
<file path=[Content_Types].xml><?xml version="1.0" encoding="utf-8"?>
<Types xmlns="http://schemas.openxmlformats.org/package/2006/content-types">
  <Default Extension="mp3" ContentType="audio/mpeg"/>
  <Default Extension="png" ContentType="image/png"/>
  <Default Extension="jpeg" ContentType="image/jpeg"/>
  <Default Extension="rels" ContentType="application/vnd.openxmlformats-package.relationships+xml"/>
  <Default Extension="xml" ContentType="application/xml"/>
  <Default Extension="wdp" ContentType="image/vnd.ms-photo"/>
  <Default Extension="jpg" ContentType="image/jpeg"/>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notesMasters/notesMaster1.xml" ContentType="application/vnd.openxmlformats-officedocument.presentationml.notesMaster+xml"/>
  <Override PartName="/ppt/tags/tag1.xml" ContentType="application/vnd.openxmlformats-officedocument.presentationml.tags+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notesSlides/notesSlide22.xml" ContentType="application/vnd.openxmlformats-officedocument.presentationml.notesSlide+xml"/>
  <Override PartName="/ppt/notesSlides/notesSlide23.xml" ContentType="application/vnd.openxmlformats-officedocument.presentationml.notesSlide+xml"/>
  <Override PartName="/ppt/notesSlides/notesSlide24.xml" ContentType="application/vnd.openxmlformats-officedocument.presentationml.notesSlide+xml"/>
  <Override PartName="/ppt/notesSlides/notesSlide25.xml" ContentType="application/vnd.openxmlformats-officedocument.presentationml.notesSlide+xml"/>
  <Override PartName="/ppt/notesSlides/notesSlide26.xml" ContentType="application/vnd.openxmlformats-officedocument.presentationml.notesSlide+xml"/>
  <Override PartName="/ppt/notesSlides/notesSlide27.xml" ContentType="application/vnd.openxmlformats-officedocument.presentationml.notesSlide+xml"/>
  <Override PartName="/ppt/notesSlides/notesSlide28.xml" ContentType="application/vnd.openxmlformats-officedocument.presentationml.notesSlide+xml"/>
  <Override PartName="/ppt/notesSlides/notesSlide29.xml" ContentType="application/vnd.openxmlformats-officedocument.presentationml.notesSlide+xml"/>
  <Override PartName="/ppt/notesSlides/notesSlide30.xml" ContentType="application/vnd.openxmlformats-officedocument.presentationml.notesSlide+xml"/>
  <Override PartName="/ppt/notesSlides/notesSlide31.xml" ContentType="application/vnd.openxmlformats-officedocument.presentationml.notesSlide+xml"/>
  <Override PartName="/ppt/notesSlides/notesSlide32.xml" ContentType="application/vnd.openxmlformats-officedocument.presentationml.notesSlide+xml"/>
  <Override PartName="/ppt/notesSlides/notesSlide33.xml" ContentType="application/vnd.openxmlformats-officedocument.presentationml.notesSlide+xml"/>
  <Override PartName="/ppt/notesSlides/notesSlide34.xml" ContentType="application/vnd.openxmlformats-officedocument.presentationml.notesSlide+xml"/>
  <Override PartName="/ppt/notesSlides/notesSlide35.xml" ContentType="application/vnd.openxmlformats-officedocument.presentationml.notesSlide+xml"/>
  <Override PartName="/ppt/notesSlides/notesSlide36.xml" ContentType="application/vnd.openxmlformats-officedocument.presentationml.notesSlide+xml"/>
  <Override PartName="/ppt/notesSlides/notesSlide37.xml" ContentType="application/vnd.openxmlformats-officedocument.presentationml.notesSlide+xml"/>
  <Override PartName="/ppt/notesSlides/notesSlide38.xml" ContentType="application/vnd.openxmlformats-officedocument.presentationml.notesSlide+xml"/>
  <Override PartName="/ppt/notesSlides/notesSlide39.xml" ContentType="application/vnd.openxmlformats-officedocument.presentationml.notesSlide+xml"/>
  <Override PartName="/ppt/notesSlides/notesSlide40.xml" ContentType="application/vnd.openxmlformats-officedocument.presentationml.notesSlide+xml"/>
  <Override PartName="/ppt/notesSlides/notesSlide41.xml" ContentType="application/vnd.openxmlformats-officedocument.presentationml.notesSlide+xml"/>
  <Override PartName="/ppt/notesSlides/notesSlide42.xml" ContentType="application/vnd.openxmlformats-officedocument.presentationml.notesSlide+xml"/>
  <Override PartName="/ppt/notesSlides/notesSlide43.xml" ContentType="application/vnd.openxmlformats-officedocument.presentationml.notesSlide+xml"/>
  <Override PartName="/ppt/notesSlides/notesSlide44.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notesMasterIdLst>
    <p:notesMasterId r:id="rId46"/>
  </p:notesMasterIdLst>
  <p:sldIdLst>
    <p:sldId id="333" r:id="rId2"/>
    <p:sldId id="257" r:id="rId3"/>
    <p:sldId id="258" r:id="rId4"/>
    <p:sldId id="304" r:id="rId5"/>
    <p:sldId id="314" r:id="rId6"/>
    <p:sldId id="261" r:id="rId7"/>
    <p:sldId id="322" r:id="rId8"/>
    <p:sldId id="315" r:id="rId9"/>
    <p:sldId id="323" r:id="rId10"/>
    <p:sldId id="265" r:id="rId11"/>
    <p:sldId id="266" r:id="rId12"/>
    <p:sldId id="263" r:id="rId13"/>
    <p:sldId id="316" r:id="rId14"/>
    <p:sldId id="268" r:id="rId15"/>
    <p:sldId id="272" r:id="rId16"/>
    <p:sldId id="269" r:id="rId17"/>
    <p:sldId id="271" r:id="rId18"/>
    <p:sldId id="273" r:id="rId19"/>
    <p:sldId id="274" r:id="rId20"/>
    <p:sldId id="270" r:id="rId21"/>
    <p:sldId id="329" r:id="rId22"/>
    <p:sldId id="317" r:id="rId23"/>
    <p:sldId id="280" r:id="rId24"/>
    <p:sldId id="278" r:id="rId25"/>
    <p:sldId id="318" r:id="rId26"/>
    <p:sldId id="279" r:id="rId27"/>
    <p:sldId id="276" r:id="rId28"/>
    <p:sldId id="281" r:id="rId29"/>
    <p:sldId id="282" r:id="rId30"/>
    <p:sldId id="319" r:id="rId31"/>
    <p:sldId id="284" r:id="rId32"/>
    <p:sldId id="287" r:id="rId33"/>
    <p:sldId id="285" r:id="rId34"/>
    <p:sldId id="328" r:id="rId35"/>
    <p:sldId id="288" r:id="rId36"/>
    <p:sldId id="289" r:id="rId37"/>
    <p:sldId id="320" r:id="rId38"/>
    <p:sldId id="292" r:id="rId39"/>
    <p:sldId id="293" r:id="rId40"/>
    <p:sldId id="327" r:id="rId41"/>
    <p:sldId id="294" r:id="rId42"/>
    <p:sldId id="326" r:id="rId43"/>
    <p:sldId id="295" r:id="rId44"/>
    <p:sldId id="337" r:id="rId45"/>
  </p:sldIdLst>
  <p:sldSz cx="12195175" cy="6858000"/>
  <p:notesSz cx="6858000" cy="9144000"/>
  <p:custDataLst>
    <p:tags r:id="rId47"/>
  </p:custDataLst>
  <p:defaultTex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8">
          <p15:clr>
            <a:srgbClr val="A4A3A4"/>
          </p15:clr>
        </p15:guide>
        <p15:guide id="2" pos="3796">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clrMru>
    <a:srgbClr val="FFFFFF"/>
    <a:srgbClr val="92D050"/>
    <a:srgbClr val="C0504D"/>
    <a:srgbClr val="31859C"/>
    <a:srgbClr val="17375E"/>
    <a:srgbClr val="376092"/>
    <a:srgbClr val="E46C0A"/>
    <a:srgbClr val="00B0F0"/>
    <a:srgbClr val="595959"/>
    <a:srgbClr val="0070C0"/>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3529" autoAdjust="0"/>
    <p:restoredTop sz="94660"/>
  </p:normalViewPr>
  <p:slideViewPr>
    <p:cSldViewPr showGuides="1">
      <p:cViewPr varScale="1">
        <p:scale>
          <a:sx n="92" d="100"/>
          <a:sy n="92" d="100"/>
        </p:scale>
        <p:origin x="636" y="84"/>
      </p:cViewPr>
      <p:guideLst>
        <p:guide orient="horz" pos="28"/>
        <p:guide pos="3796"/>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9" Type="http://schemas.openxmlformats.org/officeDocument/2006/relationships/slide" Target="slides/slide38.xml"/><Relationship Id="rId21" Type="http://schemas.openxmlformats.org/officeDocument/2006/relationships/slide" Target="slides/slide20.xml"/><Relationship Id="rId34" Type="http://schemas.openxmlformats.org/officeDocument/2006/relationships/slide" Target="slides/slide33.xml"/><Relationship Id="rId42" Type="http://schemas.openxmlformats.org/officeDocument/2006/relationships/slide" Target="slides/slide41.xml"/><Relationship Id="rId47" Type="http://schemas.openxmlformats.org/officeDocument/2006/relationships/tags" Target="tags/tag1.xml"/><Relationship Id="rId50" Type="http://schemas.openxmlformats.org/officeDocument/2006/relationships/theme" Target="theme/theme1.xml"/><Relationship Id="rId7" Type="http://schemas.openxmlformats.org/officeDocument/2006/relationships/slide" Target="slides/slide6.xml"/><Relationship Id="rId2" Type="http://schemas.openxmlformats.org/officeDocument/2006/relationships/slide" Target="slides/slide1.xml"/><Relationship Id="rId16" Type="http://schemas.openxmlformats.org/officeDocument/2006/relationships/slide" Target="slides/slide15.xml"/><Relationship Id="rId29" Type="http://schemas.openxmlformats.org/officeDocument/2006/relationships/slide" Target="slides/slide28.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slide" Target="slides/slide36.xml"/><Relationship Id="rId40" Type="http://schemas.openxmlformats.org/officeDocument/2006/relationships/slide" Target="slides/slide39.xml"/><Relationship Id="rId45" Type="http://schemas.openxmlformats.org/officeDocument/2006/relationships/slide" Target="slides/slide44.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slide" Target="slides/slide35.xml"/><Relationship Id="rId49" Type="http://schemas.openxmlformats.org/officeDocument/2006/relationships/viewProps" Target="viewProps.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slide" Target="slides/slide30.xml"/><Relationship Id="rId44" Type="http://schemas.openxmlformats.org/officeDocument/2006/relationships/slide" Target="slides/slide43.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slide" Target="slides/slide34.xml"/><Relationship Id="rId43" Type="http://schemas.openxmlformats.org/officeDocument/2006/relationships/slide" Target="slides/slide42.xml"/><Relationship Id="rId48" Type="http://schemas.openxmlformats.org/officeDocument/2006/relationships/presProps" Target="presProps.xml"/><Relationship Id="rId8" Type="http://schemas.openxmlformats.org/officeDocument/2006/relationships/slide" Target="slides/slide7.xml"/><Relationship Id="rId51" Type="http://schemas.openxmlformats.org/officeDocument/2006/relationships/tableStyles" Target="tableStyles.xml"/><Relationship Id="rId3" Type="http://schemas.openxmlformats.org/officeDocument/2006/relationships/slide" Target="slides/slide2.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slide" Target="slides/slide37.xml"/><Relationship Id="rId46" Type="http://schemas.openxmlformats.org/officeDocument/2006/relationships/notesMaster" Target="notesMasters/notesMaster1.xml"/><Relationship Id="rId20" Type="http://schemas.openxmlformats.org/officeDocument/2006/relationships/slide" Target="slides/slide19.xml"/><Relationship Id="rId41" Type="http://schemas.openxmlformats.org/officeDocument/2006/relationships/slide" Target="slides/slide40.xml"/><Relationship Id="rId1" Type="http://schemas.openxmlformats.org/officeDocument/2006/relationships/slideMaster" Target="slideMasters/slideMaster1.xml"/><Relationship Id="rId6" Type="http://schemas.openxmlformats.org/officeDocument/2006/relationships/slide" Target="slides/slide5.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页眉占位符 1"/>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vl1pPr>
          </a:lstStyle>
          <a:p>
            <a:endParaRPr lang="zh-CN" altLang="en-US"/>
          </a:p>
        </p:txBody>
      </p:sp>
      <p:sp>
        <p:nvSpPr>
          <p:cNvPr id="3" name="日期占位符 2"/>
          <p:cNvSpPr>
            <a:spLocks noGrp="1"/>
          </p:cNvSpPr>
          <p:nvPr>
            <p:ph type="dt" idx="1"/>
          </p:nvPr>
        </p:nvSpPr>
        <p:spPr>
          <a:xfrm>
            <a:off x="3884613" y="0"/>
            <a:ext cx="2971800" cy="457200"/>
          </a:xfrm>
          <a:prstGeom prst="rect">
            <a:avLst/>
          </a:prstGeom>
        </p:spPr>
        <p:txBody>
          <a:bodyPr vert="horz" lIns="91440" tIns="45720" rIns="91440" bIns="45720" rtlCol="0"/>
          <a:lstStyle>
            <a:lvl1pPr algn="r">
              <a:defRPr sz="1200"/>
            </a:lvl1pPr>
          </a:lstStyle>
          <a:p>
            <a:fld id="{48C62C5E-B61C-4858-B376-48E3E36C1331}" type="datetimeFigureOut">
              <a:rPr lang="zh-CN" altLang="en-US" smtClean="0"/>
              <a:t>2018/7/11</a:t>
            </a:fld>
            <a:endParaRPr lang="zh-CN" altLang="en-US"/>
          </a:p>
        </p:txBody>
      </p:sp>
      <p:sp>
        <p:nvSpPr>
          <p:cNvPr id="4" name="幻灯片图像占位符 3"/>
          <p:cNvSpPr>
            <a:spLocks noGrp="1" noRot="1" noChangeAspect="1"/>
          </p:cNvSpPr>
          <p:nvPr>
            <p:ph type="sldImg" idx="2"/>
          </p:nvPr>
        </p:nvSpPr>
        <p:spPr>
          <a:xfrm>
            <a:off x="381000" y="685800"/>
            <a:ext cx="6096000" cy="3429000"/>
          </a:xfrm>
          <a:prstGeom prst="rect">
            <a:avLst/>
          </a:prstGeom>
          <a:noFill/>
          <a:ln w="12700">
            <a:solidFill>
              <a:prstClr val="black"/>
            </a:solidFill>
          </a:ln>
        </p:spPr>
        <p:txBody>
          <a:bodyPr vert="horz" lIns="91440" tIns="45720" rIns="91440" bIns="45720" rtlCol="0" anchor="ctr"/>
          <a:lstStyle/>
          <a:p>
            <a:endParaRPr lang="zh-CN" altLang="en-US"/>
          </a:p>
        </p:txBody>
      </p:sp>
      <p:sp>
        <p:nvSpPr>
          <p:cNvPr id="5" name="备注占位符 4"/>
          <p:cNvSpPr>
            <a:spLocks noGrp="1"/>
          </p:cNvSpPr>
          <p:nvPr>
            <p:ph type="body" sz="quarter" idx="3"/>
          </p:nvPr>
        </p:nvSpPr>
        <p:spPr>
          <a:xfrm>
            <a:off x="685800" y="4343400"/>
            <a:ext cx="5486400" cy="4114800"/>
          </a:xfrm>
          <a:prstGeom prst="rect">
            <a:avLst/>
          </a:prstGeom>
        </p:spPr>
        <p:txBody>
          <a:bodyPr vert="horz" lIns="91440" tIns="45720" rIns="91440" bIns="45720" rtlCol="0"/>
          <a:lstStyle/>
          <a:p>
            <a:pPr lvl="0"/>
            <a:r>
              <a:rPr lang="zh-CN" altLang="en-US" smtClean="0"/>
              <a:t>单击此处编辑母版文本样式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zh-CN" altLang="en-US"/>
          </a:p>
        </p:txBody>
      </p:sp>
      <p:sp>
        <p:nvSpPr>
          <p:cNvPr id="6" name="页脚占位符 5"/>
          <p:cNvSpPr>
            <a:spLocks noGrp="1"/>
          </p:cNvSpPr>
          <p:nvPr>
            <p:ph type="ftr" sz="quarter" idx="4"/>
          </p:nvPr>
        </p:nvSpPr>
        <p:spPr>
          <a:xfrm>
            <a:off x="0" y="8685213"/>
            <a:ext cx="2971800" cy="457200"/>
          </a:xfrm>
          <a:prstGeom prst="rect">
            <a:avLst/>
          </a:prstGeom>
        </p:spPr>
        <p:txBody>
          <a:bodyPr vert="horz" lIns="91440" tIns="45720" rIns="91440" bIns="45720" rtlCol="0" anchor="b"/>
          <a:lstStyle>
            <a:lvl1pPr algn="l">
              <a:defRPr sz="1200"/>
            </a:lvl1pPr>
          </a:lstStyle>
          <a:p>
            <a:endParaRPr lang="zh-CN" altLang="en-US"/>
          </a:p>
        </p:txBody>
      </p:sp>
      <p:sp>
        <p:nvSpPr>
          <p:cNvPr id="7" name="灯片编号占位符 6"/>
          <p:cNvSpPr>
            <a:spLocks noGrp="1"/>
          </p:cNvSpPr>
          <p:nvPr>
            <p:ph type="sldNum" sz="quarter" idx="5"/>
          </p:nvPr>
        </p:nvSpPr>
        <p:spPr>
          <a:xfrm>
            <a:off x="3884613" y="8685213"/>
            <a:ext cx="2971800" cy="457200"/>
          </a:xfrm>
          <a:prstGeom prst="rect">
            <a:avLst/>
          </a:prstGeom>
        </p:spPr>
        <p:txBody>
          <a:bodyPr vert="horz" lIns="91440" tIns="45720" rIns="91440" bIns="45720" rtlCol="0" anchor="b"/>
          <a:lstStyle>
            <a:lvl1pPr algn="r">
              <a:defRPr sz="1200"/>
            </a:lvl1pPr>
          </a:lstStyle>
          <a:p>
            <a:fld id="{BF1A25F2-EFCA-4C4C-A3CA-41293FEE57B6}" type="slidenum">
              <a:rPr lang="zh-CN" altLang="en-US" smtClean="0"/>
              <a:t>‹#›</a:t>
            </a:fld>
            <a:endParaRPr lang="zh-CN" altLang="en-US"/>
          </a:p>
        </p:txBody>
      </p:sp>
    </p:spTree>
    <p:extLst>
      <p:ext uri="{BB962C8B-B14F-4D97-AF65-F5344CB8AC3E}">
        <p14:creationId xmlns:p14="http://schemas.microsoft.com/office/powerpoint/2010/main" val="2046332994"/>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_rels/notesSlide25.xml.rels><?xml version="1.0" encoding="UTF-8" standalone="yes"?>
<Relationships xmlns="http://schemas.openxmlformats.org/package/2006/relationships"><Relationship Id="rId2" Type="http://schemas.openxmlformats.org/officeDocument/2006/relationships/slide" Target="../slides/slide25.xml"/><Relationship Id="rId1" Type="http://schemas.openxmlformats.org/officeDocument/2006/relationships/notesMaster" Target="../notesMasters/notesMaster1.xml"/></Relationships>
</file>

<file path=ppt/notesSlides/_rels/notesSlide26.xml.rels><?xml version="1.0" encoding="UTF-8" standalone="yes"?>
<Relationships xmlns="http://schemas.openxmlformats.org/package/2006/relationships"><Relationship Id="rId2" Type="http://schemas.openxmlformats.org/officeDocument/2006/relationships/slide" Target="../slides/slide26.xml"/><Relationship Id="rId1" Type="http://schemas.openxmlformats.org/officeDocument/2006/relationships/notesMaster" Target="../notesMasters/notesMaster1.xml"/></Relationships>
</file>

<file path=ppt/notesSlides/_rels/notesSlide27.xml.rels><?xml version="1.0" encoding="UTF-8" standalone="yes"?>
<Relationships xmlns="http://schemas.openxmlformats.org/package/2006/relationships"><Relationship Id="rId2" Type="http://schemas.openxmlformats.org/officeDocument/2006/relationships/slide" Target="../slides/slide27.xml"/><Relationship Id="rId1" Type="http://schemas.openxmlformats.org/officeDocument/2006/relationships/notesMaster" Target="../notesMasters/notesMaster1.xml"/></Relationships>
</file>

<file path=ppt/notesSlides/_rels/notesSlide28.xml.rels><?xml version="1.0" encoding="UTF-8" standalone="yes"?>
<Relationships xmlns="http://schemas.openxmlformats.org/package/2006/relationships"><Relationship Id="rId2" Type="http://schemas.openxmlformats.org/officeDocument/2006/relationships/slide" Target="../slides/slide28.xml"/><Relationship Id="rId1" Type="http://schemas.openxmlformats.org/officeDocument/2006/relationships/notesMaster" Target="../notesMasters/notesMaster1.xml"/></Relationships>
</file>

<file path=ppt/notesSlides/_rels/notesSlide29.xml.rels><?xml version="1.0" encoding="UTF-8" standalone="yes"?>
<Relationships xmlns="http://schemas.openxmlformats.org/package/2006/relationships"><Relationship Id="rId2" Type="http://schemas.openxmlformats.org/officeDocument/2006/relationships/slide" Target="../slides/slide29.xml"/><Relationship Id="rId1" Type="http://schemas.openxmlformats.org/officeDocument/2006/relationships/notesMaster" Target="../notesMasters/notesMaster1.xml"/></Relationships>
</file>

<file path=ppt/notesSlides/_rels/notesSlide30.xml.rels><?xml version="1.0" encoding="UTF-8" standalone="yes"?>
<Relationships xmlns="http://schemas.openxmlformats.org/package/2006/relationships"><Relationship Id="rId2" Type="http://schemas.openxmlformats.org/officeDocument/2006/relationships/slide" Target="../slides/slide30.xml"/><Relationship Id="rId1" Type="http://schemas.openxmlformats.org/officeDocument/2006/relationships/notesMaster" Target="../notesMasters/notesMaster1.xml"/></Relationships>
</file>

<file path=ppt/notesSlides/_rels/notesSlide31.xml.rels><?xml version="1.0" encoding="UTF-8" standalone="yes"?>
<Relationships xmlns="http://schemas.openxmlformats.org/package/2006/relationships"><Relationship Id="rId2" Type="http://schemas.openxmlformats.org/officeDocument/2006/relationships/slide" Target="../slides/slide31.xml"/><Relationship Id="rId1" Type="http://schemas.openxmlformats.org/officeDocument/2006/relationships/notesMaster" Target="../notesMasters/notesMaster1.xml"/></Relationships>
</file>

<file path=ppt/notesSlides/_rels/notesSlide32.xml.rels><?xml version="1.0" encoding="UTF-8" standalone="yes"?>
<Relationships xmlns="http://schemas.openxmlformats.org/package/2006/relationships"><Relationship Id="rId2" Type="http://schemas.openxmlformats.org/officeDocument/2006/relationships/slide" Target="../slides/slide32.xml"/><Relationship Id="rId1" Type="http://schemas.openxmlformats.org/officeDocument/2006/relationships/notesMaster" Target="../notesMasters/notesMaster1.xml"/></Relationships>
</file>

<file path=ppt/notesSlides/_rels/notesSlide33.xml.rels><?xml version="1.0" encoding="UTF-8" standalone="yes"?>
<Relationships xmlns="http://schemas.openxmlformats.org/package/2006/relationships"><Relationship Id="rId2" Type="http://schemas.openxmlformats.org/officeDocument/2006/relationships/slide" Target="../slides/slide33.xml"/><Relationship Id="rId1" Type="http://schemas.openxmlformats.org/officeDocument/2006/relationships/notesMaster" Target="../notesMasters/notesMaster1.xml"/></Relationships>
</file>

<file path=ppt/notesSlides/_rels/notesSlide34.xml.rels><?xml version="1.0" encoding="UTF-8" standalone="yes"?>
<Relationships xmlns="http://schemas.openxmlformats.org/package/2006/relationships"><Relationship Id="rId2" Type="http://schemas.openxmlformats.org/officeDocument/2006/relationships/slide" Target="../slides/slide34.xml"/><Relationship Id="rId1" Type="http://schemas.openxmlformats.org/officeDocument/2006/relationships/notesMaster" Target="../notesMasters/notesMaster1.xml"/></Relationships>
</file>

<file path=ppt/notesSlides/_rels/notesSlide35.xml.rels><?xml version="1.0" encoding="UTF-8" standalone="yes"?>
<Relationships xmlns="http://schemas.openxmlformats.org/package/2006/relationships"><Relationship Id="rId2" Type="http://schemas.openxmlformats.org/officeDocument/2006/relationships/slide" Target="../slides/slide35.xml"/><Relationship Id="rId1" Type="http://schemas.openxmlformats.org/officeDocument/2006/relationships/notesMaster" Target="../notesMasters/notesMaster1.xml"/></Relationships>
</file>

<file path=ppt/notesSlides/_rels/notesSlide36.xml.rels><?xml version="1.0" encoding="UTF-8" standalone="yes"?>
<Relationships xmlns="http://schemas.openxmlformats.org/package/2006/relationships"><Relationship Id="rId2" Type="http://schemas.openxmlformats.org/officeDocument/2006/relationships/slide" Target="../slides/slide36.xml"/><Relationship Id="rId1" Type="http://schemas.openxmlformats.org/officeDocument/2006/relationships/notesMaster" Target="../notesMasters/notesMaster1.xml"/></Relationships>
</file>

<file path=ppt/notesSlides/_rels/notesSlide37.xml.rels><?xml version="1.0" encoding="UTF-8" standalone="yes"?>
<Relationships xmlns="http://schemas.openxmlformats.org/package/2006/relationships"><Relationship Id="rId2" Type="http://schemas.openxmlformats.org/officeDocument/2006/relationships/slide" Target="../slides/slide37.xml"/><Relationship Id="rId1" Type="http://schemas.openxmlformats.org/officeDocument/2006/relationships/notesMaster" Target="../notesMasters/notesMaster1.xml"/></Relationships>
</file>

<file path=ppt/notesSlides/_rels/notesSlide38.xml.rels><?xml version="1.0" encoding="UTF-8" standalone="yes"?>
<Relationships xmlns="http://schemas.openxmlformats.org/package/2006/relationships"><Relationship Id="rId2" Type="http://schemas.openxmlformats.org/officeDocument/2006/relationships/slide" Target="../slides/slide38.xml"/><Relationship Id="rId1" Type="http://schemas.openxmlformats.org/officeDocument/2006/relationships/notesMaster" Target="../notesMasters/notesMaster1.xml"/></Relationships>
</file>

<file path=ppt/notesSlides/_rels/notesSlide39.xml.rels><?xml version="1.0" encoding="UTF-8" standalone="yes"?>
<Relationships xmlns="http://schemas.openxmlformats.org/package/2006/relationships"><Relationship Id="rId2" Type="http://schemas.openxmlformats.org/officeDocument/2006/relationships/slide" Target="../slides/slide39.xml"/><Relationship Id="rId1" Type="http://schemas.openxmlformats.org/officeDocument/2006/relationships/notesMaster" Target="../notesMasters/notesMaster1.xml"/></Relationships>
</file>

<file path=ppt/notesSlides/_rels/notesSlide40.xml.rels><?xml version="1.0" encoding="UTF-8" standalone="yes"?>
<Relationships xmlns="http://schemas.openxmlformats.org/package/2006/relationships"><Relationship Id="rId2" Type="http://schemas.openxmlformats.org/officeDocument/2006/relationships/slide" Target="../slides/slide40.xml"/><Relationship Id="rId1" Type="http://schemas.openxmlformats.org/officeDocument/2006/relationships/notesMaster" Target="../notesMasters/notesMaster1.xml"/></Relationships>
</file>

<file path=ppt/notesSlides/_rels/notesSlide41.xml.rels><?xml version="1.0" encoding="UTF-8" standalone="yes"?>
<Relationships xmlns="http://schemas.openxmlformats.org/package/2006/relationships"><Relationship Id="rId2" Type="http://schemas.openxmlformats.org/officeDocument/2006/relationships/slide" Target="../slides/slide41.xml"/><Relationship Id="rId1" Type="http://schemas.openxmlformats.org/officeDocument/2006/relationships/notesMaster" Target="../notesMasters/notesMaster1.xml"/></Relationships>
</file>

<file path=ppt/notesSlides/_rels/notesSlide42.xml.rels><?xml version="1.0" encoding="UTF-8" standalone="yes"?>
<Relationships xmlns="http://schemas.openxmlformats.org/package/2006/relationships"><Relationship Id="rId2" Type="http://schemas.openxmlformats.org/officeDocument/2006/relationships/slide" Target="../slides/slide42.xml"/><Relationship Id="rId1" Type="http://schemas.openxmlformats.org/officeDocument/2006/relationships/notesMaster" Target="../notesMasters/notesMaster1.xml"/></Relationships>
</file>

<file path=ppt/notesSlides/_rels/notesSlide43.xml.rels><?xml version="1.0" encoding="UTF-8" standalone="yes"?>
<Relationships xmlns="http://schemas.openxmlformats.org/package/2006/relationships"><Relationship Id="rId2" Type="http://schemas.openxmlformats.org/officeDocument/2006/relationships/slide" Target="../slides/slide43.xml"/><Relationship Id="rId1" Type="http://schemas.openxmlformats.org/officeDocument/2006/relationships/notesMaster" Target="../notesMasters/notesMaster1.xml"/></Relationships>
</file>

<file path=ppt/notesSlides/_rels/notesSlide44.xml.rels><?xml version="1.0" encoding="UTF-8" standalone="yes"?>
<Relationships xmlns="http://schemas.openxmlformats.org/package/2006/relationships"><Relationship Id="rId2" Type="http://schemas.openxmlformats.org/officeDocument/2006/relationships/slide" Target="../slides/slide44.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dirty="0"/>
          </a:p>
        </p:txBody>
      </p:sp>
      <p:sp>
        <p:nvSpPr>
          <p:cNvPr id="4" name="灯片编号占位符 3"/>
          <p:cNvSpPr>
            <a:spLocks noGrp="1"/>
          </p:cNvSpPr>
          <p:nvPr>
            <p:ph type="sldNum" sz="quarter" idx="10"/>
          </p:nvPr>
        </p:nvSpPr>
        <p:spPr/>
        <p:txBody>
          <a:bodyPr/>
          <a:lstStyle/>
          <a:p>
            <a:fld id="{BF1A25F2-EFCA-4C4C-A3CA-41293FEE57B6}" type="slidenum">
              <a:rPr lang="zh-CN" altLang="en-US" smtClean="0"/>
              <a:t>1</a:t>
            </a:fld>
            <a:endParaRPr lang="zh-CN" altLang="en-US"/>
          </a:p>
        </p:txBody>
      </p:sp>
    </p:spTree>
    <p:extLst>
      <p:ext uri="{BB962C8B-B14F-4D97-AF65-F5344CB8AC3E}">
        <p14:creationId xmlns:p14="http://schemas.microsoft.com/office/powerpoint/2010/main" val="2290380965"/>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dirty="0"/>
          </a:p>
        </p:txBody>
      </p:sp>
      <p:sp>
        <p:nvSpPr>
          <p:cNvPr id="4" name="灯片编号占位符 3"/>
          <p:cNvSpPr>
            <a:spLocks noGrp="1"/>
          </p:cNvSpPr>
          <p:nvPr>
            <p:ph type="sldNum" sz="quarter" idx="10"/>
          </p:nvPr>
        </p:nvSpPr>
        <p:spPr/>
        <p:txBody>
          <a:bodyPr/>
          <a:lstStyle/>
          <a:p>
            <a:fld id="{BF1A25F2-EFCA-4C4C-A3CA-41293FEE57B6}" type="slidenum">
              <a:rPr lang="zh-CN" altLang="en-US" smtClean="0"/>
              <a:t>2</a:t>
            </a:fld>
            <a:endParaRPr lang="zh-CN" altLang="en-US"/>
          </a:p>
        </p:txBody>
      </p:sp>
    </p:spTree>
    <p:extLst>
      <p:ext uri="{BB962C8B-B14F-4D97-AF65-F5344CB8AC3E}">
        <p14:creationId xmlns:p14="http://schemas.microsoft.com/office/powerpoint/2010/main" val="2290380965"/>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dirty="0"/>
          </a:p>
        </p:txBody>
      </p:sp>
      <p:sp>
        <p:nvSpPr>
          <p:cNvPr id="4" name="灯片编号占位符 3"/>
          <p:cNvSpPr>
            <a:spLocks noGrp="1"/>
          </p:cNvSpPr>
          <p:nvPr>
            <p:ph type="sldNum" sz="quarter" idx="10"/>
          </p:nvPr>
        </p:nvSpPr>
        <p:spPr/>
        <p:txBody>
          <a:bodyPr/>
          <a:lstStyle/>
          <a:p>
            <a:fld id="{BF1A25F2-EFCA-4C4C-A3CA-41293FEE57B6}" type="slidenum">
              <a:rPr lang="zh-CN" altLang="en-US" smtClean="0"/>
              <a:t>3</a:t>
            </a:fld>
            <a:endParaRPr lang="zh-CN" altLang="en-US"/>
          </a:p>
        </p:txBody>
      </p:sp>
    </p:spTree>
    <p:extLst>
      <p:ext uri="{BB962C8B-B14F-4D97-AF65-F5344CB8AC3E}">
        <p14:creationId xmlns:p14="http://schemas.microsoft.com/office/powerpoint/2010/main" val="2290380965"/>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dirty="0"/>
          </a:p>
        </p:txBody>
      </p:sp>
      <p:sp>
        <p:nvSpPr>
          <p:cNvPr id="4" name="灯片编号占位符 3"/>
          <p:cNvSpPr>
            <a:spLocks noGrp="1"/>
          </p:cNvSpPr>
          <p:nvPr>
            <p:ph type="sldNum" sz="quarter" idx="10"/>
          </p:nvPr>
        </p:nvSpPr>
        <p:spPr/>
        <p:txBody>
          <a:bodyPr/>
          <a:lstStyle/>
          <a:p>
            <a:fld id="{BF1A25F2-EFCA-4C4C-A3CA-41293FEE57B6}" type="slidenum">
              <a:rPr lang="zh-CN" altLang="en-US" smtClean="0"/>
              <a:t>4</a:t>
            </a:fld>
            <a:endParaRPr lang="zh-CN" altLang="en-US"/>
          </a:p>
        </p:txBody>
      </p:sp>
    </p:spTree>
    <p:extLst>
      <p:ext uri="{BB962C8B-B14F-4D97-AF65-F5344CB8AC3E}">
        <p14:creationId xmlns:p14="http://schemas.microsoft.com/office/powerpoint/2010/main" val="2290380965"/>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dirty="0"/>
          </a:p>
        </p:txBody>
      </p:sp>
      <p:sp>
        <p:nvSpPr>
          <p:cNvPr id="4" name="灯片编号占位符 3"/>
          <p:cNvSpPr>
            <a:spLocks noGrp="1"/>
          </p:cNvSpPr>
          <p:nvPr>
            <p:ph type="sldNum" sz="quarter" idx="10"/>
          </p:nvPr>
        </p:nvSpPr>
        <p:spPr/>
        <p:txBody>
          <a:bodyPr/>
          <a:lstStyle/>
          <a:p>
            <a:fld id="{BF1A25F2-EFCA-4C4C-A3CA-41293FEE57B6}" type="slidenum">
              <a:rPr lang="zh-CN" altLang="en-US" smtClean="0"/>
              <a:t>5</a:t>
            </a:fld>
            <a:endParaRPr lang="zh-CN" altLang="en-US"/>
          </a:p>
        </p:txBody>
      </p:sp>
    </p:spTree>
    <p:extLst>
      <p:ext uri="{BB962C8B-B14F-4D97-AF65-F5344CB8AC3E}">
        <p14:creationId xmlns:p14="http://schemas.microsoft.com/office/powerpoint/2010/main" val="2290380965"/>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dirty="0"/>
          </a:p>
        </p:txBody>
      </p:sp>
      <p:sp>
        <p:nvSpPr>
          <p:cNvPr id="4" name="灯片编号占位符 3"/>
          <p:cNvSpPr>
            <a:spLocks noGrp="1"/>
          </p:cNvSpPr>
          <p:nvPr>
            <p:ph type="sldNum" sz="quarter" idx="10"/>
          </p:nvPr>
        </p:nvSpPr>
        <p:spPr/>
        <p:txBody>
          <a:bodyPr/>
          <a:lstStyle/>
          <a:p>
            <a:fld id="{BF1A25F2-EFCA-4C4C-A3CA-41293FEE57B6}" type="slidenum">
              <a:rPr lang="zh-CN" altLang="en-US" smtClean="0"/>
              <a:t>6</a:t>
            </a:fld>
            <a:endParaRPr lang="zh-CN" altLang="en-US"/>
          </a:p>
        </p:txBody>
      </p:sp>
    </p:spTree>
    <p:extLst>
      <p:ext uri="{BB962C8B-B14F-4D97-AF65-F5344CB8AC3E}">
        <p14:creationId xmlns:p14="http://schemas.microsoft.com/office/powerpoint/2010/main" val="2290380965"/>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dirty="0"/>
          </a:p>
        </p:txBody>
      </p:sp>
      <p:sp>
        <p:nvSpPr>
          <p:cNvPr id="4" name="灯片编号占位符 3"/>
          <p:cNvSpPr>
            <a:spLocks noGrp="1"/>
          </p:cNvSpPr>
          <p:nvPr>
            <p:ph type="sldNum" sz="quarter" idx="10"/>
          </p:nvPr>
        </p:nvSpPr>
        <p:spPr/>
        <p:txBody>
          <a:bodyPr/>
          <a:lstStyle/>
          <a:p>
            <a:fld id="{BF1A25F2-EFCA-4C4C-A3CA-41293FEE57B6}" type="slidenum">
              <a:rPr lang="zh-CN" altLang="en-US" smtClean="0"/>
              <a:t>7</a:t>
            </a:fld>
            <a:endParaRPr lang="zh-CN" altLang="en-US"/>
          </a:p>
        </p:txBody>
      </p:sp>
    </p:spTree>
    <p:extLst>
      <p:ext uri="{BB962C8B-B14F-4D97-AF65-F5344CB8AC3E}">
        <p14:creationId xmlns:p14="http://schemas.microsoft.com/office/powerpoint/2010/main" val="2290380965"/>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dirty="0"/>
          </a:p>
        </p:txBody>
      </p:sp>
      <p:sp>
        <p:nvSpPr>
          <p:cNvPr id="4" name="灯片编号占位符 3"/>
          <p:cNvSpPr>
            <a:spLocks noGrp="1"/>
          </p:cNvSpPr>
          <p:nvPr>
            <p:ph type="sldNum" sz="quarter" idx="10"/>
          </p:nvPr>
        </p:nvSpPr>
        <p:spPr/>
        <p:txBody>
          <a:bodyPr/>
          <a:lstStyle/>
          <a:p>
            <a:fld id="{BF1A25F2-EFCA-4C4C-A3CA-41293FEE57B6}" type="slidenum">
              <a:rPr lang="zh-CN" altLang="en-US" smtClean="0"/>
              <a:t>8</a:t>
            </a:fld>
            <a:endParaRPr lang="zh-CN" altLang="en-US"/>
          </a:p>
        </p:txBody>
      </p:sp>
    </p:spTree>
    <p:extLst>
      <p:ext uri="{BB962C8B-B14F-4D97-AF65-F5344CB8AC3E}">
        <p14:creationId xmlns:p14="http://schemas.microsoft.com/office/powerpoint/2010/main" val="2290380965"/>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dirty="0"/>
          </a:p>
        </p:txBody>
      </p:sp>
      <p:sp>
        <p:nvSpPr>
          <p:cNvPr id="4" name="灯片编号占位符 3"/>
          <p:cNvSpPr>
            <a:spLocks noGrp="1"/>
          </p:cNvSpPr>
          <p:nvPr>
            <p:ph type="sldNum" sz="quarter" idx="10"/>
          </p:nvPr>
        </p:nvSpPr>
        <p:spPr/>
        <p:txBody>
          <a:bodyPr/>
          <a:lstStyle/>
          <a:p>
            <a:fld id="{BF1A25F2-EFCA-4C4C-A3CA-41293FEE57B6}" type="slidenum">
              <a:rPr lang="zh-CN" altLang="en-US" smtClean="0"/>
              <a:t>9</a:t>
            </a:fld>
            <a:endParaRPr lang="zh-CN" altLang="en-US"/>
          </a:p>
        </p:txBody>
      </p:sp>
    </p:spTree>
    <p:extLst>
      <p:ext uri="{BB962C8B-B14F-4D97-AF65-F5344CB8AC3E}">
        <p14:creationId xmlns:p14="http://schemas.microsoft.com/office/powerpoint/2010/main" val="2290380965"/>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dirty="0"/>
          </a:p>
        </p:txBody>
      </p:sp>
      <p:sp>
        <p:nvSpPr>
          <p:cNvPr id="4" name="灯片编号占位符 3"/>
          <p:cNvSpPr>
            <a:spLocks noGrp="1"/>
          </p:cNvSpPr>
          <p:nvPr>
            <p:ph type="sldNum" sz="quarter" idx="10"/>
          </p:nvPr>
        </p:nvSpPr>
        <p:spPr/>
        <p:txBody>
          <a:bodyPr/>
          <a:lstStyle/>
          <a:p>
            <a:fld id="{BF1A25F2-EFCA-4C4C-A3CA-41293FEE57B6}" type="slidenum">
              <a:rPr lang="zh-CN" altLang="en-US" smtClean="0"/>
              <a:t>10</a:t>
            </a:fld>
            <a:endParaRPr lang="zh-CN" altLang="en-US"/>
          </a:p>
        </p:txBody>
      </p:sp>
    </p:spTree>
    <p:extLst>
      <p:ext uri="{BB962C8B-B14F-4D97-AF65-F5344CB8AC3E}">
        <p14:creationId xmlns:p14="http://schemas.microsoft.com/office/powerpoint/2010/main" val="2290380965"/>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dirty="0"/>
          </a:p>
        </p:txBody>
      </p:sp>
      <p:sp>
        <p:nvSpPr>
          <p:cNvPr id="4" name="灯片编号占位符 3"/>
          <p:cNvSpPr>
            <a:spLocks noGrp="1"/>
          </p:cNvSpPr>
          <p:nvPr>
            <p:ph type="sldNum" sz="quarter" idx="10"/>
          </p:nvPr>
        </p:nvSpPr>
        <p:spPr/>
        <p:txBody>
          <a:bodyPr/>
          <a:lstStyle/>
          <a:p>
            <a:fld id="{BF1A25F2-EFCA-4C4C-A3CA-41293FEE57B6}" type="slidenum">
              <a:rPr lang="zh-CN" altLang="en-US" smtClean="0"/>
              <a:t>11</a:t>
            </a:fld>
            <a:endParaRPr lang="zh-CN" altLang="en-US"/>
          </a:p>
        </p:txBody>
      </p:sp>
    </p:spTree>
    <p:extLst>
      <p:ext uri="{BB962C8B-B14F-4D97-AF65-F5344CB8AC3E}">
        <p14:creationId xmlns:p14="http://schemas.microsoft.com/office/powerpoint/2010/main" val="2290380965"/>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dirty="0"/>
          </a:p>
        </p:txBody>
      </p:sp>
      <p:sp>
        <p:nvSpPr>
          <p:cNvPr id="4" name="灯片编号占位符 3"/>
          <p:cNvSpPr>
            <a:spLocks noGrp="1"/>
          </p:cNvSpPr>
          <p:nvPr>
            <p:ph type="sldNum" sz="quarter" idx="10"/>
          </p:nvPr>
        </p:nvSpPr>
        <p:spPr/>
        <p:txBody>
          <a:bodyPr/>
          <a:lstStyle/>
          <a:p>
            <a:fld id="{BF1A25F2-EFCA-4C4C-A3CA-41293FEE57B6}" type="slidenum">
              <a:rPr lang="zh-CN" altLang="en-US" smtClean="0"/>
              <a:t>12</a:t>
            </a:fld>
            <a:endParaRPr lang="zh-CN" altLang="en-US"/>
          </a:p>
        </p:txBody>
      </p:sp>
    </p:spTree>
    <p:extLst>
      <p:ext uri="{BB962C8B-B14F-4D97-AF65-F5344CB8AC3E}">
        <p14:creationId xmlns:p14="http://schemas.microsoft.com/office/powerpoint/2010/main" val="2290380965"/>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dirty="0"/>
          </a:p>
        </p:txBody>
      </p:sp>
      <p:sp>
        <p:nvSpPr>
          <p:cNvPr id="4" name="灯片编号占位符 3"/>
          <p:cNvSpPr>
            <a:spLocks noGrp="1"/>
          </p:cNvSpPr>
          <p:nvPr>
            <p:ph type="sldNum" sz="quarter" idx="10"/>
          </p:nvPr>
        </p:nvSpPr>
        <p:spPr/>
        <p:txBody>
          <a:bodyPr/>
          <a:lstStyle/>
          <a:p>
            <a:fld id="{BF1A25F2-EFCA-4C4C-A3CA-41293FEE57B6}" type="slidenum">
              <a:rPr lang="zh-CN" altLang="en-US" smtClean="0"/>
              <a:t>13</a:t>
            </a:fld>
            <a:endParaRPr lang="zh-CN" altLang="en-US"/>
          </a:p>
        </p:txBody>
      </p:sp>
    </p:spTree>
    <p:extLst>
      <p:ext uri="{BB962C8B-B14F-4D97-AF65-F5344CB8AC3E}">
        <p14:creationId xmlns:p14="http://schemas.microsoft.com/office/powerpoint/2010/main" val="2290380965"/>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dirty="0"/>
          </a:p>
        </p:txBody>
      </p:sp>
      <p:sp>
        <p:nvSpPr>
          <p:cNvPr id="4" name="灯片编号占位符 3"/>
          <p:cNvSpPr>
            <a:spLocks noGrp="1"/>
          </p:cNvSpPr>
          <p:nvPr>
            <p:ph type="sldNum" sz="quarter" idx="10"/>
          </p:nvPr>
        </p:nvSpPr>
        <p:spPr/>
        <p:txBody>
          <a:bodyPr/>
          <a:lstStyle/>
          <a:p>
            <a:fld id="{BF1A25F2-EFCA-4C4C-A3CA-41293FEE57B6}" type="slidenum">
              <a:rPr lang="zh-CN" altLang="en-US" smtClean="0"/>
              <a:t>14</a:t>
            </a:fld>
            <a:endParaRPr lang="zh-CN" altLang="en-US"/>
          </a:p>
        </p:txBody>
      </p:sp>
    </p:spTree>
    <p:extLst>
      <p:ext uri="{BB962C8B-B14F-4D97-AF65-F5344CB8AC3E}">
        <p14:creationId xmlns:p14="http://schemas.microsoft.com/office/powerpoint/2010/main" val="2290380965"/>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dirty="0"/>
          </a:p>
        </p:txBody>
      </p:sp>
      <p:sp>
        <p:nvSpPr>
          <p:cNvPr id="4" name="灯片编号占位符 3"/>
          <p:cNvSpPr>
            <a:spLocks noGrp="1"/>
          </p:cNvSpPr>
          <p:nvPr>
            <p:ph type="sldNum" sz="quarter" idx="10"/>
          </p:nvPr>
        </p:nvSpPr>
        <p:spPr/>
        <p:txBody>
          <a:bodyPr/>
          <a:lstStyle/>
          <a:p>
            <a:fld id="{BF1A25F2-EFCA-4C4C-A3CA-41293FEE57B6}" type="slidenum">
              <a:rPr lang="zh-CN" altLang="en-US" smtClean="0"/>
              <a:t>15</a:t>
            </a:fld>
            <a:endParaRPr lang="zh-CN" altLang="en-US"/>
          </a:p>
        </p:txBody>
      </p:sp>
    </p:spTree>
    <p:extLst>
      <p:ext uri="{BB962C8B-B14F-4D97-AF65-F5344CB8AC3E}">
        <p14:creationId xmlns:p14="http://schemas.microsoft.com/office/powerpoint/2010/main" val="2290380965"/>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dirty="0"/>
          </a:p>
        </p:txBody>
      </p:sp>
      <p:sp>
        <p:nvSpPr>
          <p:cNvPr id="4" name="灯片编号占位符 3"/>
          <p:cNvSpPr>
            <a:spLocks noGrp="1"/>
          </p:cNvSpPr>
          <p:nvPr>
            <p:ph type="sldNum" sz="quarter" idx="10"/>
          </p:nvPr>
        </p:nvSpPr>
        <p:spPr/>
        <p:txBody>
          <a:bodyPr/>
          <a:lstStyle/>
          <a:p>
            <a:fld id="{BF1A25F2-EFCA-4C4C-A3CA-41293FEE57B6}" type="slidenum">
              <a:rPr lang="zh-CN" altLang="en-US" smtClean="0"/>
              <a:t>16</a:t>
            </a:fld>
            <a:endParaRPr lang="zh-CN" altLang="en-US"/>
          </a:p>
        </p:txBody>
      </p:sp>
    </p:spTree>
    <p:extLst>
      <p:ext uri="{BB962C8B-B14F-4D97-AF65-F5344CB8AC3E}">
        <p14:creationId xmlns:p14="http://schemas.microsoft.com/office/powerpoint/2010/main" val="2290380965"/>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dirty="0"/>
          </a:p>
        </p:txBody>
      </p:sp>
      <p:sp>
        <p:nvSpPr>
          <p:cNvPr id="4" name="灯片编号占位符 3"/>
          <p:cNvSpPr>
            <a:spLocks noGrp="1"/>
          </p:cNvSpPr>
          <p:nvPr>
            <p:ph type="sldNum" sz="quarter" idx="10"/>
          </p:nvPr>
        </p:nvSpPr>
        <p:spPr/>
        <p:txBody>
          <a:bodyPr/>
          <a:lstStyle/>
          <a:p>
            <a:fld id="{BF1A25F2-EFCA-4C4C-A3CA-41293FEE57B6}" type="slidenum">
              <a:rPr lang="zh-CN" altLang="en-US" smtClean="0"/>
              <a:t>17</a:t>
            </a:fld>
            <a:endParaRPr lang="zh-CN" altLang="en-US"/>
          </a:p>
        </p:txBody>
      </p:sp>
    </p:spTree>
    <p:extLst>
      <p:ext uri="{BB962C8B-B14F-4D97-AF65-F5344CB8AC3E}">
        <p14:creationId xmlns:p14="http://schemas.microsoft.com/office/powerpoint/2010/main" val="2290380965"/>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dirty="0"/>
          </a:p>
        </p:txBody>
      </p:sp>
      <p:sp>
        <p:nvSpPr>
          <p:cNvPr id="4" name="灯片编号占位符 3"/>
          <p:cNvSpPr>
            <a:spLocks noGrp="1"/>
          </p:cNvSpPr>
          <p:nvPr>
            <p:ph type="sldNum" sz="quarter" idx="10"/>
          </p:nvPr>
        </p:nvSpPr>
        <p:spPr/>
        <p:txBody>
          <a:bodyPr/>
          <a:lstStyle/>
          <a:p>
            <a:fld id="{BF1A25F2-EFCA-4C4C-A3CA-41293FEE57B6}" type="slidenum">
              <a:rPr lang="zh-CN" altLang="en-US" smtClean="0"/>
              <a:t>18</a:t>
            </a:fld>
            <a:endParaRPr lang="zh-CN" altLang="en-US"/>
          </a:p>
        </p:txBody>
      </p:sp>
    </p:spTree>
    <p:extLst>
      <p:ext uri="{BB962C8B-B14F-4D97-AF65-F5344CB8AC3E}">
        <p14:creationId xmlns:p14="http://schemas.microsoft.com/office/powerpoint/2010/main" val="2290380965"/>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dirty="0"/>
          </a:p>
        </p:txBody>
      </p:sp>
      <p:sp>
        <p:nvSpPr>
          <p:cNvPr id="4" name="灯片编号占位符 3"/>
          <p:cNvSpPr>
            <a:spLocks noGrp="1"/>
          </p:cNvSpPr>
          <p:nvPr>
            <p:ph type="sldNum" sz="quarter" idx="10"/>
          </p:nvPr>
        </p:nvSpPr>
        <p:spPr/>
        <p:txBody>
          <a:bodyPr/>
          <a:lstStyle/>
          <a:p>
            <a:fld id="{BF1A25F2-EFCA-4C4C-A3CA-41293FEE57B6}" type="slidenum">
              <a:rPr lang="zh-CN" altLang="en-US" smtClean="0"/>
              <a:t>19</a:t>
            </a:fld>
            <a:endParaRPr lang="zh-CN" altLang="en-US"/>
          </a:p>
        </p:txBody>
      </p:sp>
    </p:spTree>
    <p:extLst>
      <p:ext uri="{BB962C8B-B14F-4D97-AF65-F5344CB8AC3E}">
        <p14:creationId xmlns:p14="http://schemas.microsoft.com/office/powerpoint/2010/main" val="2290380965"/>
      </p:ext>
    </p:extLst>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dirty="0"/>
          </a:p>
        </p:txBody>
      </p:sp>
      <p:sp>
        <p:nvSpPr>
          <p:cNvPr id="4" name="灯片编号占位符 3"/>
          <p:cNvSpPr>
            <a:spLocks noGrp="1"/>
          </p:cNvSpPr>
          <p:nvPr>
            <p:ph type="sldNum" sz="quarter" idx="10"/>
          </p:nvPr>
        </p:nvSpPr>
        <p:spPr/>
        <p:txBody>
          <a:bodyPr/>
          <a:lstStyle/>
          <a:p>
            <a:fld id="{BF1A25F2-EFCA-4C4C-A3CA-41293FEE57B6}" type="slidenum">
              <a:rPr lang="zh-CN" altLang="en-US" smtClean="0"/>
              <a:t>20</a:t>
            </a:fld>
            <a:endParaRPr lang="zh-CN" altLang="en-US"/>
          </a:p>
        </p:txBody>
      </p:sp>
    </p:spTree>
    <p:extLst>
      <p:ext uri="{BB962C8B-B14F-4D97-AF65-F5344CB8AC3E}">
        <p14:creationId xmlns:p14="http://schemas.microsoft.com/office/powerpoint/2010/main" val="2290380965"/>
      </p:ext>
    </p:extLst>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dirty="0"/>
          </a:p>
        </p:txBody>
      </p:sp>
      <p:sp>
        <p:nvSpPr>
          <p:cNvPr id="4" name="灯片编号占位符 3"/>
          <p:cNvSpPr>
            <a:spLocks noGrp="1"/>
          </p:cNvSpPr>
          <p:nvPr>
            <p:ph type="sldNum" sz="quarter" idx="10"/>
          </p:nvPr>
        </p:nvSpPr>
        <p:spPr/>
        <p:txBody>
          <a:bodyPr/>
          <a:lstStyle/>
          <a:p>
            <a:fld id="{BF1A25F2-EFCA-4C4C-A3CA-41293FEE57B6}" type="slidenum">
              <a:rPr lang="zh-CN" altLang="en-US" smtClean="0"/>
              <a:t>21</a:t>
            </a:fld>
            <a:endParaRPr lang="zh-CN" altLang="en-US"/>
          </a:p>
        </p:txBody>
      </p:sp>
    </p:spTree>
    <p:extLst>
      <p:ext uri="{BB962C8B-B14F-4D97-AF65-F5344CB8AC3E}">
        <p14:creationId xmlns:p14="http://schemas.microsoft.com/office/powerpoint/2010/main" val="2290380965"/>
      </p:ext>
    </p:extLst>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dirty="0"/>
          </a:p>
        </p:txBody>
      </p:sp>
      <p:sp>
        <p:nvSpPr>
          <p:cNvPr id="4" name="灯片编号占位符 3"/>
          <p:cNvSpPr>
            <a:spLocks noGrp="1"/>
          </p:cNvSpPr>
          <p:nvPr>
            <p:ph type="sldNum" sz="quarter" idx="10"/>
          </p:nvPr>
        </p:nvSpPr>
        <p:spPr/>
        <p:txBody>
          <a:bodyPr/>
          <a:lstStyle/>
          <a:p>
            <a:fld id="{BF1A25F2-EFCA-4C4C-A3CA-41293FEE57B6}" type="slidenum">
              <a:rPr lang="zh-CN" altLang="en-US" smtClean="0"/>
              <a:t>22</a:t>
            </a:fld>
            <a:endParaRPr lang="zh-CN" altLang="en-US"/>
          </a:p>
        </p:txBody>
      </p:sp>
    </p:spTree>
    <p:extLst>
      <p:ext uri="{BB962C8B-B14F-4D97-AF65-F5344CB8AC3E}">
        <p14:creationId xmlns:p14="http://schemas.microsoft.com/office/powerpoint/2010/main" val="2290380965"/>
      </p:ext>
    </p:extLst>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dirty="0"/>
          </a:p>
        </p:txBody>
      </p:sp>
      <p:sp>
        <p:nvSpPr>
          <p:cNvPr id="4" name="灯片编号占位符 3"/>
          <p:cNvSpPr>
            <a:spLocks noGrp="1"/>
          </p:cNvSpPr>
          <p:nvPr>
            <p:ph type="sldNum" sz="quarter" idx="10"/>
          </p:nvPr>
        </p:nvSpPr>
        <p:spPr/>
        <p:txBody>
          <a:bodyPr/>
          <a:lstStyle/>
          <a:p>
            <a:fld id="{BF1A25F2-EFCA-4C4C-A3CA-41293FEE57B6}" type="slidenum">
              <a:rPr lang="zh-CN" altLang="en-US" smtClean="0"/>
              <a:t>23</a:t>
            </a:fld>
            <a:endParaRPr lang="zh-CN" altLang="en-US"/>
          </a:p>
        </p:txBody>
      </p:sp>
    </p:spTree>
    <p:extLst>
      <p:ext uri="{BB962C8B-B14F-4D97-AF65-F5344CB8AC3E}">
        <p14:creationId xmlns:p14="http://schemas.microsoft.com/office/powerpoint/2010/main" val="2290380965"/>
      </p:ext>
    </p:extLst>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dirty="0"/>
          </a:p>
        </p:txBody>
      </p:sp>
      <p:sp>
        <p:nvSpPr>
          <p:cNvPr id="4" name="灯片编号占位符 3"/>
          <p:cNvSpPr>
            <a:spLocks noGrp="1"/>
          </p:cNvSpPr>
          <p:nvPr>
            <p:ph type="sldNum" sz="quarter" idx="10"/>
          </p:nvPr>
        </p:nvSpPr>
        <p:spPr/>
        <p:txBody>
          <a:bodyPr/>
          <a:lstStyle/>
          <a:p>
            <a:fld id="{BF1A25F2-EFCA-4C4C-A3CA-41293FEE57B6}" type="slidenum">
              <a:rPr lang="zh-CN" altLang="en-US" smtClean="0"/>
              <a:t>24</a:t>
            </a:fld>
            <a:endParaRPr lang="zh-CN" altLang="en-US"/>
          </a:p>
        </p:txBody>
      </p:sp>
    </p:spTree>
    <p:extLst>
      <p:ext uri="{BB962C8B-B14F-4D97-AF65-F5344CB8AC3E}">
        <p14:creationId xmlns:p14="http://schemas.microsoft.com/office/powerpoint/2010/main" val="2290380965"/>
      </p:ext>
    </p:extLst>
  </p:cSld>
  <p:clrMapOvr>
    <a:masterClrMapping/>
  </p:clrMapOvr>
</p:notes>
</file>

<file path=ppt/notesSlides/notesSlide2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dirty="0"/>
          </a:p>
        </p:txBody>
      </p:sp>
      <p:sp>
        <p:nvSpPr>
          <p:cNvPr id="4" name="灯片编号占位符 3"/>
          <p:cNvSpPr>
            <a:spLocks noGrp="1"/>
          </p:cNvSpPr>
          <p:nvPr>
            <p:ph type="sldNum" sz="quarter" idx="10"/>
          </p:nvPr>
        </p:nvSpPr>
        <p:spPr/>
        <p:txBody>
          <a:bodyPr/>
          <a:lstStyle/>
          <a:p>
            <a:fld id="{BF1A25F2-EFCA-4C4C-A3CA-41293FEE57B6}" type="slidenum">
              <a:rPr lang="zh-CN" altLang="en-US" smtClean="0"/>
              <a:t>25</a:t>
            </a:fld>
            <a:endParaRPr lang="zh-CN" altLang="en-US"/>
          </a:p>
        </p:txBody>
      </p:sp>
    </p:spTree>
    <p:extLst>
      <p:ext uri="{BB962C8B-B14F-4D97-AF65-F5344CB8AC3E}">
        <p14:creationId xmlns:p14="http://schemas.microsoft.com/office/powerpoint/2010/main" val="2290380965"/>
      </p:ext>
    </p:extLst>
  </p:cSld>
  <p:clrMapOvr>
    <a:masterClrMapping/>
  </p:clrMapOvr>
</p:notes>
</file>

<file path=ppt/notesSlides/notesSlide2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dirty="0"/>
          </a:p>
        </p:txBody>
      </p:sp>
      <p:sp>
        <p:nvSpPr>
          <p:cNvPr id="4" name="灯片编号占位符 3"/>
          <p:cNvSpPr>
            <a:spLocks noGrp="1"/>
          </p:cNvSpPr>
          <p:nvPr>
            <p:ph type="sldNum" sz="quarter" idx="10"/>
          </p:nvPr>
        </p:nvSpPr>
        <p:spPr/>
        <p:txBody>
          <a:bodyPr/>
          <a:lstStyle/>
          <a:p>
            <a:fld id="{BF1A25F2-EFCA-4C4C-A3CA-41293FEE57B6}" type="slidenum">
              <a:rPr lang="zh-CN" altLang="en-US" smtClean="0"/>
              <a:t>26</a:t>
            </a:fld>
            <a:endParaRPr lang="zh-CN" altLang="en-US"/>
          </a:p>
        </p:txBody>
      </p:sp>
    </p:spTree>
    <p:extLst>
      <p:ext uri="{BB962C8B-B14F-4D97-AF65-F5344CB8AC3E}">
        <p14:creationId xmlns:p14="http://schemas.microsoft.com/office/powerpoint/2010/main" val="2290380965"/>
      </p:ext>
    </p:extLst>
  </p:cSld>
  <p:clrMapOvr>
    <a:masterClrMapping/>
  </p:clrMapOvr>
</p:notes>
</file>

<file path=ppt/notesSlides/notesSlide2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dirty="0"/>
          </a:p>
        </p:txBody>
      </p:sp>
      <p:sp>
        <p:nvSpPr>
          <p:cNvPr id="4" name="灯片编号占位符 3"/>
          <p:cNvSpPr>
            <a:spLocks noGrp="1"/>
          </p:cNvSpPr>
          <p:nvPr>
            <p:ph type="sldNum" sz="quarter" idx="10"/>
          </p:nvPr>
        </p:nvSpPr>
        <p:spPr/>
        <p:txBody>
          <a:bodyPr/>
          <a:lstStyle/>
          <a:p>
            <a:fld id="{BF1A25F2-EFCA-4C4C-A3CA-41293FEE57B6}" type="slidenum">
              <a:rPr lang="zh-CN" altLang="en-US" smtClean="0"/>
              <a:t>27</a:t>
            </a:fld>
            <a:endParaRPr lang="zh-CN" altLang="en-US"/>
          </a:p>
        </p:txBody>
      </p:sp>
    </p:spTree>
    <p:extLst>
      <p:ext uri="{BB962C8B-B14F-4D97-AF65-F5344CB8AC3E}">
        <p14:creationId xmlns:p14="http://schemas.microsoft.com/office/powerpoint/2010/main" val="2290380965"/>
      </p:ext>
    </p:extLst>
  </p:cSld>
  <p:clrMapOvr>
    <a:masterClrMapping/>
  </p:clrMapOvr>
</p:notes>
</file>

<file path=ppt/notesSlides/notesSlide2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dirty="0"/>
          </a:p>
        </p:txBody>
      </p:sp>
      <p:sp>
        <p:nvSpPr>
          <p:cNvPr id="4" name="灯片编号占位符 3"/>
          <p:cNvSpPr>
            <a:spLocks noGrp="1"/>
          </p:cNvSpPr>
          <p:nvPr>
            <p:ph type="sldNum" sz="quarter" idx="10"/>
          </p:nvPr>
        </p:nvSpPr>
        <p:spPr/>
        <p:txBody>
          <a:bodyPr/>
          <a:lstStyle/>
          <a:p>
            <a:fld id="{BF1A25F2-EFCA-4C4C-A3CA-41293FEE57B6}" type="slidenum">
              <a:rPr lang="zh-CN" altLang="en-US" smtClean="0"/>
              <a:t>28</a:t>
            </a:fld>
            <a:endParaRPr lang="zh-CN" altLang="en-US"/>
          </a:p>
        </p:txBody>
      </p:sp>
    </p:spTree>
    <p:extLst>
      <p:ext uri="{BB962C8B-B14F-4D97-AF65-F5344CB8AC3E}">
        <p14:creationId xmlns:p14="http://schemas.microsoft.com/office/powerpoint/2010/main" val="2290380965"/>
      </p:ext>
    </p:extLst>
  </p:cSld>
  <p:clrMapOvr>
    <a:masterClrMapping/>
  </p:clrMapOvr>
</p:notes>
</file>

<file path=ppt/notesSlides/notesSlide2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dirty="0"/>
          </a:p>
        </p:txBody>
      </p:sp>
      <p:sp>
        <p:nvSpPr>
          <p:cNvPr id="4" name="灯片编号占位符 3"/>
          <p:cNvSpPr>
            <a:spLocks noGrp="1"/>
          </p:cNvSpPr>
          <p:nvPr>
            <p:ph type="sldNum" sz="quarter" idx="10"/>
          </p:nvPr>
        </p:nvSpPr>
        <p:spPr/>
        <p:txBody>
          <a:bodyPr/>
          <a:lstStyle/>
          <a:p>
            <a:fld id="{BF1A25F2-EFCA-4C4C-A3CA-41293FEE57B6}" type="slidenum">
              <a:rPr lang="zh-CN" altLang="en-US" smtClean="0"/>
              <a:t>29</a:t>
            </a:fld>
            <a:endParaRPr lang="zh-CN" altLang="en-US"/>
          </a:p>
        </p:txBody>
      </p:sp>
    </p:spTree>
    <p:extLst>
      <p:ext uri="{BB962C8B-B14F-4D97-AF65-F5344CB8AC3E}">
        <p14:creationId xmlns:p14="http://schemas.microsoft.com/office/powerpoint/2010/main" val="2290380965"/>
      </p:ext>
    </p:extLst>
  </p:cSld>
  <p:clrMapOvr>
    <a:masterClrMapping/>
  </p:clrMapOvr>
</p:notes>
</file>

<file path=ppt/notesSlides/notesSlide3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dirty="0"/>
          </a:p>
        </p:txBody>
      </p:sp>
      <p:sp>
        <p:nvSpPr>
          <p:cNvPr id="4" name="灯片编号占位符 3"/>
          <p:cNvSpPr>
            <a:spLocks noGrp="1"/>
          </p:cNvSpPr>
          <p:nvPr>
            <p:ph type="sldNum" sz="quarter" idx="10"/>
          </p:nvPr>
        </p:nvSpPr>
        <p:spPr/>
        <p:txBody>
          <a:bodyPr/>
          <a:lstStyle/>
          <a:p>
            <a:fld id="{BF1A25F2-EFCA-4C4C-A3CA-41293FEE57B6}" type="slidenum">
              <a:rPr lang="zh-CN" altLang="en-US" smtClean="0"/>
              <a:t>30</a:t>
            </a:fld>
            <a:endParaRPr lang="zh-CN" altLang="en-US"/>
          </a:p>
        </p:txBody>
      </p:sp>
    </p:spTree>
    <p:extLst>
      <p:ext uri="{BB962C8B-B14F-4D97-AF65-F5344CB8AC3E}">
        <p14:creationId xmlns:p14="http://schemas.microsoft.com/office/powerpoint/2010/main" val="2290380965"/>
      </p:ext>
    </p:extLst>
  </p:cSld>
  <p:clrMapOvr>
    <a:masterClrMapping/>
  </p:clrMapOvr>
</p:notes>
</file>

<file path=ppt/notesSlides/notesSlide3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dirty="0"/>
          </a:p>
        </p:txBody>
      </p:sp>
      <p:sp>
        <p:nvSpPr>
          <p:cNvPr id="4" name="灯片编号占位符 3"/>
          <p:cNvSpPr>
            <a:spLocks noGrp="1"/>
          </p:cNvSpPr>
          <p:nvPr>
            <p:ph type="sldNum" sz="quarter" idx="10"/>
          </p:nvPr>
        </p:nvSpPr>
        <p:spPr/>
        <p:txBody>
          <a:bodyPr/>
          <a:lstStyle/>
          <a:p>
            <a:fld id="{BF1A25F2-EFCA-4C4C-A3CA-41293FEE57B6}" type="slidenum">
              <a:rPr lang="zh-CN" altLang="en-US" smtClean="0"/>
              <a:t>31</a:t>
            </a:fld>
            <a:endParaRPr lang="zh-CN" altLang="en-US"/>
          </a:p>
        </p:txBody>
      </p:sp>
    </p:spTree>
    <p:extLst>
      <p:ext uri="{BB962C8B-B14F-4D97-AF65-F5344CB8AC3E}">
        <p14:creationId xmlns:p14="http://schemas.microsoft.com/office/powerpoint/2010/main" val="2290380965"/>
      </p:ext>
    </p:extLst>
  </p:cSld>
  <p:clrMapOvr>
    <a:masterClrMapping/>
  </p:clrMapOvr>
</p:notes>
</file>

<file path=ppt/notesSlides/notesSlide3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dirty="0"/>
          </a:p>
        </p:txBody>
      </p:sp>
      <p:sp>
        <p:nvSpPr>
          <p:cNvPr id="4" name="灯片编号占位符 3"/>
          <p:cNvSpPr>
            <a:spLocks noGrp="1"/>
          </p:cNvSpPr>
          <p:nvPr>
            <p:ph type="sldNum" sz="quarter" idx="10"/>
          </p:nvPr>
        </p:nvSpPr>
        <p:spPr/>
        <p:txBody>
          <a:bodyPr/>
          <a:lstStyle/>
          <a:p>
            <a:fld id="{BF1A25F2-EFCA-4C4C-A3CA-41293FEE57B6}" type="slidenum">
              <a:rPr lang="zh-CN" altLang="en-US" smtClean="0"/>
              <a:t>32</a:t>
            </a:fld>
            <a:endParaRPr lang="zh-CN" altLang="en-US"/>
          </a:p>
        </p:txBody>
      </p:sp>
    </p:spTree>
    <p:extLst>
      <p:ext uri="{BB962C8B-B14F-4D97-AF65-F5344CB8AC3E}">
        <p14:creationId xmlns:p14="http://schemas.microsoft.com/office/powerpoint/2010/main" val="2290380965"/>
      </p:ext>
    </p:extLst>
  </p:cSld>
  <p:clrMapOvr>
    <a:masterClrMapping/>
  </p:clrMapOvr>
</p:notes>
</file>

<file path=ppt/notesSlides/notesSlide3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dirty="0"/>
          </a:p>
        </p:txBody>
      </p:sp>
      <p:sp>
        <p:nvSpPr>
          <p:cNvPr id="4" name="灯片编号占位符 3"/>
          <p:cNvSpPr>
            <a:spLocks noGrp="1"/>
          </p:cNvSpPr>
          <p:nvPr>
            <p:ph type="sldNum" sz="quarter" idx="10"/>
          </p:nvPr>
        </p:nvSpPr>
        <p:spPr/>
        <p:txBody>
          <a:bodyPr/>
          <a:lstStyle/>
          <a:p>
            <a:fld id="{BF1A25F2-EFCA-4C4C-A3CA-41293FEE57B6}" type="slidenum">
              <a:rPr lang="zh-CN" altLang="en-US" smtClean="0"/>
              <a:t>33</a:t>
            </a:fld>
            <a:endParaRPr lang="zh-CN" altLang="en-US"/>
          </a:p>
        </p:txBody>
      </p:sp>
    </p:spTree>
    <p:extLst>
      <p:ext uri="{BB962C8B-B14F-4D97-AF65-F5344CB8AC3E}">
        <p14:creationId xmlns:p14="http://schemas.microsoft.com/office/powerpoint/2010/main" val="2290380965"/>
      </p:ext>
    </p:extLst>
  </p:cSld>
  <p:clrMapOvr>
    <a:masterClrMapping/>
  </p:clrMapOvr>
</p:notes>
</file>

<file path=ppt/notesSlides/notesSlide3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dirty="0"/>
          </a:p>
        </p:txBody>
      </p:sp>
      <p:sp>
        <p:nvSpPr>
          <p:cNvPr id="4" name="灯片编号占位符 3"/>
          <p:cNvSpPr>
            <a:spLocks noGrp="1"/>
          </p:cNvSpPr>
          <p:nvPr>
            <p:ph type="sldNum" sz="quarter" idx="10"/>
          </p:nvPr>
        </p:nvSpPr>
        <p:spPr/>
        <p:txBody>
          <a:bodyPr/>
          <a:lstStyle/>
          <a:p>
            <a:fld id="{BF1A25F2-EFCA-4C4C-A3CA-41293FEE57B6}" type="slidenum">
              <a:rPr lang="zh-CN" altLang="en-US" smtClean="0"/>
              <a:t>34</a:t>
            </a:fld>
            <a:endParaRPr lang="zh-CN" altLang="en-US"/>
          </a:p>
        </p:txBody>
      </p:sp>
    </p:spTree>
    <p:extLst>
      <p:ext uri="{BB962C8B-B14F-4D97-AF65-F5344CB8AC3E}">
        <p14:creationId xmlns:p14="http://schemas.microsoft.com/office/powerpoint/2010/main" val="2290380965"/>
      </p:ext>
    </p:extLst>
  </p:cSld>
  <p:clrMapOvr>
    <a:masterClrMapping/>
  </p:clrMapOvr>
</p:notes>
</file>

<file path=ppt/notesSlides/notesSlide3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dirty="0"/>
          </a:p>
        </p:txBody>
      </p:sp>
      <p:sp>
        <p:nvSpPr>
          <p:cNvPr id="4" name="灯片编号占位符 3"/>
          <p:cNvSpPr>
            <a:spLocks noGrp="1"/>
          </p:cNvSpPr>
          <p:nvPr>
            <p:ph type="sldNum" sz="quarter" idx="10"/>
          </p:nvPr>
        </p:nvSpPr>
        <p:spPr/>
        <p:txBody>
          <a:bodyPr/>
          <a:lstStyle/>
          <a:p>
            <a:fld id="{BF1A25F2-EFCA-4C4C-A3CA-41293FEE57B6}" type="slidenum">
              <a:rPr lang="zh-CN" altLang="en-US" smtClean="0"/>
              <a:t>35</a:t>
            </a:fld>
            <a:endParaRPr lang="zh-CN" altLang="en-US"/>
          </a:p>
        </p:txBody>
      </p:sp>
    </p:spTree>
    <p:extLst>
      <p:ext uri="{BB962C8B-B14F-4D97-AF65-F5344CB8AC3E}">
        <p14:creationId xmlns:p14="http://schemas.microsoft.com/office/powerpoint/2010/main" val="2290380965"/>
      </p:ext>
    </p:extLst>
  </p:cSld>
  <p:clrMapOvr>
    <a:masterClrMapping/>
  </p:clrMapOvr>
</p:notes>
</file>

<file path=ppt/notesSlides/notesSlide3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dirty="0"/>
          </a:p>
        </p:txBody>
      </p:sp>
      <p:sp>
        <p:nvSpPr>
          <p:cNvPr id="4" name="灯片编号占位符 3"/>
          <p:cNvSpPr>
            <a:spLocks noGrp="1"/>
          </p:cNvSpPr>
          <p:nvPr>
            <p:ph type="sldNum" sz="quarter" idx="10"/>
          </p:nvPr>
        </p:nvSpPr>
        <p:spPr/>
        <p:txBody>
          <a:bodyPr/>
          <a:lstStyle/>
          <a:p>
            <a:fld id="{BF1A25F2-EFCA-4C4C-A3CA-41293FEE57B6}" type="slidenum">
              <a:rPr lang="zh-CN" altLang="en-US" smtClean="0"/>
              <a:t>36</a:t>
            </a:fld>
            <a:endParaRPr lang="zh-CN" altLang="en-US"/>
          </a:p>
        </p:txBody>
      </p:sp>
    </p:spTree>
    <p:extLst>
      <p:ext uri="{BB962C8B-B14F-4D97-AF65-F5344CB8AC3E}">
        <p14:creationId xmlns:p14="http://schemas.microsoft.com/office/powerpoint/2010/main" val="2290380965"/>
      </p:ext>
    </p:extLst>
  </p:cSld>
  <p:clrMapOvr>
    <a:masterClrMapping/>
  </p:clrMapOvr>
</p:notes>
</file>

<file path=ppt/notesSlides/notesSlide3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dirty="0"/>
          </a:p>
        </p:txBody>
      </p:sp>
      <p:sp>
        <p:nvSpPr>
          <p:cNvPr id="4" name="灯片编号占位符 3"/>
          <p:cNvSpPr>
            <a:spLocks noGrp="1"/>
          </p:cNvSpPr>
          <p:nvPr>
            <p:ph type="sldNum" sz="quarter" idx="10"/>
          </p:nvPr>
        </p:nvSpPr>
        <p:spPr/>
        <p:txBody>
          <a:bodyPr/>
          <a:lstStyle/>
          <a:p>
            <a:fld id="{BF1A25F2-EFCA-4C4C-A3CA-41293FEE57B6}" type="slidenum">
              <a:rPr lang="zh-CN" altLang="en-US" smtClean="0"/>
              <a:t>37</a:t>
            </a:fld>
            <a:endParaRPr lang="zh-CN" altLang="en-US"/>
          </a:p>
        </p:txBody>
      </p:sp>
    </p:spTree>
    <p:extLst>
      <p:ext uri="{BB962C8B-B14F-4D97-AF65-F5344CB8AC3E}">
        <p14:creationId xmlns:p14="http://schemas.microsoft.com/office/powerpoint/2010/main" val="2290380965"/>
      </p:ext>
    </p:extLst>
  </p:cSld>
  <p:clrMapOvr>
    <a:masterClrMapping/>
  </p:clrMapOvr>
</p:notes>
</file>

<file path=ppt/notesSlides/notesSlide3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dirty="0"/>
          </a:p>
        </p:txBody>
      </p:sp>
      <p:sp>
        <p:nvSpPr>
          <p:cNvPr id="4" name="灯片编号占位符 3"/>
          <p:cNvSpPr>
            <a:spLocks noGrp="1"/>
          </p:cNvSpPr>
          <p:nvPr>
            <p:ph type="sldNum" sz="quarter" idx="10"/>
          </p:nvPr>
        </p:nvSpPr>
        <p:spPr/>
        <p:txBody>
          <a:bodyPr/>
          <a:lstStyle/>
          <a:p>
            <a:fld id="{BF1A25F2-EFCA-4C4C-A3CA-41293FEE57B6}" type="slidenum">
              <a:rPr lang="zh-CN" altLang="en-US" smtClean="0"/>
              <a:t>38</a:t>
            </a:fld>
            <a:endParaRPr lang="zh-CN" altLang="en-US"/>
          </a:p>
        </p:txBody>
      </p:sp>
    </p:spTree>
    <p:extLst>
      <p:ext uri="{BB962C8B-B14F-4D97-AF65-F5344CB8AC3E}">
        <p14:creationId xmlns:p14="http://schemas.microsoft.com/office/powerpoint/2010/main" val="2290380965"/>
      </p:ext>
    </p:extLst>
  </p:cSld>
  <p:clrMapOvr>
    <a:masterClrMapping/>
  </p:clrMapOvr>
</p:notes>
</file>

<file path=ppt/notesSlides/notesSlide3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dirty="0"/>
          </a:p>
        </p:txBody>
      </p:sp>
      <p:sp>
        <p:nvSpPr>
          <p:cNvPr id="4" name="灯片编号占位符 3"/>
          <p:cNvSpPr>
            <a:spLocks noGrp="1"/>
          </p:cNvSpPr>
          <p:nvPr>
            <p:ph type="sldNum" sz="quarter" idx="10"/>
          </p:nvPr>
        </p:nvSpPr>
        <p:spPr/>
        <p:txBody>
          <a:bodyPr/>
          <a:lstStyle/>
          <a:p>
            <a:fld id="{BF1A25F2-EFCA-4C4C-A3CA-41293FEE57B6}" type="slidenum">
              <a:rPr lang="zh-CN" altLang="en-US" smtClean="0"/>
              <a:t>39</a:t>
            </a:fld>
            <a:endParaRPr lang="zh-CN" altLang="en-US"/>
          </a:p>
        </p:txBody>
      </p:sp>
    </p:spTree>
    <p:extLst>
      <p:ext uri="{BB962C8B-B14F-4D97-AF65-F5344CB8AC3E}">
        <p14:creationId xmlns:p14="http://schemas.microsoft.com/office/powerpoint/2010/main" val="2290380965"/>
      </p:ext>
    </p:extLst>
  </p:cSld>
  <p:clrMapOvr>
    <a:masterClrMapping/>
  </p:clrMapOvr>
</p:notes>
</file>

<file path=ppt/notesSlides/notesSlide4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dirty="0"/>
          </a:p>
        </p:txBody>
      </p:sp>
      <p:sp>
        <p:nvSpPr>
          <p:cNvPr id="4" name="灯片编号占位符 3"/>
          <p:cNvSpPr>
            <a:spLocks noGrp="1"/>
          </p:cNvSpPr>
          <p:nvPr>
            <p:ph type="sldNum" sz="quarter" idx="10"/>
          </p:nvPr>
        </p:nvSpPr>
        <p:spPr/>
        <p:txBody>
          <a:bodyPr/>
          <a:lstStyle/>
          <a:p>
            <a:fld id="{BF1A25F2-EFCA-4C4C-A3CA-41293FEE57B6}" type="slidenum">
              <a:rPr lang="zh-CN" altLang="en-US" smtClean="0"/>
              <a:t>40</a:t>
            </a:fld>
            <a:endParaRPr lang="zh-CN" altLang="en-US"/>
          </a:p>
        </p:txBody>
      </p:sp>
    </p:spTree>
    <p:extLst>
      <p:ext uri="{BB962C8B-B14F-4D97-AF65-F5344CB8AC3E}">
        <p14:creationId xmlns:p14="http://schemas.microsoft.com/office/powerpoint/2010/main" val="2290380965"/>
      </p:ext>
    </p:extLst>
  </p:cSld>
  <p:clrMapOvr>
    <a:masterClrMapping/>
  </p:clrMapOvr>
</p:notes>
</file>

<file path=ppt/notesSlides/notesSlide4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dirty="0"/>
          </a:p>
        </p:txBody>
      </p:sp>
      <p:sp>
        <p:nvSpPr>
          <p:cNvPr id="4" name="灯片编号占位符 3"/>
          <p:cNvSpPr>
            <a:spLocks noGrp="1"/>
          </p:cNvSpPr>
          <p:nvPr>
            <p:ph type="sldNum" sz="quarter" idx="10"/>
          </p:nvPr>
        </p:nvSpPr>
        <p:spPr/>
        <p:txBody>
          <a:bodyPr/>
          <a:lstStyle/>
          <a:p>
            <a:fld id="{BF1A25F2-EFCA-4C4C-A3CA-41293FEE57B6}" type="slidenum">
              <a:rPr lang="zh-CN" altLang="en-US" smtClean="0"/>
              <a:t>41</a:t>
            </a:fld>
            <a:endParaRPr lang="zh-CN" altLang="en-US"/>
          </a:p>
        </p:txBody>
      </p:sp>
    </p:spTree>
    <p:extLst>
      <p:ext uri="{BB962C8B-B14F-4D97-AF65-F5344CB8AC3E}">
        <p14:creationId xmlns:p14="http://schemas.microsoft.com/office/powerpoint/2010/main" val="2290380965"/>
      </p:ext>
    </p:extLst>
  </p:cSld>
  <p:clrMapOvr>
    <a:masterClrMapping/>
  </p:clrMapOvr>
</p:notes>
</file>

<file path=ppt/notesSlides/notesSlide4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dirty="0"/>
          </a:p>
        </p:txBody>
      </p:sp>
      <p:sp>
        <p:nvSpPr>
          <p:cNvPr id="4" name="灯片编号占位符 3"/>
          <p:cNvSpPr>
            <a:spLocks noGrp="1"/>
          </p:cNvSpPr>
          <p:nvPr>
            <p:ph type="sldNum" sz="quarter" idx="10"/>
          </p:nvPr>
        </p:nvSpPr>
        <p:spPr/>
        <p:txBody>
          <a:bodyPr/>
          <a:lstStyle/>
          <a:p>
            <a:fld id="{BF1A25F2-EFCA-4C4C-A3CA-41293FEE57B6}" type="slidenum">
              <a:rPr lang="zh-CN" altLang="en-US" smtClean="0"/>
              <a:t>42</a:t>
            </a:fld>
            <a:endParaRPr lang="zh-CN" altLang="en-US"/>
          </a:p>
        </p:txBody>
      </p:sp>
    </p:spTree>
    <p:extLst>
      <p:ext uri="{BB962C8B-B14F-4D97-AF65-F5344CB8AC3E}">
        <p14:creationId xmlns:p14="http://schemas.microsoft.com/office/powerpoint/2010/main" val="2290380965"/>
      </p:ext>
    </p:extLst>
  </p:cSld>
  <p:clrMapOvr>
    <a:masterClrMapping/>
  </p:clrMapOvr>
</p:notes>
</file>

<file path=ppt/notesSlides/notesSlide4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dirty="0"/>
          </a:p>
        </p:txBody>
      </p:sp>
      <p:sp>
        <p:nvSpPr>
          <p:cNvPr id="4" name="灯片编号占位符 3"/>
          <p:cNvSpPr>
            <a:spLocks noGrp="1"/>
          </p:cNvSpPr>
          <p:nvPr>
            <p:ph type="sldNum" sz="quarter" idx="10"/>
          </p:nvPr>
        </p:nvSpPr>
        <p:spPr/>
        <p:txBody>
          <a:bodyPr/>
          <a:lstStyle/>
          <a:p>
            <a:fld id="{BF1A25F2-EFCA-4C4C-A3CA-41293FEE57B6}" type="slidenum">
              <a:rPr lang="zh-CN" altLang="en-US" smtClean="0"/>
              <a:t>43</a:t>
            </a:fld>
            <a:endParaRPr lang="zh-CN" altLang="en-US"/>
          </a:p>
        </p:txBody>
      </p:sp>
    </p:spTree>
    <p:extLst>
      <p:ext uri="{BB962C8B-B14F-4D97-AF65-F5344CB8AC3E}">
        <p14:creationId xmlns:p14="http://schemas.microsoft.com/office/powerpoint/2010/main" val="2290380965"/>
      </p:ext>
    </p:extLst>
  </p:cSld>
  <p:clrMapOvr>
    <a:masterClrMapping/>
  </p:clrMapOvr>
</p:notes>
</file>

<file path=ppt/notesSlides/notesSlide4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dirty="0"/>
          </a:p>
        </p:txBody>
      </p:sp>
      <p:sp>
        <p:nvSpPr>
          <p:cNvPr id="4" name="灯片编号占位符 3"/>
          <p:cNvSpPr>
            <a:spLocks noGrp="1"/>
          </p:cNvSpPr>
          <p:nvPr>
            <p:ph type="sldNum" sz="quarter" idx="10"/>
          </p:nvPr>
        </p:nvSpPr>
        <p:spPr/>
        <p:txBody>
          <a:bodyPr/>
          <a:lstStyle/>
          <a:p>
            <a:fld id="{BF1A25F2-EFCA-4C4C-A3CA-41293FEE57B6}" type="slidenum">
              <a:rPr lang="zh-CN" altLang="en-US" smtClean="0"/>
              <a:t>44</a:t>
            </a:fld>
            <a:endParaRPr lang="zh-CN" altLang="en-US"/>
          </a:p>
        </p:txBody>
      </p:sp>
    </p:spTree>
    <p:extLst>
      <p:ext uri="{BB962C8B-B14F-4D97-AF65-F5344CB8AC3E}">
        <p14:creationId xmlns:p14="http://schemas.microsoft.com/office/powerpoint/2010/main" val="2290380965"/>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标题幻灯片">
    <p:spTree>
      <p:nvGrpSpPr>
        <p:cNvPr id="1" name=""/>
        <p:cNvGrpSpPr/>
        <p:nvPr/>
      </p:nvGrpSpPr>
      <p:grpSpPr>
        <a:xfrm>
          <a:off x="0" y="0"/>
          <a:ext cx="0" cy="0"/>
          <a:chOff x="0" y="0"/>
          <a:chExt cx="0" cy="0"/>
        </a:xfrm>
      </p:grpSpPr>
      <p:sp>
        <p:nvSpPr>
          <p:cNvPr id="2" name="标题 1"/>
          <p:cNvSpPr>
            <a:spLocks noGrp="1"/>
          </p:cNvSpPr>
          <p:nvPr>
            <p:ph type="ctrTitle"/>
          </p:nvPr>
        </p:nvSpPr>
        <p:spPr>
          <a:xfrm>
            <a:off x="914638" y="2130426"/>
            <a:ext cx="10365899" cy="1470025"/>
          </a:xfrm>
        </p:spPr>
        <p:txBody>
          <a:bodyPr/>
          <a:lstStyle/>
          <a:p>
            <a:r>
              <a:rPr lang="zh-CN" altLang="en-US" smtClean="0"/>
              <a:t>单击此处编辑母版标题样式</a:t>
            </a:r>
            <a:endParaRPr lang="zh-CN" altLang="en-US"/>
          </a:p>
        </p:txBody>
      </p:sp>
      <p:sp>
        <p:nvSpPr>
          <p:cNvPr id="3" name="副标题 2"/>
          <p:cNvSpPr>
            <a:spLocks noGrp="1"/>
          </p:cNvSpPr>
          <p:nvPr>
            <p:ph type="subTitle" idx="1"/>
          </p:nvPr>
        </p:nvSpPr>
        <p:spPr>
          <a:xfrm>
            <a:off x="1829276" y="3886200"/>
            <a:ext cx="8536623"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zh-CN" altLang="en-US" smtClean="0"/>
              <a:t>单击此处编辑母版副标题样式</a:t>
            </a:r>
            <a:endParaRPr lang="zh-CN" altLang="en-US"/>
          </a:p>
        </p:txBody>
      </p:sp>
      <p:sp>
        <p:nvSpPr>
          <p:cNvPr id="4" name="日期占位符 3"/>
          <p:cNvSpPr>
            <a:spLocks noGrp="1"/>
          </p:cNvSpPr>
          <p:nvPr>
            <p:ph type="dt" sz="half" idx="10"/>
          </p:nvPr>
        </p:nvSpPr>
        <p:spPr/>
        <p:txBody>
          <a:bodyPr/>
          <a:lstStyle/>
          <a:p>
            <a:fld id="{1CF3D908-6DDF-4BBA-A625-8B055FA29321}" type="datetimeFigureOut">
              <a:rPr lang="zh-CN" altLang="en-US" smtClean="0"/>
              <a:t>2018/7/11</a:t>
            </a:fld>
            <a:endParaRPr lang="zh-CN" altLang="en-US"/>
          </a:p>
        </p:txBody>
      </p:sp>
      <p:sp>
        <p:nvSpPr>
          <p:cNvPr id="5" name="页脚占位符 4"/>
          <p:cNvSpPr>
            <a:spLocks noGrp="1"/>
          </p:cNvSpPr>
          <p:nvPr>
            <p:ph type="ftr" sz="quarter" idx="11"/>
          </p:nvPr>
        </p:nvSpPr>
        <p:spPr/>
        <p:txBody>
          <a:bodyPr/>
          <a:lstStyle/>
          <a:p>
            <a:endParaRPr lang="zh-CN" altLang="en-US"/>
          </a:p>
        </p:txBody>
      </p:sp>
      <p:sp>
        <p:nvSpPr>
          <p:cNvPr id="6" name="灯片编号占位符 5"/>
          <p:cNvSpPr>
            <a:spLocks noGrp="1"/>
          </p:cNvSpPr>
          <p:nvPr>
            <p:ph type="sldNum" sz="quarter" idx="12"/>
          </p:nvPr>
        </p:nvSpPr>
        <p:spPr/>
        <p:txBody>
          <a:bodyPr/>
          <a:lstStyle/>
          <a:p>
            <a:fld id="{B5C76F36-0A72-4476-A090-4AE50C9B2C7B}" type="slidenum">
              <a:rPr lang="zh-CN" altLang="en-US" smtClean="0"/>
              <a:t>‹#›</a:t>
            </a:fld>
            <a:endParaRPr lang="zh-CN" altLang="en-US"/>
          </a:p>
        </p:txBody>
      </p:sp>
    </p:spTree>
    <p:extLst>
      <p:ext uri="{BB962C8B-B14F-4D97-AF65-F5344CB8AC3E}">
        <p14:creationId xmlns:p14="http://schemas.microsoft.com/office/powerpoint/2010/main" val="1344160140"/>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标题和内容">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smtClean="0"/>
              <a:t>单击此处编辑母版标题样式</a:t>
            </a:r>
            <a:endParaRPr lang="zh-CN" altLang="en-US"/>
          </a:p>
        </p:txBody>
      </p:sp>
      <p:sp>
        <p:nvSpPr>
          <p:cNvPr id="3" name="内容占位符 2"/>
          <p:cNvSpPr>
            <a:spLocks noGrp="1"/>
          </p:cNvSpPr>
          <p:nvPr>
            <p:ph idx="1"/>
          </p:nvPr>
        </p:nvSpPr>
        <p:spPr/>
        <p:txBody>
          <a:bodyPr/>
          <a:lstStyle/>
          <a:p>
            <a:pPr lvl="0"/>
            <a:r>
              <a:rPr lang="zh-CN" altLang="en-US" smtClean="0"/>
              <a:t>单击此处编辑母版文本样式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zh-CN" altLang="en-US"/>
          </a:p>
        </p:txBody>
      </p:sp>
      <p:sp>
        <p:nvSpPr>
          <p:cNvPr id="4" name="日期占位符 3"/>
          <p:cNvSpPr>
            <a:spLocks noGrp="1"/>
          </p:cNvSpPr>
          <p:nvPr>
            <p:ph type="dt" sz="half" idx="10"/>
          </p:nvPr>
        </p:nvSpPr>
        <p:spPr/>
        <p:txBody>
          <a:bodyPr/>
          <a:lstStyle/>
          <a:p>
            <a:fld id="{1CF3D908-6DDF-4BBA-A625-8B055FA29321}" type="datetimeFigureOut">
              <a:rPr lang="zh-CN" altLang="en-US" smtClean="0"/>
              <a:t>2018/7/11</a:t>
            </a:fld>
            <a:endParaRPr lang="zh-CN" altLang="en-US"/>
          </a:p>
        </p:txBody>
      </p:sp>
      <p:sp>
        <p:nvSpPr>
          <p:cNvPr id="5" name="页脚占位符 4"/>
          <p:cNvSpPr>
            <a:spLocks noGrp="1"/>
          </p:cNvSpPr>
          <p:nvPr>
            <p:ph type="ftr" sz="quarter" idx="11"/>
          </p:nvPr>
        </p:nvSpPr>
        <p:spPr/>
        <p:txBody>
          <a:bodyPr/>
          <a:lstStyle/>
          <a:p>
            <a:endParaRPr lang="zh-CN" altLang="en-US"/>
          </a:p>
        </p:txBody>
      </p:sp>
      <p:sp>
        <p:nvSpPr>
          <p:cNvPr id="6" name="灯片编号占位符 5"/>
          <p:cNvSpPr>
            <a:spLocks noGrp="1"/>
          </p:cNvSpPr>
          <p:nvPr>
            <p:ph type="sldNum" sz="quarter" idx="12"/>
          </p:nvPr>
        </p:nvSpPr>
        <p:spPr/>
        <p:txBody>
          <a:bodyPr/>
          <a:lstStyle/>
          <a:p>
            <a:fld id="{B5C76F36-0A72-4476-A090-4AE50C9B2C7B}" type="slidenum">
              <a:rPr lang="zh-CN" altLang="en-US" smtClean="0"/>
              <a:t>‹#›</a:t>
            </a:fld>
            <a:endParaRPr lang="zh-CN" altLang="en-US"/>
          </a:p>
        </p:txBody>
      </p:sp>
    </p:spTree>
    <p:extLst>
      <p:ext uri="{BB962C8B-B14F-4D97-AF65-F5344CB8AC3E}">
        <p14:creationId xmlns:p14="http://schemas.microsoft.com/office/powerpoint/2010/main" val="3472133851"/>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节标题">
    <p:spTree>
      <p:nvGrpSpPr>
        <p:cNvPr id="1" name=""/>
        <p:cNvGrpSpPr/>
        <p:nvPr/>
      </p:nvGrpSpPr>
      <p:grpSpPr>
        <a:xfrm>
          <a:off x="0" y="0"/>
          <a:ext cx="0" cy="0"/>
          <a:chOff x="0" y="0"/>
          <a:chExt cx="0" cy="0"/>
        </a:xfrm>
      </p:grpSpPr>
      <p:sp>
        <p:nvSpPr>
          <p:cNvPr id="2" name="标题 1"/>
          <p:cNvSpPr>
            <a:spLocks noGrp="1"/>
          </p:cNvSpPr>
          <p:nvPr>
            <p:ph type="title"/>
          </p:nvPr>
        </p:nvSpPr>
        <p:spPr>
          <a:xfrm>
            <a:off x="963335" y="4406901"/>
            <a:ext cx="10365899" cy="1362075"/>
          </a:xfrm>
        </p:spPr>
        <p:txBody>
          <a:bodyPr anchor="t"/>
          <a:lstStyle>
            <a:lvl1pPr algn="l">
              <a:defRPr sz="4000" b="1" cap="all"/>
            </a:lvl1pPr>
          </a:lstStyle>
          <a:p>
            <a:r>
              <a:rPr lang="zh-CN" altLang="en-US" smtClean="0"/>
              <a:t>单击此处编辑母版标题样式</a:t>
            </a:r>
            <a:endParaRPr lang="zh-CN" altLang="en-US"/>
          </a:p>
        </p:txBody>
      </p:sp>
      <p:sp>
        <p:nvSpPr>
          <p:cNvPr id="3" name="文本占位符 2"/>
          <p:cNvSpPr>
            <a:spLocks noGrp="1"/>
          </p:cNvSpPr>
          <p:nvPr>
            <p:ph type="body" idx="1"/>
          </p:nvPr>
        </p:nvSpPr>
        <p:spPr>
          <a:xfrm>
            <a:off x="963335" y="2906713"/>
            <a:ext cx="10365899"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zh-CN" altLang="en-US" smtClean="0"/>
              <a:t>单击此处编辑母版文本样式</a:t>
            </a:r>
          </a:p>
        </p:txBody>
      </p:sp>
      <p:sp>
        <p:nvSpPr>
          <p:cNvPr id="4" name="日期占位符 3"/>
          <p:cNvSpPr>
            <a:spLocks noGrp="1"/>
          </p:cNvSpPr>
          <p:nvPr>
            <p:ph type="dt" sz="half" idx="10"/>
          </p:nvPr>
        </p:nvSpPr>
        <p:spPr/>
        <p:txBody>
          <a:bodyPr/>
          <a:lstStyle/>
          <a:p>
            <a:fld id="{1CF3D908-6DDF-4BBA-A625-8B055FA29321}" type="datetimeFigureOut">
              <a:rPr lang="zh-CN" altLang="en-US" smtClean="0"/>
              <a:t>2018/7/11</a:t>
            </a:fld>
            <a:endParaRPr lang="zh-CN" altLang="en-US"/>
          </a:p>
        </p:txBody>
      </p:sp>
      <p:sp>
        <p:nvSpPr>
          <p:cNvPr id="5" name="页脚占位符 4"/>
          <p:cNvSpPr>
            <a:spLocks noGrp="1"/>
          </p:cNvSpPr>
          <p:nvPr>
            <p:ph type="ftr" sz="quarter" idx="11"/>
          </p:nvPr>
        </p:nvSpPr>
        <p:spPr/>
        <p:txBody>
          <a:bodyPr/>
          <a:lstStyle/>
          <a:p>
            <a:endParaRPr lang="zh-CN" altLang="en-US"/>
          </a:p>
        </p:txBody>
      </p:sp>
      <p:sp>
        <p:nvSpPr>
          <p:cNvPr id="6" name="灯片编号占位符 5"/>
          <p:cNvSpPr>
            <a:spLocks noGrp="1"/>
          </p:cNvSpPr>
          <p:nvPr>
            <p:ph type="sldNum" sz="quarter" idx="12"/>
          </p:nvPr>
        </p:nvSpPr>
        <p:spPr/>
        <p:txBody>
          <a:bodyPr/>
          <a:lstStyle/>
          <a:p>
            <a:fld id="{B5C76F36-0A72-4476-A090-4AE50C9B2C7B}" type="slidenum">
              <a:rPr lang="zh-CN" altLang="en-US" smtClean="0"/>
              <a:t>‹#›</a:t>
            </a:fld>
            <a:endParaRPr lang="zh-CN" altLang="en-US"/>
          </a:p>
        </p:txBody>
      </p:sp>
    </p:spTree>
    <p:extLst>
      <p:ext uri="{BB962C8B-B14F-4D97-AF65-F5344CB8AC3E}">
        <p14:creationId xmlns:p14="http://schemas.microsoft.com/office/powerpoint/2010/main" val="2402165515"/>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两栏内容">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smtClean="0"/>
              <a:t>单击此处编辑母版标题样式</a:t>
            </a:r>
            <a:endParaRPr lang="zh-CN" altLang="en-US"/>
          </a:p>
        </p:txBody>
      </p:sp>
      <p:sp>
        <p:nvSpPr>
          <p:cNvPr id="3" name="内容占位符 2"/>
          <p:cNvSpPr>
            <a:spLocks noGrp="1"/>
          </p:cNvSpPr>
          <p:nvPr>
            <p:ph sz="half" idx="1"/>
          </p:nvPr>
        </p:nvSpPr>
        <p:spPr>
          <a:xfrm>
            <a:off x="813012" y="1600201"/>
            <a:ext cx="7217596"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zh-CN" altLang="en-US" smtClean="0"/>
              <a:t>单击此处编辑母版文本样式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zh-CN" altLang="en-US"/>
          </a:p>
        </p:txBody>
      </p:sp>
      <p:sp>
        <p:nvSpPr>
          <p:cNvPr id="4" name="内容占位符 3"/>
          <p:cNvSpPr>
            <a:spLocks noGrp="1"/>
          </p:cNvSpPr>
          <p:nvPr>
            <p:ph sz="half" idx="2"/>
          </p:nvPr>
        </p:nvSpPr>
        <p:spPr>
          <a:xfrm>
            <a:off x="8233862" y="1600201"/>
            <a:ext cx="7217595"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zh-CN" altLang="en-US" smtClean="0"/>
              <a:t>单击此处编辑母版文本样式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zh-CN" altLang="en-US"/>
          </a:p>
        </p:txBody>
      </p:sp>
      <p:sp>
        <p:nvSpPr>
          <p:cNvPr id="5" name="日期占位符 4"/>
          <p:cNvSpPr>
            <a:spLocks noGrp="1"/>
          </p:cNvSpPr>
          <p:nvPr>
            <p:ph type="dt" sz="half" idx="10"/>
          </p:nvPr>
        </p:nvSpPr>
        <p:spPr/>
        <p:txBody>
          <a:bodyPr/>
          <a:lstStyle/>
          <a:p>
            <a:fld id="{1CF3D908-6DDF-4BBA-A625-8B055FA29321}" type="datetimeFigureOut">
              <a:rPr lang="zh-CN" altLang="en-US" smtClean="0"/>
              <a:t>2018/7/11</a:t>
            </a:fld>
            <a:endParaRPr lang="zh-CN" altLang="en-US"/>
          </a:p>
        </p:txBody>
      </p:sp>
      <p:sp>
        <p:nvSpPr>
          <p:cNvPr id="6" name="页脚占位符 5"/>
          <p:cNvSpPr>
            <a:spLocks noGrp="1"/>
          </p:cNvSpPr>
          <p:nvPr>
            <p:ph type="ftr" sz="quarter" idx="11"/>
          </p:nvPr>
        </p:nvSpPr>
        <p:spPr/>
        <p:txBody>
          <a:bodyPr/>
          <a:lstStyle/>
          <a:p>
            <a:endParaRPr lang="zh-CN" altLang="en-US"/>
          </a:p>
        </p:txBody>
      </p:sp>
      <p:sp>
        <p:nvSpPr>
          <p:cNvPr id="7" name="灯片编号占位符 6"/>
          <p:cNvSpPr>
            <a:spLocks noGrp="1"/>
          </p:cNvSpPr>
          <p:nvPr>
            <p:ph type="sldNum" sz="quarter" idx="12"/>
          </p:nvPr>
        </p:nvSpPr>
        <p:spPr/>
        <p:txBody>
          <a:bodyPr/>
          <a:lstStyle/>
          <a:p>
            <a:fld id="{B5C76F36-0A72-4476-A090-4AE50C9B2C7B}" type="slidenum">
              <a:rPr lang="zh-CN" altLang="en-US" smtClean="0"/>
              <a:t>‹#›</a:t>
            </a:fld>
            <a:endParaRPr lang="zh-CN" altLang="en-US"/>
          </a:p>
        </p:txBody>
      </p:sp>
    </p:spTree>
    <p:extLst>
      <p:ext uri="{BB962C8B-B14F-4D97-AF65-F5344CB8AC3E}">
        <p14:creationId xmlns:p14="http://schemas.microsoft.com/office/powerpoint/2010/main" val="1864370208"/>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比较">
    <p:spTree>
      <p:nvGrpSpPr>
        <p:cNvPr id="1" name=""/>
        <p:cNvGrpSpPr/>
        <p:nvPr/>
      </p:nvGrpSpPr>
      <p:grpSpPr>
        <a:xfrm>
          <a:off x="0" y="0"/>
          <a:ext cx="0" cy="0"/>
          <a:chOff x="0" y="0"/>
          <a:chExt cx="0" cy="0"/>
        </a:xfrm>
      </p:grpSpPr>
      <p:sp>
        <p:nvSpPr>
          <p:cNvPr id="2" name="标题 1"/>
          <p:cNvSpPr>
            <a:spLocks noGrp="1"/>
          </p:cNvSpPr>
          <p:nvPr>
            <p:ph type="title"/>
          </p:nvPr>
        </p:nvSpPr>
        <p:spPr>
          <a:xfrm>
            <a:off x="609759" y="274638"/>
            <a:ext cx="10975658" cy="1143000"/>
          </a:xfrm>
        </p:spPr>
        <p:txBody>
          <a:bodyPr/>
          <a:lstStyle>
            <a:lvl1pPr>
              <a:defRPr/>
            </a:lvl1pPr>
          </a:lstStyle>
          <a:p>
            <a:r>
              <a:rPr lang="zh-CN" altLang="en-US" smtClean="0"/>
              <a:t>单击此处编辑母版标题样式</a:t>
            </a:r>
            <a:endParaRPr lang="zh-CN" altLang="en-US"/>
          </a:p>
        </p:txBody>
      </p:sp>
      <p:sp>
        <p:nvSpPr>
          <p:cNvPr id="3" name="文本占位符 2"/>
          <p:cNvSpPr>
            <a:spLocks noGrp="1"/>
          </p:cNvSpPr>
          <p:nvPr>
            <p:ph type="body" idx="1"/>
          </p:nvPr>
        </p:nvSpPr>
        <p:spPr>
          <a:xfrm>
            <a:off x="609759" y="1535113"/>
            <a:ext cx="5388320"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zh-CN" altLang="en-US" smtClean="0"/>
              <a:t>单击此处编辑母版文本样式</a:t>
            </a:r>
          </a:p>
        </p:txBody>
      </p:sp>
      <p:sp>
        <p:nvSpPr>
          <p:cNvPr id="4" name="内容占位符 3"/>
          <p:cNvSpPr>
            <a:spLocks noGrp="1"/>
          </p:cNvSpPr>
          <p:nvPr>
            <p:ph sz="half" idx="2"/>
          </p:nvPr>
        </p:nvSpPr>
        <p:spPr>
          <a:xfrm>
            <a:off x="609759" y="2174875"/>
            <a:ext cx="5388320"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zh-CN" altLang="en-US" smtClean="0"/>
              <a:t>单击此处编辑母版文本样式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zh-CN" altLang="en-US"/>
          </a:p>
        </p:txBody>
      </p:sp>
      <p:sp>
        <p:nvSpPr>
          <p:cNvPr id="5" name="文本占位符 4"/>
          <p:cNvSpPr>
            <a:spLocks noGrp="1"/>
          </p:cNvSpPr>
          <p:nvPr>
            <p:ph type="body" sz="quarter" idx="3"/>
          </p:nvPr>
        </p:nvSpPr>
        <p:spPr>
          <a:xfrm>
            <a:off x="6194980" y="1535113"/>
            <a:ext cx="5390437"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zh-CN" altLang="en-US" smtClean="0"/>
              <a:t>单击此处编辑母版文本样式</a:t>
            </a:r>
          </a:p>
        </p:txBody>
      </p:sp>
      <p:sp>
        <p:nvSpPr>
          <p:cNvPr id="6" name="内容占位符 5"/>
          <p:cNvSpPr>
            <a:spLocks noGrp="1"/>
          </p:cNvSpPr>
          <p:nvPr>
            <p:ph sz="quarter" idx="4"/>
          </p:nvPr>
        </p:nvSpPr>
        <p:spPr>
          <a:xfrm>
            <a:off x="6194980" y="2174875"/>
            <a:ext cx="5390437"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zh-CN" altLang="en-US" smtClean="0"/>
              <a:t>单击此处编辑母版文本样式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zh-CN" altLang="en-US"/>
          </a:p>
        </p:txBody>
      </p:sp>
      <p:sp>
        <p:nvSpPr>
          <p:cNvPr id="7" name="日期占位符 6"/>
          <p:cNvSpPr>
            <a:spLocks noGrp="1"/>
          </p:cNvSpPr>
          <p:nvPr>
            <p:ph type="dt" sz="half" idx="10"/>
          </p:nvPr>
        </p:nvSpPr>
        <p:spPr/>
        <p:txBody>
          <a:bodyPr/>
          <a:lstStyle/>
          <a:p>
            <a:fld id="{1CF3D908-6DDF-4BBA-A625-8B055FA29321}" type="datetimeFigureOut">
              <a:rPr lang="zh-CN" altLang="en-US" smtClean="0"/>
              <a:t>2018/7/11</a:t>
            </a:fld>
            <a:endParaRPr lang="zh-CN" altLang="en-US"/>
          </a:p>
        </p:txBody>
      </p:sp>
      <p:sp>
        <p:nvSpPr>
          <p:cNvPr id="8" name="页脚占位符 7"/>
          <p:cNvSpPr>
            <a:spLocks noGrp="1"/>
          </p:cNvSpPr>
          <p:nvPr>
            <p:ph type="ftr" sz="quarter" idx="11"/>
          </p:nvPr>
        </p:nvSpPr>
        <p:spPr/>
        <p:txBody>
          <a:bodyPr/>
          <a:lstStyle/>
          <a:p>
            <a:endParaRPr lang="zh-CN" altLang="en-US"/>
          </a:p>
        </p:txBody>
      </p:sp>
      <p:sp>
        <p:nvSpPr>
          <p:cNvPr id="9" name="灯片编号占位符 8"/>
          <p:cNvSpPr>
            <a:spLocks noGrp="1"/>
          </p:cNvSpPr>
          <p:nvPr>
            <p:ph type="sldNum" sz="quarter" idx="12"/>
          </p:nvPr>
        </p:nvSpPr>
        <p:spPr/>
        <p:txBody>
          <a:bodyPr/>
          <a:lstStyle/>
          <a:p>
            <a:fld id="{B5C76F36-0A72-4476-A090-4AE50C9B2C7B}" type="slidenum">
              <a:rPr lang="zh-CN" altLang="en-US" smtClean="0"/>
              <a:t>‹#›</a:t>
            </a:fld>
            <a:endParaRPr lang="zh-CN" altLang="en-US"/>
          </a:p>
        </p:txBody>
      </p:sp>
    </p:spTree>
    <p:extLst>
      <p:ext uri="{BB962C8B-B14F-4D97-AF65-F5344CB8AC3E}">
        <p14:creationId xmlns:p14="http://schemas.microsoft.com/office/powerpoint/2010/main" val="4040621980"/>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仅标题">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smtClean="0"/>
              <a:t>单击此处编辑母版标题样式</a:t>
            </a:r>
            <a:endParaRPr lang="zh-CN" altLang="en-US"/>
          </a:p>
        </p:txBody>
      </p:sp>
      <p:sp>
        <p:nvSpPr>
          <p:cNvPr id="3" name="日期占位符 2"/>
          <p:cNvSpPr>
            <a:spLocks noGrp="1"/>
          </p:cNvSpPr>
          <p:nvPr>
            <p:ph type="dt" sz="half" idx="10"/>
          </p:nvPr>
        </p:nvSpPr>
        <p:spPr/>
        <p:txBody>
          <a:bodyPr/>
          <a:lstStyle/>
          <a:p>
            <a:fld id="{1CF3D908-6DDF-4BBA-A625-8B055FA29321}" type="datetimeFigureOut">
              <a:rPr lang="zh-CN" altLang="en-US" smtClean="0"/>
              <a:t>2018/7/11</a:t>
            </a:fld>
            <a:endParaRPr lang="zh-CN" altLang="en-US"/>
          </a:p>
        </p:txBody>
      </p:sp>
      <p:sp>
        <p:nvSpPr>
          <p:cNvPr id="4" name="页脚占位符 3"/>
          <p:cNvSpPr>
            <a:spLocks noGrp="1"/>
          </p:cNvSpPr>
          <p:nvPr>
            <p:ph type="ftr" sz="quarter" idx="11"/>
          </p:nvPr>
        </p:nvSpPr>
        <p:spPr/>
        <p:txBody>
          <a:bodyPr/>
          <a:lstStyle/>
          <a:p>
            <a:endParaRPr lang="zh-CN" altLang="en-US"/>
          </a:p>
        </p:txBody>
      </p:sp>
      <p:sp>
        <p:nvSpPr>
          <p:cNvPr id="5" name="灯片编号占位符 4"/>
          <p:cNvSpPr>
            <a:spLocks noGrp="1"/>
          </p:cNvSpPr>
          <p:nvPr>
            <p:ph type="sldNum" sz="quarter" idx="12"/>
          </p:nvPr>
        </p:nvSpPr>
        <p:spPr/>
        <p:txBody>
          <a:bodyPr/>
          <a:lstStyle/>
          <a:p>
            <a:fld id="{B5C76F36-0A72-4476-A090-4AE50C9B2C7B}" type="slidenum">
              <a:rPr lang="zh-CN" altLang="en-US" smtClean="0"/>
              <a:t>‹#›</a:t>
            </a:fld>
            <a:endParaRPr lang="zh-CN" altLang="en-US"/>
          </a:p>
        </p:txBody>
      </p:sp>
    </p:spTree>
    <p:extLst>
      <p:ext uri="{BB962C8B-B14F-4D97-AF65-F5344CB8AC3E}">
        <p14:creationId xmlns:p14="http://schemas.microsoft.com/office/powerpoint/2010/main" val="2626146488"/>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空白">
    <p:spTree>
      <p:nvGrpSpPr>
        <p:cNvPr id="1" name=""/>
        <p:cNvGrpSpPr/>
        <p:nvPr/>
      </p:nvGrpSpPr>
      <p:grpSpPr>
        <a:xfrm>
          <a:off x="0" y="0"/>
          <a:ext cx="0" cy="0"/>
          <a:chOff x="0" y="0"/>
          <a:chExt cx="0" cy="0"/>
        </a:xfrm>
      </p:grpSpPr>
      <p:sp>
        <p:nvSpPr>
          <p:cNvPr id="2" name="日期占位符 1"/>
          <p:cNvSpPr>
            <a:spLocks noGrp="1"/>
          </p:cNvSpPr>
          <p:nvPr>
            <p:ph type="dt" sz="half" idx="10"/>
          </p:nvPr>
        </p:nvSpPr>
        <p:spPr/>
        <p:txBody>
          <a:bodyPr/>
          <a:lstStyle/>
          <a:p>
            <a:fld id="{1CF3D908-6DDF-4BBA-A625-8B055FA29321}" type="datetimeFigureOut">
              <a:rPr lang="zh-CN" altLang="en-US" smtClean="0"/>
              <a:t>2018/7/11</a:t>
            </a:fld>
            <a:endParaRPr lang="zh-CN" altLang="en-US"/>
          </a:p>
        </p:txBody>
      </p:sp>
      <p:sp>
        <p:nvSpPr>
          <p:cNvPr id="3" name="页脚占位符 2"/>
          <p:cNvSpPr>
            <a:spLocks noGrp="1"/>
          </p:cNvSpPr>
          <p:nvPr>
            <p:ph type="ftr" sz="quarter" idx="11"/>
          </p:nvPr>
        </p:nvSpPr>
        <p:spPr/>
        <p:txBody>
          <a:bodyPr/>
          <a:lstStyle/>
          <a:p>
            <a:endParaRPr lang="zh-CN" altLang="en-US"/>
          </a:p>
        </p:txBody>
      </p:sp>
      <p:sp>
        <p:nvSpPr>
          <p:cNvPr id="4" name="灯片编号占位符 3"/>
          <p:cNvSpPr>
            <a:spLocks noGrp="1"/>
          </p:cNvSpPr>
          <p:nvPr>
            <p:ph type="sldNum" sz="quarter" idx="12"/>
          </p:nvPr>
        </p:nvSpPr>
        <p:spPr/>
        <p:txBody>
          <a:bodyPr/>
          <a:lstStyle/>
          <a:p>
            <a:fld id="{B5C76F36-0A72-4476-A090-4AE50C9B2C7B}" type="slidenum">
              <a:rPr lang="zh-CN" altLang="en-US" smtClean="0"/>
              <a:t>‹#›</a:t>
            </a:fld>
            <a:endParaRPr lang="zh-CN" altLang="en-US"/>
          </a:p>
        </p:txBody>
      </p:sp>
    </p:spTree>
    <p:extLst>
      <p:ext uri="{BB962C8B-B14F-4D97-AF65-F5344CB8AC3E}">
        <p14:creationId xmlns:p14="http://schemas.microsoft.com/office/powerpoint/2010/main" val="1613043760"/>
      </p:ext>
    </p:extLst>
  </p:cSld>
  <p:clrMapOvr>
    <a:masterClrMapping/>
  </p:clrMapOvr>
  <p:timing>
    <p:tnLst>
      <p:par>
        <p:cTn id="1" dur="indefinite" restart="never" nodeType="tmRoot"/>
      </p:par>
    </p:tnLst>
  </p:timing>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内容与标题">
    <p:spTree>
      <p:nvGrpSpPr>
        <p:cNvPr id="1" name=""/>
        <p:cNvGrpSpPr/>
        <p:nvPr/>
      </p:nvGrpSpPr>
      <p:grpSpPr>
        <a:xfrm>
          <a:off x="0" y="0"/>
          <a:ext cx="0" cy="0"/>
          <a:chOff x="0" y="0"/>
          <a:chExt cx="0" cy="0"/>
        </a:xfrm>
      </p:grpSpPr>
      <p:sp>
        <p:nvSpPr>
          <p:cNvPr id="2" name="标题 1"/>
          <p:cNvSpPr>
            <a:spLocks noGrp="1"/>
          </p:cNvSpPr>
          <p:nvPr>
            <p:ph type="title"/>
          </p:nvPr>
        </p:nvSpPr>
        <p:spPr>
          <a:xfrm>
            <a:off x="609759" y="273050"/>
            <a:ext cx="4012129" cy="1162050"/>
          </a:xfrm>
        </p:spPr>
        <p:txBody>
          <a:bodyPr anchor="b"/>
          <a:lstStyle>
            <a:lvl1pPr algn="l">
              <a:defRPr sz="2000" b="1"/>
            </a:lvl1pPr>
          </a:lstStyle>
          <a:p>
            <a:r>
              <a:rPr lang="zh-CN" altLang="en-US" smtClean="0"/>
              <a:t>单击此处编辑母版标题样式</a:t>
            </a:r>
            <a:endParaRPr lang="zh-CN" altLang="en-US"/>
          </a:p>
        </p:txBody>
      </p:sp>
      <p:sp>
        <p:nvSpPr>
          <p:cNvPr id="3" name="内容占位符 2"/>
          <p:cNvSpPr>
            <a:spLocks noGrp="1"/>
          </p:cNvSpPr>
          <p:nvPr>
            <p:ph idx="1"/>
          </p:nvPr>
        </p:nvSpPr>
        <p:spPr>
          <a:xfrm>
            <a:off x="4767974" y="273051"/>
            <a:ext cx="6817442"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zh-CN" altLang="en-US" smtClean="0"/>
              <a:t>单击此处编辑母版文本样式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zh-CN" altLang="en-US"/>
          </a:p>
        </p:txBody>
      </p:sp>
      <p:sp>
        <p:nvSpPr>
          <p:cNvPr id="4" name="文本占位符 3"/>
          <p:cNvSpPr>
            <a:spLocks noGrp="1"/>
          </p:cNvSpPr>
          <p:nvPr>
            <p:ph type="body" sz="half" idx="2"/>
          </p:nvPr>
        </p:nvSpPr>
        <p:spPr>
          <a:xfrm>
            <a:off x="609759" y="1435101"/>
            <a:ext cx="4012129"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zh-CN" altLang="en-US" smtClean="0"/>
              <a:t>单击此处编辑母版文本样式</a:t>
            </a:r>
          </a:p>
        </p:txBody>
      </p:sp>
      <p:sp>
        <p:nvSpPr>
          <p:cNvPr id="5" name="日期占位符 4"/>
          <p:cNvSpPr>
            <a:spLocks noGrp="1"/>
          </p:cNvSpPr>
          <p:nvPr>
            <p:ph type="dt" sz="half" idx="10"/>
          </p:nvPr>
        </p:nvSpPr>
        <p:spPr/>
        <p:txBody>
          <a:bodyPr/>
          <a:lstStyle/>
          <a:p>
            <a:fld id="{1CF3D908-6DDF-4BBA-A625-8B055FA29321}" type="datetimeFigureOut">
              <a:rPr lang="zh-CN" altLang="en-US" smtClean="0"/>
              <a:t>2018/7/11</a:t>
            </a:fld>
            <a:endParaRPr lang="zh-CN" altLang="en-US"/>
          </a:p>
        </p:txBody>
      </p:sp>
      <p:sp>
        <p:nvSpPr>
          <p:cNvPr id="6" name="页脚占位符 5"/>
          <p:cNvSpPr>
            <a:spLocks noGrp="1"/>
          </p:cNvSpPr>
          <p:nvPr>
            <p:ph type="ftr" sz="quarter" idx="11"/>
          </p:nvPr>
        </p:nvSpPr>
        <p:spPr/>
        <p:txBody>
          <a:bodyPr/>
          <a:lstStyle/>
          <a:p>
            <a:endParaRPr lang="zh-CN" altLang="en-US"/>
          </a:p>
        </p:txBody>
      </p:sp>
      <p:sp>
        <p:nvSpPr>
          <p:cNvPr id="7" name="灯片编号占位符 6"/>
          <p:cNvSpPr>
            <a:spLocks noGrp="1"/>
          </p:cNvSpPr>
          <p:nvPr>
            <p:ph type="sldNum" sz="quarter" idx="12"/>
          </p:nvPr>
        </p:nvSpPr>
        <p:spPr/>
        <p:txBody>
          <a:bodyPr/>
          <a:lstStyle/>
          <a:p>
            <a:fld id="{B5C76F36-0A72-4476-A090-4AE50C9B2C7B}" type="slidenum">
              <a:rPr lang="zh-CN" altLang="en-US" smtClean="0"/>
              <a:t>‹#›</a:t>
            </a:fld>
            <a:endParaRPr lang="zh-CN" altLang="en-US"/>
          </a:p>
        </p:txBody>
      </p:sp>
    </p:spTree>
    <p:extLst>
      <p:ext uri="{BB962C8B-B14F-4D97-AF65-F5344CB8AC3E}">
        <p14:creationId xmlns:p14="http://schemas.microsoft.com/office/powerpoint/2010/main" val="142698594"/>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图片与标题">
    <p:spTree>
      <p:nvGrpSpPr>
        <p:cNvPr id="1" name=""/>
        <p:cNvGrpSpPr/>
        <p:nvPr/>
      </p:nvGrpSpPr>
      <p:grpSpPr>
        <a:xfrm>
          <a:off x="0" y="0"/>
          <a:ext cx="0" cy="0"/>
          <a:chOff x="0" y="0"/>
          <a:chExt cx="0" cy="0"/>
        </a:xfrm>
      </p:grpSpPr>
      <p:sp>
        <p:nvSpPr>
          <p:cNvPr id="2" name="标题 1"/>
          <p:cNvSpPr>
            <a:spLocks noGrp="1"/>
          </p:cNvSpPr>
          <p:nvPr>
            <p:ph type="title"/>
          </p:nvPr>
        </p:nvSpPr>
        <p:spPr>
          <a:xfrm>
            <a:off x="2390340" y="4800600"/>
            <a:ext cx="7317105" cy="566738"/>
          </a:xfrm>
        </p:spPr>
        <p:txBody>
          <a:bodyPr anchor="b"/>
          <a:lstStyle>
            <a:lvl1pPr algn="l">
              <a:defRPr sz="2000" b="1"/>
            </a:lvl1pPr>
          </a:lstStyle>
          <a:p>
            <a:r>
              <a:rPr lang="zh-CN" altLang="en-US" smtClean="0"/>
              <a:t>单击此处编辑母版标题样式</a:t>
            </a:r>
            <a:endParaRPr lang="zh-CN" altLang="en-US"/>
          </a:p>
        </p:txBody>
      </p:sp>
      <p:sp>
        <p:nvSpPr>
          <p:cNvPr id="3" name="图片占位符 2"/>
          <p:cNvSpPr>
            <a:spLocks noGrp="1"/>
          </p:cNvSpPr>
          <p:nvPr>
            <p:ph type="pic" idx="1"/>
          </p:nvPr>
        </p:nvSpPr>
        <p:spPr>
          <a:xfrm>
            <a:off x="2390340" y="612775"/>
            <a:ext cx="7317105"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zh-CN" altLang="en-US"/>
          </a:p>
        </p:txBody>
      </p:sp>
      <p:sp>
        <p:nvSpPr>
          <p:cNvPr id="4" name="文本占位符 3"/>
          <p:cNvSpPr>
            <a:spLocks noGrp="1"/>
          </p:cNvSpPr>
          <p:nvPr>
            <p:ph type="body" sz="half" idx="2"/>
          </p:nvPr>
        </p:nvSpPr>
        <p:spPr>
          <a:xfrm>
            <a:off x="2390340" y="5367338"/>
            <a:ext cx="7317105"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zh-CN" altLang="en-US" smtClean="0"/>
              <a:t>单击此处编辑母版文本样式</a:t>
            </a:r>
          </a:p>
        </p:txBody>
      </p:sp>
      <p:sp>
        <p:nvSpPr>
          <p:cNvPr id="5" name="日期占位符 4"/>
          <p:cNvSpPr>
            <a:spLocks noGrp="1"/>
          </p:cNvSpPr>
          <p:nvPr>
            <p:ph type="dt" sz="half" idx="10"/>
          </p:nvPr>
        </p:nvSpPr>
        <p:spPr/>
        <p:txBody>
          <a:bodyPr/>
          <a:lstStyle/>
          <a:p>
            <a:fld id="{1CF3D908-6DDF-4BBA-A625-8B055FA29321}" type="datetimeFigureOut">
              <a:rPr lang="zh-CN" altLang="en-US" smtClean="0"/>
              <a:t>2018/7/11</a:t>
            </a:fld>
            <a:endParaRPr lang="zh-CN" altLang="en-US"/>
          </a:p>
        </p:txBody>
      </p:sp>
      <p:sp>
        <p:nvSpPr>
          <p:cNvPr id="6" name="页脚占位符 5"/>
          <p:cNvSpPr>
            <a:spLocks noGrp="1"/>
          </p:cNvSpPr>
          <p:nvPr>
            <p:ph type="ftr" sz="quarter" idx="11"/>
          </p:nvPr>
        </p:nvSpPr>
        <p:spPr/>
        <p:txBody>
          <a:bodyPr/>
          <a:lstStyle/>
          <a:p>
            <a:endParaRPr lang="zh-CN" altLang="en-US"/>
          </a:p>
        </p:txBody>
      </p:sp>
      <p:sp>
        <p:nvSpPr>
          <p:cNvPr id="7" name="灯片编号占位符 6"/>
          <p:cNvSpPr>
            <a:spLocks noGrp="1"/>
          </p:cNvSpPr>
          <p:nvPr>
            <p:ph type="sldNum" sz="quarter" idx="12"/>
          </p:nvPr>
        </p:nvSpPr>
        <p:spPr/>
        <p:txBody>
          <a:bodyPr/>
          <a:lstStyle/>
          <a:p>
            <a:fld id="{B5C76F36-0A72-4476-A090-4AE50C9B2C7B}" type="slidenum">
              <a:rPr lang="zh-CN" altLang="en-US" smtClean="0"/>
              <a:t>‹#›</a:t>
            </a:fld>
            <a:endParaRPr lang="zh-CN" altLang="en-US"/>
          </a:p>
        </p:txBody>
      </p:sp>
    </p:spTree>
    <p:extLst>
      <p:ext uri="{BB962C8B-B14F-4D97-AF65-F5344CB8AC3E}">
        <p14:creationId xmlns:p14="http://schemas.microsoft.com/office/powerpoint/2010/main" val="1828186973"/>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标题和竖排文字">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smtClean="0"/>
              <a:t>单击此处编辑母版标题样式</a:t>
            </a:r>
            <a:endParaRPr lang="zh-CN" altLang="en-US"/>
          </a:p>
        </p:txBody>
      </p:sp>
      <p:sp>
        <p:nvSpPr>
          <p:cNvPr id="3" name="竖排文字占位符 2"/>
          <p:cNvSpPr>
            <a:spLocks noGrp="1"/>
          </p:cNvSpPr>
          <p:nvPr>
            <p:ph type="body" orient="vert" idx="1"/>
          </p:nvPr>
        </p:nvSpPr>
        <p:spPr/>
        <p:txBody>
          <a:bodyPr vert="eaVert"/>
          <a:lstStyle/>
          <a:p>
            <a:pPr lvl="0"/>
            <a:r>
              <a:rPr lang="zh-CN" altLang="en-US" smtClean="0"/>
              <a:t>单击此处编辑母版文本样式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zh-CN" altLang="en-US"/>
          </a:p>
        </p:txBody>
      </p:sp>
      <p:sp>
        <p:nvSpPr>
          <p:cNvPr id="4" name="日期占位符 3"/>
          <p:cNvSpPr>
            <a:spLocks noGrp="1"/>
          </p:cNvSpPr>
          <p:nvPr>
            <p:ph type="dt" sz="half" idx="10"/>
          </p:nvPr>
        </p:nvSpPr>
        <p:spPr/>
        <p:txBody>
          <a:bodyPr/>
          <a:lstStyle/>
          <a:p>
            <a:fld id="{1CF3D908-6DDF-4BBA-A625-8B055FA29321}" type="datetimeFigureOut">
              <a:rPr lang="zh-CN" altLang="en-US" smtClean="0"/>
              <a:t>2018/7/11</a:t>
            </a:fld>
            <a:endParaRPr lang="zh-CN" altLang="en-US"/>
          </a:p>
        </p:txBody>
      </p:sp>
      <p:sp>
        <p:nvSpPr>
          <p:cNvPr id="5" name="页脚占位符 4"/>
          <p:cNvSpPr>
            <a:spLocks noGrp="1"/>
          </p:cNvSpPr>
          <p:nvPr>
            <p:ph type="ftr" sz="quarter" idx="11"/>
          </p:nvPr>
        </p:nvSpPr>
        <p:spPr/>
        <p:txBody>
          <a:bodyPr/>
          <a:lstStyle/>
          <a:p>
            <a:endParaRPr lang="zh-CN" altLang="en-US"/>
          </a:p>
        </p:txBody>
      </p:sp>
      <p:sp>
        <p:nvSpPr>
          <p:cNvPr id="6" name="灯片编号占位符 5"/>
          <p:cNvSpPr>
            <a:spLocks noGrp="1"/>
          </p:cNvSpPr>
          <p:nvPr>
            <p:ph type="sldNum" sz="quarter" idx="12"/>
          </p:nvPr>
        </p:nvSpPr>
        <p:spPr/>
        <p:txBody>
          <a:bodyPr/>
          <a:lstStyle/>
          <a:p>
            <a:fld id="{B5C76F36-0A72-4476-A090-4AE50C9B2C7B}" type="slidenum">
              <a:rPr lang="zh-CN" altLang="en-US" smtClean="0"/>
              <a:t>‹#›</a:t>
            </a:fld>
            <a:endParaRPr lang="zh-CN" altLang="en-US"/>
          </a:p>
        </p:txBody>
      </p:sp>
    </p:spTree>
    <p:extLst>
      <p:ext uri="{BB962C8B-B14F-4D97-AF65-F5344CB8AC3E}">
        <p14:creationId xmlns:p14="http://schemas.microsoft.com/office/powerpoint/2010/main" val="1162171546"/>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垂直排列标题与文本">
    <p:spTree>
      <p:nvGrpSpPr>
        <p:cNvPr id="1" name=""/>
        <p:cNvGrpSpPr/>
        <p:nvPr/>
      </p:nvGrpSpPr>
      <p:grpSpPr>
        <a:xfrm>
          <a:off x="0" y="0"/>
          <a:ext cx="0" cy="0"/>
          <a:chOff x="0" y="0"/>
          <a:chExt cx="0" cy="0"/>
        </a:xfrm>
      </p:grpSpPr>
      <p:sp>
        <p:nvSpPr>
          <p:cNvPr id="2" name="竖排标题 1"/>
          <p:cNvSpPr>
            <a:spLocks noGrp="1"/>
          </p:cNvSpPr>
          <p:nvPr>
            <p:ph type="title" orient="vert"/>
          </p:nvPr>
        </p:nvSpPr>
        <p:spPr>
          <a:xfrm>
            <a:off x="11792903" y="274639"/>
            <a:ext cx="3658553" cy="5851525"/>
          </a:xfrm>
        </p:spPr>
        <p:txBody>
          <a:bodyPr vert="eaVert"/>
          <a:lstStyle/>
          <a:p>
            <a:r>
              <a:rPr lang="zh-CN" altLang="en-US" smtClean="0"/>
              <a:t>单击此处编辑母版标题样式</a:t>
            </a:r>
            <a:endParaRPr lang="zh-CN" altLang="en-US"/>
          </a:p>
        </p:txBody>
      </p:sp>
      <p:sp>
        <p:nvSpPr>
          <p:cNvPr id="3" name="竖排文字占位符 2"/>
          <p:cNvSpPr>
            <a:spLocks noGrp="1"/>
          </p:cNvSpPr>
          <p:nvPr>
            <p:ph type="body" orient="vert" idx="1"/>
          </p:nvPr>
        </p:nvSpPr>
        <p:spPr>
          <a:xfrm>
            <a:off x="813012" y="274639"/>
            <a:ext cx="10776639" cy="5851525"/>
          </a:xfrm>
        </p:spPr>
        <p:txBody>
          <a:bodyPr vert="eaVert"/>
          <a:lstStyle/>
          <a:p>
            <a:pPr lvl="0"/>
            <a:r>
              <a:rPr lang="zh-CN" altLang="en-US" smtClean="0"/>
              <a:t>单击此处编辑母版文本样式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zh-CN" altLang="en-US"/>
          </a:p>
        </p:txBody>
      </p:sp>
      <p:sp>
        <p:nvSpPr>
          <p:cNvPr id="4" name="日期占位符 3"/>
          <p:cNvSpPr>
            <a:spLocks noGrp="1"/>
          </p:cNvSpPr>
          <p:nvPr>
            <p:ph type="dt" sz="half" idx="10"/>
          </p:nvPr>
        </p:nvSpPr>
        <p:spPr/>
        <p:txBody>
          <a:bodyPr/>
          <a:lstStyle/>
          <a:p>
            <a:fld id="{1CF3D908-6DDF-4BBA-A625-8B055FA29321}" type="datetimeFigureOut">
              <a:rPr lang="zh-CN" altLang="en-US" smtClean="0"/>
              <a:t>2018/7/11</a:t>
            </a:fld>
            <a:endParaRPr lang="zh-CN" altLang="en-US"/>
          </a:p>
        </p:txBody>
      </p:sp>
      <p:sp>
        <p:nvSpPr>
          <p:cNvPr id="5" name="页脚占位符 4"/>
          <p:cNvSpPr>
            <a:spLocks noGrp="1"/>
          </p:cNvSpPr>
          <p:nvPr>
            <p:ph type="ftr" sz="quarter" idx="11"/>
          </p:nvPr>
        </p:nvSpPr>
        <p:spPr/>
        <p:txBody>
          <a:bodyPr/>
          <a:lstStyle/>
          <a:p>
            <a:endParaRPr lang="zh-CN" altLang="en-US"/>
          </a:p>
        </p:txBody>
      </p:sp>
      <p:sp>
        <p:nvSpPr>
          <p:cNvPr id="6" name="灯片编号占位符 5"/>
          <p:cNvSpPr>
            <a:spLocks noGrp="1"/>
          </p:cNvSpPr>
          <p:nvPr>
            <p:ph type="sldNum" sz="quarter" idx="12"/>
          </p:nvPr>
        </p:nvSpPr>
        <p:spPr/>
        <p:txBody>
          <a:bodyPr/>
          <a:lstStyle/>
          <a:p>
            <a:fld id="{B5C76F36-0A72-4476-A090-4AE50C9B2C7B}" type="slidenum">
              <a:rPr lang="zh-CN" altLang="en-US" smtClean="0"/>
              <a:t>‹#›</a:t>
            </a:fld>
            <a:endParaRPr lang="zh-CN" altLang="en-US"/>
          </a:p>
        </p:txBody>
      </p:sp>
    </p:spTree>
    <p:extLst>
      <p:ext uri="{BB962C8B-B14F-4D97-AF65-F5344CB8AC3E}">
        <p14:creationId xmlns:p14="http://schemas.microsoft.com/office/powerpoint/2010/main" val="72433867"/>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gradFill flip="none" rotWithShape="1">
          <a:gsLst>
            <a:gs pos="0">
              <a:srgbClr val="CED2D3"/>
            </a:gs>
            <a:gs pos="100000">
              <a:srgbClr val="F8F8F8"/>
            </a:gs>
            <a:gs pos="36000">
              <a:srgbClr val="E9EAEB"/>
            </a:gs>
          </a:gsLst>
          <a:lin ang="16200000" scaled="0"/>
          <a:tileRect/>
        </a:gradFill>
        <a:effectLst/>
      </p:bgPr>
    </p:bg>
    <p:spTree>
      <p:nvGrpSpPr>
        <p:cNvPr id="1" name=""/>
        <p:cNvGrpSpPr/>
        <p:nvPr/>
      </p:nvGrpSpPr>
      <p:grpSpPr>
        <a:xfrm>
          <a:off x="0" y="0"/>
          <a:ext cx="0" cy="0"/>
          <a:chOff x="0" y="0"/>
          <a:chExt cx="0" cy="0"/>
        </a:xfrm>
      </p:grpSpPr>
      <p:sp>
        <p:nvSpPr>
          <p:cNvPr id="2" name="标题占位符 1"/>
          <p:cNvSpPr>
            <a:spLocks noGrp="1"/>
          </p:cNvSpPr>
          <p:nvPr>
            <p:ph type="title"/>
          </p:nvPr>
        </p:nvSpPr>
        <p:spPr>
          <a:xfrm>
            <a:off x="609759" y="274638"/>
            <a:ext cx="10975658" cy="1143000"/>
          </a:xfrm>
          <a:prstGeom prst="rect">
            <a:avLst/>
          </a:prstGeom>
        </p:spPr>
        <p:txBody>
          <a:bodyPr vert="horz" lIns="91440" tIns="45720" rIns="91440" bIns="45720" rtlCol="0" anchor="ctr">
            <a:normAutofit/>
          </a:bodyPr>
          <a:lstStyle/>
          <a:p>
            <a:r>
              <a:rPr lang="zh-CN" altLang="en-US" smtClean="0"/>
              <a:t>单击此处编辑母版标题样式</a:t>
            </a:r>
            <a:endParaRPr lang="zh-CN" altLang="en-US"/>
          </a:p>
        </p:txBody>
      </p:sp>
      <p:sp>
        <p:nvSpPr>
          <p:cNvPr id="3" name="文本占位符 2"/>
          <p:cNvSpPr>
            <a:spLocks noGrp="1"/>
          </p:cNvSpPr>
          <p:nvPr>
            <p:ph type="body" idx="1"/>
          </p:nvPr>
        </p:nvSpPr>
        <p:spPr>
          <a:xfrm>
            <a:off x="609759" y="1600201"/>
            <a:ext cx="10975658" cy="4525963"/>
          </a:xfrm>
          <a:prstGeom prst="rect">
            <a:avLst/>
          </a:prstGeom>
        </p:spPr>
        <p:txBody>
          <a:bodyPr vert="horz" lIns="91440" tIns="45720" rIns="91440" bIns="45720" rtlCol="0">
            <a:normAutofit/>
          </a:bodyPr>
          <a:lstStyle/>
          <a:p>
            <a:pPr lvl="0"/>
            <a:r>
              <a:rPr lang="zh-CN" altLang="en-US" smtClean="0"/>
              <a:t>单击此处编辑母版文本样式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zh-CN" altLang="en-US"/>
          </a:p>
        </p:txBody>
      </p:sp>
      <p:sp>
        <p:nvSpPr>
          <p:cNvPr id="4" name="日期占位符 3"/>
          <p:cNvSpPr>
            <a:spLocks noGrp="1"/>
          </p:cNvSpPr>
          <p:nvPr>
            <p:ph type="dt" sz="half" idx="2"/>
          </p:nvPr>
        </p:nvSpPr>
        <p:spPr>
          <a:xfrm>
            <a:off x="609759" y="6356351"/>
            <a:ext cx="2845541"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1CF3D908-6DDF-4BBA-A625-8B055FA29321}" type="datetimeFigureOut">
              <a:rPr lang="zh-CN" altLang="en-US" smtClean="0"/>
              <a:t>2018/7/11</a:t>
            </a:fld>
            <a:endParaRPr lang="zh-CN" altLang="en-US"/>
          </a:p>
        </p:txBody>
      </p:sp>
      <p:sp>
        <p:nvSpPr>
          <p:cNvPr id="5" name="页脚占位符 4"/>
          <p:cNvSpPr>
            <a:spLocks noGrp="1"/>
          </p:cNvSpPr>
          <p:nvPr>
            <p:ph type="ftr" sz="quarter" idx="3"/>
          </p:nvPr>
        </p:nvSpPr>
        <p:spPr>
          <a:xfrm>
            <a:off x="4166685" y="6356351"/>
            <a:ext cx="3861805"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zh-CN" altLang="en-US"/>
          </a:p>
        </p:txBody>
      </p:sp>
      <p:sp>
        <p:nvSpPr>
          <p:cNvPr id="6" name="灯片编号占位符 5"/>
          <p:cNvSpPr>
            <a:spLocks noGrp="1"/>
          </p:cNvSpPr>
          <p:nvPr>
            <p:ph type="sldNum" sz="quarter" idx="4"/>
          </p:nvPr>
        </p:nvSpPr>
        <p:spPr>
          <a:xfrm>
            <a:off x="8739875" y="6356351"/>
            <a:ext cx="2845541"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B5C76F36-0A72-4476-A090-4AE50C9B2C7B}" type="slidenum">
              <a:rPr lang="zh-CN" altLang="en-US" smtClean="0"/>
              <a:t>‹#›</a:t>
            </a:fld>
            <a:endParaRPr lang="zh-CN" altLang="en-US"/>
          </a:p>
        </p:txBody>
      </p:sp>
    </p:spTree>
    <p:extLst>
      <p:ext uri="{BB962C8B-B14F-4D97-AF65-F5344CB8AC3E}">
        <p14:creationId xmlns:p14="http://schemas.microsoft.com/office/powerpoint/2010/main" val="2535588505"/>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iming>
    <p:tnLst>
      <p:par>
        <p:cTn id="1" dur="indefinite" restart="never" nodeType="tmRoot"/>
      </p:par>
    </p:tnLst>
  </p:timing>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anose="020B0604020202020204"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anose="020B0604020202020204"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anose="020B0604020202020204"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9pPr>
    </p:bodyStyle>
    <p:other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8" Type="http://schemas.openxmlformats.org/officeDocument/2006/relationships/image" Target="../media/image3.png"/><Relationship Id="rId3" Type="http://schemas.openxmlformats.org/officeDocument/2006/relationships/slideLayout" Target="../slideLayouts/slideLayout7.xml"/><Relationship Id="rId7" Type="http://schemas.openxmlformats.org/officeDocument/2006/relationships/image" Target="../media/image2.png"/><Relationship Id="rId2" Type="http://schemas.openxmlformats.org/officeDocument/2006/relationships/audio" Target="../media/media1.mp3"/><Relationship Id="rId1" Type="http://schemas.microsoft.com/office/2007/relationships/media" Target="../media/media1.mp3"/><Relationship Id="rId6" Type="http://schemas.microsoft.com/office/2007/relationships/hdphoto" Target="../media/hdphoto1.wdp"/><Relationship Id="rId5" Type="http://schemas.openxmlformats.org/officeDocument/2006/relationships/image" Target="../media/image1.jpeg"/><Relationship Id="rId4" Type="http://schemas.openxmlformats.org/officeDocument/2006/relationships/notesSlide" Target="../notesSlides/notesSlide1.xml"/><Relationship Id="rId9" Type="http://schemas.microsoft.com/office/2007/relationships/hdphoto" Target="../media/hdphoto2.wdp"/></Relationships>
</file>

<file path=ppt/slides/_rels/slide2.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notesSlide" Target="../notesSlides/notesSlide2.xml"/><Relationship Id="rId1" Type="http://schemas.openxmlformats.org/officeDocument/2006/relationships/slideLayout" Target="../slideLayouts/slideLayout7.xml"/><Relationship Id="rId5" Type="http://schemas.microsoft.com/office/2007/relationships/hdphoto" Target="../media/hdphoto2.wdp"/><Relationship Id="rId4" Type="http://schemas.openxmlformats.org/officeDocument/2006/relationships/image" Target="../media/image3.png"/></Relationships>
</file>

<file path=ppt/slides/_rels/slide3.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notesSlide" Target="../notesSlides/notesSlide3.xml"/><Relationship Id="rId1" Type="http://schemas.openxmlformats.org/officeDocument/2006/relationships/slideLayout" Target="../slideLayouts/slideLayout7.xml"/><Relationship Id="rId5" Type="http://schemas.microsoft.com/office/2007/relationships/hdphoto" Target="../media/hdphoto3.wdp"/><Relationship Id="rId4" Type="http://schemas.openxmlformats.org/officeDocument/2006/relationships/image" Target="../media/image5.jpeg"/></Relationships>
</file>

<file path=ppt/slides/_rels/slide4.xml.rels><?xml version="1.0" encoding="UTF-8" standalone="yes"?>
<Relationships xmlns="http://schemas.openxmlformats.org/package/2006/relationships"><Relationship Id="rId3" Type="http://schemas.openxmlformats.org/officeDocument/2006/relationships/image" Target="../media/image6.jpeg"/><Relationship Id="rId2" Type="http://schemas.openxmlformats.org/officeDocument/2006/relationships/notesSlide" Target="../notesSlides/notesSlide4.xml"/><Relationship Id="rId1" Type="http://schemas.openxmlformats.org/officeDocument/2006/relationships/slideLayout" Target="../slideLayouts/slideLayout7.xml"/><Relationship Id="rId4" Type="http://schemas.microsoft.com/office/2007/relationships/hdphoto" Target="../media/hdphoto4.wdp"/></Relationships>
</file>

<file path=ppt/slides/_rels/slide5.xml.rels><?xml version="1.0" encoding="UTF-8" standalone="yes"?>
<Relationships xmlns="http://schemas.openxmlformats.org/package/2006/relationships"><Relationship Id="rId3" Type="http://schemas.openxmlformats.org/officeDocument/2006/relationships/image" Target="../media/image7.jpeg"/><Relationship Id="rId2" Type="http://schemas.openxmlformats.org/officeDocument/2006/relationships/notesSlide" Target="../notesSlides/notesSlide5.xml"/><Relationship Id="rId1" Type="http://schemas.openxmlformats.org/officeDocument/2006/relationships/slideLayout" Target="../slideLayouts/slideLayout7.xml"/></Relationships>
</file>

<file path=ppt/slides/_rels/slide6.xml.rels><?xml version="1.0" encoding="UTF-8" standalone="yes"?>
<Relationships xmlns="http://schemas.openxmlformats.org/package/2006/relationships"><Relationship Id="rId2" Type="http://schemas.openxmlformats.org/officeDocument/2006/relationships/notesSlide" Target="../notesSlides/notesSlide6.xml"/><Relationship Id="rId1" Type="http://schemas.openxmlformats.org/officeDocument/2006/relationships/slideLayout" Target="../slideLayouts/slideLayout7.xml"/></Relationships>
</file>

<file path=ppt/slides/_rels/slide7.xml.rels><?xml version="1.0" encoding="UTF-8" standalone="yes"?>
<Relationships xmlns="http://schemas.openxmlformats.org/package/2006/relationships"><Relationship Id="rId2" Type="http://schemas.openxmlformats.org/officeDocument/2006/relationships/notesSlide" Target="../notesSlides/notesSlide7.xml"/><Relationship Id="rId1" Type="http://schemas.openxmlformats.org/officeDocument/2006/relationships/slideLayout" Target="../slideLayouts/slideLayout7.xml"/></Relationships>
</file>

<file path=ppt/slides/_rels/slide8.xml.rels><?xml version="1.0" encoding="UTF-8" standalone="yes"?>
<Relationships xmlns="http://schemas.openxmlformats.org/package/2006/relationships"><Relationship Id="rId3" Type="http://schemas.openxmlformats.org/officeDocument/2006/relationships/image" Target="../media/image5.jpeg"/><Relationship Id="rId2" Type="http://schemas.openxmlformats.org/officeDocument/2006/relationships/notesSlide" Target="../notesSlides/notesSlide8.xml"/><Relationship Id="rId1" Type="http://schemas.openxmlformats.org/officeDocument/2006/relationships/slideLayout" Target="../slideLayouts/slideLayout7.xml"/><Relationship Id="rId4" Type="http://schemas.microsoft.com/office/2007/relationships/hdphoto" Target="../media/hdphoto3.wdp"/></Relationships>
</file>

<file path=ppt/slides/_rels/slide9.xml.rels><?xml version="1.0" encoding="UTF-8" standalone="yes"?>
<Relationships xmlns="http://schemas.openxmlformats.org/package/2006/relationships"><Relationship Id="rId3" Type="http://schemas.openxmlformats.org/officeDocument/2006/relationships/image" Target="../media/image8.png"/><Relationship Id="rId2" Type="http://schemas.openxmlformats.org/officeDocument/2006/relationships/notesSlide" Target="../notesSlides/notesSlide9.xml"/><Relationship Id="rId1" Type="http://schemas.openxmlformats.org/officeDocument/2006/relationships/slideLayout" Target="../slideLayouts/slideLayout7.xml"/><Relationship Id="rId6" Type="http://schemas.microsoft.com/office/2007/relationships/hdphoto" Target="../media/hdphoto6.wdp"/><Relationship Id="rId5" Type="http://schemas.openxmlformats.org/officeDocument/2006/relationships/image" Target="../media/image9.png"/><Relationship Id="rId4" Type="http://schemas.microsoft.com/office/2007/relationships/hdphoto" Target="../media/hdphoto5.wdp"/></Relationships>
</file>

<file path=ppt/slides/_rels/slide10.xml.rels><?xml version="1.0" encoding="UTF-8" standalone="yes"?>
<Relationships xmlns="http://schemas.openxmlformats.org/package/2006/relationships"><Relationship Id="rId2" Type="http://schemas.openxmlformats.org/officeDocument/2006/relationships/notesSlide" Target="../notesSlides/notesSlide10.xml"/><Relationship Id="rId1" Type="http://schemas.openxmlformats.org/officeDocument/2006/relationships/slideLayout" Target="../slideLayouts/slideLayout7.xml"/></Relationships>
</file>

<file path=ppt/slides/_rels/slide11.xml.rels><?xml version="1.0" encoding="UTF-8" standalone="yes"?>
<Relationships xmlns="http://schemas.openxmlformats.org/package/2006/relationships"><Relationship Id="rId2" Type="http://schemas.openxmlformats.org/officeDocument/2006/relationships/notesSlide" Target="../notesSlides/notesSlide11.xml"/><Relationship Id="rId1" Type="http://schemas.openxmlformats.org/officeDocument/2006/relationships/slideLayout" Target="../slideLayouts/slideLayout7.xml"/></Relationships>
</file>

<file path=ppt/slides/_rels/slide12.xml.rels><?xml version="1.0" encoding="UTF-8" standalone="yes"?>
<Relationships xmlns="http://schemas.openxmlformats.org/package/2006/relationships"><Relationship Id="rId2" Type="http://schemas.openxmlformats.org/officeDocument/2006/relationships/notesSlide" Target="../notesSlides/notesSlide12.xml"/><Relationship Id="rId1" Type="http://schemas.openxmlformats.org/officeDocument/2006/relationships/slideLayout" Target="../slideLayouts/slideLayout7.xml"/></Relationships>
</file>

<file path=ppt/slides/_rels/slide13.xml.rels><?xml version="1.0" encoding="UTF-8" standalone="yes"?>
<Relationships xmlns="http://schemas.openxmlformats.org/package/2006/relationships"><Relationship Id="rId3" Type="http://schemas.openxmlformats.org/officeDocument/2006/relationships/image" Target="../media/image10.jpeg"/><Relationship Id="rId2" Type="http://schemas.openxmlformats.org/officeDocument/2006/relationships/notesSlide" Target="../notesSlides/notesSlide13.xml"/><Relationship Id="rId1" Type="http://schemas.openxmlformats.org/officeDocument/2006/relationships/slideLayout" Target="../slideLayouts/slideLayout7.xml"/><Relationship Id="rId4" Type="http://schemas.microsoft.com/office/2007/relationships/hdphoto" Target="../media/hdphoto7.wdp"/></Relationships>
</file>

<file path=ppt/slides/_rels/slide14.xml.rels><?xml version="1.0" encoding="UTF-8" standalone="yes"?>
<Relationships xmlns="http://schemas.openxmlformats.org/package/2006/relationships"><Relationship Id="rId3" Type="http://schemas.openxmlformats.org/officeDocument/2006/relationships/image" Target="../media/image11.jpeg"/><Relationship Id="rId2" Type="http://schemas.openxmlformats.org/officeDocument/2006/relationships/notesSlide" Target="../notesSlides/notesSlide14.xml"/><Relationship Id="rId1" Type="http://schemas.openxmlformats.org/officeDocument/2006/relationships/slideLayout" Target="../slideLayouts/slideLayout7.xml"/><Relationship Id="rId5" Type="http://schemas.openxmlformats.org/officeDocument/2006/relationships/image" Target="../media/image13.jpeg"/><Relationship Id="rId4" Type="http://schemas.openxmlformats.org/officeDocument/2006/relationships/image" Target="../media/image12.jpeg"/></Relationships>
</file>

<file path=ppt/slides/_rels/slide15.xml.rels><?xml version="1.0" encoding="UTF-8" standalone="yes"?>
<Relationships xmlns="http://schemas.openxmlformats.org/package/2006/relationships"><Relationship Id="rId2" Type="http://schemas.openxmlformats.org/officeDocument/2006/relationships/notesSlide" Target="../notesSlides/notesSlide15.xml"/><Relationship Id="rId1" Type="http://schemas.openxmlformats.org/officeDocument/2006/relationships/slideLayout" Target="../slideLayouts/slideLayout7.xml"/></Relationships>
</file>

<file path=ppt/slides/_rels/slide16.xml.rels><?xml version="1.0" encoding="UTF-8" standalone="yes"?>
<Relationships xmlns="http://schemas.openxmlformats.org/package/2006/relationships"><Relationship Id="rId2" Type="http://schemas.openxmlformats.org/officeDocument/2006/relationships/notesSlide" Target="../notesSlides/notesSlide16.xml"/><Relationship Id="rId1" Type="http://schemas.openxmlformats.org/officeDocument/2006/relationships/slideLayout" Target="../slideLayouts/slideLayout7.xml"/></Relationships>
</file>

<file path=ppt/slides/_rels/slide17.xml.rels><?xml version="1.0" encoding="UTF-8" standalone="yes"?>
<Relationships xmlns="http://schemas.openxmlformats.org/package/2006/relationships"><Relationship Id="rId3" Type="http://schemas.openxmlformats.org/officeDocument/2006/relationships/image" Target="../media/image7.jpeg"/><Relationship Id="rId2" Type="http://schemas.openxmlformats.org/officeDocument/2006/relationships/notesSlide" Target="../notesSlides/notesSlide17.xml"/><Relationship Id="rId1" Type="http://schemas.openxmlformats.org/officeDocument/2006/relationships/slideLayout" Target="../slideLayouts/slideLayout7.xml"/></Relationships>
</file>

<file path=ppt/slides/_rels/slide18.xml.rels><?xml version="1.0" encoding="UTF-8" standalone="yes"?>
<Relationships xmlns="http://schemas.openxmlformats.org/package/2006/relationships"><Relationship Id="rId2" Type="http://schemas.openxmlformats.org/officeDocument/2006/relationships/notesSlide" Target="../notesSlides/notesSlide18.xml"/><Relationship Id="rId1" Type="http://schemas.openxmlformats.org/officeDocument/2006/relationships/slideLayout" Target="../slideLayouts/slideLayout7.xml"/></Relationships>
</file>

<file path=ppt/slides/_rels/slide19.xml.rels><?xml version="1.0" encoding="UTF-8" standalone="yes"?>
<Relationships xmlns="http://schemas.openxmlformats.org/package/2006/relationships"><Relationship Id="rId2" Type="http://schemas.openxmlformats.org/officeDocument/2006/relationships/notesSlide" Target="../notesSlides/notesSlide19.xml"/><Relationship Id="rId1" Type="http://schemas.openxmlformats.org/officeDocument/2006/relationships/slideLayout" Target="../slideLayouts/slideLayout7.xml"/></Relationships>
</file>

<file path=ppt/slides/_rels/slide20.xml.rels><?xml version="1.0" encoding="UTF-8" standalone="yes"?>
<Relationships xmlns="http://schemas.openxmlformats.org/package/2006/relationships"><Relationship Id="rId2" Type="http://schemas.openxmlformats.org/officeDocument/2006/relationships/notesSlide" Target="../notesSlides/notesSlide20.xml"/><Relationship Id="rId1" Type="http://schemas.openxmlformats.org/officeDocument/2006/relationships/slideLayout" Target="../slideLayouts/slideLayout7.xml"/></Relationships>
</file>

<file path=ppt/slides/_rels/slide21.xml.rels><?xml version="1.0" encoding="UTF-8" standalone="yes"?>
<Relationships xmlns="http://schemas.openxmlformats.org/package/2006/relationships"><Relationship Id="rId2" Type="http://schemas.openxmlformats.org/officeDocument/2006/relationships/notesSlide" Target="../notesSlides/notesSlide21.xml"/><Relationship Id="rId1" Type="http://schemas.openxmlformats.org/officeDocument/2006/relationships/slideLayout" Target="../slideLayouts/slideLayout7.xml"/></Relationships>
</file>

<file path=ppt/slides/_rels/slide22.xml.rels><?xml version="1.0" encoding="UTF-8" standalone="yes"?>
<Relationships xmlns="http://schemas.openxmlformats.org/package/2006/relationships"><Relationship Id="rId3" Type="http://schemas.openxmlformats.org/officeDocument/2006/relationships/image" Target="../media/image14.jpeg"/><Relationship Id="rId2" Type="http://schemas.openxmlformats.org/officeDocument/2006/relationships/notesSlide" Target="../notesSlides/notesSlide22.xml"/><Relationship Id="rId1" Type="http://schemas.openxmlformats.org/officeDocument/2006/relationships/slideLayout" Target="../slideLayouts/slideLayout7.xml"/><Relationship Id="rId4" Type="http://schemas.microsoft.com/office/2007/relationships/hdphoto" Target="../media/hdphoto8.wdp"/></Relationships>
</file>

<file path=ppt/slides/_rels/slide23.xml.rels><?xml version="1.0" encoding="UTF-8" standalone="yes"?>
<Relationships xmlns="http://schemas.openxmlformats.org/package/2006/relationships"><Relationship Id="rId3" Type="http://schemas.openxmlformats.org/officeDocument/2006/relationships/image" Target="../media/image15.jpg"/><Relationship Id="rId2" Type="http://schemas.openxmlformats.org/officeDocument/2006/relationships/notesSlide" Target="../notesSlides/notesSlide23.xml"/><Relationship Id="rId1" Type="http://schemas.openxmlformats.org/officeDocument/2006/relationships/slideLayout" Target="../slideLayouts/slideLayout7.xml"/></Relationships>
</file>

<file path=ppt/slides/_rels/slide24.xml.rels><?xml version="1.0" encoding="UTF-8" standalone="yes"?>
<Relationships xmlns="http://schemas.openxmlformats.org/package/2006/relationships"><Relationship Id="rId2" Type="http://schemas.openxmlformats.org/officeDocument/2006/relationships/notesSlide" Target="../notesSlides/notesSlide24.xml"/><Relationship Id="rId1" Type="http://schemas.openxmlformats.org/officeDocument/2006/relationships/slideLayout" Target="../slideLayouts/slideLayout7.xml"/></Relationships>
</file>

<file path=ppt/slides/_rels/slide25.xml.rels><?xml version="1.0" encoding="UTF-8" standalone="yes"?>
<Relationships xmlns="http://schemas.openxmlformats.org/package/2006/relationships"><Relationship Id="rId2" Type="http://schemas.openxmlformats.org/officeDocument/2006/relationships/notesSlide" Target="../notesSlides/notesSlide25.xml"/><Relationship Id="rId1" Type="http://schemas.openxmlformats.org/officeDocument/2006/relationships/slideLayout" Target="../slideLayouts/slideLayout7.xml"/></Relationships>
</file>

<file path=ppt/slides/_rels/slide26.xml.rels><?xml version="1.0" encoding="UTF-8" standalone="yes"?>
<Relationships xmlns="http://schemas.openxmlformats.org/package/2006/relationships"><Relationship Id="rId2" Type="http://schemas.openxmlformats.org/officeDocument/2006/relationships/notesSlide" Target="../notesSlides/notesSlide26.xml"/><Relationship Id="rId1" Type="http://schemas.openxmlformats.org/officeDocument/2006/relationships/slideLayout" Target="../slideLayouts/slideLayout7.xml"/></Relationships>
</file>

<file path=ppt/slides/_rels/slide27.xml.rels><?xml version="1.0" encoding="UTF-8" standalone="yes"?>
<Relationships xmlns="http://schemas.openxmlformats.org/package/2006/relationships"><Relationship Id="rId2" Type="http://schemas.openxmlformats.org/officeDocument/2006/relationships/notesSlide" Target="../notesSlides/notesSlide27.xml"/><Relationship Id="rId1" Type="http://schemas.openxmlformats.org/officeDocument/2006/relationships/slideLayout" Target="../slideLayouts/slideLayout7.xml"/></Relationships>
</file>

<file path=ppt/slides/_rels/slide28.xml.rels><?xml version="1.0" encoding="UTF-8" standalone="yes"?>
<Relationships xmlns="http://schemas.openxmlformats.org/package/2006/relationships"><Relationship Id="rId2" Type="http://schemas.openxmlformats.org/officeDocument/2006/relationships/notesSlide" Target="../notesSlides/notesSlide28.xml"/><Relationship Id="rId1" Type="http://schemas.openxmlformats.org/officeDocument/2006/relationships/slideLayout" Target="../slideLayouts/slideLayout7.xml"/></Relationships>
</file>

<file path=ppt/slides/_rels/slide29.xml.rels><?xml version="1.0" encoding="UTF-8" standalone="yes"?>
<Relationships xmlns="http://schemas.openxmlformats.org/package/2006/relationships"><Relationship Id="rId2" Type="http://schemas.openxmlformats.org/officeDocument/2006/relationships/notesSlide" Target="../notesSlides/notesSlide29.xml"/><Relationship Id="rId1" Type="http://schemas.openxmlformats.org/officeDocument/2006/relationships/slideLayout" Target="../slideLayouts/slideLayout7.xml"/></Relationships>
</file>

<file path=ppt/slides/_rels/slide30.xml.rels><?xml version="1.0" encoding="UTF-8" standalone="yes"?>
<Relationships xmlns="http://schemas.openxmlformats.org/package/2006/relationships"><Relationship Id="rId3" Type="http://schemas.openxmlformats.org/officeDocument/2006/relationships/image" Target="../media/image10.jpeg"/><Relationship Id="rId7" Type="http://schemas.openxmlformats.org/officeDocument/2006/relationships/image" Target="../media/image17.png"/><Relationship Id="rId2" Type="http://schemas.openxmlformats.org/officeDocument/2006/relationships/notesSlide" Target="../notesSlides/notesSlide30.xml"/><Relationship Id="rId1" Type="http://schemas.openxmlformats.org/officeDocument/2006/relationships/slideLayout" Target="../slideLayouts/slideLayout7.xml"/><Relationship Id="rId6" Type="http://schemas.microsoft.com/office/2007/relationships/hdphoto" Target="../media/hdphoto9.wdp"/><Relationship Id="rId5" Type="http://schemas.openxmlformats.org/officeDocument/2006/relationships/image" Target="../media/image16.jpeg"/><Relationship Id="rId4" Type="http://schemas.microsoft.com/office/2007/relationships/hdphoto" Target="../media/hdphoto7.wdp"/></Relationships>
</file>

<file path=ppt/slides/_rels/slide31.xml.rels><?xml version="1.0" encoding="UTF-8" standalone="yes"?>
<Relationships xmlns="http://schemas.openxmlformats.org/package/2006/relationships"><Relationship Id="rId3" Type="http://schemas.openxmlformats.org/officeDocument/2006/relationships/image" Target="../media/image18.png"/><Relationship Id="rId2" Type="http://schemas.openxmlformats.org/officeDocument/2006/relationships/notesSlide" Target="../notesSlides/notesSlide31.xml"/><Relationship Id="rId1" Type="http://schemas.openxmlformats.org/officeDocument/2006/relationships/slideLayout" Target="../slideLayouts/slideLayout7.xml"/><Relationship Id="rId5" Type="http://schemas.microsoft.com/office/2007/relationships/hdphoto" Target="../media/hdphoto10.wdp"/><Relationship Id="rId4" Type="http://schemas.openxmlformats.org/officeDocument/2006/relationships/image" Target="../media/image19.jpeg"/></Relationships>
</file>

<file path=ppt/slides/_rels/slide32.xml.rels><?xml version="1.0" encoding="UTF-8" standalone="yes"?>
<Relationships xmlns="http://schemas.openxmlformats.org/package/2006/relationships"><Relationship Id="rId2" Type="http://schemas.openxmlformats.org/officeDocument/2006/relationships/notesSlide" Target="../notesSlides/notesSlide32.xml"/><Relationship Id="rId1" Type="http://schemas.openxmlformats.org/officeDocument/2006/relationships/slideLayout" Target="../slideLayouts/slideLayout7.xml"/></Relationships>
</file>

<file path=ppt/slides/_rels/slide33.xml.rels><?xml version="1.0" encoding="UTF-8" standalone="yes"?>
<Relationships xmlns="http://schemas.openxmlformats.org/package/2006/relationships"><Relationship Id="rId2" Type="http://schemas.openxmlformats.org/officeDocument/2006/relationships/notesSlide" Target="../notesSlides/notesSlide33.xml"/><Relationship Id="rId1" Type="http://schemas.openxmlformats.org/officeDocument/2006/relationships/slideLayout" Target="../slideLayouts/slideLayout7.xml"/></Relationships>
</file>

<file path=ppt/slides/_rels/slide34.xml.rels><?xml version="1.0" encoding="UTF-8" standalone="yes"?>
<Relationships xmlns="http://schemas.openxmlformats.org/package/2006/relationships"><Relationship Id="rId2" Type="http://schemas.openxmlformats.org/officeDocument/2006/relationships/notesSlide" Target="../notesSlides/notesSlide34.xml"/><Relationship Id="rId1" Type="http://schemas.openxmlformats.org/officeDocument/2006/relationships/slideLayout" Target="../slideLayouts/slideLayout7.xml"/></Relationships>
</file>

<file path=ppt/slides/_rels/slide35.xml.rels><?xml version="1.0" encoding="UTF-8" standalone="yes"?>
<Relationships xmlns="http://schemas.openxmlformats.org/package/2006/relationships"><Relationship Id="rId2" Type="http://schemas.openxmlformats.org/officeDocument/2006/relationships/notesSlide" Target="../notesSlides/notesSlide35.xml"/><Relationship Id="rId1" Type="http://schemas.openxmlformats.org/officeDocument/2006/relationships/slideLayout" Target="../slideLayouts/slideLayout7.xml"/></Relationships>
</file>

<file path=ppt/slides/_rels/slide36.xml.rels><?xml version="1.0" encoding="UTF-8" standalone="yes"?>
<Relationships xmlns="http://schemas.openxmlformats.org/package/2006/relationships"><Relationship Id="rId2" Type="http://schemas.openxmlformats.org/officeDocument/2006/relationships/notesSlide" Target="../notesSlides/notesSlide36.xml"/><Relationship Id="rId1" Type="http://schemas.openxmlformats.org/officeDocument/2006/relationships/slideLayout" Target="../slideLayouts/slideLayout7.xml"/></Relationships>
</file>

<file path=ppt/slides/_rels/slide37.xml.rels><?xml version="1.0" encoding="UTF-8" standalone="yes"?>
<Relationships xmlns="http://schemas.openxmlformats.org/package/2006/relationships"><Relationship Id="rId3" Type="http://schemas.openxmlformats.org/officeDocument/2006/relationships/image" Target="../media/image20.jpeg"/><Relationship Id="rId2" Type="http://schemas.openxmlformats.org/officeDocument/2006/relationships/notesSlide" Target="../notesSlides/notesSlide37.xml"/><Relationship Id="rId1" Type="http://schemas.openxmlformats.org/officeDocument/2006/relationships/slideLayout" Target="../slideLayouts/slideLayout7.xml"/><Relationship Id="rId4" Type="http://schemas.microsoft.com/office/2007/relationships/hdphoto" Target="../media/hdphoto11.wdp"/></Relationships>
</file>

<file path=ppt/slides/_rels/slide38.xml.rels><?xml version="1.0" encoding="UTF-8" standalone="yes"?>
<Relationships xmlns="http://schemas.openxmlformats.org/package/2006/relationships"><Relationship Id="rId2" Type="http://schemas.openxmlformats.org/officeDocument/2006/relationships/notesSlide" Target="../notesSlides/notesSlide38.xml"/><Relationship Id="rId1" Type="http://schemas.openxmlformats.org/officeDocument/2006/relationships/slideLayout" Target="../slideLayouts/slideLayout7.xml"/></Relationships>
</file>

<file path=ppt/slides/_rels/slide39.xml.rels><?xml version="1.0" encoding="UTF-8" standalone="yes"?>
<Relationships xmlns="http://schemas.openxmlformats.org/package/2006/relationships"><Relationship Id="rId2" Type="http://schemas.openxmlformats.org/officeDocument/2006/relationships/notesSlide" Target="../notesSlides/notesSlide39.xml"/><Relationship Id="rId1" Type="http://schemas.openxmlformats.org/officeDocument/2006/relationships/slideLayout" Target="../slideLayouts/slideLayout7.xml"/></Relationships>
</file>

<file path=ppt/slides/_rels/slide40.xml.rels><?xml version="1.0" encoding="UTF-8" standalone="yes"?>
<Relationships xmlns="http://schemas.openxmlformats.org/package/2006/relationships"><Relationship Id="rId2" Type="http://schemas.openxmlformats.org/officeDocument/2006/relationships/notesSlide" Target="../notesSlides/notesSlide40.xml"/><Relationship Id="rId1" Type="http://schemas.openxmlformats.org/officeDocument/2006/relationships/slideLayout" Target="../slideLayouts/slideLayout7.xml"/></Relationships>
</file>

<file path=ppt/slides/_rels/slide41.xml.rels><?xml version="1.0" encoding="UTF-8" standalone="yes"?>
<Relationships xmlns="http://schemas.openxmlformats.org/package/2006/relationships"><Relationship Id="rId2" Type="http://schemas.openxmlformats.org/officeDocument/2006/relationships/notesSlide" Target="../notesSlides/notesSlide41.xml"/><Relationship Id="rId1" Type="http://schemas.openxmlformats.org/officeDocument/2006/relationships/slideLayout" Target="../slideLayouts/slideLayout7.xml"/></Relationships>
</file>

<file path=ppt/slides/_rels/slide42.xml.rels><?xml version="1.0" encoding="UTF-8" standalone="yes"?>
<Relationships xmlns="http://schemas.openxmlformats.org/package/2006/relationships"><Relationship Id="rId3" Type="http://schemas.openxmlformats.org/officeDocument/2006/relationships/image" Target="../media/image7.jpeg"/><Relationship Id="rId2" Type="http://schemas.openxmlformats.org/officeDocument/2006/relationships/notesSlide" Target="../notesSlides/notesSlide42.xml"/><Relationship Id="rId1" Type="http://schemas.openxmlformats.org/officeDocument/2006/relationships/slideLayout" Target="../slideLayouts/slideLayout7.xml"/><Relationship Id="rId4" Type="http://schemas.openxmlformats.org/officeDocument/2006/relationships/image" Target="../media/image21.jpg"/></Relationships>
</file>

<file path=ppt/slides/_rels/slide43.xml.rels><?xml version="1.0" encoding="UTF-8" standalone="yes"?>
<Relationships xmlns="http://schemas.openxmlformats.org/package/2006/relationships"><Relationship Id="rId2" Type="http://schemas.openxmlformats.org/officeDocument/2006/relationships/notesSlide" Target="../notesSlides/notesSlide43.xml"/><Relationship Id="rId1" Type="http://schemas.openxmlformats.org/officeDocument/2006/relationships/slideLayout" Target="../slideLayouts/slideLayout7.xml"/></Relationships>
</file>

<file path=ppt/slides/_rels/slide44.xml.rels><?xml version="1.0" encoding="UTF-8" standalone="yes"?>
<Relationships xmlns="http://schemas.openxmlformats.org/package/2006/relationships"><Relationship Id="rId3" Type="http://schemas.openxmlformats.org/officeDocument/2006/relationships/image" Target="../media/image1.jpeg"/><Relationship Id="rId2" Type="http://schemas.openxmlformats.org/officeDocument/2006/relationships/notesSlide" Target="../notesSlides/notesSlide44.xml"/><Relationship Id="rId1" Type="http://schemas.openxmlformats.org/officeDocument/2006/relationships/slideLayout" Target="../slideLayouts/slideLayout7.xml"/><Relationship Id="rId6" Type="http://schemas.microsoft.com/office/2007/relationships/hdphoto" Target="../media/hdphoto2.wdp"/><Relationship Id="rId5" Type="http://schemas.openxmlformats.org/officeDocument/2006/relationships/image" Target="../media/image3.png"/><Relationship Id="rId4" Type="http://schemas.microsoft.com/office/2007/relationships/hdphoto" Target="../media/hdphoto1.wdp"/></Relationships>
</file>

<file path=ppt/slides/slide1.xml><?xml version="1.0" encoding="utf-8"?>
<p:sld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
        <p:nvSpPr>
          <p:cNvPr id="5" name="矩形 4"/>
          <p:cNvSpPr/>
          <p:nvPr/>
        </p:nvSpPr>
        <p:spPr>
          <a:xfrm>
            <a:off x="-27325" y="0"/>
            <a:ext cx="12245592" cy="5221649"/>
          </a:xfrm>
          <a:prstGeom prst="rect">
            <a:avLst/>
          </a:prstGeom>
          <a:blipFill>
            <a:blip r:embed="rId5">
              <a:extLst>
                <a:ext uri="{BEBA8EAE-BF5A-486C-A8C5-ECC9F3942E4B}">
                  <a14:imgProps xmlns:a14="http://schemas.microsoft.com/office/drawing/2010/main">
                    <a14:imgLayer r:embed="rId6">
                      <a14:imgEffect>
                        <a14:brightnessContrast bright="5000" contrast="30000"/>
                      </a14:imgEffect>
                    </a14:imgLayer>
                  </a14:imgProps>
                </a:ext>
              </a:extLst>
            </a:blip>
            <a:srcRect/>
            <a:stretch>
              <a:fillRect l="-124" t="-16186" r="-124" b="-9292"/>
            </a:stretch>
          </a:bli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pic>
        <p:nvPicPr>
          <p:cNvPr id="4" name="背景音乐 - 纯音乐 - 你是爱 Ppt2.mp3">
            <a:hlinkClick r:id="" action="ppaction://media"/>
          </p:cNvPr>
          <p:cNvPicPr>
            <a:picLocks noChangeAspect="1"/>
          </p:cNvPicPr>
          <p:nvPr>
            <a:audioFile r:link="rId2"/>
            <p:extLst>
              <p:ext uri="{DAA4B4D4-6D71-4841-9C94-3DE7FCFB9230}">
                <p14:media xmlns:p14="http://schemas.microsoft.com/office/powerpoint/2010/main" r:embed="rId1"/>
              </p:ext>
            </p:extLst>
          </p:nvPr>
        </p:nvPicPr>
        <p:blipFill>
          <a:blip r:embed="rId7"/>
          <a:stretch>
            <a:fillRect/>
          </a:stretch>
        </p:blipFill>
        <p:spPr>
          <a:xfrm>
            <a:off x="-959197" y="332656"/>
            <a:ext cx="609600" cy="609600"/>
          </a:xfrm>
          <a:prstGeom prst="rect">
            <a:avLst/>
          </a:prstGeom>
        </p:spPr>
      </p:pic>
      <p:grpSp>
        <p:nvGrpSpPr>
          <p:cNvPr id="76" name="组合 75"/>
          <p:cNvGrpSpPr/>
          <p:nvPr/>
        </p:nvGrpSpPr>
        <p:grpSpPr>
          <a:xfrm>
            <a:off x="1292471" y="166675"/>
            <a:ext cx="343825" cy="309997"/>
            <a:chOff x="4634991" y="2138335"/>
            <a:chExt cx="428348" cy="386204"/>
          </a:xfrm>
        </p:grpSpPr>
        <p:sp>
          <p:nvSpPr>
            <p:cNvPr id="77" name="Freeform 5"/>
            <p:cNvSpPr>
              <a:spLocks/>
            </p:cNvSpPr>
            <p:nvPr/>
          </p:nvSpPr>
          <p:spPr bwMode="auto">
            <a:xfrm>
              <a:off x="4634991" y="2138335"/>
              <a:ext cx="428348" cy="386204"/>
            </a:xfrm>
            <a:custGeom>
              <a:avLst/>
              <a:gdLst>
                <a:gd name="T0" fmla="*/ 2151 w 2740"/>
                <a:gd name="T1" fmla="*/ 2315 h 2446"/>
                <a:gd name="T2" fmla="*/ 2055 w 2740"/>
                <a:gd name="T3" fmla="*/ 2410 h 2446"/>
                <a:gd name="T4" fmla="*/ 1918 w 2740"/>
                <a:gd name="T5" fmla="*/ 2445 h 2446"/>
                <a:gd name="T6" fmla="*/ 816 w 2740"/>
                <a:gd name="T7" fmla="*/ 2445 h 2446"/>
                <a:gd name="T8" fmla="*/ 685 w 2740"/>
                <a:gd name="T9" fmla="*/ 2410 h 2446"/>
                <a:gd name="T10" fmla="*/ 589 w 2740"/>
                <a:gd name="T11" fmla="*/ 2314 h 2446"/>
                <a:gd name="T12" fmla="*/ 36 w 2740"/>
                <a:gd name="T13" fmla="*/ 1356 h 2446"/>
                <a:gd name="T14" fmla="*/ 0 w 2740"/>
                <a:gd name="T15" fmla="*/ 1223 h 2446"/>
                <a:gd name="T16" fmla="*/ 36 w 2740"/>
                <a:gd name="T17" fmla="*/ 1089 h 2446"/>
                <a:gd name="T18" fmla="*/ 587 w 2740"/>
                <a:gd name="T19" fmla="*/ 135 h 2446"/>
                <a:gd name="T20" fmla="*/ 685 w 2740"/>
                <a:gd name="T21" fmla="*/ 37 h 2446"/>
                <a:gd name="T22" fmla="*/ 810 w 2740"/>
                <a:gd name="T23" fmla="*/ 1 h 2446"/>
                <a:gd name="T24" fmla="*/ 1916 w 2740"/>
                <a:gd name="T25" fmla="*/ 1 h 2446"/>
                <a:gd name="T26" fmla="*/ 2055 w 2740"/>
                <a:gd name="T27" fmla="*/ 37 h 2446"/>
                <a:gd name="T28" fmla="*/ 2151 w 2740"/>
                <a:gd name="T29" fmla="*/ 132 h 2446"/>
                <a:gd name="T30" fmla="*/ 2702 w 2740"/>
                <a:gd name="T31" fmla="*/ 1086 h 2446"/>
                <a:gd name="T32" fmla="*/ 2740 w 2740"/>
                <a:gd name="T33" fmla="*/ 1223 h 2446"/>
                <a:gd name="T34" fmla="*/ 2701 w 2740"/>
                <a:gd name="T35" fmla="*/ 1361 h 2446"/>
                <a:gd name="T36" fmla="*/ 2151 w 2740"/>
                <a:gd name="T37" fmla="*/ 2315 h 244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Lst>
              <a:rect l="0" t="0" r="r" b="b"/>
              <a:pathLst>
                <a:path w="2740" h="2446">
                  <a:moveTo>
                    <a:pt x="2151" y="2315"/>
                  </a:moveTo>
                  <a:cubicBezTo>
                    <a:pt x="2128" y="2353"/>
                    <a:pt x="2096" y="2386"/>
                    <a:pt x="2055" y="2410"/>
                  </a:cubicBezTo>
                  <a:cubicBezTo>
                    <a:pt x="2012" y="2435"/>
                    <a:pt x="1965" y="2446"/>
                    <a:pt x="1918" y="2445"/>
                  </a:cubicBezTo>
                  <a:lnTo>
                    <a:pt x="816" y="2445"/>
                  </a:lnTo>
                  <a:cubicBezTo>
                    <a:pt x="772" y="2445"/>
                    <a:pt x="726" y="2434"/>
                    <a:pt x="685" y="2410"/>
                  </a:cubicBezTo>
                  <a:cubicBezTo>
                    <a:pt x="644" y="2386"/>
                    <a:pt x="611" y="2353"/>
                    <a:pt x="589" y="2314"/>
                  </a:cubicBezTo>
                  <a:lnTo>
                    <a:pt x="36" y="1356"/>
                  </a:lnTo>
                  <a:cubicBezTo>
                    <a:pt x="13" y="1317"/>
                    <a:pt x="0" y="1272"/>
                    <a:pt x="0" y="1223"/>
                  </a:cubicBezTo>
                  <a:cubicBezTo>
                    <a:pt x="0" y="1174"/>
                    <a:pt x="13" y="1129"/>
                    <a:pt x="36" y="1089"/>
                  </a:cubicBezTo>
                  <a:lnTo>
                    <a:pt x="587" y="135"/>
                  </a:lnTo>
                  <a:cubicBezTo>
                    <a:pt x="610" y="96"/>
                    <a:pt x="643" y="61"/>
                    <a:pt x="685" y="37"/>
                  </a:cubicBezTo>
                  <a:cubicBezTo>
                    <a:pt x="724" y="14"/>
                    <a:pt x="767" y="2"/>
                    <a:pt x="810" y="1"/>
                  </a:cubicBezTo>
                  <a:lnTo>
                    <a:pt x="1916" y="1"/>
                  </a:lnTo>
                  <a:cubicBezTo>
                    <a:pt x="1963" y="0"/>
                    <a:pt x="2011" y="11"/>
                    <a:pt x="2055" y="37"/>
                  </a:cubicBezTo>
                  <a:cubicBezTo>
                    <a:pt x="2096" y="60"/>
                    <a:pt x="2129" y="93"/>
                    <a:pt x="2151" y="132"/>
                  </a:cubicBezTo>
                  <a:lnTo>
                    <a:pt x="2702" y="1086"/>
                  </a:lnTo>
                  <a:cubicBezTo>
                    <a:pt x="2726" y="1126"/>
                    <a:pt x="2740" y="1173"/>
                    <a:pt x="2740" y="1223"/>
                  </a:cubicBezTo>
                  <a:cubicBezTo>
                    <a:pt x="2740" y="1274"/>
                    <a:pt x="2726" y="1321"/>
                    <a:pt x="2701" y="1361"/>
                  </a:cubicBezTo>
                  <a:lnTo>
                    <a:pt x="2151" y="2315"/>
                  </a:lnTo>
                  <a:close/>
                </a:path>
              </a:pathLst>
            </a:custGeom>
            <a:solidFill>
              <a:srgbClr val="92D050"/>
            </a:solidFill>
            <a:ln w="9525" cap="flat">
              <a:noFill/>
              <a:prstDash val="solid"/>
              <a:miter lim="800000"/>
              <a:headEnd/>
              <a:tailEnd/>
            </a:ln>
            <a:extLst/>
          </p:spPr>
          <p:txBody>
            <a:bodyPr vert="horz" wrap="square" lIns="91440" tIns="45720" rIns="91440" bIns="45720" numCol="1" anchor="t" anchorCtr="0" compatLnSpc="1">
              <a:prstTxWarp prst="textNoShape">
                <a:avLst/>
              </a:prstTxWarp>
            </a:bodyPr>
            <a:lstStyle/>
            <a:p>
              <a:endParaRPr lang="zh-CN" altLang="en-US"/>
            </a:p>
          </p:txBody>
        </p:sp>
        <p:sp>
          <p:nvSpPr>
            <p:cNvPr id="78" name="KSO_Shape"/>
            <p:cNvSpPr>
              <a:spLocks/>
            </p:cNvSpPr>
            <p:nvPr/>
          </p:nvSpPr>
          <p:spPr bwMode="auto">
            <a:xfrm>
              <a:off x="4711293" y="2236765"/>
              <a:ext cx="275742" cy="189342"/>
            </a:xfrm>
            <a:custGeom>
              <a:avLst/>
              <a:gdLst>
                <a:gd name="T0" fmla="*/ 2147483646 w 112"/>
                <a:gd name="T1" fmla="*/ 2147483646 h 77"/>
                <a:gd name="T2" fmla="*/ 2147483646 w 112"/>
                <a:gd name="T3" fmla="*/ 2147483646 h 77"/>
                <a:gd name="T4" fmla="*/ 2147483646 w 112"/>
                <a:gd name="T5" fmla="*/ 2147483646 h 77"/>
                <a:gd name="T6" fmla="*/ 2147483646 w 112"/>
                <a:gd name="T7" fmla="*/ 2147483646 h 77"/>
                <a:gd name="T8" fmla="*/ 2147483646 w 112"/>
                <a:gd name="T9" fmla="*/ 2147483646 h 77"/>
                <a:gd name="T10" fmla="*/ 0 w 112"/>
                <a:gd name="T11" fmla="*/ 2147483646 h 77"/>
                <a:gd name="T12" fmla="*/ 2147483646 w 112"/>
                <a:gd name="T13" fmla="*/ 2147483646 h 77"/>
                <a:gd name="T14" fmla="*/ 2147483646 w 112"/>
                <a:gd name="T15" fmla="*/ 2147483646 h 77"/>
                <a:gd name="T16" fmla="*/ 2147483646 w 112"/>
                <a:gd name="T17" fmla="*/ 2147483646 h 77"/>
                <a:gd name="T18" fmla="*/ 2147483646 w 112"/>
                <a:gd name="T19" fmla="*/ 2147483646 h 77"/>
                <a:gd name="T20" fmla="*/ 2147483646 w 112"/>
                <a:gd name="T21" fmla="*/ 2147483646 h 77"/>
                <a:gd name="T22" fmla="*/ 2147483646 w 112"/>
                <a:gd name="T23" fmla="*/ 2147483646 h 77"/>
                <a:gd name="T24" fmla="*/ 2147483646 w 112"/>
                <a:gd name="T25" fmla="*/ 2147483646 h 77"/>
                <a:gd name="T26" fmla="*/ 2147483646 w 112"/>
                <a:gd name="T27" fmla="*/ 2147483646 h 77"/>
                <a:gd name="T28" fmla="*/ 2147483646 w 112"/>
                <a:gd name="T29" fmla="*/ 2147483646 h 77"/>
                <a:gd name="T30" fmla="*/ 2147483646 w 112"/>
                <a:gd name="T31" fmla="*/ 2147483646 h 77"/>
                <a:gd name="T32" fmla="*/ 2147483646 w 112"/>
                <a:gd name="T33" fmla="*/ 2147483646 h 77"/>
                <a:gd name="T34" fmla="*/ 2147483646 w 112"/>
                <a:gd name="T35" fmla="*/ 2147483646 h 77"/>
                <a:gd name="T36" fmla="*/ 2147483646 w 112"/>
                <a:gd name="T37" fmla="*/ 2147483646 h 77"/>
                <a:gd name="T38" fmla="*/ 2147483646 w 112"/>
                <a:gd name="T39" fmla="*/ 2147483646 h 77"/>
                <a:gd name="T40" fmla="*/ 2147483646 w 112"/>
                <a:gd name="T41" fmla="*/ 2147483646 h 77"/>
                <a:gd name="T42" fmla="*/ 2147483646 w 112"/>
                <a:gd name="T43" fmla="*/ 2147483646 h 77"/>
                <a:gd name="T44" fmla="*/ 2147483646 w 112"/>
                <a:gd name="T45" fmla="*/ 2147483646 h 77"/>
                <a:gd name="T46" fmla="*/ 2147483646 w 112"/>
                <a:gd name="T47" fmla="*/ 2147483646 h 77"/>
                <a:gd name="T48" fmla="*/ 2147483646 w 112"/>
                <a:gd name="T49" fmla="*/ 2147483646 h 77"/>
                <a:gd name="T50" fmla="*/ 2147483646 w 112"/>
                <a:gd name="T51" fmla="*/ 2147483646 h 77"/>
                <a:gd name="T52" fmla="*/ 2147483646 w 112"/>
                <a:gd name="T53" fmla="*/ 2147483646 h 77"/>
                <a:gd name="T54" fmla="*/ 2147483646 w 112"/>
                <a:gd name="T55" fmla="*/ 2147483646 h 77"/>
                <a:gd name="T56" fmla="*/ 2147483646 w 112"/>
                <a:gd name="T57" fmla="*/ 2147483646 h 77"/>
                <a:gd name="T58" fmla="*/ 2147483646 w 112"/>
                <a:gd name="T59" fmla="*/ 2147483646 h 77"/>
                <a:gd name="T60" fmla="*/ 2147483646 w 112"/>
                <a:gd name="T61" fmla="*/ 2147483646 h 77"/>
                <a:gd name="T62" fmla="*/ 2147483646 w 112"/>
                <a:gd name="T63" fmla="*/ 2147483646 h 77"/>
                <a:gd name="T64" fmla="*/ 2147483646 w 112"/>
                <a:gd name="T65" fmla="*/ 2147483646 h 77"/>
                <a:gd name="T66" fmla="*/ 2147483646 w 112"/>
                <a:gd name="T67" fmla="*/ 2147483646 h 77"/>
                <a:gd name="T68" fmla="*/ 2147483646 w 112"/>
                <a:gd name="T69" fmla="*/ 2147483646 h 77"/>
                <a:gd name="T70" fmla="*/ 2147483646 w 112"/>
                <a:gd name="T71" fmla="*/ 2147483646 h 77"/>
                <a:gd name="T72" fmla="*/ 2147483646 w 112"/>
                <a:gd name="T73" fmla="*/ 2147483646 h 77"/>
                <a:gd name="T74" fmla="*/ 2147483646 w 112"/>
                <a:gd name="T75" fmla="*/ 2147483646 h 77"/>
                <a:gd name="T76" fmla="*/ 2147483646 w 112"/>
                <a:gd name="T77" fmla="*/ 2147483646 h 77"/>
                <a:gd name="T78" fmla="*/ 2147483646 w 112"/>
                <a:gd name="T79" fmla="*/ 2147483646 h 77"/>
                <a:gd name="T80" fmla="*/ 2147483646 w 112"/>
                <a:gd name="T81" fmla="*/ 2147483646 h 77"/>
                <a:gd name="T82" fmla="*/ 2147483646 w 112"/>
                <a:gd name="T83" fmla="*/ 2147483646 h 77"/>
                <a:gd name="T84" fmla="*/ 2147483646 w 112"/>
                <a:gd name="T85" fmla="*/ 2147483646 h 77"/>
                <a:gd name="T86" fmla="*/ 2147483646 w 112"/>
                <a:gd name="T87" fmla="*/ 2147483646 h 77"/>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Lst>
              <a:ahLst/>
              <a:cxnLst>
                <a:cxn ang="T88">
                  <a:pos x="T0" y="T1"/>
                </a:cxn>
                <a:cxn ang="T89">
                  <a:pos x="T2" y="T3"/>
                </a:cxn>
                <a:cxn ang="T90">
                  <a:pos x="T4" y="T5"/>
                </a:cxn>
                <a:cxn ang="T91">
                  <a:pos x="T6" y="T7"/>
                </a:cxn>
                <a:cxn ang="T92">
                  <a:pos x="T8" y="T9"/>
                </a:cxn>
                <a:cxn ang="T93">
                  <a:pos x="T10" y="T11"/>
                </a:cxn>
                <a:cxn ang="T94">
                  <a:pos x="T12" y="T13"/>
                </a:cxn>
                <a:cxn ang="T95">
                  <a:pos x="T14" y="T15"/>
                </a:cxn>
                <a:cxn ang="T96">
                  <a:pos x="T16" y="T17"/>
                </a:cxn>
                <a:cxn ang="T97">
                  <a:pos x="T18" y="T19"/>
                </a:cxn>
                <a:cxn ang="T98">
                  <a:pos x="T20" y="T21"/>
                </a:cxn>
                <a:cxn ang="T99">
                  <a:pos x="T22" y="T23"/>
                </a:cxn>
                <a:cxn ang="T100">
                  <a:pos x="T24" y="T25"/>
                </a:cxn>
                <a:cxn ang="T101">
                  <a:pos x="T26" y="T27"/>
                </a:cxn>
                <a:cxn ang="T102">
                  <a:pos x="T28" y="T29"/>
                </a:cxn>
                <a:cxn ang="T103">
                  <a:pos x="T30" y="T31"/>
                </a:cxn>
                <a:cxn ang="T104">
                  <a:pos x="T32" y="T33"/>
                </a:cxn>
                <a:cxn ang="T105">
                  <a:pos x="T34" y="T35"/>
                </a:cxn>
                <a:cxn ang="T106">
                  <a:pos x="T36" y="T37"/>
                </a:cxn>
                <a:cxn ang="T107">
                  <a:pos x="T38" y="T39"/>
                </a:cxn>
                <a:cxn ang="T108">
                  <a:pos x="T40" y="T41"/>
                </a:cxn>
                <a:cxn ang="T109">
                  <a:pos x="T42" y="T43"/>
                </a:cxn>
                <a:cxn ang="T110">
                  <a:pos x="T44" y="T45"/>
                </a:cxn>
                <a:cxn ang="T111">
                  <a:pos x="T46" y="T47"/>
                </a:cxn>
                <a:cxn ang="T112">
                  <a:pos x="T48" y="T49"/>
                </a:cxn>
                <a:cxn ang="T113">
                  <a:pos x="T50" y="T51"/>
                </a:cxn>
                <a:cxn ang="T114">
                  <a:pos x="T52" y="T53"/>
                </a:cxn>
                <a:cxn ang="T115">
                  <a:pos x="T54" y="T55"/>
                </a:cxn>
                <a:cxn ang="T116">
                  <a:pos x="T56" y="T57"/>
                </a:cxn>
                <a:cxn ang="T117">
                  <a:pos x="T58" y="T59"/>
                </a:cxn>
                <a:cxn ang="T118">
                  <a:pos x="T60" y="T61"/>
                </a:cxn>
                <a:cxn ang="T119">
                  <a:pos x="T62" y="T63"/>
                </a:cxn>
                <a:cxn ang="T120">
                  <a:pos x="T64" y="T65"/>
                </a:cxn>
                <a:cxn ang="T121">
                  <a:pos x="T66" y="T67"/>
                </a:cxn>
                <a:cxn ang="T122">
                  <a:pos x="T68" y="T69"/>
                </a:cxn>
                <a:cxn ang="T123">
                  <a:pos x="T70" y="T71"/>
                </a:cxn>
                <a:cxn ang="T124">
                  <a:pos x="T72" y="T73"/>
                </a:cxn>
                <a:cxn ang="T125">
                  <a:pos x="T74" y="T75"/>
                </a:cxn>
                <a:cxn ang="T126">
                  <a:pos x="T76" y="T77"/>
                </a:cxn>
                <a:cxn ang="T127">
                  <a:pos x="T78" y="T79"/>
                </a:cxn>
                <a:cxn ang="T128">
                  <a:pos x="T80" y="T81"/>
                </a:cxn>
                <a:cxn ang="T129">
                  <a:pos x="T82" y="T83"/>
                </a:cxn>
                <a:cxn ang="T130">
                  <a:pos x="T84" y="T85"/>
                </a:cxn>
                <a:cxn ang="T131">
                  <a:pos x="T86" y="T87"/>
                </a:cxn>
              </a:cxnLst>
              <a:rect l="0" t="0" r="r" b="b"/>
              <a:pathLst>
                <a:path w="112" h="77">
                  <a:moveTo>
                    <a:pt x="56" y="0"/>
                  </a:moveTo>
                  <a:cubicBezTo>
                    <a:pt x="62" y="0"/>
                    <a:pt x="66" y="4"/>
                    <a:pt x="66" y="10"/>
                  </a:cubicBezTo>
                  <a:cubicBezTo>
                    <a:pt x="66" y="15"/>
                    <a:pt x="62" y="20"/>
                    <a:pt x="56" y="20"/>
                  </a:cubicBezTo>
                  <a:cubicBezTo>
                    <a:pt x="51" y="20"/>
                    <a:pt x="46" y="15"/>
                    <a:pt x="46" y="10"/>
                  </a:cubicBezTo>
                  <a:cubicBezTo>
                    <a:pt x="46" y="4"/>
                    <a:pt x="51" y="0"/>
                    <a:pt x="56" y="0"/>
                  </a:cubicBezTo>
                  <a:close/>
                  <a:moveTo>
                    <a:pt x="15" y="49"/>
                  </a:moveTo>
                  <a:cubicBezTo>
                    <a:pt x="15" y="66"/>
                    <a:pt x="15" y="66"/>
                    <a:pt x="15" y="66"/>
                  </a:cubicBezTo>
                  <a:cubicBezTo>
                    <a:pt x="10" y="66"/>
                    <a:pt x="10" y="66"/>
                    <a:pt x="10" y="66"/>
                  </a:cubicBezTo>
                  <a:cubicBezTo>
                    <a:pt x="10" y="52"/>
                    <a:pt x="10" y="52"/>
                    <a:pt x="10" y="52"/>
                  </a:cubicBezTo>
                  <a:cubicBezTo>
                    <a:pt x="9" y="52"/>
                    <a:pt x="9" y="52"/>
                    <a:pt x="9" y="52"/>
                  </a:cubicBezTo>
                  <a:cubicBezTo>
                    <a:pt x="9" y="66"/>
                    <a:pt x="9" y="66"/>
                    <a:pt x="9" y="66"/>
                  </a:cubicBezTo>
                  <a:cubicBezTo>
                    <a:pt x="4" y="66"/>
                    <a:pt x="4" y="66"/>
                    <a:pt x="4" y="66"/>
                  </a:cubicBezTo>
                  <a:cubicBezTo>
                    <a:pt x="4" y="49"/>
                    <a:pt x="4" y="49"/>
                    <a:pt x="4" y="49"/>
                  </a:cubicBezTo>
                  <a:cubicBezTo>
                    <a:pt x="4" y="46"/>
                    <a:pt x="4" y="46"/>
                    <a:pt x="4" y="46"/>
                  </a:cubicBezTo>
                  <a:cubicBezTo>
                    <a:pt x="4" y="37"/>
                    <a:pt x="4" y="37"/>
                    <a:pt x="4" y="37"/>
                  </a:cubicBezTo>
                  <a:cubicBezTo>
                    <a:pt x="4" y="37"/>
                    <a:pt x="4" y="37"/>
                    <a:pt x="4" y="37"/>
                  </a:cubicBezTo>
                  <a:cubicBezTo>
                    <a:pt x="4" y="46"/>
                    <a:pt x="4" y="46"/>
                    <a:pt x="4" y="46"/>
                  </a:cubicBezTo>
                  <a:cubicBezTo>
                    <a:pt x="0" y="46"/>
                    <a:pt x="0" y="46"/>
                    <a:pt x="0" y="46"/>
                  </a:cubicBezTo>
                  <a:cubicBezTo>
                    <a:pt x="0" y="33"/>
                    <a:pt x="0" y="33"/>
                    <a:pt x="0" y="33"/>
                  </a:cubicBezTo>
                  <a:cubicBezTo>
                    <a:pt x="0" y="31"/>
                    <a:pt x="1" y="29"/>
                    <a:pt x="4" y="29"/>
                  </a:cubicBezTo>
                  <a:cubicBezTo>
                    <a:pt x="13" y="29"/>
                    <a:pt x="13" y="29"/>
                    <a:pt x="13" y="29"/>
                  </a:cubicBezTo>
                  <a:cubicBezTo>
                    <a:pt x="13" y="30"/>
                    <a:pt x="13" y="30"/>
                    <a:pt x="13" y="31"/>
                  </a:cubicBezTo>
                  <a:cubicBezTo>
                    <a:pt x="13" y="49"/>
                    <a:pt x="13" y="49"/>
                    <a:pt x="13" y="49"/>
                  </a:cubicBezTo>
                  <a:cubicBezTo>
                    <a:pt x="15" y="49"/>
                    <a:pt x="15" y="49"/>
                    <a:pt x="15" y="49"/>
                  </a:cubicBezTo>
                  <a:close/>
                  <a:moveTo>
                    <a:pt x="10" y="15"/>
                  </a:moveTo>
                  <a:cubicBezTo>
                    <a:pt x="13" y="15"/>
                    <a:pt x="16" y="18"/>
                    <a:pt x="16" y="22"/>
                  </a:cubicBezTo>
                  <a:cubicBezTo>
                    <a:pt x="16" y="23"/>
                    <a:pt x="16" y="24"/>
                    <a:pt x="15" y="25"/>
                  </a:cubicBezTo>
                  <a:cubicBezTo>
                    <a:pt x="15" y="26"/>
                    <a:pt x="15" y="26"/>
                    <a:pt x="14" y="26"/>
                  </a:cubicBezTo>
                  <a:cubicBezTo>
                    <a:pt x="13" y="27"/>
                    <a:pt x="12" y="28"/>
                    <a:pt x="10" y="28"/>
                  </a:cubicBezTo>
                  <a:cubicBezTo>
                    <a:pt x="6" y="28"/>
                    <a:pt x="3" y="25"/>
                    <a:pt x="3" y="22"/>
                  </a:cubicBezTo>
                  <a:cubicBezTo>
                    <a:pt x="3" y="18"/>
                    <a:pt x="6" y="15"/>
                    <a:pt x="10" y="15"/>
                  </a:cubicBezTo>
                  <a:close/>
                  <a:moveTo>
                    <a:pt x="96" y="49"/>
                  </a:moveTo>
                  <a:cubicBezTo>
                    <a:pt x="96" y="66"/>
                    <a:pt x="96" y="66"/>
                    <a:pt x="96" y="66"/>
                  </a:cubicBezTo>
                  <a:cubicBezTo>
                    <a:pt x="101" y="66"/>
                    <a:pt x="101" y="66"/>
                    <a:pt x="101" y="66"/>
                  </a:cubicBezTo>
                  <a:cubicBezTo>
                    <a:pt x="101" y="52"/>
                    <a:pt x="101" y="52"/>
                    <a:pt x="101" y="52"/>
                  </a:cubicBezTo>
                  <a:cubicBezTo>
                    <a:pt x="102" y="52"/>
                    <a:pt x="102" y="52"/>
                    <a:pt x="102" y="52"/>
                  </a:cubicBezTo>
                  <a:cubicBezTo>
                    <a:pt x="102" y="66"/>
                    <a:pt x="102" y="66"/>
                    <a:pt x="102" y="66"/>
                  </a:cubicBezTo>
                  <a:cubicBezTo>
                    <a:pt x="107" y="66"/>
                    <a:pt x="107" y="66"/>
                    <a:pt x="107" y="66"/>
                  </a:cubicBezTo>
                  <a:cubicBezTo>
                    <a:pt x="107" y="49"/>
                    <a:pt x="107" y="49"/>
                    <a:pt x="107" y="49"/>
                  </a:cubicBezTo>
                  <a:cubicBezTo>
                    <a:pt x="107" y="46"/>
                    <a:pt x="107" y="46"/>
                    <a:pt x="107" y="46"/>
                  </a:cubicBezTo>
                  <a:cubicBezTo>
                    <a:pt x="107" y="37"/>
                    <a:pt x="107" y="37"/>
                    <a:pt x="107" y="37"/>
                  </a:cubicBezTo>
                  <a:cubicBezTo>
                    <a:pt x="107" y="37"/>
                    <a:pt x="107" y="37"/>
                    <a:pt x="107" y="37"/>
                  </a:cubicBezTo>
                  <a:cubicBezTo>
                    <a:pt x="107" y="46"/>
                    <a:pt x="107" y="46"/>
                    <a:pt x="107" y="46"/>
                  </a:cubicBezTo>
                  <a:cubicBezTo>
                    <a:pt x="112" y="46"/>
                    <a:pt x="112" y="46"/>
                    <a:pt x="112" y="46"/>
                  </a:cubicBezTo>
                  <a:cubicBezTo>
                    <a:pt x="112" y="33"/>
                    <a:pt x="112" y="33"/>
                    <a:pt x="112" y="33"/>
                  </a:cubicBezTo>
                  <a:cubicBezTo>
                    <a:pt x="112" y="31"/>
                    <a:pt x="110" y="29"/>
                    <a:pt x="107" y="29"/>
                  </a:cubicBezTo>
                  <a:cubicBezTo>
                    <a:pt x="98" y="29"/>
                    <a:pt x="98" y="29"/>
                    <a:pt x="98" y="29"/>
                  </a:cubicBezTo>
                  <a:cubicBezTo>
                    <a:pt x="98" y="30"/>
                    <a:pt x="98" y="30"/>
                    <a:pt x="98" y="31"/>
                  </a:cubicBezTo>
                  <a:cubicBezTo>
                    <a:pt x="98" y="49"/>
                    <a:pt x="98" y="49"/>
                    <a:pt x="98" y="49"/>
                  </a:cubicBezTo>
                  <a:cubicBezTo>
                    <a:pt x="96" y="49"/>
                    <a:pt x="96" y="49"/>
                    <a:pt x="96" y="49"/>
                  </a:cubicBezTo>
                  <a:close/>
                  <a:moveTo>
                    <a:pt x="101" y="15"/>
                  </a:moveTo>
                  <a:cubicBezTo>
                    <a:pt x="98" y="15"/>
                    <a:pt x="95" y="18"/>
                    <a:pt x="95" y="22"/>
                  </a:cubicBezTo>
                  <a:cubicBezTo>
                    <a:pt x="95" y="23"/>
                    <a:pt x="95" y="24"/>
                    <a:pt x="96" y="25"/>
                  </a:cubicBezTo>
                  <a:cubicBezTo>
                    <a:pt x="96" y="26"/>
                    <a:pt x="97" y="26"/>
                    <a:pt x="97" y="26"/>
                  </a:cubicBezTo>
                  <a:cubicBezTo>
                    <a:pt x="98" y="27"/>
                    <a:pt x="100" y="28"/>
                    <a:pt x="101" y="28"/>
                  </a:cubicBezTo>
                  <a:cubicBezTo>
                    <a:pt x="105" y="28"/>
                    <a:pt x="108" y="25"/>
                    <a:pt x="108" y="22"/>
                  </a:cubicBezTo>
                  <a:cubicBezTo>
                    <a:pt x="108" y="18"/>
                    <a:pt x="105" y="15"/>
                    <a:pt x="101" y="15"/>
                  </a:cubicBezTo>
                  <a:close/>
                  <a:moveTo>
                    <a:pt x="75" y="51"/>
                  </a:moveTo>
                  <a:cubicBezTo>
                    <a:pt x="75" y="72"/>
                    <a:pt x="75" y="72"/>
                    <a:pt x="75" y="72"/>
                  </a:cubicBezTo>
                  <a:cubicBezTo>
                    <a:pt x="80" y="72"/>
                    <a:pt x="80" y="72"/>
                    <a:pt x="80" y="72"/>
                  </a:cubicBezTo>
                  <a:cubicBezTo>
                    <a:pt x="80" y="54"/>
                    <a:pt x="80" y="54"/>
                    <a:pt x="80" y="54"/>
                  </a:cubicBezTo>
                  <a:cubicBezTo>
                    <a:pt x="82" y="54"/>
                    <a:pt x="82" y="54"/>
                    <a:pt x="82" y="54"/>
                  </a:cubicBezTo>
                  <a:cubicBezTo>
                    <a:pt x="82" y="72"/>
                    <a:pt x="82" y="72"/>
                    <a:pt x="82" y="72"/>
                  </a:cubicBezTo>
                  <a:cubicBezTo>
                    <a:pt x="87" y="72"/>
                    <a:pt x="87" y="72"/>
                    <a:pt x="87" y="72"/>
                  </a:cubicBezTo>
                  <a:cubicBezTo>
                    <a:pt x="87" y="51"/>
                    <a:pt x="87" y="51"/>
                    <a:pt x="87" y="51"/>
                  </a:cubicBezTo>
                  <a:cubicBezTo>
                    <a:pt x="87" y="47"/>
                    <a:pt x="87" y="47"/>
                    <a:pt x="87" y="47"/>
                  </a:cubicBezTo>
                  <a:cubicBezTo>
                    <a:pt x="87" y="36"/>
                    <a:pt x="87" y="36"/>
                    <a:pt x="87" y="36"/>
                  </a:cubicBezTo>
                  <a:cubicBezTo>
                    <a:pt x="88" y="36"/>
                    <a:pt x="88" y="36"/>
                    <a:pt x="88" y="36"/>
                  </a:cubicBezTo>
                  <a:cubicBezTo>
                    <a:pt x="88" y="47"/>
                    <a:pt x="88" y="47"/>
                    <a:pt x="88" y="47"/>
                  </a:cubicBezTo>
                  <a:cubicBezTo>
                    <a:pt x="94" y="47"/>
                    <a:pt x="94" y="47"/>
                    <a:pt x="94" y="47"/>
                  </a:cubicBezTo>
                  <a:cubicBezTo>
                    <a:pt x="94" y="31"/>
                    <a:pt x="94" y="31"/>
                    <a:pt x="94" y="31"/>
                  </a:cubicBezTo>
                  <a:cubicBezTo>
                    <a:pt x="94" y="28"/>
                    <a:pt x="91" y="26"/>
                    <a:pt x="88" y="26"/>
                  </a:cubicBezTo>
                  <a:cubicBezTo>
                    <a:pt x="77" y="26"/>
                    <a:pt x="77" y="26"/>
                    <a:pt x="77" y="26"/>
                  </a:cubicBezTo>
                  <a:cubicBezTo>
                    <a:pt x="77" y="27"/>
                    <a:pt x="77" y="28"/>
                    <a:pt x="77" y="28"/>
                  </a:cubicBezTo>
                  <a:cubicBezTo>
                    <a:pt x="77" y="51"/>
                    <a:pt x="77" y="51"/>
                    <a:pt x="77" y="51"/>
                  </a:cubicBezTo>
                  <a:cubicBezTo>
                    <a:pt x="75" y="51"/>
                    <a:pt x="75" y="51"/>
                    <a:pt x="75" y="51"/>
                  </a:cubicBezTo>
                  <a:close/>
                  <a:moveTo>
                    <a:pt x="65" y="47"/>
                  </a:moveTo>
                  <a:cubicBezTo>
                    <a:pt x="65" y="32"/>
                    <a:pt x="65" y="32"/>
                    <a:pt x="65" y="32"/>
                  </a:cubicBezTo>
                  <a:cubicBezTo>
                    <a:pt x="64" y="32"/>
                    <a:pt x="64" y="32"/>
                    <a:pt x="64" y="32"/>
                  </a:cubicBezTo>
                  <a:cubicBezTo>
                    <a:pt x="64" y="47"/>
                    <a:pt x="64" y="47"/>
                    <a:pt x="64" y="47"/>
                  </a:cubicBezTo>
                  <a:cubicBezTo>
                    <a:pt x="64" y="50"/>
                    <a:pt x="64" y="50"/>
                    <a:pt x="64" y="50"/>
                  </a:cubicBezTo>
                  <a:cubicBezTo>
                    <a:pt x="64" y="77"/>
                    <a:pt x="64" y="77"/>
                    <a:pt x="64" y="77"/>
                  </a:cubicBezTo>
                  <a:cubicBezTo>
                    <a:pt x="57" y="77"/>
                    <a:pt x="57" y="77"/>
                    <a:pt x="57" y="77"/>
                  </a:cubicBezTo>
                  <a:cubicBezTo>
                    <a:pt x="57" y="55"/>
                    <a:pt x="57" y="55"/>
                    <a:pt x="57" y="55"/>
                  </a:cubicBezTo>
                  <a:cubicBezTo>
                    <a:pt x="55" y="55"/>
                    <a:pt x="55" y="55"/>
                    <a:pt x="55" y="55"/>
                  </a:cubicBezTo>
                  <a:cubicBezTo>
                    <a:pt x="55" y="77"/>
                    <a:pt x="55" y="77"/>
                    <a:pt x="55" y="77"/>
                  </a:cubicBezTo>
                  <a:cubicBezTo>
                    <a:pt x="48" y="77"/>
                    <a:pt x="48" y="77"/>
                    <a:pt x="48" y="77"/>
                  </a:cubicBezTo>
                  <a:cubicBezTo>
                    <a:pt x="48" y="50"/>
                    <a:pt x="48" y="50"/>
                    <a:pt x="48" y="50"/>
                  </a:cubicBezTo>
                  <a:cubicBezTo>
                    <a:pt x="48" y="47"/>
                    <a:pt x="48" y="47"/>
                    <a:pt x="48" y="47"/>
                  </a:cubicBezTo>
                  <a:cubicBezTo>
                    <a:pt x="48" y="32"/>
                    <a:pt x="48" y="32"/>
                    <a:pt x="48" y="32"/>
                  </a:cubicBezTo>
                  <a:cubicBezTo>
                    <a:pt x="47" y="32"/>
                    <a:pt x="47" y="32"/>
                    <a:pt x="47" y="32"/>
                  </a:cubicBezTo>
                  <a:cubicBezTo>
                    <a:pt x="47" y="47"/>
                    <a:pt x="47" y="47"/>
                    <a:pt x="47" y="47"/>
                  </a:cubicBezTo>
                  <a:cubicBezTo>
                    <a:pt x="41" y="47"/>
                    <a:pt x="41" y="47"/>
                    <a:pt x="41" y="47"/>
                  </a:cubicBezTo>
                  <a:cubicBezTo>
                    <a:pt x="41" y="27"/>
                    <a:pt x="41" y="27"/>
                    <a:pt x="41" y="27"/>
                  </a:cubicBezTo>
                  <a:cubicBezTo>
                    <a:pt x="41" y="24"/>
                    <a:pt x="44" y="21"/>
                    <a:pt x="47" y="21"/>
                  </a:cubicBezTo>
                  <a:cubicBezTo>
                    <a:pt x="66" y="21"/>
                    <a:pt x="46" y="21"/>
                    <a:pt x="65" y="21"/>
                  </a:cubicBezTo>
                  <a:cubicBezTo>
                    <a:pt x="69" y="21"/>
                    <a:pt x="71" y="24"/>
                    <a:pt x="71" y="27"/>
                  </a:cubicBezTo>
                  <a:cubicBezTo>
                    <a:pt x="71" y="47"/>
                    <a:pt x="71" y="47"/>
                    <a:pt x="71" y="47"/>
                  </a:cubicBezTo>
                  <a:cubicBezTo>
                    <a:pt x="70" y="47"/>
                    <a:pt x="68" y="47"/>
                    <a:pt x="65" y="47"/>
                  </a:cubicBezTo>
                  <a:close/>
                  <a:moveTo>
                    <a:pt x="37" y="51"/>
                  </a:moveTo>
                  <a:cubicBezTo>
                    <a:pt x="37" y="72"/>
                    <a:pt x="37" y="72"/>
                    <a:pt x="37" y="72"/>
                  </a:cubicBezTo>
                  <a:cubicBezTo>
                    <a:pt x="31" y="72"/>
                    <a:pt x="31" y="72"/>
                    <a:pt x="31" y="72"/>
                  </a:cubicBezTo>
                  <a:cubicBezTo>
                    <a:pt x="31" y="54"/>
                    <a:pt x="31" y="54"/>
                    <a:pt x="31" y="54"/>
                  </a:cubicBezTo>
                  <a:cubicBezTo>
                    <a:pt x="30" y="54"/>
                    <a:pt x="30" y="54"/>
                    <a:pt x="30" y="54"/>
                  </a:cubicBezTo>
                  <a:cubicBezTo>
                    <a:pt x="30" y="72"/>
                    <a:pt x="30" y="72"/>
                    <a:pt x="30" y="72"/>
                  </a:cubicBezTo>
                  <a:cubicBezTo>
                    <a:pt x="24" y="72"/>
                    <a:pt x="24" y="72"/>
                    <a:pt x="24" y="72"/>
                  </a:cubicBezTo>
                  <a:cubicBezTo>
                    <a:pt x="24" y="51"/>
                    <a:pt x="24" y="51"/>
                    <a:pt x="24" y="51"/>
                  </a:cubicBezTo>
                  <a:cubicBezTo>
                    <a:pt x="24" y="47"/>
                    <a:pt x="24" y="47"/>
                    <a:pt x="24" y="47"/>
                  </a:cubicBezTo>
                  <a:cubicBezTo>
                    <a:pt x="24" y="36"/>
                    <a:pt x="24" y="36"/>
                    <a:pt x="24" y="36"/>
                  </a:cubicBezTo>
                  <a:cubicBezTo>
                    <a:pt x="23" y="36"/>
                    <a:pt x="23" y="36"/>
                    <a:pt x="23" y="36"/>
                  </a:cubicBezTo>
                  <a:cubicBezTo>
                    <a:pt x="23" y="47"/>
                    <a:pt x="23" y="47"/>
                    <a:pt x="23" y="47"/>
                  </a:cubicBezTo>
                  <a:cubicBezTo>
                    <a:pt x="18" y="47"/>
                    <a:pt x="18" y="47"/>
                    <a:pt x="18" y="47"/>
                  </a:cubicBezTo>
                  <a:cubicBezTo>
                    <a:pt x="18" y="31"/>
                    <a:pt x="18" y="31"/>
                    <a:pt x="18" y="31"/>
                  </a:cubicBezTo>
                  <a:cubicBezTo>
                    <a:pt x="18" y="28"/>
                    <a:pt x="20" y="26"/>
                    <a:pt x="23" y="26"/>
                  </a:cubicBezTo>
                  <a:cubicBezTo>
                    <a:pt x="35" y="26"/>
                    <a:pt x="35" y="26"/>
                    <a:pt x="35" y="26"/>
                  </a:cubicBezTo>
                  <a:cubicBezTo>
                    <a:pt x="35" y="27"/>
                    <a:pt x="35" y="28"/>
                    <a:pt x="35" y="28"/>
                  </a:cubicBezTo>
                  <a:cubicBezTo>
                    <a:pt x="35" y="51"/>
                    <a:pt x="35" y="51"/>
                    <a:pt x="35" y="51"/>
                  </a:cubicBezTo>
                  <a:cubicBezTo>
                    <a:pt x="37" y="51"/>
                    <a:pt x="37" y="51"/>
                    <a:pt x="37" y="51"/>
                  </a:cubicBezTo>
                  <a:close/>
                  <a:moveTo>
                    <a:pt x="31" y="9"/>
                  </a:moveTo>
                  <a:cubicBezTo>
                    <a:pt x="35" y="9"/>
                    <a:pt x="39" y="12"/>
                    <a:pt x="39" y="17"/>
                  </a:cubicBezTo>
                  <a:cubicBezTo>
                    <a:pt x="39" y="19"/>
                    <a:pt x="38" y="20"/>
                    <a:pt x="37" y="22"/>
                  </a:cubicBezTo>
                  <a:cubicBezTo>
                    <a:pt x="37" y="22"/>
                    <a:pt x="37" y="22"/>
                    <a:pt x="37" y="23"/>
                  </a:cubicBezTo>
                  <a:cubicBezTo>
                    <a:pt x="35" y="24"/>
                    <a:pt x="33" y="25"/>
                    <a:pt x="31" y="25"/>
                  </a:cubicBezTo>
                  <a:cubicBezTo>
                    <a:pt x="26" y="25"/>
                    <a:pt x="22" y="21"/>
                    <a:pt x="22" y="17"/>
                  </a:cubicBezTo>
                  <a:cubicBezTo>
                    <a:pt x="22" y="12"/>
                    <a:pt x="26" y="9"/>
                    <a:pt x="31" y="9"/>
                  </a:cubicBezTo>
                  <a:close/>
                  <a:moveTo>
                    <a:pt x="81" y="9"/>
                  </a:moveTo>
                  <a:cubicBezTo>
                    <a:pt x="76" y="9"/>
                    <a:pt x="73" y="12"/>
                    <a:pt x="73" y="17"/>
                  </a:cubicBezTo>
                  <a:cubicBezTo>
                    <a:pt x="73" y="19"/>
                    <a:pt x="73" y="20"/>
                    <a:pt x="74" y="22"/>
                  </a:cubicBezTo>
                  <a:cubicBezTo>
                    <a:pt x="75" y="22"/>
                    <a:pt x="75" y="22"/>
                    <a:pt x="75" y="23"/>
                  </a:cubicBezTo>
                  <a:cubicBezTo>
                    <a:pt x="77" y="24"/>
                    <a:pt x="79" y="25"/>
                    <a:pt x="81" y="25"/>
                  </a:cubicBezTo>
                  <a:cubicBezTo>
                    <a:pt x="85" y="25"/>
                    <a:pt x="89" y="21"/>
                    <a:pt x="89" y="17"/>
                  </a:cubicBezTo>
                  <a:cubicBezTo>
                    <a:pt x="89" y="12"/>
                    <a:pt x="85" y="9"/>
                    <a:pt x="81" y="9"/>
                  </a:cubicBezTo>
                  <a:close/>
                </a:path>
              </a:pathLst>
            </a:custGeom>
            <a:solidFill>
              <a:schemeClr val="bg1"/>
            </a:solidFill>
            <a:ln>
              <a:noFill/>
            </a:ln>
            <a:extLst/>
          </p:spPr>
          <p:txBody>
            <a:bodyPr anchor="ctr">
              <a:scene3d>
                <a:camera prst="orthographicFront"/>
                <a:lightRig rig="threePt" dir="t"/>
              </a:scene3d>
              <a:sp3d contourW="12700">
                <a:contourClr>
                  <a:srgbClr val="FFFFFF"/>
                </a:contourClr>
              </a:sp3d>
            </a:bodyPr>
            <a:lstStyle/>
            <a:p>
              <a:pPr algn="ctr">
                <a:defRPr/>
              </a:pPr>
              <a:endParaRPr lang="zh-CN" altLang="en-US">
                <a:solidFill>
                  <a:srgbClr val="FFFFFF"/>
                </a:solidFill>
                <a:ea typeface="宋体" panose="02010600030101010101" pitchFamily="2" charset="-122"/>
              </a:endParaRPr>
            </a:p>
          </p:txBody>
        </p:sp>
      </p:grpSp>
      <p:grpSp>
        <p:nvGrpSpPr>
          <p:cNvPr id="79" name="组合 78"/>
          <p:cNvGrpSpPr/>
          <p:nvPr/>
        </p:nvGrpSpPr>
        <p:grpSpPr>
          <a:xfrm>
            <a:off x="1651710" y="166675"/>
            <a:ext cx="343825" cy="309997"/>
            <a:chOff x="5076056" y="2138335"/>
            <a:chExt cx="428348" cy="386204"/>
          </a:xfrm>
        </p:grpSpPr>
        <p:sp>
          <p:nvSpPr>
            <p:cNvPr id="80" name="Freeform 5"/>
            <p:cNvSpPr>
              <a:spLocks/>
            </p:cNvSpPr>
            <p:nvPr/>
          </p:nvSpPr>
          <p:spPr bwMode="auto">
            <a:xfrm>
              <a:off x="5076056" y="2138335"/>
              <a:ext cx="428348" cy="386204"/>
            </a:xfrm>
            <a:custGeom>
              <a:avLst/>
              <a:gdLst>
                <a:gd name="T0" fmla="*/ 2151 w 2740"/>
                <a:gd name="T1" fmla="*/ 2315 h 2446"/>
                <a:gd name="T2" fmla="*/ 2055 w 2740"/>
                <a:gd name="T3" fmla="*/ 2410 h 2446"/>
                <a:gd name="T4" fmla="*/ 1918 w 2740"/>
                <a:gd name="T5" fmla="*/ 2445 h 2446"/>
                <a:gd name="T6" fmla="*/ 816 w 2740"/>
                <a:gd name="T7" fmla="*/ 2445 h 2446"/>
                <a:gd name="T8" fmla="*/ 685 w 2740"/>
                <a:gd name="T9" fmla="*/ 2410 h 2446"/>
                <a:gd name="T10" fmla="*/ 589 w 2740"/>
                <a:gd name="T11" fmla="*/ 2314 h 2446"/>
                <a:gd name="T12" fmla="*/ 36 w 2740"/>
                <a:gd name="T13" fmla="*/ 1356 h 2446"/>
                <a:gd name="T14" fmla="*/ 0 w 2740"/>
                <a:gd name="T15" fmla="*/ 1223 h 2446"/>
                <a:gd name="T16" fmla="*/ 36 w 2740"/>
                <a:gd name="T17" fmla="*/ 1089 h 2446"/>
                <a:gd name="T18" fmla="*/ 587 w 2740"/>
                <a:gd name="T19" fmla="*/ 135 h 2446"/>
                <a:gd name="T20" fmla="*/ 685 w 2740"/>
                <a:gd name="T21" fmla="*/ 37 h 2446"/>
                <a:gd name="T22" fmla="*/ 810 w 2740"/>
                <a:gd name="T23" fmla="*/ 1 h 2446"/>
                <a:gd name="T24" fmla="*/ 1916 w 2740"/>
                <a:gd name="T25" fmla="*/ 1 h 2446"/>
                <a:gd name="T26" fmla="*/ 2055 w 2740"/>
                <a:gd name="T27" fmla="*/ 37 h 2446"/>
                <a:gd name="T28" fmla="*/ 2151 w 2740"/>
                <a:gd name="T29" fmla="*/ 132 h 2446"/>
                <a:gd name="T30" fmla="*/ 2702 w 2740"/>
                <a:gd name="T31" fmla="*/ 1086 h 2446"/>
                <a:gd name="T32" fmla="*/ 2740 w 2740"/>
                <a:gd name="T33" fmla="*/ 1223 h 2446"/>
                <a:gd name="T34" fmla="*/ 2701 w 2740"/>
                <a:gd name="T35" fmla="*/ 1361 h 2446"/>
                <a:gd name="T36" fmla="*/ 2151 w 2740"/>
                <a:gd name="T37" fmla="*/ 2315 h 244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Lst>
              <a:rect l="0" t="0" r="r" b="b"/>
              <a:pathLst>
                <a:path w="2740" h="2446">
                  <a:moveTo>
                    <a:pt x="2151" y="2315"/>
                  </a:moveTo>
                  <a:cubicBezTo>
                    <a:pt x="2128" y="2353"/>
                    <a:pt x="2096" y="2386"/>
                    <a:pt x="2055" y="2410"/>
                  </a:cubicBezTo>
                  <a:cubicBezTo>
                    <a:pt x="2012" y="2435"/>
                    <a:pt x="1965" y="2446"/>
                    <a:pt x="1918" y="2445"/>
                  </a:cubicBezTo>
                  <a:lnTo>
                    <a:pt x="816" y="2445"/>
                  </a:lnTo>
                  <a:cubicBezTo>
                    <a:pt x="772" y="2445"/>
                    <a:pt x="726" y="2434"/>
                    <a:pt x="685" y="2410"/>
                  </a:cubicBezTo>
                  <a:cubicBezTo>
                    <a:pt x="644" y="2386"/>
                    <a:pt x="611" y="2353"/>
                    <a:pt x="589" y="2314"/>
                  </a:cubicBezTo>
                  <a:lnTo>
                    <a:pt x="36" y="1356"/>
                  </a:lnTo>
                  <a:cubicBezTo>
                    <a:pt x="13" y="1317"/>
                    <a:pt x="0" y="1272"/>
                    <a:pt x="0" y="1223"/>
                  </a:cubicBezTo>
                  <a:cubicBezTo>
                    <a:pt x="0" y="1174"/>
                    <a:pt x="13" y="1129"/>
                    <a:pt x="36" y="1089"/>
                  </a:cubicBezTo>
                  <a:lnTo>
                    <a:pt x="587" y="135"/>
                  </a:lnTo>
                  <a:cubicBezTo>
                    <a:pt x="610" y="96"/>
                    <a:pt x="643" y="61"/>
                    <a:pt x="685" y="37"/>
                  </a:cubicBezTo>
                  <a:cubicBezTo>
                    <a:pt x="724" y="14"/>
                    <a:pt x="767" y="2"/>
                    <a:pt x="810" y="1"/>
                  </a:cubicBezTo>
                  <a:lnTo>
                    <a:pt x="1916" y="1"/>
                  </a:lnTo>
                  <a:cubicBezTo>
                    <a:pt x="1963" y="0"/>
                    <a:pt x="2011" y="11"/>
                    <a:pt x="2055" y="37"/>
                  </a:cubicBezTo>
                  <a:cubicBezTo>
                    <a:pt x="2096" y="60"/>
                    <a:pt x="2129" y="93"/>
                    <a:pt x="2151" y="132"/>
                  </a:cubicBezTo>
                  <a:lnTo>
                    <a:pt x="2702" y="1086"/>
                  </a:lnTo>
                  <a:cubicBezTo>
                    <a:pt x="2726" y="1126"/>
                    <a:pt x="2740" y="1173"/>
                    <a:pt x="2740" y="1223"/>
                  </a:cubicBezTo>
                  <a:cubicBezTo>
                    <a:pt x="2740" y="1274"/>
                    <a:pt x="2726" y="1321"/>
                    <a:pt x="2701" y="1361"/>
                  </a:cubicBezTo>
                  <a:lnTo>
                    <a:pt x="2151" y="2315"/>
                  </a:lnTo>
                  <a:close/>
                </a:path>
              </a:pathLst>
            </a:custGeom>
            <a:solidFill>
              <a:schemeClr val="accent5">
                <a:lumMod val="75000"/>
              </a:schemeClr>
            </a:solidFill>
            <a:ln w="9525" cap="flat">
              <a:noFill/>
              <a:prstDash val="solid"/>
              <a:miter lim="800000"/>
              <a:headEnd/>
              <a:tailEnd/>
            </a:ln>
            <a:extLst/>
          </p:spPr>
          <p:txBody>
            <a:bodyPr vert="horz" wrap="square" lIns="91440" tIns="45720" rIns="91440" bIns="45720" numCol="1" anchor="t" anchorCtr="0" compatLnSpc="1">
              <a:prstTxWarp prst="textNoShape">
                <a:avLst/>
              </a:prstTxWarp>
            </a:bodyPr>
            <a:lstStyle/>
            <a:p>
              <a:endParaRPr lang="zh-CN" altLang="en-US"/>
            </a:p>
          </p:txBody>
        </p:sp>
        <p:sp>
          <p:nvSpPr>
            <p:cNvPr id="81" name="KSO_Shape"/>
            <p:cNvSpPr>
              <a:spLocks/>
            </p:cNvSpPr>
            <p:nvPr/>
          </p:nvSpPr>
          <p:spPr bwMode="auto">
            <a:xfrm>
              <a:off x="5175472" y="2244479"/>
              <a:ext cx="229514" cy="195468"/>
            </a:xfrm>
            <a:custGeom>
              <a:avLst/>
              <a:gdLst>
                <a:gd name="T0" fmla="*/ 432030 w 2125663"/>
                <a:gd name="T1" fmla="*/ 1344893 h 1811338"/>
                <a:gd name="T2" fmla="*/ 462740 w 2125663"/>
                <a:gd name="T3" fmla="*/ 1477960 h 1811338"/>
                <a:gd name="T4" fmla="*/ 513638 w 2125663"/>
                <a:gd name="T5" fmla="*/ 1557743 h 1811338"/>
                <a:gd name="T6" fmla="*/ 516481 w 2125663"/>
                <a:gd name="T7" fmla="*/ 1336346 h 1811338"/>
                <a:gd name="T8" fmla="*/ 503401 w 2125663"/>
                <a:gd name="T9" fmla="*/ 1310416 h 1811338"/>
                <a:gd name="T10" fmla="*/ 515913 w 2125663"/>
                <a:gd name="T11" fmla="*/ 1250009 h 1811338"/>
                <a:gd name="T12" fmla="*/ 618846 w 2125663"/>
                <a:gd name="T13" fmla="*/ 1242885 h 1811338"/>
                <a:gd name="T14" fmla="*/ 643583 w 2125663"/>
                <a:gd name="T15" fmla="*/ 1263116 h 1811338"/>
                <a:gd name="T16" fmla="*/ 642446 w 2125663"/>
                <a:gd name="T17" fmla="*/ 1324948 h 1811338"/>
                <a:gd name="T18" fmla="*/ 619414 w 2125663"/>
                <a:gd name="T19" fmla="*/ 1342899 h 1811338"/>
                <a:gd name="T20" fmla="*/ 664057 w 2125663"/>
                <a:gd name="T21" fmla="*/ 1524691 h 1811338"/>
                <a:gd name="T22" fmla="*/ 704434 w 2125663"/>
                <a:gd name="T23" fmla="*/ 1417553 h 1811338"/>
                <a:gd name="T24" fmla="*/ 725191 w 2125663"/>
                <a:gd name="T25" fmla="*/ 1259697 h 1811338"/>
                <a:gd name="T26" fmla="*/ 857412 w 2125663"/>
                <a:gd name="T27" fmla="*/ 1192451 h 1811338"/>
                <a:gd name="T28" fmla="*/ 923096 w 2125663"/>
                <a:gd name="T29" fmla="*/ 1212682 h 1811338"/>
                <a:gd name="T30" fmla="*/ 970013 w 2125663"/>
                <a:gd name="T31" fmla="*/ 1259697 h 1811338"/>
                <a:gd name="T32" fmla="*/ 990201 w 2125663"/>
                <a:gd name="T33" fmla="*/ 1325233 h 1811338"/>
                <a:gd name="T34" fmla="*/ 980818 w 2125663"/>
                <a:gd name="T35" fmla="*/ 1537228 h 1811338"/>
                <a:gd name="T36" fmla="*/ 935891 w 2125663"/>
                <a:gd name="T37" fmla="*/ 1570566 h 1811338"/>
                <a:gd name="T38" fmla="*/ 798837 w 2125663"/>
                <a:gd name="T39" fmla="*/ 1607608 h 1811338"/>
                <a:gd name="T40" fmla="*/ 617424 w 2125663"/>
                <a:gd name="T41" fmla="*/ 1622140 h 1811338"/>
                <a:gd name="T42" fmla="*/ 428049 w 2125663"/>
                <a:gd name="T43" fmla="*/ 1615872 h 1811338"/>
                <a:gd name="T44" fmla="*/ 264551 w 2125663"/>
                <a:gd name="T45" fmla="*/ 1588232 h 1811338"/>
                <a:gd name="T46" fmla="*/ 180669 w 2125663"/>
                <a:gd name="T47" fmla="*/ 1549481 h 1811338"/>
                <a:gd name="T48" fmla="*/ 159912 w 2125663"/>
                <a:gd name="T49" fmla="*/ 1517283 h 1811338"/>
                <a:gd name="T50" fmla="*/ 167873 w 2125663"/>
                <a:gd name="T51" fmla="*/ 1284201 h 1811338"/>
                <a:gd name="T52" fmla="*/ 205123 w 2125663"/>
                <a:gd name="T53" fmla="*/ 1228638 h 1811338"/>
                <a:gd name="T54" fmla="*/ 264266 w 2125663"/>
                <a:gd name="T55" fmla="*/ 1196440 h 1811338"/>
                <a:gd name="T56" fmla="*/ 421225 w 2125663"/>
                <a:gd name="T57" fmla="*/ 1183048 h 1811338"/>
                <a:gd name="T58" fmla="*/ 433514 w 2125663"/>
                <a:gd name="T59" fmla="*/ 761303 h 1811338"/>
                <a:gd name="T60" fmla="*/ 391450 w 2125663"/>
                <a:gd name="T61" fmla="*/ 813630 h 1811338"/>
                <a:gd name="T62" fmla="*/ 379229 w 2125663"/>
                <a:gd name="T63" fmla="*/ 902075 h 1811338"/>
                <a:gd name="T64" fmla="*/ 414756 w 2125663"/>
                <a:gd name="T65" fmla="*/ 1016114 h 1811338"/>
                <a:gd name="T66" fmla="*/ 487516 w 2125663"/>
                <a:gd name="T67" fmla="*/ 1099439 h 1811338"/>
                <a:gd name="T68" fmla="*/ 567666 w 2125663"/>
                <a:gd name="T69" fmla="*/ 1135272 h 1811338"/>
                <a:gd name="T70" fmla="*/ 645542 w 2125663"/>
                <a:gd name="T71" fmla="*/ 1111099 h 1811338"/>
                <a:gd name="T72" fmla="*/ 722282 w 2125663"/>
                <a:gd name="T73" fmla="*/ 1035452 h 1811338"/>
                <a:gd name="T74" fmla="*/ 767757 w 2125663"/>
                <a:gd name="T75" fmla="*/ 926248 h 1811338"/>
                <a:gd name="T76" fmla="*/ 666290 w 2125663"/>
                <a:gd name="T77" fmla="*/ 863967 h 1811338"/>
                <a:gd name="T78" fmla="*/ 546918 w 2125663"/>
                <a:gd name="T79" fmla="*/ 832116 h 1811338"/>
                <a:gd name="T80" fmla="*/ 484389 w 2125663"/>
                <a:gd name="T81" fmla="*/ 790595 h 1811338"/>
                <a:gd name="T82" fmla="*/ 452273 w 2125663"/>
                <a:gd name="T83" fmla="*/ 760734 h 1811338"/>
                <a:gd name="T84" fmla="*/ 568234 w 2125663"/>
                <a:gd name="T85" fmla="*/ 587258 h 1811338"/>
                <a:gd name="T86" fmla="*/ 631616 w 2125663"/>
                <a:gd name="T87" fmla="*/ 594937 h 1811338"/>
                <a:gd name="T88" fmla="*/ 705513 w 2125663"/>
                <a:gd name="T89" fmla="*/ 631054 h 1811338"/>
                <a:gd name="T90" fmla="*/ 790210 w 2125663"/>
                <a:gd name="T91" fmla="*/ 732864 h 1811338"/>
                <a:gd name="T92" fmla="*/ 826306 w 2125663"/>
                <a:gd name="T93" fmla="*/ 873920 h 1811338"/>
                <a:gd name="T94" fmla="*/ 818064 w 2125663"/>
                <a:gd name="T95" fmla="*/ 959237 h 1811338"/>
                <a:gd name="T96" fmla="*/ 780831 w 2125663"/>
                <a:gd name="T97" fmla="*/ 1048534 h 1811338"/>
                <a:gd name="T98" fmla="*/ 687607 w 2125663"/>
                <a:gd name="T99" fmla="*/ 1148922 h 1811338"/>
                <a:gd name="T100" fmla="*/ 588983 w 2125663"/>
                <a:gd name="T101" fmla="*/ 1190727 h 1811338"/>
                <a:gd name="T102" fmla="*/ 525033 w 2125663"/>
                <a:gd name="T103" fmla="*/ 1182480 h 1811338"/>
                <a:gd name="T104" fmla="*/ 421293 w 2125663"/>
                <a:gd name="T105" fmla="*/ 1115081 h 1811338"/>
                <a:gd name="T106" fmla="*/ 345406 w 2125663"/>
                <a:gd name="T107" fmla="*/ 1002463 h 1811338"/>
                <a:gd name="T108" fmla="*/ 325511 w 2125663"/>
                <a:gd name="T109" fmla="*/ 929092 h 1811338"/>
                <a:gd name="T110" fmla="*/ 330627 w 2125663"/>
                <a:gd name="T111" fmla="*/ 813915 h 1811338"/>
                <a:gd name="T112" fmla="*/ 388324 w 2125663"/>
                <a:gd name="T113" fmla="*/ 686510 h 1811338"/>
                <a:gd name="T114" fmla="*/ 482400 w 2125663"/>
                <a:gd name="T115" fmla="*/ 608303 h 1811338"/>
                <a:gd name="T116" fmla="*/ 542939 w 2125663"/>
                <a:gd name="T117" fmla="*/ 589534 h 1811338"/>
                <a:gd name="T118" fmla="*/ 0 w 2125663"/>
                <a:gd name="T119" fmla="*/ 0 h 1811338"/>
                <a:gd name="T120" fmla="*/ 174993 w 2125663"/>
                <a:gd name="T121" fmla="*/ 1118883 h 1811338"/>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60000 65536"/>
                <a:gd name="T172" fmla="*/ 0 60000 65536"/>
                <a:gd name="T173" fmla="*/ 0 60000 65536"/>
                <a:gd name="T174" fmla="*/ 0 60000 65536"/>
                <a:gd name="T175" fmla="*/ 0 60000 65536"/>
                <a:gd name="T176" fmla="*/ 0 60000 65536"/>
                <a:gd name="T177" fmla="*/ 0 60000 65536"/>
                <a:gd name="T178" fmla="*/ 0 60000 65536"/>
                <a:gd name="T179" fmla="*/ 0 60000 65536"/>
                <a:gd name="T180" fmla="*/ 0 60000 65536"/>
                <a:gd name="T181" fmla="*/ 0 60000 65536"/>
                <a:gd name="T182" fmla="*/ 0 60000 65536"/>
              </a:gdLst>
              <a:ahLst/>
              <a:cxnLst>
                <a:cxn ang="T122">
                  <a:pos x="T0" y="T1"/>
                </a:cxn>
                <a:cxn ang="T123">
                  <a:pos x="T2" y="T3"/>
                </a:cxn>
                <a:cxn ang="T124">
                  <a:pos x="T4" y="T5"/>
                </a:cxn>
                <a:cxn ang="T125">
                  <a:pos x="T6" y="T7"/>
                </a:cxn>
                <a:cxn ang="T126">
                  <a:pos x="T8" y="T9"/>
                </a:cxn>
                <a:cxn ang="T127">
                  <a:pos x="T10" y="T11"/>
                </a:cxn>
                <a:cxn ang="T128">
                  <a:pos x="T12" y="T13"/>
                </a:cxn>
                <a:cxn ang="T129">
                  <a:pos x="T14" y="T15"/>
                </a:cxn>
                <a:cxn ang="T130">
                  <a:pos x="T16" y="T17"/>
                </a:cxn>
                <a:cxn ang="T131">
                  <a:pos x="T18" y="T19"/>
                </a:cxn>
                <a:cxn ang="T132">
                  <a:pos x="T20" y="T21"/>
                </a:cxn>
                <a:cxn ang="T133">
                  <a:pos x="T22" y="T23"/>
                </a:cxn>
                <a:cxn ang="T134">
                  <a:pos x="T24" y="T25"/>
                </a:cxn>
                <a:cxn ang="T135">
                  <a:pos x="T26" y="T27"/>
                </a:cxn>
                <a:cxn ang="T136">
                  <a:pos x="T28" y="T29"/>
                </a:cxn>
                <a:cxn ang="T137">
                  <a:pos x="T30" y="T31"/>
                </a:cxn>
                <a:cxn ang="T138">
                  <a:pos x="T32" y="T33"/>
                </a:cxn>
                <a:cxn ang="T139">
                  <a:pos x="T34" y="T35"/>
                </a:cxn>
                <a:cxn ang="T140">
                  <a:pos x="T36" y="T37"/>
                </a:cxn>
                <a:cxn ang="T141">
                  <a:pos x="T38" y="T39"/>
                </a:cxn>
                <a:cxn ang="T142">
                  <a:pos x="T40" y="T41"/>
                </a:cxn>
                <a:cxn ang="T143">
                  <a:pos x="T42" y="T43"/>
                </a:cxn>
                <a:cxn ang="T144">
                  <a:pos x="T44" y="T45"/>
                </a:cxn>
                <a:cxn ang="T145">
                  <a:pos x="T46" y="T47"/>
                </a:cxn>
                <a:cxn ang="T146">
                  <a:pos x="T48" y="T49"/>
                </a:cxn>
                <a:cxn ang="T147">
                  <a:pos x="T50" y="T51"/>
                </a:cxn>
                <a:cxn ang="T148">
                  <a:pos x="T52" y="T53"/>
                </a:cxn>
                <a:cxn ang="T149">
                  <a:pos x="T54" y="T55"/>
                </a:cxn>
                <a:cxn ang="T150">
                  <a:pos x="T56" y="T57"/>
                </a:cxn>
                <a:cxn ang="T151">
                  <a:pos x="T58" y="T59"/>
                </a:cxn>
                <a:cxn ang="T152">
                  <a:pos x="T60" y="T61"/>
                </a:cxn>
                <a:cxn ang="T153">
                  <a:pos x="T62" y="T63"/>
                </a:cxn>
                <a:cxn ang="T154">
                  <a:pos x="T64" y="T65"/>
                </a:cxn>
                <a:cxn ang="T155">
                  <a:pos x="T66" y="T67"/>
                </a:cxn>
                <a:cxn ang="T156">
                  <a:pos x="T68" y="T69"/>
                </a:cxn>
                <a:cxn ang="T157">
                  <a:pos x="T70" y="T71"/>
                </a:cxn>
                <a:cxn ang="T158">
                  <a:pos x="T72" y="T73"/>
                </a:cxn>
                <a:cxn ang="T159">
                  <a:pos x="T74" y="T75"/>
                </a:cxn>
                <a:cxn ang="T160">
                  <a:pos x="T76" y="T77"/>
                </a:cxn>
                <a:cxn ang="T161">
                  <a:pos x="T78" y="T79"/>
                </a:cxn>
                <a:cxn ang="T162">
                  <a:pos x="T80" y="T81"/>
                </a:cxn>
                <a:cxn ang="T163">
                  <a:pos x="T82" y="T83"/>
                </a:cxn>
                <a:cxn ang="T164">
                  <a:pos x="T84" y="T85"/>
                </a:cxn>
                <a:cxn ang="T165">
                  <a:pos x="T86" y="T87"/>
                </a:cxn>
                <a:cxn ang="T166">
                  <a:pos x="T88" y="T89"/>
                </a:cxn>
                <a:cxn ang="T167">
                  <a:pos x="T90" y="T91"/>
                </a:cxn>
                <a:cxn ang="T168">
                  <a:pos x="T92" y="T93"/>
                </a:cxn>
                <a:cxn ang="T169">
                  <a:pos x="T94" y="T95"/>
                </a:cxn>
                <a:cxn ang="T170">
                  <a:pos x="T96" y="T97"/>
                </a:cxn>
                <a:cxn ang="T171">
                  <a:pos x="T98" y="T99"/>
                </a:cxn>
                <a:cxn ang="T172">
                  <a:pos x="T100" y="T101"/>
                </a:cxn>
                <a:cxn ang="T173">
                  <a:pos x="T102" y="T103"/>
                </a:cxn>
                <a:cxn ang="T174">
                  <a:pos x="T104" y="T105"/>
                </a:cxn>
                <a:cxn ang="T175">
                  <a:pos x="T106" y="T107"/>
                </a:cxn>
                <a:cxn ang="T176">
                  <a:pos x="T108" y="T109"/>
                </a:cxn>
                <a:cxn ang="T177">
                  <a:pos x="T110" y="T111"/>
                </a:cxn>
                <a:cxn ang="T178">
                  <a:pos x="T112" y="T113"/>
                </a:cxn>
                <a:cxn ang="T179">
                  <a:pos x="T114" y="T115"/>
                </a:cxn>
                <a:cxn ang="T180">
                  <a:pos x="T116" y="T117"/>
                </a:cxn>
                <a:cxn ang="T181">
                  <a:pos x="T118" y="T119"/>
                </a:cxn>
                <a:cxn ang="T182">
                  <a:pos x="T120" y="T121"/>
                </a:cxn>
              </a:cxnLst>
              <a:rect l="0" t="0" r="r" b="b"/>
              <a:pathLst>
                <a:path w="2125663" h="1811338">
                  <a:moveTo>
                    <a:pt x="470017" y="1320800"/>
                  </a:moveTo>
                  <a:lnTo>
                    <a:pt x="470335" y="1343069"/>
                  </a:lnTo>
                  <a:lnTo>
                    <a:pt x="471286" y="1364382"/>
                  </a:lnTo>
                  <a:lnTo>
                    <a:pt x="472238" y="1385696"/>
                  </a:lnTo>
                  <a:lnTo>
                    <a:pt x="473190" y="1406374"/>
                  </a:lnTo>
                  <a:lnTo>
                    <a:pt x="474459" y="1426415"/>
                  </a:lnTo>
                  <a:lnTo>
                    <a:pt x="476363" y="1446139"/>
                  </a:lnTo>
                  <a:lnTo>
                    <a:pt x="478267" y="1464908"/>
                  </a:lnTo>
                  <a:lnTo>
                    <a:pt x="480170" y="1483677"/>
                  </a:lnTo>
                  <a:lnTo>
                    <a:pt x="482074" y="1501491"/>
                  </a:lnTo>
                  <a:lnTo>
                    <a:pt x="484612" y="1518988"/>
                  </a:lnTo>
                  <a:lnTo>
                    <a:pt x="487468" y="1535530"/>
                  </a:lnTo>
                  <a:lnTo>
                    <a:pt x="490323" y="1552072"/>
                  </a:lnTo>
                  <a:lnTo>
                    <a:pt x="493179" y="1567660"/>
                  </a:lnTo>
                  <a:lnTo>
                    <a:pt x="496352" y="1582611"/>
                  </a:lnTo>
                  <a:lnTo>
                    <a:pt x="500159" y="1597563"/>
                  </a:lnTo>
                  <a:lnTo>
                    <a:pt x="503649" y="1611560"/>
                  </a:lnTo>
                  <a:lnTo>
                    <a:pt x="507774" y="1624921"/>
                  </a:lnTo>
                  <a:lnTo>
                    <a:pt x="511899" y="1637646"/>
                  </a:lnTo>
                  <a:lnTo>
                    <a:pt x="516341" y="1650052"/>
                  </a:lnTo>
                  <a:lnTo>
                    <a:pt x="520783" y="1661505"/>
                  </a:lnTo>
                  <a:lnTo>
                    <a:pt x="525859" y="1672639"/>
                  </a:lnTo>
                  <a:lnTo>
                    <a:pt x="530936" y="1683137"/>
                  </a:lnTo>
                  <a:lnTo>
                    <a:pt x="536329" y="1692998"/>
                  </a:lnTo>
                  <a:lnTo>
                    <a:pt x="541723" y="1702224"/>
                  </a:lnTo>
                  <a:lnTo>
                    <a:pt x="547752" y="1710813"/>
                  </a:lnTo>
                  <a:lnTo>
                    <a:pt x="553463" y="1718766"/>
                  </a:lnTo>
                  <a:lnTo>
                    <a:pt x="559808" y="1726083"/>
                  </a:lnTo>
                  <a:lnTo>
                    <a:pt x="566154" y="1732763"/>
                  </a:lnTo>
                  <a:lnTo>
                    <a:pt x="573134" y="1739125"/>
                  </a:lnTo>
                  <a:lnTo>
                    <a:pt x="580114" y="1744215"/>
                  </a:lnTo>
                  <a:lnTo>
                    <a:pt x="587412" y="1749305"/>
                  </a:lnTo>
                  <a:lnTo>
                    <a:pt x="594709" y="1753123"/>
                  </a:lnTo>
                  <a:lnTo>
                    <a:pt x="594709" y="1499901"/>
                  </a:lnTo>
                  <a:lnTo>
                    <a:pt x="591537" y="1499264"/>
                  </a:lnTo>
                  <a:lnTo>
                    <a:pt x="588047" y="1498310"/>
                  </a:lnTo>
                  <a:lnTo>
                    <a:pt x="584874" y="1497038"/>
                  </a:lnTo>
                  <a:lnTo>
                    <a:pt x="582018" y="1495765"/>
                  </a:lnTo>
                  <a:lnTo>
                    <a:pt x="579163" y="1494175"/>
                  </a:lnTo>
                  <a:lnTo>
                    <a:pt x="576307" y="1491948"/>
                  </a:lnTo>
                  <a:lnTo>
                    <a:pt x="573769" y="1489721"/>
                  </a:lnTo>
                  <a:lnTo>
                    <a:pt x="571548" y="1487494"/>
                  </a:lnTo>
                  <a:lnTo>
                    <a:pt x="569327" y="1484949"/>
                  </a:lnTo>
                  <a:lnTo>
                    <a:pt x="567106" y="1482404"/>
                  </a:lnTo>
                  <a:lnTo>
                    <a:pt x="565519" y="1479223"/>
                  </a:lnTo>
                  <a:lnTo>
                    <a:pt x="564250" y="1476360"/>
                  </a:lnTo>
                  <a:lnTo>
                    <a:pt x="563298" y="1473179"/>
                  </a:lnTo>
                  <a:lnTo>
                    <a:pt x="562347" y="1469998"/>
                  </a:lnTo>
                  <a:lnTo>
                    <a:pt x="562029" y="1466180"/>
                  </a:lnTo>
                  <a:lnTo>
                    <a:pt x="561712" y="1462999"/>
                  </a:lnTo>
                  <a:lnTo>
                    <a:pt x="561712" y="1425143"/>
                  </a:lnTo>
                  <a:lnTo>
                    <a:pt x="562029" y="1421007"/>
                  </a:lnTo>
                  <a:lnTo>
                    <a:pt x="562664" y="1417508"/>
                  </a:lnTo>
                  <a:lnTo>
                    <a:pt x="563616" y="1414009"/>
                  </a:lnTo>
                  <a:lnTo>
                    <a:pt x="564885" y="1410191"/>
                  </a:lnTo>
                  <a:lnTo>
                    <a:pt x="566154" y="1407010"/>
                  </a:lnTo>
                  <a:lnTo>
                    <a:pt x="568375" y="1403829"/>
                  </a:lnTo>
                  <a:lnTo>
                    <a:pt x="570596" y="1400966"/>
                  </a:lnTo>
                  <a:lnTo>
                    <a:pt x="572817" y="1398103"/>
                  </a:lnTo>
                  <a:lnTo>
                    <a:pt x="575673" y="1395558"/>
                  </a:lnTo>
                  <a:lnTo>
                    <a:pt x="578528" y="1393649"/>
                  </a:lnTo>
                  <a:lnTo>
                    <a:pt x="581701" y="1391741"/>
                  </a:lnTo>
                  <a:lnTo>
                    <a:pt x="584874" y="1390150"/>
                  </a:lnTo>
                  <a:lnTo>
                    <a:pt x="588364" y="1388878"/>
                  </a:lnTo>
                  <a:lnTo>
                    <a:pt x="592171" y="1387605"/>
                  </a:lnTo>
                  <a:lnTo>
                    <a:pt x="595979" y="1386969"/>
                  </a:lnTo>
                  <a:lnTo>
                    <a:pt x="599786" y="1386969"/>
                  </a:lnTo>
                  <a:lnTo>
                    <a:pt x="682597" y="1386969"/>
                  </a:lnTo>
                  <a:lnTo>
                    <a:pt x="686721" y="1386969"/>
                  </a:lnTo>
                  <a:lnTo>
                    <a:pt x="690529" y="1387605"/>
                  </a:lnTo>
                  <a:lnTo>
                    <a:pt x="694019" y="1388878"/>
                  </a:lnTo>
                  <a:lnTo>
                    <a:pt x="697826" y="1390150"/>
                  </a:lnTo>
                  <a:lnTo>
                    <a:pt x="700999" y="1391741"/>
                  </a:lnTo>
                  <a:lnTo>
                    <a:pt x="704172" y="1393649"/>
                  </a:lnTo>
                  <a:lnTo>
                    <a:pt x="707345" y="1395558"/>
                  </a:lnTo>
                  <a:lnTo>
                    <a:pt x="709883" y="1398103"/>
                  </a:lnTo>
                  <a:lnTo>
                    <a:pt x="712104" y="1400966"/>
                  </a:lnTo>
                  <a:lnTo>
                    <a:pt x="714325" y="1403829"/>
                  </a:lnTo>
                  <a:lnTo>
                    <a:pt x="716229" y="1407010"/>
                  </a:lnTo>
                  <a:lnTo>
                    <a:pt x="718132" y="1410191"/>
                  </a:lnTo>
                  <a:lnTo>
                    <a:pt x="719402" y="1414009"/>
                  </a:lnTo>
                  <a:lnTo>
                    <a:pt x="720353" y="1417508"/>
                  </a:lnTo>
                  <a:lnTo>
                    <a:pt x="720671" y="1421007"/>
                  </a:lnTo>
                  <a:lnTo>
                    <a:pt x="720988" y="1425143"/>
                  </a:lnTo>
                  <a:lnTo>
                    <a:pt x="720988" y="1462999"/>
                  </a:lnTo>
                  <a:lnTo>
                    <a:pt x="720988" y="1466180"/>
                  </a:lnTo>
                  <a:lnTo>
                    <a:pt x="720353" y="1469998"/>
                  </a:lnTo>
                  <a:lnTo>
                    <a:pt x="719719" y="1473179"/>
                  </a:lnTo>
                  <a:lnTo>
                    <a:pt x="718450" y="1476360"/>
                  </a:lnTo>
                  <a:lnTo>
                    <a:pt x="716863" y="1479223"/>
                  </a:lnTo>
                  <a:lnTo>
                    <a:pt x="715277" y="1482404"/>
                  </a:lnTo>
                  <a:lnTo>
                    <a:pt x="713373" y="1484949"/>
                  </a:lnTo>
                  <a:lnTo>
                    <a:pt x="711469" y="1487494"/>
                  </a:lnTo>
                  <a:lnTo>
                    <a:pt x="708931" y="1489721"/>
                  </a:lnTo>
                  <a:lnTo>
                    <a:pt x="706710" y="1491948"/>
                  </a:lnTo>
                  <a:lnTo>
                    <a:pt x="703537" y="1494175"/>
                  </a:lnTo>
                  <a:lnTo>
                    <a:pt x="700682" y="1495765"/>
                  </a:lnTo>
                  <a:lnTo>
                    <a:pt x="697826" y="1497038"/>
                  </a:lnTo>
                  <a:lnTo>
                    <a:pt x="694653" y="1498310"/>
                  </a:lnTo>
                  <a:lnTo>
                    <a:pt x="691163" y="1499264"/>
                  </a:lnTo>
                  <a:lnTo>
                    <a:pt x="687991" y="1499901"/>
                  </a:lnTo>
                  <a:lnTo>
                    <a:pt x="687991" y="1753123"/>
                  </a:lnTo>
                  <a:lnTo>
                    <a:pt x="695605" y="1749305"/>
                  </a:lnTo>
                  <a:lnTo>
                    <a:pt x="702586" y="1744215"/>
                  </a:lnTo>
                  <a:lnTo>
                    <a:pt x="709566" y="1739125"/>
                  </a:lnTo>
                  <a:lnTo>
                    <a:pt x="716229" y="1732763"/>
                  </a:lnTo>
                  <a:lnTo>
                    <a:pt x="722892" y="1726083"/>
                  </a:lnTo>
                  <a:lnTo>
                    <a:pt x="729237" y="1718766"/>
                  </a:lnTo>
                  <a:lnTo>
                    <a:pt x="734948" y="1710813"/>
                  </a:lnTo>
                  <a:lnTo>
                    <a:pt x="740977" y="1702224"/>
                  </a:lnTo>
                  <a:lnTo>
                    <a:pt x="746371" y="1692998"/>
                  </a:lnTo>
                  <a:lnTo>
                    <a:pt x="751447" y="1683137"/>
                  </a:lnTo>
                  <a:lnTo>
                    <a:pt x="756841" y="1672639"/>
                  </a:lnTo>
                  <a:lnTo>
                    <a:pt x="761600" y="1661505"/>
                  </a:lnTo>
                  <a:lnTo>
                    <a:pt x="766359" y="1650052"/>
                  </a:lnTo>
                  <a:lnTo>
                    <a:pt x="770801" y="1637646"/>
                  </a:lnTo>
                  <a:lnTo>
                    <a:pt x="774926" y="1624921"/>
                  </a:lnTo>
                  <a:lnTo>
                    <a:pt x="779051" y="1611560"/>
                  </a:lnTo>
                  <a:lnTo>
                    <a:pt x="782541" y="1597563"/>
                  </a:lnTo>
                  <a:lnTo>
                    <a:pt x="786031" y="1582611"/>
                  </a:lnTo>
                  <a:lnTo>
                    <a:pt x="789521" y="1567660"/>
                  </a:lnTo>
                  <a:lnTo>
                    <a:pt x="792377" y="1552072"/>
                  </a:lnTo>
                  <a:lnTo>
                    <a:pt x="795232" y="1535530"/>
                  </a:lnTo>
                  <a:lnTo>
                    <a:pt x="797770" y="1518988"/>
                  </a:lnTo>
                  <a:lnTo>
                    <a:pt x="800626" y="1501491"/>
                  </a:lnTo>
                  <a:lnTo>
                    <a:pt x="802530" y="1483677"/>
                  </a:lnTo>
                  <a:lnTo>
                    <a:pt x="804751" y="1464908"/>
                  </a:lnTo>
                  <a:lnTo>
                    <a:pt x="806337" y="1446139"/>
                  </a:lnTo>
                  <a:lnTo>
                    <a:pt x="807923" y="1426415"/>
                  </a:lnTo>
                  <a:lnTo>
                    <a:pt x="809193" y="1406374"/>
                  </a:lnTo>
                  <a:lnTo>
                    <a:pt x="810779" y="1385696"/>
                  </a:lnTo>
                  <a:lnTo>
                    <a:pt x="811731" y="1364382"/>
                  </a:lnTo>
                  <a:lnTo>
                    <a:pt x="812365" y="1343069"/>
                  </a:lnTo>
                  <a:lnTo>
                    <a:pt x="813000" y="1320800"/>
                  </a:lnTo>
                  <a:lnTo>
                    <a:pt x="840921" y="1322709"/>
                  </a:lnTo>
                  <a:lnTo>
                    <a:pt x="866621" y="1324300"/>
                  </a:lnTo>
                  <a:lnTo>
                    <a:pt x="909771" y="1327481"/>
                  </a:lnTo>
                  <a:lnTo>
                    <a:pt x="938644" y="1330026"/>
                  </a:lnTo>
                  <a:lnTo>
                    <a:pt x="948797" y="1330980"/>
                  </a:lnTo>
                  <a:lnTo>
                    <a:pt x="956729" y="1331298"/>
                  </a:lnTo>
                  <a:lnTo>
                    <a:pt x="964661" y="1331934"/>
                  </a:lnTo>
                  <a:lnTo>
                    <a:pt x="972593" y="1332889"/>
                  </a:lnTo>
                  <a:lnTo>
                    <a:pt x="980208" y="1334161"/>
                  </a:lnTo>
                  <a:lnTo>
                    <a:pt x="987823" y="1335752"/>
                  </a:lnTo>
                  <a:lnTo>
                    <a:pt x="995437" y="1337979"/>
                  </a:lnTo>
                  <a:lnTo>
                    <a:pt x="1002418" y="1340205"/>
                  </a:lnTo>
                  <a:lnTo>
                    <a:pt x="1009715" y="1343387"/>
                  </a:lnTo>
                  <a:lnTo>
                    <a:pt x="1016378" y="1346250"/>
                  </a:lnTo>
                  <a:lnTo>
                    <a:pt x="1023358" y="1349749"/>
                  </a:lnTo>
                  <a:lnTo>
                    <a:pt x="1030021" y="1353885"/>
                  </a:lnTo>
                  <a:lnTo>
                    <a:pt x="1036050" y="1357702"/>
                  </a:lnTo>
                  <a:lnTo>
                    <a:pt x="1042395" y="1361837"/>
                  </a:lnTo>
                  <a:lnTo>
                    <a:pt x="1048106" y="1366927"/>
                  </a:lnTo>
                  <a:lnTo>
                    <a:pt x="1053817" y="1371699"/>
                  </a:lnTo>
                  <a:lnTo>
                    <a:pt x="1059211" y="1377107"/>
                  </a:lnTo>
                  <a:lnTo>
                    <a:pt x="1064605" y="1382197"/>
                  </a:lnTo>
                  <a:lnTo>
                    <a:pt x="1069364" y="1388241"/>
                  </a:lnTo>
                  <a:lnTo>
                    <a:pt x="1073806" y="1393967"/>
                  </a:lnTo>
                  <a:lnTo>
                    <a:pt x="1078248" y="1400012"/>
                  </a:lnTo>
                  <a:lnTo>
                    <a:pt x="1082373" y="1406374"/>
                  </a:lnTo>
                  <a:lnTo>
                    <a:pt x="1085863" y="1413054"/>
                  </a:lnTo>
                  <a:lnTo>
                    <a:pt x="1089670" y="1419735"/>
                  </a:lnTo>
                  <a:lnTo>
                    <a:pt x="1092843" y="1426734"/>
                  </a:lnTo>
                  <a:lnTo>
                    <a:pt x="1095381" y="1433732"/>
                  </a:lnTo>
                  <a:lnTo>
                    <a:pt x="1097920" y="1441049"/>
                  </a:lnTo>
                  <a:lnTo>
                    <a:pt x="1100141" y="1448684"/>
                  </a:lnTo>
                  <a:lnTo>
                    <a:pt x="1101727" y="1456000"/>
                  </a:lnTo>
                  <a:lnTo>
                    <a:pt x="1103314" y="1463635"/>
                  </a:lnTo>
                  <a:lnTo>
                    <a:pt x="1104265" y="1471588"/>
                  </a:lnTo>
                  <a:lnTo>
                    <a:pt x="1104900" y="1479541"/>
                  </a:lnTo>
                  <a:lnTo>
                    <a:pt x="1104900" y="1487494"/>
                  </a:lnTo>
                  <a:lnTo>
                    <a:pt x="1104900" y="1686000"/>
                  </a:lnTo>
                  <a:lnTo>
                    <a:pt x="1104900" y="1690135"/>
                  </a:lnTo>
                  <a:lnTo>
                    <a:pt x="1104265" y="1693953"/>
                  </a:lnTo>
                  <a:lnTo>
                    <a:pt x="1103631" y="1697770"/>
                  </a:lnTo>
                  <a:lnTo>
                    <a:pt x="1102362" y="1701906"/>
                  </a:lnTo>
                  <a:lnTo>
                    <a:pt x="1101093" y="1705405"/>
                  </a:lnTo>
                  <a:lnTo>
                    <a:pt x="1099189" y="1709222"/>
                  </a:lnTo>
                  <a:lnTo>
                    <a:pt x="1096968" y="1713040"/>
                  </a:lnTo>
                  <a:lnTo>
                    <a:pt x="1094430" y="1716221"/>
                  </a:lnTo>
                  <a:lnTo>
                    <a:pt x="1091891" y="1719720"/>
                  </a:lnTo>
                  <a:lnTo>
                    <a:pt x="1089036" y="1722901"/>
                  </a:lnTo>
                  <a:lnTo>
                    <a:pt x="1085546" y="1726719"/>
                  </a:lnTo>
                  <a:lnTo>
                    <a:pt x="1082056" y="1729900"/>
                  </a:lnTo>
                  <a:lnTo>
                    <a:pt x="1078248" y="1732763"/>
                  </a:lnTo>
                  <a:lnTo>
                    <a:pt x="1074124" y="1736262"/>
                  </a:lnTo>
                  <a:lnTo>
                    <a:pt x="1069682" y="1739125"/>
                  </a:lnTo>
                  <a:lnTo>
                    <a:pt x="1065240" y="1741989"/>
                  </a:lnTo>
                  <a:lnTo>
                    <a:pt x="1055404" y="1748033"/>
                  </a:lnTo>
                  <a:lnTo>
                    <a:pt x="1044299" y="1753441"/>
                  </a:lnTo>
                  <a:lnTo>
                    <a:pt x="1032560" y="1758531"/>
                  </a:lnTo>
                  <a:lnTo>
                    <a:pt x="1019868" y="1763939"/>
                  </a:lnTo>
                  <a:lnTo>
                    <a:pt x="1005908" y="1768392"/>
                  </a:lnTo>
                  <a:lnTo>
                    <a:pt x="991630" y="1773164"/>
                  </a:lnTo>
                  <a:lnTo>
                    <a:pt x="976718" y="1777300"/>
                  </a:lnTo>
                  <a:lnTo>
                    <a:pt x="960854" y="1781117"/>
                  </a:lnTo>
                  <a:lnTo>
                    <a:pt x="944038" y="1784934"/>
                  </a:lnTo>
                  <a:lnTo>
                    <a:pt x="927222" y="1788434"/>
                  </a:lnTo>
                  <a:lnTo>
                    <a:pt x="909454" y="1791615"/>
                  </a:lnTo>
                  <a:lnTo>
                    <a:pt x="891369" y="1794796"/>
                  </a:lnTo>
                  <a:lnTo>
                    <a:pt x="872332" y="1797341"/>
                  </a:lnTo>
                  <a:lnTo>
                    <a:pt x="853295" y="1799886"/>
                  </a:lnTo>
                  <a:lnTo>
                    <a:pt x="833941" y="1801795"/>
                  </a:lnTo>
                  <a:lnTo>
                    <a:pt x="813952" y="1804022"/>
                  </a:lnTo>
                  <a:lnTo>
                    <a:pt x="793328" y="1805930"/>
                  </a:lnTo>
                  <a:lnTo>
                    <a:pt x="773022" y="1807203"/>
                  </a:lnTo>
                  <a:lnTo>
                    <a:pt x="752399" y="1808475"/>
                  </a:lnTo>
                  <a:lnTo>
                    <a:pt x="731458" y="1809748"/>
                  </a:lnTo>
                  <a:lnTo>
                    <a:pt x="710200" y="1810384"/>
                  </a:lnTo>
                  <a:lnTo>
                    <a:pt x="688942" y="1811020"/>
                  </a:lnTo>
                  <a:lnTo>
                    <a:pt x="667684" y="1811338"/>
                  </a:lnTo>
                  <a:lnTo>
                    <a:pt x="646427" y="1811338"/>
                  </a:lnTo>
                  <a:lnTo>
                    <a:pt x="625486" y="1811338"/>
                  </a:lnTo>
                  <a:lnTo>
                    <a:pt x="603911" y="1811020"/>
                  </a:lnTo>
                  <a:lnTo>
                    <a:pt x="582653" y="1810384"/>
                  </a:lnTo>
                  <a:lnTo>
                    <a:pt x="561395" y="1809748"/>
                  </a:lnTo>
                  <a:lnTo>
                    <a:pt x="540137" y="1808475"/>
                  </a:lnTo>
                  <a:lnTo>
                    <a:pt x="518879" y="1807203"/>
                  </a:lnTo>
                  <a:lnTo>
                    <a:pt x="498573" y="1805930"/>
                  </a:lnTo>
                  <a:lnTo>
                    <a:pt x="477632" y="1804022"/>
                  </a:lnTo>
                  <a:lnTo>
                    <a:pt x="457326" y="1801795"/>
                  </a:lnTo>
                  <a:lnTo>
                    <a:pt x="437337" y="1799886"/>
                  </a:lnTo>
                  <a:lnTo>
                    <a:pt x="417983" y="1797341"/>
                  </a:lnTo>
                  <a:lnTo>
                    <a:pt x="398629" y="1794796"/>
                  </a:lnTo>
                  <a:lnTo>
                    <a:pt x="379909" y="1791615"/>
                  </a:lnTo>
                  <a:lnTo>
                    <a:pt x="361824" y="1788434"/>
                  </a:lnTo>
                  <a:lnTo>
                    <a:pt x="344056" y="1784934"/>
                  </a:lnTo>
                  <a:lnTo>
                    <a:pt x="327240" y="1781117"/>
                  </a:lnTo>
                  <a:lnTo>
                    <a:pt x="310741" y="1777300"/>
                  </a:lnTo>
                  <a:lnTo>
                    <a:pt x="295195" y="1773164"/>
                  </a:lnTo>
                  <a:lnTo>
                    <a:pt x="280600" y="1768392"/>
                  </a:lnTo>
                  <a:lnTo>
                    <a:pt x="266322" y="1763939"/>
                  </a:lnTo>
                  <a:lnTo>
                    <a:pt x="252996" y="1758531"/>
                  </a:lnTo>
                  <a:lnTo>
                    <a:pt x="240622" y="1753441"/>
                  </a:lnTo>
                  <a:lnTo>
                    <a:pt x="229517" y="1748033"/>
                  </a:lnTo>
                  <a:lnTo>
                    <a:pt x="219047" y="1741989"/>
                  </a:lnTo>
                  <a:lnTo>
                    <a:pt x="214288" y="1739125"/>
                  </a:lnTo>
                  <a:lnTo>
                    <a:pt x="209846" y="1736262"/>
                  </a:lnTo>
                  <a:lnTo>
                    <a:pt x="205404" y="1732763"/>
                  </a:lnTo>
                  <a:lnTo>
                    <a:pt x="201596" y="1729900"/>
                  </a:lnTo>
                  <a:lnTo>
                    <a:pt x="198106" y="1726719"/>
                  </a:lnTo>
                  <a:lnTo>
                    <a:pt x="194299" y="1722901"/>
                  </a:lnTo>
                  <a:lnTo>
                    <a:pt x="191443" y="1719720"/>
                  </a:lnTo>
                  <a:lnTo>
                    <a:pt x="188588" y="1716221"/>
                  </a:lnTo>
                  <a:lnTo>
                    <a:pt x="186367" y="1713040"/>
                  </a:lnTo>
                  <a:lnTo>
                    <a:pt x="183828" y="1709222"/>
                  </a:lnTo>
                  <a:lnTo>
                    <a:pt x="181925" y="1705405"/>
                  </a:lnTo>
                  <a:lnTo>
                    <a:pt x="180338" y="1701906"/>
                  </a:lnTo>
                  <a:lnTo>
                    <a:pt x="179386" y="1697770"/>
                  </a:lnTo>
                  <a:lnTo>
                    <a:pt x="178435" y="1693953"/>
                  </a:lnTo>
                  <a:lnTo>
                    <a:pt x="177800" y="1690135"/>
                  </a:lnTo>
                  <a:lnTo>
                    <a:pt x="177800" y="1686000"/>
                  </a:lnTo>
                  <a:lnTo>
                    <a:pt x="177800" y="1487494"/>
                  </a:lnTo>
                  <a:lnTo>
                    <a:pt x="178117" y="1479541"/>
                  </a:lnTo>
                  <a:lnTo>
                    <a:pt x="178435" y="1471588"/>
                  </a:lnTo>
                  <a:lnTo>
                    <a:pt x="179386" y="1463635"/>
                  </a:lnTo>
                  <a:lnTo>
                    <a:pt x="180973" y="1456000"/>
                  </a:lnTo>
                  <a:lnTo>
                    <a:pt x="182559" y="1448684"/>
                  </a:lnTo>
                  <a:lnTo>
                    <a:pt x="184463" y="1441049"/>
                  </a:lnTo>
                  <a:lnTo>
                    <a:pt x="187318" y="1433732"/>
                  </a:lnTo>
                  <a:lnTo>
                    <a:pt x="190174" y="1426734"/>
                  </a:lnTo>
                  <a:lnTo>
                    <a:pt x="193030" y="1419735"/>
                  </a:lnTo>
                  <a:lnTo>
                    <a:pt x="196520" y="1413054"/>
                  </a:lnTo>
                  <a:lnTo>
                    <a:pt x="200327" y="1406374"/>
                  </a:lnTo>
                  <a:lnTo>
                    <a:pt x="204452" y="1400012"/>
                  </a:lnTo>
                  <a:lnTo>
                    <a:pt x="208576" y="1393967"/>
                  </a:lnTo>
                  <a:lnTo>
                    <a:pt x="213336" y="1388241"/>
                  </a:lnTo>
                  <a:lnTo>
                    <a:pt x="218095" y="1382197"/>
                  </a:lnTo>
                  <a:lnTo>
                    <a:pt x="223489" y="1377107"/>
                  </a:lnTo>
                  <a:lnTo>
                    <a:pt x="228883" y="1371699"/>
                  </a:lnTo>
                  <a:lnTo>
                    <a:pt x="234594" y="1366927"/>
                  </a:lnTo>
                  <a:lnTo>
                    <a:pt x="240305" y="1361837"/>
                  </a:lnTo>
                  <a:lnTo>
                    <a:pt x="246650" y="1357702"/>
                  </a:lnTo>
                  <a:lnTo>
                    <a:pt x="252679" y="1353885"/>
                  </a:lnTo>
                  <a:lnTo>
                    <a:pt x="259659" y="1349749"/>
                  </a:lnTo>
                  <a:lnTo>
                    <a:pt x="266005" y="1346250"/>
                  </a:lnTo>
                  <a:lnTo>
                    <a:pt x="272985" y="1343387"/>
                  </a:lnTo>
                  <a:lnTo>
                    <a:pt x="280282" y="1340205"/>
                  </a:lnTo>
                  <a:lnTo>
                    <a:pt x="287263" y="1337979"/>
                  </a:lnTo>
                  <a:lnTo>
                    <a:pt x="294877" y="1335752"/>
                  </a:lnTo>
                  <a:lnTo>
                    <a:pt x="302492" y="1334161"/>
                  </a:lnTo>
                  <a:lnTo>
                    <a:pt x="310107" y="1332889"/>
                  </a:lnTo>
                  <a:lnTo>
                    <a:pt x="318039" y="1331934"/>
                  </a:lnTo>
                  <a:lnTo>
                    <a:pt x="325971" y="1331298"/>
                  </a:lnTo>
                  <a:lnTo>
                    <a:pt x="333903" y="1330980"/>
                  </a:lnTo>
                  <a:lnTo>
                    <a:pt x="344056" y="1330026"/>
                  </a:lnTo>
                  <a:lnTo>
                    <a:pt x="372929" y="1327481"/>
                  </a:lnTo>
                  <a:lnTo>
                    <a:pt x="415762" y="1324300"/>
                  </a:lnTo>
                  <a:lnTo>
                    <a:pt x="441779" y="1322709"/>
                  </a:lnTo>
                  <a:lnTo>
                    <a:pt x="470017" y="1320800"/>
                  </a:lnTo>
                  <a:close/>
                  <a:moveTo>
                    <a:pt x="1004887" y="995363"/>
                  </a:moveTo>
                  <a:lnTo>
                    <a:pt x="1176337" y="995363"/>
                  </a:lnTo>
                  <a:lnTo>
                    <a:pt x="1176337" y="1265238"/>
                  </a:lnTo>
                  <a:lnTo>
                    <a:pt x="1004887" y="1265238"/>
                  </a:lnTo>
                  <a:lnTo>
                    <a:pt x="1004887" y="995363"/>
                  </a:lnTo>
                  <a:close/>
                  <a:moveTo>
                    <a:pt x="493561" y="847408"/>
                  </a:moveTo>
                  <a:lnTo>
                    <a:pt x="491024" y="847726"/>
                  </a:lnTo>
                  <a:lnTo>
                    <a:pt x="488804" y="848043"/>
                  </a:lnTo>
                  <a:lnTo>
                    <a:pt x="485950" y="848996"/>
                  </a:lnTo>
                  <a:lnTo>
                    <a:pt x="483730" y="849948"/>
                  </a:lnTo>
                  <a:lnTo>
                    <a:pt x="481510" y="851218"/>
                  </a:lnTo>
                  <a:lnTo>
                    <a:pt x="479290" y="852806"/>
                  </a:lnTo>
                  <a:lnTo>
                    <a:pt x="475167" y="856933"/>
                  </a:lnTo>
                  <a:lnTo>
                    <a:pt x="470727" y="861061"/>
                  </a:lnTo>
                  <a:lnTo>
                    <a:pt x="466604" y="865823"/>
                  </a:lnTo>
                  <a:lnTo>
                    <a:pt x="462482" y="871221"/>
                  </a:lnTo>
                  <a:lnTo>
                    <a:pt x="454553" y="882651"/>
                  </a:lnTo>
                  <a:lnTo>
                    <a:pt x="448527" y="890906"/>
                  </a:lnTo>
                  <a:lnTo>
                    <a:pt x="442819" y="899478"/>
                  </a:lnTo>
                  <a:lnTo>
                    <a:pt x="436793" y="908368"/>
                  </a:lnTo>
                  <a:lnTo>
                    <a:pt x="431402" y="917893"/>
                  </a:lnTo>
                  <a:lnTo>
                    <a:pt x="429499" y="926783"/>
                  </a:lnTo>
                  <a:lnTo>
                    <a:pt x="427596" y="935673"/>
                  </a:lnTo>
                  <a:lnTo>
                    <a:pt x="426010" y="945198"/>
                  </a:lnTo>
                  <a:lnTo>
                    <a:pt x="424742" y="954406"/>
                  </a:lnTo>
                  <a:lnTo>
                    <a:pt x="423790" y="963931"/>
                  </a:lnTo>
                  <a:lnTo>
                    <a:pt x="423156" y="973773"/>
                  </a:lnTo>
                  <a:lnTo>
                    <a:pt x="422839" y="982981"/>
                  </a:lnTo>
                  <a:lnTo>
                    <a:pt x="422839" y="992823"/>
                  </a:lnTo>
                  <a:lnTo>
                    <a:pt x="423156" y="1007111"/>
                  </a:lnTo>
                  <a:lnTo>
                    <a:pt x="424107" y="1020764"/>
                  </a:lnTo>
                  <a:lnTo>
                    <a:pt x="426010" y="1034099"/>
                  </a:lnTo>
                  <a:lnTo>
                    <a:pt x="428547" y="1047434"/>
                  </a:lnTo>
                  <a:lnTo>
                    <a:pt x="432036" y="1060769"/>
                  </a:lnTo>
                  <a:lnTo>
                    <a:pt x="435525" y="1073469"/>
                  </a:lnTo>
                  <a:lnTo>
                    <a:pt x="439965" y="1086169"/>
                  </a:lnTo>
                  <a:lnTo>
                    <a:pt x="445039" y="1098551"/>
                  </a:lnTo>
                  <a:lnTo>
                    <a:pt x="450430" y="1110934"/>
                  </a:lnTo>
                  <a:lnTo>
                    <a:pt x="456456" y="1122999"/>
                  </a:lnTo>
                  <a:lnTo>
                    <a:pt x="462799" y="1134429"/>
                  </a:lnTo>
                  <a:lnTo>
                    <a:pt x="469459" y="1145541"/>
                  </a:lnTo>
                  <a:lnTo>
                    <a:pt x="477070" y="1156019"/>
                  </a:lnTo>
                  <a:lnTo>
                    <a:pt x="484364" y="1166496"/>
                  </a:lnTo>
                  <a:lnTo>
                    <a:pt x="492293" y="1176656"/>
                  </a:lnTo>
                  <a:lnTo>
                    <a:pt x="500539" y="1186181"/>
                  </a:lnTo>
                  <a:lnTo>
                    <a:pt x="508784" y="1195389"/>
                  </a:lnTo>
                  <a:lnTo>
                    <a:pt x="517347" y="1204279"/>
                  </a:lnTo>
                  <a:lnTo>
                    <a:pt x="526227" y="1212216"/>
                  </a:lnTo>
                  <a:lnTo>
                    <a:pt x="535107" y="1220154"/>
                  </a:lnTo>
                  <a:lnTo>
                    <a:pt x="543987" y="1227456"/>
                  </a:lnTo>
                  <a:lnTo>
                    <a:pt x="553184" y="1234124"/>
                  </a:lnTo>
                  <a:lnTo>
                    <a:pt x="562381" y="1240474"/>
                  </a:lnTo>
                  <a:lnTo>
                    <a:pt x="571578" y="1245871"/>
                  </a:lnTo>
                  <a:lnTo>
                    <a:pt x="580775" y="1250951"/>
                  </a:lnTo>
                  <a:lnTo>
                    <a:pt x="589655" y="1255079"/>
                  </a:lnTo>
                  <a:lnTo>
                    <a:pt x="598853" y="1258889"/>
                  </a:lnTo>
                  <a:lnTo>
                    <a:pt x="607732" y="1262381"/>
                  </a:lnTo>
                  <a:lnTo>
                    <a:pt x="616612" y="1264604"/>
                  </a:lnTo>
                  <a:lnTo>
                    <a:pt x="624858" y="1266509"/>
                  </a:lnTo>
                  <a:lnTo>
                    <a:pt x="633421" y="1267461"/>
                  </a:lnTo>
                  <a:lnTo>
                    <a:pt x="641349" y="1267779"/>
                  </a:lnTo>
                  <a:lnTo>
                    <a:pt x="649595" y="1267461"/>
                  </a:lnTo>
                  <a:lnTo>
                    <a:pt x="657524" y="1266509"/>
                  </a:lnTo>
                  <a:lnTo>
                    <a:pt x="666404" y="1264604"/>
                  </a:lnTo>
                  <a:lnTo>
                    <a:pt x="674967" y="1262381"/>
                  </a:lnTo>
                  <a:lnTo>
                    <a:pt x="684164" y="1258889"/>
                  </a:lnTo>
                  <a:lnTo>
                    <a:pt x="692726" y="1255079"/>
                  </a:lnTo>
                  <a:lnTo>
                    <a:pt x="701924" y="1250951"/>
                  </a:lnTo>
                  <a:lnTo>
                    <a:pt x="711121" y="1245871"/>
                  </a:lnTo>
                  <a:lnTo>
                    <a:pt x="720318" y="1240474"/>
                  </a:lnTo>
                  <a:lnTo>
                    <a:pt x="729515" y="1234124"/>
                  </a:lnTo>
                  <a:lnTo>
                    <a:pt x="738395" y="1227456"/>
                  </a:lnTo>
                  <a:lnTo>
                    <a:pt x="747592" y="1220154"/>
                  </a:lnTo>
                  <a:lnTo>
                    <a:pt x="756472" y="1212216"/>
                  </a:lnTo>
                  <a:lnTo>
                    <a:pt x="765352" y="1204279"/>
                  </a:lnTo>
                  <a:lnTo>
                    <a:pt x="773915" y="1195389"/>
                  </a:lnTo>
                  <a:lnTo>
                    <a:pt x="782160" y="1186181"/>
                  </a:lnTo>
                  <a:lnTo>
                    <a:pt x="790406" y="1176656"/>
                  </a:lnTo>
                  <a:lnTo>
                    <a:pt x="798652" y="1166496"/>
                  </a:lnTo>
                  <a:lnTo>
                    <a:pt x="805946" y="1156019"/>
                  </a:lnTo>
                  <a:lnTo>
                    <a:pt x="813240" y="1145541"/>
                  </a:lnTo>
                  <a:lnTo>
                    <a:pt x="819900" y="1134429"/>
                  </a:lnTo>
                  <a:lnTo>
                    <a:pt x="826243" y="1122999"/>
                  </a:lnTo>
                  <a:lnTo>
                    <a:pt x="831952" y="1110934"/>
                  </a:lnTo>
                  <a:lnTo>
                    <a:pt x="837660" y="1098551"/>
                  </a:lnTo>
                  <a:lnTo>
                    <a:pt x="842417" y="1086169"/>
                  </a:lnTo>
                  <a:lnTo>
                    <a:pt x="847174" y="1073469"/>
                  </a:lnTo>
                  <a:lnTo>
                    <a:pt x="850980" y="1060769"/>
                  </a:lnTo>
                  <a:lnTo>
                    <a:pt x="853834" y="1047434"/>
                  </a:lnTo>
                  <a:lnTo>
                    <a:pt x="856689" y="1034099"/>
                  </a:lnTo>
                  <a:lnTo>
                    <a:pt x="858592" y="1020764"/>
                  </a:lnTo>
                  <a:lnTo>
                    <a:pt x="859543" y="1007111"/>
                  </a:lnTo>
                  <a:lnTo>
                    <a:pt x="860177" y="992823"/>
                  </a:lnTo>
                  <a:lnTo>
                    <a:pt x="859860" y="984886"/>
                  </a:lnTo>
                  <a:lnTo>
                    <a:pt x="859543" y="976313"/>
                  </a:lnTo>
                  <a:lnTo>
                    <a:pt x="837343" y="975361"/>
                  </a:lnTo>
                  <a:lnTo>
                    <a:pt x="814509" y="973773"/>
                  </a:lnTo>
                  <a:lnTo>
                    <a:pt x="791040" y="970916"/>
                  </a:lnTo>
                  <a:lnTo>
                    <a:pt x="767255" y="968058"/>
                  </a:lnTo>
                  <a:lnTo>
                    <a:pt x="743469" y="964566"/>
                  </a:lnTo>
                  <a:lnTo>
                    <a:pt x="719366" y="960438"/>
                  </a:lnTo>
                  <a:lnTo>
                    <a:pt x="695898" y="955041"/>
                  </a:lnTo>
                  <a:lnTo>
                    <a:pt x="684481" y="952501"/>
                  </a:lnTo>
                  <a:lnTo>
                    <a:pt x="673064" y="949643"/>
                  </a:lnTo>
                  <a:lnTo>
                    <a:pt x="661964" y="946468"/>
                  </a:lnTo>
                  <a:lnTo>
                    <a:pt x="651181" y="943293"/>
                  </a:lnTo>
                  <a:lnTo>
                    <a:pt x="640398" y="940118"/>
                  </a:lnTo>
                  <a:lnTo>
                    <a:pt x="629932" y="936308"/>
                  </a:lnTo>
                  <a:lnTo>
                    <a:pt x="620101" y="932816"/>
                  </a:lnTo>
                  <a:lnTo>
                    <a:pt x="610270" y="929006"/>
                  </a:lnTo>
                  <a:lnTo>
                    <a:pt x="601073" y="924878"/>
                  </a:lnTo>
                  <a:lnTo>
                    <a:pt x="592510" y="921068"/>
                  </a:lnTo>
                  <a:lnTo>
                    <a:pt x="583947" y="916941"/>
                  </a:lnTo>
                  <a:lnTo>
                    <a:pt x="576018" y="912178"/>
                  </a:lnTo>
                  <a:lnTo>
                    <a:pt x="568724" y="907733"/>
                  </a:lnTo>
                  <a:lnTo>
                    <a:pt x="561747" y="903288"/>
                  </a:lnTo>
                  <a:lnTo>
                    <a:pt x="555404" y="898208"/>
                  </a:lnTo>
                  <a:lnTo>
                    <a:pt x="550013" y="893128"/>
                  </a:lnTo>
                  <a:lnTo>
                    <a:pt x="544938" y="887731"/>
                  </a:lnTo>
                  <a:lnTo>
                    <a:pt x="540498" y="882651"/>
                  </a:lnTo>
                  <a:lnTo>
                    <a:pt x="536376" y="876936"/>
                  </a:lnTo>
                  <a:lnTo>
                    <a:pt x="532253" y="872173"/>
                  </a:lnTo>
                  <a:lnTo>
                    <a:pt x="528447" y="867728"/>
                  </a:lnTo>
                  <a:lnTo>
                    <a:pt x="524641" y="863601"/>
                  </a:lnTo>
                  <a:lnTo>
                    <a:pt x="520836" y="860426"/>
                  </a:lnTo>
                  <a:lnTo>
                    <a:pt x="517347" y="857251"/>
                  </a:lnTo>
                  <a:lnTo>
                    <a:pt x="514176" y="854393"/>
                  </a:lnTo>
                  <a:lnTo>
                    <a:pt x="511004" y="852488"/>
                  </a:lnTo>
                  <a:lnTo>
                    <a:pt x="507833" y="850583"/>
                  </a:lnTo>
                  <a:lnTo>
                    <a:pt x="504661" y="849313"/>
                  </a:lnTo>
                  <a:lnTo>
                    <a:pt x="501807" y="848361"/>
                  </a:lnTo>
                  <a:lnTo>
                    <a:pt x="499270" y="847726"/>
                  </a:lnTo>
                  <a:lnTo>
                    <a:pt x="496099" y="847408"/>
                  </a:lnTo>
                  <a:lnTo>
                    <a:pt x="493561" y="847408"/>
                  </a:lnTo>
                  <a:close/>
                  <a:moveTo>
                    <a:pt x="1304925" y="828675"/>
                  </a:moveTo>
                  <a:lnTo>
                    <a:pt x="1476375" y="828675"/>
                  </a:lnTo>
                  <a:lnTo>
                    <a:pt x="1476375" y="1252538"/>
                  </a:lnTo>
                  <a:lnTo>
                    <a:pt x="1304925" y="1252538"/>
                  </a:lnTo>
                  <a:lnTo>
                    <a:pt x="1304925" y="828675"/>
                  </a:lnTo>
                  <a:close/>
                  <a:moveTo>
                    <a:pt x="634055" y="655638"/>
                  </a:moveTo>
                  <a:lnTo>
                    <a:pt x="641349" y="655638"/>
                  </a:lnTo>
                  <a:lnTo>
                    <a:pt x="648644" y="655638"/>
                  </a:lnTo>
                  <a:lnTo>
                    <a:pt x="655938" y="655956"/>
                  </a:lnTo>
                  <a:lnTo>
                    <a:pt x="662915" y="656591"/>
                  </a:lnTo>
                  <a:lnTo>
                    <a:pt x="669892" y="657226"/>
                  </a:lnTo>
                  <a:lnTo>
                    <a:pt x="677187" y="658178"/>
                  </a:lnTo>
                  <a:lnTo>
                    <a:pt x="684164" y="659766"/>
                  </a:lnTo>
                  <a:lnTo>
                    <a:pt x="691141" y="661036"/>
                  </a:lnTo>
                  <a:lnTo>
                    <a:pt x="698118" y="662623"/>
                  </a:lnTo>
                  <a:lnTo>
                    <a:pt x="704778" y="664211"/>
                  </a:lnTo>
                  <a:lnTo>
                    <a:pt x="711438" y="666433"/>
                  </a:lnTo>
                  <a:lnTo>
                    <a:pt x="718415" y="668338"/>
                  </a:lnTo>
                  <a:lnTo>
                    <a:pt x="724758" y="670878"/>
                  </a:lnTo>
                  <a:lnTo>
                    <a:pt x="731418" y="673418"/>
                  </a:lnTo>
                  <a:lnTo>
                    <a:pt x="737761" y="676276"/>
                  </a:lnTo>
                  <a:lnTo>
                    <a:pt x="744421" y="679133"/>
                  </a:lnTo>
                  <a:lnTo>
                    <a:pt x="750446" y="682308"/>
                  </a:lnTo>
                  <a:lnTo>
                    <a:pt x="763132" y="688976"/>
                  </a:lnTo>
                  <a:lnTo>
                    <a:pt x="775500" y="696596"/>
                  </a:lnTo>
                  <a:lnTo>
                    <a:pt x="787235" y="704533"/>
                  </a:lnTo>
                  <a:lnTo>
                    <a:pt x="798652" y="713423"/>
                  </a:lnTo>
                  <a:lnTo>
                    <a:pt x="809435" y="722631"/>
                  </a:lnTo>
                  <a:lnTo>
                    <a:pt x="819900" y="732791"/>
                  </a:lnTo>
                  <a:lnTo>
                    <a:pt x="830049" y="743586"/>
                  </a:lnTo>
                  <a:lnTo>
                    <a:pt x="839880" y="754698"/>
                  </a:lnTo>
                  <a:lnTo>
                    <a:pt x="849394" y="766446"/>
                  </a:lnTo>
                  <a:lnTo>
                    <a:pt x="858274" y="778511"/>
                  </a:lnTo>
                  <a:lnTo>
                    <a:pt x="866520" y="791211"/>
                  </a:lnTo>
                  <a:lnTo>
                    <a:pt x="874449" y="804546"/>
                  </a:lnTo>
                  <a:lnTo>
                    <a:pt x="881743" y="818198"/>
                  </a:lnTo>
                  <a:lnTo>
                    <a:pt x="888403" y="832168"/>
                  </a:lnTo>
                  <a:lnTo>
                    <a:pt x="894746" y="847091"/>
                  </a:lnTo>
                  <a:lnTo>
                    <a:pt x="900137" y="861696"/>
                  </a:lnTo>
                  <a:lnTo>
                    <a:pt x="905529" y="876936"/>
                  </a:lnTo>
                  <a:lnTo>
                    <a:pt x="909651" y="892811"/>
                  </a:lnTo>
                  <a:lnTo>
                    <a:pt x="913457" y="908686"/>
                  </a:lnTo>
                  <a:lnTo>
                    <a:pt x="916946" y="924878"/>
                  </a:lnTo>
                  <a:lnTo>
                    <a:pt x="919166" y="941706"/>
                  </a:lnTo>
                  <a:lnTo>
                    <a:pt x="921068" y="958533"/>
                  </a:lnTo>
                  <a:lnTo>
                    <a:pt x="922020" y="975678"/>
                  </a:lnTo>
                  <a:lnTo>
                    <a:pt x="922337" y="992823"/>
                  </a:lnTo>
                  <a:lnTo>
                    <a:pt x="922337" y="1002031"/>
                  </a:lnTo>
                  <a:lnTo>
                    <a:pt x="922020" y="1010921"/>
                  </a:lnTo>
                  <a:lnTo>
                    <a:pt x="921386" y="1019811"/>
                  </a:lnTo>
                  <a:lnTo>
                    <a:pt x="920434" y="1028384"/>
                  </a:lnTo>
                  <a:lnTo>
                    <a:pt x="919483" y="1037274"/>
                  </a:lnTo>
                  <a:lnTo>
                    <a:pt x="918214" y="1045846"/>
                  </a:lnTo>
                  <a:lnTo>
                    <a:pt x="916628" y="1054419"/>
                  </a:lnTo>
                  <a:lnTo>
                    <a:pt x="915043" y="1062674"/>
                  </a:lnTo>
                  <a:lnTo>
                    <a:pt x="912823" y="1070929"/>
                  </a:lnTo>
                  <a:lnTo>
                    <a:pt x="910603" y="1079501"/>
                  </a:lnTo>
                  <a:lnTo>
                    <a:pt x="908383" y="1087756"/>
                  </a:lnTo>
                  <a:lnTo>
                    <a:pt x="906163" y="1095694"/>
                  </a:lnTo>
                  <a:lnTo>
                    <a:pt x="903309" y="1103631"/>
                  </a:lnTo>
                  <a:lnTo>
                    <a:pt x="900137" y="1111569"/>
                  </a:lnTo>
                  <a:lnTo>
                    <a:pt x="897283" y="1119189"/>
                  </a:lnTo>
                  <a:lnTo>
                    <a:pt x="894111" y="1126809"/>
                  </a:lnTo>
                  <a:lnTo>
                    <a:pt x="887134" y="1141731"/>
                  </a:lnTo>
                  <a:lnTo>
                    <a:pt x="879523" y="1156336"/>
                  </a:lnTo>
                  <a:lnTo>
                    <a:pt x="871277" y="1170624"/>
                  </a:lnTo>
                  <a:lnTo>
                    <a:pt x="862714" y="1184276"/>
                  </a:lnTo>
                  <a:lnTo>
                    <a:pt x="853517" y="1197611"/>
                  </a:lnTo>
                  <a:lnTo>
                    <a:pt x="843686" y="1209994"/>
                  </a:lnTo>
                  <a:lnTo>
                    <a:pt x="833854" y="1222376"/>
                  </a:lnTo>
                  <a:lnTo>
                    <a:pt x="823389" y="1233806"/>
                  </a:lnTo>
                  <a:lnTo>
                    <a:pt x="812606" y="1244919"/>
                  </a:lnTo>
                  <a:lnTo>
                    <a:pt x="801823" y="1255396"/>
                  </a:lnTo>
                  <a:lnTo>
                    <a:pt x="790406" y="1265239"/>
                  </a:lnTo>
                  <a:lnTo>
                    <a:pt x="778989" y="1274446"/>
                  </a:lnTo>
                  <a:lnTo>
                    <a:pt x="767255" y="1282701"/>
                  </a:lnTo>
                  <a:lnTo>
                    <a:pt x="755521" y="1290956"/>
                  </a:lnTo>
                  <a:lnTo>
                    <a:pt x="743786" y="1298259"/>
                  </a:lnTo>
                  <a:lnTo>
                    <a:pt x="732052" y="1304609"/>
                  </a:lnTo>
                  <a:lnTo>
                    <a:pt x="720318" y="1310641"/>
                  </a:lnTo>
                  <a:lnTo>
                    <a:pt x="708584" y="1315721"/>
                  </a:lnTo>
                  <a:lnTo>
                    <a:pt x="696849" y="1320166"/>
                  </a:lnTo>
                  <a:lnTo>
                    <a:pt x="685432" y="1323659"/>
                  </a:lnTo>
                  <a:lnTo>
                    <a:pt x="674015" y="1326516"/>
                  </a:lnTo>
                  <a:lnTo>
                    <a:pt x="662915" y="1328421"/>
                  </a:lnTo>
                  <a:lnTo>
                    <a:pt x="657207" y="1329374"/>
                  </a:lnTo>
                  <a:lnTo>
                    <a:pt x="652132" y="1329691"/>
                  </a:lnTo>
                  <a:lnTo>
                    <a:pt x="646424" y="1330009"/>
                  </a:lnTo>
                  <a:lnTo>
                    <a:pt x="641349" y="1330326"/>
                  </a:lnTo>
                  <a:lnTo>
                    <a:pt x="635958" y="1330009"/>
                  </a:lnTo>
                  <a:lnTo>
                    <a:pt x="630884" y="1329691"/>
                  </a:lnTo>
                  <a:lnTo>
                    <a:pt x="625492" y="1329374"/>
                  </a:lnTo>
                  <a:lnTo>
                    <a:pt x="620101" y="1328421"/>
                  </a:lnTo>
                  <a:lnTo>
                    <a:pt x="609001" y="1326516"/>
                  </a:lnTo>
                  <a:lnTo>
                    <a:pt x="597584" y="1323659"/>
                  </a:lnTo>
                  <a:lnTo>
                    <a:pt x="585850" y="1320166"/>
                  </a:lnTo>
                  <a:lnTo>
                    <a:pt x="574433" y="1315721"/>
                  </a:lnTo>
                  <a:lnTo>
                    <a:pt x="562698" y="1310641"/>
                  </a:lnTo>
                  <a:lnTo>
                    <a:pt x="550647" y="1304609"/>
                  </a:lnTo>
                  <a:lnTo>
                    <a:pt x="538913" y="1298259"/>
                  </a:lnTo>
                  <a:lnTo>
                    <a:pt x="527179" y="1290956"/>
                  </a:lnTo>
                  <a:lnTo>
                    <a:pt x="515444" y="1282701"/>
                  </a:lnTo>
                  <a:lnTo>
                    <a:pt x="503710" y="1274446"/>
                  </a:lnTo>
                  <a:lnTo>
                    <a:pt x="492293" y="1265239"/>
                  </a:lnTo>
                  <a:lnTo>
                    <a:pt x="481193" y="1255396"/>
                  </a:lnTo>
                  <a:lnTo>
                    <a:pt x="470093" y="1244919"/>
                  </a:lnTo>
                  <a:lnTo>
                    <a:pt x="459310" y="1233806"/>
                  </a:lnTo>
                  <a:lnTo>
                    <a:pt x="448845" y="1222376"/>
                  </a:lnTo>
                  <a:lnTo>
                    <a:pt x="438696" y="1209994"/>
                  </a:lnTo>
                  <a:lnTo>
                    <a:pt x="429499" y="1197611"/>
                  </a:lnTo>
                  <a:lnTo>
                    <a:pt x="419985" y="1184276"/>
                  </a:lnTo>
                  <a:lnTo>
                    <a:pt x="411422" y="1170624"/>
                  </a:lnTo>
                  <a:lnTo>
                    <a:pt x="403176" y="1156336"/>
                  </a:lnTo>
                  <a:lnTo>
                    <a:pt x="395565" y="1141731"/>
                  </a:lnTo>
                  <a:lnTo>
                    <a:pt x="388588" y="1126809"/>
                  </a:lnTo>
                  <a:lnTo>
                    <a:pt x="385416" y="1119189"/>
                  </a:lnTo>
                  <a:lnTo>
                    <a:pt x="382245" y="1111569"/>
                  </a:lnTo>
                  <a:lnTo>
                    <a:pt x="379390" y="1103631"/>
                  </a:lnTo>
                  <a:lnTo>
                    <a:pt x="376853" y="1095694"/>
                  </a:lnTo>
                  <a:lnTo>
                    <a:pt x="374316" y="1087756"/>
                  </a:lnTo>
                  <a:lnTo>
                    <a:pt x="372096" y="1079501"/>
                  </a:lnTo>
                  <a:lnTo>
                    <a:pt x="369559" y="1070929"/>
                  </a:lnTo>
                  <a:lnTo>
                    <a:pt x="367656" y="1062674"/>
                  </a:lnTo>
                  <a:lnTo>
                    <a:pt x="366071" y="1054419"/>
                  </a:lnTo>
                  <a:lnTo>
                    <a:pt x="364485" y="1045846"/>
                  </a:lnTo>
                  <a:lnTo>
                    <a:pt x="363216" y="1037274"/>
                  </a:lnTo>
                  <a:lnTo>
                    <a:pt x="362265" y="1028384"/>
                  </a:lnTo>
                  <a:lnTo>
                    <a:pt x="361313" y="1019811"/>
                  </a:lnTo>
                  <a:lnTo>
                    <a:pt x="360996" y="1010921"/>
                  </a:lnTo>
                  <a:lnTo>
                    <a:pt x="360362" y="1002031"/>
                  </a:lnTo>
                  <a:lnTo>
                    <a:pt x="360362" y="992823"/>
                  </a:lnTo>
                  <a:lnTo>
                    <a:pt x="360679" y="975678"/>
                  </a:lnTo>
                  <a:lnTo>
                    <a:pt x="361948" y="958533"/>
                  </a:lnTo>
                  <a:lnTo>
                    <a:pt x="363533" y="941706"/>
                  </a:lnTo>
                  <a:lnTo>
                    <a:pt x="366071" y="924878"/>
                  </a:lnTo>
                  <a:lnTo>
                    <a:pt x="368925" y="908686"/>
                  </a:lnTo>
                  <a:lnTo>
                    <a:pt x="373048" y="892811"/>
                  </a:lnTo>
                  <a:lnTo>
                    <a:pt x="377171" y="876936"/>
                  </a:lnTo>
                  <a:lnTo>
                    <a:pt x="382245" y="861696"/>
                  </a:lnTo>
                  <a:lnTo>
                    <a:pt x="387953" y="847091"/>
                  </a:lnTo>
                  <a:lnTo>
                    <a:pt x="393979" y="832168"/>
                  </a:lnTo>
                  <a:lnTo>
                    <a:pt x="400956" y="818198"/>
                  </a:lnTo>
                  <a:lnTo>
                    <a:pt x="408568" y="804546"/>
                  </a:lnTo>
                  <a:lnTo>
                    <a:pt x="416179" y="791211"/>
                  </a:lnTo>
                  <a:lnTo>
                    <a:pt x="424425" y="778511"/>
                  </a:lnTo>
                  <a:lnTo>
                    <a:pt x="433305" y="766446"/>
                  </a:lnTo>
                  <a:lnTo>
                    <a:pt x="442819" y="754698"/>
                  </a:lnTo>
                  <a:lnTo>
                    <a:pt x="452650" y="743586"/>
                  </a:lnTo>
                  <a:lnTo>
                    <a:pt x="462482" y="732791"/>
                  </a:lnTo>
                  <a:lnTo>
                    <a:pt x="473264" y="722631"/>
                  </a:lnTo>
                  <a:lnTo>
                    <a:pt x="484047" y="713423"/>
                  </a:lnTo>
                  <a:lnTo>
                    <a:pt x="495464" y="704533"/>
                  </a:lnTo>
                  <a:lnTo>
                    <a:pt x="507516" y="696596"/>
                  </a:lnTo>
                  <a:lnTo>
                    <a:pt x="519567" y="688976"/>
                  </a:lnTo>
                  <a:lnTo>
                    <a:pt x="531936" y="682308"/>
                  </a:lnTo>
                  <a:lnTo>
                    <a:pt x="538278" y="679133"/>
                  </a:lnTo>
                  <a:lnTo>
                    <a:pt x="544938" y="676276"/>
                  </a:lnTo>
                  <a:lnTo>
                    <a:pt x="551281" y="673418"/>
                  </a:lnTo>
                  <a:lnTo>
                    <a:pt x="557941" y="670878"/>
                  </a:lnTo>
                  <a:lnTo>
                    <a:pt x="564284" y="668338"/>
                  </a:lnTo>
                  <a:lnTo>
                    <a:pt x="571261" y="666433"/>
                  </a:lnTo>
                  <a:lnTo>
                    <a:pt x="577921" y="664211"/>
                  </a:lnTo>
                  <a:lnTo>
                    <a:pt x="584898" y="662623"/>
                  </a:lnTo>
                  <a:lnTo>
                    <a:pt x="591875" y="661036"/>
                  </a:lnTo>
                  <a:lnTo>
                    <a:pt x="598535" y="659766"/>
                  </a:lnTo>
                  <a:lnTo>
                    <a:pt x="605830" y="658178"/>
                  </a:lnTo>
                  <a:lnTo>
                    <a:pt x="612490" y="657226"/>
                  </a:lnTo>
                  <a:lnTo>
                    <a:pt x="619784" y="656591"/>
                  </a:lnTo>
                  <a:lnTo>
                    <a:pt x="627078" y="655956"/>
                  </a:lnTo>
                  <a:lnTo>
                    <a:pt x="634055" y="655638"/>
                  </a:lnTo>
                  <a:close/>
                  <a:moveTo>
                    <a:pt x="1604962" y="463550"/>
                  </a:moveTo>
                  <a:lnTo>
                    <a:pt x="1776412" y="463550"/>
                  </a:lnTo>
                  <a:lnTo>
                    <a:pt x="1776412" y="1252538"/>
                  </a:lnTo>
                  <a:lnTo>
                    <a:pt x="1604962" y="1252538"/>
                  </a:lnTo>
                  <a:lnTo>
                    <a:pt x="1604962" y="463550"/>
                  </a:lnTo>
                  <a:close/>
                  <a:moveTo>
                    <a:pt x="0" y="0"/>
                  </a:moveTo>
                  <a:lnTo>
                    <a:pt x="2125663" y="0"/>
                  </a:lnTo>
                  <a:lnTo>
                    <a:pt x="2125663" y="171553"/>
                  </a:lnTo>
                  <a:lnTo>
                    <a:pt x="2039621" y="171553"/>
                  </a:lnTo>
                  <a:lnTo>
                    <a:pt x="2039621" y="1577975"/>
                  </a:lnTo>
                  <a:lnTo>
                    <a:pt x="1252220" y="1577975"/>
                  </a:lnTo>
                  <a:lnTo>
                    <a:pt x="1252220" y="1449310"/>
                  </a:lnTo>
                  <a:lnTo>
                    <a:pt x="1911033" y="1449310"/>
                  </a:lnTo>
                  <a:lnTo>
                    <a:pt x="1911033" y="171553"/>
                  </a:lnTo>
                  <a:lnTo>
                    <a:pt x="195263" y="171553"/>
                  </a:lnTo>
                  <a:lnTo>
                    <a:pt x="195263" y="1249164"/>
                  </a:lnTo>
                  <a:lnTo>
                    <a:pt x="66675" y="1249164"/>
                  </a:lnTo>
                  <a:lnTo>
                    <a:pt x="66675" y="171553"/>
                  </a:lnTo>
                  <a:lnTo>
                    <a:pt x="0" y="171553"/>
                  </a:lnTo>
                  <a:lnTo>
                    <a:pt x="0" y="0"/>
                  </a:lnTo>
                  <a:close/>
                </a:path>
              </a:pathLst>
            </a:custGeom>
            <a:solidFill>
              <a:schemeClr val="bg1"/>
            </a:solidFill>
            <a:ln>
              <a:noFill/>
            </a:ln>
            <a:extLst/>
          </p:spPr>
          <p:txBody>
            <a:bodyPr anchor="ctr">
              <a:scene3d>
                <a:camera prst="orthographicFront"/>
                <a:lightRig rig="threePt" dir="t"/>
              </a:scene3d>
              <a:sp3d contourW="12700">
                <a:contourClr>
                  <a:srgbClr val="FFFFFF"/>
                </a:contourClr>
              </a:sp3d>
            </a:bodyPr>
            <a:lstStyle/>
            <a:p>
              <a:pPr algn="ctr">
                <a:defRPr/>
              </a:pPr>
              <a:endParaRPr lang="zh-CN" altLang="en-US">
                <a:solidFill>
                  <a:srgbClr val="FFFFFF"/>
                </a:solidFill>
                <a:ea typeface="宋体" panose="02010600030101010101" pitchFamily="2" charset="-122"/>
              </a:endParaRPr>
            </a:p>
          </p:txBody>
        </p:sp>
      </p:grpSp>
      <p:grpSp>
        <p:nvGrpSpPr>
          <p:cNvPr id="82" name="组合 81"/>
          <p:cNvGrpSpPr/>
          <p:nvPr/>
        </p:nvGrpSpPr>
        <p:grpSpPr>
          <a:xfrm>
            <a:off x="2010949" y="166675"/>
            <a:ext cx="343825" cy="309997"/>
            <a:chOff x="5557128" y="2138335"/>
            <a:chExt cx="428348" cy="386204"/>
          </a:xfrm>
        </p:grpSpPr>
        <p:sp>
          <p:nvSpPr>
            <p:cNvPr id="83" name="Freeform 5"/>
            <p:cNvSpPr>
              <a:spLocks/>
            </p:cNvSpPr>
            <p:nvPr/>
          </p:nvSpPr>
          <p:spPr bwMode="auto">
            <a:xfrm>
              <a:off x="5557128" y="2138335"/>
              <a:ext cx="428348" cy="386204"/>
            </a:xfrm>
            <a:custGeom>
              <a:avLst/>
              <a:gdLst>
                <a:gd name="T0" fmla="*/ 2151 w 2740"/>
                <a:gd name="T1" fmla="*/ 2315 h 2446"/>
                <a:gd name="T2" fmla="*/ 2055 w 2740"/>
                <a:gd name="T3" fmla="*/ 2410 h 2446"/>
                <a:gd name="T4" fmla="*/ 1918 w 2740"/>
                <a:gd name="T5" fmla="*/ 2445 h 2446"/>
                <a:gd name="T6" fmla="*/ 816 w 2740"/>
                <a:gd name="T7" fmla="*/ 2445 h 2446"/>
                <a:gd name="T8" fmla="*/ 685 w 2740"/>
                <a:gd name="T9" fmla="*/ 2410 h 2446"/>
                <a:gd name="T10" fmla="*/ 589 w 2740"/>
                <a:gd name="T11" fmla="*/ 2314 h 2446"/>
                <a:gd name="T12" fmla="*/ 36 w 2740"/>
                <a:gd name="T13" fmla="*/ 1356 h 2446"/>
                <a:gd name="T14" fmla="*/ 0 w 2740"/>
                <a:gd name="T15" fmla="*/ 1223 h 2446"/>
                <a:gd name="T16" fmla="*/ 36 w 2740"/>
                <a:gd name="T17" fmla="*/ 1089 h 2446"/>
                <a:gd name="T18" fmla="*/ 587 w 2740"/>
                <a:gd name="T19" fmla="*/ 135 h 2446"/>
                <a:gd name="T20" fmla="*/ 685 w 2740"/>
                <a:gd name="T21" fmla="*/ 37 h 2446"/>
                <a:gd name="T22" fmla="*/ 810 w 2740"/>
                <a:gd name="T23" fmla="*/ 1 h 2446"/>
                <a:gd name="T24" fmla="*/ 1916 w 2740"/>
                <a:gd name="T25" fmla="*/ 1 h 2446"/>
                <a:gd name="T26" fmla="*/ 2055 w 2740"/>
                <a:gd name="T27" fmla="*/ 37 h 2446"/>
                <a:gd name="T28" fmla="*/ 2151 w 2740"/>
                <a:gd name="T29" fmla="*/ 132 h 2446"/>
                <a:gd name="T30" fmla="*/ 2702 w 2740"/>
                <a:gd name="T31" fmla="*/ 1086 h 2446"/>
                <a:gd name="T32" fmla="*/ 2740 w 2740"/>
                <a:gd name="T33" fmla="*/ 1223 h 2446"/>
                <a:gd name="T34" fmla="*/ 2701 w 2740"/>
                <a:gd name="T35" fmla="*/ 1361 h 2446"/>
                <a:gd name="T36" fmla="*/ 2151 w 2740"/>
                <a:gd name="T37" fmla="*/ 2315 h 244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Lst>
              <a:rect l="0" t="0" r="r" b="b"/>
              <a:pathLst>
                <a:path w="2740" h="2446">
                  <a:moveTo>
                    <a:pt x="2151" y="2315"/>
                  </a:moveTo>
                  <a:cubicBezTo>
                    <a:pt x="2128" y="2353"/>
                    <a:pt x="2096" y="2386"/>
                    <a:pt x="2055" y="2410"/>
                  </a:cubicBezTo>
                  <a:cubicBezTo>
                    <a:pt x="2012" y="2435"/>
                    <a:pt x="1965" y="2446"/>
                    <a:pt x="1918" y="2445"/>
                  </a:cubicBezTo>
                  <a:lnTo>
                    <a:pt x="816" y="2445"/>
                  </a:lnTo>
                  <a:cubicBezTo>
                    <a:pt x="772" y="2445"/>
                    <a:pt x="726" y="2434"/>
                    <a:pt x="685" y="2410"/>
                  </a:cubicBezTo>
                  <a:cubicBezTo>
                    <a:pt x="644" y="2386"/>
                    <a:pt x="611" y="2353"/>
                    <a:pt x="589" y="2314"/>
                  </a:cubicBezTo>
                  <a:lnTo>
                    <a:pt x="36" y="1356"/>
                  </a:lnTo>
                  <a:cubicBezTo>
                    <a:pt x="13" y="1317"/>
                    <a:pt x="0" y="1272"/>
                    <a:pt x="0" y="1223"/>
                  </a:cubicBezTo>
                  <a:cubicBezTo>
                    <a:pt x="0" y="1174"/>
                    <a:pt x="13" y="1129"/>
                    <a:pt x="36" y="1089"/>
                  </a:cubicBezTo>
                  <a:lnTo>
                    <a:pt x="587" y="135"/>
                  </a:lnTo>
                  <a:cubicBezTo>
                    <a:pt x="610" y="96"/>
                    <a:pt x="643" y="61"/>
                    <a:pt x="685" y="37"/>
                  </a:cubicBezTo>
                  <a:cubicBezTo>
                    <a:pt x="724" y="14"/>
                    <a:pt x="767" y="2"/>
                    <a:pt x="810" y="1"/>
                  </a:cubicBezTo>
                  <a:lnTo>
                    <a:pt x="1916" y="1"/>
                  </a:lnTo>
                  <a:cubicBezTo>
                    <a:pt x="1963" y="0"/>
                    <a:pt x="2011" y="11"/>
                    <a:pt x="2055" y="37"/>
                  </a:cubicBezTo>
                  <a:cubicBezTo>
                    <a:pt x="2096" y="60"/>
                    <a:pt x="2129" y="93"/>
                    <a:pt x="2151" y="132"/>
                  </a:cubicBezTo>
                  <a:lnTo>
                    <a:pt x="2702" y="1086"/>
                  </a:lnTo>
                  <a:cubicBezTo>
                    <a:pt x="2726" y="1126"/>
                    <a:pt x="2740" y="1173"/>
                    <a:pt x="2740" y="1223"/>
                  </a:cubicBezTo>
                  <a:cubicBezTo>
                    <a:pt x="2740" y="1274"/>
                    <a:pt x="2726" y="1321"/>
                    <a:pt x="2701" y="1361"/>
                  </a:cubicBezTo>
                  <a:lnTo>
                    <a:pt x="2151" y="2315"/>
                  </a:lnTo>
                  <a:close/>
                </a:path>
              </a:pathLst>
            </a:custGeom>
            <a:solidFill>
              <a:schemeClr val="accent2"/>
            </a:solidFill>
            <a:ln w="9525" cap="flat">
              <a:noFill/>
              <a:prstDash val="solid"/>
              <a:miter lim="800000"/>
              <a:headEnd/>
              <a:tailEnd/>
            </a:ln>
            <a:extLst/>
          </p:spPr>
          <p:txBody>
            <a:bodyPr vert="horz" wrap="square" lIns="91440" tIns="45720" rIns="91440" bIns="45720" numCol="1" anchor="t" anchorCtr="0" compatLnSpc="1">
              <a:prstTxWarp prst="textNoShape">
                <a:avLst/>
              </a:prstTxWarp>
            </a:bodyPr>
            <a:lstStyle/>
            <a:p>
              <a:endParaRPr lang="zh-CN" altLang="en-US"/>
            </a:p>
          </p:txBody>
        </p:sp>
        <p:sp>
          <p:nvSpPr>
            <p:cNvPr id="84" name="KSO_Shape"/>
            <p:cNvSpPr>
              <a:spLocks/>
            </p:cNvSpPr>
            <p:nvPr/>
          </p:nvSpPr>
          <p:spPr bwMode="auto">
            <a:xfrm>
              <a:off x="5652120" y="2208685"/>
              <a:ext cx="238362" cy="235978"/>
            </a:xfrm>
            <a:custGeom>
              <a:avLst/>
              <a:gdLst>
                <a:gd name="T0" fmla="*/ 615878 w 2390775"/>
                <a:gd name="T1" fmla="*/ 1467970 h 2365376"/>
                <a:gd name="T2" fmla="*/ 587250 w 2390775"/>
                <a:gd name="T3" fmla="*/ 1401697 h 2365376"/>
                <a:gd name="T4" fmla="*/ 1282649 w 2390775"/>
                <a:gd name="T5" fmla="*/ 1393474 h 2365376"/>
                <a:gd name="T6" fmla="*/ 1180915 w 2390775"/>
                <a:gd name="T7" fmla="*/ 1446870 h 2365376"/>
                <a:gd name="T8" fmla="*/ 1210073 w 2390775"/>
                <a:gd name="T9" fmla="*/ 1382167 h 2365376"/>
                <a:gd name="T10" fmla="*/ 653657 w 2390775"/>
                <a:gd name="T11" fmla="*/ 1314699 h 2365376"/>
                <a:gd name="T12" fmla="*/ 646041 w 2390775"/>
                <a:gd name="T13" fmla="*/ 1180275 h 2365376"/>
                <a:gd name="T14" fmla="*/ 589870 w 2390775"/>
                <a:gd name="T15" fmla="*/ 1105327 h 2365376"/>
                <a:gd name="T16" fmla="*/ 599516 w 2390775"/>
                <a:gd name="T17" fmla="*/ 1141280 h 2365376"/>
                <a:gd name="T18" fmla="*/ 579914 w 2390775"/>
                <a:gd name="T19" fmla="*/ 1158779 h 2365376"/>
                <a:gd name="T20" fmla="*/ 541333 w 2390775"/>
                <a:gd name="T21" fmla="*/ 1105965 h 2365376"/>
                <a:gd name="T22" fmla="*/ 1137260 w 2390775"/>
                <a:gd name="T23" fmla="*/ 1009231 h 2365376"/>
                <a:gd name="T24" fmla="*/ 1143562 w 2390775"/>
                <a:gd name="T25" fmla="*/ 1026145 h 2365376"/>
                <a:gd name="T26" fmla="*/ 1096615 w 2390775"/>
                <a:gd name="T27" fmla="*/ 1069549 h 2365376"/>
                <a:gd name="T28" fmla="*/ 1102602 w 2390775"/>
                <a:gd name="T29" fmla="*/ 1001572 h 2365376"/>
                <a:gd name="T30" fmla="*/ 972739 w 2390775"/>
                <a:gd name="T31" fmla="*/ 835988 h 2365376"/>
                <a:gd name="T32" fmla="*/ 989500 w 2390775"/>
                <a:gd name="T33" fmla="*/ 1138672 h 2365376"/>
                <a:gd name="T34" fmla="*/ 639427 w 2390775"/>
                <a:gd name="T35" fmla="*/ 1423644 h 2365376"/>
                <a:gd name="T36" fmla="*/ 599898 w 2390775"/>
                <a:gd name="T37" fmla="*/ 1003302 h 2365376"/>
                <a:gd name="T38" fmla="*/ 529694 w 2390775"/>
                <a:gd name="T39" fmla="*/ 1090596 h 2365376"/>
                <a:gd name="T40" fmla="*/ 602428 w 2390775"/>
                <a:gd name="T41" fmla="*/ 868249 h 2365376"/>
                <a:gd name="T42" fmla="*/ 861740 w 2390775"/>
                <a:gd name="T43" fmla="*/ 924231 h 2365376"/>
                <a:gd name="T44" fmla="*/ 755609 w 2390775"/>
                <a:gd name="T45" fmla="*/ 542052 h 2365376"/>
                <a:gd name="T46" fmla="*/ 929665 w 2390775"/>
                <a:gd name="T47" fmla="*/ 525915 h 2365376"/>
                <a:gd name="T48" fmla="*/ 909019 w 2390775"/>
                <a:gd name="T49" fmla="*/ 571798 h 2365376"/>
                <a:gd name="T50" fmla="*/ 936652 w 2390775"/>
                <a:gd name="T51" fmla="*/ 586353 h 2365376"/>
                <a:gd name="T52" fmla="*/ 928394 w 2390775"/>
                <a:gd name="T53" fmla="*/ 688879 h 2365376"/>
                <a:gd name="T54" fmla="*/ 840414 w 2390775"/>
                <a:gd name="T55" fmla="*/ 772101 h 2365376"/>
                <a:gd name="T56" fmla="*/ 742269 w 2390775"/>
                <a:gd name="T57" fmla="*/ 675588 h 2365376"/>
                <a:gd name="T58" fmla="*/ 738139 w 2390775"/>
                <a:gd name="T59" fmla="*/ 608504 h 2365376"/>
                <a:gd name="T60" fmla="*/ 761643 w 2390775"/>
                <a:gd name="T61" fmla="*/ 510093 h 2365376"/>
                <a:gd name="T62" fmla="*/ 617010 w 2390775"/>
                <a:gd name="T63" fmla="*/ 449064 h 2365376"/>
                <a:gd name="T64" fmla="*/ 350272 w 2390775"/>
                <a:gd name="T65" fmla="*/ 638327 h 2365376"/>
                <a:gd name="T66" fmla="*/ 215163 w 2390775"/>
                <a:gd name="T67" fmla="*/ 939947 h 2365376"/>
                <a:gd name="T68" fmla="*/ 256613 w 2390775"/>
                <a:gd name="T69" fmla="*/ 1277331 h 2365376"/>
                <a:gd name="T70" fmla="*/ 458486 w 2390775"/>
                <a:gd name="T71" fmla="*/ 1534008 h 2365376"/>
                <a:gd name="T72" fmla="*/ 767308 w 2390775"/>
                <a:gd name="T73" fmla="*/ 1655225 h 2365376"/>
                <a:gd name="T74" fmla="*/ 1101127 w 2390775"/>
                <a:gd name="T75" fmla="*/ 1596674 h 2365376"/>
                <a:gd name="T76" fmla="*/ 1347614 w 2390775"/>
                <a:gd name="T77" fmla="*/ 1383040 h 2365376"/>
                <a:gd name="T78" fmla="*/ 1453614 w 2390775"/>
                <a:gd name="T79" fmla="*/ 1066861 h 2365376"/>
                <a:gd name="T80" fmla="*/ 1378939 w 2390775"/>
                <a:gd name="T81" fmla="*/ 738024 h 2365376"/>
                <a:gd name="T82" fmla="*/ 1153652 w 2390775"/>
                <a:gd name="T83" fmla="*/ 501602 h 2365376"/>
                <a:gd name="T84" fmla="*/ 831224 w 2390775"/>
                <a:gd name="T85" fmla="*/ 411085 h 2365376"/>
                <a:gd name="T86" fmla="*/ 989432 w 2390775"/>
                <a:gd name="T87" fmla="*/ 315187 h 2365376"/>
                <a:gd name="T88" fmla="*/ 1471649 w 2390775"/>
                <a:gd name="T89" fmla="*/ 671876 h 2365376"/>
                <a:gd name="T90" fmla="*/ 1554866 w 2390775"/>
                <a:gd name="T91" fmla="*/ 1171938 h 2365376"/>
                <a:gd name="T92" fmla="*/ 1239716 w 2390775"/>
                <a:gd name="T93" fmla="*/ 1647313 h 2365376"/>
                <a:gd name="T94" fmla="*/ 646121 w 2390775"/>
                <a:gd name="T95" fmla="*/ 1748275 h 2365376"/>
                <a:gd name="T96" fmla="*/ 110112 w 2390775"/>
                <a:gd name="T97" fmla="*/ 1186813 h 2365376"/>
                <a:gd name="T98" fmla="*/ 251551 w 2390775"/>
                <a:gd name="T99" fmla="*/ 580725 h 2365376"/>
                <a:gd name="T100" fmla="*/ 1549044 w 2390775"/>
                <a:gd name="T101" fmla="*/ 160116 h 2365376"/>
                <a:gd name="T102" fmla="*/ 1461002 w 2390775"/>
                <a:gd name="T103" fmla="*/ 284475 h 2365376"/>
                <a:gd name="T104" fmla="*/ 1550307 w 2390775"/>
                <a:gd name="T105" fmla="*/ 426554 h 2365376"/>
                <a:gd name="T106" fmla="*/ 1719764 w 2390775"/>
                <a:gd name="T107" fmla="*/ 380038 h 2365376"/>
                <a:gd name="T108" fmla="*/ 1735543 w 2390775"/>
                <a:gd name="T109" fmla="*/ 232579 h 2365376"/>
                <a:gd name="T110" fmla="*/ 1705909 w 2390775"/>
                <a:gd name="T111" fmla="*/ 94508 h 2365376"/>
                <a:gd name="T112" fmla="*/ 1774050 w 2390775"/>
                <a:gd name="T113" fmla="*/ 148403 h 2365376"/>
                <a:gd name="T114" fmla="*/ 1781614 w 2390775"/>
                <a:gd name="T115" fmla="*/ 428769 h 2365376"/>
                <a:gd name="T116" fmla="*/ 1600166 w 2390775"/>
                <a:gd name="T117" fmla="*/ 516104 h 2365376"/>
                <a:gd name="T118" fmla="*/ 1452167 w 2390775"/>
                <a:gd name="T119" fmla="*/ 455349 h 2365376"/>
                <a:gd name="T120" fmla="*/ 1310478 w 2390775"/>
                <a:gd name="T121" fmla="*/ 259477 h 2365376"/>
                <a:gd name="T122" fmla="*/ 1562614 w 2390775"/>
                <a:gd name="T123" fmla="*/ 74046 h 236537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60000 65536"/>
                <a:gd name="T172" fmla="*/ 0 60000 65536"/>
                <a:gd name="T173" fmla="*/ 0 60000 65536"/>
                <a:gd name="T174" fmla="*/ 0 60000 65536"/>
                <a:gd name="T175" fmla="*/ 0 60000 65536"/>
                <a:gd name="T176" fmla="*/ 0 60000 65536"/>
                <a:gd name="T177" fmla="*/ 0 60000 65536"/>
                <a:gd name="T178" fmla="*/ 0 60000 65536"/>
                <a:gd name="T179" fmla="*/ 0 60000 65536"/>
                <a:gd name="T180" fmla="*/ 0 60000 65536"/>
                <a:gd name="T181" fmla="*/ 0 60000 65536"/>
                <a:gd name="T182" fmla="*/ 0 60000 65536"/>
                <a:gd name="T183" fmla="*/ 0 60000 65536"/>
                <a:gd name="T184" fmla="*/ 0 60000 65536"/>
                <a:gd name="T185" fmla="*/ 0 60000 65536"/>
              </a:gdLst>
              <a:ahLst/>
              <a:cxnLst>
                <a:cxn ang="T124">
                  <a:pos x="T0" y="T1"/>
                </a:cxn>
                <a:cxn ang="T125">
                  <a:pos x="T2" y="T3"/>
                </a:cxn>
                <a:cxn ang="T126">
                  <a:pos x="T4" y="T5"/>
                </a:cxn>
                <a:cxn ang="T127">
                  <a:pos x="T6" y="T7"/>
                </a:cxn>
                <a:cxn ang="T128">
                  <a:pos x="T8" y="T9"/>
                </a:cxn>
                <a:cxn ang="T129">
                  <a:pos x="T10" y="T11"/>
                </a:cxn>
                <a:cxn ang="T130">
                  <a:pos x="T12" y="T13"/>
                </a:cxn>
                <a:cxn ang="T131">
                  <a:pos x="T14" y="T15"/>
                </a:cxn>
                <a:cxn ang="T132">
                  <a:pos x="T16" y="T17"/>
                </a:cxn>
                <a:cxn ang="T133">
                  <a:pos x="T18" y="T19"/>
                </a:cxn>
                <a:cxn ang="T134">
                  <a:pos x="T20" y="T21"/>
                </a:cxn>
                <a:cxn ang="T135">
                  <a:pos x="T22" y="T23"/>
                </a:cxn>
                <a:cxn ang="T136">
                  <a:pos x="T24" y="T25"/>
                </a:cxn>
                <a:cxn ang="T137">
                  <a:pos x="T26" y="T27"/>
                </a:cxn>
                <a:cxn ang="T138">
                  <a:pos x="T28" y="T29"/>
                </a:cxn>
                <a:cxn ang="T139">
                  <a:pos x="T30" y="T31"/>
                </a:cxn>
                <a:cxn ang="T140">
                  <a:pos x="T32" y="T33"/>
                </a:cxn>
                <a:cxn ang="T141">
                  <a:pos x="T34" y="T35"/>
                </a:cxn>
                <a:cxn ang="T142">
                  <a:pos x="T36" y="T37"/>
                </a:cxn>
                <a:cxn ang="T143">
                  <a:pos x="T38" y="T39"/>
                </a:cxn>
                <a:cxn ang="T144">
                  <a:pos x="T40" y="T41"/>
                </a:cxn>
                <a:cxn ang="T145">
                  <a:pos x="T42" y="T43"/>
                </a:cxn>
                <a:cxn ang="T146">
                  <a:pos x="T44" y="T45"/>
                </a:cxn>
                <a:cxn ang="T147">
                  <a:pos x="T46" y="T47"/>
                </a:cxn>
                <a:cxn ang="T148">
                  <a:pos x="T48" y="T49"/>
                </a:cxn>
                <a:cxn ang="T149">
                  <a:pos x="T50" y="T51"/>
                </a:cxn>
                <a:cxn ang="T150">
                  <a:pos x="T52" y="T53"/>
                </a:cxn>
                <a:cxn ang="T151">
                  <a:pos x="T54" y="T55"/>
                </a:cxn>
                <a:cxn ang="T152">
                  <a:pos x="T56" y="T57"/>
                </a:cxn>
                <a:cxn ang="T153">
                  <a:pos x="T58" y="T59"/>
                </a:cxn>
                <a:cxn ang="T154">
                  <a:pos x="T60" y="T61"/>
                </a:cxn>
                <a:cxn ang="T155">
                  <a:pos x="T62" y="T63"/>
                </a:cxn>
                <a:cxn ang="T156">
                  <a:pos x="T64" y="T65"/>
                </a:cxn>
                <a:cxn ang="T157">
                  <a:pos x="T66" y="T67"/>
                </a:cxn>
                <a:cxn ang="T158">
                  <a:pos x="T68" y="T69"/>
                </a:cxn>
                <a:cxn ang="T159">
                  <a:pos x="T70" y="T71"/>
                </a:cxn>
                <a:cxn ang="T160">
                  <a:pos x="T72" y="T73"/>
                </a:cxn>
                <a:cxn ang="T161">
                  <a:pos x="T74" y="T75"/>
                </a:cxn>
                <a:cxn ang="T162">
                  <a:pos x="T76" y="T77"/>
                </a:cxn>
                <a:cxn ang="T163">
                  <a:pos x="T78" y="T79"/>
                </a:cxn>
                <a:cxn ang="T164">
                  <a:pos x="T80" y="T81"/>
                </a:cxn>
                <a:cxn ang="T165">
                  <a:pos x="T82" y="T83"/>
                </a:cxn>
                <a:cxn ang="T166">
                  <a:pos x="T84" y="T85"/>
                </a:cxn>
                <a:cxn ang="T167">
                  <a:pos x="T86" y="T87"/>
                </a:cxn>
                <a:cxn ang="T168">
                  <a:pos x="T88" y="T89"/>
                </a:cxn>
                <a:cxn ang="T169">
                  <a:pos x="T90" y="T91"/>
                </a:cxn>
                <a:cxn ang="T170">
                  <a:pos x="T92" y="T93"/>
                </a:cxn>
                <a:cxn ang="T171">
                  <a:pos x="T94" y="T95"/>
                </a:cxn>
                <a:cxn ang="T172">
                  <a:pos x="T96" y="T97"/>
                </a:cxn>
                <a:cxn ang="T173">
                  <a:pos x="T98" y="T99"/>
                </a:cxn>
                <a:cxn ang="T174">
                  <a:pos x="T100" y="T101"/>
                </a:cxn>
                <a:cxn ang="T175">
                  <a:pos x="T102" y="T103"/>
                </a:cxn>
                <a:cxn ang="T176">
                  <a:pos x="T104" y="T105"/>
                </a:cxn>
                <a:cxn ang="T177">
                  <a:pos x="T106" y="T107"/>
                </a:cxn>
                <a:cxn ang="T178">
                  <a:pos x="T108" y="T109"/>
                </a:cxn>
                <a:cxn ang="T179">
                  <a:pos x="T110" y="T111"/>
                </a:cxn>
                <a:cxn ang="T180">
                  <a:pos x="T112" y="T113"/>
                </a:cxn>
                <a:cxn ang="T181">
                  <a:pos x="T114" y="T115"/>
                </a:cxn>
                <a:cxn ang="T182">
                  <a:pos x="T116" y="T117"/>
                </a:cxn>
                <a:cxn ang="T183">
                  <a:pos x="T118" y="T119"/>
                </a:cxn>
                <a:cxn ang="T184">
                  <a:pos x="T120" y="T121"/>
                </a:cxn>
                <a:cxn ang="T185">
                  <a:pos x="T122" y="T123"/>
                </a:cxn>
              </a:cxnLst>
              <a:rect l="0" t="0" r="r" b="b"/>
              <a:pathLst>
                <a:path w="2390775" h="2365376">
                  <a:moveTo>
                    <a:pt x="761351" y="1739900"/>
                  </a:moveTo>
                  <a:lnTo>
                    <a:pt x="791690" y="1805294"/>
                  </a:lnTo>
                  <a:lnTo>
                    <a:pt x="794883" y="1808051"/>
                  </a:lnTo>
                  <a:lnTo>
                    <a:pt x="797278" y="1811991"/>
                  </a:lnTo>
                  <a:lnTo>
                    <a:pt x="800871" y="1817112"/>
                  </a:lnTo>
                  <a:lnTo>
                    <a:pt x="803266" y="1822233"/>
                  </a:lnTo>
                  <a:lnTo>
                    <a:pt x="804065" y="1825384"/>
                  </a:lnTo>
                  <a:lnTo>
                    <a:pt x="804863" y="1828536"/>
                  </a:lnTo>
                  <a:lnTo>
                    <a:pt x="804863" y="1831687"/>
                  </a:lnTo>
                  <a:lnTo>
                    <a:pt x="804863" y="1834839"/>
                  </a:lnTo>
                  <a:lnTo>
                    <a:pt x="804065" y="1837990"/>
                  </a:lnTo>
                  <a:lnTo>
                    <a:pt x="802867" y="1841142"/>
                  </a:lnTo>
                  <a:lnTo>
                    <a:pt x="801670" y="1842718"/>
                  </a:lnTo>
                  <a:lnTo>
                    <a:pt x="799674" y="1844687"/>
                  </a:lnTo>
                  <a:lnTo>
                    <a:pt x="797278" y="1845475"/>
                  </a:lnTo>
                  <a:lnTo>
                    <a:pt x="794484" y="1845869"/>
                  </a:lnTo>
                  <a:lnTo>
                    <a:pt x="790891" y="1846263"/>
                  </a:lnTo>
                  <a:lnTo>
                    <a:pt x="787698" y="1845869"/>
                  </a:lnTo>
                  <a:lnTo>
                    <a:pt x="784105" y="1845475"/>
                  </a:lnTo>
                  <a:lnTo>
                    <a:pt x="780512" y="1844293"/>
                  </a:lnTo>
                  <a:lnTo>
                    <a:pt x="776520" y="1842718"/>
                  </a:lnTo>
                  <a:lnTo>
                    <a:pt x="772927" y="1841142"/>
                  </a:lnTo>
                  <a:lnTo>
                    <a:pt x="768935" y="1839172"/>
                  </a:lnTo>
                  <a:lnTo>
                    <a:pt x="765343" y="1836809"/>
                  </a:lnTo>
                  <a:lnTo>
                    <a:pt x="761750" y="1834051"/>
                  </a:lnTo>
                  <a:lnTo>
                    <a:pt x="758955" y="1831294"/>
                  </a:lnTo>
                  <a:lnTo>
                    <a:pt x="756161" y="1827748"/>
                  </a:lnTo>
                  <a:lnTo>
                    <a:pt x="754165" y="1824597"/>
                  </a:lnTo>
                  <a:lnTo>
                    <a:pt x="748975" y="1815536"/>
                  </a:lnTo>
                  <a:lnTo>
                    <a:pt x="745782" y="1808839"/>
                  </a:lnTo>
                  <a:lnTo>
                    <a:pt x="743387" y="1803718"/>
                  </a:lnTo>
                  <a:lnTo>
                    <a:pt x="742588" y="1799385"/>
                  </a:lnTo>
                  <a:lnTo>
                    <a:pt x="742588" y="1795051"/>
                  </a:lnTo>
                  <a:lnTo>
                    <a:pt x="743387" y="1790718"/>
                  </a:lnTo>
                  <a:lnTo>
                    <a:pt x="746181" y="1778112"/>
                  </a:lnTo>
                  <a:lnTo>
                    <a:pt x="746979" y="1774173"/>
                  </a:lnTo>
                  <a:lnTo>
                    <a:pt x="746979" y="1772203"/>
                  </a:lnTo>
                  <a:lnTo>
                    <a:pt x="746181" y="1771021"/>
                  </a:lnTo>
                  <a:lnTo>
                    <a:pt x="745383" y="1770627"/>
                  </a:lnTo>
                  <a:lnTo>
                    <a:pt x="742987" y="1770627"/>
                  </a:lnTo>
                  <a:lnTo>
                    <a:pt x="742189" y="1770233"/>
                  </a:lnTo>
                  <a:lnTo>
                    <a:pt x="741790" y="1769839"/>
                  </a:lnTo>
                  <a:lnTo>
                    <a:pt x="738596" y="1761961"/>
                  </a:lnTo>
                  <a:lnTo>
                    <a:pt x="736999" y="1758021"/>
                  </a:lnTo>
                  <a:lnTo>
                    <a:pt x="736600" y="1756052"/>
                  </a:lnTo>
                  <a:lnTo>
                    <a:pt x="736600" y="1754476"/>
                  </a:lnTo>
                  <a:lnTo>
                    <a:pt x="742189" y="1750536"/>
                  </a:lnTo>
                  <a:lnTo>
                    <a:pt x="747379" y="1747385"/>
                  </a:lnTo>
                  <a:lnTo>
                    <a:pt x="750971" y="1745021"/>
                  </a:lnTo>
                  <a:lnTo>
                    <a:pt x="754165" y="1743839"/>
                  </a:lnTo>
                  <a:lnTo>
                    <a:pt x="758556" y="1741870"/>
                  </a:lnTo>
                  <a:lnTo>
                    <a:pt x="759754" y="1741870"/>
                  </a:lnTo>
                  <a:lnTo>
                    <a:pt x="761351" y="1739900"/>
                  </a:lnTo>
                  <a:close/>
                  <a:moveTo>
                    <a:pt x="1554438" y="1730375"/>
                  </a:moveTo>
                  <a:lnTo>
                    <a:pt x="1565575" y="1730375"/>
                  </a:lnTo>
                  <a:lnTo>
                    <a:pt x="1575916" y="1730375"/>
                  </a:lnTo>
                  <a:lnTo>
                    <a:pt x="1586258" y="1731163"/>
                  </a:lnTo>
                  <a:lnTo>
                    <a:pt x="1591031" y="1731951"/>
                  </a:lnTo>
                  <a:lnTo>
                    <a:pt x="1595008" y="1733133"/>
                  </a:lnTo>
                  <a:lnTo>
                    <a:pt x="1598986" y="1734314"/>
                  </a:lnTo>
                  <a:lnTo>
                    <a:pt x="1602168" y="1735890"/>
                  </a:lnTo>
                  <a:lnTo>
                    <a:pt x="1605350" y="1737860"/>
                  </a:lnTo>
                  <a:lnTo>
                    <a:pt x="1607339" y="1739830"/>
                  </a:lnTo>
                  <a:lnTo>
                    <a:pt x="1608929" y="1741799"/>
                  </a:lnTo>
                  <a:lnTo>
                    <a:pt x="1609725" y="1744951"/>
                  </a:lnTo>
                  <a:lnTo>
                    <a:pt x="1609725" y="1747708"/>
                  </a:lnTo>
                  <a:lnTo>
                    <a:pt x="1608929" y="1751648"/>
                  </a:lnTo>
                  <a:lnTo>
                    <a:pt x="1607339" y="1755193"/>
                  </a:lnTo>
                  <a:lnTo>
                    <a:pt x="1604554" y="1759920"/>
                  </a:lnTo>
                  <a:lnTo>
                    <a:pt x="1600577" y="1764648"/>
                  </a:lnTo>
                  <a:lnTo>
                    <a:pt x="1595804" y="1769769"/>
                  </a:lnTo>
                  <a:lnTo>
                    <a:pt x="1589042" y="1776072"/>
                  </a:lnTo>
                  <a:lnTo>
                    <a:pt x="1582678" y="1781193"/>
                  </a:lnTo>
                  <a:lnTo>
                    <a:pt x="1576314" y="1786314"/>
                  </a:lnTo>
                  <a:lnTo>
                    <a:pt x="1570348" y="1790647"/>
                  </a:lnTo>
                  <a:lnTo>
                    <a:pt x="1563586" y="1794193"/>
                  </a:lnTo>
                  <a:lnTo>
                    <a:pt x="1557222" y="1797738"/>
                  </a:lnTo>
                  <a:lnTo>
                    <a:pt x="1550461" y="1800496"/>
                  </a:lnTo>
                  <a:lnTo>
                    <a:pt x="1544097" y="1802466"/>
                  </a:lnTo>
                  <a:lnTo>
                    <a:pt x="1537733" y="1804829"/>
                  </a:lnTo>
                  <a:lnTo>
                    <a:pt x="1530971" y="1806799"/>
                  </a:lnTo>
                  <a:lnTo>
                    <a:pt x="1524607" y="1807981"/>
                  </a:lnTo>
                  <a:lnTo>
                    <a:pt x="1518243" y="1809163"/>
                  </a:lnTo>
                  <a:lnTo>
                    <a:pt x="1505117" y="1811132"/>
                  </a:lnTo>
                  <a:lnTo>
                    <a:pt x="1491992" y="1812314"/>
                  </a:lnTo>
                  <a:lnTo>
                    <a:pt x="1486026" y="1813102"/>
                  </a:lnTo>
                  <a:lnTo>
                    <a:pt x="1483241" y="1813890"/>
                  </a:lnTo>
                  <a:lnTo>
                    <a:pt x="1482048" y="1814678"/>
                  </a:lnTo>
                  <a:lnTo>
                    <a:pt x="1481253" y="1815072"/>
                  </a:lnTo>
                  <a:lnTo>
                    <a:pt x="1480855" y="1815859"/>
                  </a:lnTo>
                  <a:lnTo>
                    <a:pt x="1480855" y="1817041"/>
                  </a:lnTo>
                  <a:lnTo>
                    <a:pt x="1481253" y="1818617"/>
                  </a:lnTo>
                  <a:lnTo>
                    <a:pt x="1482048" y="1819799"/>
                  </a:lnTo>
                  <a:lnTo>
                    <a:pt x="1482048" y="1821375"/>
                  </a:lnTo>
                  <a:lnTo>
                    <a:pt x="1482048" y="1821769"/>
                  </a:lnTo>
                  <a:lnTo>
                    <a:pt x="1480855" y="1822556"/>
                  </a:lnTo>
                  <a:lnTo>
                    <a:pt x="1471309" y="1830829"/>
                  </a:lnTo>
                  <a:lnTo>
                    <a:pt x="1465343" y="1834375"/>
                  </a:lnTo>
                  <a:lnTo>
                    <a:pt x="1463354" y="1835556"/>
                  </a:lnTo>
                  <a:lnTo>
                    <a:pt x="1461365" y="1836738"/>
                  </a:lnTo>
                  <a:lnTo>
                    <a:pt x="1452615" y="1830041"/>
                  </a:lnTo>
                  <a:lnTo>
                    <a:pt x="1445853" y="1824132"/>
                  </a:lnTo>
                  <a:lnTo>
                    <a:pt x="1440285" y="1819405"/>
                  </a:lnTo>
                  <a:lnTo>
                    <a:pt x="1437103" y="1815072"/>
                  </a:lnTo>
                  <a:lnTo>
                    <a:pt x="1434716" y="1812314"/>
                  </a:lnTo>
                  <a:lnTo>
                    <a:pt x="1433125" y="1810344"/>
                  </a:lnTo>
                  <a:lnTo>
                    <a:pt x="1432330" y="1808375"/>
                  </a:lnTo>
                  <a:lnTo>
                    <a:pt x="1428750" y="1806799"/>
                  </a:lnTo>
                  <a:lnTo>
                    <a:pt x="1512675" y="1734314"/>
                  </a:lnTo>
                  <a:lnTo>
                    <a:pt x="1518641" y="1733527"/>
                  </a:lnTo>
                  <a:lnTo>
                    <a:pt x="1533755" y="1731951"/>
                  </a:lnTo>
                  <a:lnTo>
                    <a:pt x="1543699" y="1731163"/>
                  </a:lnTo>
                  <a:lnTo>
                    <a:pt x="1554438" y="1730375"/>
                  </a:lnTo>
                  <a:close/>
                  <a:moveTo>
                    <a:pt x="588962" y="1535113"/>
                  </a:moveTo>
                  <a:lnTo>
                    <a:pt x="694496" y="1535113"/>
                  </a:lnTo>
                  <a:lnTo>
                    <a:pt x="694496" y="1557872"/>
                  </a:lnTo>
                  <a:lnTo>
                    <a:pt x="694894" y="1558271"/>
                  </a:lnTo>
                  <a:lnTo>
                    <a:pt x="696885" y="1560268"/>
                  </a:lnTo>
                  <a:lnTo>
                    <a:pt x="698478" y="1560667"/>
                  </a:lnTo>
                  <a:lnTo>
                    <a:pt x="700469" y="1561466"/>
                  </a:lnTo>
                  <a:lnTo>
                    <a:pt x="704053" y="1561865"/>
                  </a:lnTo>
                  <a:lnTo>
                    <a:pt x="707239" y="1561865"/>
                  </a:lnTo>
                  <a:lnTo>
                    <a:pt x="711222" y="1561865"/>
                  </a:lnTo>
                  <a:lnTo>
                    <a:pt x="714407" y="1561466"/>
                  </a:lnTo>
                  <a:lnTo>
                    <a:pt x="716797" y="1560667"/>
                  </a:lnTo>
                  <a:lnTo>
                    <a:pt x="718390" y="1560268"/>
                  </a:lnTo>
                  <a:lnTo>
                    <a:pt x="720381" y="1558271"/>
                  </a:lnTo>
                  <a:lnTo>
                    <a:pt x="720779" y="1557872"/>
                  </a:lnTo>
                  <a:lnTo>
                    <a:pt x="720779" y="1535113"/>
                  </a:lnTo>
                  <a:lnTo>
                    <a:pt x="820737" y="1535113"/>
                  </a:lnTo>
                  <a:lnTo>
                    <a:pt x="820737" y="1644117"/>
                  </a:lnTo>
                  <a:lnTo>
                    <a:pt x="820339" y="1648908"/>
                  </a:lnTo>
                  <a:lnTo>
                    <a:pt x="819144" y="1652901"/>
                  </a:lnTo>
                  <a:lnTo>
                    <a:pt x="816755" y="1656894"/>
                  </a:lnTo>
                  <a:lnTo>
                    <a:pt x="814365" y="1660088"/>
                  </a:lnTo>
                  <a:lnTo>
                    <a:pt x="810781" y="1663283"/>
                  </a:lnTo>
                  <a:lnTo>
                    <a:pt x="806799" y="1665279"/>
                  </a:lnTo>
                  <a:lnTo>
                    <a:pt x="802418" y="1666477"/>
                  </a:lnTo>
                  <a:lnTo>
                    <a:pt x="797639" y="1666876"/>
                  </a:lnTo>
                  <a:lnTo>
                    <a:pt x="612060" y="1666876"/>
                  </a:lnTo>
                  <a:lnTo>
                    <a:pt x="607281" y="1666477"/>
                  </a:lnTo>
                  <a:lnTo>
                    <a:pt x="602901" y="1665279"/>
                  </a:lnTo>
                  <a:lnTo>
                    <a:pt x="598918" y="1663283"/>
                  </a:lnTo>
                  <a:lnTo>
                    <a:pt x="595732" y="1660088"/>
                  </a:lnTo>
                  <a:lnTo>
                    <a:pt x="592546" y="1656894"/>
                  </a:lnTo>
                  <a:lnTo>
                    <a:pt x="590555" y="1652901"/>
                  </a:lnTo>
                  <a:lnTo>
                    <a:pt x="589360" y="1648908"/>
                  </a:lnTo>
                  <a:lnTo>
                    <a:pt x="588962" y="1644117"/>
                  </a:lnTo>
                  <a:lnTo>
                    <a:pt x="588962" y="1535113"/>
                  </a:lnTo>
                  <a:close/>
                  <a:moveTo>
                    <a:pt x="612060" y="1476375"/>
                  </a:moveTo>
                  <a:lnTo>
                    <a:pt x="797639" y="1476375"/>
                  </a:lnTo>
                  <a:lnTo>
                    <a:pt x="802418" y="1476769"/>
                  </a:lnTo>
                  <a:lnTo>
                    <a:pt x="806799" y="1477950"/>
                  </a:lnTo>
                  <a:lnTo>
                    <a:pt x="810781" y="1480312"/>
                  </a:lnTo>
                  <a:lnTo>
                    <a:pt x="814365" y="1483068"/>
                  </a:lnTo>
                  <a:lnTo>
                    <a:pt x="816755" y="1486611"/>
                  </a:lnTo>
                  <a:lnTo>
                    <a:pt x="819144" y="1490155"/>
                  </a:lnTo>
                  <a:lnTo>
                    <a:pt x="820339" y="1494485"/>
                  </a:lnTo>
                  <a:lnTo>
                    <a:pt x="820737" y="1498816"/>
                  </a:lnTo>
                  <a:lnTo>
                    <a:pt x="820737" y="1525588"/>
                  </a:lnTo>
                  <a:lnTo>
                    <a:pt x="588962" y="1525588"/>
                  </a:lnTo>
                  <a:lnTo>
                    <a:pt x="588962" y="1498816"/>
                  </a:lnTo>
                  <a:lnTo>
                    <a:pt x="589360" y="1494485"/>
                  </a:lnTo>
                  <a:lnTo>
                    <a:pt x="590555" y="1490155"/>
                  </a:lnTo>
                  <a:lnTo>
                    <a:pt x="592546" y="1486611"/>
                  </a:lnTo>
                  <a:lnTo>
                    <a:pt x="595732" y="1483068"/>
                  </a:lnTo>
                  <a:lnTo>
                    <a:pt x="598918" y="1480312"/>
                  </a:lnTo>
                  <a:lnTo>
                    <a:pt x="602901" y="1477950"/>
                  </a:lnTo>
                  <a:lnTo>
                    <a:pt x="607281" y="1476769"/>
                  </a:lnTo>
                  <a:lnTo>
                    <a:pt x="612060" y="1476375"/>
                  </a:lnTo>
                  <a:close/>
                  <a:moveTo>
                    <a:pt x="725449" y="1381125"/>
                  </a:moveTo>
                  <a:lnTo>
                    <a:pt x="730525" y="1381524"/>
                  </a:lnTo>
                  <a:lnTo>
                    <a:pt x="732087" y="1381524"/>
                  </a:lnTo>
                  <a:lnTo>
                    <a:pt x="734430" y="1382322"/>
                  </a:lnTo>
                  <a:lnTo>
                    <a:pt x="737554" y="1384317"/>
                  </a:lnTo>
                  <a:lnTo>
                    <a:pt x="740287" y="1386312"/>
                  </a:lnTo>
                  <a:lnTo>
                    <a:pt x="743411" y="1389505"/>
                  </a:lnTo>
                  <a:lnTo>
                    <a:pt x="746535" y="1393096"/>
                  </a:lnTo>
                  <a:lnTo>
                    <a:pt x="749659" y="1397486"/>
                  </a:lnTo>
                  <a:lnTo>
                    <a:pt x="755906" y="1407063"/>
                  </a:lnTo>
                  <a:lnTo>
                    <a:pt x="761373" y="1417837"/>
                  </a:lnTo>
                  <a:lnTo>
                    <a:pt x="766059" y="1427813"/>
                  </a:lnTo>
                  <a:lnTo>
                    <a:pt x="769182" y="1437390"/>
                  </a:lnTo>
                  <a:lnTo>
                    <a:pt x="770744" y="1441780"/>
                  </a:lnTo>
                  <a:lnTo>
                    <a:pt x="771525" y="1445770"/>
                  </a:lnTo>
                  <a:lnTo>
                    <a:pt x="771525" y="1448164"/>
                  </a:lnTo>
                  <a:lnTo>
                    <a:pt x="771525" y="1450159"/>
                  </a:lnTo>
                  <a:lnTo>
                    <a:pt x="770744" y="1451357"/>
                  </a:lnTo>
                  <a:lnTo>
                    <a:pt x="769182" y="1452155"/>
                  </a:lnTo>
                  <a:lnTo>
                    <a:pt x="768011" y="1452155"/>
                  </a:lnTo>
                  <a:lnTo>
                    <a:pt x="766449" y="1450958"/>
                  </a:lnTo>
                  <a:lnTo>
                    <a:pt x="764887" y="1449760"/>
                  </a:lnTo>
                  <a:lnTo>
                    <a:pt x="762544" y="1448563"/>
                  </a:lnTo>
                  <a:lnTo>
                    <a:pt x="759030" y="1444174"/>
                  </a:lnTo>
                  <a:lnTo>
                    <a:pt x="755516" y="1439784"/>
                  </a:lnTo>
                  <a:lnTo>
                    <a:pt x="753173" y="1434996"/>
                  </a:lnTo>
                  <a:lnTo>
                    <a:pt x="752392" y="1433400"/>
                  </a:lnTo>
                  <a:lnTo>
                    <a:pt x="752392" y="1431404"/>
                  </a:lnTo>
                  <a:lnTo>
                    <a:pt x="752001" y="1428611"/>
                  </a:lnTo>
                  <a:lnTo>
                    <a:pt x="750830" y="1426616"/>
                  </a:lnTo>
                  <a:lnTo>
                    <a:pt x="748878" y="1425419"/>
                  </a:lnTo>
                  <a:lnTo>
                    <a:pt x="746925" y="1425020"/>
                  </a:lnTo>
                  <a:lnTo>
                    <a:pt x="746144" y="1425419"/>
                  </a:lnTo>
                  <a:lnTo>
                    <a:pt x="745363" y="1425818"/>
                  </a:lnTo>
                  <a:lnTo>
                    <a:pt x="744582" y="1426616"/>
                  </a:lnTo>
                  <a:lnTo>
                    <a:pt x="743411" y="1427414"/>
                  </a:lnTo>
                  <a:lnTo>
                    <a:pt x="742630" y="1428611"/>
                  </a:lnTo>
                  <a:lnTo>
                    <a:pt x="742240" y="1430207"/>
                  </a:lnTo>
                  <a:lnTo>
                    <a:pt x="741849" y="1432602"/>
                  </a:lnTo>
                  <a:lnTo>
                    <a:pt x="741849" y="1434597"/>
                  </a:lnTo>
                  <a:lnTo>
                    <a:pt x="741459" y="1439385"/>
                  </a:lnTo>
                  <a:lnTo>
                    <a:pt x="740678" y="1443376"/>
                  </a:lnTo>
                  <a:lnTo>
                    <a:pt x="739897" y="1445371"/>
                  </a:lnTo>
                  <a:lnTo>
                    <a:pt x="739116" y="1446967"/>
                  </a:lnTo>
                  <a:lnTo>
                    <a:pt x="737944" y="1448164"/>
                  </a:lnTo>
                  <a:lnTo>
                    <a:pt x="735992" y="1449361"/>
                  </a:lnTo>
                  <a:lnTo>
                    <a:pt x="734430" y="1450558"/>
                  </a:lnTo>
                  <a:lnTo>
                    <a:pt x="732868" y="1452155"/>
                  </a:lnTo>
                  <a:lnTo>
                    <a:pt x="730525" y="1452953"/>
                  </a:lnTo>
                  <a:lnTo>
                    <a:pt x="727792" y="1453352"/>
                  </a:lnTo>
                  <a:lnTo>
                    <a:pt x="721935" y="1454150"/>
                  </a:lnTo>
                  <a:lnTo>
                    <a:pt x="715297" y="1454150"/>
                  </a:lnTo>
                  <a:lnTo>
                    <a:pt x="712173" y="1453751"/>
                  </a:lnTo>
                  <a:lnTo>
                    <a:pt x="709049" y="1452953"/>
                  </a:lnTo>
                  <a:lnTo>
                    <a:pt x="706706" y="1452155"/>
                  </a:lnTo>
                  <a:lnTo>
                    <a:pt x="703973" y="1450558"/>
                  </a:lnTo>
                  <a:lnTo>
                    <a:pt x="701240" y="1448962"/>
                  </a:lnTo>
                  <a:lnTo>
                    <a:pt x="699287" y="1447366"/>
                  </a:lnTo>
                  <a:lnTo>
                    <a:pt x="694992" y="1442977"/>
                  </a:lnTo>
                  <a:lnTo>
                    <a:pt x="691478" y="1438188"/>
                  </a:lnTo>
                  <a:lnTo>
                    <a:pt x="687963" y="1432602"/>
                  </a:lnTo>
                  <a:lnTo>
                    <a:pt x="685230" y="1427015"/>
                  </a:lnTo>
                  <a:lnTo>
                    <a:pt x="682497" y="1421029"/>
                  </a:lnTo>
                  <a:lnTo>
                    <a:pt x="680544" y="1415044"/>
                  </a:lnTo>
                  <a:lnTo>
                    <a:pt x="678982" y="1409058"/>
                  </a:lnTo>
                  <a:lnTo>
                    <a:pt x="676249" y="1399082"/>
                  </a:lnTo>
                  <a:lnTo>
                    <a:pt x="675078" y="1392298"/>
                  </a:lnTo>
                  <a:lnTo>
                    <a:pt x="674687" y="1389106"/>
                  </a:lnTo>
                  <a:lnTo>
                    <a:pt x="674687" y="1388707"/>
                  </a:lnTo>
                  <a:lnTo>
                    <a:pt x="675078" y="1388308"/>
                  </a:lnTo>
                  <a:lnTo>
                    <a:pt x="676249" y="1387909"/>
                  </a:lnTo>
                  <a:lnTo>
                    <a:pt x="679373" y="1387111"/>
                  </a:lnTo>
                  <a:lnTo>
                    <a:pt x="683278" y="1385913"/>
                  </a:lnTo>
                  <a:lnTo>
                    <a:pt x="689525" y="1384716"/>
                  </a:lnTo>
                  <a:lnTo>
                    <a:pt x="698897" y="1383120"/>
                  </a:lnTo>
                  <a:lnTo>
                    <a:pt x="715297" y="1381524"/>
                  </a:lnTo>
                  <a:lnTo>
                    <a:pt x="725449" y="1381125"/>
                  </a:lnTo>
                  <a:close/>
                  <a:moveTo>
                    <a:pt x="1433588" y="1247775"/>
                  </a:moveTo>
                  <a:lnTo>
                    <a:pt x="1439124" y="1247775"/>
                  </a:lnTo>
                  <a:lnTo>
                    <a:pt x="1444264" y="1248175"/>
                  </a:lnTo>
                  <a:lnTo>
                    <a:pt x="1448614" y="1248976"/>
                  </a:lnTo>
                  <a:lnTo>
                    <a:pt x="1451382" y="1249776"/>
                  </a:lnTo>
                  <a:lnTo>
                    <a:pt x="1453359" y="1250977"/>
                  </a:lnTo>
                  <a:lnTo>
                    <a:pt x="1454150" y="1252178"/>
                  </a:lnTo>
                  <a:lnTo>
                    <a:pt x="1454150" y="1253779"/>
                  </a:lnTo>
                  <a:lnTo>
                    <a:pt x="1453359" y="1255380"/>
                  </a:lnTo>
                  <a:lnTo>
                    <a:pt x="1452173" y="1256981"/>
                  </a:lnTo>
                  <a:lnTo>
                    <a:pt x="1450196" y="1258582"/>
                  </a:lnTo>
                  <a:lnTo>
                    <a:pt x="1447428" y="1260183"/>
                  </a:lnTo>
                  <a:lnTo>
                    <a:pt x="1441892" y="1262985"/>
                  </a:lnTo>
                  <a:lnTo>
                    <a:pt x="1435565" y="1264986"/>
                  </a:lnTo>
                  <a:lnTo>
                    <a:pt x="1432402" y="1265387"/>
                  </a:lnTo>
                  <a:lnTo>
                    <a:pt x="1429634" y="1265787"/>
                  </a:lnTo>
                  <a:lnTo>
                    <a:pt x="1427261" y="1265787"/>
                  </a:lnTo>
                  <a:lnTo>
                    <a:pt x="1425284" y="1265387"/>
                  </a:lnTo>
                  <a:lnTo>
                    <a:pt x="1423703" y="1264986"/>
                  </a:lnTo>
                  <a:lnTo>
                    <a:pt x="1422516" y="1264586"/>
                  </a:lnTo>
                  <a:lnTo>
                    <a:pt x="1420539" y="1264586"/>
                  </a:lnTo>
                  <a:lnTo>
                    <a:pt x="1419353" y="1264986"/>
                  </a:lnTo>
                  <a:lnTo>
                    <a:pt x="1418562" y="1265787"/>
                  </a:lnTo>
                  <a:lnTo>
                    <a:pt x="1417376" y="1266588"/>
                  </a:lnTo>
                  <a:lnTo>
                    <a:pt x="1416980" y="1267388"/>
                  </a:lnTo>
                  <a:lnTo>
                    <a:pt x="1416585" y="1268589"/>
                  </a:lnTo>
                  <a:lnTo>
                    <a:pt x="1416190" y="1269790"/>
                  </a:lnTo>
                  <a:lnTo>
                    <a:pt x="1416585" y="1270990"/>
                  </a:lnTo>
                  <a:lnTo>
                    <a:pt x="1416585" y="1272191"/>
                  </a:lnTo>
                  <a:lnTo>
                    <a:pt x="1417376" y="1273392"/>
                  </a:lnTo>
                  <a:lnTo>
                    <a:pt x="1418562" y="1274993"/>
                  </a:lnTo>
                  <a:lnTo>
                    <a:pt x="1419748" y="1276194"/>
                  </a:lnTo>
                  <a:lnTo>
                    <a:pt x="1422121" y="1277395"/>
                  </a:lnTo>
                  <a:lnTo>
                    <a:pt x="1424098" y="1278596"/>
                  </a:lnTo>
                  <a:lnTo>
                    <a:pt x="1428843" y="1280597"/>
                  </a:lnTo>
                  <a:lnTo>
                    <a:pt x="1430820" y="1282198"/>
                  </a:lnTo>
                  <a:lnTo>
                    <a:pt x="1432402" y="1283799"/>
                  </a:lnTo>
                  <a:lnTo>
                    <a:pt x="1433588" y="1285000"/>
                  </a:lnTo>
                  <a:lnTo>
                    <a:pt x="1435170" y="1287001"/>
                  </a:lnTo>
                  <a:lnTo>
                    <a:pt x="1436356" y="1289003"/>
                  </a:lnTo>
                  <a:lnTo>
                    <a:pt x="1436751" y="1291404"/>
                  </a:lnTo>
                  <a:lnTo>
                    <a:pt x="1437542" y="1293406"/>
                  </a:lnTo>
                  <a:lnTo>
                    <a:pt x="1437542" y="1296608"/>
                  </a:lnTo>
                  <a:lnTo>
                    <a:pt x="1437542" y="1299009"/>
                  </a:lnTo>
                  <a:lnTo>
                    <a:pt x="1437147" y="1302612"/>
                  </a:lnTo>
                  <a:lnTo>
                    <a:pt x="1436356" y="1305414"/>
                  </a:lnTo>
                  <a:lnTo>
                    <a:pt x="1435170" y="1309416"/>
                  </a:lnTo>
                  <a:lnTo>
                    <a:pt x="1431611" y="1317422"/>
                  </a:lnTo>
                  <a:lnTo>
                    <a:pt x="1430029" y="1320624"/>
                  </a:lnTo>
                  <a:lnTo>
                    <a:pt x="1428052" y="1323826"/>
                  </a:lnTo>
                  <a:lnTo>
                    <a:pt x="1425680" y="1326628"/>
                  </a:lnTo>
                  <a:lnTo>
                    <a:pt x="1423307" y="1328629"/>
                  </a:lnTo>
                  <a:lnTo>
                    <a:pt x="1420539" y="1331431"/>
                  </a:lnTo>
                  <a:lnTo>
                    <a:pt x="1417771" y="1333032"/>
                  </a:lnTo>
                  <a:lnTo>
                    <a:pt x="1414608" y="1334633"/>
                  </a:lnTo>
                  <a:lnTo>
                    <a:pt x="1411445" y="1336635"/>
                  </a:lnTo>
                  <a:lnTo>
                    <a:pt x="1404722" y="1338636"/>
                  </a:lnTo>
                  <a:lnTo>
                    <a:pt x="1397605" y="1340237"/>
                  </a:lnTo>
                  <a:lnTo>
                    <a:pt x="1390487" y="1341038"/>
                  </a:lnTo>
                  <a:lnTo>
                    <a:pt x="1383370" y="1341438"/>
                  </a:lnTo>
                  <a:lnTo>
                    <a:pt x="1376252" y="1341438"/>
                  </a:lnTo>
                  <a:lnTo>
                    <a:pt x="1369530" y="1341038"/>
                  </a:lnTo>
                  <a:lnTo>
                    <a:pt x="1358063" y="1339437"/>
                  </a:lnTo>
                  <a:lnTo>
                    <a:pt x="1350154" y="1338236"/>
                  </a:lnTo>
                  <a:lnTo>
                    <a:pt x="1347386" y="1337435"/>
                  </a:lnTo>
                  <a:lnTo>
                    <a:pt x="1347386" y="1337835"/>
                  </a:lnTo>
                  <a:lnTo>
                    <a:pt x="1346991" y="1337435"/>
                  </a:lnTo>
                  <a:lnTo>
                    <a:pt x="1346200" y="1337035"/>
                  </a:lnTo>
                  <a:lnTo>
                    <a:pt x="1346200" y="1334633"/>
                  </a:lnTo>
                  <a:lnTo>
                    <a:pt x="1346991" y="1331831"/>
                  </a:lnTo>
                  <a:lnTo>
                    <a:pt x="1347782" y="1326228"/>
                  </a:lnTo>
                  <a:lnTo>
                    <a:pt x="1349363" y="1318623"/>
                  </a:lnTo>
                  <a:lnTo>
                    <a:pt x="1351736" y="1307415"/>
                  </a:lnTo>
                  <a:lnTo>
                    <a:pt x="1355295" y="1296608"/>
                  </a:lnTo>
                  <a:lnTo>
                    <a:pt x="1357667" y="1287402"/>
                  </a:lnTo>
                  <a:lnTo>
                    <a:pt x="1361621" y="1275794"/>
                  </a:lnTo>
                  <a:lnTo>
                    <a:pt x="1363994" y="1270190"/>
                  </a:lnTo>
                  <a:lnTo>
                    <a:pt x="1364785" y="1268589"/>
                  </a:lnTo>
                  <a:lnTo>
                    <a:pt x="1366762" y="1265787"/>
                  </a:lnTo>
                  <a:lnTo>
                    <a:pt x="1369925" y="1262985"/>
                  </a:lnTo>
                  <a:lnTo>
                    <a:pt x="1373484" y="1260183"/>
                  </a:lnTo>
                  <a:lnTo>
                    <a:pt x="1378229" y="1258182"/>
                  </a:lnTo>
                  <a:lnTo>
                    <a:pt x="1383765" y="1256181"/>
                  </a:lnTo>
                  <a:lnTo>
                    <a:pt x="1389301" y="1253779"/>
                  </a:lnTo>
                  <a:lnTo>
                    <a:pt x="1395628" y="1252578"/>
                  </a:lnTo>
                  <a:lnTo>
                    <a:pt x="1401954" y="1250977"/>
                  </a:lnTo>
                  <a:lnTo>
                    <a:pt x="1415399" y="1248976"/>
                  </a:lnTo>
                  <a:lnTo>
                    <a:pt x="1428052" y="1248175"/>
                  </a:lnTo>
                  <a:lnTo>
                    <a:pt x="1433588" y="1247775"/>
                  </a:lnTo>
                  <a:close/>
                  <a:moveTo>
                    <a:pt x="1155700" y="965200"/>
                  </a:moveTo>
                  <a:lnTo>
                    <a:pt x="1161653" y="965597"/>
                  </a:lnTo>
                  <a:lnTo>
                    <a:pt x="1167209" y="966787"/>
                  </a:lnTo>
                  <a:lnTo>
                    <a:pt x="1172766" y="968770"/>
                  </a:lnTo>
                  <a:lnTo>
                    <a:pt x="1177925" y="971944"/>
                  </a:lnTo>
                  <a:lnTo>
                    <a:pt x="1182687" y="975514"/>
                  </a:lnTo>
                  <a:lnTo>
                    <a:pt x="1187450" y="980274"/>
                  </a:lnTo>
                  <a:lnTo>
                    <a:pt x="1192213" y="985431"/>
                  </a:lnTo>
                  <a:lnTo>
                    <a:pt x="1196181" y="991381"/>
                  </a:lnTo>
                  <a:lnTo>
                    <a:pt x="1200150" y="998125"/>
                  </a:lnTo>
                  <a:lnTo>
                    <a:pt x="1204119" y="1005265"/>
                  </a:lnTo>
                  <a:lnTo>
                    <a:pt x="1207691" y="1012802"/>
                  </a:lnTo>
                  <a:lnTo>
                    <a:pt x="1211659" y="1021133"/>
                  </a:lnTo>
                  <a:lnTo>
                    <a:pt x="1214437" y="1029860"/>
                  </a:lnTo>
                  <a:lnTo>
                    <a:pt x="1217613" y="1038984"/>
                  </a:lnTo>
                  <a:lnTo>
                    <a:pt x="1220787" y="1048504"/>
                  </a:lnTo>
                  <a:lnTo>
                    <a:pt x="1225947" y="1068338"/>
                  </a:lnTo>
                  <a:lnTo>
                    <a:pt x="1230313" y="1089363"/>
                  </a:lnTo>
                  <a:lnTo>
                    <a:pt x="1234678" y="1111180"/>
                  </a:lnTo>
                  <a:lnTo>
                    <a:pt x="1237853" y="1133792"/>
                  </a:lnTo>
                  <a:lnTo>
                    <a:pt x="1241028" y="1155609"/>
                  </a:lnTo>
                  <a:lnTo>
                    <a:pt x="1243013" y="1177824"/>
                  </a:lnTo>
                  <a:lnTo>
                    <a:pt x="1245394" y="1198848"/>
                  </a:lnTo>
                  <a:lnTo>
                    <a:pt x="1246981" y="1219476"/>
                  </a:lnTo>
                  <a:lnTo>
                    <a:pt x="1246187" y="1186551"/>
                  </a:lnTo>
                  <a:lnTo>
                    <a:pt x="1342231" y="1244467"/>
                  </a:lnTo>
                  <a:lnTo>
                    <a:pt x="1323181" y="1340465"/>
                  </a:lnTo>
                  <a:lnTo>
                    <a:pt x="1248966" y="1309524"/>
                  </a:lnTo>
                  <a:lnTo>
                    <a:pt x="1245394" y="1284929"/>
                  </a:lnTo>
                  <a:lnTo>
                    <a:pt x="1239441" y="1242087"/>
                  </a:lnTo>
                  <a:lnTo>
                    <a:pt x="1231106" y="1373787"/>
                  </a:lnTo>
                  <a:lnTo>
                    <a:pt x="1230709" y="1379737"/>
                  </a:lnTo>
                  <a:lnTo>
                    <a:pt x="1230313" y="1386084"/>
                  </a:lnTo>
                  <a:lnTo>
                    <a:pt x="1230709" y="1392431"/>
                  </a:lnTo>
                  <a:lnTo>
                    <a:pt x="1232297" y="1399968"/>
                  </a:lnTo>
                  <a:lnTo>
                    <a:pt x="1234281" y="1407902"/>
                  </a:lnTo>
                  <a:lnTo>
                    <a:pt x="1237059" y="1417422"/>
                  </a:lnTo>
                  <a:lnTo>
                    <a:pt x="1241822" y="1428133"/>
                  </a:lnTo>
                  <a:lnTo>
                    <a:pt x="1247775" y="1440430"/>
                  </a:lnTo>
                  <a:lnTo>
                    <a:pt x="1231106" y="1440430"/>
                  </a:lnTo>
                  <a:lnTo>
                    <a:pt x="1242219" y="1446380"/>
                  </a:lnTo>
                  <a:lnTo>
                    <a:pt x="1256109" y="1453124"/>
                  </a:lnTo>
                  <a:lnTo>
                    <a:pt x="1287066" y="1467405"/>
                  </a:lnTo>
                  <a:lnTo>
                    <a:pt x="1313259" y="1479305"/>
                  </a:lnTo>
                  <a:lnTo>
                    <a:pt x="1323975" y="1483669"/>
                  </a:lnTo>
                  <a:lnTo>
                    <a:pt x="1501775" y="1720491"/>
                  </a:lnTo>
                  <a:lnTo>
                    <a:pt x="1401763" y="1798638"/>
                  </a:lnTo>
                  <a:lnTo>
                    <a:pt x="1210469" y="1576494"/>
                  </a:lnTo>
                  <a:lnTo>
                    <a:pt x="1080294" y="1561816"/>
                  </a:lnTo>
                  <a:lnTo>
                    <a:pt x="1080294" y="1563800"/>
                  </a:lnTo>
                  <a:lnTo>
                    <a:pt x="1080294" y="1567370"/>
                  </a:lnTo>
                  <a:lnTo>
                    <a:pt x="1079500" y="1575700"/>
                  </a:lnTo>
                  <a:lnTo>
                    <a:pt x="1077516" y="1587601"/>
                  </a:lnTo>
                  <a:lnTo>
                    <a:pt x="1074341" y="1601088"/>
                  </a:lnTo>
                  <a:lnTo>
                    <a:pt x="1066403" y="1633220"/>
                  </a:lnTo>
                  <a:lnTo>
                    <a:pt x="1056878" y="1669318"/>
                  </a:lnTo>
                  <a:lnTo>
                    <a:pt x="1046956" y="1703830"/>
                  </a:lnTo>
                  <a:lnTo>
                    <a:pt x="1038622" y="1733582"/>
                  </a:lnTo>
                  <a:lnTo>
                    <a:pt x="1030288" y="1762540"/>
                  </a:lnTo>
                  <a:lnTo>
                    <a:pt x="802481" y="1785548"/>
                  </a:lnTo>
                  <a:lnTo>
                    <a:pt x="770731" y="1731201"/>
                  </a:lnTo>
                  <a:lnTo>
                    <a:pt x="904081" y="1706210"/>
                  </a:lnTo>
                  <a:lnTo>
                    <a:pt x="903685" y="1489619"/>
                  </a:lnTo>
                  <a:lnTo>
                    <a:pt x="871935" y="1482479"/>
                  </a:lnTo>
                  <a:lnTo>
                    <a:pt x="869950" y="1471768"/>
                  </a:lnTo>
                  <a:lnTo>
                    <a:pt x="867966" y="1461851"/>
                  </a:lnTo>
                  <a:lnTo>
                    <a:pt x="866378" y="1453124"/>
                  </a:lnTo>
                  <a:lnTo>
                    <a:pt x="864791" y="1445190"/>
                  </a:lnTo>
                  <a:lnTo>
                    <a:pt x="863600" y="1428926"/>
                  </a:lnTo>
                  <a:lnTo>
                    <a:pt x="862806" y="1413455"/>
                  </a:lnTo>
                  <a:lnTo>
                    <a:pt x="862013" y="1373787"/>
                  </a:lnTo>
                  <a:lnTo>
                    <a:pt x="860822" y="1346812"/>
                  </a:lnTo>
                  <a:lnTo>
                    <a:pt x="858044" y="1312697"/>
                  </a:lnTo>
                  <a:lnTo>
                    <a:pt x="854472" y="1175444"/>
                  </a:lnTo>
                  <a:lnTo>
                    <a:pt x="843756" y="1181791"/>
                  </a:lnTo>
                  <a:lnTo>
                    <a:pt x="818753" y="1197658"/>
                  </a:lnTo>
                  <a:lnTo>
                    <a:pt x="802878" y="1208369"/>
                  </a:lnTo>
                  <a:lnTo>
                    <a:pt x="786606" y="1219476"/>
                  </a:lnTo>
                  <a:lnTo>
                    <a:pt x="770731" y="1230980"/>
                  </a:lnTo>
                  <a:lnTo>
                    <a:pt x="756841" y="1242087"/>
                  </a:lnTo>
                  <a:lnTo>
                    <a:pt x="754460" y="1250021"/>
                  </a:lnTo>
                  <a:lnTo>
                    <a:pt x="752872" y="1258351"/>
                  </a:lnTo>
                  <a:lnTo>
                    <a:pt x="752078" y="1266681"/>
                  </a:lnTo>
                  <a:lnTo>
                    <a:pt x="751285" y="1275805"/>
                  </a:lnTo>
                  <a:lnTo>
                    <a:pt x="751285" y="1284532"/>
                  </a:lnTo>
                  <a:lnTo>
                    <a:pt x="751681" y="1292863"/>
                  </a:lnTo>
                  <a:lnTo>
                    <a:pt x="752078" y="1301590"/>
                  </a:lnTo>
                  <a:lnTo>
                    <a:pt x="752872" y="1310317"/>
                  </a:lnTo>
                  <a:lnTo>
                    <a:pt x="754856" y="1325788"/>
                  </a:lnTo>
                  <a:lnTo>
                    <a:pt x="756444" y="1339275"/>
                  </a:lnTo>
                  <a:lnTo>
                    <a:pt x="758031" y="1350382"/>
                  </a:lnTo>
                  <a:lnTo>
                    <a:pt x="758031" y="1354349"/>
                  </a:lnTo>
                  <a:lnTo>
                    <a:pt x="756841" y="1357523"/>
                  </a:lnTo>
                  <a:lnTo>
                    <a:pt x="727869" y="1355539"/>
                  </a:lnTo>
                  <a:lnTo>
                    <a:pt x="715566" y="1354746"/>
                  </a:lnTo>
                  <a:lnTo>
                    <a:pt x="709613" y="1354746"/>
                  </a:lnTo>
                  <a:lnTo>
                    <a:pt x="704453" y="1355143"/>
                  </a:lnTo>
                  <a:lnTo>
                    <a:pt x="698897" y="1355539"/>
                  </a:lnTo>
                  <a:lnTo>
                    <a:pt x="693341" y="1356729"/>
                  </a:lnTo>
                  <a:lnTo>
                    <a:pt x="687785" y="1357919"/>
                  </a:lnTo>
                  <a:lnTo>
                    <a:pt x="682228" y="1359903"/>
                  </a:lnTo>
                  <a:lnTo>
                    <a:pt x="677069" y="1361886"/>
                  </a:lnTo>
                  <a:lnTo>
                    <a:pt x="671116" y="1364663"/>
                  </a:lnTo>
                  <a:lnTo>
                    <a:pt x="664766" y="1367836"/>
                  </a:lnTo>
                  <a:lnTo>
                    <a:pt x="658416" y="1372200"/>
                  </a:lnTo>
                  <a:lnTo>
                    <a:pt x="657225" y="1367043"/>
                  </a:lnTo>
                  <a:lnTo>
                    <a:pt x="655241" y="1361093"/>
                  </a:lnTo>
                  <a:lnTo>
                    <a:pt x="654050" y="1355143"/>
                  </a:lnTo>
                  <a:lnTo>
                    <a:pt x="653256" y="1348399"/>
                  </a:lnTo>
                  <a:lnTo>
                    <a:pt x="651669" y="1333325"/>
                  </a:lnTo>
                  <a:lnTo>
                    <a:pt x="650875" y="1316267"/>
                  </a:lnTo>
                  <a:lnTo>
                    <a:pt x="650875" y="1296830"/>
                  </a:lnTo>
                  <a:lnTo>
                    <a:pt x="651272" y="1274615"/>
                  </a:lnTo>
                  <a:lnTo>
                    <a:pt x="652066" y="1251211"/>
                  </a:lnTo>
                  <a:lnTo>
                    <a:pt x="653653" y="1225029"/>
                  </a:lnTo>
                  <a:lnTo>
                    <a:pt x="660797" y="1208369"/>
                  </a:lnTo>
                  <a:lnTo>
                    <a:pt x="667147" y="1194881"/>
                  </a:lnTo>
                  <a:lnTo>
                    <a:pt x="670322" y="1188931"/>
                  </a:lnTo>
                  <a:lnTo>
                    <a:pt x="673497" y="1183774"/>
                  </a:lnTo>
                  <a:lnTo>
                    <a:pt x="680244" y="1174254"/>
                  </a:lnTo>
                  <a:lnTo>
                    <a:pt x="687388" y="1164733"/>
                  </a:lnTo>
                  <a:lnTo>
                    <a:pt x="696119" y="1155213"/>
                  </a:lnTo>
                  <a:lnTo>
                    <a:pt x="706438" y="1143312"/>
                  </a:lnTo>
                  <a:lnTo>
                    <a:pt x="718741" y="1129031"/>
                  </a:lnTo>
                  <a:lnTo>
                    <a:pt x="738585" y="1108007"/>
                  </a:lnTo>
                  <a:lnTo>
                    <a:pt x="756047" y="1088966"/>
                  </a:lnTo>
                  <a:lnTo>
                    <a:pt x="785416" y="1057231"/>
                  </a:lnTo>
                  <a:lnTo>
                    <a:pt x="797719" y="1043744"/>
                  </a:lnTo>
                  <a:lnTo>
                    <a:pt x="809228" y="1032240"/>
                  </a:lnTo>
                  <a:lnTo>
                    <a:pt x="820738" y="1021926"/>
                  </a:lnTo>
                  <a:lnTo>
                    <a:pt x="831056" y="1012802"/>
                  </a:lnTo>
                  <a:lnTo>
                    <a:pt x="836613" y="1008439"/>
                  </a:lnTo>
                  <a:lnTo>
                    <a:pt x="842169" y="1004869"/>
                  </a:lnTo>
                  <a:lnTo>
                    <a:pt x="848122" y="1000902"/>
                  </a:lnTo>
                  <a:lnTo>
                    <a:pt x="854075" y="997331"/>
                  </a:lnTo>
                  <a:lnTo>
                    <a:pt x="860028" y="994555"/>
                  </a:lnTo>
                  <a:lnTo>
                    <a:pt x="866378" y="991381"/>
                  </a:lnTo>
                  <a:lnTo>
                    <a:pt x="873125" y="988208"/>
                  </a:lnTo>
                  <a:lnTo>
                    <a:pt x="880269" y="985828"/>
                  </a:lnTo>
                  <a:lnTo>
                    <a:pt x="895350" y="980274"/>
                  </a:lnTo>
                  <a:lnTo>
                    <a:pt x="912416" y="975117"/>
                  </a:lnTo>
                  <a:lnTo>
                    <a:pt x="932260" y="970753"/>
                  </a:lnTo>
                  <a:lnTo>
                    <a:pt x="954881" y="965597"/>
                  </a:lnTo>
                  <a:lnTo>
                    <a:pt x="963613" y="965993"/>
                  </a:lnTo>
                  <a:lnTo>
                    <a:pt x="979488" y="966787"/>
                  </a:lnTo>
                  <a:lnTo>
                    <a:pt x="1004491" y="968373"/>
                  </a:lnTo>
                  <a:lnTo>
                    <a:pt x="1089819" y="1240103"/>
                  </a:lnTo>
                  <a:lnTo>
                    <a:pt x="1081484" y="1159179"/>
                  </a:lnTo>
                  <a:lnTo>
                    <a:pt x="1077516" y="1013199"/>
                  </a:lnTo>
                  <a:lnTo>
                    <a:pt x="1071959" y="999315"/>
                  </a:lnTo>
                  <a:lnTo>
                    <a:pt x="1083072" y="980671"/>
                  </a:lnTo>
                  <a:lnTo>
                    <a:pt x="1107281" y="980671"/>
                  </a:lnTo>
                  <a:lnTo>
                    <a:pt x="1117600" y="999315"/>
                  </a:lnTo>
                  <a:lnTo>
                    <a:pt x="1112837" y="1015579"/>
                  </a:lnTo>
                  <a:lnTo>
                    <a:pt x="1142206" y="1228203"/>
                  </a:lnTo>
                  <a:lnTo>
                    <a:pt x="1137841" y="971944"/>
                  </a:lnTo>
                  <a:lnTo>
                    <a:pt x="1146572" y="967580"/>
                  </a:lnTo>
                  <a:lnTo>
                    <a:pt x="1148953" y="966390"/>
                  </a:lnTo>
                  <a:lnTo>
                    <a:pt x="1149350" y="965597"/>
                  </a:lnTo>
                  <a:lnTo>
                    <a:pt x="1155700" y="965200"/>
                  </a:lnTo>
                  <a:close/>
                  <a:moveTo>
                    <a:pt x="931148" y="736601"/>
                  </a:moveTo>
                  <a:lnTo>
                    <a:pt x="929554" y="751285"/>
                  </a:lnTo>
                  <a:lnTo>
                    <a:pt x="928757" y="762794"/>
                  </a:lnTo>
                  <a:lnTo>
                    <a:pt x="929155" y="762794"/>
                  </a:lnTo>
                  <a:lnTo>
                    <a:pt x="929554" y="751285"/>
                  </a:lnTo>
                  <a:lnTo>
                    <a:pt x="930351" y="746126"/>
                  </a:lnTo>
                  <a:lnTo>
                    <a:pt x="931148" y="741363"/>
                  </a:lnTo>
                  <a:lnTo>
                    <a:pt x="931148" y="736601"/>
                  </a:lnTo>
                  <a:close/>
                  <a:moveTo>
                    <a:pt x="949086" y="679054"/>
                  </a:moveTo>
                  <a:lnTo>
                    <a:pt x="948289" y="679847"/>
                  </a:lnTo>
                  <a:lnTo>
                    <a:pt x="945499" y="681435"/>
                  </a:lnTo>
                  <a:lnTo>
                    <a:pt x="943904" y="683419"/>
                  </a:lnTo>
                  <a:lnTo>
                    <a:pt x="941911" y="686991"/>
                  </a:lnTo>
                  <a:lnTo>
                    <a:pt x="945897" y="682625"/>
                  </a:lnTo>
                  <a:lnTo>
                    <a:pt x="948289" y="681038"/>
                  </a:lnTo>
                  <a:lnTo>
                    <a:pt x="950282" y="679054"/>
                  </a:lnTo>
                  <a:lnTo>
                    <a:pt x="949086" y="679054"/>
                  </a:lnTo>
                  <a:close/>
                  <a:moveTo>
                    <a:pt x="1038375" y="620713"/>
                  </a:moveTo>
                  <a:lnTo>
                    <a:pt x="1049138" y="620713"/>
                  </a:lnTo>
                  <a:lnTo>
                    <a:pt x="1059502" y="621110"/>
                  </a:lnTo>
                  <a:lnTo>
                    <a:pt x="1069866" y="622300"/>
                  </a:lnTo>
                  <a:lnTo>
                    <a:pt x="1079432" y="623491"/>
                  </a:lnTo>
                  <a:lnTo>
                    <a:pt x="1088999" y="625872"/>
                  </a:lnTo>
                  <a:lnTo>
                    <a:pt x="1098167" y="627857"/>
                  </a:lnTo>
                  <a:lnTo>
                    <a:pt x="1106937" y="630238"/>
                  </a:lnTo>
                  <a:lnTo>
                    <a:pt x="1115307" y="633413"/>
                  </a:lnTo>
                  <a:lnTo>
                    <a:pt x="1123678" y="636191"/>
                  </a:lnTo>
                  <a:lnTo>
                    <a:pt x="1130853" y="639763"/>
                  </a:lnTo>
                  <a:lnTo>
                    <a:pt x="1138028" y="642938"/>
                  </a:lnTo>
                  <a:lnTo>
                    <a:pt x="1144805" y="646510"/>
                  </a:lnTo>
                  <a:lnTo>
                    <a:pt x="1156365" y="652860"/>
                  </a:lnTo>
                  <a:lnTo>
                    <a:pt x="1166729" y="659607"/>
                  </a:lnTo>
                  <a:lnTo>
                    <a:pt x="1174701" y="664766"/>
                  </a:lnTo>
                  <a:lnTo>
                    <a:pt x="1180680" y="669529"/>
                  </a:lnTo>
                  <a:lnTo>
                    <a:pt x="1185862" y="673497"/>
                  </a:lnTo>
                  <a:lnTo>
                    <a:pt x="1185862" y="676275"/>
                  </a:lnTo>
                  <a:lnTo>
                    <a:pt x="1185862" y="684213"/>
                  </a:lnTo>
                  <a:lnTo>
                    <a:pt x="1185065" y="688975"/>
                  </a:lnTo>
                  <a:lnTo>
                    <a:pt x="1183869" y="694532"/>
                  </a:lnTo>
                  <a:lnTo>
                    <a:pt x="1182274" y="700088"/>
                  </a:lnTo>
                  <a:lnTo>
                    <a:pt x="1180281" y="704850"/>
                  </a:lnTo>
                  <a:lnTo>
                    <a:pt x="1179086" y="707629"/>
                  </a:lnTo>
                  <a:lnTo>
                    <a:pt x="1177093" y="710010"/>
                  </a:lnTo>
                  <a:lnTo>
                    <a:pt x="1175498" y="711994"/>
                  </a:lnTo>
                  <a:lnTo>
                    <a:pt x="1173505" y="713979"/>
                  </a:lnTo>
                  <a:lnTo>
                    <a:pt x="1170715" y="715963"/>
                  </a:lnTo>
                  <a:lnTo>
                    <a:pt x="1168323" y="717154"/>
                  </a:lnTo>
                  <a:lnTo>
                    <a:pt x="1165533" y="718344"/>
                  </a:lnTo>
                  <a:lnTo>
                    <a:pt x="1161945" y="719138"/>
                  </a:lnTo>
                  <a:lnTo>
                    <a:pt x="1158756" y="719535"/>
                  </a:lnTo>
                  <a:lnTo>
                    <a:pt x="1154770" y="719535"/>
                  </a:lnTo>
                  <a:lnTo>
                    <a:pt x="1150784" y="719138"/>
                  </a:lnTo>
                  <a:lnTo>
                    <a:pt x="1146001" y="718344"/>
                  </a:lnTo>
                  <a:lnTo>
                    <a:pt x="1140819" y="717154"/>
                  </a:lnTo>
                  <a:lnTo>
                    <a:pt x="1135238" y="715566"/>
                  </a:lnTo>
                  <a:lnTo>
                    <a:pt x="1129259" y="712788"/>
                  </a:lnTo>
                  <a:lnTo>
                    <a:pt x="1123678" y="710010"/>
                  </a:lnTo>
                  <a:lnTo>
                    <a:pt x="1120091" y="708819"/>
                  </a:lnTo>
                  <a:lnTo>
                    <a:pt x="1114112" y="707629"/>
                  </a:lnTo>
                  <a:lnTo>
                    <a:pt x="1098964" y="704850"/>
                  </a:lnTo>
                  <a:lnTo>
                    <a:pt x="1083418" y="702072"/>
                  </a:lnTo>
                  <a:lnTo>
                    <a:pt x="1077439" y="700882"/>
                  </a:lnTo>
                  <a:lnTo>
                    <a:pt x="1073852" y="700088"/>
                  </a:lnTo>
                  <a:lnTo>
                    <a:pt x="1104545" y="714772"/>
                  </a:lnTo>
                  <a:lnTo>
                    <a:pt x="1118895" y="721122"/>
                  </a:lnTo>
                  <a:lnTo>
                    <a:pt x="1125671" y="723504"/>
                  </a:lnTo>
                  <a:lnTo>
                    <a:pt x="1132448" y="725885"/>
                  </a:lnTo>
                  <a:lnTo>
                    <a:pt x="1138826" y="728266"/>
                  </a:lnTo>
                  <a:lnTo>
                    <a:pt x="1144805" y="729457"/>
                  </a:lnTo>
                  <a:lnTo>
                    <a:pt x="1150784" y="730647"/>
                  </a:lnTo>
                  <a:lnTo>
                    <a:pt x="1155966" y="731044"/>
                  </a:lnTo>
                  <a:lnTo>
                    <a:pt x="1161148" y="730647"/>
                  </a:lnTo>
                  <a:lnTo>
                    <a:pt x="1165931" y="729457"/>
                  </a:lnTo>
                  <a:lnTo>
                    <a:pt x="1170316" y="727869"/>
                  </a:lnTo>
                  <a:lnTo>
                    <a:pt x="1174302" y="725091"/>
                  </a:lnTo>
                  <a:lnTo>
                    <a:pt x="1175498" y="735410"/>
                  </a:lnTo>
                  <a:lnTo>
                    <a:pt x="1175897" y="744935"/>
                  </a:lnTo>
                  <a:lnTo>
                    <a:pt x="1175498" y="753666"/>
                  </a:lnTo>
                  <a:lnTo>
                    <a:pt x="1175099" y="762397"/>
                  </a:lnTo>
                  <a:lnTo>
                    <a:pt x="1176694" y="761207"/>
                  </a:lnTo>
                  <a:lnTo>
                    <a:pt x="1177491" y="760413"/>
                  </a:lnTo>
                  <a:lnTo>
                    <a:pt x="1178687" y="760016"/>
                  </a:lnTo>
                  <a:lnTo>
                    <a:pt x="1179086" y="760413"/>
                  </a:lnTo>
                  <a:lnTo>
                    <a:pt x="1179484" y="761207"/>
                  </a:lnTo>
                  <a:lnTo>
                    <a:pt x="1179883" y="763985"/>
                  </a:lnTo>
                  <a:lnTo>
                    <a:pt x="1180281" y="767954"/>
                  </a:lnTo>
                  <a:lnTo>
                    <a:pt x="1180281" y="773113"/>
                  </a:lnTo>
                  <a:lnTo>
                    <a:pt x="1179086" y="785813"/>
                  </a:lnTo>
                  <a:lnTo>
                    <a:pt x="1177491" y="800498"/>
                  </a:lnTo>
                  <a:lnTo>
                    <a:pt x="1175498" y="814388"/>
                  </a:lnTo>
                  <a:lnTo>
                    <a:pt x="1173505" y="826294"/>
                  </a:lnTo>
                  <a:lnTo>
                    <a:pt x="1171911" y="833438"/>
                  </a:lnTo>
                  <a:lnTo>
                    <a:pt x="1170715" y="834629"/>
                  </a:lnTo>
                  <a:lnTo>
                    <a:pt x="1170316" y="834232"/>
                  </a:lnTo>
                  <a:lnTo>
                    <a:pt x="1169519" y="842169"/>
                  </a:lnTo>
                  <a:lnTo>
                    <a:pt x="1168323" y="849710"/>
                  </a:lnTo>
                  <a:lnTo>
                    <a:pt x="1166729" y="856854"/>
                  </a:lnTo>
                  <a:lnTo>
                    <a:pt x="1165134" y="863998"/>
                  </a:lnTo>
                  <a:lnTo>
                    <a:pt x="1162742" y="870744"/>
                  </a:lnTo>
                  <a:lnTo>
                    <a:pt x="1160351" y="877491"/>
                  </a:lnTo>
                  <a:lnTo>
                    <a:pt x="1157959" y="883841"/>
                  </a:lnTo>
                  <a:lnTo>
                    <a:pt x="1154770" y="890191"/>
                  </a:lnTo>
                  <a:lnTo>
                    <a:pt x="1151980" y="896541"/>
                  </a:lnTo>
                  <a:lnTo>
                    <a:pt x="1148791" y="902098"/>
                  </a:lnTo>
                  <a:lnTo>
                    <a:pt x="1145602" y="907654"/>
                  </a:lnTo>
                  <a:lnTo>
                    <a:pt x="1141616" y="913210"/>
                  </a:lnTo>
                  <a:lnTo>
                    <a:pt x="1138028" y="918370"/>
                  </a:lnTo>
                  <a:lnTo>
                    <a:pt x="1134042" y="923529"/>
                  </a:lnTo>
                  <a:lnTo>
                    <a:pt x="1126070" y="932260"/>
                  </a:lnTo>
                  <a:lnTo>
                    <a:pt x="1117699" y="940595"/>
                  </a:lnTo>
                  <a:lnTo>
                    <a:pt x="1108531" y="947738"/>
                  </a:lnTo>
                  <a:lnTo>
                    <a:pt x="1099762" y="954088"/>
                  </a:lnTo>
                  <a:lnTo>
                    <a:pt x="1090593" y="959248"/>
                  </a:lnTo>
                  <a:lnTo>
                    <a:pt x="1081027" y="963216"/>
                  </a:lnTo>
                  <a:lnTo>
                    <a:pt x="1077041" y="964804"/>
                  </a:lnTo>
                  <a:lnTo>
                    <a:pt x="1072257" y="966391"/>
                  </a:lnTo>
                  <a:lnTo>
                    <a:pt x="1067474" y="967185"/>
                  </a:lnTo>
                  <a:lnTo>
                    <a:pt x="1063488" y="967979"/>
                  </a:lnTo>
                  <a:lnTo>
                    <a:pt x="1059103" y="968376"/>
                  </a:lnTo>
                  <a:lnTo>
                    <a:pt x="1054719" y="968376"/>
                  </a:lnTo>
                  <a:lnTo>
                    <a:pt x="1051530" y="968376"/>
                  </a:lnTo>
                  <a:lnTo>
                    <a:pt x="1047543" y="967979"/>
                  </a:lnTo>
                  <a:lnTo>
                    <a:pt x="1043956" y="967185"/>
                  </a:lnTo>
                  <a:lnTo>
                    <a:pt x="1039970" y="965995"/>
                  </a:lnTo>
                  <a:lnTo>
                    <a:pt x="1031998" y="962820"/>
                  </a:lnTo>
                  <a:lnTo>
                    <a:pt x="1023627" y="958851"/>
                  </a:lnTo>
                  <a:lnTo>
                    <a:pt x="1014857" y="953295"/>
                  </a:lnTo>
                  <a:lnTo>
                    <a:pt x="1006088" y="947341"/>
                  </a:lnTo>
                  <a:lnTo>
                    <a:pt x="997318" y="939801"/>
                  </a:lnTo>
                  <a:lnTo>
                    <a:pt x="988549" y="931863"/>
                  </a:lnTo>
                  <a:lnTo>
                    <a:pt x="979779" y="922338"/>
                  </a:lnTo>
                  <a:lnTo>
                    <a:pt x="971807" y="912813"/>
                  </a:lnTo>
                  <a:lnTo>
                    <a:pt x="963835" y="902098"/>
                  </a:lnTo>
                  <a:lnTo>
                    <a:pt x="956660" y="890985"/>
                  </a:lnTo>
                  <a:lnTo>
                    <a:pt x="949883" y="878682"/>
                  </a:lnTo>
                  <a:lnTo>
                    <a:pt x="943904" y="865982"/>
                  </a:lnTo>
                  <a:lnTo>
                    <a:pt x="941512" y="859632"/>
                  </a:lnTo>
                  <a:lnTo>
                    <a:pt x="938722" y="852885"/>
                  </a:lnTo>
                  <a:lnTo>
                    <a:pt x="936729" y="846138"/>
                  </a:lnTo>
                  <a:lnTo>
                    <a:pt x="934736" y="839391"/>
                  </a:lnTo>
                  <a:lnTo>
                    <a:pt x="933540" y="843757"/>
                  </a:lnTo>
                  <a:lnTo>
                    <a:pt x="931547" y="847329"/>
                  </a:lnTo>
                  <a:lnTo>
                    <a:pt x="929554" y="849710"/>
                  </a:lnTo>
                  <a:lnTo>
                    <a:pt x="928757" y="850107"/>
                  </a:lnTo>
                  <a:lnTo>
                    <a:pt x="927960" y="850504"/>
                  </a:lnTo>
                  <a:lnTo>
                    <a:pt x="926764" y="850107"/>
                  </a:lnTo>
                  <a:lnTo>
                    <a:pt x="925568" y="849710"/>
                  </a:lnTo>
                  <a:lnTo>
                    <a:pt x="924372" y="848123"/>
                  </a:lnTo>
                  <a:lnTo>
                    <a:pt x="923575" y="846535"/>
                  </a:lnTo>
                  <a:lnTo>
                    <a:pt x="921582" y="842963"/>
                  </a:lnTo>
                  <a:lnTo>
                    <a:pt x="920386" y="837407"/>
                  </a:lnTo>
                  <a:lnTo>
                    <a:pt x="918791" y="831057"/>
                  </a:lnTo>
                  <a:lnTo>
                    <a:pt x="917596" y="823516"/>
                  </a:lnTo>
                  <a:lnTo>
                    <a:pt x="917197" y="815182"/>
                  </a:lnTo>
                  <a:lnTo>
                    <a:pt x="916798" y="806054"/>
                  </a:lnTo>
                  <a:lnTo>
                    <a:pt x="917197" y="798116"/>
                  </a:lnTo>
                  <a:lnTo>
                    <a:pt x="917596" y="790576"/>
                  </a:lnTo>
                  <a:lnTo>
                    <a:pt x="918393" y="783829"/>
                  </a:lnTo>
                  <a:lnTo>
                    <a:pt x="919987" y="777479"/>
                  </a:lnTo>
                  <a:lnTo>
                    <a:pt x="921183" y="772319"/>
                  </a:lnTo>
                  <a:lnTo>
                    <a:pt x="922379" y="767954"/>
                  </a:lnTo>
                  <a:lnTo>
                    <a:pt x="924372" y="764779"/>
                  </a:lnTo>
                  <a:lnTo>
                    <a:pt x="925169" y="763588"/>
                  </a:lnTo>
                  <a:lnTo>
                    <a:pt x="926365" y="763191"/>
                  </a:lnTo>
                  <a:lnTo>
                    <a:pt x="923176" y="759619"/>
                  </a:lnTo>
                  <a:lnTo>
                    <a:pt x="920785" y="756444"/>
                  </a:lnTo>
                  <a:lnTo>
                    <a:pt x="918393" y="752476"/>
                  </a:lnTo>
                  <a:lnTo>
                    <a:pt x="916798" y="748507"/>
                  </a:lnTo>
                  <a:lnTo>
                    <a:pt x="915204" y="744538"/>
                  </a:lnTo>
                  <a:lnTo>
                    <a:pt x="914407" y="739776"/>
                  </a:lnTo>
                  <a:lnTo>
                    <a:pt x="913609" y="735807"/>
                  </a:lnTo>
                  <a:lnTo>
                    <a:pt x="913211" y="731044"/>
                  </a:lnTo>
                  <a:lnTo>
                    <a:pt x="912812" y="727076"/>
                  </a:lnTo>
                  <a:lnTo>
                    <a:pt x="912812" y="721916"/>
                  </a:lnTo>
                  <a:lnTo>
                    <a:pt x="913609" y="712391"/>
                  </a:lnTo>
                  <a:lnTo>
                    <a:pt x="915204" y="703263"/>
                  </a:lnTo>
                  <a:lnTo>
                    <a:pt x="917197" y="694135"/>
                  </a:lnTo>
                  <a:lnTo>
                    <a:pt x="920386" y="685007"/>
                  </a:lnTo>
                  <a:lnTo>
                    <a:pt x="923575" y="676672"/>
                  </a:lnTo>
                  <a:lnTo>
                    <a:pt x="927162" y="668735"/>
                  </a:lnTo>
                  <a:lnTo>
                    <a:pt x="930750" y="661988"/>
                  </a:lnTo>
                  <a:lnTo>
                    <a:pt x="934337" y="656035"/>
                  </a:lnTo>
                  <a:lnTo>
                    <a:pt x="937526" y="651272"/>
                  </a:lnTo>
                  <a:lnTo>
                    <a:pt x="940715" y="647700"/>
                  </a:lnTo>
                  <a:lnTo>
                    <a:pt x="943107" y="646113"/>
                  </a:lnTo>
                  <a:lnTo>
                    <a:pt x="955862" y="639763"/>
                  </a:lnTo>
                  <a:lnTo>
                    <a:pt x="968219" y="634604"/>
                  </a:lnTo>
                  <a:lnTo>
                    <a:pt x="980178" y="630238"/>
                  </a:lnTo>
                  <a:lnTo>
                    <a:pt x="992535" y="627063"/>
                  </a:lnTo>
                  <a:lnTo>
                    <a:pt x="1004493" y="624285"/>
                  </a:lnTo>
                  <a:lnTo>
                    <a:pt x="1016053" y="622300"/>
                  </a:lnTo>
                  <a:lnTo>
                    <a:pt x="1027214" y="621110"/>
                  </a:lnTo>
                  <a:lnTo>
                    <a:pt x="1038375" y="620713"/>
                  </a:lnTo>
                  <a:close/>
                  <a:moveTo>
                    <a:pt x="1043186" y="515586"/>
                  </a:moveTo>
                  <a:lnTo>
                    <a:pt x="1022934" y="515983"/>
                  </a:lnTo>
                  <a:lnTo>
                    <a:pt x="1002682" y="516777"/>
                  </a:lnTo>
                  <a:lnTo>
                    <a:pt x="982827" y="518364"/>
                  </a:lnTo>
                  <a:lnTo>
                    <a:pt x="962972" y="519952"/>
                  </a:lnTo>
                  <a:lnTo>
                    <a:pt x="943514" y="521937"/>
                  </a:lnTo>
                  <a:lnTo>
                    <a:pt x="924056" y="525113"/>
                  </a:lnTo>
                  <a:lnTo>
                    <a:pt x="904598" y="527891"/>
                  </a:lnTo>
                  <a:lnTo>
                    <a:pt x="885140" y="531861"/>
                  </a:lnTo>
                  <a:lnTo>
                    <a:pt x="866476" y="535830"/>
                  </a:lnTo>
                  <a:lnTo>
                    <a:pt x="847812" y="540594"/>
                  </a:lnTo>
                  <a:lnTo>
                    <a:pt x="829148" y="545754"/>
                  </a:lnTo>
                  <a:lnTo>
                    <a:pt x="810485" y="550914"/>
                  </a:lnTo>
                  <a:lnTo>
                    <a:pt x="792218" y="556869"/>
                  </a:lnTo>
                  <a:lnTo>
                    <a:pt x="774348" y="563220"/>
                  </a:lnTo>
                  <a:lnTo>
                    <a:pt x="756082" y="569968"/>
                  </a:lnTo>
                  <a:lnTo>
                    <a:pt x="738609" y="577113"/>
                  </a:lnTo>
                  <a:lnTo>
                    <a:pt x="721137" y="585449"/>
                  </a:lnTo>
                  <a:lnTo>
                    <a:pt x="704061" y="593388"/>
                  </a:lnTo>
                  <a:lnTo>
                    <a:pt x="686986" y="601724"/>
                  </a:lnTo>
                  <a:lnTo>
                    <a:pt x="670308" y="610457"/>
                  </a:lnTo>
                  <a:lnTo>
                    <a:pt x="653630" y="619587"/>
                  </a:lnTo>
                  <a:lnTo>
                    <a:pt x="637745" y="629114"/>
                  </a:lnTo>
                  <a:lnTo>
                    <a:pt x="621861" y="639037"/>
                  </a:lnTo>
                  <a:lnTo>
                    <a:pt x="605977" y="649755"/>
                  </a:lnTo>
                  <a:lnTo>
                    <a:pt x="590490" y="660473"/>
                  </a:lnTo>
                  <a:lnTo>
                    <a:pt x="575400" y="671190"/>
                  </a:lnTo>
                  <a:lnTo>
                    <a:pt x="559913" y="682702"/>
                  </a:lnTo>
                  <a:lnTo>
                    <a:pt x="545617" y="694610"/>
                  </a:lnTo>
                  <a:lnTo>
                    <a:pt x="531322" y="706519"/>
                  </a:lnTo>
                  <a:lnTo>
                    <a:pt x="517026" y="719221"/>
                  </a:lnTo>
                  <a:lnTo>
                    <a:pt x="503525" y="731924"/>
                  </a:lnTo>
                  <a:lnTo>
                    <a:pt x="490023" y="745023"/>
                  </a:lnTo>
                  <a:lnTo>
                    <a:pt x="476919" y="758520"/>
                  </a:lnTo>
                  <a:lnTo>
                    <a:pt x="464212" y="772413"/>
                  </a:lnTo>
                  <a:lnTo>
                    <a:pt x="451504" y="786306"/>
                  </a:lnTo>
                  <a:lnTo>
                    <a:pt x="439591" y="800596"/>
                  </a:lnTo>
                  <a:lnTo>
                    <a:pt x="427678" y="815680"/>
                  </a:lnTo>
                  <a:lnTo>
                    <a:pt x="416162" y="830368"/>
                  </a:lnTo>
                  <a:lnTo>
                    <a:pt x="405441" y="845452"/>
                  </a:lnTo>
                  <a:lnTo>
                    <a:pt x="394322" y="860933"/>
                  </a:lnTo>
                  <a:lnTo>
                    <a:pt x="383997" y="876811"/>
                  </a:lnTo>
                  <a:lnTo>
                    <a:pt x="374070" y="892689"/>
                  </a:lnTo>
                  <a:lnTo>
                    <a:pt x="364539" y="908964"/>
                  </a:lnTo>
                  <a:lnTo>
                    <a:pt x="355009" y="925636"/>
                  </a:lnTo>
                  <a:lnTo>
                    <a:pt x="346272" y="941911"/>
                  </a:lnTo>
                  <a:lnTo>
                    <a:pt x="337933" y="959377"/>
                  </a:lnTo>
                  <a:lnTo>
                    <a:pt x="329594" y="976048"/>
                  </a:lnTo>
                  <a:lnTo>
                    <a:pt x="322049" y="993911"/>
                  </a:lnTo>
                  <a:lnTo>
                    <a:pt x="314901" y="1011377"/>
                  </a:lnTo>
                  <a:lnTo>
                    <a:pt x="308151" y="1029240"/>
                  </a:lnTo>
                  <a:lnTo>
                    <a:pt x="301797" y="1047500"/>
                  </a:lnTo>
                  <a:lnTo>
                    <a:pt x="295840" y="1065362"/>
                  </a:lnTo>
                  <a:lnTo>
                    <a:pt x="290678" y="1084019"/>
                  </a:lnTo>
                  <a:lnTo>
                    <a:pt x="285516" y="1102676"/>
                  </a:lnTo>
                  <a:lnTo>
                    <a:pt x="280751" y="1121729"/>
                  </a:lnTo>
                  <a:lnTo>
                    <a:pt x="276780" y="1140783"/>
                  </a:lnTo>
                  <a:lnTo>
                    <a:pt x="272809" y="1159440"/>
                  </a:lnTo>
                  <a:lnTo>
                    <a:pt x="270029" y="1178890"/>
                  </a:lnTo>
                  <a:lnTo>
                    <a:pt x="266852" y="1198341"/>
                  </a:lnTo>
                  <a:lnTo>
                    <a:pt x="264867" y="1218188"/>
                  </a:lnTo>
                  <a:lnTo>
                    <a:pt x="263278" y="1237639"/>
                  </a:lnTo>
                  <a:lnTo>
                    <a:pt x="261690" y="1257883"/>
                  </a:lnTo>
                  <a:lnTo>
                    <a:pt x="260896" y="1277731"/>
                  </a:lnTo>
                  <a:lnTo>
                    <a:pt x="260498" y="1297975"/>
                  </a:lnTo>
                  <a:lnTo>
                    <a:pt x="260896" y="1318220"/>
                  </a:lnTo>
                  <a:lnTo>
                    <a:pt x="261690" y="1338067"/>
                  </a:lnTo>
                  <a:lnTo>
                    <a:pt x="263278" y="1357915"/>
                  </a:lnTo>
                  <a:lnTo>
                    <a:pt x="264867" y="1377763"/>
                  </a:lnTo>
                  <a:lnTo>
                    <a:pt x="266852" y="1397213"/>
                  </a:lnTo>
                  <a:lnTo>
                    <a:pt x="270029" y="1416664"/>
                  </a:lnTo>
                  <a:lnTo>
                    <a:pt x="272809" y="1436114"/>
                  </a:lnTo>
                  <a:lnTo>
                    <a:pt x="276780" y="1455168"/>
                  </a:lnTo>
                  <a:lnTo>
                    <a:pt x="280751" y="1474222"/>
                  </a:lnTo>
                  <a:lnTo>
                    <a:pt x="285516" y="1493275"/>
                  </a:lnTo>
                  <a:lnTo>
                    <a:pt x="290678" y="1511535"/>
                  </a:lnTo>
                  <a:lnTo>
                    <a:pt x="295840" y="1530192"/>
                  </a:lnTo>
                  <a:lnTo>
                    <a:pt x="301797" y="1548452"/>
                  </a:lnTo>
                  <a:lnTo>
                    <a:pt x="308151" y="1566314"/>
                  </a:lnTo>
                  <a:lnTo>
                    <a:pt x="314901" y="1584177"/>
                  </a:lnTo>
                  <a:lnTo>
                    <a:pt x="322049" y="1602040"/>
                  </a:lnTo>
                  <a:lnTo>
                    <a:pt x="329594" y="1619109"/>
                  </a:lnTo>
                  <a:lnTo>
                    <a:pt x="337933" y="1636575"/>
                  </a:lnTo>
                  <a:lnTo>
                    <a:pt x="346272" y="1653247"/>
                  </a:lnTo>
                  <a:lnTo>
                    <a:pt x="355009" y="1670316"/>
                  </a:lnTo>
                  <a:lnTo>
                    <a:pt x="364539" y="1686591"/>
                  </a:lnTo>
                  <a:lnTo>
                    <a:pt x="374070" y="1703262"/>
                  </a:lnTo>
                  <a:lnTo>
                    <a:pt x="383997" y="1719140"/>
                  </a:lnTo>
                  <a:lnTo>
                    <a:pt x="394322" y="1734622"/>
                  </a:lnTo>
                  <a:lnTo>
                    <a:pt x="405441" y="1750500"/>
                  </a:lnTo>
                  <a:lnTo>
                    <a:pt x="416162" y="1765584"/>
                  </a:lnTo>
                  <a:lnTo>
                    <a:pt x="427678" y="1780271"/>
                  </a:lnTo>
                  <a:lnTo>
                    <a:pt x="439591" y="1794958"/>
                  </a:lnTo>
                  <a:lnTo>
                    <a:pt x="451504" y="1809248"/>
                  </a:lnTo>
                  <a:lnTo>
                    <a:pt x="464212" y="1823142"/>
                  </a:lnTo>
                  <a:lnTo>
                    <a:pt x="476919" y="1837035"/>
                  </a:lnTo>
                  <a:lnTo>
                    <a:pt x="490023" y="1850531"/>
                  </a:lnTo>
                  <a:lnTo>
                    <a:pt x="503525" y="1863631"/>
                  </a:lnTo>
                  <a:lnTo>
                    <a:pt x="517026" y="1876333"/>
                  </a:lnTo>
                  <a:lnTo>
                    <a:pt x="531322" y="1889035"/>
                  </a:lnTo>
                  <a:lnTo>
                    <a:pt x="545617" y="1900944"/>
                  </a:lnTo>
                  <a:lnTo>
                    <a:pt x="559913" y="1912852"/>
                  </a:lnTo>
                  <a:lnTo>
                    <a:pt x="575400" y="1923967"/>
                  </a:lnTo>
                  <a:lnTo>
                    <a:pt x="590490" y="1935479"/>
                  </a:lnTo>
                  <a:lnTo>
                    <a:pt x="605977" y="1945799"/>
                  </a:lnTo>
                  <a:lnTo>
                    <a:pt x="621861" y="1956517"/>
                  </a:lnTo>
                  <a:lnTo>
                    <a:pt x="637745" y="1966044"/>
                  </a:lnTo>
                  <a:lnTo>
                    <a:pt x="653630" y="1975968"/>
                  </a:lnTo>
                  <a:lnTo>
                    <a:pt x="670308" y="1985097"/>
                  </a:lnTo>
                  <a:lnTo>
                    <a:pt x="686986" y="1994227"/>
                  </a:lnTo>
                  <a:lnTo>
                    <a:pt x="704061" y="2002563"/>
                  </a:lnTo>
                  <a:lnTo>
                    <a:pt x="721137" y="2010502"/>
                  </a:lnTo>
                  <a:lnTo>
                    <a:pt x="738609" y="2018044"/>
                  </a:lnTo>
                  <a:lnTo>
                    <a:pt x="756082" y="2025189"/>
                  </a:lnTo>
                  <a:lnTo>
                    <a:pt x="774348" y="2032335"/>
                  </a:lnTo>
                  <a:lnTo>
                    <a:pt x="792218" y="2038686"/>
                  </a:lnTo>
                  <a:lnTo>
                    <a:pt x="810485" y="2044640"/>
                  </a:lnTo>
                  <a:lnTo>
                    <a:pt x="829148" y="2050197"/>
                  </a:lnTo>
                  <a:lnTo>
                    <a:pt x="847812" y="2055358"/>
                  </a:lnTo>
                  <a:lnTo>
                    <a:pt x="866476" y="2059724"/>
                  </a:lnTo>
                  <a:lnTo>
                    <a:pt x="885140" y="2064091"/>
                  </a:lnTo>
                  <a:lnTo>
                    <a:pt x="904598" y="2067266"/>
                  </a:lnTo>
                  <a:lnTo>
                    <a:pt x="924056" y="2070839"/>
                  </a:lnTo>
                  <a:lnTo>
                    <a:pt x="943514" y="2073220"/>
                  </a:lnTo>
                  <a:lnTo>
                    <a:pt x="962972" y="2075999"/>
                  </a:lnTo>
                  <a:lnTo>
                    <a:pt x="982827" y="2077587"/>
                  </a:lnTo>
                  <a:lnTo>
                    <a:pt x="1002682" y="2078778"/>
                  </a:lnTo>
                  <a:lnTo>
                    <a:pt x="1022934" y="2079572"/>
                  </a:lnTo>
                  <a:lnTo>
                    <a:pt x="1043186" y="2079572"/>
                  </a:lnTo>
                  <a:lnTo>
                    <a:pt x="1063041" y="2079572"/>
                  </a:lnTo>
                  <a:lnTo>
                    <a:pt x="1083293" y="2078778"/>
                  </a:lnTo>
                  <a:lnTo>
                    <a:pt x="1103148" y="2077587"/>
                  </a:lnTo>
                  <a:lnTo>
                    <a:pt x="1122606" y="2075999"/>
                  </a:lnTo>
                  <a:lnTo>
                    <a:pt x="1142064" y="2073220"/>
                  </a:lnTo>
                  <a:lnTo>
                    <a:pt x="1161919" y="2070839"/>
                  </a:lnTo>
                  <a:lnTo>
                    <a:pt x="1180980" y="2067266"/>
                  </a:lnTo>
                  <a:lnTo>
                    <a:pt x="1200438" y="2064091"/>
                  </a:lnTo>
                  <a:lnTo>
                    <a:pt x="1219499" y="2059724"/>
                  </a:lnTo>
                  <a:lnTo>
                    <a:pt x="1237766" y="2055358"/>
                  </a:lnTo>
                  <a:lnTo>
                    <a:pt x="1256827" y="2050197"/>
                  </a:lnTo>
                  <a:lnTo>
                    <a:pt x="1275093" y="2044640"/>
                  </a:lnTo>
                  <a:lnTo>
                    <a:pt x="1293757" y="2038686"/>
                  </a:lnTo>
                  <a:lnTo>
                    <a:pt x="1311627" y="2032335"/>
                  </a:lnTo>
                  <a:lnTo>
                    <a:pt x="1329496" y="2025189"/>
                  </a:lnTo>
                  <a:lnTo>
                    <a:pt x="1347366" y="2018044"/>
                  </a:lnTo>
                  <a:lnTo>
                    <a:pt x="1364441" y="2010502"/>
                  </a:lnTo>
                  <a:lnTo>
                    <a:pt x="1381914" y="2002563"/>
                  </a:lnTo>
                  <a:lnTo>
                    <a:pt x="1398592" y="1994227"/>
                  </a:lnTo>
                  <a:lnTo>
                    <a:pt x="1415667" y="1985097"/>
                  </a:lnTo>
                  <a:lnTo>
                    <a:pt x="1431949" y="1975968"/>
                  </a:lnTo>
                  <a:lnTo>
                    <a:pt x="1447833" y="1966044"/>
                  </a:lnTo>
                  <a:lnTo>
                    <a:pt x="1464114" y="1956517"/>
                  </a:lnTo>
                  <a:lnTo>
                    <a:pt x="1479998" y="1945799"/>
                  </a:lnTo>
                  <a:lnTo>
                    <a:pt x="1495088" y="1935479"/>
                  </a:lnTo>
                  <a:lnTo>
                    <a:pt x="1510575" y="1923967"/>
                  </a:lnTo>
                  <a:lnTo>
                    <a:pt x="1525665" y="1912852"/>
                  </a:lnTo>
                  <a:lnTo>
                    <a:pt x="1539960" y="1900944"/>
                  </a:lnTo>
                  <a:lnTo>
                    <a:pt x="1554256" y="1889035"/>
                  </a:lnTo>
                  <a:lnTo>
                    <a:pt x="1568551" y="1876333"/>
                  </a:lnTo>
                  <a:lnTo>
                    <a:pt x="1582053" y="1863631"/>
                  </a:lnTo>
                  <a:lnTo>
                    <a:pt x="1595555" y="1850531"/>
                  </a:lnTo>
                  <a:lnTo>
                    <a:pt x="1608659" y="1837035"/>
                  </a:lnTo>
                  <a:lnTo>
                    <a:pt x="1621763" y="1823142"/>
                  </a:lnTo>
                  <a:lnTo>
                    <a:pt x="1634073" y="1809248"/>
                  </a:lnTo>
                  <a:lnTo>
                    <a:pt x="1646383" y="1794958"/>
                  </a:lnTo>
                  <a:lnTo>
                    <a:pt x="1657899" y="1780271"/>
                  </a:lnTo>
                  <a:lnTo>
                    <a:pt x="1669415" y="1765584"/>
                  </a:lnTo>
                  <a:lnTo>
                    <a:pt x="1680534" y="1750500"/>
                  </a:lnTo>
                  <a:lnTo>
                    <a:pt x="1691256" y="1734622"/>
                  </a:lnTo>
                  <a:lnTo>
                    <a:pt x="1701581" y="1719140"/>
                  </a:lnTo>
                  <a:lnTo>
                    <a:pt x="1711508" y="1703262"/>
                  </a:lnTo>
                  <a:lnTo>
                    <a:pt x="1721436" y="1686591"/>
                  </a:lnTo>
                  <a:lnTo>
                    <a:pt x="1730569" y="1670316"/>
                  </a:lnTo>
                  <a:lnTo>
                    <a:pt x="1739305" y="1653247"/>
                  </a:lnTo>
                  <a:lnTo>
                    <a:pt x="1748041" y="1636575"/>
                  </a:lnTo>
                  <a:lnTo>
                    <a:pt x="1755983" y="1619109"/>
                  </a:lnTo>
                  <a:lnTo>
                    <a:pt x="1763529" y="1602040"/>
                  </a:lnTo>
                  <a:lnTo>
                    <a:pt x="1770676" y="1584177"/>
                  </a:lnTo>
                  <a:lnTo>
                    <a:pt x="1777427" y="1566314"/>
                  </a:lnTo>
                  <a:lnTo>
                    <a:pt x="1783781" y="1548452"/>
                  </a:lnTo>
                  <a:lnTo>
                    <a:pt x="1789737" y="1530192"/>
                  </a:lnTo>
                  <a:lnTo>
                    <a:pt x="1795694" y="1511535"/>
                  </a:lnTo>
                  <a:lnTo>
                    <a:pt x="1800459" y="1493275"/>
                  </a:lnTo>
                  <a:lnTo>
                    <a:pt x="1804827" y="1474222"/>
                  </a:lnTo>
                  <a:lnTo>
                    <a:pt x="1809195" y="1455168"/>
                  </a:lnTo>
                  <a:lnTo>
                    <a:pt x="1812769" y="1436114"/>
                  </a:lnTo>
                  <a:lnTo>
                    <a:pt x="1816343" y="1416664"/>
                  </a:lnTo>
                  <a:lnTo>
                    <a:pt x="1818726" y="1397213"/>
                  </a:lnTo>
                  <a:lnTo>
                    <a:pt x="1820711" y="1377763"/>
                  </a:lnTo>
                  <a:lnTo>
                    <a:pt x="1823094" y="1357915"/>
                  </a:lnTo>
                  <a:lnTo>
                    <a:pt x="1824285" y="1338067"/>
                  </a:lnTo>
                  <a:lnTo>
                    <a:pt x="1824682" y="1318220"/>
                  </a:lnTo>
                  <a:lnTo>
                    <a:pt x="1825079" y="1297975"/>
                  </a:lnTo>
                  <a:lnTo>
                    <a:pt x="1824682" y="1277731"/>
                  </a:lnTo>
                  <a:lnTo>
                    <a:pt x="1824285" y="1257883"/>
                  </a:lnTo>
                  <a:lnTo>
                    <a:pt x="1823094" y="1237639"/>
                  </a:lnTo>
                  <a:lnTo>
                    <a:pt x="1820711" y="1218188"/>
                  </a:lnTo>
                  <a:lnTo>
                    <a:pt x="1818726" y="1198341"/>
                  </a:lnTo>
                  <a:lnTo>
                    <a:pt x="1816343" y="1178890"/>
                  </a:lnTo>
                  <a:lnTo>
                    <a:pt x="1812769" y="1159440"/>
                  </a:lnTo>
                  <a:lnTo>
                    <a:pt x="1809195" y="1140783"/>
                  </a:lnTo>
                  <a:lnTo>
                    <a:pt x="1804827" y="1121729"/>
                  </a:lnTo>
                  <a:lnTo>
                    <a:pt x="1800459" y="1102676"/>
                  </a:lnTo>
                  <a:lnTo>
                    <a:pt x="1795694" y="1084019"/>
                  </a:lnTo>
                  <a:lnTo>
                    <a:pt x="1789737" y="1065362"/>
                  </a:lnTo>
                  <a:lnTo>
                    <a:pt x="1783781" y="1047500"/>
                  </a:lnTo>
                  <a:lnTo>
                    <a:pt x="1777427" y="1029240"/>
                  </a:lnTo>
                  <a:lnTo>
                    <a:pt x="1770676" y="1011377"/>
                  </a:lnTo>
                  <a:lnTo>
                    <a:pt x="1763529" y="993911"/>
                  </a:lnTo>
                  <a:lnTo>
                    <a:pt x="1755983" y="976048"/>
                  </a:lnTo>
                  <a:lnTo>
                    <a:pt x="1748041" y="959377"/>
                  </a:lnTo>
                  <a:lnTo>
                    <a:pt x="1739305" y="941911"/>
                  </a:lnTo>
                  <a:lnTo>
                    <a:pt x="1730569" y="925636"/>
                  </a:lnTo>
                  <a:lnTo>
                    <a:pt x="1721436" y="908964"/>
                  </a:lnTo>
                  <a:lnTo>
                    <a:pt x="1711508" y="892689"/>
                  </a:lnTo>
                  <a:lnTo>
                    <a:pt x="1701581" y="876811"/>
                  </a:lnTo>
                  <a:lnTo>
                    <a:pt x="1691256" y="860933"/>
                  </a:lnTo>
                  <a:lnTo>
                    <a:pt x="1680534" y="845452"/>
                  </a:lnTo>
                  <a:lnTo>
                    <a:pt x="1669415" y="830368"/>
                  </a:lnTo>
                  <a:lnTo>
                    <a:pt x="1657899" y="815680"/>
                  </a:lnTo>
                  <a:lnTo>
                    <a:pt x="1646383" y="800596"/>
                  </a:lnTo>
                  <a:lnTo>
                    <a:pt x="1634073" y="786306"/>
                  </a:lnTo>
                  <a:lnTo>
                    <a:pt x="1621763" y="772413"/>
                  </a:lnTo>
                  <a:lnTo>
                    <a:pt x="1608659" y="758520"/>
                  </a:lnTo>
                  <a:lnTo>
                    <a:pt x="1595555" y="745023"/>
                  </a:lnTo>
                  <a:lnTo>
                    <a:pt x="1582053" y="731924"/>
                  </a:lnTo>
                  <a:lnTo>
                    <a:pt x="1568551" y="719221"/>
                  </a:lnTo>
                  <a:lnTo>
                    <a:pt x="1554256" y="706519"/>
                  </a:lnTo>
                  <a:lnTo>
                    <a:pt x="1539960" y="694610"/>
                  </a:lnTo>
                  <a:lnTo>
                    <a:pt x="1525665" y="682702"/>
                  </a:lnTo>
                  <a:lnTo>
                    <a:pt x="1510575" y="671190"/>
                  </a:lnTo>
                  <a:lnTo>
                    <a:pt x="1495088" y="660473"/>
                  </a:lnTo>
                  <a:lnTo>
                    <a:pt x="1479998" y="649755"/>
                  </a:lnTo>
                  <a:lnTo>
                    <a:pt x="1464114" y="639037"/>
                  </a:lnTo>
                  <a:lnTo>
                    <a:pt x="1447833" y="629114"/>
                  </a:lnTo>
                  <a:lnTo>
                    <a:pt x="1431949" y="619587"/>
                  </a:lnTo>
                  <a:lnTo>
                    <a:pt x="1415667" y="610457"/>
                  </a:lnTo>
                  <a:lnTo>
                    <a:pt x="1398592" y="601724"/>
                  </a:lnTo>
                  <a:lnTo>
                    <a:pt x="1381914" y="593388"/>
                  </a:lnTo>
                  <a:lnTo>
                    <a:pt x="1364441" y="585449"/>
                  </a:lnTo>
                  <a:lnTo>
                    <a:pt x="1347366" y="577113"/>
                  </a:lnTo>
                  <a:lnTo>
                    <a:pt x="1329496" y="569968"/>
                  </a:lnTo>
                  <a:lnTo>
                    <a:pt x="1311627" y="563220"/>
                  </a:lnTo>
                  <a:lnTo>
                    <a:pt x="1293757" y="556869"/>
                  </a:lnTo>
                  <a:lnTo>
                    <a:pt x="1275093" y="550914"/>
                  </a:lnTo>
                  <a:lnTo>
                    <a:pt x="1256827" y="545754"/>
                  </a:lnTo>
                  <a:lnTo>
                    <a:pt x="1237766" y="540594"/>
                  </a:lnTo>
                  <a:lnTo>
                    <a:pt x="1219499" y="535830"/>
                  </a:lnTo>
                  <a:lnTo>
                    <a:pt x="1200438" y="531861"/>
                  </a:lnTo>
                  <a:lnTo>
                    <a:pt x="1180980" y="527891"/>
                  </a:lnTo>
                  <a:lnTo>
                    <a:pt x="1161919" y="525113"/>
                  </a:lnTo>
                  <a:lnTo>
                    <a:pt x="1142064" y="521937"/>
                  </a:lnTo>
                  <a:lnTo>
                    <a:pt x="1122606" y="519952"/>
                  </a:lnTo>
                  <a:lnTo>
                    <a:pt x="1103148" y="518364"/>
                  </a:lnTo>
                  <a:lnTo>
                    <a:pt x="1083293" y="516777"/>
                  </a:lnTo>
                  <a:lnTo>
                    <a:pt x="1063041" y="515983"/>
                  </a:lnTo>
                  <a:lnTo>
                    <a:pt x="1043186" y="515586"/>
                  </a:lnTo>
                  <a:close/>
                  <a:moveTo>
                    <a:pt x="803734" y="280988"/>
                  </a:moveTo>
                  <a:lnTo>
                    <a:pt x="862902" y="391340"/>
                  </a:lnTo>
                  <a:lnTo>
                    <a:pt x="884743" y="387371"/>
                  </a:lnTo>
                  <a:lnTo>
                    <a:pt x="906980" y="383798"/>
                  </a:lnTo>
                  <a:lnTo>
                    <a:pt x="929218" y="380622"/>
                  </a:lnTo>
                  <a:lnTo>
                    <a:pt x="951456" y="378241"/>
                  </a:lnTo>
                  <a:lnTo>
                    <a:pt x="974488" y="376256"/>
                  </a:lnTo>
                  <a:lnTo>
                    <a:pt x="997122" y="374668"/>
                  </a:lnTo>
                  <a:lnTo>
                    <a:pt x="1019757" y="373874"/>
                  </a:lnTo>
                  <a:lnTo>
                    <a:pt x="1043186" y="373477"/>
                  </a:lnTo>
                  <a:lnTo>
                    <a:pt x="1059865" y="373874"/>
                  </a:lnTo>
                  <a:lnTo>
                    <a:pt x="1076940" y="374271"/>
                  </a:lnTo>
                  <a:lnTo>
                    <a:pt x="1093618" y="375462"/>
                  </a:lnTo>
                  <a:lnTo>
                    <a:pt x="1110693" y="376256"/>
                  </a:lnTo>
                  <a:lnTo>
                    <a:pt x="1127372" y="377844"/>
                  </a:lnTo>
                  <a:lnTo>
                    <a:pt x="1144050" y="379432"/>
                  </a:lnTo>
                  <a:lnTo>
                    <a:pt x="1160331" y="381019"/>
                  </a:lnTo>
                  <a:lnTo>
                    <a:pt x="1176612" y="383798"/>
                  </a:lnTo>
                  <a:lnTo>
                    <a:pt x="1193291" y="386180"/>
                  </a:lnTo>
                  <a:lnTo>
                    <a:pt x="1209572" y="388958"/>
                  </a:lnTo>
                  <a:lnTo>
                    <a:pt x="1225853" y="392134"/>
                  </a:lnTo>
                  <a:lnTo>
                    <a:pt x="1241737" y="395310"/>
                  </a:lnTo>
                  <a:lnTo>
                    <a:pt x="1257621" y="399279"/>
                  </a:lnTo>
                  <a:lnTo>
                    <a:pt x="1273505" y="403249"/>
                  </a:lnTo>
                  <a:lnTo>
                    <a:pt x="1289389" y="407218"/>
                  </a:lnTo>
                  <a:lnTo>
                    <a:pt x="1304876" y="411982"/>
                  </a:lnTo>
                  <a:lnTo>
                    <a:pt x="1370398" y="304805"/>
                  </a:lnTo>
                  <a:lnTo>
                    <a:pt x="1611439" y="417142"/>
                  </a:lnTo>
                  <a:lnTo>
                    <a:pt x="1570140" y="539800"/>
                  </a:lnTo>
                  <a:lnTo>
                    <a:pt x="1592775" y="555678"/>
                  </a:lnTo>
                  <a:lnTo>
                    <a:pt x="1614615" y="572747"/>
                  </a:lnTo>
                  <a:lnTo>
                    <a:pt x="1636059" y="589815"/>
                  </a:lnTo>
                  <a:lnTo>
                    <a:pt x="1656708" y="608075"/>
                  </a:lnTo>
                  <a:lnTo>
                    <a:pt x="1676960" y="626732"/>
                  </a:lnTo>
                  <a:lnTo>
                    <a:pt x="1696815" y="645389"/>
                  </a:lnTo>
                  <a:lnTo>
                    <a:pt x="1715876" y="665236"/>
                  </a:lnTo>
                  <a:lnTo>
                    <a:pt x="1734540" y="685481"/>
                  </a:lnTo>
                  <a:lnTo>
                    <a:pt x="1752410" y="706519"/>
                  </a:lnTo>
                  <a:lnTo>
                    <a:pt x="1769882" y="728351"/>
                  </a:lnTo>
                  <a:lnTo>
                    <a:pt x="1786560" y="750184"/>
                  </a:lnTo>
                  <a:lnTo>
                    <a:pt x="1802841" y="772413"/>
                  </a:lnTo>
                  <a:lnTo>
                    <a:pt x="1818329" y="795436"/>
                  </a:lnTo>
                  <a:lnTo>
                    <a:pt x="1832624" y="818856"/>
                  </a:lnTo>
                  <a:lnTo>
                    <a:pt x="1846920" y="842673"/>
                  </a:lnTo>
                  <a:lnTo>
                    <a:pt x="1860024" y="866887"/>
                  </a:lnTo>
                  <a:lnTo>
                    <a:pt x="1994642" y="834337"/>
                  </a:lnTo>
                  <a:lnTo>
                    <a:pt x="2085975" y="1084019"/>
                  </a:lnTo>
                  <a:lnTo>
                    <a:pt x="1954931" y="1149516"/>
                  </a:lnTo>
                  <a:lnTo>
                    <a:pt x="1958108" y="1167776"/>
                  </a:lnTo>
                  <a:lnTo>
                    <a:pt x="1960491" y="1185638"/>
                  </a:lnTo>
                  <a:lnTo>
                    <a:pt x="1962476" y="1204295"/>
                  </a:lnTo>
                  <a:lnTo>
                    <a:pt x="1964462" y="1222952"/>
                  </a:lnTo>
                  <a:lnTo>
                    <a:pt x="1965653" y="1241212"/>
                  </a:lnTo>
                  <a:lnTo>
                    <a:pt x="1966447" y="1259868"/>
                  </a:lnTo>
                  <a:lnTo>
                    <a:pt x="1967242" y="1278922"/>
                  </a:lnTo>
                  <a:lnTo>
                    <a:pt x="1967242" y="1297975"/>
                  </a:lnTo>
                  <a:lnTo>
                    <a:pt x="1967242" y="1315441"/>
                  </a:lnTo>
                  <a:lnTo>
                    <a:pt x="1966845" y="1332907"/>
                  </a:lnTo>
                  <a:lnTo>
                    <a:pt x="1966050" y="1349976"/>
                  </a:lnTo>
                  <a:lnTo>
                    <a:pt x="1964859" y="1367839"/>
                  </a:lnTo>
                  <a:lnTo>
                    <a:pt x="1962873" y="1385305"/>
                  </a:lnTo>
                  <a:lnTo>
                    <a:pt x="1961285" y="1401977"/>
                  </a:lnTo>
                  <a:lnTo>
                    <a:pt x="1959300" y="1419442"/>
                  </a:lnTo>
                  <a:lnTo>
                    <a:pt x="1957314" y="1436114"/>
                  </a:lnTo>
                  <a:lnTo>
                    <a:pt x="1954137" y="1453183"/>
                  </a:lnTo>
                  <a:lnTo>
                    <a:pt x="1951357" y="1469855"/>
                  </a:lnTo>
                  <a:lnTo>
                    <a:pt x="1947784" y="1486527"/>
                  </a:lnTo>
                  <a:lnTo>
                    <a:pt x="1944210" y="1503199"/>
                  </a:lnTo>
                  <a:lnTo>
                    <a:pt x="1940239" y="1519871"/>
                  </a:lnTo>
                  <a:lnTo>
                    <a:pt x="1935871" y="1535749"/>
                  </a:lnTo>
                  <a:lnTo>
                    <a:pt x="1931899" y="1552024"/>
                  </a:lnTo>
                  <a:lnTo>
                    <a:pt x="1926737" y="1568299"/>
                  </a:lnTo>
                  <a:lnTo>
                    <a:pt x="2061355" y="1650468"/>
                  </a:lnTo>
                  <a:lnTo>
                    <a:pt x="1949372" y="1891020"/>
                  </a:lnTo>
                  <a:lnTo>
                    <a:pt x="1791723" y="1838623"/>
                  </a:lnTo>
                  <a:lnTo>
                    <a:pt x="1776633" y="1859264"/>
                  </a:lnTo>
                  <a:lnTo>
                    <a:pt x="1761146" y="1879112"/>
                  </a:lnTo>
                  <a:lnTo>
                    <a:pt x="1744468" y="1898165"/>
                  </a:lnTo>
                  <a:lnTo>
                    <a:pt x="1728186" y="1917219"/>
                  </a:lnTo>
                  <a:lnTo>
                    <a:pt x="1710714" y="1935876"/>
                  </a:lnTo>
                  <a:lnTo>
                    <a:pt x="1693241" y="1954135"/>
                  </a:lnTo>
                  <a:lnTo>
                    <a:pt x="1674975" y="1971204"/>
                  </a:lnTo>
                  <a:lnTo>
                    <a:pt x="1655914" y="1988670"/>
                  </a:lnTo>
                  <a:lnTo>
                    <a:pt x="1636853" y="2004945"/>
                  </a:lnTo>
                  <a:lnTo>
                    <a:pt x="1616998" y="2021220"/>
                  </a:lnTo>
                  <a:lnTo>
                    <a:pt x="1597143" y="2036701"/>
                  </a:lnTo>
                  <a:lnTo>
                    <a:pt x="1576494" y="2051388"/>
                  </a:lnTo>
                  <a:lnTo>
                    <a:pt x="1555844" y="2066075"/>
                  </a:lnTo>
                  <a:lnTo>
                    <a:pt x="1534401" y="2079572"/>
                  </a:lnTo>
                  <a:lnTo>
                    <a:pt x="1512957" y="2093068"/>
                  </a:lnTo>
                  <a:lnTo>
                    <a:pt x="1491117" y="2105770"/>
                  </a:lnTo>
                  <a:lnTo>
                    <a:pt x="1531621" y="2274474"/>
                  </a:lnTo>
                  <a:lnTo>
                    <a:pt x="1281844" y="2365376"/>
                  </a:lnTo>
                  <a:lnTo>
                    <a:pt x="1202821" y="2207787"/>
                  </a:lnTo>
                  <a:lnTo>
                    <a:pt x="1183363" y="2210962"/>
                  </a:lnTo>
                  <a:lnTo>
                    <a:pt x="1163508" y="2213741"/>
                  </a:lnTo>
                  <a:lnTo>
                    <a:pt x="1144050" y="2216123"/>
                  </a:lnTo>
                  <a:lnTo>
                    <a:pt x="1124195" y="2218504"/>
                  </a:lnTo>
                  <a:lnTo>
                    <a:pt x="1103943" y="2219695"/>
                  </a:lnTo>
                  <a:lnTo>
                    <a:pt x="1083690" y="2220886"/>
                  </a:lnTo>
                  <a:lnTo>
                    <a:pt x="1063438" y="2221680"/>
                  </a:lnTo>
                  <a:lnTo>
                    <a:pt x="1043186" y="2221680"/>
                  </a:lnTo>
                  <a:lnTo>
                    <a:pt x="1013007" y="2221283"/>
                  </a:lnTo>
                  <a:lnTo>
                    <a:pt x="983224" y="2220092"/>
                  </a:lnTo>
                  <a:lnTo>
                    <a:pt x="954235" y="2217711"/>
                  </a:lnTo>
                  <a:lnTo>
                    <a:pt x="924850" y="2214535"/>
                  </a:lnTo>
                  <a:lnTo>
                    <a:pt x="895862" y="2210565"/>
                  </a:lnTo>
                  <a:lnTo>
                    <a:pt x="867270" y="2205405"/>
                  </a:lnTo>
                  <a:lnTo>
                    <a:pt x="839076" y="2199451"/>
                  </a:lnTo>
                  <a:lnTo>
                    <a:pt x="810882" y="2192703"/>
                  </a:lnTo>
                  <a:lnTo>
                    <a:pt x="715180" y="2341162"/>
                  </a:lnTo>
                  <a:lnTo>
                    <a:pt x="474536" y="2229222"/>
                  </a:lnTo>
                  <a:lnTo>
                    <a:pt x="524968" y="2062900"/>
                  </a:lnTo>
                  <a:lnTo>
                    <a:pt x="504716" y="2049006"/>
                  </a:lnTo>
                  <a:lnTo>
                    <a:pt x="484464" y="2033525"/>
                  </a:lnTo>
                  <a:lnTo>
                    <a:pt x="465006" y="2018441"/>
                  </a:lnTo>
                  <a:lnTo>
                    <a:pt x="445945" y="2002960"/>
                  </a:lnTo>
                  <a:lnTo>
                    <a:pt x="427281" y="1986288"/>
                  </a:lnTo>
                  <a:lnTo>
                    <a:pt x="408617" y="1969616"/>
                  </a:lnTo>
                  <a:lnTo>
                    <a:pt x="390748" y="1952151"/>
                  </a:lnTo>
                  <a:lnTo>
                    <a:pt x="373672" y="1934685"/>
                  </a:lnTo>
                  <a:lnTo>
                    <a:pt x="356597" y="1916028"/>
                  </a:lnTo>
                  <a:lnTo>
                    <a:pt x="340316" y="1897371"/>
                  </a:lnTo>
                  <a:lnTo>
                    <a:pt x="324432" y="1878715"/>
                  </a:lnTo>
                  <a:lnTo>
                    <a:pt x="308548" y="1858867"/>
                  </a:lnTo>
                  <a:lnTo>
                    <a:pt x="293855" y="1839020"/>
                  </a:lnTo>
                  <a:lnTo>
                    <a:pt x="279559" y="1818775"/>
                  </a:lnTo>
                  <a:lnTo>
                    <a:pt x="265661" y="1797737"/>
                  </a:lnTo>
                  <a:lnTo>
                    <a:pt x="252556" y="1776301"/>
                  </a:lnTo>
                  <a:lnTo>
                    <a:pt x="91333" y="1811630"/>
                  </a:lnTo>
                  <a:lnTo>
                    <a:pt x="0" y="1562345"/>
                  </a:lnTo>
                  <a:lnTo>
                    <a:pt x="138191" y="1488512"/>
                  </a:lnTo>
                  <a:lnTo>
                    <a:pt x="133426" y="1465092"/>
                  </a:lnTo>
                  <a:lnTo>
                    <a:pt x="129852" y="1441672"/>
                  </a:lnTo>
                  <a:lnTo>
                    <a:pt x="126278" y="1418251"/>
                  </a:lnTo>
                  <a:lnTo>
                    <a:pt x="123498" y="1394434"/>
                  </a:lnTo>
                  <a:lnTo>
                    <a:pt x="121513" y="1370220"/>
                  </a:lnTo>
                  <a:lnTo>
                    <a:pt x="119527" y="1346403"/>
                  </a:lnTo>
                  <a:lnTo>
                    <a:pt x="118733" y="1322189"/>
                  </a:lnTo>
                  <a:lnTo>
                    <a:pt x="118336" y="1297975"/>
                  </a:lnTo>
                  <a:lnTo>
                    <a:pt x="118733" y="1269395"/>
                  </a:lnTo>
                  <a:lnTo>
                    <a:pt x="119924" y="1240418"/>
                  </a:lnTo>
                  <a:lnTo>
                    <a:pt x="122704" y="1211837"/>
                  </a:lnTo>
                  <a:lnTo>
                    <a:pt x="125484" y="1184051"/>
                  </a:lnTo>
                  <a:lnTo>
                    <a:pt x="129455" y="1155867"/>
                  </a:lnTo>
                  <a:lnTo>
                    <a:pt x="134220" y="1128478"/>
                  </a:lnTo>
                  <a:lnTo>
                    <a:pt x="139780" y="1101088"/>
                  </a:lnTo>
                  <a:lnTo>
                    <a:pt x="146133" y="1074095"/>
                  </a:lnTo>
                  <a:lnTo>
                    <a:pt x="24223" y="995896"/>
                  </a:lnTo>
                  <a:lnTo>
                    <a:pt x="136603" y="755344"/>
                  </a:lnTo>
                  <a:lnTo>
                    <a:pt x="268043" y="794642"/>
                  </a:lnTo>
                  <a:lnTo>
                    <a:pt x="283530" y="772016"/>
                  </a:lnTo>
                  <a:lnTo>
                    <a:pt x="299017" y="750184"/>
                  </a:lnTo>
                  <a:lnTo>
                    <a:pt x="315696" y="728351"/>
                  </a:lnTo>
                  <a:lnTo>
                    <a:pt x="332771" y="707313"/>
                  </a:lnTo>
                  <a:lnTo>
                    <a:pt x="350243" y="686274"/>
                  </a:lnTo>
                  <a:lnTo>
                    <a:pt x="368907" y="666824"/>
                  </a:lnTo>
                  <a:lnTo>
                    <a:pt x="387571" y="646976"/>
                  </a:lnTo>
                  <a:lnTo>
                    <a:pt x="407426" y="627923"/>
                  </a:lnTo>
                  <a:lnTo>
                    <a:pt x="427281" y="609266"/>
                  </a:lnTo>
                  <a:lnTo>
                    <a:pt x="447930" y="591403"/>
                  </a:lnTo>
                  <a:lnTo>
                    <a:pt x="468977" y="574334"/>
                  </a:lnTo>
                  <a:lnTo>
                    <a:pt x="490420" y="557662"/>
                  </a:lnTo>
                  <a:lnTo>
                    <a:pt x="512261" y="541784"/>
                  </a:lnTo>
                  <a:lnTo>
                    <a:pt x="535293" y="526303"/>
                  </a:lnTo>
                  <a:lnTo>
                    <a:pt x="557928" y="511616"/>
                  </a:lnTo>
                  <a:lnTo>
                    <a:pt x="581754" y="497723"/>
                  </a:lnTo>
                  <a:lnTo>
                    <a:pt x="554354" y="371890"/>
                  </a:lnTo>
                  <a:lnTo>
                    <a:pt x="803734" y="280988"/>
                  </a:lnTo>
                  <a:close/>
                  <a:moveTo>
                    <a:pt x="2013752" y="186531"/>
                  </a:moveTo>
                  <a:lnTo>
                    <a:pt x="2001871" y="186928"/>
                  </a:lnTo>
                  <a:lnTo>
                    <a:pt x="1989594" y="188119"/>
                  </a:lnTo>
                  <a:lnTo>
                    <a:pt x="1978109" y="190103"/>
                  </a:lnTo>
                  <a:lnTo>
                    <a:pt x="1966624" y="192881"/>
                  </a:lnTo>
                  <a:lnTo>
                    <a:pt x="1955139" y="196453"/>
                  </a:lnTo>
                  <a:lnTo>
                    <a:pt x="1944050" y="200819"/>
                  </a:lnTo>
                  <a:lnTo>
                    <a:pt x="1932962" y="205978"/>
                  </a:lnTo>
                  <a:lnTo>
                    <a:pt x="1922269" y="211534"/>
                  </a:lnTo>
                  <a:lnTo>
                    <a:pt x="1914348" y="216297"/>
                  </a:lnTo>
                  <a:lnTo>
                    <a:pt x="1906823" y="221853"/>
                  </a:lnTo>
                  <a:lnTo>
                    <a:pt x="1899695" y="227409"/>
                  </a:lnTo>
                  <a:lnTo>
                    <a:pt x="1892962" y="233363"/>
                  </a:lnTo>
                  <a:lnTo>
                    <a:pt x="1886230" y="239713"/>
                  </a:lnTo>
                  <a:lnTo>
                    <a:pt x="1880289" y="246063"/>
                  </a:lnTo>
                  <a:lnTo>
                    <a:pt x="1874349" y="252809"/>
                  </a:lnTo>
                  <a:lnTo>
                    <a:pt x="1869200" y="259953"/>
                  </a:lnTo>
                  <a:lnTo>
                    <a:pt x="1864052" y="267097"/>
                  </a:lnTo>
                  <a:lnTo>
                    <a:pt x="1859300" y="274241"/>
                  </a:lnTo>
                  <a:lnTo>
                    <a:pt x="1855339" y="281781"/>
                  </a:lnTo>
                  <a:lnTo>
                    <a:pt x="1850983" y="289719"/>
                  </a:lnTo>
                  <a:lnTo>
                    <a:pt x="1847419" y="297656"/>
                  </a:lnTo>
                  <a:lnTo>
                    <a:pt x="1844646" y="305594"/>
                  </a:lnTo>
                  <a:lnTo>
                    <a:pt x="1841874" y="313928"/>
                  </a:lnTo>
                  <a:lnTo>
                    <a:pt x="1839102" y="322263"/>
                  </a:lnTo>
                  <a:lnTo>
                    <a:pt x="1837518" y="330597"/>
                  </a:lnTo>
                  <a:lnTo>
                    <a:pt x="1835934" y="339328"/>
                  </a:lnTo>
                  <a:lnTo>
                    <a:pt x="1834350" y="348059"/>
                  </a:lnTo>
                  <a:lnTo>
                    <a:pt x="1833557" y="356791"/>
                  </a:lnTo>
                  <a:lnTo>
                    <a:pt x="1833557" y="365125"/>
                  </a:lnTo>
                  <a:lnTo>
                    <a:pt x="1833557" y="373856"/>
                  </a:lnTo>
                  <a:lnTo>
                    <a:pt x="1833953" y="382984"/>
                  </a:lnTo>
                  <a:lnTo>
                    <a:pt x="1835142" y="391716"/>
                  </a:lnTo>
                  <a:lnTo>
                    <a:pt x="1836726" y="400050"/>
                  </a:lnTo>
                  <a:lnTo>
                    <a:pt x="1838310" y="409178"/>
                  </a:lnTo>
                  <a:lnTo>
                    <a:pt x="1840290" y="417513"/>
                  </a:lnTo>
                  <a:lnTo>
                    <a:pt x="1843458" y="426244"/>
                  </a:lnTo>
                  <a:lnTo>
                    <a:pt x="1846230" y="434578"/>
                  </a:lnTo>
                  <a:lnTo>
                    <a:pt x="1850191" y="443310"/>
                  </a:lnTo>
                  <a:lnTo>
                    <a:pt x="1853755" y="451247"/>
                  </a:lnTo>
                  <a:lnTo>
                    <a:pt x="1858507" y="459581"/>
                  </a:lnTo>
                  <a:lnTo>
                    <a:pt x="1864844" y="469503"/>
                  </a:lnTo>
                  <a:lnTo>
                    <a:pt x="1871973" y="479028"/>
                  </a:lnTo>
                  <a:lnTo>
                    <a:pt x="1879497" y="488156"/>
                  </a:lnTo>
                  <a:lnTo>
                    <a:pt x="1887418" y="496888"/>
                  </a:lnTo>
                  <a:lnTo>
                    <a:pt x="1896527" y="504428"/>
                  </a:lnTo>
                  <a:lnTo>
                    <a:pt x="1905239" y="511969"/>
                  </a:lnTo>
                  <a:lnTo>
                    <a:pt x="1914744" y="518716"/>
                  </a:lnTo>
                  <a:lnTo>
                    <a:pt x="1924645" y="524669"/>
                  </a:lnTo>
                  <a:lnTo>
                    <a:pt x="1934942" y="529828"/>
                  </a:lnTo>
                  <a:lnTo>
                    <a:pt x="1945635" y="534988"/>
                  </a:lnTo>
                  <a:lnTo>
                    <a:pt x="1956723" y="538956"/>
                  </a:lnTo>
                  <a:lnTo>
                    <a:pt x="1967812" y="542131"/>
                  </a:lnTo>
                  <a:lnTo>
                    <a:pt x="1979297" y="545306"/>
                  </a:lnTo>
                  <a:lnTo>
                    <a:pt x="1990782" y="546894"/>
                  </a:lnTo>
                  <a:lnTo>
                    <a:pt x="2002267" y="548085"/>
                  </a:lnTo>
                  <a:lnTo>
                    <a:pt x="2014544" y="548481"/>
                  </a:lnTo>
                  <a:lnTo>
                    <a:pt x="2026425" y="548085"/>
                  </a:lnTo>
                  <a:lnTo>
                    <a:pt x="2038306" y="546894"/>
                  </a:lnTo>
                  <a:lnTo>
                    <a:pt x="2049791" y="544910"/>
                  </a:lnTo>
                  <a:lnTo>
                    <a:pt x="2061672" y="542131"/>
                  </a:lnTo>
                  <a:lnTo>
                    <a:pt x="2073157" y="538560"/>
                  </a:lnTo>
                  <a:lnTo>
                    <a:pt x="2084246" y="534194"/>
                  </a:lnTo>
                  <a:lnTo>
                    <a:pt x="2095335" y="529035"/>
                  </a:lnTo>
                  <a:lnTo>
                    <a:pt x="2106028" y="523081"/>
                  </a:lnTo>
                  <a:lnTo>
                    <a:pt x="2113552" y="518716"/>
                  </a:lnTo>
                  <a:lnTo>
                    <a:pt x="2121077" y="513556"/>
                  </a:lnTo>
                  <a:lnTo>
                    <a:pt x="2128206" y="508000"/>
                  </a:lnTo>
                  <a:lnTo>
                    <a:pt x="2134938" y="502047"/>
                  </a:lnTo>
                  <a:lnTo>
                    <a:pt x="2141275" y="496491"/>
                  </a:lnTo>
                  <a:lnTo>
                    <a:pt x="2147215" y="490141"/>
                  </a:lnTo>
                  <a:lnTo>
                    <a:pt x="2153156" y="483394"/>
                  </a:lnTo>
                  <a:lnTo>
                    <a:pt x="2158304" y="476647"/>
                  </a:lnTo>
                  <a:lnTo>
                    <a:pt x="2163452" y="469503"/>
                  </a:lnTo>
                  <a:lnTo>
                    <a:pt x="2168601" y="461566"/>
                  </a:lnTo>
                  <a:lnTo>
                    <a:pt x="2172957" y="454025"/>
                  </a:lnTo>
                  <a:lnTo>
                    <a:pt x="2176917" y="446485"/>
                  </a:lnTo>
                  <a:lnTo>
                    <a:pt x="2180482" y="438150"/>
                  </a:lnTo>
                  <a:lnTo>
                    <a:pt x="2183650" y="430213"/>
                  </a:lnTo>
                  <a:lnTo>
                    <a:pt x="2186818" y="421481"/>
                  </a:lnTo>
                  <a:lnTo>
                    <a:pt x="2189195" y="412750"/>
                  </a:lnTo>
                  <a:lnTo>
                    <a:pt x="2191175" y="404019"/>
                  </a:lnTo>
                  <a:lnTo>
                    <a:pt x="2192363" y="395288"/>
                  </a:lnTo>
                  <a:lnTo>
                    <a:pt x="2193947" y="386159"/>
                  </a:lnTo>
                  <a:lnTo>
                    <a:pt x="2194739" y="377428"/>
                  </a:lnTo>
                  <a:lnTo>
                    <a:pt x="2194739" y="368697"/>
                  </a:lnTo>
                  <a:lnTo>
                    <a:pt x="2194739" y="359569"/>
                  </a:lnTo>
                  <a:lnTo>
                    <a:pt x="2194343" y="351234"/>
                  </a:lnTo>
                  <a:lnTo>
                    <a:pt x="2192759" y="342503"/>
                  </a:lnTo>
                  <a:lnTo>
                    <a:pt x="2191571" y="333375"/>
                  </a:lnTo>
                  <a:lnTo>
                    <a:pt x="2189591" y="325041"/>
                  </a:lnTo>
                  <a:lnTo>
                    <a:pt x="2187610" y="316706"/>
                  </a:lnTo>
                  <a:lnTo>
                    <a:pt x="2184838" y="308372"/>
                  </a:lnTo>
                  <a:lnTo>
                    <a:pt x="2181670" y="299641"/>
                  </a:lnTo>
                  <a:lnTo>
                    <a:pt x="2178106" y="291703"/>
                  </a:lnTo>
                  <a:lnTo>
                    <a:pt x="2174145" y="283766"/>
                  </a:lnTo>
                  <a:lnTo>
                    <a:pt x="2169789" y="275828"/>
                  </a:lnTo>
                  <a:lnTo>
                    <a:pt x="2163452" y="265509"/>
                  </a:lnTo>
                  <a:lnTo>
                    <a:pt x="2156324" y="255984"/>
                  </a:lnTo>
                  <a:lnTo>
                    <a:pt x="2148799" y="247253"/>
                  </a:lnTo>
                  <a:lnTo>
                    <a:pt x="2140879" y="238522"/>
                  </a:lnTo>
                  <a:lnTo>
                    <a:pt x="2131770" y="230584"/>
                  </a:lnTo>
                  <a:lnTo>
                    <a:pt x="2123057" y="223441"/>
                  </a:lnTo>
                  <a:lnTo>
                    <a:pt x="2113552" y="216694"/>
                  </a:lnTo>
                  <a:lnTo>
                    <a:pt x="2103255" y="210344"/>
                  </a:lnTo>
                  <a:lnTo>
                    <a:pt x="2093355" y="204788"/>
                  </a:lnTo>
                  <a:lnTo>
                    <a:pt x="2082662" y="200422"/>
                  </a:lnTo>
                  <a:lnTo>
                    <a:pt x="2071969" y="196056"/>
                  </a:lnTo>
                  <a:lnTo>
                    <a:pt x="2060484" y="192881"/>
                  </a:lnTo>
                  <a:lnTo>
                    <a:pt x="2048999" y="190103"/>
                  </a:lnTo>
                  <a:lnTo>
                    <a:pt x="2037118" y="188119"/>
                  </a:lnTo>
                  <a:lnTo>
                    <a:pt x="2025633" y="186928"/>
                  </a:lnTo>
                  <a:lnTo>
                    <a:pt x="2013752" y="186531"/>
                  </a:lnTo>
                  <a:close/>
                  <a:moveTo>
                    <a:pt x="2066028" y="0"/>
                  </a:moveTo>
                  <a:lnTo>
                    <a:pt x="2156324" y="23812"/>
                  </a:lnTo>
                  <a:lnTo>
                    <a:pt x="2146027" y="100013"/>
                  </a:lnTo>
                  <a:lnTo>
                    <a:pt x="2140916" y="118533"/>
                  </a:lnTo>
                  <a:lnTo>
                    <a:pt x="2134542" y="115094"/>
                  </a:lnTo>
                  <a:lnTo>
                    <a:pt x="2132671" y="114357"/>
                  </a:lnTo>
                  <a:lnTo>
                    <a:pt x="2132562" y="114300"/>
                  </a:lnTo>
                  <a:lnTo>
                    <a:pt x="2123453" y="110728"/>
                  </a:lnTo>
                  <a:lnTo>
                    <a:pt x="2132671" y="114357"/>
                  </a:lnTo>
                  <a:lnTo>
                    <a:pt x="2140879" y="118666"/>
                  </a:lnTo>
                  <a:lnTo>
                    <a:pt x="2140916" y="118533"/>
                  </a:lnTo>
                  <a:lnTo>
                    <a:pt x="2144839" y="120650"/>
                  </a:lnTo>
                  <a:lnTo>
                    <a:pt x="2153552" y="125413"/>
                  </a:lnTo>
                  <a:lnTo>
                    <a:pt x="2167413" y="133747"/>
                  </a:lnTo>
                  <a:lnTo>
                    <a:pt x="2174145" y="138113"/>
                  </a:lnTo>
                  <a:lnTo>
                    <a:pt x="2180878" y="142875"/>
                  </a:lnTo>
                  <a:lnTo>
                    <a:pt x="2181274" y="143272"/>
                  </a:lnTo>
                  <a:lnTo>
                    <a:pt x="2187610" y="148034"/>
                  </a:lnTo>
                  <a:lnTo>
                    <a:pt x="2193947" y="153194"/>
                  </a:lnTo>
                  <a:lnTo>
                    <a:pt x="2205432" y="163909"/>
                  </a:lnTo>
                  <a:lnTo>
                    <a:pt x="2212560" y="170656"/>
                  </a:lnTo>
                  <a:lnTo>
                    <a:pt x="2221273" y="180181"/>
                  </a:lnTo>
                  <a:lnTo>
                    <a:pt x="2226433" y="186128"/>
                  </a:lnTo>
                  <a:lnTo>
                    <a:pt x="2226422" y="186134"/>
                  </a:lnTo>
                  <a:lnTo>
                    <a:pt x="2229194" y="189309"/>
                  </a:lnTo>
                  <a:lnTo>
                    <a:pt x="2226433" y="186128"/>
                  </a:lnTo>
                  <a:lnTo>
                    <a:pt x="2244639" y="175419"/>
                  </a:lnTo>
                  <a:lnTo>
                    <a:pt x="2315925" y="143669"/>
                  </a:lnTo>
                  <a:lnTo>
                    <a:pt x="2363053" y="224234"/>
                  </a:lnTo>
                  <a:lnTo>
                    <a:pt x="2302064" y="270669"/>
                  </a:lnTo>
                  <a:lnTo>
                    <a:pt x="2280282" y="283369"/>
                  </a:lnTo>
                  <a:lnTo>
                    <a:pt x="2284242" y="296466"/>
                  </a:lnTo>
                  <a:lnTo>
                    <a:pt x="2287015" y="309166"/>
                  </a:lnTo>
                  <a:lnTo>
                    <a:pt x="2289787" y="322263"/>
                  </a:lnTo>
                  <a:lnTo>
                    <a:pt x="2291371" y="335359"/>
                  </a:lnTo>
                  <a:lnTo>
                    <a:pt x="2292559" y="348456"/>
                  </a:lnTo>
                  <a:lnTo>
                    <a:pt x="2293351" y="361553"/>
                  </a:lnTo>
                  <a:lnTo>
                    <a:pt x="2293351" y="374650"/>
                  </a:lnTo>
                  <a:lnTo>
                    <a:pt x="2292559" y="387350"/>
                  </a:lnTo>
                  <a:lnTo>
                    <a:pt x="2318301" y="394097"/>
                  </a:lnTo>
                  <a:lnTo>
                    <a:pt x="2390775" y="422275"/>
                  </a:lnTo>
                  <a:lnTo>
                    <a:pt x="2367409" y="512763"/>
                  </a:lnTo>
                  <a:lnTo>
                    <a:pt x="2291371" y="502047"/>
                  </a:lnTo>
                  <a:lnTo>
                    <a:pt x="2262857" y="494506"/>
                  </a:lnTo>
                  <a:lnTo>
                    <a:pt x="2256916" y="506016"/>
                  </a:lnTo>
                  <a:lnTo>
                    <a:pt x="2250183" y="517128"/>
                  </a:lnTo>
                  <a:lnTo>
                    <a:pt x="2243451" y="527447"/>
                  </a:lnTo>
                  <a:lnTo>
                    <a:pt x="2235926" y="537766"/>
                  </a:lnTo>
                  <a:lnTo>
                    <a:pt x="2228006" y="547688"/>
                  </a:lnTo>
                  <a:lnTo>
                    <a:pt x="2219293" y="557610"/>
                  </a:lnTo>
                  <a:lnTo>
                    <a:pt x="2210580" y="566738"/>
                  </a:lnTo>
                  <a:lnTo>
                    <a:pt x="2201075" y="575469"/>
                  </a:lnTo>
                  <a:lnTo>
                    <a:pt x="2216125" y="601266"/>
                  </a:lnTo>
                  <a:lnTo>
                    <a:pt x="2247807" y="671910"/>
                  </a:lnTo>
                  <a:lnTo>
                    <a:pt x="2167413" y="719932"/>
                  </a:lnTo>
                  <a:lnTo>
                    <a:pt x="2121077" y="658416"/>
                  </a:lnTo>
                  <a:lnTo>
                    <a:pt x="2105632" y="632222"/>
                  </a:lnTo>
                  <a:lnTo>
                    <a:pt x="2110780" y="629841"/>
                  </a:lnTo>
                  <a:lnTo>
                    <a:pt x="2115929" y="627857"/>
                  </a:lnTo>
                  <a:lnTo>
                    <a:pt x="2104048" y="632222"/>
                  </a:lnTo>
                  <a:lnTo>
                    <a:pt x="2092563" y="635794"/>
                  </a:lnTo>
                  <a:lnTo>
                    <a:pt x="2083058" y="638969"/>
                  </a:lnTo>
                  <a:lnTo>
                    <a:pt x="2067217" y="642541"/>
                  </a:lnTo>
                  <a:lnTo>
                    <a:pt x="2059296" y="643732"/>
                  </a:lnTo>
                  <a:lnTo>
                    <a:pt x="2050583" y="644922"/>
                  </a:lnTo>
                  <a:lnTo>
                    <a:pt x="2048999" y="644922"/>
                  </a:lnTo>
                  <a:lnTo>
                    <a:pt x="2033554" y="646907"/>
                  </a:lnTo>
                  <a:lnTo>
                    <a:pt x="2018505" y="647303"/>
                  </a:lnTo>
                  <a:lnTo>
                    <a:pt x="2014544" y="647700"/>
                  </a:lnTo>
                  <a:lnTo>
                    <a:pt x="2008208" y="647303"/>
                  </a:lnTo>
                  <a:lnTo>
                    <a:pt x="2002617" y="647117"/>
                  </a:lnTo>
                  <a:lnTo>
                    <a:pt x="1994743" y="646510"/>
                  </a:lnTo>
                  <a:lnTo>
                    <a:pt x="1984842" y="645716"/>
                  </a:lnTo>
                  <a:lnTo>
                    <a:pt x="1996327" y="646907"/>
                  </a:lnTo>
                  <a:lnTo>
                    <a:pt x="2002617" y="647117"/>
                  </a:lnTo>
                  <a:lnTo>
                    <a:pt x="2005039" y="647303"/>
                  </a:lnTo>
                  <a:lnTo>
                    <a:pt x="1994347" y="687785"/>
                  </a:lnTo>
                  <a:lnTo>
                    <a:pt x="1970189" y="747713"/>
                  </a:lnTo>
                  <a:lnTo>
                    <a:pt x="1879497" y="724297"/>
                  </a:lnTo>
                  <a:lnTo>
                    <a:pt x="1886230" y="662385"/>
                  </a:lnTo>
                  <a:lnTo>
                    <a:pt x="1896923" y="621507"/>
                  </a:lnTo>
                  <a:lnTo>
                    <a:pt x="1904447" y="625078"/>
                  </a:lnTo>
                  <a:lnTo>
                    <a:pt x="1893754" y="619919"/>
                  </a:lnTo>
                  <a:lnTo>
                    <a:pt x="1883061" y="614363"/>
                  </a:lnTo>
                  <a:lnTo>
                    <a:pt x="1874745" y="609997"/>
                  </a:lnTo>
                  <a:lnTo>
                    <a:pt x="1860884" y="601663"/>
                  </a:lnTo>
                  <a:lnTo>
                    <a:pt x="1854151" y="596900"/>
                  </a:lnTo>
                  <a:lnTo>
                    <a:pt x="1847419" y="592535"/>
                  </a:lnTo>
                  <a:lnTo>
                    <a:pt x="1846627" y="592138"/>
                  </a:lnTo>
                  <a:lnTo>
                    <a:pt x="1840290" y="586978"/>
                  </a:lnTo>
                  <a:lnTo>
                    <a:pt x="1834350" y="581819"/>
                  </a:lnTo>
                  <a:lnTo>
                    <a:pt x="1822469" y="571103"/>
                  </a:lnTo>
                  <a:lnTo>
                    <a:pt x="1815736" y="564356"/>
                  </a:lnTo>
                  <a:lnTo>
                    <a:pt x="1809516" y="557841"/>
                  </a:lnTo>
                  <a:lnTo>
                    <a:pt x="1805439" y="553244"/>
                  </a:lnTo>
                  <a:lnTo>
                    <a:pt x="1799103" y="545703"/>
                  </a:lnTo>
                  <a:lnTo>
                    <a:pt x="1807023" y="555228"/>
                  </a:lnTo>
                  <a:lnTo>
                    <a:pt x="1809516" y="557841"/>
                  </a:lnTo>
                  <a:lnTo>
                    <a:pt x="1811776" y="560388"/>
                  </a:lnTo>
                  <a:lnTo>
                    <a:pt x="1779697" y="579438"/>
                  </a:lnTo>
                  <a:lnTo>
                    <a:pt x="1720292" y="604044"/>
                  </a:lnTo>
                  <a:lnTo>
                    <a:pt x="1673164" y="523875"/>
                  </a:lnTo>
                  <a:lnTo>
                    <a:pt x="1721480" y="484585"/>
                  </a:lnTo>
                  <a:lnTo>
                    <a:pt x="1752767" y="465931"/>
                  </a:lnTo>
                  <a:lnTo>
                    <a:pt x="1748410" y="452835"/>
                  </a:lnTo>
                  <a:lnTo>
                    <a:pt x="1744450" y="439341"/>
                  </a:lnTo>
                  <a:lnTo>
                    <a:pt x="1741282" y="425847"/>
                  </a:lnTo>
                  <a:lnTo>
                    <a:pt x="1738510" y="412353"/>
                  </a:lnTo>
                  <a:lnTo>
                    <a:pt x="1736530" y="398860"/>
                  </a:lnTo>
                  <a:lnTo>
                    <a:pt x="1735737" y="385366"/>
                  </a:lnTo>
                  <a:lnTo>
                    <a:pt x="1734945" y="371475"/>
                  </a:lnTo>
                  <a:lnTo>
                    <a:pt x="1735341" y="357981"/>
                  </a:lnTo>
                  <a:lnTo>
                    <a:pt x="1704451" y="350441"/>
                  </a:lnTo>
                  <a:lnTo>
                    <a:pt x="1644650" y="325438"/>
                  </a:lnTo>
                  <a:lnTo>
                    <a:pt x="1668412" y="235347"/>
                  </a:lnTo>
                  <a:lnTo>
                    <a:pt x="1730193" y="242094"/>
                  </a:lnTo>
                  <a:lnTo>
                    <a:pt x="1760687" y="250031"/>
                  </a:lnTo>
                  <a:lnTo>
                    <a:pt x="1766628" y="237331"/>
                  </a:lnTo>
                  <a:lnTo>
                    <a:pt x="1773361" y="225028"/>
                  </a:lnTo>
                  <a:lnTo>
                    <a:pt x="1781281" y="213519"/>
                  </a:lnTo>
                  <a:lnTo>
                    <a:pt x="1789202" y="201613"/>
                  </a:lnTo>
                  <a:lnTo>
                    <a:pt x="1797915" y="190500"/>
                  </a:lnTo>
                  <a:lnTo>
                    <a:pt x="1807023" y="179784"/>
                  </a:lnTo>
                  <a:lnTo>
                    <a:pt x="1816924" y="169069"/>
                  </a:lnTo>
                  <a:lnTo>
                    <a:pt x="1827221" y="159544"/>
                  </a:lnTo>
                  <a:lnTo>
                    <a:pt x="1812964" y="135334"/>
                  </a:lnTo>
                  <a:lnTo>
                    <a:pt x="1788410" y="75406"/>
                  </a:lnTo>
                  <a:lnTo>
                    <a:pt x="1868804" y="27781"/>
                  </a:lnTo>
                  <a:lnTo>
                    <a:pt x="1907219" y="76994"/>
                  </a:lnTo>
                  <a:lnTo>
                    <a:pt x="1923061" y="102791"/>
                  </a:lnTo>
                  <a:lnTo>
                    <a:pt x="1917516" y="105172"/>
                  </a:lnTo>
                  <a:lnTo>
                    <a:pt x="1912368" y="107156"/>
                  </a:lnTo>
                  <a:lnTo>
                    <a:pt x="1924249" y="102791"/>
                  </a:lnTo>
                  <a:lnTo>
                    <a:pt x="1935734" y="99219"/>
                  </a:lnTo>
                  <a:lnTo>
                    <a:pt x="1945239" y="96044"/>
                  </a:lnTo>
                  <a:lnTo>
                    <a:pt x="1961080" y="92869"/>
                  </a:lnTo>
                  <a:lnTo>
                    <a:pt x="1969001" y="91281"/>
                  </a:lnTo>
                  <a:lnTo>
                    <a:pt x="1977317" y="89694"/>
                  </a:lnTo>
                  <a:lnTo>
                    <a:pt x="1979297" y="89694"/>
                  </a:lnTo>
                  <a:lnTo>
                    <a:pt x="1994347" y="88106"/>
                  </a:lnTo>
                  <a:lnTo>
                    <a:pt x="2009792" y="87709"/>
                  </a:lnTo>
                  <a:lnTo>
                    <a:pt x="2013752" y="87709"/>
                  </a:lnTo>
                  <a:lnTo>
                    <a:pt x="2019693" y="87709"/>
                  </a:lnTo>
                  <a:lnTo>
                    <a:pt x="2031970" y="88503"/>
                  </a:lnTo>
                  <a:lnTo>
                    <a:pt x="2043455" y="89297"/>
                  </a:lnTo>
                  <a:lnTo>
                    <a:pt x="2034346" y="88503"/>
                  </a:lnTo>
                  <a:lnTo>
                    <a:pt x="2038306" y="72628"/>
                  </a:lnTo>
                  <a:lnTo>
                    <a:pt x="2066028" y="0"/>
                  </a:lnTo>
                  <a:close/>
                </a:path>
              </a:pathLst>
            </a:custGeom>
            <a:solidFill>
              <a:schemeClr val="bg1"/>
            </a:solidFill>
            <a:ln>
              <a:noFill/>
            </a:ln>
            <a:extLst/>
          </p:spPr>
          <p:txBody>
            <a:bodyPr anchor="ctr">
              <a:scene3d>
                <a:camera prst="orthographicFront"/>
                <a:lightRig rig="threePt" dir="t"/>
              </a:scene3d>
              <a:sp3d contourW="12700">
                <a:contourClr>
                  <a:srgbClr val="FFFFFF"/>
                </a:contourClr>
              </a:sp3d>
            </a:bodyPr>
            <a:lstStyle/>
            <a:p>
              <a:pPr algn="ctr">
                <a:defRPr/>
              </a:pPr>
              <a:endParaRPr lang="zh-CN" altLang="en-US">
                <a:solidFill>
                  <a:srgbClr val="FFFFFF"/>
                </a:solidFill>
                <a:ea typeface="宋体" panose="02010600030101010101" pitchFamily="2" charset="-122"/>
              </a:endParaRPr>
            </a:p>
          </p:txBody>
        </p:sp>
      </p:grpSp>
      <p:grpSp>
        <p:nvGrpSpPr>
          <p:cNvPr id="85" name="组合 84"/>
          <p:cNvGrpSpPr/>
          <p:nvPr/>
        </p:nvGrpSpPr>
        <p:grpSpPr>
          <a:xfrm>
            <a:off x="2370188" y="166675"/>
            <a:ext cx="343825" cy="309997"/>
            <a:chOff x="6068610" y="2138335"/>
            <a:chExt cx="428348" cy="386204"/>
          </a:xfrm>
        </p:grpSpPr>
        <p:sp>
          <p:nvSpPr>
            <p:cNvPr id="86" name="Freeform 5"/>
            <p:cNvSpPr>
              <a:spLocks/>
            </p:cNvSpPr>
            <p:nvPr/>
          </p:nvSpPr>
          <p:spPr bwMode="auto">
            <a:xfrm>
              <a:off x="6068610" y="2138335"/>
              <a:ext cx="428348" cy="386204"/>
            </a:xfrm>
            <a:custGeom>
              <a:avLst/>
              <a:gdLst>
                <a:gd name="T0" fmla="*/ 2151 w 2740"/>
                <a:gd name="T1" fmla="*/ 2315 h 2446"/>
                <a:gd name="T2" fmla="*/ 2055 w 2740"/>
                <a:gd name="T3" fmla="*/ 2410 h 2446"/>
                <a:gd name="T4" fmla="*/ 1918 w 2740"/>
                <a:gd name="T5" fmla="*/ 2445 h 2446"/>
                <a:gd name="T6" fmla="*/ 816 w 2740"/>
                <a:gd name="T7" fmla="*/ 2445 h 2446"/>
                <a:gd name="T8" fmla="*/ 685 w 2740"/>
                <a:gd name="T9" fmla="*/ 2410 h 2446"/>
                <a:gd name="T10" fmla="*/ 589 w 2740"/>
                <a:gd name="T11" fmla="*/ 2314 h 2446"/>
                <a:gd name="T12" fmla="*/ 36 w 2740"/>
                <a:gd name="T13" fmla="*/ 1356 h 2446"/>
                <a:gd name="T14" fmla="*/ 0 w 2740"/>
                <a:gd name="T15" fmla="*/ 1223 h 2446"/>
                <a:gd name="T16" fmla="*/ 36 w 2740"/>
                <a:gd name="T17" fmla="*/ 1089 h 2446"/>
                <a:gd name="T18" fmla="*/ 587 w 2740"/>
                <a:gd name="T19" fmla="*/ 135 h 2446"/>
                <a:gd name="T20" fmla="*/ 685 w 2740"/>
                <a:gd name="T21" fmla="*/ 37 h 2446"/>
                <a:gd name="T22" fmla="*/ 810 w 2740"/>
                <a:gd name="T23" fmla="*/ 1 h 2446"/>
                <a:gd name="T24" fmla="*/ 1916 w 2740"/>
                <a:gd name="T25" fmla="*/ 1 h 2446"/>
                <a:gd name="T26" fmla="*/ 2055 w 2740"/>
                <a:gd name="T27" fmla="*/ 37 h 2446"/>
                <a:gd name="T28" fmla="*/ 2151 w 2740"/>
                <a:gd name="T29" fmla="*/ 132 h 2446"/>
                <a:gd name="T30" fmla="*/ 2702 w 2740"/>
                <a:gd name="T31" fmla="*/ 1086 h 2446"/>
                <a:gd name="T32" fmla="*/ 2740 w 2740"/>
                <a:gd name="T33" fmla="*/ 1223 h 2446"/>
                <a:gd name="T34" fmla="*/ 2701 w 2740"/>
                <a:gd name="T35" fmla="*/ 1361 h 2446"/>
                <a:gd name="T36" fmla="*/ 2151 w 2740"/>
                <a:gd name="T37" fmla="*/ 2315 h 244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Lst>
              <a:rect l="0" t="0" r="r" b="b"/>
              <a:pathLst>
                <a:path w="2740" h="2446">
                  <a:moveTo>
                    <a:pt x="2151" y="2315"/>
                  </a:moveTo>
                  <a:cubicBezTo>
                    <a:pt x="2128" y="2353"/>
                    <a:pt x="2096" y="2386"/>
                    <a:pt x="2055" y="2410"/>
                  </a:cubicBezTo>
                  <a:cubicBezTo>
                    <a:pt x="2012" y="2435"/>
                    <a:pt x="1965" y="2446"/>
                    <a:pt x="1918" y="2445"/>
                  </a:cubicBezTo>
                  <a:lnTo>
                    <a:pt x="816" y="2445"/>
                  </a:lnTo>
                  <a:cubicBezTo>
                    <a:pt x="772" y="2445"/>
                    <a:pt x="726" y="2434"/>
                    <a:pt x="685" y="2410"/>
                  </a:cubicBezTo>
                  <a:cubicBezTo>
                    <a:pt x="644" y="2386"/>
                    <a:pt x="611" y="2353"/>
                    <a:pt x="589" y="2314"/>
                  </a:cubicBezTo>
                  <a:lnTo>
                    <a:pt x="36" y="1356"/>
                  </a:lnTo>
                  <a:cubicBezTo>
                    <a:pt x="13" y="1317"/>
                    <a:pt x="0" y="1272"/>
                    <a:pt x="0" y="1223"/>
                  </a:cubicBezTo>
                  <a:cubicBezTo>
                    <a:pt x="0" y="1174"/>
                    <a:pt x="13" y="1129"/>
                    <a:pt x="36" y="1089"/>
                  </a:cubicBezTo>
                  <a:lnTo>
                    <a:pt x="587" y="135"/>
                  </a:lnTo>
                  <a:cubicBezTo>
                    <a:pt x="610" y="96"/>
                    <a:pt x="643" y="61"/>
                    <a:pt x="685" y="37"/>
                  </a:cubicBezTo>
                  <a:cubicBezTo>
                    <a:pt x="724" y="14"/>
                    <a:pt x="767" y="2"/>
                    <a:pt x="810" y="1"/>
                  </a:cubicBezTo>
                  <a:lnTo>
                    <a:pt x="1916" y="1"/>
                  </a:lnTo>
                  <a:cubicBezTo>
                    <a:pt x="1963" y="0"/>
                    <a:pt x="2011" y="11"/>
                    <a:pt x="2055" y="37"/>
                  </a:cubicBezTo>
                  <a:cubicBezTo>
                    <a:pt x="2096" y="60"/>
                    <a:pt x="2129" y="93"/>
                    <a:pt x="2151" y="132"/>
                  </a:cubicBezTo>
                  <a:lnTo>
                    <a:pt x="2702" y="1086"/>
                  </a:lnTo>
                  <a:cubicBezTo>
                    <a:pt x="2726" y="1126"/>
                    <a:pt x="2740" y="1173"/>
                    <a:pt x="2740" y="1223"/>
                  </a:cubicBezTo>
                  <a:cubicBezTo>
                    <a:pt x="2740" y="1274"/>
                    <a:pt x="2726" y="1321"/>
                    <a:pt x="2701" y="1361"/>
                  </a:cubicBezTo>
                  <a:lnTo>
                    <a:pt x="2151" y="2315"/>
                  </a:lnTo>
                  <a:close/>
                </a:path>
              </a:pathLst>
            </a:custGeom>
            <a:solidFill>
              <a:schemeClr val="accent6">
                <a:lumMod val="75000"/>
              </a:schemeClr>
            </a:solidFill>
            <a:ln w="9525" cap="flat">
              <a:noFill/>
              <a:prstDash val="solid"/>
              <a:miter lim="800000"/>
              <a:headEnd/>
              <a:tailEnd/>
            </a:ln>
            <a:extLst/>
          </p:spPr>
          <p:txBody>
            <a:bodyPr vert="horz" wrap="square" lIns="91440" tIns="45720" rIns="91440" bIns="45720" numCol="1" anchor="t" anchorCtr="0" compatLnSpc="1">
              <a:prstTxWarp prst="textNoShape">
                <a:avLst/>
              </a:prstTxWarp>
            </a:bodyPr>
            <a:lstStyle/>
            <a:p>
              <a:endParaRPr lang="zh-CN" altLang="en-US"/>
            </a:p>
          </p:txBody>
        </p:sp>
        <p:sp>
          <p:nvSpPr>
            <p:cNvPr id="87" name="KSO_Shape"/>
            <p:cNvSpPr>
              <a:spLocks/>
            </p:cNvSpPr>
            <p:nvPr/>
          </p:nvSpPr>
          <p:spPr bwMode="auto">
            <a:xfrm>
              <a:off x="6173883" y="2215236"/>
              <a:ext cx="232088" cy="197274"/>
            </a:xfrm>
            <a:custGeom>
              <a:avLst/>
              <a:gdLst>
                <a:gd name="T0" fmla="*/ 1221908 w 2276475"/>
                <a:gd name="T1" fmla="*/ 1328927 h 1936751"/>
                <a:gd name="T2" fmla="*/ 1196654 w 2276475"/>
                <a:gd name="T3" fmla="*/ 1388292 h 1936751"/>
                <a:gd name="T4" fmla="*/ 691864 w 2276475"/>
                <a:gd name="T5" fmla="*/ 1376845 h 1936751"/>
                <a:gd name="T6" fmla="*/ 695585 w 2276475"/>
                <a:gd name="T7" fmla="*/ 1314285 h 1936751"/>
                <a:gd name="T8" fmla="*/ 1104489 w 2276475"/>
                <a:gd name="T9" fmla="*/ 1115137 h 1936751"/>
                <a:gd name="T10" fmla="*/ 1117497 w 2276475"/>
                <a:gd name="T11" fmla="*/ 1168850 h 1936751"/>
                <a:gd name="T12" fmla="*/ 811396 w 2276475"/>
                <a:gd name="T13" fmla="*/ 1188695 h 1936751"/>
                <a:gd name="T14" fmla="*/ 783254 w 2276475"/>
                <a:gd name="T15" fmla="*/ 1141068 h 1936751"/>
                <a:gd name="T16" fmla="*/ 309026 w 2276475"/>
                <a:gd name="T17" fmla="*/ 898551 h 1936751"/>
                <a:gd name="T18" fmla="*/ 798665 w 2276475"/>
                <a:gd name="T19" fmla="*/ 935449 h 1936751"/>
                <a:gd name="T20" fmla="*/ 759855 w 2276475"/>
                <a:gd name="T21" fmla="*/ 989335 h 1936751"/>
                <a:gd name="T22" fmla="*/ 259317 w 2276475"/>
                <a:gd name="T23" fmla="*/ 967303 h 1936751"/>
                <a:gd name="T24" fmla="*/ 277393 w 2276475"/>
                <a:gd name="T25" fmla="*/ 906514 h 1936751"/>
                <a:gd name="T26" fmla="*/ 1086287 w 2276475"/>
                <a:gd name="T27" fmla="*/ 817903 h 1936751"/>
                <a:gd name="T28" fmla="*/ 1028372 w 2276475"/>
                <a:gd name="T29" fmla="*/ 919230 h 1936751"/>
                <a:gd name="T30" fmla="*/ 999280 w 2276475"/>
                <a:gd name="T31" fmla="*/ 917630 h 1936751"/>
                <a:gd name="T32" fmla="*/ 289574 w 2276475"/>
                <a:gd name="T33" fmla="*/ 706099 h 1936751"/>
                <a:gd name="T34" fmla="*/ 590631 w 2276475"/>
                <a:gd name="T35" fmla="*/ 735033 h 1936751"/>
                <a:gd name="T36" fmla="*/ 567535 w 2276475"/>
                <a:gd name="T37" fmla="*/ 784938 h 1936751"/>
                <a:gd name="T38" fmla="*/ 259309 w 2276475"/>
                <a:gd name="T39" fmla="*/ 770073 h 1936751"/>
                <a:gd name="T40" fmla="*/ 267273 w 2276475"/>
                <a:gd name="T41" fmla="*/ 715124 h 1936751"/>
                <a:gd name="T42" fmla="*/ 836933 w 2276475"/>
                <a:gd name="T43" fmla="*/ 505684 h 1936751"/>
                <a:gd name="T44" fmla="*/ 846494 w 2276475"/>
                <a:gd name="T45" fmla="*/ 574170 h 1936751"/>
                <a:gd name="T46" fmla="*/ 268069 w 2276475"/>
                <a:gd name="T47" fmla="*/ 592752 h 1936751"/>
                <a:gd name="T48" fmla="*/ 238855 w 2276475"/>
                <a:gd name="T49" fmla="*/ 530105 h 1936751"/>
                <a:gd name="T50" fmla="*/ 1467818 w 2276475"/>
                <a:gd name="T51" fmla="*/ 344025 h 1936751"/>
                <a:gd name="T52" fmla="*/ 1566759 w 2276475"/>
                <a:gd name="T53" fmla="*/ 428438 h 1936751"/>
                <a:gd name="T54" fmla="*/ 1578461 w 2276475"/>
                <a:gd name="T55" fmla="*/ 479936 h 1936751"/>
                <a:gd name="T56" fmla="*/ 1197862 w 2276475"/>
                <a:gd name="T57" fmla="*/ 846789 h 1936751"/>
                <a:gd name="T58" fmla="*/ 1138817 w 2276475"/>
                <a:gd name="T59" fmla="*/ 842806 h 1936751"/>
                <a:gd name="T60" fmla="*/ 1093869 w 2276475"/>
                <a:gd name="T61" fmla="*/ 799538 h 1936751"/>
                <a:gd name="T62" fmla="*/ 1075782 w 2276475"/>
                <a:gd name="T63" fmla="*/ 737423 h 1936751"/>
                <a:gd name="T64" fmla="*/ 1456382 w 2276475"/>
                <a:gd name="T65" fmla="*/ 344821 h 1936751"/>
                <a:gd name="T66" fmla="*/ 199469 w 2276475"/>
                <a:gd name="T67" fmla="*/ 367345 h 1936751"/>
                <a:gd name="T68" fmla="*/ 114475 w 2276475"/>
                <a:gd name="T69" fmla="*/ 448541 h 1936751"/>
                <a:gd name="T70" fmla="*/ 103321 w 2276475"/>
                <a:gd name="T71" fmla="*/ 1407238 h 1936751"/>
                <a:gd name="T72" fmla="*/ 171315 w 2276475"/>
                <a:gd name="T73" fmla="*/ 1503559 h 1936751"/>
                <a:gd name="T74" fmla="*/ 1382734 w 2276475"/>
                <a:gd name="T75" fmla="*/ 1530890 h 1936751"/>
                <a:gd name="T76" fmla="*/ 1488975 w 2276475"/>
                <a:gd name="T77" fmla="*/ 1477289 h 1936751"/>
                <a:gd name="T78" fmla="*/ 1531737 w 2276475"/>
                <a:gd name="T79" fmla="*/ 1365845 h 1936751"/>
                <a:gd name="T80" fmla="*/ 1605841 w 2276475"/>
                <a:gd name="T81" fmla="*/ 1539381 h 1936751"/>
                <a:gd name="T82" fmla="*/ 1513146 w 2276475"/>
                <a:gd name="T83" fmla="*/ 1611821 h 1936751"/>
                <a:gd name="T84" fmla="*/ 101461 w 2276475"/>
                <a:gd name="T85" fmla="*/ 1605982 h 1936751"/>
                <a:gd name="T86" fmla="*/ 16468 w 2276475"/>
                <a:gd name="T87" fmla="*/ 1525317 h 1936751"/>
                <a:gd name="T88" fmla="*/ 5312 w 2276475"/>
                <a:gd name="T89" fmla="*/ 391226 h 1936751"/>
                <a:gd name="T90" fmla="*/ 73307 w 2276475"/>
                <a:gd name="T91" fmla="*/ 295170 h 1936751"/>
                <a:gd name="T92" fmla="*/ 1746529 w 2276475"/>
                <a:gd name="T93" fmla="*/ 88926 h 1936751"/>
                <a:gd name="T94" fmla="*/ 1805153 w 2276475"/>
                <a:gd name="T95" fmla="*/ 114614 h 1936751"/>
                <a:gd name="T96" fmla="*/ 1838312 w 2276475"/>
                <a:gd name="T97" fmla="*/ 176846 h 1936751"/>
                <a:gd name="T98" fmla="*/ 1821600 w 2276475"/>
                <a:gd name="T99" fmla="*/ 237490 h 1936751"/>
                <a:gd name="T100" fmla="*/ 1620792 w 2276475"/>
                <a:gd name="T101" fmla="*/ 421806 h 1936751"/>
                <a:gd name="T102" fmla="*/ 1543068 w 2276475"/>
                <a:gd name="T103" fmla="*/ 339447 h 1936751"/>
                <a:gd name="T104" fmla="*/ 1506460 w 2276475"/>
                <a:gd name="T105" fmla="*/ 289925 h 1936751"/>
                <a:gd name="T106" fmla="*/ 1716818 w 2276475"/>
                <a:gd name="T107" fmla="*/ 92634 h 1936751"/>
                <a:gd name="T108" fmla="*/ 1893521 w 2276475"/>
                <a:gd name="T109" fmla="*/ 35131 h 1936751"/>
                <a:gd name="T110" fmla="*/ 1889783 w 2276475"/>
                <a:gd name="T111" fmla="*/ 106078 h 1936751"/>
                <a:gd name="T112" fmla="*/ 1844400 w 2276475"/>
                <a:gd name="T113" fmla="*/ 105545 h 1936751"/>
                <a:gd name="T114" fmla="*/ 1793944 w 2276475"/>
                <a:gd name="T115" fmla="*/ 59669 h 1936751"/>
                <a:gd name="T116" fmla="*/ 1847069 w 2276475"/>
                <a:gd name="T117" fmla="*/ 16194 h 1936751"/>
                <a:gd name="T118" fmla="*/ 1697756 w 2276475"/>
                <a:gd name="T119" fmla="*/ 22017 h 1936751"/>
                <a:gd name="T120" fmla="*/ 1364698 w 2276475"/>
                <a:gd name="T121" fmla="*/ 383050 h 1936751"/>
                <a:gd name="T122" fmla="*/ 1317840 w 2276475"/>
                <a:gd name="T123" fmla="*/ 375887 h 1936751"/>
                <a:gd name="T124" fmla="*/ 1320237 w 2276475"/>
                <a:gd name="T125" fmla="*/ 329200 h 1936751"/>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60000 65536"/>
                <a:gd name="T172" fmla="*/ 0 60000 65536"/>
                <a:gd name="T173" fmla="*/ 0 60000 65536"/>
                <a:gd name="T174" fmla="*/ 0 60000 65536"/>
                <a:gd name="T175" fmla="*/ 0 60000 65536"/>
                <a:gd name="T176" fmla="*/ 0 60000 65536"/>
                <a:gd name="T177" fmla="*/ 0 60000 65536"/>
                <a:gd name="T178" fmla="*/ 0 60000 65536"/>
                <a:gd name="T179" fmla="*/ 0 60000 65536"/>
                <a:gd name="T180" fmla="*/ 0 60000 65536"/>
                <a:gd name="T181" fmla="*/ 0 60000 65536"/>
                <a:gd name="T182" fmla="*/ 0 60000 65536"/>
                <a:gd name="T183" fmla="*/ 0 60000 65536"/>
                <a:gd name="T184" fmla="*/ 0 60000 65536"/>
                <a:gd name="T185" fmla="*/ 0 60000 65536"/>
                <a:gd name="T186" fmla="*/ 0 60000 65536"/>
                <a:gd name="T187" fmla="*/ 0 60000 65536"/>
                <a:gd name="T188" fmla="*/ 0 60000 65536"/>
              </a:gdLst>
              <a:ahLst/>
              <a:cxnLst>
                <a:cxn ang="T126">
                  <a:pos x="T0" y="T1"/>
                </a:cxn>
                <a:cxn ang="T127">
                  <a:pos x="T2" y="T3"/>
                </a:cxn>
                <a:cxn ang="T128">
                  <a:pos x="T4" y="T5"/>
                </a:cxn>
                <a:cxn ang="T129">
                  <a:pos x="T6" y="T7"/>
                </a:cxn>
                <a:cxn ang="T130">
                  <a:pos x="T8" y="T9"/>
                </a:cxn>
                <a:cxn ang="T131">
                  <a:pos x="T10" y="T11"/>
                </a:cxn>
                <a:cxn ang="T132">
                  <a:pos x="T12" y="T13"/>
                </a:cxn>
                <a:cxn ang="T133">
                  <a:pos x="T14" y="T15"/>
                </a:cxn>
                <a:cxn ang="T134">
                  <a:pos x="T16" y="T17"/>
                </a:cxn>
                <a:cxn ang="T135">
                  <a:pos x="T18" y="T19"/>
                </a:cxn>
                <a:cxn ang="T136">
                  <a:pos x="T20" y="T21"/>
                </a:cxn>
                <a:cxn ang="T137">
                  <a:pos x="T22" y="T23"/>
                </a:cxn>
                <a:cxn ang="T138">
                  <a:pos x="T24" y="T25"/>
                </a:cxn>
                <a:cxn ang="T139">
                  <a:pos x="T26" y="T27"/>
                </a:cxn>
                <a:cxn ang="T140">
                  <a:pos x="T28" y="T29"/>
                </a:cxn>
                <a:cxn ang="T141">
                  <a:pos x="T30" y="T31"/>
                </a:cxn>
                <a:cxn ang="T142">
                  <a:pos x="T32" y="T33"/>
                </a:cxn>
                <a:cxn ang="T143">
                  <a:pos x="T34" y="T35"/>
                </a:cxn>
                <a:cxn ang="T144">
                  <a:pos x="T36" y="T37"/>
                </a:cxn>
                <a:cxn ang="T145">
                  <a:pos x="T38" y="T39"/>
                </a:cxn>
                <a:cxn ang="T146">
                  <a:pos x="T40" y="T41"/>
                </a:cxn>
                <a:cxn ang="T147">
                  <a:pos x="T42" y="T43"/>
                </a:cxn>
                <a:cxn ang="T148">
                  <a:pos x="T44" y="T45"/>
                </a:cxn>
                <a:cxn ang="T149">
                  <a:pos x="T46" y="T47"/>
                </a:cxn>
                <a:cxn ang="T150">
                  <a:pos x="T48" y="T49"/>
                </a:cxn>
                <a:cxn ang="T151">
                  <a:pos x="T50" y="T51"/>
                </a:cxn>
                <a:cxn ang="T152">
                  <a:pos x="T52" y="T53"/>
                </a:cxn>
                <a:cxn ang="T153">
                  <a:pos x="T54" y="T55"/>
                </a:cxn>
                <a:cxn ang="T154">
                  <a:pos x="T56" y="T57"/>
                </a:cxn>
                <a:cxn ang="T155">
                  <a:pos x="T58" y="T59"/>
                </a:cxn>
                <a:cxn ang="T156">
                  <a:pos x="T60" y="T61"/>
                </a:cxn>
                <a:cxn ang="T157">
                  <a:pos x="T62" y="T63"/>
                </a:cxn>
                <a:cxn ang="T158">
                  <a:pos x="T64" y="T65"/>
                </a:cxn>
                <a:cxn ang="T159">
                  <a:pos x="T66" y="T67"/>
                </a:cxn>
                <a:cxn ang="T160">
                  <a:pos x="T68" y="T69"/>
                </a:cxn>
                <a:cxn ang="T161">
                  <a:pos x="T70" y="T71"/>
                </a:cxn>
                <a:cxn ang="T162">
                  <a:pos x="T72" y="T73"/>
                </a:cxn>
                <a:cxn ang="T163">
                  <a:pos x="T74" y="T75"/>
                </a:cxn>
                <a:cxn ang="T164">
                  <a:pos x="T76" y="T77"/>
                </a:cxn>
                <a:cxn ang="T165">
                  <a:pos x="T78" y="T79"/>
                </a:cxn>
                <a:cxn ang="T166">
                  <a:pos x="T80" y="T81"/>
                </a:cxn>
                <a:cxn ang="T167">
                  <a:pos x="T82" y="T83"/>
                </a:cxn>
                <a:cxn ang="T168">
                  <a:pos x="T84" y="T85"/>
                </a:cxn>
                <a:cxn ang="T169">
                  <a:pos x="T86" y="T87"/>
                </a:cxn>
                <a:cxn ang="T170">
                  <a:pos x="T88" y="T89"/>
                </a:cxn>
                <a:cxn ang="T171">
                  <a:pos x="T90" y="T91"/>
                </a:cxn>
                <a:cxn ang="T172">
                  <a:pos x="T92" y="T93"/>
                </a:cxn>
                <a:cxn ang="T173">
                  <a:pos x="T94" y="T95"/>
                </a:cxn>
                <a:cxn ang="T174">
                  <a:pos x="T96" y="T97"/>
                </a:cxn>
                <a:cxn ang="T175">
                  <a:pos x="T98" y="T99"/>
                </a:cxn>
                <a:cxn ang="T176">
                  <a:pos x="T100" y="T101"/>
                </a:cxn>
                <a:cxn ang="T177">
                  <a:pos x="T102" y="T103"/>
                </a:cxn>
                <a:cxn ang="T178">
                  <a:pos x="T104" y="T105"/>
                </a:cxn>
                <a:cxn ang="T179">
                  <a:pos x="T106" y="T107"/>
                </a:cxn>
                <a:cxn ang="T180">
                  <a:pos x="T108" y="T109"/>
                </a:cxn>
                <a:cxn ang="T181">
                  <a:pos x="T110" y="T111"/>
                </a:cxn>
                <a:cxn ang="T182">
                  <a:pos x="T112" y="T113"/>
                </a:cxn>
                <a:cxn ang="T183">
                  <a:pos x="T114" y="T115"/>
                </a:cxn>
                <a:cxn ang="T184">
                  <a:pos x="T116" y="T117"/>
                </a:cxn>
                <a:cxn ang="T185">
                  <a:pos x="T118" y="T119"/>
                </a:cxn>
                <a:cxn ang="T186">
                  <a:pos x="T120" y="T121"/>
                </a:cxn>
                <a:cxn ang="T187">
                  <a:pos x="T122" y="T123"/>
                </a:cxn>
                <a:cxn ang="T188">
                  <a:pos x="T124" y="T125"/>
                </a:cxn>
              </a:cxnLst>
              <a:rect l="0" t="0" r="r" b="b"/>
              <a:pathLst>
                <a:path w="2276475" h="1936751">
                  <a:moveTo>
                    <a:pt x="872202" y="1555750"/>
                  </a:moveTo>
                  <a:lnTo>
                    <a:pt x="879190" y="1555750"/>
                  </a:lnTo>
                  <a:lnTo>
                    <a:pt x="1397284" y="1555750"/>
                  </a:lnTo>
                  <a:lnTo>
                    <a:pt x="1404272" y="1555750"/>
                  </a:lnTo>
                  <a:lnTo>
                    <a:pt x="1410943" y="1557024"/>
                  </a:lnTo>
                  <a:lnTo>
                    <a:pt x="1417614" y="1557979"/>
                  </a:lnTo>
                  <a:lnTo>
                    <a:pt x="1423649" y="1560208"/>
                  </a:lnTo>
                  <a:lnTo>
                    <a:pt x="1430002" y="1562437"/>
                  </a:lnTo>
                  <a:lnTo>
                    <a:pt x="1435403" y="1565303"/>
                  </a:lnTo>
                  <a:lnTo>
                    <a:pt x="1440485" y="1568168"/>
                  </a:lnTo>
                  <a:lnTo>
                    <a:pt x="1445567" y="1571989"/>
                  </a:lnTo>
                  <a:lnTo>
                    <a:pt x="1450015" y="1576128"/>
                  </a:lnTo>
                  <a:lnTo>
                    <a:pt x="1453509" y="1580268"/>
                  </a:lnTo>
                  <a:lnTo>
                    <a:pt x="1457321" y="1584726"/>
                  </a:lnTo>
                  <a:lnTo>
                    <a:pt x="1460180" y="1589502"/>
                  </a:lnTo>
                  <a:lnTo>
                    <a:pt x="1462403" y="1594915"/>
                  </a:lnTo>
                  <a:lnTo>
                    <a:pt x="1463674" y="1600009"/>
                  </a:lnTo>
                  <a:lnTo>
                    <a:pt x="1464944" y="1605741"/>
                  </a:lnTo>
                  <a:lnTo>
                    <a:pt x="1465262" y="1611472"/>
                  </a:lnTo>
                  <a:lnTo>
                    <a:pt x="1464944" y="1617203"/>
                  </a:lnTo>
                  <a:lnTo>
                    <a:pt x="1463674" y="1622935"/>
                  </a:lnTo>
                  <a:lnTo>
                    <a:pt x="1462403" y="1628029"/>
                  </a:lnTo>
                  <a:lnTo>
                    <a:pt x="1460180" y="1633124"/>
                  </a:lnTo>
                  <a:lnTo>
                    <a:pt x="1457321" y="1638218"/>
                  </a:lnTo>
                  <a:lnTo>
                    <a:pt x="1453509" y="1642358"/>
                  </a:lnTo>
                  <a:lnTo>
                    <a:pt x="1450015" y="1646815"/>
                  </a:lnTo>
                  <a:lnTo>
                    <a:pt x="1445567" y="1650955"/>
                  </a:lnTo>
                  <a:lnTo>
                    <a:pt x="1440485" y="1654457"/>
                  </a:lnTo>
                  <a:lnTo>
                    <a:pt x="1435403" y="1657641"/>
                  </a:lnTo>
                  <a:lnTo>
                    <a:pt x="1430002" y="1660507"/>
                  </a:lnTo>
                  <a:lnTo>
                    <a:pt x="1423649" y="1662736"/>
                  </a:lnTo>
                  <a:lnTo>
                    <a:pt x="1417614" y="1664328"/>
                  </a:lnTo>
                  <a:lnTo>
                    <a:pt x="1410943" y="1665920"/>
                  </a:lnTo>
                  <a:lnTo>
                    <a:pt x="1404272" y="1666875"/>
                  </a:lnTo>
                  <a:lnTo>
                    <a:pt x="1397284" y="1666875"/>
                  </a:lnTo>
                  <a:lnTo>
                    <a:pt x="879190" y="1666875"/>
                  </a:lnTo>
                  <a:lnTo>
                    <a:pt x="872202" y="1666875"/>
                  </a:lnTo>
                  <a:lnTo>
                    <a:pt x="865531" y="1665920"/>
                  </a:lnTo>
                  <a:lnTo>
                    <a:pt x="858860" y="1664328"/>
                  </a:lnTo>
                  <a:lnTo>
                    <a:pt x="852507" y="1662736"/>
                  </a:lnTo>
                  <a:lnTo>
                    <a:pt x="846790" y="1660507"/>
                  </a:lnTo>
                  <a:lnTo>
                    <a:pt x="841389" y="1657641"/>
                  </a:lnTo>
                  <a:lnTo>
                    <a:pt x="835989" y="1654139"/>
                  </a:lnTo>
                  <a:lnTo>
                    <a:pt x="831224" y="1650955"/>
                  </a:lnTo>
                  <a:lnTo>
                    <a:pt x="826777" y="1646815"/>
                  </a:lnTo>
                  <a:lnTo>
                    <a:pt x="822648" y="1642358"/>
                  </a:lnTo>
                  <a:lnTo>
                    <a:pt x="819471" y="1637900"/>
                  </a:lnTo>
                  <a:lnTo>
                    <a:pt x="816612" y="1633124"/>
                  </a:lnTo>
                  <a:lnTo>
                    <a:pt x="814389" y="1628029"/>
                  </a:lnTo>
                  <a:lnTo>
                    <a:pt x="812483" y="1622935"/>
                  </a:lnTo>
                  <a:lnTo>
                    <a:pt x="811530" y="1617203"/>
                  </a:lnTo>
                  <a:lnTo>
                    <a:pt x="811212" y="1611472"/>
                  </a:lnTo>
                  <a:lnTo>
                    <a:pt x="811530" y="1605741"/>
                  </a:lnTo>
                  <a:lnTo>
                    <a:pt x="812483" y="1600009"/>
                  </a:lnTo>
                  <a:lnTo>
                    <a:pt x="814389" y="1594915"/>
                  </a:lnTo>
                  <a:lnTo>
                    <a:pt x="816612" y="1589820"/>
                  </a:lnTo>
                  <a:lnTo>
                    <a:pt x="819471" y="1584726"/>
                  </a:lnTo>
                  <a:lnTo>
                    <a:pt x="822648" y="1580268"/>
                  </a:lnTo>
                  <a:lnTo>
                    <a:pt x="826777" y="1576128"/>
                  </a:lnTo>
                  <a:lnTo>
                    <a:pt x="831224" y="1571989"/>
                  </a:lnTo>
                  <a:lnTo>
                    <a:pt x="835989" y="1568168"/>
                  </a:lnTo>
                  <a:lnTo>
                    <a:pt x="841389" y="1565303"/>
                  </a:lnTo>
                  <a:lnTo>
                    <a:pt x="846790" y="1562437"/>
                  </a:lnTo>
                  <a:lnTo>
                    <a:pt x="852507" y="1560208"/>
                  </a:lnTo>
                  <a:lnTo>
                    <a:pt x="858860" y="1558298"/>
                  </a:lnTo>
                  <a:lnTo>
                    <a:pt x="865531" y="1557024"/>
                  </a:lnTo>
                  <a:lnTo>
                    <a:pt x="872202" y="1555750"/>
                  </a:lnTo>
                  <a:close/>
                  <a:moveTo>
                    <a:pt x="984211" y="1325563"/>
                  </a:moveTo>
                  <a:lnTo>
                    <a:pt x="1292263" y="1325563"/>
                  </a:lnTo>
                  <a:lnTo>
                    <a:pt x="1297339" y="1325880"/>
                  </a:lnTo>
                  <a:lnTo>
                    <a:pt x="1302415" y="1326513"/>
                  </a:lnTo>
                  <a:lnTo>
                    <a:pt x="1307174" y="1327779"/>
                  </a:lnTo>
                  <a:lnTo>
                    <a:pt x="1311615" y="1329361"/>
                  </a:lnTo>
                  <a:lnTo>
                    <a:pt x="1315740" y="1331260"/>
                  </a:lnTo>
                  <a:lnTo>
                    <a:pt x="1319864" y="1333792"/>
                  </a:lnTo>
                  <a:lnTo>
                    <a:pt x="1323671" y="1336640"/>
                  </a:lnTo>
                  <a:lnTo>
                    <a:pt x="1327161" y="1340121"/>
                  </a:lnTo>
                  <a:lnTo>
                    <a:pt x="1330333" y="1343286"/>
                  </a:lnTo>
                  <a:lnTo>
                    <a:pt x="1332871" y="1347400"/>
                  </a:lnTo>
                  <a:lnTo>
                    <a:pt x="1335409" y="1351198"/>
                  </a:lnTo>
                  <a:lnTo>
                    <a:pt x="1337630" y="1355629"/>
                  </a:lnTo>
                  <a:lnTo>
                    <a:pt x="1339216" y="1360059"/>
                  </a:lnTo>
                  <a:lnTo>
                    <a:pt x="1340485" y="1364807"/>
                  </a:lnTo>
                  <a:lnTo>
                    <a:pt x="1341437" y="1369870"/>
                  </a:lnTo>
                  <a:lnTo>
                    <a:pt x="1341437" y="1374934"/>
                  </a:lnTo>
                  <a:lnTo>
                    <a:pt x="1341437" y="1379681"/>
                  </a:lnTo>
                  <a:lnTo>
                    <a:pt x="1340485" y="1384745"/>
                  </a:lnTo>
                  <a:lnTo>
                    <a:pt x="1339216" y="1389492"/>
                  </a:lnTo>
                  <a:lnTo>
                    <a:pt x="1337630" y="1393923"/>
                  </a:lnTo>
                  <a:lnTo>
                    <a:pt x="1335409" y="1398037"/>
                  </a:lnTo>
                  <a:lnTo>
                    <a:pt x="1332871" y="1402151"/>
                  </a:lnTo>
                  <a:lnTo>
                    <a:pt x="1330016" y="1405632"/>
                  </a:lnTo>
                  <a:lnTo>
                    <a:pt x="1327161" y="1409430"/>
                  </a:lnTo>
                  <a:lnTo>
                    <a:pt x="1323671" y="1412595"/>
                  </a:lnTo>
                  <a:lnTo>
                    <a:pt x="1319864" y="1415443"/>
                  </a:lnTo>
                  <a:lnTo>
                    <a:pt x="1315740" y="1417659"/>
                  </a:lnTo>
                  <a:lnTo>
                    <a:pt x="1311615" y="1419874"/>
                  </a:lnTo>
                  <a:lnTo>
                    <a:pt x="1306857" y="1421773"/>
                  </a:lnTo>
                  <a:lnTo>
                    <a:pt x="1302415" y="1422722"/>
                  </a:lnTo>
                  <a:lnTo>
                    <a:pt x="1297339" y="1423672"/>
                  </a:lnTo>
                  <a:lnTo>
                    <a:pt x="1292263" y="1423988"/>
                  </a:lnTo>
                  <a:lnTo>
                    <a:pt x="984211" y="1423988"/>
                  </a:lnTo>
                  <a:lnTo>
                    <a:pt x="979453" y="1423672"/>
                  </a:lnTo>
                  <a:lnTo>
                    <a:pt x="974377" y="1422722"/>
                  </a:lnTo>
                  <a:lnTo>
                    <a:pt x="969618" y="1421773"/>
                  </a:lnTo>
                  <a:lnTo>
                    <a:pt x="965176" y="1419874"/>
                  </a:lnTo>
                  <a:lnTo>
                    <a:pt x="960735" y="1417659"/>
                  </a:lnTo>
                  <a:lnTo>
                    <a:pt x="956928" y="1415443"/>
                  </a:lnTo>
                  <a:lnTo>
                    <a:pt x="952803" y="1412595"/>
                  </a:lnTo>
                  <a:lnTo>
                    <a:pt x="949631" y="1409430"/>
                  </a:lnTo>
                  <a:lnTo>
                    <a:pt x="946141" y="1405632"/>
                  </a:lnTo>
                  <a:lnTo>
                    <a:pt x="943286" y="1402151"/>
                  </a:lnTo>
                  <a:lnTo>
                    <a:pt x="941065" y="1398037"/>
                  </a:lnTo>
                  <a:lnTo>
                    <a:pt x="938844" y="1393923"/>
                  </a:lnTo>
                  <a:lnTo>
                    <a:pt x="937258" y="1389492"/>
                  </a:lnTo>
                  <a:lnTo>
                    <a:pt x="935989" y="1384745"/>
                  </a:lnTo>
                  <a:lnTo>
                    <a:pt x="935355" y="1379681"/>
                  </a:lnTo>
                  <a:lnTo>
                    <a:pt x="935037" y="1374934"/>
                  </a:lnTo>
                  <a:lnTo>
                    <a:pt x="935355" y="1369870"/>
                  </a:lnTo>
                  <a:lnTo>
                    <a:pt x="935989" y="1364807"/>
                  </a:lnTo>
                  <a:lnTo>
                    <a:pt x="937258" y="1360059"/>
                  </a:lnTo>
                  <a:lnTo>
                    <a:pt x="938844" y="1355629"/>
                  </a:lnTo>
                  <a:lnTo>
                    <a:pt x="940748" y="1351198"/>
                  </a:lnTo>
                  <a:lnTo>
                    <a:pt x="943286" y="1347400"/>
                  </a:lnTo>
                  <a:lnTo>
                    <a:pt x="946141" y="1343286"/>
                  </a:lnTo>
                  <a:lnTo>
                    <a:pt x="949631" y="1340121"/>
                  </a:lnTo>
                  <a:lnTo>
                    <a:pt x="952803" y="1336640"/>
                  </a:lnTo>
                  <a:lnTo>
                    <a:pt x="956928" y="1333792"/>
                  </a:lnTo>
                  <a:lnTo>
                    <a:pt x="960735" y="1331260"/>
                  </a:lnTo>
                  <a:lnTo>
                    <a:pt x="965176" y="1329361"/>
                  </a:lnTo>
                  <a:lnTo>
                    <a:pt x="969618" y="1327779"/>
                  </a:lnTo>
                  <a:lnTo>
                    <a:pt x="974377" y="1326513"/>
                  </a:lnTo>
                  <a:lnTo>
                    <a:pt x="979453" y="1325880"/>
                  </a:lnTo>
                  <a:lnTo>
                    <a:pt x="984211" y="1325563"/>
                  </a:lnTo>
                  <a:close/>
                  <a:moveTo>
                    <a:pt x="369286" y="1074738"/>
                  </a:moveTo>
                  <a:lnTo>
                    <a:pt x="887697" y="1074738"/>
                  </a:lnTo>
                  <a:lnTo>
                    <a:pt x="894368" y="1075056"/>
                  </a:lnTo>
                  <a:lnTo>
                    <a:pt x="901356" y="1076008"/>
                  </a:lnTo>
                  <a:lnTo>
                    <a:pt x="908027" y="1077278"/>
                  </a:lnTo>
                  <a:lnTo>
                    <a:pt x="914063" y="1079183"/>
                  </a:lnTo>
                  <a:lnTo>
                    <a:pt x="920098" y="1081406"/>
                  </a:lnTo>
                  <a:lnTo>
                    <a:pt x="925816" y="1084263"/>
                  </a:lnTo>
                  <a:lnTo>
                    <a:pt x="930898" y="1087438"/>
                  </a:lnTo>
                  <a:lnTo>
                    <a:pt x="935663" y="1090931"/>
                  </a:lnTo>
                  <a:lnTo>
                    <a:pt x="940110" y="1094741"/>
                  </a:lnTo>
                  <a:lnTo>
                    <a:pt x="944240" y="1099186"/>
                  </a:lnTo>
                  <a:lnTo>
                    <a:pt x="947416" y="1103948"/>
                  </a:lnTo>
                  <a:lnTo>
                    <a:pt x="950275" y="1108711"/>
                  </a:lnTo>
                  <a:lnTo>
                    <a:pt x="952499" y="1113791"/>
                  </a:lnTo>
                  <a:lnTo>
                    <a:pt x="954405" y="1118871"/>
                  </a:lnTo>
                  <a:lnTo>
                    <a:pt x="955358" y="1124903"/>
                  </a:lnTo>
                  <a:lnTo>
                    <a:pt x="955675" y="1130301"/>
                  </a:lnTo>
                  <a:lnTo>
                    <a:pt x="955358" y="1136016"/>
                  </a:lnTo>
                  <a:lnTo>
                    <a:pt x="954405" y="1141413"/>
                  </a:lnTo>
                  <a:lnTo>
                    <a:pt x="952499" y="1147128"/>
                  </a:lnTo>
                  <a:lnTo>
                    <a:pt x="950275" y="1152208"/>
                  </a:lnTo>
                  <a:lnTo>
                    <a:pt x="947416" y="1156971"/>
                  </a:lnTo>
                  <a:lnTo>
                    <a:pt x="944240" y="1161098"/>
                  </a:lnTo>
                  <a:lnTo>
                    <a:pt x="940110" y="1165543"/>
                  </a:lnTo>
                  <a:lnTo>
                    <a:pt x="935663" y="1169671"/>
                  </a:lnTo>
                  <a:lnTo>
                    <a:pt x="930898" y="1173163"/>
                  </a:lnTo>
                  <a:lnTo>
                    <a:pt x="925816" y="1176656"/>
                  </a:lnTo>
                  <a:lnTo>
                    <a:pt x="920098" y="1179196"/>
                  </a:lnTo>
                  <a:lnTo>
                    <a:pt x="914063" y="1181736"/>
                  </a:lnTo>
                  <a:lnTo>
                    <a:pt x="908027" y="1183323"/>
                  </a:lnTo>
                  <a:lnTo>
                    <a:pt x="901356" y="1184593"/>
                  </a:lnTo>
                  <a:lnTo>
                    <a:pt x="894368" y="1185546"/>
                  </a:lnTo>
                  <a:lnTo>
                    <a:pt x="887697" y="1185863"/>
                  </a:lnTo>
                  <a:lnTo>
                    <a:pt x="369286" y="1185863"/>
                  </a:lnTo>
                  <a:lnTo>
                    <a:pt x="362615" y="1185546"/>
                  </a:lnTo>
                  <a:lnTo>
                    <a:pt x="355944" y="1184593"/>
                  </a:lnTo>
                  <a:lnTo>
                    <a:pt x="349273" y="1183323"/>
                  </a:lnTo>
                  <a:lnTo>
                    <a:pt x="343238" y="1181736"/>
                  </a:lnTo>
                  <a:lnTo>
                    <a:pt x="337203" y="1179196"/>
                  </a:lnTo>
                  <a:lnTo>
                    <a:pt x="331485" y="1176656"/>
                  </a:lnTo>
                  <a:lnTo>
                    <a:pt x="326402" y="1173163"/>
                  </a:lnTo>
                  <a:lnTo>
                    <a:pt x="321637" y="1169671"/>
                  </a:lnTo>
                  <a:lnTo>
                    <a:pt x="317190" y="1165543"/>
                  </a:lnTo>
                  <a:lnTo>
                    <a:pt x="313378" y="1161098"/>
                  </a:lnTo>
                  <a:lnTo>
                    <a:pt x="309884" y="1156971"/>
                  </a:lnTo>
                  <a:lnTo>
                    <a:pt x="307025" y="1152208"/>
                  </a:lnTo>
                  <a:lnTo>
                    <a:pt x="304802" y="1147128"/>
                  </a:lnTo>
                  <a:lnTo>
                    <a:pt x="302896" y="1141413"/>
                  </a:lnTo>
                  <a:lnTo>
                    <a:pt x="301943" y="1136016"/>
                  </a:lnTo>
                  <a:lnTo>
                    <a:pt x="301625" y="1130301"/>
                  </a:lnTo>
                  <a:lnTo>
                    <a:pt x="301943" y="1124903"/>
                  </a:lnTo>
                  <a:lnTo>
                    <a:pt x="302896" y="1119188"/>
                  </a:lnTo>
                  <a:lnTo>
                    <a:pt x="304802" y="1113791"/>
                  </a:lnTo>
                  <a:lnTo>
                    <a:pt x="307025" y="1108711"/>
                  </a:lnTo>
                  <a:lnTo>
                    <a:pt x="309884" y="1103948"/>
                  </a:lnTo>
                  <a:lnTo>
                    <a:pt x="313378" y="1099186"/>
                  </a:lnTo>
                  <a:lnTo>
                    <a:pt x="317190" y="1094741"/>
                  </a:lnTo>
                  <a:lnTo>
                    <a:pt x="321637" y="1091248"/>
                  </a:lnTo>
                  <a:lnTo>
                    <a:pt x="326402" y="1087438"/>
                  </a:lnTo>
                  <a:lnTo>
                    <a:pt x="331485" y="1084263"/>
                  </a:lnTo>
                  <a:lnTo>
                    <a:pt x="337203" y="1081406"/>
                  </a:lnTo>
                  <a:lnTo>
                    <a:pt x="343238" y="1079183"/>
                  </a:lnTo>
                  <a:lnTo>
                    <a:pt x="349273" y="1077278"/>
                  </a:lnTo>
                  <a:lnTo>
                    <a:pt x="355944" y="1076008"/>
                  </a:lnTo>
                  <a:lnTo>
                    <a:pt x="362615" y="1075056"/>
                  </a:lnTo>
                  <a:lnTo>
                    <a:pt x="369286" y="1074738"/>
                  </a:lnTo>
                  <a:close/>
                  <a:moveTo>
                    <a:pt x="1261435" y="965200"/>
                  </a:moveTo>
                  <a:lnTo>
                    <a:pt x="1264624" y="965200"/>
                  </a:lnTo>
                  <a:lnTo>
                    <a:pt x="1267814" y="965200"/>
                  </a:lnTo>
                  <a:lnTo>
                    <a:pt x="1271322" y="965838"/>
                  </a:lnTo>
                  <a:lnTo>
                    <a:pt x="1275149" y="967114"/>
                  </a:lnTo>
                  <a:lnTo>
                    <a:pt x="1278977" y="968390"/>
                  </a:lnTo>
                  <a:lnTo>
                    <a:pt x="1282804" y="969984"/>
                  </a:lnTo>
                  <a:lnTo>
                    <a:pt x="1290777" y="973811"/>
                  </a:lnTo>
                  <a:lnTo>
                    <a:pt x="1298113" y="978277"/>
                  </a:lnTo>
                  <a:lnTo>
                    <a:pt x="1304491" y="982742"/>
                  </a:lnTo>
                  <a:lnTo>
                    <a:pt x="1308637" y="986250"/>
                  </a:lnTo>
                  <a:lnTo>
                    <a:pt x="1312784" y="990715"/>
                  </a:lnTo>
                  <a:lnTo>
                    <a:pt x="1317249" y="997094"/>
                  </a:lnTo>
                  <a:lnTo>
                    <a:pt x="1321395" y="1004429"/>
                  </a:lnTo>
                  <a:lnTo>
                    <a:pt x="1325222" y="1012403"/>
                  </a:lnTo>
                  <a:lnTo>
                    <a:pt x="1326817" y="1016549"/>
                  </a:lnTo>
                  <a:lnTo>
                    <a:pt x="1328092" y="1020057"/>
                  </a:lnTo>
                  <a:lnTo>
                    <a:pt x="1329368" y="1024203"/>
                  </a:lnTo>
                  <a:lnTo>
                    <a:pt x="1330006" y="1027711"/>
                  </a:lnTo>
                  <a:lnTo>
                    <a:pt x="1330325" y="1030901"/>
                  </a:lnTo>
                  <a:lnTo>
                    <a:pt x="1330006" y="1034090"/>
                  </a:lnTo>
                  <a:lnTo>
                    <a:pt x="1329368" y="1036004"/>
                  </a:lnTo>
                  <a:lnTo>
                    <a:pt x="1327774" y="1038236"/>
                  </a:lnTo>
                  <a:lnTo>
                    <a:pt x="1228904" y="1099472"/>
                  </a:lnTo>
                  <a:lnTo>
                    <a:pt x="1226990" y="1101066"/>
                  </a:lnTo>
                  <a:lnTo>
                    <a:pt x="1225396" y="1102342"/>
                  </a:lnTo>
                  <a:lnTo>
                    <a:pt x="1223163" y="1103618"/>
                  </a:lnTo>
                  <a:lnTo>
                    <a:pt x="1220930" y="1104575"/>
                  </a:lnTo>
                  <a:lnTo>
                    <a:pt x="1219017" y="1105213"/>
                  </a:lnTo>
                  <a:lnTo>
                    <a:pt x="1216784" y="1105850"/>
                  </a:lnTo>
                  <a:lnTo>
                    <a:pt x="1212000" y="1106488"/>
                  </a:lnTo>
                  <a:lnTo>
                    <a:pt x="1207854" y="1105850"/>
                  </a:lnTo>
                  <a:lnTo>
                    <a:pt x="1205622" y="1105213"/>
                  </a:lnTo>
                  <a:lnTo>
                    <a:pt x="1203389" y="1104575"/>
                  </a:lnTo>
                  <a:lnTo>
                    <a:pt x="1201475" y="1103618"/>
                  </a:lnTo>
                  <a:lnTo>
                    <a:pt x="1199243" y="1102342"/>
                  </a:lnTo>
                  <a:lnTo>
                    <a:pt x="1197329" y="1101066"/>
                  </a:lnTo>
                  <a:lnTo>
                    <a:pt x="1195735" y="1099472"/>
                  </a:lnTo>
                  <a:lnTo>
                    <a:pt x="1194140" y="1097558"/>
                  </a:lnTo>
                  <a:lnTo>
                    <a:pt x="1192864" y="1095963"/>
                  </a:lnTo>
                  <a:lnTo>
                    <a:pt x="1191588" y="1093731"/>
                  </a:lnTo>
                  <a:lnTo>
                    <a:pt x="1190632" y="1091817"/>
                  </a:lnTo>
                  <a:lnTo>
                    <a:pt x="1189356" y="1087352"/>
                  </a:lnTo>
                  <a:lnTo>
                    <a:pt x="1189037" y="1082887"/>
                  </a:lnTo>
                  <a:lnTo>
                    <a:pt x="1189356" y="1078741"/>
                  </a:lnTo>
                  <a:lnTo>
                    <a:pt x="1190632" y="1074276"/>
                  </a:lnTo>
                  <a:lnTo>
                    <a:pt x="1191588" y="1072043"/>
                  </a:lnTo>
                  <a:lnTo>
                    <a:pt x="1192864" y="1070130"/>
                  </a:lnTo>
                  <a:lnTo>
                    <a:pt x="1194140" y="1068535"/>
                  </a:lnTo>
                  <a:lnTo>
                    <a:pt x="1195735" y="1066621"/>
                  </a:lnTo>
                  <a:lnTo>
                    <a:pt x="1257289" y="967433"/>
                  </a:lnTo>
                  <a:lnTo>
                    <a:pt x="1258884" y="965838"/>
                  </a:lnTo>
                  <a:lnTo>
                    <a:pt x="1261435" y="965200"/>
                  </a:lnTo>
                  <a:close/>
                  <a:moveTo>
                    <a:pt x="346041" y="844550"/>
                  </a:moveTo>
                  <a:lnTo>
                    <a:pt x="350799" y="844550"/>
                  </a:lnTo>
                  <a:lnTo>
                    <a:pt x="658851" y="844550"/>
                  </a:lnTo>
                  <a:lnTo>
                    <a:pt x="663927" y="844550"/>
                  </a:lnTo>
                  <a:lnTo>
                    <a:pt x="669003" y="845185"/>
                  </a:lnTo>
                  <a:lnTo>
                    <a:pt x="673762" y="846773"/>
                  </a:lnTo>
                  <a:lnTo>
                    <a:pt x="678204" y="848043"/>
                  </a:lnTo>
                  <a:lnTo>
                    <a:pt x="682645" y="850265"/>
                  </a:lnTo>
                  <a:lnTo>
                    <a:pt x="686452" y="852805"/>
                  </a:lnTo>
                  <a:lnTo>
                    <a:pt x="690259" y="855345"/>
                  </a:lnTo>
                  <a:lnTo>
                    <a:pt x="693749" y="858838"/>
                  </a:lnTo>
                  <a:lnTo>
                    <a:pt x="697239" y="862330"/>
                  </a:lnTo>
                  <a:lnTo>
                    <a:pt x="699777" y="865823"/>
                  </a:lnTo>
                  <a:lnTo>
                    <a:pt x="702315" y="869950"/>
                  </a:lnTo>
                  <a:lnTo>
                    <a:pt x="704218" y="874395"/>
                  </a:lnTo>
                  <a:lnTo>
                    <a:pt x="705804" y="879158"/>
                  </a:lnTo>
                  <a:lnTo>
                    <a:pt x="707391" y="883920"/>
                  </a:lnTo>
                  <a:lnTo>
                    <a:pt x="708025" y="888683"/>
                  </a:lnTo>
                  <a:lnTo>
                    <a:pt x="708025" y="893763"/>
                  </a:lnTo>
                  <a:lnTo>
                    <a:pt x="708025" y="898843"/>
                  </a:lnTo>
                  <a:lnTo>
                    <a:pt x="707391" y="903605"/>
                  </a:lnTo>
                  <a:lnTo>
                    <a:pt x="705804" y="908368"/>
                  </a:lnTo>
                  <a:lnTo>
                    <a:pt x="704218" y="912495"/>
                  </a:lnTo>
                  <a:lnTo>
                    <a:pt x="702315" y="916940"/>
                  </a:lnTo>
                  <a:lnTo>
                    <a:pt x="699777" y="921068"/>
                  </a:lnTo>
                  <a:lnTo>
                    <a:pt x="697239" y="924878"/>
                  </a:lnTo>
                  <a:lnTo>
                    <a:pt x="693749" y="928370"/>
                  </a:lnTo>
                  <a:lnTo>
                    <a:pt x="690259" y="931545"/>
                  </a:lnTo>
                  <a:lnTo>
                    <a:pt x="686452" y="934403"/>
                  </a:lnTo>
                  <a:lnTo>
                    <a:pt x="682645" y="936943"/>
                  </a:lnTo>
                  <a:lnTo>
                    <a:pt x="678204" y="938848"/>
                  </a:lnTo>
                  <a:lnTo>
                    <a:pt x="673762" y="940753"/>
                  </a:lnTo>
                  <a:lnTo>
                    <a:pt x="669003" y="941705"/>
                  </a:lnTo>
                  <a:lnTo>
                    <a:pt x="663927" y="942658"/>
                  </a:lnTo>
                  <a:lnTo>
                    <a:pt x="658851" y="942975"/>
                  </a:lnTo>
                  <a:lnTo>
                    <a:pt x="350799" y="942975"/>
                  </a:lnTo>
                  <a:lnTo>
                    <a:pt x="346041" y="942658"/>
                  </a:lnTo>
                  <a:lnTo>
                    <a:pt x="340965" y="941705"/>
                  </a:lnTo>
                  <a:lnTo>
                    <a:pt x="336206" y="940753"/>
                  </a:lnTo>
                  <a:lnTo>
                    <a:pt x="331764" y="938848"/>
                  </a:lnTo>
                  <a:lnTo>
                    <a:pt x="327323" y="936943"/>
                  </a:lnTo>
                  <a:lnTo>
                    <a:pt x="323516" y="934403"/>
                  </a:lnTo>
                  <a:lnTo>
                    <a:pt x="319391" y="931545"/>
                  </a:lnTo>
                  <a:lnTo>
                    <a:pt x="316219" y="928370"/>
                  </a:lnTo>
                  <a:lnTo>
                    <a:pt x="312729" y="924878"/>
                  </a:lnTo>
                  <a:lnTo>
                    <a:pt x="309874" y="921068"/>
                  </a:lnTo>
                  <a:lnTo>
                    <a:pt x="307653" y="916940"/>
                  </a:lnTo>
                  <a:lnTo>
                    <a:pt x="305432" y="912495"/>
                  </a:lnTo>
                  <a:lnTo>
                    <a:pt x="303846" y="908368"/>
                  </a:lnTo>
                  <a:lnTo>
                    <a:pt x="302577" y="903605"/>
                  </a:lnTo>
                  <a:lnTo>
                    <a:pt x="301943" y="898843"/>
                  </a:lnTo>
                  <a:lnTo>
                    <a:pt x="301625" y="893763"/>
                  </a:lnTo>
                  <a:lnTo>
                    <a:pt x="301943" y="888683"/>
                  </a:lnTo>
                  <a:lnTo>
                    <a:pt x="302577" y="883920"/>
                  </a:lnTo>
                  <a:lnTo>
                    <a:pt x="303846" y="879158"/>
                  </a:lnTo>
                  <a:lnTo>
                    <a:pt x="305432" y="874395"/>
                  </a:lnTo>
                  <a:lnTo>
                    <a:pt x="307336" y="869950"/>
                  </a:lnTo>
                  <a:lnTo>
                    <a:pt x="309874" y="865823"/>
                  </a:lnTo>
                  <a:lnTo>
                    <a:pt x="312729" y="862330"/>
                  </a:lnTo>
                  <a:lnTo>
                    <a:pt x="316219" y="858838"/>
                  </a:lnTo>
                  <a:lnTo>
                    <a:pt x="319391" y="855345"/>
                  </a:lnTo>
                  <a:lnTo>
                    <a:pt x="323516" y="852805"/>
                  </a:lnTo>
                  <a:lnTo>
                    <a:pt x="327323" y="850265"/>
                  </a:lnTo>
                  <a:lnTo>
                    <a:pt x="331764" y="848043"/>
                  </a:lnTo>
                  <a:lnTo>
                    <a:pt x="336206" y="846773"/>
                  </a:lnTo>
                  <a:lnTo>
                    <a:pt x="340965" y="845185"/>
                  </a:lnTo>
                  <a:lnTo>
                    <a:pt x="346041" y="844550"/>
                  </a:lnTo>
                  <a:close/>
                  <a:moveTo>
                    <a:pt x="344144" y="590550"/>
                  </a:moveTo>
                  <a:lnTo>
                    <a:pt x="960782" y="590550"/>
                  </a:lnTo>
                  <a:lnTo>
                    <a:pt x="966812" y="591185"/>
                  </a:lnTo>
                  <a:lnTo>
                    <a:pt x="973159" y="592138"/>
                  </a:lnTo>
                  <a:lnTo>
                    <a:pt x="978871" y="593725"/>
                  </a:lnTo>
                  <a:lnTo>
                    <a:pt x="984584" y="595630"/>
                  </a:lnTo>
                  <a:lnTo>
                    <a:pt x="990296" y="598488"/>
                  </a:lnTo>
                  <a:lnTo>
                    <a:pt x="995374" y="601345"/>
                  </a:lnTo>
                  <a:lnTo>
                    <a:pt x="1000135" y="604838"/>
                  </a:lnTo>
                  <a:lnTo>
                    <a:pt x="1004260" y="608965"/>
                  </a:lnTo>
                  <a:lnTo>
                    <a:pt x="1008386" y="613410"/>
                  </a:lnTo>
                  <a:lnTo>
                    <a:pt x="1011560" y="617855"/>
                  </a:lnTo>
                  <a:lnTo>
                    <a:pt x="1015051" y="623253"/>
                  </a:lnTo>
                  <a:lnTo>
                    <a:pt x="1017590" y="628650"/>
                  </a:lnTo>
                  <a:lnTo>
                    <a:pt x="1019811" y="634048"/>
                  </a:lnTo>
                  <a:lnTo>
                    <a:pt x="1021081" y="639763"/>
                  </a:lnTo>
                  <a:lnTo>
                    <a:pt x="1021715" y="646113"/>
                  </a:lnTo>
                  <a:lnTo>
                    <a:pt x="1022350" y="652145"/>
                  </a:lnTo>
                  <a:lnTo>
                    <a:pt x="1021715" y="658813"/>
                  </a:lnTo>
                  <a:lnTo>
                    <a:pt x="1021081" y="664528"/>
                  </a:lnTo>
                  <a:lnTo>
                    <a:pt x="1019811" y="670878"/>
                  </a:lnTo>
                  <a:lnTo>
                    <a:pt x="1017590" y="676275"/>
                  </a:lnTo>
                  <a:lnTo>
                    <a:pt x="1015051" y="681673"/>
                  </a:lnTo>
                  <a:lnTo>
                    <a:pt x="1011560" y="686753"/>
                  </a:lnTo>
                  <a:lnTo>
                    <a:pt x="1008386" y="691515"/>
                  </a:lnTo>
                  <a:lnTo>
                    <a:pt x="1004260" y="695960"/>
                  </a:lnTo>
                  <a:lnTo>
                    <a:pt x="1000135" y="700088"/>
                  </a:lnTo>
                  <a:lnTo>
                    <a:pt x="995374" y="703580"/>
                  </a:lnTo>
                  <a:lnTo>
                    <a:pt x="990296" y="706438"/>
                  </a:lnTo>
                  <a:lnTo>
                    <a:pt x="984584" y="708978"/>
                  </a:lnTo>
                  <a:lnTo>
                    <a:pt x="978871" y="711200"/>
                  </a:lnTo>
                  <a:lnTo>
                    <a:pt x="973159" y="712788"/>
                  </a:lnTo>
                  <a:lnTo>
                    <a:pt x="966812" y="713740"/>
                  </a:lnTo>
                  <a:lnTo>
                    <a:pt x="960782" y="714375"/>
                  </a:lnTo>
                  <a:lnTo>
                    <a:pt x="344144" y="714375"/>
                  </a:lnTo>
                  <a:lnTo>
                    <a:pt x="338114" y="713740"/>
                  </a:lnTo>
                  <a:lnTo>
                    <a:pt x="331767" y="712788"/>
                  </a:lnTo>
                  <a:lnTo>
                    <a:pt x="326054" y="711200"/>
                  </a:lnTo>
                  <a:lnTo>
                    <a:pt x="320342" y="708978"/>
                  </a:lnTo>
                  <a:lnTo>
                    <a:pt x="314946" y="706438"/>
                  </a:lnTo>
                  <a:lnTo>
                    <a:pt x="309869" y="703580"/>
                  </a:lnTo>
                  <a:lnTo>
                    <a:pt x="305108" y="700088"/>
                  </a:lnTo>
                  <a:lnTo>
                    <a:pt x="300982" y="695960"/>
                  </a:lnTo>
                  <a:lnTo>
                    <a:pt x="296857" y="691515"/>
                  </a:lnTo>
                  <a:lnTo>
                    <a:pt x="293366" y="686753"/>
                  </a:lnTo>
                  <a:lnTo>
                    <a:pt x="290192" y="681673"/>
                  </a:lnTo>
                  <a:lnTo>
                    <a:pt x="287653" y="676275"/>
                  </a:lnTo>
                  <a:lnTo>
                    <a:pt x="285432" y="670878"/>
                  </a:lnTo>
                  <a:lnTo>
                    <a:pt x="284162" y="664528"/>
                  </a:lnTo>
                  <a:lnTo>
                    <a:pt x="282893" y="658813"/>
                  </a:lnTo>
                  <a:lnTo>
                    <a:pt x="282575" y="652145"/>
                  </a:lnTo>
                  <a:lnTo>
                    <a:pt x="282893" y="646113"/>
                  </a:lnTo>
                  <a:lnTo>
                    <a:pt x="284162" y="639763"/>
                  </a:lnTo>
                  <a:lnTo>
                    <a:pt x="285432" y="634048"/>
                  </a:lnTo>
                  <a:lnTo>
                    <a:pt x="287653" y="628650"/>
                  </a:lnTo>
                  <a:lnTo>
                    <a:pt x="290192" y="623253"/>
                  </a:lnTo>
                  <a:lnTo>
                    <a:pt x="293366" y="617855"/>
                  </a:lnTo>
                  <a:lnTo>
                    <a:pt x="296857" y="613410"/>
                  </a:lnTo>
                  <a:lnTo>
                    <a:pt x="300982" y="608965"/>
                  </a:lnTo>
                  <a:lnTo>
                    <a:pt x="305108" y="604838"/>
                  </a:lnTo>
                  <a:lnTo>
                    <a:pt x="309869" y="601345"/>
                  </a:lnTo>
                  <a:lnTo>
                    <a:pt x="314946" y="598488"/>
                  </a:lnTo>
                  <a:lnTo>
                    <a:pt x="320342" y="595630"/>
                  </a:lnTo>
                  <a:lnTo>
                    <a:pt x="326054" y="593725"/>
                  </a:lnTo>
                  <a:lnTo>
                    <a:pt x="331767" y="592138"/>
                  </a:lnTo>
                  <a:lnTo>
                    <a:pt x="338114" y="591185"/>
                  </a:lnTo>
                  <a:lnTo>
                    <a:pt x="344144" y="590550"/>
                  </a:lnTo>
                  <a:close/>
                  <a:moveTo>
                    <a:pt x="1750865" y="411163"/>
                  </a:moveTo>
                  <a:lnTo>
                    <a:pt x="1754043" y="411481"/>
                  </a:lnTo>
                  <a:lnTo>
                    <a:pt x="1757540" y="411798"/>
                  </a:lnTo>
                  <a:lnTo>
                    <a:pt x="1760718" y="413068"/>
                  </a:lnTo>
                  <a:lnTo>
                    <a:pt x="1764214" y="414021"/>
                  </a:lnTo>
                  <a:lnTo>
                    <a:pt x="1767710" y="414973"/>
                  </a:lnTo>
                  <a:lnTo>
                    <a:pt x="1770889" y="416878"/>
                  </a:lnTo>
                  <a:lnTo>
                    <a:pt x="1777563" y="421006"/>
                  </a:lnTo>
                  <a:lnTo>
                    <a:pt x="1784555" y="425768"/>
                  </a:lnTo>
                  <a:lnTo>
                    <a:pt x="1790912" y="431166"/>
                  </a:lnTo>
                  <a:lnTo>
                    <a:pt x="1797904" y="437198"/>
                  </a:lnTo>
                  <a:lnTo>
                    <a:pt x="1812207" y="451486"/>
                  </a:lnTo>
                  <a:lnTo>
                    <a:pt x="1827145" y="466408"/>
                  </a:lnTo>
                  <a:lnTo>
                    <a:pt x="1836680" y="476251"/>
                  </a:lnTo>
                  <a:lnTo>
                    <a:pt x="1851935" y="491173"/>
                  </a:lnTo>
                  <a:lnTo>
                    <a:pt x="1865920" y="505461"/>
                  </a:lnTo>
                  <a:lnTo>
                    <a:pt x="1872277" y="512446"/>
                  </a:lnTo>
                  <a:lnTo>
                    <a:pt x="1877680" y="519431"/>
                  </a:lnTo>
                  <a:lnTo>
                    <a:pt x="1882447" y="525781"/>
                  </a:lnTo>
                  <a:lnTo>
                    <a:pt x="1886579" y="532766"/>
                  </a:lnTo>
                  <a:lnTo>
                    <a:pt x="1888486" y="536258"/>
                  </a:lnTo>
                  <a:lnTo>
                    <a:pt x="1889439" y="539433"/>
                  </a:lnTo>
                  <a:lnTo>
                    <a:pt x="1891029" y="542608"/>
                  </a:lnTo>
                  <a:lnTo>
                    <a:pt x="1891664" y="546101"/>
                  </a:lnTo>
                  <a:lnTo>
                    <a:pt x="1891982" y="549593"/>
                  </a:lnTo>
                  <a:lnTo>
                    <a:pt x="1892300" y="552768"/>
                  </a:lnTo>
                  <a:lnTo>
                    <a:pt x="1892300" y="556261"/>
                  </a:lnTo>
                  <a:lnTo>
                    <a:pt x="1891664" y="559753"/>
                  </a:lnTo>
                  <a:lnTo>
                    <a:pt x="1891029" y="562928"/>
                  </a:lnTo>
                  <a:lnTo>
                    <a:pt x="1889757" y="566738"/>
                  </a:lnTo>
                  <a:lnTo>
                    <a:pt x="1888486" y="570231"/>
                  </a:lnTo>
                  <a:lnTo>
                    <a:pt x="1886261" y="574041"/>
                  </a:lnTo>
                  <a:lnTo>
                    <a:pt x="1884036" y="577533"/>
                  </a:lnTo>
                  <a:lnTo>
                    <a:pt x="1881176" y="581343"/>
                  </a:lnTo>
                  <a:lnTo>
                    <a:pt x="1877680" y="585153"/>
                  </a:lnTo>
                  <a:lnTo>
                    <a:pt x="1874184" y="588963"/>
                  </a:lnTo>
                  <a:lnTo>
                    <a:pt x="1476895" y="985838"/>
                  </a:lnTo>
                  <a:lnTo>
                    <a:pt x="1472763" y="989966"/>
                  </a:lnTo>
                  <a:lnTo>
                    <a:pt x="1468313" y="993458"/>
                  </a:lnTo>
                  <a:lnTo>
                    <a:pt x="1464182" y="996633"/>
                  </a:lnTo>
                  <a:lnTo>
                    <a:pt x="1459732" y="999808"/>
                  </a:lnTo>
                  <a:lnTo>
                    <a:pt x="1455282" y="1002348"/>
                  </a:lnTo>
                  <a:lnTo>
                    <a:pt x="1450515" y="1004888"/>
                  </a:lnTo>
                  <a:lnTo>
                    <a:pt x="1446065" y="1007111"/>
                  </a:lnTo>
                  <a:lnTo>
                    <a:pt x="1440980" y="1009016"/>
                  </a:lnTo>
                  <a:lnTo>
                    <a:pt x="1436212" y="1010921"/>
                  </a:lnTo>
                  <a:lnTo>
                    <a:pt x="1431445" y="1012826"/>
                  </a:lnTo>
                  <a:lnTo>
                    <a:pt x="1426360" y="1013778"/>
                  </a:lnTo>
                  <a:lnTo>
                    <a:pt x="1421274" y="1015366"/>
                  </a:lnTo>
                  <a:lnTo>
                    <a:pt x="1416507" y="1016001"/>
                  </a:lnTo>
                  <a:lnTo>
                    <a:pt x="1411422" y="1016953"/>
                  </a:lnTo>
                  <a:lnTo>
                    <a:pt x="1406336" y="1017271"/>
                  </a:lnTo>
                  <a:lnTo>
                    <a:pt x="1401569" y="1017588"/>
                  </a:lnTo>
                  <a:lnTo>
                    <a:pt x="1396484" y="1017588"/>
                  </a:lnTo>
                  <a:lnTo>
                    <a:pt x="1391716" y="1017271"/>
                  </a:lnTo>
                  <a:lnTo>
                    <a:pt x="1386949" y="1016953"/>
                  </a:lnTo>
                  <a:lnTo>
                    <a:pt x="1382499" y="1015683"/>
                  </a:lnTo>
                  <a:lnTo>
                    <a:pt x="1377731" y="1015048"/>
                  </a:lnTo>
                  <a:lnTo>
                    <a:pt x="1373282" y="1013461"/>
                  </a:lnTo>
                  <a:lnTo>
                    <a:pt x="1368832" y="1012191"/>
                  </a:lnTo>
                  <a:lnTo>
                    <a:pt x="1364700" y="1010286"/>
                  </a:lnTo>
                  <a:lnTo>
                    <a:pt x="1360886" y="1008063"/>
                  </a:lnTo>
                  <a:lnTo>
                    <a:pt x="1357072" y="1005523"/>
                  </a:lnTo>
                  <a:lnTo>
                    <a:pt x="1353576" y="1002983"/>
                  </a:lnTo>
                  <a:lnTo>
                    <a:pt x="1350080" y="1000126"/>
                  </a:lnTo>
                  <a:lnTo>
                    <a:pt x="1347220" y="996633"/>
                  </a:lnTo>
                  <a:lnTo>
                    <a:pt x="1344359" y="993458"/>
                  </a:lnTo>
                  <a:lnTo>
                    <a:pt x="1341817" y="989331"/>
                  </a:lnTo>
                  <a:lnTo>
                    <a:pt x="1339274" y="985521"/>
                  </a:lnTo>
                  <a:lnTo>
                    <a:pt x="1337367" y="981076"/>
                  </a:lnTo>
                  <a:lnTo>
                    <a:pt x="1335778" y="976313"/>
                  </a:lnTo>
                  <a:lnTo>
                    <a:pt x="1326561" y="967106"/>
                  </a:lnTo>
                  <a:lnTo>
                    <a:pt x="1322111" y="965518"/>
                  </a:lnTo>
                  <a:lnTo>
                    <a:pt x="1317979" y="963296"/>
                  </a:lnTo>
                  <a:lnTo>
                    <a:pt x="1314165" y="961073"/>
                  </a:lnTo>
                  <a:lnTo>
                    <a:pt x="1310351" y="958851"/>
                  </a:lnTo>
                  <a:lnTo>
                    <a:pt x="1307173" y="956311"/>
                  </a:lnTo>
                  <a:lnTo>
                    <a:pt x="1303995" y="953453"/>
                  </a:lnTo>
                  <a:lnTo>
                    <a:pt x="1301134" y="950913"/>
                  </a:lnTo>
                  <a:lnTo>
                    <a:pt x="1298274" y="948056"/>
                  </a:lnTo>
                  <a:lnTo>
                    <a:pt x="1295731" y="944563"/>
                  </a:lnTo>
                  <a:lnTo>
                    <a:pt x="1293824" y="941706"/>
                  </a:lnTo>
                  <a:lnTo>
                    <a:pt x="1291599" y="938531"/>
                  </a:lnTo>
                  <a:lnTo>
                    <a:pt x="1289692" y="935038"/>
                  </a:lnTo>
                  <a:lnTo>
                    <a:pt x="1288103" y="931546"/>
                  </a:lnTo>
                  <a:lnTo>
                    <a:pt x="1286832" y="928371"/>
                  </a:lnTo>
                  <a:lnTo>
                    <a:pt x="1284607" y="921068"/>
                  </a:lnTo>
                  <a:lnTo>
                    <a:pt x="1283336" y="913448"/>
                  </a:lnTo>
                  <a:lnTo>
                    <a:pt x="1282700" y="905511"/>
                  </a:lnTo>
                  <a:lnTo>
                    <a:pt x="1283018" y="897573"/>
                  </a:lnTo>
                  <a:lnTo>
                    <a:pt x="1283971" y="889953"/>
                  </a:lnTo>
                  <a:lnTo>
                    <a:pt x="1285560" y="882016"/>
                  </a:lnTo>
                  <a:lnTo>
                    <a:pt x="1287785" y="874078"/>
                  </a:lnTo>
                  <a:lnTo>
                    <a:pt x="1290646" y="866141"/>
                  </a:lnTo>
                  <a:lnTo>
                    <a:pt x="1294142" y="858521"/>
                  </a:lnTo>
                  <a:lnTo>
                    <a:pt x="1298909" y="849948"/>
                  </a:lnTo>
                  <a:lnTo>
                    <a:pt x="1304313" y="841376"/>
                  </a:lnTo>
                  <a:lnTo>
                    <a:pt x="1310351" y="833756"/>
                  </a:lnTo>
                  <a:lnTo>
                    <a:pt x="1317026" y="826136"/>
                  </a:lnTo>
                  <a:lnTo>
                    <a:pt x="1714315" y="429261"/>
                  </a:lnTo>
                  <a:lnTo>
                    <a:pt x="1718446" y="425768"/>
                  </a:lnTo>
                  <a:lnTo>
                    <a:pt x="1721943" y="422276"/>
                  </a:lnTo>
                  <a:lnTo>
                    <a:pt x="1726074" y="419736"/>
                  </a:lnTo>
                  <a:lnTo>
                    <a:pt x="1729571" y="417196"/>
                  </a:lnTo>
                  <a:lnTo>
                    <a:pt x="1733384" y="415608"/>
                  </a:lnTo>
                  <a:lnTo>
                    <a:pt x="1736881" y="414021"/>
                  </a:lnTo>
                  <a:lnTo>
                    <a:pt x="1740377" y="412433"/>
                  </a:lnTo>
                  <a:lnTo>
                    <a:pt x="1743873" y="411798"/>
                  </a:lnTo>
                  <a:lnTo>
                    <a:pt x="1747051" y="411481"/>
                  </a:lnTo>
                  <a:lnTo>
                    <a:pt x="1750865" y="411163"/>
                  </a:lnTo>
                  <a:close/>
                  <a:moveTo>
                    <a:pt x="198373" y="319088"/>
                  </a:moveTo>
                  <a:lnTo>
                    <a:pt x="1557783" y="319088"/>
                  </a:lnTo>
                  <a:lnTo>
                    <a:pt x="1453042" y="423822"/>
                  </a:lnTo>
                  <a:lnTo>
                    <a:pt x="315492" y="423822"/>
                  </a:lnTo>
                  <a:lnTo>
                    <a:pt x="305336" y="424140"/>
                  </a:lnTo>
                  <a:lnTo>
                    <a:pt x="295179" y="424774"/>
                  </a:lnTo>
                  <a:lnTo>
                    <a:pt x="285340" y="426361"/>
                  </a:lnTo>
                  <a:lnTo>
                    <a:pt x="275500" y="427631"/>
                  </a:lnTo>
                  <a:lnTo>
                    <a:pt x="265979" y="429852"/>
                  </a:lnTo>
                  <a:lnTo>
                    <a:pt x="256457" y="433026"/>
                  </a:lnTo>
                  <a:lnTo>
                    <a:pt x="247570" y="435882"/>
                  </a:lnTo>
                  <a:lnTo>
                    <a:pt x="238365" y="439374"/>
                  </a:lnTo>
                  <a:lnTo>
                    <a:pt x="229478" y="443499"/>
                  </a:lnTo>
                  <a:lnTo>
                    <a:pt x="221226" y="447943"/>
                  </a:lnTo>
                  <a:lnTo>
                    <a:pt x="212973" y="452703"/>
                  </a:lnTo>
                  <a:lnTo>
                    <a:pt x="204721" y="457781"/>
                  </a:lnTo>
                  <a:lnTo>
                    <a:pt x="196786" y="463494"/>
                  </a:lnTo>
                  <a:lnTo>
                    <a:pt x="189486" y="469207"/>
                  </a:lnTo>
                  <a:lnTo>
                    <a:pt x="182186" y="475554"/>
                  </a:lnTo>
                  <a:lnTo>
                    <a:pt x="175203" y="481902"/>
                  </a:lnTo>
                  <a:lnTo>
                    <a:pt x="168855" y="488884"/>
                  </a:lnTo>
                  <a:lnTo>
                    <a:pt x="162507" y="496184"/>
                  </a:lnTo>
                  <a:lnTo>
                    <a:pt x="156794" y="503483"/>
                  </a:lnTo>
                  <a:lnTo>
                    <a:pt x="151398" y="511100"/>
                  </a:lnTo>
                  <a:lnTo>
                    <a:pt x="145685" y="519670"/>
                  </a:lnTo>
                  <a:lnTo>
                    <a:pt x="140924" y="527604"/>
                  </a:lnTo>
                  <a:lnTo>
                    <a:pt x="136798" y="536490"/>
                  </a:lnTo>
                  <a:lnTo>
                    <a:pt x="132672" y="545060"/>
                  </a:lnTo>
                  <a:lnTo>
                    <a:pt x="129498" y="554263"/>
                  </a:lnTo>
                  <a:lnTo>
                    <a:pt x="126007" y="563150"/>
                  </a:lnTo>
                  <a:lnTo>
                    <a:pt x="123468" y="572671"/>
                  </a:lnTo>
                  <a:lnTo>
                    <a:pt x="121246" y="582193"/>
                  </a:lnTo>
                  <a:lnTo>
                    <a:pt x="119659" y="592031"/>
                  </a:lnTo>
                  <a:lnTo>
                    <a:pt x="118072" y="601870"/>
                  </a:lnTo>
                  <a:lnTo>
                    <a:pt x="117437" y="612026"/>
                  </a:lnTo>
                  <a:lnTo>
                    <a:pt x="117437" y="622182"/>
                  </a:lnTo>
                  <a:lnTo>
                    <a:pt x="117437" y="1633658"/>
                  </a:lnTo>
                  <a:lnTo>
                    <a:pt x="117437" y="1643814"/>
                  </a:lnTo>
                  <a:lnTo>
                    <a:pt x="118072" y="1653970"/>
                  </a:lnTo>
                  <a:lnTo>
                    <a:pt x="119659" y="1663808"/>
                  </a:lnTo>
                  <a:lnTo>
                    <a:pt x="121246" y="1673647"/>
                  </a:lnTo>
                  <a:lnTo>
                    <a:pt x="123468" y="1683168"/>
                  </a:lnTo>
                  <a:lnTo>
                    <a:pt x="126007" y="1692689"/>
                  </a:lnTo>
                  <a:lnTo>
                    <a:pt x="129498" y="1701576"/>
                  </a:lnTo>
                  <a:lnTo>
                    <a:pt x="132672" y="1710780"/>
                  </a:lnTo>
                  <a:lnTo>
                    <a:pt x="136798" y="1719666"/>
                  </a:lnTo>
                  <a:lnTo>
                    <a:pt x="140924" y="1728235"/>
                  </a:lnTo>
                  <a:lnTo>
                    <a:pt x="145685" y="1736170"/>
                  </a:lnTo>
                  <a:lnTo>
                    <a:pt x="151398" y="1744739"/>
                  </a:lnTo>
                  <a:lnTo>
                    <a:pt x="156794" y="1752356"/>
                  </a:lnTo>
                  <a:lnTo>
                    <a:pt x="162507" y="1759656"/>
                  </a:lnTo>
                  <a:lnTo>
                    <a:pt x="168855" y="1766955"/>
                  </a:lnTo>
                  <a:lnTo>
                    <a:pt x="175203" y="1773938"/>
                  </a:lnTo>
                  <a:lnTo>
                    <a:pt x="182186" y="1780285"/>
                  </a:lnTo>
                  <a:lnTo>
                    <a:pt x="189486" y="1786633"/>
                  </a:lnTo>
                  <a:lnTo>
                    <a:pt x="196786" y="1792345"/>
                  </a:lnTo>
                  <a:lnTo>
                    <a:pt x="204721" y="1798375"/>
                  </a:lnTo>
                  <a:lnTo>
                    <a:pt x="212973" y="1803453"/>
                  </a:lnTo>
                  <a:lnTo>
                    <a:pt x="221226" y="1808214"/>
                  </a:lnTo>
                  <a:lnTo>
                    <a:pt x="229478" y="1812340"/>
                  </a:lnTo>
                  <a:lnTo>
                    <a:pt x="238365" y="1816466"/>
                  </a:lnTo>
                  <a:lnTo>
                    <a:pt x="247570" y="1819640"/>
                  </a:lnTo>
                  <a:lnTo>
                    <a:pt x="256457" y="1823131"/>
                  </a:lnTo>
                  <a:lnTo>
                    <a:pt x="265979" y="1825670"/>
                  </a:lnTo>
                  <a:lnTo>
                    <a:pt x="275500" y="1827891"/>
                  </a:lnTo>
                  <a:lnTo>
                    <a:pt x="285340" y="1829478"/>
                  </a:lnTo>
                  <a:lnTo>
                    <a:pt x="295179" y="1831065"/>
                  </a:lnTo>
                  <a:lnTo>
                    <a:pt x="305336" y="1831700"/>
                  </a:lnTo>
                  <a:lnTo>
                    <a:pt x="315492" y="1831700"/>
                  </a:lnTo>
                  <a:lnTo>
                    <a:pt x="1632371" y="1831700"/>
                  </a:lnTo>
                  <a:lnTo>
                    <a:pt x="1642527" y="1831700"/>
                  </a:lnTo>
                  <a:lnTo>
                    <a:pt x="1652367" y="1831065"/>
                  </a:lnTo>
                  <a:lnTo>
                    <a:pt x="1662523" y="1829478"/>
                  </a:lnTo>
                  <a:lnTo>
                    <a:pt x="1672045" y="1827891"/>
                  </a:lnTo>
                  <a:lnTo>
                    <a:pt x="1681885" y="1825670"/>
                  </a:lnTo>
                  <a:lnTo>
                    <a:pt x="1691089" y="1823131"/>
                  </a:lnTo>
                  <a:lnTo>
                    <a:pt x="1700611" y="1819640"/>
                  </a:lnTo>
                  <a:lnTo>
                    <a:pt x="1709181" y="1816466"/>
                  </a:lnTo>
                  <a:lnTo>
                    <a:pt x="1718385" y="1812340"/>
                  </a:lnTo>
                  <a:lnTo>
                    <a:pt x="1726637" y="1808214"/>
                  </a:lnTo>
                  <a:lnTo>
                    <a:pt x="1735207" y="1803453"/>
                  </a:lnTo>
                  <a:lnTo>
                    <a:pt x="1743142" y="1798375"/>
                  </a:lnTo>
                  <a:lnTo>
                    <a:pt x="1750760" y="1792345"/>
                  </a:lnTo>
                  <a:lnTo>
                    <a:pt x="1758377" y="1786633"/>
                  </a:lnTo>
                  <a:lnTo>
                    <a:pt x="1765677" y="1780285"/>
                  </a:lnTo>
                  <a:lnTo>
                    <a:pt x="1772660" y="1773938"/>
                  </a:lnTo>
                  <a:lnTo>
                    <a:pt x="1779325" y="1766955"/>
                  </a:lnTo>
                  <a:lnTo>
                    <a:pt x="1785356" y="1759973"/>
                  </a:lnTo>
                  <a:lnTo>
                    <a:pt x="1791069" y="1752356"/>
                  </a:lnTo>
                  <a:lnTo>
                    <a:pt x="1796782" y="1744739"/>
                  </a:lnTo>
                  <a:lnTo>
                    <a:pt x="1801861" y="1736805"/>
                  </a:lnTo>
                  <a:lnTo>
                    <a:pt x="1806621" y="1728235"/>
                  </a:lnTo>
                  <a:lnTo>
                    <a:pt x="1810748" y="1719666"/>
                  </a:lnTo>
                  <a:lnTo>
                    <a:pt x="1814874" y="1710780"/>
                  </a:lnTo>
                  <a:lnTo>
                    <a:pt x="1818683" y="1702211"/>
                  </a:lnTo>
                  <a:lnTo>
                    <a:pt x="1821857" y="1692689"/>
                  </a:lnTo>
                  <a:lnTo>
                    <a:pt x="1824396" y="1683168"/>
                  </a:lnTo>
                  <a:lnTo>
                    <a:pt x="1826617" y="1673647"/>
                  </a:lnTo>
                  <a:lnTo>
                    <a:pt x="1828522" y="1663808"/>
                  </a:lnTo>
                  <a:lnTo>
                    <a:pt x="1829474" y="1653970"/>
                  </a:lnTo>
                  <a:lnTo>
                    <a:pt x="1830109" y="1643814"/>
                  </a:lnTo>
                  <a:lnTo>
                    <a:pt x="1830426" y="1633658"/>
                  </a:lnTo>
                  <a:lnTo>
                    <a:pt x="1830426" y="1113162"/>
                  </a:lnTo>
                  <a:lnTo>
                    <a:pt x="1830426" y="773570"/>
                  </a:lnTo>
                  <a:lnTo>
                    <a:pt x="1947863" y="656458"/>
                  </a:lnTo>
                  <a:lnTo>
                    <a:pt x="1947863" y="1738391"/>
                  </a:lnTo>
                  <a:lnTo>
                    <a:pt x="1947546" y="1748865"/>
                  </a:lnTo>
                  <a:lnTo>
                    <a:pt x="1946911" y="1758704"/>
                  </a:lnTo>
                  <a:lnTo>
                    <a:pt x="1945324" y="1768860"/>
                  </a:lnTo>
                  <a:lnTo>
                    <a:pt x="1943419" y="1778063"/>
                  </a:lnTo>
                  <a:lnTo>
                    <a:pt x="1941198" y="1787902"/>
                  </a:lnTo>
                  <a:lnTo>
                    <a:pt x="1938659" y="1797423"/>
                  </a:lnTo>
                  <a:lnTo>
                    <a:pt x="1935802" y="1806627"/>
                  </a:lnTo>
                  <a:lnTo>
                    <a:pt x="1932311" y="1815831"/>
                  </a:lnTo>
                  <a:lnTo>
                    <a:pt x="1928184" y="1824400"/>
                  </a:lnTo>
                  <a:lnTo>
                    <a:pt x="1923741" y="1832969"/>
                  </a:lnTo>
                  <a:lnTo>
                    <a:pt x="1918980" y="1841221"/>
                  </a:lnTo>
                  <a:lnTo>
                    <a:pt x="1913902" y="1849156"/>
                  </a:lnTo>
                  <a:lnTo>
                    <a:pt x="1908188" y="1856773"/>
                  </a:lnTo>
                  <a:lnTo>
                    <a:pt x="1902475" y="1864707"/>
                  </a:lnTo>
                  <a:lnTo>
                    <a:pt x="1896127" y="1871689"/>
                  </a:lnTo>
                  <a:lnTo>
                    <a:pt x="1889462" y="1878671"/>
                  </a:lnTo>
                  <a:lnTo>
                    <a:pt x="1882797" y="1885336"/>
                  </a:lnTo>
                  <a:lnTo>
                    <a:pt x="1875497" y="1891366"/>
                  </a:lnTo>
                  <a:lnTo>
                    <a:pt x="1868197" y="1897397"/>
                  </a:lnTo>
                  <a:lnTo>
                    <a:pt x="1860579" y="1902792"/>
                  </a:lnTo>
                  <a:lnTo>
                    <a:pt x="1852327" y="1907870"/>
                  </a:lnTo>
                  <a:lnTo>
                    <a:pt x="1844074" y="1912631"/>
                  </a:lnTo>
                  <a:lnTo>
                    <a:pt x="1835187" y="1917074"/>
                  </a:lnTo>
                  <a:lnTo>
                    <a:pt x="1826617" y="1920882"/>
                  </a:lnTo>
                  <a:lnTo>
                    <a:pt x="1817413" y="1924691"/>
                  </a:lnTo>
                  <a:lnTo>
                    <a:pt x="1808209" y="1927865"/>
                  </a:lnTo>
                  <a:lnTo>
                    <a:pt x="1799004" y="1930404"/>
                  </a:lnTo>
                  <a:lnTo>
                    <a:pt x="1789482" y="1932625"/>
                  </a:lnTo>
                  <a:lnTo>
                    <a:pt x="1779643" y="1934530"/>
                  </a:lnTo>
                  <a:lnTo>
                    <a:pt x="1769803" y="1935482"/>
                  </a:lnTo>
                  <a:lnTo>
                    <a:pt x="1759647" y="1936434"/>
                  </a:lnTo>
                  <a:lnTo>
                    <a:pt x="1749173" y="1936751"/>
                  </a:lnTo>
                  <a:lnTo>
                    <a:pt x="198373" y="1936751"/>
                  </a:lnTo>
                  <a:lnTo>
                    <a:pt x="188216" y="1936434"/>
                  </a:lnTo>
                  <a:lnTo>
                    <a:pt x="178377" y="1935482"/>
                  </a:lnTo>
                  <a:lnTo>
                    <a:pt x="168538" y="1934530"/>
                  </a:lnTo>
                  <a:lnTo>
                    <a:pt x="158699" y="1932625"/>
                  </a:lnTo>
                  <a:lnTo>
                    <a:pt x="148859" y="1930404"/>
                  </a:lnTo>
                  <a:lnTo>
                    <a:pt x="139655" y="1927865"/>
                  </a:lnTo>
                  <a:lnTo>
                    <a:pt x="130133" y="1924691"/>
                  </a:lnTo>
                  <a:lnTo>
                    <a:pt x="121246" y="1920882"/>
                  </a:lnTo>
                  <a:lnTo>
                    <a:pt x="112359" y="1917074"/>
                  </a:lnTo>
                  <a:lnTo>
                    <a:pt x="103789" y="1912631"/>
                  </a:lnTo>
                  <a:lnTo>
                    <a:pt x="95537" y="1907870"/>
                  </a:lnTo>
                  <a:lnTo>
                    <a:pt x="87602" y="1902792"/>
                  </a:lnTo>
                  <a:lnTo>
                    <a:pt x="79984" y="1897397"/>
                  </a:lnTo>
                  <a:lnTo>
                    <a:pt x="72049" y="1891366"/>
                  </a:lnTo>
                  <a:lnTo>
                    <a:pt x="65067" y="1885336"/>
                  </a:lnTo>
                  <a:lnTo>
                    <a:pt x="58084" y="1878671"/>
                  </a:lnTo>
                  <a:lnTo>
                    <a:pt x="51418" y="1871689"/>
                  </a:lnTo>
                  <a:lnTo>
                    <a:pt x="45388" y="1864707"/>
                  </a:lnTo>
                  <a:lnTo>
                    <a:pt x="39357" y="1856773"/>
                  </a:lnTo>
                  <a:lnTo>
                    <a:pt x="33962" y="1849156"/>
                  </a:lnTo>
                  <a:lnTo>
                    <a:pt x="28883" y="1841221"/>
                  </a:lnTo>
                  <a:lnTo>
                    <a:pt x="24122" y="1832969"/>
                  </a:lnTo>
                  <a:lnTo>
                    <a:pt x="19679" y="1824400"/>
                  </a:lnTo>
                  <a:lnTo>
                    <a:pt x="15870" y="1815831"/>
                  </a:lnTo>
                  <a:lnTo>
                    <a:pt x="12061" y="1806627"/>
                  </a:lnTo>
                  <a:lnTo>
                    <a:pt x="8887" y="1797423"/>
                  </a:lnTo>
                  <a:lnTo>
                    <a:pt x="6348" y="1787902"/>
                  </a:lnTo>
                  <a:lnTo>
                    <a:pt x="4126" y="1778063"/>
                  </a:lnTo>
                  <a:lnTo>
                    <a:pt x="2222" y="1768860"/>
                  </a:lnTo>
                  <a:lnTo>
                    <a:pt x="1270" y="1758704"/>
                  </a:lnTo>
                  <a:lnTo>
                    <a:pt x="318" y="1748865"/>
                  </a:lnTo>
                  <a:lnTo>
                    <a:pt x="0" y="1738391"/>
                  </a:lnTo>
                  <a:lnTo>
                    <a:pt x="0" y="517448"/>
                  </a:lnTo>
                  <a:lnTo>
                    <a:pt x="318" y="507292"/>
                  </a:lnTo>
                  <a:lnTo>
                    <a:pt x="1270" y="497453"/>
                  </a:lnTo>
                  <a:lnTo>
                    <a:pt x="2222" y="487297"/>
                  </a:lnTo>
                  <a:lnTo>
                    <a:pt x="4126" y="477776"/>
                  </a:lnTo>
                  <a:lnTo>
                    <a:pt x="6348" y="467937"/>
                  </a:lnTo>
                  <a:lnTo>
                    <a:pt x="8887" y="458416"/>
                  </a:lnTo>
                  <a:lnTo>
                    <a:pt x="12061" y="449212"/>
                  </a:lnTo>
                  <a:lnTo>
                    <a:pt x="15870" y="440008"/>
                  </a:lnTo>
                  <a:lnTo>
                    <a:pt x="19679" y="431439"/>
                  </a:lnTo>
                  <a:lnTo>
                    <a:pt x="24122" y="423187"/>
                  </a:lnTo>
                  <a:lnTo>
                    <a:pt x="28883" y="414618"/>
                  </a:lnTo>
                  <a:lnTo>
                    <a:pt x="33962" y="406684"/>
                  </a:lnTo>
                  <a:lnTo>
                    <a:pt x="39357" y="399067"/>
                  </a:lnTo>
                  <a:lnTo>
                    <a:pt x="45388" y="391450"/>
                  </a:lnTo>
                  <a:lnTo>
                    <a:pt x="51418" y="384150"/>
                  </a:lnTo>
                  <a:lnTo>
                    <a:pt x="58084" y="377168"/>
                  </a:lnTo>
                  <a:lnTo>
                    <a:pt x="65067" y="370503"/>
                  </a:lnTo>
                  <a:lnTo>
                    <a:pt x="72049" y="364473"/>
                  </a:lnTo>
                  <a:lnTo>
                    <a:pt x="79984" y="358443"/>
                  </a:lnTo>
                  <a:lnTo>
                    <a:pt x="87602" y="353047"/>
                  </a:lnTo>
                  <a:lnTo>
                    <a:pt x="95537" y="347969"/>
                  </a:lnTo>
                  <a:lnTo>
                    <a:pt x="103789" y="343209"/>
                  </a:lnTo>
                  <a:lnTo>
                    <a:pt x="112359" y="338766"/>
                  </a:lnTo>
                  <a:lnTo>
                    <a:pt x="121246" y="334957"/>
                  </a:lnTo>
                  <a:lnTo>
                    <a:pt x="130133" y="331149"/>
                  </a:lnTo>
                  <a:lnTo>
                    <a:pt x="139655" y="328292"/>
                  </a:lnTo>
                  <a:lnTo>
                    <a:pt x="148859" y="325436"/>
                  </a:lnTo>
                  <a:lnTo>
                    <a:pt x="158699" y="323214"/>
                  </a:lnTo>
                  <a:lnTo>
                    <a:pt x="168538" y="321310"/>
                  </a:lnTo>
                  <a:lnTo>
                    <a:pt x="178377" y="320358"/>
                  </a:lnTo>
                  <a:lnTo>
                    <a:pt x="188216" y="319723"/>
                  </a:lnTo>
                  <a:lnTo>
                    <a:pt x="198373" y="319088"/>
                  </a:lnTo>
                  <a:close/>
                  <a:moveTo>
                    <a:pt x="2076641" y="106363"/>
                  </a:moveTo>
                  <a:lnTo>
                    <a:pt x="2082030" y="106363"/>
                  </a:lnTo>
                  <a:lnTo>
                    <a:pt x="2087102" y="106363"/>
                  </a:lnTo>
                  <a:lnTo>
                    <a:pt x="2092174" y="106679"/>
                  </a:lnTo>
                  <a:lnTo>
                    <a:pt x="2097246" y="107313"/>
                  </a:lnTo>
                  <a:lnTo>
                    <a:pt x="2102318" y="108263"/>
                  </a:lnTo>
                  <a:lnTo>
                    <a:pt x="2107390" y="109213"/>
                  </a:lnTo>
                  <a:lnTo>
                    <a:pt x="2112145" y="110797"/>
                  </a:lnTo>
                  <a:lnTo>
                    <a:pt x="2117217" y="112064"/>
                  </a:lnTo>
                  <a:lnTo>
                    <a:pt x="2121972" y="113965"/>
                  </a:lnTo>
                  <a:lnTo>
                    <a:pt x="2126727" y="116182"/>
                  </a:lnTo>
                  <a:lnTo>
                    <a:pt x="2131482" y="118399"/>
                  </a:lnTo>
                  <a:lnTo>
                    <a:pt x="2136237" y="120933"/>
                  </a:lnTo>
                  <a:lnTo>
                    <a:pt x="2140358" y="123784"/>
                  </a:lnTo>
                  <a:lnTo>
                    <a:pt x="2144796" y="126634"/>
                  </a:lnTo>
                  <a:lnTo>
                    <a:pt x="2148916" y="130119"/>
                  </a:lnTo>
                  <a:lnTo>
                    <a:pt x="2153354" y="133603"/>
                  </a:lnTo>
                  <a:lnTo>
                    <a:pt x="2157158" y="137087"/>
                  </a:lnTo>
                  <a:lnTo>
                    <a:pt x="2166351" y="146589"/>
                  </a:lnTo>
                  <a:lnTo>
                    <a:pt x="2169838" y="150707"/>
                  </a:lnTo>
                  <a:lnTo>
                    <a:pt x="2173642" y="154825"/>
                  </a:lnTo>
                  <a:lnTo>
                    <a:pt x="2176812" y="158626"/>
                  </a:lnTo>
                  <a:lnTo>
                    <a:pt x="2179665" y="163060"/>
                  </a:lnTo>
                  <a:lnTo>
                    <a:pt x="2182835" y="167811"/>
                  </a:lnTo>
                  <a:lnTo>
                    <a:pt x="2185371" y="172246"/>
                  </a:lnTo>
                  <a:lnTo>
                    <a:pt x="2187273" y="176997"/>
                  </a:lnTo>
                  <a:lnTo>
                    <a:pt x="2189492" y="181748"/>
                  </a:lnTo>
                  <a:lnTo>
                    <a:pt x="2191394" y="186183"/>
                  </a:lnTo>
                  <a:lnTo>
                    <a:pt x="2192979" y="191567"/>
                  </a:lnTo>
                  <a:lnTo>
                    <a:pt x="2194247" y="196002"/>
                  </a:lnTo>
                  <a:lnTo>
                    <a:pt x="2195515" y="201387"/>
                  </a:lnTo>
                  <a:lnTo>
                    <a:pt x="2196149" y="206454"/>
                  </a:lnTo>
                  <a:lnTo>
                    <a:pt x="2196783" y="211522"/>
                  </a:lnTo>
                  <a:lnTo>
                    <a:pt x="2197100" y="216590"/>
                  </a:lnTo>
                  <a:lnTo>
                    <a:pt x="2197100" y="221658"/>
                  </a:lnTo>
                  <a:lnTo>
                    <a:pt x="2197100" y="226726"/>
                  </a:lnTo>
                  <a:lnTo>
                    <a:pt x="2196783" y="231794"/>
                  </a:lnTo>
                  <a:lnTo>
                    <a:pt x="2196149" y="236862"/>
                  </a:lnTo>
                  <a:lnTo>
                    <a:pt x="2195515" y="241613"/>
                  </a:lnTo>
                  <a:lnTo>
                    <a:pt x="2194247" y="246681"/>
                  </a:lnTo>
                  <a:lnTo>
                    <a:pt x="2192979" y="251749"/>
                  </a:lnTo>
                  <a:lnTo>
                    <a:pt x="2191394" y="256500"/>
                  </a:lnTo>
                  <a:lnTo>
                    <a:pt x="2189492" y="261251"/>
                  </a:lnTo>
                  <a:lnTo>
                    <a:pt x="2187273" y="266319"/>
                  </a:lnTo>
                  <a:lnTo>
                    <a:pt x="2185371" y="270754"/>
                  </a:lnTo>
                  <a:lnTo>
                    <a:pt x="2182835" y="275505"/>
                  </a:lnTo>
                  <a:lnTo>
                    <a:pt x="2179665" y="279623"/>
                  </a:lnTo>
                  <a:lnTo>
                    <a:pt x="2176812" y="284057"/>
                  </a:lnTo>
                  <a:lnTo>
                    <a:pt x="2173642" y="288492"/>
                  </a:lnTo>
                  <a:lnTo>
                    <a:pt x="2169838" y="292609"/>
                  </a:lnTo>
                  <a:lnTo>
                    <a:pt x="2166351" y="296410"/>
                  </a:lnTo>
                  <a:lnTo>
                    <a:pt x="1970764" y="491843"/>
                  </a:lnTo>
                  <a:lnTo>
                    <a:pt x="1967277" y="495010"/>
                  </a:lnTo>
                  <a:lnTo>
                    <a:pt x="1963473" y="498178"/>
                  </a:lnTo>
                  <a:lnTo>
                    <a:pt x="1959986" y="500712"/>
                  </a:lnTo>
                  <a:lnTo>
                    <a:pt x="1956816" y="502612"/>
                  </a:lnTo>
                  <a:lnTo>
                    <a:pt x="1953329" y="504513"/>
                  </a:lnTo>
                  <a:lnTo>
                    <a:pt x="1950476" y="505463"/>
                  </a:lnTo>
                  <a:lnTo>
                    <a:pt x="1947623" y="505780"/>
                  </a:lnTo>
                  <a:lnTo>
                    <a:pt x="1944771" y="506413"/>
                  </a:lnTo>
                  <a:lnTo>
                    <a:pt x="1941918" y="505780"/>
                  </a:lnTo>
                  <a:lnTo>
                    <a:pt x="1939382" y="505463"/>
                  </a:lnTo>
                  <a:lnTo>
                    <a:pt x="1936846" y="504513"/>
                  </a:lnTo>
                  <a:lnTo>
                    <a:pt x="1933993" y="502929"/>
                  </a:lnTo>
                  <a:lnTo>
                    <a:pt x="1931457" y="501662"/>
                  </a:lnTo>
                  <a:lnTo>
                    <a:pt x="1928921" y="499445"/>
                  </a:lnTo>
                  <a:lnTo>
                    <a:pt x="1924166" y="494694"/>
                  </a:lnTo>
                  <a:lnTo>
                    <a:pt x="1919094" y="489309"/>
                  </a:lnTo>
                  <a:lnTo>
                    <a:pt x="1914022" y="482657"/>
                  </a:lnTo>
                  <a:lnTo>
                    <a:pt x="1903561" y="467770"/>
                  </a:lnTo>
                  <a:lnTo>
                    <a:pt x="1897855" y="459852"/>
                  </a:lnTo>
                  <a:lnTo>
                    <a:pt x="1891515" y="451616"/>
                  </a:lnTo>
                  <a:lnTo>
                    <a:pt x="1884541" y="443698"/>
                  </a:lnTo>
                  <a:lnTo>
                    <a:pt x="1877250" y="435779"/>
                  </a:lnTo>
                  <a:lnTo>
                    <a:pt x="1868057" y="426277"/>
                  </a:lnTo>
                  <a:lnTo>
                    <a:pt x="1859815" y="418991"/>
                  </a:lnTo>
                  <a:lnTo>
                    <a:pt x="1851890" y="412023"/>
                  </a:lnTo>
                  <a:lnTo>
                    <a:pt x="1843966" y="406005"/>
                  </a:lnTo>
                  <a:lnTo>
                    <a:pt x="1836041" y="399987"/>
                  </a:lnTo>
                  <a:lnTo>
                    <a:pt x="1820825" y="389217"/>
                  </a:lnTo>
                  <a:lnTo>
                    <a:pt x="1814485" y="384466"/>
                  </a:lnTo>
                  <a:lnTo>
                    <a:pt x="1808462" y="379398"/>
                  </a:lnTo>
                  <a:lnTo>
                    <a:pt x="1804024" y="374647"/>
                  </a:lnTo>
                  <a:lnTo>
                    <a:pt x="1802122" y="372113"/>
                  </a:lnTo>
                  <a:lnTo>
                    <a:pt x="1800220" y="369579"/>
                  </a:lnTo>
                  <a:lnTo>
                    <a:pt x="1798635" y="367045"/>
                  </a:lnTo>
                  <a:lnTo>
                    <a:pt x="1798001" y="364511"/>
                  </a:lnTo>
                  <a:lnTo>
                    <a:pt x="1797367" y="361660"/>
                  </a:lnTo>
                  <a:lnTo>
                    <a:pt x="1797050" y="359126"/>
                  </a:lnTo>
                  <a:lnTo>
                    <a:pt x="1797367" y="355959"/>
                  </a:lnTo>
                  <a:lnTo>
                    <a:pt x="1797684" y="353108"/>
                  </a:lnTo>
                  <a:lnTo>
                    <a:pt x="1798635" y="349941"/>
                  </a:lnTo>
                  <a:lnTo>
                    <a:pt x="1800220" y="346773"/>
                  </a:lnTo>
                  <a:lnTo>
                    <a:pt x="1802439" y="343289"/>
                  </a:lnTo>
                  <a:lnTo>
                    <a:pt x="1804975" y="340122"/>
                  </a:lnTo>
                  <a:lnTo>
                    <a:pt x="1807828" y="336637"/>
                  </a:lnTo>
                  <a:lnTo>
                    <a:pt x="1811632" y="332520"/>
                  </a:lnTo>
                  <a:lnTo>
                    <a:pt x="2006902" y="137087"/>
                  </a:lnTo>
                  <a:lnTo>
                    <a:pt x="2011023" y="133603"/>
                  </a:lnTo>
                  <a:lnTo>
                    <a:pt x="2014827" y="130119"/>
                  </a:lnTo>
                  <a:lnTo>
                    <a:pt x="2019265" y="126634"/>
                  </a:lnTo>
                  <a:lnTo>
                    <a:pt x="2023703" y="123784"/>
                  </a:lnTo>
                  <a:lnTo>
                    <a:pt x="2028141" y="120933"/>
                  </a:lnTo>
                  <a:lnTo>
                    <a:pt x="2032896" y="118399"/>
                  </a:lnTo>
                  <a:lnTo>
                    <a:pt x="2037017" y="116182"/>
                  </a:lnTo>
                  <a:lnTo>
                    <a:pt x="2041772" y="113965"/>
                  </a:lnTo>
                  <a:lnTo>
                    <a:pt x="2046843" y="112064"/>
                  </a:lnTo>
                  <a:lnTo>
                    <a:pt x="2051598" y="110797"/>
                  </a:lnTo>
                  <a:lnTo>
                    <a:pt x="2056670" y="109213"/>
                  </a:lnTo>
                  <a:lnTo>
                    <a:pt x="2061425" y="108263"/>
                  </a:lnTo>
                  <a:lnTo>
                    <a:pt x="2066497" y="107313"/>
                  </a:lnTo>
                  <a:lnTo>
                    <a:pt x="2071569" y="106679"/>
                  </a:lnTo>
                  <a:lnTo>
                    <a:pt x="2076641" y="106363"/>
                  </a:lnTo>
                  <a:close/>
                  <a:moveTo>
                    <a:pt x="2213628" y="19050"/>
                  </a:moveTo>
                  <a:lnTo>
                    <a:pt x="2219371" y="19369"/>
                  </a:lnTo>
                  <a:lnTo>
                    <a:pt x="2225751" y="20007"/>
                  </a:lnTo>
                  <a:lnTo>
                    <a:pt x="2231493" y="21602"/>
                  </a:lnTo>
                  <a:lnTo>
                    <a:pt x="2237236" y="23516"/>
                  </a:lnTo>
                  <a:lnTo>
                    <a:pt x="2242978" y="26387"/>
                  </a:lnTo>
                  <a:lnTo>
                    <a:pt x="2248401" y="29258"/>
                  </a:lnTo>
                  <a:lnTo>
                    <a:pt x="2253506" y="33087"/>
                  </a:lnTo>
                  <a:lnTo>
                    <a:pt x="2258291" y="37234"/>
                  </a:lnTo>
                  <a:lnTo>
                    <a:pt x="2262757" y="42019"/>
                  </a:lnTo>
                  <a:lnTo>
                    <a:pt x="2266266" y="47123"/>
                  </a:lnTo>
                  <a:lnTo>
                    <a:pt x="2269457" y="52547"/>
                  </a:lnTo>
                  <a:lnTo>
                    <a:pt x="2272009" y="58608"/>
                  </a:lnTo>
                  <a:lnTo>
                    <a:pt x="2273923" y="64350"/>
                  </a:lnTo>
                  <a:lnTo>
                    <a:pt x="2275518" y="70412"/>
                  </a:lnTo>
                  <a:lnTo>
                    <a:pt x="2276475" y="76154"/>
                  </a:lnTo>
                  <a:lnTo>
                    <a:pt x="2276475" y="82216"/>
                  </a:lnTo>
                  <a:lnTo>
                    <a:pt x="2276475" y="88277"/>
                  </a:lnTo>
                  <a:lnTo>
                    <a:pt x="2275518" y="94338"/>
                  </a:lnTo>
                  <a:lnTo>
                    <a:pt x="2273923" y="100400"/>
                  </a:lnTo>
                  <a:lnTo>
                    <a:pt x="2272009" y="106142"/>
                  </a:lnTo>
                  <a:lnTo>
                    <a:pt x="2269457" y="111565"/>
                  </a:lnTo>
                  <a:lnTo>
                    <a:pt x="2266266" y="117308"/>
                  </a:lnTo>
                  <a:lnTo>
                    <a:pt x="2262757" y="122412"/>
                  </a:lnTo>
                  <a:lnTo>
                    <a:pt x="2258291" y="126878"/>
                  </a:lnTo>
                  <a:lnTo>
                    <a:pt x="2241064" y="144105"/>
                  </a:lnTo>
                  <a:lnTo>
                    <a:pt x="2236598" y="148253"/>
                  </a:lnTo>
                  <a:lnTo>
                    <a:pt x="2232769" y="150805"/>
                  </a:lnTo>
                  <a:lnTo>
                    <a:pt x="2230855" y="151443"/>
                  </a:lnTo>
                  <a:lnTo>
                    <a:pt x="2228941" y="152400"/>
                  </a:lnTo>
                  <a:lnTo>
                    <a:pt x="2227346" y="152400"/>
                  </a:lnTo>
                  <a:lnTo>
                    <a:pt x="2225751" y="152400"/>
                  </a:lnTo>
                  <a:lnTo>
                    <a:pt x="2224156" y="152081"/>
                  </a:lnTo>
                  <a:lnTo>
                    <a:pt x="2222880" y="151443"/>
                  </a:lnTo>
                  <a:lnTo>
                    <a:pt x="2220009" y="149848"/>
                  </a:lnTo>
                  <a:lnTo>
                    <a:pt x="2217456" y="147295"/>
                  </a:lnTo>
                  <a:lnTo>
                    <a:pt x="2214904" y="143786"/>
                  </a:lnTo>
                  <a:lnTo>
                    <a:pt x="2212352" y="140277"/>
                  </a:lnTo>
                  <a:lnTo>
                    <a:pt x="2209800" y="135811"/>
                  </a:lnTo>
                  <a:lnTo>
                    <a:pt x="2204058" y="126240"/>
                  </a:lnTo>
                  <a:lnTo>
                    <a:pt x="2201186" y="121455"/>
                  </a:lnTo>
                  <a:lnTo>
                    <a:pt x="2197358" y="116351"/>
                  </a:lnTo>
                  <a:lnTo>
                    <a:pt x="2193530" y="111246"/>
                  </a:lnTo>
                  <a:lnTo>
                    <a:pt x="2189064" y="106461"/>
                  </a:lnTo>
                  <a:lnTo>
                    <a:pt x="2184278" y="101995"/>
                  </a:lnTo>
                  <a:lnTo>
                    <a:pt x="2179493" y="98167"/>
                  </a:lnTo>
                  <a:lnTo>
                    <a:pt x="2174389" y="94657"/>
                  </a:lnTo>
                  <a:lnTo>
                    <a:pt x="2169285" y="91467"/>
                  </a:lnTo>
                  <a:lnTo>
                    <a:pt x="2159714" y="85725"/>
                  </a:lnTo>
                  <a:lnTo>
                    <a:pt x="2155248" y="83173"/>
                  </a:lnTo>
                  <a:lnTo>
                    <a:pt x="2151739" y="80620"/>
                  </a:lnTo>
                  <a:lnTo>
                    <a:pt x="2148229" y="78068"/>
                  </a:lnTo>
                  <a:lnTo>
                    <a:pt x="2145677" y="75516"/>
                  </a:lnTo>
                  <a:lnTo>
                    <a:pt x="2144082" y="72964"/>
                  </a:lnTo>
                  <a:lnTo>
                    <a:pt x="2143763" y="71369"/>
                  </a:lnTo>
                  <a:lnTo>
                    <a:pt x="2143125" y="69774"/>
                  </a:lnTo>
                  <a:lnTo>
                    <a:pt x="2143125" y="68179"/>
                  </a:lnTo>
                  <a:lnTo>
                    <a:pt x="2143763" y="66584"/>
                  </a:lnTo>
                  <a:lnTo>
                    <a:pt x="2144082" y="64669"/>
                  </a:lnTo>
                  <a:lnTo>
                    <a:pt x="2144720" y="63074"/>
                  </a:lnTo>
                  <a:lnTo>
                    <a:pt x="2147591" y="59246"/>
                  </a:lnTo>
                  <a:lnTo>
                    <a:pt x="2151419" y="54780"/>
                  </a:lnTo>
                  <a:lnTo>
                    <a:pt x="2168647" y="37234"/>
                  </a:lnTo>
                  <a:lnTo>
                    <a:pt x="2173751" y="33087"/>
                  </a:lnTo>
                  <a:lnTo>
                    <a:pt x="2178855" y="29258"/>
                  </a:lnTo>
                  <a:lnTo>
                    <a:pt x="2183959" y="26387"/>
                  </a:lnTo>
                  <a:lnTo>
                    <a:pt x="2189702" y="23516"/>
                  </a:lnTo>
                  <a:lnTo>
                    <a:pt x="2195125" y="21602"/>
                  </a:lnTo>
                  <a:lnTo>
                    <a:pt x="2201506" y="20007"/>
                  </a:lnTo>
                  <a:lnTo>
                    <a:pt x="2207248" y="19369"/>
                  </a:lnTo>
                  <a:lnTo>
                    <a:pt x="2213628" y="19050"/>
                  </a:lnTo>
                  <a:close/>
                  <a:moveTo>
                    <a:pt x="1985550" y="0"/>
                  </a:moveTo>
                  <a:lnTo>
                    <a:pt x="1989686" y="0"/>
                  </a:lnTo>
                  <a:lnTo>
                    <a:pt x="1993822" y="0"/>
                  </a:lnTo>
                  <a:lnTo>
                    <a:pt x="1997640" y="634"/>
                  </a:lnTo>
                  <a:lnTo>
                    <a:pt x="2001776" y="1903"/>
                  </a:lnTo>
                  <a:lnTo>
                    <a:pt x="2005594" y="2855"/>
                  </a:lnTo>
                  <a:lnTo>
                    <a:pt x="2009411" y="4759"/>
                  </a:lnTo>
                  <a:lnTo>
                    <a:pt x="2012911" y="6980"/>
                  </a:lnTo>
                  <a:lnTo>
                    <a:pt x="2016411" y="9518"/>
                  </a:lnTo>
                  <a:lnTo>
                    <a:pt x="2019592" y="12374"/>
                  </a:lnTo>
                  <a:lnTo>
                    <a:pt x="2022456" y="15229"/>
                  </a:lnTo>
                  <a:lnTo>
                    <a:pt x="2025001" y="19037"/>
                  </a:lnTo>
                  <a:lnTo>
                    <a:pt x="2026910" y="22210"/>
                  </a:lnTo>
                  <a:lnTo>
                    <a:pt x="2028819" y="26334"/>
                  </a:lnTo>
                  <a:lnTo>
                    <a:pt x="2030091" y="29824"/>
                  </a:lnTo>
                  <a:lnTo>
                    <a:pt x="2031364" y="33949"/>
                  </a:lnTo>
                  <a:lnTo>
                    <a:pt x="2031682" y="37757"/>
                  </a:lnTo>
                  <a:lnTo>
                    <a:pt x="2032000" y="41881"/>
                  </a:lnTo>
                  <a:lnTo>
                    <a:pt x="2031682" y="46006"/>
                  </a:lnTo>
                  <a:lnTo>
                    <a:pt x="2031046" y="49813"/>
                  </a:lnTo>
                  <a:lnTo>
                    <a:pt x="2030091" y="53938"/>
                  </a:lnTo>
                  <a:lnTo>
                    <a:pt x="2028819" y="57745"/>
                  </a:lnTo>
                  <a:lnTo>
                    <a:pt x="2026910" y="61553"/>
                  </a:lnTo>
                  <a:lnTo>
                    <a:pt x="2025001" y="65043"/>
                  </a:lnTo>
                  <a:lnTo>
                    <a:pt x="2022456" y="68533"/>
                  </a:lnTo>
                  <a:lnTo>
                    <a:pt x="2019592" y="71706"/>
                  </a:lnTo>
                  <a:lnTo>
                    <a:pt x="1637177" y="453081"/>
                  </a:lnTo>
                  <a:lnTo>
                    <a:pt x="1633995" y="455937"/>
                  </a:lnTo>
                  <a:lnTo>
                    <a:pt x="1630814" y="458158"/>
                  </a:lnTo>
                  <a:lnTo>
                    <a:pt x="1626996" y="460379"/>
                  </a:lnTo>
                  <a:lnTo>
                    <a:pt x="1623496" y="462283"/>
                  </a:lnTo>
                  <a:lnTo>
                    <a:pt x="1619360" y="463552"/>
                  </a:lnTo>
                  <a:lnTo>
                    <a:pt x="1615224" y="464186"/>
                  </a:lnTo>
                  <a:lnTo>
                    <a:pt x="1611407" y="465138"/>
                  </a:lnTo>
                  <a:lnTo>
                    <a:pt x="1607271" y="465138"/>
                  </a:lnTo>
                  <a:lnTo>
                    <a:pt x="1603135" y="465138"/>
                  </a:lnTo>
                  <a:lnTo>
                    <a:pt x="1599317" y="464186"/>
                  </a:lnTo>
                  <a:lnTo>
                    <a:pt x="1595181" y="463552"/>
                  </a:lnTo>
                  <a:lnTo>
                    <a:pt x="1591681" y="462283"/>
                  </a:lnTo>
                  <a:lnTo>
                    <a:pt x="1587864" y="460379"/>
                  </a:lnTo>
                  <a:lnTo>
                    <a:pt x="1584364" y="458158"/>
                  </a:lnTo>
                  <a:lnTo>
                    <a:pt x="1580864" y="455937"/>
                  </a:lnTo>
                  <a:lnTo>
                    <a:pt x="1577683" y="453081"/>
                  </a:lnTo>
                  <a:lnTo>
                    <a:pt x="1574819" y="449591"/>
                  </a:lnTo>
                  <a:lnTo>
                    <a:pt x="1572274" y="446418"/>
                  </a:lnTo>
                  <a:lnTo>
                    <a:pt x="1570047" y="442928"/>
                  </a:lnTo>
                  <a:lnTo>
                    <a:pt x="1568138" y="439121"/>
                  </a:lnTo>
                  <a:lnTo>
                    <a:pt x="1567184" y="435314"/>
                  </a:lnTo>
                  <a:lnTo>
                    <a:pt x="1565911" y="431189"/>
                  </a:lnTo>
                  <a:lnTo>
                    <a:pt x="1565275" y="427381"/>
                  </a:lnTo>
                  <a:lnTo>
                    <a:pt x="1565275" y="423257"/>
                  </a:lnTo>
                  <a:lnTo>
                    <a:pt x="1565275" y="419132"/>
                  </a:lnTo>
                  <a:lnTo>
                    <a:pt x="1565911" y="415007"/>
                  </a:lnTo>
                  <a:lnTo>
                    <a:pt x="1567184" y="411517"/>
                  </a:lnTo>
                  <a:lnTo>
                    <a:pt x="1568138" y="407393"/>
                  </a:lnTo>
                  <a:lnTo>
                    <a:pt x="1570047" y="403902"/>
                  </a:lnTo>
                  <a:lnTo>
                    <a:pt x="1572274" y="400095"/>
                  </a:lnTo>
                  <a:lnTo>
                    <a:pt x="1574819" y="396922"/>
                  </a:lnTo>
                  <a:lnTo>
                    <a:pt x="1577683" y="393749"/>
                  </a:lnTo>
                  <a:lnTo>
                    <a:pt x="1960098" y="12374"/>
                  </a:lnTo>
                  <a:lnTo>
                    <a:pt x="1962962" y="9518"/>
                  </a:lnTo>
                  <a:lnTo>
                    <a:pt x="1966779" y="6980"/>
                  </a:lnTo>
                  <a:lnTo>
                    <a:pt x="1970279" y="4759"/>
                  </a:lnTo>
                  <a:lnTo>
                    <a:pt x="1974097" y="2855"/>
                  </a:lnTo>
                  <a:lnTo>
                    <a:pt x="1977596" y="1903"/>
                  </a:lnTo>
                  <a:lnTo>
                    <a:pt x="1981732" y="634"/>
                  </a:lnTo>
                  <a:lnTo>
                    <a:pt x="1985550" y="0"/>
                  </a:lnTo>
                  <a:close/>
                </a:path>
              </a:pathLst>
            </a:custGeom>
            <a:solidFill>
              <a:schemeClr val="bg1"/>
            </a:solidFill>
            <a:ln>
              <a:noFill/>
            </a:ln>
            <a:extLst/>
          </p:spPr>
          <p:txBody>
            <a:bodyPr anchor="ctr">
              <a:scene3d>
                <a:camera prst="orthographicFront"/>
                <a:lightRig rig="threePt" dir="t"/>
              </a:scene3d>
              <a:sp3d contourW="12700">
                <a:contourClr>
                  <a:srgbClr val="FFFFFF"/>
                </a:contourClr>
              </a:sp3d>
            </a:bodyPr>
            <a:lstStyle/>
            <a:p>
              <a:pPr algn="ctr">
                <a:defRPr/>
              </a:pPr>
              <a:endParaRPr lang="zh-CN" altLang="en-US">
                <a:solidFill>
                  <a:srgbClr val="FFFFFF"/>
                </a:solidFill>
                <a:ea typeface="宋体" panose="02010600030101010101" pitchFamily="2" charset="-122"/>
              </a:endParaRPr>
            </a:p>
          </p:txBody>
        </p:sp>
      </p:grpSp>
      <p:grpSp>
        <p:nvGrpSpPr>
          <p:cNvPr id="88" name="组合 87"/>
          <p:cNvGrpSpPr/>
          <p:nvPr/>
        </p:nvGrpSpPr>
        <p:grpSpPr>
          <a:xfrm>
            <a:off x="2729426" y="166675"/>
            <a:ext cx="343825" cy="309997"/>
            <a:chOff x="6623914" y="2138335"/>
            <a:chExt cx="428348" cy="386204"/>
          </a:xfrm>
        </p:grpSpPr>
        <p:sp>
          <p:nvSpPr>
            <p:cNvPr id="89" name="Freeform 5"/>
            <p:cNvSpPr>
              <a:spLocks/>
            </p:cNvSpPr>
            <p:nvPr/>
          </p:nvSpPr>
          <p:spPr bwMode="auto">
            <a:xfrm>
              <a:off x="6623914" y="2138335"/>
              <a:ext cx="428348" cy="386204"/>
            </a:xfrm>
            <a:custGeom>
              <a:avLst/>
              <a:gdLst>
                <a:gd name="T0" fmla="*/ 2151 w 2740"/>
                <a:gd name="T1" fmla="*/ 2315 h 2446"/>
                <a:gd name="T2" fmla="*/ 2055 w 2740"/>
                <a:gd name="T3" fmla="*/ 2410 h 2446"/>
                <a:gd name="T4" fmla="*/ 1918 w 2740"/>
                <a:gd name="T5" fmla="*/ 2445 h 2446"/>
                <a:gd name="T6" fmla="*/ 816 w 2740"/>
                <a:gd name="T7" fmla="*/ 2445 h 2446"/>
                <a:gd name="T8" fmla="*/ 685 w 2740"/>
                <a:gd name="T9" fmla="*/ 2410 h 2446"/>
                <a:gd name="T10" fmla="*/ 589 w 2740"/>
                <a:gd name="T11" fmla="*/ 2314 h 2446"/>
                <a:gd name="T12" fmla="*/ 36 w 2740"/>
                <a:gd name="T13" fmla="*/ 1356 h 2446"/>
                <a:gd name="T14" fmla="*/ 0 w 2740"/>
                <a:gd name="T15" fmla="*/ 1223 h 2446"/>
                <a:gd name="T16" fmla="*/ 36 w 2740"/>
                <a:gd name="T17" fmla="*/ 1089 h 2446"/>
                <a:gd name="T18" fmla="*/ 587 w 2740"/>
                <a:gd name="T19" fmla="*/ 135 h 2446"/>
                <a:gd name="T20" fmla="*/ 685 w 2740"/>
                <a:gd name="T21" fmla="*/ 37 h 2446"/>
                <a:gd name="T22" fmla="*/ 810 w 2740"/>
                <a:gd name="T23" fmla="*/ 1 h 2446"/>
                <a:gd name="T24" fmla="*/ 1916 w 2740"/>
                <a:gd name="T25" fmla="*/ 1 h 2446"/>
                <a:gd name="T26" fmla="*/ 2055 w 2740"/>
                <a:gd name="T27" fmla="*/ 37 h 2446"/>
                <a:gd name="T28" fmla="*/ 2151 w 2740"/>
                <a:gd name="T29" fmla="*/ 132 h 2446"/>
                <a:gd name="T30" fmla="*/ 2702 w 2740"/>
                <a:gd name="T31" fmla="*/ 1086 h 2446"/>
                <a:gd name="T32" fmla="*/ 2740 w 2740"/>
                <a:gd name="T33" fmla="*/ 1223 h 2446"/>
                <a:gd name="T34" fmla="*/ 2701 w 2740"/>
                <a:gd name="T35" fmla="*/ 1361 h 2446"/>
                <a:gd name="T36" fmla="*/ 2151 w 2740"/>
                <a:gd name="T37" fmla="*/ 2315 h 244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Lst>
              <a:rect l="0" t="0" r="r" b="b"/>
              <a:pathLst>
                <a:path w="2740" h="2446">
                  <a:moveTo>
                    <a:pt x="2151" y="2315"/>
                  </a:moveTo>
                  <a:cubicBezTo>
                    <a:pt x="2128" y="2353"/>
                    <a:pt x="2096" y="2386"/>
                    <a:pt x="2055" y="2410"/>
                  </a:cubicBezTo>
                  <a:cubicBezTo>
                    <a:pt x="2012" y="2435"/>
                    <a:pt x="1965" y="2446"/>
                    <a:pt x="1918" y="2445"/>
                  </a:cubicBezTo>
                  <a:lnTo>
                    <a:pt x="816" y="2445"/>
                  </a:lnTo>
                  <a:cubicBezTo>
                    <a:pt x="772" y="2445"/>
                    <a:pt x="726" y="2434"/>
                    <a:pt x="685" y="2410"/>
                  </a:cubicBezTo>
                  <a:cubicBezTo>
                    <a:pt x="644" y="2386"/>
                    <a:pt x="611" y="2353"/>
                    <a:pt x="589" y="2314"/>
                  </a:cubicBezTo>
                  <a:lnTo>
                    <a:pt x="36" y="1356"/>
                  </a:lnTo>
                  <a:cubicBezTo>
                    <a:pt x="13" y="1317"/>
                    <a:pt x="0" y="1272"/>
                    <a:pt x="0" y="1223"/>
                  </a:cubicBezTo>
                  <a:cubicBezTo>
                    <a:pt x="0" y="1174"/>
                    <a:pt x="13" y="1129"/>
                    <a:pt x="36" y="1089"/>
                  </a:cubicBezTo>
                  <a:lnTo>
                    <a:pt x="587" y="135"/>
                  </a:lnTo>
                  <a:cubicBezTo>
                    <a:pt x="610" y="96"/>
                    <a:pt x="643" y="61"/>
                    <a:pt x="685" y="37"/>
                  </a:cubicBezTo>
                  <a:cubicBezTo>
                    <a:pt x="724" y="14"/>
                    <a:pt x="767" y="2"/>
                    <a:pt x="810" y="1"/>
                  </a:cubicBezTo>
                  <a:lnTo>
                    <a:pt x="1916" y="1"/>
                  </a:lnTo>
                  <a:cubicBezTo>
                    <a:pt x="1963" y="0"/>
                    <a:pt x="2011" y="11"/>
                    <a:pt x="2055" y="37"/>
                  </a:cubicBezTo>
                  <a:cubicBezTo>
                    <a:pt x="2096" y="60"/>
                    <a:pt x="2129" y="93"/>
                    <a:pt x="2151" y="132"/>
                  </a:cubicBezTo>
                  <a:lnTo>
                    <a:pt x="2702" y="1086"/>
                  </a:lnTo>
                  <a:cubicBezTo>
                    <a:pt x="2726" y="1126"/>
                    <a:pt x="2740" y="1173"/>
                    <a:pt x="2740" y="1223"/>
                  </a:cubicBezTo>
                  <a:cubicBezTo>
                    <a:pt x="2740" y="1274"/>
                    <a:pt x="2726" y="1321"/>
                    <a:pt x="2701" y="1361"/>
                  </a:cubicBezTo>
                  <a:lnTo>
                    <a:pt x="2151" y="2315"/>
                  </a:lnTo>
                  <a:close/>
                </a:path>
              </a:pathLst>
            </a:custGeom>
            <a:solidFill>
              <a:schemeClr val="accent1">
                <a:lumMod val="75000"/>
              </a:schemeClr>
            </a:solidFill>
            <a:ln w="9525" cap="flat">
              <a:noFill/>
              <a:prstDash val="solid"/>
              <a:miter lim="800000"/>
              <a:headEnd/>
              <a:tailEnd/>
            </a:ln>
            <a:extLst/>
          </p:spPr>
          <p:txBody>
            <a:bodyPr vert="horz" wrap="square" lIns="91440" tIns="45720" rIns="91440" bIns="45720" numCol="1" anchor="t" anchorCtr="0" compatLnSpc="1">
              <a:prstTxWarp prst="textNoShape">
                <a:avLst/>
              </a:prstTxWarp>
            </a:bodyPr>
            <a:lstStyle/>
            <a:p>
              <a:endParaRPr lang="zh-CN" altLang="en-US"/>
            </a:p>
          </p:txBody>
        </p:sp>
        <p:sp>
          <p:nvSpPr>
            <p:cNvPr id="90" name="KSO_Shape"/>
            <p:cNvSpPr>
              <a:spLocks/>
            </p:cNvSpPr>
            <p:nvPr/>
          </p:nvSpPr>
          <p:spPr bwMode="auto">
            <a:xfrm>
              <a:off x="6715817" y="2193847"/>
              <a:ext cx="230254" cy="221044"/>
            </a:xfrm>
            <a:custGeom>
              <a:avLst/>
              <a:gdLst>
                <a:gd name="T0" fmla="*/ 1618108 w 3816350"/>
                <a:gd name="T1" fmla="*/ 3491708 h 3665538"/>
                <a:gd name="T2" fmla="*/ 3711914 w 3816350"/>
                <a:gd name="T3" fmla="*/ 3515947 h 3665538"/>
                <a:gd name="T4" fmla="*/ 1938033 w 3816350"/>
                <a:gd name="T5" fmla="*/ 3320852 h 3665538"/>
                <a:gd name="T6" fmla="*/ 2466975 w 3816350"/>
                <a:gd name="T7" fmla="*/ 3464378 h 3665538"/>
                <a:gd name="T8" fmla="*/ 1420823 w 3816350"/>
                <a:gd name="T9" fmla="*/ 3514907 h 3665538"/>
                <a:gd name="T10" fmla="*/ 1072366 w 3816350"/>
                <a:gd name="T11" fmla="*/ 3448171 h 3665538"/>
                <a:gd name="T12" fmla="*/ 350995 w 3816350"/>
                <a:gd name="T13" fmla="*/ 3613421 h 3665538"/>
                <a:gd name="T14" fmla="*/ 2826009 w 3816350"/>
                <a:gd name="T15" fmla="*/ 3416327 h 3665538"/>
                <a:gd name="T16" fmla="*/ 3710327 w 3816350"/>
                <a:gd name="T17" fmla="*/ 3553504 h 3665538"/>
                <a:gd name="T18" fmla="*/ 1625482 w 3816350"/>
                <a:gd name="T19" fmla="*/ 3379536 h 3665538"/>
                <a:gd name="T20" fmla="*/ 2426374 w 3816350"/>
                <a:gd name="T21" fmla="*/ 3213000 h 3665538"/>
                <a:gd name="T22" fmla="*/ 771525 w 3816350"/>
                <a:gd name="T23" fmla="*/ 3205163 h 3665538"/>
                <a:gd name="T24" fmla="*/ 1067953 w 3816350"/>
                <a:gd name="T25" fmla="*/ 3277053 h 3665538"/>
                <a:gd name="T26" fmla="*/ 784892 w 3816350"/>
                <a:gd name="T27" fmla="*/ 3451540 h 3665538"/>
                <a:gd name="T28" fmla="*/ 2490788 w 3816350"/>
                <a:gd name="T29" fmla="*/ 3116568 h 3665538"/>
                <a:gd name="T30" fmla="*/ 1449375 w 3816350"/>
                <a:gd name="T31" fmla="*/ 3307847 h 3665538"/>
                <a:gd name="T32" fmla="*/ 2434307 w 3816350"/>
                <a:gd name="T33" fmla="*/ 3163198 h 3665538"/>
                <a:gd name="T34" fmla="*/ 3783974 w 3816350"/>
                <a:gd name="T35" fmla="*/ 3278823 h 3665538"/>
                <a:gd name="T36" fmla="*/ 2635250 w 3816350"/>
                <a:gd name="T37" fmla="*/ 3206432 h 3665538"/>
                <a:gd name="T38" fmla="*/ 3815080 w 3816350"/>
                <a:gd name="T39" fmla="*/ 3040062 h 3665538"/>
                <a:gd name="T40" fmla="*/ 2866956 w 3816350"/>
                <a:gd name="T41" fmla="*/ 3006725 h 3665538"/>
                <a:gd name="T42" fmla="*/ 657993 w 3816350"/>
                <a:gd name="T43" fmla="*/ 3196983 h 3665538"/>
                <a:gd name="T44" fmla="*/ 872062 w 3816350"/>
                <a:gd name="T45" fmla="*/ 3214746 h 3665538"/>
                <a:gd name="T46" fmla="*/ 825374 w 3816350"/>
                <a:gd name="T47" fmla="*/ 2994614 h 3665538"/>
                <a:gd name="T48" fmla="*/ 1190307 w 3816350"/>
                <a:gd name="T49" fmla="*/ 3120223 h 3665538"/>
                <a:gd name="T50" fmla="*/ 273368 w 3816350"/>
                <a:gd name="T51" fmla="*/ 3120223 h 3665538"/>
                <a:gd name="T52" fmla="*/ 1472924 w 3816350"/>
                <a:gd name="T53" fmla="*/ 2958852 h 3665538"/>
                <a:gd name="T54" fmla="*/ 2445690 w 3816350"/>
                <a:gd name="T55" fmla="*/ 3096148 h 3665538"/>
                <a:gd name="T56" fmla="*/ 1403350 w 3816350"/>
                <a:gd name="T57" fmla="*/ 2909186 h 3665538"/>
                <a:gd name="T58" fmla="*/ 3767144 w 3816350"/>
                <a:gd name="T59" fmla="*/ 2880042 h 3665538"/>
                <a:gd name="T60" fmla="*/ 2660954 w 3816350"/>
                <a:gd name="T61" fmla="*/ 3062923 h 3665538"/>
                <a:gd name="T62" fmla="*/ 2077078 w 3816350"/>
                <a:gd name="T63" fmla="*/ 2755988 h 3665538"/>
                <a:gd name="T64" fmla="*/ 2064323 w 3816350"/>
                <a:gd name="T65" fmla="*/ 3023556 h 3665538"/>
                <a:gd name="T66" fmla="*/ 1553136 w 3816350"/>
                <a:gd name="T67" fmla="*/ 2926811 h 3665538"/>
                <a:gd name="T68" fmla="*/ 2489519 w 3816350"/>
                <a:gd name="T69" fmla="*/ 2707310 h 3665538"/>
                <a:gd name="T70" fmla="*/ 1846579 w 3816350"/>
                <a:gd name="T71" fmla="*/ 2621224 h 3665538"/>
                <a:gd name="T72" fmla="*/ 3411957 w 3816350"/>
                <a:gd name="T73" fmla="*/ 2738921 h 3665538"/>
                <a:gd name="T74" fmla="*/ 3080259 w 3816350"/>
                <a:gd name="T75" fmla="*/ 2936880 h 3665538"/>
                <a:gd name="T76" fmla="*/ 1829436 w 3816350"/>
                <a:gd name="T77" fmla="*/ 2582778 h 3665538"/>
                <a:gd name="T78" fmla="*/ 1856740 w 3816350"/>
                <a:gd name="T79" fmla="*/ 2801747 h 3665538"/>
                <a:gd name="T80" fmla="*/ 2088516 w 3816350"/>
                <a:gd name="T81" fmla="*/ 2619751 h 3665538"/>
                <a:gd name="T82" fmla="*/ 2403793 w 3816350"/>
                <a:gd name="T83" fmla="*/ 2645568 h 3665538"/>
                <a:gd name="T84" fmla="*/ 1545273 w 3816350"/>
                <a:gd name="T85" fmla="*/ 2758080 h 3665538"/>
                <a:gd name="T86" fmla="*/ 2737140 w 3816350"/>
                <a:gd name="T87" fmla="*/ 2576196 h 3665538"/>
                <a:gd name="T88" fmla="*/ 3655103 w 3816350"/>
                <a:gd name="T89" fmla="*/ 2636838 h 3665538"/>
                <a:gd name="T90" fmla="*/ 2771738 w 3816350"/>
                <a:gd name="T91" fmla="*/ 2448243 h 3665538"/>
                <a:gd name="T92" fmla="*/ 2989478 w 3816350"/>
                <a:gd name="T93" fmla="*/ 2307907 h 3665538"/>
                <a:gd name="T94" fmla="*/ 2867591 w 3816350"/>
                <a:gd name="T95" fmla="*/ 2234247 h 3665538"/>
                <a:gd name="T96" fmla="*/ 3696043 w 3816350"/>
                <a:gd name="T97" fmla="*/ 2367598 h 3665538"/>
                <a:gd name="T98" fmla="*/ 3314856 w 3816350"/>
                <a:gd name="T99" fmla="*/ 1892183 h 3665538"/>
                <a:gd name="T100" fmla="*/ 2974884 w 3816350"/>
                <a:gd name="T101" fmla="*/ 2068371 h 3665538"/>
                <a:gd name="T102" fmla="*/ 3799844 w 3816350"/>
                <a:gd name="T103" fmla="*/ 2062969 h 3665538"/>
                <a:gd name="T104" fmla="*/ 2637789 w 3816350"/>
                <a:gd name="T105" fmla="*/ 2027696 h 3665538"/>
                <a:gd name="T106" fmla="*/ 3189458 w 3816350"/>
                <a:gd name="T107" fmla="*/ 1697313 h 3665538"/>
                <a:gd name="T108" fmla="*/ 3015840 w 3816350"/>
                <a:gd name="T109" fmla="*/ 1948969 h 3665538"/>
                <a:gd name="T110" fmla="*/ 3354189 w 3816350"/>
                <a:gd name="T111" fmla="*/ 1860541 h 3665538"/>
                <a:gd name="T112" fmla="*/ 3468771 w 3816350"/>
                <a:gd name="T113" fmla="*/ 1695411 h 3665538"/>
                <a:gd name="T114" fmla="*/ 3173905 w 3816350"/>
                <a:gd name="T115" fmla="*/ 2035495 h 3665538"/>
                <a:gd name="T116" fmla="*/ 3074241 w 3816350"/>
                <a:gd name="T117" fmla="*/ 1681466 h 3665538"/>
                <a:gd name="T118" fmla="*/ 3386120 w 3816350"/>
                <a:gd name="T119" fmla="*/ 1131189 h 3665538"/>
                <a:gd name="T120" fmla="*/ 254975 w 3816350"/>
                <a:gd name="T121" fmla="*/ 2785759 h 3665538"/>
                <a:gd name="T122" fmla="*/ 1131353 w 3816350"/>
                <a:gd name="T123" fmla="*/ 1377803 h 3665538"/>
                <a:gd name="T124" fmla="*/ 2508155 w 3816350"/>
                <a:gd name="T125" fmla="*/ 314537 h 366553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 ang="0">
                  <a:pos x="T120" y="T121"/>
                </a:cxn>
                <a:cxn ang="0">
                  <a:pos x="T122" y="T123"/>
                </a:cxn>
                <a:cxn ang="0">
                  <a:pos x="T124" y="T125"/>
                </a:cxn>
              </a:cxnLst>
              <a:rect l="0" t="0" r="r" b="b"/>
              <a:pathLst>
                <a:path w="3816350" h="3665538">
                  <a:moveTo>
                    <a:pt x="1892592" y="3532067"/>
                  </a:moveTo>
                  <a:lnTo>
                    <a:pt x="1892592" y="3635348"/>
                  </a:lnTo>
                  <a:lnTo>
                    <a:pt x="1913877" y="3636302"/>
                  </a:lnTo>
                  <a:lnTo>
                    <a:pt x="1935480" y="3636302"/>
                  </a:lnTo>
                  <a:lnTo>
                    <a:pt x="1965343" y="3635666"/>
                  </a:lnTo>
                  <a:lnTo>
                    <a:pt x="1965343" y="3532385"/>
                  </a:lnTo>
                  <a:lnTo>
                    <a:pt x="1935480" y="3532703"/>
                  </a:lnTo>
                  <a:lnTo>
                    <a:pt x="1913877" y="3532703"/>
                  </a:lnTo>
                  <a:lnTo>
                    <a:pt x="1892592" y="3532067"/>
                  </a:lnTo>
                  <a:close/>
                  <a:moveTo>
                    <a:pt x="665284" y="3532067"/>
                  </a:moveTo>
                  <a:lnTo>
                    <a:pt x="665284" y="3635348"/>
                  </a:lnTo>
                  <a:lnTo>
                    <a:pt x="686575" y="3636302"/>
                  </a:lnTo>
                  <a:lnTo>
                    <a:pt x="708185" y="3636302"/>
                  </a:lnTo>
                  <a:lnTo>
                    <a:pt x="738374" y="3635666"/>
                  </a:lnTo>
                  <a:lnTo>
                    <a:pt x="738374" y="3532385"/>
                  </a:lnTo>
                  <a:lnTo>
                    <a:pt x="708185" y="3532703"/>
                  </a:lnTo>
                  <a:lnTo>
                    <a:pt x="686575" y="3532703"/>
                  </a:lnTo>
                  <a:lnTo>
                    <a:pt x="665284" y="3532067"/>
                  </a:lnTo>
                  <a:close/>
                  <a:moveTo>
                    <a:pt x="1746773" y="3519356"/>
                  </a:moveTo>
                  <a:lnTo>
                    <a:pt x="1746773" y="3623272"/>
                  </a:lnTo>
                  <a:lnTo>
                    <a:pt x="1764563" y="3625497"/>
                  </a:lnTo>
                  <a:lnTo>
                    <a:pt x="1782671" y="3628039"/>
                  </a:lnTo>
                  <a:lnTo>
                    <a:pt x="1800780" y="3629628"/>
                  </a:lnTo>
                  <a:lnTo>
                    <a:pt x="1819841" y="3631535"/>
                  </a:lnTo>
                  <a:lnTo>
                    <a:pt x="1819841" y="3527618"/>
                  </a:lnTo>
                  <a:lnTo>
                    <a:pt x="1800780" y="3526029"/>
                  </a:lnTo>
                  <a:lnTo>
                    <a:pt x="1782671" y="3524123"/>
                  </a:lnTo>
                  <a:lnTo>
                    <a:pt x="1764563" y="3521580"/>
                  </a:lnTo>
                  <a:lnTo>
                    <a:pt x="1746773" y="3519356"/>
                  </a:lnTo>
                  <a:close/>
                  <a:moveTo>
                    <a:pt x="519421" y="3519356"/>
                  </a:moveTo>
                  <a:lnTo>
                    <a:pt x="519421" y="3623272"/>
                  </a:lnTo>
                  <a:lnTo>
                    <a:pt x="537217" y="3625497"/>
                  </a:lnTo>
                  <a:lnTo>
                    <a:pt x="555330" y="3628039"/>
                  </a:lnTo>
                  <a:lnTo>
                    <a:pt x="573762" y="3629946"/>
                  </a:lnTo>
                  <a:lnTo>
                    <a:pt x="592511" y="3631535"/>
                  </a:lnTo>
                  <a:lnTo>
                    <a:pt x="592511" y="3527618"/>
                  </a:lnTo>
                  <a:lnTo>
                    <a:pt x="573762" y="3526029"/>
                  </a:lnTo>
                  <a:lnTo>
                    <a:pt x="555330" y="3524123"/>
                  </a:lnTo>
                  <a:lnTo>
                    <a:pt x="537217" y="3521580"/>
                  </a:lnTo>
                  <a:lnTo>
                    <a:pt x="519421" y="3519356"/>
                  </a:lnTo>
                  <a:close/>
                  <a:moveTo>
                    <a:pt x="3151360" y="3517220"/>
                  </a:moveTo>
                  <a:lnTo>
                    <a:pt x="3151360" y="3632118"/>
                  </a:lnTo>
                  <a:lnTo>
                    <a:pt x="3174848" y="3632755"/>
                  </a:lnTo>
                  <a:lnTo>
                    <a:pt x="3198972" y="3633073"/>
                  </a:lnTo>
                  <a:lnTo>
                    <a:pt x="3231983" y="3632755"/>
                  </a:lnTo>
                  <a:lnTo>
                    <a:pt x="3231983" y="3517539"/>
                  </a:lnTo>
                  <a:lnTo>
                    <a:pt x="3198972" y="3517857"/>
                  </a:lnTo>
                  <a:lnTo>
                    <a:pt x="3174848" y="3517539"/>
                  </a:lnTo>
                  <a:lnTo>
                    <a:pt x="3151360" y="3517220"/>
                  </a:lnTo>
                  <a:close/>
                  <a:moveTo>
                    <a:pt x="2989478" y="3502580"/>
                  </a:moveTo>
                  <a:lnTo>
                    <a:pt x="2989478" y="3618432"/>
                  </a:lnTo>
                  <a:lnTo>
                    <a:pt x="3009158" y="3620979"/>
                  </a:lnTo>
                  <a:lnTo>
                    <a:pt x="3029472" y="3623525"/>
                  </a:lnTo>
                  <a:lnTo>
                    <a:pt x="3049469" y="3625753"/>
                  </a:lnTo>
                  <a:lnTo>
                    <a:pt x="3070419" y="3627344"/>
                  </a:lnTo>
                  <a:lnTo>
                    <a:pt x="3070419" y="3512446"/>
                  </a:lnTo>
                  <a:lnTo>
                    <a:pt x="3049469" y="3510537"/>
                  </a:lnTo>
                  <a:lnTo>
                    <a:pt x="3029472" y="3507990"/>
                  </a:lnTo>
                  <a:lnTo>
                    <a:pt x="3009158" y="3505763"/>
                  </a:lnTo>
                  <a:lnTo>
                    <a:pt x="2989478" y="3502580"/>
                  </a:lnTo>
                  <a:close/>
                  <a:moveTo>
                    <a:pt x="1600953" y="3486306"/>
                  </a:moveTo>
                  <a:lnTo>
                    <a:pt x="1600953" y="3591494"/>
                  </a:lnTo>
                  <a:lnTo>
                    <a:pt x="1618744" y="3596578"/>
                  </a:lnTo>
                  <a:lnTo>
                    <a:pt x="1636217" y="3601345"/>
                  </a:lnTo>
                  <a:lnTo>
                    <a:pt x="1654960" y="3606112"/>
                  </a:lnTo>
                  <a:lnTo>
                    <a:pt x="1673704" y="3610243"/>
                  </a:lnTo>
                  <a:lnTo>
                    <a:pt x="1673704" y="3506009"/>
                  </a:lnTo>
                  <a:lnTo>
                    <a:pt x="1654960" y="3501242"/>
                  </a:lnTo>
                  <a:lnTo>
                    <a:pt x="1636217" y="3496475"/>
                  </a:lnTo>
                  <a:lnTo>
                    <a:pt x="1618108" y="3491708"/>
                  </a:lnTo>
                  <a:lnTo>
                    <a:pt x="1600953" y="3486306"/>
                  </a:lnTo>
                  <a:close/>
                  <a:moveTo>
                    <a:pt x="373875" y="3486306"/>
                  </a:moveTo>
                  <a:lnTo>
                    <a:pt x="373875" y="3591494"/>
                  </a:lnTo>
                  <a:lnTo>
                    <a:pt x="391353" y="3596578"/>
                  </a:lnTo>
                  <a:lnTo>
                    <a:pt x="409149" y="3601345"/>
                  </a:lnTo>
                  <a:lnTo>
                    <a:pt x="427581" y="3606112"/>
                  </a:lnTo>
                  <a:lnTo>
                    <a:pt x="446648" y="3610243"/>
                  </a:lnTo>
                  <a:lnTo>
                    <a:pt x="446648" y="3506009"/>
                  </a:lnTo>
                  <a:lnTo>
                    <a:pt x="427581" y="3501242"/>
                  </a:lnTo>
                  <a:lnTo>
                    <a:pt x="409149" y="3496475"/>
                  </a:lnTo>
                  <a:lnTo>
                    <a:pt x="390718" y="3491708"/>
                  </a:lnTo>
                  <a:lnTo>
                    <a:pt x="373875" y="3486306"/>
                  </a:lnTo>
                  <a:close/>
                  <a:moveTo>
                    <a:pt x="2827597" y="3465978"/>
                  </a:moveTo>
                  <a:lnTo>
                    <a:pt x="2827597" y="3583104"/>
                  </a:lnTo>
                  <a:lnTo>
                    <a:pt x="2846959" y="3589151"/>
                  </a:lnTo>
                  <a:lnTo>
                    <a:pt x="2866956" y="3594243"/>
                  </a:lnTo>
                  <a:lnTo>
                    <a:pt x="2887588" y="3599336"/>
                  </a:lnTo>
                  <a:lnTo>
                    <a:pt x="2908220" y="3604110"/>
                  </a:lnTo>
                  <a:lnTo>
                    <a:pt x="2908220" y="3487939"/>
                  </a:lnTo>
                  <a:lnTo>
                    <a:pt x="2887588" y="3482847"/>
                  </a:lnTo>
                  <a:lnTo>
                    <a:pt x="2866956" y="3477436"/>
                  </a:lnTo>
                  <a:lnTo>
                    <a:pt x="2846959" y="3472025"/>
                  </a:lnTo>
                  <a:lnTo>
                    <a:pt x="2827597" y="3465978"/>
                  </a:lnTo>
                  <a:close/>
                  <a:moveTo>
                    <a:pt x="2402802" y="3447218"/>
                  </a:moveTo>
                  <a:lnTo>
                    <a:pt x="2397719" y="3450714"/>
                  </a:lnTo>
                  <a:lnTo>
                    <a:pt x="2391365" y="3453891"/>
                  </a:lnTo>
                  <a:lnTo>
                    <a:pt x="2383740" y="3457387"/>
                  </a:lnTo>
                  <a:lnTo>
                    <a:pt x="2376433" y="3460565"/>
                  </a:lnTo>
                  <a:lnTo>
                    <a:pt x="2347841" y="3472005"/>
                  </a:lnTo>
                  <a:lnTo>
                    <a:pt x="2347841" y="3562893"/>
                  </a:lnTo>
                  <a:lnTo>
                    <a:pt x="2355784" y="3558761"/>
                  </a:lnTo>
                  <a:lnTo>
                    <a:pt x="2363408" y="3554630"/>
                  </a:lnTo>
                  <a:lnTo>
                    <a:pt x="2371033" y="3550181"/>
                  </a:lnTo>
                  <a:lnTo>
                    <a:pt x="2378340" y="3545414"/>
                  </a:lnTo>
                  <a:lnTo>
                    <a:pt x="2385329" y="3540648"/>
                  </a:lnTo>
                  <a:lnTo>
                    <a:pt x="2391683" y="3535881"/>
                  </a:lnTo>
                  <a:lnTo>
                    <a:pt x="2397719" y="3531114"/>
                  </a:lnTo>
                  <a:lnTo>
                    <a:pt x="2402802" y="3526983"/>
                  </a:lnTo>
                  <a:lnTo>
                    <a:pt x="2402802" y="3447218"/>
                  </a:lnTo>
                  <a:close/>
                  <a:moveTo>
                    <a:pt x="1175646" y="3447218"/>
                  </a:moveTo>
                  <a:lnTo>
                    <a:pt x="1170561" y="3450714"/>
                  </a:lnTo>
                  <a:lnTo>
                    <a:pt x="1164205" y="3453891"/>
                  </a:lnTo>
                  <a:lnTo>
                    <a:pt x="1156578" y="3457387"/>
                  </a:lnTo>
                  <a:lnTo>
                    <a:pt x="1149269" y="3460565"/>
                  </a:lnTo>
                  <a:lnTo>
                    <a:pt x="1120669" y="3472005"/>
                  </a:lnTo>
                  <a:lnTo>
                    <a:pt x="1120669" y="3562893"/>
                  </a:lnTo>
                  <a:lnTo>
                    <a:pt x="1128613" y="3558761"/>
                  </a:lnTo>
                  <a:lnTo>
                    <a:pt x="1136240" y="3554630"/>
                  </a:lnTo>
                  <a:lnTo>
                    <a:pt x="1144185" y="3550181"/>
                  </a:lnTo>
                  <a:lnTo>
                    <a:pt x="1151176" y="3545414"/>
                  </a:lnTo>
                  <a:lnTo>
                    <a:pt x="1158167" y="3540648"/>
                  </a:lnTo>
                  <a:lnTo>
                    <a:pt x="1164523" y="3535881"/>
                  </a:lnTo>
                  <a:lnTo>
                    <a:pt x="1170561" y="3531114"/>
                  </a:lnTo>
                  <a:lnTo>
                    <a:pt x="1175646" y="3526347"/>
                  </a:lnTo>
                  <a:lnTo>
                    <a:pt x="1175646" y="3447218"/>
                  </a:lnTo>
                  <a:close/>
                  <a:moveTo>
                    <a:pt x="3717945" y="3422692"/>
                  </a:moveTo>
                  <a:lnTo>
                    <a:pt x="3711914" y="3426193"/>
                  </a:lnTo>
                  <a:lnTo>
                    <a:pt x="3704931" y="3430013"/>
                  </a:lnTo>
                  <a:lnTo>
                    <a:pt x="3696678" y="3433832"/>
                  </a:lnTo>
                  <a:lnTo>
                    <a:pt x="3688425" y="3437651"/>
                  </a:lnTo>
                  <a:lnTo>
                    <a:pt x="3671285" y="3444335"/>
                  </a:lnTo>
                  <a:lnTo>
                    <a:pt x="3656684" y="3450064"/>
                  </a:lnTo>
                  <a:lnTo>
                    <a:pt x="3656684" y="3551276"/>
                  </a:lnTo>
                  <a:lnTo>
                    <a:pt x="3665254" y="3546820"/>
                  </a:lnTo>
                  <a:lnTo>
                    <a:pt x="3674142" y="3542046"/>
                  </a:lnTo>
                  <a:lnTo>
                    <a:pt x="3682394" y="3537272"/>
                  </a:lnTo>
                  <a:lnTo>
                    <a:pt x="3690647" y="3532179"/>
                  </a:lnTo>
                  <a:lnTo>
                    <a:pt x="3698582" y="3526769"/>
                  </a:lnTo>
                  <a:lnTo>
                    <a:pt x="3705566" y="3521358"/>
                  </a:lnTo>
                  <a:lnTo>
                    <a:pt x="3711914" y="3515947"/>
                  </a:lnTo>
                  <a:lnTo>
                    <a:pt x="3717945" y="3510855"/>
                  </a:lnTo>
                  <a:lnTo>
                    <a:pt x="3717945" y="3422692"/>
                  </a:lnTo>
                  <a:close/>
                  <a:moveTo>
                    <a:pt x="1455133" y="3410672"/>
                  </a:moveTo>
                  <a:lnTo>
                    <a:pt x="1455133" y="3516813"/>
                  </a:lnTo>
                  <a:lnTo>
                    <a:pt x="1457675" y="3519674"/>
                  </a:lnTo>
                  <a:lnTo>
                    <a:pt x="1460216" y="3522534"/>
                  </a:lnTo>
                  <a:lnTo>
                    <a:pt x="1466888" y="3528572"/>
                  </a:lnTo>
                  <a:lnTo>
                    <a:pt x="1475466" y="3534610"/>
                  </a:lnTo>
                  <a:lnTo>
                    <a:pt x="1484679" y="3540965"/>
                  </a:lnTo>
                  <a:lnTo>
                    <a:pt x="1495162" y="3547639"/>
                  </a:lnTo>
                  <a:lnTo>
                    <a:pt x="1505964" y="3553677"/>
                  </a:lnTo>
                  <a:lnTo>
                    <a:pt x="1517083" y="3559715"/>
                  </a:lnTo>
                  <a:lnTo>
                    <a:pt x="1528202" y="3564799"/>
                  </a:lnTo>
                  <a:lnTo>
                    <a:pt x="1528202" y="3457387"/>
                  </a:lnTo>
                  <a:lnTo>
                    <a:pt x="1517083" y="3452302"/>
                  </a:lnTo>
                  <a:lnTo>
                    <a:pt x="1506917" y="3446582"/>
                  </a:lnTo>
                  <a:lnTo>
                    <a:pt x="1497068" y="3441180"/>
                  </a:lnTo>
                  <a:lnTo>
                    <a:pt x="1487538" y="3435142"/>
                  </a:lnTo>
                  <a:lnTo>
                    <a:pt x="1478960" y="3429422"/>
                  </a:lnTo>
                  <a:lnTo>
                    <a:pt x="1470700" y="3423384"/>
                  </a:lnTo>
                  <a:lnTo>
                    <a:pt x="1462758" y="3417028"/>
                  </a:lnTo>
                  <a:lnTo>
                    <a:pt x="1455133" y="3410672"/>
                  </a:lnTo>
                  <a:close/>
                  <a:moveTo>
                    <a:pt x="227694" y="3410672"/>
                  </a:moveTo>
                  <a:lnTo>
                    <a:pt x="227694" y="3516813"/>
                  </a:lnTo>
                  <a:lnTo>
                    <a:pt x="230237" y="3519674"/>
                  </a:lnTo>
                  <a:lnTo>
                    <a:pt x="233097" y="3522534"/>
                  </a:lnTo>
                  <a:lnTo>
                    <a:pt x="239770" y="3528572"/>
                  </a:lnTo>
                  <a:lnTo>
                    <a:pt x="248033" y="3534610"/>
                  </a:lnTo>
                  <a:lnTo>
                    <a:pt x="257566" y="3540965"/>
                  </a:lnTo>
                  <a:lnTo>
                    <a:pt x="267735" y="3547639"/>
                  </a:lnTo>
                  <a:lnTo>
                    <a:pt x="278858" y="3553677"/>
                  </a:lnTo>
                  <a:lnTo>
                    <a:pt x="289662" y="3559715"/>
                  </a:lnTo>
                  <a:lnTo>
                    <a:pt x="300785" y="3564799"/>
                  </a:lnTo>
                  <a:lnTo>
                    <a:pt x="300785" y="3457387"/>
                  </a:lnTo>
                  <a:lnTo>
                    <a:pt x="289662" y="3452302"/>
                  </a:lnTo>
                  <a:lnTo>
                    <a:pt x="279493" y="3446582"/>
                  </a:lnTo>
                  <a:lnTo>
                    <a:pt x="269642" y="3441180"/>
                  </a:lnTo>
                  <a:lnTo>
                    <a:pt x="260108" y="3435142"/>
                  </a:lnTo>
                  <a:lnTo>
                    <a:pt x="251528" y="3429422"/>
                  </a:lnTo>
                  <a:lnTo>
                    <a:pt x="243266" y="3423384"/>
                  </a:lnTo>
                  <a:lnTo>
                    <a:pt x="235321" y="3417028"/>
                  </a:lnTo>
                  <a:lnTo>
                    <a:pt x="227694" y="3410672"/>
                  </a:lnTo>
                  <a:close/>
                  <a:moveTo>
                    <a:pt x="2665715" y="3381953"/>
                  </a:moveTo>
                  <a:lnTo>
                    <a:pt x="2665715" y="3500670"/>
                  </a:lnTo>
                  <a:lnTo>
                    <a:pt x="2668254" y="3503216"/>
                  </a:lnTo>
                  <a:lnTo>
                    <a:pt x="2671429" y="3506399"/>
                  </a:lnTo>
                  <a:lnTo>
                    <a:pt x="2678729" y="3512765"/>
                  </a:lnTo>
                  <a:lnTo>
                    <a:pt x="2687934" y="3519767"/>
                  </a:lnTo>
                  <a:lnTo>
                    <a:pt x="2698726" y="3527087"/>
                  </a:lnTo>
                  <a:lnTo>
                    <a:pt x="2710153" y="3534089"/>
                  </a:lnTo>
                  <a:lnTo>
                    <a:pt x="2722215" y="3541409"/>
                  </a:lnTo>
                  <a:lnTo>
                    <a:pt x="2734594" y="3547457"/>
                  </a:lnTo>
                  <a:lnTo>
                    <a:pt x="2746656" y="3553504"/>
                  </a:lnTo>
                  <a:lnTo>
                    <a:pt x="2746656" y="3434150"/>
                  </a:lnTo>
                  <a:lnTo>
                    <a:pt x="2734594" y="3428103"/>
                  </a:lnTo>
                  <a:lnTo>
                    <a:pt x="2723167" y="3422374"/>
                  </a:lnTo>
                  <a:lnTo>
                    <a:pt x="2712058" y="3416009"/>
                  </a:lnTo>
                  <a:lnTo>
                    <a:pt x="2701583" y="3409325"/>
                  </a:lnTo>
                  <a:lnTo>
                    <a:pt x="2691743" y="3402959"/>
                  </a:lnTo>
                  <a:lnTo>
                    <a:pt x="2682538" y="3396276"/>
                  </a:lnTo>
                  <a:lnTo>
                    <a:pt x="2673650" y="3388955"/>
                  </a:lnTo>
                  <a:lnTo>
                    <a:pt x="2665715" y="3381953"/>
                  </a:lnTo>
                  <a:close/>
                  <a:moveTo>
                    <a:pt x="1916773" y="3320218"/>
                  </a:moveTo>
                  <a:lnTo>
                    <a:pt x="1916773" y="3423312"/>
                  </a:lnTo>
                  <a:lnTo>
                    <a:pt x="1938033" y="3423629"/>
                  </a:lnTo>
                  <a:lnTo>
                    <a:pt x="1959928" y="3424263"/>
                  </a:lnTo>
                  <a:lnTo>
                    <a:pt x="1989755" y="3423629"/>
                  </a:lnTo>
                  <a:lnTo>
                    <a:pt x="1989755" y="3320535"/>
                  </a:lnTo>
                  <a:lnTo>
                    <a:pt x="1959293" y="3320852"/>
                  </a:lnTo>
                  <a:lnTo>
                    <a:pt x="1938033" y="3320852"/>
                  </a:lnTo>
                  <a:lnTo>
                    <a:pt x="1916773" y="3320218"/>
                  </a:lnTo>
                  <a:close/>
                  <a:moveTo>
                    <a:pt x="1404938" y="3314700"/>
                  </a:moveTo>
                  <a:lnTo>
                    <a:pt x="1408115" y="3320420"/>
                  </a:lnTo>
                  <a:lnTo>
                    <a:pt x="1411928" y="3325505"/>
                  </a:lnTo>
                  <a:lnTo>
                    <a:pt x="1415740" y="3330590"/>
                  </a:lnTo>
                  <a:lnTo>
                    <a:pt x="1419552" y="3335992"/>
                  </a:lnTo>
                  <a:lnTo>
                    <a:pt x="1424000" y="3340759"/>
                  </a:lnTo>
                  <a:lnTo>
                    <a:pt x="1428447" y="3346161"/>
                  </a:lnTo>
                  <a:lnTo>
                    <a:pt x="1438296" y="3356013"/>
                  </a:lnTo>
                  <a:lnTo>
                    <a:pt x="1448780" y="3365229"/>
                  </a:lnTo>
                  <a:lnTo>
                    <a:pt x="1460852" y="3374444"/>
                  </a:lnTo>
                  <a:lnTo>
                    <a:pt x="1472924" y="3383025"/>
                  </a:lnTo>
                  <a:lnTo>
                    <a:pt x="1486267" y="3391287"/>
                  </a:lnTo>
                  <a:lnTo>
                    <a:pt x="1500563" y="3399550"/>
                  </a:lnTo>
                  <a:lnTo>
                    <a:pt x="1515494" y="3407494"/>
                  </a:lnTo>
                  <a:lnTo>
                    <a:pt x="1531061" y="3415121"/>
                  </a:lnTo>
                  <a:lnTo>
                    <a:pt x="1547263" y="3422113"/>
                  </a:lnTo>
                  <a:lnTo>
                    <a:pt x="1564101" y="3428786"/>
                  </a:lnTo>
                  <a:lnTo>
                    <a:pt x="1581574" y="3435142"/>
                  </a:lnTo>
                  <a:lnTo>
                    <a:pt x="1599682" y="3441498"/>
                  </a:lnTo>
                  <a:lnTo>
                    <a:pt x="1618108" y="3447218"/>
                  </a:lnTo>
                  <a:lnTo>
                    <a:pt x="1637170" y="3452620"/>
                  </a:lnTo>
                  <a:lnTo>
                    <a:pt x="1656866" y="3457705"/>
                  </a:lnTo>
                  <a:lnTo>
                    <a:pt x="1676881" y="3462472"/>
                  </a:lnTo>
                  <a:lnTo>
                    <a:pt x="1697213" y="3466921"/>
                  </a:lnTo>
                  <a:lnTo>
                    <a:pt x="1718180" y="3471052"/>
                  </a:lnTo>
                  <a:lnTo>
                    <a:pt x="1738830" y="3474865"/>
                  </a:lnTo>
                  <a:lnTo>
                    <a:pt x="1760116" y="3478361"/>
                  </a:lnTo>
                  <a:lnTo>
                    <a:pt x="1782036" y="3480903"/>
                  </a:lnTo>
                  <a:lnTo>
                    <a:pt x="1803639" y="3483763"/>
                  </a:lnTo>
                  <a:lnTo>
                    <a:pt x="1825877" y="3486306"/>
                  </a:lnTo>
                  <a:lnTo>
                    <a:pt x="1847798" y="3488213"/>
                  </a:lnTo>
                  <a:lnTo>
                    <a:pt x="1870036" y="3489801"/>
                  </a:lnTo>
                  <a:lnTo>
                    <a:pt x="1891957" y="3490755"/>
                  </a:lnTo>
                  <a:lnTo>
                    <a:pt x="1914513" y="3492026"/>
                  </a:lnTo>
                  <a:lnTo>
                    <a:pt x="1936751" y="3492344"/>
                  </a:lnTo>
                  <a:lnTo>
                    <a:pt x="1959307" y="3492979"/>
                  </a:lnTo>
                  <a:lnTo>
                    <a:pt x="1978051" y="3492344"/>
                  </a:lnTo>
                  <a:lnTo>
                    <a:pt x="1996794" y="3492026"/>
                  </a:lnTo>
                  <a:lnTo>
                    <a:pt x="2015538" y="3491708"/>
                  </a:lnTo>
                  <a:lnTo>
                    <a:pt x="2034599" y="3490437"/>
                  </a:lnTo>
                  <a:lnTo>
                    <a:pt x="2053025" y="3489801"/>
                  </a:lnTo>
                  <a:lnTo>
                    <a:pt x="2071769" y="3488213"/>
                  </a:lnTo>
                  <a:lnTo>
                    <a:pt x="2090513" y="3486624"/>
                  </a:lnTo>
                  <a:lnTo>
                    <a:pt x="2108621" y="3484717"/>
                  </a:lnTo>
                  <a:lnTo>
                    <a:pt x="2127365" y="3482492"/>
                  </a:lnTo>
                  <a:lnTo>
                    <a:pt x="2145473" y="3480268"/>
                  </a:lnTo>
                  <a:lnTo>
                    <a:pt x="2163581" y="3477408"/>
                  </a:lnTo>
                  <a:lnTo>
                    <a:pt x="2181372" y="3474865"/>
                  </a:lnTo>
                  <a:lnTo>
                    <a:pt x="2199163" y="3471688"/>
                  </a:lnTo>
                  <a:lnTo>
                    <a:pt x="2216318" y="3468510"/>
                  </a:lnTo>
                  <a:lnTo>
                    <a:pt x="2233473" y="3464696"/>
                  </a:lnTo>
                  <a:lnTo>
                    <a:pt x="2250311" y="3460883"/>
                  </a:lnTo>
                  <a:lnTo>
                    <a:pt x="2266830" y="3457069"/>
                  </a:lnTo>
                  <a:lnTo>
                    <a:pt x="2283668" y="3452620"/>
                  </a:lnTo>
                  <a:lnTo>
                    <a:pt x="2299235" y="3448171"/>
                  </a:lnTo>
                  <a:lnTo>
                    <a:pt x="2315119" y="3443404"/>
                  </a:lnTo>
                  <a:lnTo>
                    <a:pt x="2330051" y="3438320"/>
                  </a:lnTo>
                  <a:lnTo>
                    <a:pt x="2344982" y="3432917"/>
                  </a:lnTo>
                  <a:lnTo>
                    <a:pt x="2359278" y="3427833"/>
                  </a:lnTo>
                  <a:lnTo>
                    <a:pt x="2373574" y="3421795"/>
                  </a:lnTo>
                  <a:lnTo>
                    <a:pt x="2386917" y="3415757"/>
                  </a:lnTo>
                  <a:lnTo>
                    <a:pt x="2399942" y="3409719"/>
                  </a:lnTo>
                  <a:lnTo>
                    <a:pt x="2412650" y="3403363"/>
                  </a:lnTo>
                  <a:lnTo>
                    <a:pt x="2424722" y="3396690"/>
                  </a:lnTo>
                  <a:lnTo>
                    <a:pt x="2436159" y="3389380"/>
                  </a:lnTo>
                  <a:lnTo>
                    <a:pt x="2446961" y="3382389"/>
                  </a:lnTo>
                  <a:lnTo>
                    <a:pt x="2457444" y="3375080"/>
                  </a:lnTo>
                  <a:lnTo>
                    <a:pt x="2466975" y="3367453"/>
                  </a:lnTo>
                  <a:lnTo>
                    <a:pt x="2466975" y="3464378"/>
                  </a:lnTo>
                  <a:lnTo>
                    <a:pt x="2466657" y="3464696"/>
                  </a:lnTo>
                  <a:lnTo>
                    <a:pt x="2466340" y="3472641"/>
                  </a:lnTo>
                  <a:lnTo>
                    <a:pt x="2466022" y="3477408"/>
                  </a:lnTo>
                  <a:lnTo>
                    <a:pt x="2464751" y="3482492"/>
                  </a:lnTo>
                  <a:lnTo>
                    <a:pt x="2463480" y="3487895"/>
                  </a:lnTo>
                  <a:lnTo>
                    <a:pt x="2461892" y="3492344"/>
                  </a:lnTo>
                  <a:lnTo>
                    <a:pt x="2459986" y="3497111"/>
                  </a:lnTo>
                  <a:lnTo>
                    <a:pt x="2457444" y="3501877"/>
                  </a:lnTo>
                  <a:lnTo>
                    <a:pt x="2455220" y="3506962"/>
                  </a:lnTo>
                  <a:lnTo>
                    <a:pt x="2452361" y="3511729"/>
                  </a:lnTo>
                  <a:lnTo>
                    <a:pt x="2449184" y="3516178"/>
                  </a:lnTo>
                  <a:lnTo>
                    <a:pt x="2445690" y="3520945"/>
                  </a:lnTo>
                  <a:lnTo>
                    <a:pt x="2441878" y="3525712"/>
                  </a:lnTo>
                  <a:lnTo>
                    <a:pt x="2437748" y="3529843"/>
                  </a:lnTo>
                  <a:lnTo>
                    <a:pt x="2429170" y="3539059"/>
                  </a:lnTo>
                  <a:lnTo>
                    <a:pt x="2419322" y="3547639"/>
                  </a:lnTo>
                  <a:lnTo>
                    <a:pt x="2408202" y="3556537"/>
                  </a:lnTo>
                  <a:lnTo>
                    <a:pt x="2396130" y="3564799"/>
                  </a:lnTo>
                  <a:lnTo>
                    <a:pt x="2383423" y="3572744"/>
                  </a:lnTo>
                  <a:lnTo>
                    <a:pt x="2369127" y="3580689"/>
                  </a:lnTo>
                  <a:lnTo>
                    <a:pt x="2354195" y="3587998"/>
                  </a:lnTo>
                  <a:lnTo>
                    <a:pt x="2338311" y="3595625"/>
                  </a:lnTo>
                  <a:lnTo>
                    <a:pt x="2321791" y="3602298"/>
                  </a:lnTo>
                  <a:lnTo>
                    <a:pt x="2304636" y="3608972"/>
                  </a:lnTo>
                  <a:lnTo>
                    <a:pt x="2285892" y="3615328"/>
                  </a:lnTo>
                  <a:lnTo>
                    <a:pt x="2266830" y="3621683"/>
                  </a:lnTo>
                  <a:lnTo>
                    <a:pt x="2247134" y="3627086"/>
                  </a:lnTo>
                  <a:lnTo>
                    <a:pt x="2226802" y="3632806"/>
                  </a:lnTo>
                  <a:lnTo>
                    <a:pt x="2205516" y="3637255"/>
                  </a:lnTo>
                  <a:lnTo>
                    <a:pt x="2183278" y="3642022"/>
                  </a:lnTo>
                  <a:lnTo>
                    <a:pt x="2160722" y="3646471"/>
                  </a:lnTo>
                  <a:lnTo>
                    <a:pt x="2137848" y="3649967"/>
                  </a:lnTo>
                  <a:lnTo>
                    <a:pt x="2114340" y="3653462"/>
                  </a:lnTo>
                  <a:lnTo>
                    <a:pt x="2089877" y="3656640"/>
                  </a:lnTo>
                  <a:lnTo>
                    <a:pt x="2065415" y="3659182"/>
                  </a:lnTo>
                  <a:lnTo>
                    <a:pt x="2040000" y="3661407"/>
                  </a:lnTo>
                  <a:lnTo>
                    <a:pt x="2014267" y="3662996"/>
                  </a:lnTo>
                  <a:lnTo>
                    <a:pt x="1988217" y="3664267"/>
                  </a:lnTo>
                  <a:lnTo>
                    <a:pt x="1962166" y="3664903"/>
                  </a:lnTo>
                  <a:lnTo>
                    <a:pt x="1935480" y="3665538"/>
                  </a:lnTo>
                  <a:lnTo>
                    <a:pt x="1908159" y="3664903"/>
                  </a:lnTo>
                  <a:lnTo>
                    <a:pt x="1881155" y="3664267"/>
                  </a:lnTo>
                  <a:lnTo>
                    <a:pt x="1854469" y="3662996"/>
                  </a:lnTo>
                  <a:lnTo>
                    <a:pt x="1828419" y="3661089"/>
                  </a:lnTo>
                  <a:lnTo>
                    <a:pt x="1803004" y="3659182"/>
                  </a:lnTo>
                  <a:lnTo>
                    <a:pt x="1777588" y="3656322"/>
                  </a:lnTo>
                  <a:lnTo>
                    <a:pt x="1752809" y="3653145"/>
                  </a:lnTo>
                  <a:lnTo>
                    <a:pt x="1728664" y="3649649"/>
                  </a:lnTo>
                  <a:lnTo>
                    <a:pt x="1705155" y="3645835"/>
                  </a:lnTo>
                  <a:lnTo>
                    <a:pt x="1682282" y="3641069"/>
                  </a:lnTo>
                  <a:lnTo>
                    <a:pt x="1660043" y="3636302"/>
                  </a:lnTo>
                  <a:lnTo>
                    <a:pt x="1638440" y="3631217"/>
                  </a:lnTo>
                  <a:lnTo>
                    <a:pt x="1617791" y="3625497"/>
                  </a:lnTo>
                  <a:lnTo>
                    <a:pt x="1597776" y="3619777"/>
                  </a:lnTo>
                  <a:lnTo>
                    <a:pt x="1578397" y="3613421"/>
                  </a:lnTo>
                  <a:lnTo>
                    <a:pt x="1559653" y="3606747"/>
                  </a:lnTo>
                  <a:lnTo>
                    <a:pt x="1542498" y="3599438"/>
                  </a:lnTo>
                  <a:lnTo>
                    <a:pt x="1525343" y="3592447"/>
                  </a:lnTo>
                  <a:lnTo>
                    <a:pt x="1509776" y="3584820"/>
                  </a:lnTo>
                  <a:lnTo>
                    <a:pt x="1495162" y="3576875"/>
                  </a:lnTo>
                  <a:lnTo>
                    <a:pt x="1481184" y="3568613"/>
                  </a:lnTo>
                  <a:lnTo>
                    <a:pt x="1468159" y="3560350"/>
                  </a:lnTo>
                  <a:lnTo>
                    <a:pt x="1456404" y="3551770"/>
                  </a:lnTo>
                  <a:lnTo>
                    <a:pt x="1445603" y="3542554"/>
                  </a:lnTo>
                  <a:lnTo>
                    <a:pt x="1440837" y="3538423"/>
                  </a:lnTo>
                  <a:lnTo>
                    <a:pt x="1436390" y="3533656"/>
                  </a:lnTo>
                  <a:lnTo>
                    <a:pt x="1431942" y="3529207"/>
                  </a:lnTo>
                  <a:lnTo>
                    <a:pt x="1428130" y="3524440"/>
                  </a:lnTo>
                  <a:lnTo>
                    <a:pt x="1424318" y="3519674"/>
                  </a:lnTo>
                  <a:lnTo>
                    <a:pt x="1420823" y="3514907"/>
                  </a:lnTo>
                  <a:lnTo>
                    <a:pt x="1417646" y="3510140"/>
                  </a:lnTo>
                  <a:lnTo>
                    <a:pt x="1415105" y="3505055"/>
                  </a:lnTo>
                  <a:lnTo>
                    <a:pt x="1412563" y="3500288"/>
                  </a:lnTo>
                  <a:lnTo>
                    <a:pt x="1410339" y="3495204"/>
                  </a:lnTo>
                  <a:lnTo>
                    <a:pt x="1408115" y="3490437"/>
                  </a:lnTo>
                  <a:lnTo>
                    <a:pt x="1407162" y="3485352"/>
                  </a:lnTo>
                  <a:lnTo>
                    <a:pt x="1405892" y="3480268"/>
                  </a:lnTo>
                  <a:lnTo>
                    <a:pt x="1404621" y="3475183"/>
                  </a:lnTo>
                  <a:lnTo>
                    <a:pt x="1404303" y="3470099"/>
                  </a:lnTo>
                  <a:lnTo>
                    <a:pt x="1404303" y="3464696"/>
                  </a:lnTo>
                  <a:lnTo>
                    <a:pt x="1403350" y="3464696"/>
                  </a:lnTo>
                  <a:lnTo>
                    <a:pt x="1403350" y="3333132"/>
                  </a:lnTo>
                  <a:lnTo>
                    <a:pt x="1403350" y="3329318"/>
                  </a:lnTo>
                  <a:lnTo>
                    <a:pt x="1403985" y="3322327"/>
                  </a:lnTo>
                  <a:lnTo>
                    <a:pt x="1404938" y="3314700"/>
                  </a:lnTo>
                  <a:close/>
                  <a:moveTo>
                    <a:pt x="177802" y="3314700"/>
                  </a:moveTo>
                  <a:lnTo>
                    <a:pt x="180980" y="3320420"/>
                  </a:lnTo>
                  <a:lnTo>
                    <a:pt x="184476" y="3325505"/>
                  </a:lnTo>
                  <a:lnTo>
                    <a:pt x="188289" y="3330590"/>
                  </a:lnTo>
                  <a:lnTo>
                    <a:pt x="192420" y="3335992"/>
                  </a:lnTo>
                  <a:lnTo>
                    <a:pt x="196551" y="3340759"/>
                  </a:lnTo>
                  <a:lnTo>
                    <a:pt x="201000" y="3346161"/>
                  </a:lnTo>
                  <a:lnTo>
                    <a:pt x="210852" y="3356013"/>
                  </a:lnTo>
                  <a:lnTo>
                    <a:pt x="221656" y="3365229"/>
                  </a:lnTo>
                  <a:lnTo>
                    <a:pt x="233414" y="3374444"/>
                  </a:lnTo>
                  <a:lnTo>
                    <a:pt x="245490" y="3383025"/>
                  </a:lnTo>
                  <a:lnTo>
                    <a:pt x="259155" y="3391287"/>
                  </a:lnTo>
                  <a:lnTo>
                    <a:pt x="273138" y="3399550"/>
                  </a:lnTo>
                  <a:lnTo>
                    <a:pt x="288073" y="3407494"/>
                  </a:lnTo>
                  <a:lnTo>
                    <a:pt x="303645" y="3415121"/>
                  </a:lnTo>
                  <a:lnTo>
                    <a:pt x="319852" y="3422113"/>
                  </a:lnTo>
                  <a:lnTo>
                    <a:pt x="336694" y="3428786"/>
                  </a:lnTo>
                  <a:lnTo>
                    <a:pt x="354173" y="3435142"/>
                  </a:lnTo>
                  <a:lnTo>
                    <a:pt x="372286" y="3441498"/>
                  </a:lnTo>
                  <a:lnTo>
                    <a:pt x="390718" y="3447218"/>
                  </a:lnTo>
                  <a:lnTo>
                    <a:pt x="409785" y="3452620"/>
                  </a:lnTo>
                  <a:lnTo>
                    <a:pt x="429488" y="3457705"/>
                  </a:lnTo>
                  <a:lnTo>
                    <a:pt x="449826" y="3462472"/>
                  </a:lnTo>
                  <a:lnTo>
                    <a:pt x="469846" y="3466921"/>
                  </a:lnTo>
                  <a:lnTo>
                    <a:pt x="490820" y="3471052"/>
                  </a:lnTo>
                  <a:lnTo>
                    <a:pt x="511794" y="3474865"/>
                  </a:lnTo>
                  <a:lnTo>
                    <a:pt x="533085" y="3478361"/>
                  </a:lnTo>
                  <a:lnTo>
                    <a:pt x="554695" y="3480903"/>
                  </a:lnTo>
                  <a:lnTo>
                    <a:pt x="576304" y="3483763"/>
                  </a:lnTo>
                  <a:lnTo>
                    <a:pt x="598549" y="3486306"/>
                  </a:lnTo>
                  <a:lnTo>
                    <a:pt x="620476" y="3488213"/>
                  </a:lnTo>
                  <a:lnTo>
                    <a:pt x="642721" y="3489801"/>
                  </a:lnTo>
                  <a:lnTo>
                    <a:pt x="664966" y="3490755"/>
                  </a:lnTo>
                  <a:lnTo>
                    <a:pt x="687211" y="3492026"/>
                  </a:lnTo>
                  <a:lnTo>
                    <a:pt x="709456" y="3492344"/>
                  </a:lnTo>
                  <a:lnTo>
                    <a:pt x="732018" y="3492344"/>
                  </a:lnTo>
                  <a:lnTo>
                    <a:pt x="750768" y="3492344"/>
                  </a:lnTo>
                  <a:lnTo>
                    <a:pt x="769517" y="3492026"/>
                  </a:lnTo>
                  <a:lnTo>
                    <a:pt x="788266" y="3491708"/>
                  </a:lnTo>
                  <a:lnTo>
                    <a:pt x="807333" y="3490437"/>
                  </a:lnTo>
                  <a:lnTo>
                    <a:pt x="825765" y="3489801"/>
                  </a:lnTo>
                  <a:lnTo>
                    <a:pt x="844832" y="3488213"/>
                  </a:lnTo>
                  <a:lnTo>
                    <a:pt x="863263" y="3486624"/>
                  </a:lnTo>
                  <a:lnTo>
                    <a:pt x="881695" y="3484717"/>
                  </a:lnTo>
                  <a:lnTo>
                    <a:pt x="900126" y="3482492"/>
                  </a:lnTo>
                  <a:lnTo>
                    <a:pt x="918240" y="3480268"/>
                  </a:lnTo>
                  <a:lnTo>
                    <a:pt x="936354" y="3477408"/>
                  </a:lnTo>
                  <a:lnTo>
                    <a:pt x="954150" y="3474865"/>
                  </a:lnTo>
                  <a:lnTo>
                    <a:pt x="971946" y="3471688"/>
                  </a:lnTo>
                  <a:lnTo>
                    <a:pt x="989424" y="3468510"/>
                  </a:lnTo>
                  <a:lnTo>
                    <a:pt x="1006266" y="3464696"/>
                  </a:lnTo>
                  <a:lnTo>
                    <a:pt x="1023109" y="3460883"/>
                  </a:lnTo>
                  <a:lnTo>
                    <a:pt x="1039952" y="3457069"/>
                  </a:lnTo>
                  <a:lnTo>
                    <a:pt x="1056476" y="3452620"/>
                  </a:lnTo>
                  <a:lnTo>
                    <a:pt x="1072366" y="3448171"/>
                  </a:lnTo>
                  <a:lnTo>
                    <a:pt x="1087937" y="3443087"/>
                  </a:lnTo>
                  <a:lnTo>
                    <a:pt x="1102873" y="3438320"/>
                  </a:lnTo>
                  <a:lnTo>
                    <a:pt x="1118126" y="3432917"/>
                  </a:lnTo>
                  <a:lnTo>
                    <a:pt x="1132109" y="3427833"/>
                  </a:lnTo>
                  <a:lnTo>
                    <a:pt x="1146409" y="3421795"/>
                  </a:lnTo>
                  <a:lnTo>
                    <a:pt x="1159756" y="3415757"/>
                  </a:lnTo>
                  <a:lnTo>
                    <a:pt x="1172785" y="3409719"/>
                  </a:lnTo>
                  <a:lnTo>
                    <a:pt x="1185497" y="3403363"/>
                  </a:lnTo>
                  <a:lnTo>
                    <a:pt x="1197890" y="3396690"/>
                  </a:lnTo>
                  <a:lnTo>
                    <a:pt x="1209331" y="3389380"/>
                  </a:lnTo>
                  <a:lnTo>
                    <a:pt x="1219818" y="3382389"/>
                  </a:lnTo>
                  <a:lnTo>
                    <a:pt x="1230622" y="3375080"/>
                  </a:lnTo>
                  <a:lnTo>
                    <a:pt x="1239838" y="3367453"/>
                  </a:lnTo>
                  <a:lnTo>
                    <a:pt x="1239838" y="3464378"/>
                  </a:lnTo>
                  <a:lnTo>
                    <a:pt x="1239838" y="3464696"/>
                  </a:lnTo>
                  <a:lnTo>
                    <a:pt x="1239520" y="3468827"/>
                  </a:lnTo>
                  <a:lnTo>
                    <a:pt x="1239202" y="3472641"/>
                  </a:lnTo>
                  <a:lnTo>
                    <a:pt x="1238885" y="3477408"/>
                  </a:lnTo>
                  <a:lnTo>
                    <a:pt x="1237614" y="3482492"/>
                  </a:lnTo>
                  <a:lnTo>
                    <a:pt x="1236342" y="3487895"/>
                  </a:lnTo>
                  <a:lnTo>
                    <a:pt x="1234754" y="3492344"/>
                  </a:lnTo>
                  <a:lnTo>
                    <a:pt x="1232847" y="3497111"/>
                  </a:lnTo>
                  <a:lnTo>
                    <a:pt x="1230622" y="3501877"/>
                  </a:lnTo>
                  <a:lnTo>
                    <a:pt x="1228080" y="3506962"/>
                  </a:lnTo>
                  <a:lnTo>
                    <a:pt x="1225538" y="3511729"/>
                  </a:lnTo>
                  <a:lnTo>
                    <a:pt x="1222360" y="3516178"/>
                  </a:lnTo>
                  <a:lnTo>
                    <a:pt x="1218546" y="3520945"/>
                  </a:lnTo>
                  <a:lnTo>
                    <a:pt x="1214733" y="3525712"/>
                  </a:lnTo>
                  <a:lnTo>
                    <a:pt x="1210920" y="3529843"/>
                  </a:lnTo>
                  <a:lnTo>
                    <a:pt x="1202022" y="3539059"/>
                  </a:lnTo>
                  <a:lnTo>
                    <a:pt x="1192170" y="3547639"/>
                  </a:lnTo>
                  <a:lnTo>
                    <a:pt x="1181048" y="3556537"/>
                  </a:lnTo>
                  <a:lnTo>
                    <a:pt x="1169290" y="3564799"/>
                  </a:lnTo>
                  <a:lnTo>
                    <a:pt x="1156261" y="3572744"/>
                  </a:lnTo>
                  <a:lnTo>
                    <a:pt x="1141960" y="3580689"/>
                  </a:lnTo>
                  <a:lnTo>
                    <a:pt x="1127024" y="3587998"/>
                  </a:lnTo>
                  <a:lnTo>
                    <a:pt x="1111453" y="3595625"/>
                  </a:lnTo>
                  <a:lnTo>
                    <a:pt x="1094610" y="3602298"/>
                  </a:lnTo>
                  <a:lnTo>
                    <a:pt x="1077450" y="3608972"/>
                  </a:lnTo>
                  <a:lnTo>
                    <a:pt x="1058701" y="3615328"/>
                  </a:lnTo>
                  <a:lnTo>
                    <a:pt x="1039952" y="3621683"/>
                  </a:lnTo>
                  <a:lnTo>
                    <a:pt x="1020249" y="3627086"/>
                  </a:lnTo>
                  <a:lnTo>
                    <a:pt x="999593" y="3632806"/>
                  </a:lnTo>
                  <a:lnTo>
                    <a:pt x="978301" y="3637255"/>
                  </a:lnTo>
                  <a:lnTo>
                    <a:pt x="956056" y="3642022"/>
                  </a:lnTo>
                  <a:lnTo>
                    <a:pt x="933494" y="3646471"/>
                  </a:lnTo>
                  <a:lnTo>
                    <a:pt x="910613" y="3649967"/>
                  </a:lnTo>
                  <a:lnTo>
                    <a:pt x="887097" y="3653462"/>
                  </a:lnTo>
                  <a:lnTo>
                    <a:pt x="862946" y="3656640"/>
                  </a:lnTo>
                  <a:lnTo>
                    <a:pt x="838158" y="3659182"/>
                  </a:lnTo>
                  <a:lnTo>
                    <a:pt x="812736" y="3661407"/>
                  </a:lnTo>
                  <a:lnTo>
                    <a:pt x="787313" y="3662996"/>
                  </a:lnTo>
                  <a:lnTo>
                    <a:pt x="761572" y="3664267"/>
                  </a:lnTo>
                  <a:lnTo>
                    <a:pt x="735196" y="3664903"/>
                  </a:lnTo>
                  <a:lnTo>
                    <a:pt x="708185" y="3665538"/>
                  </a:lnTo>
                  <a:lnTo>
                    <a:pt x="680855" y="3664903"/>
                  </a:lnTo>
                  <a:lnTo>
                    <a:pt x="654161" y="3664267"/>
                  </a:lnTo>
                  <a:lnTo>
                    <a:pt x="627467" y="3662996"/>
                  </a:lnTo>
                  <a:lnTo>
                    <a:pt x="601409" y="3661089"/>
                  </a:lnTo>
                  <a:lnTo>
                    <a:pt x="575668" y="3659182"/>
                  </a:lnTo>
                  <a:lnTo>
                    <a:pt x="550246" y="3656322"/>
                  </a:lnTo>
                  <a:lnTo>
                    <a:pt x="525458" y="3653145"/>
                  </a:lnTo>
                  <a:lnTo>
                    <a:pt x="501307" y="3649649"/>
                  </a:lnTo>
                  <a:lnTo>
                    <a:pt x="478109" y="3645835"/>
                  </a:lnTo>
                  <a:lnTo>
                    <a:pt x="455228" y="3641069"/>
                  </a:lnTo>
                  <a:lnTo>
                    <a:pt x="432665" y="3636302"/>
                  </a:lnTo>
                  <a:lnTo>
                    <a:pt x="411374" y="3631217"/>
                  </a:lnTo>
                  <a:lnTo>
                    <a:pt x="390400" y="3625497"/>
                  </a:lnTo>
                  <a:lnTo>
                    <a:pt x="370380" y="3619777"/>
                  </a:lnTo>
                  <a:lnTo>
                    <a:pt x="350995" y="3613421"/>
                  </a:lnTo>
                  <a:lnTo>
                    <a:pt x="332563" y="3606747"/>
                  </a:lnTo>
                  <a:lnTo>
                    <a:pt x="315085" y="3599438"/>
                  </a:lnTo>
                  <a:lnTo>
                    <a:pt x="297925" y="3592447"/>
                  </a:lnTo>
                  <a:lnTo>
                    <a:pt x="282353" y="3584820"/>
                  </a:lnTo>
                  <a:lnTo>
                    <a:pt x="267735" y="3576875"/>
                  </a:lnTo>
                  <a:lnTo>
                    <a:pt x="253753" y="3568613"/>
                  </a:lnTo>
                  <a:lnTo>
                    <a:pt x="240724" y="3560350"/>
                  </a:lnTo>
                  <a:lnTo>
                    <a:pt x="229283" y="3551770"/>
                  </a:lnTo>
                  <a:lnTo>
                    <a:pt x="218796" y="3542872"/>
                  </a:lnTo>
                  <a:lnTo>
                    <a:pt x="213712" y="3538423"/>
                  </a:lnTo>
                  <a:lnTo>
                    <a:pt x="208945" y="3533656"/>
                  </a:lnTo>
                  <a:lnTo>
                    <a:pt x="204814" y="3529207"/>
                  </a:lnTo>
                  <a:lnTo>
                    <a:pt x="200683" y="3524440"/>
                  </a:lnTo>
                  <a:lnTo>
                    <a:pt x="196869" y="3519674"/>
                  </a:lnTo>
                  <a:lnTo>
                    <a:pt x="193374" y="3514907"/>
                  </a:lnTo>
                  <a:lnTo>
                    <a:pt x="190196" y="3510140"/>
                  </a:lnTo>
                  <a:lnTo>
                    <a:pt x="187653" y="3505055"/>
                  </a:lnTo>
                  <a:lnTo>
                    <a:pt x="185111" y="3500288"/>
                  </a:lnTo>
                  <a:lnTo>
                    <a:pt x="182887" y="3495204"/>
                  </a:lnTo>
                  <a:lnTo>
                    <a:pt x="181298" y="3490437"/>
                  </a:lnTo>
                  <a:lnTo>
                    <a:pt x="179709" y="3485352"/>
                  </a:lnTo>
                  <a:lnTo>
                    <a:pt x="178438" y="3480268"/>
                  </a:lnTo>
                  <a:lnTo>
                    <a:pt x="177802" y="3475183"/>
                  </a:lnTo>
                  <a:lnTo>
                    <a:pt x="176849" y="3470099"/>
                  </a:lnTo>
                  <a:lnTo>
                    <a:pt x="176849" y="3464696"/>
                  </a:lnTo>
                  <a:lnTo>
                    <a:pt x="176531" y="3464696"/>
                  </a:lnTo>
                  <a:lnTo>
                    <a:pt x="176531" y="3333132"/>
                  </a:lnTo>
                  <a:lnTo>
                    <a:pt x="176213" y="3329318"/>
                  </a:lnTo>
                  <a:lnTo>
                    <a:pt x="176531" y="3322327"/>
                  </a:lnTo>
                  <a:lnTo>
                    <a:pt x="177802" y="3314700"/>
                  </a:lnTo>
                  <a:close/>
                  <a:moveTo>
                    <a:pt x="1771445" y="3307529"/>
                  </a:moveTo>
                  <a:lnTo>
                    <a:pt x="1771445" y="3411258"/>
                  </a:lnTo>
                  <a:lnTo>
                    <a:pt x="1789215" y="3413478"/>
                  </a:lnTo>
                  <a:lnTo>
                    <a:pt x="1807301" y="3415698"/>
                  </a:lnTo>
                  <a:lnTo>
                    <a:pt x="1825388" y="3417285"/>
                  </a:lnTo>
                  <a:lnTo>
                    <a:pt x="1843792" y="3419505"/>
                  </a:lnTo>
                  <a:lnTo>
                    <a:pt x="1843792" y="3315777"/>
                  </a:lnTo>
                  <a:lnTo>
                    <a:pt x="1825388" y="3314191"/>
                  </a:lnTo>
                  <a:lnTo>
                    <a:pt x="1807301" y="3312287"/>
                  </a:lnTo>
                  <a:lnTo>
                    <a:pt x="1789215" y="3309750"/>
                  </a:lnTo>
                  <a:lnTo>
                    <a:pt x="1771445" y="3307529"/>
                  </a:lnTo>
                  <a:close/>
                  <a:moveTo>
                    <a:pt x="3178346" y="3281045"/>
                  </a:moveTo>
                  <a:lnTo>
                    <a:pt x="3178346" y="3395980"/>
                  </a:lnTo>
                  <a:lnTo>
                    <a:pt x="3201835" y="3396298"/>
                  </a:lnTo>
                  <a:lnTo>
                    <a:pt x="3225959" y="3396615"/>
                  </a:lnTo>
                  <a:lnTo>
                    <a:pt x="3258970" y="3396298"/>
                  </a:lnTo>
                  <a:lnTo>
                    <a:pt x="3258970" y="3281363"/>
                  </a:lnTo>
                  <a:lnTo>
                    <a:pt x="3225641" y="3281680"/>
                  </a:lnTo>
                  <a:lnTo>
                    <a:pt x="3201835" y="3281363"/>
                  </a:lnTo>
                  <a:lnTo>
                    <a:pt x="3178346" y="3281045"/>
                  </a:lnTo>
                  <a:close/>
                  <a:moveTo>
                    <a:pt x="2609850" y="3275012"/>
                  </a:moveTo>
                  <a:lnTo>
                    <a:pt x="2613342" y="3281059"/>
                  </a:lnTo>
                  <a:lnTo>
                    <a:pt x="2617468" y="3287107"/>
                  </a:lnTo>
                  <a:lnTo>
                    <a:pt x="2621594" y="3292836"/>
                  </a:lnTo>
                  <a:lnTo>
                    <a:pt x="2626038" y="3298883"/>
                  </a:lnTo>
                  <a:lnTo>
                    <a:pt x="2631117" y="3304294"/>
                  </a:lnTo>
                  <a:lnTo>
                    <a:pt x="2635878" y="3310023"/>
                  </a:lnTo>
                  <a:lnTo>
                    <a:pt x="2641274" y="3315433"/>
                  </a:lnTo>
                  <a:lnTo>
                    <a:pt x="2646988" y="3320844"/>
                  </a:lnTo>
                  <a:lnTo>
                    <a:pt x="2658732" y="3331347"/>
                  </a:lnTo>
                  <a:lnTo>
                    <a:pt x="2671746" y="3341532"/>
                  </a:lnTo>
                  <a:lnTo>
                    <a:pt x="2685712" y="3351080"/>
                  </a:lnTo>
                  <a:lnTo>
                    <a:pt x="2700631" y="3360629"/>
                  </a:lnTo>
                  <a:lnTo>
                    <a:pt x="2715867" y="3369540"/>
                  </a:lnTo>
                  <a:lnTo>
                    <a:pt x="2732372" y="3378452"/>
                  </a:lnTo>
                  <a:lnTo>
                    <a:pt x="2749830" y="3386727"/>
                  </a:lnTo>
                  <a:lnTo>
                    <a:pt x="2767923" y="3394684"/>
                  </a:lnTo>
                  <a:lnTo>
                    <a:pt x="2786650" y="3402004"/>
                  </a:lnTo>
                  <a:lnTo>
                    <a:pt x="2805695" y="3409325"/>
                  </a:lnTo>
                  <a:lnTo>
                    <a:pt x="2826009" y="3416327"/>
                  </a:lnTo>
                  <a:lnTo>
                    <a:pt x="2846959" y="3422692"/>
                  </a:lnTo>
                  <a:lnTo>
                    <a:pt x="2867591" y="3428421"/>
                  </a:lnTo>
                  <a:lnTo>
                    <a:pt x="2889492" y="3434469"/>
                  </a:lnTo>
                  <a:lnTo>
                    <a:pt x="2912029" y="3439561"/>
                  </a:lnTo>
                  <a:lnTo>
                    <a:pt x="2934248" y="3444654"/>
                  </a:lnTo>
                  <a:lnTo>
                    <a:pt x="2957102" y="3449109"/>
                  </a:lnTo>
                  <a:lnTo>
                    <a:pt x="2980908" y="3453565"/>
                  </a:lnTo>
                  <a:lnTo>
                    <a:pt x="3004396" y="3457066"/>
                  </a:lnTo>
                  <a:lnTo>
                    <a:pt x="3028203" y="3460567"/>
                  </a:lnTo>
                  <a:lnTo>
                    <a:pt x="3052644" y="3463432"/>
                  </a:lnTo>
                  <a:lnTo>
                    <a:pt x="3077084" y="3465978"/>
                  </a:lnTo>
                  <a:lnTo>
                    <a:pt x="3101525" y="3468206"/>
                  </a:lnTo>
                  <a:lnTo>
                    <a:pt x="3125966" y="3470116"/>
                  </a:lnTo>
                  <a:lnTo>
                    <a:pt x="3150725" y="3471389"/>
                  </a:lnTo>
                  <a:lnTo>
                    <a:pt x="3175800" y="3472344"/>
                  </a:lnTo>
                  <a:lnTo>
                    <a:pt x="3200559" y="3472980"/>
                  </a:lnTo>
                  <a:lnTo>
                    <a:pt x="3225317" y="3473298"/>
                  </a:lnTo>
                  <a:lnTo>
                    <a:pt x="3246266" y="3473298"/>
                  </a:lnTo>
                  <a:lnTo>
                    <a:pt x="3267216" y="3472344"/>
                  </a:lnTo>
                  <a:lnTo>
                    <a:pt x="3288165" y="3472025"/>
                  </a:lnTo>
                  <a:lnTo>
                    <a:pt x="3308797" y="3470752"/>
                  </a:lnTo>
                  <a:lnTo>
                    <a:pt x="3329429" y="3469797"/>
                  </a:lnTo>
                  <a:lnTo>
                    <a:pt x="3350378" y="3468206"/>
                  </a:lnTo>
                  <a:lnTo>
                    <a:pt x="3371010" y="3466615"/>
                  </a:lnTo>
                  <a:lnTo>
                    <a:pt x="3391325" y="3464068"/>
                  </a:lnTo>
                  <a:lnTo>
                    <a:pt x="3411957" y="3462159"/>
                  </a:lnTo>
                  <a:lnTo>
                    <a:pt x="3431954" y="3459294"/>
                  </a:lnTo>
                  <a:lnTo>
                    <a:pt x="3451951" y="3456748"/>
                  </a:lnTo>
                  <a:lnTo>
                    <a:pt x="3471948" y="3453565"/>
                  </a:lnTo>
                  <a:lnTo>
                    <a:pt x="3491628" y="3450064"/>
                  </a:lnTo>
                  <a:lnTo>
                    <a:pt x="3510990" y="3446245"/>
                  </a:lnTo>
                  <a:lnTo>
                    <a:pt x="3530035" y="3442107"/>
                  </a:lnTo>
                  <a:lnTo>
                    <a:pt x="3548763" y="3437970"/>
                  </a:lnTo>
                  <a:lnTo>
                    <a:pt x="3567173" y="3433196"/>
                  </a:lnTo>
                  <a:lnTo>
                    <a:pt x="3585265" y="3428421"/>
                  </a:lnTo>
                  <a:lnTo>
                    <a:pt x="3603041" y="3423329"/>
                  </a:lnTo>
                  <a:lnTo>
                    <a:pt x="3620498" y="3418237"/>
                  </a:lnTo>
                  <a:lnTo>
                    <a:pt x="3637004" y="3412826"/>
                  </a:lnTo>
                  <a:lnTo>
                    <a:pt x="3653510" y="3406779"/>
                  </a:lnTo>
                  <a:lnTo>
                    <a:pt x="3669698" y="3400731"/>
                  </a:lnTo>
                  <a:lnTo>
                    <a:pt x="3685251" y="3394048"/>
                  </a:lnTo>
                  <a:lnTo>
                    <a:pt x="3700170" y="3387682"/>
                  </a:lnTo>
                  <a:lnTo>
                    <a:pt x="3714770" y="3380680"/>
                  </a:lnTo>
                  <a:lnTo>
                    <a:pt x="3728419" y="3373678"/>
                  </a:lnTo>
                  <a:lnTo>
                    <a:pt x="3741751" y="3366039"/>
                  </a:lnTo>
                  <a:lnTo>
                    <a:pt x="3754765" y="3358719"/>
                  </a:lnTo>
                  <a:lnTo>
                    <a:pt x="3767144" y="3350762"/>
                  </a:lnTo>
                  <a:lnTo>
                    <a:pt x="3778571" y="3342487"/>
                  </a:lnTo>
                  <a:lnTo>
                    <a:pt x="3789363" y="3333575"/>
                  </a:lnTo>
                  <a:lnTo>
                    <a:pt x="3789363" y="3441471"/>
                  </a:lnTo>
                  <a:lnTo>
                    <a:pt x="3788728" y="3442107"/>
                  </a:lnTo>
                  <a:lnTo>
                    <a:pt x="3788411" y="3451019"/>
                  </a:lnTo>
                  <a:lnTo>
                    <a:pt x="3787776" y="3456748"/>
                  </a:lnTo>
                  <a:lnTo>
                    <a:pt x="3786506" y="3462159"/>
                  </a:lnTo>
                  <a:lnTo>
                    <a:pt x="3785237" y="3467569"/>
                  </a:lnTo>
                  <a:lnTo>
                    <a:pt x="3783332" y="3472980"/>
                  </a:lnTo>
                  <a:lnTo>
                    <a:pt x="3781428" y="3478391"/>
                  </a:lnTo>
                  <a:lnTo>
                    <a:pt x="3778571" y="3483801"/>
                  </a:lnTo>
                  <a:lnTo>
                    <a:pt x="3775714" y="3489212"/>
                  </a:lnTo>
                  <a:lnTo>
                    <a:pt x="3772540" y="3494305"/>
                  </a:lnTo>
                  <a:lnTo>
                    <a:pt x="3769048" y="3499715"/>
                  </a:lnTo>
                  <a:lnTo>
                    <a:pt x="3765557" y="3504808"/>
                  </a:lnTo>
                  <a:lnTo>
                    <a:pt x="3761113" y="3509900"/>
                  </a:lnTo>
                  <a:lnTo>
                    <a:pt x="3756987" y="3514674"/>
                  </a:lnTo>
                  <a:lnTo>
                    <a:pt x="3752226" y="3519767"/>
                  </a:lnTo>
                  <a:lnTo>
                    <a:pt x="3747147" y="3525177"/>
                  </a:lnTo>
                  <a:lnTo>
                    <a:pt x="3741433" y="3529633"/>
                  </a:lnTo>
                  <a:lnTo>
                    <a:pt x="3736037" y="3534407"/>
                  </a:lnTo>
                  <a:lnTo>
                    <a:pt x="3723658" y="3543956"/>
                  </a:lnTo>
                  <a:lnTo>
                    <a:pt x="3710327" y="3553504"/>
                  </a:lnTo>
                  <a:lnTo>
                    <a:pt x="3696043" y="3562097"/>
                  </a:lnTo>
                  <a:lnTo>
                    <a:pt x="3680490" y="3571009"/>
                  </a:lnTo>
                  <a:lnTo>
                    <a:pt x="3663667" y="3579603"/>
                  </a:lnTo>
                  <a:lnTo>
                    <a:pt x="3646526" y="3587560"/>
                  </a:lnTo>
                  <a:lnTo>
                    <a:pt x="3627799" y="3595516"/>
                  </a:lnTo>
                  <a:lnTo>
                    <a:pt x="3608754" y="3602837"/>
                  </a:lnTo>
                  <a:lnTo>
                    <a:pt x="3588122" y="3609521"/>
                  </a:lnTo>
                  <a:lnTo>
                    <a:pt x="3566855" y="3616523"/>
                  </a:lnTo>
                  <a:lnTo>
                    <a:pt x="3544636" y="3622570"/>
                  </a:lnTo>
                  <a:lnTo>
                    <a:pt x="3522417" y="3628935"/>
                  </a:lnTo>
                  <a:lnTo>
                    <a:pt x="3498611" y="3634664"/>
                  </a:lnTo>
                  <a:lnTo>
                    <a:pt x="3474170" y="3639757"/>
                  </a:lnTo>
                  <a:lnTo>
                    <a:pt x="3449412" y="3644213"/>
                  </a:lnTo>
                  <a:lnTo>
                    <a:pt x="3423701" y="3648350"/>
                  </a:lnTo>
                  <a:lnTo>
                    <a:pt x="3397356" y="3652488"/>
                  </a:lnTo>
                  <a:lnTo>
                    <a:pt x="3370376" y="3655671"/>
                  </a:lnTo>
                  <a:lnTo>
                    <a:pt x="3343395" y="3658853"/>
                  </a:lnTo>
                  <a:lnTo>
                    <a:pt x="3315146" y="3661081"/>
                  </a:lnTo>
                  <a:lnTo>
                    <a:pt x="3286896" y="3662673"/>
                  </a:lnTo>
                  <a:lnTo>
                    <a:pt x="3258011" y="3664264"/>
                  </a:lnTo>
                  <a:lnTo>
                    <a:pt x="3228491" y="3664901"/>
                  </a:lnTo>
                  <a:lnTo>
                    <a:pt x="3198972" y="3665537"/>
                  </a:lnTo>
                  <a:lnTo>
                    <a:pt x="3168500" y="3664901"/>
                  </a:lnTo>
                  <a:lnTo>
                    <a:pt x="3138663" y="3664264"/>
                  </a:lnTo>
                  <a:lnTo>
                    <a:pt x="3109143" y="3662673"/>
                  </a:lnTo>
                  <a:lnTo>
                    <a:pt x="3080259" y="3660763"/>
                  </a:lnTo>
                  <a:lnTo>
                    <a:pt x="3051374" y="3658217"/>
                  </a:lnTo>
                  <a:lnTo>
                    <a:pt x="3023441" y="3655034"/>
                  </a:lnTo>
                  <a:lnTo>
                    <a:pt x="2996144" y="3651533"/>
                  </a:lnTo>
                  <a:lnTo>
                    <a:pt x="2969481" y="3647714"/>
                  </a:lnTo>
                  <a:lnTo>
                    <a:pt x="2943453" y="3643258"/>
                  </a:lnTo>
                  <a:lnTo>
                    <a:pt x="2917742" y="3638165"/>
                  </a:lnTo>
                  <a:lnTo>
                    <a:pt x="2892984" y="3633073"/>
                  </a:lnTo>
                  <a:lnTo>
                    <a:pt x="2869178" y="3627026"/>
                  </a:lnTo>
                  <a:lnTo>
                    <a:pt x="2846007" y="3620660"/>
                  </a:lnTo>
                  <a:lnTo>
                    <a:pt x="2823470" y="3614295"/>
                  </a:lnTo>
                  <a:lnTo>
                    <a:pt x="2802203" y="3607293"/>
                  </a:lnTo>
                  <a:lnTo>
                    <a:pt x="2781889" y="3599654"/>
                  </a:lnTo>
                  <a:lnTo>
                    <a:pt x="2762527" y="3592334"/>
                  </a:lnTo>
                  <a:lnTo>
                    <a:pt x="2743799" y="3584059"/>
                  </a:lnTo>
                  <a:lnTo>
                    <a:pt x="2726024" y="3575783"/>
                  </a:lnTo>
                  <a:lnTo>
                    <a:pt x="2709518" y="3566872"/>
                  </a:lnTo>
                  <a:lnTo>
                    <a:pt x="2694600" y="3557960"/>
                  </a:lnTo>
                  <a:lnTo>
                    <a:pt x="2679999" y="3548412"/>
                  </a:lnTo>
                  <a:lnTo>
                    <a:pt x="2666985" y="3538863"/>
                  </a:lnTo>
                  <a:lnTo>
                    <a:pt x="2660954" y="3533771"/>
                  </a:lnTo>
                  <a:lnTo>
                    <a:pt x="2655240" y="3528997"/>
                  </a:lnTo>
                  <a:lnTo>
                    <a:pt x="2650162" y="3523904"/>
                  </a:lnTo>
                  <a:lnTo>
                    <a:pt x="2645083" y="3518812"/>
                  </a:lnTo>
                  <a:lnTo>
                    <a:pt x="2639687" y="3513719"/>
                  </a:lnTo>
                  <a:lnTo>
                    <a:pt x="2635561" y="3508309"/>
                  </a:lnTo>
                  <a:lnTo>
                    <a:pt x="2631434" y="3503216"/>
                  </a:lnTo>
                  <a:lnTo>
                    <a:pt x="2627625" y="3497806"/>
                  </a:lnTo>
                  <a:lnTo>
                    <a:pt x="2624134" y="3492713"/>
                  </a:lnTo>
                  <a:lnTo>
                    <a:pt x="2620960" y="3486984"/>
                  </a:lnTo>
                  <a:lnTo>
                    <a:pt x="2618103" y="3481574"/>
                  </a:lnTo>
                  <a:lnTo>
                    <a:pt x="2615881" y="3476163"/>
                  </a:lnTo>
                  <a:lnTo>
                    <a:pt x="2613659" y="3470434"/>
                  </a:lnTo>
                  <a:lnTo>
                    <a:pt x="2612072" y="3465023"/>
                  </a:lnTo>
                  <a:lnTo>
                    <a:pt x="2610485" y="3459294"/>
                  </a:lnTo>
                  <a:lnTo>
                    <a:pt x="2609850" y="3453565"/>
                  </a:lnTo>
                  <a:lnTo>
                    <a:pt x="2609215" y="3447836"/>
                  </a:lnTo>
                  <a:lnTo>
                    <a:pt x="2609215" y="3442107"/>
                  </a:lnTo>
                  <a:lnTo>
                    <a:pt x="2608580" y="3442426"/>
                  </a:lnTo>
                  <a:lnTo>
                    <a:pt x="2608580" y="3295700"/>
                  </a:lnTo>
                  <a:lnTo>
                    <a:pt x="2608263" y="3291881"/>
                  </a:lnTo>
                  <a:lnTo>
                    <a:pt x="2608580" y="3283287"/>
                  </a:lnTo>
                  <a:lnTo>
                    <a:pt x="2609850" y="3275012"/>
                  </a:lnTo>
                  <a:close/>
                  <a:moveTo>
                    <a:pt x="1625482" y="3274222"/>
                  </a:moveTo>
                  <a:lnTo>
                    <a:pt x="1625482" y="3379536"/>
                  </a:lnTo>
                  <a:lnTo>
                    <a:pt x="1642935" y="3384612"/>
                  </a:lnTo>
                  <a:lnTo>
                    <a:pt x="1661021" y="3389370"/>
                  </a:lnTo>
                  <a:lnTo>
                    <a:pt x="1679425" y="3394128"/>
                  </a:lnTo>
                  <a:lnTo>
                    <a:pt x="1698464" y="3398252"/>
                  </a:lnTo>
                  <a:lnTo>
                    <a:pt x="1698464" y="3294206"/>
                  </a:lnTo>
                  <a:lnTo>
                    <a:pt x="1679425" y="3289448"/>
                  </a:lnTo>
                  <a:lnTo>
                    <a:pt x="1661021" y="3284690"/>
                  </a:lnTo>
                  <a:lnTo>
                    <a:pt x="1642935" y="3279932"/>
                  </a:lnTo>
                  <a:lnTo>
                    <a:pt x="1625482" y="3274222"/>
                  </a:lnTo>
                  <a:close/>
                  <a:moveTo>
                    <a:pt x="3016148" y="3266758"/>
                  </a:moveTo>
                  <a:lnTo>
                    <a:pt x="3016148" y="3382010"/>
                  </a:lnTo>
                  <a:lnTo>
                    <a:pt x="3035827" y="3384868"/>
                  </a:lnTo>
                  <a:lnTo>
                    <a:pt x="3056142" y="3387090"/>
                  </a:lnTo>
                  <a:lnTo>
                    <a:pt x="3076456" y="3389630"/>
                  </a:lnTo>
                  <a:lnTo>
                    <a:pt x="3097406" y="3391535"/>
                  </a:lnTo>
                  <a:lnTo>
                    <a:pt x="3097406" y="3276283"/>
                  </a:lnTo>
                  <a:lnTo>
                    <a:pt x="3076456" y="3274378"/>
                  </a:lnTo>
                  <a:lnTo>
                    <a:pt x="3056142" y="3271838"/>
                  </a:lnTo>
                  <a:lnTo>
                    <a:pt x="3035827" y="3269615"/>
                  </a:lnTo>
                  <a:lnTo>
                    <a:pt x="3016148" y="3266758"/>
                  </a:lnTo>
                  <a:close/>
                  <a:moveTo>
                    <a:pt x="2854584" y="3230245"/>
                  </a:moveTo>
                  <a:lnTo>
                    <a:pt x="2854584" y="3347403"/>
                  </a:lnTo>
                  <a:lnTo>
                    <a:pt x="2873946" y="3352800"/>
                  </a:lnTo>
                  <a:lnTo>
                    <a:pt x="2893626" y="3357880"/>
                  </a:lnTo>
                  <a:lnTo>
                    <a:pt x="2914258" y="3362960"/>
                  </a:lnTo>
                  <a:lnTo>
                    <a:pt x="2935524" y="3367723"/>
                  </a:lnTo>
                  <a:lnTo>
                    <a:pt x="2935524" y="3251835"/>
                  </a:lnTo>
                  <a:lnTo>
                    <a:pt x="2914258" y="3246755"/>
                  </a:lnTo>
                  <a:lnTo>
                    <a:pt x="2893626" y="3241675"/>
                  </a:lnTo>
                  <a:lnTo>
                    <a:pt x="2873946" y="3235960"/>
                  </a:lnTo>
                  <a:lnTo>
                    <a:pt x="2854584" y="3230245"/>
                  </a:lnTo>
                  <a:close/>
                  <a:moveTo>
                    <a:pt x="1480154" y="3217441"/>
                  </a:moveTo>
                  <a:lnTo>
                    <a:pt x="1480154" y="3305626"/>
                  </a:lnTo>
                  <a:lnTo>
                    <a:pt x="1482375" y="3307847"/>
                  </a:lnTo>
                  <a:lnTo>
                    <a:pt x="1484914" y="3310701"/>
                  </a:lnTo>
                  <a:lnTo>
                    <a:pt x="1491895" y="3316411"/>
                  </a:lnTo>
                  <a:lnTo>
                    <a:pt x="1500145" y="3322755"/>
                  </a:lnTo>
                  <a:lnTo>
                    <a:pt x="1509664" y="3329100"/>
                  </a:lnTo>
                  <a:lnTo>
                    <a:pt x="1519818" y="3335444"/>
                  </a:lnTo>
                  <a:lnTo>
                    <a:pt x="1530924" y="3341788"/>
                  </a:lnTo>
                  <a:lnTo>
                    <a:pt x="1542030" y="3347498"/>
                  </a:lnTo>
                  <a:lnTo>
                    <a:pt x="1553136" y="3352891"/>
                  </a:lnTo>
                  <a:lnTo>
                    <a:pt x="1553136" y="3255189"/>
                  </a:lnTo>
                  <a:lnTo>
                    <a:pt x="1539174" y="3249797"/>
                  </a:lnTo>
                  <a:lnTo>
                    <a:pt x="1527116" y="3244721"/>
                  </a:lnTo>
                  <a:lnTo>
                    <a:pt x="1516010" y="3239646"/>
                  </a:lnTo>
                  <a:lnTo>
                    <a:pt x="1506174" y="3234888"/>
                  </a:lnTo>
                  <a:lnTo>
                    <a:pt x="1497924" y="3230130"/>
                  </a:lnTo>
                  <a:lnTo>
                    <a:pt x="1490626" y="3226006"/>
                  </a:lnTo>
                  <a:lnTo>
                    <a:pt x="1484914" y="3221565"/>
                  </a:lnTo>
                  <a:lnTo>
                    <a:pt x="1480154" y="3217441"/>
                  </a:lnTo>
                  <a:close/>
                  <a:moveTo>
                    <a:pt x="2426374" y="3213000"/>
                  </a:moveTo>
                  <a:lnTo>
                    <a:pt x="2420662" y="3217124"/>
                  </a:lnTo>
                  <a:lnTo>
                    <a:pt x="2413999" y="3221565"/>
                  </a:lnTo>
                  <a:lnTo>
                    <a:pt x="2406701" y="3226323"/>
                  </a:lnTo>
                  <a:lnTo>
                    <a:pt x="2399720" y="3230130"/>
                  </a:lnTo>
                  <a:lnTo>
                    <a:pt x="2392739" y="3234253"/>
                  </a:lnTo>
                  <a:lnTo>
                    <a:pt x="2385124" y="3237743"/>
                  </a:lnTo>
                  <a:lnTo>
                    <a:pt x="2378460" y="3240915"/>
                  </a:lnTo>
                  <a:lnTo>
                    <a:pt x="2371797" y="3243135"/>
                  </a:lnTo>
                  <a:lnTo>
                    <a:pt x="2371797" y="3350353"/>
                  </a:lnTo>
                  <a:lnTo>
                    <a:pt x="2379729" y="3346864"/>
                  </a:lnTo>
                  <a:lnTo>
                    <a:pt x="2387028" y="3342423"/>
                  </a:lnTo>
                  <a:lnTo>
                    <a:pt x="2394643" y="3338299"/>
                  </a:lnTo>
                  <a:lnTo>
                    <a:pt x="2401941" y="3333541"/>
                  </a:lnTo>
                  <a:lnTo>
                    <a:pt x="2409239" y="3328782"/>
                  </a:lnTo>
                  <a:lnTo>
                    <a:pt x="2415585" y="3324024"/>
                  </a:lnTo>
                  <a:lnTo>
                    <a:pt x="2421297" y="3319266"/>
                  </a:lnTo>
                  <a:lnTo>
                    <a:pt x="2426374" y="3314508"/>
                  </a:lnTo>
                  <a:lnTo>
                    <a:pt x="2426374" y="3213000"/>
                  </a:lnTo>
                  <a:close/>
                  <a:moveTo>
                    <a:pt x="2692385" y="3167062"/>
                  </a:moveTo>
                  <a:lnTo>
                    <a:pt x="2692385" y="3264535"/>
                  </a:lnTo>
                  <a:lnTo>
                    <a:pt x="2695241" y="3267393"/>
                  </a:lnTo>
                  <a:lnTo>
                    <a:pt x="2698098" y="3270250"/>
                  </a:lnTo>
                  <a:lnTo>
                    <a:pt x="2705399" y="3276600"/>
                  </a:lnTo>
                  <a:lnTo>
                    <a:pt x="2714921" y="3283903"/>
                  </a:lnTo>
                  <a:lnTo>
                    <a:pt x="2725078" y="3290888"/>
                  </a:lnTo>
                  <a:lnTo>
                    <a:pt x="2737140" y="3297873"/>
                  </a:lnTo>
                  <a:lnTo>
                    <a:pt x="2748884" y="3305175"/>
                  </a:lnTo>
                  <a:lnTo>
                    <a:pt x="2761581" y="3311525"/>
                  </a:lnTo>
                  <a:lnTo>
                    <a:pt x="2773325" y="3317240"/>
                  </a:lnTo>
                  <a:lnTo>
                    <a:pt x="2773325" y="3208337"/>
                  </a:lnTo>
                  <a:lnTo>
                    <a:pt x="2758407" y="3202940"/>
                  </a:lnTo>
                  <a:lnTo>
                    <a:pt x="2744441" y="3196907"/>
                  </a:lnTo>
                  <a:lnTo>
                    <a:pt x="2732379" y="3191510"/>
                  </a:lnTo>
                  <a:lnTo>
                    <a:pt x="2721269" y="3186430"/>
                  </a:lnTo>
                  <a:lnTo>
                    <a:pt x="2712064" y="3180715"/>
                  </a:lnTo>
                  <a:lnTo>
                    <a:pt x="2704446" y="3176270"/>
                  </a:lnTo>
                  <a:lnTo>
                    <a:pt x="2697781" y="3171507"/>
                  </a:lnTo>
                  <a:lnTo>
                    <a:pt x="2692385" y="3167062"/>
                  </a:lnTo>
                  <a:close/>
                  <a:moveTo>
                    <a:pt x="3744614" y="3161665"/>
                  </a:moveTo>
                  <a:lnTo>
                    <a:pt x="3737949" y="3166745"/>
                  </a:lnTo>
                  <a:lnTo>
                    <a:pt x="3730648" y="3171507"/>
                  </a:lnTo>
                  <a:lnTo>
                    <a:pt x="3722713" y="3176587"/>
                  </a:lnTo>
                  <a:lnTo>
                    <a:pt x="3715095" y="3180715"/>
                  </a:lnTo>
                  <a:lnTo>
                    <a:pt x="3706524" y="3185160"/>
                  </a:lnTo>
                  <a:lnTo>
                    <a:pt x="3698907" y="3189287"/>
                  </a:lnTo>
                  <a:lnTo>
                    <a:pt x="3691289" y="3192780"/>
                  </a:lnTo>
                  <a:lnTo>
                    <a:pt x="3683671" y="3195320"/>
                  </a:lnTo>
                  <a:lnTo>
                    <a:pt x="3683671" y="3315018"/>
                  </a:lnTo>
                  <a:lnTo>
                    <a:pt x="3692558" y="3310573"/>
                  </a:lnTo>
                  <a:lnTo>
                    <a:pt x="3701128" y="3305810"/>
                  </a:lnTo>
                  <a:lnTo>
                    <a:pt x="3709381" y="3301048"/>
                  </a:lnTo>
                  <a:lnTo>
                    <a:pt x="3717634" y="3295968"/>
                  </a:lnTo>
                  <a:lnTo>
                    <a:pt x="3725252" y="3290570"/>
                  </a:lnTo>
                  <a:lnTo>
                    <a:pt x="3732235" y="3285490"/>
                  </a:lnTo>
                  <a:lnTo>
                    <a:pt x="3738901" y="3279775"/>
                  </a:lnTo>
                  <a:lnTo>
                    <a:pt x="3744614" y="3275013"/>
                  </a:lnTo>
                  <a:lnTo>
                    <a:pt x="3744614" y="3161665"/>
                  </a:lnTo>
                  <a:close/>
                  <a:moveTo>
                    <a:pt x="771525" y="3136900"/>
                  </a:moveTo>
                  <a:lnTo>
                    <a:pt x="805634" y="3143476"/>
                  </a:lnTo>
                  <a:lnTo>
                    <a:pt x="812009" y="3145042"/>
                  </a:lnTo>
                  <a:lnTo>
                    <a:pt x="818066" y="3146921"/>
                  </a:lnTo>
                  <a:lnTo>
                    <a:pt x="823167" y="3148486"/>
                  </a:lnTo>
                  <a:lnTo>
                    <a:pt x="827311" y="3150365"/>
                  </a:lnTo>
                  <a:lnTo>
                    <a:pt x="831455" y="3152557"/>
                  </a:lnTo>
                  <a:lnTo>
                    <a:pt x="835280" y="3155062"/>
                  </a:lnTo>
                  <a:lnTo>
                    <a:pt x="842612" y="3160072"/>
                  </a:lnTo>
                  <a:lnTo>
                    <a:pt x="845162" y="3162890"/>
                  </a:lnTo>
                  <a:lnTo>
                    <a:pt x="847075" y="3165082"/>
                  </a:lnTo>
                  <a:lnTo>
                    <a:pt x="848669" y="3167587"/>
                  </a:lnTo>
                  <a:lnTo>
                    <a:pt x="849944" y="3170092"/>
                  </a:lnTo>
                  <a:lnTo>
                    <a:pt x="850900" y="3172597"/>
                  </a:lnTo>
                  <a:lnTo>
                    <a:pt x="850900" y="3175416"/>
                  </a:lnTo>
                  <a:lnTo>
                    <a:pt x="850262" y="3177608"/>
                  </a:lnTo>
                  <a:lnTo>
                    <a:pt x="849625" y="3180426"/>
                  </a:lnTo>
                  <a:lnTo>
                    <a:pt x="848031" y="3182618"/>
                  </a:lnTo>
                  <a:lnTo>
                    <a:pt x="846437" y="3185123"/>
                  </a:lnTo>
                  <a:lnTo>
                    <a:pt x="844206" y="3187315"/>
                  </a:lnTo>
                  <a:lnTo>
                    <a:pt x="841656" y="3189820"/>
                  </a:lnTo>
                  <a:lnTo>
                    <a:pt x="838468" y="3191699"/>
                  </a:lnTo>
                  <a:lnTo>
                    <a:pt x="834961" y="3193577"/>
                  </a:lnTo>
                  <a:lnTo>
                    <a:pt x="831136" y="3195143"/>
                  </a:lnTo>
                  <a:lnTo>
                    <a:pt x="826992" y="3197022"/>
                  </a:lnTo>
                  <a:lnTo>
                    <a:pt x="820935" y="3198587"/>
                  </a:lnTo>
                  <a:lnTo>
                    <a:pt x="815197" y="3200153"/>
                  </a:lnTo>
                  <a:lnTo>
                    <a:pt x="808503" y="3201719"/>
                  </a:lnTo>
                  <a:lnTo>
                    <a:pt x="801171" y="3202971"/>
                  </a:lnTo>
                  <a:lnTo>
                    <a:pt x="787145" y="3204537"/>
                  </a:lnTo>
                  <a:lnTo>
                    <a:pt x="771525" y="3205163"/>
                  </a:lnTo>
                  <a:lnTo>
                    <a:pt x="771525" y="3136900"/>
                  </a:lnTo>
                  <a:close/>
                  <a:moveTo>
                    <a:pt x="200025" y="3117850"/>
                  </a:moveTo>
                  <a:lnTo>
                    <a:pt x="200343" y="3123582"/>
                  </a:lnTo>
                  <a:lnTo>
                    <a:pt x="201296" y="3129631"/>
                  </a:lnTo>
                  <a:lnTo>
                    <a:pt x="202567" y="3135044"/>
                  </a:lnTo>
                  <a:lnTo>
                    <a:pt x="204155" y="3141094"/>
                  </a:lnTo>
                  <a:lnTo>
                    <a:pt x="206061" y="3146507"/>
                  </a:lnTo>
                  <a:lnTo>
                    <a:pt x="208285" y="3152238"/>
                  </a:lnTo>
                  <a:lnTo>
                    <a:pt x="211144" y="3157651"/>
                  </a:lnTo>
                  <a:lnTo>
                    <a:pt x="214321" y="3163064"/>
                  </a:lnTo>
                  <a:lnTo>
                    <a:pt x="217816" y="3168795"/>
                  </a:lnTo>
                  <a:lnTo>
                    <a:pt x="221310" y="3173890"/>
                  </a:lnTo>
                  <a:lnTo>
                    <a:pt x="225758" y="3179303"/>
                  </a:lnTo>
                  <a:lnTo>
                    <a:pt x="230206" y="3184715"/>
                  </a:lnTo>
                  <a:lnTo>
                    <a:pt x="235289" y="3189810"/>
                  </a:lnTo>
                  <a:lnTo>
                    <a:pt x="240372" y="3194904"/>
                  </a:lnTo>
                  <a:lnTo>
                    <a:pt x="245773" y="3199999"/>
                  </a:lnTo>
                  <a:lnTo>
                    <a:pt x="251809" y="3205093"/>
                  </a:lnTo>
                  <a:lnTo>
                    <a:pt x="251809" y="3304436"/>
                  </a:lnTo>
                  <a:lnTo>
                    <a:pt x="254032" y="3306983"/>
                  </a:lnTo>
                  <a:lnTo>
                    <a:pt x="256574" y="3309531"/>
                  </a:lnTo>
                  <a:lnTo>
                    <a:pt x="263563" y="3315580"/>
                  </a:lnTo>
                  <a:lnTo>
                    <a:pt x="271823" y="3321948"/>
                  </a:lnTo>
                  <a:lnTo>
                    <a:pt x="281354" y="3328317"/>
                  </a:lnTo>
                  <a:lnTo>
                    <a:pt x="291520" y="3335003"/>
                  </a:lnTo>
                  <a:lnTo>
                    <a:pt x="302639" y="3340734"/>
                  </a:lnTo>
                  <a:lnTo>
                    <a:pt x="313758" y="3346784"/>
                  </a:lnTo>
                  <a:lnTo>
                    <a:pt x="324877" y="3351879"/>
                  </a:lnTo>
                  <a:lnTo>
                    <a:pt x="324877" y="3249352"/>
                  </a:lnTo>
                  <a:lnTo>
                    <a:pt x="341715" y="3256994"/>
                  </a:lnTo>
                  <a:lnTo>
                    <a:pt x="359505" y="3263999"/>
                  </a:lnTo>
                  <a:lnTo>
                    <a:pt x="377931" y="3270685"/>
                  </a:lnTo>
                  <a:lnTo>
                    <a:pt x="397311" y="3277053"/>
                  </a:lnTo>
                  <a:lnTo>
                    <a:pt x="397311" y="3378943"/>
                  </a:lnTo>
                  <a:lnTo>
                    <a:pt x="414783" y="3384038"/>
                  </a:lnTo>
                  <a:lnTo>
                    <a:pt x="432892" y="3388814"/>
                  </a:lnTo>
                  <a:lnTo>
                    <a:pt x="451318" y="3393590"/>
                  </a:lnTo>
                  <a:lnTo>
                    <a:pt x="470379" y="3397729"/>
                  </a:lnTo>
                  <a:lnTo>
                    <a:pt x="470379" y="3296476"/>
                  </a:lnTo>
                  <a:lnTo>
                    <a:pt x="488170" y="3300615"/>
                  </a:lnTo>
                  <a:lnTo>
                    <a:pt x="506278" y="3303799"/>
                  </a:lnTo>
                  <a:lnTo>
                    <a:pt x="524386" y="3306983"/>
                  </a:lnTo>
                  <a:lnTo>
                    <a:pt x="543448" y="3309849"/>
                  </a:lnTo>
                  <a:lnTo>
                    <a:pt x="543448" y="3410465"/>
                  </a:lnTo>
                  <a:lnTo>
                    <a:pt x="561238" y="3412694"/>
                  </a:lnTo>
                  <a:lnTo>
                    <a:pt x="579347" y="3415241"/>
                  </a:lnTo>
                  <a:lnTo>
                    <a:pt x="597455" y="3417152"/>
                  </a:lnTo>
                  <a:lnTo>
                    <a:pt x="615881" y="3418744"/>
                  </a:lnTo>
                  <a:lnTo>
                    <a:pt x="615881" y="3318446"/>
                  </a:lnTo>
                  <a:lnTo>
                    <a:pt x="634307" y="3320038"/>
                  </a:lnTo>
                  <a:lnTo>
                    <a:pt x="652415" y="3320993"/>
                  </a:lnTo>
                  <a:lnTo>
                    <a:pt x="670524" y="3321948"/>
                  </a:lnTo>
                  <a:lnTo>
                    <a:pt x="688950" y="3322585"/>
                  </a:lnTo>
                  <a:lnTo>
                    <a:pt x="688950" y="3422883"/>
                  </a:lnTo>
                  <a:lnTo>
                    <a:pt x="710235" y="3423520"/>
                  </a:lnTo>
                  <a:lnTo>
                    <a:pt x="732155" y="3423520"/>
                  </a:lnTo>
                  <a:lnTo>
                    <a:pt x="762018" y="3423201"/>
                  </a:lnTo>
                  <a:lnTo>
                    <a:pt x="762018" y="3322904"/>
                  </a:lnTo>
                  <a:lnTo>
                    <a:pt x="790928" y="3321948"/>
                  </a:lnTo>
                  <a:lnTo>
                    <a:pt x="818884" y="3320675"/>
                  </a:lnTo>
                  <a:lnTo>
                    <a:pt x="846524" y="3318446"/>
                  </a:lnTo>
                  <a:lnTo>
                    <a:pt x="873845" y="3315899"/>
                  </a:lnTo>
                  <a:lnTo>
                    <a:pt x="900531" y="3312715"/>
                  </a:lnTo>
                  <a:lnTo>
                    <a:pt x="926581" y="3309212"/>
                  </a:lnTo>
                  <a:lnTo>
                    <a:pt x="951996" y="3304755"/>
                  </a:lnTo>
                  <a:lnTo>
                    <a:pt x="976776" y="3299978"/>
                  </a:lnTo>
                  <a:lnTo>
                    <a:pt x="1000921" y="3294884"/>
                  </a:lnTo>
                  <a:lnTo>
                    <a:pt x="1023794" y="3289471"/>
                  </a:lnTo>
                  <a:lnTo>
                    <a:pt x="1046350" y="3283421"/>
                  </a:lnTo>
                  <a:lnTo>
                    <a:pt x="1067953" y="3277053"/>
                  </a:lnTo>
                  <a:lnTo>
                    <a:pt x="1088285" y="3270048"/>
                  </a:lnTo>
                  <a:lnTo>
                    <a:pt x="1108300" y="3263043"/>
                  </a:lnTo>
                  <a:lnTo>
                    <a:pt x="1126726" y="3255083"/>
                  </a:lnTo>
                  <a:lnTo>
                    <a:pt x="1144516" y="3247123"/>
                  </a:lnTo>
                  <a:lnTo>
                    <a:pt x="1144516" y="3349968"/>
                  </a:lnTo>
                  <a:lnTo>
                    <a:pt x="1152459" y="3346147"/>
                  </a:lnTo>
                  <a:lnTo>
                    <a:pt x="1159766" y="3342008"/>
                  </a:lnTo>
                  <a:lnTo>
                    <a:pt x="1167390" y="3337232"/>
                  </a:lnTo>
                  <a:lnTo>
                    <a:pt x="1175015" y="3332456"/>
                  </a:lnTo>
                  <a:lnTo>
                    <a:pt x="1182004" y="3327680"/>
                  </a:lnTo>
                  <a:lnTo>
                    <a:pt x="1188358" y="3322904"/>
                  </a:lnTo>
                  <a:lnTo>
                    <a:pt x="1194076" y="3318446"/>
                  </a:lnTo>
                  <a:lnTo>
                    <a:pt x="1199477" y="3313988"/>
                  </a:lnTo>
                  <a:lnTo>
                    <a:pt x="1199477" y="3215601"/>
                  </a:lnTo>
                  <a:lnTo>
                    <a:pt x="1206784" y="3209870"/>
                  </a:lnTo>
                  <a:lnTo>
                    <a:pt x="1213455" y="3204457"/>
                  </a:lnTo>
                  <a:lnTo>
                    <a:pt x="1220126" y="3198725"/>
                  </a:lnTo>
                  <a:lnTo>
                    <a:pt x="1226163" y="3192994"/>
                  </a:lnTo>
                  <a:lnTo>
                    <a:pt x="1232199" y="3186944"/>
                  </a:lnTo>
                  <a:lnTo>
                    <a:pt x="1237282" y="3181531"/>
                  </a:lnTo>
                  <a:lnTo>
                    <a:pt x="1242047" y="3175163"/>
                  </a:lnTo>
                  <a:lnTo>
                    <a:pt x="1246177" y="3169114"/>
                  </a:lnTo>
                  <a:lnTo>
                    <a:pt x="1250307" y="3162745"/>
                  </a:lnTo>
                  <a:lnTo>
                    <a:pt x="1253802" y="3157014"/>
                  </a:lnTo>
                  <a:lnTo>
                    <a:pt x="1256661" y="3150646"/>
                  </a:lnTo>
                  <a:lnTo>
                    <a:pt x="1258885" y="3144278"/>
                  </a:lnTo>
                  <a:lnTo>
                    <a:pt x="1260791" y="3137910"/>
                  </a:lnTo>
                  <a:lnTo>
                    <a:pt x="1262379" y="3131223"/>
                  </a:lnTo>
                  <a:lnTo>
                    <a:pt x="1263332" y="3124855"/>
                  </a:lnTo>
                  <a:lnTo>
                    <a:pt x="1263650" y="3118169"/>
                  </a:lnTo>
                  <a:lnTo>
                    <a:pt x="1263650" y="3251581"/>
                  </a:lnTo>
                  <a:lnTo>
                    <a:pt x="1263332" y="3251899"/>
                  </a:lnTo>
                  <a:lnTo>
                    <a:pt x="1263332" y="3255720"/>
                  </a:lnTo>
                  <a:lnTo>
                    <a:pt x="1263015" y="3259859"/>
                  </a:lnTo>
                  <a:lnTo>
                    <a:pt x="1262379" y="3264635"/>
                  </a:lnTo>
                  <a:lnTo>
                    <a:pt x="1261426" y="3269730"/>
                  </a:lnTo>
                  <a:lnTo>
                    <a:pt x="1260155" y="3274506"/>
                  </a:lnTo>
                  <a:lnTo>
                    <a:pt x="1258567" y="3279600"/>
                  </a:lnTo>
                  <a:lnTo>
                    <a:pt x="1256661" y="3284377"/>
                  </a:lnTo>
                  <a:lnTo>
                    <a:pt x="1254119" y="3289153"/>
                  </a:lnTo>
                  <a:lnTo>
                    <a:pt x="1251896" y="3294247"/>
                  </a:lnTo>
                  <a:lnTo>
                    <a:pt x="1248719" y="3299023"/>
                  </a:lnTo>
                  <a:lnTo>
                    <a:pt x="1245542" y="3303162"/>
                  </a:lnTo>
                  <a:lnTo>
                    <a:pt x="1242365" y="3307939"/>
                  </a:lnTo>
                  <a:lnTo>
                    <a:pt x="1238552" y="3312715"/>
                  </a:lnTo>
                  <a:lnTo>
                    <a:pt x="1234423" y="3317172"/>
                  </a:lnTo>
                  <a:lnTo>
                    <a:pt x="1225845" y="3326088"/>
                  </a:lnTo>
                  <a:lnTo>
                    <a:pt x="1215997" y="3335003"/>
                  </a:lnTo>
                  <a:lnTo>
                    <a:pt x="1204877" y="3343600"/>
                  </a:lnTo>
                  <a:lnTo>
                    <a:pt x="1192488" y="3351879"/>
                  </a:lnTo>
                  <a:lnTo>
                    <a:pt x="1179462" y="3360157"/>
                  </a:lnTo>
                  <a:lnTo>
                    <a:pt x="1165802" y="3367799"/>
                  </a:lnTo>
                  <a:lnTo>
                    <a:pt x="1150870" y="3375122"/>
                  </a:lnTo>
                  <a:lnTo>
                    <a:pt x="1134986" y="3382764"/>
                  </a:lnTo>
                  <a:lnTo>
                    <a:pt x="1118466" y="3389769"/>
                  </a:lnTo>
                  <a:lnTo>
                    <a:pt x="1100993" y="3396137"/>
                  </a:lnTo>
                  <a:lnTo>
                    <a:pt x="1082567" y="3402824"/>
                  </a:lnTo>
                  <a:lnTo>
                    <a:pt x="1063506" y="3408873"/>
                  </a:lnTo>
                  <a:lnTo>
                    <a:pt x="1043491" y="3414286"/>
                  </a:lnTo>
                  <a:lnTo>
                    <a:pt x="1022841" y="3420017"/>
                  </a:lnTo>
                  <a:lnTo>
                    <a:pt x="1001874" y="3424794"/>
                  </a:lnTo>
                  <a:lnTo>
                    <a:pt x="979953" y="3429570"/>
                  </a:lnTo>
                  <a:lnTo>
                    <a:pt x="957397" y="3433709"/>
                  </a:lnTo>
                  <a:lnTo>
                    <a:pt x="934524" y="3437848"/>
                  </a:lnTo>
                  <a:lnTo>
                    <a:pt x="910697" y="3441032"/>
                  </a:lnTo>
                  <a:lnTo>
                    <a:pt x="886235" y="3444216"/>
                  </a:lnTo>
                  <a:lnTo>
                    <a:pt x="861773" y="3446764"/>
                  </a:lnTo>
                  <a:lnTo>
                    <a:pt x="836675" y="3448992"/>
                  </a:lnTo>
                  <a:lnTo>
                    <a:pt x="810942" y="3450584"/>
                  </a:lnTo>
                  <a:lnTo>
                    <a:pt x="784892" y="3451540"/>
                  </a:lnTo>
                  <a:lnTo>
                    <a:pt x="758841" y="3452495"/>
                  </a:lnTo>
                  <a:lnTo>
                    <a:pt x="732155" y="3452813"/>
                  </a:lnTo>
                  <a:lnTo>
                    <a:pt x="704834" y="3452495"/>
                  </a:lnTo>
                  <a:lnTo>
                    <a:pt x="677513" y="3451540"/>
                  </a:lnTo>
                  <a:lnTo>
                    <a:pt x="651145" y="3450584"/>
                  </a:lnTo>
                  <a:lnTo>
                    <a:pt x="625094" y="3448356"/>
                  </a:lnTo>
                  <a:lnTo>
                    <a:pt x="599361" y="3446445"/>
                  </a:lnTo>
                  <a:lnTo>
                    <a:pt x="574264" y="3443579"/>
                  </a:lnTo>
                  <a:lnTo>
                    <a:pt x="549484" y="3440395"/>
                  </a:lnTo>
                  <a:lnTo>
                    <a:pt x="525339" y="3436893"/>
                  </a:lnTo>
                  <a:lnTo>
                    <a:pt x="501513" y="3433072"/>
                  </a:lnTo>
                  <a:lnTo>
                    <a:pt x="478639" y="3428296"/>
                  </a:lnTo>
                  <a:lnTo>
                    <a:pt x="456718" y="3423520"/>
                  </a:lnTo>
                  <a:lnTo>
                    <a:pt x="434798" y="3418425"/>
                  </a:lnTo>
                  <a:lnTo>
                    <a:pt x="413830" y="3412694"/>
                  </a:lnTo>
                  <a:lnTo>
                    <a:pt x="394134" y="3406963"/>
                  </a:lnTo>
                  <a:lnTo>
                    <a:pt x="374755" y="3400595"/>
                  </a:lnTo>
                  <a:lnTo>
                    <a:pt x="356329" y="3393908"/>
                  </a:lnTo>
                  <a:lnTo>
                    <a:pt x="338538" y="3386585"/>
                  </a:lnTo>
                  <a:lnTo>
                    <a:pt x="322018" y="3379580"/>
                  </a:lnTo>
                  <a:lnTo>
                    <a:pt x="306134" y="3372257"/>
                  </a:lnTo>
                  <a:lnTo>
                    <a:pt x="291520" y="3364296"/>
                  </a:lnTo>
                  <a:lnTo>
                    <a:pt x="277542" y="3356018"/>
                  </a:lnTo>
                  <a:lnTo>
                    <a:pt x="264834" y="3347421"/>
                  </a:lnTo>
                  <a:lnTo>
                    <a:pt x="253079" y="3338824"/>
                  </a:lnTo>
                  <a:lnTo>
                    <a:pt x="242278" y="3330227"/>
                  </a:lnTo>
                  <a:lnTo>
                    <a:pt x="237513" y="3325451"/>
                  </a:lnTo>
                  <a:lnTo>
                    <a:pt x="232747" y="3320675"/>
                  </a:lnTo>
                  <a:lnTo>
                    <a:pt x="228617" y="3316217"/>
                  </a:lnTo>
                  <a:lnTo>
                    <a:pt x="224487" y="3311441"/>
                  </a:lnTo>
                  <a:lnTo>
                    <a:pt x="220993" y="3306983"/>
                  </a:lnTo>
                  <a:lnTo>
                    <a:pt x="217498" y="3302207"/>
                  </a:lnTo>
                  <a:lnTo>
                    <a:pt x="214321" y="3297431"/>
                  </a:lnTo>
                  <a:lnTo>
                    <a:pt x="211462" y="3292337"/>
                  </a:lnTo>
                  <a:lnTo>
                    <a:pt x="208921" y="3287561"/>
                  </a:lnTo>
                  <a:lnTo>
                    <a:pt x="206697" y="3282148"/>
                  </a:lnTo>
                  <a:lnTo>
                    <a:pt x="204791" y="3277690"/>
                  </a:lnTo>
                  <a:lnTo>
                    <a:pt x="203202" y="3272277"/>
                  </a:lnTo>
                  <a:lnTo>
                    <a:pt x="201931" y="3267183"/>
                  </a:lnTo>
                  <a:lnTo>
                    <a:pt x="201296" y="3262088"/>
                  </a:lnTo>
                  <a:lnTo>
                    <a:pt x="200978" y="3256994"/>
                  </a:lnTo>
                  <a:lnTo>
                    <a:pt x="200343" y="3251899"/>
                  </a:lnTo>
                  <a:lnTo>
                    <a:pt x="200025" y="3251899"/>
                  </a:lnTo>
                  <a:lnTo>
                    <a:pt x="200025" y="3117850"/>
                  </a:lnTo>
                  <a:close/>
                  <a:moveTo>
                    <a:pt x="1263332" y="3111818"/>
                  </a:moveTo>
                  <a:lnTo>
                    <a:pt x="1263650" y="3117533"/>
                  </a:lnTo>
                  <a:lnTo>
                    <a:pt x="1263332" y="3119438"/>
                  </a:lnTo>
                  <a:lnTo>
                    <a:pt x="1263332" y="3116263"/>
                  </a:lnTo>
                  <a:lnTo>
                    <a:pt x="1263332" y="3111818"/>
                  </a:lnTo>
                  <a:close/>
                  <a:moveTo>
                    <a:pt x="1263253" y="3110548"/>
                  </a:moveTo>
                  <a:lnTo>
                    <a:pt x="1263332" y="3111183"/>
                  </a:lnTo>
                  <a:lnTo>
                    <a:pt x="1263332" y="3111818"/>
                  </a:lnTo>
                  <a:lnTo>
                    <a:pt x="1263253" y="3110548"/>
                  </a:lnTo>
                  <a:close/>
                  <a:moveTo>
                    <a:pt x="1892592" y="3107220"/>
                  </a:moveTo>
                  <a:lnTo>
                    <a:pt x="1892592" y="3210034"/>
                  </a:lnTo>
                  <a:lnTo>
                    <a:pt x="1913877" y="3210983"/>
                  </a:lnTo>
                  <a:lnTo>
                    <a:pt x="1935480" y="3210983"/>
                  </a:lnTo>
                  <a:lnTo>
                    <a:pt x="1965343" y="3210667"/>
                  </a:lnTo>
                  <a:lnTo>
                    <a:pt x="1965343" y="3107537"/>
                  </a:lnTo>
                  <a:lnTo>
                    <a:pt x="1935480" y="3107853"/>
                  </a:lnTo>
                  <a:lnTo>
                    <a:pt x="1913877" y="3107853"/>
                  </a:lnTo>
                  <a:lnTo>
                    <a:pt x="1892592" y="3107220"/>
                  </a:lnTo>
                  <a:close/>
                  <a:moveTo>
                    <a:pt x="200819" y="3107046"/>
                  </a:moveTo>
                  <a:lnTo>
                    <a:pt x="200378" y="3110133"/>
                  </a:lnTo>
                  <a:lnTo>
                    <a:pt x="200025" y="3115072"/>
                  </a:lnTo>
                  <a:lnTo>
                    <a:pt x="200025" y="3110751"/>
                  </a:lnTo>
                  <a:lnTo>
                    <a:pt x="200819" y="3107046"/>
                  </a:lnTo>
                  <a:close/>
                  <a:moveTo>
                    <a:pt x="2489519" y="3103562"/>
                  </a:moveTo>
                  <a:lnTo>
                    <a:pt x="2490471" y="3109906"/>
                  </a:lnTo>
                  <a:lnTo>
                    <a:pt x="2490788" y="3116568"/>
                  </a:lnTo>
                  <a:lnTo>
                    <a:pt x="2490788" y="3252652"/>
                  </a:lnTo>
                  <a:lnTo>
                    <a:pt x="2490471" y="3252969"/>
                  </a:lnTo>
                  <a:lnTo>
                    <a:pt x="2489836" y="3260899"/>
                  </a:lnTo>
                  <a:lnTo>
                    <a:pt x="2489519" y="3265657"/>
                  </a:lnTo>
                  <a:lnTo>
                    <a:pt x="2488250" y="3270733"/>
                  </a:lnTo>
                  <a:lnTo>
                    <a:pt x="2487298" y="3275491"/>
                  </a:lnTo>
                  <a:lnTo>
                    <a:pt x="2485711" y="3280566"/>
                  </a:lnTo>
                  <a:lnTo>
                    <a:pt x="2483490" y="3285325"/>
                  </a:lnTo>
                  <a:lnTo>
                    <a:pt x="2481269" y="3290083"/>
                  </a:lnTo>
                  <a:lnTo>
                    <a:pt x="2479048" y="3294841"/>
                  </a:lnTo>
                  <a:lnTo>
                    <a:pt x="2475874" y="3299599"/>
                  </a:lnTo>
                  <a:lnTo>
                    <a:pt x="2472701" y="3304357"/>
                  </a:lnTo>
                  <a:lnTo>
                    <a:pt x="2469528" y="3309115"/>
                  </a:lnTo>
                  <a:lnTo>
                    <a:pt x="2465403" y="3313874"/>
                  </a:lnTo>
                  <a:lnTo>
                    <a:pt x="2461595" y="3317997"/>
                  </a:lnTo>
                  <a:lnTo>
                    <a:pt x="2453028" y="3327196"/>
                  </a:lnTo>
                  <a:lnTo>
                    <a:pt x="2443191" y="3335761"/>
                  </a:lnTo>
                  <a:lnTo>
                    <a:pt x="2432086" y="3344643"/>
                  </a:lnTo>
                  <a:lnTo>
                    <a:pt x="2419710" y="3352891"/>
                  </a:lnTo>
                  <a:lnTo>
                    <a:pt x="2406701" y="3360504"/>
                  </a:lnTo>
                  <a:lnTo>
                    <a:pt x="2393056" y="3368434"/>
                  </a:lnTo>
                  <a:lnTo>
                    <a:pt x="2378143" y="3376047"/>
                  </a:lnTo>
                  <a:lnTo>
                    <a:pt x="2362277" y="3383660"/>
                  </a:lnTo>
                  <a:lnTo>
                    <a:pt x="2345777" y="3390322"/>
                  </a:lnTo>
                  <a:lnTo>
                    <a:pt x="2328325" y="3396983"/>
                  </a:lnTo>
                  <a:lnTo>
                    <a:pt x="2309921" y="3403327"/>
                  </a:lnTo>
                  <a:lnTo>
                    <a:pt x="2290882" y="3409671"/>
                  </a:lnTo>
                  <a:lnTo>
                    <a:pt x="2270892" y="3415064"/>
                  </a:lnTo>
                  <a:lnTo>
                    <a:pt x="2250267" y="3420139"/>
                  </a:lnTo>
                  <a:lnTo>
                    <a:pt x="2229324" y="3425215"/>
                  </a:lnTo>
                  <a:lnTo>
                    <a:pt x="2207430" y="3429973"/>
                  </a:lnTo>
                  <a:lnTo>
                    <a:pt x="2184901" y="3434414"/>
                  </a:lnTo>
                  <a:lnTo>
                    <a:pt x="2162054" y="3437903"/>
                  </a:lnTo>
                  <a:lnTo>
                    <a:pt x="2138256" y="3441393"/>
                  </a:lnTo>
                  <a:lnTo>
                    <a:pt x="2113823" y="3444565"/>
                  </a:lnTo>
                  <a:lnTo>
                    <a:pt x="2089390" y="3447102"/>
                  </a:lnTo>
                  <a:lnTo>
                    <a:pt x="2064323" y="3449006"/>
                  </a:lnTo>
                  <a:lnTo>
                    <a:pt x="2038621" y="3450909"/>
                  </a:lnTo>
                  <a:lnTo>
                    <a:pt x="2012601" y="3452178"/>
                  </a:lnTo>
                  <a:lnTo>
                    <a:pt x="1986582" y="3452812"/>
                  </a:lnTo>
                  <a:lnTo>
                    <a:pt x="1959928" y="3452812"/>
                  </a:lnTo>
                  <a:lnTo>
                    <a:pt x="1932639" y="3452812"/>
                  </a:lnTo>
                  <a:lnTo>
                    <a:pt x="1905350" y="3452178"/>
                  </a:lnTo>
                  <a:lnTo>
                    <a:pt x="1879014" y="3450592"/>
                  </a:lnTo>
                  <a:lnTo>
                    <a:pt x="1852994" y="3449006"/>
                  </a:lnTo>
                  <a:lnTo>
                    <a:pt x="1827292" y="3446468"/>
                  </a:lnTo>
                  <a:lnTo>
                    <a:pt x="1802224" y="3443930"/>
                  </a:lnTo>
                  <a:lnTo>
                    <a:pt x="1777157" y="3441075"/>
                  </a:lnTo>
                  <a:lnTo>
                    <a:pt x="1753359" y="3437269"/>
                  </a:lnTo>
                  <a:lnTo>
                    <a:pt x="1729560" y="3433145"/>
                  </a:lnTo>
                  <a:lnTo>
                    <a:pt x="1706714" y="3428704"/>
                  </a:lnTo>
                  <a:lnTo>
                    <a:pt x="1684502" y="3424263"/>
                  </a:lnTo>
                  <a:lnTo>
                    <a:pt x="1662925" y="3418871"/>
                  </a:lnTo>
                  <a:lnTo>
                    <a:pt x="1641983" y="3413478"/>
                  </a:lnTo>
                  <a:lnTo>
                    <a:pt x="1622309" y="3407134"/>
                  </a:lnTo>
                  <a:lnTo>
                    <a:pt x="1602953" y="3400790"/>
                  </a:lnTo>
                  <a:lnTo>
                    <a:pt x="1584549" y="3394445"/>
                  </a:lnTo>
                  <a:lnTo>
                    <a:pt x="1566780" y="3387467"/>
                  </a:lnTo>
                  <a:lnTo>
                    <a:pt x="1550280" y="3380488"/>
                  </a:lnTo>
                  <a:lnTo>
                    <a:pt x="1534414" y="3372558"/>
                  </a:lnTo>
                  <a:lnTo>
                    <a:pt x="1519501" y="3364945"/>
                  </a:lnTo>
                  <a:lnTo>
                    <a:pt x="1505539" y="3356697"/>
                  </a:lnTo>
                  <a:lnTo>
                    <a:pt x="1493164" y="3348450"/>
                  </a:lnTo>
                  <a:lnTo>
                    <a:pt x="1481106" y="3339885"/>
                  </a:lnTo>
                  <a:lnTo>
                    <a:pt x="1470635" y="3330686"/>
                  </a:lnTo>
                  <a:lnTo>
                    <a:pt x="1465875" y="3326245"/>
                  </a:lnTo>
                  <a:lnTo>
                    <a:pt x="1461116" y="3321487"/>
                  </a:lnTo>
                  <a:lnTo>
                    <a:pt x="1456673" y="3317363"/>
                  </a:lnTo>
                  <a:lnTo>
                    <a:pt x="1452866" y="3312605"/>
                  </a:lnTo>
                  <a:lnTo>
                    <a:pt x="1449375" y="3307847"/>
                  </a:lnTo>
                  <a:lnTo>
                    <a:pt x="1445885" y="3303088"/>
                  </a:lnTo>
                  <a:lnTo>
                    <a:pt x="1442712" y="3298013"/>
                  </a:lnTo>
                  <a:lnTo>
                    <a:pt x="1439856" y="3293255"/>
                  </a:lnTo>
                  <a:lnTo>
                    <a:pt x="1437000" y="3288497"/>
                  </a:lnTo>
                  <a:lnTo>
                    <a:pt x="1435096" y="3283421"/>
                  </a:lnTo>
                  <a:lnTo>
                    <a:pt x="1433192" y="3278346"/>
                  </a:lnTo>
                  <a:lnTo>
                    <a:pt x="1431606" y="3273588"/>
                  </a:lnTo>
                  <a:lnTo>
                    <a:pt x="1430337" y="3268512"/>
                  </a:lnTo>
                  <a:lnTo>
                    <a:pt x="1429702" y="3263437"/>
                  </a:lnTo>
                  <a:lnTo>
                    <a:pt x="1429385" y="3258044"/>
                  </a:lnTo>
                  <a:lnTo>
                    <a:pt x="1428750" y="3252969"/>
                  </a:lnTo>
                  <a:lnTo>
                    <a:pt x="1428750" y="3155268"/>
                  </a:lnTo>
                  <a:lnTo>
                    <a:pt x="1438269" y="3162881"/>
                  </a:lnTo>
                  <a:lnTo>
                    <a:pt x="1449058" y="3170177"/>
                  </a:lnTo>
                  <a:lnTo>
                    <a:pt x="1459846" y="3177473"/>
                  </a:lnTo>
                  <a:lnTo>
                    <a:pt x="1471270" y="3184134"/>
                  </a:lnTo>
                  <a:lnTo>
                    <a:pt x="1483645" y="3190795"/>
                  </a:lnTo>
                  <a:lnTo>
                    <a:pt x="1496337" y="3197140"/>
                  </a:lnTo>
                  <a:lnTo>
                    <a:pt x="1509347" y="3203484"/>
                  </a:lnTo>
                  <a:lnTo>
                    <a:pt x="1522674" y="3209194"/>
                  </a:lnTo>
                  <a:lnTo>
                    <a:pt x="1536953" y="3215221"/>
                  </a:lnTo>
                  <a:lnTo>
                    <a:pt x="1550915" y="3220613"/>
                  </a:lnTo>
                  <a:lnTo>
                    <a:pt x="1566145" y="3226006"/>
                  </a:lnTo>
                  <a:lnTo>
                    <a:pt x="1581376" y="3231081"/>
                  </a:lnTo>
                  <a:lnTo>
                    <a:pt x="1597242" y="3235839"/>
                  </a:lnTo>
                  <a:lnTo>
                    <a:pt x="1612790" y="3240598"/>
                  </a:lnTo>
                  <a:lnTo>
                    <a:pt x="1628973" y="3244721"/>
                  </a:lnTo>
                  <a:lnTo>
                    <a:pt x="1646108" y="3248845"/>
                  </a:lnTo>
                  <a:lnTo>
                    <a:pt x="1662608" y="3252652"/>
                  </a:lnTo>
                  <a:lnTo>
                    <a:pt x="1680060" y="3256141"/>
                  </a:lnTo>
                  <a:lnTo>
                    <a:pt x="1697195" y="3259313"/>
                  </a:lnTo>
                  <a:lnTo>
                    <a:pt x="1714964" y="3262485"/>
                  </a:lnTo>
                  <a:lnTo>
                    <a:pt x="1732733" y="3265657"/>
                  </a:lnTo>
                  <a:lnTo>
                    <a:pt x="1750820" y="3268195"/>
                  </a:lnTo>
                  <a:lnTo>
                    <a:pt x="1768907" y="3270416"/>
                  </a:lnTo>
                  <a:lnTo>
                    <a:pt x="1786993" y="3272636"/>
                  </a:lnTo>
                  <a:lnTo>
                    <a:pt x="1805715" y="3274857"/>
                  </a:lnTo>
                  <a:lnTo>
                    <a:pt x="1824119" y="3276443"/>
                  </a:lnTo>
                  <a:lnTo>
                    <a:pt x="1842840" y="3277394"/>
                  </a:lnTo>
                  <a:lnTo>
                    <a:pt x="1861561" y="3278663"/>
                  </a:lnTo>
                  <a:lnTo>
                    <a:pt x="1880283" y="3279615"/>
                  </a:lnTo>
                  <a:lnTo>
                    <a:pt x="1898687" y="3280249"/>
                  </a:lnTo>
                  <a:lnTo>
                    <a:pt x="1917725" y="3280566"/>
                  </a:lnTo>
                  <a:lnTo>
                    <a:pt x="1936129" y="3280566"/>
                  </a:lnTo>
                  <a:lnTo>
                    <a:pt x="1958658" y="3280566"/>
                  </a:lnTo>
                  <a:lnTo>
                    <a:pt x="1981187" y="3280249"/>
                  </a:lnTo>
                  <a:lnTo>
                    <a:pt x="2003399" y="3278980"/>
                  </a:lnTo>
                  <a:lnTo>
                    <a:pt x="2025928" y="3278029"/>
                  </a:lnTo>
                  <a:lnTo>
                    <a:pt x="2048140" y="3276443"/>
                  </a:lnTo>
                  <a:lnTo>
                    <a:pt x="2070034" y="3274222"/>
                  </a:lnTo>
                  <a:lnTo>
                    <a:pt x="2092246" y="3272002"/>
                  </a:lnTo>
                  <a:lnTo>
                    <a:pt x="2114458" y="3269464"/>
                  </a:lnTo>
                  <a:lnTo>
                    <a:pt x="2135718" y="3266609"/>
                  </a:lnTo>
                  <a:lnTo>
                    <a:pt x="2157295" y="3263437"/>
                  </a:lnTo>
                  <a:lnTo>
                    <a:pt x="2178237" y="3259313"/>
                  </a:lnTo>
                  <a:lnTo>
                    <a:pt x="2198545" y="3255507"/>
                  </a:lnTo>
                  <a:lnTo>
                    <a:pt x="2219170" y="3251066"/>
                  </a:lnTo>
                  <a:lnTo>
                    <a:pt x="2239161" y="3246307"/>
                  </a:lnTo>
                  <a:lnTo>
                    <a:pt x="2258517" y="3241232"/>
                  </a:lnTo>
                  <a:lnTo>
                    <a:pt x="2277555" y="3235839"/>
                  </a:lnTo>
                  <a:lnTo>
                    <a:pt x="2295959" y="3230130"/>
                  </a:lnTo>
                  <a:lnTo>
                    <a:pt x="2314046" y="3223785"/>
                  </a:lnTo>
                  <a:lnTo>
                    <a:pt x="2331498" y="3217441"/>
                  </a:lnTo>
                  <a:lnTo>
                    <a:pt x="2348316" y="3210780"/>
                  </a:lnTo>
                  <a:lnTo>
                    <a:pt x="2364498" y="3203801"/>
                  </a:lnTo>
                  <a:lnTo>
                    <a:pt x="2380047" y="3196188"/>
                  </a:lnTo>
                  <a:lnTo>
                    <a:pt x="2394643" y="3188575"/>
                  </a:lnTo>
                  <a:lnTo>
                    <a:pt x="2408605" y="3180645"/>
                  </a:lnTo>
                  <a:lnTo>
                    <a:pt x="2422249" y="3171763"/>
                  </a:lnTo>
                  <a:lnTo>
                    <a:pt x="2434307" y="3163198"/>
                  </a:lnTo>
                  <a:lnTo>
                    <a:pt x="2445730" y="3153999"/>
                  </a:lnTo>
                  <a:lnTo>
                    <a:pt x="2456518" y="3144800"/>
                  </a:lnTo>
                  <a:lnTo>
                    <a:pt x="2466355" y="3134966"/>
                  </a:lnTo>
                  <a:lnTo>
                    <a:pt x="2471115" y="3129574"/>
                  </a:lnTo>
                  <a:lnTo>
                    <a:pt x="2474922" y="3124498"/>
                  </a:lnTo>
                  <a:lnTo>
                    <a:pt x="2479365" y="3119423"/>
                  </a:lnTo>
                  <a:lnTo>
                    <a:pt x="2482855" y="3114347"/>
                  </a:lnTo>
                  <a:lnTo>
                    <a:pt x="2486346" y="3108955"/>
                  </a:lnTo>
                  <a:lnTo>
                    <a:pt x="2489519" y="3103562"/>
                  </a:lnTo>
                  <a:close/>
                  <a:moveTo>
                    <a:pt x="201789" y="3100564"/>
                  </a:moveTo>
                  <a:lnTo>
                    <a:pt x="201084" y="3105812"/>
                  </a:lnTo>
                  <a:lnTo>
                    <a:pt x="200819" y="3107046"/>
                  </a:lnTo>
                  <a:lnTo>
                    <a:pt x="201084" y="3105194"/>
                  </a:lnTo>
                  <a:lnTo>
                    <a:pt x="201789" y="3100564"/>
                  </a:lnTo>
                  <a:close/>
                  <a:moveTo>
                    <a:pt x="1260475" y="3095625"/>
                  </a:moveTo>
                  <a:lnTo>
                    <a:pt x="1262062" y="3101340"/>
                  </a:lnTo>
                  <a:lnTo>
                    <a:pt x="1263015" y="3106738"/>
                  </a:lnTo>
                  <a:lnTo>
                    <a:pt x="1263253" y="3110548"/>
                  </a:lnTo>
                  <a:lnTo>
                    <a:pt x="1262698" y="3106103"/>
                  </a:lnTo>
                  <a:lnTo>
                    <a:pt x="1261745" y="3100705"/>
                  </a:lnTo>
                  <a:lnTo>
                    <a:pt x="1260475" y="3095625"/>
                  </a:lnTo>
                  <a:close/>
                  <a:moveTo>
                    <a:pt x="1746773" y="3094566"/>
                  </a:moveTo>
                  <a:lnTo>
                    <a:pt x="1746773" y="3198013"/>
                  </a:lnTo>
                  <a:lnTo>
                    <a:pt x="1764563" y="3200227"/>
                  </a:lnTo>
                  <a:lnTo>
                    <a:pt x="1782671" y="3202758"/>
                  </a:lnTo>
                  <a:lnTo>
                    <a:pt x="1800780" y="3204656"/>
                  </a:lnTo>
                  <a:lnTo>
                    <a:pt x="1819841" y="3206238"/>
                  </a:lnTo>
                  <a:lnTo>
                    <a:pt x="1819841" y="3102791"/>
                  </a:lnTo>
                  <a:lnTo>
                    <a:pt x="1800780" y="3101210"/>
                  </a:lnTo>
                  <a:lnTo>
                    <a:pt x="1782671" y="3099312"/>
                  </a:lnTo>
                  <a:lnTo>
                    <a:pt x="1764563" y="3097097"/>
                  </a:lnTo>
                  <a:lnTo>
                    <a:pt x="1746773" y="3094566"/>
                  </a:lnTo>
                  <a:close/>
                  <a:moveTo>
                    <a:pt x="1600953" y="3061666"/>
                  </a:moveTo>
                  <a:lnTo>
                    <a:pt x="1600953" y="3166378"/>
                  </a:lnTo>
                  <a:lnTo>
                    <a:pt x="1618744" y="3171756"/>
                  </a:lnTo>
                  <a:lnTo>
                    <a:pt x="1636217" y="3176501"/>
                  </a:lnTo>
                  <a:lnTo>
                    <a:pt x="1654960" y="3180930"/>
                  </a:lnTo>
                  <a:lnTo>
                    <a:pt x="1673704" y="3185042"/>
                  </a:lnTo>
                  <a:lnTo>
                    <a:pt x="1673704" y="3080963"/>
                  </a:lnTo>
                  <a:lnTo>
                    <a:pt x="1654960" y="3076534"/>
                  </a:lnTo>
                  <a:lnTo>
                    <a:pt x="1636217" y="3071789"/>
                  </a:lnTo>
                  <a:lnTo>
                    <a:pt x="1618108" y="3066728"/>
                  </a:lnTo>
                  <a:lnTo>
                    <a:pt x="1600953" y="3061666"/>
                  </a:lnTo>
                  <a:close/>
                  <a:moveTo>
                    <a:pt x="3151360" y="3046095"/>
                  </a:moveTo>
                  <a:lnTo>
                    <a:pt x="3151360" y="3160713"/>
                  </a:lnTo>
                  <a:lnTo>
                    <a:pt x="3174848" y="3161665"/>
                  </a:lnTo>
                  <a:lnTo>
                    <a:pt x="3198972" y="3161665"/>
                  </a:lnTo>
                  <a:lnTo>
                    <a:pt x="3231983" y="3161348"/>
                  </a:lnTo>
                  <a:lnTo>
                    <a:pt x="3231983" y="3046413"/>
                  </a:lnTo>
                  <a:lnTo>
                    <a:pt x="3198972" y="3046730"/>
                  </a:lnTo>
                  <a:lnTo>
                    <a:pt x="3174848" y="3046413"/>
                  </a:lnTo>
                  <a:lnTo>
                    <a:pt x="3151360" y="3046095"/>
                  </a:lnTo>
                  <a:close/>
                  <a:moveTo>
                    <a:pt x="3815080" y="3040062"/>
                  </a:moveTo>
                  <a:lnTo>
                    <a:pt x="3816033" y="3047365"/>
                  </a:lnTo>
                  <a:lnTo>
                    <a:pt x="3816350" y="3054985"/>
                  </a:lnTo>
                  <a:lnTo>
                    <a:pt x="3816350" y="3206115"/>
                  </a:lnTo>
                  <a:lnTo>
                    <a:pt x="3816033" y="3206432"/>
                  </a:lnTo>
                  <a:lnTo>
                    <a:pt x="3815398" y="3214687"/>
                  </a:lnTo>
                  <a:lnTo>
                    <a:pt x="3814763" y="3220720"/>
                  </a:lnTo>
                  <a:lnTo>
                    <a:pt x="3813493" y="3226117"/>
                  </a:lnTo>
                  <a:lnTo>
                    <a:pt x="3811906" y="3231197"/>
                  </a:lnTo>
                  <a:lnTo>
                    <a:pt x="3810319" y="3236912"/>
                  </a:lnTo>
                  <a:lnTo>
                    <a:pt x="3808097" y="3242310"/>
                  </a:lnTo>
                  <a:lnTo>
                    <a:pt x="3805558" y="3248025"/>
                  </a:lnTo>
                  <a:lnTo>
                    <a:pt x="3803019" y="3253105"/>
                  </a:lnTo>
                  <a:lnTo>
                    <a:pt x="3799844" y="3258185"/>
                  </a:lnTo>
                  <a:lnTo>
                    <a:pt x="3796036" y="3263583"/>
                  </a:lnTo>
                  <a:lnTo>
                    <a:pt x="3792226" y="3268663"/>
                  </a:lnTo>
                  <a:lnTo>
                    <a:pt x="3788418" y="3274060"/>
                  </a:lnTo>
                  <a:lnTo>
                    <a:pt x="3783974" y="3278823"/>
                  </a:lnTo>
                  <a:lnTo>
                    <a:pt x="3779212" y="3283903"/>
                  </a:lnTo>
                  <a:lnTo>
                    <a:pt x="3774134" y="3288983"/>
                  </a:lnTo>
                  <a:lnTo>
                    <a:pt x="3768420" y="3293745"/>
                  </a:lnTo>
                  <a:lnTo>
                    <a:pt x="3763024" y="3298508"/>
                  </a:lnTo>
                  <a:lnTo>
                    <a:pt x="3750963" y="3307715"/>
                  </a:lnTo>
                  <a:lnTo>
                    <a:pt x="3737314" y="3317240"/>
                  </a:lnTo>
                  <a:lnTo>
                    <a:pt x="3722713" y="3326448"/>
                  </a:lnTo>
                  <a:lnTo>
                    <a:pt x="3707477" y="3335020"/>
                  </a:lnTo>
                  <a:lnTo>
                    <a:pt x="3690971" y="3343275"/>
                  </a:lnTo>
                  <a:lnTo>
                    <a:pt x="3673513" y="3351213"/>
                  </a:lnTo>
                  <a:lnTo>
                    <a:pt x="3655103" y="3359150"/>
                  </a:lnTo>
                  <a:lnTo>
                    <a:pt x="3635424" y="3366770"/>
                  </a:lnTo>
                  <a:lnTo>
                    <a:pt x="3615109" y="3373755"/>
                  </a:lnTo>
                  <a:lnTo>
                    <a:pt x="3593842" y="3380423"/>
                  </a:lnTo>
                  <a:lnTo>
                    <a:pt x="3571941" y="3386773"/>
                  </a:lnTo>
                  <a:lnTo>
                    <a:pt x="3549087" y="3392805"/>
                  </a:lnTo>
                  <a:lnTo>
                    <a:pt x="3525281" y="3398203"/>
                  </a:lnTo>
                  <a:lnTo>
                    <a:pt x="3501157" y="3403283"/>
                  </a:lnTo>
                  <a:lnTo>
                    <a:pt x="3476082" y="3408045"/>
                  </a:lnTo>
                  <a:lnTo>
                    <a:pt x="3450371" y="3411855"/>
                  </a:lnTo>
                  <a:lnTo>
                    <a:pt x="3424343" y="3415983"/>
                  </a:lnTo>
                  <a:lnTo>
                    <a:pt x="3397680" y="3419475"/>
                  </a:lnTo>
                  <a:lnTo>
                    <a:pt x="3370065" y="3422333"/>
                  </a:lnTo>
                  <a:lnTo>
                    <a:pt x="3341815" y="3424555"/>
                  </a:lnTo>
                  <a:lnTo>
                    <a:pt x="3313565" y="3426460"/>
                  </a:lnTo>
                  <a:lnTo>
                    <a:pt x="3284680" y="3427730"/>
                  </a:lnTo>
                  <a:lnTo>
                    <a:pt x="3255478" y="3428683"/>
                  </a:lnTo>
                  <a:lnTo>
                    <a:pt x="3225959" y="3429000"/>
                  </a:lnTo>
                  <a:lnTo>
                    <a:pt x="3195487" y="3428683"/>
                  </a:lnTo>
                  <a:lnTo>
                    <a:pt x="3165650" y="3427730"/>
                  </a:lnTo>
                  <a:lnTo>
                    <a:pt x="3136130" y="3426143"/>
                  </a:lnTo>
                  <a:lnTo>
                    <a:pt x="3106928" y="3424238"/>
                  </a:lnTo>
                  <a:lnTo>
                    <a:pt x="3078678" y="3422015"/>
                  </a:lnTo>
                  <a:lnTo>
                    <a:pt x="3050428" y="3418840"/>
                  </a:lnTo>
                  <a:lnTo>
                    <a:pt x="3022813" y="3415030"/>
                  </a:lnTo>
                  <a:lnTo>
                    <a:pt x="2996150" y="3411220"/>
                  </a:lnTo>
                  <a:lnTo>
                    <a:pt x="2970122" y="3406775"/>
                  </a:lnTo>
                  <a:lnTo>
                    <a:pt x="2944729" y="3402013"/>
                  </a:lnTo>
                  <a:lnTo>
                    <a:pt x="2919971" y="3396615"/>
                  </a:lnTo>
                  <a:lnTo>
                    <a:pt x="2895847" y="3390583"/>
                  </a:lnTo>
                  <a:lnTo>
                    <a:pt x="2872994" y="3384868"/>
                  </a:lnTo>
                  <a:lnTo>
                    <a:pt x="2850775" y="3378200"/>
                  </a:lnTo>
                  <a:lnTo>
                    <a:pt x="2829190" y="3370898"/>
                  </a:lnTo>
                  <a:lnTo>
                    <a:pt x="2808876" y="3363595"/>
                  </a:lnTo>
                  <a:lnTo>
                    <a:pt x="2789196" y="3355975"/>
                  </a:lnTo>
                  <a:lnTo>
                    <a:pt x="2770469" y="3347720"/>
                  </a:lnTo>
                  <a:lnTo>
                    <a:pt x="2753328" y="3339465"/>
                  </a:lnTo>
                  <a:lnTo>
                    <a:pt x="2736823" y="3330893"/>
                  </a:lnTo>
                  <a:lnTo>
                    <a:pt x="2721269" y="3321685"/>
                  </a:lnTo>
                  <a:lnTo>
                    <a:pt x="2706986" y="3312160"/>
                  </a:lnTo>
                  <a:lnTo>
                    <a:pt x="2693972" y="3302635"/>
                  </a:lnTo>
                  <a:lnTo>
                    <a:pt x="2688258" y="3297873"/>
                  </a:lnTo>
                  <a:lnTo>
                    <a:pt x="2682227" y="3292793"/>
                  </a:lnTo>
                  <a:lnTo>
                    <a:pt x="2676831" y="3287713"/>
                  </a:lnTo>
                  <a:lnTo>
                    <a:pt x="2671753" y="3282950"/>
                  </a:lnTo>
                  <a:lnTo>
                    <a:pt x="2666991" y="3277870"/>
                  </a:lnTo>
                  <a:lnTo>
                    <a:pt x="2662548" y="3272473"/>
                  </a:lnTo>
                  <a:lnTo>
                    <a:pt x="2658104" y="3267393"/>
                  </a:lnTo>
                  <a:lnTo>
                    <a:pt x="2654612" y="3261995"/>
                  </a:lnTo>
                  <a:lnTo>
                    <a:pt x="2651121" y="3256598"/>
                  </a:lnTo>
                  <a:lnTo>
                    <a:pt x="2647947" y="3251200"/>
                  </a:lnTo>
                  <a:lnTo>
                    <a:pt x="2645090" y="3245485"/>
                  </a:lnTo>
                  <a:lnTo>
                    <a:pt x="2642868" y="3240405"/>
                  </a:lnTo>
                  <a:lnTo>
                    <a:pt x="2640329" y="3234372"/>
                  </a:lnTo>
                  <a:lnTo>
                    <a:pt x="2638742" y="3228975"/>
                  </a:lnTo>
                  <a:lnTo>
                    <a:pt x="2637789" y="3223577"/>
                  </a:lnTo>
                  <a:lnTo>
                    <a:pt x="2636520" y="3217862"/>
                  </a:lnTo>
                  <a:lnTo>
                    <a:pt x="2636202" y="3212147"/>
                  </a:lnTo>
                  <a:lnTo>
                    <a:pt x="2635885" y="3206432"/>
                  </a:lnTo>
                  <a:lnTo>
                    <a:pt x="2635250" y="3206432"/>
                  </a:lnTo>
                  <a:lnTo>
                    <a:pt x="2635250" y="3097530"/>
                  </a:lnTo>
                  <a:lnTo>
                    <a:pt x="2646360" y="3105785"/>
                  </a:lnTo>
                  <a:lnTo>
                    <a:pt x="2657786" y="3114040"/>
                  </a:lnTo>
                  <a:lnTo>
                    <a:pt x="2670166" y="3121977"/>
                  </a:lnTo>
                  <a:lnTo>
                    <a:pt x="2683180" y="3129597"/>
                  </a:lnTo>
                  <a:lnTo>
                    <a:pt x="2696511" y="3136900"/>
                  </a:lnTo>
                  <a:lnTo>
                    <a:pt x="2710160" y="3144202"/>
                  </a:lnTo>
                  <a:lnTo>
                    <a:pt x="2724761" y="3151187"/>
                  </a:lnTo>
                  <a:lnTo>
                    <a:pt x="2740314" y="3157855"/>
                  </a:lnTo>
                  <a:lnTo>
                    <a:pt x="2755550" y="3164205"/>
                  </a:lnTo>
                  <a:lnTo>
                    <a:pt x="2771738" y="3170237"/>
                  </a:lnTo>
                  <a:lnTo>
                    <a:pt x="2788244" y="3176270"/>
                  </a:lnTo>
                  <a:lnTo>
                    <a:pt x="2805384" y="3181985"/>
                  </a:lnTo>
                  <a:lnTo>
                    <a:pt x="2822525" y="3187065"/>
                  </a:lnTo>
                  <a:lnTo>
                    <a:pt x="2840300" y="3192145"/>
                  </a:lnTo>
                  <a:lnTo>
                    <a:pt x="2858393" y="3196907"/>
                  </a:lnTo>
                  <a:lnTo>
                    <a:pt x="2877120" y="3201670"/>
                  </a:lnTo>
                  <a:lnTo>
                    <a:pt x="2895530" y="3205797"/>
                  </a:lnTo>
                  <a:lnTo>
                    <a:pt x="2914892" y="3209925"/>
                  </a:lnTo>
                  <a:lnTo>
                    <a:pt x="2934255" y="3213735"/>
                  </a:lnTo>
                  <a:lnTo>
                    <a:pt x="2953617" y="3217227"/>
                  </a:lnTo>
                  <a:lnTo>
                    <a:pt x="2973614" y="3220402"/>
                  </a:lnTo>
                  <a:lnTo>
                    <a:pt x="2993294" y="3222942"/>
                  </a:lnTo>
                  <a:lnTo>
                    <a:pt x="3013926" y="3225800"/>
                  </a:lnTo>
                  <a:lnTo>
                    <a:pt x="3033923" y="3228340"/>
                  </a:lnTo>
                  <a:lnTo>
                    <a:pt x="3054555" y="3230245"/>
                  </a:lnTo>
                  <a:lnTo>
                    <a:pt x="3074869" y="3232150"/>
                  </a:lnTo>
                  <a:lnTo>
                    <a:pt x="3095819" y="3233737"/>
                  </a:lnTo>
                  <a:lnTo>
                    <a:pt x="3116451" y="3235007"/>
                  </a:lnTo>
                  <a:lnTo>
                    <a:pt x="3137400" y="3235960"/>
                  </a:lnTo>
                  <a:lnTo>
                    <a:pt x="3158032" y="3236595"/>
                  </a:lnTo>
                  <a:lnTo>
                    <a:pt x="3178981" y="3237230"/>
                  </a:lnTo>
                  <a:lnTo>
                    <a:pt x="3199613" y="3237230"/>
                  </a:lnTo>
                  <a:lnTo>
                    <a:pt x="3224372" y="3236912"/>
                  </a:lnTo>
                  <a:lnTo>
                    <a:pt x="3249765" y="3236595"/>
                  </a:lnTo>
                  <a:lnTo>
                    <a:pt x="3274523" y="3235325"/>
                  </a:lnTo>
                  <a:lnTo>
                    <a:pt x="3299282" y="3234055"/>
                  </a:lnTo>
                  <a:lnTo>
                    <a:pt x="3324040" y="3232150"/>
                  </a:lnTo>
                  <a:lnTo>
                    <a:pt x="3348481" y="3230245"/>
                  </a:lnTo>
                  <a:lnTo>
                    <a:pt x="3372922" y="3227387"/>
                  </a:lnTo>
                  <a:lnTo>
                    <a:pt x="3397680" y="3224530"/>
                  </a:lnTo>
                  <a:lnTo>
                    <a:pt x="3421486" y="3221355"/>
                  </a:lnTo>
                  <a:lnTo>
                    <a:pt x="3445292" y="3217545"/>
                  </a:lnTo>
                  <a:lnTo>
                    <a:pt x="3468464" y="3213735"/>
                  </a:lnTo>
                  <a:lnTo>
                    <a:pt x="3491635" y="3208972"/>
                  </a:lnTo>
                  <a:lnTo>
                    <a:pt x="3514171" y="3204210"/>
                  </a:lnTo>
                  <a:lnTo>
                    <a:pt x="3536390" y="3199130"/>
                  </a:lnTo>
                  <a:lnTo>
                    <a:pt x="3557974" y="3193097"/>
                  </a:lnTo>
                  <a:lnTo>
                    <a:pt x="3579241" y="3187065"/>
                  </a:lnTo>
                  <a:lnTo>
                    <a:pt x="3599873" y="3180715"/>
                  </a:lnTo>
                  <a:lnTo>
                    <a:pt x="3619870" y="3174047"/>
                  </a:lnTo>
                  <a:lnTo>
                    <a:pt x="3639233" y="3167062"/>
                  </a:lnTo>
                  <a:lnTo>
                    <a:pt x="3657643" y="3159442"/>
                  </a:lnTo>
                  <a:lnTo>
                    <a:pt x="3676053" y="3151505"/>
                  </a:lnTo>
                  <a:lnTo>
                    <a:pt x="3692876" y="3143250"/>
                  </a:lnTo>
                  <a:lnTo>
                    <a:pt x="3709381" y="3134677"/>
                  </a:lnTo>
                  <a:lnTo>
                    <a:pt x="3724935" y="3125470"/>
                  </a:lnTo>
                  <a:lnTo>
                    <a:pt x="3739853" y="3116262"/>
                  </a:lnTo>
                  <a:lnTo>
                    <a:pt x="3753502" y="3106420"/>
                  </a:lnTo>
                  <a:lnTo>
                    <a:pt x="3766198" y="3096577"/>
                  </a:lnTo>
                  <a:lnTo>
                    <a:pt x="3772547" y="3090862"/>
                  </a:lnTo>
                  <a:lnTo>
                    <a:pt x="3777943" y="3085782"/>
                  </a:lnTo>
                  <a:lnTo>
                    <a:pt x="3783656" y="3080385"/>
                  </a:lnTo>
                  <a:lnTo>
                    <a:pt x="3789052" y="3074670"/>
                  </a:lnTo>
                  <a:lnTo>
                    <a:pt x="3793814" y="3069272"/>
                  </a:lnTo>
                  <a:lnTo>
                    <a:pt x="3798575" y="3063557"/>
                  </a:lnTo>
                  <a:lnTo>
                    <a:pt x="3803336" y="3057842"/>
                  </a:lnTo>
                  <a:lnTo>
                    <a:pt x="3807145" y="3051810"/>
                  </a:lnTo>
                  <a:lnTo>
                    <a:pt x="3811271" y="3045777"/>
                  </a:lnTo>
                  <a:lnTo>
                    <a:pt x="3815080" y="3040062"/>
                  </a:lnTo>
                  <a:close/>
                  <a:moveTo>
                    <a:pt x="2989478" y="3031808"/>
                  </a:moveTo>
                  <a:lnTo>
                    <a:pt x="2989478" y="3147378"/>
                  </a:lnTo>
                  <a:lnTo>
                    <a:pt x="3009158" y="3149918"/>
                  </a:lnTo>
                  <a:lnTo>
                    <a:pt x="3029472" y="3152140"/>
                  </a:lnTo>
                  <a:lnTo>
                    <a:pt x="3049469" y="3154363"/>
                  </a:lnTo>
                  <a:lnTo>
                    <a:pt x="3070419" y="3155950"/>
                  </a:lnTo>
                  <a:lnTo>
                    <a:pt x="3070419" y="3041333"/>
                  </a:lnTo>
                  <a:lnTo>
                    <a:pt x="3049469" y="3039428"/>
                  </a:lnTo>
                  <a:lnTo>
                    <a:pt x="3029472" y="3036888"/>
                  </a:lnTo>
                  <a:lnTo>
                    <a:pt x="3009158" y="3034665"/>
                  </a:lnTo>
                  <a:lnTo>
                    <a:pt x="2989478" y="3031808"/>
                  </a:lnTo>
                  <a:close/>
                  <a:moveTo>
                    <a:pt x="2402802" y="3022755"/>
                  </a:moveTo>
                  <a:lnTo>
                    <a:pt x="2397719" y="3026235"/>
                  </a:lnTo>
                  <a:lnTo>
                    <a:pt x="2391365" y="3029398"/>
                  </a:lnTo>
                  <a:lnTo>
                    <a:pt x="2383740" y="3032878"/>
                  </a:lnTo>
                  <a:lnTo>
                    <a:pt x="2376433" y="3036042"/>
                  </a:lnTo>
                  <a:lnTo>
                    <a:pt x="2360867" y="3042369"/>
                  </a:lnTo>
                  <a:lnTo>
                    <a:pt x="2347841" y="3047114"/>
                  </a:lnTo>
                  <a:lnTo>
                    <a:pt x="2347841" y="3137274"/>
                  </a:lnTo>
                  <a:lnTo>
                    <a:pt x="2355784" y="3133794"/>
                  </a:lnTo>
                  <a:lnTo>
                    <a:pt x="2363408" y="3129681"/>
                  </a:lnTo>
                  <a:lnTo>
                    <a:pt x="2371033" y="3125252"/>
                  </a:lnTo>
                  <a:lnTo>
                    <a:pt x="2378340" y="3120507"/>
                  </a:lnTo>
                  <a:lnTo>
                    <a:pt x="2385329" y="3115762"/>
                  </a:lnTo>
                  <a:lnTo>
                    <a:pt x="2391683" y="3111017"/>
                  </a:lnTo>
                  <a:lnTo>
                    <a:pt x="2397719" y="3106271"/>
                  </a:lnTo>
                  <a:lnTo>
                    <a:pt x="2402802" y="3101526"/>
                  </a:lnTo>
                  <a:lnTo>
                    <a:pt x="2402802" y="3022755"/>
                  </a:lnTo>
                  <a:close/>
                  <a:moveTo>
                    <a:pt x="698500" y="3017837"/>
                  </a:moveTo>
                  <a:lnTo>
                    <a:pt x="698500" y="3086100"/>
                  </a:lnTo>
                  <a:lnTo>
                    <a:pt x="684586" y="3083595"/>
                  </a:lnTo>
                  <a:lnTo>
                    <a:pt x="667825" y="3079838"/>
                  </a:lnTo>
                  <a:lnTo>
                    <a:pt x="659920" y="3077959"/>
                  </a:lnTo>
                  <a:lnTo>
                    <a:pt x="652962" y="3076393"/>
                  </a:lnTo>
                  <a:lnTo>
                    <a:pt x="646321" y="3074201"/>
                  </a:lnTo>
                  <a:lnTo>
                    <a:pt x="640313" y="3071696"/>
                  </a:lnTo>
                  <a:lnTo>
                    <a:pt x="634305" y="3069191"/>
                  </a:lnTo>
                  <a:lnTo>
                    <a:pt x="629245" y="3065433"/>
                  </a:lnTo>
                  <a:lnTo>
                    <a:pt x="626082" y="3063555"/>
                  </a:lnTo>
                  <a:lnTo>
                    <a:pt x="623869" y="3061363"/>
                  </a:lnTo>
                  <a:lnTo>
                    <a:pt x="622288" y="3058545"/>
                  </a:lnTo>
                  <a:lnTo>
                    <a:pt x="620706" y="3056353"/>
                  </a:lnTo>
                  <a:lnTo>
                    <a:pt x="619441" y="3053534"/>
                  </a:lnTo>
                  <a:lnTo>
                    <a:pt x="619125" y="3051029"/>
                  </a:lnTo>
                  <a:lnTo>
                    <a:pt x="619125" y="3048524"/>
                  </a:lnTo>
                  <a:lnTo>
                    <a:pt x="619441" y="3046019"/>
                  </a:lnTo>
                  <a:lnTo>
                    <a:pt x="620390" y="3043514"/>
                  </a:lnTo>
                  <a:lnTo>
                    <a:pt x="621971" y="3041009"/>
                  </a:lnTo>
                  <a:lnTo>
                    <a:pt x="623553" y="3038817"/>
                  </a:lnTo>
                  <a:lnTo>
                    <a:pt x="625766" y="3036312"/>
                  </a:lnTo>
                  <a:lnTo>
                    <a:pt x="628296" y="3034433"/>
                  </a:lnTo>
                  <a:lnTo>
                    <a:pt x="631142" y="3032555"/>
                  </a:lnTo>
                  <a:lnTo>
                    <a:pt x="634937" y="3030676"/>
                  </a:lnTo>
                  <a:lnTo>
                    <a:pt x="638732" y="3029110"/>
                  </a:lnTo>
                  <a:lnTo>
                    <a:pt x="645057" y="3026605"/>
                  </a:lnTo>
                  <a:lnTo>
                    <a:pt x="651697" y="3024726"/>
                  </a:lnTo>
                  <a:lnTo>
                    <a:pt x="658655" y="3023161"/>
                  </a:lnTo>
                  <a:lnTo>
                    <a:pt x="666244" y="3021595"/>
                  </a:lnTo>
                  <a:lnTo>
                    <a:pt x="674150" y="3020342"/>
                  </a:lnTo>
                  <a:lnTo>
                    <a:pt x="682056" y="3019403"/>
                  </a:lnTo>
                  <a:lnTo>
                    <a:pt x="698500" y="3017837"/>
                  </a:lnTo>
                  <a:close/>
                  <a:moveTo>
                    <a:pt x="2827597" y="2994977"/>
                  </a:moveTo>
                  <a:lnTo>
                    <a:pt x="2827597" y="3112135"/>
                  </a:lnTo>
                  <a:lnTo>
                    <a:pt x="2846959" y="3117850"/>
                  </a:lnTo>
                  <a:lnTo>
                    <a:pt x="2866956" y="3123248"/>
                  </a:lnTo>
                  <a:lnTo>
                    <a:pt x="2887588" y="3128010"/>
                  </a:lnTo>
                  <a:lnTo>
                    <a:pt x="2908220" y="3132773"/>
                  </a:lnTo>
                  <a:lnTo>
                    <a:pt x="2908220" y="3016885"/>
                  </a:lnTo>
                  <a:lnTo>
                    <a:pt x="2887588" y="3011805"/>
                  </a:lnTo>
                  <a:lnTo>
                    <a:pt x="2866956" y="3006725"/>
                  </a:lnTo>
                  <a:lnTo>
                    <a:pt x="2846959" y="3001010"/>
                  </a:lnTo>
                  <a:lnTo>
                    <a:pt x="2827597" y="2994977"/>
                  </a:lnTo>
                  <a:close/>
                  <a:moveTo>
                    <a:pt x="1455133" y="2986375"/>
                  </a:moveTo>
                  <a:lnTo>
                    <a:pt x="1455133" y="3092352"/>
                  </a:lnTo>
                  <a:lnTo>
                    <a:pt x="1457675" y="3094883"/>
                  </a:lnTo>
                  <a:lnTo>
                    <a:pt x="1460216" y="3097730"/>
                  </a:lnTo>
                  <a:lnTo>
                    <a:pt x="1466888" y="3103741"/>
                  </a:lnTo>
                  <a:lnTo>
                    <a:pt x="1475466" y="3110068"/>
                  </a:lnTo>
                  <a:lnTo>
                    <a:pt x="1484679" y="3116078"/>
                  </a:lnTo>
                  <a:lnTo>
                    <a:pt x="1495162" y="3122405"/>
                  </a:lnTo>
                  <a:lnTo>
                    <a:pt x="1505964" y="3128732"/>
                  </a:lnTo>
                  <a:lnTo>
                    <a:pt x="1517083" y="3134743"/>
                  </a:lnTo>
                  <a:lnTo>
                    <a:pt x="1528202" y="3139804"/>
                  </a:lnTo>
                  <a:lnTo>
                    <a:pt x="1528202" y="3033195"/>
                  </a:lnTo>
                  <a:lnTo>
                    <a:pt x="1517083" y="3027817"/>
                  </a:lnTo>
                  <a:lnTo>
                    <a:pt x="1506917" y="3022122"/>
                  </a:lnTo>
                  <a:lnTo>
                    <a:pt x="1497068" y="3016428"/>
                  </a:lnTo>
                  <a:lnTo>
                    <a:pt x="1487538" y="3010734"/>
                  </a:lnTo>
                  <a:lnTo>
                    <a:pt x="1478960" y="3005039"/>
                  </a:lnTo>
                  <a:lnTo>
                    <a:pt x="1470700" y="2998712"/>
                  </a:lnTo>
                  <a:lnTo>
                    <a:pt x="1462758" y="2992702"/>
                  </a:lnTo>
                  <a:lnTo>
                    <a:pt x="1455133" y="2986375"/>
                  </a:lnTo>
                  <a:close/>
                  <a:moveTo>
                    <a:pt x="711352" y="2965750"/>
                  </a:moveTo>
                  <a:lnTo>
                    <a:pt x="709129" y="2966067"/>
                  </a:lnTo>
                  <a:lnTo>
                    <a:pt x="706270" y="2966384"/>
                  </a:lnTo>
                  <a:lnTo>
                    <a:pt x="704047" y="2966702"/>
                  </a:lnTo>
                  <a:lnTo>
                    <a:pt x="701824" y="2967653"/>
                  </a:lnTo>
                  <a:lnTo>
                    <a:pt x="700236" y="2968288"/>
                  </a:lnTo>
                  <a:lnTo>
                    <a:pt x="699283" y="2969556"/>
                  </a:lnTo>
                  <a:lnTo>
                    <a:pt x="698330" y="2970191"/>
                  </a:lnTo>
                  <a:lnTo>
                    <a:pt x="698012" y="2971459"/>
                  </a:lnTo>
                  <a:lnTo>
                    <a:pt x="698012" y="2990491"/>
                  </a:lnTo>
                  <a:lnTo>
                    <a:pt x="683085" y="2991760"/>
                  </a:lnTo>
                  <a:lnTo>
                    <a:pt x="667839" y="2993346"/>
                  </a:lnTo>
                  <a:lnTo>
                    <a:pt x="653865" y="2995249"/>
                  </a:lnTo>
                  <a:lnTo>
                    <a:pt x="639890" y="2997786"/>
                  </a:lnTo>
                  <a:lnTo>
                    <a:pt x="626550" y="3000641"/>
                  </a:lnTo>
                  <a:lnTo>
                    <a:pt x="613846" y="3004130"/>
                  </a:lnTo>
                  <a:lnTo>
                    <a:pt x="602094" y="3007619"/>
                  </a:lnTo>
                  <a:lnTo>
                    <a:pt x="590978" y="3012060"/>
                  </a:lnTo>
                  <a:lnTo>
                    <a:pt x="583673" y="3015549"/>
                  </a:lnTo>
                  <a:lnTo>
                    <a:pt x="576368" y="3019355"/>
                  </a:lnTo>
                  <a:lnTo>
                    <a:pt x="570015" y="3023162"/>
                  </a:lnTo>
                  <a:lnTo>
                    <a:pt x="564616" y="3026968"/>
                  </a:lnTo>
                  <a:lnTo>
                    <a:pt x="559852" y="3031092"/>
                  </a:lnTo>
                  <a:lnTo>
                    <a:pt x="556041" y="3035215"/>
                  </a:lnTo>
                  <a:lnTo>
                    <a:pt x="552865" y="3039656"/>
                  </a:lnTo>
                  <a:lnTo>
                    <a:pt x="550324" y="3044096"/>
                  </a:lnTo>
                  <a:lnTo>
                    <a:pt x="548736" y="3048854"/>
                  </a:lnTo>
                  <a:lnTo>
                    <a:pt x="547783" y="3052978"/>
                  </a:lnTo>
                  <a:lnTo>
                    <a:pt x="547783" y="3057736"/>
                  </a:lnTo>
                  <a:lnTo>
                    <a:pt x="548736" y="3062176"/>
                  </a:lnTo>
                  <a:lnTo>
                    <a:pt x="550324" y="3066617"/>
                  </a:lnTo>
                  <a:lnTo>
                    <a:pt x="552865" y="3070741"/>
                  </a:lnTo>
                  <a:lnTo>
                    <a:pt x="556358" y="3075181"/>
                  </a:lnTo>
                  <a:lnTo>
                    <a:pt x="560805" y="3079622"/>
                  </a:lnTo>
                  <a:lnTo>
                    <a:pt x="564934" y="3083111"/>
                  </a:lnTo>
                  <a:lnTo>
                    <a:pt x="570015" y="3086917"/>
                  </a:lnTo>
                  <a:lnTo>
                    <a:pt x="576050" y="3090089"/>
                  </a:lnTo>
                  <a:lnTo>
                    <a:pt x="582720" y="3093578"/>
                  </a:lnTo>
                  <a:lnTo>
                    <a:pt x="589390" y="3096433"/>
                  </a:lnTo>
                  <a:lnTo>
                    <a:pt x="597012" y="3099288"/>
                  </a:lnTo>
                  <a:lnTo>
                    <a:pt x="605270" y="3101825"/>
                  </a:lnTo>
                  <a:lnTo>
                    <a:pt x="613528" y="3104046"/>
                  </a:lnTo>
                  <a:lnTo>
                    <a:pt x="645607" y="3110707"/>
                  </a:lnTo>
                  <a:lnTo>
                    <a:pt x="698012" y="3121808"/>
                  </a:lnTo>
                  <a:lnTo>
                    <a:pt x="698012" y="3203010"/>
                  </a:lnTo>
                  <a:lnTo>
                    <a:pt x="684673" y="3201424"/>
                  </a:lnTo>
                  <a:lnTo>
                    <a:pt x="672286" y="3199203"/>
                  </a:lnTo>
                  <a:lnTo>
                    <a:pt x="657993" y="3196983"/>
                  </a:lnTo>
                  <a:lnTo>
                    <a:pt x="643066" y="3193494"/>
                  </a:lnTo>
                  <a:lnTo>
                    <a:pt x="629409" y="3189370"/>
                  </a:lnTo>
                  <a:lnTo>
                    <a:pt x="617022" y="3185247"/>
                  </a:lnTo>
                  <a:lnTo>
                    <a:pt x="613846" y="3183978"/>
                  </a:lnTo>
                  <a:lnTo>
                    <a:pt x="610670" y="3182709"/>
                  </a:lnTo>
                  <a:lnTo>
                    <a:pt x="608129" y="3181441"/>
                  </a:lnTo>
                  <a:lnTo>
                    <a:pt x="608446" y="3181441"/>
                  </a:lnTo>
                  <a:lnTo>
                    <a:pt x="608129" y="3181123"/>
                  </a:lnTo>
                  <a:lnTo>
                    <a:pt x="604317" y="3179220"/>
                  </a:lnTo>
                  <a:lnTo>
                    <a:pt x="602412" y="3177951"/>
                  </a:lnTo>
                  <a:lnTo>
                    <a:pt x="600506" y="3177000"/>
                  </a:lnTo>
                  <a:lnTo>
                    <a:pt x="595424" y="3175731"/>
                  </a:lnTo>
                  <a:lnTo>
                    <a:pt x="590343" y="3174780"/>
                  </a:lnTo>
                  <a:lnTo>
                    <a:pt x="584308" y="3174780"/>
                  </a:lnTo>
                  <a:lnTo>
                    <a:pt x="578273" y="3175414"/>
                  </a:lnTo>
                  <a:lnTo>
                    <a:pt x="572556" y="3176048"/>
                  </a:lnTo>
                  <a:lnTo>
                    <a:pt x="566522" y="3177634"/>
                  </a:lnTo>
                  <a:lnTo>
                    <a:pt x="560805" y="3179220"/>
                  </a:lnTo>
                  <a:lnTo>
                    <a:pt x="555405" y="3181123"/>
                  </a:lnTo>
                  <a:lnTo>
                    <a:pt x="551277" y="3183661"/>
                  </a:lnTo>
                  <a:lnTo>
                    <a:pt x="547148" y="3185881"/>
                  </a:lnTo>
                  <a:lnTo>
                    <a:pt x="544607" y="3188736"/>
                  </a:lnTo>
                  <a:lnTo>
                    <a:pt x="543336" y="3190005"/>
                  </a:lnTo>
                  <a:lnTo>
                    <a:pt x="542383" y="3190956"/>
                  </a:lnTo>
                  <a:lnTo>
                    <a:pt x="542066" y="3192542"/>
                  </a:lnTo>
                  <a:lnTo>
                    <a:pt x="542066" y="3193811"/>
                  </a:lnTo>
                  <a:lnTo>
                    <a:pt x="542066" y="3195080"/>
                  </a:lnTo>
                  <a:lnTo>
                    <a:pt x="543019" y="3196031"/>
                  </a:lnTo>
                  <a:lnTo>
                    <a:pt x="543654" y="3197300"/>
                  </a:lnTo>
                  <a:lnTo>
                    <a:pt x="545242" y="3198569"/>
                  </a:lnTo>
                  <a:lnTo>
                    <a:pt x="550959" y="3202058"/>
                  </a:lnTo>
                  <a:lnTo>
                    <a:pt x="557629" y="3205547"/>
                  </a:lnTo>
                  <a:lnTo>
                    <a:pt x="564299" y="3208719"/>
                  </a:lnTo>
                  <a:lnTo>
                    <a:pt x="572239" y="3211891"/>
                  </a:lnTo>
                  <a:lnTo>
                    <a:pt x="580497" y="3214746"/>
                  </a:lnTo>
                  <a:lnTo>
                    <a:pt x="589072" y="3216966"/>
                  </a:lnTo>
                  <a:lnTo>
                    <a:pt x="598600" y="3219821"/>
                  </a:lnTo>
                  <a:lnTo>
                    <a:pt x="608446" y="3221724"/>
                  </a:lnTo>
                  <a:lnTo>
                    <a:pt x="618610" y="3223627"/>
                  </a:lnTo>
                  <a:lnTo>
                    <a:pt x="629409" y="3225847"/>
                  </a:lnTo>
                  <a:lnTo>
                    <a:pt x="651324" y="3229019"/>
                  </a:lnTo>
                  <a:lnTo>
                    <a:pt x="674192" y="3230923"/>
                  </a:lnTo>
                  <a:lnTo>
                    <a:pt x="698012" y="3232509"/>
                  </a:lnTo>
                  <a:lnTo>
                    <a:pt x="698012" y="3251223"/>
                  </a:lnTo>
                  <a:lnTo>
                    <a:pt x="698330" y="3252492"/>
                  </a:lnTo>
                  <a:lnTo>
                    <a:pt x="699283" y="3253443"/>
                  </a:lnTo>
                  <a:lnTo>
                    <a:pt x="700236" y="3254395"/>
                  </a:lnTo>
                  <a:lnTo>
                    <a:pt x="701824" y="3255346"/>
                  </a:lnTo>
                  <a:lnTo>
                    <a:pt x="704047" y="3255981"/>
                  </a:lnTo>
                  <a:lnTo>
                    <a:pt x="706270" y="3256298"/>
                  </a:lnTo>
                  <a:lnTo>
                    <a:pt x="709129" y="3256932"/>
                  </a:lnTo>
                  <a:lnTo>
                    <a:pt x="711352" y="3257249"/>
                  </a:lnTo>
                  <a:lnTo>
                    <a:pt x="758358" y="3257249"/>
                  </a:lnTo>
                  <a:lnTo>
                    <a:pt x="760581" y="3256932"/>
                  </a:lnTo>
                  <a:lnTo>
                    <a:pt x="763440" y="3256298"/>
                  </a:lnTo>
                  <a:lnTo>
                    <a:pt x="765345" y="3255981"/>
                  </a:lnTo>
                  <a:lnTo>
                    <a:pt x="767886" y="3255346"/>
                  </a:lnTo>
                  <a:lnTo>
                    <a:pt x="769474" y="3254395"/>
                  </a:lnTo>
                  <a:lnTo>
                    <a:pt x="770427" y="3253443"/>
                  </a:lnTo>
                  <a:lnTo>
                    <a:pt x="771380" y="3252492"/>
                  </a:lnTo>
                  <a:lnTo>
                    <a:pt x="771698" y="3251223"/>
                  </a:lnTo>
                  <a:lnTo>
                    <a:pt x="771698" y="3231874"/>
                  </a:lnTo>
                  <a:lnTo>
                    <a:pt x="786308" y="3230923"/>
                  </a:lnTo>
                  <a:lnTo>
                    <a:pt x="800600" y="3229654"/>
                  </a:lnTo>
                  <a:lnTo>
                    <a:pt x="814257" y="3228068"/>
                  </a:lnTo>
                  <a:lnTo>
                    <a:pt x="827279" y="3226165"/>
                  </a:lnTo>
                  <a:lnTo>
                    <a:pt x="839984" y="3223627"/>
                  </a:lnTo>
                  <a:lnTo>
                    <a:pt x="851418" y="3221090"/>
                  </a:lnTo>
                  <a:lnTo>
                    <a:pt x="862534" y="3217918"/>
                  </a:lnTo>
                  <a:lnTo>
                    <a:pt x="872062" y="3214746"/>
                  </a:lnTo>
                  <a:lnTo>
                    <a:pt x="880002" y="3211257"/>
                  </a:lnTo>
                  <a:lnTo>
                    <a:pt x="886990" y="3208085"/>
                  </a:lnTo>
                  <a:lnTo>
                    <a:pt x="893660" y="3204278"/>
                  </a:lnTo>
                  <a:lnTo>
                    <a:pt x="899694" y="3200472"/>
                  </a:lnTo>
                  <a:lnTo>
                    <a:pt x="904776" y="3196666"/>
                  </a:lnTo>
                  <a:lnTo>
                    <a:pt x="909540" y="3192542"/>
                  </a:lnTo>
                  <a:lnTo>
                    <a:pt x="913352" y="3188419"/>
                  </a:lnTo>
                  <a:lnTo>
                    <a:pt x="916528" y="3184295"/>
                  </a:lnTo>
                  <a:lnTo>
                    <a:pt x="919069" y="3179855"/>
                  </a:lnTo>
                  <a:lnTo>
                    <a:pt x="920657" y="3175414"/>
                  </a:lnTo>
                  <a:lnTo>
                    <a:pt x="921609" y="3170973"/>
                  </a:lnTo>
                  <a:lnTo>
                    <a:pt x="921927" y="3166533"/>
                  </a:lnTo>
                  <a:lnTo>
                    <a:pt x="921292" y="3161775"/>
                  </a:lnTo>
                  <a:lnTo>
                    <a:pt x="920021" y="3157651"/>
                  </a:lnTo>
                  <a:lnTo>
                    <a:pt x="917798" y="3153210"/>
                  </a:lnTo>
                  <a:lnTo>
                    <a:pt x="914622" y="3148453"/>
                  </a:lnTo>
                  <a:lnTo>
                    <a:pt x="912716" y="3146549"/>
                  </a:lnTo>
                  <a:lnTo>
                    <a:pt x="910493" y="3144012"/>
                  </a:lnTo>
                  <a:lnTo>
                    <a:pt x="905411" y="3139888"/>
                  </a:lnTo>
                  <a:lnTo>
                    <a:pt x="899059" y="3135765"/>
                  </a:lnTo>
                  <a:lnTo>
                    <a:pt x="892389" y="3132276"/>
                  </a:lnTo>
                  <a:lnTo>
                    <a:pt x="884449" y="3128787"/>
                  </a:lnTo>
                  <a:lnTo>
                    <a:pt x="876191" y="3125615"/>
                  </a:lnTo>
                  <a:lnTo>
                    <a:pt x="867298" y="3122443"/>
                  </a:lnTo>
                  <a:lnTo>
                    <a:pt x="857452" y="3119588"/>
                  </a:lnTo>
                  <a:lnTo>
                    <a:pt x="847606" y="3117051"/>
                  </a:lnTo>
                  <a:lnTo>
                    <a:pt x="836808" y="3114196"/>
                  </a:lnTo>
                  <a:lnTo>
                    <a:pt x="815528" y="3109438"/>
                  </a:lnTo>
                  <a:lnTo>
                    <a:pt x="793613" y="3104997"/>
                  </a:lnTo>
                  <a:lnTo>
                    <a:pt x="771698" y="3101191"/>
                  </a:lnTo>
                  <a:lnTo>
                    <a:pt x="771698" y="3019673"/>
                  </a:lnTo>
                  <a:lnTo>
                    <a:pt x="790754" y="3021893"/>
                  </a:lnTo>
                  <a:lnTo>
                    <a:pt x="797742" y="3023162"/>
                  </a:lnTo>
                  <a:lnTo>
                    <a:pt x="805047" y="3024748"/>
                  </a:lnTo>
                  <a:lnTo>
                    <a:pt x="819974" y="3028554"/>
                  </a:lnTo>
                  <a:lnTo>
                    <a:pt x="834584" y="3033312"/>
                  </a:lnTo>
                  <a:lnTo>
                    <a:pt x="846336" y="3037435"/>
                  </a:lnTo>
                  <a:lnTo>
                    <a:pt x="853006" y="3039973"/>
                  </a:lnTo>
                  <a:lnTo>
                    <a:pt x="855547" y="3041242"/>
                  </a:lnTo>
                  <a:lnTo>
                    <a:pt x="859358" y="3043779"/>
                  </a:lnTo>
                  <a:lnTo>
                    <a:pt x="861264" y="3044731"/>
                  </a:lnTo>
                  <a:lnTo>
                    <a:pt x="863169" y="3046000"/>
                  </a:lnTo>
                  <a:lnTo>
                    <a:pt x="867933" y="3047268"/>
                  </a:lnTo>
                  <a:lnTo>
                    <a:pt x="873650" y="3047903"/>
                  </a:lnTo>
                  <a:lnTo>
                    <a:pt x="879367" y="3048220"/>
                  </a:lnTo>
                  <a:lnTo>
                    <a:pt x="885402" y="3047586"/>
                  </a:lnTo>
                  <a:lnTo>
                    <a:pt x="891436" y="3046634"/>
                  </a:lnTo>
                  <a:lnTo>
                    <a:pt x="897153" y="3045682"/>
                  </a:lnTo>
                  <a:lnTo>
                    <a:pt x="902870" y="3043779"/>
                  </a:lnTo>
                  <a:lnTo>
                    <a:pt x="907952" y="3041559"/>
                  </a:lnTo>
                  <a:lnTo>
                    <a:pt x="912716" y="3039339"/>
                  </a:lnTo>
                  <a:lnTo>
                    <a:pt x="916528" y="3036801"/>
                  </a:lnTo>
                  <a:lnTo>
                    <a:pt x="919386" y="3034263"/>
                  </a:lnTo>
                  <a:lnTo>
                    <a:pt x="920657" y="3032995"/>
                  </a:lnTo>
                  <a:lnTo>
                    <a:pt x="921292" y="3031726"/>
                  </a:lnTo>
                  <a:lnTo>
                    <a:pt x="921609" y="3030140"/>
                  </a:lnTo>
                  <a:lnTo>
                    <a:pt x="921609" y="3029188"/>
                  </a:lnTo>
                  <a:lnTo>
                    <a:pt x="921292" y="3027920"/>
                  </a:lnTo>
                  <a:lnTo>
                    <a:pt x="920974" y="3026651"/>
                  </a:lnTo>
                  <a:lnTo>
                    <a:pt x="919704" y="3025382"/>
                  </a:lnTo>
                  <a:lnTo>
                    <a:pt x="918433" y="3024431"/>
                  </a:lnTo>
                  <a:lnTo>
                    <a:pt x="914304" y="3021576"/>
                  </a:lnTo>
                  <a:lnTo>
                    <a:pt x="909540" y="3018721"/>
                  </a:lnTo>
                  <a:lnTo>
                    <a:pt x="903823" y="3016501"/>
                  </a:lnTo>
                  <a:lnTo>
                    <a:pt x="898424" y="3013963"/>
                  </a:lnTo>
                  <a:lnTo>
                    <a:pt x="885402" y="3009205"/>
                  </a:lnTo>
                  <a:lnTo>
                    <a:pt x="871109" y="3005082"/>
                  </a:lnTo>
                  <a:lnTo>
                    <a:pt x="856182" y="3000958"/>
                  </a:lnTo>
                  <a:lnTo>
                    <a:pt x="840936" y="2997469"/>
                  </a:lnTo>
                  <a:lnTo>
                    <a:pt x="825374" y="2994614"/>
                  </a:lnTo>
                  <a:lnTo>
                    <a:pt x="810764" y="2992711"/>
                  </a:lnTo>
                  <a:lnTo>
                    <a:pt x="791389" y="2990808"/>
                  </a:lnTo>
                  <a:lnTo>
                    <a:pt x="771698" y="2989539"/>
                  </a:lnTo>
                  <a:lnTo>
                    <a:pt x="771698" y="2971459"/>
                  </a:lnTo>
                  <a:lnTo>
                    <a:pt x="771380" y="2970191"/>
                  </a:lnTo>
                  <a:lnTo>
                    <a:pt x="770427" y="2969556"/>
                  </a:lnTo>
                  <a:lnTo>
                    <a:pt x="769474" y="2968288"/>
                  </a:lnTo>
                  <a:lnTo>
                    <a:pt x="767886" y="2967653"/>
                  </a:lnTo>
                  <a:lnTo>
                    <a:pt x="765345" y="2966702"/>
                  </a:lnTo>
                  <a:lnTo>
                    <a:pt x="763440" y="2966384"/>
                  </a:lnTo>
                  <a:lnTo>
                    <a:pt x="760581" y="2966067"/>
                  </a:lnTo>
                  <a:lnTo>
                    <a:pt x="758358" y="2965750"/>
                  </a:lnTo>
                  <a:lnTo>
                    <a:pt x="711352" y="2965750"/>
                  </a:lnTo>
                  <a:close/>
                  <a:moveTo>
                    <a:pt x="3717945" y="2951797"/>
                  </a:moveTo>
                  <a:lnTo>
                    <a:pt x="3711914" y="2955607"/>
                  </a:lnTo>
                  <a:lnTo>
                    <a:pt x="3704931" y="2959100"/>
                  </a:lnTo>
                  <a:lnTo>
                    <a:pt x="3696678" y="2963227"/>
                  </a:lnTo>
                  <a:lnTo>
                    <a:pt x="3688425" y="2966720"/>
                  </a:lnTo>
                  <a:lnTo>
                    <a:pt x="3671285" y="2973387"/>
                  </a:lnTo>
                  <a:lnTo>
                    <a:pt x="3656684" y="2979102"/>
                  </a:lnTo>
                  <a:lnTo>
                    <a:pt x="3656684" y="3080068"/>
                  </a:lnTo>
                  <a:lnTo>
                    <a:pt x="3665254" y="3075623"/>
                  </a:lnTo>
                  <a:lnTo>
                    <a:pt x="3674142" y="3070860"/>
                  </a:lnTo>
                  <a:lnTo>
                    <a:pt x="3682394" y="3066098"/>
                  </a:lnTo>
                  <a:lnTo>
                    <a:pt x="3690647" y="3061018"/>
                  </a:lnTo>
                  <a:lnTo>
                    <a:pt x="3698582" y="3055620"/>
                  </a:lnTo>
                  <a:lnTo>
                    <a:pt x="3705566" y="3050223"/>
                  </a:lnTo>
                  <a:lnTo>
                    <a:pt x="3711914" y="3044825"/>
                  </a:lnTo>
                  <a:lnTo>
                    <a:pt x="3717945" y="3040063"/>
                  </a:lnTo>
                  <a:lnTo>
                    <a:pt x="3717945" y="2951797"/>
                  </a:lnTo>
                  <a:close/>
                  <a:moveTo>
                    <a:pt x="731996" y="2947987"/>
                  </a:moveTo>
                  <a:lnTo>
                    <a:pt x="755499" y="2948304"/>
                  </a:lnTo>
                  <a:lnTo>
                    <a:pt x="779003" y="2948939"/>
                  </a:lnTo>
                  <a:lnTo>
                    <a:pt x="801870" y="2949890"/>
                  </a:lnTo>
                  <a:lnTo>
                    <a:pt x="824103" y="2951476"/>
                  </a:lnTo>
                  <a:lnTo>
                    <a:pt x="846654" y="2953380"/>
                  </a:lnTo>
                  <a:lnTo>
                    <a:pt x="868569" y="2955283"/>
                  </a:lnTo>
                  <a:lnTo>
                    <a:pt x="889848" y="2958137"/>
                  </a:lnTo>
                  <a:lnTo>
                    <a:pt x="910493" y="2960992"/>
                  </a:lnTo>
                  <a:lnTo>
                    <a:pt x="930820" y="2964164"/>
                  </a:lnTo>
                  <a:lnTo>
                    <a:pt x="950512" y="2967970"/>
                  </a:lnTo>
                  <a:lnTo>
                    <a:pt x="969886" y="2971777"/>
                  </a:lnTo>
                  <a:lnTo>
                    <a:pt x="988308" y="2975900"/>
                  </a:lnTo>
                  <a:lnTo>
                    <a:pt x="1006411" y="2980658"/>
                  </a:lnTo>
                  <a:lnTo>
                    <a:pt x="1023880" y="2985416"/>
                  </a:lnTo>
                  <a:lnTo>
                    <a:pt x="1040396" y="2990491"/>
                  </a:lnTo>
                  <a:lnTo>
                    <a:pt x="1056594" y="2995883"/>
                  </a:lnTo>
                  <a:lnTo>
                    <a:pt x="1071521" y="3001593"/>
                  </a:lnTo>
                  <a:lnTo>
                    <a:pt x="1086131" y="3007302"/>
                  </a:lnTo>
                  <a:lnTo>
                    <a:pt x="1099471" y="3013646"/>
                  </a:lnTo>
                  <a:lnTo>
                    <a:pt x="1112493" y="3019990"/>
                  </a:lnTo>
                  <a:lnTo>
                    <a:pt x="1124562" y="3026651"/>
                  </a:lnTo>
                  <a:lnTo>
                    <a:pt x="1135678" y="3033629"/>
                  </a:lnTo>
                  <a:lnTo>
                    <a:pt x="1145842" y="3040925"/>
                  </a:lnTo>
                  <a:lnTo>
                    <a:pt x="1154735" y="3047903"/>
                  </a:lnTo>
                  <a:lnTo>
                    <a:pt x="1162993" y="3055515"/>
                  </a:lnTo>
                  <a:lnTo>
                    <a:pt x="1170298" y="3062811"/>
                  </a:lnTo>
                  <a:lnTo>
                    <a:pt x="1176650" y="3070741"/>
                  </a:lnTo>
                  <a:lnTo>
                    <a:pt x="1178873" y="3074864"/>
                  </a:lnTo>
                  <a:lnTo>
                    <a:pt x="1181732" y="3078670"/>
                  </a:lnTo>
                  <a:lnTo>
                    <a:pt x="1183638" y="3082794"/>
                  </a:lnTo>
                  <a:lnTo>
                    <a:pt x="1185543" y="3086600"/>
                  </a:lnTo>
                  <a:lnTo>
                    <a:pt x="1187131" y="3090406"/>
                  </a:lnTo>
                  <a:lnTo>
                    <a:pt x="1188402" y="3094847"/>
                  </a:lnTo>
                  <a:lnTo>
                    <a:pt x="1189672" y="3098653"/>
                  </a:lnTo>
                  <a:lnTo>
                    <a:pt x="1190307" y="3103094"/>
                  </a:lnTo>
                  <a:lnTo>
                    <a:pt x="1190625" y="3107535"/>
                  </a:lnTo>
                  <a:lnTo>
                    <a:pt x="1190625" y="3111341"/>
                  </a:lnTo>
                  <a:lnTo>
                    <a:pt x="1190625" y="3115782"/>
                  </a:lnTo>
                  <a:lnTo>
                    <a:pt x="1190307" y="3120223"/>
                  </a:lnTo>
                  <a:lnTo>
                    <a:pt x="1189672" y="3124029"/>
                  </a:lnTo>
                  <a:lnTo>
                    <a:pt x="1188402" y="3128470"/>
                  </a:lnTo>
                  <a:lnTo>
                    <a:pt x="1187131" y="3132276"/>
                  </a:lnTo>
                  <a:lnTo>
                    <a:pt x="1185543" y="3136399"/>
                  </a:lnTo>
                  <a:lnTo>
                    <a:pt x="1183638" y="3140523"/>
                  </a:lnTo>
                  <a:lnTo>
                    <a:pt x="1181732" y="3144646"/>
                  </a:lnTo>
                  <a:lnTo>
                    <a:pt x="1178873" y="3148453"/>
                  </a:lnTo>
                  <a:lnTo>
                    <a:pt x="1176650" y="3152259"/>
                  </a:lnTo>
                  <a:lnTo>
                    <a:pt x="1170298" y="3160189"/>
                  </a:lnTo>
                  <a:lnTo>
                    <a:pt x="1162993" y="3167801"/>
                  </a:lnTo>
                  <a:lnTo>
                    <a:pt x="1154735" y="3175414"/>
                  </a:lnTo>
                  <a:lnTo>
                    <a:pt x="1145842" y="3182392"/>
                  </a:lnTo>
                  <a:lnTo>
                    <a:pt x="1135678" y="3189370"/>
                  </a:lnTo>
                  <a:lnTo>
                    <a:pt x="1124562" y="3196031"/>
                  </a:lnTo>
                  <a:lnTo>
                    <a:pt x="1112493" y="3203010"/>
                  </a:lnTo>
                  <a:lnTo>
                    <a:pt x="1099471" y="3209671"/>
                  </a:lnTo>
                  <a:lnTo>
                    <a:pt x="1086131" y="3215380"/>
                  </a:lnTo>
                  <a:lnTo>
                    <a:pt x="1071521" y="3221407"/>
                  </a:lnTo>
                  <a:lnTo>
                    <a:pt x="1056594" y="3227433"/>
                  </a:lnTo>
                  <a:lnTo>
                    <a:pt x="1040396" y="3232509"/>
                  </a:lnTo>
                  <a:lnTo>
                    <a:pt x="1023880" y="3237584"/>
                  </a:lnTo>
                  <a:lnTo>
                    <a:pt x="1006411" y="3242659"/>
                  </a:lnTo>
                  <a:lnTo>
                    <a:pt x="988308" y="3247099"/>
                  </a:lnTo>
                  <a:lnTo>
                    <a:pt x="969886" y="3251223"/>
                  </a:lnTo>
                  <a:lnTo>
                    <a:pt x="950512" y="3255346"/>
                  </a:lnTo>
                  <a:lnTo>
                    <a:pt x="930820" y="3258835"/>
                  </a:lnTo>
                  <a:lnTo>
                    <a:pt x="910493" y="3262325"/>
                  </a:lnTo>
                  <a:lnTo>
                    <a:pt x="889848" y="3265179"/>
                  </a:lnTo>
                  <a:lnTo>
                    <a:pt x="868569" y="3268034"/>
                  </a:lnTo>
                  <a:lnTo>
                    <a:pt x="846654" y="3269937"/>
                  </a:lnTo>
                  <a:lnTo>
                    <a:pt x="824103" y="3271840"/>
                  </a:lnTo>
                  <a:lnTo>
                    <a:pt x="801870" y="3273426"/>
                  </a:lnTo>
                  <a:lnTo>
                    <a:pt x="779003" y="3274061"/>
                  </a:lnTo>
                  <a:lnTo>
                    <a:pt x="755499" y="3275012"/>
                  </a:lnTo>
                  <a:lnTo>
                    <a:pt x="731996" y="3275012"/>
                  </a:lnTo>
                  <a:lnTo>
                    <a:pt x="708176" y="3275012"/>
                  </a:lnTo>
                  <a:lnTo>
                    <a:pt x="684990" y="3274061"/>
                  </a:lnTo>
                  <a:lnTo>
                    <a:pt x="662122" y="3273426"/>
                  </a:lnTo>
                  <a:lnTo>
                    <a:pt x="639572" y="3271840"/>
                  </a:lnTo>
                  <a:lnTo>
                    <a:pt x="617022" y="3269937"/>
                  </a:lnTo>
                  <a:lnTo>
                    <a:pt x="595424" y="3268034"/>
                  </a:lnTo>
                  <a:lnTo>
                    <a:pt x="574144" y="3265179"/>
                  </a:lnTo>
                  <a:lnTo>
                    <a:pt x="553182" y="3262325"/>
                  </a:lnTo>
                  <a:lnTo>
                    <a:pt x="533173" y="3258835"/>
                  </a:lnTo>
                  <a:lnTo>
                    <a:pt x="513481" y="3255346"/>
                  </a:lnTo>
                  <a:lnTo>
                    <a:pt x="494107" y="3251223"/>
                  </a:lnTo>
                  <a:lnTo>
                    <a:pt x="475368" y="3247099"/>
                  </a:lnTo>
                  <a:lnTo>
                    <a:pt x="457264" y="3242659"/>
                  </a:lnTo>
                  <a:lnTo>
                    <a:pt x="439795" y="3237584"/>
                  </a:lnTo>
                  <a:lnTo>
                    <a:pt x="423280" y="3232509"/>
                  </a:lnTo>
                  <a:lnTo>
                    <a:pt x="407082" y="3227433"/>
                  </a:lnTo>
                  <a:lnTo>
                    <a:pt x="392154" y="3221407"/>
                  </a:lnTo>
                  <a:lnTo>
                    <a:pt x="377544" y="3215380"/>
                  </a:lnTo>
                  <a:lnTo>
                    <a:pt x="364204" y="3209671"/>
                  </a:lnTo>
                  <a:lnTo>
                    <a:pt x="351182" y="3203010"/>
                  </a:lnTo>
                  <a:lnTo>
                    <a:pt x="339431" y="3196031"/>
                  </a:lnTo>
                  <a:lnTo>
                    <a:pt x="328314" y="3189370"/>
                  </a:lnTo>
                  <a:lnTo>
                    <a:pt x="318151" y="3182392"/>
                  </a:lnTo>
                  <a:lnTo>
                    <a:pt x="308940" y="3175414"/>
                  </a:lnTo>
                  <a:lnTo>
                    <a:pt x="300682" y="3167801"/>
                  </a:lnTo>
                  <a:lnTo>
                    <a:pt x="293695" y="3160189"/>
                  </a:lnTo>
                  <a:lnTo>
                    <a:pt x="287343" y="3152259"/>
                  </a:lnTo>
                  <a:lnTo>
                    <a:pt x="284484" y="3148453"/>
                  </a:lnTo>
                  <a:lnTo>
                    <a:pt x="282261" y="3144646"/>
                  </a:lnTo>
                  <a:lnTo>
                    <a:pt x="280038" y="3140523"/>
                  </a:lnTo>
                  <a:lnTo>
                    <a:pt x="278132" y="3136399"/>
                  </a:lnTo>
                  <a:lnTo>
                    <a:pt x="276544" y="3132276"/>
                  </a:lnTo>
                  <a:lnTo>
                    <a:pt x="275274" y="3128470"/>
                  </a:lnTo>
                  <a:lnTo>
                    <a:pt x="274321" y="3124029"/>
                  </a:lnTo>
                  <a:lnTo>
                    <a:pt x="273368" y="3120223"/>
                  </a:lnTo>
                  <a:lnTo>
                    <a:pt x="273050" y="3115782"/>
                  </a:lnTo>
                  <a:lnTo>
                    <a:pt x="273050" y="3111341"/>
                  </a:lnTo>
                  <a:lnTo>
                    <a:pt x="273050" y="3107535"/>
                  </a:lnTo>
                  <a:lnTo>
                    <a:pt x="273368" y="3103094"/>
                  </a:lnTo>
                  <a:lnTo>
                    <a:pt x="274321" y="3098653"/>
                  </a:lnTo>
                  <a:lnTo>
                    <a:pt x="275274" y="3094847"/>
                  </a:lnTo>
                  <a:lnTo>
                    <a:pt x="276544" y="3090406"/>
                  </a:lnTo>
                  <a:lnTo>
                    <a:pt x="278132" y="3086600"/>
                  </a:lnTo>
                  <a:lnTo>
                    <a:pt x="280038" y="3082794"/>
                  </a:lnTo>
                  <a:lnTo>
                    <a:pt x="282261" y="3078670"/>
                  </a:lnTo>
                  <a:lnTo>
                    <a:pt x="284484" y="3074864"/>
                  </a:lnTo>
                  <a:lnTo>
                    <a:pt x="287343" y="3070741"/>
                  </a:lnTo>
                  <a:lnTo>
                    <a:pt x="293695" y="3062811"/>
                  </a:lnTo>
                  <a:lnTo>
                    <a:pt x="300682" y="3055515"/>
                  </a:lnTo>
                  <a:lnTo>
                    <a:pt x="308940" y="3047903"/>
                  </a:lnTo>
                  <a:lnTo>
                    <a:pt x="318151" y="3040925"/>
                  </a:lnTo>
                  <a:lnTo>
                    <a:pt x="328314" y="3033629"/>
                  </a:lnTo>
                  <a:lnTo>
                    <a:pt x="339431" y="3026651"/>
                  </a:lnTo>
                  <a:lnTo>
                    <a:pt x="351182" y="3019990"/>
                  </a:lnTo>
                  <a:lnTo>
                    <a:pt x="364204" y="3013646"/>
                  </a:lnTo>
                  <a:lnTo>
                    <a:pt x="377544" y="3007302"/>
                  </a:lnTo>
                  <a:lnTo>
                    <a:pt x="392154" y="3001593"/>
                  </a:lnTo>
                  <a:lnTo>
                    <a:pt x="407082" y="2995883"/>
                  </a:lnTo>
                  <a:lnTo>
                    <a:pt x="423280" y="2990491"/>
                  </a:lnTo>
                  <a:lnTo>
                    <a:pt x="439795" y="2985416"/>
                  </a:lnTo>
                  <a:lnTo>
                    <a:pt x="457264" y="2980658"/>
                  </a:lnTo>
                  <a:lnTo>
                    <a:pt x="475368" y="2975900"/>
                  </a:lnTo>
                  <a:lnTo>
                    <a:pt x="494107" y="2971777"/>
                  </a:lnTo>
                  <a:lnTo>
                    <a:pt x="513481" y="2967970"/>
                  </a:lnTo>
                  <a:lnTo>
                    <a:pt x="533173" y="2964164"/>
                  </a:lnTo>
                  <a:lnTo>
                    <a:pt x="553182" y="2960992"/>
                  </a:lnTo>
                  <a:lnTo>
                    <a:pt x="574144" y="2958137"/>
                  </a:lnTo>
                  <a:lnTo>
                    <a:pt x="595424" y="2955283"/>
                  </a:lnTo>
                  <a:lnTo>
                    <a:pt x="617022" y="2953380"/>
                  </a:lnTo>
                  <a:lnTo>
                    <a:pt x="639572" y="2951476"/>
                  </a:lnTo>
                  <a:lnTo>
                    <a:pt x="662122" y="2949890"/>
                  </a:lnTo>
                  <a:lnTo>
                    <a:pt x="684990" y="2948939"/>
                  </a:lnTo>
                  <a:lnTo>
                    <a:pt x="708176" y="2948304"/>
                  </a:lnTo>
                  <a:lnTo>
                    <a:pt x="731996" y="2947987"/>
                  </a:lnTo>
                  <a:close/>
                  <a:moveTo>
                    <a:pt x="2665715" y="2911157"/>
                  </a:moveTo>
                  <a:lnTo>
                    <a:pt x="2665715" y="3029585"/>
                  </a:lnTo>
                  <a:lnTo>
                    <a:pt x="2668254" y="3032125"/>
                  </a:lnTo>
                  <a:lnTo>
                    <a:pt x="2671429" y="3035300"/>
                  </a:lnTo>
                  <a:lnTo>
                    <a:pt x="2678729" y="3041650"/>
                  </a:lnTo>
                  <a:lnTo>
                    <a:pt x="2687934" y="3048635"/>
                  </a:lnTo>
                  <a:lnTo>
                    <a:pt x="2698726" y="3055938"/>
                  </a:lnTo>
                  <a:lnTo>
                    <a:pt x="2710153" y="3063240"/>
                  </a:lnTo>
                  <a:lnTo>
                    <a:pt x="2722215" y="3070225"/>
                  </a:lnTo>
                  <a:lnTo>
                    <a:pt x="2734594" y="3076258"/>
                  </a:lnTo>
                  <a:lnTo>
                    <a:pt x="2746656" y="3082290"/>
                  </a:lnTo>
                  <a:lnTo>
                    <a:pt x="2746656" y="2963227"/>
                  </a:lnTo>
                  <a:lnTo>
                    <a:pt x="2734594" y="2957195"/>
                  </a:lnTo>
                  <a:lnTo>
                    <a:pt x="2723167" y="2951480"/>
                  </a:lnTo>
                  <a:lnTo>
                    <a:pt x="2712058" y="2945130"/>
                  </a:lnTo>
                  <a:lnTo>
                    <a:pt x="2701583" y="2938462"/>
                  </a:lnTo>
                  <a:lnTo>
                    <a:pt x="2691743" y="2932112"/>
                  </a:lnTo>
                  <a:lnTo>
                    <a:pt x="2682538" y="2925445"/>
                  </a:lnTo>
                  <a:lnTo>
                    <a:pt x="2673650" y="2918142"/>
                  </a:lnTo>
                  <a:lnTo>
                    <a:pt x="2665715" y="2911157"/>
                  </a:lnTo>
                  <a:close/>
                  <a:moveTo>
                    <a:pt x="1404938" y="2890837"/>
                  </a:moveTo>
                  <a:lnTo>
                    <a:pt x="1408115" y="2896532"/>
                  </a:lnTo>
                  <a:lnTo>
                    <a:pt x="1411928" y="2901593"/>
                  </a:lnTo>
                  <a:lnTo>
                    <a:pt x="1415740" y="2906655"/>
                  </a:lnTo>
                  <a:lnTo>
                    <a:pt x="1419552" y="2911716"/>
                  </a:lnTo>
                  <a:lnTo>
                    <a:pt x="1424000" y="2916778"/>
                  </a:lnTo>
                  <a:lnTo>
                    <a:pt x="1428447" y="2922156"/>
                  </a:lnTo>
                  <a:lnTo>
                    <a:pt x="1438296" y="2931963"/>
                  </a:lnTo>
                  <a:lnTo>
                    <a:pt x="1448780" y="2941453"/>
                  </a:lnTo>
                  <a:lnTo>
                    <a:pt x="1460852" y="2950311"/>
                  </a:lnTo>
                  <a:lnTo>
                    <a:pt x="1472924" y="2958852"/>
                  </a:lnTo>
                  <a:lnTo>
                    <a:pt x="1486267" y="2967394"/>
                  </a:lnTo>
                  <a:lnTo>
                    <a:pt x="1500563" y="2975619"/>
                  </a:lnTo>
                  <a:lnTo>
                    <a:pt x="1515494" y="2983211"/>
                  </a:lnTo>
                  <a:lnTo>
                    <a:pt x="1531061" y="2990487"/>
                  </a:lnTo>
                  <a:lnTo>
                    <a:pt x="1547263" y="2997763"/>
                  </a:lnTo>
                  <a:lnTo>
                    <a:pt x="1564101" y="3004723"/>
                  </a:lnTo>
                  <a:lnTo>
                    <a:pt x="1581574" y="3010734"/>
                  </a:lnTo>
                  <a:lnTo>
                    <a:pt x="1599682" y="3017061"/>
                  </a:lnTo>
                  <a:lnTo>
                    <a:pt x="1618108" y="3022755"/>
                  </a:lnTo>
                  <a:lnTo>
                    <a:pt x="1637170" y="3028133"/>
                  </a:lnTo>
                  <a:lnTo>
                    <a:pt x="1656866" y="3033195"/>
                  </a:lnTo>
                  <a:lnTo>
                    <a:pt x="1676881" y="3037940"/>
                  </a:lnTo>
                  <a:lnTo>
                    <a:pt x="1697213" y="3042369"/>
                  </a:lnTo>
                  <a:lnTo>
                    <a:pt x="1718180" y="3046481"/>
                  </a:lnTo>
                  <a:lnTo>
                    <a:pt x="1738830" y="3050277"/>
                  </a:lnTo>
                  <a:lnTo>
                    <a:pt x="1760116" y="3053757"/>
                  </a:lnTo>
                  <a:lnTo>
                    <a:pt x="1782036" y="3056604"/>
                  </a:lnTo>
                  <a:lnTo>
                    <a:pt x="1803639" y="3059135"/>
                  </a:lnTo>
                  <a:lnTo>
                    <a:pt x="1825877" y="3061666"/>
                  </a:lnTo>
                  <a:lnTo>
                    <a:pt x="1847798" y="3063564"/>
                  </a:lnTo>
                  <a:lnTo>
                    <a:pt x="1870036" y="3065146"/>
                  </a:lnTo>
                  <a:lnTo>
                    <a:pt x="1891957" y="3066411"/>
                  </a:lnTo>
                  <a:lnTo>
                    <a:pt x="1914513" y="3067360"/>
                  </a:lnTo>
                  <a:lnTo>
                    <a:pt x="1936751" y="3067993"/>
                  </a:lnTo>
                  <a:lnTo>
                    <a:pt x="1959307" y="3067993"/>
                  </a:lnTo>
                  <a:lnTo>
                    <a:pt x="1978051" y="3067993"/>
                  </a:lnTo>
                  <a:lnTo>
                    <a:pt x="1996794" y="3067360"/>
                  </a:lnTo>
                  <a:lnTo>
                    <a:pt x="2015538" y="3067044"/>
                  </a:lnTo>
                  <a:lnTo>
                    <a:pt x="2034599" y="3065779"/>
                  </a:lnTo>
                  <a:lnTo>
                    <a:pt x="2053025" y="3064830"/>
                  </a:lnTo>
                  <a:lnTo>
                    <a:pt x="2071769" y="3063564"/>
                  </a:lnTo>
                  <a:lnTo>
                    <a:pt x="2090513" y="3061982"/>
                  </a:lnTo>
                  <a:lnTo>
                    <a:pt x="2108621" y="3060084"/>
                  </a:lnTo>
                  <a:lnTo>
                    <a:pt x="2127365" y="3058186"/>
                  </a:lnTo>
                  <a:lnTo>
                    <a:pt x="2145473" y="3055655"/>
                  </a:lnTo>
                  <a:lnTo>
                    <a:pt x="2163581" y="3052808"/>
                  </a:lnTo>
                  <a:lnTo>
                    <a:pt x="2181372" y="3050277"/>
                  </a:lnTo>
                  <a:lnTo>
                    <a:pt x="2199163" y="3047114"/>
                  </a:lnTo>
                  <a:lnTo>
                    <a:pt x="2216318" y="3043950"/>
                  </a:lnTo>
                  <a:lnTo>
                    <a:pt x="2233473" y="3040471"/>
                  </a:lnTo>
                  <a:lnTo>
                    <a:pt x="2250311" y="3036358"/>
                  </a:lnTo>
                  <a:lnTo>
                    <a:pt x="2266830" y="3032562"/>
                  </a:lnTo>
                  <a:lnTo>
                    <a:pt x="2283668" y="3028133"/>
                  </a:lnTo>
                  <a:lnTo>
                    <a:pt x="2299235" y="3023704"/>
                  </a:lnTo>
                  <a:lnTo>
                    <a:pt x="2315119" y="3018642"/>
                  </a:lnTo>
                  <a:lnTo>
                    <a:pt x="2330051" y="3013897"/>
                  </a:lnTo>
                  <a:lnTo>
                    <a:pt x="2344982" y="3008519"/>
                  </a:lnTo>
                  <a:lnTo>
                    <a:pt x="2359278" y="3003141"/>
                  </a:lnTo>
                  <a:lnTo>
                    <a:pt x="2373574" y="2997447"/>
                  </a:lnTo>
                  <a:lnTo>
                    <a:pt x="2386917" y="2991753"/>
                  </a:lnTo>
                  <a:lnTo>
                    <a:pt x="2399942" y="2985426"/>
                  </a:lnTo>
                  <a:lnTo>
                    <a:pt x="2412650" y="2979099"/>
                  </a:lnTo>
                  <a:lnTo>
                    <a:pt x="2424722" y="2972455"/>
                  </a:lnTo>
                  <a:lnTo>
                    <a:pt x="2436159" y="2965179"/>
                  </a:lnTo>
                  <a:lnTo>
                    <a:pt x="2446961" y="2958220"/>
                  </a:lnTo>
                  <a:lnTo>
                    <a:pt x="2457444" y="2950627"/>
                  </a:lnTo>
                  <a:lnTo>
                    <a:pt x="2466975" y="2943351"/>
                  </a:lnTo>
                  <a:lnTo>
                    <a:pt x="2466975" y="3039838"/>
                  </a:lnTo>
                  <a:lnTo>
                    <a:pt x="2466657" y="3040471"/>
                  </a:lnTo>
                  <a:lnTo>
                    <a:pt x="2466340" y="3048063"/>
                  </a:lnTo>
                  <a:lnTo>
                    <a:pt x="2466022" y="3052808"/>
                  </a:lnTo>
                  <a:lnTo>
                    <a:pt x="2464751" y="3058186"/>
                  </a:lnTo>
                  <a:lnTo>
                    <a:pt x="2463480" y="3062615"/>
                  </a:lnTo>
                  <a:lnTo>
                    <a:pt x="2461892" y="3067993"/>
                  </a:lnTo>
                  <a:lnTo>
                    <a:pt x="2459986" y="3072422"/>
                  </a:lnTo>
                  <a:lnTo>
                    <a:pt x="2457444" y="3077167"/>
                  </a:lnTo>
                  <a:lnTo>
                    <a:pt x="2455220" y="3081912"/>
                  </a:lnTo>
                  <a:lnTo>
                    <a:pt x="2452361" y="3086658"/>
                  </a:lnTo>
                  <a:lnTo>
                    <a:pt x="2449184" y="3091403"/>
                  </a:lnTo>
                  <a:lnTo>
                    <a:pt x="2445690" y="3096148"/>
                  </a:lnTo>
                  <a:lnTo>
                    <a:pt x="2441878" y="3100893"/>
                  </a:lnTo>
                  <a:lnTo>
                    <a:pt x="2437748" y="3105322"/>
                  </a:lnTo>
                  <a:lnTo>
                    <a:pt x="2429170" y="3114180"/>
                  </a:lnTo>
                  <a:lnTo>
                    <a:pt x="2419322" y="3123038"/>
                  </a:lnTo>
                  <a:lnTo>
                    <a:pt x="2408202" y="3131579"/>
                  </a:lnTo>
                  <a:lnTo>
                    <a:pt x="2396130" y="3139804"/>
                  </a:lnTo>
                  <a:lnTo>
                    <a:pt x="2383423" y="3147713"/>
                  </a:lnTo>
                  <a:lnTo>
                    <a:pt x="2369127" y="3155622"/>
                  </a:lnTo>
                  <a:lnTo>
                    <a:pt x="2354195" y="3162898"/>
                  </a:lnTo>
                  <a:lnTo>
                    <a:pt x="2338311" y="3170490"/>
                  </a:lnTo>
                  <a:lnTo>
                    <a:pt x="2321791" y="3177134"/>
                  </a:lnTo>
                  <a:lnTo>
                    <a:pt x="2304636" y="3183777"/>
                  </a:lnTo>
                  <a:lnTo>
                    <a:pt x="2285892" y="3190104"/>
                  </a:lnTo>
                  <a:lnTo>
                    <a:pt x="2266830" y="3196431"/>
                  </a:lnTo>
                  <a:lnTo>
                    <a:pt x="2247134" y="3201809"/>
                  </a:lnTo>
                  <a:lnTo>
                    <a:pt x="2226802" y="3207503"/>
                  </a:lnTo>
                  <a:lnTo>
                    <a:pt x="2205516" y="3212248"/>
                  </a:lnTo>
                  <a:lnTo>
                    <a:pt x="2183278" y="3216677"/>
                  </a:lnTo>
                  <a:lnTo>
                    <a:pt x="2160722" y="3221106"/>
                  </a:lnTo>
                  <a:lnTo>
                    <a:pt x="2137848" y="3224586"/>
                  </a:lnTo>
                  <a:lnTo>
                    <a:pt x="2114340" y="3228382"/>
                  </a:lnTo>
                  <a:lnTo>
                    <a:pt x="2089877" y="3231229"/>
                  </a:lnTo>
                  <a:lnTo>
                    <a:pt x="2065415" y="3233760"/>
                  </a:lnTo>
                  <a:lnTo>
                    <a:pt x="2040000" y="3235975"/>
                  </a:lnTo>
                  <a:lnTo>
                    <a:pt x="2014267" y="3237556"/>
                  </a:lnTo>
                  <a:lnTo>
                    <a:pt x="1988217" y="3238822"/>
                  </a:lnTo>
                  <a:lnTo>
                    <a:pt x="1962166" y="3239771"/>
                  </a:lnTo>
                  <a:lnTo>
                    <a:pt x="1935480" y="3240087"/>
                  </a:lnTo>
                  <a:lnTo>
                    <a:pt x="1908159" y="3239771"/>
                  </a:lnTo>
                  <a:lnTo>
                    <a:pt x="1881155" y="3238822"/>
                  </a:lnTo>
                  <a:lnTo>
                    <a:pt x="1854469" y="3237556"/>
                  </a:lnTo>
                  <a:lnTo>
                    <a:pt x="1828419" y="3235658"/>
                  </a:lnTo>
                  <a:lnTo>
                    <a:pt x="1803004" y="3233760"/>
                  </a:lnTo>
                  <a:lnTo>
                    <a:pt x="1777588" y="3230913"/>
                  </a:lnTo>
                  <a:lnTo>
                    <a:pt x="1752809" y="3227750"/>
                  </a:lnTo>
                  <a:lnTo>
                    <a:pt x="1728664" y="3224270"/>
                  </a:lnTo>
                  <a:lnTo>
                    <a:pt x="1705155" y="3220474"/>
                  </a:lnTo>
                  <a:lnTo>
                    <a:pt x="1682282" y="3215728"/>
                  </a:lnTo>
                  <a:lnTo>
                    <a:pt x="1660043" y="3210983"/>
                  </a:lnTo>
                  <a:lnTo>
                    <a:pt x="1638440" y="3205921"/>
                  </a:lnTo>
                  <a:lnTo>
                    <a:pt x="1617791" y="3200227"/>
                  </a:lnTo>
                  <a:lnTo>
                    <a:pt x="1597776" y="3194533"/>
                  </a:lnTo>
                  <a:lnTo>
                    <a:pt x="1578397" y="3188206"/>
                  </a:lnTo>
                  <a:lnTo>
                    <a:pt x="1559653" y="3181563"/>
                  </a:lnTo>
                  <a:lnTo>
                    <a:pt x="1542498" y="3174287"/>
                  </a:lnTo>
                  <a:lnTo>
                    <a:pt x="1525343" y="3167327"/>
                  </a:lnTo>
                  <a:lnTo>
                    <a:pt x="1509776" y="3159734"/>
                  </a:lnTo>
                  <a:lnTo>
                    <a:pt x="1495162" y="3151826"/>
                  </a:lnTo>
                  <a:lnTo>
                    <a:pt x="1481184" y="3143601"/>
                  </a:lnTo>
                  <a:lnTo>
                    <a:pt x="1468159" y="3135376"/>
                  </a:lnTo>
                  <a:lnTo>
                    <a:pt x="1456404" y="3126834"/>
                  </a:lnTo>
                  <a:lnTo>
                    <a:pt x="1445603" y="3117660"/>
                  </a:lnTo>
                  <a:lnTo>
                    <a:pt x="1440837" y="3113547"/>
                  </a:lnTo>
                  <a:lnTo>
                    <a:pt x="1436390" y="3108802"/>
                  </a:lnTo>
                  <a:lnTo>
                    <a:pt x="1431942" y="3104373"/>
                  </a:lnTo>
                  <a:lnTo>
                    <a:pt x="1428130" y="3099628"/>
                  </a:lnTo>
                  <a:lnTo>
                    <a:pt x="1424318" y="3094883"/>
                  </a:lnTo>
                  <a:lnTo>
                    <a:pt x="1420823" y="3090138"/>
                  </a:lnTo>
                  <a:lnTo>
                    <a:pt x="1417646" y="3085392"/>
                  </a:lnTo>
                  <a:lnTo>
                    <a:pt x="1415105" y="3080331"/>
                  </a:lnTo>
                  <a:lnTo>
                    <a:pt x="1412563" y="3075585"/>
                  </a:lnTo>
                  <a:lnTo>
                    <a:pt x="1410339" y="3070524"/>
                  </a:lnTo>
                  <a:lnTo>
                    <a:pt x="1408115" y="3065779"/>
                  </a:lnTo>
                  <a:lnTo>
                    <a:pt x="1407162" y="3060717"/>
                  </a:lnTo>
                  <a:lnTo>
                    <a:pt x="1405892" y="3055655"/>
                  </a:lnTo>
                  <a:lnTo>
                    <a:pt x="1404621" y="3050594"/>
                  </a:lnTo>
                  <a:lnTo>
                    <a:pt x="1404303" y="3045532"/>
                  </a:lnTo>
                  <a:lnTo>
                    <a:pt x="1404303" y="3040471"/>
                  </a:lnTo>
                  <a:lnTo>
                    <a:pt x="1403350" y="3040471"/>
                  </a:lnTo>
                  <a:lnTo>
                    <a:pt x="1403350" y="2909186"/>
                  </a:lnTo>
                  <a:lnTo>
                    <a:pt x="1403350" y="2905389"/>
                  </a:lnTo>
                  <a:lnTo>
                    <a:pt x="1403985" y="2898113"/>
                  </a:lnTo>
                  <a:lnTo>
                    <a:pt x="1404938" y="2890837"/>
                  </a:lnTo>
                  <a:close/>
                  <a:moveTo>
                    <a:pt x="2609850" y="2805112"/>
                  </a:moveTo>
                  <a:lnTo>
                    <a:pt x="2613342" y="2810827"/>
                  </a:lnTo>
                  <a:lnTo>
                    <a:pt x="2617468" y="2816860"/>
                  </a:lnTo>
                  <a:lnTo>
                    <a:pt x="2621594" y="2822257"/>
                  </a:lnTo>
                  <a:lnTo>
                    <a:pt x="2626038" y="2828290"/>
                  </a:lnTo>
                  <a:lnTo>
                    <a:pt x="2631117" y="2833687"/>
                  </a:lnTo>
                  <a:lnTo>
                    <a:pt x="2635878" y="2839402"/>
                  </a:lnTo>
                  <a:lnTo>
                    <a:pt x="2641274" y="2844800"/>
                  </a:lnTo>
                  <a:lnTo>
                    <a:pt x="2646988" y="2850515"/>
                  </a:lnTo>
                  <a:lnTo>
                    <a:pt x="2658732" y="2860675"/>
                  </a:lnTo>
                  <a:lnTo>
                    <a:pt x="2671746" y="2870835"/>
                  </a:lnTo>
                  <a:lnTo>
                    <a:pt x="2685712" y="2880677"/>
                  </a:lnTo>
                  <a:lnTo>
                    <a:pt x="2700631" y="2889885"/>
                  </a:lnTo>
                  <a:lnTo>
                    <a:pt x="2715867" y="2898775"/>
                  </a:lnTo>
                  <a:lnTo>
                    <a:pt x="2732372" y="2907665"/>
                  </a:lnTo>
                  <a:lnTo>
                    <a:pt x="2749830" y="2915920"/>
                  </a:lnTo>
                  <a:lnTo>
                    <a:pt x="2767923" y="2923857"/>
                  </a:lnTo>
                  <a:lnTo>
                    <a:pt x="2786650" y="2931160"/>
                  </a:lnTo>
                  <a:lnTo>
                    <a:pt x="2805695" y="2938780"/>
                  </a:lnTo>
                  <a:lnTo>
                    <a:pt x="2826009" y="2945447"/>
                  </a:lnTo>
                  <a:lnTo>
                    <a:pt x="2846959" y="2951797"/>
                  </a:lnTo>
                  <a:lnTo>
                    <a:pt x="2867591" y="2957512"/>
                  </a:lnTo>
                  <a:lnTo>
                    <a:pt x="2889492" y="2963545"/>
                  </a:lnTo>
                  <a:lnTo>
                    <a:pt x="2912029" y="2968625"/>
                  </a:lnTo>
                  <a:lnTo>
                    <a:pt x="2934248" y="2973705"/>
                  </a:lnTo>
                  <a:lnTo>
                    <a:pt x="2957102" y="2978150"/>
                  </a:lnTo>
                  <a:lnTo>
                    <a:pt x="2980908" y="2982595"/>
                  </a:lnTo>
                  <a:lnTo>
                    <a:pt x="3004396" y="2986087"/>
                  </a:lnTo>
                  <a:lnTo>
                    <a:pt x="3028203" y="2989580"/>
                  </a:lnTo>
                  <a:lnTo>
                    <a:pt x="3052644" y="2992437"/>
                  </a:lnTo>
                  <a:lnTo>
                    <a:pt x="3077084" y="2994977"/>
                  </a:lnTo>
                  <a:lnTo>
                    <a:pt x="3101525" y="2997200"/>
                  </a:lnTo>
                  <a:lnTo>
                    <a:pt x="3125966" y="2999105"/>
                  </a:lnTo>
                  <a:lnTo>
                    <a:pt x="3150725" y="3000375"/>
                  </a:lnTo>
                  <a:lnTo>
                    <a:pt x="3175800" y="3001327"/>
                  </a:lnTo>
                  <a:lnTo>
                    <a:pt x="3200559" y="3001962"/>
                  </a:lnTo>
                  <a:lnTo>
                    <a:pt x="3225317" y="3002280"/>
                  </a:lnTo>
                  <a:lnTo>
                    <a:pt x="3246266" y="3002280"/>
                  </a:lnTo>
                  <a:lnTo>
                    <a:pt x="3267216" y="3001962"/>
                  </a:lnTo>
                  <a:lnTo>
                    <a:pt x="3288165" y="3001010"/>
                  </a:lnTo>
                  <a:lnTo>
                    <a:pt x="3308797" y="2999740"/>
                  </a:lnTo>
                  <a:lnTo>
                    <a:pt x="3329429" y="2998787"/>
                  </a:lnTo>
                  <a:lnTo>
                    <a:pt x="3350378" y="2997200"/>
                  </a:lnTo>
                  <a:lnTo>
                    <a:pt x="3371010" y="2995612"/>
                  </a:lnTo>
                  <a:lnTo>
                    <a:pt x="3391325" y="2993707"/>
                  </a:lnTo>
                  <a:lnTo>
                    <a:pt x="3411957" y="2991167"/>
                  </a:lnTo>
                  <a:lnTo>
                    <a:pt x="3431954" y="2988310"/>
                  </a:lnTo>
                  <a:lnTo>
                    <a:pt x="3451951" y="2985770"/>
                  </a:lnTo>
                  <a:lnTo>
                    <a:pt x="3471948" y="2982595"/>
                  </a:lnTo>
                  <a:lnTo>
                    <a:pt x="3491628" y="2979102"/>
                  </a:lnTo>
                  <a:lnTo>
                    <a:pt x="3510990" y="2975292"/>
                  </a:lnTo>
                  <a:lnTo>
                    <a:pt x="3530035" y="2971482"/>
                  </a:lnTo>
                  <a:lnTo>
                    <a:pt x="3548763" y="2967037"/>
                  </a:lnTo>
                  <a:lnTo>
                    <a:pt x="3567173" y="2962275"/>
                  </a:lnTo>
                  <a:lnTo>
                    <a:pt x="3585265" y="2957512"/>
                  </a:lnTo>
                  <a:lnTo>
                    <a:pt x="3603041" y="2953067"/>
                  </a:lnTo>
                  <a:lnTo>
                    <a:pt x="3620498" y="2947352"/>
                  </a:lnTo>
                  <a:lnTo>
                    <a:pt x="3637004" y="2941955"/>
                  </a:lnTo>
                  <a:lnTo>
                    <a:pt x="3653510" y="2935922"/>
                  </a:lnTo>
                  <a:lnTo>
                    <a:pt x="3669698" y="2929890"/>
                  </a:lnTo>
                  <a:lnTo>
                    <a:pt x="3685251" y="2923857"/>
                  </a:lnTo>
                  <a:lnTo>
                    <a:pt x="3700170" y="2916872"/>
                  </a:lnTo>
                  <a:lnTo>
                    <a:pt x="3714770" y="2909887"/>
                  </a:lnTo>
                  <a:lnTo>
                    <a:pt x="3728419" y="2902902"/>
                  </a:lnTo>
                  <a:lnTo>
                    <a:pt x="3741751" y="2895282"/>
                  </a:lnTo>
                  <a:lnTo>
                    <a:pt x="3754765" y="2887980"/>
                  </a:lnTo>
                  <a:lnTo>
                    <a:pt x="3767144" y="2880042"/>
                  </a:lnTo>
                  <a:lnTo>
                    <a:pt x="3778571" y="2871787"/>
                  </a:lnTo>
                  <a:lnTo>
                    <a:pt x="3789363" y="2863532"/>
                  </a:lnTo>
                  <a:lnTo>
                    <a:pt x="3789363" y="2971165"/>
                  </a:lnTo>
                  <a:lnTo>
                    <a:pt x="3788728" y="2971482"/>
                  </a:lnTo>
                  <a:lnTo>
                    <a:pt x="3788728" y="2975927"/>
                  </a:lnTo>
                  <a:lnTo>
                    <a:pt x="3788411" y="2980055"/>
                  </a:lnTo>
                  <a:lnTo>
                    <a:pt x="3787776" y="2985770"/>
                  </a:lnTo>
                  <a:lnTo>
                    <a:pt x="3786506" y="2991167"/>
                  </a:lnTo>
                  <a:lnTo>
                    <a:pt x="3785237" y="2996247"/>
                  </a:lnTo>
                  <a:lnTo>
                    <a:pt x="3783332" y="3001962"/>
                  </a:lnTo>
                  <a:lnTo>
                    <a:pt x="3781428" y="3007360"/>
                  </a:lnTo>
                  <a:lnTo>
                    <a:pt x="3778571" y="3012758"/>
                  </a:lnTo>
                  <a:lnTo>
                    <a:pt x="3775714" y="3018155"/>
                  </a:lnTo>
                  <a:lnTo>
                    <a:pt x="3772540" y="3023235"/>
                  </a:lnTo>
                  <a:lnTo>
                    <a:pt x="3769048" y="3028633"/>
                  </a:lnTo>
                  <a:lnTo>
                    <a:pt x="3765557" y="3033713"/>
                  </a:lnTo>
                  <a:lnTo>
                    <a:pt x="3761113" y="3038793"/>
                  </a:lnTo>
                  <a:lnTo>
                    <a:pt x="3756987" y="3043555"/>
                  </a:lnTo>
                  <a:lnTo>
                    <a:pt x="3752226" y="3048635"/>
                  </a:lnTo>
                  <a:lnTo>
                    <a:pt x="3747147" y="3054033"/>
                  </a:lnTo>
                  <a:lnTo>
                    <a:pt x="3741433" y="3058795"/>
                  </a:lnTo>
                  <a:lnTo>
                    <a:pt x="3736037" y="3063240"/>
                  </a:lnTo>
                  <a:lnTo>
                    <a:pt x="3723658" y="3072765"/>
                  </a:lnTo>
                  <a:lnTo>
                    <a:pt x="3710327" y="3082290"/>
                  </a:lnTo>
                  <a:lnTo>
                    <a:pt x="3696043" y="3090863"/>
                  </a:lnTo>
                  <a:lnTo>
                    <a:pt x="3680490" y="3099753"/>
                  </a:lnTo>
                  <a:lnTo>
                    <a:pt x="3663667" y="3108325"/>
                  </a:lnTo>
                  <a:lnTo>
                    <a:pt x="3646526" y="3116263"/>
                  </a:lnTo>
                  <a:lnTo>
                    <a:pt x="3627799" y="3124200"/>
                  </a:lnTo>
                  <a:lnTo>
                    <a:pt x="3608754" y="3131503"/>
                  </a:lnTo>
                  <a:lnTo>
                    <a:pt x="3588122" y="3138170"/>
                  </a:lnTo>
                  <a:lnTo>
                    <a:pt x="3566855" y="3145155"/>
                  </a:lnTo>
                  <a:lnTo>
                    <a:pt x="3544636" y="3151188"/>
                  </a:lnTo>
                  <a:lnTo>
                    <a:pt x="3522417" y="3157538"/>
                  </a:lnTo>
                  <a:lnTo>
                    <a:pt x="3498611" y="3163253"/>
                  </a:lnTo>
                  <a:lnTo>
                    <a:pt x="3474170" y="3168333"/>
                  </a:lnTo>
                  <a:lnTo>
                    <a:pt x="3449412" y="3172778"/>
                  </a:lnTo>
                  <a:lnTo>
                    <a:pt x="3423701" y="3176905"/>
                  </a:lnTo>
                  <a:lnTo>
                    <a:pt x="3397356" y="3181033"/>
                  </a:lnTo>
                  <a:lnTo>
                    <a:pt x="3370376" y="3184208"/>
                  </a:lnTo>
                  <a:lnTo>
                    <a:pt x="3343395" y="3187383"/>
                  </a:lnTo>
                  <a:lnTo>
                    <a:pt x="3315146" y="3189605"/>
                  </a:lnTo>
                  <a:lnTo>
                    <a:pt x="3286896" y="3191193"/>
                  </a:lnTo>
                  <a:lnTo>
                    <a:pt x="3258011" y="3192780"/>
                  </a:lnTo>
                  <a:lnTo>
                    <a:pt x="3228491" y="3193415"/>
                  </a:lnTo>
                  <a:lnTo>
                    <a:pt x="3198972" y="3194050"/>
                  </a:lnTo>
                  <a:lnTo>
                    <a:pt x="3168500" y="3193415"/>
                  </a:lnTo>
                  <a:lnTo>
                    <a:pt x="3138663" y="3192780"/>
                  </a:lnTo>
                  <a:lnTo>
                    <a:pt x="3109143" y="3191193"/>
                  </a:lnTo>
                  <a:lnTo>
                    <a:pt x="3080259" y="3189288"/>
                  </a:lnTo>
                  <a:lnTo>
                    <a:pt x="3051374" y="3186748"/>
                  </a:lnTo>
                  <a:lnTo>
                    <a:pt x="3023441" y="3183573"/>
                  </a:lnTo>
                  <a:lnTo>
                    <a:pt x="2996144" y="3180080"/>
                  </a:lnTo>
                  <a:lnTo>
                    <a:pt x="2969481" y="3176270"/>
                  </a:lnTo>
                  <a:lnTo>
                    <a:pt x="2943453" y="3171825"/>
                  </a:lnTo>
                  <a:lnTo>
                    <a:pt x="2917742" y="3167063"/>
                  </a:lnTo>
                  <a:lnTo>
                    <a:pt x="2892984" y="3161665"/>
                  </a:lnTo>
                  <a:lnTo>
                    <a:pt x="2869178" y="3155633"/>
                  </a:lnTo>
                  <a:lnTo>
                    <a:pt x="2846007" y="3149918"/>
                  </a:lnTo>
                  <a:lnTo>
                    <a:pt x="2823470" y="3142933"/>
                  </a:lnTo>
                  <a:lnTo>
                    <a:pt x="2802203" y="3135948"/>
                  </a:lnTo>
                  <a:lnTo>
                    <a:pt x="2781889" y="3128328"/>
                  </a:lnTo>
                  <a:lnTo>
                    <a:pt x="2762527" y="3121025"/>
                  </a:lnTo>
                  <a:lnTo>
                    <a:pt x="2743799" y="3112770"/>
                  </a:lnTo>
                  <a:lnTo>
                    <a:pt x="2726024" y="3104515"/>
                  </a:lnTo>
                  <a:lnTo>
                    <a:pt x="2709518" y="3095625"/>
                  </a:lnTo>
                  <a:lnTo>
                    <a:pt x="2694600" y="3086735"/>
                  </a:lnTo>
                  <a:lnTo>
                    <a:pt x="2679999" y="3077210"/>
                  </a:lnTo>
                  <a:lnTo>
                    <a:pt x="2666985" y="3067685"/>
                  </a:lnTo>
                  <a:lnTo>
                    <a:pt x="2660954" y="3062923"/>
                  </a:lnTo>
                  <a:lnTo>
                    <a:pt x="2655240" y="3057843"/>
                  </a:lnTo>
                  <a:lnTo>
                    <a:pt x="2650162" y="3052763"/>
                  </a:lnTo>
                  <a:lnTo>
                    <a:pt x="2645083" y="3048000"/>
                  </a:lnTo>
                  <a:lnTo>
                    <a:pt x="2639687" y="3042603"/>
                  </a:lnTo>
                  <a:lnTo>
                    <a:pt x="2635561" y="3037205"/>
                  </a:lnTo>
                  <a:lnTo>
                    <a:pt x="2631434" y="3032125"/>
                  </a:lnTo>
                  <a:lnTo>
                    <a:pt x="2627625" y="3027045"/>
                  </a:lnTo>
                  <a:lnTo>
                    <a:pt x="2624134" y="3021648"/>
                  </a:lnTo>
                  <a:lnTo>
                    <a:pt x="2620960" y="3015933"/>
                  </a:lnTo>
                  <a:lnTo>
                    <a:pt x="2618103" y="3010535"/>
                  </a:lnTo>
                  <a:lnTo>
                    <a:pt x="2615881" y="3005137"/>
                  </a:lnTo>
                  <a:lnTo>
                    <a:pt x="2613659" y="2999422"/>
                  </a:lnTo>
                  <a:lnTo>
                    <a:pt x="2612072" y="2994025"/>
                  </a:lnTo>
                  <a:lnTo>
                    <a:pt x="2610485" y="2988310"/>
                  </a:lnTo>
                  <a:lnTo>
                    <a:pt x="2609850" y="2982912"/>
                  </a:lnTo>
                  <a:lnTo>
                    <a:pt x="2609215" y="2976880"/>
                  </a:lnTo>
                  <a:lnTo>
                    <a:pt x="2609215" y="2971482"/>
                  </a:lnTo>
                  <a:lnTo>
                    <a:pt x="2608580" y="2971482"/>
                  </a:lnTo>
                  <a:lnTo>
                    <a:pt x="2608580" y="2825115"/>
                  </a:lnTo>
                  <a:lnTo>
                    <a:pt x="2608263" y="2821305"/>
                  </a:lnTo>
                  <a:lnTo>
                    <a:pt x="2608580" y="2812732"/>
                  </a:lnTo>
                  <a:lnTo>
                    <a:pt x="2609850" y="2805112"/>
                  </a:lnTo>
                  <a:close/>
                  <a:moveTo>
                    <a:pt x="3151360" y="2793804"/>
                  </a:moveTo>
                  <a:lnTo>
                    <a:pt x="3151360" y="2908645"/>
                  </a:lnTo>
                  <a:lnTo>
                    <a:pt x="3174848" y="2908962"/>
                  </a:lnTo>
                  <a:lnTo>
                    <a:pt x="3198972" y="2909280"/>
                  </a:lnTo>
                  <a:lnTo>
                    <a:pt x="3231983" y="2908962"/>
                  </a:lnTo>
                  <a:lnTo>
                    <a:pt x="3231983" y="2794121"/>
                  </a:lnTo>
                  <a:lnTo>
                    <a:pt x="3198972" y="2794755"/>
                  </a:lnTo>
                  <a:lnTo>
                    <a:pt x="3174848" y="2794121"/>
                  </a:lnTo>
                  <a:lnTo>
                    <a:pt x="3151360" y="2793804"/>
                  </a:lnTo>
                  <a:close/>
                  <a:moveTo>
                    <a:pt x="2989478" y="2779528"/>
                  </a:moveTo>
                  <a:lnTo>
                    <a:pt x="2989478" y="2894687"/>
                  </a:lnTo>
                  <a:lnTo>
                    <a:pt x="3009158" y="2897542"/>
                  </a:lnTo>
                  <a:lnTo>
                    <a:pt x="3029472" y="2899762"/>
                  </a:lnTo>
                  <a:lnTo>
                    <a:pt x="3049469" y="2902300"/>
                  </a:lnTo>
                  <a:lnTo>
                    <a:pt x="3070419" y="2903887"/>
                  </a:lnTo>
                  <a:lnTo>
                    <a:pt x="3070419" y="2789045"/>
                  </a:lnTo>
                  <a:lnTo>
                    <a:pt x="3049469" y="2787142"/>
                  </a:lnTo>
                  <a:lnTo>
                    <a:pt x="3029472" y="2784921"/>
                  </a:lnTo>
                  <a:lnTo>
                    <a:pt x="3009158" y="2782383"/>
                  </a:lnTo>
                  <a:lnTo>
                    <a:pt x="2989478" y="2779528"/>
                  </a:lnTo>
                  <a:close/>
                  <a:moveTo>
                    <a:pt x="2827597" y="2743045"/>
                  </a:moveTo>
                  <a:lnTo>
                    <a:pt x="2827597" y="2859790"/>
                  </a:lnTo>
                  <a:lnTo>
                    <a:pt x="2846959" y="2865500"/>
                  </a:lnTo>
                  <a:lnTo>
                    <a:pt x="2866956" y="2870576"/>
                  </a:lnTo>
                  <a:lnTo>
                    <a:pt x="2887588" y="2875969"/>
                  </a:lnTo>
                  <a:lnTo>
                    <a:pt x="2908220" y="2880411"/>
                  </a:lnTo>
                  <a:lnTo>
                    <a:pt x="2908220" y="2764618"/>
                  </a:lnTo>
                  <a:lnTo>
                    <a:pt x="2887588" y="2759542"/>
                  </a:lnTo>
                  <a:lnTo>
                    <a:pt x="2866956" y="2754466"/>
                  </a:lnTo>
                  <a:lnTo>
                    <a:pt x="2846959" y="2748755"/>
                  </a:lnTo>
                  <a:lnTo>
                    <a:pt x="2827597" y="2743045"/>
                  </a:lnTo>
                  <a:close/>
                  <a:moveTo>
                    <a:pt x="1998663" y="2711450"/>
                  </a:moveTo>
                  <a:lnTo>
                    <a:pt x="2032589" y="2718179"/>
                  </a:lnTo>
                  <a:lnTo>
                    <a:pt x="2039311" y="2719781"/>
                  </a:lnTo>
                  <a:lnTo>
                    <a:pt x="2045072" y="2721383"/>
                  </a:lnTo>
                  <a:lnTo>
                    <a:pt x="2050513" y="2723306"/>
                  </a:lnTo>
                  <a:lnTo>
                    <a:pt x="2054674" y="2725228"/>
                  </a:lnTo>
                  <a:lnTo>
                    <a:pt x="2058834" y="2727791"/>
                  </a:lnTo>
                  <a:lnTo>
                    <a:pt x="2062675" y="2730034"/>
                  </a:lnTo>
                  <a:lnTo>
                    <a:pt x="2069716" y="2735161"/>
                  </a:lnTo>
                  <a:lnTo>
                    <a:pt x="2072597" y="2738045"/>
                  </a:lnTo>
                  <a:lnTo>
                    <a:pt x="2074517" y="2740287"/>
                  </a:lnTo>
                  <a:lnTo>
                    <a:pt x="2076118" y="2742851"/>
                  </a:lnTo>
                  <a:lnTo>
                    <a:pt x="2077398" y="2745734"/>
                  </a:lnTo>
                  <a:lnTo>
                    <a:pt x="2078038" y="2747977"/>
                  </a:lnTo>
                  <a:lnTo>
                    <a:pt x="2078038" y="2750861"/>
                  </a:lnTo>
                  <a:lnTo>
                    <a:pt x="2077718" y="2753104"/>
                  </a:lnTo>
                  <a:lnTo>
                    <a:pt x="2077078" y="2755988"/>
                  </a:lnTo>
                  <a:lnTo>
                    <a:pt x="2075478" y="2758231"/>
                  </a:lnTo>
                  <a:lnTo>
                    <a:pt x="2073877" y="2760794"/>
                  </a:lnTo>
                  <a:lnTo>
                    <a:pt x="2071317" y="2763037"/>
                  </a:lnTo>
                  <a:lnTo>
                    <a:pt x="2068756" y="2764959"/>
                  </a:lnTo>
                  <a:lnTo>
                    <a:pt x="2065876" y="2767522"/>
                  </a:lnTo>
                  <a:lnTo>
                    <a:pt x="2062355" y="2769445"/>
                  </a:lnTo>
                  <a:lnTo>
                    <a:pt x="2058194" y="2771047"/>
                  </a:lnTo>
                  <a:lnTo>
                    <a:pt x="2054354" y="2772649"/>
                  </a:lnTo>
                  <a:lnTo>
                    <a:pt x="2048272" y="2774572"/>
                  </a:lnTo>
                  <a:lnTo>
                    <a:pt x="2041871" y="2776174"/>
                  </a:lnTo>
                  <a:lnTo>
                    <a:pt x="2035790" y="2777776"/>
                  </a:lnTo>
                  <a:lnTo>
                    <a:pt x="2028429" y="2779057"/>
                  </a:lnTo>
                  <a:lnTo>
                    <a:pt x="2014026" y="2780659"/>
                  </a:lnTo>
                  <a:lnTo>
                    <a:pt x="1998663" y="2781300"/>
                  </a:lnTo>
                  <a:lnTo>
                    <a:pt x="1998663" y="2711450"/>
                  </a:lnTo>
                  <a:close/>
                  <a:moveTo>
                    <a:pt x="3717945" y="2699583"/>
                  </a:moveTo>
                  <a:lnTo>
                    <a:pt x="3711914" y="2703073"/>
                  </a:lnTo>
                  <a:lnTo>
                    <a:pt x="3704931" y="2707197"/>
                  </a:lnTo>
                  <a:lnTo>
                    <a:pt x="3696678" y="2710686"/>
                  </a:lnTo>
                  <a:lnTo>
                    <a:pt x="3688425" y="2714493"/>
                  </a:lnTo>
                  <a:lnTo>
                    <a:pt x="3671285" y="2721155"/>
                  </a:lnTo>
                  <a:lnTo>
                    <a:pt x="3656684" y="2726866"/>
                  </a:lnTo>
                  <a:lnTo>
                    <a:pt x="3656684" y="2827749"/>
                  </a:lnTo>
                  <a:lnTo>
                    <a:pt x="3665254" y="2823307"/>
                  </a:lnTo>
                  <a:lnTo>
                    <a:pt x="3674142" y="2818549"/>
                  </a:lnTo>
                  <a:lnTo>
                    <a:pt x="3682394" y="2813790"/>
                  </a:lnTo>
                  <a:lnTo>
                    <a:pt x="3690647" y="2808714"/>
                  </a:lnTo>
                  <a:lnTo>
                    <a:pt x="3698582" y="2803321"/>
                  </a:lnTo>
                  <a:lnTo>
                    <a:pt x="3705566" y="2798245"/>
                  </a:lnTo>
                  <a:lnTo>
                    <a:pt x="3711914" y="2792535"/>
                  </a:lnTo>
                  <a:lnTo>
                    <a:pt x="3717945" y="2787776"/>
                  </a:lnTo>
                  <a:lnTo>
                    <a:pt x="3717945" y="2699583"/>
                  </a:lnTo>
                  <a:close/>
                  <a:moveTo>
                    <a:pt x="2490788" y="2694304"/>
                  </a:moveTo>
                  <a:lnTo>
                    <a:pt x="2490788" y="2826893"/>
                  </a:lnTo>
                  <a:lnTo>
                    <a:pt x="2490471" y="2827210"/>
                  </a:lnTo>
                  <a:lnTo>
                    <a:pt x="2489836" y="2835140"/>
                  </a:lnTo>
                  <a:lnTo>
                    <a:pt x="2489519" y="2839898"/>
                  </a:lnTo>
                  <a:lnTo>
                    <a:pt x="2488250" y="2844973"/>
                  </a:lnTo>
                  <a:lnTo>
                    <a:pt x="2487298" y="2849731"/>
                  </a:lnTo>
                  <a:lnTo>
                    <a:pt x="2485711" y="2854807"/>
                  </a:lnTo>
                  <a:lnTo>
                    <a:pt x="2483490" y="2859565"/>
                  </a:lnTo>
                  <a:lnTo>
                    <a:pt x="2481269" y="2864323"/>
                  </a:lnTo>
                  <a:lnTo>
                    <a:pt x="2479048" y="2869080"/>
                  </a:lnTo>
                  <a:lnTo>
                    <a:pt x="2475874" y="2873838"/>
                  </a:lnTo>
                  <a:lnTo>
                    <a:pt x="2472701" y="2878279"/>
                  </a:lnTo>
                  <a:lnTo>
                    <a:pt x="2469528" y="2883037"/>
                  </a:lnTo>
                  <a:lnTo>
                    <a:pt x="2465403" y="2887795"/>
                  </a:lnTo>
                  <a:lnTo>
                    <a:pt x="2461595" y="2892236"/>
                  </a:lnTo>
                  <a:lnTo>
                    <a:pt x="2453028" y="2901435"/>
                  </a:lnTo>
                  <a:lnTo>
                    <a:pt x="2443191" y="2909999"/>
                  </a:lnTo>
                  <a:lnTo>
                    <a:pt x="2432086" y="2918563"/>
                  </a:lnTo>
                  <a:lnTo>
                    <a:pt x="2419710" y="2926811"/>
                  </a:lnTo>
                  <a:lnTo>
                    <a:pt x="2406701" y="2934740"/>
                  </a:lnTo>
                  <a:lnTo>
                    <a:pt x="2393056" y="2942670"/>
                  </a:lnTo>
                  <a:lnTo>
                    <a:pt x="2378143" y="2950283"/>
                  </a:lnTo>
                  <a:lnTo>
                    <a:pt x="2362277" y="2957579"/>
                  </a:lnTo>
                  <a:lnTo>
                    <a:pt x="2345777" y="2964240"/>
                  </a:lnTo>
                  <a:lnTo>
                    <a:pt x="2328325" y="2970901"/>
                  </a:lnTo>
                  <a:lnTo>
                    <a:pt x="2309921" y="2977245"/>
                  </a:lnTo>
                  <a:lnTo>
                    <a:pt x="2290882" y="2983589"/>
                  </a:lnTo>
                  <a:lnTo>
                    <a:pt x="2270892" y="2989298"/>
                  </a:lnTo>
                  <a:lnTo>
                    <a:pt x="2250267" y="2994691"/>
                  </a:lnTo>
                  <a:lnTo>
                    <a:pt x="2229324" y="2999449"/>
                  </a:lnTo>
                  <a:lnTo>
                    <a:pt x="2207430" y="3004207"/>
                  </a:lnTo>
                  <a:lnTo>
                    <a:pt x="2184901" y="3008330"/>
                  </a:lnTo>
                  <a:lnTo>
                    <a:pt x="2162054" y="3012137"/>
                  </a:lnTo>
                  <a:lnTo>
                    <a:pt x="2138256" y="3015626"/>
                  </a:lnTo>
                  <a:lnTo>
                    <a:pt x="2113823" y="3018798"/>
                  </a:lnTo>
                  <a:lnTo>
                    <a:pt x="2089390" y="3021018"/>
                  </a:lnTo>
                  <a:lnTo>
                    <a:pt x="2064323" y="3023556"/>
                  </a:lnTo>
                  <a:lnTo>
                    <a:pt x="2038621" y="3025142"/>
                  </a:lnTo>
                  <a:lnTo>
                    <a:pt x="2012601" y="3026093"/>
                  </a:lnTo>
                  <a:lnTo>
                    <a:pt x="1986582" y="3027045"/>
                  </a:lnTo>
                  <a:lnTo>
                    <a:pt x="1959928" y="3027362"/>
                  </a:lnTo>
                  <a:lnTo>
                    <a:pt x="1932639" y="3027045"/>
                  </a:lnTo>
                  <a:lnTo>
                    <a:pt x="1905350" y="3026093"/>
                  </a:lnTo>
                  <a:lnTo>
                    <a:pt x="1879014" y="3025142"/>
                  </a:lnTo>
                  <a:lnTo>
                    <a:pt x="1852994" y="3022921"/>
                  </a:lnTo>
                  <a:lnTo>
                    <a:pt x="1827292" y="3021018"/>
                  </a:lnTo>
                  <a:lnTo>
                    <a:pt x="1802224" y="3018481"/>
                  </a:lnTo>
                  <a:lnTo>
                    <a:pt x="1777157" y="3015309"/>
                  </a:lnTo>
                  <a:lnTo>
                    <a:pt x="1753359" y="3011502"/>
                  </a:lnTo>
                  <a:lnTo>
                    <a:pt x="1729560" y="3007379"/>
                  </a:lnTo>
                  <a:lnTo>
                    <a:pt x="1706714" y="3002938"/>
                  </a:lnTo>
                  <a:lnTo>
                    <a:pt x="1684502" y="2998180"/>
                  </a:lnTo>
                  <a:lnTo>
                    <a:pt x="1662925" y="2993105"/>
                  </a:lnTo>
                  <a:lnTo>
                    <a:pt x="1641983" y="2987712"/>
                  </a:lnTo>
                  <a:lnTo>
                    <a:pt x="1622309" y="2981686"/>
                  </a:lnTo>
                  <a:lnTo>
                    <a:pt x="1602953" y="2975342"/>
                  </a:lnTo>
                  <a:lnTo>
                    <a:pt x="1584549" y="2968681"/>
                  </a:lnTo>
                  <a:lnTo>
                    <a:pt x="1566780" y="2961702"/>
                  </a:lnTo>
                  <a:lnTo>
                    <a:pt x="1550280" y="2954407"/>
                  </a:lnTo>
                  <a:lnTo>
                    <a:pt x="1534414" y="2947111"/>
                  </a:lnTo>
                  <a:lnTo>
                    <a:pt x="1519501" y="2939181"/>
                  </a:lnTo>
                  <a:lnTo>
                    <a:pt x="1505539" y="2930934"/>
                  </a:lnTo>
                  <a:lnTo>
                    <a:pt x="1493164" y="2922687"/>
                  </a:lnTo>
                  <a:lnTo>
                    <a:pt x="1481106" y="2913805"/>
                  </a:lnTo>
                  <a:lnTo>
                    <a:pt x="1470635" y="2904924"/>
                  </a:lnTo>
                  <a:lnTo>
                    <a:pt x="1465875" y="2900483"/>
                  </a:lnTo>
                  <a:lnTo>
                    <a:pt x="1461116" y="2895725"/>
                  </a:lnTo>
                  <a:lnTo>
                    <a:pt x="1456673" y="2891284"/>
                  </a:lnTo>
                  <a:lnTo>
                    <a:pt x="1452866" y="2886844"/>
                  </a:lnTo>
                  <a:lnTo>
                    <a:pt x="1449375" y="2882086"/>
                  </a:lnTo>
                  <a:lnTo>
                    <a:pt x="1445885" y="2877328"/>
                  </a:lnTo>
                  <a:lnTo>
                    <a:pt x="1442712" y="2872252"/>
                  </a:lnTo>
                  <a:lnTo>
                    <a:pt x="1439856" y="2867494"/>
                  </a:lnTo>
                  <a:lnTo>
                    <a:pt x="1437000" y="2862737"/>
                  </a:lnTo>
                  <a:lnTo>
                    <a:pt x="1435096" y="2857661"/>
                  </a:lnTo>
                  <a:lnTo>
                    <a:pt x="1433192" y="2852269"/>
                  </a:lnTo>
                  <a:lnTo>
                    <a:pt x="1431606" y="2847828"/>
                  </a:lnTo>
                  <a:lnTo>
                    <a:pt x="1430337" y="2842436"/>
                  </a:lnTo>
                  <a:lnTo>
                    <a:pt x="1429702" y="2837361"/>
                  </a:lnTo>
                  <a:lnTo>
                    <a:pt x="1429385" y="2832286"/>
                  </a:lnTo>
                  <a:lnTo>
                    <a:pt x="1428750" y="2827210"/>
                  </a:lnTo>
                  <a:lnTo>
                    <a:pt x="1428750" y="2700014"/>
                  </a:lnTo>
                  <a:lnTo>
                    <a:pt x="1429702" y="2705406"/>
                  </a:lnTo>
                  <a:lnTo>
                    <a:pt x="1430654" y="2711433"/>
                  </a:lnTo>
                  <a:lnTo>
                    <a:pt x="1432240" y="2716825"/>
                  </a:lnTo>
                  <a:lnTo>
                    <a:pt x="1434462" y="2722218"/>
                  </a:lnTo>
                  <a:lnTo>
                    <a:pt x="1436683" y="2728245"/>
                  </a:lnTo>
                  <a:lnTo>
                    <a:pt x="1439539" y="2733320"/>
                  </a:lnTo>
                  <a:lnTo>
                    <a:pt x="1442712" y="2739029"/>
                  </a:lnTo>
                  <a:lnTo>
                    <a:pt x="1446202" y="2744422"/>
                  </a:lnTo>
                  <a:lnTo>
                    <a:pt x="1449692" y="2749497"/>
                  </a:lnTo>
                  <a:lnTo>
                    <a:pt x="1454135" y="2755206"/>
                  </a:lnTo>
                  <a:lnTo>
                    <a:pt x="1458894" y="2760282"/>
                  </a:lnTo>
                  <a:lnTo>
                    <a:pt x="1463654" y="2765357"/>
                  </a:lnTo>
                  <a:lnTo>
                    <a:pt x="1468731" y="2770432"/>
                  </a:lnTo>
                  <a:lnTo>
                    <a:pt x="1474125" y="2775507"/>
                  </a:lnTo>
                  <a:lnTo>
                    <a:pt x="1480154" y="2780265"/>
                  </a:lnTo>
                  <a:lnTo>
                    <a:pt x="1480154" y="2879231"/>
                  </a:lnTo>
                  <a:lnTo>
                    <a:pt x="1482375" y="2882086"/>
                  </a:lnTo>
                  <a:lnTo>
                    <a:pt x="1484914" y="2884623"/>
                  </a:lnTo>
                  <a:lnTo>
                    <a:pt x="1491895" y="2890650"/>
                  </a:lnTo>
                  <a:lnTo>
                    <a:pt x="1500145" y="2896994"/>
                  </a:lnTo>
                  <a:lnTo>
                    <a:pt x="1509664" y="2903338"/>
                  </a:lnTo>
                  <a:lnTo>
                    <a:pt x="1519818" y="2909682"/>
                  </a:lnTo>
                  <a:lnTo>
                    <a:pt x="1530924" y="2915709"/>
                  </a:lnTo>
                  <a:lnTo>
                    <a:pt x="1542030" y="2921735"/>
                  </a:lnTo>
                  <a:lnTo>
                    <a:pt x="1553136" y="2926811"/>
                  </a:lnTo>
                  <a:lnTo>
                    <a:pt x="1553136" y="2824673"/>
                  </a:lnTo>
                  <a:lnTo>
                    <a:pt x="1569953" y="2832286"/>
                  </a:lnTo>
                  <a:lnTo>
                    <a:pt x="1587723" y="2839264"/>
                  </a:lnTo>
                  <a:lnTo>
                    <a:pt x="1606127" y="2846242"/>
                  </a:lnTo>
                  <a:lnTo>
                    <a:pt x="1625482" y="2852269"/>
                  </a:lnTo>
                  <a:lnTo>
                    <a:pt x="1625482" y="2953772"/>
                  </a:lnTo>
                  <a:lnTo>
                    <a:pt x="1642935" y="2958847"/>
                  </a:lnTo>
                  <a:lnTo>
                    <a:pt x="1661021" y="2963605"/>
                  </a:lnTo>
                  <a:lnTo>
                    <a:pt x="1679425" y="2968363"/>
                  </a:lnTo>
                  <a:lnTo>
                    <a:pt x="1698464" y="2972487"/>
                  </a:lnTo>
                  <a:lnTo>
                    <a:pt x="1698464" y="2871618"/>
                  </a:lnTo>
                  <a:lnTo>
                    <a:pt x="1716233" y="2875424"/>
                  </a:lnTo>
                  <a:lnTo>
                    <a:pt x="1734320" y="2878914"/>
                  </a:lnTo>
                  <a:lnTo>
                    <a:pt x="1752407" y="2882086"/>
                  </a:lnTo>
                  <a:lnTo>
                    <a:pt x="1771445" y="2885258"/>
                  </a:lnTo>
                  <a:lnTo>
                    <a:pt x="1771445" y="2985175"/>
                  </a:lnTo>
                  <a:lnTo>
                    <a:pt x="1789215" y="2987712"/>
                  </a:lnTo>
                  <a:lnTo>
                    <a:pt x="1807301" y="2989933"/>
                  </a:lnTo>
                  <a:lnTo>
                    <a:pt x="1825388" y="2991836"/>
                  </a:lnTo>
                  <a:lnTo>
                    <a:pt x="1843792" y="2993422"/>
                  </a:lnTo>
                  <a:lnTo>
                    <a:pt x="1843792" y="2893505"/>
                  </a:lnTo>
                  <a:lnTo>
                    <a:pt x="1861879" y="2895091"/>
                  </a:lnTo>
                  <a:lnTo>
                    <a:pt x="1880283" y="2896042"/>
                  </a:lnTo>
                  <a:lnTo>
                    <a:pt x="1898369" y="2896994"/>
                  </a:lnTo>
                  <a:lnTo>
                    <a:pt x="1916773" y="2897628"/>
                  </a:lnTo>
                  <a:lnTo>
                    <a:pt x="1916773" y="2997546"/>
                  </a:lnTo>
                  <a:lnTo>
                    <a:pt x="1938033" y="2997863"/>
                  </a:lnTo>
                  <a:lnTo>
                    <a:pt x="1959928" y="2998180"/>
                  </a:lnTo>
                  <a:lnTo>
                    <a:pt x="1989755" y="2997863"/>
                  </a:lnTo>
                  <a:lnTo>
                    <a:pt x="1989755" y="2898263"/>
                  </a:lnTo>
                  <a:lnTo>
                    <a:pt x="2018630" y="2896994"/>
                  </a:lnTo>
                  <a:lnTo>
                    <a:pt x="2046553" y="2895408"/>
                  </a:lnTo>
                  <a:lnTo>
                    <a:pt x="2074159" y="2893505"/>
                  </a:lnTo>
                  <a:lnTo>
                    <a:pt x="2101448" y="2890967"/>
                  </a:lnTo>
                  <a:lnTo>
                    <a:pt x="2128102" y="2887795"/>
                  </a:lnTo>
                  <a:lnTo>
                    <a:pt x="2154122" y="2883989"/>
                  </a:lnTo>
                  <a:lnTo>
                    <a:pt x="2179189" y="2879865"/>
                  </a:lnTo>
                  <a:lnTo>
                    <a:pt x="2204257" y="2875424"/>
                  </a:lnTo>
                  <a:lnTo>
                    <a:pt x="2228372" y="2870032"/>
                  </a:lnTo>
                  <a:lnTo>
                    <a:pt x="2251219" y="2864640"/>
                  </a:lnTo>
                  <a:lnTo>
                    <a:pt x="2273430" y="2858613"/>
                  </a:lnTo>
                  <a:lnTo>
                    <a:pt x="2294690" y="2851952"/>
                  </a:lnTo>
                  <a:lnTo>
                    <a:pt x="2315633" y="2845291"/>
                  </a:lnTo>
                  <a:lnTo>
                    <a:pt x="2335306" y="2838312"/>
                  </a:lnTo>
                  <a:lnTo>
                    <a:pt x="2354027" y="2830382"/>
                  </a:lnTo>
                  <a:lnTo>
                    <a:pt x="2371797" y="2822452"/>
                  </a:lnTo>
                  <a:lnTo>
                    <a:pt x="2371797" y="2924590"/>
                  </a:lnTo>
                  <a:lnTo>
                    <a:pt x="2379729" y="2921101"/>
                  </a:lnTo>
                  <a:lnTo>
                    <a:pt x="2387028" y="2916660"/>
                  </a:lnTo>
                  <a:lnTo>
                    <a:pt x="2394643" y="2912219"/>
                  </a:lnTo>
                  <a:lnTo>
                    <a:pt x="2401941" y="2907461"/>
                  </a:lnTo>
                  <a:lnTo>
                    <a:pt x="2409239" y="2902703"/>
                  </a:lnTo>
                  <a:lnTo>
                    <a:pt x="2415585" y="2898263"/>
                  </a:lnTo>
                  <a:lnTo>
                    <a:pt x="2421297" y="2893505"/>
                  </a:lnTo>
                  <a:lnTo>
                    <a:pt x="2426374" y="2889064"/>
                  </a:lnTo>
                  <a:lnTo>
                    <a:pt x="2426374" y="2791050"/>
                  </a:lnTo>
                  <a:lnTo>
                    <a:pt x="2433989" y="2785340"/>
                  </a:lnTo>
                  <a:lnTo>
                    <a:pt x="2440653" y="2779948"/>
                  </a:lnTo>
                  <a:lnTo>
                    <a:pt x="2447316" y="2774238"/>
                  </a:lnTo>
                  <a:lnTo>
                    <a:pt x="2453345" y="2768529"/>
                  </a:lnTo>
                  <a:lnTo>
                    <a:pt x="2459057" y="2762819"/>
                  </a:lnTo>
                  <a:lnTo>
                    <a:pt x="2464451" y="2757110"/>
                  </a:lnTo>
                  <a:lnTo>
                    <a:pt x="2469211" y="2751083"/>
                  </a:lnTo>
                  <a:lnTo>
                    <a:pt x="2473336" y="2744739"/>
                  </a:lnTo>
                  <a:lnTo>
                    <a:pt x="2477461" y="2739029"/>
                  </a:lnTo>
                  <a:lnTo>
                    <a:pt x="2480634" y="2732685"/>
                  </a:lnTo>
                  <a:lnTo>
                    <a:pt x="2483490" y="2726341"/>
                  </a:lnTo>
                  <a:lnTo>
                    <a:pt x="2486028" y="2719997"/>
                  </a:lnTo>
                  <a:lnTo>
                    <a:pt x="2487932" y="2713654"/>
                  </a:lnTo>
                  <a:lnTo>
                    <a:pt x="2489519" y="2707310"/>
                  </a:lnTo>
                  <a:lnTo>
                    <a:pt x="2490471" y="2700966"/>
                  </a:lnTo>
                  <a:lnTo>
                    <a:pt x="2490788" y="2694304"/>
                  </a:lnTo>
                  <a:close/>
                  <a:moveTo>
                    <a:pt x="2490470" y="2686155"/>
                  </a:moveTo>
                  <a:lnTo>
                    <a:pt x="2490788" y="2691795"/>
                  </a:lnTo>
                  <a:lnTo>
                    <a:pt x="2490470" y="2693988"/>
                  </a:lnTo>
                  <a:lnTo>
                    <a:pt x="2490470" y="2690542"/>
                  </a:lnTo>
                  <a:lnTo>
                    <a:pt x="2490470" y="2686155"/>
                  </a:lnTo>
                  <a:close/>
                  <a:moveTo>
                    <a:pt x="2490416" y="2685242"/>
                  </a:moveTo>
                  <a:lnTo>
                    <a:pt x="2490470" y="2685528"/>
                  </a:lnTo>
                  <a:lnTo>
                    <a:pt x="2490470" y="2686155"/>
                  </a:lnTo>
                  <a:lnTo>
                    <a:pt x="2490416" y="2685242"/>
                  </a:lnTo>
                  <a:close/>
                  <a:moveTo>
                    <a:pt x="1427957" y="2683026"/>
                  </a:moveTo>
                  <a:lnTo>
                    <a:pt x="1427516" y="2686071"/>
                  </a:lnTo>
                  <a:lnTo>
                    <a:pt x="1427516" y="2690943"/>
                  </a:lnTo>
                  <a:lnTo>
                    <a:pt x="1427516" y="2693987"/>
                  </a:lnTo>
                  <a:lnTo>
                    <a:pt x="1427163" y="2692161"/>
                  </a:lnTo>
                  <a:lnTo>
                    <a:pt x="1427163" y="2686680"/>
                  </a:lnTo>
                  <a:lnTo>
                    <a:pt x="1427957" y="2683026"/>
                  </a:lnTo>
                  <a:close/>
                  <a:moveTo>
                    <a:pt x="1430338" y="2671762"/>
                  </a:moveTo>
                  <a:lnTo>
                    <a:pt x="1428927" y="2676633"/>
                  </a:lnTo>
                  <a:lnTo>
                    <a:pt x="1428221" y="2681809"/>
                  </a:lnTo>
                  <a:lnTo>
                    <a:pt x="1427957" y="2683026"/>
                  </a:lnTo>
                  <a:lnTo>
                    <a:pt x="1428221" y="2681200"/>
                  </a:lnTo>
                  <a:lnTo>
                    <a:pt x="1428927" y="2676329"/>
                  </a:lnTo>
                  <a:lnTo>
                    <a:pt x="1430338" y="2671762"/>
                  </a:lnTo>
                  <a:close/>
                  <a:moveTo>
                    <a:pt x="2487613" y="2670175"/>
                  </a:moveTo>
                  <a:lnTo>
                    <a:pt x="2489200" y="2675815"/>
                  </a:lnTo>
                  <a:lnTo>
                    <a:pt x="2490153" y="2680828"/>
                  </a:lnTo>
                  <a:lnTo>
                    <a:pt x="2490416" y="2685242"/>
                  </a:lnTo>
                  <a:lnTo>
                    <a:pt x="2489518" y="2680515"/>
                  </a:lnTo>
                  <a:lnTo>
                    <a:pt x="2488883" y="2675502"/>
                  </a:lnTo>
                  <a:lnTo>
                    <a:pt x="2487613" y="2670175"/>
                  </a:lnTo>
                  <a:close/>
                  <a:moveTo>
                    <a:pt x="2665715" y="2659293"/>
                  </a:moveTo>
                  <a:lnTo>
                    <a:pt x="2665715" y="2777307"/>
                  </a:lnTo>
                  <a:lnTo>
                    <a:pt x="2668254" y="2780162"/>
                  </a:lnTo>
                  <a:lnTo>
                    <a:pt x="2671429" y="2783335"/>
                  </a:lnTo>
                  <a:lnTo>
                    <a:pt x="2678729" y="2789362"/>
                  </a:lnTo>
                  <a:lnTo>
                    <a:pt x="2687934" y="2796659"/>
                  </a:lnTo>
                  <a:lnTo>
                    <a:pt x="2698726" y="2803638"/>
                  </a:lnTo>
                  <a:lnTo>
                    <a:pt x="2710153" y="2810935"/>
                  </a:lnTo>
                  <a:lnTo>
                    <a:pt x="2722215" y="2817914"/>
                  </a:lnTo>
                  <a:lnTo>
                    <a:pt x="2734594" y="2824259"/>
                  </a:lnTo>
                  <a:lnTo>
                    <a:pt x="2746656" y="2829969"/>
                  </a:lnTo>
                  <a:lnTo>
                    <a:pt x="2746656" y="2711004"/>
                  </a:lnTo>
                  <a:lnTo>
                    <a:pt x="2734594" y="2705293"/>
                  </a:lnTo>
                  <a:lnTo>
                    <a:pt x="2723167" y="2699266"/>
                  </a:lnTo>
                  <a:lnTo>
                    <a:pt x="2712058" y="2692921"/>
                  </a:lnTo>
                  <a:lnTo>
                    <a:pt x="2701583" y="2686259"/>
                  </a:lnTo>
                  <a:lnTo>
                    <a:pt x="2691743" y="2679914"/>
                  </a:lnTo>
                  <a:lnTo>
                    <a:pt x="2682538" y="2673252"/>
                  </a:lnTo>
                  <a:lnTo>
                    <a:pt x="2673650" y="2666273"/>
                  </a:lnTo>
                  <a:lnTo>
                    <a:pt x="2665715" y="2659293"/>
                  </a:lnTo>
                  <a:close/>
                  <a:moveTo>
                    <a:pt x="1925638" y="2592387"/>
                  </a:moveTo>
                  <a:lnTo>
                    <a:pt x="1925638" y="2662237"/>
                  </a:lnTo>
                  <a:lnTo>
                    <a:pt x="1911407" y="2659674"/>
                  </a:lnTo>
                  <a:lnTo>
                    <a:pt x="1894963" y="2655829"/>
                  </a:lnTo>
                  <a:lnTo>
                    <a:pt x="1887057" y="2653907"/>
                  </a:lnTo>
                  <a:lnTo>
                    <a:pt x="1880100" y="2652304"/>
                  </a:lnTo>
                  <a:lnTo>
                    <a:pt x="1873459" y="2650062"/>
                  </a:lnTo>
                  <a:lnTo>
                    <a:pt x="1867451" y="2647498"/>
                  </a:lnTo>
                  <a:lnTo>
                    <a:pt x="1861442" y="2644935"/>
                  </a:lnTo>
                  <a:lnTo>
                    <a:pt x="1856383" y="2641090"/>
                  </a:lnTo>
                  <a:lnTo>
                    <a:pt x="1853220" y="2639168"/>
                  </a:lnTo>
                  <a:lnTo>
                    <a:pt x="1851007" y="2636925"/>
                  </a:lnTo>
                  <a:lnTo>
                    <a:pt x="1848793" y="2634041"/>
                  </a:lnTo>
                  <a:lnTo>
                    <a:pt x="1847844" y="2631798"/>
                  </a:lnTo>
                  <a:lnTo>
                    <a:pt x="1846579" y="2628914"/>
                  </a:lnTo>
                  <a:lnTo>
                    <a:pt x="1846263" y="2626671"/>
                  </a:lnTo>
                  <a:lnTo>
                    <a:pt x="1846263" y="2623788"/>
                  </a:lnTo>
                  <a:lnTo>
                    <a:pt x="1846579" y="2621224"/>
                  </a:lnTo>
                  <a:lnTo>
                    <a:pt x="1847528" y="2618661"/>
                  </a:lnTo>
                  <a:lnTo>
                    <a:pt x="1848477" y="2616098"/>
                  </a:lnTo>
                  <a:lnTo>
                    <a:pt x="1850374" y="2613855"/>
                  </a:lnTo>
                  <a:lnTo>
                    <a:pt x="1852588" y="2611292"/>
                  </a:lnTo>
                  <a:lnTo>
                    <a:pt x="1855118" y="2609369"/>
                  </a:lnTo>
                  <a:lnTo>
                    <a:pt x="1858280" y="2607447"/>
                  </a:lnTo>
                  <a:lnTo>
                    <a:pt x="1861759" y="2605524"/>
                  </a:lnTo>
                  <a:lnTo>
                    <a:pt x="1865870" y="2603922"/>
                  </a:lnTo>
                  <a:lnTo>
                    <a:pt x="1872194" y="2601359"/>
                  </a:lnTo>
                  <a:lnTo>
                    <a:pt x="1878835" y="2599436"/>
                  </a:lnTo>
                  <a:lnTo>
                    <a:pt x="1885792" y="2597834"/>
                  </a:lnTo>
                  <a:lnTo>
                    <a:pt x="1893382" y="2596232"/>
                  </a:lnTo>
                  <a:lnTo>
                    <a:pt x="1901288" y="2594951"/>
                  </a:lnTo>
                  <a:lnTo>
                    <a:pt x="1909194" y="2593989"/>
                  </a:lnTo>
                  <a:lnTo>
                    <a:pt x="1925638" y="2592387"/>
                  </a:lnTo>
                  <a:close/>
                  <a:moveTo>
                    <a:pt x="3178346" y="2558733"/>
                  </a:moveTo>
                  <a:lnTo>
                    <a:pt x="3178346" y="2673668"/>
                  </a:lnTo>
                  <a:lnTo>
                    <a:pt x="3201835" y="2674303"/>
                  </a:lnTo>
                  <a:lnTo>
                    <a:pt x="3225959" y="2674303"/>
                  </a:lnTo>
                  <a:lnTo>
                    <a:pt x="3258970" y="2673986"/>
                  </a:lnTo>
                  <a:lnTo>
                    <a:pt x="3258970" y="2559368"/>
                  </a:lnTo>
                  <a:lnTo>
                    <a:pt x="3225641" y="2559686"/>
                  </a:lnTo>
                  <a:lnTo>
                    <a:pt x="3201835" y="2559368"/>
                  </a:lnTo>
                  <a:lnTo>
                    <a:pt x="3178346" y="2558733"/>
                  </a:lnTo>
                  <a:close/>
                  <a:moveTo>
                    <a:pt x="2609850" y="2552700"/>
                  </a:moveTo>
                  <a:lnTo>
                    <a:pt x="2613342" y="2559045"/>
                  </a:lnTo>
                  <a:lnTo>
                    <a:pt x="2617468" y="2564438"/>
                  </a:lnTo>
                  <a:lnTo>
                    <a:pt x="2621594" y="2570466"/>
                  </a:lnTo>
                  <a:lnTo>
                    <a:pt x="2626038" y="2576176"/>
                  </a:lnTo>
                  <a:lnTo>
                    <a:pt x="2631117" y="2581886"/>
                  </a:lnTo>
                  <a:lnTo>
                    <a:pt x="2635878" y="2587280"/>
                  </a:lnTo>
                  <a:lnTo>
                    <a:pt x="2641274" y="2592673"/>
                  </a:lnTo>
                  <a:lnTo>
                    <a:pt x="2646988" y="2598383"/>
                  </a:lnTo>
                  <a:lnTo>
                    <a:pt x="2658732" y="2608535"/>
                  </a:lnTo>
                  <a:lnTo>
                    <a:pt x="2671746" y="2618686"/>
                  </a:lnTo>
                  <a:lnTo>
                    <a:pt x="2685712" y="2628204"/>
                  </a:lnTo>
                  <a:lnTo>
                    <a:pt x="2700631" y="2637721"/>
                  </a:lnTo>
                  <a:lnTo>
                    <a:pt x="2715867" y="2646921"/>
                  </a:lnTo>
                  <a:lnTo>
                    <a:pt x="2732372" y="2655486"/>
                  </a:lnTo>
                  <a:lnTo>
                    <a:pt x="2749830" y="2663735"/>
                  </a:lnTo>
                  <a:lnTo>
                    <a:pt x="2767923" y="2671666"/>
                  </a:lnTo>
                  <a:lnTo>
                    <a:pt x="2786650" y="2679280"/>
                  </a:lnTo>
                  <a:lnTo>
                    <a:pt x="2805695" y="2686576"/>
                  </a:lnTo>
                  <a:lnTo>
                    <a:pt x="2826009" y="2693238"/>
                  </a:lnTo>
                  <a:lnTo>
                    <a:pt x="2846959" y="2699583"/>
                  </a:lnTo>
                  <a:lnTo>
                    <a:pt x="2867591" y="2705611"/>
                  </a:lnTo>
                  <a:lnTo>
                    <a:pt x="2889492" y="2711321"/>
                  </a:lnTo>
                  <a:lnTo>
                    <a:pt x="2912029" y="2716714"/>
                  </a:lnTo>
                  <a:lnTo>
                    <a:pt x="2934248" y="2721790"/>
                  </a:lnTo>
                  <a:lnTo>
                    <a:pt x="2957102" y="2725914"/>
                  </a:lnTo>
                  <a:lnTo>
                    <a:pt x="2980908" y="2730355"/>
                  </a:lnTo>
                  <a:lnTo>
                    <a:pt x="3004396" y="2733845"/>
                  </a:lnTo>
                  <a:lnTo>
                    <a:pt x="3028203" y="2737335"/>
                  </a:lnTo>
                  <a:lnTo>
                    <a:pt x="3052644" y="2740190"/>
                  </a:lnTo>
                  <a:lnTo>
                    <a:pt x="3077084" y="2743045"/>
                  </a:lnTo>
                  <a:lnTo>
                    <a:pt x="3101525" y="2744949"/>
                  </a:lnTo>
                  <a:lnTo>
                    <a:pt x="3125966" y="2746852"/>
                  </a:lnTo>
                  <a:lnTo>
                    <a:pt x="3150725" y="2748121"/>
                  </a:lnTo>
                  <a:lnTo>
                    <a:pt x="3175800" y="2749390"/>
                  </a:lnTo>
                  <a:lnTo>
                    <a:pt x="3200559" y="2750024"/>
                  </a:lnTo>
                  <a:lnTo>
                    <a:pt x="3225317" y="2750024"/>
                  </a:lnTo>
                  <a:lnTo>
                    <a:pt x="3246266" y="2750024"/>
                  </a:lnTo>
                  <a:lnTo>
                    <a:pt x="3267216" y="2749707"/>
                  </a:lnTo>
                  <a:lnTo>
                    <a:pt x="3288165" y="2748755"/>
                  </a:lnTo>
                  <a:lnTo>
                    <a:pt x="3308797" y="2747804"/>
                  </a:lnTo>
                  <a:lnTo>
                    <a:pt x="3329429" y="2746535"/>
                  </a:lnTo>
                  <a:lnTo>
                    <a:pt x="3350378" y="2744949"/>
                  </a:lnTo>
                  <a:lnTo>
                    <a:pt x="3371010" y="2743362"/>
                  </a:lnTo>
                  <a:lnTo>
                    <a:pt x="3391325" y="2741459"/>
                  </a:lnTo>
                  <a:lnTo>
                    <a:pt x="3411957" y="2738921"/>
                  </a:lnTo>
                  <a:lnTo>
                    <a:pt x="3431954" y="2736383"/>
                  </a:lnTo>
                  <a:lnTo>
                    <a:pt x="3451951" y="2733528"/>
                  </a:lnTo>
                  <a:lnTo>
                    <a:pt x="3471948" y="2730355"/>
                  </a:lnTo>
                  <a:lnTo>
                    <a:pt x="3491628" y="2726866"/>
                  </a:lnTo>
                  <a:lnTo>
                    <a:pt x="3510990" y="2723376"/>
                  </a:lnTo>
                  <a:lnTo>
                    <a:pt x="3530035" y="2719252"/>
                  </a:lnTo>
                  <a:lnTo>
                    <a:pt x="3548763" y="2715128"/>
                  </a:lnTo>
                  <a:lnTo>
                    <a:pt x="3567173" y="2710369"/>
                  </a:lnTo>
                  <a:lnTo>
                    <a:pt x="3585265" y="2705611"/>
                  </a:lnTo>
                  <a:lnTo>
                    <a:pt x="3603041" y="2700852"/>
                  </a:lnTo>
                  <a:lnTo>
                    <a:pt x="3620498" y="2695142"/>
                  </a:lnTo>
                  <a:lnTo>
                    <a:pt x="3637004" y="2689749"/>
                  </a:lnTo>
                  <a:lnTo>
                    <a:pt x="3653510" y="2683721"/>
                  </a:lnTo>
                  <a:lnTo>
                    <a:pt x="3669698" y="2678011"/>
                  </a:lnTo>
                  <a:lnTo>
                    <a:pt x="3685251" y="2671349"/>
                  </a:lnTo>
                  <a:lnTo>
                    <a:pt x="3700170" y="2665004"/>
                  </a:lnTo>
                  <a:lnTo>
                    <a:pt x="3714770" y="2657707"/>
                  </a:lnTo>
                  <a:lnTo>
                    <a:pt x="3728419" y="2650728"/>
                  </a:lnTo>
                  <a:lnTo>
                    <a:pt x="3741751" y="2643114"/>
                  </a:lnTo>
                  <a:lnTo>
                    <a:pt x="3754765" y="2635818"/>
                  </a:lnTo>
                  <a:lnTo>
                    <a:pt x="3767144" y="2627886"/>
                  </a:lnTo>
                  <a:lnTo>
                    <a:pt x="3778571" y="2619638"/>
                  </a:lnTo>
                  <a:lnTo>
                    <a:pt x="3789363" y="2611073"/>
                  </a:lnTo>
                  <a:lnTo>
                    <a:pt x="3789363" y="2718935"/>
                  </a:lnTo>
                  <a:lnTo>
                    <a:pt x="3788728" y="2718935"/>
                  </a:lnTo>
                  <a:lnTo>
                    <a:pt x="3788411" y="2728135"/>
                  </a:lnTo>
                  <a:lnTo>
                    <a:pt x="3787776" y="2733528"/>
                  </a:lnTo>
                  <a:lnTo>
                    <a:pt x="3786506" y="2738921"/>
                  </a:lnTo>
                  <a:lnTo>
                    <a:pt x="3785237" y="2744314"/>
                  </a:lnTo>
                  <a:lnTo>
                    <a:pt x="3783332" y="2749707"/>
                  </a:lnTo>
                  <a:lnTo>
                    <a:pt x="3781428" y="2755100"/>
                  </a:lnTo>
                  <a:lnTo>
                    <a:pt x="3778571" y="2760811"/>
                  </a:lnTo>
                  <a:lnTo>
                    <a:pt x="3775714" y="2765886"/>
                  </a:lnTo>
                  <a:lnTo>
                    <a:pt x="3772540" y="2770962"/>
                  </a:lnTo>
                  <a:lnTo>
                    <a:pt x="3769048" y="2776355"/>
                  </a:lnTo>
                  <a:lnTo>
                    <a:pt x="3765557" y="2781749"/>
                  </a:lnTo>
                  <a:lnTo>
                    <a:pt x="3761113" y="2786824"/>
                  </a:lnTo>
                  <a:lnTo>
                    <a:pt x="3756987" y="2791583"/>
                  </a:lnTo>
                  <a:lnTo>
                    <a:pt x="3752226" y="2796659"/>
                  </a:lnTo>
                  <a:lnTo>
                    <a:pt x="3747147" y="2801735"/>
                  </a:lnTo>
                  <a:lnTo>
                    <a:pt x="3741433" y="2806493"/>
                  </a:lnTo>
                  <a:lnTo>
                    <a:pt x="3736037" y="2811252"/>
                  </a:lnTo>
                  <a:lnTo>
                    <a:pt x="3723658" y="2820769"/>
                  </a:lnTo>
                  <a:lnTo>
                    <a:pt x="3710327" y="2829969"/>
                  </a:lnTo>
                  <a:lnTo>
                    <a:pt x="3696043" y="2838852"/>
                  </a:lnTo>
                  <a:lnTo>
                    <a:pt x="3680490" y="2847418"/>
                  </a:lnTo>
                  <a:lnTo>
                    <a:pt x="3663667" y="2855983"/>
                  </a:lnTo>
                  <a:lnTo>
                    <a:pt x="3646526" y="2863914"/>
                  </a:lnTo>
                  <a:lnTo>
                    <a:pt x="3627799" y="2871845"/>
                  </a:lnTo>
                  <a:lnTo>
                    <a:pt x="3608754" y="2879459"/>
                  </a:lnTo>
                  <a:lnTo>
                    <a:pt x="3588122" y="2886121"/>
                  </a:lnTo>
                  <a:lnTo>
                    <a:pt x="3566855" y="2892783"/>
                  </a:lnTo>
                  <a:lnTo>
                    <a:pt x="3544636" y="2899128"/>
                  </a:lnTo>
                  <a:lnTo>
                    <a:pt x="3522417" y="2905473"/>
                  </a:lnTo>
                  <a:lnTo>
                    <a:pt x="3498611" y="2910866"/>
                  </a:lnTo>
                  <a:lnTo>
                    <a:pt x="3474170" y="2915942"/>
                  </a:lnTo>
                  <a:lnTo>
                    <a:pt x="3449412" y="2920383"/>
                  </a:lnTo>
                  <a:lnTo>
                    <a:pt x="3423701" y="2924824"/>
                  </a:lnTo>
                  <a:lnTo>
                    <a:pt x="3397356" y="2928631"/>
                  </a:lnTo>
                  <a:lnTo>
                    <a:pt x="3370376" y="2931804"/>
                  </a:lnTo>
                  <a:lnTo>
                    <a:pt x="3343395" y="2934976"/>
                  </a:lnTo>
                  <a:lnTo>
                    <a:pt x="3315146" y="2937197"/>
                  </a:lnTo>
                  <a:lnTo>
                    <a:pt x="3286896" y="2938783"/>
                  </a:lnTo>
                  <a:lnTo>
                    <a:pt x="3258011" y="2940369"/>
                  </a:lnTo>
                  <a:lnTo>
                    <a:pt x="3228491" y="2941321"/>
                  </a:lnTo>
                  <a:lnTo>
                    <a:pt x="3198972" y="2941638"/>
                  </a:lnTo>
                  <a:lnTo>
                    <a:pt x="3168500" y="2941321"/>
                  </a:lnTo>
                  <a:lnTo>
                    <a:pt x="3138663" y="2940369"/>
                  </a:lnTo>
                  <a:lnTo>
                    <a:pt x="3109143" y="2938783"/>
                  </a:lnTo>
                  <a:lnTo>
                    <a:pt x="3080259" y="2936880"/>
                  </a:lnTo>
                  <a:lnTo>
                    <a:pt x="3051374" y="2934659"/>
                  </a:lnTo>
                  <a:lnTo>
                    <a:pt x="3023441" y="2931487"/>
                  </a:lnTo>
                  <a:lnTo>
                    <a:pt x="2996144" y="2927997"/>
                  </a:lnTo>
                  <a:lnTo>
                    <a:pt x="2969481" y="2923873"/>
                  </a:lnTo>
                  <a:lnTo>
                    <a:pt x="2943453" y="2919431"/>
                  </a:lnTo>
                  <a:lnTo>
                    <a:pt x="2917742" y="2914355"/>
                  </a:lnTo>
                  <a:lnTo>
                    <a:pt x="2892984" y="2909280"/>
                  </a:lnTo>
                  <a:lnTo>
                    <a:pt x="2869178" y="2903252"/>
                  </a:lnTo>
                  <a:lnTo>
                    <a:pt x="2846007" y="2897224"/>
                  </a:lnTo>
                  <a:lnTo>
                    <a:pt x="2823470" y="2890880"/>
                  </a:lnTo>
                  <a:lnTo>
                    <a:pt x="2802203" y="2883583"/>
                  </a:lnTo>
                  <a:lnTo>
                    <a:pt x="2781889" y="2876286"/>
                  </a:lnTo>
                  <a:lnTo>
                    <a:pt x="2762527" y="2868673"/>
                  </a:lnTo>
                  <a:lnTo>
                    <a:pt x="2743799" y="2860424"/>
                  </a:lnTo>
                  <a:lnTo>
                    <a:pt x="2726024" y="2852176"/>
                  </a:lnTo>
                  <a:lnTo>
                    <a:pt x="2709518" y="2843611"/>
                  </a:lnTo>
                  <a:lnTo>
                    <a:pt x="2694600" y="2834411"/>
                  </a:lnTo>
                  <a:lnTo>
                    <a:pt x="2679999" y="2824893"/>
                  </a:lnTo>
                  <a:lnTo>
                    <a:pt x="2666985" y="2815376"/>
                  </a:lnTo>
                  <a:lnTo>
                    <a:pt x="2660954" y="2810935"/>
                  </a:lnTo>
                  <a:lnTo>
                    <a:pt x="2655240" y="2805542"/>
                  </a:lnTo>
                  <a:lnTo>
                    <a:pt x="2650162" y="2800466"/>
                  </a:lnTo>
                  <a:lnTo>
                    <a:pt x="2645083" y="2795390"/>
                  </a:lnTo>
                  <a:lnTo>
                    <a:pt x="2639687" y="2790314"/>
                  </a:lnTo>
                  <a:lnTo>
                    <a:pt x="2635561" y="2785238"/>
                  </a:lnTo>
                  <a:lnTo>
                    <a:pt x="2631434" y="2780162"/>
                  </a:lnTo>
                  <a:lnTo>
                    <a:pt x="2627625" y="2774452"/>
                  </a:lnTo>
                  <a:lnTo>
                    <a:pt x="2624134" y="2769376"/>
                  </a:lnTo>
                  <a:lnTo>
                    <a:pt x="2620960" y="2763983"/>
                  </a:lnTo>
                  <a:lnTo>
                    <a:pt x="2618103" y="2758273"/>
                  </a:lnTo>
                  <a:lnTo>
                    <a:pt x="2615881" y="2752880"/>
                  </a:lnTo>
                  <a:lnTo>
                    <a:pt x="2613659" y="2747169"/>
                  </a:lnTo>
                  <a:lnTo>
                    <a:pt x="2612072" y="2741776"/>
                  </a:lnTo>
                  <a:lnTo>
                    <a:pt x="2610485" y="2736383"/>
                  </a:lnTo>
                  <a:lnTo>
                    <a:pt x="2609850" y="2730355"/>
                  </a:lnTo>
                  <a:lnTo>
                    <a:pt x="2609215" y="2724962"/>
                  </a:lnTo>
                  <a:lnTo>
                    <a:pt x="2609215" y="2718935"/>
                  </a:lnTo>
                  <a:lnTo>
                    <a:pt x="2608580" y="2719252"/>
                  </a:lnTo>
                  <a:lnTo>
                    <a:pt x="2608580" y="2573004"/>
                  </a:lnTo>
                  <a:lnTo>
                    <a:pt x="2608263" y="2569197"/>
                  </a:lnTo>
                  <a:lnTo>
                    <a:pt x="2608580" y="2560949"/>
                  </a:lnTo>
                  <a:lnTo>
                    <a:pt x="2609850" y="2552700"/>
                  </a:lnTo>
                  <a:close/>
                  <a:moveTo>
                    <a:pt x="3016148" y="2544763"/>
                  </a:moveTo>
                  <a:lnTo>
                    <a:pt x="3016148" y="2660333"/>
                  </a:lnTo>
                  <a:lnTo>
                    <a:pt x="3035827" y="2662556"/>
                  </a:lnTo>
                  <a:lnTo>
                    <a:pt x="3056142" y="2665096"/>
                  </a:lnTo>
                  <a:lnTo>
                    <a:pt x="3076456" y="2667318"/>
                  </a:lnTo>
                  <a:lnTo>
                    <a:pt x="3097406" y="2669223"/>
                  </a:lnTo>
                  <a:lnTo>
                    <a:pt x="3097406" y="2553971"/>
                  </a:lnTo>
                  <a:lnTo>
                    <a:pt x="3076456" y="2552066"/>
                  </a:lnTo>
                  <a:lnTo>
                    <a:pt x="3056142" y="2549843"/>
                  </a:lnTo>
                  <a:lnTo>
                    <a:pt x="3035827" y="2547303"/>
                  </a:lnTo>
                  <a:lnTo>
                    <a:pt x="3016148" y="2544763"/>
                  </a:lnTo>
                  <a:close/>
                  <a:moveTo>
                    <a:pt x="1938656" y="2540386"/>
                  </a:moveTo>
                  <a:lnTo>
                    <a:pt x="1936433" y="2540705"/>
                  </a:lnTo>
                  <a:lnTo>
                    <a:pt x="1933576" y="2540705"/>
                  </a:lnTo>
                  <a:lnTo>
                    <a:pt x="1931036" y="2541342"/>
                  </a:lnTo>
                  <a:lnTo>
                    <a:pt x="1929130" y="2542299"/>
                  </a:lnTo>
                  <a:lnTo>
                    <a:pt x="1927543" y="2542936"/>
                  </a:lnTo>
                  <a:lnTo>
                    <a:pt x="1926273" y="2543892"/>
                  </a:lnTo>
                  <a:lnTo>
                    <a:pt x="1925638" y="2545167"/>
                  </a:lnTo>
                  <a:lnTo>
                    <a:pt x="1925320" y="2546123"/>
                  </a:lnTo>
                  <a:lnTo>
                    <a:pt x="1925320" y="2565247"/>
                  </a:lnTo>
                  <a:lnTo>
                    <a:pt x="1910398" y="2566522"/>
                  </a:lnTo>
                  <a:lnTo>
                    <a:pt x="1895158" y="2568116"/>
                  </a:lnTo>
                  <a:lnTo>
                    <a:pt x="1881188" y="2570028"/>
                  </a:lnTo>
                  <a:lnTo>
                    <a:pt x="1867218" y="2572897"/>
                  </a:lnTo>
                  <a:lnTo>
                    <a:pt x="1853883" y="2575447"/>
                  </a:lnTo>
                  <a:lnTo>
                    <a:pt x="1841183" y="2578634"/>
                  </a:lnTo>
                  <a:lnTo>
                    <a:pt x="1829436" y="2582778"/>
                  </a:lnTo>
                  <a:lnTo>
                    <a:pt x="1818323" y="2586602"/>
                  </a:lnTo>
                  <a:lnTo>
                    <a:pt x="1810703" y="2590108"/>
                  </a:lnTo>
                  <a:lnTo>
                    <a:pt x="1803718" y="2594252"/>
                  </a:lnTo>
                  <a:lnTo>
                    <a:pt x="1797368" y="2598077"/>
                  </a:lnTo>
                  <a:lnTo>
                    <a:pt x="1791970" y="2601902"/>
                  </a:lnTo>
                  <a:lnTo>
                    <a:pt x="1787208" y="2606045"/>
                  </a:lnTo>
                  <a:lnTo>
                    <a:pt x="1783398" y="2610507"/>
                  </a:lnTo>
                  <a:lnTo>
                    <a:pt x="1780223" y="2614651"/>
                  </a:lnTo>
                  <a:lnTo>
                    <a:pt x="1777683" y="2619113"/>
                  </a:lnTo>
                  <a:lnTo>
                    <a:pt x="1776096" y="2623894"/>
                  </a:lnTo>
                  <a:lnTo>
                    <a:pt x="1775460" y="2628038"/>
                  </a:lnTo>
                  <a:lnTo>
                    <a:pt x="1775460" y="2632500"/>
                  </a:lnTo>
                  <a:lnTo>
                    <a:pt x="1776096" y="2637281"/>
                  </a:lnTo>
                  <a:lnTo>
                    <a:pt x="1777683" y="2641743"/>
                  </a:lnTo>
                  <a:lnTo>
                    <a:pt x="1780223" y="2645887"/>
                  </a:lnTo>
                  <a:lnTo>
                    <a:pt x="1783716" y="2650349"/>
                  </a:lnTo>
                  <a:lnTo>
                    <a:pt x="1787526" y="2654811"/>
                  </a:lnTo>
                  <a:lnTo>
                    <a:pt x="1792288" y="2658317"/>
                  </a:lnTo>
                  <a:lnTo>
                    <a:pt x="1797368" y="2661823"/>
                  </a:lnTo>
                  <a:lnTo>
                    <a:pt x="1803400" y="2665329"/>
                  </a:lnTo>
                  <a:lnTo>
                    <a:pt x="1809750" y="2668517"/>
                  </a:lnTo>
                  <a:lnTo>
                    <a:pt x="1816736" y="2671704"/>
                  </a:lnTo>
                  <a:lnTo>
                    <a:pt x="1824356" y="2674573"/>
                  </a:lnTo>
                  <a:lnTo>
                    <a:pt x="1832610" y="2677441"/>
                  </a:lnTo>
                  <a:lnTo>
                    <a:pt x="1840866" y="2679354"/>
                  </a:lnTo>
                  <a:lnTo>
                    <a:pt x="1872933" y="2686047"/>
                  </a:lnTo>
                  <a:lnTo>
                    <a:pt x="1925320" y="2696565"/>
                  </a:lnTo>
                  <a:lnTo>
                    <a:pt x="1925320" y="2778798"/>
                  </a:lnTo>
                  <a:lnTo>
                    <a:pt x="1911668" y="2777204"/>
                  </a:lnTo>
                  <a:lnTo>
                    <a:pt x="1899603" y="2774973"/>
                  </a:lnTo>
                  <a:lnTo>
                    <a:pt x="1885316" y="2772742"/>
                  </a:lnTo>
                  <a:lnTo>
                    <a:pt x="1870393" y="2769236"/>
                  </a:lnTo>
                  <a:lnTo>
                    <a:pt x="1856740" y="2765093"/>
                  </a:lnTo>
                  <a:lnTo>
                    <a:pt x="1844676" y="2760949"/>
                  </a:lnTo>
                  <a:lnTo>
                    <a:pt x="1841183" y="2759674"/>
                  </a:lnTo>
                  <a:lnTo>
                    <a:pt x="1838008" y="2758399"/>
                  </a:lnTo>
                  <a:lnTo>
                    <a:pt x="1835786" y="2757443"/>
                  </a:lnTo>
                  <a:lnTo>
                    <a:pt x="1835150" y="2756805"/>
                  </a:lnTo>
                  <a:lnTo>
                    <a:pt x="1831658" y="2754893"/>
                  </a:lnTo>
                  <a:lnTo>
                    <a:pt x="1829753" y="2753618"/>
                  </a:lnTo>
                  <a:lnTo>
                    <a:pt x="1827848" y="2752662"/>
                  </a:lnTo>
                  <a:lnTo>
                    <a:pt x="1822768" y="2751387"/>
                  </a:lnTo>
                  <a:lnTo>
                    <a:pt x="1817688" y="2750431"/>
                  </a:lnTo>
                  <a:lnTo>
                    <a:pt x="1811656" y="2750112"/>
                  </a:lnTo>
                  <a:lnTo>
                    <a:pt x="1805623" y="2751068"/>
                  </a:lnTo>
                  <a:lnTo>
                    <a:pt x="1799908" y="2751706"/>
                  </a:lnTo>
                  <a:lnTo>
                    <a:pt x="1793876" y="2752981"/>
                  </a:lnTo>
                  <a:lnTo>
                    <a:pt x="1787843" y="2754893"/>
                  </a:lnTo>
                  <a:lnTo>
                    <a:pt x="1782763" y="2756805"/>
                  </a:lnTo>
                  <a:lnTo>
                    <a:pt x="1778636" y="2759355"/>
                  </a:lnTo>
                  <a:lnTo>
                    <a:pt x="1774508" y="2761586"/>
                  </a:lnTo>
                  <a:lnTo>
                    <a:pt x="1771650" y="2764455"/>
                  </a:lnTo>
                  <a:lnTo>
                    <a:pt x="1770698" y="2765730"/>
                  </a:lnTo>
                  <a:lnTo>
                    <a:pt x="1769746" y="2766686"/>
                  </a:lnTo>
                  <a:lnTo>
                    <a:pt x="1769428" y="2767961"/>
                  </a:lnTo>
                  <a:lnTo>
                    <a:pt x="1769428" y="2769555"/>
                  </a:lnTo>
                  <a:lnTo>
                    <a:pt x="1769428" y="2770830"/>
                  </a:lnTo>
                  <a:lnTo>
                    <a:pt x="1770380" y="2772105"/>
                  </a:lnTo>
                  <a:lnTo>
                    <a:pt x="1771016" y="2773061"/>
                  </a:lnTo>
                  <a:lnTo>
                    <a:pt x="1772603" y="2774336"/>
                  </a:lnTo>
                  <a:lnTo>
                    <a:pt x="1778000" y="2777842"/>
                  </a:lnTo>
                  <a:lnTo>
                    <a:pt x="1784668" y="2781348"/>
                  </a:lnTo>
                  <a:lnTo>
                    <a:pt x="1791970" y="2784535"/>
                  </a:lnTo>
                  <a:lnTo>
                    <a:pt x="1799273" y="2787723"/>
                  </a:lnTo>
                  <a:lnTo>
                    <a:pt x="1807846" y="2790591"/>
                  </a:lnTo>
                  <a:lnTo>
                    <a:pt x="1816418" y="2792822"/>
                  </a:lnTo>
                  <a:lnTo>
                    <a:pt x="1825943" y="2795691"/>
                  </a:lnTo>
                  <a:lnTo>
                    <a:pt x="1835786" y="2797603"/>
                  </a:lnTo>
                  <a:lnTo>
                    <a:pt x="1845946" y="2799516"/>
                  </a:lnTo>
                  <a:lnTo>
                    <a:pt x="1856740" y="2801747"/>
                  </a:lnTo>
                  <a:lnTo>
                    <a:pt x="1878648" y="2804934"/>
                  </a:lnTo>
                  <a:lnTo>
                    <a:pt x="1901508" y="2806846"/>
                  </a:lnTo>
                  <a:lnTo>
                    <a:pt x="1925320" y="2808440"/>
                  </a:lnTo>
                  <a:lnTo>
                    <a:pt x="1925320" y="2827245"/>
                  </a:lnTo>
                  <a:lnTo>
                    <a:pt x="1925638" y="2828520"/>
                  </a:lnTo>
                  <a:lnTo>
                    <a:pt x="1926273" y="2829476"/>
                  </a:lnTo>
                  <a:lnTo>
                    <a:pt x="1927543" y="2830433"/>
                  </a:lnTo>
                  <a:lnTo>
                    <a:pt x="1929130" y="2831389"/>
                  </a:lnTo>
                  <a:lnTo>
                    <a:pt x="1931036" y="2832026"/>
                  </a:lnTo>
                  <a:lnTo>
                    <a:pt x="1933576" y="2832664"/>
                  </a:lnTo>
                  <a:lnTo>
                    <a:pt x="1938656" y="2832982"/>
                  </a:lnTo>
                  <a:lnTo>
                    <a:pt x="1985328" y="2832982"/>
                  </a:lnTo>
                  <a:lnTo>
                    <a:pt x="1990726" y="2832664"/>
                  </a:lnTo>
                  <a:lnTo>
                    <a:pt x="1992630" y="2832026"/>
                  </a:lnTo>
                  <a:lnTo>
                    <a:pt x="1995170" y="2831389"/>
                  </a:lnTo>
                  <a:lnTo>
                    <a:pt x="1996758" y="2830433"/>
                  </a:lnTo>
                  <a:lnTo>
                    <a:pt x="1997710" y="2829476"/>
                  </a:lnTo>
                  <a:lnTo>
                    <a:pt x="1998663" y="2828520"/>
                  </a:lnTo>
                  <a:lnTo>
                    <a:pt x="1998980" y="2827245"/>
                  </a:lnTo>
                  <a:lnTo>
                    <a:pt x="1998980" y="2808121"/>
                  </a:lnTo>
                  <a:lnTo>
                    <a:pt x="2013586" y="2806846"/>
                  </a:lnTo>
                  <a:lnTo>
                    <a:pt x="2027873" y="2805572"/>
                  </a:lnTo>
                  <a:lnTo>
                    <a:pt x="2041526" y="2803978"/>
                  </a:lnTo>
                  <a:lnTo>
                    <a:pt x="2054543" y="2801747"/>
                  </a:lnTo>
                  <a:lnTo>
                    <a:pt x="2067243" y="2799197"/>
                  </a:lnTo>
                  <a:lnTo>
                    <a:pt x="2078673" y="2796966"/>
                  </a:lnTo>
                  <a:lnTo>
                    <a:pt x="2089786" y="2793778"/>
                  </a:lnTo>
                  <a:lnTo>
                    <a:pt x="2099310" y="2790272"/>
                  </a:lnTo>
                  <a:lnTo>
                    <a:pt x="2106930" y="2787085"/>
                  </a:lnTo>
                  <a:lnTo>
                    <a:pt x="2114233" y="2783898"/>
                  </a:lnTo>
                  <a:lnTo>
                    <a:pt x="2120900" y="2779754"/>
                  </a:lnTo>
                  <a:lnTo>
                    <a:pt x="2126933" y="2776248"/>
                  </a:lnTo>
                  <a:lnTo>
                    <a:pt x="2132013" y="2772423"/>
                  </a:lnTo>
                  <a:lnTo>
                    <a:pt x="2136776" y="2768280"/>
                  </a:lnTo>
                  <a:lnTo>
                    <a:pt x="2140586" y="2764136"/>
                  </a:lnTo>
                  <a:lnTo>
                    <a:pt x="2143760" y="2759674"/>
                  </a:lnTo>
                  <a:lnTo>
                    <a:pt x="2145983" y="2755212"/>
                  </a:lnTo>
                  <a:lnTo>
                    <a:pt x="2147570" y="2751068"/>
                  </a:lnTo>
                  <a:lnTo>
                    <a:pt x="2148840" y="2746606"/>
                  </a:lnTo>
                  <a:lnTo>
                    <a:pt x="2149158" y="2742144"/>
                  </a:lnTo>
                  <a:lnTo>
                    <a:pt x="2148523" y="2737363"/>
                  </a:lnTo>
                  <a:lnTo>
                    <a:pt x="2147253" y="2733219"/>
                  </a:lnTo>
                  <a:lnTo>
                    <a:pt x="2145030" y="2728757"/>
                  </a:lnTo>
                  <a:lnTo>
                    <a:pt x="2141856" y="2723976"/>
                  </a:lnTo>
                  <a:lnTo>
                    <a:pt x="2140268" y="2721745"/>
                  </a:lnTo>
                  <a:lnTo>
                    <a:pt x="2137728" y="2719833"/>
                  </a:lnTo>
                  <a:lnTo>
                    <a:pt x="2132648" y="2715370"/>
                  </a:lnTo>
                  <a:lnTo>
                    <a:pt x="2126298" y="2711227"/>
                  </a:lnTo>
                  <a:lnTo>
                    <a:pt x="2119630" y="2707721"/>
                  </a:lnTo>
                  <a:lnTo>
                    <a:pt x="2111693" y="2704215"/>
                  </a:lnTo>
                  <a:lnTo>
                    <a:pt x="2103438" y="2701027"/>
                  </a:lnTo>
                  <a:lnTo>
                    <a:pt x="2094548" y="2697840"/>
                  </a:lnTo>
                  <a:lnTo>
                    <a:pt x="2084706" y="2694653"/>
                  </a:lnTo>
                  <a:lnTo>
                    <a:pt x="2074863" y="2692103"/>
                  </a:lnTo>
                  <a:lnTo>
                    <a:pt x="2064068" y="2689553"/>
                  </a:lnTo>
                  <a:lnTo>
                    <a:pt x="2042796" y="2684772"/>
                  </a:lnTo>
                  <a:lnTo>
                    <a:pt x="2020570" y="2680310"/>
                  </a:lnTo>
                  <a:lnTo>
                    <a:pt x="1998980" y="2676485"/>
                  </a:lnTo>
                  <a:lnTo>
                    <a:pt x="1998980" y="2594571"/>
                  </a:lnTo>
                  <a:lnTo>
                    <a:pt x="2018030" y="2596802"/>
                  </a:lnTo>
                  <a:lnTo>
                    <a:pt x="2025016" y="2598077"/>
                  </a:lnTo>
                  <a:lnTo>
                    <a:pt x="2032000" y="2599670"/>
                  </a:lnTo>
                  <a:lnTo>
                    <a:pt x="2047240" y="2603495"/>
                  </a:lnTo>
                  <a:lnTo>
                    <a:pt x="2061846" y="2607958"/>
                  </a:lnTo>
                  <a:lnTo>
                    <a:pt x="2073593" y="2612420"/>
                  </a:lnTo>
                  <a:lnTo>
                    <a:pt x="2080260" y="2614970"/>
                  </a:lnTo>
                  <a:lnTo>
                    <a:pt x="2082483" y="2616245"/>
                  </a:lnTo>
                  <a:lnTo>
                    <a:pt x="2083118" y="2616245"/>
                  </a:lnTo>
                  <a:lnTo>
                    <a:pt x="2086610" y="2618794"/>
                  </a:lnTo>
                  <a:lnTo>
                    <a:pt x="2088516" y="2619751"/>
                  </a:lnTo>
                  <a:lnTo>
                    <a:pt x="2090420" y="2621026"/>
                  </a:lnTo>
                  <a:lnTo>
                    <a:pt x="2095183" y="2622300"/>
                  </a:lnTo>
                  <a:lnTo>
                    <a:pt x="2100898" y="2622938"/>
                  </a:lnTo>
                  <a:lnTo>
                    <a:pt x="2106613" y="2622938"/>
                  </a:lnTo>
                  <a:lnTo>
                    <a:pt x="2112646" y="2622619"/>
                  </a:lnTo>
                  <a:lnTo>
                    <a:pt x="2118360" y="2621982"/>
                  </a:lnTo>
                  <a:lnTo>
                    <a:pt x="2124393" y="2620388"/>
                  </a:lnTo>
                  <a:lnTo>
                    <a:pt x="2129790" y="2618794"/>
                  </a:lnTo>
                  <a:lnTo>
                    <a:pt x="2135188" y="2616563"/>
                  </a:lnTo>
                  <a:lnTo>
                    <a:pt x="2139633" y="2614332"/>
                  </a:lnTo>
                  <a:lnTo>
                    <a:pt x="2143760" y="2612101"/>
                  </a:lnTo>
                  <a:lnTo>
                    <a:pt x="2146618" y="2609232"/>
                  </a:lnTo>
                  <a:lnTo>
                    <a:pt x="2147570" y="2607958"/>
                  </a:lnTo>
                  <a:lnTo>
                    <a:pt x="2148523" y="2606683"/>
                  </a:lnTo>
                  <a:lnTo>
                    <a:pt x="2148840" y="2605089"/>
                  </a:lnTo>
                  <a:lnTo>
                    <a:pt x="2148840" y="2604133"/>
                  </a:lnTo>
                  <a:lnTo>
                    <a:pt x="2148523" y="2602858"/>
                  </a:lnTo>
                  <a:lnTo>
                    <a:pt x="2148206" y="2601583"/>
                  </a:lnTo>
                  <a:lnTo>
                    <a:pt x="2146936" y="2600627"/>
                  </a:lnTo>
                  <a:lnTo>
                    <a:pt x="2145666" y="2599352"/>
                  </a:lnTo>
                  <a:lnTo>
                    <a:pt x="2141220" y="2596483"/>
                  </a:lnTo>
                  <a:lnTo>
                    <a:pt x="2136776" y="2593615"/>
                  </a:lnTo>
                  <a:lnTo>
                    <a:pt x="2131060" y="2591383"/>
                  </a:lnTo>
                  <a:lnTo>
                    <a:pt x="2125663" y="2588515"/>
                  </a:lnTo>
                  <a:lnTo>
                    <a:pt x="2112646" y="2583734"/>
                  </a:lnTo>
                  <a:lnTo>
                    <a:pt x="2098358" y="2579590"/>
                  </a:lnTo>
                  <a:lnTo>
                    <a:pt x="2083436" y="2575766"/>
                  </a:lnTo>
                  <a:lnTo>
                    <a:pt x="2067878" y="2572259"/>
                  </a:lnTo>
                  <a:lnTo>
                    <a:pt x="2052638" y="2569710"/>
                  </a:lnTo>
                  <a:lnTo>
                    <a:pt x="2038033" y="2567479"/>
                  </a:lnTo>
                  <a:lnTo>
                    <a:pt x="2018666" y="2565566"/>
                  </a:lnTo>
                  <a:lnTo>
                    <a:pt x="1998980" y="2564291"/>
                  </a:lnTo>
                  <a:lnTo>
                    <a:pt x="1998980" y="2546123"/>
                  </a:lnTo>
                  <a:lnTo>
                    <a:pt x="1998663" y="2545167"/>
                  </a:lnTo>
                  <a:lnTo>
                    <a:pt x="1997710" y="2543892"/>
                  </a:lnTo>
                  <a:lnTo>
                    <a:pt x="1996758" y="2542936"/>
                  </a:lnTo>
                  <a:lnTo>
                    <a:pt x="1995170" y="2542299"/>
                  </a:lnTo>
                  <a:lnTo>
                    <a:pt x="1992630" y="2541342"/>
                  </a:lnTo>
                  <a:lnTo>
                    <a:pt x="1990726" y="2540705"/>
                  </a:lnTo>
                  <a:lnTo>
                    <a:pt x="1987868" y="2540705"/>
                  </a:lnTo>
                  <a:lnTo>
                    <a:pt x="1985328" y="2540386"/>
                  </a:lnTo>
                  <a:lnTo>
                    <a:pt x="1938656" y="2540386"/>
                  </a:lnTo>
                  <a:close/>
                  <a:moveTo>
                    <a:pt x="1959293" y="2522537"/>
                  </a:moveTo>
                  <a:lnTo>
                    <a:pt x="1982788" y="2522856"/>
                  </a:lnTo>
                  <a:lnTo>
                    <a:pt x="2005966" y="2523493"/>
                  </a:lnTo>
                  <a:lnTo>
                    <a:pt x="2028826" y="2524450"/>
                  </a:lnTo>
                  <a:lnTo>
                    <a:pt x="2051368" y="2526043"/>
                  </a:lnTo>
                  <a:lnTo>
                    <a:pt x="2073910" y="2527637"/>
                  </a:lnTo>
                  <a:lnTo>
                    <a:pt x="2095500" y="2529868"/>
                  </a:lnTo>
                  <a:lnTo>
                    <a:pt x="2116773" y="2532737"/>
                  </a:lnTo>
                  <a:lnTo>
                    <a:pt x="2137728" y="2535605"/>
                  </a:lnTo>
                  <a:lnTo>
                    <a:pt x="2158048" y="2538793"/>
                  </a:lnTo>
                  <a:lnTo>
                    <a:pt x="2177733" y="2542299"/>
                  </a:lnTo>
                  <a:lnTo>
                    <a:pt x="2197100" y="2546123"/>
                  </a:lnTo>
                  <a:lnTo>
                    <a:pt x="2215516" y="2550586"/>
                  </a:lnTo>
                  <a:lnTo>
                    <a:pt x="2233613" y="2555367"/>
                  </a:lnTo>
                  <a:lnTo>
                    <a:pt x="2251076" y="2560148"/>
                  </a:lnTo>
                  <a:lnTo>
                    <a:pt x="2267586" y="2565247"/>
                  </a:lnTo>
                  <a:lnTo>
                    <a:pt x="2283778" y="2570666"/>
                  </a:lnTo>
                  <a:lnTo>
                    <a:pt x="2298700" y="2576403"/>
                  </a:lnTo>
                  <a:lnTo>
                    <a:pt x="2313306" y="2582140"/>
                  </a:lnTo>
                  <a:lnTo>
                    <a:pt x="2326640" y="2588515"/>
                  </a:lnTo>
                  <a:lnTo>
                    <a:pt x="2339658" y="2594889"/>
                  </a:lnTo>
                  <a:lnTo>
                    <a:pt x="2351723" y="2601583"/>
                  </a:lnTo>
                  <a:lnTo>
                    <a:pt x="2362518" y="2608914"/>
                  </a:lnTo>
                  <a:lnTo>
                    <a:pt x="2372996" y="2615607"/>
                  </a:lnTo>
                  <a:lnTo>
                    <a:pt x="2381886" y="2622938"/>
                  </a:lnTo>
                  <a:lnTo>
                    <a:pt x="2390140" y="2630587"/>
                  </a:lnTo>
                  <a:lnTo>
                    <a:pt x="2397443" y="2638237"/>
                  </a:lnTo>
                  <a:lnTo>
                    <a:pt x="2403793" y="2645568"/>
                  </a:lnTo>
                  <a:lnTo>
                    <a:pt x="2406016" y="2649711"/>
                  </a:lnTo>
                  <a:lnTo>
                    <a:pt x="2408873" y="2653855"/>
                  </a:lnTo>
                  <a:lnTo>
                    <a:pt x="2410778" y="2657998"/>
                  </a:lnTo>
                  <a:lnTo>
                    <a:pt x="2412683" y="2661823"/>
                  </a:lnTo>
                  <a:lnTo>
                    <a:pt x="2414270" y="2665967"/>
                  </a:lnTo>
                  <a:lnTo>
                    <a:pt x="2415540" y="2670110"/>
                  </a:lnTo>
                  <a:lnTo>
                    <a:pt x="2416810" y="2674254"/>
                  </a:lnTo>
                  <a:lnTo>
                    <a:pt x="2417446" y="2678397"/>
                  </a:lnTo>
                  <a:lnTo>
                    <a:pt x="2417763" y="2682541"/>
                  </a:lnTo>
                  <a:lnTo>
                    <a:pt x="2417763" y="2686684"/>
                  </a:lnTo>
                  <a:lnTo>
                    <a:pt x="2417763" y="2691147"/>
                  </a:lnTo>
                  <a:lnTo>
                    <a:pt x="2417446" y="2694971"/>
                  </a:lnTo>
                  <a:lnTo>
                    <a:pt x="2416810" y="2699434"/>
                  </a:lnTo>
                  <a:lnTo>
                    <a:pt x="2415540" y="2703896"/>
                  </a:lnTo>
                  <a:lnTo>
                    <a:pt x="2414270" y="2707721"/>
                  </a:lnTo>
                  <a:lnTo>
                    <a:pt x="2412683" y="2711864"/>
                  </a:lnTo>
                  <a:lnTo>
                    <a:pt x="2410778" y="2716008"/>
                  </a:lnTo>
                  <a:lnTo>
                    <a:pt x="2408873" y="2720151"/>
                  </a:lnTo>
                  <a:lnTo>
                    <a:pt x="2406016" y="2723976"/>
                  </a:lnTo>
                  <a:lnTo>
                    <a:pt x="2403793" y="2728120"/>
                  </a:lnTo>
                  <a:lnTo>
                    <a:pt x="2397443" y="2735769"/>
                  </a:lnTo>
                  <a:lnTo>
                    <a:pt x="2390140" y="2743419"/>
                  </a:lnTo>
                  <a:lnTo>
                    <a:pt x="2381886" y="2751068"/>
                  </a:lnTo>
                  <a:lnTo>
                    <a:pt x="2372996" y="2758080"/>
                  </a:lnTo>
                  <a:lnTo>
                    <a:pt x="2362518" y="2765093"/>
                  </a:lnTo>
                  <a:lnTo>
                    <a:pt x="2351723" y="2772105"/>
                  </a:lnTo>
                  <a:lnTo>
                    <a:pt x="2339658" y="2778798"/>
                  </a:lnTo>
                  <a:lnTo>
                    <a:pt x="2326640" y="2785173"/>
                  </a:lnTo>
                  <a:lnTo>
                    <a:pt x="2313306" y="2791229"/>
                  </a:lnTo>
                  <a:lnTo>
                    <a:pt x="2298700" y="2797284"/>
                  </a:lnTo>
                  <a:lnTo>
                    <a:pt x="2283778" y="2803340"/>
                  </a:lnTo>
                  <a:lnTo>
                    <a:pt x="2267586" y="2808440"/>
                  </a:lnTo>
                  <a:lnTo>
                    <a:pt x="2251076" y="2813540"/>
                  </a:lnTo>
                  <a:lnTo>
                    <a:pt x="2233613" y="2818640"/>
                  </a:lnTo>
                  <a:lnTo>
                    <a:pt x="2215516" y="2823102"/>
                  </a:lnTo>
                  <a:lnTo>
                    <a:pt x="2197100" y="2827245"/>
                  </a:lnTo>
                  <a:lnTo>
                    <a:pt x="2177733" y="2831389"/>
                  </a:lnTo>
                  <a:lnTo>
                    <a:pt x="2158048" y="2834895"/>
                  </a:lnTo>
                  <a:lnTo>
                    <a:pt x="2137728" y="2838401"/>
                  </a:lnTo>
                  <a:lnTo>
                    <a:pt x="2116773" y="2841270"/>
                  </a:lnTo>
                  <a:lnTo>
                    <a:pt x="2095500" y="2844138"/>
                  </a:lnTo>
                  <a:lnTo>
                    <a:pt x="2073910" y="2846051"/>
                  </a:lnTo>
                  <a:lnTo>
                    <a:pt x="2051368" y="2847963"/>
                  </a:lnTo>
                  <a:lnTo>
                    <a:pt x="2028826" y="2849238"/>
                  </a:lnTo>
                  <a:lnTo>
                    <a:pt x="2005966" y="2850513"/>
                  </a:lnTo>
                  <a:lnTo>
                    <a:pt x="1982788" y="2851150"/>
                  </a:lnTo>
                  <a:lnTo>
                    <a:pt x="1959293" y="2851150"/>
                  </a:lnTo>
                  <a:lnTo>
                    <a:pt x="1935480" y="2851150"/>
                  </a:lnTo>
                  <a:lnTo>
                    <a:pt x="1912303" y="2850513"/>
                  </a:lnTo>
                  <a:lnTo>
                    <a:pt x="1889443" y="2849238"/>
                  </a:lnTo>
                  <a:lnTo>
                    <a:pt x="1866900" y="2847963"/>
                  </a:lnTo>
                  <a:lnTo>
                    <a:pt x="1844358" y="2846051"/>
                  </a:lnTo>
                  <a:lnTo>
                    <a:pt x="1822768" y="2844138"/>
                  </a:lnTo>
                  <a:lnTo>
                    <a:pt x="1801496" y="2841270"/>
                  </a:lnTo>
                  <a:lnTo>
                    <a:pt x="1780540" y="2838401"/>
                  </a:lnTo>
                  <a:lnTo>
                    <a:pt x="1760220" y="2834895"/>
                  </a:lnTo>
                  <a:lnTo>
                    <a:pt x="1740536" y="2831389"/>
                  </a:lnTo>
                  <a:lnTo>
                    <a:pt x="1721168" y="2827245"/>
                  </a:lnTo>
                  <a:lnTo>
                    <a:pt x="1702753" y="2823102"/>
                  </a:lnTo>
                  <a:lnTo>
                    <a:pt x="1684656" y="2818640"/>
                  </a:lnTo>
                  <a:lnTo>
                    <a:pt x="1667193" y="2813540"/>
                  </a:lnTo>
                  <a:lnTo>
                    <a:pt x="1650683" y="2808440"/>
                  </a:lnTo>
                  <a:lnTo>
                    <a:pt x="1634490" y="2803340"/>
                  </a:lnTo>
                  <a:lnTo>
                    <a:pt x="1619568" y="2797284"/>
                  </a:lnTo>
                  <a:lnTo>
                    <a:pt x="1604963" y="2791229"/>
                  </a:lnTo>
                  <a:lnTo>
                    <a:pt x="1591628" y="2785173"/>
                  </a:lnTo>
                  <a:lnTo>
                    <a:pt x="1578610" y="2778798"/>
                  </a:lnTo>
                  <a:lnTo>
                    <a:pt x="1566863" y="2772105"/>
                  </a:lnTo>
                  <a:lnTo>
                    <a:pt x="1555750" y="2765093"/>
                  </a:lnTo>
                  <a:lnTo>
                    <a:pt x="1545273" y="2758080"/>
                  </a:lnTo>
                  <a:lnTo>
                    <a:pt x="1536383" y="2751068"/>
                  </a:lnTo>
                  <a:lnTo>
                    <a:pt x="1528128" y="2743419"/>
                  </a:lnTo>
                  <a:lnTo>
                    <a:pt x="1520826" y="2735769"/>
                  </a:lnTo>
                  <a:lnTo>
                    <a:pt x="1514793" y="2728120"/>
                  </a:lnTo>
                  <a:lnTo>
                    <a:pt x="1511936" y="2723976"/>
                  </a:lnTo>
                  <a:lnTo>
                    <a:pt x="1509396" y="2720151"/>
                  </a:lnTo>
                  <a:lnTo>
                    <a:pt x="1507490" y="2716008"/>
                  </a:lnTo>
                  <a:lnTo>
                    <a:pt x="1505586" y="2711864"/>
                  </a:lnTo>
                  <a:lnTo>
                    <a:pt x="1503998" y="2707721"/>
                  </a:lnTo>
                  <a:lnTo>
                    <a:pt x="1502410" y="2703896"/>
                  </a:lnTo>
                  <a:lnTo>
                    <a:pt x="1501776" y="2699434"/>
                  </a:lnTo>
                  <a:lnTo>
                    <a:pt x="1500823" y="2694971"/>
                  </a:lnTo>
                  <a:lnTo>
                    <a:pt x="1500506" y="2691147"/>
                  </a:lnTo>
                  <a:lnTo>
                    <a:pt x="1500188" y="2686684"/>
                  </a:lnTo>
                  <a:lnTo>
                    <a:pt x="1500506" y="2682541"/>
                  </a:lnTo>
                  <a:lnTo>
                    <a:pt x="1500823" y="2678397"/>
                  </a:lnTo>
                  <a:lnTo>
                    <a:pt x="1501776" y="2674254"/>
                  </a:lnTo>
                  <a:lnTo>
                    <a:pt x="1502410" y="2670110"/>
                  </a:lnTo>
                  <a:lnTo>
                    <a:pt x="1503998" y="2665967"/>
                  </a:lnTo>
                  <a:lnTo>
                    <a:pt x="1505586" y="2661823"/>
                  </a:lnTo>
                  <a:lnTo>
                    <a:pt x="1507490" y="2657998"/>
                  </a:lnTo>
                  <a:lnTo>
                    <a:pt x="1509396" y="2653855"/>
                  </a:lnTo>
                  <a:lnTo>
                    <a:pt x="1511936" y="2649711"/>
                  </a:lnTo>
                  <a:lnTo>
                    <a:pt x="1514793" y="2645568"/>
                  </a:lnTo>
                  <a:lnTo>
                    <a:pt x="1520826" y="2638237"/>
                  </a:lnTo>
                  <a:lnTo>
                    <a:pt x="1528128" y="2630587"/>
                  </a:lnTo>
                  <a:lnTo>
                    <a:pt x="1536383" y="2622938"/>
                  </a:lnTo>
                  <a:lnTo>
                    <a:pt x="1545273" y="2615607"/>
                  </a:lnTo>
                  <a:lnTo>
                    <a:pt x="1555750" y="2608914"/>
                  </a:lnTo>
                  <a:lnTo>
                    <a:pt x="1566863" y="2601583"/>
                  </a:lnTo>
                  <a:lnTo>
                    <a:pt x="1578610" y="2594889"/>
                  </a:lnTo>
                  <a:lnTo>
                    <a:pt x="1591628" y="2588515"/>
                  </a:lnTo>
                  <a:lnTo>
                    <a:pt x="1604963" y="2582140"/>
                  </a:lnTo>
                  <a:lnTo>
                    <a:pt x="1619568" y="2576403"/>
                  </a:lnTo>
                  <a:lnTo>
                    <a:pt x="1634490" y="2570666"/>
                  </a:lnTo>
                  <a:lnTo>
                    <a:pt x="1650683" y="2565247"/>
                  </a:lnTo>
                  <a:lnTo>
                    <a:pt x="1667193" y="2560148"/>
                  </a:lnTo>
                  <a:lnTo>
                    <a:pt x="1684656" y="2555367"/>
                  </a:lnTo>
                  <a:lnTo>
                    <a:pt x="1702753" y="2550586"/>
                  </a:lnTo>
                  <a:lnTo>
                    <a:pt x="1721168" y="2546123"/>
                  </a:lnTo>
                  <a:lnTo>
                    <a:pt x="1740536" y="2542299"/>
                  </a:lnTo>
                  <a:lnTo>
                    <a:pt x="1760220" y="2538793"/>
                  </a:lnTo>
                  <a:lnTo>
                    <a:pt x="1780540" y="2535605"/>
                  </a:lnTo>
                  <a:lnTo>
                    <a:pt x="1801496" y="2532737"/>
                  </a:lnTo>
                  <a:lnTo>
                    <a:pt x="1822768" y="2529868"/>
                  </a:lnTo>
                  <a:lnTo>
                    <a:pt x="1844358" y="2527637"/>
                  </a:lnTo>
                  <a:lnTo>
                    <a:pt x="1866900" y="2526043"/>
                  </a:lnTo>
                  <a:lnTo>
                    <a:pt x="1889443" y="2524450"/>
                  </a:lnTo>
                  <a:lnTo>
                    <a:pt x="1912303" y="2523493"/>
                  </a:lnTo>
                  <a:lnTo>
                    <a:pt x="1935480" y="2522856"/>
                  </a:lnTo>
                  <a:lnTo>
                    <a:pt x="1959293" y="2522537"/>
                  </a:lnTo>
                  <a:close/>
                  <a:moveTo>
                    <a:pt x="2854584" y="2507933"/>
                  </a:moveTo>
                  <a:lnTo>
                    <a:pt x="2854584" y="2625091"/>
                  </a:lnTo>
                  <a:lnTo>
                    <a:pt x="2873946" y="2630488"/>
                  </a:lnTo>
                  <a:lnTo>
                    <a:pt x="2893626" y="2636203"/>
                  </a:lnTo>
                  <a:lnTo>
                    <a:pt x="2914258" y="2640966"/>
                  </a:lnTo>
                  <a:lnTo>
                    <a:pt x="2935524" y="2645728"/>
                  </a:lnTo>
                  <a:lnTo>
                    <a:pt x="2935524" y="2529523"/>
                  </a:lnTo>
                  <a:lnTo>
                    <a:pt x="2914258" y="2524761"/>
                  </a:lnTo>
                  <a:lnTo>
                    <a:pt x="2893626" y="2519363"/>
                  </a:lnTo>
                  <a:lnTo>
                    <a:pt x="2873946" y="2513965"/>
                  </a:lnTo>
                  <a:lnTo>
                    <a:pt x="2854584" y="2507933"/>
                  </a:lnTo>
                  <a:close/>
                  <a:moveTo>
                    <a:pt x="2692385" y="2444750"/>
                  </a:moveTo>
                  <a:lnTo>
                    <a:pt x="2692385" y="2542223"/>
                  </a:lnTo>
                  <a:lnTo>
                    <a:pt x="2695241" y="2545081"/>
                  </a:lnTo>
                  <a:lnTo>
                    <a:pt x="2698098" y="2548256"/>
                  </a:lnTo>
                  <a:lnTo>
                    <a:pt x="2705399" y="2554923"/>
                  </a:lnTo>
                  <a:lnTo>
                    <a:pt x="2714921" y="2561591"/>
                  </a:lnTo>
                  <a:lnTo>
                    <a:pt x="2725078" y="2568576"/>
                  </a:lnTo>
                  <a:lnTo>
                    <a:pt x="2737140" y="2576196"/>
                  </a:lnTo>
                  <a:lnTo>
                    <a:pt x="2748884" y="2582863"/>
                  </a:lnTo>
                  <a:lnTo>
                    <a:pt x="2761581" y="2589213"/>
                  </a:lnTo>
                  <a:lnTo>
                    <a:pt x="2773325" y="2595246"/>
                  </a:lnTo>
                  <a:lnTo>
                    <a:pt x="2773325" y="2486343"/>
                  </a:lnTo>
                  <a:lnTo>
                    <a:pt x="2758407" y="2480628"/>
                  </a:lnTo>
                  <a:lnTo>
                    <a:pt x="2744441" y="2475230"/>
                  </a:lnTo>
                  <a:lnTo>
                    <a:pt x="2732379" y="2469198"/>
                  </a:lnTo>
                  <a:lnTo>
                    <a:pt x="2721269" y="2464118"/>
                  </a:lnTo>
                  <a:lnTo>
                    <a:pt x="2712064" y="2458720"/>
                  </a:lnTo>
                  <a:lnTo>
                    <a:pt x="2704446" y="2453958"/>
                  </a:lnTo>
                  <a:lnTo>
                    <a:pt x="2697781" y="2449195"/>
                  </a:lnTo>
                  <a:lnTo>
                    <a:pt x="2692385" y="2444750"/>
                  </a:lnTo>
                  <a:close/>
                  <a:moveTo>
                    <a:pt x="3744614" y="2439353"/>
                  </a:moveTo>
                  <a:lnTo>
                    <a:pt x="3737949" y="2444433"/>
                  </a:lnTo>
                  <a:lnTo>
                    <a:pt x="3730648" y="2449195"/>
                  </a:lnTo>
                  <a:lnTo>
                    <a:pt x="3722713" y="2454275"/>
                  </a:lnTo>
                  <a:lnTo>
                    <a:pt x="3715095" y="2459038"/>
                  </a:lnTo>
                  <a:lnTo>
                    <a:pt x="3706524" y="2462848"/>
                  </a:lnTo>
                  <a:lnTo>
                    <a:pt x="3698907" y="2466975"/>
                  </a:lnTo>
                  <a:lnTo>
                    <a:pt x="3691289" y="2470468"/>
                  </a:lnTo>
                  <a:lnTo>
                    <a:pt x="3683671" y="2473325"/>
                  </a:lnTo>
                  <a:lnTo>
                    <a:pt x="3683671" y="2592706"/>
                  </a:lnTo>
                  <a:lnTo>
                    <a:pt x="3692558" y="2588578"/>
                  </a:lnTo>
                  <a:lnTo>
                    <a:pt x="3701128" y="2583816"/>
                  </a:lnTo>
                  <a:lnTo>
                    <a:pt x="3709381" y="2579053"/>
                  </a:lnTo>
                  <a:lnTo>
                    <a:pt x="3717634" y="2573973"/>
                  </a:lnTo>
                  <a:lnTo>
                    <a:pt x="3725252" y="2568258"/>
                  </a:lnTo>
                  <a:lnTo>
                    <a:pt x="3732235" y="2563178"/>
                  </a:lnTo>
                  <a:lnTo>
                    <a:pt x="3738901" y="2557781"/>
                  </a:lnTo>
                  <a:lnTo>
                    <a:pt x="3744614" y="2553018"/>
                  </a:lnTo>
                  <a:lnTo>
                    <a:pt x="3744614" y="2439353"/>
                  </a:lnTo>
                  <a:close/>
                  <a:moveTo>
                    <a:pt x="3151360" y="2322195"/>
                  </a:moveTo>
                  <a:lnTo>
                    <a:pt x="3151360" y="2437130"/>
                  </a:lnTo>
                  <a:lnTo>
                    <a:pt x="3174848" y="2437765"/>
                  </a:lnTo>
                  <a:lnTo>
                    <a:pt x="3198972" y="2437765"/>
                  </a:lnTo>
                  <a:lnTo>
                    <a:pt x="3215477" y="2437765"/>
                  </a:lnTo>
                  <a:lnTo>
                    <a:pt x="3231983" y="2437448"/>
                  </a:lnTo>
                  <a:lnTo>
                    <a:pt x="3231983" y="2322512"/>
                  </a:lnTo>
                  <a:lnTo>
                    <a:pt x="3198972" y="2323147"/>
                  </a:lnTo>
                  <a:lnTo>
                    <a:pt x="3174848" y="2323147"/>
                  </a:lnTo>
                  <a:lnTo>
                    <a:pt x="3151360" y="2322195"/>
                  </a:lnTo>
                  <a:close/>
                  <a:moveTo>
                    <a:pt x="3815080" y="2317750"/>
                  </a:moveTo>
                  <a:lnTo>
                    <a:pt x="3816033" y="2325370"/>
                  </a:lnTo>
                  <a:lnTo>
                    <a:pt x="3816350" y="2332673"/>
                  </a:lnTo>
                  <a:lnTo>
                    <a:pt x="3816350" y="2483803"/>
                  </a:lnTo>
                  <a:lnTo>
                    <a:pt x="3816033" y="2484438"/>
                  </a:lnTo>
                  <a:lnTo>
                    <a:pt x="3815398" y="2493010"/>
                  </a:lnTo>
                  <a:lnTo>
                    <a:pt x="3814763" y="2498408"/>
                  </a:lnTo>
                  <a:lnTo>
                    <a:pt x="3813493" y="2504123"/>
                  </a:lnTo>
                  <a:lnTo>
                    <a:pt x="3811906" y="2509520"/>
                  </a:lnTo>
                  <a:lnTo>
                    <a:pt x="3810319" y="2514600"/>
                  </a:lnTo>
                  <a:lnTo>
                    <a:pt x="3808097" y="2520316"/>
                  </a:lnTo>
                  <a:lnTo>
                    <a:pt x="3805558" y="2525713"/>
                  </a:lnTo>
                  <a:lnTo>
                    <a:pt x="3803019" y="2530793"/>
                  </a:lnTo>
                  <a:lnTo>
                    <a:pt x="3799844" y="2536508"/>
                  </a:lnTo>
                  <a:lnTo>
                    <a:pt x="3796036" y="2541588"/>
                  </a:lnTo>
                  <a:lnTo>
                    <a:pt x="3792226" y="2546668"/>
                  </a:lnTo>
                  <a:lnTo>
                    <a:pt x="3788418" y="2551748"/>
                  </a:lnTo>
                  <a:lnTo>
                    <a:pt x="3783974" y="2556828"/>
                  </a:lnTo>
                  <a:lnTo>
                    <a:pt x="3779212" y="2561591"/>
                  </a:lnTo>
                  <a:lnTo>
                    <a:pt x="3774134" y="2566671"/>
                  </a:lnTo>
                  <a:lnTo>
                    <a:pt x="3768420" y="2571433"/>
                  </a:lnTo>
                  <a:lnTo>
                    <a:pt x="3763024" y="2576513"/>
                  </a:lnTo>
                  <a:lnTo>
                    <a:pt x="3750963" y="2586038"/>
                  </a:lnTo>
                  <a:lnTo>
                    <a:pt x="3737314" y="2595246"/>
                  </a:lnTo>
                  <a:lnTo>
                    <a:pt x="3722713" y="2604136"/>
                  </a:lnTo>
                  <a:lnTo>
                    <a:pt x="3707477" y="2613026"/>
                  </a:lnTo>
                  <a:lnTo>
                    <a:pt x="3690971" y="2621281"/>
                  </a:lnTo>
                  <a:lnTo>
                    <a:pt x="3673513" y="2628901"/>
                  </a:lnTo>
                  <a:lnTo>
                    <a:pt x="3655103" y="2636838"/>
                  </a:lnTo>
                  <a:lnTo>
                    <a:pt x="3635424" y="2644458"/>
                  </a:lnTo>
                  <a:lnTo>
                    <a:pt x="3615109" y="2651443"/>
                  </a:lnTo>
                  <a:lnTo>
                    <a:pt x="3593842" y="2658111"/>
                  </a:lnTo>
                  <a:lnTo>
                    <a:pt x="3571941" y="2664461"/>
                  </a:lnTo>
                  <a:lnTo>
                    <a:pt x="3549087" y="2670493"/>
                  </a:lnTo>
                  <a:lnTo>
                    <a:pt x="3525281" y="2675891"/>
                  </a:lnTo>
                  <a:lnTo>
                    <a:pt x="3501157" y="2680971"/>
                  </a:lnTo>
                  <a:lnTo>
                    <a:pt x="3476082" y="2685733"/>
                  </a:lnTo>
                  <a:lnTo>
                    <a:pt x="3450371" y="2689861"/>
                  </a:lnTo>
                  <a:lnTo>
                    <a:pt x="3424343" y="2693671"/>
                  </a:lnTo>
                  <a:lnTo>
                    <a:pt x="3397680" y="2697163"/>
                  </a:lnTo>
                  <a:lnTo>
                    <a:pt x="3370065" y="2700021"/>
                  </a:lnTo>
                  <a:lnTo>
                    <a:pt x="3341815" y="2702561"/>
                  </a:lnTo>
                  <a:lnTo>
                    <a:pt x="3313565" y="2704466"/>
                  </a:lnTo>
                  <a:lnTo>
                    <a:pt x="3284680" y="2705736"/>
                  </a:lnTo>
                  <a:lnTo>
                    <a:pt x="3255478" y="2706371"/>
                  </a:lnTo>
                  <a:lnTo>
                    <a:pt x="3225959" y="2706688"/>
                  </a:lnTo>
                  <a:lnTo>
                    <a:pt x="3195487" y="2706371"/>
                  </a:lnTo>
                  <a:lnTo>
                    <a:pt x="3165650" y="2705736"/>
                  </a:lnTo>
                  <a:lnTo>
                    <a:pt x="3136130" y="2704148"/>
                  </a:lnTo>
                  <a:lnTo>
                    <a:pt x="3106928" y="2701926"/>
                  </a:lnTo>
                  <a:lnTo>
                    <a:pt x="3078678" y="2699703"/>
                  </a:lnTo>
                  <a:lnTo>
                    <a:pt x="3050428" y="2696528"/>
                  </a:lnTo>
                  <a:lnTo>
                    <a:pt x="3022813" y="2693353"/>
                  </a:lnTo>
                  <a:lnTo>
                    <a:pt x="2996150" y="2688908"/>
                  </a:lnTo>
                  <a:lnTo>
                    <a:pt x="2970122" y="2684781"/>
                  </a:lnTo>
                  <a:lnTo>
                    <a:pt x="2944729" y="2680018"/>
                  </a:lnTo>
                  <a:lnTo>
                    <a:pt x="2919971" y="2674303"/>
                  </a:lnTo>
                  <a:lnTo>
                    <a:pt x="2895847" y="2668588"/>
                  </a:lnTo>
                  <a:lnTo>
                    <a:pt x="2872994" y="2662556"/>
                  </a:lnTo>
                  <a:lnTo>
                    <a:pt x="2850775" y="2655888"/>
                  </a:lnTo>
                  <a:lnTo>
                    <a:pt x="2829190" y="2648903"/>
                  </a:lnTo>
                  <a:lnTo>
                    <a:pt x="2808876" y="2641601"/>
                  </a:lnTo>
                  <a:lnTo>
                    <a:pt x="2789196" y="2633663"/>
                  </a:lnTo>
                  <a:lnTo>
                    <a:pt x="2770469" y="2625408"/>
                  </a:lnTo>
                  <a:lnTo>
                    <a:pt x="2753328" y="2617153"/>
                  </a:lnTo>
                  <a:lnTo>
                    <a:pt x="2736823" y="2608581"/>
                  </a:lnTo>
                  <a:lnTo>
                    <a:pt x="2721269" y="2599373"/>
                  </a:lnTo>
                  <a:lnTo>
                    <a:pt x="2706986" y="2590483"/>
                  </a:lnTo>
                  <a:lnTo>
                    <a:pt x="2693972" y="2580641"/>
                  </a:lnTo>
                  <a:lnTo>
                    <a:pt x="2688258" y="2575878"/>
                  </a:lnTo>
                  <a:lnTo>
                    <a:pt x="2682227" y="2570798"/>
                  </a:lnTo>
                  <a:lnTo>
                    <a:pt x="2676831" y="2566036"/>
                  </a:lnTo>
                  <a:lnTo>
                    <a:pt x="2671753" y="2560956"/>
                  </a:lnTo>
                  <a:lnTo>
                    <a:pt x="2666991" y="2555558"/>
                  </a:lnTo>
                  <a:lnTo>
                    <a:pt x="2662548" y="2550161"/>
                  </a:lnTo>
                  <a:lnTo>
                    <a:pt x="2658104" y="2545081"/>
                  </a:lnTo>
                  <a:lnTo>
                    <a:pt x="2654612" y="2540001"/>
                  </a:lnTo>
                  <a:lnTo>
                    <a:pt x="2651121" y="2534286"/>
                  </a:lnTo>
                  <a:lnTo>
                    <a:pt x="2647947" y="2528888"/>
                  </a:lnTo>
                  <a:lnTo>
                    <a:pt x="2645090" y="2523808"/>
                  </a:lnTo>
                  <a:lnTo>
                    <a:pt x="2642868" y="2518093"/>
                  </a:lnTo>
                  <a:lnTo>
                    <a:pt x="2640329" y="2512695"/>
                  </a:lnTo>
                  <a:lnTo>
                    <a:pt x="2638742" y="2506663"/>
                  </a:lnTo>
                  <a:lnTo>
                    <a:pt x="2637789" y="2501265"/>
                  </a:lnTo>
                  <a:lnTo>
                    <a:pt x="2636520" y="2495868"/>
                  </a:lnTo>
                  <a:lnTo>
                    <a:pt x="2636202" y="2489835"/>
                  </a:lnTo>
                  <a:lnTo>
                    <a:pt x="2635885" y="2484438"/>
                  </a:lnTo>
                  <a:lnTo>
                    <a:pt x="2635250" y="2484438"/>
                  </a:lnTo>
                  <a:lnTo>
                    <a:pt x="2635250" y="2375535"/>
                  </a:lnTo>
                  <a:lnTo>
                    <a:pt x="2646360" y="2383790"/>
                  </a:lnTo>
                  <a:lnTo>
                    <a:pt x="2657786" y="2392045"/>
                  </a:lnTo>
                  <a:lnTo>
                    <a:pt x="2670166" y="2399983"/>
                  </a:lnTo>
                  <a:lnTo>
                    <a:pt x="2683180" y="2407285"/>
                  </a:lnTo>
                  <a:lnTo>
                    <a:pt x="2696511" y="2414905"/>
                  </a:lnTo>
                  <a:lnTo>
                    <a:pt x="2710160" y="2421890"/>
                  </a:lnTo>
                  <a:lnTo>
                    <a:pt x="2724761" y="2429193"/>
                  </a:lnTo>
                  <a:lnTo>
                    <a:pt x="2740314" y="2435860"/>
                  </a:lnTo>
                  <a:lnTo>
                    <a:pt x="2755550" y="2442210"/>
                  </a:lnTo>
                  <a:lnTo>
                    <a:pt x="2771738" y="2448243"/>
                  </a:lnTo>
                  <a:lnTo>
                    <a:pt x="2788244" y="2453958"/>
                  </a:lnTo>
                  <a:lnTo>
                    <a:pt x="2805384" y="2459673"/>
                  </a:lnTo>
                  <a:lnTo>
                    <a:pt x="2822525" y="2465070"/>
                  </a:lnTo>
                  <a:lnTo>
                    <a:pt x="2840300" y="2470150"/>
                  </a:lnTo>
                  <a:lnTo>
                    <a:pt x="2858393" y="2474913"/>
                  </a:lnTo>
                  <a:lnTo>
                    <a:pt x="2877120" y="2479675"/>
                  </a:lnTo>
                  <a:lnTo>
                    <a:pt x="2895530" y="2483803"/>
                  </a:lnTo>
                  <a:lnTo>
                    <a:pt x="2914892" y="2487930"/>
                  </a:lnTo>
                  <a:lnTo>
                    <a:pt x="2934255" y="2491423"/>
                  </a:lnTo>
                  <a:lnTo>
                    <a:pt x="2953617" y="2494915"/>
                  </a:lnTo>
                  <a:lnTo>
                    <a:pt x="2973614" y="2498090"/>
                  </a:lnTo>
                  <a:lnTo>
                    <a:pt x="2993294" y="2501265"/>
                  </a:lnTo>
                  <a:lnTo>
                    <a:pt x="3013926" y="2503488"/>
                  </a:lnTo>
                  <a:lnTo>
                    <a:pt x="3033923" y="2506028"/>
                  </a:lnTo>
                  <a:lnTo>
                    <a:pt x="3054555" y="2508250"/>
                  </a:lnTo>
                  <a:lnTo>
                    <a:pt x="3074869" y="2509838"/>
                  </a:lnTo>
                  <a:lnTo>
                    <a:pt x="3095819" y="2511425"/>
                  </a:lnTo>
                  <a:lnTo>
                    <a:pt x="3116451" y="2512695"/>
                  </a:lnTo>
                  <a:lnTo>
                    <a:pt x="3137400" y="2513965"/>
                  </a:lnTo>
                  <a:lnTo>
                    <a:pt x="3158032" y="2514600"/>
                  </a:lnTo>
                  <a:lnTo>
                    <a:pt x="3178981" y="2514918"/>
                  </a:lnTo>
                  <a:lnTo>
                    <a:pt x="3199613" y="2514918"/>
                  </a:lnTo>
                  <a:lnTo>
                    <a:pt x="3224372" y="2514918"/>
                  </a:lnTo>
                  <a:lnTo>
                    <a:pt x="3249765" y="2514283"/>
                  </a:lnTo>
                  <a:lnTo>
                    <a:pt x="3274523" y="2513330"/>
                  </a:lnTo>
                  <a:lnTo>
                    <a:pt x="3299282" y="2511743"/>
                  </a:lnTo>
                  <a:lnTo>
                    <a:pt x="3324040" y="2510473"/>
                  </a:lnTo>
                  <a:lnTo>
                    <a:pt x="3348481" y="2507933"/>
                  </a:lnTo>
                  <a:lnTo>
                    <a:pt x="3372922" y="2505710"/>
                  </a:lnTo>
                  <a:lnTo>
                    <a:pt x="3397680" y="2502535"/>
                  </a:lnTo>
                  <a:lnTo>
                    <a:pt x="3421486" y="2499360"/>
                  </a:lnTo>
                  <a:lnTo>
                    <a:pt x="3445292" y="2495233"/>
                  </a:lnTo>
                  <a:lnTo>
                    <a:pt x="3468464" y="2491423"/>
                  </a:lnTo>
                  <a:lnTo>
                    <a:pt x="3491635" y="2486978"/>
                  </a:lnTo>
                  <a:lnTo>
                    <a:pt x="3514171" y="2481898"/>
                  </a:lnTo>
                  <a:lnTo>
                    <a:pt x="3536390" y="2476818"/>
                  </a:lnTo>
                  <a:lnTo>
                    <a:pt x="3557974" y="2471420"/>
                  </a:lnTo>
                  <a:lnTo>
                    <a:pt x="3579241" y="2465070"/>
                  </a:lnTo>
                  <a:lnTo>
                    <a:pt x="3599873" y="2458720"/>
                  </a:lnTo>
                  <a:lnTo>
                    <a:pt x="3619870" y="2452053"/>
                  </a:lnTo>
                  <a:lnTo>
                    <a:pt x="3639233" y="2444750"/>
                  </a:lnTo>
                  <a:lnTo>
                    <a:pt x="3657643" y="2437448"/>
                  </a:lnTo>
                  <a:lnTo>
                    <a:pt x="3676053" y="2429510"/>
                  </a:lnTo>
                  <a:lnTo>
                    <a:pt x="3692876" y="2421255"/>
                  </a:lnTo>
                  <a:lnTo>
                    <a:pt x="3709381" y="2412365"/>
                  </a:lnTo>
                  <a:lnTo>
                    <a:pt x="3724935" y="2403475"/>
                  </a:lnTo>
                  <a:lnTo>
                    <a:pt x="3739853" y="2393950"/>
                  </a:lnTo>
                  <a:lnTo>
                    <a:pt x="3753502" y="2384108"/>
                  </a:lnTo>
                  <a:lnTo>
                    <a:pt x="3766198" y="2374265"/>
                  </a:lnTo>
                  <a:lnTo>
                    <a:pt x="3772547" y="2368550"/>
                  </a:lnTo>
                  <a:lnTo>
                    <a:pt x="3777943" y="2363470"/>
                  </a:lnTo>
                  <a:lnTo>
                    <a:pt x="3783656" y="2358073"/>
                  </a:lnTo>
                  <a:lnTo>
                    <a:pt x="3789052" y="2352675"/>
                  </a:lnTo>
                  <a:lnTo>
                    <a:pt x="3793814" y="2346960"/>
                  </a:lnTo>
                  <a:lnTo>
                    <a:pt x="3798575" y="2341563"/>
                  </a:lnTo>
                  <a:lnTo>
                    <a:pt x="3803336" y="2335530"/>
                  </a:lnTo>
                  <a:lnTo>
                    <a:pt x="3807145" y="2329498"/>
                  </a:lnTo>
                  <a:lnTo>
                    <a:pt x="3811271" y="2323783"/>
                  </a:lnTo>
                  <a:lnTo>
                    <a:pt x="3815080" y="2317750"/>
                  </a:lnTo>
                  <a:close/>
                  <a:moveTo>
                    <a:pt x="2989478" y="2307907"/>
                  </a:moveTo>
                  <a:lnTo>
                    <a:pt x="2989478" y="2423478"/>
                  </a:lnTo>
                  <a:lnTo>
                    <a:pt x="3009158" y="2426018"/>
                  </a:lnTo>
                  <a:lnTo>
                    <a:pt x="3029472" y="2428240"/>
                  </a:lnTo>
                  <a:lnTo>
                    <a:pt x="3049469" y="2430780"/>
                  </a:lnTo>
                  <a:lnTo>
                    <a:pt x="3070419" y="2432685"/>
                  </a:lnTo>
                  <a:lnTo>
                    <a:pt x="3070419" y="2317432"/>
                  </a:lnTo>
                  <a:lnTo>
                    <a:pt x="3049469" y="2315527"/>
                  </a:lnTo>
                  <a:lnTo>
                    <a:pt x="3029472" y="2313305"/>
                  </a:lnTo>
                  <a:lnTo>
                    <a:pt x="3009158" y="2310765"/>
                  </a:lnTo>
                  <a:lnTo>
                    <a:pt x="2989478" y="2307907"/>
                  </a:lnTo>
                  <a:close/>
                  <a:moveTo>
                    <a:pt x="2827597" y="2271395"/>
                  </a:moveTo>
                  <a:lnTo>
                    <a:pt x="2827597" y="2388553"/>
                  </a:lnTo>
                  <a:lnTo>
                    <a:pt x="2846959" y="2393950"/>
                  </a:lnTo>
                  <a:lnTo>
                    <a:pt x="2866956" y="2399665"/>
                  </a:lnTo>
                  <a:lnTo>
                    <a:pt x="2887588" y="2404428"/>
                  </a:lnTo>
                  <a:lnTo>
                    <a:pt x="2908220" y="2408873"/>
                  </a:lnTo>
                  <a:lnTo>
                    <a:pt x="2908220" y="2292985"/>
                  </a:lnTo>
                  <a:lnTo>
                    <a:pt x="2887588" y="2288222"/>
                  </a:lnTo>
                  <a:lnTo>
                    <a:pt x="2866956" y="2282825"/>
                  </a:lnTo>
                  <a:lnTo>
                    <a:pt x="2846959" y="2277110"/>
                  </a:lnTo>
                  <a:lnTo>
                    <a:pt x="2827597" y="2271395"/>
                  </a:lnTo>
                  <a:close/>
                  <a:moveTo>
                    <a:pt x="3717945" y="2227897"/>
                  </a:moveTo>
                  <a:lnTo>
                    <a:pt x="3711914" y="2232025"/>
                  </a:lnTo>
                  <a:lnTo>
                    <a:pt x="3704931" y="2235517"/>
                  </a:lnTo>
                  <a:lnTo>
                    <a:pt x="3696678" y="2239327"/>
                  </a:lnTo>
                  <a:lnTo>
                    <a:pt x="3688425" y="2242820"/>
                  </a:lnTo>
                  <a:lnTo>
                    <a:pt x="3671285" y="2249487"/>
                  </a:lnTo>
                  <a:lnTo>
                    <a:pt x="3656684" y="2255202"/>
                  </a:lnTo>
                  <a:lnTo>
                    <a:pt x="3656684" y="2356167"/>
                  </a:lnTo>
                  <a:lnTo>
                    <a:pt x="3665254" y="2351722"/>
                  </a:lnTo>
                  <a:lnTo>
                    <a:pt x="3674142" y="2347595"/>
                  </a:lnTo>
                  <a:lnTo>
                    <a:pt x="3682394" y="2342197"/>
                  </a:lnTo>
                  <a:lnTo>
                    <a:pt x="3690647" y="2337117"/>
                  </a:lnTo>
                  <a:lnTo>
                    <a:pt x="3698582" y="2331720"/>
                  </a:lnTo>
                  <a:lnTo>
                    <a:pt x="3705566" y="2326640"/>
                  </a:lnTo>
                  <a:lnTo>
                    <a:pt x="3711914" y="2321560"/>
                  </a:lnTo>
                  <a:lnTo>
                    <a:pt x="3717945" y="2316162"/>
                  </a:lnTo>
                  <a:lnTo>
                    <a:pt x="3717945" y="2227897"/>
                  </a:lnTo>
                  <a:close/>
                  <a:moveTo>
                    <a:pt x="2665715" y="2187575"/>
                  </a:moveTo>
                  <a:lnTo>
                    <a:pt x="2665715" y="2305685"/>
                  </a:lnTo>
                  <a:lnTo>
                    <a:pt x="2668254" y="2308542"/>
                  </a:lnTo>
                  <a:lnTo>
                    <a:pt x="2671429" y="2311717"/>
                  </a:lnTo>
                  <a:lnTo>
                    <a:pt x="2678729" y="2318385"/>
                  </a:lnTo>
                  <a:lnTo>
                    <a:pt x="2687934" y="2325052"/>
                  </a:lnTo>
                  <a:lnTo>
                    <a:pt x="2698726" y="2332037"/>
                  </a:lnTo>
                  <a:lnTo>
                    <a:pt x="2710153" y="2339657"/>
                  </a:lnTo>
                  <a:lnTo>
                    <a:pt x="2722215" y="2346325"/>
                  </a:lnTo>
                  <a:lnTo>
                    <a:pt x="2734594" y="2352675"/>
                  </a:lnTo>
                  <a:lnTo>
                    <a:pt x="2746656" y="2358390"/>
                  </a:lnTo>
                  <a:lnTo>
                    <a:pt x="2746656" y="2239327"/>
                  </a:lnTo>
                  <a:lnTo>
                    <a:pt x="2734594" y="2233612"/>
                  </a:lnTo>
                  <a:lnTo>
                    <a:pt x="2723167" y="2227580"/>
                  </a:lnTo>
                  <a:lnTo>
                    <a:pt x="2712058" y="2221230"/>
                  </a:lnTo>
                  <a:lnTo>
                    <a:pt x="2701583" y="2214562"/>
                  </a:lnTo>
                  <a:lnTo>
                    <a:pt x="2691743" y="2208212"/>
                  </a:lnTo>
                  <a:lnTo>
                    <a:pt x="2682538" y="2201545"/>
                  </a:lnTo>
                  <a:lnTo>
                    <a:pt x="2673650" y="2194560"/>
                  </a:lnTo>
                  <a:lnTo>
                    <a:pt x="2665715" y="2187575"/>
                  </a:lnTo>
                  <a:close/>
                  <a:moveTo>
                    <a:pt x="2609850" y="2081212"/>
                  </a:moveTo>
                  <a:lnTo>
                    <a:pt x="2613342" y="2087245"/>
                  </a:lnTo>
                  <a:lnTo>
                    <a:pt x="2617468" y="2092960"/>
                  </a:lnTo>
                  <a:lnTo>
                    <a:pt x="2621594" y="2098675"/>
                  </a:lnTo>
                  <a:lnTo>
                    <a:pt x="2626038" y="2104390"/>
                  </a:lnTo>
                  <a:lnTo>
                    <a:pt x="2631117" y="2110105"/>
                  </a:lnTo>
                  <a:lnTo>
                    <a:pt x="2635878" y="2115502"/>
                  </a:lnTo>
                  <a:lnTo>
                    <a:pt x="2641274" y="2120900"/>
                  </a:lnTo>
                  <a:lnTo>
                    <a:pt x="2646988" y="2126615"/>
                  </a:lnTo>
                  <a:lnTo>
                    <a:pt x="2658732" y="2136775"/>
                  </a:lnTo>
                  <a:lnTo>
                    <a:pt x="2671746" y="2146935"/>
                  </a:lnTo>
                  <a:lnTo>
                    <a:pt x="2685712" y="2157095"/>
                  </a:lnTo>
                  <a:lnTo>
                    <a:pt x="2700631" y="2165985"/>
                  </a:lnTo>
                  <a:lnTo>
                    <a:pt x="2715867" y="2175192"/>
                  </a:lnTo>
                  <a:lnTo>
                    <a:pt x="2732372" y="2183765"/>
                  </a:lnTo>
                  <a:lnTo>
                    <a:pt x="2749830" y="2192020"/>
                  </a:lnTo>
                  <a:lnTo>
                    <a:pt x="2767923" y="2199957"/>
                  </a:lnTo>
                  <a:lnTo>
                    <a:pt x="2786650" y="2207895"/>
                  </a:lnTo>
                  <a:lnTo>
                    <a:pt x="2805695" y="2214880"/>
                  </a:lnTo>
                  <a:lnTo>
                    <a:pt x="2826009" y="2221547"/>
                  </a:lnTo>
                  <a:lnTo>
                    <a:pt x="2846959" y="2227897"/>
                  </a:lnTo>
                  <a:lnTo>
                    <a:pt x="2867591" y="2234247"/>
                  </a:lnTo>
                  <a:lnTo>
                    <a:pt x="2889492" y="2239645"/>
                  </a:lnTo>
                  <a:lnTo>
                    <a:pt x="2912029" y="2245042"/>
                  </a:lnTo>
                  <a:lnTo>
                    <a:pt x="2934248" y="2250122"/>
                  </a:lnTo>
                  <a:lnTo>
                    <a:pt x="2957102" y="2254250"/>
                  </a:lnTo>
                  <a:lnTo>
                    <a:pt x="2980908" y="2258695"/>
                  </a:lnTo>
                  <a:lnTo>
                    <a:pt x="3004396" y="2262187"/>
                  </a:lnTo>
                  <a:lnTo>
                    <a:pt x="3028203" y="2265680"/>
                  </a:lnTo>
                  <a:lnTo>
                    <a:pt x="3052644" y="2268537"/>
                  </a:lnTo>
                  <a:lnTo>
                    <a:pt x="3077084" y="2271395"/>
                  </a:lnTo>
                  <a:lnTo>
                    <a:pt x="3101525" y="2273300"/>
                  </a:lnTo>
                  <a:lnTo>
                    <a:pt x="3125966" y="2275205"/>
                  </a:lnTo>
                  <a:lnTo>
                    <a:pt x="3150725" y="2276792"/>
                  </a:lnTo>
                  <a:lnTo>
                    <a:pt x="3175800" y="2277745"/>
                  </a:lnTo>
                  <a:lnTo>
                    <a:pt x="3200559" y="2278380"/>
                  </a:lnTo>
                  <a:lnTo>
                    <a:pt x="3225317" y="2278380"/>
                  </a:lnTo>
                  <a:lnTo>
                    <a:pt x="3246266" y="2278380"/>
                  </a:lnTo>
                  <a:lnTo>
                    <a:pt x="3267216" y="2278062"/>
                  </a:lnTo>
                  <a:lnTo>
                    <a:pt x="3288165" y="2277110"/>
                  </a:lnTo>
                  <a:lnTo>
                    <a:pt x="3308797" y="2276157"/>
                  </a:lnTo>
                  <a:lnTo>
                    <a:pt x="3329429" y="2274887"/>
                  </a:lnTo>
                  <a:lnTo>
                    <a:pt x="3350378" y="2273300"/>
                  </a:lnTo>
                  <a:lnTo>
                    <a:pt x="3371010" y="2271712"/>
                  </a:lnTo>
                  <a:lnTo>
                    <a:pt x="3391325" y="2269807"/>
                  </a:lnTo>
                  <a:lnTo>
                    <a:pt x="3411957" y="2267267"/>
                  </a:lnTo>
                  <a:lnTo>
                    <a:pt x="3431954" y="2264727"/>
                  </a:lnTo>
                  <a:lnTo>
                    <a:pt x="3451951" y="2261870"/>
                  </a:lnTo>
                  <a:lnTo>
                    <a:pt x="3471948" y="2258695"/>
                  </a:lnTo>
                  <a:lnTo>
                    <a:pt x="3491628" y="2255202"/>
                  </a:lnTo>
                  <a:lnTo>
                    <a:pt x="3510990" y="2251710"/>
                  </a:lnTo>
                  <a:lnTo>
                    <a:pt x="3530035" y="2247582"/>
                  </a:lnTo>
                  <a:lnTo>
                    <a:pt x="3548763" y="2243455"/>
                  </a:lnTo>
                  <a:lnTo>
                    <a:pt x="3567173" y="2239010"/>
                  </a:lnTo>
                  <a:lnTo>
                    <a:pt x="3585265" y="2233930"/>
                  </a:lnTo>
                  <a:lnTo>
                    <a:pt x="3603041" y="2229167"/>
                  </a:lnTo>
                  <a:lnTo>
                    <a:pt x="3620498" y="2223452"/>
                  </a:lnTo>
                  <a:lnTo>
                    <a:pt x="3637004" y="2218055"/>
                  </a:lnTo>
                  <a:lnTo>
                    <a:pt x="3653510" y="2212022"/>
                  </a:lnTo>
                  <a:lnTo>
                    <a:pt x="3669698" y="2206307"/>
                  </a:lnTo>
                  <a:lnTo>
                    <a:pt x="3685251" y="2199957"/>
                  </a:lnTo>
                  <a:lnTo>
                    <a:pt x="3700170" y="2193290"/>
                  </a:lnTo>
                  <a:lnTo>
                    <a:pt x="3714770" y="2185987"/>
                  </a:lnTo>
                  <a:lnTo>
                    <a:pt x="3728419" y="2179002"/>
                  </a:lnTo>
                  <a:lnTo>
                    <a:pt x="3741751" y="2171382"/>
                  </a:lnTo>
                  <a:lnTo>
                    <a:pt x="3754765" y="2164080"/>
                  </a:lnTo>
                  <a:lnTo>
                    <a:pt x="3767144" y="2156142"/>
                  </a:lnTo>
                  <a:lnTo>
                    <a:pt x="3778571" y="2147887"/>
                  </a:lnTo>
                  <a:lnTo>
                    <a:pt x="3789363" y="2139632"/>
                  </a:lnTo>
                  <a:lnTo>
                    <a:pt x="3789363" y="2247265"/>
                  </a:lnTo>
                  <a:lnTo>
                    <a:pt x="3788728" y="2247582"/>
                  </a:lnTo>
                  <a:lnTo>
                    <a:pt x="3788728" y="2252027"/>
                  </a:lnTo>
                  <a:lnTo>
                    <a:pt x="3788411" y="2256472"/>
                  </a:lnTo>
                  <a:lnTo>
                    <a:pt x="3787776" y="2261870"/>
                  </a:lnTo>
                  <a:lnTo>
                    <a:pt x="3786506" y="2267267"/>
                  </a:lnTo>
                  <a:lnTo>
                    <a:pt x="3785237" y="2272982"/>
                  </a:lnTo>
                  <a:lnTo>
                    <a:pt x="3783332" y="2278062"/>
                  </a:lnTo>
                  <a:lnTo>
                    <a:pt x="3781428" y="2283460"/>
                  </a:lnTo>
                  <a:lnTo>
                    <a:pt x="3778571" y="2289175"/>
                  </a:lnTo>
                  <a:lnTo>
                    <a:pt x="3775714" y="2294255"/>
                  </a:lnTo>
                  <a:lnTo>
                    <a:pt x="3772540" y="2299335"/>
                  </a:lnTo>
                  <a:lnTo>
                    <a:pt x="3769048" y="2304732"/>
                  </a:lnTo>
                  <a:lnTo>
                    <a:pt x="3765557" y="2310130"/>
                  </a:lnTo>
                  <a:lnTo>
                    <a:pt x="3761113" y="2315210"/>
                  </a:lnTo>
                  <a:lnTo>
                    <a:pt x="3756987" y="2320290"/>
                  </a:lnTo>
                  <a:lnTo>
                    <a:pt x="3752226" y="2325052"/>
                  </a:lnTo>
                  <a:lnTo>
                    <a:pt x="3747147" y="2330132"/>
                  </a:lnTo>
                  <a:lnTo>
                    <a:pt x="3741433" y="2334895"/>
                  </a:lnTo>
                  <a:lnTo>
                    <a:pt x="3736037" y="2339975"/>
                  </a:lnTo>
                  <a:lnTo>
                    <a:pt x="3723658" y="2349500"/>
                  </a:lnTo>
                  <a:lnTo>
                    <a:pt x="3710327" y="2358390"/>
                  </a:lnTo>
                  <a:lnTo>
                    <a:pt x="3696043" y="2367598"/>
                  </a:lnTo>
                  <a:lnTo>
                    <a:pt x="3680490" y="2376170"/>
                  </a:lnTo>
                  <a:lnTo>
                    <a:pt x="3663667" y="2384425"/>
                  </a:lnTo>
                  <a:lnTo>
                    <a:pt x="3646526" y="2392363"/>
                  </a:lnTo>
                  <a:lnTo>
                    <a:pt x="3627799" y="2400300"/>
                  </a:lnTo>
                  <a:lnTo>
                    <a:pt x="3608754" y="2407920"/>
                  </a:lnTo>
                  <a:lnTo>
                    <a:pt x="3588122" y="2414905"/>
                  </a:lnTo>
                  <a:lnTo>
                    <a:pt x="3566855" y="2421573"/>
                  </a:lnTo>
                  <a:lnTo>
                    <a:pt x="3544636" y="2427923"/>
                  </a:lnTo>
                  <a:lnTo>
                    <a:pt x="3522417" y="2433955"/>
                  </a:lnTo>
                  <a:lnTo>
                    <a:pt x="3498611" y="2439353"/>
                  </a:lnTo>
                  <a:lnTo>
                    <a:pt x="3474170" y="2444433"/>
                  </a:lnTo>
                  <a:lnTo>
                    <a:pt x="3449412" y="2449195"/>
                  </a:lnTo>
                  <a:lnTo>
                    <a:pt x="3423701" y="2453323"/>
                  </a:lnTo>
                  <a:lnTo>
                    <a:pt x="3397356" y="2457133"/>
                  </a:lnTo>
                  <a:lnTo>
                    <a:pt x="3370376" y="2460625"/>
                  </a:lnTo>
                  <a:lnTo>
                    <a:pt x="3343395" y="2463483"/>
                  </a:lnTo>
                  <a:lnTo>
                    <a:pt x="3315146" y="2465705"/>
                  </a:lnTo>
                  <a:lnTo>
                    <a:pt x="3286896" y="2467928"/>
                  </a:lnTo>
                  <a:lnTo>
                    <a:pt x="3258011" y="2468880"/>
                  </a:lnTo>
                  <a:lnTo>
                    <a:pt x="3228491" y="2469833"/>
                  </a:lnTo>
                  <a:lnTo>
                    <a:pt x="3198972" y="2470150"/>
                  </a:lnTo>
                  <a:lnTo>
                    <a:pt x="3168500" y="2469833"/>
                  </a:lnTo>
                  <a:lnTo>
                    <a:pt x="3138663" y="2468880"/>
                  </a:lnTo>
                  <a:lnTo>
                    <a:pt x="3109143" y="2467293"/>
                  </a:lnTo>
                  <a:lnTo>
                    <a:pt x="3080259" y="2465388"/>
                  </a:lnTo>
                  <a:lnTo>
                    <a:pt x="3051374" y="2463165"/>
                  </a:lnTo>
                  <a:lnTo>
                    <a:pt x="3023441" y="2459990"/>
                  </a:lnTo>
                  <a:lnTo>
                    <a:pt x="2996144" y="2456815"/>
                  </a:lnTo>
                  <a:lnTo>
                    <a:pt x="2969481" y="2452370"/>
                  </a:lnTo>
                  <a:lnTo>
                    <a:pt x="2943453" y="2447925"/>
                  </a:lnTo>
                  <a:lnTo>
                    <a:pt x="2917742" y="2443480"/>
                  </a:lnTo>
                  <a:lnTo>
                    <a:pt x="2892984" y="2437765"/>
                  </a:lnTo>
                  <a:lnTo>
                    <a:pt x="2869178" y="2432050"/>
                  </a:lnTo>
                  <a:lnTo>
                    <a:pt x="2846007" y="2426018"/>
                  </a:lnTo>
                  <a:lnTo>
                    <a:pt x="2823470" y="2419350"/>
                  </a:lnTo>
                  <a:lnTo>
                    <a:pt x="2802203" y="2412048"/>
                  </a:lnTo>
                  <a:lnTo>
                    <a:pt x="2781889" y="2405063"/>
                  </a:lnTo>
                  <a:lnTo>
                    <a:pt x="2762527" y="2397125"/>
                  </a:lnTo>
                  <a:lnTo>
                    <a:pt x="2743799" y="2389188"/>
                  </a:lnTo>
                  <a:lnTo>
                    <a:pt x="2726024" y="2380615"/>
                  </a:lnTo>
                  <a:lnTo>
                    <a:pt x="2709518" y="2372043"/>
                  </a:lnTo>
                  <a:lnTo>
                    <a:pt x="2694600" y="2362835"/>
                  </a:lnTo>
                  <a:lnTo>
                    <a:pt x="2679999" y="2353945"/>
                  </a:lnTo>
                  <a:lnTo>
                    <a:pt x="2666985" y="2343785"/>
                  </a:lnTo>
                  <a:lnTo>
                    <a:pt x="2660954" y="2339340"/>
                  </a:lnTo>
                  <a:lnTo>
                    <a:pt x="2655240" y="2333942"/>
                  </a:lnTo>
                  <a:lnTo>
                    <a:pt x="2650162" y="2328862"/>
                  </a:lnTo>
                  <a:lnTo>
                    <a:pt x="2645083" y="2324100"/>
                  </a:lnTo>
                  <a:lnTo>
                    <a:pt x="2639687" y="2319020"/>
                  </a:lnTo>
                  <a:lnTo>
                    <a:pt x="2635561" y="2313622"/>
                  </a:lnTo>
                  <a:lnTo>
                    <a:pt x="2631434" y="2308542"/>
                  </a:lnTo>
                  <a:lnTo>
                    <a:pt x="2627625" y="2303145"/>
                  </a:lnTo>
                  <a:lnTo>
                    <a:pt x="2624134" y="2297747"/>
                  </a:lnTo>
                  <a:lnTo>
                    <a:pt x="2620960" y="2292350"/>
                  </a:lnTo>
                  <a:lnTo>
                    <a:pt x="2618103" y="2286635"/>
                  </a:lnTo>
                  <a:lnTo>
                    <a:pt x="2615881" y="2281555"/>
                  </a:lnTo>
                  <a:lnTo>
                    <a:pt x="2613659" y="2275840"/>
                  </a:lnTo>
                  <a:lnTo>
                    <a:pt x="2612072" y="2270125"/>
                  </a:lnTo>
                  <a:lnTo>
                    <a:pt x="2610485" y="2264727"/>
                  </a:lnTo>
                  <a:lnTo>
                    <a:pt x="2609850" y="2259012"/>
                  </a:lnTo>
                  <a:lnTo>
                    <a:pt x="2609215" y="2253297"/>
                  </a:lnTo>
                  <a:lnTo>
                    <a:pt x="2609215" y="2247582"/>
                  </a:lnTo>
                  <a:lnTo>
                    <a:pt x="2608580" y="2247582"/>
                  </a:lnTo>
                  <a:lnTo>
                    <a:pt x="2608580" y="2101215"/>
                  </a:lnTo>
                  <a:lnTo>
                    <a:pt x="2608263" y="2097405"/>
                  </a:lnTo>
                  <a:lnTo>
                    <a:pt x="2608580" y="2089150"/>
                  </a:lnTo>
                  <a:lnTo>
                    <a:pt x="2609850" y="2081212"/>
                  </a:lnTo>
                  <a:close/>
                  <a:moveTo>
                    <a:pt x="3270250" y="1882775"/>
                  </a:moveTo>
                  <a:lnTo>
                    <a:pt x="3307579" y="1890615"/>
                  </a:lnTo>
                  <a:lnTo>
                    <a:pt x="3314856" y="1892183"/>
                  </a:lnTo>
                  <a:lnTo>
                    <a:pt x="3321499" y="1894064"/>
                  </a:lnTo>
                  <a:lnTo>
                    <a:pt x="3326877" y="1895945"/>
                  </a:lnTo>
                  <a:lnTo>
                    <a:pt x="3331622" y="1898141"/>
                  </a:lnTo>
                  <a:lnTo>
                    <a:pt x="3336367" y="1900649"/>
                  </a:lnTo>
                  <a:lnTo>
                    <a:pt x="3340164" y="1902844"/>
                  </a:lnTo>
                  <a:lnTo>
                    <a:pt x="3348389" y="1908802"/>
                  </a:lnTo>
                  <a:lnTo>
                    <a:pt x="3351236" y="1911625"/>
                  </a:lnTo>
                  <a:lnTo>
                    <a:pt x="3353767" y="1914133"/>
                  </a:lnTo>
                  <a:lnTo>
                    <a:pt x="3355665" y="1916955"/>
                  </a:lnTo>
                  <a:lnTo>
                    <a:pt x="3356930" y="1919778"/>
                  </a:lnTo>
                  <a:lnTo>
                    <a:pt x="3357563" y="1922913"/>
                  </a:lnTo>
                  <a:lnTo>
                    <a:pt x="3357563" y="1925422"/>
                  </a:lnTo>
                  <a:lnTo>
                    <a:pt x="3357247" y="1928244"/>
                  </a:lnTo>
                  <a:lnTo>
                    <a:pt x="3355981" y="1931066"/>
                  </a:lnTo>
                  <a:lnTo>
                    <a:pt x="3354716" y="1933889"/>
                  </a:lnTo>
                  <a:lnTo>
                    <a:pt x="3352818" y="1936397"/>
                  </a:lnTo>
                  <a:lnTo>
                    <a:pt x="3350603" y="1939220"/>
                  </a:lnTo>
                  <a:lnTo>
                    <a:pt x="3347440" y="1941415"/>
                  </a:lnTo>
                  <a:lnTo>
                    <a:pt x="3344276" y="1943923"/>
                  </a:lnTo>
                  <a:lnTo>
                    <a:pt x="3340164" y="1945805"/>
                  </a:lnTo>
                  <a:lnTo>
                    <a:pt x="3336051" y="1947686"/>
                  </a:lnTo>
                  <a:lnTo>
                    <a:pt x="3331306" y="1949568"/>
                  </a:lnTo>
                  <a:lnTo>
                    <a:pt x="3324979" y="1951763"/>
                  </a:lnTo>
                  <a:lnTo>
                    <a:pt x="3318335" y="1953644"/>
                  </a:lnTo>
                  <a:lnTo>
                    <a:pt x="3310743" y="1955212"/>
                  </a:lnTo>
                  <a:lnTo>
                    <a:pt x="3303467" y="1956466"/>
                  </a:lnTo>
                  <a:lnTo>
                    <a:pt x="3295558" y="1957094"/>
                  </a:lnTo>
                  <a:lnTo>
                    <a:pt x="3287333" y="1958034"/>
                  </a:lnTo>
                  <a:lnTo>
                    <a:pt x="3270250" y="1958975"/>
                  </a:lnTo>
                  <a:lnTo>
                    <a:pt x="3270250" y="1882775"/>
                  </a:lnTo>
                  <a:close/>
                  <a:moveTo>
                    <a:pt x="2635250" y="1862137"/>
                  </a:moveTo>
                  <a:lnTo>
                    <a:pt x="2635885" y="1868810"/>
                  </a:lnTo>
                  <a:lnTo>
                    <a:pt x="2636520" y="1875166"/>
                  </a:lnTo>
                  <a:lnTo>
                    <a:pt x="2637789" y="1881521"/>
                  </a:lnTo>
                  <a:lnTo>
                    <a:pt x="2639694" y="1887559"/>
                  </a:lnTo>
                  <a:lnTo>
                    <a:pt x="2641598" y="1893914"/>
                  </a:lnTo>
                  <a:lnTo>
                    <a:pt x="2644455" y="1900270"/>
                  </a:lnTo>
                  <a:lnTo>
                    <a:pt x="2647629" y="1906307"/>
                  </a:lnTo>
                  <a:lnTo>
                    <a:pt x="2650803" y="1912663"/>
                  </a:lnTo>
                  <a:lnTo>
                    <a:pt x="2654612" y="1918383"/>
                  </a:lnTo>
                  <a:lnTo>
                    <a:pt x="2659056" y="1924420"/>
                  </a:lnTo>
                  <a:lnTo>
                    <a:pt x="2663817" y="1930458"/>
                  </a:lnTo>
                  <a:lnTo>
                    <a:pt x="2668896" y="1936178"/>
                  </a:lnTo>
                  <a:lnTo>
                    <a:pt x="2673975" y="1941898"/>
                  </a:lnTo>
                  <a:lnTo>
                    <a:pt x="2680005" y="1947618"/>
                  </a:lnTo>
                  <a:lnTo>
                    <a:pt x="2686354" y="1953338"/>
                  </a:lnTo>
                  <a:lnTo>
                    <a:pt x="2692385" y="1958740"/>
                  </a:lnTo>
                  <a:lnTo>
                    <a:pt x="2692385" y="2069006"/>
                  </a:lnTo>
                  <a:lnTo>
                    <a:pt x="2695241" y="2071549"/>
                  </a:lnTo>
                  <a:lnTo>
                    <a:pt x="2698098" y="2074726"/>
                  </a:lnTo>
                  <a:lnTo>
                    <a:pt x="2705399" y="2081400"/>
                  </a:lnTo>
                  <a:lnTo>
                    <a:pt x="2714921" y="2088391"/>
                  </a:lnTo>
                  <a:lnTo>
                    <a:pt x="2725078" y="2095699"/>
                  </a:lnTo>
                  <a:lnTo>
                    <a:pt x="2737140" y="2103008"/>
                  </a:lnTo>
                  <a:lnTo>
                    <a:pt x="2748884" y="2109681"/>
                  </a:lnTo>
                  <a:lnTo>
                    <a:pt x="2761581" y="2116354"/>
                  </a:lnTo>
                  <a:lnTo>
                    <a:pt x="2773325" y="2121757"/>
                  </a:lnTo>
                  <a:lnTo>
                    <a:pt x="2773325" y="2007994"/>
                  </a:lnTo>
                  <a:lnTo>
                    <a:pt x="2792370" y="2016256"/>
                  </a:lnTo>
                  <a:lnTo>
                    <a:pt x="2812050" y="2024201"/>
                  </a:lnTo>
                  <a:lnTo>
                    <a:pt x="2832999" y="2031827"/>
                  </a:lnTo>
                  <a:lnTo>
                    <a:pt x="2854584" y="2038818"/>
                  </a:lnTo>
                  <a:lnTo>
                    <a:pt x="2854584" y="2151945"/>
                  </a:lnTo>
                  <a:lnTo>
                    <a:pt x="2873946" y="2157347"/>
                  </a:lnTo>
                  <a:lnTo>
                    <a:pt x="2893626" y="2162749"/>
                  </a:lnTo>
                  <a:lnTo>
                    <a:pt x="2914258" y="2167516"/>
                  </a:lnTo>
                  <a:lnTo>
                    <a:pt x="2935524" y="2172282"/>
                  </a:lnTo>
                  <a:lnTo>
                    <a:pt x="2935524" y="2060744"/>
                  </a:lnTo>
                  <a:lnTo>
                    <a:pt x="2955204" y="2064558"/>
                  </a:lnTo>
                  <a:lnTo>
                    <a:pt x="2974884" y="2068371"/>
                  </a:lnTo>
                  <a:lnTo>
                    <a:pt x="2995198" y="2071549"/>
                  </a:lnTo>
                  <a:lnTo>
                    <a:pt x="3016148" y="2075362"/>
                  </a:lnTo>
                  <a:lnTo>
                    <a:pt x="3016148" y="2186900"/>
                  </a:lnTo>
                  <a:lnTo>
                    <a:pt x="3035827" y="2189442"/>
                  </a:lnTo>
                  <a:lnTo>
                    <a:pt x="3056142" y="2191666"/>
                  </a:lnTo>
                  <a:lnTo>
                    <a:pt x="3076456" y="2194208"/>
                  </a:lnTo>
                  <a:lnTo>
                    <a:pt x="3097406" y="2196115"/>
                  </a:lnTo>
                  <a:lnTo>
                    <a:pt x="3097406" y="2084577"/>
                  </a:lnTo>
                  <a:lnTo>
                    <a:pt x="3117085" y="2086166"/>
                  </a:lnTo>
                  <a:lnTo>
                    <a:pt x="3137400" y="2087437"/>
                  </a:lnTo>
                  <a:lnTo>
                    <a:pt x="3157715" y="2088708"/>
                  </a:lnTo>
                  <a:lnTo>
                    <a:pt x="3178346" y="2089344"/>
                  </a:lnTo>
                  <a:lnTo>
                    <a:pt x="3178346" y="2200246"/>
                  </a:lnTo>
                  <a:lnTo>
                    <a:pt x="3201835" y="2201199"/>
                  </a:lnTo>
                  <a:lnTo>
                    <a:pt x="3225959" y="2201199"/>
                  </a:lnTo>
                  <a:lnTo>
                    <a:pt x="3258970" y="2200882"/>
                  </a:lnTo>
                  <a:lnTo>
                    <a:pt x="3258970" y="2089344"/>
                  </a:lnTo>
                  <a:lnTo>
                    <a:pt x="3291029" y="2088708"/>
                  </a:lnTo>
                  <a:lnTo>
                    <a:pt x="3322135" y="2087119"/>
                  </a:lnTo>
                  <a:lnTo>
                    <a:pt x="3352925" y="2084577"/>
                  </a:lnTo>
                  <a:lnTo>
                    <a:pt x="3383396" y="2082035"/>
                  </a:lnTo>
                  <a:lnTo>
                    <a:pt x="3412916" y="2078540"/>
                  </a:lnTo>
                  <a:lnTo>
                    <a:pt x="3441801" y="2074091"/>
                  </a:lnTo>
                  <a:lnTo>
                    <a:pt x="3470051" y="2069642"/>
                  </a:lnTo>
                  <a:lnTo>
                    <a:pt x="3497348" y="2064558"/>
                  </a:lnTo>
                  <a:lnTo>
                    <a:pt x="3524011" y="2058520"/>
                  </a:lnTo>
                  <a:lnTo>
                    <a:pt x="3549722" y="2052482"/>
                  </a:lnTo>
                  <a:lnTo>
                    <a:pt x="3574480" y="2046127"/>
                  </a:lnTo>
                  <a:lnTo>
                    <a:pt x="3598604" y="2038500"/>
                  </a:lnTo>
                  <a:lnTo>
                    <a:pt x="3621457" y="2030874"/>
                  </a:lnTo>
                  <a:lnTo>
                    <a:pt x="3643042" y="2023247"/>
                  </a:lnTo>
                  <a:lnTo>
                    <a:pt x="3663991" y="2014350"/>
                  </a:lnTo>
                  <a:lnTo>
                    <a:pt x="3683671" y="2005770"/>
                  </a:lnTo>
                  <a:lnTo>
                    <a:pt x="3683671" y="2119532"/>
                  </a:lnTo>
                  <a:lnTo>
                    <a:pt x="3692558" y="2115083"/>
                  </a:lnTo>
                  <a:lnTo>
                    <a:pt x="3701128" y="2110635"/>
                  </a:lnTo>
                  <a:lnTo>
                    <a:pt x="3709381" y="2105550"/>
                  </a:lnTo>
                  <a:lnTo>
                    <a:pt x="3717634" y="2100466"/>
                  </a:lnTo>
                  <a:lnTo>
                    <a:pt x="3725252" y="2095064"/>
                  </a:lnTo>
                  <a:lnTo>
                    <a:pt x="3732235" y="2089979"/>
                  </a:lnTo>
                  <a:lnTo>
                    <a:pt x="3738901" y="2084577"/>
                  </a:lnTo>
                  <a:lnTo>
                    <a:pt x="3744614" y="2079493"/>
                  </a:lnTo>
                  <a:lnTo>
                    <a:pt x="3744614" y="1970179"/>
                  </a:lnTo>
                  <a:lnTo>
                    <a:pt x="3752867" y="1964142"/>
                  </a:lnTo>
                  <a:lnTo>
                    <a:pt x="3760802" y="1958104"/>
                  </a:lnTo>
                  <a:lnTo>
                    <a:pt x="3767786" y="1951749"/>
                  </a:lnTo>
                  <a:lnTo>
                    <a:pt x="3774769" y="1945393"/>
                  </a:lnTo>
                  <a:lnTo>
                    <a:pt x="3781117" y="1939038"/>
                  </a:lnTo>
                  <a:lnTo>
                    <a:pt x="3786830" y="1932365"/>
                  </a:lnTo>
                  <a:lnTo>
                    <a:pt x="3792226" y="1925691"/>
                  </a:lnTo>
                  <a:lnTo>
                    <a:pt x="3796988" y="1919018"/>
                  </a:lnTo>
                  <a:lnTo>
                    <a:pt x="3801432" y="1912027"/>
                  </a:lnTo>
                  <a:lnTo>
                    <a:pt x="3805240" y="1905354"/>
                  </a:lnTo>
                  <a:lnTo>
                    <a:pt x="3808415" y="1898363"/>
                  </a:lnTo>
                  <a:lnTo>
                    <a:pt x="3811271" y="1891372"/>
                  </a:lnTo>
                  <a:lnTo>
                    <a:pt x="3813176" y="1884063"/>
                  </a:lnTo>
                  <a:lnTo>
                    <a:pt x="3814763" y="1877072"/>
                  </a:lnTo>
                  <a:lnTo>
                    <a:pt x="3816033" y="1869446"/>
                  </a:lnTo>
                  <a:lnTo>
                    <a:pt x="3816350" y="1862455"/>
                  </a:lnTo>
                  <a:lnTo>
                    <a:pt x="3816350" y="2010536"/>
                  </a:lnTo>
                  <a:lnTo>
                    <a:pt x="3816033" y="2010854"/>
                  </a:lnTo>
                  <a:lnTo>
                    <a:pt x="3815398" y="2019434"/>
                  </a:lnTo>
                  <a:lnTo>
                    <a:pt x="3814763" y="2025154"/>
                  </a:lnTo>
                  <a:lnTo>
                    <a:pt x="3813493" y="2030556"/>
                  </a:lnTo>
                  <a:lnTo>
                    <a:pt x="3811906" y="2036276"/>
                  </a:lnTo>
                  <a:lnTo>
                    <a:pt x="3810319" y="2041678"/>
                  </a:lnTo>
                  <a:lnTo>
                    <a:pt x="3808097" y="2046762"/>
                  </a:lnTo>
                  <a:lnTo>
                    <a:pt x="3805558" y="2052482"/>
                  </a:lnTo>
                  <a:lnTo>
                    <a:pt x="3803019" y="2057567"/>
                  </a:lnTo>
                  <a:lnTo>
                    <a:pt x="3799844" y="2062969"/>
                  </a:lnTo>
                  <a:lnTo>
                    <a:pt x="3796036" y="2068053"/>
                  </a:lnTo>
                  <a:lnTo>
                    <a:pt x="3792226" y="2073137"/>
                  </a:lnTo>
                  <a:lnTo>
                    <a:pt x="3788418" y="2078540"/>
                  </a:lnTo>
                  <a:lnTo>
                    <a:pt x="3783974" y="2083624"/>
                  </a:lnTo>
                  <a:lnTo>
                    <a:pt x="3779212" y="2088391"/>
                  </a:lnTo>
                  <a:lnTo>
                    <a:pt x="3774134" y="2093475"/>
                  </a:lnTo>
                  <a:lnTo>
                    <a:pt x="3768420" y="2098241"/>
                  </a:lnTo>
                  <a:lnTo>
                    <a:pt x="3763024" y="2103326"/>
                  </a:lnTo>
                  <a:lnTo>
                    <a:pt x="3750963" y="2112859"/>
                  </a:lnTo>
                  <a:lnTo>
                    <a:pt x="3737314" y="2121757"/>
                  </a:lnTo>
                  <a:lnTo>
                    <a:pt x="3722713" y="2130972"/>
                  </a:lnTo>
                  <a:lnTo>
                    <a:pt x="3707477" y="2139552"/>
                  </a:lnTo>
                  <a:lnTo>
                    <a:pt x="3690971" y="2147814"/>
                  </a:lnTo>
                  <a:lnTo>
                    <a:pt x="3673513" y="2156076"/>
                  </a:lnTo>
                  <a:lnTo>
                    <a:pt x="3655103" y="2163702"/>
                  </a:lnTo>
                  <a:lnTo>
                    <a:pt x="3635424" y="2171011"/>
                  </a:lnTo>
                  <a:lnTo>
                    <a:pt x="3615109" y="2178320"/>
                  </a:lnTo>
                  <a:lnTo>
                    <a:pt x="3593842" y="2184993"/>
                  </a:lnTo>
                  <a:lnTo>
                    <a:pt x="3571941" y="2191349"/>
                  </a:lnTo>
                  <a:lnTo>
                    <a:pt x="3549087" y="2197068"/>
                  </a:lnTo>
                  <a:lnTo>
                    <a:pt x="3525281" y="2202788"/>
                  </a:lnTo>
                  <a:lnTo>
                    <a:pt x="3501157" y="2207873"/>
                  </a:lnTo>
                  <a:lnTo>
                    <a:pt x="3476082" y="2212639"/>
                  </a:lnTo>
                  <a:lnTo>
                    <a:pt x="3450371" y="2217088"/>
                  </a:lnTo>
                  <a:lnTo>
                    <a:pt x="3424343" y="2220584"/>
                  </a:lnTo>
                  <a:lnTo>
                    <a:pt x="3397680" y="2224079"/>
                  </a:lnTo>
                  <a:lnTo>
                    <a:pt x="3370065" y="2226939"/>
                  </a:lnTo>
                  <a:lnTo>
                    <a:pt x="3341815" y="2229163"/>
                  </a:lnTo>
                  <a:lnTo>
                    <a:pt x="3313565" y="2231070"/>
                  </a:lnTo>
                  <a:lnTo>
                    <a:pt x="3284680" y="2232341"/>
                  </a:lnTo>
                  <a:lnTo>
                    <a:pt x="3255478" y="2233294"/>
                  </a:lnTo>
                  <a:lnTo>
                    <a:pt x="3225959" y="2233612"/>
                  </a:lnTo>
                  <a:lnTo>
                    <a:pt x="3195487" y="2233294"/>
                  </a:lnTo>
                  <a:lnTo>
                    <a:pt x="3165650" y="2232341"/>
                  </a:lnTo>
                  <a:lnTo>
                    <a:pt x="3136130" y="2231070"/>
                  </a:lnTo>
                  <a:lnTo>
                    <a:pt x="3106928" y="2229163"/>
                  </a:lnTo>
                  <a:lnTo>
                    <a:pt x="3078678" y="2226303"/>
                  </a:lnTo>
                  <a:lnTo>
                    <a:pt x="3050428" y="2223761"/>
                  </a:lnTo>
                  <a:lnTo>
                    <a:pt x="3022813" y="2220266"/>
                  </a:lnTo>
                  <a:lnTo>
                    <a:pt x="2996150" y="2216135"/>
                  </a:lnTo>
                  <a:lnTo>
                    <a:pt x="2970122" y="2211368"/>
                  </a:lnTo>
                  <a:lnTo>
                    <a:pt x="2944729" y="2206602"/>
                  </a:lnTo>
                  <a:lnTo>
                    <a:pt x="2919971" y="2201199"/>
                  </a:lnTo>
                  <a:lnTo>
                    <a:pt x="2895847" y="2195797"/>
                  </a:lnTo>
                  <a:lnTo>
                    <a:pt x="2872994" y="2189442"/>
                  </a:lnTo>
                  <a:lnTo>
                    <a:pt x="2850775" y="2182769"/>
                  </a:lnTo>
                  <a:lnTo>
                    <a:pt x="2829190" y="2175460"/>
                  </a:lnTo>
                  <a:lnTo>
                    <a:pt x="2808876" y="2168469"/>
                  </a:lnTo>
                  <a:lnTo>
                    <a:pt x="2789196" y="2160525"/>
                  </a:lnTo>
                  <a:lnTo>
                    <a:pt x="2770469" y="2152580"/>
                  </a:lnTo>
                  <a:lnTo>
                    <a:pt x="2753328" y="2144001"/>
                  </a:lnTo>
                  <a:lnTo>
                    <a:pt x="2736823" y="2135103"/>
                  </a:lnTo>
                  <a:lnTo>
                    <a:pt x="2721269" y="2126205"/>
                  </a:lnTo>
                  <a:lnTo>
                    <a:pt x="2706986" y="2116990"/>
                  </a:lnTo>
                  <a:lnTo>
                    <a:pt x="2693972" y="2107139"/>
                  </a:lnTo>
                  <a:lnTo>
                    <a:pt x="2688258" y="2102372"/>
                  </a:lnTo>
                  <a:lnTo>
                    <a:pt x="2682227" y="2097288"/>
                  </a:lnTo>
                  <a:lnTo>
                    <a:pt x="2676831" y="2092522"/>
                  </a:lnTo>
                  <a:lnTo>
                    <a:pt x="2671753" y="2087437"/>
                  </a:lnTo>
                  <a:lnTo>
                    <a:pt x="2666991" y="2082353"/>
                  </a:lnTo>
                  <a:lnTo>
                    <a:pt x="2662548" y="2076951"/>
                  </a:lnTo>
                  <a:lnTo>
                    <a:pt x="2658104" y="2071549"/>
                  </a:lnTo>
                  <a:lnTo>
                    <a:pt x="2654612" y="2066464"/>
                  </a:lnTo>
                  <a:lnTo>
                    <a:pt x="2651121" y="2061062"/>
                  </a:lnTo>
                  <a:lnTo>
                    <a:pt x="2647947" y="2055342"/>
                  </a:lnTo>
                  <a:lnTo>
                    <a:pt x="2645090" y="2050258"/>
                  </a:lnTo>
                  <a:lnTo>
                    <a:pt x="2642868" y="2044856"/>
                  </a:lnTo>
                  <a:lnTo>
                    <a:pt x="2640329" y="2039454"/>
                  </a:lnTo>
                  <a:lnTo>
                    <a:pt x="2638742" y="2033416"/>
                  </a:lnTo>
                  <a:lnTo>
                    <a:pt x="2637789" y="2027696"/>
                  </a:lnTo>
                  <a:lnTo>
                    <a:pt x="2636520" y="2022294"/>
                  </a:lnTo>
                  <a:lnTo>
                    <a:pt x="2636202" y="2016256"/>
                  </a:lnTo>
                  <a:lnTo>
                    <a:pt x="2635885" y="2010854"/>
                  </a:lnTo>
                  <a:lnTo>
                    <a:pt x="2635250" y="2010854"/>
                  </a:lnTo>
                  <a:lnTo>
                    <a:pt x="2635250" y="1862137"/>
                  </a:lnTo>
                  <a:close/>
                  <a:moveTo>
                    <a:pt x="3815353" y="1849331"/>
                  </a:moveTo>
                  <a:lnTo>
                    <a:pt x="3816061" y="1854393"/>
                  </a:lnTo>
                  <a:lnTo>
                    <a:pt x="3816350" y="1860279"/>
                  </a:lnTo>
                  <a:lnTo>
                    <a:pt x="3816061" y="1862137"/>
                  </a:lnTo>
                  <a:lnTo>
                    <a:pt x="3816061" y="1859040"/>
                  </a:lnTo>
                  <a:lnTo>
                    <a:pt x="3815773" y="1853154"/>
                  </a:lnTo>
                  <a:lnTo>
                    <a:pt x="3815353" y="1849331"/>
                  </a:lnTo>
                  <a:close/>
                  <a:moveTo>
                    <a:pt x="2636143" y="1848861"/>
                  </a:moveTo>
                  <a:lnTo>
                    <a:pt x="2635885" y="1853247"/>
                  </a:lnTo>
                  <a:lnTo>
                    <a:pt x="2635250" y="1859280"/>
                  </a:lnTo>
                  <a:lnTo>
                    <a:pt x="2635250" y="1854517"/>
                  </a:lnTo>
                  <a:lnTo>
                    <a:pt x="2636143" y="1848861"/>
                  </a:lnTo>
                  <a:close/>
                  <a:moveTo>
                    <a:pt x="3814618" y="1842622"/>
                  </a:moveTo>
                  <a:lnTo>
                    <a:pt x="3815195" y="1847888"/>
                  </a:lnTo>
                  <a:lnTo>
                    <a:pt x="3815353" y="1849331"/>
                  </a:lnTo>
                  <a:lnTo>
                    <a:pt x="3815195" y="1848198"/>
                  </a:lnTo>
                  <a:lnTo>
                    <a:pt x="3814618" y="1842622"/>
                  </a:lnTo>
                  <a:close/>
                  <a:moveTo>
                    <a:pt x="2638425" y="1836737"/>
                  </a:moveTo>
                  <a:lnTo>
                    <a:pt x="2636838" y="1842770"/>
                  </a:lnTo>
                  <a:lnTo>
                    <a:pt x="2636202" y="1848485"/>
                  </a:lnTo>
                  <a:lnTo>
                    <a:pt x="2636143" y="1848861"/>
                  </a:lnTo>
                  <a:lnTo>
                    <a:pt x="2636202" y="1847850"/>
                  </a:lnTo>
                  <a:lnTo>
                    <a:pt x="2636838" y="1842452"/>
                  </a:lnTo>
                  <a:lnTo>
                    <a:pt x="2638425" y="1836737"/>
                  </a:lnTo>
                  <a:close/>
                  <a:moveTo>
                    <a:pt x="3187700" y="1751012"/>
                  </a:moveTo>
                  <a:lnTo>
                    <a:pt x="3187700" y="1827212"/>
                  </a:lnTo>
                  <a:lnTo>
                    <a:pt x="3172031" y="1824063"/>
                  </a:lnTo>
                  <a:lnTo>
                    <a:pt x="3153163" y="1820285"/>
                  </a:lnTo>
                  <a:lnTo>
                    <a:pt x="3144209" y="1818396"/>
                  </a:lnTo>
                  <a:lnTo>
                    <a:pt x="3136535" y="1816191"/>
                  </a:lnTo>
                  <a:lnTo>
                    <a:pt x="3129179" y="1813987"/>
                  </a:lnTo>
                  <a:lnTo>
                    <a:pt x="3122144" y="1811153"/>
                  </a:lnTo>
                  <a:lnTo>
                    <a:pt x="3115749" y="1808005"/>
                  </a:lnTo>
                  <a:lnTo>
                    <a:pt x="3109673" y="1804541"/>
                  </a:lnTo>
                  <a:lnTo>
                    <a:pt x="3106475" y="1801707"/>
                  </a:lnTo>
                  <a:lnTo>
                    <a:pt x="3103917" y="1799503"/>
                  </a:lnTo>
                  <a:lnTo>
                    <a:pt x="3101998" y="1796669"/>
                  </a:lnTo>
                  <a:lnTo>
                    <a:pt x="3100399" y="1793835"/>
                  </a:lnTo>
                  <a:lnTo>
                    <a:pt x="3099120" y="1791001"/>
                  </a:lnTo>
                  <a:lnTo>
                    <a:pt x="3098800" y="1788167"/>
                  </a:lnTo>
                  <a:lnTo>
                    <a:pt x="3098800" y="1785334"/>
                  </a:lnTo>
                  <a:lnTo>
                    <a:pt x="3099120" y="1782500"/>
                  </a:lnTo>
                  <a:lnTo>
                    <a:pt x="3099759" y="1779351"/>
                  </a:lnTo>
                  <a:lnTo>
                    <a:pt x="3101358" y="1777147"/>
                  </a:lnTo>
                  <a:lnTo>
                    <a:pt x="3103597" y="1774313"/>
                  </a:lnTo>
                  <a:lnTo>
                    <a:pt x="3105835" y="1771794"/>
                  </a:lnTo>
                  <a:lnTo>
                    <a:pt x="3108713" y="1769275"/>
                  </a:lnTo>
                  <a:lnTo>
                    <a:pt x="3112231" y="1767386"/>
                  </a:lnTo>
                  <a:lnTo>
                    <a:pt x="3116068" y="1765182"/>
                  </a:lnTo>
                  <a:lnTo>
                    <a:pt x="3120545" y="1763607"/>
                  </a:lnTo>
                  <a:lnTo>
                    <a:pt x="3127581" y="1760773"/>
                  </a:lnTo>
                  <a:lnTo>
                    <a:pt x="3135255" y="1758884"/>
                  </a:lnTo>
                  <a:lnTo>
                    <a:pt x="3143250" y="1756680"/>
                  </a:lnTo>
                  <a:lnTo>
                    <a:pt x="3151564" y="1755106"/>
                  </a:lnTo>
                  <a:lnTo>
                    <a:pt x="3160199" y="1753531"/>
                  </a:lnTo>
                  <a:lnTo>
                    <a:pt x="3169472" y="1752587"/>
                  </a:lnTo>
                  <a:lnTo>
                    <a:pt x="3178426" y="1751642"/>
                  </a:lnTo>
                  <a:lnTo>
                    <a:pt x="3187700" y="1751012"/>
                  </a:lnTo>
                  <a:close/>
                  <a:moveTo>
                    <a:pt x="3203106" y="1692876"/>
                  </a:moveTo>
                  <a:lnTo>
                    <a:pt x="3200250" y="1693193"/>
                  </a:lnTo>
                  <a:lnTo>
                    <a:pt x="3197710" y="1693827"/>
                  </a:lnTo>
                  <a:lnTo>
                    <a:pt x="3194854" y="1694144"/>
                  </a:lnTo>
                  <a:lnTo>
                    <a:pt x="3192949" y="1694778"/>
                  </a:lnTo>
                  <a:lnTo>
                    <a:pt x="3191045" y="1696045"/>
                  </a:lnTo>
                  <a:lnTo>
                    <a:pt x="3189458" y="1697313"/>
                  </a:lnTo>
                  <a:lnTo>
                    <a:pt x="3188506" y="1698581"/>
                  </a:lnTo>
                  <a:lnTo>
                    <a:pt x="3188188" y="1699532"/>
                  </a:lnTo>
                  <a:lnTo>
                    <a:pt x="3188188" y="1720450"/>
                  </a:lnTo>
                  <a:lnTo>
                    <a:pt x="3171684" y="1721718"/>
                  </a:lnTo>
                  <a:lnTo>
                    <a:pt x="3155179" y="1723620"/>
                  </a:lnTo>
                  <a:lnTo>
                    <a:pt x="3139309" y="1726155"/>
                  </a:lnTo>
                  <a:lnTo>
                    <a:pt x="3123756" y="1728691"/>
                  </a:lnTo>
                  <a:lnTo>
                    <a:pt x="3108838" y="1731860"/>
                  </a:lnTo>
                  <a:lnTo>
                    <a:pt x="3095190" y="1735347"/>
                  </a:lnTo>
                  <a:lnTo>
                    <a:pt x="3081542" y="1739784"/>
                  </a:lnTo>
                  <a:lnTo>
                    <a:pt x="3069480" y="1744538"/>
                  </a:lnTo>
                  <a:lnTo>
                    <a:pt x="3061228" y="1748342"/>
                  </a:lnTo>
                  <a:lnTo>
                    <a:pt x="3053293" y="1752462"/>
                  </a:lnTo>
                  <a:lnTo>
                    <a:pt x="3046310" y="1756582"/>
                  </a:lnTo>
                  <a:lnTo>
                    <a:pt x="3040280" y="1761019"/>
                  </a:lnTo>
                  <a:lnTo>
                    <a:pt x="3034884" y="1765774"/>
                  </a:lnTo>
                  <a:lnTo>
                    <a:pt x="3030440" y="1770528"/>
                  </a:lnTo>
                  <a:lnTo>
                    <a:pt x="3026949" y="1775282"/>
                  </a:lnTo>
                  <a:lnTo>
                    <a:pt x="3024092" y="1780353"/>
                  </a:lnTo>
                  <a:lnTo>
                    <a:pt x="3022505" y="1785107"/>
                  </a:lnTo>
                  <a:lnTo>
                    <a:pt x="3021235" y="1790179"/>
                  </a:lnTo>
                  <a:lnTo>
                    <a:pt x="3021235" y="1794933"/>
                  </a:lnTo>
                  <a:lnTo>
                    <a:pt x="3022505" y="1800004"/>
                  </a:lnTo>
                  <a:lnTo>
                    <a:pt x="3024092" y="1805075"/>
                  </a:lnTo>
                  <a:lnTo>
                    <a:pt x="3026949" y="1809829"/>
                  </a:lnTo>
                  <a:lnTo>
                    <a:pt x="3030758" y="1814583"/>
                  </a:lnTo>
                  <a:lnTo>
                    <a:pt x="3035519" y="1819338"/>
                  </a:lnTo>
                  <a:lnTo>
                    <a:pt x="3040597" y="1823775"/>
                  </a:lnTo>
                  <a:lnTo>
                    <a:pt x="3046310" y="1827578"/>
                  </a:lnTo>
                  <a:lnTo>
                    <a:pt x="3052976" y="1831065"/>
                  </a:lnTo>
                  <a:lnTo>
                    <a:pt x="3059958" y="1835185"/>
                  </a:lnTo>
                  <a:lnTo>
                    <a:pt x="3067893" y="1838354"/>
                  </a:lnTo>
                  <a:lnTo>
                    <a:pt x="3076146" y="1841524"/>
                  </a:lnTo>
                  <a:lnTo>
                    <a:pt x="3084716" y="1844059"/>
                  </a:lnTo>
                  <a:lnTo>
                    <a:pt x="3094555" y="1846595"/>
                  </a:lnTo>
                  <a:lnTo>
                    <a:pt x="3130104" y="1853885"/>
                  </a:lnTo>
                  <a:lnTo>
                    <a:pt x="3188188" y="1865929"/>
                  </a:lnTo>
                  <a:lnTo>
                    <a:pt x="3188188" y="1956259"/>
                  </a:lnTo>
                  <a:lnTo>
                    <a:pt x="3173588" y="1954357"/>
                  </a:lnTo>
                  <a:lnTo>
                    <a:pt x="3159305" y="1952455"/>
                  </a:lnTo>
                  <a:lnTo>
                    <a:pt x="3152005" y="1951187"/>
                  </a:lnTo>
                  <a:lnTo>
                    <a:pt x="3144070" y="1949603"/>
                  </a:lnTo>
                  <a:lnTo>
                    <a:pt x="3127565" y="1945799"/>
                  </a:lnTo>
                  <a:lnTo>
                    <a:pt x="3111695" y="1941362"/>
                  </a:lnTo>
                  <a:lnTo>
                    <a:pt x="3098681" y="1936608"/>
                  </a:lnTo>
                  <a:lnTo>
                    <a:pt x="3095190" y="1935657"/>
                  </a:lnTo>
                  <a:lnTo>
                    <a:pt x="3091699" y="1934072"/>
                  </a:lnTo>
                  <a:lnTo>
                    <a:pt x="3088842" y="1932805"/>
                  </a:lnTo>
                  <a:lnTo>
                    <a:pt x="3088524" y="1932488"/>
                  </a:lnTo>
                  <a:lnTo>
                    <a:pt x="3084398" y="1929952"/>
                  </a:lnTo>
                  <a:lnTo>
                    <a:pt x="3082176" y="1928684"/>
                  </a:lnTo>
                  <a:lnTo>
                    <a:pt x="3079637" y="1927733"/>
                  </a:lnTo>
                  <a:lnTo>
                    <a:pt x="3077415" y="1926783"/>
                  </a:lnTo>
                  <a:lnTo>
                    <a:pt x="3074559" y="1926149"/>
                  </a:lnTo>
                  <a:lnTo>
                    <a:pt x="3068211" y="1925198"/>
                  </a:lnTo>
                  <a:lnTo>
                    <a:pt x="3061863" y="1924881"/>
                  </a:lnTo>
                  <a:lnTo>
                    <a:pt x="3055197" y="1925515"/>
                  </a:lnTo>
                  <a:lnTo>
                    <a:pt x="3048532" y="1926466"/>
                  </a:lnTo>
                  <a:lnTo>
                    <a:pt x="3042184" y="1928050"/>
                  </a:lnTo>
                  <a:lnTo>
                    <a:pt x="3035836" y="1929952"/>
                  </a:lnTo>
                  <a:lnTo>
                    <a:pt x="3030123" y="1932488"/>
                  </a:lnTo>
                  <a:lnTo>
                    <a:pt x="3025044" y="1934706"/>
                  </a:lnTo>
                  <a:lnTo>
                    <a:pt x="3020918" y="1937559"/>
                  </a:lnTo>
                  <a:lnTo>
                    <a:pt x="3017427" y="1940728"/>
                  </a:lnTo>
                  <a:lnTo>
                    <a:pt x="3016157" y="1941679"/>
                  </a:lnTo>
                  <a:lnTo>
                    <a:pt x="3015522" y="1943264"/>
                  </a:lnTo>
                  <a:lnTo>
                    <a:pt x="3015205" y="1944849"/>
                  </a:lnTo>
                  <a:lnTo>
                    <a:pt x="3015205" y="1946116"/>
                  </a:lnTo>
                  <a:lnTo>
                    <a:pt x="3015205" y="1947701"/>
                  </a:lnTo>
                  <a:lnTo>
                    <a:pt x="3015840" y="1948969"/>
                  </a:lnTo>
                  <a:lnTo>
                    <a:pt x="3017109" y="1950554"/>
                  </a:lnTo>
                  <a:lnTo>
                    <a:pt x="3018696" y="1951504"/>
                  </a:lnTo>
                  <a:lnTo>
                    <a:pt x="3025044" y="1955625"/>
                  </a:lnTo>
                  <a:lnTo>
                    <a:pt x="3032027" y="1959428"/>
                  </a:lnTo>
                  <a:lnTo>
                    <a:pt x="3039962" y="1962915"/>
                  </a:lnTo>
                  <a:lnTo>
                    <a:pt x="3048532" y="1966084"/>
                  </a:lnTo>
                  <a:lnTo>
                    <a:pt x="3057737" y="1969253"/>
                  </a:lnTo>
                  <a:lnTo>
                    <a:pt x="3067576" y="1972106"/>
                  </a:lnTo>
                  <a:lnTo>
                    <a:pt x="3077733" y="1974959"/>
                  </a:lnTo>
                  <a:lnTo>
                    <a:pt x="3088842" y="1977177"/>
                  </a:lnTo>
                  <a:lnTo>
                    <a:pt x="3100268" y="1979713"/>
                  </a:lnTo>
                  <a:lnTo>
                    <a:pt x="3111695" y="1981614"/>
                  </a:lnTo>
                  <a:lnTo>
                    <a:pt x="3123756" y="1983516"/>
                  </a:lnTo>
                  <a:lnTo>
                    <a:pt x="3136452" y="1985101"/>
                  </a:lnTo>
                  <a:lnTo>
                    <a:pt x="3149148" y="1986369"/>
                  </a:lnTo>
                  <a:lnTo>
                    <a:pt x="3162162" y="1987636"/>
                  </a:lnTo>
                  <a:lnTo>
                    <a:pt x="3188188" y="1989538"/>
                  </a:lnTo>
                  <a:lnTo>
                    <a:pt x="3188188" y="2009823"/>
                  </a:lnTo>
                  <a:lnTo>
                    <a:pt x="3188506" y="2011407"/>
                  </a:lnTo>
                  <a:lnTo>
                    <a:pt x="3189458" y="2012675"/>
                  </a:lnTo>
                  <a:lnTo>
                    <a:pt x="3191045" y="2013626"/>
                  </a:lnTo>
                  <a:lnTo>
                    <a:pt x="3192949" y="2014577"/>
                  </a:lnTo>
                  <a:lnTo>
                    <a:pt x="3194854" y="2015528"/>
                  </a:lnTo>
                  <a:lnTo>
                    <a:pt x="3197710" y="2015845"/>
                  </a:lnTo>
                  <a:lnTo>
                    <a:pt x="3200250" y="2016162"/>
                  </a:lnTo>
                  <a:lnTo>
                    <a:pt x="3203106" y="2016479"/>
                  </a:lnTo>
                  <a:lnTo>
                    <a:pt x="3254843" y="2016479"/>
                  </a:lnTo>
                  <a:lnTo>
                    <a:pt x="3258017" y="2016162"/>
                  </a:lnTo>
                  <a:lnTo>
                    <a:pt x="3260556" y="2015845"/>
                  </a:lnTo>
                  <a:lnTo>
                    <a:pt x="3263413" y="2015528"/>
                  </a:lnTo>
                  <a:lnTo>
                    <a:pt x="3265317" y="2014577"/>
                  </a:lnTo>
                  <a:lnTo>
                    <a:pt x="3267539" y="2013626"/>
                  </a:lnTo>
                  <a:lnTo>
                    <a:pt x="3269126" y="2012675"/>
                  </a:lnTo>
                  <a:lnTo>
                    <a:pt x="3269761" y="2011407"/>
                  </a:lnTo>
                  <a:lnTo>
                    <a:pt x="3270078" y="2009823"/>
                  </a:lnTo>
                  <a:lnTo>
                    <a:pt x="3270078" y="1988587"/>
                  </a:lnTo>
                  <a:lnTo>
                    <a:pt x="3286265" y="1987636"/>
                  </a:lnTo>
                  <a:lnTo>
                    <a:pt x="3302136" y="1986369"/>
                  </a:lnTo>
                  <a:lnTo>
                    <a:pt x="3317371" y="1984467"/>
                  </a:lnTo>
                  <a:lnTo>
                    <a:pt x="3331971" y="1981931"/>
                  </a:lnTo>
                  <a:lnTo>
                    <a:pt x="3345937" y="1979079"/>
                  </a:lnTo>
                  <a:lnTo>
                    <a:pt x="3358950" y="1976543"/>
                  </a:lnTo>
                  <a:lnTo>
                    <a:pt x="3370694" y="1973057"/>
                  </a:lnTo>
                  <a:lnTo>
                    <a:pt x="3381486" y="1968937"/>
                  </a:lnTo>
                  <a:lnTo>
                    <a:pt x="3390056" y="1965450"/>
                  </a:lnTo>
                  <a:lnTo>
                    <a:pt x="3398308" y="1961964"/>
                  </a:lnTo>
                  <a:lnTo>
                    <a:pt x="3405291" y="1957843"/>
                  </a:lnTo>
                  <a:lnTo>
                    <a:pt x="3411956" y="1953723"/>
                  </a:lnTo>
                  <a:lnTo>
                    <a:pt x="3417670" y="1949286"/>
                  </a:lnTo>
                  <a:lnTo>
                    <a:pt x="3422748" y="1944849"/>
                  </a:lnTo>
                  <a:lnTo>
                    <a:pt x="3427192" y="1940094"/>
                  </a:lnTo>
                  <a:lnTo>
                    <a:pt x="3430683" y="1935657"/>
                  </a:lnTo>
                  <a:lnTo>
                    <a:pt x="3433540" y="1930903"/>
                  </a:lnTo>
                  <a:lnTo>
                    <a:pt x="3435444" y="1926149"/>
                  </a:lnTo>
                  <a:lnTo>
                    <a:pt x="3436396" y="1921078"/>
                  </a:lnTo>
                  <a:lnTo>
                    <a:pt x="3437031" y="1916323"/>
                  </a:lnTo>
                  <a:lnTo>
                    <a:pt x="3436079" y="1910935"/>
                  </a:lnTo>
                  <a:lnTo>
                    <a:pt x="3434492" y="1905864"/>
                  </a:lnTo>
                  <a:lnTo>
                    <a:pt x="3432270" y="1901110"/>
                  </a:lnTo>
                  <a:lnTo>
                    <a:pt x="3429096" y="1896039"/>
                  </a:lnTo>
                  <a:lnTo>
                    <a:pt x="3426557" y="1893820"/>
                  </a:lnTo>
                  <a:lnTo>
                    <a:pt x="3424335" y="1890968"/>
                  </a:lnTo>
                  <a:lnTo>
                    <a:pt x="3418304" y="1886530"/>
                  </a:lnTo>
                  <a:lnTo>
                    <a:pt x="3411639" y="1882093"/>
                  </a:lnTo>
                  <a:lnTo>
                    <a:pt x="3404339" y="1877973"/>
                  </a:lnTo>
                  <a:lnTo>
                    <a:pt x="3395451" y="1874169"/>
                  </a:lnTo>
                  <a:lnTo>
                    <a:pt x="3385929" y="1870683"/>
                  </a:lnTo>
                  <a:lnTo>
                    <a:pt x="3375772" y="1866880"/>
                  </a:lnTo>
                  <a:lnTo>
                    <a:pt x="3365298" y="1863710"/>
                  </a:lnTo>
                  <a:lnTo>
                    <a:pt x="3354189" y="1860541"/>
                  </a:lnTo>
                  <a:lnTo>
                    <a:pt x="3342763" y="1858005"/>
                  </a:lnTo>
                  <a:lnTo>
                    <a:pt x="3318640" y="1852300"/>
                  </a:lnTo>
                  <a:lnTo>
                    <a:pt x="3294200" y="1847546"/>
                  </a:lnTo>
                  <a:lnTo>
                    <a:pt x="3270078" y="1843426"/>
                  </a:lnTo>
                  <a:lnTo>
                    <a:pt x="3270078" y="1752779"/>
                  </a:lnTo>
                  <a:lnTo>
                    <a:pt x="3291026" y="1755631"/>
                  </a:lnTo>
                  <a:lnTo>
                    <a:pt x="3298961" y="1756582"/>
                  </a:lnTo>
                  <a:lnTo>
                    <a:pt x="3306896" y="1758801"/>
                  </a:lnTo>
                  <a:lnTo>
                    <a:pt x="3323719" y="1762921"/>
                  </a:lnTo>
                  <a:lnTo>
                    <a:pt x="3339589" y="1767992"/>
                  </a:lnTo>
                  <a:lnTo>
                    <a:pt x="3352920" y="1772746"/>
                  </a:lnTo>
                  <a:lnTo>
                    <a:pt x="3360537" y="1775599"/>
                  </a:lnTo>
                  <a:lnTo>
                    <a:pt x="3363076" y="1777184"/>
                  </a:lnTo>
                  <a:lnTo>
                    <a:pt x="3367203" y="1779402"/>
                  </a:lnTo>
                  <a:lnTo>
                    <a:pt x="3369424" y="1780670"/>
                  </a:lnTo>
                  <a:lnTo>
                    <a:pt x="3371964" y="1781938"/>
                  </a:lnTo>
                  <a:lnTo>
                    <a:pt x="3374186" y="1783206"/>
                  </a:lnTo>
                  <a:lnTo>
                    <a:pt x="3377042" y="1783523"/>
                  </a:lnTo>
                  <a:lnTo>
                    <a:pt x="3383390" y="1784157"/>
                  </a:lnTo>
                  <a:lnTo>
                    <a:pt x="3389738" y="1784790"/>
                  </a:lnTo>
                  <a:lnTo>
                    <a:pt x="3396404" y="1784157"/>
                  </a:lnTo>
                  <a:lnTo>
                    <a:pt x="3403069" y="1783206"/>
                  </a:lnTo>
                  <a:lnTo>
                    <a:pt x="3409417" y="1781621"/>
                  </a:lnTo>
                  <a:lnTo>
                    <a:pt x="3415765" y="1779402"/>
                  </a:lnTo>
                  <a:lnTo>
                    <a:pt x="3421478" y="1777184"/>
                  </a:lnTo>
                  <a:lnTo>
                    <a:pt x="3426557" y="1774965"/>
                  </a:lnTo>
                  <a:lnTo>
                    <a:pt x="3430683" y="1772113"/>
                  </a:lnTo>
                  <a:lnTo>
                    <a:pt x="3434174" y="1769260"/>
                  </a:lnTo>
                  <a:lnTo>
                    <a:pt x="3435127" y="1767675"/>
                  </a:lnTo>
                  <a:lnTo>
                    <a:pt x="3436079" y="1766091"/>
                  </a:lnTo>
                  <a:lnTo>
                    <a:pt x="3436396" y="1765140"/>
                  </a:lnTo>
                  <a:lnTo>
                    <a:pt x="3436396" y="1763555"/>
                  </a:lnTo>
                  <a:lnTo>
                    <a:pt x="3436079" y="1761970"/>
                  </a:lnTo>
                  <a:lnTo>
                    <a:pt x="3435761" y="1760702"/>
                  </a:lnTo>
                  <a:lnTo>
                    <a:pt x="3434492" y="1759118"/>
                  </a:lnTo>
                  <a:lnTo>
                    <a:pt x="3432905" y="1757850"/>
                  </a:lnTo>
                  <a:lnTo>
                    <a:pt x="3428144" y="1754997"/>
                  </a:lnTo>
                  <a:lnTo>
                    <a:pt x="3423065" y="1752145"/>
                  </a:lnTo>
                  <a:lnTo>
                    <a:pt x="3417352" y="1749292"/>
                  </a:lnTo>
                  <a:lnTo>
                    <a:pt x="3410369" y="1746440"/>
                  </a:lnTo>
                  <a:lnTo>
                    <a:pt x="3403386" y="1743587"/>
                  </a:lnTo>
                  <a:lnTo>
                    <a:pt x="3396404" y="1741369"/>
                  </a:lnTo>
                  <a:lnTo>
                    <a:pt x="3380534" y="1736614"/>
                  </a:lnTo>
                  <a:lnTo>
                    <a:pt x="3363711" y="1732177"/>
                  </a:lnTo>
                  <a:lnTo>
                    <a:pt x="3346572" y="1728374"/>
                  </a:lnTo>
                  <a:lnTo>
                    <a:pt x="3329749" y="1725204"/>
                  </a:lnTo>
                  <a:lnTo>
                    <a:pt x="3313562" y="1723303"/>
                  </a:lnTo>
                  <a:lnTo>
                    <a:pt x="3292296" y="1720767"/>
                  </a:lnTo>
                  <a:lnTo>
                    <a:pt x="3270078" y="1719182"/>
                  </a:lnTo>
                  <a:lnTo>
                    <a:pt x="3270078" y="1699532"/>
                  </a:lnTo>
                  <a:lnTo>
                    <a:pt x="3269761" y="1698581"/>
                  </a:lnTo>
                  <a:lnTo>
                    <a:pt x="3269126" y="1697313"/>
                  </a:lnTo>
                  <a:lnTo>
                    <a:pt x="3267539" y="1696045"/>
                  </a:lnTo>
                  <a:lnTo>
                    <a:pt x="3265317" y="1694778"/>
                  </a:lnTo>
                  <a:lnTo>
                    <a:pt x="3263413" y="1694144"/>
                  </a:lnTo>
                  <a:lnTo>
                    <a:pt x="3260556" y="1693827"/>
                  </a:lnTo>
                  <a:lnTo>
                    <a:pt x="3258017" y="1693193"/>
                  </a:lnTo>
                  <a:lnTo>
                    <a:pt x="3254843" y="1692876"/>
                  </a:lnTo>
                  <a:lnTo>
                    <a:pt x="3203106" y="1692876"/>
                  </a:lnTo>
                  <a:close/>
                  <a:moveTo>
                    <a:pt x="3225959" y="1673225"/>
                  </a:moveTo>
                  <a:lnTo>
                    <a:pt x="3251986" y="1673542"/>
                  </a:lnTo>
                  <a:lnTo>
                    <a:pt x="3278013" y="1674493"/>
                  </a:lnTo>
                  <a:lnTo>
                    <a:pt x="3303722" y="1675444"/>
                  </a:lnTo>
                  <a:lnTo>
                    <a:pt x="3328480" y="1677028"/>
                  </a:lnTo>
                  <a:lnTo>
                    <a:pt x="3353237" y="1679247"/>
                  </a:lnTo>
                  <a:lnTo>
                    <a:pt x="3377360" y="1681466"/>
                  </a:lnTo>
                  <a:lnTo>
                    <a:pt x="3401165" y="1684318"/>
                  </a:lnTo>
                  <a:lnTo>
                    <a:pt x="3424335" y="1687805"/>
                  </a:lnTo>
                  <a:lnTo>
                    <a:pt x="3446870" y="1691291"/>
                  </a:lnTo>
                  <a:lnTo>
                    <a:pt x="3468771" y="1695411"/>
                  </a:lnTo>
                  <a:lnTo>
                    <a:pt x="3490037" y="1699532"/>
                  </a:lnTo>
                  <a:lnTo>
                    <a:pt x="3510668" y="1704286"/>
                  </a:lnTo>
                  <a:lnTo>
                    <a:pt x="3530664" y="1709357"/>
                  </a:lnTo>
                  <a:lnTo>
                    <a:pt x="3550026" y="1715062"/>
                  </a:lnTo>
                  <a:lnTo>
                    <a:pt x="3568752" y="1720450"/>
                  </a:lnTo>
                  <a:lnTo>
                    <a:pt x="3586527" y="1726789"/>
                  </a:lnTo>
                  <a:lnTo>
                    <a:pt x="3603349" y="1733128"/>
                  </a:lnTo>
                  <a:lnTo>
                    <a:pt x="3619219" y="1739467"/>
                  </a:lnTo>
                  <a:lnTo>
                    <a:pt x="3634454" y="1746440"/>
                  </a:lnTo>
                  <a:lnTo>
                    <a:pt x="3648738" y="1753413"/>
                  </a:lnTo>
                  <a:lnTo>
                    <a:pt x="3661751" y="1760702"/>
                  </a:lnTo>
                  <a:lnTo>
                    <a:pt x="3673812" y="1768626"/>
                  </a:lnTo>
                  <a:lnTo>
                    <a:pt x="3685239" y="1776550"/>
                  </a:lnTo>
                  <a:lnTo>
                    <a:pt x="3695713" y="1784157"/>
                  </a:lnTo>
                  <a:lnTo>
                    <a:pt x="3704600" y="1792397"/>
                  </a:lnTo>
                  <a:lnTo>
                    <a:pt x="3708726" y="1796834"/>
                  </a:lnTo>
                  <a:lnTo>
                    <a:pt x="3712535" y="1800955"/>
                  </a:lnTo>
                  <a:lnTo>
                    <a:pt x="3716027" y="1805075"/>
                  </a:lnTo>
                  <a:lnTo>
                    <a:pt x="3719518" y="1809512"/>
                  </a:lnTo>
                  <a:lnTo>
                    <a:pt x="3722375" y="1813950"/>
                  </a:lnTo>
                  <a:lnTo>
                    <a:pt x="3725231" y="1818704"/>
                  </a:lnTo>
                  <a:lnTo>
                    <a:pt x="3727453" y="1822824"/>
                  </a:lnTo>
                  <a:lnTo>
                    <a:pt x="3729357" y="1827261"/>
                  </a:lnTo>
                  <a:lnTo>
                    <a:pt x="3731579" y="1832015"/>
                  </a:lnTo>
                  <a:lnTo>
                    <a:pt x="3733166" y="1836136"/>
                  </a:lnTo>
                  <a:lnTo>
                    <a:pt x="3733801" y="1840890"/>
                  </a:lnTo>
                  <a:lnTo>
                    <a:pt x="3735071" y="1845644"/>
                  </a:lnTo>
                  <a:lnTo>
                    <a:pt x="3735388" y="1850081"/>
                  </a:lnTo>
                  <a:lnTo>
                    <a:pt x="3735388" y="1854836"/>
                  </a:lnTo>
                  <a:lnTo>
                    <a:pt x="3735388" y="1859590"/>
                  </a:lnTo>
                  <a:lnTo>
                    <a:pt x="3735071" y="1864344"/>
                  </a:lnTo>
                  <a:lnTo>
                    <a:pt x="3733801" y="1869098"/>
                  </a:lnTo>
                  <a:lnTo>
                    <a:pt x="3733166" y="1873219"/>
                  </a:lnTo>
                  <a:lnTo>
                    <a:pt x="3731579" y="1877973"/>
                  </a:lnTo>
                  <a:lnTo>
                    <a:pt x="3729357" y="1882727"/>
                  </a:lnTo>
                  <a:lnTo>
                    <a:pt x="3727453" y="1887164"/>
                  </a:lnTo>
                  <a:lnTo>
                    <a:pt x="3725231" y="1891285"/>
                  </a:lnTo>
                  <a:lnTo>
                    <a:pt x="3722375" y="1895722"/>
                  </a:lnTo>
                  <a:lnTo>
                    <a:pt x="3719518" y="1900476"/>
                  </a:lnTo>
                  <a:lnTo>
                    <a:pt x="3716027" y="1904913"/>
                  </a:lnTo>
                  <a:lnTo>
                    <a:pt x="3712535" y="1908717"/>
                  </a:lnTo>
                  <a:lnTo>
                    <a:pt x="3708726" y="1913154"/>
                  </a:lnTo>
                  <a:lnTo>
                    <a:pt x="3704600" y="1917274"/>
                  </a:lnTo>
                  <a:lnTo>
                    <a:pt x="3695713" y="1925515"/>
                  </a:lnTo>
                  <a:lnTo>
                    <a:pt x="3685239" y="1933438"/>
                  </a:lnTo>
                  <a:lnTo>
                    <a:pt x="3673812" y="1941362"/>
                  </a:lnTo>
                  <a:lnTo>
                    <a:pt x="3661751" y="1948969"/>
                  </a:lnTo>
                  <a:lnTo>
                    <a:pt x="3648738" y="1956259"/>
                  </a:lnTo>
                  <a:lnTo>
                    <a:pt x="3634454" y="1963548"/>
                  </a:lnTo>
                  <a:lnTo>
                    <a:pt x="3619219" y="1970521"/>
                  </a:lnTo>
                  <a:lnTo>
                    <a:pt x="3603349" y="1976860"/>
                  </a:lnTo>
                  <a:lnTo>
                    <a:pt x="3586527" y="1983199"/>
                  </a:lnTo>
                  <a:lnTo>
                    <a:pt x="3568752" y="1989538"/>
                  </a:lnTo>
                  <a:lnTo>
                    <a:pt x="3550026" y="1994926"/>
                  </a:lnTo>
                  <a:lnTo>
                    <a:pt x="3530664" y="2000631"/>
                  </a:lnTo>
                  <a:lnTo>
                    <a:pt x="3510668" y="2005702"/>
                  </a:lnTo>
                  <a:lnTo>
                    <a:pt x="3490037" y="2010457"/>
                  </a:lnTo>
                  <a:lnTo>
                    <a:pt x="3468771" y="2014577"/>
                  </a:lnTo>
                  <a:lnTo>
                    <a:pt x="3446870" y="2018697"/>
                  </a:lnTo>
                  <a:lnTo>
                    <a:pt x="3424335" y="2022184"/>
                  </a:lnTo>
                  <a:lnTo>
                    <a:pt x="3401165" y="2025670"/>
                  </a:lnTo>
                  <a:lnTo>
                    <a:pt x="3377360" y="2028523"/>
                  </a:lnTo>
                  <a:lnTo>
                    <a:pt x="3353237" y="2030741"/>
                  </a:lnTo>
                  <a:lnTo>
                    <a:pt x="3328480" y="2032643"/>
                  </a:lnTo>
                  <a:lnTo>
                    <a:pt x="3303722" y="2034228"/>
                  </a:lnTo>
                  <a:lnTo>
                    <a:pt x="3278013" y="2035495"/>
                  </a:lnTo>
                  <a:lnTo>
                    <a:pt x="3251986" y="2036446"/>
                  </a:lnTo>
                  <a:lnTo>
                    <a:pt x="3225959" y="2036763"/>
                  </a:lnTo>
                  <a:lnTo>
                    <a:pt x="3199615" y="2036446"/>
                  </a:lnTo>
                  <a:lnTo>
                    <a:pt x="3173905" y="2035495"/>
                  </a:lnTo>
                  <a:lnTo>
                    <a:pt x="3148196" y="2034228"/>
                  </a:lnTo>
                  <a:lnTo>
                    <a:pt x="3123121" y="2032643"/>
                  </a:lnTo>
                  <a:lnTo>
                    <a:pt x="3098681" y="2030741"/>
                  </a:lnTo>
                  <a:lnTo>
                    <a:pt x="3074241" y="2028523"/>
                  </a:lnTo>
                  <a:lnTo>
                    <a:pt x="3050436" y="2025670"/>
                  </a:lnTo>
                  <a:lnTo>
                    <a:pt x="3027584" y="2022184"/>
                  </a:lnTo>
                  <a:lnTo>
                    <a:pt x="3004731" y="2018697"/>
                  </a:lnTo>
                  <a:lnTo>
                    <a:pt x="2983147" y="2014577"/>
                  </a:lnTo>
                  <a:lnTo>
                    <a:pt x="2961564" y="2010457"/>
                  </a:lnTo>
                  <a:lnTo>
                    <a:pt x="2940933" y="2005702"/>
                  </a:lnTo>
                  <a:lnTo>
                    <a:pt x="2920937" y="2000631"/>
                  </a:lnTo>
                  <a:lnTo>
                    <a:pt x="2901575" y="1994926"/>
                  </a:lnTo>
                  <a:lnTo>
                    <a:pt x="2883483" y="1989538"/>
                  </a:lnTo>
                  <a:lnTo>
                    <a:pt x="2865709" y="1983199"/>
                  </a:lnTo>
                  <a:lnTo>
                    <a:pt x="2848569" y="1976860"/>
                  </a:lnTo>
                  <a:lnTo>
                    <a:pt x="2832382" y="1970521"/>
                  </a:lnTo>
                  <a:lnTo>
                    <a:pt x="2817464" y="1963548"/>
                  </a:lnTo>
                  <a:lnTo>
                    <a:pt x="2803181" y="1956259"/>
                  </a:lnTo>
                  <a:lnTo>
                    <a:pt x="2789850" y="1948969"/>
                  </a:lnTo>
                  <a:lnTo>
                    <a:pt x="2777789" y="1941362"/>
                  </a:lnTo>
                  <a:lnTo>
                    <a:pt x="2766362" y="1933438"/>
                  </a:lnTo>
                  <a:lnTo>
                    <a:pt x="2755888" y="1925515"/>
                  </a:lnTo>
                  <a:lnTo>
                    <a:pt x="2747001" y="1917274"/>
                  </a:lnTo>
                  <a:lnTo>
                    <a:pt x="2742875" y="1913154"/>
                  </a:lnTo>
                  <a:lnTo>
                    <a:pt x="2739066" y="1908717"/>
                  </a:lnTo>
                  <a:lnTo>
                    <a:pt x="2735574" y="1904913"/>
                  </a:lnTo>
                  <a:lnTo>
                    <a:pt x="2732400" y="1900476"/>
                  </a:lnTo>
                  <a:lnTo>
                    <a:pt x="2729226" y="1895722"/>
                  </a:lnTo>
                  <a:lnTo>
                    <a:pt x="2726370" y="1891285"/>
                  </a:lnTo>
                  <a:lnTo>
                    <a:pt x="2724148" y="1887164"/>
                  </a:lnTo>
                  <a:lnTo>
                    <a:pt x="2722244" y="1882727"/>
                  </a:lnTo>
                  <a:lnTo>
                    <a:pt x="2720022" y="1877973"/>
                  </a:lnTo>
                  <a:lnTo>
                    <a:pt x="2718435" y="1873219"/>
                  </a:lnTo>
                  <a:lnTo>
                    <a:pt x="2717800" y="1869098"/>
                  </a:lnTo>
                  <a:lnTo>
                    <a:pt x="2716530" y="1864344"/>
                  </a:lnTo>
                  <a:lnTo>
                    <a:pt x="2716213" y="1859590"/>
                  </a:lnTo>
                  <a:lnTo>
                    <a:pt x="2716213" y="1854836"/>
                  </a:lnTo>
                  <a:lnTo>
                    <a:pt x="2716213" y="1850081"/>
                  </a:lnTo>
                  <a:lnTo>
                    <a:pt x="2716530" y="1845644"/>
                  </a:lnTo>
                  <a:lnTo>
                    <a:pt x="2717800" y="1840890"/>
                  </a:lnTo>
                  <a:lnTo>
                    <a:pt x="2718435" y="1836136"/>
                  </a:lnTo>
                  <a:lnTo>
                    <a:pt x="2720022" y="1832015"/>
                  </a:lnTo>
                  <a:lnTo>
                    <a:pt x="2722244" y="1827261"/>
                  </a:lnTo>
                  <a:lnTo>
                    <a:pt x="2724148" y="1822824"/>
                  </a:lnTo>
                  <a:lnTo>
                    <a:pt x="2726370" y="1818704"/>
                  </a:lnTo>
                  <a:lnTo>
                    <a:pt x="2729226" y="1813950"/>
                  </a:lnTo>
                  <a:lnTo>
                    <a:pt x="2732400" y="1809512"/>
                  </a:lnTo>
                  <a:lnTo>
                    <a:pt x="2735574" y="1805075"/>
                  </a:lnTo>
                  <a:lnTo>
                    <a:pt x="2739066" y="1800955"/>
                  </a:lnTo>
                  <a:lnTo>
                    <a:pt x="2742875" y="1796834"/>
                  </a:lnTo>
                  <a:lnTo>
                    <a:pt x="2747001" y="1792397"/>
                  </a:lnTo>
                  <a:lnTo>
                    <a:pt x="2755888" y="1784157"/>
                  </a:lnTo>
                  <a:lnTo>
                    <a:pt x="2766362" y="1776550"/>
                  </a:lnTo>
                  <a:lnTo>
                    <a:pt x="2777789" y="1768626"/>
                  </a:lnTo>
                  <a:lnTo>
                    <a:pt x="2789850" y="1760702"/>
                  </a:lnTo>
                  <a:lnTo>
                    <a:pt x="2803181" y="1753413"/>
                  </a:lnTo>
                  <a:lnTo>
                    <a:pt x="2817464" y="1746440"/>
                  </a:lnTo>
                  <a:lnTo>
                    <a:pt x="2832382" y="1739467"/>
                  </a:lnTo>
                  <a:lnTo>
                    <a:pt x="2848569" y="1733128"/>
                  </a:lnTo>
                  <a:lnTo>
                    <a:pt x="2865709" y="1726789"/>
                  </a:lnTo>
                  <a:lnTo>
                    <a:pt x="2883483" y="1720450"/>
                  </a:lnTo>
                  <a:lnTo>
                    <a:pt x="2901575" y="1715062"/>
                  </a:lnTo>
                  <a:lnTo>
                    <a:pt x="2920937" y="1709357"/>
                  </a:lnTo>
                  <a:lnTo>
                    <a:pt x="2940933" y="1704286"/>
                  </a:lnTo>
                  <a:lnTo>
                    <a:pt x="2961564" y="1699532"/>
                  </a:lnTo>
                  <a:lnTo>
                    <a:pt x="2983147" y="1695411"/>
                  </a:lnTo>
                  <a:lnTo>
                    <a:pt x="3004731" y="1691291"/>
                  </a:lnTo>
                  <a:lnTo>
                    <a:pt x="3027584" y="1687805"/>
                  </a:lnTo>
                  <a:lnTo>
                    <a:pt x="3050436" y="1684318"/>
                  </a:lnTo>
                  <a:lnTo>
                    <a:pt x="3074241" y="1681466"/>
                  </a:lnTo>
                  <a:lnTo>
                    <a:pt x="3098681" y="1679247"/>
                  </a:lnTo>
                  <a:lnTo>
                    <a:pt x="3123121" y="1677028"/>
                  </a:lnTo>
                  <a:lnTo>
                    <a:pt x="3148196" y="1675444"/>
                  </a:lnTo>
                  <a:lnTo>
                    <a:pt x="3173905" y="1674493"/>
                  </a:lnTo>
                  <a:lnTo>
                    <a:pt x="3199615" y="1673542"/>
                  </a:lnTo>
                  <a:lnTo>
                    <a:pt x="3225959" y="1673225"/>
                  </a:lnTo>
                  <a:close/>
                  <a:moveTo>
                    <a:pt x="3454389" y="0"/>
                  </a:moveTo>
                  <a:lnTo>
                    <a:pt x="3461374" y="0"/>
                  </a:lnTo>
                  <a:lnTo>
                    <a:pt x="3468995" y="635"/>
                  </a:lnTo>
                  <a:lnTo>
                    <a:pt x="3475981" y="1587"/>
                  </a:lnTo>
                  <a:lnTo>
                    <a:pt x="3482966" y="3174"/>
                  </a:lnTo>
                  <a:lnTo>
                    <a:pt x="3490270" y="5079"/>
                  </a:lnTo>
                  <a:lnTo>
                    <a:pt x="3497255" y="7300"/>
                  </a:lnTo>
                  <a:lnTo>
                    <a:pt x="3503923" y="9839"/>
                  </a:lnTo>
                  <a:lnTo>
                    <a:pt x="3510591" y="13013"/>
                  </a:lnTo>
                  <a:lnTo>
                    <a:pt x="3517259" y="16505"/>
                  </a:lnTo>
                  <a:lnTo>
                    <a:pt x="3523610" y="20314"/>
                  </a:lnTo>
                  <a:lnTo>
                    <a:pt x="3529643" y="24757"/>
                  </a:lnTo>
                  <a:lnTo>
                    <a:pt x="3535676" y="29518"/>
                  </a:lnTo>
                  <a:lnTo>
                    <a:pt x="3541074" y="34596"/>
                  </a:lnTo>
                  <a:lnTo>
                    <a:pt x="3546472" y="39992"/>
                  </a:lnTo>
                  <a:lnTo>
                    <a:pt x="3551235" y="45705"/>
                  </a:lnTo>
                  <a:lnTo>
                    <a:pt x="3555998" y="51418"/>
                  </a:lnTo>
                  <a:lnTo>
                    <a:pt x="3560443" y="57766"/>
                  </a:lnTo>
                  <a:lnTo>
                    <a:pt x="3564254" y="64113"/>
                  </a:lnTo>
                  <a:lnTo>
                    <a:pt x="3567746" y="70779"/>
                  </a:lnTo>
                  <a:lnTo>
                    <a:pt x="3570922" y="77444"/>
                  </a:lnTo>
                  <a:lnTo>
                    <a:pt x="3573462" y="84109"/>
                  </a:lnTo>
                  <a:lnTo>
                    <a:pt x="3575684" y="91410"/>
                  </a:lnTo>
                  <a:lnTo>
                    <a:pt x="3577590" y="98709"/>
                  </a:lnTo>
                  <a:lnTo>
                    <a:pt x="3579177" y="106009"/>
                  </a:lnTo>
                  <a:lnTo>
                    <a:pt x="3580448" y="113309"/>
                  </a:lnTo>
                  <a:lnTo>
                    <a:pt x="3580765" y="120927"/>
                  </a:lnTo>
                  <a:lnTo>
                    <a:pt x="3581400" y="128544"/>
                  </a:lnTo>
                  <a:lnTo>
                    <a:pt x="3580765" y="136162"/>
                  </a:lnTo>
                  <a:lnTo>
                    <a:pt x="3530913" y="1012801"/>
                  </a:lnTo>
                  <a:lnTo>
                    <a:pt x="3529960" y="1019149"/>
                  </a:lnTo>
                  <a:lnTo>
                    <a:pt x="3529326" y="1025814"/>
                  </a:lnTo>
                  <a:lnTo>
                    <a:pt x="3528055" y="1032162"/>
                  </a:lnTo>
                  <a:lnTo>
                    <a:pt x="3526785" y="1038510"/>
                  </a:lnTo>
                  <a:lnTo>
                    <a:pt x="3524880" y="1044541"/>
                  </a:lnTo>
                  <a:lnTo>
                    <a:pt x="3522975" y="1050254"/>
                  </a:lnTo>
                  <a:lnTo>
                    <a:pt x="3520434" y="1056284"/>
                  </a:lnTo>
                  <a:lnTo>
                    <a:pt x="3518212" y="1062315"/>
                  </a:lnTo>
                  <a:lnTo>
                    <a:pt x="3515354" y="1067710"/>
                  </a:lnTo>
                  <a:lnTo>
                    <a:pt x="3512179" y="1072789"/>
                  </a:lnTo>
                  <a:lnTo>
                    <a:pt x="3508686" y="1077867"/>
                  </a:lnTo>
                  <a:lnTo>
                    <a:pt x="3505193" y="1083263"/>
                  </a:lnTo>
                  <a:lnTo>
                    <a:pt x="3501700" y="1087706"/>
                  </a:lnTo>
                  <a:lnTo>
                    <a:pt x="3497572" y="1092467"/>
                  </a:lnTo>
                  <a:lnTo>
                    <a:pt x="3493445" y="1096910"/>
                  </a:lnTo>
                  <a:lnTo>
                    <a:pt x="3488999" y="1101354"/>
                  </a:lnTo>
                  <a:lnTo>
                    <a:pt x="3484554" y="1105163"/>
                  </a:lnTo>
                  <a:lnTo>
                    <a:pt x="3479791" y="1108654"/>
                  </a:lnTo>
                  <a:lnTo>
                    <a:pt x="3474710" y="1112463"/>
                  </a:lnTo>
                  <a:lnTo>
                    <a:pt x="3469630" y="1115319"/>
                  </a:lnTo>
                  <a:lnTo>
                    <a:pt x="3464550" y="1118493"/>
                  </a:lnTo>
                  <a:lnTo>
                    <a:pt x="3459152" y="1121350"/>
                  </a:lnTo>
                  <a:lnTo>
                    <a:pt x="3453436" y="1123889"/>
                  </a:lnTo>
                  <a:lnTo>
                    <a:pt x="3448038" y="1126111"/>
                  </a:lnTo>
                  <a:lnTo>
                    <a:pt x="3442005" y="1128015"/>
                  </a:lnTo>
                  <a:lnTo>
                    <a:pt x="3435972" y="1129602"/>
                  </a:lnTo>
                  <a:lnTo>
                    <a:pt x="3430256" y="1130871"/>
                  </a:lnTo>
                  <a:lnTo>
                    <a:pt x="3423906" y="1132141"/>
                  </a:lnTo>
                  <a:lnTo>
                    <a:pt x="3417873" y="1132776"/>
                  </a:lnTo>
                  <a:lnTo>
                    <a:pt x="3411522" y="1133093"/>
                  </a:lnTo>
                  <a:lnTo>
                    <a:pt x="3405490" y="1133093"/>
                  </a:lnTo>
                  <a:lnTo>
                    <a:pt x="3398504" y="1132776"/>
                  </a:lnTo>
                  <a:lnTo>
                    <a:pt x="3392471" y="1132458"/>
                  </a:lnTo>
                  <a:lnTo>
                    <a:pt x="3386120" y="1131189"/>
                  </a:lnTo>
                  <a:lnTo>
                    <a:pt x="3379770" y="1129919"/>
                  </a:lnTo>
                  <a:lnTo>
                    <a:pt x="3373736" y="1128332"/>
                  </a:lnTo>
                  <a:lnTo>
                    <a:pt x="3368021" y="1126745"/>
                  </a:lnTo>
                  <a:lnTo>
                    <a:pt x="3361988" y="1124524"/>
                  </a:lnTo>
                  <a:lnTo>
                    <a:pt x="3356590" y="1122302"/>
                  </a:lnTo>
                  <a:lnTo>
                    <a:pt x="3350874" y="1119763"/>
                  </a:lnTo>
                  <a:lnTo>
                    <a:pt x="3345476" y="1116589"/>
                  </a:lnTo>
                  <a:lnTo>
                    <a:pt x="3340396" y="1113415"/>
                  </a:lnTo>
                  <a:lnTo>
                    <a:pt x="3334998" y="1109924"/>
                  </a:lnTo>
                  <a:lnTo>
                    <a:pt x="3330553" y="1106432"/>
                  </a:lnTo>
                  <a:lnTo>
                    <a:pt x="3325790" y="1102306"/>
                  </a:lnTo>
                  <a:lnTo>
                    <a:pt x="3321344" y="1098497"/>
                  </a:lnTo>
                  <a:lnTo>
                    <a:pt x="3316899" y="1094054"/>
                  </a:lnTo>
                  <a:lnTo>
                    <a:pt x="3312771" y="1089293"/>
                  </a:lnTo>
                  <a:lnTo>
                    <a:pt x="3308961" y="1084849"/>
                  </a:lnTo>
                  <a:lnTo>
                    <a:pt x="3305150" y="1080089"/>
                  </a:lnTo>
                  <a:lnTo>
                    <a:pt x="3301975" y="1074693"/>
                  </a:lnTo>
                  <a:lnTo>
                    <a:pt x="3298482" y="1069615"/>
                  </a:lnTo>
                  <a:lnTo>
                    <a:pt x="3295625" y="1064219"/>
                  </a:lnTo>
                  <a:lnTo>
                    <a:pt x="3293084" y="1058823"/>
                  </a:lnTo>
                  <a:lnTo>
                    <a:pt x="3290544" y="1053110"/>
                  </a:lnTo>
                  <a:lnTo>
                    <a:pt x="3288639" y="1047397"/>
                  </a:lnTo>
                  <a:lnTo>
                    <a:pt x="3286734" y="1041367"/>
                  </a:lnTo>
                  <a:lnTo>
                    <a:pt x="3285146" y="1035019"/>
                  </a:lnTo>
                  <a:lnTo>
                    <a:pt x="3283558" y="1028988"/>
                  </a:lnTo>
                  <a:lnTo>
                    <a:pt x="3282606" y="1022640"/>
                  </a:lnTo>
                  <a:lnTo>
                    <a:pt x="3281971" y="1015975"/>
                  </a:lnTo>
                  <a:lnTo>
                    <a:pt x="3281654" y="1009627"/>
                  </a:lnTo>
                  <a:lnTo>
                    <a:pt x="3281018" y="1003597"/>
                  </a:lnTo>
                  <a:lnTo>
                    <a:pt x="3281654" y="996614"/>
                  </a:lnTo>
                  <a:lnTo>
                    <a:pt x="3306103" y="573529"/>
                  </a:lnTo>
                  <a:lnTo>
                    <a:pt x="3299118" y="568768"/>
                  </a:lnTo>
                  <a:lnTo>
                    <a:pt x="2057582" y="2162081"/>
                  </a:lnTo>
                  <a:lnTo>
                    <a:pt x="2052502" y="2168112"/>
                  </a:lnTo>
                  <a:lnTo>
                    <a:pt x="2047422" y="2173825"/>
                  </a:lnTo>
                  <a:lnTo>
                    <a:pt x="2042024" y="2178903"/>
                  </a:lnTo>
                  <a:lnTo>
                    <a:pt x="2036626" y="2183981"/>
                  </a:lnTo>
                  <a:lnTo>
                    <a:pt x="2030592" y="2188742"/>
                  </a:lnTo>
                  <a:lnTo>
                    <a:pt x="2024877" y="2193186"/>
                  </a:lnTo>
                  <a:lnTo>
                    <a:pt x="2018844" y="2197629"/>
                  </a:lnTo>
                  <a:lnTo>
                    <a:pt x="2012493" y="2201121"/>
                  </a:lnTo>
                  <a:lnTo>
                    <a:pt x="2006143" y="2204612"/>
                  </a:lnTo>
                  <a:lnTo>
                    <a:pt x="1999475" y="2207786"/>
                  </a:lnTo>
                  <a:lnTo>
                    <a:pt x="1992807" y="2210642"/>
                  </a:lnTo>
                  <a:lnTo>
                    <a:pt x="1986139" y="2213182"/>
                  </a:lnTo>
                  <a:lnTo>
                    <a:pt x="1979470" y="2215403"/>
                  </a:lnTo>
                  <a:lnTo>
                    <a:pt x="1972485" y="2217308"/>
                  </a:lnTo>
                  <a:lnTo>
                    <a:pt x="1965499" y="2218577"/>
                  </a:lnTo>
                  <a:lnTo>
                    <a:pt x="1958514" y="2219529"/>
                  </a:lnTo>
                  <a:lnTo>
                    <a:pt x="1951528" y="2220482"/>
                  </a:lnTo>
                  <a:lnTo>
                    <a:pt x="1944225" y="2221116"/>
                  </a:lnTo>
                  <a:lnTo>
                    <a:pt x="1937239" y="2221116"/>
                  </a:lnTo>
                  <a:lnTo>
                    <a:pt x="1929619" y="2221116"/>
                  </a:lnTo>
                  <a:lnTo>
                    <a:pt x="1922633" y="2220482"/>
                  </a:lnTo>
                  <a:lnTo>
                    <a:pt x="1915647" y="2219529"/>
                  </a:lnTo>
                  <a:lnTo>
                    <a:pt x="1908344" y="2218577"/>
                  </a:lnTo>
                  <a:lnTo>
                    <a:pt x="1901358" y="2216990"/>
                  </a:lnTo>
                  <a:lnTo>
                    <a:pt x="1894690" y="2214769"/>
                  </a:lnTo>
                  <a:lnTo>
                    <a:pt x="1887387" y="2212547"/>
                  </a:lnTo>
                  <a:lnTo>
                    <a:pt x="1880402" y="2210008"/>
                  </a:lnTo>
                  <a:lnTo>
                    <a:pt x="1873734" y="2207151"/>
                  </a:lnTo>
                  <a:lnTo>
                    <a:pt x="1867066" y="2203977"/>
                  </a:lnTo>
                  <a:lnTo>
                    <a:pt x="1860715" y="2199851"/>
                  </a:lnTo>
                  <a:lnTo>
                    <a:pt x="1854047" y="2196042"/>
                  </a:lnTo>
                  <a:lnTo>
                    <a:pt x="1847696" y="2191599"/>
                  </a:lnTo>
                  <a:lnTo>
                    <a:pt x="1229469" y="1731062"/>
                  </a:lnTo>
                  <a:lnTo>
                    <a:pt x="271487" y="2768937"/>
                  </a:lnTo>
                  <a:lnTo>
                    <a:pt x="266406" y="2774967"/>
                  </a:lnTo>
                  <a:lnTo>
                    <a:pt x="260691" y="2780680"/>
                  </a:lnTo>
                  <a:lnTo>
                    <a:pt x="254975" y="2785759"/>
                  </a:lnTo>
                  <a:lnTo>
                    <a:pt x="248942" y="2791154"/>
                  </a:lnTo>
                  <a:lnTo>
                    <a:pt x="242592" y="2795915"/>
                  </a:lnTo>
                  <a:lnTo>
                    <a:pt x="236241" y="2800041"/>
                  </a:lnTo>
                  <a:lnTo>
                    <a:pt x="230208" y="2804167"/>
                  </a:lnTo>
                  <a:lnTo>
                    <a:pt x="223223" y="2807659"/>
                  </a:lnTo>
                  <a:lnTo>
                    <a:pt x="216554" y="2810833"/>
                  </a:lnTo>
                  <a:lnTo>
                    <a:pt x="209886" y="2814007"/>
                  </a:lnTo>
                  <a:lnTo>
                    <a:pt x="202901" y="2816228"/>
                  </a:lnTo>
                  <a:lnTo>
                    <a:pt x="195915" y="2818767"/>
                  </a:lnTo>
                  <a:lnTo>
                    <a:pt x="188612" y="2820354"/>
                  </a:lnTo>
                  <a:lnTo>
                    <a:pt x="181309" y="2821941"/>
                  </a:lnTo>
                  <a:lnTo>
                    <a:pt x="174006" y="2822894"/>
                  </a:lnTo>
                  <a:lnTo>
                    <a:pt x="166703" y="2823846"/>
                  </a:lnTo>
                  <a:lnTo>
                    <a:pt x="159082" y="2824163"/>
                  </a:lnTo>
                  <a:lnTo>
                    <a:pt x="152096" y="2824163"/>
                  </a:lnTo>
                  <a:lnTo>
                    <a:pt x="144476" y="2823846"/>
                  </a:lnTo>
                  <a:lnTo>
                    <a:pt x="136855" y="2823528"/>
                  </a:lnTo>
                  <a:lnTo>
                    <a:pt x="129552" y="2822259"/>
                  </a:lnTo>
                  <a:lnTo>
                    <a:pt x="122249" y="2820672"/>
                  </a:lnTo>
                  <a:lnTo>
                    <a:pt x="114945" y="2819085"/>
                  </a:lnTo>
                  <a:lnTo>
                    <a:pt x="107642" y="2816546"/>
                  </a:lnTo>
                  <a:lnTo>
                    <a:pt x="100657" y="2814324"/>
                  </a:lnTo>
                  <a:lnTo>
                    <a:pt x="93671" y="2811467"/>
                  </a:lnTo>
                  <a:lnTo>
                    <a:pt x="87003" y="2807976"/>
                  </a:lnTo>
                  <a:lnTo>
                    <a:pt x="80335" y="2804485"/>
                  </a:lnTo>
                  <a:lnTo>
                    <a:pt x="73349" y="2800359"/>
                  </a:lnTo>
                  <a:lnTo>
                    <a:pt x="66681" y="2796233"/>
                  </a:lnTo>
                  <a:lnTo>
                    <a:pt x="60331" y="2791472"/>
                  </a:lnTo>
                  <a:lnTo>
                    <a:pt x="54298" y="2785759"/>
                  </a:lnTo>
                  <a:lnTo>
                    <a:pt x="48265" y="2780680"/>
                  </a:lnTo>
                  <a:lnTo>
                    <a:pt x="42867" y="2774967"/>
                  </a:lnTo>
                  <a:lnTo>
                    <a:pt x="37469" y="2768937"/>
                  </a:lnTo>
                  <a:lnTo>
                    <a:pt x="32388" y="2762906"/>
                  </a:lnTo>
                  <a:lnTo>
                    <a:pt x="28260" y="2756876"/>
                  </a:lnTo>
                  <a:lnTo>
                    <a:pt x="23815" y="2749893"/>
                  </a:lnTo>
                  <a:lnTo>
                    <a:pt x="19687" y="2743228"/>
                  </a:lnTo>
                  <a:lnTo>
                    <a:pt x="16194" y="2736563"/>
                  </a:lnTo>
                  <a:lnTo>
                    <a:pt x="13019" y="2729580"/>
                  </a:lnTo>
                  <a:lnTo>
                    <a:pt x="10479" y="2722280"/>
                  </a:lnTo>
                  <a:lnTo>
                    <a:pt x="7938" y="2715297"/>
                  </a:lnTo>
                  <a:lnTo>
                    <a:pt x="5716" y="2708315"/>
                  </a:lnTo>
                  <a:lnTo>
                    <a:pt x="3811" y="2700697"/>
                  </a:lnTo>
                  <a:lnTo>
                    <a:pt x="2540" y="2693080"/>
                  </a:lnTo>
                  <a:lnTo>
                    <a:pt x="1270" y="2685780"/>
                  </a:lnTo>
                  <a:lnTo>
                    <a:pt x="635" y="2678162"/>
                  </a:lnTo>
                  <a:lnTo>
                    <a:pt x="0" y="2670228"/>
                  </a:lnTo>
                  <a:lnTo>
                    <a:pt x="0" y="2662927"/>
                  </a:lnTo>
                  <a:lnTo>
                    <a:pt x="0" y="2655310"/>
                  </a:lnTo>
                  <a:lnTo>
                    <a:pt x="953" y="2648010"/>
                  </a:lnTo>
                  <a:lnTo>
                    <a:pt x="1588" y="2640075"/>
                  </a:lnTo>
                  <a:lnTo>
                    <a:pt x="3176" y="2632458"/>
                  </a:lnTo>
                  <a:lnTo>
                    <a:pt x="4763" y="2625158"/>
                  </a:lnTo>
                  <a:lnTo>
                    <a:pt x="6668" y="2617858"/>
                  </a:lnTo>
                  <a:lnTo>
                    <a:pt x="9526" y="2610558"/>
                  </a:lnTo>
                  <a:lnTo>
                    <a:pt x="12384" y="2603258"/>
                  </a:lnTo>
                  <a:lnTo>
                    <a:pt x="15559" y="2596275"/>
                  </a:lnTo>
                  <a:lnTo>
                    <a:pt x="19052" y="2588975"/>
                  </a:lnTo>
                  <a:lnTo>
                    <a:pt x="22545" y="2582310"/>
                  </a:lnTo>
                  <a:lnTo>
                    <a:pt x="26990" y="2575644"/>
                  </a:lnTo>
                  <a:lnTo>
                    <a:pt x="31753" y="2569297"/>
                  </a:lnTo>
                  <a:lnTo>
                    <a:pt x="36516" y="2562631"/>
                  </a:lnTo>
                  <a:lnTo>
                    <a:pt x="1086264" y="1414621"/>
                  </a:lnTo>
                  <a:lnTo>
                    <a:pt x="1091027" y="1408908"/>
                  </a:lnTo>
                  <a:lnTo>
                    <a:pt x="1096742" y="1403829"/>
                  </a:lnTo>
                  <a:lnTo>
                    <a:pt x="1101823" y="1398751"/>
                  </a:lnTo>
                  <a:lnTo>
                    <a:pt x="1107221" y="1393990"/>
                  </a:lnTo>
                  <a:lnTo>
                    <a:pt x="1113254" y="1389229"/>
                  </a:lnTo>
                  <a:lnTo>
                    <a:pt x="1119287" y="1385103"/>
                  </a:lnTo>
                  <a:lnTo>
                    <a:pt x="1125002" y="1381295"/>
                  </a:lnTo>
                  <a:lnTo>
                    <a:pt x="1131353" y="1377803"/>
                  </a:lnTo>
                  <a:lnTo>
                    <a:pt x="1137703" y="1374629"/>
                  </a:lnTo>
                  <a:lnTo>
                    <a:pt x="1144054" y="1371455"/>
                  </a:lnTo>
                  <a:lnTo>
                    <a:pt x="1150722" y="1368599"/>
                  </a:lnTo>
                  <a:lnTo>
                    <a:pt x="1157390" y="1366694"/>
                  </a:lnTo>
                  <a:lnTo>
                    <a:pt x="1164058" y="1364790"/>
                  </a:lnTo>
                  <a:lnTo>
                    <a:pt x="1170726" y="1362568"/>
                  </a:lnTo>
                  <a:lnTo>
                    <a:pt x="1177394" y="1361616"/>
                  </a:lnTo>
                  <a:lnTo>
                    <a:pt x="1184698" y="1360347"/>
                  </a:lnTo>
                  <a:lnTo>
                    <a:pt x="1191683" y="1360029"/>
                  </a:lnTo>
                  <a:lnTo>
                    <a:pt x="1198351" y="1359712"/>
                  </a:lnTo>
                  <a:lnTo>
                    <a:pt x="1205654" y="1359077"/>
                  </a:lnTo>
                  <a:lnTo>
                    <a:pt x="1212640" y="1359712"/>
                  </a:lnTo>
                  <a:lnTo>
                    <a:pt x="1219626" y="1360347"/>
                  </a:lnTo>
                  <a:lnTo>
                    <a:pt x="1226294" y="1361299"/>
                  </a:lnTo>
                  <a:lnTo>
                    <a:pt x="1233597" y="1362251"/>
                  </a:lnTo>
                  <a:lnTo>
                    <a:pt x="1240582" y="1363838"/>
                  </a:lnTo>
                  <a:lnTo>
                    <a:pt x="1247251" y="1365742"/>
                  </a:lnTo>
                  <a:lnTo>
                    <a:pt x="1253919" y="1368281"/>
                  </a:lnTo>
                  <a:lnTo>
                    <a:pt x="1260904" y="1371138"/>
                  </a:lnTo>
                  <a:lnTo>
                    <a:pt x="1267572" y="1373677"/>
                  </a:lnTo>
                  <a:lnTo>
                    <a:pt x="1274240" y="1376851"/>
                  </a:lnTo>
                  <a:lnTo>
                    <a:pt x="1280591" y="1380977"/>
                  </a:lnTo>
                  <a:lnTo>
                    <a:pt x="1286942" y="1384786"/>
                  </a:lnTo>
                  <a:lnTo>
                    <a:pt x="1292975" y="1389229"/>
                  </a:lnTo>
                  <a:lnTo>
                    <a:pt x="1907709" y="1846910"/>
                  </a:lnTo>
                  <a:lnTo>
                    <a:pt x="3043507" y="389124"/>
                  </a:lnTo>
                  <a:lnTo>
                    <a:pt x="3023186" y="374841"/>
                  </a:lnTo>
                  <a:lnTo>
                    <a:pt x="2660568" y="470377"/>
                  </a:lnTo>
                  <a:lnTo>
                    <a:pt x="2654853" y="471646"/>
                  </a:lnTo>
                  <a:lnTo>
                    <a:pt x="2648502" y="472598"/>
                  </a:lnTo>
                  <a:lnTo>
                    <a:pt x="2642152" y="473551"/>
                  </a:lnTo>
                  <a:lnTo>
                    <a:pt x="2635801" y="473868"/>
                  </a:lnTo>
                  <a:lnTo>
                    <a:pt x="2629450" y="474185"/>
                  </a:lnTo>
                  <a:lnTo>
                    <a:pt x="2623418" y="473868"/>
                  </a:lnTo>
                  <a:lnTo>
                    <a:pt x="2617384" y="473551"/>
                  </a:lnTo>
                  <a:lnTo>
                    <a:pt x="2611352" y="472598"/>
                  </a:lnTo>
                  <a:lnTo>
                    <a:pt x="2605318" y="471964"/>
                  </a:lnTo>
                  <a:lnTo>
                    <a:pt x="2599603" y="470377"/>
                  </a:lnTo>
                  <a:lnTo>
                    <a:pt x="2593570" y="468790"/>
                  </a:lnTo>
                  <a:lnTo>
                    <a:pt x="2587537" y="466885"/>
                  </a:lnTo>
                  <a:lnTo>
                    <a:pt x="2582139" y="464346"/>
                  </a:lnTo>
                  <a:lnTo>
                    <a:pt x="2576741" y="462124"/>
                  </a:lnTo>
                  <a:lnTo>
                    <a:pt x="2571660" y="459268"/>
                  </a:lnTo>
                  <a:lnTo>
                    <a:pt x="2565945" y="456094"/>
                  </a:lnTo>
                  <a:lnTo>
                    <a:pt x="2560864" y="452920"/>
                  </a:lnTo>
                  <a:lnTo>
                    <a:pt x="2556102" y="449429"/>
                  </a:lnTo>
                  <a:lnTo>
                    <a:pt x="2551339" y="445937"/>
                  </a:lnTo>
                  <a:lnTo>
                    <a:pt x="2546576" y="441811"/>
                  </a:lnTo>
                  <a:lnTo>
                    <a:pt x="2542448" y="437685"/>
                  </a:lnTo>
                  <a:lnTo>
                    <a:pt x="2538002" y="433242"/>
                  </a:lnTo>
                  <a:lnTo>
                    <a:pt x="2533875" y="428481"/>
                  </a:lnTo>
                  <a:lnTo>
                    <a:pt x="2530064" y="423402"/>
                  </a:lnTo>
                  <a:lnTo>
                    <a:pt x="2526572" y="418324"/>
                  </a:lnTo>
                  <a:lnTo>
                    <a:pt x="2523396" y="413246"/>
                  </a:lnTo>
                  <a:lnTo>
                    <a:pt x="2520221" y="407533"/>
                  </a:lnTo>
                  <a:lnTo>
                    <a:pt x="2517363" y="402137"/>
                  </a:lnTo>
                  <a:lnTo>
                    <a:pt x="2514823" y="396107"/>
                  </a:lnTo>
                  <a:lnTo>
                    <a:pt x="2512283" y="390394"/>
                  </a:lnTo>
                  <a:lnTo>
                    <a:pt x="2510378" y="384046"/>
                  </a:lnTo>
                  <a:lnTo>
                    <a:pt x="2508472" y="377698"/>
                  </a:lnTo>
                  <a:lnTo>
                    <a:pt x="2507202" y="371350"/>
                  </a:lnTo>
                  <a:lnTo>
                    <a:pt x="2505932" y="364685"/>
                  </a:lnTo>
                  <a:lnTo>
                    <a:pt x="2505297" y="358337"/>
                  </a:lnTo>
                  <a:lnTo>
                    <a:pt x="2504980" y="351989"/>
                  </a:lnTo>
                  <a:lnTo>
                    <a:pt x="2504344" y="345641"/>
                  </a:lnTo>
                  <a:lnTo>
                    <a:pt x="2504344" y="339293"/>
                  </a:lnTo>
                  <a:lnTo>
                    <a:pt x="2505297" y="332946"/>
                  </a:lnTo>
                  <a:lnTo>
                    <a:pt x="2505615" y="326915"/>
                  </a:lnTo>
                  <a:lnTo>
                    <a:pt x="2506885" y="320567"/>
                  </a:lnTo>
                  <a:lnTo>
                    <a:pt x="2508155" y="314537"/>
                  </a:lnTo>
                  <a:lnTo>
                    <a:pt x="2509425" y="308506"/>
                  </a:lnTo>
                  <a:lnTo>
                    <a:pt x="2511648" y="302793"/>
                  </a:lnTo>
                  <a:lnTo>
                    <a:pt x="2513870" y="296763"/>
                  </a:lnTo>
                  <a:lnTo>
                    <a:pt x="2516410" y="291367"/>
                  </a:lnTo>
                  <a:lnTo>
                    <a:pt x="2518633" y="285654"/>
                  </a:lnTo>
                  <a:lnTo>
                    <a:pt x="2521808" y="280576"/>
                  </a:lnTo>
                  <a:lnTo>
                    <a:pt x="2524984" y="275180"/>
                  </a:lnTo>
                  <a:lnTo>
                    <a:pt x="2528159" y="270102"/>
                  </a:lnTo>
                  <a:lnTo>
                    <a:pt x="2531970" y="265341"/>
                  </a:lnTo>
                  <a:lnTo>
                    <a:pt x="2535462" y="260580"/>
                  </a:lnTo>
                  <a:lnTo>
                    <a:pt x="2539908" y="256136"/>
                  </a:lnTo>
                  <a:lnTo>
                    <a:pt x="2544353" y="251693"/>
                  </a:lnTo>
                  <a:lnTo>
                    <a:pt x="2548481" y="247567"/>
                  </a:lnTo>
                  <a:lnTo>
                    <a:pt x="2553244" y="243441"/>
                  </a:lnTo>
                  <a:lnTo>
                    <a:pt x="2558642" y="239949"/>
                  </a:lnTo>
                  <a:lnTo>
                    <a:pt x="2563722" y="236458"/>
                  </a:lnTo>
                  <a:lnTo>
                    <a:pt x="2568803" y="233284"/>
                  </a:lnTo>
                  <a:lnTo>
                    <a:pt x="2574201" y="230428"/>
                  </a:lnTo>
                  <a:lnTo>
                    <a:pt x="2579916" y="227889"/>
                  </a:lnTo>
                  <a:lnTo>
                    <a:pt x="2585632" y="225349"/>
                  </a:lnTo>
                  <a:lnTo>
                    <a:pt x="2591982" y="223445"/>
                  </a:lnTo>
                  <a:lnTo>
                    <a:pt x="2598015" y="221541"/>
                  </a:lnTo>
                  <a:lnTo>
                    <a:pt x="3425176" y="4126"/>
                  </a:lnTo>
                  <a:lnTo>
                    <a:pt x="3432162" y="2222"/>
                  </a:lnTo>
                  <a:lnTo>
                    <a:pt x="3439782" y="952"/>
                  </a:lnTo>
                  <a:lnTo>
                    <a:pt x="3446768" y="318"/>
                  </a:lnTo>
                  <a:lnTo>
                    <a:pt x="3454389" y="0"/>
                  </a:lnTo>
                  <a:close/>
                </a:path>
              </a:pathLst>
            </a:custGeom>
            <a:solidFill>
              <a:schemeClr val="bg1"/>
            </a:solidFill>
            <a:ln>
              <a:noFill/>
            </a:ln>
            <a:extLst/>
          </p:spPr>
          <p:txBody>
            <a:bodyPr anchor="ctr">
              <a:scene3d>
                <a:camera prst="orthographicFront"/>
                <a:lightRig rig="threePt" dir="t"/>
              </a:scene3d>
              <a:sp3d contourW="12700">
                <a:contourClr>
                  <a:srgbClr val="FFFFFF"/>
                </a:contourClr>
              </a:sp3d>
            </a:bodyPr>
            <a:lstStyle/>
            <a:p>
              <a:pPr algn="ctr">
                <a:defRPr/>
              </a:pPr>
              <a:endParaRPr lang="zh-CN" altLang="en-US">
                <a:solidFill>
                  <a:srgbClr val="FFFFFF"/>
                </a:solidFill>
                <a:ea typeface="宋体" panose="02010600030101010101" pitchFamily="2" charset="-122"/>
              </a:endParaRPr>
            </a:p>
          </p:txBody>
        </p:sp>
      </p:grpSp>
      <p:sp>
        <p:nvSpPr>
          <p:cNvPr id="91" name="Freeform 19"/>
          <p:cNvSpPr>
            <a:spLocks noEditPoints="1"/>
          </p:cNvSpPr>
          <p:nvPr/>
        </p:nvSpPr>
        <p:spPr bwMode="auto">
          <a:xfrm>
            <a:off x="246967" y="127939"/>
            <a:ext cx="829480" cy="348733"/>
          </a:xfrm>
          <a:custGeom>
            <a:avLst/>
            <a:gdLst>
              <a:gd name="T0" fmla="*/ 19 w 2250"/>
              <a:gd name="T1" fmla="*/ 10 h 912"/>
              <a:gd name="T2" fmla="*/ 753 w 2250"/>
              <a:gd name="T3" fmla="*/ 0 h 912"/>
              <a:gd name="T4" fmla="*/ 813 w 2250"/>
              <a:gd name="T5" fmla="*/ 503 h 912"/>
              <a:gd name="T6" fmla="*/ 1601 w 2250"/>
              <a:gd name="T7" fmla="*/ 592 h 912"/>
              <a:gd name="T8" fmla="*/ 1184 w 2250"/>
              <a:gd name="T9" fmla="*/ 85 h 912"/>
              <a:gd name="T10" fmla="*/ 1403 w 2250"/>
              <a:gd name="T11" fmla="*/ 53 h 912"/>
              <a:gd name="T12" fmla="*/ 1446 w 2250"/>
              <a:gd name="T13" fmla="*/ 336 h 912"/>
              <a:gd name="T14" fmla="*/ 1711 w 2250"/>
              <a:gd name="T15" fmla="*/ 294 h 912"/>
              <a:gd name="T16" fmla="*/ 1970 w 2250"/>
              <a:gd name="T17" fmla="*/ 555 h 912"/>
              <a:gd name="T18" fmla="*/ 2250 w 2250"/>
              <a:gd name="T19" fmla="*/ 650 h 912"/>
              <a:gd name="T20" fmla="*/ 186 w 2250"/>
              <a:gd name="T21" fmla="*/ 729 h 912"/>
              <a:gd name="T22" fmla="*/ 147 w 2250"/>
              <a:gd name="T23" fmla="*/ 755 h 912"/>
              <a:gd name="T24" fmla="*/ 150 w 2250"/>
              <a:gd name="T25" fmla="*/ 879 h 912"/>
              <a:gd name="T26" fmla="*/ 234 w 2250"/>
              <a:gd name="T27" fmla="*/ 698 h 912"/>
              <a:gd name="T28" fmla="*/ 234 w 2250"/>
              <a:gd name="T29" fmla="*/ 698 h 912"/>
              <a:gd name="T30" fmla="*/ 346 w 2250"/>
              <a:gd name="T31" fmla="*/ 764 h 912"/>
              <a:gd name="T32" fmla="*/ 318 w 2250"/>
              <a:gd name="T33" fmla="*/ 795 h 912"/>
              <a:gd name="T34" fmla="*/ 206 w 2250"/>
              <a:gd name="T35" fmla="*/ 889 h 912"/>
              <a:gd name="T36" fmla="*/ 336 w 2250"/>
              <a:gd name="T37" fmla="*/ 887 h 912"/>
              <a:gd name="T38" fmla="*/ 416 w 2250"/>
              <a:gd name="T39" fmla="*/ 801 h 912"/>
              <a:gd name="T40" fmla="*/ 417 w 2250"/>
              <a:gd name="T41" fmla="*/ 830 h 912"/>
              <a:gd name="T42" fmla="*/ 416 w 2250"/>
              <a:gd name="T43" fmla="*/ 752 h 912"/>
              <a:gd name="T44" fmla="*/ 541 w 2250"/>
              <a:gd name="T45" fmla="*/ 755 h 912"/>
              <a:gd name="T46" fmla="*/ 531 w 2250"/>
              <a:gd name="T47" fmla="*/ 861 h 912"/>
              <a:gd name="T48" fmla="*/ 371 w 2250"/>
              <a:gd name="T49" fmla="*/ 715 h 912"/>
              <a:gd name="T50" fmla="*/ 702 w 2250"/>
              <a:gd name="T51" fmla="*/ 875 h 912"/>
              <a:gd name="T52" fmla="*/ 702 w 2250"/>
              <a:gd name="T53" fmla="*/ 875 h 912"/>
              <a:gd name="T54" fmla="*/ 804 w 2250"/>
              <a:gd name="T55" fmla="*/ 877 h 912"/>
              <a:gd name="T56" fmla="*/ 1069 w 2250"/>
              <a:gd name="T57" fmla="*/ 786 h 912"/>
              <a:gd name="T58" fmla="*/ 1046 w 2250"/>
              <a:gd name="T59" fmla="*/ 756 h 912"/>
              <a:gd name="T60" fmla="*/ 995 w 2250"/>
              <a:gd name="T61" fmla="*/ 803 h 912"/>
              <a:gd name="T62" fmla="*/ 1177 w 2250"/>
              <a:gd name="T63" fmla="*/ 718 h 912"/>
              <a:gd name="T64" fmla="*/ 1279 w 2250"/>
              <a:gd name="T65" fmla="*/ 704 h 912"/>
              <a:gd name="T66" fmla="*/ 1445 w 2250"/>
              <a:gd name="T67" fmla="*/ 713 h 912"/>
              <a:gd name="T68" fmla="*/ 1432 w 2250"/>
              <a:gd name="T69" fmla="*/ 855 h 912"/>
              <a:gd name="T70" fmla="*/ 1301 w 2250"/>
              <a:gd name="T71" fmla="*/ 750 h 912"/>
              <a:gd name="T72" fmla="*/ 1376 w 2250"/>
              <a:gd name="T73" fmla="*/ 750 h 912"/>
              <a:gd name="T74" fmla="*/ 1382 w 2250"/>
              <a:gd name="T75" fmla="*/ 819 h 912"/>
              <a:gd name="T76" fmla="*/ 1595 w 2250"/>
              <a:gd name="T77" fmla="*/ 745 h 912"/>
              <a:gd name="T78" fmla="*/ 1639 w 2250"/>
              <a:gd name="T79" fmla="*/ 829 h 912"/>
              <a:gd name="T80" fmla="*/ 1585 w 2250"/>
              <a:gd name="T81" fmla="*/ 827 h 912"/>
              <a:gd name="T82" fmla="*/ 1653 w 2250"/>
              <a:gd name="T83" fmla="*/ 692 h 912"/>
              <a:gd name="T84" fmla="*/ 1635 w 2250"/>
              <a:gd name="T85" fmla="*/ 820 h 912"/>
              <a:gd name="T86" fmla="*/ 1863 w 2250"/>
              <a:gd name="T87" fmla="*/ 839 h 912"/>
              <a:gd name="T88" fmla="*/ 1866 w 2250"/>
              <a:gd name="T89" fmla="*/ 885 h 912"/>
              <a:gd name="T90" fmla="*/ 1856 w 2250"/>
              <a:gd name="T91" fmla="*/ 776 h 912"/>
              <a:gd name="T92" fmla="*/ 1770 w 2250"/>
              <a:gd name="T93" fmla="*/ 708 h 912"/>
              <a:gd name="T94" fmla="*/ 1763 w 2250"/>
              <a:gd name="T95" fmla="*/ 880 h 912"/>
              <a:gd name="T96" fmla="*/ 1732 w 2250"/>
              <a:gd name="T97" fmla="*/ 697 h 912"/>
              <a:gd name="T98" fmla="*/ 1732 w 2250"/>
              <a:gd name="T99" fmla="*/ 697 h 912"/>
              <a:gd name="T100" fmla="*/ 1834 w 2250"/>
              <a:gd name="T101" fmla="*/ 697 h 912"/>
              <a:gd name="T102" fmla="*/ 1825 w 2250"/>
              <a:gd name="T103" fmla="*/ 871 h 912"/>
              <a:gd name="T104" fmla="*/ 1790 w 2250"/>
              <a:gd name="T105" fmla="*/ 887 h 912"/>
              <a:gd name="T106" fmla="*/ 1957 w 2250"/>
              <a:gd name="T107" fmla="*/ 888 h 912"/>
              <a:gd name="T108" fmla="*/ 1985 w 2250"/>
              <a:gd name="T109" fmla="*/ 770 h 912"/>
              <a:gd name="T110" fmla="*/ 1990 w 2250"/>
              <a:gd name="T111" fmla="*/ 819 h 912"/>
              <a:gd name="T112" fmla="*/ 2111 w 2250"/>
              <a:gd name="T113" fmla="*/ 755 h 912"/>
              <a:gd name="T114" fmla="*/ 2132 w 2250"/>
              <a:gd name="T115" fmla="*/ 807 h 912"/>
              <a:gd name="T116" fmla="*/ 2055 w 2250"/>
              <a:gd name="T117" fmla="*/ 884 h 912"/>
              <a:gd name="T118" fmla="*/ 2030 w 2250"/>
              <a:gd name="T119" fmla="*/ 822 h 912"/>
              <a:gd name="T120" fmla="*/ 2138 w 2250"/>
              <a:gd name="T121" fmla="*/ 866 h 912"/>
              <a:gd name="T122" fmla="*/ 2143 w 2250"/>
              <a:gd name="T123" fmla="*/ 756 h 912"/>
              <a:gd name="T124" fmla="*/ 2077 w 2250"/>
              <a:gd name="T125" fmla="*/ 688 h 91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 ang="0">
                <a:pos x="T120" y="T121"/>
              </a:cxn>
              <a:cxn ang="0">
                <a:pos x="T122" y="T123"/>
              </a:cxn>
              <a:cxn ang="0">
                <a:pos x="T124" y="T125"/>
              </a:cxn>
            </a:cxnLst>
            <a:rect l="0" t="0" r="r" b="b"/>
            <a:pathLst>
              <a:path w="2250" h="912">
                <a:moveTo>
                  <a:pt x="188" y="10"/>
                </a:moveTo>
                <a:lnTo>
                  <a:pt x="188" y="534"/>
                </a:lnTo>
                <a:lnTo>
                  <a:pt x="427" y="534"/>
                </a:lnTo>
                <a:lnTo>
                  <a:pt x="427" y="592"/>
                </a:lnTo>
                <a:lnTo>
                  <a:pt x="19" y="592"/>
                </a:lnTo>
                <a:lnTo>
                  <a:pt x="19" y="10"/>
                </a:lnTo>
                <a:lnTo>
                  <a:pt x="188" y="10"/>
                </a:lnTo>
                <a:close/>
                <a:moveTo>
                  <a:pt x="753" y="0"/>
                </a:moveTo>
                <a:cubicBezTo>
                  <a:pt x="922" y="0"/>
                  <a:pt x="1007" y="100"/>
                  <a:pt x="1007" y="301"/>
                </a:cubicBezTo>
                <a:cubicBezTo>
                  <a:pt x="1007" y="502"/>
                  <a:pt x="921" y="602"/>
                  <a:pt x="748" y="602"/>
                </a:cubicBezTo>
                <a:cubicBezTo>
                  <a:pt x="576" y="602"/>
                  <a:pt x="490" y="499"/>
                  <a:pt x="490" y="294"/>
                </a:cubicBezTo>
                <a:cubicBezTo>
                  <a:pt x="490" y="98"/>
                  <a:pt x="577" y="0"/>
                  <a:pt x="753" y="0"/>
                </a:cubicBezTo>
                <a:close/>
                <a:moveTo>
                  <a:pt x="748" y="46"/>
                </a:moveTo>
                <a:cubicBezTo>
                  <a:pt x="717" y="46"/>
                  <a:pt x="695" y="64"/>
                  <a:pt x="684" y="99"/>
                </a:cubicBezTo>
                <a:cubicBezTo>
                  <a:pt x="673" y="134"/>
                  <a:pt x="667" y="201"/>
                  <a:pt x="667" y="301"/>
                </a:cubicBezTo>
                <a:cubicBezTo>
                  <a:pt x="667" y="400"/>
                  <a:pt x="673" y="468"/>
                  <a:pt x="684" y="503"/>
                </a:cubicBezTo>
                <a:cubicBezTo>
                  <a:pt x="695" y="538"/>
                  <a:pt x="717" y="555"/>
                  <a:pt x="748" y="555"/>
                </a:cubicBezTo>
                <a:cubicBezTo>
                  <a:pt x="780" y="555"/>
                  <a:pt x="802" y="538"/>
                  <a:pt x="813" y="503"/>
                </a:cubicBezTo>
                <a:cubicBezTo>
                  <a:pt x="824" y="468"/>
                  <a:pt x="830" y="400"/>
                  <a:pt x="830" y="301"/>
                </a:cubicBezTo>
                <a:cubicBezTo>
                  <a:pt x="830" y="202"/>
                  <a:pt x="824" y="134"/>
                  <a:pt x="813" y="99"/>
                </a:cubicBezTo>
                <a:cubicBezTo>
                  <a:pt x="802" y="64"/>
                  <a:pt x="780" y="46"/>
                  <a:pt x="748" y="46"/>
                </a:cubicBezTo>
                <a:close/>
                <a:moveTo>
                  <a:pt x="1362" y="278"/>
                </a:moveTo>
                <a:lnTo>
                  <a:pt x="1601" y="278"/>
                </a:lnTo>
                <a:lnTo>
                  <a:pt x="1601" y="592"/>
                </a:lnTo>
                <a:lnTo>
                  <a:pt x="1548" y="592"/>
                </a:lnTo>
                <a:lnTo>
                  <a:pt x="1529" y="552"/>
                </a:lnTo>
                <a:cubicBezTo>
                  <a:pt x="1483" y="585"/>
                  <a:pt x="1433" y="602"/>
                  <a:pt x="1381" y="602"/>
                </a:cubicBezTo>
                <a:cubicBezTo>
                  <a:pt x="1295" y="602"/>
                  <a:pt x="1228" y="576"/>
                  <a:pt x="1180" y="524"/>
                </a:cubicBezTo>
                <a:cubicBezTo>
                  <a:pt x="1132" y="473"/>
                  <a:pt x="1109" y="400"/>
                  <a:pt x="1109" y="306"/>
                </a:cubicBezTo>
                <a:cubicBezTo>
                  <a:pt x="1109" y="215"/>
                  <a:pt x="1134" y="141"/>
                  <a:pt x="1184" y="85"/>
                </a:cubicBezTo>
                <a:cubicBezTo>
                  <a:pt x="1235" y="29"/>
                  <a:pt x="1301" y="0"/>
                  <a:pt x="1382" y="0"/>
                </a:cubicBezTo>
                <a:cubicBezTo>
                  <a:pt x="1490" y="0"/>
                  <a:pt x="1555" y="55"/>
                  <a:pt x="1578" y="165"/>
                </a:cubicBezTo>
                <a:lnTo>
                  <a:pt x="1499" y="201"/>
                </a:lnTo>
                <a:lnTo>
                  <a:pt x="1499" y="187"/>
                </a:lnTo>
                <a:lnTo>
                  <a:pt x="1498" y="156"/>
                </a:lnTo>
                <a:cubicBezTo>
                  <a:pt x="1492" y="87"/>
                  <a:pt x="1461" y="53"/>
                  <a:pt x="1403" y="53"/>
                </a:cubicBezTo>
                <a:cubicBezTo>
                  <a:pt x="1360" y="53"/>
                  <a:pt x="1331" y="71"/>
                  <a:pt x="1315" y="107"/>
                </a:cubicBezTo>
                <a:cubicBezTo>
                  <a:pt x="1300" y="144"/>
                  <a:pt x="1292" y="212"/>
                  <a:pt x="1292" y="311"/>
                </a:cubicBezTo>
                <a:cubicBezTo>
                  <a:pt x="1292" y="403"/>
                  <a:pt x="1298" y="466"/>
                  <a:pt x="1311" y="500"/>
                </a:cubicBezTo>
                <a:cubicBezTo>
                  <a:pt x="1323" y="533"/>
                  <a:pt x="1348" y="549"/>
                  <a:pt x="1383" y="549"/>
                </a:cubicBezTo>
                <a:cubicBezTo>
                  <a:pt x="1425" y="549"/>
                  <a:pt x="1446" y="526"/>
                  <a:pt x="1446" y="479"/>
                </a:cubicBezTo>
                <a:lnTo>
                  <a:pt x="1446" y="336"/>
                </a:lnTo>
                <a:lnTo>
                  <a:pt x="1362" y="336"/>
                </a:lnTo>
                <a:lnTo>
                  <a:pt x="1362" y="278"/>
                </a:lnTo>
                <a:close/>
                <a:moveTo>
                  <a:pt x="1975" y="0"/>
                </a:moveTo>
                <a:cubicBezTo>
                  <a:pt x="2144" y="0"/>
                  <a:pt x="2229" y="100"/>
                  <a:pt x="2229" y="301"/>
                </a:cubicBezTo>
                <a:cubicBezTo>
                  <a:pt x="2229" y="502"/>
                  <a:pt x="2143" y="602"/>
                  <a:pt x="1970" y="602"/>
                </a:cubicBezTo>
                <a:cubicBezTo>
                  <a:pt x="1798" y="602"/>
                  <a:pt x="1711" y="499"/>
                  <a:pt x="1711" y="294"/>
                </a:cubicBezTo>
                <a:cubicBezTo>
                  <a:pt x="1711" y="98"/>
                  <a:pt x="1799" y="0"/>
                  <a:pt x="1975" y="0"/>
                </a:cubicBezTo>
                <a:close/>
                <a:moveTo>
                  <a:pt x="1970" y="46"/>
                </a:moveTo>
                <a:cubicBezTo>
                  <a:pt x="1938" y="46"/>
                  <a:pt x="1917" y="64"/>
                  <a:pt x="1906" y="99"/>
                </a:cubicBezTo>
                <a:cubicBezTo>
                  <a:pt x="1894" y="134"/>
                  <a:pt x="1889" y="201"/>
                  <a:pt x="1889" y="301"/>
                </a:cubicBezTo>
                <a:cubicBezTo>
                  <a:pt x="1889" y="400"/>
                  <a:pt x="1894" y="468"/>
                  <a:pt x="1906" y="503"/>
                </a:cubicBezTo>
                <a:cubicBezTo>
                  <a:pt x="1917" y="538"/>
                  <a:pt x="1938" y="555"/>
                  <a:pt x="1970" y="555"/>
                </a:cubicBezTo>
                <a:cubicBezTo>
                  <a:pt x="2002" y="555"/>
                  <a:pt x="2023" y="538"/>
                  <a:pt x="2035" y="503"/>
                </a:cubicBezTo>
                <a:cubicBezTo>
                  <a:pt x="2046" y="468"/>
                  <a:pt x="2051" y="400"/>
                  <a:pt x="2051" y="301"/>
                </a:cubicBezTo>
                <a:cubicBezTo>
                  <a:pt x="2051" y="202"/>
                  <a:pt x="2046" y="134"/>
                  <a:pt x="2035" y="99"/>
                </a:cubicBezTo>
                <a:cubicBezTo>
                  <a:pt x="2023" y="64"/>
                  <a:pt x="2002" y="46"/>
                  <a:pt x="1970" y="46"/>
                </a:cubicBezTo>
                <a:close/>
                <a:moveTo>
                  <a:pt x="0" y="650"/>
                </a:moveTo>
                <a:lnTo>
                  <a:pt x="2250" y="650"/>
                </a:lnTo>
                <a:lnTo>
                  <a:pt x="2250" y="912"/>
                </a:lnTo>
                <a:lnTo>
                  <a:pt x="0" y="912"/>
                </a:lnTo>
                <a:lnTo>
                  <a:pt x="0" y="650"/>
                </a:lnTo>
                <a:close/>
                <a:moveTo>
                  <a:pt x="162" y="691"/>
                </a:moveTo>
                <a:cubicBezTo>
                  <a:pt x="174" y="701"/>
                  <a:pt x="185" y="710"/>
                  <a:pt x="195" y="719"/>
                </a:cubicBezTo>
                <a:lnTo>
                  <a:pt x="186" y="729"/>
                </a:lnTo>
                <a:cubicBezTo>
                  <a:pt x="175" y="719"/>
                  <a:pt x="165" y="709"/>
                  <a:pt x="154" y="700"/>
                </a:cubicBezTo>
                <a:lnTo>
                  <a:pt x="162" y="691"/>
                </a:lnTo>
                <a:close/>
                <a:moveTo>
                  <a:pt x="155" y="745"/>
                </a:moveTo>
                <a:cubicBezTo>
                  <a:pt x="165" y="753"/>
                  <a:pt x="176" y="762"/>
                  <a:pt x="189" y="772"/>
                </a:cubicBezTo>
                <a:lnTo>
                  <a:pt x="179" y="782"/>
                </a:lnTo>
                <a:cubicBezTo>
                  <a:pt x="168" y="772"/>
                  <a:pt x="157" y="763"/>
                  <a:pt x="147" y="755"/>
                </a:cubicBezTo>
                <a:lnTo>
                  <a:pt x="155" y="745"/>
                </a:lnTo>
                <a:close/>
                <a:moveTo>
                  <a:pt x="150" y="879"/>
                </a:moveTo>
                <a:cubicBezTo>
                  <a:pt x="159" y="858"/>
                  <a:pt x="166" y="833"/>
                  <a:pt x="174" y="804"/>
                </a:cubicBezTo>
                <a:cubicBezTo>
                  <a:pt x="179" y="807"/>
                  <a:pt x="183" y="809"/>
                  <a:pt x="187" y="810"/>
                </a:cubicBezTo>
                <a:cubicBezTo>
                  <a:pt x="177" y="840"/>
                  <a:pt x="170" y="865"/>
                  <a:pt x="165" y="885"/>
                </a:cubicBezTo>
                <a:lnTo>
                  <a:pt x="150" y="879"/>
                </a:lnTo>
                <a:close/>
                <a:moveTo>
                  <a:pt x="244" y="698"/>
                </a:moveTo>
                <a:lnTo>
                  <a:pt x="305" y="698"/>
                </a:lnTo>
                <a:lnTo>
                  <a:pt x="305" y="708"/>
                </a:lnTo>
                <a:lnTo>
                  <a:pt x="244" y="708"/>
                </a:lnTo>
                <a:lnTo>
                  <a:pt x="244" y="698"/>
                </a:lnTo>
                <a:close/>
                <a:moveTo>
                  <a:pt x="234" y="698"/>
                </a:moveTo>
                <a:lnTo>
                  <a:pt x="246" y="698"/>
                </a:lnTo>
                <a:lnTo>
                  <a:pt x="246" y="724"/>
                </a:lnTo>
                <a:cubicBezTo>
                  <a:pt x="246" y="747"/>
                  <a:pt x="236" y="764"/>
                  <a:pt x="216" y="775"/>
                </a:cubicBezTo>
                <a:cubicBezTo>
                  <a:pt x="214" y="772"/>
                  <a:pt x="211" y="769"/>
                  <a:pt x="207" y="765"/>
                </a:cubicBezTo>
                <a:cubicBezTo>
                  <a:pt x="225" y="757"/>
                  <a:pt x="234" y="743"/>
                  <a:pt x="234" y="724"/>
                </a:cubicBezTo>
                <a:lnTo>
                  <a:pt x="234" y="698"/>
                </a:lnTo>
                <a:close/>
                <a:moveTo>
                  <a:pt x="304" y="698"/>
                </a:moveTo>
                <a:lnTo>
                  <a:pt x="316" y="698"/>
                </a:lnTo>
                <a:lnTo>
                  <a:pt x="316" y="742"/>
                </a:lnTo>
                <a:cubicBezTo>
                  <a:pt x="316" y="749"/>
                  <a:pt x="319" y="753"/>
                  <a:pt x="325" y="753"/>
                </a:cubicBezTo>
                <a:lnTo>
                  <a:pt x="349" y="753"/>
                </a:lnTo>
                <a:cubicBezTo>
                  <a:pt x="347" y="756"/>
                  <a:pt x="346" y="760"/>
                  <a:pt x="346" y="764"/>
                </a:cubicBezTo>
                <a:lnTo>
                  <a:pt x="324" y="764"/>
                </a:lnTo>
                <a:cubicBezTo>
                  <a:pt x="310" y="764"/>
                  <a:pt x="304" y="757"/>
                  <a:pt x="304" y="744"/>
                </a:cubicBezTo>
                <a:lnTo>
                  <a:pt x="304" y="698"/>
                </a:lnTo>
                <a:close/>
                <a:moveTo>
                  <a:pt x="218" y="784"/>
                </a:moveTo>
                <a:lnTo>
                  <a:pt x="318" y="784"/>
                </a:lnTo>
                <a:lnTo>
                  <a:pt x="318" y="795"/>
                </a:lnTo>
                <a:lnTo>
                  <a:pt x="218" y="795"/>
                </a:lnTo>
                <a:lnTo>
                  <a:pt x="218" y="784"/>
                </a:lnTo>
                <a:close/>
                <a:moveTo>
                  <a:pt x="313" y="784"/>
                </a:moveTo>
                <a:lnTo>
                  <a:pt x="326" y="784"/>
                </a:lnTo>
                <a:lnTo>
                  <a:pt x="326" y="794"/>
                </a:lnTo>
                <a:cubicBezTo>
                  <a:pt x="308" y="839"/>
                  <a:pt x="268" y="871"/>
                  <a:pt x="206" y="889"/>
                </a:cubicBezTo>
                <a:cubicBezTo>
                  <a:pt x="203" y="886"/>
                  <a:pt x="200" y="883"/>
                  <a:pt x="197" y="879"/>
                </a:cubicBezTo>
                <a:cubicBezTo>
                  <a:pt x="259" y="862"/>
                  <a:pt x="298" y="832"/>
                  <a:pt x="313" y="790"/>
                </a:cubicBezTo>
                <a:lnTo>
                  <a:pt x="313" y="784"/>
                </a:lnTo>
                <a:close/>
                <a:moveTo>
                  <a:pt x="240" y="789"/>
                </a:moveTo>
                <a:cubicBezTo>
                  <a:pt x="253" y="833"/>
                  <a:pt x="289" y="862"/>
                  <a:pt x="347" y="876"/>
                </a:cubicBezTo>
                <a:cubicBezTo>
                  <a:pt x="342" y="881"/>
                  <a:pt x="338" y="884"/>
                  <a:pt x="336" y="887"/>
                </a:cubicBezTo>
                <a:cubicBezTo>
                  <a:pt x="276" y="870"/>
                  <a:pt x="240" y="838"/>
                  <a:pt x="228" y="792"/>
                </a:cubicBezTo>
                <a:lnTo>
                  <a:pt x="240" y="789"/>
                </a:lnTo>
                <a:close/>
                <a:moveTo>
                  <a:pt x="416" y="791"/>
                </a:moveTo>
                <a:lnTo>
                  <a:pt x="535" y="791"/>
                </a:lnTo>
                <a:lnTo>
                  <a:pt x="535" y="801"/>
                </a:lnTo>
                <a:lnTo>
                  <a:pt x="416" y="801"/>
                </a:lnTo>
                <a:lnTo>
                  <a:pt x="416" y="791"/>
                </a:lnTo>
                <a:close/>
                <a:moveTo>
                  <a:pt x="417" y="830"/>
                </a:moveTo>
                <a:lnTo>
                  <a:pt x="537" y="830"/>
                </a:lnTo>
                <a:lnTo>
                  <a:pt x="537" y="841"/>
                </a:lnTo>
                <a:lnTo>
                  <a:pt x="417" y="841"/>
                </a:lnTo>
                <a:lnTo>
                  <a:pt x="417" y="830"/>
                </a:lnTo>
                <a:close/>
                <a:moveTo>
                  <a:pt x="411" y="752"/>
                </a:moveTo>
                <a:lnTo>
                  <a:pt x="421" y="752"/>
                </a:lnTo>
                <a:lnTo>
                  <a:pt x="421" y="886"/>
                </a:lnTo>
                <a:lnTo>
                  <a:pt x="411" y="886"/>
                </a:lnTo>
                <a:lnTo>
                  <a:pt x="411" y="752"/>
                </a:lnTo>
                <a:close/>
                <a:moveTo>
                  <a:pt x="416" y="752"/>
                </a:moveTo>
                <a:lnTo>
                  <a:pt x="541" y="752"/>
                </a:lnTo>
                <a:lnTo>
                  <a:pt x="541" y="762"/>
                </a:lnTo>
                <a:lnTo>
                  <a:pt x="416" y="762"/>
                </a:lnTo>
                <a:lnTo>
                  <a:pt x="416" y="752"/>
                </a:lnTo>
                <a:close/>
                <a:moveTo>
                  <a:pt x="531" y="755"/>
                </a:moveTo>
                <a:lnTo>
                  <a:pt x="541" y="755"/>
                </a:lnTo>
                <a:lnTo>
                  <a:pt x="541" y="863"/>
                </a:lnTo>
                <a:cubicBezTo>
                  <a:pt x="541" y="877"/>
                  <a:pt x="535" y="884"/>
                  <a:pt x="521" y="884"/>
                </a:cubicBezTo>
                <a:cubicBezTo>
                  <a:pt x="514" y="884"/>
                  <a:pt x="506" y="884"/>
                  <a:pt x="496" y="884"/>
                </a:cubicBezTo>
                <a:cubicBezTo>
                  <a:pt x="495" y="880"/>
                  <a:pt x="494" y="876"/>
                  <a:pt x="494" y="872"/>
                </a:cubicBezTo>
                <a:cubicBezTo>
                  <a:pt x="499" y="873"/>
                  <a:pt x="507" y="873"/>
                  <a:pt x="517" y="873"/>
                </a:cubicBezTo>
                <a:cubicBezTo>
                  <a:pt x="526" y="873"/>
                  <a:pt x="531" y="869"/>
                  <a:pt x="531" y="861"/>
                </a:cubicBezTo>
                <a:lnTo>
                  <a:pt x="531" y="755"/>
                </a:lnTo>
                <a:close/>
                <a:moveTo>
                  <a:pt x="371" y="715"/>
                </a:moveTo>
                <a:lnTo>
                  <a:pt x="567" y="715"/>
                </a:lnTo>
                <a:lnTo>
                  <a:pt x="567" y="726"/>
                </a:lnTo>
                <a:lnTo>
                  <a:pt x="371" y="726"/>
                </a:lnTo>
                <a:lnTo>
                  <a:pt x="371" y="715"/>
                </a:lnTo>
                <a:close/>
                <a:moveTo>
                  <a:pt x="445" y="687"/>
                </a:moveTo>
                <a:lnTo>
                  <a:pt x="458" y="691"/>
                </a:lnTo>
                <a:cubicBezTo>
                  <a:pt x="441" y="734"/>
                  <a:pt x="413" y="773"/>
                  <a:pt x="374" y="806"/>
                </a:cubicBezTo>
                <a:cubicBezTo>
                  <a:pt x="372" y="803"/>
                  <a:pt x="369" y="800"/>
                  <a:pt x="365" y="796"/>
                </a:cubicBezTo>
                <a:cubicBezTo>
                  <a:pt x="404" y="764"/>
                  <a:pt x="431" y="728"/>
                  <a:pt x="445" y="687"/>
                </a:cubicBezTo>
                <a:close/>
                <a:moveTo>
                  <a:pt x="702" y="875"/>
                </a:moveTo>
                <a:lnTo>
                  <a:pt x="702" y="859"/>
                </a:lnTo>
                <a:lnTo>
                  <a:pt x="614" y="859"/>
                </a:lnTo>
                <a:lnTo>
                  <a:pt x="614" y="703"/>
                </a:lnTo>
                <a:lnTo>
                  <a:pt x="594" y="703"/>
                </a:lnTo>
                <a:lnTo>
                  <a:pt x="594" y="875"/>
                </a:lnTo>
                <a:lnTo>
                  <a:pt x="702" y="875"/>
                </a:lnTo>
                <a:close/>
                <a:moveTo>
                  <a:pt x="805" y="718"/>
                </a:moveTo>
                <a:cubicBezTo>
                  <a:pt x="767" y="721"/>
                  <a:pt x="746" y="746"/>
                  <a:pt x="742" y="791"/>
                </a:cubicBezTo>
                <a:cubicBezTo>
                  <a:pt x="744" y="835"/>
                  <a:pt x="765" y="858"/>
                  <a:pt x="803" y="862"/>
                </a:cubicBezTo>
                <a:cubicBezTo>
                  <a:pt x="843" y="860"/>
                  <a:pt x="864" y="836"/>
                  <a:pt x="866" y="791"/>
                </a:cubicBezTo>
                <a:cubicBezTo>
                  <a:pt x="863" y="746"/>
                  <a:pt x="842" y="721"/>
                  <a:pt x="805" y="718"/>
                </a:cubicBezTo>
                <a:close/>
                <a:moveTo>
                  <a:pt x="804" y="877"/>
                </a:moveTo>
                <a:cubicBezTo>
                  <a:pt x="752" y="874"/>
                  <a:pt x="725" y="846"/>
                  <a:pt x="722" y="792"/>
                </a:cubicBezTo>
                <a:cubicBezTo>
                  <a:pt x="725" y="734"/>
                  <a:pt x="753" y="704"/>
                  <a:pt x="806" y="701"/>
                </a:cubicBezTo>
                <a:cubicBezTo>
                  <a:pt x="857" y="704"/>
                  <a:pt x="884" y="734"/>
                  <a:pt x="888" y="791"/>
                </a:cubicBezTo>
                <a:cubicBezTo>
                  <a:pt x="885" y="846"/>
                  <a:pt x="857" y="875"/>
                  <a:pt x="804" y="877"/>
                </a:cubicBezTo>
                <a:close/>
                <a:moveTo>
                  <a:pt x="995" y="786"/>
                </a:moveTo>
                <a:lnTo>
                  <a:pt x="1069" y="786"/>
                </a:lnTo>
                <a:lnTo>
                  <a:pt x="1069" y="849"/>
                </a:lnTo>
                <a:cubicBezTo>
                  <a:pt x="1054" y="868"/>
                  <a:pt x="1030" y="877"/>
                  <a:pt x="995" y="877"/>
                </a:cubicBezTo>
                <a:cubicBezTo>
                  <a:pt x="941" y="874"/>
                  <a:pt x="913" y="846"/>
                  <a:pt x="910" y="792"/>
                </a:cubicBezTo>
                <a:cubicBezTo>
                  <a:pt x="912" y="733"/>
                  <a:pt x="939" y="703"/>
                  <a:pt x="991" y="701"/>
                </a:cubicBezTo>
                <a:cubicBezTo>
                  <a:pt x="1030" y="701"/>
                  <a:pt x="1055" y="718"/>
                  <a:pt x="1068" y="751"/>
                </a:cubicBezTo>
                <a:lnTo>
                  <a:pt x="1046" y="756"/>
                </a:lnTo>
                <a:cubicBezTo>
                  <a:pt x="1037" y="731"/>
                  <a:pt x="1019" y="718"/>
                  <a:pt x="991" y="718"/>
                </a:cubicBezTo>
                <a:cubicBezTo>
                  <a:pt x="954" y="721"/>
                  <a:pt x="934" y="746"/>
                  <a:pt x="931" y="791"/>
                </a:cubicBezTo>
                <a:cubicBezTo>
                  <a:pt x="933" y="835"/>
                  <a:pt x="955" y="858"/>
                  <a:pt x="994" y="862"/>
                </a:cubicBezTo>
                <a:cubicBezTo>
                  <a:pt x="1020" y="862"/>
                  <a:pt x="1038" y="855"/>
                  <a:pt x="1050" y="841"/>
                </a:cubicBezTo>
                <a:lnTo>
                  <a:pt x="1050" y="803"/>
                </a:lnTo>
                <a:lnTo>
                  <a:pt x="995" y="803"/>
                </a:lnTo>
                <a:lnTo>
                  <a:pt x="995" y="786"/>
                </a:lnTo>
                <a:close/>
                <a:moveTo>
                  <a:pt x="1177" y="718"/>
                </a:moveTo>
                <a:cubicBezTo>
                  <a:pt x="1139" y="721"/>
                  <a:pt x="1118" y="746"/>
                  <a:pt x="1114" y="791"/>
                </a:cubicBezTo>
                <a:cubicBezTo>
                  <a:pt x="1116" y="835"/>
                  <a:pt x="1137" y="858"/>
                  <a:pt x="1175" y="862"/>
                </a:cubicBezTo>
                <a:cubicBezTo>
                  <a:pt x="1215" y="860"/>
                  <a:pt x="1236" y="836"/>
                  <a:pt x="1238" y="791"/>
                </a:cubicBezTo>
                <a:cubicBezTo>
                  <a:pt x="1235" y="746"/>
                  <a:pt x="1214" y="721"/>
                  <a:pt x="1177" y="718"/>
                </a:cubicBezTo>
                <a:close/>
                <a:moveTo>
                  <a:pt x="1176" y="877"/>
                </a:moveTo>
                <a:cubicBezTo>
                  <a:pt x="1124" y="874"/>
                  <a:pt x="1097" y="846"/>
                  <a:pt x="1094" y="792"/>
                </a:cubicBezTo>
                <a:cubicBezTo>
                  <a:pt x="1097" y="734"/>
                  <a:pt x="1125" y="704"/>
                  <a:pt x="1178" y="701"/>
                </a:cubicBezTo>
                <a:cubicBezTo>
                  <a:pt x="1229" y="704"/>
                  <a:pt x="1256" y="734"/>
                  <a:pt x="1260" y="791"/>
                </a:cubicBezTo>
                <a:cubicBezTo>
                  <a:pt x="1257" y="846"/>
                  <a:pt x="1229" y="875"/>
                  <a:pt x="1176" y="877"/>
                </a:cubicBezTo>
                <a:close/>
                <a:moveTo>
                  <a:pt x="1279" y="704"/>
                </a:moveTo>
                <a:lnTo>
                  <a:pt x="1479" y="704"/>
                </a:lnTo>
                <a:lnTo>
                  <a:pt x="1479" y="716"/>
                </a:lnTo>
                <a:lnTo>
                  <a:pt x="1279" y="716"/>
                </a:lnTo>
                <a:lnTo>
                  <a:pt x="1279" y="704"/>
                </a:lnTo>
                <a:close/>
                <a:moveTo>
                  <a:pt x="1432" y="713"/>
                </a:moveTo>
                <a:lnTo>
                  <a:pt x="1445" y="713"/>
                </a:lnTo>
                <a:lnTo>
                  <a:pt x="1445" y="856"/>
                </a:lnTo>
                <a:cubicBezTo>
                  <a:pt x="1445" y="875"/>
                  <a:pt x="1436" y="884"/>
                  <a:pt x="1418" y="884"/>
                </a:cubicBezTo>
                <a:cubicBezTo>
                  <a:pt x="1410" y="884"/>
                  <a:pt x="1398" y="884"/>
                  <a:pt x="1384" y="883"/>
                </a:cubicBezTo>
                <a:cubicBezTo>
                  <a:pt x="1383" y="878"/>
                  <a:pt x="1382" y="873"/>
                  <a:pt x="1381" y="869"/>
                </a:cubicBezTo>
                <a:cubicBezTo>
                  <a:pt x="1392" y="870"/>
                  <a:pt x="1404" y="870"/>
                  <a:pt x="1416" y="870"/>
                </a:cubicBezTo>
                <a:cubicBezTo>
                  <a:pt x="1426" y="870"/>
                  <a:pt x="1432" y="865"/>
                  <a:pt x="1432" y="855"/>
                </a:cubicBezTo>
                <a:lnTo>
                  <a:pt x="1432" y="713"/>
                </a:lnTo>
                <a:close/>
                <a:moveTo>
                  <a:pt x="1301" y="750"/>
                </a:moveTo>
                <a:lnTo>
                  <a:pt x="1314" y="750"/>
                </a:lnTo>
                <a:lnTo>
                  <a:pt x="1314" y="831"/>
                </a:lnTo>
                <a:lnTo>
                  <a:pt x="1301" y="831"/>
                </a:lnTo>
                <a:lnTo>
                  <a:pt x="1301" y="750"/>
                </a:lnTo>
                <a:close/>
                <a:moveTo>
                  <a:pt x="1308" y="750"/>
                </a:moveTo>
                <a:lnTo>
                  <a:pt x="1382" y="750"/>
                </a:lnTo>
                <a:lnTo>
                  <a:pt x="1382" y="762"/>
                </a:lnTo>
                <a:lnTo>
                  <a:pt x="1308" y="762"/>
                </a:lnTo>
                <a:lnTo>
                  <a:pt x="1308" y="750"/>
                </a:lnTo>
                <a:close/>
                <a:moveTo>
                  <a:pt x="1376" y="750"/>
                </a:moveTo>
                <a:lnTo>
                  <a:pt x="1389" y="750"/>
                </a:lnTo>
                <a:lnTo>
                  <a:pt x="1389" y="831"/>
                </a:lnTo>
                <a:lnTo>
                  <a:pt x="1376" y="831"/>
                </a:lnTo>
                <a:lnTo>
                  <a:pt x="1376" y="750"/>
                </a:lnTo>
                <a:close/>
                <a:moveTo>
                  <a:pt x="1309" y="819"/>
                </a:moveTo>
                <a:lnTo>
                  <a:pt x="1382" y="819"/>
                </a:lnTo>
                <a:lnTo>
                  <a:pt x="1382" y="831"/>
                </a:lnTo>
                <a:lnTo>
                  <a:pt x="1309" y="831"/>
                </a:lnTo>
                <a:lnTo>
                  <a:pt x="1309" y="819"/>
                </a:lnTo>
                <a:close/>
                <a:moveTo>
                  <a:pt x="1577" y="690"/>
                </a:moveTo>
                <a:cubicBezTo>
                  <a:pt x="1588" y="705"/>
                  <a:pt x="1598" y="721"/>
                  <a:pt x="1607" y="738"/>
                </a:cubicBezTo>
                <a:lnTo>
                  <a:pt x="1595" y="745"/>
                </a:lnTo>
                <a:cubicBezTo>
                  <a:pt x="1586" y="729"/>
                  <a:pt x="1577" y="712"/>
                  <a:pt x="1567" y="697"/>
                </a:cubicBezTo>
                <a:lnTo>
                  <a:pt x="1577" y="690"/>
                </a:lnTo>
                <a:close/>
                <a:moveTo>
                  <a:pt x="1649" y="820"/>
                </a:moveTo>
                <a:cubicBezTo>
                  <a:pt x="1666" y="837"/>
                  <a:pt x="1682" y="854"/>
                  <a:pt x="1697" y="871"/>
                </a:cubicBezTo>
                <a:lnTo>
                  <a:pt x="1685" y="881"/>
                </a:lnTo>
                <a:cubicBezTo>
                  <a:pt x="1670" y="863"/>
                  <a:pt x="1655" y="845"/>
                  <a:pt x="1639" y="829"/>
                </a:cubicBezTo>
                <a:lnTo>
                  <a:pt x="1649" y="820"/>
                </a:lnTo>
                <a:close/>
                <a:moveTo>
                  <a:pt x="1514" y="698"/>
                </a:moveTo>
                <a:lnTo>
                  <a:pt x="1527" y="698"/>
                </a:lnTo>
                <a:lnTo>
                  <a:pt x="1527" y="845"/>
                </a:lnTo>
                <a:cubicBezTo>
                  <a:pt x="1545" y="835"/>
                  <a:pt x="1564" y="825"/>
                  <a:pt x="1583" y="814"/>
                </a:cubicBezTo>
                <a:cubicBezTo>
                  <a:pt x="1584" y="820"/>
                  <a:pt x="1584" y="824"/>
                  <a:pt x="1585" y="827"/>
                </a:cubicBezTo>
                <a:cubicBezTo>
                  <a:pt x="1566" y="838"/>
                  <a:pt x="1547" y="848"/>
                  <a:pt x="1528" y="859"/>
                </a:cubicBezTo>
                <a:cubicBezTo>
                  <a:pt x="1524" y="862"/>
                  <a:pt x="1520" y="865"/>
                  <a:pt x="1515" y="869"/>
                </a:cubicBezTo>
                <a:lnTo>
                  <a:pt x="1507" y="855"/>
                </a:lnTo>
                <a:cubicBezTo>
                  <a:pt x="1511" y="851"/>
                  <a:pt x="1514" y="845"/>
                  <a:pt x="1514" y="838"/>
                </a:cubicBezTo>
                <a:lnTo>
                  <a:pt x="1514" y="698"/>
                </a:lnTo>
                <a:close/>
                <a:moveTo>
                  <a:pt x="1653" y="692"/>
                </a:moveTo>
                <a:lnTo>
                  <a:pt x="1666" y="692"/>
                </a:lnTo>
                <a:lnTo>
                  <a:pt x="1666" y="729"/>
                </a:lnTo>
                <a:cubicBezTo>
                  <a:pt x="1666" y="771"/>
                  <a:pt x="1660" y="803"/>
                  <a:pt x="1647" y="826"/>
                </a:cubicBezTo>
                <a:cubicBezTo>
                  <a:pt x="1632" y="852"/>
                  <a:pt x="1607" y="873"/>
                  <a:pt x="1573" y="888"/>
                </a:cubicBezTo>
                <a:cubicBezTo>
                  <a:pt x="1571" y="884"/>
                  <a:pt x="1568" y="880"/>
                  <a:pt x="1565" y="876"/>
                </a:cubicBezTo>
                <a:cubicBezTo>
                  <a:pt x="1598" y="862"/>
                  <a:pt x="1622" y="843"/>
                  <a:pt x="1635" y="820"/>
                </a:cubicBezTo>
                <a:cubicBezTo>
                  <a:pt x="1647" y="800"/>
                  <a:pt x="1653" y="769"/>
                  <a:pt x="1653" y="729"/>
                </a:cubicBezTo>
                <a:lnTo>
                  <a:pt x="1653" y="692"/>
                </a:lnTo>
                <a:close/>
                <a:moveTo>
                  <a:pt x="1863" y="706"/>
                </a:moveTo>
                <a:lnTo>
                  <a:pt x="1874" y="706"/>
                </a:lnTo>
                <a:lnTo>
                  <a:pt x="1874" y="839"/>
                </a:lnTo>
                <a:lnTo>
                  <a:pt x="1863" y="839"/>
                </a:lnTo>
                <a:lnTo>
                  <a:pt x="1863" y="706"/>
                </a:lnTo>
                <a:close/>
                <a:moveTo>
                  <a:pt x="1897" y="689"/>
                </a:moveTo>
                <a:lnTo>
                  <a:pt x="1908" y="689"/>
                </a:lnTo>
                <a:lnTo>
                  <a:pt x="1908" y="862"/>
                </a:lnTo>
                <a:cubicBezTo>
                  <a:pt x="1908" y="878"/>
                  <a:pt x="1902" y="886"/>
                  <a:pt x="1888" y="886"/>
                </a:cubicBezTo>
                <a:cubicBezTo>
                  <a:pt x="1881" y="886"/>
                  <a:pt x="1874" y="886"/>
                  <a:pt x="1866" y="885"/>
                </a:cubicBezTo>
                <a:cubicBezTo>
                  <a:pt x="1865" y="881"/>
                  <a:pt x="1864" y="876"/>
                  <a:pt x="1863" y="872"/>
                </a:cubicBezTo>
                <a:cubicBezTo>
                  <a:pt x="1870" y="873"/>
                  <a:pt x="1877" y="873"/>
                  <a:pt x="1885" y="873"/>
                </a:cubicBezTo>
                <a:cubicBezTo>
                  <a:pt x="1893" y="873"/>
                  <a:pt x="1897" y="869"/>
                  <a:pt x="1897" y="860"/>
                </a:cubicBezTo>
                <a:lnTo>
                  <a:pt x="1897" y="689"/>
                </a:lnTo>
                <a:close/>
                <a:moveTo>
                  <a:pt x="1716" y="776"/>
                </a:moveTo>
                <a:lnTo>
                  <a:pt x="1856" y="776"/>
                </a:lnTo>
                <a:lnTo>
                  <a:pt x="1856" y="787"/>
                </a:lnTo>
                <a:lnTo>
                  <a:pt x="1716" y="787"/>
                </a:lnTo>
                <a:lnTo>
                  <a:pt x="1716" y="776"/>
                </a:lnTo>
                <a:close/>
                <a:moveTo>
                  <a:pt x="1736" y="697"/>
                </a:moveTo>
                <a:lnTo>
                  <a:pt x="1770" y="697"/>
                </a:lnTo>
                <a:lnTo>
                  <a:pt x="1770" y="708"/>
                </a:lnTo>
                <a:lnTo>
                  <a:pt x="1736" y="708"/>
                </a:lnTo>
                <a:lnTo>
                  <a:pt x="1736" y="697"/>
                </a:lnTo>
                <a:close/>
                <a:moveTo>
                  <a:pt x="1766" y="697"/>
                </a:moveTo>
                <a:lnTo>
                  <a:pt x="1776" y="697"/>
                </a:lnTo>
                <a:lnTo>
                  <a:pt x="1776" y="863"/>
                </a:lnTo>
                <a:cubicBezTo>
                  <a:pt x="1776" y="872"/>
                  <a:pt x="1772" y="878"/>
                  <a:pt x="1763" y="880"/>
                </a:cubicBezTo>
                <a:cubicBezTo>
                  <a:pt x="1760" y="881"/>
                  <a:pt x="1754" y="881"/>
                  <a:pt x="1744" y="881"/>
                </a:cubicBezTo>
                <a:cubicBezTo>
                  <a:pt x="1744" y="877"/>
                  <a:pt x="1743" y="873"/>
                  <a:pt x="1742" y="869"/>
                </a:cubicBezTo>
                <a:cubicBezTo>
                  <a:pt x="1749" y="870"/>
                  <a:pt x="1754" y="870"/>
                  <a:pt x="1758" y="870"/>
                </a:cubicBezTo>
                <a:cubicBezTo>
                  <a:pt x="1763" y="870"/>
                  <a:pt x="1766" y="867"/>
                  <a:pt x="1766" y="861"/>
                </a:cubicBezTo>
                <a:lnTo>
                  <a:pt x="1766" y="697"/>
                </a:lnTo>
                <a:close/>
                <a:moveTo>
                  <a:pt x="1732" y="697"/>
                </a:moveTo>
                <a:lnTo>
                  <a:pt x="1743" y="697"/>
                </a:lnTo>
                <a:lnTo>
                  <a:pt x="1743" y="798"/>
                </a:lnTo>
                <a:cubicBezTo>
                  <a:pt x="1743" y="836"/>
                  <a:pt x="1737" y="865"/>
                  <a:pt x="1725" y="886"/>
                </a:cubicBezTo>
                <a:cubicBezTo>
                  <a:pt x="1723" y="884"/>
                  <a:pt x="1720" y="880"/>
                  <a:pt x="1717" y="876"/>
                </a:cubicBezTo>
                <a:cubicBezTo>
                  <a:pt x="1727" y="859"/>
                  <a:pt x="1732" y="832"/>
                  <a:pt x="1732" y="798"/>
                </a:cubicBezTo>
                <a:lnTo>
                  <a:pt x="1732" y="697"/>
                </a:lnTo>
                <a:close/>
                <a:moveTo>
                  <a:pt x="1801" y="697"/>
                </a:moveTo>
                <a:lnTo>
                  <a:pt x="1839" y="697"/>
                </a:lnTo>
                <a:lnTo>
                  <a:pt x="1839" y="708"/>
                </a:lnTo>
                <a:lnTo>
                  <a:pt x="1801" y="708"/>
                </a:lnTo>
                <a:lnTo>
                  <a:pt x="1801" y="697"/>
                </a:lnTo>
                <a:close/>
                <a:moveTo>
                  <a:pt x="1834" y="697"/>
                </a:moveTo>
                <a:lnTo>
                  <a:pt x="1845" y="697"/>
                </a:lnTo>
                <a:lnTo>
                  <a:pt x="1845" y="861"/>
                </a:lnTo>
                <a:cubicBezTo>
                  <a:pt x="1845" y="875"/>
                  <a:pt x="1840" y="882"/>
                  <a:pt x="1828" y="882"/>
                </a:cubicBezTo>
                <a:cubicBezTo>
                  <a:pt x="1822" y="882"/>
                  <a:pt x="1815" y="882"/>
                  <a:pt x="1808" y="882"/>
                </a:cubicBezTo>
                <a:cubicBezTo>
                  <a:pt x="1808" y="879"/>
                  <a:pt x="1807" y="875"/>
                  <a:pt x="1806" y="870"/>
                </a:cubicBezTo>
                <a:cubicBezTo>
                  <a:pt x="1813" y="871"/>
                  <a:pt x="1819" y="871"/>
                  <a:pt x="1825" y="871"/>
                </a:cubicBezTo>
                <a:cubicBezTo>
                  <a:pt x="1831" y="871"/>
                  <a:pt x="1834" y="867"/>
                  <a:pt x="1834" y="859"/>
                </a:cubicBezTo>
                <a:lnTo>
                  <a:pt x="1834" y="697"/>
                </a:lnTo>
                <a:close/>
                <a:moveTo>
                  <a:pt x="1797" y="697"/>
                </a:moveTo>
                <a:lnTo>
                  <a:pt x="1808" y="697"/>
                </a:lnTo>
                <a:lnTo>
                  <a:pt x="1808" y="798"/>
                </a:lnTo>
                <a:cubicBezTo>
                  <a:pt x="1808" y="836"/>
                  <a:pt x="1802" y="865"/>
                  <a:pt x="1790" y="887"/>
                </a:cubicBezTo>
                <a:cubicBezTo>
                  <a:pt x="1788" y="884"/>
                  <a:pt x="1785" y="880"/>
                  <a:pt x="1782" y="876"/>
                </a:cubicBezTo>
                <a:cubicBezTo>
                  <a:pt x="1792" y="859"/>
                  <a:pt x="1797" y="832"/>
                  <a:pt x="1797" y="798"/>
                </a:cubicBezTo>
                <a:lnTo>
                  <a:pt x="1797" y="697"/>
                </a:lnTo>
                <a:close/>
                <a:moveTo>
                  <a:pt x="1946" y="698"/>
                </a:moveTo>
                <a:lnTo>
                  <a:pt x="1957" y="698"/>
                </a:lnTo>
                <a:lnTo>
                  <a:pt x="1957" y="888"/>
                </a:lnTo>
                <a:lnTo>
                  <a:pt x="1946" y="888"/>
                </a:lnTo>
                <a:lnTo>
                  <a:pt x="1946" y="698"/>
                </a:lnTo>
                <a:close/>
                <a:moveTo>
                  <a:pt x="1950" y="698"/>
                </a:moveTo>
                <a:lnTo>
                  <a:pt x="2001" y="698"/>
                </a:lnTo>
                <a:lnTo>
                  <a:pt x="2001" y="710"/>
                </a:lnTo>
                <a:cubicBezTo>
                  <a:pt x="1996" y="728"/>
                  <a:pt x="1991" y="748"/>
                  <a:pt x="1985" y="770"/>
                </a:cubicBezTo>
                <a:cubicBezTo>
                  <a:pt x="1996" y="787"/>
                  <a:pt x="2001" y="803"/>
                  <a:pt x="2001" y="819"/>
                </a:cubicBezTo>
                <a:cubicBezTo>
                  <a:pt x="2001" y="842"/>
                  <a:pt x="1994" y="854"/>
                  <a:pt x="1979" y="854"/>
                </a:cubicBezTo>
                <a:cubicBezTo>
                  <a:pt x="1977" y="854"/>
                  <a:pt x="1973" y="854"/>
                  <a:pt x="1968" y="854"/>
                </a:cubicBezTo>
                <a:cubicBezTo>
                  <a:pt x="1967" y="849"/>
                  <a:pt x="1966" y="845"/>
                  <a:pt x="1965" y="842"/>
                </a:cubicBezTo>
                <a:cubicBezTo>
                  <a:pt x="1969" y="842"/>
                  <a:pt x="1973" y="842"/>
                  <a:pt x="1977" y="842"/>
                </a:cubicBezTo>
                <a:cubicBezTo>
                  <a:pt x="1986" y="842"/>
                  <a:pt x="1990" y="834"/>
                  <a:pt x="1990" y="819"/>
                </a:cubicBezTo>
                <a:cubicBezTo>
                  <a:pt x="1990" y="805"/>
                  <a:pt x="1984" y="790"/>
                  <a:pt x="1973" y="772"/>
                </a:cubicBezTo>
                <a:cubicBezTo>
                  <a:pt x="1979" y="749"/>
                  <a:pt x="1985" y="729"/>
                  <a:pt x="1990" y="710"/>
                </a:cubicBezTo>
                <a:lnTo>
                  <a:pt x="1950" y="710"/>
                </a:lnTo>
                <a:lnTo>
                  <a:pt x="1950" y="698"/>
                </a:lnTo>
                <a:close/>
                <a:moveTo>
                  <a:pt x="2028" y="755"/>
                </a:moveTo>
                <a:lnTo>
                  <a:pt x="2111" y="755"/>
                </a:lnTo>
                <a:lnTo>
                  <a:pt x="2111" y="766"/>
                </a:lnTo>
                <a:lnTo>
                  <a:pt x="2028" y="766"/>
                </a:lnTo>
                <a:lnTo>
                  <a:pt x="2028" y="755"/>
                </a:lnTo>
                <a:close/>
                <a:moveTo>
                  <a:pt x="2007" y="796"/>
                </a:moveTo>
                <a:lnTo>
                  <a:pt x="2132" y="796"/>
                </a:lnTo>
                <a:lnTo>
                  <a:pt x="2132" y="807"/>
                </a:lnTo>
                <a:lnTo>
                  <a:pt x="2007" y="807"/>
                </a:lnTo>
                <a:lnTo>
                  <a:pt x="2007" y="796"/>
                </a:lnTo>
                <a:close/>
                <a:moveTo>
                  <a:pt x="2064" y="758"/>
                </a:moveTo>
                <a:lnTo>
                  <a:pt x="2076" y="758"/>
                </a:lnTo>
                <a:lnTo>
                  <a:pt x="2076" y="862"/>
                </a:lnTo>
                <a:cubicBezTo>
                  <a:pt x="2076" y="877"/>
                  <a:pt x="2069" y="884"/>
                  <a:pt x="2055" y="884"/>
                </a:cubicBezTo>
                <a:cubicBezTo>
                  <a:pt x="2051" y="884"/>
                  <a:pt x="2046" y="884"/>
                  <a:pt x="2040" y="884"/>
                </a:cubicBezTo>
                <a:cubicBezTo>
                  <a:pt x="2040" y="880"/>
                  <a:pt x="2039" y="876"/>
                  <a:pt x="2038" y="871"/>
                </a:cubicBezTo>
                <a:cubicBezTo>
                  <a:pt x="2044" y="872"/>
                  <a:pt x="2049" y="872"/>
                  <a:pt x="2055" y="872"/>
                </a:cubicBezTo>
                <a:cubicBezTo>
                  <a:pt x="2061" y="872"/>
                  <a:pt x="2064" y="869"/>
                  <a:pt x="2064" y="862"/>
                </a:cubicBezTo>
                <a:lnTo>
                  <a:pt x="2064" y="758"/>
                </a:lnTo>
                <a:close/>
                <a:moveTo>
                  <a:pt x="2030" y="822"/>
                </a:moveTo>
                <a:lnTo>
                  <a:pt x="2040" y="829"/>
                </a:lnTo>
                <a:cubicBezTo>
                  <a:pt x="2028" y="846"/>
                  <a:pt x="2016" y="862"/>
                  <a:pt x="2003" y="875"/>
                </a:cubicBezTo>
                <a:cubicBezTo>
                  <a:pt x="2001" y="873"/>
                  <a:pt x="1998" y="870"/>
                  <a:pt x="1994" y="867"/>
                </a:cubicBezTo>
                <a:cubicBezTo>
                  <a:pt x="2008" y="853"/>
                  <a:pt x="2020" y="838"/>
                  <a:pt x="2030" y="822"/>
                </a:cubicBezTo>
                <a:close/>
                <a:moveTo>
                  <a:pt x="2108" y="824"/>
                </a:moveTo>
                <a:cubicBezTo>
                  <a:pt x="2118" y="838"/>
                  <a:pt x="2128" y="852"/>
                  <a:pt x="2138" y="866"/>
                </a:cubicBezTo>
                <a:lnTo>
                  <a:pt x="2127" y="874"/>
                </a:lnTo>
                <a:cubicBezTo>
                  <a:pt x="2118" y="860"/>
                  <a:pt x="2108" y="845"/>
                  <a:pt x="2098" y="831"/>
                </a:cubicBezTo>
                <a:lnTo>
                  <a:pt x="2108" y="824"/>
                </a:lnTo>
                <a:close/>
                <a:moveTo>
                  <a:pt x="2077" y="688"/>
                </a:moveTo>
                <a:lnTo>
                  <a:pt x="2074" y="694"/>
                </a:lnTo>
                <a:cubicBezTo>
                  <a:pt x="2092" y="720"/>
                  <a:pt x="2115" y="740"/>
                  <a:pt x="2143" y="756"/>
                </a:cubicBezTo>
                <a:cubicBezTo>
                  <a:pt x="2141" y="759"/>
                  <a:pt x="2138" y="762"/>
                  <a:pt x="2135" y="767"/>
                </a:cubicBezTo>
                <a:cubicBezTo>
                  <a:pt x="2109" y="750"/>
                  <a:pt x="2087" y="730"/>
                  <a:pt x="2068" y="705"/>
                </a:cubicBezTo>
                <a:cubicBezTo>
                  <a:pt x="2055" y="729"/>
                  <a:pt x="2033" y="750"/>
                  <a:pt x="2004" y="768"/>
                </a:cubicBezTo>
                <a:cubicBezTo>
                  <a:pt x="2002" y="765"/>
                  <a:pt x="1999" y="762"/>
                  <a:pt x="1996" y="759"/>
                </a:cubicBezTo>
                <a:cubicBezTo>
                  <a:pt x="2028" y="740"/>
                  <a:pt x="2051" y="716"/>
                  <a:pt x="2064" y="688"/>
                </a:cubicBezTo>
                <a:lnTo>
                  <a:pt x="2077" y="688"/>
                </a:lnTo>
                <a:close/>
              </a:path>
            </a:pathLst>
          </a:custGeom>
          <a:solidFill>
            <a:schemeClr val="accent1">
              <a:lumMod val="75000"/>
            </a:schemeClr>
          </a:solidFill>
          <a:ln>
            <a:noFill/>
          </a:ln>
        </p:spPr>
        <p:txBody>
          <a:bodyPr vert="horz" wrap="square" lIns="91440" tIns="45720" rIns="91440" bIns="45720" numCol="1" anchor="t" anchorCtr="0" compatLnSpc="1">
            <a:prstTxWarp prst="textNoShape">
              <a:avLst/>
            </a:prstTxWarp>
          </a:bodyPr>
          <a:lstStyle/>
          <a:p>
            <a:endParaRPr lang="zh-CN" altLang="en-US">
              <a:solidFill>
                <a:srgbClr val="FD3F03"/>
              </a:solidFill>
            </a:endParaRPr>
          </a:p>
        </p:txBody>
      </p:sp>
      <p:sp>
        <p:nvSpPr>
          <p:cNvPr id="66" name="矩形 65"/>
          <p:cNvSpPr/>
          <p:nvPr/>
        </p:nvSpPr>
        <p:spPr>
          <a:xfrm>
            <a:off x="-27325" y="4571616"/>
            <a:ext cx="12245591" cy="2286384"/>
          </a:xfrm>
          <a:prstGeom prst="rect">
            <a:avLst/>
          </a:prstGeom>
          <a:blipFill>
            <a:blip r:embed="rId8">
              <a:extLst>
                <a:ext uri="{BEBA8EAE-BF5A-486C-A8C5-ECC9F3942E4B}">
                  <a14:imgProps xmlns:a14="http://schemas.microsoft.com/office/drawing/2010/main">
                    <a14:imgLayer r:embed="rId9">
                      <a14:imgEffect>
                        <a14:saturation sat="0"/>
                      </a14:imgEffect>
                    </a14:imgLayer>
                  </a14:imgProps>
                </a:ext>
              </a:extLst>
            </a:blip>
            <a:srcRect/>
            <a:stretch>
              <a:fillRect t="-67119" b="-67119"/>
            </a:stretch>
          </a:bli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67" name="Rectangle 5"/>
          <p:cNvSpPr>
            <a:spLocks noChangeArrowheads="1"/>
          </p:cNvSpPr>
          <p:nvPr/>
        </p:nvSpPr>
        <p:spPr bwMode="auto">
          <a:xfrm>
            <a:off x="-27324" y="4509120"/>
            <a:ext cx="7277040" cy="81520"/>
          </a:xfrm>
          <a:prstGeom prst="rect">
            <a:avLst/>
          </a:prstGeom>
          <a:solidFill>
            <a:srgbClr val="00B0F0"/>
          </a:solidFill>
          <a:ln>
            <a:noFill/>
          </a:ln>
        </p:spPr>
        <p:txBody>
          <a:bodyPr vert="horz" wrap="square" lIns="91440" tIns="45720" rIns="91440" bIns="45720" numCol="1" anchor="t" anchorCtr="0" compatLnSpc="1">
            <a:prstTxWarp prst="textNoShape">
              <a:avLst/>
            </a:prstTxWarp>
          </a:bodyPr>
          <a:lstStyle/>
          <a:p>
            <a:endParaRPr lang="zh-CN" altLang="en-US"/>
          </a:p>
        </p:txBody>
      </p:sp>
      <p:sp>
        <p:nvSpPr>
          <p:cNvPr id="68" name="Rectangle 7"/>
          <p:cNvSpPr>
            <a:spLocks noChangeArrowheads="1"/>
          </p:cNvSpPr>
          <p:nvPr/>
        </p:nvSpPr>
        <p:spPr bwMode="auto">
          <a:xfrm>
            <a:off x="8421268" y="4509120"/>
            <a:ext cx="1265144" cy="81520"/>
          </a:xfrm>
          <a:prstGeom prst="rect">
            <a:avLst/>
          </a:prstGeom>
          <a:solidFill>
            <a:srgbClr val="92D050"/>
          </a:solidFill>
          <a:ln>
            <a:noFill/>
          </a:ln>
        </p:spPr>
        <p:txBody>
          <a:bodyPr vert="horz" wrap="square" lIns="91440" tIns="45720" rIns="91440" bIns="45720" numCol="1" anchor="t" anchorCtr="0" compatLnSpc="1">
            <a:prstTxWarp prst="textNoShape">
              <a:avLst/>
            </a:prstTxWarp>
          </a:bodyPr>
          <a:lstStyle/>
          <a:p>
            <a:endParaRPr lang="zh-CN" altLang="en-US"/>
          </a:p>
        </p:txBody>
      </p:sp>
      <p:sp>
        <p:nvSpPr>
          <p:cNvPr id="69" name="Rectangle 8"/>
          <p:cNvSpPr>
            <a:spLocks noChangeArrowheads="1"/>
          </p:cNvSpPr>
          <p:nvPr/>
        </p:nvSpPr>
        <p:spPr bwMode="auto">
          <a:xfrm>
            <a:off x="9686412" y="4509120"/>
            <a:ext cx="1266711" cy="81520"/>
          </a:xfrm>
          <a:prstGeom prst="rect">
            <a:avLst/>
          </a:prstGeom>
          <a:solidFill>
            <a:srgbClr val="FFC000"/>
          </a:solidFill>
          <a:ln>
            <a:noFill/>
          </a:ln>
        </p:spPr>
        <p:txBody>
          <a:bodyPr vert="horz" wrap="square" lIns="91440" tIns="45720" rIns="91440" bIns="45720" numCol="1" anchor="t" anchorCtr="0" compatLnSpc="1">
            <a:prstTxWarp prst="textNoShape">
              <a:avLst/>
            </a:prstTxWarp>
          </a:bodyPr>
          <a:lstStyle/>
          <a:p>
            <a:endParaRPr lang="zh-CN" altLang="en-US"/>
          </a:p>
        </p:txBody>
      </p:sp>
      <p:sp>
        <p:nvSpPr>
          <p:cNvPr id="70" name="Rectangle 9"/>
          <p:cNvSpPr>
            <a:spLocks noChangeArrowheads="1"/>
          </p:cNvSpPr>
          <p:nvPr/>
        </p:nvSpPr>
        <p:spPr bwMode="auto">
          <a:xfrm>
            <a:off x="10953123" y="4509120"/>
            <a:ext cx="1265144" cy="81520"/>
          </a:xfrm>
          <a:prstGeom prst="rect">
            <a:avLst/>
          </a:prstGeom>
          <a:solidFill>
            <a:schemeClr val="accent5">
              <a:lumMod val="75000"/>
            </a:schemeClr>
          </a:solidFill>
          <a:ln>
            <a:noFill/>
          </a:ln>
        </p:spPr>
        <p:txBody>
          <a:bodyPr vert="horz" wrap="square" lIns="91440" tIns="45720" rIns="91440" bIns="45720" numCol="1" anchor="t" anchorCtr="0" compatLnSpc="1">
            <a:prstTxWarp prst="textNoShape">
              <a:avLst/>
            </a:prstTxWarp>
          </a:bodyPr>
          <a:lstStyle/>
          <a:p>
            <a:endParaRPr lang="zh-CN" altLang="en-US"/>
          </a:p>
        </p:txBody>
      </p:sp>
      <p:sp>
        <p:nvSpPr>
          <p:cNvPr id="71" name="Rectangle 6"/>
          <p:cNvSpPr>
            <a:spLocks noChangeArrowheads="1"/>
          </p:cNvSpPr>
          <p:nvPr/>
        </p:nvSpPr>
        <p:spPr bwMode="auto">
          <a:xfrm>
            <a:off x="7207140" y="4509120"/>
            <a:ext cx="1266711" cy="81520"/>
          </a:xfrm>
          <a:prstGeom prst="rect">
            <a:avLst/>
          </a:prstGeom>
          <a:solidFill>
            <a:schemeClr val="accent3">
              <a:lumMod val="75000"/>
            </a:schemeClr>
          </a:solidFill>
          <a:ln>
            <a:noFill/>
          </a:ln>
        </p:spPr>
        <p:txBody>
          <a:bodyPr vert="horz" wrap="square" lIns="91440" tIns="45720" rIns="91440" bIns="45720" numCol="1" anchor="t" anchorCtr="0" compatLnSpc="1">
            <a:prstTxWarp prst="textNoShape">
              <a:avLst/>
            </a:prstTxWarp>
          </a:bodyPr>
          <a:lstStyle/>
          <a:p>
            <a:endParaRPr lang="zh-CN" altLang="en-US">
              <a:latin typeface="微软雅黑" panose="020B0503020204020204" pitchFamily="34" charset="-122"/>
              <a:ea typeface="微软雅黑" panose="020B0503020204020204" pitchFamily="34" charset="-122"/>
            </a:endParaRPr>
          </a:p>
        </p:txBody>
      </p:sp>
      <p:sp>
        <p:nvSpPr>
          <p:cNvPr id="72" name="标题 4"/>
          <p:cNvSpPr txBox="1">
            <a:spLocks/>
          </p:cNvSpPr>
          <p:nvPr/>
        </p:nvSpPr>
        <p:spPr>
          <a:xfrm>
            <a:off x="6048671" y="4797152"/>
            <a:ext cx="4513412" cy="535775"/>
          </a:xfrm>
          <a:prstGeom prst="rect">
            <a:avLst/>
          </a:prstGeom>
        </p:spPr>
        <p:txBody>
          <a:bodyPr vert="horz" lIns="91440" tIns="45720" rIns="91440" bIns="45720" rtlCol="0" anchor="ctr">
            <a:noAutofit/>
          </a:bodyPr>
          <a:lstStyle>
            <a:lvl1pPr algn="ctr" defTabSz="914400" rtl="0" eaLnBrk="1" latinLnBrk="0" hangingPunct="1">
              <a:spcBef>
                <a:spcPct val="0"/>
              </a:spcBef>
              <a:buNone/>
              <a:defRPr sz="4400" kern="1200">
                <a:solidFill>
                  <a:schemeClr val="tx1"/>
                </a:solidFill>
                <a:latin typeface="+mj-lt"/>
                <a:ea typeface="+mj-ea"/>
                <a:cs typeface="+mj-cs"/>
              </a:defRPr>
            </a:lvl1pPr>
          </a:lstStyle>
          <a:p>
            <a:pPr algn="l"/>
            <a:r>
              <a:rPr lang="en-US" altLang="zh-CN" sz="3200" b="1" dirty="0" smtClean="0">
                <a:solidFill>
                  <a:schemeClr val="accent5">
                    <a:lumMod val="75000"/>
                  </a:schemeClr>
                </a:solidFill>
                <a:latin typeface="微软雅黑" panose="020B0503020204020204" pitchFamily="34" charset="-122"/>
                <a:ea typeface="微软雅黑" panose="020B0503020204020204" pitchFamily="34" charset="-122"/>
              </a:rPr>
              <a:t>THEBUSINESS PLAN</a:t>
            </a:r>
            <a:endParaRPr lang="en-US" altLang="zh-CN" sz="3200" dirty="0">
              <a:solidFill>
                <a:schemeClr val="accent5">
                  <a:lumMod val="75000"/>
                </a:schemeClr>
              </a:solidFill>
              <a:latin typeface="微软雅黑" panose="020B0503020204020204" pitchFamily="34" charset="-122"/>
              <a:ea typeface="微软雅黑" panose="020B0503020204020204" pitchFamily="34" charset="-122"/>
            </a:endParaRPr>
          </a:p>
        </p:txBody>
      </p:sp>
      <p:sp>
        <p:nvSpPr>
          <p:cNvPr id="73" name="TextBox 72"/>
          <p:cNvSpPr txBox="1"/>
          <p:nvPr/>
        </p:nvSpPr>
        <p:spPr>
          <a:xfrm>
            <a:off x="6048671" y="5282603"/>
            <a:ext cx="5537024" cy="646331"/>
          </a:xfrm>
          <a:prstGeom prst="rect">
            <a:avLst/>
          </a:prstGeom>
          <a:noFill/>
        </p:spPr>
        <p:txBody>
          <a:bodyPr wrap="square" rtlCol="0">
            <a:spAutoFit/>
          </a:bodyPr>
          <a:lstStyle/>
          <a:p>
            <a:r>
              <a:rPr lang="zh-CN" altLang="en-US" sz="3600" b="1" dirty="0">
                <a:solidFill>
                  <a:schemeClr val="bg1"/>
                </a:solidFill>
                <a:latin typeface="微软雅黑" panose="020B0503020204020204" pitchFamily="34" charset="-122"/>
                <a:ea typeface="微软雅黑" panose="020B0503020204020204" pitchFamily="34" charset="-122"/>
              </a:rPr>
              <a:t>融资计划书范本</a:t>
            </a:r>
            <a:r>
              <a:rPr lang="en-US" altLang="zh-CN" sz="3600" b="1" dirty="0" err="1">
                <a:solidFill>
                  <a:schemeClr val="bg1"/>
                </a:solidFill>
                <a:latin typeface="微软雅黑" panose="020B0503020204020204" pitchFamily="34" charset="-122"/>
                <a:ea typeface="微软雅黑" panose="020B0503020204020204" pitchFamily="34" charset="-122"/>
              </a:rPr>
              <a:t>ppt</a:t>
            </a:r>
            <a:r>
              <a:rPr lang="zh-CN" altLang="en-US" sz="3600" b="1" dirty="0">
                <a:solidFill>
                  <a:schemeClr val="bg1"/>
                </a:solidFill>
                <a:latin typeface="微软雅黑" panose="020B0503020204020204" pitchFamily="34" charset="-122"/>
                <a:ea typeface="微软雅黑" panose="020B0503020204020204" pitchFamily="34" charset="-122"/>
              </a:rPr>
              <a:t>模板</a:t>
            </a:r>
          </a:p>
        </p:txBody>
      </p:sp>
      <p:sp>
        <p:nvSpPr>
          <p:cNvPr id="74" name="标题 4"/>
          <p:cNvSpPr txBox="1">
            <a:spLocks/>
          </p:cNvSpPr>
          <p:nvPr/>
        </p:nvSpPr>
        <p:spPr>
          <a:xfrm>
            <a:off x="6426874" y="5938226"/>
            <a:ext cx="5502056" cy="803142"/>
          </a:xfrm>
          <a:prstGeom prst="rect">
            <a:avLst/>
          </a:prstGeom>
        </p:spPr>
        <p:txBody>
          <a:bodyPr vert="horz" lIns="91440" tIns="45720" rIns="91440" bIns="45720" rtlCol="0" anchor="ctr">
            <a:noAutofit/>
          </a:bodyPr>
          <a:lstStyle>
            <a:lvl1pPr algn="ctr" defTabSz="914400" rtl="0" eaLnBrk="1" latinLnBrk="0" hangingPunct="1">
              <a:spcBef>
                <a:spcPct val="0"/>
              </a:spcBef>
              <a:buNone/>
              <a:defRPr sz="4400" kern="1200">
                <a:solidFill>
                  <a:schemeClr val="tx1"/>
                </a:solidFill>
                <a:latin typeface="+mj-lt"/>
                <a:ea typeface="+mj-ea"/>
                <a:cs typeface="+mj-cs"/>
              </a:defRPr>
            </a:lvl1pPr>
          </a:lstStyle>
          <a:p>
            <a:pPr algn="l"/>
            <a:r>
              <a:rPr lang="zh-CN" altLang="en-US" sz="1800" b="1" dirty="0" smtClean="0">
                <a:solidFill>
                  <a:schemeClr val="accent5">
                    <a:lumMod val="75000"/>
                  </a:schemeClr>
                </a:solidFill>
                <a:latin typeface="微软雅黑" panose="020B0503020204020204" pitchFamily="34" charset="-122"/>
                <a:ea typeface="微软雅黑" panose="020B0503020204020204" pitchFamily="34" charset="-122"/>
              </a:rPr>
              <a:t>简洁实用</a:t>
            </a:r>
            <a:r>
              <a:rPr lang="en-US" altLang="zh-CN" sz="1800" b="1" dirty="0" smtClean="0">
                <a:solidFill>
                  <a:schemeClr val="accent5">
                    <a:lumMod val="75000"/>
                  </a:schemeClr>
                </a:solidFill>
                <a:latin typeface="微软雅黑" panose="020B0503020204020204" pitchFamily="34" charset="-122"/>
                <a:ea typeface="微软雅黑" panose="020B0503020204020204" pitchFamily="34" charset="-122"/>
              </a:rPr>
              <a:t>·</a:t>
            </a:r>
            <a:r>
              <a:rPr lang="zh-CN" altLang="en-US" sz="1800" b="1" dirty="0">
                <a:solidFill>
                  <a:schemeClr val="accent5">
                    <a:lumMod val="75000"/>
                  </a:schemeClr>
                </a:solidFill>
                <a:latin typeface="微软雅黑" panose="020B0503020204020204" pitchFamily="34" charset="-122"/>
                <a:ea typeface="微软雅黑" panose="020B0503020204020204" pitchFamily="34" charset="-122"/>
              </a:rPr>
              <a:t>适用于投资</a:t>
            </a:r>
            <a:r>
              <a:rPr lang="zh-CN" altLang="en-US" sz="1800" b="1" dirty="0" smtClean="0">
                <a:solidFill>
                  <a:schemeClr val="accent5">
                    <a:lumMod val="75000"/>
                  </a:schemeClr>
                </a:solidFill>
                <a:latin typeface="微软雅黑" panose="020B0503020204020204" pitchFamily="34" charset="-122"/>
                <a:ea typeface="微软雅黑" panose="020B0503020204020204" pitchFamily="34" charset="-122"/>
              </a:rPr>
              <a:t>合作企业</a:t>
            </a:r>
            <a:r>
              <a:rPr lang="zh-CN" altLang="en-US" sz="1800" b="1" dirty="0">
                <a:solidFill>
                  <a:schemeClr val="accent5">
                    <a:lumMod val="75000"/>
                  </a:schemeClr>
                </a:solidFill>
                <a:latin typeface="微软雅黑" panose="020B0503020204020204" pitchFamily="34" charset="-122"/>
                <a:ea typeface="微软雅黑" panose="020B0503020204020204" pitchFamily="34" charset="-122"/>
              </a:rPr>
              <a:t>宣传等</a:t>
            </a:r>
            <a:endParaRPr lang="en-US" altLang="zh-CN" sz="1800" b="1" dirty="0">
              <a:solidFill>
                <a:schemeClr val="accent5">
                  <a:lumMod val="75000"/>
                </a:schemeClr>
              </a:solidFill>
              <a:latin typeface="微软雅黑" panose="020B0503020204020204" pitchFamily="34" charset="-122"/>
              <a:ea typeface="微软雅黑" panose="020B0503020204020204" pitchFamily="34" charset="-122"/>
            </a:endParaRPr>
          </a:p>
          <a:p>
            <a:pPr algn="l"/>
            <a:endParaRPr lang="en-US" altLang="zh-CN" sz="1800" b="1" dirty="0">
              <a:solidFill>
                <a:schemeClr val="accent5">
                  <a:lumMod val="75000"/>
                </a:schemeClr>
              </a:solidFill>
              <a:latin typeface="微软雅黑" panose="020B0503020204020204" pitchFamily="34" charset="-122"/>
              <a:ea typeface="微软雅黑" panose="020B0503020204020204" pitchFamily="34" charset="-122"/>
            </a:endParaRPr>
          </a:p>
        </p:txBody>
      </p:sp>
      <p:sp>
        <p:nvSpPr>
          <p:cNvPr id="75" name="Freeform 10"/>
          <p:cNvSpPr>
            <a:spLocks noEditPoints="1"/>
          </p:cNvSpPr>
          <p:nvPr/>
        </p:nvSpPr>
        <p:spPr bwMode="auto">
          <a:xfrm>
            <a:off x="6161712" y="6069104"/>
            <a:ext cx="295539" cy="296779"/>
          </a:xfrm>
          <a:custGeom>
            <a:avLst/>
            <a:gdLst>
              <a:gd name="T0" fmla="*/ 245 w 490"/>
              <a:gd name="T1" fmla="*/ 0 h 490"/>
              <a:gd name="T2" fmla="*/ 490 w 490"/>
              <a:gd name="T3" fmla="*/ 245 h 490"/>
              <a:gd name="T4" fmla="*/ 245 w 490"/>
              <a:gd name="T5" fmla="*/ 490 h 490"/>
              <a:gd name="T6" fmla="*/ 0 w 490"/>
              <a:gd name="T7" fmla="*/ 245 h 490"/>
              <a:gd name="T8" fmla="*/ 245 w 490"/>
              <a:gd name="T9" fmla="*/ 0 h 490"/>
              <a:gd name="T10" fmla="*/ 436 w 490"/>
              <a:gd name="T11" fmla="*/ 250 h 490"/>
              <a:gd name="T12" fmla="*/ 427 w 490"/>
              <a:gd name="T13" fmla="*/ 256 h 490"/>
              <a:gd name="T14" fmla="*/ 394 w 490"/>
              <a:gd name="T15" fmla="*/ 256 h 490"/>
              <a:gd name="T16" fmla="*/ 386 w 490"/>
              <a:gd name="T17" fmla="*/ 253 h 490"/>
              <a:gd name="T18" fmla="*/ 245 w 490"/>
              <a:gd name="T19" fmla="*/ 105 h 490"/>
              <a:gd name="T20" fmla="*/ 104 w 490"/>
              <a:gd name="T21" fmla="*/ 253 h 490"/>
              <a:gd name="T22" fmla="*/ 96 w 490"/>
              <a:gd name="T23" fmla="*/ 256 h 490"/>
              <a:gd name="T24" fmla="*/ 63 w 490"/>
              <a:gd name="T25" fmla="*/ 256 h 490"/>
              <a:gd name="T26" fmla="*/ 54 w 490"/>
              <a:gd name="T27" fmla="*/ 250 h 490"/>
              <a:gd name="T28" fmla="*/ 56 w 490"/>
              <a:gd name="T29" fmla="*/ 239 h 490"/>
              <a:gd name="T30" fmla="*/ 236 w 490"/>
              <a:gd name="T31" fmla="*/ 52 h 490"/>
              <a:gd name="T32" fmla="*/ 245 w 490"/>
              <a:gd name="T33" fmla="*/ 48 h 490"/>
              <a:gd name="T34" fmla="*/ 254 w 490"/>
              <a:gd name="T35" fmla="*/ 52 h 490"/>
              <a:gd name="T36" fmla="*/ 434 w 490"/>
              <a:gd name="T37" fmla="*/ 239 h 490"/>
              <a:gd name="T38" fmla="*/ 436 w 490"/>
              <a:gd name="T39" fmla="*/ 250 h 490"/>
              <a:gd name="T40" fmla="*/ 113 w 490"/>
              <a:gd name="T41" fmla="*/ 267 h 490"/>
              <a:gd name="T42" fmla="*/ 113 w 490"/>
              <a:gd name="T43" fmla="*/ 267 h 490"/>
              <a:gd name="T44" fmla="*/ 113 w 490"/>
              <a:gd name="T45" fmla="*/ 379 h 490"/>
              <a:gd name="T46" fmla="*/ 129 w 490"/>
              <a:gd name="T47" fmla="*/ 398 h 490"/>
              <a:gd name="T48" fmla="*/ 202 w 490"/>
              <a:gd name="T49" fmla="*/ 398 h 490"/>
              <a:gd name="T50" fmla="*/ 202 w 490"/>
              <a:gd name="T51" fmla="*/ 276 h 490"/>
              <a:gd name="T52" fmla="*/ 221 w 490"/>
              <a:gd name="T53" fmla="*/ 257 h 490"/>
              <a:gd name="T54" fmla="*/ 269 w 490"/>
              <a:gd name="T55" fmla="*/ 257 h 490"/>
              <a:gd name="T56" fmla="*/ 288 w 490"/>
              <a:gd name="T57" fmla="*/ 276 h 490"/>
              <a:gd name="T58" fmla="*/ 288 w 490"/>
              <a:gd name="T59" fmla="*/ 398 h 490"/>
              <a:gd name="T60" fmla="*/ 361 w 490"/>
              <a:gd name="T61" fmla="*/ 398 h 490"/>
              <a:gd name="T62" fmla="*/ 377 w 490"/>
              <a:gd name="T63" fmla="*/ 379 h 490"/>
              <a:gd name="T64" fmla="*/ 377 w 490"/>
              <a:gd name="T65" fmla="*/ 268 h 490"/>
              <a:gd name="T66" fmla="*/ 245 w 490"/>
              <a:gd name="T67" fmla="*/ 130 h 490"/>
              <a:gd name="T68" fmla="*/ 113 w 490"/>
              <a:gd name="T69" fmla="*/ 267 h 49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Lst>
            <a:rect l="0" t="0" r="r" b="b"/>
            <a:pathLst>
              <a:path w="490" h="490">
                <a:moveTo>
                  <a:pt x="245" y="0"/>
                </a:moveTo>
                <a:cubicBezTo>
                  <a:pt x="380" y="0"/>
                  <a:pt x="490" y="110"/>
                  <a:pt x="490" y="245"/>
                </a:cubicBezTo>
                <a:cubicBezTo>
                  <a:pt x="490" y="381"/>
                  <a:pt x="380" y="490"/>
                  <a:pt x="245" y="490"/>
                </a:cubicBezTo>
                <a:cubicBezTo>
                  <a:pt x="110" y="490"/>
                  <a:pt x="0" y="381"/>
                  <a:pt x="0" y="245"/>
                </a:cubicBezTo>
                <a:cubicBezTo>
                  <a:pt x="0" y="110"/>
                  <a:pt x="110" y="0"/>
                  <a:pt x="245" y="0"/>
                </a:cubicBezTo>
                <a:close/>
                <a:moveTo>
                  <a:pt x="436" y="250"/>
                </a:moveTo>
                <a:cubicBezTo>
                  <a:pt x="435" y="254"/>
                  <a:pt x="431" y="256"/>
                  <a:pt x="427" y="256"/>
                </a:cubicBezTo>
                <a:lnTo>
                  <a:pt x="394" y="256"/>
                </a:lnTo>
                <a:cubicBezTo>
                  <a:pt x="391" y="256"/>
                  <a:pt x="388" y="255"/>
                  <a:pt x="386" y="253"/>
                </a:cubicBezTo>
                <a:lnTo>
                  <a:pt x="245" y="105"/>
                </a:lnTo>
                <a:lnTo>
                  <a:pt x="104" y="253"/>
                </a:lnTo>
                <a:cubicBezTo>
                  <a:pt x="102" y="255"/>
                  <a:pt x="99" y="256"/>
                  <a:pt x="96" y="256"/>
                </a:cubicBezTo>
                <a:lnTo>
                  <a:pt x="63" y="256"/>
                </a:lnTo>
                <a:cubicBezTo>
                  <a:pt x="59" y="256"/>
                  <a:pt x="55" y="254"/>
                  <a:pt x="54" y="250"/>
                </a:cubicBezTo>
                <a:cubicBezTo>
                  <a:pt x="52" y="246"/>
                  <a:pt x="53" y="242"/>
                  <a:pt x="56" y="239"/>
                </a:cubicBezTo>
                <a:lnTo>
                  <a:pt x="236" y="52"/>
                </a:lnTo>
                <a:cubicBezTo>
                  <a:pt x="238" y="49"/>
                  <a:pt x="242" y="48"/>
                  <a:pt x="245" y="48"/>
                </a:cubicBezTo>
                <a:cubicBezTo>
                  <a:pt x="248" y="48"/>
                  <a:pt x="252" y="49"/>
                  <a:pt x="254" y="52"/>
                </a:cubicBezTo>
                <a:lnTo>
                  <a:pt x="434" y="239"/>
                </a:lnTo>
                <a:cubicBezTo>
                  <a:pt x="437" y="242"/>
                  <a:pt x="438" y="246"/>
                  <a:pt x="436" y="250"/>
                </a:cubicBezTo>
                <a:close/>
                <a:moveTo>
                  <a:pt x="113" y="267"/>
                </a:moveTo>
                <a:lnTo>
                  <a:pt x="113" y="267"/>
                </a:lnTo>
                <a:lnTo>
                  <a:pt x="113" y="379"/>
                </a:lnTo>
                <a:cubicBezTo>
                  <a:pt x="113" y="389"/>
                  <a:pt x="120" y="398"/>
                  <a:pt x="129" y="398"/>
                </a:cubicBezTo>
                <a:lnTo>
                  <a:pt x="202" y="398"/>
                </a:lnTo>
                <a:lnTo>
                  <a:pt x="202" y="276"/>
                </a:lnTo>
                <a:cubicBezTo>
                  <a:pt x="202" y="266"/>
                  <a:pt x="211" y="257"/>
                  <a:pt x="221" y="257"/>
                </a:cubicBezTo>
                <a:lnTo>
                  <a:pt x="269" y="257"/>
                </a:lnTo>
                <a:cubicBezTo>
                  <a:pt x="279" y="257"/>
                  <a:pt x="288" y="266"/>
                  <a:pt x="288" y="276"/>
                </a:cubicBezTo>
                <a:lnTo>
                  <a:pt x="288" y="398"/>
                </a:lnTo>
                <a:lnTo>
                  <a:pt x="361" y="398"/>
                </a:lnTo>
                <a:cubicBezTo>
                  <a:pt x="370" y="398"/>
                  <a:pt x="377" y="389"/>
                  <a:pt x="377" y="379"/>
                </a:cubicBezTo>
                <a:lnTo>
                  <a:pt x="377" y="268"/>
                </a:lnTo>
                <a:lnTo>
                  <a:pt x="245" y="130"/>
                </a:lnTo>
                <a:lnTo>
                  <a:pt x="113" y="267"/>
                </a:lnTo>
                <a:close/>
              </a:path>
            </a:pathLst>
          </a:custGeom>
          <a:solidFill>
            <a:schemeClr val="accent5">
              <a:lumMod val="75000"/>
            </a:schemeClr>
          </a:solidFill>
          <a:ln>
            <a:noFill/>
          </a:ln>
          <a:extLst/>
        </p:spPr>
        <p:txBody>
          <a:bodyPr vert="horz" wrap="square" lIns="91440" tIns="45720" rIns="91440" bIns="45720" numCol="1" anchor="t" anchorCtr="0" compatLnSpc="1">
            <a:prstTxWarp prst="textNoShape">
              <a:avLst/>
            </a:prstTxWarp>
          </a:bodyPr>
          <a:lstStyle/>
          <a:p>
            <a:endParaRPr lang="zh-CN" altLang="en-US">
              <a:latin typeface="微软雅黑" panose="020B0503020204020204" pitchFamily="34" charset="-122"/>
              <a:ea typeface="微软雅黑" panose="020B0503020204020204" pitchFamily="34" charset="-122"/>
            </a:endParaRPr>
          </a:p>
        </p:txBody>
      </p:sp>
    </p:spTree>
    <p:extLst>
      <p:ext uri="{BB962C8B-B14F-4D97-AF65-F5344CB8AC3E}">
        <p14:creationId xmlns:p14="http://schemas.microsoft.com/office/powerpoint/2010/main" val="987796322"/>
      </p:ext>
    </p:extLst>
  </p:cSld>
  <p:clrMapOvr>
    <a:masterClrMapping/>
  </p:clrMapOvr>
  <mc:AlternateContent xmlns:mc="http://schemas.openxmlformats.org/markup-compatibility/2006" xmlns:p14="http://schemas.microsoft.com/office/powerpoint/2010/main">
    <mc:Choice Requires="p14">
      <p:transition spd="slow" p14:dur="1200">
        <p14:flip dir="r"/>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0"/>
                                  </p:stCondLst>
                                  <p:childTnLst>
                                    <p:cmd type="call" cmd="playFrom(0.0)">
                                      <p:cBhvr>
                                        <p:cTn id="6" dur="1" fill="hold"/>
                                        <p:tgtEl>
                                          <p:spTgt spid="4"/>
                                        </p:tgtEl>
                                      </p:cBhvr>
                                    </p:cmd>
                                  </p:childTnLst>
                                </p:cTn>
                              </p:par>
                              <p:par>
                                <p:cTn id="7" presetID="2" presetClass="entr" presetSubtype="8" fill="hold" grpId="0" nodeType="withEffect">
                                  <p:stCondLst>
                                    <p:cond delay="0"/>
                                  </p:stCondLst>
                                  <p:childTnLst>
                                    <p:set>
                                      <p:cBhvr>
                                        <p:cTn id="8" dur="1" fill="hold">
                                          <p:stCondLst>
                                            <p:cond delay="0"/>
                                          </p:stCondLst>
                                        </p:cTn>
                                        <p:tgtEl>
                                          <p:spTgt spid="67"/>
                                        </p:tgtEl>
                                        <p:attrNameLst>
                                          <p:attrName>style.visibility</p:attrName>
                                        </p:attrNameLst>
                                      </p:cBhvr>
                                      <p:to>
                                        <p:strVal val="visible"/>
                                      </p:to>
                                    </p:set>
                                    <p:anim calcmode="lin" valueType="num">
                                      <p:cBhvr additive="base">
                                        <p:cTn id="9" dur="500" fill="hold"/>
                                        <p:tgtEl>
                                          <p:spTgt spid="67"/>
                                        </p:tgtEl>
                                        <p:attrNameLst>
                                          <p:attrName>ppt_x</p:attrName>
                                        </p:attrNameLst>
                                      </p:cBhvr>
                                      <p:tavLst>
                                        <p:tav tm="0">
                                          <p:val>
                                            <p:strVal val="0-#ppt_w/2"/>
                                          </p:val>
                                        </p:tav>
                                        <p:tav tm="100000">
                                          <p:val>
                                            <p:strVal val="#ppt_x"/>
                                          </p:val>
                                        </p:tav>
                                      </p:tavLst>
                                    </p:anim>
                                    <p:anim calcmode="lin" valueType="num">
                                      <p:cBhvr additive="base">
                                        <p:cTn id="10" dur="500" fill="hold"/>
                                        <p:tgtEl>
                                          <p:spTgt spid="67"/>
                                        </p:tgtEl>
                                        <p:attrNameLst>
                                          <p:attrName>ppt_y</p:attrName>
                                        </p:attrNameLst>
                                      </p:cBhvr>
                                      <p:tavLst>
                                        <p:tav tm="0">
                                          <p:val>
                                            <p:strVal val="#ppt_y"/>
                                          </p:val>
                                        </p:tav>
                                        <p:tav tm="100000">
                                          <p:val>
                                            <p:strVal val="#ppt_y"/>
                                          </p:val>
                                        </p:tav>
                                      </p:tavLst>
                                    </p:anim>
                                  </p:childTnLst>
                                </p:cTn>
                              </p:par>
                              <p:par>
                                <p:cTn id="11" presetID="2" presetClass="entr" presetSubtype="8" fill="hold" grpId="0" nodeType="withEffect">
                                  <p:stCondLst>
                                    <p:cond delay="0"/>
                                  </p:stCondLst>
                                  <p:childTnLst>
                                    <p:set>
                                      <p:cBhvr>
                                        <p:cTn id="12" dur="1" fill="hold">
                                          <p:stCondLst>
                                            <p:cond delay="0"/>
                                          </p:stCondLst>
                                        </p:cTn>
                                        <p:tgtEl>
                                          <p:spTgt spid="68"/>
                                        </p:tgtEl>
                                        <p:attrNameLst>
                                          <p:attrName>style.visibility</p:attrName>
                                        </p:attrNameLst>
                                      </p:cBhvr>
                                      <p:to>
                                        <p:strVal val="visible"/>
                                      </p:to>
                                    </p:set>
                                    <p:anim calcmode="lin" valueType="num">
                                      <p:cBhvr additive="base">
                                        <p:cTn id="13" dur="500" fill="hold"/>
                                        <p:tgtEl>
                                          <p:spTgt spid="68"/>
                                        </p:tgtEl>
                                        <p:attrNameLst>
                                          <p:attrName>ppt_x</p:attrName>
                                        </p:attrNameLst>
                                      </p:cBhvr>
                                      <p:tavLst>
                                        <p:tav tm="0">
                                          <p:val>
                                            <p:strVal val="0-#ppt_w/2"/>
                                          </p:val>
                                        </p:tav>
                                        <p:tav tm="100000">
                                          <p:val>
                                            <p:strVal val="#ppt_x"/>
                                          </p:val>
                                        </p:tav>
                                      </p:tavLst>
                                    </p:anim>
                                    <p:anim calcmode="lin" valueType="num">
                                      <p:cBhvr additive="base">
                                        <p:cTn id="14" dur="500" fill="hold"/>
                                        <p:tgtEl>
                                          <p:spTgt spid="68"/>
                                        </p:tgtEl>
                                        <p:attrNameLst>
                                          <p:attrName>ppt_y</p:attrName>
                                        </p:attrNameLst>
                                      </p:cBhvr>
                                      <p:tavLst>
                                        <p:tav tm="0">
                                          <p:val>
                                            <p:strVal val="#ppt_y"/>
                                          </p:val>
                                        </p:tav>
                                        <p:tav tm="100000">
                                          <p:val>
                                            <p:strVal val="#ppt_y"/>
                                          </p:val>
                                        </p:tav>
                                      </p:tavLst>
                                    </p:anim>
                                  </p:childTnLst>
                                </p:cTn>
                              </p:par>
                              <p:par>
                                <p:cTn id="15" presetID="2" presetClass="entr" presetSubtype="8" fill="hold" grpId="0" nodeType="withEffect">
                                  <p:stCondLst>
                                    <p:cond delay="0"/>
                                  </p:stCondLst>
                                  <p:childTnLst>
                                    <p:set>
                                      <p:cBhvr>
                                        <p:cTn id="16" dur="1" fill="hold">
                                          <p:stCondLst>
                                            <p:cond delay="0"/>
                                          </p:stCondLst>
                                        </p:cTn>
                                        <p:tgtEl>
                                          <p:spTgt spid="69"/>
                                        </p:tgtEl>
                                        <p:attrNameLst>
                                          <p:attrName>style.visibility</p:attrName>
                                        </p:attrNameLst>
                                      </p:cBhvr>
                                      <p:to>
                                        <p:strVal val="visible"/>
                                      </p:to>
                                    </p:set>
                                    <p:anim calcmode="lin" valueType="num">
                                      <p:cBhvr additive="base">
                                        <p:cTn id="17" dur="500" fill="hold"/>
                                        <p:tgtEl>
                                          <p:spTgt spid="69"/>
                                        </p:tgtEl>
                                        <p:attrNameLst>
                                          <p:attrName>ppt_x</p:attrName>
                                        </p:attrNameLst>
                                      </p:cBhvr>
                                      <p:tavLst>
                                        <p:tav tm="0">
                                          <p:val>
                                            <p:strVal val="0-#ppt_w/2"/>
                                          </p:val>
                                        </p:tav>
                                        <p:tav tm="100000">
                                          <p:val>
                                            <p:strVal val="#ppt_x"/>
                                          </p:val>
                                        </p:tav>
                                      </p:tavLst>
                                    </p:anim>
                                    <p:anim calcmode="lin" valueType="num">
                                      <p:cBhvr additive="base">
                                        <p:cTn id="18" dur="500" fill="hold"/>
                                        <p:tgtEl>
                                          <p:spTgt spid="69"/>
                                        </p:tgtEl>
                                        <p:attrNameLst>
                                          <p:attrName>ppt_y</p:attrName>
                                        </p:attrNameLst>
                                      </p:cBhvr>
                                      <p:tavLst>
                                        <p:tav tm="0">
                                          <p:val>
                                            <p:strVal val="#ppt_y"/>
                                          </p:val>
                                        </p:tav>
                                        <p:tav tm="100000">
                                          <p:val>
                                            <p:strVal val="#ppt_y"/>
                                          </p:val>
                                        </p:tav>
                                      </p:tavLst>
                                    </p:anim>
                                  </p:childTnLst>
                                </p:cTn>
                              </p:par>
                              <p:par>
                                <p:cTn id="19" presetID="2" presetClass="entr" presetSubtype="8" fill="hold" grpId="0" nodeType="withEffect">
                                  <p:stCondLst>
                                    <p:cond delay="0"/>
                                  </p:stCondLst>
                                  <p:childTnLst>
                                    <p:set>
                                      <p:cBhvr>
                                        <p:cTn id="20" dur="1" fill="hold">
                                          <p:stCondLst>
                                            <p:cond delay="0"/>
                                          </p:stCondLst>
                                        </p:cTn>
                                        <p:tgtEl>
                                          <p:spTgt spid="70"/>
                                        </p:tgtEl>
                                        <p:attrNameLst>
                                          <p:attrName>style.visibility</p:attrName>
                                        </p:attrNameLst>
                                      </p:cBhvr>
                                      <p:to>
                                        <p:strVal val="visible"/>
                                      </p:to>
                                    </p:set>
                                    <p:anim calcmode="lin" valueType="num">
                                      <p:cBhvr additive="base">
                                        <p:cTn id="21" dur="500" fill="hold"/>
                                        <p:tgtEl>
                                          <p:spTgt spid="70"/>
                                        </p:tgtEl>
                                        <p:attrNameLst>
                                          <p:attrName>ppt_x</p:attrName>
                                        </p:attrNameLst>
                                      </p:cBhvr>
                                      <p:tavLst>
                                        <p:tav tm="0">
                                          <p:val>
                                            <p:strVal val="0-#ppt_w/2"/>
                                          </p:val>
                                        </p:tav>
                                        <p:tav tm="100000">
                                          <p:val>
                                            <p:strVal val="#ppt_x"/>
                                          </p:val>
                                        </p:tav>
                                      </p:tavLst>
                                    </p:anim>
                                    <p:anim calcmode="lin" valueType="num">
                                      <p:cBhvr additive="base">
                                        <p:cTn id="22" dur="500" fill="hold"/>
                                        <p:tgtEl>
                                          <p:spTgt spid="70"/>
                                        </p:tgtEl>
                                        <p:attrNameLst>
                                          <p:attrName>ppt_y</p:attrName>
                                        </p:attrNameLst>
                                      </p:cBhvr>
                                      <p:tavLst>
                                        <p:tav tm="0">
                                          <p:val>
                                            <p:strVal val="#ppt_y"/>
                                          </p:val>
                                        </p:tav>
                                        <p:tav tm="100000">
                                          <p:val>
                                            <p:strVal val="#ppt_y"/>
                                          </p:val>
                                        </p:tav>
                                      </p:tavLst>
                                    </p:anim>
                                  </p:childTnLst>
                                </p:cTn>
                              </p:par>
                              <p:par>
                                <p:cTn id="23" presetID="2" presetClass="entr" presetSubtype="8" fill="hold" grpId="0" nodeType="withEffect">
                                  <p:stCondLst>
                                    <p:cond delay="0"/>
                                  </p:stCondLst>
                                  <p:childTnLst>
                                    <p:set>
                                      <p:cBhvr>
                                        <p:cTn id="24" dur="1" fill="hold">
                                          <p:stCondLst>
                                            <p:cond delay="0"/>
                                          </p:stCondLst>
                                        </p:cTn>
                                        <p:tgtEl>
                                          <p:spTgt spid="71"/>
                                        </p:tgtEl>
                                        <p:attrNameLst>
                                          <p:attrName>style.visibility</p:attrName>
                                        </p:attrNameLst>
                                      </p:cBhvr>
                                      <p:to>
                                        <p:strVal val="visible"/>
                                      </p:to>
                                    </p:set>
                                    <p:anim calcmode="lin" valueType="num">
                                      <p:cBhvr additive="base">
                                        <p:cTn id="25" dur="500" fill="hold"/>
                                        <p:tgtEl>
                                          <p:spTgt spid="71"/>
                                        </p:tgtEl>
                                        <p:attrNameLst>
                                          <p:attrName>ppt_x</p:attrName>
                                        </p:attrNameLst>
                                      </p:cBhvr>
                                      <p:tavLst>
                                        <p:tav tm="0">
                                          <p:val>
                                            <p:strVal val="0-#ppt_w/2"/>
                                          </p:val>
                                        </p:tav>
                                        <p:tav tm="100000">
                                          <p:val>
                                            <p:strVal val="#ppt_x"/>
                                          </p:val>
                                        </p:tav>
                                      </p:tavLst>
                                    </p:anim>
                                    <p:anim calcmode="lin" valueType="num">
                                      <p:cBhvr additive="base">
                                        <p:cTn id="26" dur="500" fill="hold"/>
                                        <p:tgtEl>
                                          <p:spTgt spid="71"/>
                                        </p:tgtEl>
                                        <p:attrNameLst>
                                          <p:attrName>ppt_y</p:attrName>
                                        </p:attrNameLst>
                                      </p:cBhvr>
                                      <p:tavLst>
                                        <p:tav tm="0">
                                          <p:val>
                                            <p:strVal val="#ppt_y"/>
                                          </p:val>
                                        </p:tav>
                                        <p:tav tm="100000">
                                          <p:val>
                                            <p:strVal val="#ppt_y"/>
                                          </p:val>
                                        </p:tav>
                                      </p:tavLst>
                                    </p:anim>
                                  </p:childTnLst>
                                </p:cTn>
                              </p:par>
                            </p:childTnLst>
                          </p:cTn>
                        </p:par>
                        <p:par>
                          <p:cTn id="27" fill="hold">
                            <p:stCondLst>
                              <p:cond delay="500"/>
                            </p:stCondLst>
                            <p:childTnLst>
                              <p:par>
                                <p:cTn id="28" presetID="41" presetClass="entr" presetSubtype="0" fill="hold" grpId="0" nodeType="afterEffect">
                                  <p:stCondLst>
                                    <p:cond delay="0"/>
                                  </p:stCondLst>
                                  <p:iterate type="lt">
                                    <p:tmPct val="10000"/>
                                  </p:iterate>
                                  <p:childTnLst>
                                    <p:set>
                                      <p:cBhvr>
                                        <p:cTn id="29" dur="1" fill="hold">
                                          <p:stCondLst>
                                            <p:cond delay="0"/>
                                          </p:stCondLst>
                                        </p:cTn>
                                        <p:tgtEl>
                                          <p:spTgt spid="72"/>
                                        </p:tgtEl>
                                        <p:attrNameLst>
                                          <p:attrName>style.visibility</p:attrName>
                                        </p:attrNameLst>
                                      </p:cBhvr>
                                      <p:to>
                                        <p:strVal val="visible"/>
                                      </p:to>
                                    </p:set>
                                    <p:anim calcmode="lin" valueType="num">
                                      <p:cBhvr>
                                        <p:cTn id="30" dur="500" fill="hold"/>
                                        <p:tgtEl>
                                          <p:spTgt spid="72"/>
                                        </p:tgtEl>
                                        <p:attrNameLst>
                                          <p:attrName>ppt_x</p:attrName>
                                        </p:attrNameLst>
                                      </p:cBhvr>
                                      <p:tavLst>
                                        <p:tav tm="0">
                                          <p:val>
                                            <p:strVal val="#ppt_x"/>
                                          </p:val>
                                        </p:tav>
                                        <p:tav tm="50000">
                                          <p:val>
                                            <p:strVal val="#ppt_x+.1"/>
                                          </p:val>
                                        </p:tav>
                                        <p:tav tm="100000">
                                          <p:val>
                                            <p:strVal val="#ppt_x"/>
                                          </p:val>
                                        </p:tav>
                                      </p:tavLst>
                                    </p:anim>
                                    <p:anim calcmode="lin" valueType="num">
                                      <p:cBhvr>
                                        <p:cTn id="31" dur="500" fill="hold"/>
                                        <p:tgtEl>
                                          <p:spTgt spid="72"/>
                                        </p:tgtEl>
                                        <p:attrNameLst>
                                          <p:attrName>ppt_y</p:attrName>
                                        </p:attrNameLst>
                                      </p:cBhvr>
                                      <p:tavLst>
                                        <p:tav tm="0">
                                          <p:val>
                                            <p:strVal val="#ppt_y"/>
                                          </p:val>
                                        </p:tav>
                                        <p:tav tm="100000">
                                          <p:val>
                                            <p:strVal val="#ppt_y"/>
                                          </p:val>
                                        </p:tav>
                                      </p:tavLst>
                                    </p:anim>
                                    <p:anim calcmode="lin" valueType="num">
                                      <p:cBhvr>
                                        <p:cTn id="32" dur="500" fill="hold"/>
                                        <p:tgtEl>
                                          <p:spTgt spid="72"/>
                                        </p:tgtEl>
                                        <p:attrNameLst>
                                          <p:attrName>ppt_h</p:attrName>
                                        </p:attrNameLst>
                                      </p:cBhvr>
                                      <p:tavLst>
                                        <p:tav tm="0">
                                          <p:val>
                                            <p:strVal val="#ppt_h/10"/>
                                          </p:val>
                                        </p:tav>
                                        <p:tav tm="50000">
                                          <p:val>
                                            <p:strVal val="#ppt_h+.01"/>
                                          </p:val>
                                        </p:tav>
                                        <p:tav tm="100000">
                                          <p:val>
                                            <p:strVal val="#ppt_h"/>
                                          </p:val>
                                        </p:tav>
                                      </p:tavLst>
                                    </p:anim>
                                    <p:anim calcmode="lin" valueType="num">
                                      <p:cBhvr>
                                        <p:cTn id="33" dur="500" fill="hold"/>
                                        <p:tgtEl>
                                          <p:spTgt spid="72"/>
                                        </p:tgtEl>
                                        <p:attrNameLst>
                                          <p:attrName>ppt_w</p:attrName>
                                        </p:attrNameLst>
                                      </p:cBhvr>
                                      <p:tavLst>
                                        <p:tav tm="0">
                                          <p:val>
                                            <p:strVal val="#ppt_w/10"/>
                                          </p:val>
                                        </p:tav>
                                        <p:tav tm="50000">
                                          <p:val>
                                            <p:strVal val="#ppt_w+.01"/>
                                          </p:val>
                                        </p:tav>
                                        <p:tav tm="100000">
                                          <p:val>
                                            <p:strVal val="#ppt_w"/>
                                          </p:val>
                                        </p:tav>
                                      </p:tavLst>
                                    </p:anim>
                                    <p:animEffect transition="in" filter="fade">
                                      <p:cBhvr>
                                        <p:cTn id="34" dur="500" tmFilter="0,0; .5, 1; 1, 1"/>
                                        <p:tgtEl>
                                          <p:spTgt spid="72"/>
                                        </p:tgtEl>
                                      </p:cBhvr>
                                    </p:animEffect>
                                  </p:childTnLst>
                                </p:cTn>
                              </p:par>
                            </p:childTnLst>
                          </p:cTn>
                        </p:par>
                        <p:par>
                          <p:cTn id="35" fill="hold">
                            <p:stCondLst>
                              <p:cond delay="1700"/>
                            </p:stCondLst>
                            <p:childTnLst>
                              <p:par>
                                <p:cTn id="36" presetID="41" presetClass="entr" presetSubtype="0" fill="hold" grpId="0" nodeType="afterEffect">
                                  <p:stCondLst>
                                    <p:cond delay="0"/>
                                  </p:stCondLst>
                                  <p:iterate type="lt">
                                    <p:tmPct val="10000"/>
                                  </p:iterate>
                                  <p:childTnLst>
                                    <p:set>
                                      <p:cBhvr>
                                        <p:cTn id="37" dur="1" fill="hold">
                                          <p:stCondLst>
                                            <p:cond delay="0"/>
                                          </p:stCondLst>
                                        </p:cTn>
                                        <p:tgtEl>
                                          <p:spTgt spid="73"/>
                                        </p:tgtEl>
                                        <p:attrNameLst>
                                          <p:attrName>style.visibility</p:attrName>
                                        </p:attrNameLst>
                                      </p:cBhvr>
                                      <p:to>
                                        <p:strVal val="visible"/>
                                      </p:to>
                                    </p:set>
                                    <p:anim calcmode="lin" valueType="num">
                                      <p:cBhvr>
                                        <p:cTn id="38" dur="500" fill="hold"/>
                                        <p:tgtEl>
                                          <p:spTgt spid="73"/>
                                        </p:tgtEl>
                                        <p:attrNameLst>
                                          <p:attrName>ppt_x</p:attrName>
                                        </p:attrNameLst>
                                      </p:cBhvr>
                                      <p:tavLst>
                                        <p:tav tm="0">
                                          <p:val>
                                            <p:strVal val="#ppt_x"/>
                                          </p:val>
                                        </p:tav>
                                        <p:tav tm="50000">
                                          <p:val>
                                            <p:strVal val="#ppt_x+.1"/>
                                          </p:val>
                                        </p:tav>
                                        <p:tav tm="100000">
                                          <p:val>
                                            <p:strVal val="#ppt_x"/>
                                          </p:val>
                                        </p:tav>
                                      </p:tavLst>
                                    </p:anim>
                                    <p:anim calcmode="lin" valueType="num">
                                      <p:cBhvr>
                                        <p:cTn id="39" dur="500" fill="hold"/>
                                        <p:tgtEl>
                                          <p:spTgt spid="73"/>
                                        </p:tgtEl>
                                        <p:attrNameLst>
                                          <p:attrName>ppt_y</p:attrName>
                                        </p:attrNameLst>
                                      </p:cBhvr>
                                      <p:tavLst>
                                        <p:tav tm="0">
                                          <p:val>
                                            <p:strVal val="#ppt_y"/>
                                          </p:val>
                                        </p:tav>
                                        <p:tav tm="100000">
                                          <p:val>
                                            <p:strVal val="#ppt_y"/>
                                          </p:val>
                                        </p:tav>
                                      </p:tavLst>
                                    </p:anim>
                                    <p:anim calcmode="lin" valueType="num">
                                      <p:cBhvr>
                                        <p:cTn id="40" dur="500" fill="hold"/>
                                        <p:tgtEl>
                                          <p:spTgt spid="73"/>
                                        </p:tgtEl>
                                        <p:attrNameLst>
                                          <p:attrName>ppt_h</p:attrName>
                                        </p:attrNameLst>
                                      </p:cBhvr>
                                      <p:tavLst>
                                        <p:tav tm="0">
                                          <p:val>
                                            <p:strVal val="#ppt_h/10"/>
                                          </p:val>
                                        </p:tav>
                                        <p:tav tm="50000">
                                          <p:val>
                                            <p:strVal val="#ppt_h+.01"/>
                                          </p:val>
                                        </p:tav>
                                        <p:tav tm="100000">
                                          <p:val>
                                            <p:strVal val="#ppt_h"/>
                                          </p:val>
                                        </p:tav>
                                      </p:tavLst>
                                    </p:anim>
                                    <p:anim calcmode="lin" valueType="num">
                                      <p:cBhvr>
                                        <p:cTn id="41" dur="500" fill="hold"/>
                                        <p:tgtEl>
                                          <p:spTgt spid="73"/>
                                        </p:tgtEl>
                                        <p:attrNameLst>
                                          <p:attrName>ppt_w</p:attrName>
                                        </p:attrNameLst>
                                      </p:cBhvr>
                                      <p:tavLst>
                                        <p:tav tm="0">
                                          <p:val>
                                            <p:strVal val="#ppt_w/10"/>
                                          </p:val>
                                        </p:tav>
                                        <p:tav tm="50000">
                                          <p:val>
                                            <p:strVal val="#ppt_w+.01"/>
                                          </p:val>
                                        </p:tav>
                                        <p:tav tm="100000">
                                          <p:val>
                                            <p:strVal val="#ppt_w"/>
                                          </p:val>
                                        </p:tav>
                                      </p:tavLst>
                                    </p:anim>
                                    <p:animEffect transition="in" filter="fade">
                                      <p:cBhvr>
                                        <p:cTn id="42" dur="500" tmFilter="0,0; .5, 1; 1, 1"/>
                                        <p:tgtEl>
                                          <p:spTgt spid="73"/>
                                        </p:tgtEl>
                                      </p:cBhvr>
                                    </p:animEffect>
                                  </p:childTnLst>
                                </p:cTn>
                              </p:par>
                            </p:childTnLst>
                          </p:cTn>
                        </p:par>
                        <p:par>
                          <p:cTn id="43" fill="hold">
                            <p:stCondLst>
                              <p:cond delay="2750"/>
                            </p:stCondLst>
                            <p:childTnLst>
                              <p:par>
                                <p:cTn id="44" presetID="2" presetClass="entr" presetSubtype="6" fill="hold" grpId="0" nodeType="afterEffect">
                                  <p:stCondLst>
                                    <p:cond delay="0"/>
                                  </p:stCondLst>
                                  <p:childTnLst>
                                    <p:set>
                                      <p:cBhvr>
                                        <p:cTn id="45" dur="1" fill="hold">
                                          <p:stCondLst>
                                            <p:cond delay="0"/>
                                          </p:stCondLst>
                                        </p:cTn>
                                        <p:tgtEl>
                                          <p:spTgt spid="75"/>
                                        </p:tgtEl>
                                        <p:attrNameLst>
                                          <p:attrName>style.visibility</p:attrName>
                                        </p:attrNameLst>
                                      </p:cBhvr>
                                      <p:to>
                                        <p:strVal val="visible"/>
                                      </p:to>
                                    </p:set>
                                    <p:anim calcmode="lin" valueType="num">
                                      <p:cBhvr additive="base">
                                        <p:cTn id="46" dur="500" fill="hold"/>
                                        <p:tgtEl>
                                          <p:spTgt spid="75"/>
                                        </p:tgtEl>
                                        <p:attrNameLst>
                                          <p:attrName>ppt_x</p:attrName>
                                        </p:attrNameLst>
                                      </p:cBhvr>
                                      <p:tavLst>
                                        <p:tav tm="0">
                                          <p:val>
                                            <p:strVal val="1+#ppt_w/2"/>
                                          </p:val>
                                        </p:tav>
                                        <p:tav tm="100000">
                                          <p:val>
                                            <p:strVal val="#ppt_x"/>
                                          </p:val>
                                        </p:tav>
                                      </p:tavLst>
                                    </p:anim>
                                    <p:anim calcmode="lin" valueType="num">
                                      <p:cBhvr additive="base">
                                        <p:cTn id="47" dur="500" fill="hold"/>
                                        <p:tgtEl>
                                          <p:spTgt spid="75"/>
                                        </p:tgtEl>
                                        <p:attrNameLst>
                                          <p:attrName>ppt_y</p:attrName>
                                        </p:attrNameLst>
                                      </p:cBhvr>
                                      <p:tavLst>
                                        <p:tav tm="0">
                                          <p:val>
                                            <p:strVal val="1+#ppt_h/2"/>
                                          </p:val>
                                        </p:tav>
                                        <p:tav tm="100000">
                                          <p:val>
                                            <p:strVal val="#ppt_y"/>
                                          </p:val>
                                        </p:tav>
                                      </p:tavLst>
                                    </p:anim>
                                  </p:childTnLst>
                                </p:cTn>
                              </p:par>
                            </p:childTnLst>
                          </p:cTn>
                        </p:par>
                        <p:par>
                          <p:cTn id="48" fill="hold">
                            <p:stCondLst>
                              <p:cond delay="3250"/>
                            </p:stCondLst>
                            <p:childTnLst>
                              <p:par>
                                <p:cTn id="49" presetID="41" presetClass="entr" presetSubtype="0" fill="hold" grpId="0" nodeType="afterEffect">
                                  <p:stCondLst>
                                    <p:cond delay="0"/>
                                  </p:stCondLst>
                                  <p:iterate type="lt">
                                    <p:tmPct val="10000"/>
                                  </p:iterate>
                                  <p:childTnLst>
                                    <p:set>
                                      <p:cBhvr>
                                        <p:cTn id="50" dur="1" fill="hold">
                                          <p:stCondLst>
                                            <p:cond delay="0"/>
                                          </p:stCondLst>
                                        </p:cTn>
                                        <p:tgtEl>
                                          <p:spTgt spid="74"/>
                                        </p:tgtEl>
                                        <p:attrNameLst>
                                          <p:attrName>style.visibility</p:attrName>
                                        </p:attrNameLst>
                                      </p:cBhvr>
                                      <p:to>
                                        <p:strVal val="visible"/>
                                      </p:to>
                                    </p:set>
                                    <p:anim calcmode="lin" valueType="num">
                                      <p:cBhvr>
                                        <p:cTn id="51" dur="500" fill="hold"/>
                                        <p:tgtEl>
                                          <p:spTgt spid="74"/>
                                        </p:tgtEl>
                                        <p:attrNameLst>
                                          <p:attrName>ppt_x</p:attrName>
                                        </p:attrNameLst>
                                      </p:cBhvr>
                                      <p:tavLst>
                                        <p:tav tm="0">
                                          <p:val>
                                            <p:strVal val="#ppt_x"/>
                                          </p:val>
                                        </p:tav>
                                        <p:tav tm="50000">
                                          <p:val>
                                            <p:strVal val="#ppt_x+.1"/>
                                          </p:val>
                                        </p:tav>
                                        <p:tav tm="100000">
                                          <p:val>
                                            <p:strVal val="#ppt_x"/>
                                          </p:val>
                                        </p:tav>
                                      </p:tavLst>
                                    </p:anim>
                                    <p:anim calcmode="lin" valueType="num">
                                      <p:cBhvr>
                                        <p:cTn id="52" dur="500" fill="hold"/>
                                        <p:tgtEl>
                                          <p:spTgt spid="74"/>
                                        </p:tgtEl>
                                        <p:attrNameLst>
                                          <p:attrName>ppt_y</p:attrName>
                                        </p:attrNameLst>
                                      </p:cBhvr>
                                      <p:tavLst>
                                        <p:tav tm="0">
                                          <p:val>
                                            <p:strVal val="#ppt_y"/>
                                          </p:val>
                                        </p:tav>
                                        <p:tav tm="100000">
                                          <p:val>
                                            <p:strVal val="#ppt_y"/>
                                          </p:val>
                                        </p:tav>
                                      </p:tavLst>
                                    </p:anim>
                                    <p:anim calcmode="lin" valueType="num">
                                      <p:cBhvr>
                                        <p:cTn id="53" dur="500" fill="hold"/>
                                        <p:tgtEl>
                                          <p:spTgt spid="74"/>
                                        </p:tgtEl>
                                        <p:attrNameLst>
                                          <p:attrName>ppt_h</p:attrName>
                                        </p:attrNameLst>
                                      </p:cBhvr>
                                      <p:tavLst>
                                        <p:tav tm="0">
                                          <p:val>
                                            <p:strVal val="#ppt_h/10"/>
                                          </p:val>
                                        </p:tav>
                                        <p:tav tm="50000">
                                          <p:val>
                                            <p:strVal val="#ppt_h+.01"/>
                                          </p:val>
                                        </p:tav>
                                        <p:tav tm="100000">
                                          <p:val>
                                            <p:strVal val="#ppt_h"/>
                                          </p:val>
                                        </p:tav>
                                      </p:tavLst>
                                    </p:anim>
                                    <p:anim calcmode="lin" valueType="num">
                                      <p:cBhvr>
                                        <p:cTn id="54" dur="500" fill="hold"/>
                                        <p:tgtEl>
                                          <p:spTgt spid="74"/>
                                        </p:tgtEl>
                                        <p:attrNameLst>
                                          <p:attrName>ppt_w</p:attrName>
                                        </p:attrNameLst>
                                      </p:cBhvr>
                                      <p:tavLst>
                                        <p:tav tm="0">
                                          <p:val>
                                            <p:strVal val="#ppt_w/10"/>
                                          </p:val>
                                        </p:tav>
                                        <p:tav tm="50000">
                                          <p:val>
                                            <p:strVal val="#ppt_w+.01"/>
                                          </p:val>
                                        </p:tav>
                                        <p:tav tm="100000">
                                          <p:val>
                                            <p:strVal val="#ppt_w"/>
                                          </p:val>
                                        </p:tav>
                                      </p:tavLst>
                                    </p:anim>
                                    <p:animEffect transition="in" filter="fade">
                                      <p:cBhvr>
                                        <p:cTn id="55" dur="500" tmFilter="0,0; .5, 1; 1, 1"/>
                                        <p:tgtEl>
                                          <p:spTgt spid="74"/>
                                        </p:tgtEl>
                                      </p:cBhvr>
                                    </p:animEffect>
                                  </p:childTnLst>
                                </p:cTn>
                              </p:par>
                            </p:childTnLst>
                          </p:cTn>
                        </p:par>
                        <p:par>
                          <p:cTn id="56" fill="hold">
                            <p:stCondLst>
                              <p:cond delay="4550"/>
                            </p:stCondLst>
                            <p:childTnLst>
                              <p:par>
                                <p:cTn id="57" presetID="31" presetClass="entr" presetSubtype="0" fill="hold" grpId="0" nodeType="afterEffect">
                                  <p:stCondLst>
                                    <p:cond delay="0"/>
                                  </p:stCondLst>
                                  <p:childTnLst>
                                    <p:set>
                                      <p:cBhvr>
                                        <p:cTn id="58" dur="1" fill="hold">
                                          <p:stCondLst>
                                            <p:cond delay="0"/>
                                          </p:stCondLst>
                                        </p:cTn>
                                        <p:tgtEl>
                                          <p:spTgt spid="91"/>
                                        </p:tgtEl>
                                        <p:attrNameLst>
                                          <p:attrName>style.visibility</p:attrName>
                                        </p:attrNameLst>
                                      </p:cBhvr>
                                      <p:to>
                                        <p:strVal val="visible"/>
                                      </p:to>
                                    </p:set>
                                    <p:anim calcmode="lin" valueType="num">
                                      <p:cBhvr>
                                        <p:cTn id="59" dur="500" fill="hold"/>
                                        <p:tgtEl>
                                          <p:spTgt spid="91"/>
                                        </p:tgtEl>
                                        <p:attrNameLst>
                                          <p:attrName>ppt_w</p:attrName>
                                        </p:attrNameLst>
                                      </p:cBhvr>
                                      <p:tavLst>
                                        <p:tav tm="0">
                                          <p:val>
                                            <p:fltVal val="0"/>
                                          </p:val>
                                        </p:tav>
                                        <p:tav tm="100000">
                                          <p:val>
                                            <p:strVal val="#ppt_w"/>
                                          </p:val>
                                        </p:tav>
                                      </p:tavLst>
                                    </p:anim>
                                    <p:anim calcmode="lin" valueType="num">
                                      <p:cBhvr>
                                        <p:cTn id="60" dur="500" fill="hold"/>
                                        <p:tgtEl>
                                          <p:spTgt spid="91"/>
                                        </p:tgtEl>
                                        <p:attrNameLst>
                                          <p:attrName>ppt_h</p:attrName>
                                        </p:attrNameLst>
                                      </p:cBhvr>
                                      <p:tavLst>
                                        <p:tav tm="0">
                                          <p:val>
                                            <p:fltVal val="0"/>
                                          </p:val>
                                        </p:tav>
                                        <p:tav tm="100000">
                                          <p:val>
                                            <p:strVal val="#ppt_h"/>
                                          </p:val>
                                        </p:tav>
                                      </p:tavLst>
                                    </p:anim>
                                    <p:anim calcmode="lin" valueType="num">
                                      <p:cBhvr>
                                        <p:cTn id="61" dur="500" fill="hold"/>
                                        <p:tgtEl>
                                          <p:spTgt spid="91"/>
                                        </p:tgtEl>
                                        <p:attrNameLst>
                                          <p:attrName>style.rotation</p:attrName>
                                        </p:attrNameLst>
                                      </p:cBhvr>
                                      <p:tavLst>
                                        <p:tav tm="0">
                                          <p:val>
                                            <p:fltVal val="90"/>
                                          </p:val>
                                        </p:tav>
                                        <p:tav tm="100000">
                                          <p:val>
                                            <p:fltVal val="0"/>
                                          </p:val>
                                        </p:tav>
                                      </p:tavLst>
                                    </p:anim>
                                    <p:animEffect transition="in" filter="fade">
                                      <p:cBhvr>
                                        <p:cTn id="62" dur="500"/>
                                        <p:tgtEl>
                                          <p:spTgt spid="91"/>
                                        </p:tgtEl>
                                      </p:cBhvr>
                                    </p:animEffect>
                                  </p:childTnLst>
                                </p:cTn>
                              </p:par>
                            </p:childTnLst>
                          </p:cTn>
                        </p:par>
                        <p:par>
                          <p:cTn id="63" fill="hold">
                            <p:stCondLst>
                              <p:cond delay="5050"/>
                            </p:stCondLst>
                            <p:childTnLst>
                              <p:par>
                                <p:cTn id="64" presetID="2" presetClass="entr" presetSubtype="2" fill="hold" nodeType="afterEffect">
                                  <p:stCondLst>
                                    <p:cond delay="0"/>
                                  </p:stCondLst>
                                  <p:childTnLst>
                                    <p:set>
                                      <p:cBhvr>
                                        <p:cTn id="65" dur="1" fill="hold">
                                          <p:stCondLst>
                                            <p:cond delay="0"/>
                                          </p:stCondLst>
                                        </p:cTn>
                                        <p:tgtEl>
                                          <p:spTgt spid="88"/>
                                        </p:tgtEl>
                                        <p:attrNameLst>
                                          <p:attrName>style.visibility</p:attrName>
                                        </p:attrNameLst>
                                      </p:cBhvr>
                                      <p:to>
                                        <p:strVal val="visible"/>
                                      </p:to>
                                    </p:set>
                                    <p:anim calcmode="lin" valueType="num">
                                      <p:cBhvr additive="base">
                                        <p:cTn id="66" dur="500" fill="hold"/>
                                        <p:tgtEl>
                                          <p:spTgt spid="88"/>
                                        </p:tgtEl>
                                        <p:attrNameLst>
                                          <p:attrName>ppt_x</p:attrName>
                                        </p:attrNameLst>
                                      </p:cBhvr>
                                      <p:tavLst>
                                        <p:tav tm="0">
                                          <p:val>
                                            <p:strVal val="1+#ppt_w/2"/>
                                          </p:val>
                                        </p:tav>
                                        <p:tav tm="100000">
                                          <p:val>
                                            <p:strVal val="#ppt_x"/>
                                          </p:val>
                                        </p:tav>
                                      </p:tavLst>
                                    </p:anim>
                                    <p:anim calcmode="lin" valueType="num">
                                      <p:cBhvr additive="base">
                                        <p:cTn id="67" dur="500" fill="hold"/>
                                        <p:tgtEl>
                                          <p:spTgt spid="88"/>
                                        </p:tgtEl>
                                        <p:attrNameLst>
                                          <p:attrName>ppt_y</p:attrName>
                                        </p:attrNameLst>
                                      </p:cBhvr>
                                      <p:tavLst>
                                        <p:tav tm="0">
                                          <p:val>
                                            <p:strVal val="#ppt_y"/>
                                          </p:val>
                                        </p:tav>
                                        <p:tav tm="100000">
                                          <p:val>
                                            <p:strVal val="#ppt_y"/>
                                          </p:val>
                                        </p:tav>
                                      </p:tavLst>
                                    </p:anim>
                                  </p:childTnLst>
                                </p:cTn>
                              </p:par>
                              <p:par>
                                <p:cTn id="68" presetID="2" presetClass="entr" presetSubtype="2" fill="hold" nodeType="withEffect">
                                  <p:stCondLst>
                                    <p:cond delay="200"/>
                                  </p:stCondLst>
                                  <p:childTnLst>
                                    <p:set>
                                      <p:cBhvr>
                                        <p:cTn id="69" dur="1" fill="hold">
                                          <p:stCondLst>
                                            <p:cond delay="0"/>
                                          </p:stCondLst>
                                        </p:cTn>
                                        <p:tgtEl>
                                          <p:spTgt spid="85"/>
                                        </p:tgtEl>
                                        <p:attrNameLst>
                                          <p:attrName>style.visibility</p:attrName>
                                        </p:attrNameLst>
                                      </p:cBhvr>
                                      <p:to>
                                        <p:strVal val="visible"/>
                                      </p:to>
                                    </p:set>
                                    <p:anim calcmode="lin" valueType="num">
                                      <p:cBhvr additive="base">
                                        <p:cTn id="70" dur="500" fill="hold"/>
                                        <p:tgtEl>
                                          <p:spTgt spid="85"/>
                                        </p:tgtEl>
                                        <p:attrNameLst>
                                          <p:attrName>ppt_x</p:attrName>
                                        </p:attrNameLst>
                                      </p:cBhvr>
                                      <p:tavLst>
                                        <p:tav tm="0">
                                          <p:val>
                                            <p:strVal val="1+#ppt_w/2"/>
                                          </p:val>
                                        </p:tav>
                                        <p:tav tm="100000">
                                          <p:val>
                                            <p:strVal val="#ppt_x"/>
                                          </p:val>
                                        </p:tav>
                                      </p:tavLst>
                                    </p:anim>
                                    <p:anim calcmode="lin" valueType="num">
                                      <p:cBhvr additive="base">
                                        <p:cTn id="71" dur="500" fill="hold"/>
                                        <p:tgtEl>
                                          <p:spTgt spid="85"/>
                                        </p:tgtEl>
                                        <p:attrNameLst>
                                          <p:attrName>ppt_y</p:attrName>
                                        </p:attrNameLst>
                                      </p:cBhvr>
                                      <p:tavLst>
                                        <p:tav tm="0">
                                          <p:val>
                                            <p:strVal val="#ppt_y"/>
                                          </p:val>
                                        </p:tav>
                                        <p:tav tm="100000">
                                          <p:val>
                                            <p:strVal val="#ppt_y"/>
                                          </p:val>
                                        </p:tav>
                                      </p:tavLst>
                                    </p:anim>
                                  </p:childTnLst>
                                </p:cTn>
                              </p:par>
                              <p:par>
                                <p:cTn id="72" presetID="2" presetClass="entr" presetSubtype="2" fill="hold" nodeType="withEffect">
                                  <p:stCondLst>
                                    <p:cond delay="400"/>
                                  </p:stCondLst>
                                  <p:childTnLst>
                                    <p:set>
                                      <p:cBhvr>
                                        <p:cTn id="73" dur="1" fill="hold">
                                          <p:stCondLst>
                                            <p:cond delay="0"/>
                                          </p:stCondLst>
                                        </p:cTn>
                                        <p:tgtEl>
                                          <p:spTgt spid="82"/>
                                        </p:tgtEl>
                                        <p:attrNameLst>
                                          <p:attrName>style.visibility</p:attrName>
                                        </p:attrNameLst>
                                      </p:cBhvr>
                                      <p:to>
                                        <p:strVal val="visible"/>
                                      </p:to>
                                    </p:set>
                                    <p:anim calcmode="lin" valueType="num">
                                      <p:cBhvr additive="base">
                                        <p:cTn id="74" dur="500" fill="hold"/>
                                        <p:tgtEl>
                                          <p:spTgt spid="82"/>
                                        </p:tgtEl>
                                        <p:attrNameLst>
                                          <p:attrName>ppt_x</p:attrName>
                                        </p:attrNameLst>
                                      </p:cBhvr>
                                      <p:tavLst>
                                        <p:tav tm="0">
                                          <p:val>
                                            <p:strVal val="1+#ppt_w/2"/>
                                          </p:val>
                                        </p:tav>
                                        <p:tav tm="100000">
                                          <p:val>
                                            <p:strVal val="#ppt_x"/>
                                          </p:val>
                                        </p:tav>
                                      </p:tavLst>
                                    </p:anim>
                                    <p:anim calcmode="lin" valueType="num">
                                      <p:cBhvr additive="base">
                                        <p:cTn id="75" dur="500" fill="hold"/>
                                        <p:tgtEl>
                                          <p:spTgt spid="82"/>
                                        </p:tgtEl>
                                        <p:attrNameLst>
                                          <p:attrName>ppt_y</p:attrName>
                                        </p:attrNameLst>
                                      </p:cBhvr>
                                      <p:tavLst>
                                        <p:tav tm="0">
                                          <p:val>
                                            <p:strVal val="#ppt_y"/>
                                          </p:val>
                                        </p:tav>
                                        <p:tav tm="100000">
                                          <p:val>
                                            <p:strVal val="#ppt_y"/>
                                          </p:val>
                                        </p:tav>
                                      </p:tavLst>
                                    </p:anim>
                                  </p:childTnLst>
                                </p:cTn>
                              </p:par>
                              <p:par>
                                <p:cTn id="76" presetID="2" presetClass="entr" presetSubtype="2" fill="hold" nodeType="withEffect">
                                  <p:stCondLst>
                                    <p:cond delay="600"/>
                                  </p:stCondLst>
                                  <p:childTnLst>
                                    <p:set>
                                      <p:cBhvr>
                                        <p:cTn id="77" dur="1" fill="hold">
                                          <p:stCondLst>
                                            <p:cond delay="0"/>
                                          </p:stCondLst>
                                        </p:cTn>
                                        <p:tgtEl>
                                          <p:spTgt spid="79"/>
                                        </p:tgtEl>
                                        <p:attrNameLst>
                                          <p:attrName>style.visibility</p:attrName>
                                        </p:attrNameLst>
                                      </p:cBhvr>
                                      <p:to>
                                        <p:strVal val="visible"/>
                                      </p:to>
                                    </p:set>
                                    <p:anim calcmode="lin" valueType="num">
                                      <p:cBhvr additive="base">
                                        <p:cTn id="78" dur="500" fill="hold"/>
                                        <p:tgtEl>
                                          <p:spTgt spid="79"/>
                                        </p:tgtEl>
                                        <p:attrNameLst>
                                          <p:attrName>ppt_x</p:attrName>
                                        </p:attrNameLst>
                                      </p:cBhvr>
                                      <p:tavLst>
                                        <p:tav tm="0">
                                          <p:val>
                                            <p:strVal val="1+#ppt_w/2"/>
                                          </p:val>
                                        </p:tav>
                                        <p:tav tm="100000">
                                          <p:val>
                                            <p:strVal val="#ppt_x"/>
                                          </p:val>
                                        </p:tav>
                                      </p:tavLst>
                                    </p:anim>
                                    <p:anim calcmode="lin" valueType="num">
                                      <p:cBhvr additive="base">
                                        <p:cTn id="79" dur="500" fill="hold"/>
                                        <p:tgtEl>
                                          <p:spTgt spid="79"/>
                                        </p:tgtEl>
                                        <p:attrNameLst>
                                          <p:attrName>ppt_y</p:attrName>
                                        </p:attrNameLst>
                                      </p:cBhvr>
                                      <p:tavLst>
                                        <p:tav tm="0">
                                          <p:val>
                                            <p:strVal val="#ppt_y"/>
                                          </p:val>
                                        </p:tav>
                                        <p:tav tm="100000">
                                          <p:val>
                                            <p:strVal val="#ppt_y"/>
                                          </p:val>
                                        </p:tav>
                                      </p:tavLst>
                                    </p:anim>
                                  </p:childTnLst>
                                </p:cTn>
                              </p:par>
                              <p:par>
                                <p:cTn id="80" presetID="2" presetClass="entr" presetSubtype="2" fill="hold" nodeType="withEffect">
                                  <p:stCondLst>
                                    <p:cond delay="800"/>
                                  </p:stCondLst>
                                  <p:childTnLst>
                                    <p:set>
                                      <p:cBhvr>
                                        <p:cTn id="81" dur="1" fill="hold">
                                          <p:stCondLst>
                                            <p:cond delay="0"/>
                                          </p:stCondLst>
                                        </p:cTn>
                                        <p:tgtEl>
                                          <p:spTgt spid="76"/>
                                        </p:tgtEl>
                                        <p:attrNameLst>
                                          <p:attrName>style.visibility</p:attrName>
                                        </p:attrNameLst>
                                      </p:cBhvr>
                                      <p:to>
                                        <p:strVal val="visible"/>
                                      </p:to>
                                    </p:set>
                                    <p:anim calcmode="lin" valueType="num">
                                      <p:cBhvr additive="base">
                                        <p:cTn id="82" dur="500" fill="hold"/>
                                        <p:tgtEl>
                                          <p:spTgt spid="76"/>
                                        </p:tgtEl>
                                        <p:attrNameLst>
                                          <p:attrName>ppt_x</p:attrName>
                                        </p:attrNameLst>
                                      </p:cBhvr>
                                      <p:tavLst>
                                        <p:tav tm="0">
                                          <p:val>
                                            <p:strVal val="1+#ppt_w/2"/>
                                          </p:val>
                                        </p:tav>
                                        <p:tav tm="100000">
                                          <p:val>
                                            <p:strVal val="#ppt_x"/>
                                          </p:val>
                                        </p:tav>
                                      </p:tavLst>
                                    </p:anim>
                                    <p:anim calcmode="lin" valueType="num">
                                      <p:cBhvr additive="base">
                                        <p:cTn id="83" dur="500" fill="hold"/>
                                        <p:tgtEl>
                                          <p:spTgt spid="76"/>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audio>
              <p:cMediaNode vol="80000" numSld="999" showWhenStopped="0">
                <p:cTn id="84" repeatCount="indefinite" fill="remove" display="0">
                  <p:stCondLst>
                    <p:cond delay="indefinite"/>
                  </p:stCondLst>
                  <p:endCondLst>
                    <p:cond evt="onStopAudio" delay="0">
                      <p:tgtEl>
                        <p:sldTgt/>
                      </p:tgtEl>
                    </p:cond>
                  </p:endCondLst>
                </p:cTn>
                <p:tgtEl>
                  <p:spTgt spid="4"/>
                </p:tgtEl>
              </p:cMediaNode>
            </p:audio>
          </p:childTnLst>
        </p:cTn>
      </p:par>
    </p:tnLst>
    <p:bldLst>
      <p:bldP spid="91" grpId="0" animBg="1"/>
      <p:bldP spid="67" grpId="0" animBg="1"/>
      <p:bldP spid="68" grpId="0" animBg="1"/>
      <p:bldP spid="69" grpId="0" animBg="1"/>
      <p:bldP spid="70" grpId="0" animBg="1"/>
      <p:bldP spid="71" grpId="0" animBg="1"/>
      <p:bldP spid="72" grpId="0"/>
      <p:bldP spid="73" grpId="0"/>
      <p:bldP spid="74" grpId="0"/>
      <p:bldP spid="75" grpId="0" animBg="1"/>
    </p:bld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cxnSp>
        <p:nvCxnSpPr>
          <p:cNvPr id="9" name="直接连接符 8"/>
          <p:cNvCxnSpPr/>
          <p:nvPr/>
        </p:nvCxnSpPr>
        <p:spPr>
          <a:xfrm>
            <a:off x="6131111" y="1881488"/>
            <a:ext cx="0" cy="827432"/>
          </a:xfrm>
          <a:prstGeom prst="line">
            <a:avLst/>
          </a:prstGeom>
          <a:ln w="9525">
            <a:solidFill>
              <a:schemeClr val="tx1">
                <a:lumMod val="50000"/>
                <a:lumOff val="50000"/>
              </a:schemeClr>
            </a:solidFill>
          </a:ln>
        </p:spPr>
        <p:style>
          <a:lnRef idx="1">
            <a:schemeClr val="accent1"/>
          </a:lnRef>
          <a:fillRef idx="0">
            <a:schemeClr val="accent1"/>
          </a:fillRef>
          <a:effectRef idx="0">
            <a:schemeClr val="accent1"/>
          </a:effectRef>
          <a:fontRef idx="minor">
            <a:schemeClr val="tx1"/>
          </a:fontRef>
        </p:style>
      </p:cxnSp>
      <p:cxnSp>
        <p:nvCxnSpPr>
          <p:cNvPr id="54" name="直接连接符 53"/>
          <p:cNvCxnSpPr/>
          <p:nvPr/>
        </p:nvCxnSpPr>
        <p:spPr>
          <a:xfrm>
            <a:off x="6131111" y="3356992"/>
            <a:ext cx="0" cy="806578"/>
          </a:xfrm>
          <a:prstGeom prst="line">
            <a:avLst/>
          </a:prstGeom>
          <a:ln w="9525">
            <a:solidFill>
              <a:schemeClr val="tx1">
                <a:lumMod val="50000"/>
                <a:lumOff val="50000"/>
              </a:schemeClr>
            </a:solidFill>
          </a:ln>
        </p:spPr>
        <p:style>
          <a:lnRef idx="1">
            <a:schemeClr val="accent1"/>
          </a:lnRef>
          <a:fillRef idx="0">
            <a:schemeClr val="accent1"/>
          </a:fillRef>
          <a:effectRef idx="0">
            <a:schemeClr val="accent1"/>
          </a:effectRef>
          <a:fontRef idx="minor">
            <a:schemeClr val="tx1"/>
          </a:fontRef>
        </p:style>
      </p:cxnSp>
      <p:grpSp>
        <p:nvGrpSpPr>
          <p:cNvPr id="43" name="组合 42"/>
          <p:cNvGrpSpPr/>
          <p:nvPr/>
        </p:nvGrpSpPr>
        <p:grpSpPr>
          <a:xfrm>
            <a:off x="2384063" y="2708920"/>
            <a:ext cx="4338475" cy="967058"/>
            <a:chOff x="5879462" y="287200"/>
            <a:chExt cx="3545784" cy="790365"/>
          </a:xfrm>
        </p:grpSpPr>
        <p:pic>
          <p:nvPicPr>
            <p:cNvPr id="44" name="图片 43"/>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flipH="1">
              <a:off x="6307485" y="296365"/>
              <a:ext cx="2680840" cy="781200"/>
            </a:xfrm>
            <a:prstGeom prst="rect">
              <a:avLst/>
            </a:prstGeom>
          </p:spPr>
        </p:pic>
        <p:grpSp>
          <p:nvGrpSpPr>
            <p:cNvPr id="45" name="组合 44"/>
            <p:cNvGrpSpPr/>
            <p:nvPr/>
          </p:nvGrpSpPr>
          <p:grpSpPr>
            <a:xfrm flipH="1">
              <a:off x="5879462" y="287200"/>
              <a:ext cx="3545784" cy="558112"/>
              <a:chOff x="7995986" y="760883"/>
              <a:chExt cx="3436053" cy="540840"/>
            </a:xfrm>
          </p:grpSpPr>
          <p:sp>
            <p:nvSpPr>
              <p:cNvPr id="46" name="Freeform 56"/>
              <p:cNvSpPr>
                <a:spLocks/>
              </p:cNvSpPr>
              <p:nvPr/>
            </p:nvSpPr>
            <p:spPr bwMode="auto">
              <a:xfrm>
                <a:off x="9009785" y="760883"/>
                <a:ext cx="2422254" cy="430899"/>
              </a:xfrm>
              <a:custGeom>
                <a:avLst/>
                <a:gdLst>
                  <a:gd name="T0" fmla="*/ 2353 w 2385"/>
                  <a:gd name="T1" fmla="*/ 0 h 425"/>
                  <a:gd name="T2" fmla="*/ 0 w 2385"/>
                  <a:gd name="T3" fmla="*/ 0 h 425"/>
                  <a:gd name="T4" fmla="*/ 0 w 2385"/>
                  <a:gd name="T5" fmla="*/ 425 h 425"/>
                  <a:gd name="T6" fmla="*/ 2353 w 2385"/>
                  <a:gd name="T7" fmla="*/ 425 h 425"/>
                  <a:gd name="T8" fmla="*/ 2385 w 2385"/>
                  <a:gd name="T9" fmla="*/ 393 h 425"/>
                  <a:gd name="T10" fmla="*/ 2385 w 2385"/>
                  <a:gd name="T11" fmla="*/ 32 h 425"/>
                  <a:gd name="T12" fmla="*/ 2353 w 2385"/>
                  <a:gd name="T13" fmla="*/ 0 h 425"/>
                </a:gdLst>
                <a:ahLst/>
                <a:cxnLst>
                  <a:cxn ang="0">
                    <a:pos x="T0" y="T1"/>
                  </a:cxn>
                  <a:cxn ang="0">
                    <a:pos x="T2" y="T3"/>
                  </a:cxn>
                  <a:cxn ang="0">
                    <a:pos x="T4" y="T5"/>
                  </a:cxn>
                  <a:cxn ang="0">
                    <a:pos x="T6" y="T7"/>
                  </a:cxn>
                  <a:cxn ang="0">
                    <a:pos x="T8" y="T9"/>
                  </a:cxn>
                  <a:cxn ang="0">
                    <a:pos x="T10" y="T11"/>
                  </a:cxn>
                  <a:cxn ang="0">
                    <a:pos x="T12" y="T13"/>
                  </a:cxn>
                </a:cxnLst>
                <a:rect l="0" t="0" r="r" b="b"/>
                <a:pathLst>
                  <a:path w="2385" h="425">
                    <a:moveTo>
                      <a:pt x="2353" y="0"/>
                    </a:moveTo>
                    <a:cubicBezTo>
                      <a:pt x="0" y="0"/>
                      <a:pt x="0" y="0"/>
                      <a:pt x="0" y="0"/>
                    </a:cubicBezTo>
                    <a:cubicBezTo>
                      <a:pt x="0" y="425"/>
                      <a:pt x="0" y="425"/>
                      <a:pt x="0" y="425"/>
                    </a:cubicBezTo>
                    <a:cubicBezTo>
                      <a:pt x="2353" y="425"/>
                      <a:pt x="2353" y="425"/>
                      <a:pt x="2353" y="425"/>
                    </a:cubicBezTo>
                    <a:cubicBezTo>
                      <a:pt x="2370" y="425"/>
                      <a:pt x="2385" y="411"/>
                      <a:pt x="2385" y="393"/>
                    </a:cubicBezTo>
                    <a:cubicBezTo>
                      <a:pt x="2385" y="32"/>
                      <a:pt x="2385" y="32"/>
                      <a:pt x="2385" y="32"/>
                    </a:cubicBezTo>
                    <a:cubicBezTo>
                      <a:pt x="2385" y="15"/>
                      <a:pt x="2370" y="0"/>
                      <a:pt x="2353" y="0"/>
                    </a:cubicBezTo>
                    <a:close/>
                  </a:path>
                </a:pathLst>
              </a:custGeom>
              <a:solidFill>
                <a:srgbClr val="92D05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latin typeface="微软雅黑" panose="020B0503020204020204" pitchFamily="34" charset="-122"/>
                  <a:ea typeface="微软雅黑" panose="020B0503020204020204" pitchFamily="34" charset="-122"/>
                </a:endParaRPr>
              </a:p>
            </p:txBody>
          </p:sp>
          <p:sp>
            <p:nvSpPr>
              <p:cNvPr id="47" name="Freeform 57"/>
              <p:cNvSpPr>
                <a:spLocks/>
              </p:cNvSpPr>
              <p:nvPr/>
            </p:nvSpPr>
            <p:spPr bwMode="auto">
              <a:xfrm>
                <a:off x="7995986" y="760883"/>
                <a:ext cx="1013801" cy="430899"/>
              </a:xfrm>
              <a:custGeom>
                <a:avLst/>
                <a:gdLst>
                  <a:gd name="T0" fmla="*/ 32 w 734"/>
                  <a:gd name="T1" fmla="*/ 0 h 425"/>
                  <a:gd name="T2" fmla="*/ 0 w 734"/>
                  <a:gd name="T3" fmla="*/ 32 h 425"/>
                  <a:gd name="T4" fmla="*/ 0 w 734"/>
                  <a:gd name="T5" fmla="*/ 393 h 425"/>
                  <a:gd name="T6" fmla="*/ 32 w 734"/>
                  <a:gd name="T7" fmla="*/ 425 h 425"/>
                  <a:gd name="T8" fmla="*/ 734 w 734"/>
                  <a:gd name="T9" fmla="*/ 425 h 425"/>
                  <a:gd name="T10" fmla="*/ 734 w 734"/>
                  <a:gd name="T11" fmla="*/ 0 h 425"/>
                  <a:gd name="T12" fmla="*/ 32 w 734"/>
                  <a:gd name="T13" fmla="*/ 0 h 425"/>
                </a:gdLst>
                <a:ahLst/>
                <a:cxnLst>
                  <a:cxn ang="0">
                    <a:pos x="T0" y="T1"/>
                  </a:cxn>
                  <a:cxn ang="0">
                    <a:pos x="T2" y="T3"/>
                  </a:cxn>
                  <a:cxn ang="0">
                    <a:pos x="T4" y="T5"/>
                  </a:cxn>
                  <a:cxn ang="0">
                    <a:pos x="T6" y="T7"/>
                  </a:cxn>
                  <a:cxn ang="0">
                    <a:pos x="T8" y="T9"/>
                  </a:cxn>
                  <a:cxn ang="0">
                    <a:pos x="T10" y="T11"/>
                  </a:cxn>
                  <a:cxn ang="0">
                    <a:pos x="T12" y="T13"/>
                  </a:cxn>
                </a:cxnLst>
                <a:rect l="0" t="0" r="r" b="b"/>
                <a:pathLst>
                  <a:path w="734" h="425">
                    <a:moveTo>
                      <a:pt x="32" y="0"/>
                    </a:moveTo>
                    <a:cubicBezTo>
                      <a:pt x="14" y="0"/>
                      <a:pt x="0" y="15"/>
                      <a:pt x="0" y="32"/>
                    </a:cubicBezTo>
                    <a:cubicBezTo>
                      <a:pt x="0" y="393"/>
                      <a:pt x="0" y="393"/>
                      <a:pt x="0" y="393"/>
                    </a:cubicBezTo>
                    <a:cubicBezTo>
                      <a:pt x="0" y="411"/>
                      <a:pt x="14" y="425"/>
                      <a:pt x="32" y="425"/>
                    </a:cubicBezTo>
                    <a:cubicBezTo>
                      <a:pt x="734" y="425"/>
                      <a:pt x="734" y="425"/>
                      <a:pt x="734" y="425"/>
                    </a:cubicBezTo>
                    <a:cubicBezTo>
                      <a:pt x="734" y="0"/>
                      <a:pt x="734" y="0"/>
                      <a:pt x="734" y="0"/>
                    </a:cubicBezTo>
                    <a:lnTo>
                      <a:pt x="32" y="0"/>
                    </a:lnTo>
                    <a:close/>
                  </a:path>
                </a:pathLst>
              </a:custGeom>
              <a:solidFill>
                <a:schemeClr val="bg1">
                  <a:lumMod val="85000"/>
                </a:schemeClr>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latin typeface="微软雅黑" panose="020B0503020204020204" pitchFamily="34" charset="-122"/>
                  <a:ea typeface="微软雅黑" panose="020B0503020204020204" pitchFamily="34" charset="-122"/>
                </a:endParaRPr>
              </a:p>
            </p:txBody>
          </p:sp>
          <p:sp>
            <p:nvSpPr>
              <p:cNvPr id="48" name="Freeform 58"/>
              <p:cNvSpPr>
                <a:spLocks/>
              </p:cNvSpPr>
              <p:nvPr/>
            </p:nvSpPr>
            <p:spPr bwMode="auto">
              <a:xfrm>
                <a:off x="8337616" y="1044602"/>
                <a:ext cx="255347" cy="257121"/>
              </a:xfrm>
              <a:custGeom>
                <a:avLst/>
                <a:gdLst>
                  <a:gd name="T0" fmla="*/ 72 w 144"/>
                  <a:gd name="T1" fmla="*/ 145 h 145"/>
                  <a:gd name="T2" fmla="*/ 0 w 144"/>
                  <a:gd name="T3" fmla="*/ 73 h 145"/>
                  <a:gd name="T4" fmla="*/ 72 w 144"/>
                  <a:gd name="T5" fmla="*/ 0 h 145"/>
                  <a:gd name="T6" fmla="*/ 144 w 144"/>
                  <a:gd name="T7" fmla="*/ 73 h 145"/>
                  <a:gd name="T8" fmla="*/ 72 w 144"/>
                  <a:gd name="T9" fmla="*/ 145 h 145"/>
                </a:gdLst>
                <a:ahLst/>
                <a:cxnLst>
                  <a:cxn ang="0">
                    <a:pos x="T0" y="T1"/>
                  </a:cxn>
                  <a:cxn ang="0">
                    <a:pos x="T2" y="T3"/>
                  </a:cxn>
                  <a:cxn ang="0">
                    <a:pos x="T4" y="T5"/>
                  </a:cxn>
                  <a:cxn ang="0">
                    <a:pos x="T6" y="T7"/>
                  </a:cxn>
                  <a:cxn ang="0">
                    <a:pos x="T8" y="T9"/>
                  </a:cxn>
                </a:cxnLst>
                <a:rect l="0" t="0" r="r" b="b"/>
                <a:pathLst>
                  <a:path w="144" h="145">
                    <a:moveTo>
                      <a:pt x="72" y="145"/>
                    </a:moveTo>
                    <a:lnTo>
                      <a:pt x="0" y="73"/>
                    </a:lnTo>
                    <a:lnTo>
                      <a:pt x="72" y="0"/>
                    </a:lnTo>
                    <a:lnTo>
                      <a:pt x="144" y="73"/>
                    </a:lnTo>
                    <a:lnTo>
                      <a:pt x="72" y="145"/>
                    </a:lnTo>
                    <a:close/>
                  </a:path>
                </a:pathLst>
              </a:custGeom>
              <a:solidFill>
                <a:schemeClr val="bg1">
                  <a:lumMod val="85000"/>
                </a:schemeClr>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latin typeface="微软雅黑" panose="020B0503020204020204" pitchFamily="34" charset="-122"/>
                  <a:ea typeface="微软雅黑" panose="020B0503020204020204" pitchFamily="34" charset="-122"/>
                </a:endParaRPr>
              </a:p>
            </p:txBody>
          </p:sp>
        </p:grpSp>
      </p:grpSp>
      <p:sp>
        <p:nvSpPr>
          <p:cNvPr id="49" name="文本框 8"/>
          <p:cNvSpPr txBox="1"/>
          <p:nvPr/>
        </p:nvSpPr>
        <p:spPr>
          <a:xfrm>
            <a:off x="5415085" y="2810576"/>
            <a:ext cx="1283129" cy="400110"/>
          </a:xfrm>
          <a:prstGeom prst="rect">
            <a:avLst/>
          </a:prstGeom>
          <a:noFill/>
        </p:spPr>
        <p:txBody>
          <a:bodyPr wrap="square" rtlCol="0">
            <a:spAutoFit/>
          </a:bodyPr>
          <a:lstStyle/>
          <a:p>
            <a:pPr algn="ctr"/>
            <a:r>
              <a:rPr lang="zh-CN" altLang="en-US" sz="2000" b="1" dirty="0">
                <a:solidFill>
                  <a:srgbClr val="92D050"/>
                </a:solidFill>
                <a:latin typeface="Impact MT Std" pitchFamily="34" charset="0"/>
                <a:ea typeface="微软雅黑" panose="020B0503020204020204" pitchFamily="34" charset="-122"/>
                <a:cs typeface="Arial Unicode MS" panose="020B0604020202020204" pitchFamily="34" charset="-122"/>
              </a:rPr>
              <a:t>第一章</a:t>
            </a:r>
          </a:p>
        </p:txBody>
      </p:sp>
      <p:sp>
        <p:nvSpPr>
          <p:cNvPr id="50" name="文本框 23"/>
          <p:cNvSpPr txBox="1"/>
          <p:nvPr/>
        </p:nvSpPr>
        <p:spPr>
          <a:xfrm>
            <a:off x="2755700" y="2810576"/>
            <a:ext cx="1979416" cy="400110"/>
          </a:xfrm>
          <a:prstGeom prst="rect">
            <a:avLst/>
          </a:prstGeom>
          <a:noFill/>
        </p:spPr>
        <p:txBody>
          <a:bodyPr wrap="square" rtlCol="0">
            <a:spAutoFit/>
          </a:bodyPr>
          <a:lstStyle/>
          <a:p>
            <a:pPr algn="ctr"/>
            <a:r>
              <a:rPr lang="zh-CN" altLang="en-US" sz="2000" b="1" dirty="0" smtClean="0">
                <a:solidFill>
                  <a:schemeClr val="bg1"/>
                </a:solidFill>
                <a:latin typeface="微软雅黑" panose="020B0503020204020204" pitchFamily="34" charset="-122"/>
                <a:ea typeface="微软雅黑" panose="020B0503020204020204" pitchFamily="34" charset="-122"/>
              </a:rPr>
              <a:t>公司与团队</a:t>
            </a:r>
            <a:endParaRPr lang="zh-CN" altLang="en-US" sz="2000" b="1" dirty="0">
              <a:solidFill>
                <a:schemeClr val="bg1"/>
              </a:solidFill>
              <a:latin typeface="微软雅黑" panose="020B0503020204020204" pitchFamily="34" charset="-122"/>
              <a:ea typeface="微软雅黑" panose="020B0503020204020204" pitchFamily="34" charset="-122"/>
            </a:endParaRPr>
          </a:p>
        </p:txBody>
      </p:sp>
      <p:cxnSp>
        <p:nvCxnSpPr>
          <p:cNvPr id="102" name="直接连接符 101"/>
          <p:cNvCxnSpPr/>
          <p:nvPr/>
        </p:nvCxnSpPr>
        <p:spPr>
          <a:xfrm>
            <a:off x="6131111" y="4730854"/>
            <a:ext cx="0" cy="827432"/>
          </a:xfrm>
          <a:prstGeom prst="line">
            <a:avLst/>
          </a:prstGeom>
          <a:ln w="9525">
            <a:solidFill>
              <a:schemeClr val="tx1">
                <a:lumMod val="50000"/>
                <a:lumOff val="50000"/>
              </a:schemeClr>
            </a:solidFill>
          </a:ln>
        </p:spPr>
        <p:style>
          <a:lnRef idx="1">
            <a:schemeClr val="accent1"/>
          </a:lnRef>
          <a:fillRef idx="0">
            <a:schemeClr val="accent1"/>
          </a:fillRef>
          <a:effectRef idx="0">
            <a:schemeClr val="accent1"/>
          </a:effectRef>
          <a:fontRef idx="minor">
            <a:schemeClr val="tx1"/>
          </a:fontRef>
        </p:style>
      </p:cxnSp>
      <p:cxnSp>
        <p:nvCxnSpPr>
          <p:cNvPr id="111" name="直接连接符 110"/>
          <p:cNvCxnSpPr/>
          <p:nvPr/>
        </p:nvCxnSpPr>
        <p:spPr>
          <a:xfrm>
            <a:off x="6131111" y="6093296"/>
            <a:ext cx="0" cy="827432"/>
          </a:xfrm>
          <a:prstGeom prst="line">
            <a:avLst/>
          </a:prstGeom>
          <a:ln w="9525">
            <a:solidFill>
              <a:schemeClr val="tx1">
                <a:lumMod val="50000"/>
                <a:lumOff val="50000"/>
              </a:schemeClr>
            </a:solidFill>
          </a:ln>
        </p:spPr>
        <p:style>
          <a:lnRef idx="1">
            <a:schemeClr val="accent1"/>
          </a:lnRef>
          <a:fillRef idx="0">
            <a:schemeClr val="accent1"/>
          </a:fillRef>
          <a:effectRef idx="0">
            <a:schemeClr val="accent1"/>
          </a:effectRef>
          <a:fontRef idx="minor">
            <a:schemeClr val="tx1"/>
          </a:fontRef>
        </p:style>
      </p:cxnSp>
      <p:grpSp>
        <p:nvGrpSpPr>
          <p:cNvPr id="103" name="组合 102"/>
          <p:cNvGrpSpPr/>
          <p:nvPr/>
        </p:nvGrpSpPr>
        <p:grpSpPr>
          <a:xfrm>
            <a:off x="2407184" y="5558286"/>
            <a:ext cx="4338475" cy="967058"/>
            <a:chOff x="5879462" y="287200"/>
            <a:chExt cx="3545784" cy="790365"/>
          </a:xfrm>
        </p:grpSpPr>
        <p:pic>
          <p:nvPicPr>
            <p:cNvPr id="104" name="图片 103"/>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flipH="1">
              <a:off x="6307485" y="296365"/>
              <a:ext cx="2680840" cy="781200"/>
            </a:xfrm>
            <a:prstGeom prst="rect">
              <a:avLst/>
            </a:prstGeom>
          </p:spPr>
        </p:pic>
        <p:grpSp>
          <p:nvGrpSpPr>
            <p:cNvPr id="105" name="组合 104"/>
            <p:cNvGrpSpPr/>
            <p:nvPr/>
          </p:nvGrpSpPr>
          <p:grpSpPr>
            <a:xfrm flipH="1">
              <a:off x="5879462" y="287200"/>
              <a:ext cx="3545784" cy="558112"/>
              <a:chOff x="7995986" y="760883"/>
              <a:chExt cx="3436053" cy="540840"/>
            </a:xfrm>
          </p:grpSpPr>
          <p:sp>
            <p:nvSpPr>
              <p:cNvPr id="106" name="Freeform 56"/>
              <p:cNvSpPr>
                <a:spLocks/>
              </p:cNvSpPr>
              <p:nvPr/>
            </p:nvSpPr>
            <p:spPr bwMode="auto">
              <a:xfrm>
                <a:off x="9009785" y="760883"/>
                <a:ext cx="2422254" cy="430899"/>
              </a:xfrm>
              <a:custGeom>
                <a:avLst/>
                <a:gdLst>
                  <a:gd name="T0" fmla="*/ 2353 w 2385"/>
                  <a:gd name="T1" fmla="*/ 0 h 425"/>
                  <a:gd name="T2" fmla="*/ 0 w 2385"/>
                  <a:gd name="T3" fmla="*/ 0 h 425"/>
                  <a:gd name="T4" fmla="*/ 0 w 2385"/>
                  <a:gd name="T5" fmla="*/ 425 h 425"/>
                  <a:gd name="T6" fmla="*/ 2353 w 2385"/>
                  <a:gd name="T7" fmla="*/ 425 h 425"/>
                  <a:gd name="T8" fmla="*/ 2385 w 2385"/>
                  <a:gd name="T9" fmla="*/ 393 h 425"/>
                  <a:gd name="T10" fmla="*/ 2385 w 2385"/>
                  <a:gd name="T11" fmla="*/ 32 h 425"/>
                  <a:gd name="T12" fmla="*/ 2353 w 2385"/>
                  <a:gd name="T13" fmla="*/ 0 h 425"/>
                </a:gdLst>
                <a:ahLst/>
                <a:cxnLst>
                  <a:cxn ang="0">
                    <a:pos x="T0" y="T1"/>
                  </a:cxn>
                  <a:cxn ang="0">
                    <a:pos x="T2" y="T3"/>
                  </a:cxn>
                  <a:cxn ang="0">
                    <a:pos x="T4" y="T5"/>
                  </a:cxn>
                  <a:cxn ang="0">
                    <a:pos x="T6" y="T7"/>
                  </a:cxn>
                  <a:cxn ang="0">
                    <a:pos x="T8" y="T9"/>
                  </a:cxn>
                  <a:cxn ang="0">
                    <a:pos x="T10" y="T11"/>
                  </a:cxn>
                  <a:cxn ang="0">
                    <a:pos x="T12" y="T13"/>
                  </a:cxn>
                </a:cxnLst>
                <a:rect l="0" t="0" r="r" b="b"/>
                <a:pathLst>
                  <a:path w="2385" h="425">
                    <a:moveTo>
                      <a:pt x="2353" y="0"/>
                    </a:moveTo>
                    <a:cubicBezTo>
                      <a:pt x="0" y="0"/>
                      <a:pt x="0" y="0"/>
                      <a:pt x="0" y="0"/>
                    </a:cubicBezTo>
                    <a:cubicBezTo>
                      <a:pt x="0" y="425"/>
                      <a:pt x="0" y="425"/>
                      <a:pt x="0" y="425"/>
                    </a:cubicBezTo>
                    <a:cubicBezTo>
                      <a:pt x="2353" y="425"/>
                      <a:pt x="2353" y="425"/>
                      <a:pt x="2353" y="425"/>
                    </a:cubicBezTo>
                    <a:cubicBezTo>
                      <a:pt x="2370" y="425"/>
                      <a:pt x="2385" y="411"/>
                      <a:pt x="2385" y="393"/>
                    </a:cubicBezTo>
                    <a:cubicBezTo>
                      <a:pt x="2385" y="32"/>
                      <a:pt x="2385" y="32"/>
                      <a:pt x="2385" y="32"/>
                    </a:cubicBezTo>
                    <a:cubicBezTo>
                      <a:pt x="2385" y="15"/>
                      <a:pt x="2370" y="0"/>
                      <a:pt x="2353" y="0"/>
                    </a:cubicBezTo>
                    <a:close/>
                  </a:path>
                </a:pathLst>
              </a:custGeom>
              <a:solidFill>
                <a:schemeClr val="accent2"/>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latin typeface="微软雅黑" panose="020B0503020204020204" pitchFamily="34" charset="-122"/>
                  <a:ea typeface="微软雅黑" panose="020B0503020204020204" pitchFamily="34" charset="-122"/>
                </a:endParaRPr>
              </a:p>
            </p:txBody>
          </p:sp>
          <p:sp>
            <p:nvSpPr>
              <p:cNvPr id="107" name="Freeform 57"/>
              <p:cNvSpPr>
                <a:spLocks/>
              </p:cNvSpPr>
              <p:nvPr/>
            </p:nvSpPr>
            <p:spPr bwMode="auto">
              <a:xfrm>
                <a:off x="7995986" y="760883"/>
                <a:ext cx="1013801" cy="430899"/>
              </a:xfrm>
              <a:custGeom>
                <a:avLst/>
                <a:gdLst>
                  <a:gd name="T0" fmla="*/ 32 w 734"/>
                  <a:gd name="T1" fmla="*/ 0 h 425"/>
                  <a:gd name="T2" fmla="*/ 0 w 734"/>
                  <a:gd name="T3" fmla="*/ 32 h 425"/>
                  <a:gd name="T4" fmla="*/ 0 w 734"/>
                  <a:gd name="T5" fmla="*/ 393 h 425"/>
                  <a:gd name="T6" fmla="*/ 32 w 734"/>
                  <a:gd name="T7" fmla="*/ 425 h 425"/>
                  <a:gd name="T8" fmla="*/ 734 w 734"/>
                  <a:gd name="T9" fmla="*/ 425 h 425"/>
                  <a:gd name="T10" fmla="*/ 734 w 734"/>
                  <a:gd name="T11" fmla="*/ 0 h 425"/>
                  <a:gd name="T12" fmla="*/ 32 w 734"/>
                  <a:gd name="T13" fmla="*/ 0 h 425"/>
                </a:gdLst>
                <a:ahLst/>
                <a:cxnLst>
                  <a:cxn ang="0">
                    <a:pos x="T0" y="T1"/>
                  </a:cxn>
                  <a:cxn ang="0">
                    <a:pos x="T2" y="T3"/>
                  </a:cxn>
                  <a:cxn ang="0">
                    <a:pos x="T4" y="T5"/>
                  </a:cxn>
                  <a:cxn ang="0">
                    <a:pos x="T6" y="T7"/>
                  </a:cxn>
                  <a:cxn ang="0">
                    <a:pos x="T8" y="T9"/>
                  </a:cxn>
                  <a:cxn ang="0">
                    <a:pos x="T10" y="T11"/>
                  </a:cxn>
                  <a:cxn ang="0">
                    <a:pos x="T12" y="T13"/>
                  </a:cxn>
                </a:cxnLst>
                <a:rect l="0" t="0" r="r" b="b"/>
                <a:pathLst>
                  <a:path w="734" h="425">
                    <a:moveTo>
                      <a:pt x="32" y="0"/>
                    </a:moveTo>
                    <a:cubicBezTo>
                      <a:pt x="14" y="0"/>
                      <a:pt x="0" y="15"/>
                      <a:pt x="0" y="32"/>
                    </a:cubicBezTo>
                    <a:cubicBezTo>
                      <a:pt x="0" y="393"/>
                      <a:pt x="0" y="393"/>
                      <a:pt x="0" y="393"/>
                    </a:cubicBezTo>
                    <a:cubicBezTo>
                      <a:pt x="0" y="411"/>
                      <a:pt x="14" y="425"/>
                      <a:pt x="32" y="425"/>
                    </a:cubicBezTo>
                    <a:cubicBezTo>
                      <a:pt x="734" y="425"/>
                      <a:pt x="734" y="425"/>
                      <a:pt x="734" y="425"/>
                    </a:cubicBezTo>
                    <a:cubicBezTo>
                      <a:pt x="734" y="0"/>
                      <a:pt x="734" y="0"/>
                      <a:pt x="734" y="0"/>
                    </a:cubicBezTo>
                    <a:lnTo>
                      <a:pt x="32" y="0"/>
                    </a:lnTo>
                    <a:close/>
                  </a:path>
                </a:pathLst>
              </a:custGeom>
              <a:solidFill>
                <a:schemeClr val="bg1">
                  <a:lumMod val="85000"/>
                </a:schemeClr>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latin typeface="微软雅黑" panose="020B0503020204020204" pitchFamily="34" charset="-122"/>
                  <a:ea typeface="微软雅黑" panose="020B0503020204020204" pitchFamily="34" charset="-122"/>
                </a:endParaRPr>
              </a:p>
            </p:txBody>
          </p:sp>
          <p:sp>
            <p:nvSpPr>
              <p:cNvPr id="108" name="Freeform 58"/>
              <p:cNvSpPr>
                <a:spLocks/>
              </p:cNvSpPr>
              <p:nvPr/>
            </p:nvSpPr>
            <p:spPr bwMode="auto">
              <a:xfrm>
                <a:off x="8337616" y="1044602"/>
                <a:ext cx="255347" cy="257121"/>
              </a:xfrm>
              <a:custGeom>
                <a:avLst/>
                <a:gdLst>
                  <a:gd name="T0" fmla="*/ 72 w 144"/>
                  <a:gd name="T1" fmla="*/ 145 h 145"/>
                  <a:gd name="T2" fmla="*/ 0 w 144"/>
                  <a:gd name="T3" fmla="*/ 73 h 145"/>
                  <a:gd name="T4" fmla="*/ 72 w 144"/>
                  <a:gd name="T5" fmla="*/ 0 h 145"/>
                  <a:gd name="T6" fmla="*/ 144 w 144"/>
                  <a:gd name="T7" fmla="*/ 73 h 145"/>
                  <a:gd name="T8" fmla="*/ 72 w 144"/>
                  <a:gd name="T9" fmla="*/ 145 h 145"/>
                </a:gdLst>
                <a:ahLst/>
                <a:cxnLst>
                  <a:cxn ang="0">
                    <a:pos x="T0" y="T1"/>
                  </a:cxn>
                  <a:cxn ang="0">
                    <a:pos x="T2" y="T3"/>
                  </a:cxn>
                  <a:cxn ang="0">
                    <a:pos x="T4" y="T5"/>
                  </a:cxn>
                  <a:cxn ang="0">
                    <a:pos x="T6" y="T7"/>
                  </a:cxn>
                  <a:cxn ang="0">
                    <a:pos x="T8" y="T9"/>
                  </a:cxn>
                </a:cxnLst>
                <a:rect l="0" t="0" r="r" b="b"/>
                <a:pathLst>
                  <a:path w="144" h="145">
                    <a:moveTo>
                      <a:pt x="72" y="145"/>
                    </a:moveTo>
                    <a:lnTo>
                      <a:pt x="0" y="73"/>
                    </a:lnTo>
                    <a:lnTo>
                      <a:pt x="72" y="0"/>
                    </a:lnTo>
                    <a:lnTo>
                      <a:pt x="144" y="73"/>
                    </a:lnTo>
                    <a:lnTo>
                      <a:pt x="72" y="145"/>
                    </a:lnTo>
                    <a:close/>
                  </a:path>
                </a:pathLst>
              </a:custGeom>
              <a:solidFill>
                <a:schemeClr val="bg1">
                  <a:lumMod val="85000"/>
                </a:schemeClr>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latin typeface="微软雅黑" panose="020B0503020204020204" pitchFamily="34" charset="-122"/>
                  <a:ea typeface="微软雅黑" panose="020B0503020204020204" pitchFamily="34" charset="-122"/>
                </a:endParaRPr>
              </a:p>
            </p:txBody>
          </p:sp>
        </p:grpSp>
      </p:grpSp>
      <p:sp>
        <p:nvSpPr>
          <p:cNvPr id="109" name="文本框 8"/>
          <p:cNvSpPr txBox="1"/>
          <p:nvPr/>
        </p:nvSpPr>
        <p:spPr>
          <a:xfrm>
            <a:off x="5415085" y="5659942"/>
            <a:ext cx="1283129" cy="400110"/>
          </a:xfrm>
          <a:prstGeom prst="rect">
            <a:avLst/>
          </a:prstGeom>
          <a:noFill/>
        </p:spPr>
        <p:txBody>
          <a:bodyPr wrap="square" rtlCol="0">
            <a:spAutoFit/>
          </a:bodyPr>
          <a:lstStyle/>
          <a:p>
            <a:pPr algn="ctr"/>
            <a:r>
              <a:rPr lang="zh-CN" altLang="en-US" sz="2000" b="1" dirty="0" smtClean="0">
                <a:solidFill>
                  <a:schemeClr val="accent2"/>
                </a:solidFill>
                <a:latin typeface="Impact MT Std" pitchFamily="34" charset="0"/>
                <a:ea typeface="微软雅黑" panose="020B0503020204020204" pitchFamily="34" charset="-122"/>
                <a:cs typeface="Arial Unicode MS" panose="020B0604020202020204" pitchFamily="34" charset="-122"/>
              </a:rPr>
              <a:t>第三章</a:t>
            </a:r>
            <a:endParaRPr lang="zh-CN" altLang="en-US" sz="2000" b="1" dirty="0">
              <a:solidFill>
                <a:schemeClr val="accent2"/>
              </a:solidFill>
              <a:latin typeface="Impact MT Std" pitchFamily="34" charset="0"/>
              <a:ea typeface="微软雅黑" panose="020B0503020204020204" pitchFamily="34" charset="-122"/>
              <a:cs typeface="Arial Unicode MS" panose="020B0604020202020204" pitchFamily="34" charset="-122"/>
            </a:endParaRPr>
          </a:p>
        </p:txBody>
      </p:sp>
      <p:sp>
        <p:nvSpPr>
          <p:cNvPr id="110" name="文本框 23"/>
          <p:cNvSpPr txBox="1"/>
          <p:nvPr/>
        </p:nvSpPr>
        <p:spPr>
          <a:xfrm>
            <a:off x="2778821" y="5659942"/>
            <a:ext cx="1979416" cy="400110"/>
          </a:xfrm>
          <a:prstGeom prst="rect">
            <a:avLst/>
          </a:prstGeom>
          <a:noFill/>
        </p:spPr>
        <p:txBody>
          <a:bodyPr wrap="square" rtlCol="0">
            <a:spAutoFit/>
          </a:bodyPr>
          <a:lstStyle/>
          <a:p>
            <a:pPr algn="ctr"/>
            <a:r>
              <a:rPr lang="zh-CN" altLang="en-US" sz="2000" b="1" dirty="0" smtClean="0">
                <a:solidFill>
                  <a:schemeClr val="bg1"/>
                </a:solidFill>
                <a:latin typeface="微软雅黑" panose="020B0503020204020204" pitchFamily="34" charset="-122"/>
                <a:ea typeface="微软雅黑" panose="020B0503020204020204" pitchFamily="34" charset="-122"/>
              </a:rPr>
              <a:t>产品与运营</a:t>
            </a:r>
            <a:endParaRPr lang="zh-CN" altLang="en-US" sz="2000" b="1" dirty="0">
              <a:solidFill>
                <a:schemeClr val="bg1"/>
              </a:solidFill>
              <a:latin typeface="微软雅黑" panose="020B0503020204020204" pitchFamily="34" charset="-122"/>
              <a:ea typeface="微软雅黑" panose="020B0503020204020204" pitchFamily="34" charset="-122"/>
            </a:endParaRPr>
          </a:p>
        </p:txBody>
      </p:sp>
      <p:grpSp>
        <p:nvGrpSpPr>
          <p:cNvPr id="61" name="组合 60"/>
          <p:cNvGrpSpPr/>
          <p:nvPr/>
        </p:nvGrpSpPr>
        <p:grpSpPr>
          <a:xfrm flipH="1">
            <a:off x="5449515" y="4200234"/>
            <a:ext cx="4338475" cy="967058"/>
            <a:chOff x="5879462" y="287200"/>
            <a:chExt cx="3545784" cy="790365"/>
          </a:xfrm>
        </p:grpSpPr>
        <p:pic>
          <p:nvPicPr>
            <p:cNvPr id="62" name="图片 61"/>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flipH="1">
              <a:off x="6307485" y="296365"/>
              <a:ext cx="2680840" cy="781200"/>
            </a:xfrm>
            <a:prstGeom prst="rect">
              <a:avLst/>
            </a:prstGeom>
          </p:spPr>
        </p:pic>
        <p:grpSp>
          <p:nvGrpSpPr>
            <p:cNvPr id="87" name="组合 86"/>
            <p:cNvGrpSpPr/>
            <p:nvPr/>
          </p:nvGrpSpPr>
          <p:grpSpPr>
            <a:xfrm flipH="1">
              <a:off x="5879462" y="287200"/>
              <a:ext cx="3545784" cy="558112"/>
              <a:chOff x="7995986" y="760883"/>
              <a:chExt cx="3436053" cy="540840"/>
            </a:xfrm>
          </p:grpSpPr>
          <p:sp>
            <p:nvSpPr>
              <p:cNvPr id="88" name="Freeform 56"/>
              <p:cNvSpPr>
                <a:spLocks/>
              </p:cNvSpPr>
              <p:nvPr/>
            </p:nvSpPr>
            <p:spPr bwMode="auto">
              <a:xfrm>
                <a:off x="9009785" y="760883"/>
                <a:ext cx="2422254" cy="430899"/>
              </a:xfrm>
              <a:custGeom>
                <a:avLst/>
                <a:gdLst>
                  <a:gd name="T0" fmla="*/ 2353 w 2385"/>
                  <a:gd name="T1" fmla="*/ 0 h 425"/>
                  <a:gd name="T2" fmla="*/ 0 w 2385"/>
                  <a:gd name="T3" fmla="*/ 0 h 425"/>
                  <a:gd name="T4" fmla="*/ 0 w 2385"/>
                  <a:gd name="T5" fmla="*/ 425 h 425"/>
                  <a:gd name="T6" fmla="*/ 2353 w 2385"/>
                  <a:gd name="T7" fmla="*/ 425 h 425"/>
                  <a:gd name="T8" fmla="*/ 2385 w 2385"/>
                  <a:gd name="T9" fmla="*/ 393 h 425"/>
                  <a:gd name="T10" fmla="*/ 2385 w 2385"/>
                  <a:gd name="T11" fmla="*/ 32 h 425"/>
                  <a:gd name="T12" fmla="*/ 2353 w 2385"/>
                  <a:gd name="T13" fmla="*/ 0 h 425"/>
                </a:gdLst>
                <a:ahLst/>
                <a:cxnLst>
                  <a:cxn ang="0">
                    <a:pos x="T0" y="T1"/>
                  </a:cxn>
                  <a:cxn ang="0">
                    <a:pos x="T2" y="T3"/>
                  </a:cxn>
                  <a:cxn ang="0">
                    <a:pos x="T4" y="T5"/>
                  </a:cxn>
                  <a:cxn ang="0">
                    <a:pos x="T6" y="T7"/>
                  </a:cxn>
                  <a:cxn ang="0">
                    <a:pos x="T8" y="T9"/>
                  </a:cxn>
                  <a:cxn ang="0">
                    <a:pos x="T10" y="T11"/>
                  </a:cxn>
                  <a:cxn ang="0">
                    <a:pos x="T12" y="T13"/>
                  </a:cxn>
                </a:cxnLst>
                <a:rect l="0" t="0" r="r" b="b"/>
                <a:pathLst>
                  <a:path w="2385" h="425">
                    <a:moveTo>
                      <a:pt x="2353" y="0"/>
                    </a:moveTo>
                    <a:cubicBezTo>
                      <a:pt x="0" y="0"/>
                      <a:pt x="0" y="0"/>
                      <a:pt x="0" y="0"/>
                    </a:cubicBezTo>
                    <a:cubicBezTo>
                      <a:pt x="0" y="425"/>
                      <a:pt x="0" y="425"/>
                      <a:pt x="0" y="425"/>
                    </a:cubicBezTo>
                    <a:cubicBezTo>
                      <a:pt x="2353" y="425"/>
                      <a:pt x="2353" y="425"/>
                      <a:pt x="2353" y="425"/>
                    </a:cubicBezTo>
                    <a:cubicBezTo>
                      <a:pt x="2370" y="425"/>
                      <a:pt x="2385" y="411"/>
                      <a:pt x="2385" y="393"/>
                    </a:cubicBezTo>
                    <a:cubicBezTo>
                      <a:pt x="2385" y="32"/>
                      <a:pt x="2385" y="32"/>
                      <a:pt x="2385" y="32"/>
                    </a:cubicBezTo>
                    <a:cubicBezTo>
                      <a:pt x="2385" y="15"/>
                      <a:pt x="2370" y="0"/>
                      <a:pt x="2353" y="0"/>
                    </a:cubicBezTo>
                    <a:close/>
                  </a:path>
                </a:pathLst>
              </a:custGeom>
              <a:solidFill>
                <a:schemeClr val="accent5">
                  <a:lumMod val="75000"/>
                </a:schemeClr>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latin typeface="微软雅黑" panose="020B0503020204020204" pitchFamily="34" charset="-122"/>
                  <a:ea typeface="微软雅黑" panose="020B0503020204020204" pitchFamily="34" charset="-122"/>
                </a:endParaRPr>
              </a:p>
            </p:txBody>
          </p:sp>
          <p:sp>
            <p:nvSpPr>
              <p:cNvPr id="89" name="Freeform 57"/>
              <p:cNvSpPr>
                <a:spLocks/>
              </p:cNvSpPr>
              <p:nvPr/>
            </p:nvSpPr>
            <p:spPr bwMode="auto">
              <a:xfrm>
                <a:off x="7995986" y="760883"/>
                <a:ext cx="1013801" cy="430899"/>
              </a:xfrm>
              <a:custGeom>
                <a:avLst/>
                <a:gdLst>
                  <a:gd name="T0" fmla="*/ 32 w 734"/>
                  <a:gd name="T1" fmla="*/ 0 h 425"/>
                  <a:gd name="T2" fmla="*/ 0 w 734"/>
                  <a:gd name="T3" fmla="*/ 32 h 425"/>
                  <a:gd name="T4" fmla="*/ 0 w 734"/>
                  <a:gd name="T5" fmla="*/ 393 h 425"/>
                  <a:gd name="T6" fmla="*/ 32 w 734"/>
                  <a:gd name="T7" fmla="*/ 425 h 425"/>
                  <a:gd name="T8" fmla="*/ 734 w 734"/>
                  <a:gd name="T9" fmla="*/ 425 h 425"/>
                  <a:gd name="T10" fmla="*/ 734 w 734"/>
                  <a:gd name="T11" fmla="*/ 0 h 425"/>
                  <a:gd name="T12" fmla="*/ 32 w 734"/>
                  <a:gd name="T13" fmla="*/ 0 h 425"/>
                </a:gdLst>
                <a:ahLst/>
                <a:cxnLst>
                  <a:cxn ang="0">
                    <a:pos x="T0" y="T1"/>
                  </a:cxn>
                  <a:cxn ang="0">
                    <a:pos x="T2" y="T3"/>
                  </a:cxn>
                  <a:cxn ang="0">
                    <a:pos x="T4" y="T5"/>
                  </a:cxn>
                  <a:cxn ang="0">
                    <a:pos x="T6" y="T7"/>
                  </a:cxn>
                  <a:cxn ang="0">
                    <a:pos x="T8" y="T9"/>
                  </a:cxn>
                  <a:cxn ang="0">
                    <a:pos x="T10" y="T11"/>
                  </a:cxn>
                  <a:cxn ang="0">
                    <a:pos x="T12" y="T13"/>
                  </a:cxn>
                </a:cxnLst>
                <a:rect l="0" t="0" r="r" b="b"/>
                <a:pathLst>
                  <a:path w="734" h="425">
                    <a:moveTo>
                      <a:pt x="32" y="0"/>
                    </a:moveTo>
                    <a:cubicBezTo>
                      <a:pt x="14" y="0"/>
                      <a:pt x="0" y="15"/>
                      <a:pt x="0" y="32"/>
                    </a:cubicBezTo>
                    <a:cubicBezTo>
                      <a:pt x="0" y="393"/>
                      <a:pt x="0" y="393"/>
                      <a:pt x="0" y="393"/>
                    </a:cubicBezTo>
                    <a:cubicBezTo>
                      <a:pt x="0" y="411"/>
                      <a:pt x="14" y="425"/>
                      <a:pt x="32" y="425"/>
                    </a:cubicBezTo>
                    <a:cubicBezTo>
                      <a:pt x="734" y="425"/>
                      <a:pt x="734" y="425"/>
                      <a:pt x="734" y="425"/>
                    </a:cubicBezTo>
                    <a:cubicBezTo>
                      <a:pt x="734" y="0"/>
                      <a:pt x="734" y="0"/>
                      <a:pt x="734" y="0"/>
                    </a:cubicBezTo>
                    <a:lnTo>
                      <a:pt x="32" y="0"/>
                    </a:lnTo>
                    <a:close/>
                  </a:path>
                </a:pathLst>
              </a:custGeom>
              <a:solidFill>
                <a:schemeClr val="bg1">
                  <a:lumMod val="85000"/>
                </a:schemeClr>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latin typeface="微软雅黑" panose="020B0503020204020204" pitchFamily="34" charset="-122"/>
                  <a:ea typeface="微软雅黑" panose="020B0503020204020204" pitchFamily="34" charset="-122"/>
                </a:endParaRPr>
              </a:p>
            </p:txBody>
          </p:sp>
          <p:sp>
            <p:nvSpPr>
              <p:cNvPr id="90" name="Freeform 58"/>
              <p:cNvSpPr>
                <a:spLocks/>
              </p:cNvSpPr>
              <p:nvPr/>
            </p:nvSpPr>
            <p:spPr bwMode="auto">
              <a:xfrm>
                <a:off x="8395196" y="1044602"/>
                <a:ext cx="255347" cy="257121"/>
              </a:xfrm>
              <a:custGeom>
                <a:avLst/>
                <a:gdLst>
                  <a:gd name="T0" fmla="*/ 72 w 144"/>
                  <a:gd name="T1" fmla="*/ 145 h 145"/>
                  <a:gd name="T2" fmla="*/ 0 w 144"/>
                  <a:gd name="T3" fmla="*/ 73 h 145"/>
                  <a:gd name="T4" fmla="*/ 72 w 144"/>
                  <a:gd name="T5" fmla="*/ 0 h 145"/>
                  <a:gd name="T6" fmla="*/ 144 w 144"/>
                  <a:gd name="T7" fmla="*/ 73 h 145"/>
                  <a:gd name="T8" fmla="*/ 72 w 144"/>
                  <a:gd name="T9" fmla="*/ 145 h 145"/>
                </a:gdLst>
                <a:ahLst/>
                <a:cxnLst>
                  <a:cxn ang="0">
                    <a:pos x="T0" y="T1"/>
                  </a:cxn>
                  <a:cxn ang="0">
                    <a:pos x="T2" y="T3"/>
                  </a:cxn>
                  <a:cxn ang="0">
                    <a:pos x="T4" y="T5"/>
                  </a:cxn>
                  <a:cxn ang="0">
                    <a:pos x="T6" y="T7"/>
                  </a:cxn>
                  <a:cxn ang="0">
                    <a:pos x="T8" y="T9"/>
                  </a:cxn>
                </a:cxnLst>
                <a:rect l="0" t="0" r="r" b="b"/>
                <a:pathLst>
                  <a:path w="144" h="145">
                    <a:moveTo>
                      <a:pt x="72" y="145"/>
                    </a:moveTo>
                    <a:lnTo>
                      <a:pt x="0" y="73"/>
                    </a:lnTo>
                    <a:lnTo>
                      <a:pt x="72" y="0"/>
                    </a:lnTo>
                    <a:lnTo>
                      <a:pt x="144" y="73"/>
                    </a:lnTo>
                    <a:lnTo>
                      <a:pt x="72" y="145"/>
                    </a:lnTo>
                    <a:close/>
                  </a:path>
                </a:pathLst>
              </a:custGeom>
              <a:solidFill>
                <a:schemeClr val="bg1">
                  <a:lumMod val="85000"/>
                </a:schemeClr>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latin typeface="微软雅黑" panose="020B0503020204020204" pitchFamily="34" charset="-122"/>
                  <a:ea typeface="微软雅黑" panose="020B0503020204020204" pitchFamily="34" charset="-122"/>
                </a:endParaRPr>
              </a:p>
            </p:txBody>
          </p:sp>
        </p:grpSp>
      </p:grpSp>
      <p:sp>
        <p:nvSpPr>
          <p:cNvPr id="91" name="文本框 22"/>
          <p:cNvSpPr txBox="1"/>
          <p:nvPr/>
        </p:nvSpPr>
        <p:spPr>
          <a:xfrm>
            <a:off x="5415085" y="4291350"/>
            <a:ext cx="1295307" cy="400110"/>
          </a:xfrm>
          <a:prstGeom prst="rect">
            <a:avLst/>
          </a:prstGeom>
          <a:noFill/>
        </p:spPr>
        <p:txBody>
          <a:bodyPr wrap="square" rtlCol="0">
            <a:spAutoFit/>
          </a:bodyPr>
          <a:lstStyle/>
          <a:p>
            <a:pPr algn="ctr"/>
            <a:r>
              <a:rPr lang="zh-CN" altLang="en-US" sz="2000" b="1" dirty="0">
                <a:solidFill>
                  <a:schemeClr val="accent5">
                    <a:lumMod val="75000"/>
                  </a:schemeClr>
                </a:solidFill>
                <a:latin typeface="Impact MT Std" pitchFamily="34" charset="0"/>
                <a:ea typeface="微软雅黑" panose="020B0503020204020204" pitchFamily="34" charset="-122"/>
                <a:cs typeface="Arial Unicode MS" panose="020B0604020202020204" pitchFamily="34" charset="-122"/>
              </a:rPr>
              <a:t>第二章</a:t>
            </a:r>
          </a:p>
        </p:txBody>
      </p:sp>
      <p:sp>
        <p:nvSpPr>
          <p:cNvPr id="92" name="文本框 25"/>
          <p:cNvSpPr txBox="1"/>
          <p:nvPr/>
        </p:nvSpPr>
        <p:spPr>
          <a:xfrm>
            <a:off x="6978963" y="4296512"/>
            <a:ext cx="1920574" cy="400110"/>
          </a:xfrm>
          <a:prstGeom prst="rect">
            <a:avLst/>
          </a:prstGeom>
          <a:noFill/>
        </p:spPr>
        <p:txBody>
          <a:bodyPr wrap="square" rtlCol="0">
            <a:spAutoFit/>
          </a:bodyPr>
          <a:lstStyle/>
          <a:p>
            <a:pPr algn="ctr"/>
            <a:r>
              <a:rPr lang="zh-CN" altLang="en-US" sz="2000" b="1" dirty="0" smtClean="0">
                <a:solidFill>
                  <a:schemeClr val="bg1"/>
                </a:solidFill>
                <a:latin typeface="微软雅黑" panose="020B0503020204020204" pitchFamily="34" charset="-122"/>
                <a:ea typeface="微软雅黑" panose="020B0503020204020204" pitchFamily="34" charset="-122"/>
              </a:rPr>
              <a:t>项目介绍</a:t>
            </a:r>
            <a:endParaRPr lang="zh-CN" altLang="en-US" sz="2000" b="1" dirty="0">
              <a:solidFill>
                <a:schemeClr val="bg1"/>
              </a:solidFill>
              <a:latin typeface="微软雅黑" panose="020B0503020204020204" pitchFamily="34" charset="-122"/>
              <a:ea typeface="微软雅黑" panose="020B0503020204020204" pitchFamily="34" charset="-122"/>
            </a:endParaRPr>
          </a:p>
        </p:txBody>
      </p:sp>
      <p:sp>
        <p:nvSpPr>
          <p:cNvPr id="117" name="矩形 116"/>
          <p:cNvSpPr/>
          <p:nvPr/>
        </p:nvSpPr>
        <p:spPr>
          <a:xfrm rot="2700000">
            <a:off x="8642576" y="6569968"/>
            <a:ext cx="576064" cy="576064"/>
          </a:xfrm>
          <a:prstGeom prst="rect">
            <a:avLst/>
          </a:prstGeom>
          <a:solidFill>
            <a:srgbClr val="92D050">
              <a:alpha val="41176"/>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18" name="矩形 117"/>
          <p:cNvSpPr/>
          <p:nvPr/>
        </p:nvSpPr>
        <p:spPr>
          <a:xfrm rot="2700000">
            <a:off x="9457254" y="6572643"/>
            <a:ext cx="576064" cy="576064"/>
          </a:xfrm>
          <a:prstGeom prst="rect">
            <a:avLst/>
          </a:prstGeom>
          <a:solidFill>
            <a:srgbClr val="31859C">
              <a:alpha val="63137"/>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19" name="矩形 118"/>
          <p:cNvSpPr/>
          <p:nvPr/>
        </p:nvSpPr>
        <p:spPr>
          <a:xfrm rot="2700000">
            <a:off x="10271930" y="6574788"/>
            <a:ext cx="576064" cy="576064"/>
          </a:xfrm>
          <a:prstGeom prst="rect">
            <a:avLst/>
          </a:prstGeom>
          <a:solidFill>
            <a:srgbClr val="C0504D">
              <a:alpha val="56078"/>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20" name="矩形 119"/>
          <p:cNvSpPr/>
          <p:nvPr/>
        </p:nvSpPr>
        <p:spPr>
          <a:xfrm rot="2700000">
            <a:off x="9864592" y="6167450"/>
            <a:ext cx="576064" cy="576064"/>
          </a:xfrm>
          <a:prstGeom prst="rect">
            <a:avLst/>
          </a:prstGeom>
          <a:solidFill>
            <a:schemeClr val="accent1">
              <a:lumMod val="75000"/>
              <a:alpha val="18824"/>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21" name="矩形 120"/>
          <p:cNvSpPr/>
          <p:nvPr/>
        </p:nvSpPr>
        <p:spPr>
          <a:xfrm rot="2700000">
            <a:off x="10679269" y="6167450"/>
            <a:ext cx="576064" cy="576064"/>
          </a:xfrm>
          <a:prstGeom prst="rect">
            <a:avLst/>
          </a:prstGeom>
          <a:solidFill>
            <a:schemeClr val="accent1">
              <a:lumMod val="75000"/>
              <a:alpha val="18824"/>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22" name="等腰三角形 121"/>
          <p:cNvSpPr/>
          <p:nvPr/>
        </p:nvSpPr>
        <p:spPr>
          <a:xfrm rot="10800000">
            <a:off x="-455141" y="-27383"/>
            <a:ext cx="13126262" cy="1908871"/>
          </a:xfrm>
          <a:prstGeom prst="triangle">
            <a:avLst/>
          </a:prstGeom>
          <a:solidFill>
            <a:schemeClr val="bg1">
              <a:lumMod val="75000"/>
              <a:alpha val="74118"/>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23" name="等腰三角形 122"/>
          <p:cNvSpPr/>
          <p:nvPr/>
        </p:nvSpPr>
        <p:spPr>
          <a:xfrm rot="10800000">
            <a:off x="0" y="-423"/>
            <a:ext cx="12193588" cy="1773238"/>
          </a:xfrm>
          <a:prstGeom prst="triangle">
            <a:avLst/>
          </a:prstGeom>
          <a:blipFill>
            <a:blip r:embed="rId4">
              <a:extLst>
                <a:ext uri="{BEBA8EAE-BF5A-486C-A8C5-ECC9F3942E4B}">
                  <a14:imgProps xmlns:a14="http://schemas.microsoft.com/office/drawing/2010/main">
                    <a14:imgLayer r:embed="rId5">
                      <a14:imgEffect>
                        <a14:saturation sat="0"/>
                      </a14:imgEffect>
                    </a14:imgLayer>
                  </a14:imgProps>
                </a:ext>
              </a:extLst>
            </a:blip>
            <a:stretch>
              <a:fillRect t="-67119" b="-67119"/>
            </a:stretch>
          </a:bli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24" name="Rectangle 45"/>
          <p:cNvSpPr>
            <a:spLocks/>
          </p:cNvSpPr>
          <p:nvPr/>
        </p:nvSpPr>
        <p:spPr bwMode="auto">
          <a:xfrm>
            <a:off x="2325717" y="332656"/>
            <a:ext cx="7588294" cy="59401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cap="flat">
                <a:solidFill>
                  <a:schemeClr val="tx1"/>
                </a:solidFill>
                <a:miter lim="800000"/>
                <a:headEnd type="none" w="med" len="med"/>
                <a:tailEnd type="none" w="med" len="med"/>
              </a14:hiddenLine>
            </a:ext>
          </a:extLst>
        </p:spPr>
        <p:txBody>
          <a:bodyPr lIns="0" tIns="0" rIns="0" bIns="0" anchor="ctr"/>
          <a:lstStyle/>
          <a:p>
            <a:pPr algn="ctr" fontAlgn="base">
              <a:lnSpc>
                <a:spcPct val="70000"/>
              </a:lnSpc>
              <a:spcBef>
                <a:spcPct val="0"/>
              </a:spcBef>
              <a:spcAft>
                <a:spcPct val="0"/>
              </a:spcAft>
            </a:pPr>
            <a:r>
              <a:rPr lang="zh-CN" altLang="en-US" sz="3600" b="1" dirty="0" smtClean="0">
                <a:solidFill>
                  <a:schemeClr val="bg1"/>
                </a:solidFill>
                <a:latin typeface="微软雅黑"/>
                <a:ea typeface="微软雅黑"/>
                <a:cs typeface="Bebas Neue" charset="0"/>
                <a:sym typeface="Bebas Neue" charset="0"/>
              </a:rPr>
              <a:t>目     录</a:t>
            </a:r>
            <a:endParaRPr lang="en-US" altLang="zh-CN" sz="3600" b="1" dirty="0">
              <a:solidFill>
                <a:schemeClr val="bg1"/>
              </a:solidFill>
              <a:latin typeface="微软雅黑"/>
              <a:ea typeface="微软雅黑"/>
              <a:cs typeface="Bebas Neue" charset="0"/>
              <a:sym typeface="Bebas Neue" charset="0"/>
            </a:endParaRPr>
          </a:p>
        </p:txBody>
      </p:sp>
      <p:sp>
        <p:nvSpPr>
          <p:cNvPr id="125" name="Rectangle 14"/>
          <p:cNvSpPr>
            <a:spLocks/>
          </p:cNvSpPr>
          <p:nvPr/>
        </p:nvSpPr>
        <p:spPr bwMode="auto">
          <a:xfrm>
            <a:off x="1665451" y="887162"/>
            <a:ext cx="8968640" cy="45360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cap="flat">
                <a:solidFill>
                  <a:schemeClr val="tx1"/>
                </a:solidFill>
                <a:miter lim="800000"/>
                <a:headEnd type="none" w="med" len="med"/>
                <a:tailEnd type="none" w="med" len="med"/>
              </a14:hiddenLine>
            </a:ext>
          </a:extLst>
        </p:spPr>
        <p:txBody>
          <a:bodyPr lIns="0" tIns="0" rIns="0" bIns="0" anchor="t"/>
          <a:lstStyle/>
          <a:p>
            <a:pPr algn="ctr" fontAlgn="base">
              <a:lnSpc>
                <a:spcPct val="125000"/>
              </a:lnSpc>
              <a:spcBef>
                <a:spcPct val="0"/>
              </a:spcBef>
              <a:spcAft>
                <a:spcPct val="0"/>
              </a:spcAft>
            </a:pPr>
            <a:r>
              <a:rPr lang="zh-CN" altLang="en-US" sz="1200" dirty="0">
                <a:solidFill>
                  <a:srgbClr val="FFFFFF"/>
                </a:solidFill>
                <a:latin typeface="微软雅黑"/>
                <a:ea typeface="微软雅黑"/>
                <a:cs typeface="Lato Light" charset="0"/>
                <a:sym typeface="Lato Light" charset="0"/>
              </a:rPr>
              <a:t>此处添加详细文本描述，建议与标题相关并符合整体语言风格</a:t>
            </a:r>
            <a:r>
              <a:rPr lang="zh-CN" altLang="en-US" sz="1200" dirty="0" smtClean="0">
                <a:solidFill>
                  <a:srgbClr val="FFFFFF"/>
                </a:solidFill>
                <a:latin typeface="微软雅黑"/>
                <a:ea typeface="微软雅黑"/>
                <a:cs typeface="Lato Light" charset="0"/>
                <a:sym typeface="Lato Light" charset="0"/>
              </a:rPr>
              <a:t>，</a:t>
            </a:r>
            <a:endParaRPr lang="en-US" altLang="zh-CN" sz="1200" dirty="0" smtClean="0">
              <a:solidFill>
                <a:srgbClr val="FFFFFF"/>
              </a:solidFill>
              <a:latin typeface="微软雅黑"/>
              <a:ea typeface="微软雅黑"/>
              <a:cs typeface="Lato Light" charset="0"/>
              <a:sym typeface="Lato Light" charset="0"/>
            </a:endParaRPr>
          </a:p>
          <a:p>
            <a:pPr algn="ctr" fontAlgn="base">
              <a:lnSpc>
                <a:spcPct val="125000"/>
              </a:lnSpc>
              <a:spcBef>
                <a:spcPct val="0"/>
              </a:spcBef>
              <a:spcAft>
                <a:spcPct val="0"/>
              </a:spcAft>
            </a:pPr>
            <a:r>
              <a:rPr lang="zh-CN" altLang="en-US" sz="1200" dirty="0" smtClean="0">
                <a:solidFill>
                  <a:srgbClr val="FFFFFF"/>
                </a:solidFill>
                <a:latin typeface="微软雅黑"/>
                <a:ea typeface="微软雅黑"/>
                <a:cs typeface="Lato Light" charset="0"/>
                <a:sym typeface="Lato Light" charset="0"/>
              </a:rPr>
              <a:t>语言</a:t>
            </a:r>
            <a:r>
              <a:rPr lang="zh-CN" altLang="en-US" sz="1200" dirty="0">
                <a:solidFill>
                  <a:srgbClr val="FFFFFF"/>
                </a:solidFill>
                <a:latin typeface="微软雅黑"/>
                <a:ea typeface="微软雅黑"/>
                <a:cs typeface="Lato Light" charset="0"/>
                <a:sym typeface="Lato Light" charset="0"/>
              </a:rPr>
              <a:t>描述尽量简洁生动</a:t>
            </a:r>
            <a:r>
              <a:rPr lang="zh-CN" altLang="en-US" sz="1200" dirty="0" smtClean="0">
                <a:solidFill>
                  <a:srgbClr val="FFFFFF"/>
                </a:solidFill>
                <a:latin typeface="微软雅黑"/>
                <a:ea typeface="微软雅黑"/>
                <a:cs typeface="Lato Light" charset="0"/>
                <a:sym typeface="Lato Light" charset="0"/>
              </a:rPr>
              <a:t>。</a:t>
            </a:r>
            <a:endParaRPr lang="en-US" sz="1200" dirty="0">
              <a:solidFill>
                <a:srgbClr val="FFFFFF"/>
              </a:solidFill>
              <a:latin typeface="微软雅黑"/>
              <a:ea typeface="微软雅黑"/>
              <a:cs typeface="Lato Light" charset="0"/>
              <a:sym typeface="Lato Light" charset="0"/>
            </a:endParaRPr>
          </a:p>
        </p:txBody>
      </p:sp>
    </p:spTree>
    <p:extLst>
      <p:ext uri="{BB962C8B-B14F-4D97-AF65-F5344CB8AC3E}">
        <p14:creationId xmlns:p14="http://schemas.microsoft.com/office/powerpoint/2010/main" val="2799640929"/>
      </p:ext>
    </p:extLst>
  </p:cSld>
  <p:clrMapOvr>
    <a:masterClrMapping/>
  </p:clrMapOvr>
  <p:transition spd="slow">
    <p:push dir="u"/>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6" presetClass="entr" presetSubtype="37" fill="hold" grpId="0" nodeType="withEffect">
                                  <p:stCondLst>
                                    <p:cond delay="0"/>
                                  </p:stCondLst>
                                  <p:childTnLst>
                                    <p:set>
                                      <p:cBhvr>
                                        <p:cTn id="6" dur="1" fill="hold">
                                          <p:stCondLst>
                                            <p:cond delay="0"/>
                                          </p:stCondLst>
                                        </p:cTn>
                                        <p:tgtEl>
                                          <p:spTgt spid="124"/>
                                        </p:tgtEl>
                                        <p:attrNameLst>
                                          <p:attrName>style.visibility</p:attrName>
                                        </p:attrNameLst>
                                      </p:cBhvr>
                                      <p:to>
                                        <p:strVal val="visible"/>
                                      </p:to>
                                    </p:set>
                                    <p:animEffect transition="in" filter="barn(outVertical)">
                                      <p:cBhvr>
                                        <p:cTn id="7" dur="500"/>
                                        <p:tgtEl>
                                          <p:spTgt spid="124"/>
                                        </p:tgtEl>
                                      </p:cBhvr>
                                    </p:animEffect>
                                  </p:childTnLst>
                                </p:cTn>
                              </p:par>
                              <p:par>
                                <p:cTn id="8" presetID="16" presetClass="entr" presetSubtype="37" fill="hold" grpId="0" nodeType="withEffect">
                                  <p:stCondLst>
                                    <p:cond delay="0"/>
                                  </p:stCondLst>
                                  <p:childTnLst>
                                    <p:set>
                                      <p:cBhvr>
                                        <p:cTn id="9" dur="1" fill="hold">
                                          <p:stCondLst>
                                            <p:cond delay="0"/>
                                          </p:stCondLst>
                                        </p:cTn>
                                        <p:tgtEl>
                                          <p:spTgt spid="125"/>
                                        </p:tgtEl>
                                        <p:attrNameLst>
                                          <p:attrName>style.visibility</p:attrName>
                                        </p:attrNameLst>
                                      </p:cBhvr>
                                      <p:to>
                                        <p:strVal val="visible"/>
                                      </p:to>
                                    </p:set>
                                    <p:animEffect transition="in" filter="barn(outVertical)">
                                      <p:cBhvr>
                                        <p:cTn id="10" dur="500"/>
                                        <p:tgtEl>
                                          <p:spTgt spid="125"/>
                                        </p:tgtEl>
                                      </p:cBhvr>
                                    </p:animEffect>
                                  </p:childTnLst>
                                </p:cTn>
                              </p:par>
                            </p:childTnLst>
                          </p:cTn>
                        </p:par>
                        <p:par>
                          <p:cTn id="11" fill="hold">
                            <p:stCondLst>
                              <p:cond delay="500"/>
                            </p:stCondLst>
                            <p:childTnLst>
                              <p:par>
                                <p:cTn id="12" presetID="22" presetClass="entr" presetSubtype="1" fill="hold" nodeType="afterEffect">
                                  <p:stCondLst>
                                    <p:cond delay="0"/>
                                  </p:stCondLst>
                                  <p:childTnLst>
                                    <p:set>
                                      <p:cBhvr>
                                        <p:cTn id="13" dur="1" fill="hold">
                                          <p:stCondLst>
                                            <p:cond delay="0"/>
                                          </p:stCondLst>
                                        </p:cTn>
                                        <p:tgtEl>
                                          <p:spTgt spid="9"/>
                                        </p:tgtEl>
                                        <p:attrNameLst>
                                          <p:attrName>style.visibility</p:attrName>
                                        </p:attrNameLst>
                                      </p:cBhvr>
                                      <p:to>
                                        <p:strVal val="visible"/>
                                      </p:to>
                                    </p:set>
                                    <p:animEffect transition="in" filter="wipe(up)">
                                      <p:cBhvr>
                                        <p:cTn id="14" dur="500"/>
                                        <p:tgtEl>
                                          <p:spTgt spid="9"/>
                                        </p:tgtEl>
                                      </p:cBhvr>
                                    </p:animEffect>
                                  </p:childTnLst>
                                </p:cTn>
                              </p:par>
                            </p:childTnLst>
                          </p:cTn>
                        </p:par>
                        <p:par>
                          <p:cTn id="15" fill="hold">
                            <p:stCondLst>
                              <p:cond delay="1000"/>
                            </p:stCondLst>
                            <p:childTnLst>
                              <p:par>
                                <p:cTn id="16" presetID="22" presetClass="entr" presetSubtype="2" fill="hold" nodeType="afterEffect">
                                  <p:stCondLst>
                                    <p:cond delay="0"/>
                                  </p:stCondLst>
                                  <p:childTnLst>
                                    <p:set>
                                      <p:cBhvr>
                                        <p:cTn id="17" dur="1" fill="hold">
                                          <p:stCondLst>
                                            <p:cond delay="0"/>
                                          </p:stCondLst>
                                        </p:cTn>
                                        <p:tgtEl>
                                          <p:spTgt spid="43"/>
                                        </p:tgtEl>
                                        <p:attrNameLst>
                                          <p:attrName>style.visibility</p:attrName>
                                        </p:attrNameLst>
                                      </p:cBhvr>
                                      <p:to>
                                        <p:strVal val="visible"/>
                                      </p:to>
                                    </p:set>
                                    <p:animEffect transition="in" filter="wipe(right)">
                                      <p:cBhvr>
                                        <p:cTn id="18" dur="500"/>
                                        <p:tgtEl>
                                          <p:spTgt spid="43"/>
                                        </p:tgtEl>
                                      </p:cBhvr>
                                    </p:animEffect>
                                  </p:childTnLst>
                                </p:cTn>
                              </p:par>
                            </p:childTnLst>
                          </p:cTn>
                        </p:par>
                        <p:par>
                          <p:cTn id="19" fill="hold">
                            <p:stCondLst>
                              <p:cond delay="1500"/>
                            </p:stCondLst>
                            <p:childTnLst>
                              <p:par>
                                <p:cTn id="20" presetID="9" presetClass="entr" presetSubtype="0" fill="hold" grpId="0" nodeType="afterEffect">
                                  <p:stCondLst>
                                    <p:cond delay="0"/>
                                  </p:stCondLst>
                                  <p:childTnLst>
                                    <p:set>
                                      <p:cBhvr>
                                        <p:cTn id="21" dur="1" fill="hold">
                                          <p:stCondLst>
                                            <p:cond delay="0"/>
                                          </p:stCondLst>
                                        </p:cTn>
                                        <p:tgtEl>
                                          <p:spTgt spid="49"/>
                                        </p:tgtEl>
                                        <p:attrNameLst>
                                          <p:attrName>style.visibility</p:attrName>
                                        </p:attrNameLst>
                                      </p:cBhvr>
                                      <p:to>
                                        <p:strVal val="visible"/>
                                      </p:to>
                                    </p:set>
                                    <p:animEffect transition="in" filter="dissolve">
                                      <p:cBhvr>
                                        <p:cTn id="22" dur="500"/>
                                        <p:tgtEl>
                                          <p:spTgt spid="49"/>
                                        </p:tgtEl>
                                      </p:cBhvr>
                                    </p:animEffect>
                                  </p:childTnLst>
                                </p:cTn>
                              </p:par>
                              <p:par>
                                <p:cTn id="23" presetID="9" presetClass="entr" presetSubtype="0" fill="hold" grpId="0" nodeType="withEffect">
                                  <p:stCondLst>
                                    <p:cond delay="0"/>
                                  </p:stCondLst>
                                  <p:childTnLst>
                                    <p:set>
                                      <p:cBhvr>
                                        <p:cTn id="24" dur="1" fill="hold">
                                          <p:stCondLst>
                                            <p:cond delay="0"/>
                                          </p:stCondLst>
                                        </p:cTn>
                                        <p:tgtEl>
                                          <p:spTgt spid="50"/>
                                        </p:tgtEl>
                                        <p:attrNameLst>
                                          <p:attrName>style.visibility</p:attrName>
                                        </p:attrNameLst>
                                      </p:cBhvr>
                                      <p:to>
                                        <p:strVal val="visible"/>
                                      </p:to>
                                    </p:set>
                                    <p:animEffect transition="in" filter="dissolve">
                                      <p:cBhvr>
                                        <p:cTn id="25" dur="500"/>
                                        <p:tgtEl>
                                          <p:spTgt spid="50"/>
                                        </p:tgtEl>
                                      </p:cBhvr>
                                    </p:animEffect>
                                  </p:childTnLst>
                                </p:cTn>
                              </p:par>
                            </p:childTnLst>
                          </p:cTn>
                        </p:par>
                        <p:par>
                          <p:cTn id="26" fill="hold">
                            <p:stCondLst>
                              <p:cond delay="2000"/>
                            </p:stCondLst>
                            <p:childTnLst>
                              <p:par>
                                <p:cTn id="27" presetID="22" presetClass="entr" presetSubtype="1" fill="hold" nodeType="afterEffect">
                                  <p:stCondLst>
                                    <p:cond delay="0"/>
                                  </p:stCondLst>
                                  <p:childTnLst>
                                    <p:set>
                                      <p:cBhvr>
                                        <p:cTn id="28" dur="1" fill="hold">
                                          <p:stCondLst>
                                            <p:cond delay="0"/>
                                          </p:stCondLst>
                                        </p:cTn>
                                        <p:tgtEl>
                                          <p:spTgt spid="54"/>
                                        </p:tgtEl>
                                        <p:attrNameLst>
                                          <p:attrName>style.visibility</p:attrName>
                                        </p:attrNameLst>
                                      </p:cBhvr>
                                      <p:to>
                                        <p:strVal val="visible"/>
                                      </p:to>
                                    </p:set>
                                    <p:animEffect transition="in" filter="wipe(up)">
                                      <p:cBhvr>
                                        <p:cTn id="29" dur="500"/>
                                        <p:tgtEl>
                                          <p:spTgt spid="54"/>
                                        </p:tgtEl>
                                      </p:cBhvr>
                                    </p:animEffect>
                                  </p:childTnLst>
                                </p:cTn>
                              </p:par>
                            </p:childTnLst>
                          </p:cTn>
                        </p:par>
                        <p:par>
                          <p:cTn id="30" fill="hold">
                            <p:stCondLst>
                              <p:cond delay="2500"/>
                            </p:stCondLst>
                            <p:childTnLst>
                              <p:par>
                                <p:cTn id="31" presetID="22" presetClass="entr" presetSubtype="8" fill="hold" nodeType="afterEffect">
                                  <p:stCondLst>
                                    <p:cond delay="0"/>
                                  </p:stCondLst>
                                  <p:childTnLst>
                                    <p:set>
                                      <p:cBhvr>
                                        <p:cTn id="32" dur="1" fill="hold">
                                          <p:stCondLst>
                                            <p:cond delay="0"/>
                                          </p:stCondLst>
                                        </p:cTn>
                                        <p:tgtEl>
                                          <p:spTgt spid="61"/>
                                        </p:tgtEl>
                                        <p:attrNameLst>
                                          <p:attrName>style.visibility</p:attrName>
                                        </p:attrNameLst>
                                      </p:cBhvr>
                                      <p:to>
                                        <p:strVal val="visible"/>
                                      </p:to>
                                    </p:set>
                                    <p:animEffect transition="in" filter="wipe(left)">
                                      <p:cBhvr>
                                        <p:cTn id="33" dur="500"/>
                                        <p:tgtEl>
                                          <p:spTgt spid="61"/>
                                        </p:tgtEl>
                                      </p:cBhvr>
                                    </p:animEffect>
                                  </p:childTnLst>
                                </p:cTn>
                              </p:par>
                            </p:childTnLst>
                          </p:cTn>
                        </p:par>
                        <p:par>
                          <p:cTn id="34" fill="hold">
                            <p:stCondLst>
                              <p:cond delay="3000"/>
                            </p:stCondLst>
                            <p:childTnLst>
                              <p:par>
                                <p:cTn id="35" presetID="9" presetClass="entr" presetSubtype="0" fill="hold" grpId="0" nodeType="afterEffect">
                                  <p:stCondLst>
                                    <p:cond delay="0"/>
                                  </p:stCondLst>
                                  <p:childTnLst>
                                    <p:set>
                                      <p:cBhvr>
                                        <p:cTn id="36" dur="1" fill="hold">
                                          <p:stCondLst>
                                            <p:cond delay="0"/>
                                          </p:stCondLst>
                                        </p:cTn>
                                        <p:tgtEl>
                                          <p:spTgt spid="91"/>
                                        </p:tgtEl>
                                        <p:attrNameLst>
                                          <p:attrName>style.visibility</p:attrName>
                                        </p:attrNameLst>
                                      </p:cBhvr>
                                      <p:to>
                                        <p:strVal val="visible"/>
                                      </p:to>
                                    </p:set>
                                    <p:animEffect transition="in" filter="dissolve">
                                      <p:cBhvr>
                                        <p:cTn id="37" dur="500"/>
                                        <p:tgtEl>
                                          <p:spTgt spid="91"/>
                                        </p:tgtEl>
                                      </p:cBhvr>
                                    </p:animEffect>
                                  </p:childTnLst>
                                </p:cTn>
                              </p:par>
                              <p:par>
                                <p:cTn id="38" presetID="9" presetClass="entr" presetSubtype="0" fill="hold" grpId="0" nodeType="withEffect">
                                  <p:stCondLst>
                                    <p:cond delay="0"/>
                                  </p:stCondLst>
                                  <p:childTnLst>
                                    <p:set>
                                      <p:cBhvr>
                                        <p:cTn id="39" dur="1" fill="hold">
                                          <p:stCondLst>
                                            <p:cond delay="0"/>
                                          </p:stCondLst>
                                        </p:cTn>
                                        <p:tgtEl>
                                          <p:spTgt spid="92"/>
                                        </p:tgtEl>
                                        <p:attrNameLst>
                                          <p:attrName>style.visibility</p:attrName>
                                        </p:attrNameLst>
                                      </p:cBhvr>
                                      <p:to>
                                        <p:strVal val="visible"/>
                                      </p:to>
                                    </p:set>
                                    <p:animEffect transition="in" filter="dissolve">
                                      <p:cBhvr>
                                        <p:cTn id="40" dur="500"/>
                                        <p:tgtEl>
                                          <p:spTgt spid="92"/>
                                        </p:tgtEl>
                                      </p:cBhvr>
                                    </p:animEffect>
                                  </p:childTnLst>
                                </p:cTn>
                              </p:par>
                            </p:childTnLst>
                          </p:cTn>
                        </p:par>
                        <p:par>
                          <p:cTn id="41" fill="hold">
                            <p:stCondLst>
                              <p:cond delay="3500"/>
                            </p:stCondLst>
                            <p:childTnLst>
                              <p:par>
                                <p:cTn id="42" presetID="22" presetClass="entr" presetSubtype="1" fill="hold" nodeType="afterEffect">
                                  <p:stCondLst>
                                    <p:cond delay="0"/>
                                  </p:stCondLst>
                                  <p:childTnLst>
                                    <p:set>
                                      <p:cBhvr>
                                        <p:cTn id="43" dur="1" fill="hold">
                                          <p:stCondLst>
                                            <p:cond delay="0"/>
                                          </p:stCondLst>
                                        </p:cTn>
                                        <p:tgtEl>
                                          <p:spTgt spid="102"/>
                                        </p:tgtEl>
                                        <p:attrNameLst>
                                          <p:attrName>style.visibility</p:attrName>
                                        </p:attrNameLst>
                                      </p:cBhvr>
                                      <p:to>
                                        <p:strVal val="visible"/>
                                      </p:to>
                                    </p:set>
                                    <p:animEffect transition="in" filter="wipe(up)">
                                      <p:cBhvr>
                                        <p:cTn id="44" dur="500"/>
                                        <p:tgtEl>
                                          <p:spTgt spid="102"/>
                                        </p:tgtEl>
                                      </p:cBhvr>
                                    </p:animEffect>
                                  </p:childTnLst>
                                </p:cTn>
                              </p:par>
                            </p:childTnLst>
                          </p:cTn>
                        </p:par>
                        <p:par>
                          <p:cTn id="45" fill="hold">
                            <p:stCondLst>
                              <p:cond delay="4000"/>
                            </p:stCondLst>
                            <p:childTnLst>
                              <p:par>
                                <p:cTn id="46" presetID="22" presetClass="entr" presetSubtype="2" fill="hold" nodeType="afterEffect">
                                  <p:stCondLst>
                                    <p:cond delay="0"/>
                                  </p:stCondLst>
                                  <p:childTnLst>
                                    <p:set>
                                      <p:cBhvr>
                                        <p:cTn id="47" dur="1" fill="hold">
                                          <p:stCondLst>
                                            <p:cond delay="0"/>
                                          </p:stCondLst>
                                        </p:cTn>
                                        <p:tgtEl>
                                          <p:spTgt spid="103"/>
                                        </p:tgtEl>
                                        <p:attrNameLst>
                                          <p:attrName>style.visibility</p:attrName>
                                        </p:attrNameLst>
                                      </p:cBhvr>
                                      <p:to>
                                        <p:strVal val="visible"/>
                                      </p:to>
                                    </p:set>
                                    <p:animEffect transition="in" filter="wipe(right)">
                                      <p:cBhvr>
                                        <p:cTn id="48" dur="500"/>
                                        <p:tgtEl>
                                          <p:spTgt spid="103"/>
                                        </p:tgtEl>
                                      </p:cBhvr>
                                    </p:animEffect>
                                  </p:childTnLst>
                                </p:cTn>
                              </p:par>
                            </p:childTnLst>
                          </p:cTn>
                        </p:par>
                        <p:par>
                          <p:cTn id="49" fill="hold">
                            <p:stCondLst>
                              <p:cond delay="4500"/>
                            </p:stCondLst>
                            <p:childTnLst>
                              <p:par>
                                <p:cTn id="50" presetID="9" presetClass="entr" presetSubtype="0" fill="hold" grpId="0" nodeType="afterEffect">
                                  <p:stCondLst>
                                    <p:cond delay="0"/>
                                  </p:stCondLst>
                                  <p:childTnLst>
                                    <p:set>
                                      <p:cBhvr>
                                        <p:cTn id="51" dur="1" fill="hold">
                                          <p:stCondLst>
                                            <p:cond delay="0"/>
                                          </p:stCondLst>
                                        </p:cTn>
                                        <p:tgtEl>
                                          <p:spTgt spid="109"/>
                                        </p:tgtEl>
                                        <p:attrNameLst>
                                          <p:attrName>style.visibility</p:attrName>
                                        </p:attrNameLst>
                                      </p:cBhvr>
                                      <p:to>
                                        <p:strVal val="visible"/>
                                      </p:to>
                                    </p:set>
                                    <p:animEffect transition="in" filter="dissolve">
                                      <p:cBhvr>
                                        <p:cTn id="52" dur="500"/>
                                        <p:tgtEl>
                                          <p:spTgt spid="109"/>
                                        </p:tgtEl>
                                      </p:cBhvr>
                                    </p:animEffect>
                                  </p:childTnLst>
                                </p:cTn>
                              </p:par>
                              <p:par>
                                <p:cTn id="53" presetID="9" presetClass="entr" presetSubtype="0" fill="hold" grpId="0" nodeType="withEffect">
                                  <p:stCondLst>
                                    <p:cond delay="0"/>
                                  </p:stCondLst>
                                  <p:childTnLst>
                                    <p:set>
                                      <p:cBhvr>
                                        <p:cTn id="54" dur="1" fill="hold">
                                          <p:stCondLst>
                                            <p:cond delay="0"/>
                                          </p:stCondLst>
                                        </p:cTn>
                                        <p:tgtEl>
                                          <p:spTgt spid="110"/>
                                        </p:tgtEl>
                                        <p:attrNameLst>
                                          <p:attrName>style.visibility</p:attrName>
                                        </p:attrNameLst>
                                      </p:cBhvr>
                                      <p:to>
                                        <p:strVal val="visible"/>
                                      </p:to>
                                    </p:set>
                                    <p:animEffect transition="in" filter="dissolve">
                                      <p:cBhvr>
                                        <p:cTn id="55" dur="500"/>
                                        <p:tgtEl>
                                          <p:spTgt spid="110"/>
                                        </p:tgtEl>
                                      </p:cBhvr>
                                    </p:animEffect>
                                  </p:childTnLst>
                                </p:cTn>
                              </p:par>
                            </p:childTnLst>
                          </p:cTn>
                        </p:par>
                        <p:par>
                          <p:cTn id="56" fill="hold">
                            <p:stCondLst>
                              <p:cond delay="5000"/>
                            </p:stCondLst>
                            <p:childTnLst>
                              <p:par>
                                <p:cTn id="57" presetID="22" presetClass="entr" presetSubtype="1" fill="hold" nodeType="afterEffect">
                                  <p:stCondLst>
                                    <p:cond delay="0"/>
                                  </p:stCondLst>
                                  <p:childTnLst>
                                    <p:set>
                                      <p:cBhvr>
                                        <p:cTn id="58" dur="1" fill="hold">
                                          <p:stCondLst>
                                            <p:cond delay="0"/>
                                          </p:stCondLst>
                                        </p:cTn>
                                        <p:tgtEl>
                                          <p:spTgt spid="111"/>
                                        </p:tgtEl>
                                        <p:attrNameLst>
                                          <p:attrName>style.visibility</p:attrName>
                                        </p:attrNameLst>
                                      </p:cBhvr>
                                      <p:to>
                                        <p:strVal val="visible"/>
                                      </p:to>
                                    </p:set>
                                    <p:animEffect transition="in" filter="wipe(up)">
                                      <p:cBhvr>
                                        <p:cTn id="59" dur="500"/>
                                        <p:tgtEl>
                                          <p:spTgt spid="111"/>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9" grpId="0"/>
      <p:bldP spid="50" grpId="0"/>
      <p:bldP spid="109" grpId="0"/>
      <p:bldP spid="110" grpId="0"/>
      <p:bldP spid="91" grpId="0"/>
      <p:bldP spid="92" grpId="0"/>
      <p:bldP spid="124" grpId="0"/>
      <p:bldP spid="125" grpId="0"/>
    </p:bld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cxnSp>
        <p:nvCxnSpPr>
          <p:cNvPr id="76" name="直接连接符 75"/>
          <p:cNvCxnSpPr/>
          <p:nvPr/>
        </p:nvCxnSpPr>
        <p:spPr>
          <a:xfrm>
            <a:off x="6249987" y="0"/>
            <a:ext cx="0" cy="836712"/>
          </a:xfrm>
          <a:prstGeom prst="line">
            <a:avLst/>
          </a:prstGeom>
          <a:ln w="9525">
            <a:solidFill>
              <a:schemeClr val="tx1">
                <a:lumMod val="50000"/>
                <a:lumOff val="50000"/>
              </a:schemeClr>
            </a:solidFill>
          </a:ln>
        </p:spPr>
        <p:style>
          <a:lnRef idx="1">
            <a:schemeClr val="accent1"/>
          </a:lnRef>
          <a:fillRef idx="0">
            <a:schemeClr val="accent1"/>
          </a:fillRef>
          <a:effectRef idx="0">
            <a:schemeClr val="accent1"/>
          </a:effectRef>
          <a:fontRef idx="minor">
            <a:schemeClr val="tx1"/>
          </a:fontRef>
        </p:style>
      </p:cxnSp>
      <p:cxnSp>
        <p:nvCxnSpPr>
          <p:cNvPr id="85" name="直接连接符 84"/>
          <p:cNvCxnSpPr/>
          <p:nvPr/>
        </p:nvCxnSpPr>
        <p:spPr>
          <a:xfrm>
            <a:off x="6249987" y="1346478"/>
            <a:ext cx="0" cy="827432"/>
          </a:xfrm>
          <a:prstGeom prst="line">
            <a:avLst/>
          </a:prstGeom>
          <a:ln w="9525">
            <a:solidFill>
              <a:schemeClr val="tx1">
                <a:lumMod val="50000"/>
                <a:lumOff val="50000"/>
              </a:schemeClr>
            </a:solidFill>
          </a:ln>
        </p:spPr>
        <p:style>
          <a:lnRef idx="1">
            <a:schemeClr val="accent1"/>
          </a:lnRef>
          <a:fillRef idx="0">
            <a:schemeClr val="accent1"/>
          </a:fillRef>
          <a:effectRef idx="0">
            <a:schemeClr val="accent1"/>
          </a:effectRef>
          <a:fontRef idx="minor">
            <a:schemeClr val="tx1"/>
          </a:fontRef>
        </p:style>
      </p:cxnSp>
      <p:grpSp>
        <p:nvGrpSpPr>
          <p:cNvPr id="86" name="组合 85"/>
          <p:cNvGrpSpPr/>
          <p:nvPr/>
        </p:nvGrpSpPr>
        <p:grpSpPr>
          <a:xfrm>
            <a:off x="2559584" y="2173910"/>
            <a:ext cx="4338475" cy="967058"/>
            <a:chOff x="5879462" y="287200"/>
            <a:chExt cx="3545784" cy="790365"/>
          </a:xfrm>
        </p:grpSpPr>
        <p:pic>
          <p:nvPicPr>
            <p:cNvPr id="102" name="图片 101"/>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flipH="1">
              <a:off x="6307485" y="296365"/>
              <a:ext cx="2680840" cy="781200"/>
            </a:xfrm>
            <a:prstGeom prst="rect">
              <a:avLst/>
            </a:prstGeom>
          </p:spPr>
        </p:pic>
        <p:grpSp>
          <p:nvGrpSpPr>
            <p:cNvPr id="103" name="组合 102"/>
            <p:cNvGrpSpPr/>
            <p:nvPr/>
          </p:nvGrpSpPr>
          <p:grpSpPr>
            <a:xfrm flipH="1">
              <a:off x="5879462" y="287200"/>
              <a:ext cx="3545784" cy="558112"/>
              <a:chOff x="7995986" y="760883"/>
              <a:chExt cx="3436053" cy="540840"/>
            </a:xfrm>
          </p:grpSpPr>
          <p:sp>
            <p:nvSpPr>
              <p:cNvPr id="104" name="Freeform 56"/>
              <p:cNvSpPr>
                <a:spLocks/>
              </p:cNvSpPr>
              <p:nvPr/>
            </p:nvSpPr>
            <p:spPr bwMode="auto">
              <a:xfrm>
                <a:off x="9009785" y="760883"/>
                <a:ext cx="2422254" cy="430899"/>
              </a:xfrm>
              <a:custGeom>
                <a:avLst/>
                <a:gdLst>
                  <a:gd name="T0" fmla="*/ 2353 w 2385"/>
                  <a:gd name="T1" fmla="*/ 0 h 425"/>
                  <a:gd name="T2" fmla="*/ 0 w 2385"/>
                  <a:gd name="T3" fmla="*/ 0 h 425"/>
                  <a:gd name="T4" fmla="*/ 0 w 2385"/>
                  <a:gd name="T5" fmla="*/ 425 h 425"/>
                  <a:gd name="T6" fmla="*/ 2353 w 2385"/>
                  <a:gd name="T7" fmla="*/ 425 h 425"/>
                  <a:gd name="T8" fmla="*/ 2385 w 2385"/>
                  <a:gd name="T9" fmla="*/ 393 h 425"/>
                  <a:gd name="T10" fmla="*/ 2385 w 2385"/>
                  <a:gd name="T11" fmla="*/ 32 h 425"/>
                  <a:gd name="T12" fmla="*/ 2353 w 2385"/>
                  <a:gd name="T13" fmla="*/ 0 h 425"/>
                </a:gdLst>
                <a:ahLst/>
                <a:cxnLst>
                  <a:cxn ang="0">
                    <a:pos x="T0" y="T1"/>
                  </a:cxn>
                  <a:cxn ang="0">
                    <a:pos x="T2" y="T3"/>
                  </a:cxn>
                  <a:cxn ang="0">
                    <a:pos x="T4" y="T5"/>
                  </a:cxn>
                  <a:cxn ang="0">
                    <a:pos x="T6" y="T7"/>
                  </a:cxn>
                  <a:cxn ang="0">
                    <a:pos x="T8" y="T9"/>
                  </a:cxn>
                  <a:cxn ang="0">
                    <a:pos x="T10" y="T11"/>
                  </a:cxn>
                  <a:cxn ang="0">
                    <a:pos x="T12" y="T13"/>
                  </a:cxn>
                </a:cxnLst>
                <a:rect l="0" t="0" r="r" b="b"/>
                <a:pathLst>
                  <a:path w="2385" h="425">
                    <a:moveTo>
                      <a:pt x="2353" y="0"/>
                    </a:moveTo>
                    <a:cubicBezTo>
                      <a:pt x="0" y="0"/>
                      <a:pt x="0" y="0"/>
                      <a:pt x="0" y="0"/>
                    </a:cubicBezTo>
                    <a:cubicBezTo>
                      <a:pt x="0" y="425"/>
                      <a:pt x="0" y="425"/>
                      <a:pt x="0" y="425"/>
                    </a:cubicBezTo>
                    <a:cubicBezTo>
                      <a:pt x="2353" y="425"/>
                      <a:pt x="2353" y="425"/>
                      <a:pt x="2353" y="425"/>
                    </a:cubicBezTo>
                    <a:cubicBezTo>
                      <a:pt x="2370" y="425"/>
                      <a:pt x="2385" y="411"/>
                      <a:pt x="2385" y="393"/>
                    </a:cubicBezTo>
                    <a:cubicBezTo>
                      <a:pt x="2385" y="32"/>
                      <a:pt x="2385" y="32"/>
                      <a:pt x="2385" y="32"/>
                    </a:cubicBezTo>
                    <a:cubicBezTo>
                      <a:pt x="2385" y="15"/>
                      <a:pt x="2370" y="0"/>
                      <a:pt x="2353" y="0"/>
                    </a:cubicBezTo>
                    <a:close/>
                  </a:path>
                </a:pathLst>
              </a:custGeom>
              <a:solidFill>
                <a:schemeClr val="accent1">
                  <a:lumMod val="75000"/>
                </a:schemeClr>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latin typeface="微软雅黑" panose="020B0503020204020204" pitchFamily="34" charset="-122"/>
                  <a:ea typeface="微软雅黑" panose="020B0503020204020204" pitchFamily="34" charset="-122"/>
                </a:endParaRPr>
              </a:p>
            </p:txBody>
          </p:sp>
          <p:sp>
            <p:nvSpPr>
              <p:cNvPr id="105" name="Freeform 57"/>
              <p:cNvSpPr>
                <a:spLocks/>
              </p:cNvSpPr>
              <p:nvPr/>
            </p:nvSpPr>
            <p:spPr bwMode="auto">
              <a:xfrm>
                <a:off x="7995986" y="760883"/>
                <a:ext cx="1013801" cy="430899"/>
              </a:xfrm>
              <a:custGeom>
                <a:avLst/>
                <a:gdLst>
                  <a:gd name="T0" fmla="*/ 32 w 734"/>
                  <a:gd name="T1" fmla="*/ 0 h 425"/>
                  <a:gd name="T2" fmla="*/ 0 w 734"/>
                  <a:gd name="T3" fmla="*/ 32 h 425"/>
                  <a:gd name="T4" fmla="*/ 0 w 734"/>
                  <a:gd name="T5" fmla="*/ 393 h 425"/>
                  <a:gd name="T6" fmla="*/ 32 w 734"/>
                  <a:gd name="T7" fmla="*/ 425 h 425"/>
                  <a:gd name="T8" fmla="*/ 734 w 734"/>
                  <a:gd name="T9" fmla="*/ 425 h 425"/>
                  <a:gd name="T10" fmla="*/ 734 w 734"/>
                  <a:gd name="T11" fmla="*/ 0 h 425"/>
                  <a:gd name="T12" fmla="*/ 32 w 734"/>
                  <a:gd name="T13" fmla="*/ 0 h 425"/>
                </a:gdLst>
                <a:ahLst/>
                <a:cxnLst>
                  <a:cxn ang="0">
                    <a:pos x="T0" y="T1"/>
                  </a:cxn>
                  <a:cxn ang="0">
                    <a:pos x="T2" y="T3"/>
                  </a:cxn>
                  <a:cxn ang="0">
                    <a:pos x="T4" y="T5"/>
                  </a:cxn>
                  <a:cxn ang="0">
                    <a:pos x="T6" y="T7"/>
                  </a:cxn>
                  <a:cxn ang="0">
                    <a:pos x="T8" y="T9"/>
                  </a:cxn>
                  <a:cxn ang="0">
                    <a:pos x="T10" y="T11"/>
                  </a:cxn>
                  <a:cxn ang="0">
                    <a:pos x="T12" y="T13"/>
                  </a:cxn>
                </a:cxnLst>
                <a:rect l="0" t="0" r="r" b="b"/>
                <a:pathLst>
                  <a:path w="734" h="425">
                    <a:moveTo>
                      <a:pt x="32" y="0"/>
                    </a:moveTo>
                    <a:cubicBezTo>
                      <a:pt x="14" y="0"/>
                      <a:pt x="0" y="15"/>
                      <a:pt x="0" y="32"/>
                    </a:cubicBezTo>
                    <a:cubicBezTo>
                      <a:pt x="0" y="393"/>
                      <a:pt x="0" y="393"/>
                      <a:pt x="0" y="393"/>
                    </a:cubicBezTo>
                    <a:cubicBezTo>
                      <a:pt x="0" y="411"/>
                      <a:pt x="14" y="425"/>
                      <a:pt x="32" y="425"/>
                    </a:cubicBezTo>
                    <a:cubicBezTo>
                      <a:pt x="734" y="425"/>
                      <a:pt x="734" y="425"/>
                      <a:pt x="734" y="425"/>
                    </a:cubicBezTo>
                    <a:cubicBezTo>
                      <a:pt x="734" y="0"/>
                      <a:pt x="734" y="0"/>
                      <a:pt x="734" y="0"/>
                    </a:cubicBezTo>
                    <a:lnTo>
                      <a:pt x="32" y="0"/>
                    </a:lnTo>
                    <a:close/>
                  </a:path>
                </a:pathLst>
              </a:custGeom>
              <a:solidFill>
                <a:schemeClr val="bg1">
                  <a:lumMod val="85000"/>
                </a:schemeClr>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latin typeface="微软雅黑" panose="020B0503020204020204" pitchFamily="34" charset="-122"/>
                  <a:ea typeface="微软雅黑" panose="020B0503020204020204" pitchFamily="34" charset="-122"/>
                </a:endParaRPr>
              </a:p>
            </p:txBody>
          </p:sp>
          <p:sp>
            <p:nvSpPr>
              <p:cNvPr id="106" name="Freeform 58"/>
              <p:cNvSpPr>
                <a:spLocks/>
              </p:cNvSpPr>
              <p:nvPr/>
            </p:nvSpPr>
            <p:spPr bwMode="auto">
              <a:xfrm>
                <a:off x="8374609" y="1044602"/>
                <a:ext cx="255347" cy="257121"/>
              </a:xfrm>
              <a:custGeom>
                <a:avLst/>
                <a:gdLst>
                  <a:gd name="T0" fmla="*/ 72 w 144"/>
                  <a:gd name="T1" fmla="*/ 145 h 145"/>
                  <a:gd name="T2" fmla="*/ 0 w 144"/>
                  <a:gd name="T3" fmla="*/ 73 h 145"/>
                  <a:gd name="T4" fmla="*/ 72 w 144"/>
                  <a:gd name="T5" fmla="*/ 0 h 145"/>
                  <a:gd name="T6" fmla="*/ 144 w 144"/>
                  <a:gd name="T7" fmla="*/ 73 h 145"/>
                  <a:gd name="T8" fmla="*/ 72 w 144"/>
                  <a:gd name="T9" fmla="*/ 145 h 145"/>
                </a:gdLst>
                <a:ahLst/>
                <a:cxnLst>
                  <a:cxn ang="0">
                    <a:pos x="T0" y="T1"/>
                  </a:cxn>
                  <a:cxn ang="0">
                    <a:pos x="T2" y="T3"/>
                  </a:cxn>
                  <a:cxn ang="0">
                    <a:pos x="T4" y="T5"/>
                  </a:cxn>
                  <a:cxn ang="0">
                    <a:pos x="T6" y="T7"/>
                  </a:cxn>
                  <a:cxn ang="0">
                    <a:pos x="T8" y="T9"/>
                  </a:cxn>
                </a:cxnLst>
                <a:rect l="0" t="0" r="r" b="b"/>
                <a:pathLst>
                  <a:path w="144" h="145">
                    <a:moveTo>
                      <a:pt x="72" y="145"/>
                    </a:moveTo>
                    <a:lnTo>
                      <a:pt x="0" y="73"/>
                    </a:lnTo>
                    <a:lnTo>
                      <a:pt x="72" y="0"/>
                    </a:lnTo>
                    <a:lnTo>
                      <a:pt x="144" y="73"/>
                    </a:lnTo>
                    <a:lnTo>
                      <a:pt x="72" y="145"/>
                    </a:lnTo>
                    <a:close/>
                  </a:path>
                </a:pathLst>
              </a:custGeom>
              <a:solidFill>
                <a:schemeClr val="bg1">
                  <a:lumMod val="85000"/>
                </a:schemeClr>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latin typeface="微软雅黑" panose="020B0503020204020204" pitchFamily="34" charset="-122"/>
                  <a:ea typeface="微软雅黑" panose="020B0503020204020204" pitchFamily="34" charset="-122"/>
                </a:endParaRPr>
              </a:p>
            </p:txBody>
          </p:sp>
        </p:grpSp>
      </p:grpSp>
      <p:sp>
        <p:nvSpPr>
          <p:cNvPr id="107" name="文本框 8"/>
          <p:cNvSpPr txBox="1"/>
          <p:nvPr/>
        </p:nvSpPr>
        <p:spPr>
          <a:xfrm>
            <a:off x="5590606" y="2275566"/>
            <a:ext cx="1283129" cy="400110"/>
          </a:xfrm>
          <a:prstGeom prst="rect">
            <a:avLst/>
          </a:prstGeom>
          <a:noFill/>
        </p:spPr>
        <p:txBody>
          <a:bodyPr wrap="square" rtlCol="0">
            <a:spAutoFit/>
          </a:bodyPr>
          <a:lstStyle/>
          <a:p>
            <a:pPr algn="ctr"/>
            <a:r>
              <a:rPr lang="zh-CN" altLang="en-US" sz="2000" b="1" dirty="0" smtClean="0">
                <a:solidFill>
                  <a:schemeClr val="accent1">
                    <a:lumMod val="75000"/>
                  </a:schemeClr>
                </a:solidFill>
                <a:latin typeface="Impact MT Std" pitchFamily="34" charset="0"/>
                <a:ea typeface="微软雅黑" panose="020B0503020204020204" pitchFamily="34" charset="-122"/>
                <a:cs typeface="Arial Unicode MS" panose="020B0604020202020204" pitchFamily="34" charset="-122"/>
              </a:rPr>
              <a:t>第五章</a:t>
            </a:r>
            <a:endParaRPr lang="zh-CN" altLang="en-US" sz="2000" b="1" dirty="0">
              <a:solidFill>
                <a:schemeClr val="accent1">
                  <a:lumMod val="75000"/>
                </a:schemeClr>
              </a:solidFill>
              <a:latin typeface="Impact MT Std" pitchFamily="34" charset="0"/>
              <a:ea typeface="微软雅黑" panose="020B0503020204020204" pitchFamily="34" charset="-122"/>
              <a:cs typeface="Arial Unicode MS" panose="020B0604020202020204" pitchFamily="34" charset="-122"/>
            </a:endParaRPr>
          </a:p>
        </p:txBody>
      </p:sp>
      <p:sp>
        <p:nvSpPr>
          <p:cNvPr id="108" name="文本框 23"/>
          <p:cNvSpPr txBox="1"/>
          <p:nvPr/>
        </p:nvSpPr>
        <p:spPr>
          <a:xfrm>
            <a:off x="2931221" y="2275566"/>
            <a:ext cx="1979416" cy="400110"/>
          </a:xfrm>
          <a:prstGeom prst="rect">
            <a:avLst/>
          </a:prstGeom>
          <a:noFill/>
        </p:spPr>
        <p:txBody>
          <a:bodyPr wrap="square" rtlCol="0">
            <a:spAutoFit/>
          </a:bodyPr>
          <a:lstStyle/>
          <a:p>
            <a:pPr algn="ctr"/>
            <a:r>
              <a:rPr lang="zh-CN" altLang="en-US" sz="2000" b="1" dirty="0" smtClean="0">
                <a:solidFill>
                  <a:schemeClr val="bg1"/>
                </a:solidFill>
                <a:latin typeface="微软雅黑" panose="020B0503020204020204" pitchFamily="34" charset="-122"/>
                <a:ea typeface="微软雅黑" panose="020B0503020204020204" pitchFamily="34" charset="-122"/>
              </a:rPr>
              <a:t>财务与融资</a:t>
            </a:r>
            <a:endParaRPr lang="zh-CN" altLang="en-US" sz="2000" b="1" dirty="0">
              <a:solidFill>
                <a:schemeClr val="bg1"/>
              </a:solidFill>
              <a:latin typeface="微软雅黑" panose="020B0503020204020204" pitchFamily="34" charset="-122"/>
              <a:ea typeface="微软雅黑" panose="020B0503020204020204" pitchFamily="34" charset="-122"/>
            </a:endParaRPr>
          </a:p>
        </p:txBody>
      </p:sp>
      <p:grpSp>
        <p:nvGrpSpPr>
          <p:cNvPr id="77" name="组合 76"/>
          <p:cNvGrpSpPr/>
          <p:nvPr/>
        </p:nvGrpSpPr>
        <p:grpSpPr>
          <a:xfrm flipH="1">
            <a:off x="5601915" y="815858"/>
            <a:ext cx="4338475" cy="967058"/>
            <a:chOff x="5879462" y="287200"/>
            <a:chExt cx="3545784" cy="790365"/>
          </a:xfrm>
        </p:grpSpPr>
        <p:pic>
          <p:nvPicPr>
            <p:cNvPr id="78" name="图片 77"/>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flipH="1">
              <a:off x="6307485" y="296365"/>
              <a:ext cx="2680840" cy="781200"/>
            </a:xfrm>
            <a:prstGeom prst="rect">
              <a:avLst/>
            </a:prstGeom>
          </p:spPr>
        </p:pic>
        <p:grpSp>
          <p:nvGrpSpPr>
            <p:cNvPr id="79" name="组合 78"/>
            <p:cNvGrpSpPr/>
            <p:nvPr/>
          </p:nvGrpSpPr>
          <p:grpSpPr>
            <a:xfrm flipH="1">
              <a:off x="5879462" y="287200"/>
              <a:ext cx="3545784" cy="558112"/>
              <a:chOff x="7995986" y="760883"/>
              <a:chExt cx="3436053" cy="540840"/>
            </a:xfrm>
          </p:grpSpPr>
          <p:sp>
            <p:nvSpPr>
              <p:cNvPr id="80" name="Freeform 56"/>
              <p:cNvSpPr>
                <a:spLocks/>
              </p:cNvSpPr>
              <p:nvPr/>
            </p:nvSpPr>
            <p:spPr bwMode="auto">
              <a:xfrm>
                <a:off x="9009785" y="760883"/>
                <a:ext cx="2422254" cy="430899"/>
              </a:xfrm>
              <a:custGeom>
                <a:avLst/>
                <a:gdLst>
                  <a:gd name="T0" fmla="*/ 2353 w 2385"/>
                  <a:gd name="T1" fmla="*/ 0 h 425"/>
                  <a:gd name="T2" fmla="*/ 0 w 2385"/>
                  <a:gd name="T3" fmla="*/ 0 h 425"/>
                  <a:gd name="T4" fmla="*/ 0 w 2385"/>
                  <a:gd name="T5" fmla="*/ 425 h 425"/>
                  <a:gd name="T6" fmla="*/ 2353 w 2385"/>
                  <a:gd name="T7" fmla="*/ 425 h 425"/>
                  <a:gd name="T8" fmla="*/ 2385 w 2385"/>
                  <a:gd name="T9" fmla="*/ 393 h 425"/>
                  <a:gd name="T10" fmla="*/ 2385 w 2385"/>
                  <a:gd name="T11" fmla="*/ 32 h 425"/>
                  <a:gd name="T12" fmla="*/ 2353 w 2385"/>
                  <a:gd name="T13" fmla="*/ 0 h 425"/>
                </a:gdLst>
                <a:ahLst/>
                <a:cxnLst>
                  <a:cxn ang="0">
                    <a:pos x="T0" y="T1"/>
                  </a:cxn>
                  <a:cxn ang="0">
                    <a:pos x="T2" y="T3"/>
                  </a:cxn>
                  <a:cxn ang="0">
                    <a:pos x="T4" y="T5"/>
                  </a:cxn>
                  <a:cxn ang="0">
                    <a:pos x="T6" y="T7"/>
                  </a:cxn>
                  <a:cxn ang="0">
                    <a:pos x="T8" y="T9"/>
                  </a:cxn>
                  <a:cxn ang="0">
                    <a:pos x="T10" y="T11"/>
                  </a:cxn>
                  <a:cxn ang="0">
                    <a:pos x="T12" y="T13"/>
                  </a:cxn>
                </a:cxnLst>
                <a:rect l="0" t="0" r="r" b="b"/>
                <a:pathLst>
                  <a:path w="2385" h="425">
                    <a:moveTo>
                      <a:pt x="2353" y="0"/>
                    </a:moveTo>
                    <a:cubicBezTo>
                      <a:pt x="0" y="0"/>
                      <a:pt x="0" y="0"/>
                      <a:pt x="0" y="0"/>
                    </a:cubicBezTo>
                    <a:cubicBezTo>
                      <a:pt x="0" y="425"/>
                      <a:pt x="0" y="425"/>
                      <a:pt x="0" y="425"/>
                    </a:cubicBezTo>
                    <a:cubicBezTo>
                      <a:pt x="2353" y="425"/>
                      <a:pt x="2353" y="425"/>
                      <a:pt x="2353" y="425"/>
                    </a:cubicBezTo>
                    <a:cubicBezTo>
                      <a:pt x="2370" y="425"/>
                      <a:pt x="2385" y="411"/>
                      <a:pt x="2385" y="393"/>
                    </a:cubicBezTo>
                    <a:cubicBezTo>
                      <a:pt x="2385" y="32"/>
                      <a:pt x="2385" y="32"/>
                      <a:pt x="2385" y="32"/>
                    </a:cubicBezTo>
                    <a:cubicBezTo>
                      <a:pt x="2385" y="15"/>
                      <a:pt x="2370" y="0"/>
                      <a:pt x="2353" y="0"/>
                    </a:cubicBezTo>
                    <a:close/>
                  </a:path>
                </a:pathLst>
              </a:custGeom>
              <a:solidFill>
                <a:schemeClr val="accent6">
                  <a:lumMod val="75000"/>
                </a:schemeClr>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latin typeface="微软雅黑" panose="020B0503020204020204" pitchFamily="34" charset="-122"/>
                  <a:ea typeface="微软雅黑" panose="020B0503020204020204" pitchFamily="34" charset="-122"/>
                </a:endParaRPr>
              </a:p>
            </p:txBody>
          </p:sp>
          <p:sp>
            <p:nvSpPr>
              <p:cNvPr id="81" name="Freeform 57"/>
              <p:cNvSpPr>
                <a:spLocks/>
              </p:cNvSpPr>
              <p:nvPr/>
            </p:nvSpPr>
            <p:spPr bwMode="auto">
              <a:xfrm>
                <a:off x="7995986" y="760883"/>
                <a:ext cx="1013801" cy="430899"/>
              </a:xfrm>
              <a:custGeom>
                <a:avLst/>
                <a:gdLst>
                  <a:gd name="T0" fmla="*/ 32 w 734"/>
                  <a:gd name="T1" fmla="*/ 0 h 425"/>
                  <a:gd name="T2" fmla="*/ 0 w 734"/>
                  <a:gd name="T3" fmla="*/ 32 h 425"/>
                  <a:gd name="T4" fmla="*/ 0 w 734"/>
                  <a:gd name="T5" fmla="*/ 393 h 425"/>
                  <a:gd name="T6" fmla="*/ 32 w 734"/>
                  <a:gd name="T7" fmla="*/ 425 h 425"/>
                  <a:gd name="T8" fmla="*/ 734 w 734"/>
                  <a:gd name="T9" fmla="*/ 425 h 425"/>
                  <a:gd name="T10" fmla="*/ 734 w 734"/>
                  <a:gd name="T11" fmla="*/ 0 h 425"/>
                  <a:gd name="T12" fmla="*/ 32 w 734"/>
                  <a:gd name="T13" fmla="*/ 0 h 425"/>
                </a:gdLst>
                <a:ahLst/>
                <a:cxnLst>
                  <a:cxn ang="0">
                    <a:pos x="T0" y="T1"/>
                  </a:cxn>
                  <a:cxn ang="0">
                    <a:pos x="T2" y="T3"/>
                  </a:cxn>
                  <a:cxn ang="0">
                    <a:pos x="T4" y="T5"/>
                  </a:cxn>
                  <a:cxn ang="0">
                    <a:pos x="T6" y="T7"/>
                  </a:cxn>
                  <a:cxn ang="0">
                    <a:pos x="T8" y="T9"/>
                  </a:cxn>
                  <a:cxn ang="0">
                    <a:pos x="T10" y="T11"/>
                  </a:cxn>
                  <a:cxn ang="0">
                    <a:pos x="T12" y="T13"/>
                  </a:cxn>
                </a:cxnLst>
                <a:rect l="0" t="0" r="r" b="b"/>
                <a:pathLst>
                  <a:path w="734" h="425">
                    <a:moveTo>
                      <a:pt x="32" y="0"/>
                    </a:moveTo>
                    <a:cubicBezTo>
                      <a:pt x="14" y="0"/>
                      <a:pt x="0" y="15"/>
                      <a:pt x="0" y="32"/>
                    </a:cubicBezTo>
                    <a:cubicBezTo>
                      <a:pt x="0" y="393"/>
                      <a:pt x="0" y="393"/>
                      <a:pt x="0" y="393"/>
                    </a:cubicBezTo>
                    <a:cubicBezTo>
                      <a:pt x="0" y="411"/>
                      <a:pt x="14" y="425"/>
                      <a:pt x="32" y="425"/>
                    </a:cubicBezTo>
                    <a:cubicBezTo>
                      <a:pt x="734" y="425"/>
                      <a:pt x="734" y="425"/>
                      <a:pt x="734" y="425"/>
                    </a:cubicBezTo>
                    <a:cubicBezTo>
                      <a:pt x="734" y="0"/>
                      <a:pt x="734" y="0"/>
                      <a:pt x="734" y="0"/>
                    </a:cubicBezTo>
                    <a:lnTo>
                      <a:pt x="32" y="0"/>
                    </a:lnTo>
                    <a:close/>
                  </a:path>
                </a:pathLst>
              </a:custGeom>
              <a:solidFill>
                <a:schemeClr val="bg1">
                  <a:lumMod val="85000"/>
                </a:schemeClr>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latin typeface="微软雅黑" panose="020B0503020204020204" pitchFamily="34" charset="-122"/>
                  <a:ea typeface="微软雅黑" panose="020B0503020204020204" pitchFamily="34" charset="-122"/>
                </a:endParaRPr>
              </a:p>
            </p:txBody>
          </p:sp>
          <p:sp>
            <p:nvSpPr>
              <p:cNvPr id="82" name="Freeform 58"/>
              <p:cNvSpPr>
                <a:spLocks/>
              </p:cNvSpPr>
              <p:nvPr/>
            </p:nvSpPr>
            <p:spPr bwMode="auto">
              <a:xfrm>
                <a:off x="8388556" y="1044602"/>
                <a:ext cx="255347" cy="257121"/>
              </a:xfrm>
              <a:custGeom>
                <a:avLst/>
                <a:gdLst>
                  <a:gd name="T0" fmla="*/ 72 w 144"/>
                  <a:gd name="T1" fmla="*/ 145 h 145"/>
                  <a:gd name="T2" fmla="*/ 0 w 144"/>
                  <a:gd name="T3" fmla="*/ 73 h 145"/>
                  <a:gd name="T4" fmla="*/ 72 w 144"/>
                  <a:gd name="T5" fmla="*/ 0 h 145"/>
                  <a:gd name="T6" fmla="*/ 144 w 144"/>
                  <a:gd name="T7" fmla="*/ 73 h 145"/>
                  <a:gd name="T8" fmla="*/ 72 w 144"/>
                  <a:gd name="T9" fmla="*/ 145 h 145"/>
                </a:gdLst>
                <a:ahLst/>
                <a:cxnLst>
                  <a:cxn ang="0">
                    <a:pos x="T0" y="T1"/>
                  </a:cxn>
                  <a:cxn ang="0">
                    <a:pos x="T2" y="T3"/>
                  </a:cxn>
                  <a:cxn ang="0">
                    <a:pos x="T4" y="T5"/>
                  </a:cxn>
                  <a:cxn ang="0">
                    <a:pos x="T6" y="T7"/>
                  </a:cxn>
                  <a:cxn ang="0">
                    <a:pos x="T8" y="T9"/>
                  </a:cxn>
                </a:cxnLst>
                <a:rect l="0" t="0" r="r" b="b"/>
                <a:pathLst>
                  <a:path w="144" h="145">
                    <a:moveTo>
                      <a:pt x="72" y="145"/>
                    </a:moveTo>
                    <a:lnTo>
                      <a:pt x="0" y="73"/>
                    </a:lnTo>
                    <a:lnTo>
                      <a:pt x="72" y="0"/>
                    </a:lnTo>
                    <a:lnTo>
                      <a:pt x="144" y="73"/>
                    </a:lnTo>
                    <a:lnTo>
                      <a:pt x="72" y="145"/>
                    </a:lnTo>
                    <a:close/>
                  </a:path>
                </a:pathLst>
              </a:custGeom>
              <a:solidFill>
                <a:schemeClr val="bg1">
                  <a:lumMod val="85000"/>
                </a:schemeClr>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latin typeface="微软雅黑" panose="020B0503020204020204" pitchFamily="34" charset="-122"/>
                  <a:ea typeface="微软雅黑" panose="020B0503020204020204" pitchFamily="34" charset="-122"/>
                </a:endParaRPr>
              </a:p>
            </p:txBody>
          </p:sp>
        </p:grpSp>
      </p:grpSp>
      <p:sp>
        <p:nvSpPr>
          <p:cNvPr id="83" name="文本框 22"/>
          <p:cNvSpPr txBox="1"/>
          <p:nvPr/>
        </p:nvSpPr>
        <p:spPr>
          <a:xfrm>
            <a:off x="5601915" y="906974"/>
            <a:ext cx="1295307" cy="400110"/>
          </a:xfrm>
          <a:prstGeom prst="rect">
            <a:avLst/>
          </a:prstGeom>
          <a:noFill/>
        </p:spPr>
        <p:txBody>
          <a:bodyPr wrap="square" rtlCol="0">
            <a:spAutoFit/>
          </a:bodyPr>
          <a:lstStyle/>
          <a:p>
            <a:pPr algn="ctr"/>
            <a:r>
              <a:rPr lang="zh-CN" altLang="en-US" sz="2000" b="1" dirty="0" smtClean="0">
                <a:solidFill>
                  <a:schemeClr val="accent6">
                    <a:lumMod val="75000"/>
                  </a:schemeClr>
                </a:solidFill>
                <a:latin typeface="Impact MT Std" pitchFamily="34" charset="0"/>
                <a:ea typeface="微软雅黑" panose="020B0503020204020204" pitchFamily="34" charset="-122"/>
                <a:cs typeface="Arial Unicode MS" panose="020B0604020202020204" pitchFamily="34" charset="-122"/>
              </a:rPr>
              <a:t>第四章</a:t>
            </a:r>
            <a:endParaRPr lang="zh-CN" altLang="en-US" sz="2000" b="1" dirty="0">
              <a:solidFill>
                <a:schemeClr val="accent6">
                  <a:lumMod val="75000"/>
                </a:schemeClr>
              </a:solidFill>
              <a:latin typeface="Impact MT Std" pitchFamily="34" charset="0"/>
              <a:ea typeface="微软雅黑" panose="020B0503020204020204" pitchFamily="34" charset="-122"/>
              <a:cs typeface="Arial Unicode MS" panose="020B0604020202020204" pitchFamily="34" charset="-122"/>
            </a:endParaRPr>
          </a:p>
        </p:txBody>
      </p:sp>
      <p:sp>
        <p:nvSpPr>
          <p:cNvPr id="84" name="文本框 25"/>
          <p:cNvSpPr txBox="1"/>
          <p:nvPr/>
        </p:nvSpPr>
        <p:spPr>
          <a:xfrm>
            <a:off x="7131363" y="912136"/>
            <a:ext cx="1920574" cy="400110"/>
          </a:xfrm>
          <a:prstGeom prst="rect">
            <a:avLst/>
          </a:prstGeom>
          <a:noFill/>
        </p:spPr>
        <p:txBody>
          <a:bodyPr wrap="square" rtlCol="0">
            <a:spAutoFit/>
          </a:bodyPr>
          <a:lstStyle/>
          <a:p>
            <a:pPr algn="ctr"/>
            <a:r>
              <a:rPr lang="zh-CN" altLang="en-US" sz="2000" b="1" dirty="0" smtClean="0">
                <a:solidFill>
                  <a:schemeClr val="bg1"/>
                </a:solidFill>
                <a:latin typeface="微软雅黑" panose="020B0503020204020204" pitchFamily="34" charset="-122"/>
                <a:ea typeface="微软雅黑" panose="020B0503020204020204" pitchFamily="34" charset="-122"/>
              </a:rPr>
              <a:t>发展前景</a:t>
            </a:r>
            <a:endParaRPr lang="zh-CN" altLang="en-US" sz="2000" b="1" dirty="0">
              <a:solidFill>
                <a:schemeClr val="bg1"/>
              </a:solidFill>
              <a:latin typeface="微软雅黑" panose="020B0503020204020204" pitchFamily="34" charset="-122"/>
              <a:ea typeface="微软雅黑" panose="020B0503020204020204" pitchFamily="34" charset="-122"/>
            </a:endParaRPr>
          </a:p>
        </p:txBody>
      </p:sp>
      <p:sp>
        <p:nvSpPr>
          <p:cNvPr id="111" name="矩形 110"/>
          <p:cNvSpPr/>
          <p:nvPr/>
        </p:nvSpPr>
        <p:spPr>
          <a:xfrm>
            <a:off x="1705100" y="4311895"/>
            <a:ext cx="1368152" cy="1368152"/>
          </a:xfrm>
          <a:prstGeom prst="rect">
            <a:avLst/>
          </a:prstGeom>
          <a:noFill/>
          <a:ln w="104775">
            <a:solidFill>
              <a:schemeClr val="bg1">
                <a:lumMod val="65000"/>
                <a:alpha val="47059"/>
              </a:schemeClr>
            </a:solidFill>
            <a:miter lim="800000"/>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10" name="矩形 109"/>
          <p:cNvSpPr/>
          <p:nvPr/>
        </p:nvSpPr>
        <p:spPr>
          <a:xfrm>
            <a:off x="1991146" y="4057402"/>
            <a:ext cx="1368152" cy="1368152"/>
          </a:xfrm>
          <a:prstGeom prst="rect">
            <a:avLst/>
          </a:prstGeom>
          <a:blipFill>
            <a:blip r:embed="rId4">
              <a:extLst>
                <a:ext uri="{BEBA8EAE-BF5A-486C-A8C5-ECC9F3942E4B}">
                  <a14:imgProps xmlns:a14="http://schemas.microsoft.com/office/drawing/2010/main">
                    <a14:imgLayer r:embed="rId5">
                      <a14:imgEffect>
                        <a14:sharpenSoften amount="-71000"/>
                      </a14:imgEffect>
                    </a14:imgLayer>
                  </a14:imgProps>
                </a:ext>
              </a:extLst>
            </a:blip>
            <a:srcRect/>
            <a:stretch>
              <a:fillRect l="-160504" t="-30254" r="-444681" b="-198656"/>
            </a:stretch>
          </a:blipFill>
          <a:ln w="76200">
            <a:solidFill>
              <a:schemeClr val="accent1">
                <a:lumMod val="75000"/>
                <a:alpha val="69020"/>
              </a:schemeClr>
            </a:solidFill>
            <a:miter lim="800000"/>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12" name="Rectangle 3"/>
          <p:cNvSpPr/>
          <p:nvPr/>
        </p:nvSpPr>
        <p:spPr>
          <a:xfrm>
            <a:off x="768996" y="4201418"/>
            <a:ext cx="1564432" cy="432048"/>
          </a:xfrm>
          <a:prstGeom prst="rect">
            <a:avLst/>
          </a:prstGeom>
          <a:solidFill>
            <a:srgbClr val="92D050">
              <a:alpha val="78039"/>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3200">
              <a:solidFill>
                <a:schemeClr val="bg1">
                  <a:lumMod val="95000"/>
                </a:schemeClr>
              </a:solidFill>
            </a:endParaRPr>
          </a:p>
        </p:txBody>
      </p:sp>
      <p:sp>
        <p:nvSpPr>
          <p:cNvPr id="113" name="矩形 112"/>
          <p:cNvSpPr/>
          <p:nvPr/>
        </p:nvSpPr>
        <p:spPr>
          <a:xfrm>
            <a:off x="768995" y="4243756"/>
            <a:ext cx="1564433" cy="369324"/>
          </a:xfrm>
          <a:prstGeom prst="rect">
            <a:avLst/>
          </a:prstGeom>
        </p:spPr>
        <p:txBody>
          <a:bodyPr wrap="square" lIns="91431" tIns="45716" rIns="91431" bIns="45716">
            <a:spAutoFit/>
          </a:bodyPr>
          <a:lstStyle/>
          <a:p>
            <a:pPr algn="ctr"/>
            <a:r>
              <a:rPr lang="zh-CN" altLang="en-US" b="1" dirty="0" smtClean="0">
                <a:solidFill>
                  <a:schemeClr val="bg1"/>
                </a:solidFill>
                <a:latin typeface="微软雅黑" pitchFamily="34" charset="-122"/>
                <a:ea typeface="微软雅黑" pitchFamily="34" charset="-122"/>
              </a:rPr>
              <a:t>领导寄语</a:t>
            </a:r>
            <a:endParaRPr lang="en-US" altLang="zh-CN" b="1" dirty="0">
              <a:solidFill>
                <a:schemeClr val="bg1"/>
              </a:solidFill>
              <a:latin typeface="微软雅黑" pitchFamily="34" charset="-122"/>
              <a:ea typeface="微软雅黑" pitchFamily="34" charset="-122"/>
            </a:endParaRPr>
          </a:p>
        </p:txBody>
      </p:sp>
      <p:sp>
        <p:nvSpPr>
          <p:cNvPr id="114" name="Freeform 12"/>
          <p:cNvSpPr>
            <a:spLocks/>
          </p:cNvSpPr>
          <p:nvPr/>
        </p:nvSpPr>
        <p:spPr bwMode="auto">
          <a:xfrm>
            <a:off x="3718905" y="4005064"/>
            <a:ext cx="528638" cy="530225"/>
          </a:xfrm>
          <a:custGeom>
            <a:avLst/>
            <a:gdLst>
              <a:gd name="T0" fmla="*/ 0 w 1446"/>
              <a:gd name="T1" fmla="*/ 0 h 1446"/>
              <a:gd name="T2" fmla="*/ 1446 w 1446"/>
              <a:gd name="T3" fmla="*/ 0 h 1446"/>
              <a:gd name="T4" fmla="*/ 1446 w 1446"/>
              <a:gd name="T5" fmla="*/ 458 h 1446"/>
              <a:gd name="T6" fmla="*/ 438 w 1446"/>
              <a:gd name="T7" fmla="*/ 458 h 1446"/>
              <a:gd name="T8" fmla="*/ 438 w 1446"/>
              <a:gd name="T9" fmla="*/ 1446 h 1446"/>
              <a:gd name="T10" fmla="*/ 0 w 1446"/>
              <a:gd name="T11" fmla="*/ 1446 h 1446"/>
              <a:gd name="T12" fmla="*/ 0 w 1446"/>
              <a:gd name="T13" fmla="*/ 0 h 1446"/>
            </a:gdLst>
            <a:ahLst/>
            <a:cxnLst>
              <a:cxn ang="0">
                <a:pos x="T0" y="T1"/>
              </a:cxn>
              <a:cxn ang="0">
                <a:pos x="T2" y="T3"/>
              </a:cxn>
              <a:cxn ang="0">
                <a:pos x="T4" y="T5"/>
              </a:cxn>
              <a:cxn ang="0">
                <a:pos x="T6" y="T7"/>
              </a:cxn>
              <a:cxn ang="0">
                <a:pos x="T8" y="T9"/>
              </a:cxn>
              <a:cxn ang="0">
                <a:pos x="T10" y="T11"/>
              </a:cxn>
              <a:cxn ang="0">
                <a:pos x="T12" y="T13"/>
              </a:cxn>
            </a:cxnLst>
            <a:rect l="0" t="0" r="r" b="b"/>
            <a:pathLst>
              <a:path w="1446" h="1446">
                <a:moveTo>
                  <a:pt x="0" y="0"/>
                </a:moveTo>
                <a:lnTo>
                  <a:pt x="1446" y="0"/>
                </a:lnTo>
                <a:lnTo>
                  <a:pt x="1446" y="458"/>
                </a:lnTo>
                <a:lnTo>
                  <a:pt x="438" y="458"/>
                </a:lnTo>
                <a:lnTo>
                  <a:pt x="438" y="1446"/>
                </a:lnTo>
                <a:lnTo>
                  <a:pt x="0" y="1446"/>
                </a:lnTo>
                <a:lnTo>
                  <a:pt x="0" y="0"/>
                </a:lnTo>
                <a:close/>
              </a:path>
            </a:pathLst>
          </a:custGeom>
          <a:solidFill>
            <a:schemeClr val="accent1">
              <a:lumMod val="75000"/>
            </a:schemeClr>
          </a:solidFill>
          <a:ln>
            <a:noFill/>
          </a:ln>
          <a:extLst/>
        </p:spPr>
        <p:txBody>
          <a:bodyPr/>
          <a:lstStyle/>
          <a:p>
            <a:endParaRPr lang="zh-CN" altLang="en-US">
              <a:solidFill>
                <a:schemeClr val="tx1">
                  <a:lumMod val="50000"/>
                  <a:lumOff val="50000"/>
                </a:schemeClr>
              </a:solidFill>
            </a:endParaRPr>
          </a:p>
        </p:txBody>
      </p:sp>
      <p:sp>
        <p:nvSpPr>
          <p:cNvPr id="115" name="Freeform 12"/>
          <p:cNvSpPr>
            <a:spLocks/>
          </p:cNvSpPr>
          <p:nvPr/>
        </p:nvSpPr>
        <p:spPr bwMode="auto">
          <a:xfrm flipH="1" flipV="1">
            <a:off x="10393485" y="5088879"/>
            <a:ext cx="528638" cy="530225"/>
          </a:xfrm>
          <a:custGeom>
            <a:avLst/>
            <a:gdLst>
              <a:gd name="T0" fmla="*/ 0 w 1446"/>
              <a:gd name="T1" fmla="*/ 0 h 1446"/>
              <a:gd name="T2" fmla="*/ 1446 w 1446"/>
              <a:gd name="T3" fmla="*/ 0 h 1446"/>
              <a:gd name="T4" fmla="*/ 1446 w 1446"/>
              <a:gd name="T5" fmla="*/ 458 h 1446"/>
              <a:gd name="T6" fmla="*/ 438 w 1446"/>
              <a:gd name="T7" fmla="*/ 458 h 1446"/>
              <a:gd name="T8" fmla="*/ 438 w 1446"/>
              <a:gd name="T9" fmla="*/ 1446 h 1446"/>
              <a:gd name="T10" fmla="*/ 0 w 1446"/>
              <a:gd name="T11" fmla="*/ 1446 h 1446"/>
              <a:gd name="T12" fmla="*/ 0 w 1446"/>
              <a:gd name="T13" fmla="*/ 0 h 1446"/>
            </a:gdLst>
            <a:ahLst/>
            <a:cxnLst>
              <a:cxn ang="0">
                <a:pos x="T0" y="T1"/>
              </a:cxn>
              <a:cxn ang="0">
                <a:pos x="T2" y="T3"/>
              </a:cxn>
              <a:cxn ang="0">
                <a:pos x="T4" y="T5"/>
              </a:cxn>
              <a:cxn ang="0">
                <a:pos x="T6" y="T7"/>
              </a:cxn>
              <a:cxn ang="0">
                <a:pos x="T8" y="T9"/>
              </a:cxn>
              <a:cxn ang="0">
                <a:pos x="T10" y="T11"/>
              </a:cxn>
              <a:cxn ang="0">
                <a:pos x="T12" y="T13"/>
              </a:cxn>
            </a:cxnLst>
            <a:rect l="0" t="0" r="r" b="b"/>
            <a:pathLst>
              <a:path w="1446" h="1446">
                <a:moveTo>
                  <a:pt x="0" y="0"/>
                </a:moveTo>
                <a:lnTo>
                  <a:pt x="1446" y="0"/>
                </a:lnTo>
                <a:lnTo>
                  <a:pt x="1446" y="458"/>
                </a:lnTo>
                <a:lnTo>
                  <a:pt x="438" y="458"/>
                </a:lnTo>
                <a:lnTo>
                  <a:pt x="438" y="1446"/>
                </a:lnTo>
                <a:lnTo>
                  <a:pt x="0" y="1446"/>
                </a:lnTo>
                <a:lnTo>
                  <a:pt x="0" y="0"/>
                </a:lnTo>
                <a:close/>
              </a:path>
            </a:pathLst>
          </a:custGeom>
          <a:solidFill>
            <a:schemeClr val="accent1">
              <a:lumMod val="75000"/>
            </a:schemeClr>
          </a:solidFill>
          <a:ln>
            <a:noFill/>
          </a:ln>
          <a:extLst/>
        </p:spPr>
        <p:txBody>
          <a:bodyPr/>
          <a:lstStyle/>
          <a:p>
            <a:endParaRPr lang="zh-CN" altLang="en-US">
              <a:solidFill>
                <a:schemeClr val="tx1">
                  <a:lumMod val="50000"/>
                  <a:lumOff val="50000"/>
                </a:schemeClr>
              </a:solidFill>
            </a:endParaRPr>
          </a:p>
        </p:txBody>
      </p:sp>
      <p:sp>
        <p:nvSpPr>
          <p:cNvPr id="116" name="TextBox 115"/>
          <p:cNvSpPr txBox="1"/>
          <p:nvPr/>
        </p:nvSpPr>
        <p:spPr>
          <a:xfrm>
            <a:off x="4078945" y="4319265"/>
            <a:ext cx="6624480" cy="1212640"/>
          </a:xfrm>
          <a:prstGeom prst="rect">
            <a:avLst/>
          </a:prstGeom>
          <a:noFill/>
        </p:spPr>
        <p:txBody>
          <a:bodyPr wrap="square" rtlCol="0">
            <a:spAutoFit/>
          </a:bodyPr>
          <a:lstStyle/>
          <a:p>
            <a:pPr>
              <a:lnSpc>
                <a:spcPct val="130000"/>
              </a:lnSpc>
              <a:spcBef>
                <a:spcPct val="0"/>
              </a:spcBef>
            </a:pPr>
            <a:r>
              <a:rPr lang="zh-CN" altLang="en-US" sz="1400" dirty="0">
                <a:solidFill>
                  <a:schemeClr val="tx1">
                    <a:lumMod val="65000"/>
                    <a:lumOff val="35000"/>
                  </a:schemeClr>
                </a:solidFill>
                <a:latin typeface="微软雅黑" panose="020B0503020204020204" pitchFamily="34" charset="-122"/>
                <a:ea typeface="微软雅黑" panose="020B0503020204020204" pitchFamily="34" charset="-122"/>
                <a:sym typeface="微软雅黑" pitchFamily="34" charset="-122"/>
              </a:rPr>
              <a:t>在此录入上述图表的综合描述说明，在此录入上述图表的上述图表的综合描述说明入。在此录入上述图表的综合描述说明，在此录入上述图表的上述图表的综合描述说明入。在此录入上述图表的综合描述说明，在此录入上述图表的上述图表的综合描述说明入。</a:t>
            </a:r>
          </a:p>
        </p:txBody>
      </p:sp>
      <p:sp>
        <p:nvSpPr>
          <p:cNvPr id="122" name="矩形 121"/>
          <p:cNvSpPr/>
          <p:nvPr/>
        </p:nvSpPr>
        <p:spPr>
          <a:xfrm rot="2700000">
            <a:off x="8642576" y="6569968"/>
            <a:ext cx="576064" cy="576064"/>
          </a:xfrm>
          <a:prstGeom prst="rect">
            <a:avLst/>
          </a:prstGeom>
          <a:solidFill>
            <a:srgbClr val="92D050">
              <a:alpha val="41176"/>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23" name="矩形 122"/>
          <p:cNvSpPr/>
          <p:nvPr/>
        </p:nvSpPr>
        <p:spPr>
          <a:xfrm rot="2700000">
            <a:off x="9457254" y="6572643"/>
            <a:ext cx="576064" cy="576064"/>
          </a:xfrm>
          <a:prstGeom prst="rect">
            <a:avLst/>
          </a:prstGeom>
          <a:solidFill>
            <a:srgbClr val="31859C">
              <a:alpha val="63137"/>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24" name="矩形 123"/>
          <p:cNvSpPr/>
          <p:nvPr/>
        </p:nvSpPr>
        <p:spPr>
          <a:xfrm rot="2700000">
            <a:off x="10271930" y="6574788"/>
            <a:ext cx="576064" cy="576064"/>
          </a:xfrm>
          <a:prstGeom prst="rect">
            <a:avLst/>
          </a:prstGeom>
          <a:solidFill>
            <a:srgbClr val="C0504D">
              <a:alpha val="56078"/>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25" name="矩形 124"/>
          <p:cNvSpPr/>
          <p:nvPr/>
        </p:nvSpPr>
        <p:spPr>
          <a:xfrm rot="2700000">
            <a:off x="9864592" y="6167450"/>
            <a:ext cx="576064" cy="576064"/>
          </a:xfrm>
          <a:prstGeom prst="rect">
            <a:avLst/>
          </a:prstGeom>
          <a:solidFill>
            <a:schemeClr val="accent1">
              <a:lumMod val="75000"/>
              <a:alpha val="18824"/>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26" name="矩形 125"/>
          <p:cNvSpPr/>
          <p:nvPr/>
        </p:nvSpPr>
        <p:spPr>
          <a:xfrm rot="2700000">
            <a:off x="10679269" y="6167450"/>
            <a:ext cx="576064" cy="576064"/>
          </a:xfrm>
          <a:prstGeom prst="rect">
            <a:avLst/>
          </a:prstGeom>
          <a:solidFill>
            <a:schemeClr val="accent1">
              <a:lumMod val="75000"/>
              <a:alpha val="18824"/>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Tree>
    <p:extLst>
      <p:ext uri="{BB962C8B-B14F-4D97-AF65-F5344CB8AC3E}">
        <p14:creationId xmlns:p14="http://schemas.microsoft.com/office/powerpoint/2010/main" val="1970015744"/>
      </p:ext>
    </p:extLst>
  </p:cSld>
  <p:clrMapOvr>
    <a:masterClrMapping/>
  </p:clrMapOvr>
  <p:transition spd="slow">
    <p:push dir="u"/>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1" fill="hold" nodeType="afterEffect">
                                  <p:stCondLst>
                                    <p:cond delay="0"/>
                                  </p:stCondLst>
                                  <p:childTnLst>
                                    <p:set>
                                      <p:cBhvr>
                                        <p:cTn id="6" dur="1" fill="hold">
                                          <p:stCondLst>
                                            <p:cond delay="0"/>
                                          </p:stCondLst>
                                        </p:cTn>
                                        <p:tgtEl>
                                          <p:spTgt spid="76"/>
                                        </p:tgtEl>
                                        <p:attrNameLst>
                                          <p:attrName>style.visibility</p:attrName>
                                        </p:attrNameLst>
                                      </p:cBhvr>
                                      <p:to>
                                        <p:strVal val="visible"/>
                                      </p:to>
                                    </p:set>
                                    <p:animEffect transition="in" filter="wipe(up)">
                                      <p:cBhvr>
                                        <p:cTn id="7" dur="500"/>
                                        <p:tgtEl>
                                          <p:spTgt spid="76"/>
                                        </p:tgtEl>
                                      </p:cBhvr>
                                    </p:animEffect>
                                  </p:childTnLst>
                                </p:cTn>
                              </p:par>
                            </p:childTnLst>
                          </p:cTn>
                        </p:par>
                        <p:par>
                          <p:cTn id="8" fill="hold">
                            <p:stCondLst>
                              <p:cond delay="500"/>
                            </p:stCondLst>
                            <p:childTnLst>
                              <p:par>
                                <p:cTn id="9" presetID="22" presetClass="entr" presetSubtype="8" fill="hold" nodeType="afterEffect">
                                  <p:stCondLst>
                                    <p:cond delay="0"/>
                                  </p:stCondLst>
                                  <p:childTnLst>
                                    <p:set>
                                      <p:cBhvr>
                                        <p:cTn id="10" dur="1" fill="hold">
                                          <p:stCondLst>
                                            <p:cond delay="0"/>
                                          </p:stCondLst>
                                        </p:cTn>
                                        <p:tgtEl>
                                          <p:spTgt spid="77"/>
                                        </p:tgtEl>
                                        <p:attrNameLst>
                                          <p:attrName>style.visibility</p:attrName>
                                        </p:attrNameLst>
                                      </p:cBhvr>
                                      <p:to>
                                        <p:strVal val="visible"/>
                                      </p:to>
                                    </p:set>
                                    <p:animEffect transition="in" filter="wipe(left)">
                                      <p:cBhvr>
                                        <p:cTn id="11" dur="500"/>
                                        <p:tgtEl>
                                          <p:spTgt spid="77"/>
                                        </p:tgtEl>
                                      </p:cBhvr>
                                    </p:animEffect>
                                  </p:childTnLst>
                                </p:cTn>
                              </p:par>
                            </p:childTnLst>
                          </p:cTn>
                        </p:par>
                        <p:par>
                          <p:cTn id="12" fill="hold">
                            <p:stCondLst>
                              <p:cond delay="1000"/>
                            </p:stCondLst>
                            <p:childTnLst>
                              <p:par>
                                <p:cTn id="13" presetID="9" presetClass="entr" presetSubtype="0" fill="hold" grpId="0" nodeType="afterEffect">
                                  <p:stCondLst>
                                    <p:cond delay="0"/>
                                  </p:stCondLst>
                                  <p:childTnLst>
                                    <p:set>
                                      <p:cBhvr>
                                        <p:cTn id="14" dur="1" fill="hold">
                                          <p:stCondLst>
                                            <p:cond delay="0"/>
                                          </p:stCondLst>
                                        </p:cTn>
                                        <p:tgtEl>
                                          <p:spTgt spid="83"/>
                                        </p:tgtEl>
                                        <p:attrNameLst>
                                          <p:attrName>style.visibility</p:attrName>
                                        </p:attrNameLst>
                                      </p:cBhvr>
                                      <p:to>
                                        <p:strVal val="visible"/>
                                      </p:to>
                                    </p:set>
                                    <p:animEffect transition="in" filter="dissolve">
                                      <p:cBhvr>
                                        <p:cTn id="15" dur="500"/>
                                        <p:tgtEl>
                                          <p:spTgt spid="83"/>
                                        </p:tgtEl>
                                      </p:cBhvr>
                                    </p:animEffect>
                                  </p:childTnLst>
                                </p:cTn>
                              </p:par>
                              <p:par>
                                <p:cTn id="16" presetID="9" presetClass="entr" presetSubtype="0" fill="hold" grpId="0" nodeType="withEffect">
                                  <p:stCondLst>
                                    <p:cond delay="0"/>
                                  </p:stCondLst>
                                  <p:childTnLst>
                                    <p:set>
                                      <p:cBhvr>
                                        <p:cTn id="17" dur="1" fill="hold">
                                          <p:stCondLst>
                                            <p:cond delay="0"/>
                                          </p:stCondLst>
                                        </p:cTn>
                                        <p:tgtEl>
                                          <p:spTgt spid="84"/>
                                        </p:tgtEl>
                                        <p:attrNameLst>
                                          <p:attrName>style.visibility</p:attrName>
                                        </p:attrNameLst>
                                      </p:cBhvr>
                                      <p:to>
                                        <p:strVal val="visible"/>
                                      </p:to>
                                    </p:set>
                                    <p:animEffect transition="in" filter="dissolve">
                                      <p:cBhvr>
                                        <p:cTn id="18" dur="500"/>
                                        <p:tgtEl>
                                          <p:spTgt spid="84"/>
                                        </p:tgtEl>
                                      </p:cBhvr>
                                    </p:animEffect>
                                  </p:childTnLst>
                                </p:cTn>
                              </p:par>
                            </p:childTnLst>
                          </p:cTn>
                        </p:par>
                        <p:par>
                          <p:cTn id="19" fill="hold">
                            <p:stCondLst>
                              <p:cond delay="1500"/>
                            </p:stCondLst>
                            <p:childTnLst>
                              <p:par>
                                <p:cTn id="20" presetID="22" presetClass="entr" presetSubtype="1" fill="hold" nodeType="afterEffect">
                                  <p:stCondLst>
                                    <p:cond delay="0"/>
                                  </p:stCondLst>
                                  <p:childTnLst>
                                    <p:set>
                                      <p:cBhvr>
                                        <p:cTn id="21" dur="1" fill="hold">
                                          <p:stCondLst>
                                            <p:cond delay="0"/>
                                          </p:stCondLst>
                                        </p:cTn>
                                        <p:tgtEl>
                                          <p:spTgt spid="85"/>
                                        </p:tgtEl>
                                        <p:attrNameLst>
                                          <p:attrName>style.visibility</p:attrName>
                                        </p:attrNameLst>
                                      </p:cBhvr>
                                      <p:to>
                                        <p:strVal val="visible"/>
                                      </p:to>
                                    </p:set>
                                    <p:animEffect transition="in" filter="wipe(up)">
                                      <p:cBhvr>
                                        <p:cTn id="22" dur="500"/>
                                        <p:tgtEl>
                                          <p:spTgt spid="85"/>
                                        </p:tgtEl>
                                      </p:cBhvr>
                                    </p:animEffect>
                                  </p:childTnLst>
                                </p:cTn>
                              </p:par>
                            </p:childTnLst>
                          </p:cTn>
                        </p:par>
                        <p:par>
                          <p:cTn id="23" fill="hold">
                            <p:stCondLst>
                              <p:cond delay="2000"/>
                            </p:stCondLst>
                            <p:childTnLst>
                              <p:par>
                                <p:cTn id="24" presetID="22" presetClass="entr" presetSubtype="2" fill="hold" nodeType="afterEffect">
                                  <p:stCondLst>
                                    <p:cond delay="0"/>
                                  </p:stCondLst>
                                  <p:childTnLst>
                                    <p:set>
                                      <p:cBhvr>
                                        <p:cTn id="25" dur="1" fill="hold">
                                          <p:stCondLst>
                                            <p:cond delay="0"/>
                                          </p:stCondLst>
                                        </p:cTn>
                                        <p:tgtEl>
                                          <p:spTgt spid="86"/>
                                        </p:tgtEl>
                                        <p:attrNameLst>
                                          <p:attrName>style.visibility</p:attrName>
                                        </p:attrNameLst>
                                      </p:cBhvr>
                                      <p:to>
                                        <p:strVal val="visible"/>
                                      </p:to>
                                    </p:set>
                                    <p:animEffect transition="in" filter="wipe(right)">
                                      <p:cBhvr>
                                        <p:cTn id="26" dur="500"/>
                                        <p:tgtEl>
                                          <p:spTgt spid="86"/>
                                        </p:tgtEl>
                                      </p:cBhvr>
                                    </p:animEffect>
                                  </p:childTnLst>
                                </p:cTn>
                              </p:par>
                            </p:childTnLst>
                          </p:cTn>
                        </p:par>
                        <p:par>
                          <p:cTn id="27" fill="hold">
                            <p:stCondLst>
                              <p:cond delay="2500"/>
                            </p:stCondLst>
                            <p:childTnLst>
                              <p:par>
                                <p:cTn id="28" presetID="9" presetClass="entr" presetSubtype="0" fill="hold" grpId="0" nodeType="afterEffect">
                                  <p:stCondLst>
                                    <p:cond delay="0"/>
                                  </p:stCondLst>
                                  <p:childTnLst>
                                    <p:set>
                                      <p:cBhvr>
                                        <p:cTn id="29" dur="1" fill="hold">
                                          <p:stCondLst>
                                            <p:cond delay="0"/>
                                          </p:stCondLst>
                                        </p:cTn>
                                        <p:tgtEl>
                                          <p:spTgt spid="107"/>
                                        </p:tgtEl>
                                        <p:attrNameLst>
                                          <p:attrName>style.visibility</p:attrName>
                                        </p:attrNameLst>
                                      </p:cBhvr>
                                      <p:to>
                                        <p:strVal val="visible"/>
                                      </p:to>
                                    </p:set>
                                    <p:animEffect transition="in" filter="dissolve">
                                      <p:cBhvr>
                                        <p:cTn id="30" dur="500"/>
                                        <p:tgtEl>
                                          <p:spTgt spid="107"/>
                                        </p:tgtEl>
                                      </p:cBhvr>
                                    </p:animEffect>
                                  </p:childTnLst>
                                </p:cTn>
                              </p:par>
                              <p:par>
                                <p:cTn id="31" presetID="9" presetClass="entr" presetSubtype="0" fill="hold" grpId="0" nodeType="withEffect">
                                  <p:stCondLst>
                                    <p:cond delay="0"/>
                                  </p:stCondLst>
                                  <p:childTnLst>
                                    <p:set>
                                      <p:cBhvr>
                                        <p:cTn id="32" dur="1" fill="hold">
                                          <p:stCondLst>
                                            <p:cond delay="0"/>
                                          </p:stCondLst>
                                        </p:cTn>
                                        <p:tgtEl>
                                          <p:spTgt spid="108"/>
                                        </p:tgtEl>
                                        <p:attrNameLst>
                                          <p:attrName>style.visibility</p:attrName>
                                        </p:attrNameLst>
                                      </p:cBhvr>
                                      <p:to>
                                        <p:strVal val="visible"/>
                                      </p:to>
                                    </p:set>
                                    <p:animEffect transition="in" filter="dissolve">
                                      <p:cBhvr>
                                        <p:cTn id="33" dur="500"/>
                                        <p:tgtEl>
                                          <p:spTgt spid="108"/>
                                        </p:tgtEl>
                                      </p:cBhvr>
                                    </p:animEffect>
                                  </p:childTnLst>
                                </p:cTn>
                              </p:par>
                            </p:childTnLst>
                          </p:cTn>
                        </p:par>
                        <p:par>
                          <p:cTn id="34" fill="hold">
                            <p:stCondLst>
                              <p:cond delay="3000"/>
                            </p:stCondLst>
                            <p:childTnLst>
                              <p:par>
                                <p:cTn id="35" presetID="2" presetClass="entr" presetSubtype="8" fill="hold" grpId="0" nodeType="afterEffect">
                                  <p:stCondLst>
                                    <p:cond delay="0"/>
                                  </p:stCondLst>
                                  <p:childTnLst>
                                    <p:set>
                                      <p:cBhvr>
                                        <p:cTn id="36" dur="1" fill="hold">
                                          <p:stCondLst>
                                            <p:cond delay="0"/>
                                          </p:stCondLst>
                                        </p:cTn>
                                        <p:tgtEl>
                                          <p:spTgt spid="110"/>
                                        </p:tgtEl>
                                        <p:attrNameLst>
                                          <p:attrName>style.visibility</p:attrName>
                                        </p:attrNameLst>
                                      </p:cBhvr>
                                      <p:to>
                                        <p:strVal val="visible"/>
                                      </p:to>
                                    </p:set>
                                    <p:anim calcmode="lin" valueType="num">
                                      <p:cBhvr additive="base">
                                        <p:cTn id="37" dur="500" fill="hold"/>
                                        <p:tgtEl>
                                          <p:spTgt spid="110"/>
                                        </p:tgtEl>
                                        <p:attrNameLst>
                                          <p:attrName>ppt_x</p:attrName>
                                        </p:attrNameLst>
                                      </p:cBhvr>
                                      <p:tavLst>
                                        <p:tav tm="0">
                                          <p:val>
                                            <p:strVal val="0-#ppt_w/2"/>
                                          </p:val>
                                        </p:tav>
                                        <p:tav tm="100000">
                                          <p:val>
                                            <p:strVal val="#ppt_x"/>
                                          </p:val>
                                        </p:tav>
                                      </p:tavLst>
                                    </p:anim>
                                    <p:anim calcmode="lin" valueType="num">
                                      <p:cBhvr additive="base">
                                        <p:cTn id="38" dur="500" fill="hold"/>
                                        <p:tgtEl>
                                          <p:spTgt spid="110"/>
                                        </p:tgtEl>
                                        <p:attrNameLst>
                                          <p:attrName>ppt_y</p:attrName>
                                        </p:attrNameLst>
                                      </p:cBhvr>
                                      <p:tavLst>
                                        <p:tav tm="0">
                                          <p:val>
                                            <p:strVal val="#ppt_y"/>
                                          </p:val>
                                        </p:tav>
                                        <p:tav tm="100000">
                                          <p:val>
                                            <p:strVal val="#ppt_y"/>
                                          </p:val>
                                        </p:tav>
                                      </p:tavLst>
                                    </p:anim>
                                  </p:childTnLst>
                                </p:cTn>
                              </p:par>
                            </p:childTnLst>
                          </p:cTn>
                        </p:par>
                        <p:par>
                          <p:cTn id="39" fill="hold">
                            <p:stCondLst>
                              <p:cond delay="3500"/>
                            </p:stCondLst>
                            <p:childTnLst>
                              <p:par>
                                <p:cTn id="40" presetID="2" presetClass="entr" presetSubtype="8" fill="hold" grpId="0" nodeType="afterEffect">
                                  <p:stCondLst>
                                    <p:cond delay="0"/>
                                  </p:stCondLst>
                                  <p:childTnLst>
                                    <p:set>
                                      <p:cBhvr>
                                        <p:cTn id="41" dur="1" fill="hold">
                                          <p:stCondLst>
                                            <p:cond delay="0"/>
                                          </p:stCondLst>
                                        </p:cTn>
                                        <p:tgtEl>
                                          <p:spTgt spid="111"/>
                                        </p:tgtEl>
                                        <p:attrNameLst>
                                          <p:attrName>style.visibility</p:attrName>
                                        </p:attrNameLst>
                                      </p:cBhvr>
                                      <p:to>
                                        <p:strVal val="visible"/>
                                      </p:to>
                                    </p:set>
                                    <p:anim calcmode="lin" valueType="num">
                                      <p:cBhvr additive="base">
                                        <p:cTn id="42" dur="500" fill="hold"/>
                                        <p:tgtEl>
                                          <p:spTgt spid="111"/>
                                        </p:tgtEl>
                                        <p:attrNameLst>
                                          <p:attrName>ppt_x</p:attrName>
                                        </p:attrNameLst>
                                      </p:cBhvr>
                                      <p:tavLst>
                                        <p:tav tm="0">
                                          <p:val>
                                            <p:strVal val="0-#ppt_w/2"/>
                                          </p:val>
                                        </p:tav>
                                        <p:tav tm="100000">
                                          <p:val>
                                            <p:strVal val="#ppt_x"/>
                                          </p:val>
                                        </p:tav>
                                      </p:tavLst>
                                    </p:anim>
                                    <p:anim calcmode="lin" valueType="num">
                                      <p:cBhvr additive="base">
                                        <p:cTn id="43" dur="500" fill="hold"/>
                                        <p:tgtEl>
                                          <p:spTgt spid="111"/>
                                        </p:tgtEl>
                                        <p:attrNameLst>
                                          <p:attrName>ppt_y</p:attrName>
                                        </p:attrNameLst>
                                      </p:cBhvr>
                                      <p:tavLst>
                                        <p:tav tm="0">
                                          <p:val>
                                            <p:strVal val="#ppt_y"/>
                                          </p:val>
                                        </p:tav>
                                        <p:tav tm="100000">
                                          <p:val>
                                            <p:strVal val="#ppt_y"/>
                                          </p:val>
                                        </p:tav>
                                      </p:tavLst>
                                    </p:anim>
                                  </p:childTnLst>
                                </p:cTn>
                              </p:par>
                            </p:childTnLst>
                          </p:cTn>
                        </p:par>
                        <p:par>
                          <p:cTn id="44" fill="hold">
                            <p:stCondLst>
                              <p:cond delay="4000"/>
                            </p:stCondLst>
                            <p:childTnLst>
                              <p:par>
                                <p:cTn id="45" presetID="22" presetClass="entr" presetSubtype="2" fill="hold" grpId="0" nodeType="afterEffect">
                                  <p:stCondLst>
                                    <p:cond delay="0"/>
                                  </p:stCondLst>
                                  <p:childTnLst>
                                    <p:set>
                                      <p:cBhvr>
                                        <p:cTn id="46" dur="1" fill="hold">
                                          <p:stCondLst>
                                            <p:cond delay="0"/>
                                          </p:stCondLst>
                                        </p:cTn>
                                        <p:tgtEl>
                                          <p:spTgt spid="112"/>
                                        </p:tgtEl>
                                        <p:attrNameLst>
                                          <p:attrName>style.visibility</p:attrName>
                                        </p:attrNameLst>
                                      </p:cBhvr>
                                      <p:to>
                                        <p:strVal val="visible"/>
                                      </p:to>
                                    </p:set>
                                    <p:animEffect transition="in" filter="wipe(right)">
                                      <p:cBhvr>
                                        <p:cTn id="47" dur="500"/>
                                        <p:tgtEl>
                                          <p:spTgt spid="112"/>
                                        </p:tgtEl>
                                      </p:cBhvr>
                                    </p:animEffect>
                                  </p:childTnLst>
                                </p:cTn>
                              </p:par>
                              <p:par>
                                <p:cTn id="48" presetID="14" presetClass="entr" presetSubtype="10" fill="hold" grpId="0" nodeType="withEffect">
                                  <p:stCondLst>
                                    <p:cond delay="500"/>
                                  </p:stCondLst>
                                  <p:childTnLst>
                                    <p:set>
                                      <p:cBhvr>
                                        <p:cTn id="49" dur="1" fill="hold">
                                          <p:stCondLst>
                                            <p:cond delay="0"/>
                                          </p:stCondLst>
                                        </p:cTn>
                                        <p:tgtEl>
                                          <p:spTgt spid="113"/>
                                        </p:tgtEl>
                                        <p:attrNameLst>
                                          <p:attrName>style.visibility</p:attrName>
                                        </p:attrNameLst>
                                      </p:cBhvr>
                                      <p:to>
                                        <p:strVal val="visible"/>
                                      </p:to>
                                    </p:set>
                                    <p:animEffect transition="in" filter="randombar(horizontal)">
                                      <p:cBhvr>
                                        <p:cTn id="50" dur="400"/>
                                        <p:tgtEl>
                                          <p:spTgt spid="113"/>
                                        </p:tgtEl>
                                      </p:cBhvr>
                                    </p:animEffect>
                                  </p:childTnLst>
                                </p:cTn>
                              </p:par>
                            </p:childTnLst>
                          </p:cTn>
                        </p:par>
                        <p:par>
                          <p:cTn id="51" fill="hold">
                            <p:stCondLst>
                              <p:cond delay="4900"/>
                            </p:stCondLst>
                            <p:childTnLst>
                              <p:par>
                                <p:cTn id="52" presetID="1" presetClass="entr" presetSubtype="0" fill="hold" grpId="0" nodeType="afterEffect">
                                  <p:stCondLst>
                                    <p:cond delay="0"/>
                                  </p:stCondLst>
                                  <p:childTnLst>
                                    <p:set>
                                      <p:cBhvr>
                                        <p:cTn id="53" dur="1" fill="hold">
                                          <p:stCondLst>
                                            <p:cond delay="0"/>
                                          </p:stCondLst>
                                        </p:cTn>
                                        <p:tgtEl>
                                          <p:spTgt spid="114"/>
                                        </p:tgtEl>
                                        <p:attrNameLst>
                                          <p:attrName>style.visibility</p:attrName>
                                        </p:attrNameLst>
                                      </p:cBhvr>
                                      <p:to>
                                        <p:strVal val="visible"/>
                                      </p:to>
                                    </p:set>
                                  </p:childTnLst>
                                </p:cTn>
                              </p:par>
                              <p:par>
                                <p:cTn id="54" presetID="35" presetClass="path" presetSubtype="0" accel="50000" decel="50000" fill="hold" grpId="1" nodeType="withEffect">
                                  <p:stCondLst>
                                    <p:cond delay="0"/>
                                  </p:stCondLst>
                                  <p:childTnLst>
                                    <p:animMotion origin="layout" path="M -3.56836E-6 -3.7037E-7 L 0.36686 0.15278 " pathEditMode="relative" rAng="0" ptsTypes="AA">
                                      <p:cBhvr>
                                        <p:cTn id="55" dur="500" spd="-99900" fill="hold"/>
                                        <p:tgtEl>
                                          <p:spTgt spid="114"/>
                                        </p:tgtEl>
                                        <p:attrNameLst>
                                          <p:attrName>ppt_x,ppt_y</p:attrName>
                                        </p:attrNameLst>
                                      </p:cBhvr>
                                      <p:rCtr x="18343" y="7639"/>
                                    </p:animMotion>
                                  </p:childTnLst>
                                </p:cTn>
                              </p:par>
                              <p:par>
                                <p:cTn id="56" presetID="1" presetClass="entr" presetSubtype="0" fill="hold" grpId="0" nodeType="withEffect">
                                  <p:stCondLst>
                                    <p:cond delay="0"/>
                                  </p:stCondLst>
                                  <p:childTnLst>
                                    <p:set>
                                      <p:cBhvr>
                                        <p:cTn id="57" dur="1" fill="hold">
                                          <p:stCondLst>
                                            <p:cond delay="0"/>
                                          </p:stCondLst>
                                        </p:cTn>
                                        <p:tgtEl>
                                          <p:spTgt spid="115"/>
                                        </p:tgtEl>
                                        <p:attrNameLst>
                                          <p:attrName>style.visibility</p:attrName>
                                        </p:attrNameLst>
                                      </p:cBhvr>
                                      <p:to>
                                        <p:strVal val="visible"/>
                                      </p:to>
                                    </p:set>
                                  </p:childTnLst>
                                </p:cTn>
                              </p:par>
                              <p:par>
                                <p:cTn id="58" presetID="35" presetClass="path" presetSubtype="0" accel="50000" decel="50000" fill="hold" grpId="1" nodeType="withEffect">
                                  <p:stCondLst>
                                    <p:cond delay="0"/>
                                  </p:stCondLst>
                                  <p:childTnLst>
                                    <p:animMotion origin="layout" path="M 7.85742E-7 -3.33333E-6 L -0.39495 -0.11018 " pathEditMode="relative" rAng="0" ptsTypes="AA">
                                      <p:cBhvr>
                                        <p:cTn id="59" dur="500" spd="-99900" fill="hold"/>
                                        <p:tgtEl>
                                          <p:spTgt spid="115"/>
                                        </p:tgtEl>
                                        <p:attrNameLst>
                                          <p:attrName>ppt_x,ppt_y</p:attrName>
                                        </p:attrNameLst>
                                      </p:cBhvr>
                                      <p:rCtr x="-19748" y="-5509"/>
                                    </p:animMotion>
                                  </p:childTnLst>
                                </p:cTn>
                              </p:par>
                            </p:childTnLst>
                          </p:cTn>
                        </p:par>
                        <p:par>
                          <p:cTn id="60" fill="hold">
                            <p:stCondLst>
                              <p:cond delay="5400"/>
                            </p:stCondLst>
                            <p:childTnLst>
                              <p:par>
                                <p:cTn id="61" presetID="18" presetClass="entr" presetSubtype="3" fill="hold" grpId="0" nodeType="afterEffect">
                                  <p:stCondLst>
                                    <p:cond delay="0"/>
                                  </p:stCondLst>
                                  <p:childTnLst>
                                    <p:set>
                                      <p:cBhvr>
                                        <p:cTn id="62" dur="1" fill="hold">
                                          <p:stCondLst>
                                            <p:cond delay="0"/>
                                          </p:stCondLst>
                                        </p:cTn>
                                        <p:tgtEl>
                                          <p:spTgt spid="116"/>
                                        </p:tgtEl>
                                        <p:attrNameLst>
                                          <p:attrName>style.visibility</p:attrName>
                                        </p:attrNameLst>
                                      </p:cBhvr>
                                      <p:to>
                                        <p:strVal val="visible"/>
                                      </p:to>
                                    </p:set>
                                    <p:animEffect transition="in" filter="strips(upRight)">
                                      <p:cBhvr>
                                        <p:cTn id="63" dur="500"/>
                                        <p:tgtEl>
                                          <p:spTgt spid="116"/>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07" grpId="0"/>
      <p:bldP spid="108" grpId="0"/>
      <p:bldP spid="83" grpId="0"/>
      <p:bldP spid="84" grpId="0"/>
      <p:bldP spid="111" grpId="0" animBg="1"/>
      <p:bldP spid="110" grpId="0" animBg="1"/>
      <p:bldP spid="112" grpId="0" animBg="1"/>
      <p:bldP spid="113" grpId="0"/>
      <p:bldP spid="114" grpId="0" animBg="1"/>
      <p:bldP spid="114" grpId="1" animBg="1"/>
      <p:bldP spid="115" grpId="0" animBg="1"/>
      <p:bldP spid="115" grpId="1" animBg="1"/>
      <p:bldP spid="116" grpId="0"/>
    </p:bldLst>
  </p:timing>
</p:sld>
</file>

<file path=ppt/slides/slide4.xml><?xml version="1.0" encoding="utf-8"?>
<p:sld xmlns:a="http://schemas.openxmlformats.org/drawingml/2006/main" xmlns:r="http://schemas.openxmlformats.org/officeDocument/2006/relationships" xmlns:p="http://schemas.openxmlformats.org/presentationml/2006/main">
  <p:cSld>
    <p:bg>
      <p:bgPr>
        <a:blipFill dpi="0" rotWithShape="1">
          <a:blip r:embed="rId3">
            <a:extLst>
              <a:ext uri="{BEBA8EAE-BF5A-486C-A8C5-ECC9F3942E4B}">
                <a14:imgProps xmlns:a14="http://schemas.microsoft.com/office/drawing/2010/main">
                  <a14:imgLayer r:embed="rId4">
                    <a14:imgEffect>
                      <a14:brightnessContrast bright="-1000"/>
                    </a14:imgEffect>
                  </a14:imgLayer>
                </a14:imgProps>
              </a:ext>
            </a:extLst>
          </a:blip>
          <a:srcRect/>
          <a:stretch>
            <a:fillRect t="-9000" b="-9000"/>
          </a:stretch>
        </a:blipFill>
        <a:effectLst/>
      </p:bgPr>
    </p:bg>
    <p:spTree>
      <p:nvGrpSpPr>
        <p:cNvPr id="1" name=""/>
        <p:cNvGrpSpPr/>
        <p:nvPr/>
      </p:nvGrpSpPr>
      <p:grpSpPr>
        <a:xfrm>
          <a:off x="0" y="0"/>
          <a:ext cx="0" cy="0"/>
          <a:chOff x="0" y="0"/>
          <a:chExt cx="0" cy="0"/>
        </a:xfrm>
      </p:grpSpPr>
      <p:sp>
        <p:nvSpPr>
          <p:cNvPr id="2" name="椭圆 1"/>
          <p:cNvSpPr/>
          <p:nvPr/>
        </p:nvSpPr>
        <p:spPr>
          <a:xfrm>
            <a:off x="2879" y="0"/>
            <a:ext cx="5545449" cy="5545449"/>
          </a:xfrm>
          <a:prstGeom prst="ellipse">
            <a:avLst/>
          </a:prstGeom>
          <a:solidFill>
            <a:srgbClr val="17375E">
              <a:alpha val="2902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87" name="椭圆 86"/>
          <p:cNvSpPr/>
          <p:nvPr/>
        </p:nvSpPr>
        <p:spPr>
          <a:xfrm>
            <a:off x="597243" y="594364"/>
            <a:ext cx="4356720" cy="4356720"/>
          </a:xfrm>
          <a:prstGeom prst="ellipse">
            <a:avLst/>
          </a:prstGeom>
          <a:solidFill>
            <a:schemeClr val="tx2">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89" name="Oval 4"/>
          <p:cNvSpPr/>
          <p:nvPr/>
        </p:nvSpPr>
        <p:spPr>
          <a:xfrm>
            <a:off x="4369395" y="1340768"/>
            <a:ext cx="626458" cy="629230"/>
          </a:xfrm>
          <a:prstGeom prst="ellipse">
            <a:avLst/>
          </a:prstGeom>
          <a:solidFill>
            <a:srgbClr val="92D05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3200">
              <a:solidFill>
                <a:schemeClr val="bg1">
                  <a:lumMod val="95000"/>
                </a:schemeClr>
              </a:solidFill>
            </a:endParaRPr>
          </a:p>
        </p:txBody>
      </p:sp>
      <p:sp>
        <p:nvSpPr>
          <p:cNvPr id="90" name="KSO_Shape"/>
          <p:cNvSpPr>
            <a:spLocks/>
          </p:cNvSpPr>
          <p:nvPr/>
        </p:nvSpPr>
        <p:spPr bwMode="auto">
          <a:xfrm>
            <a:off x="4456114" y="1509438"/>
            <a:ext cx="442533" cy="303873"/>
          </a:xfrm>
          <a:custGeom>
            <a:avLst/>
            <a:gdLst>
              <a:gd name="T0" fmla="*/ 2147483646 w 112"/>
              <a:gd name="T1" fmla="*/ 2147483646 h 77"/>
              <a:gd name="T2" fmla="*/ 2147483646 w 112"/>
              <a:gd name="T3" fmla="*/ 2147483646 h 77"/>
              <a:gd name="T4" fmla="*/ 2147483646 w 112"/>
              <a:gd name="T5" fmla="*/ 2147483646 h 77"/>
              <a:gd name="T6" fmla="*/ 2147483646 w 112"/>
              <a:gd name="T7" fmla="*/ 2147483646 h 77"/>
              <a:gd name="T8" fmla="*/ 2147483646 w 112"/>
              <a:gd name="T9" fmla="*/ 2147483646 h 77"/>
              <a:gd name="T10" fmla="*/ 0 w 112"/>
              <a:gd name="T11" fmla="*/ 2147483646 h 77"/>
              <a:gd name="T12" fmla="*/ 2147483646 w 112"/>
              <a:gd name="T13" fmla="*/ 2147483646 h 77"/>
              <a:gd name="T14" fmla="*/ 2147483646 w 112"/>
              <a:gd name="T15" fmla="*/ 2147483646 h 77"/>
              <a:gd name="T16" fmla="*/ 2147483646 w 112"/>
              <a:gd name="T17" fmla="*/ 2147483646 h 77"/>
              <a:gd name="T18" fmla="*/ 2147483646 w 112"/>
              <a:gd name="T19" fmla="*/ 2147483646 h 77"/>
              <a:gd name="T20" fmla="*/ 2147483646 w 112"/>
              <a:gd name="T21" fmla="*/ 2147483646 h 77"/>
              <a:gd name="T22" fmla="*/ 2147483646 w 112"/>
              <a:gd name="T23" fmla="*/ 2147483646 h 77"/>
              <a:gd name="T24" fmla="*/ 2147483646 w 112"/>
              <a:gd name="T25" fmla="*/ 2147483646 h 77"/>
              <a:gd name="T26" fmla="*/ 2147483646 w 112"/>
              <a:gd name="T27" fmla="*/ 2147483646 h 77"/>
              <a:gd name="T28" fmla="*/ 2147483646 w 112"/>
              <a:gd name="T29" fmla="*/ 2147483646 h 77"/>
              <a:gd name="T30" fmla="*/ 2147483646 w 112"/>
              <a:gd name="T31" fmla="*/ 2147483646 h 77"/>
              <a:gd name="T32" fmla="*/ 2147483646 w 112"/>
              <a:gd name="T33" fmla="*/ 2147483646 h 77"/>
              <a:gd name="T34" fmla="*/ 2147483646 w 112"/>
              <a:gd name="T35" fmla="*/ 2147483646 h 77"/>
              <a:gd name="T36" fmla="*/ 2147483646 w 112"/>
              <a:gd name="T37" fmla="*/ 2147483646 h 77"/>
              <a:gd name="T38" fmla="*/ 2147483646 w 112"/>
              <a:gd name="T39" fmla="*/ 2147483646 h 77"/>
              <a:gd name="T40" fmla="*/ 2147483646 w 112"/>
              <a:gd name="T41" fmla="*/ 2147483646 h 77"/>
              <a:gd name="T42" fmla="*/ 2147483646 w 112"/>
              <a:gd name="T43" fmla="*/ 2147483646 h 77"/>
              <a:gd name="T44" fmla="*/ 2147483646 w 112"/>
              <a:gd name="T45" fmla="*/ 2147483646 h 77"/>
              <a:gd name="T46" fmla="*/ 2147483646 w 112"/>
              <a:gd name="T47" fmla="*/ 2147483646 h 77"/>
              <a:gd name="T48" fmla="*/ 2147483646 w 112"/>
              <a:gd name="T49" fmla="*/ 2147483646 h 77"/>
              <a:gd name="T50" fmla="*/ 2147483646 w 112"/>
              <a:gd name="T51" fmla="*/ 2147483646 h 77"/>
              <a:gd name="T52" fmla="*/ 2147483646 w 112"/>
              <a:gd name="T53" fmla="*/ 2147483646 h 77"/>
              <a:gd name="T54" fmla="*/ 2147483646 w 112"/>
              <a:gd name="T55" fmla="*/ 2147483646 h 77"/>
              <a:gd name="T56" fmla="*/ 2147483646 w 112"/>
              <a:gd name="T57" fmla="*/ 2147483646 h 77"/>
              <a:gd name="T58" fmla="*/ 2147483646 w 112"/>
              <a:gd name="T59" fmla="*/ 2147483646 h 77"/>
              <a:gd name="T60" fmla="*/ 2147483646 w 112"/>
              <a:gd name="T61" fmla="*/ 2147483646 h 77"/>
              <a:gd name="T62" fmla="*/ 2147483646 w 112"/>
              <a:gd name="T63" fmla="*/ 2147483646 h 77"/>
              <a:gd name="T64" fmla="*/ 2147483646 w 112"/>
              <a:gd name="T65" fmla="*/ 2147483646 h 77"/>
              <a:gd name="T66" fmla="*/ 2147483646 w 112"/>
              <a:gd name="T67" fmla="*/ 2147483646 h 77"/>
              <a:gd name="T68" fmla="*/ 2147483646 w 112"/>
              <a:gd name="T69" fmla="*/ 2147483646 h 77"/>
              <a:gd name="T70" fmla="*/ 2147483646 w 112"/>
              <a:gd name="T71" fmla="*/ 2147483646 h 77"/>
              <a:gd name="T72" fmla="*/ 2147483646 w 112"/>
              <a:gd name="T73" fmla="*/ 2147483646 h 77"/>
              <a:gd name="T74" fmla="*/ 2147483646 w 112"/>
              <a:gd name="T75" fmla="*/ 2147483646 h 77"/>
              <a:gd name="T76" fmla="*/ 2147483646 w 112"/>
              <a:gd name="T77" fmla="*/ 2147483646 h 77"/>
              <a:gd name="T78" fmla="*/ 2147483646 w 112"/>
              <a:gd name="T79" fmla="*/ 2147483646 h 77"/>
              <a:gd name="T80" fmla="*/ 2147483646 w 112"/>
              <a:gd name="T81" fmla="*/ 2147483646 h 77"/>
              <a:gd name="T82" fmla="*/ 2147483646 w 112"/>
              <a:gd name="T83" fmla="*/ 2147483646 h 77"/>
              <a:gd name="T84" fmla="*/ 2147483646 w 112"/>
              <a:gd name="T85" fmla="*/ 2147483646 h 77"/>
              <a:gd name="T86" fmla="*/ 2147483646 w 112"/>
              <a:gd name="T87" fmla="*/ 2147483646 h 77"/>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Lst>
            <a:ahLst/>
            <a:cxnLst>
              <a:cxn ang="T88">
                <a:pos x="T0" y="T1"/>
              </a:cxn>
              <a:cxn ang="T89">
                <a:pos x="T2" y="T3"/>
              </a:cxn>
              <a:cxn ang="T90">
                <a:pos x="T4" y="T5"/>
              </a:cxn>
              <a:cxn ang="T91">
                <a:pos x="T6" y="T7"/>
              </a:cxn>
              <a:cxn ang="T92">
                <a:pos x="T8" y="T9"/>
              </a:cxn>
              <a:cxn ang="T93">
                <a:pos x="T10" y="T11"/>
              </a:cxn>
              <a:cxn ang="T94">
                <a:pos x="T12" y="T13"/>
              </a:cxn>
              <a:cxn ang="T95">
                <a:pos x="T14" y="T15"/>
              </a:cxn>
              <a:cxn ang="T96">
                <a:pos x="T16" y="T17"/>
              </a:cxn>
              <a:cxn ang="T97">
                <a:pos x="T18" y="T19"/>
              </a:cxn>
              <a:cxn ang="T98">
                <a:pos x="T20" y="T21"/>
              </a:cxn>
              <a:cxn ang="T99">
                <a:pos x="T22" y="T23"/>
              </a:cxn>
              <a:cxn ang="T100">
                <a:pos x="T24" y="T25"/>
              </a:cxn>
              <a:cxn ang="T101">
                <a:pos x="T26" y="T27"/>
              </a:cxn>
              <a:cxn ang="T102">
                <a:pos x="T28" y="T29"/>
              </a:cxn>
              <a:cxn ang="T103">
                <a:pos x="T30" y="T31"/>
              </a:cxn>
              <a:cxn ang="T104">
                <a:pos x="T32" y="T33"/>
              </a:cxn>
              <a:cxn ang="T105">
                <a:pos x="T34" y="T35"/>
              </a:cxn>
              <a:cxn ang="T106">
                <a:pos x="T36" y="T37"/>
              </a:cxn>
              <a:cxn ang="T107">
                <a:pos x="T38" y="T39"/>
              </a:cxn>
              <a:cxn ang="T108">
                <a:pos x="T40" y="T41"/>
              </a:cxn>
              <a:cxn ang="T109">
                <a:pos x="T42" y="T43"/>
              </a:cxn>
              <a:cxn ang="T110">
                <a:pos x="T44" y="T45"/>
              </a:cxn>
              <a:cxn ang="T111">
                <a:pos x="T46" y="T47"/>
              </a:cxn>
              <a:cxn ang="T112">
                <a:pos x="T48" y="T49"/>
              </a:cxn>
              <a:cxn ang="T113">
                <a:pos x="T50" y="T51"/>
              </a:cxn>
              <a:cxn ang="T114">
                <a:pos x="T52" y="T53"/>
              </a:cxn>
              <a:cxn ang="T115">
                <a:pos x="T54" y="T55"/>
              </a:cxn>
              <a:cxn ang="T116">
                <a:pos x="T56" y="T57"/>
              </a:cxn>
              <a:cxn ang="T117">
                <a:pos x="T58" y="T59"/>
              </a:cxn>
              <a:cxn ang="T118">
                <a:pos x="T60" y="T61"/>
              </a:cxn>
              <a:cxn ang="T119">
                <a:pos x="T62" y="T63"/>
              </a:cxn>
              <a:cxn ang="T120">
                <a:pos x="T64" y="T65"/>
              </a:cxn>
              <a:cxn ang="T121">
                <a:pos x="T66" y="T67"/>
              </a:cxn>
              <a:cxn ang="T122">
                <a:pos x="T68" y="T69"/>
              </a:cxn>
              <a:cxn ang="T123">
                <a:pos x="T70" y="T71"/>
              </a:cxn>
              <a:cxn ang="T124">
                <a:pos x="T72" y="T73"/>
              </a:cxn>
              <a:cxn ang="T125">
                <a:pos x="T74" y="T75"/>
              </a:cxn>
              <a:cxn ang="T126">
                <a:pos x="T76" y="T77"/>
              </a:cxn>
              <a:cxn ang="T127">
                <a:pos x="T78" y="T79"/>
              </a:cxn>
              <a:cxn ang="T128">
                <a:pos x="T80" y="T81"/>
              </a:cxn>
              <a:cxn ang="T129">
                <a:pos x="T82" y="T83"/>
              </a:cxn>
              <a:cxn ang="T130">
                <a:pos x="T84" y="T85"/>
              </a:cxn>
              <a:cxn ang="T131">
                <a:pos x="T86" y="T87"/>
              </a:cxn>
            </a:cxnLst>
            <a:rect l="0" t="0" r="r" b="b"/>
            <a:pathLst>
              <a:path w="112" h="77">
                <a:moveTo>
                  <a:pt x="56" y="0"/>
                </a:moveTo>
                <a:cubicBezTo>
                  <a:pt x="62" y="0"/>
                  <a:pt x="66" y="4"/>
                  <a:pt x="66" y="10"/>
                </a:cubicBezTo>
                <a:cubicBezTo>
                  <a:pt x="66" y="15"/>
                  <a:pt x="62" y="20"/>
                  <a:pt x="56" y="20"/>
                </a:cubicBezTo>
                <a:cubicBezTo>
                  <a:pt x="51" y="20"/>
                  <a:pt x="46" y="15"/>
                  <a:pt x="46" y="10"/>
                </a:cubicBezTo>
                <a:cubicBezTo>
                  <a:pt x="46" y="4"/>
                  <a:pt x="51" y="0"/>
                  <a:pt x="56" y="0"/>
                </a:cubicBezTo>
                <a:close/>
                <a:moveTo>
                  <a:pt x="15" y="49"/>
                </a:moveTo>
                <a:cubicBezTo>
                  <a:pt x="15" y="66"/>
                  <a:pt x="15" y="66"/>
                  <a:pt x="15" y="66"/>
                </a:cubicBezTo>
                <a:cubicBezTo>
                  <a:pt x="10" y="66"/>
                  <a:pt x="10" y="66"/>
                  <a:pt x="10" y="66"/>
                </a:cubicBezTo>
                <a:cubicBezTo>
                  <a:pt x="10" y="52"/>
                  <a:pt x="10" y="52"/>
                  <a:pt x="10" y="52"/>
                </a:cubicBezTo>
                <a:cubicBezTo>
                  <a:pt x="9" y="52"/>
                  <a:pt x="9" y="52"/>
                  <a:pt x="9" y="52"/>
                </a:cubicBezTo>
                <a:cubicBezTo>
                  <a:pt x="9" y="66"/>
                  <a:pt x="9" y="66"/>
                  <a:pt x="9" y="66"/>
                </a:cubicBezTo>
                <a:cubicBezTo>
                  <a:pt x="4" y="66"/>
                  <a:pt x="4" y="66"/>
                  <a:pt x="4" y="66"/>
                </a:cubicBezTo>
                <a:cubicBezTo>
                  <a:pt x="4" y="49"/>
                  <a:pt x="4" y="49"/>
                  <a:pt x="4" y="49"/>
                </a:cubicBezTo>
                <a:cubicBezTo>
                  <a:pt x="4" y="46"/>
                  <a:pt x="4" y="46"/>
                  <a:pt x="4" y="46"/>
                </a:cubicBezTo>
                <a:cubicBezTo>
                  <a:pt x="4" y="37"/>
                  <a:pt x="4" y="37"/>
                  <a:pt x="4" y="37"/>
                </a:cubicBezTo>
                <a:cubicBezTo>
                  <a:pt x="4" y="37"/>
                  <a:pt x="4" y="37"/>
                  <a:pt x="4" y="37"/>
                </a:cubicBezTo>
                <a:cubicBezTo>
                  <a:pt x="4" y="46"/>
                  <a:pt x="4" y="46"/>
                  <a:pt x="4" y="46"/>
                </a:cubicBezTo>
                <a:cubicBezTo>
                  <a:pt x="0" y="46"/>
                  <a:pt x="0" y="46"/>
                  <a:pt x="0" y="46"/>
                </a:cubicBezTo>
                <a:cubicBezTo>
                  <a:pt x="0" y="33"/>
                  <a:pt x="0" y="33"/>
                  <a:pt x="0" y="33"/>
                </a:cubicBezTo>
                <a:cubicBezTo>
                  <a:pt x="0" y="31"/>
                  <a:pt x="1" y="29"/>
                  <a:pt x="4" y="29"/>
                </a:cubicBezTo>
                <a:cubicBezTo>
                  <a:pt x="13" y="29"/>
                  <a:pt x="13" y="29"/>
                  <a:pt x="13" y="29"/>
                </a:cubicBezTo>
                <a:cubicBezTo>
                  <a:pt x="13" y="30"/>
                  <a:pt x="13" y="30"/>
                  <a:pt x="13" y="31"/>
                </a:cubicBezTo>
                <a:cubicBezTo>
                  <a:pt x="13" y="49"/>
                  <a:pt x="13" y="49"/>
                  <a:pt x="13" y="49"/>
                </a:cubicBezTo>
                <a:cubicBezTo>
                  <a:pt x="15" y="49"/>
                  <a:pt x="15" y="49"/>
                  <a:pt x="15" y="49"/>
                </a:cubicBezTo>
                <a:close/>
                <a:moveTo>
                  <a:pt x="10" y="15"/>
                </a:moveTo>
                <a:cubicBezTo>
                  <a:pt x="13" y="15"/>
                  <a:pt x="16" y="18"/>
                  <a:pt x="16" y="22"/>
                </a:cubicBezTo>
                <a:cubicBezTo>
                  <a:pt x="16" y="23"/>
                  <a:pt x="16" y="24"/>
                  <a:pt x="15" y="25"/>
                </a:cubicBezTo>
                <a:cubicBezTo>
                  <a:pt x="15" y="26"/>
                  <a:pt x="15" y="26"/>
                  <a:pt x="14" y="26"/>
                </a:cubicBezTo>
                <a:cubicBezTo>
                  <a:pt x="13" y="27"/>
                  <a:pt x="12" y="28"/>
                  <a:pt x="10" y="28"/>
                </a:cubicBezTo>
                <a:cubicBezTo>
                  <a:pt x="6" y="28"/>
                  <a:pt x="3" y="25"/>
                  <a:pt x="3" y="22"/>
                </a:cubicBezTo>
                <a:cubicBezTo>
                  <a:pt x="3" y="18"/>
                  <a:pt x="6" y="15"/>
                  <a:pt x="10" y="15"/>
                </a:cubicBezTo>
                <a:close/>
                <a:moveTo>
                  <a:pt x="96" y="49"/>
                </a:moveTo>
                <a:cubicBezTo>
                  <a:pt x="96" y="66"/>
                  <a:pt x="96" y="66"/>
                  <a:pt x="96" y="66"/>
                </a:cubicBezTo>
                <a:cubicBezTo>
                  <a:pt x="101" y="66"/>
                  <a:pt x="101" y="66"/>
                  <a:pt x="101" y="66"/>
                </a:cubicBezTo>
                <a:cubicBezTo>
                  <a:pt x="101" y="52"/>
                  <a:pt x="101" y="52"/>
                  <a:pt x="101" y="52"/>
                </a:cubicBezTo>
                <a:cubicBezTo>
                  <a:pt x="102" y="52"/>
                  <a:pt x="102" y="52"/>
                  <a:pt x="102" y="52"/>
                </a:cubicBezTo>
                <a:cubicBezTo>
                  <a:pt x="102" y="66"/>
                  <a:pt x="102" y="66"/>
                  <a:pt x="102" y="66"/>
                </a:cubicBezTo>
                <a:cubicBezTo>
                  <a:pt x="107" y="66"/>
                  <a:pt x="107" y="66"/>
                  <a:pt x="107" y="66"/>
                </a:cubicBezTo>
                <a:cubicBezTo>
                  <a:pt x="107" y="49"/>
                  <a:pt x="107" y="49"/>
                  <a:pt x="107" y="49"/>
                </a:cubicBezTo>
                <a:cubicBezTo>
                  <a:pt x="107" y="46"/>
                  <a:pt x="107" y="46"/>
                  <a:pt x="107" y="46"/>
                </a:cubicBezTo>
                <a:cubicBezTo>
                  <a:pt x="107" y="37"/>
                  <a:pt x="107" y="37"/>
                  <a:pt x="107" y="37"/>
                </a:cubicBezTo>
                <a:cubicBezTo>
                  <a:pt x="107" y="37"/>
                  <a:pt x="107" y="37"/>
                  <a:pt x="107" y="37"/>
                </a:cubicBezTo>
                <a:cubicBezTo>
                  <a:pt x="107" y="46"/>
                  <a:pt x="107" y="46"/>
                  <a:pt x="107" y="46"/>
                </a:cubicBezTo>
                <a:cubicBezTo>
                  <a:pt x="112" y="46"/>
                  <a:pt x="112" y="46"/>
                  <a:pt x="112" y="46"/>
                </a:cubicBezTo>
                <a:cubicBezTo>
                  <a:pt x="112" y="33"/>
                  <a:pt x="112" y="33"/>
                  <a:pt x="112" y="33"/>
                </a:cubicBezTo>
                <a:cubicBezTo>
                  <a:pt x="112" y="31"/>
                  <a:pt x="110" y="29"/>
                  <a:pt x="107" y="29"/>
                </a:cubicBezTo>
                <a:cubicBezTo>
                  <a:pt x="98" y="29"/>
                  <a:pt x="98" y="29"/>
                  <a:pt x="98" y="29"/>
                </a:cubicBezTo>
                <a:cubicBezTo>
                  <a:pt x="98" y="30"/>
                  <a:pt x="98" y="30"/>
                  <a:pt x="98" y="31"/>
                </a:cubicBezTo>
                <a:cubicBezTo>
                  <a:pt x="98" y="49"/>
                  <a:pt x="98" y="49"/>
                  <a:pt x="98" y="49"/>
                </a:cubicBezTo>
                <a:cubicBezTo>
                  <a:pt x="96" y="49"/>
                  <a:pt x="96" y="49"/>
                  <a:pt x="96" y="49"/>
                </a:cubicBezTo>
                <a:close/>
                <a:moveTo>
                  <a:pt x="101" y="15"/>
                </a:moveTo>
                <a:cubicBezTo>
                  <a:pt x="98" y="15"/>
                  <a:pt x="95" y="18"/>
                  <a:pt x="95" y="22"/>
                </a:cubicBezTo>
                <a:cubicBezTo>
                  <a:pt x="95" y="23"/>
                  <a:pt x="95" y="24"/>
                  <a:pt x="96" y="25"/>
                </a:cubicBezTo>
                <a:cubicBezTo>
                  <a:pt x="96" y="26"/>
                  <a:pt x="97" y="26"/>
                  <a:pt x="97" y="26"/>
                </a:cubicBezTo>
                <a:cubicBezTo>
                  <a:pt x="98" y="27"/>
                  <a:pt x="100" y="28"/>
                  <a:pt x="101" y="28"/>
                </a:cubicBezTo>
                <a:cubicBezTo>
                  <a:pt x="105" y="28"/>
                  <a:pt x="108" y="25"/>
                  <a:pt x="108" y="22"/>
                </a:cubicBezTo>
                <a:cubicBezTo>
                  <a:pt x="108" y="18"/>
                  <a:pt x="105" y="15"/>
                  <a:pt x="101" y="15"/>
                </a:cubicBezTo>
                <a:close/>
                <a:moveTo>
                  <a:pt x="75" y="51"/>
                </a:moveTo>
                <a:cubicBezTo>
                  <a:pt x="75" y="72"/>
                  <a:pt x="75" y="72"/>
                  <a:pt x="75" y="72"/>
                </a:cubicBezTo>
                <a:cubicBezTo>
                  <a:pt x="80" y="72"/>
                  <a:pt x="80" y="72"/>
                  <a:pt x="80" y="72"/>
                </a:cubicBezTo>
                <a:cubicBezTo>
                  <a:pt x="80" y="54"/>
                  <a:pt x="80" y="54"/>
                  <a:pt x="80" y="54"/>
                </a:cubicBezTo>
                <a:cubicBezTo>
                  <a:pt x="82" y="54"/>
                  <a:pt x="82" y="54"/>
                  <a:pt x="82" y="54"/>
                </a:cubicBezTo>
                <a:cubicBezTo>
                  <a:pt x="82" y="72"/>
                  <a:pt x="82" y="72"/>
                  <a:pt x="82" y="72"/>
                </a:cubicBezTo>
                <a:cubicBezTo>
                  <a:pt x="87" y="72"/>
                  <a:pt x="87" y="72"/>
                  <a:pt x="87" y="72"/>
                </a:cubicBezTo>
                <a:cubicBezTo>
                  <a:pt x="87" y="51"/>
                  <a:pt x="87" y="51"/>
                  <a:pt x="87" y="51"/>
                </a:cubicBezTo>
                <a:cubicBezTo>
                  <a:pt x="87" y="47"/>
                  <a:pt x="87" y="47"/>
                  <a:pt x="87" y="47"/>
                </a:cubicBezTo>
                <a:cubicBezTo>
                  <a:pt x="87" y="36"/>
                  <a:pt x="87" y="36"/>
                  <a:pt x="87" y="36"/>
                </a:cubicBezTo>
                <a:cubicBezTo>
                  <a:pt x="88" y="36"/>
                  <a:pt x="88" y="36"/>
                  <a:pt x="88" y="36"/>
                </a:cubicBezTo>
                <a:cubicBezTo>
                  <a:pt x="88" y="47"/>
                  <a:pt x="88" y="47"/>
                  <a:pt x="88" y="47"/>
                </a:cubicBezTo>
                <a:cubicBezTo>
                  <a:pt x="94" y="47"/>
                  <a:pt x="94" y="47"/>
                  <a:pt x="94" y="47"/>
                </a:cubicBezTo>
                <a:cubicBezTo>
                  <a:pt x="94" y="31"/>
                  <a:pt x="94" y="31"/>
                  <a:pt x="94" y="31"/>
                </a:cubicBezTo>
                <a:cubicBezTo>
                  <a:pt x="94" y="28"/>
                  <a:pt x="91" y="26"/>
                  <a:pt x="88" y="26"/>
                </a:cubicBezTo>
                <a:cubicBezTo>
                  <a:pt x="77" y="26"/>
                  <a:pt x="77" y="26"/>
                  <a:pt x="77" y="26"/>
                </a:cubicBezTo>
                <a:cubicBezTo>
                  <a:pt x="77" y="27"/>
                  <a:pt x="77" y="28"/>
                  <a:pt x="77" y="28"/>
                </a:cubicBezTo>
                <a:cubicBezTo>
                  <a:pt x="77" y="51"/>
                  <a:pt x="77" y="51"/>
                  <a:pt x="77" y="51"/>
                </a:cubicBezTo>
                <a:cubicBezTo>
                  <a:pt x="75" y="51"/>
                  <a:pt x="75" y="51"/>
                  <a:pt x="75" y="51"/>
                </a:cubicBezTo>
                <a:close/>
                <a:moveTo>
                  <a:pt x="65" y="47"/>
                </a:moveTo>
                <a:cubicBezTo>
                  <a:pt x="65" y="32"/>
                  <a:pt x="65" y="32"/>
                  <a:pt x="65" y="32"/>
                </a:cubicBezTo>
                <a:cubicBezTo>
                  <a:pt x="64" y="32"/>
                  <a:pt x="64" y="32"/>
                  <a:pt x="64" y="32"/>
                </a:cubicBezTo>
                <a:cubicBezTo>
                  <a:pt x="64" y="47"/>
                  <a:pt x="64" y="47"/>
                  <a:pt x="64" y="47"/>
                </a:cubicBezTo>
                <a:cubicBezTo>
                  <a:pt x="64" y="50"/>
                  <a:pt x="64" y="50"/>
                  <a:pt x="64" y="50"/>
                </a:cubicBezTo>
                <a:cubicBezTo>
                  <a:pt x="64" y="77"/>
                  <a:pt x="64" y="77"/>
                  <a:pt x="64" y="77"/>
                </a:cubicBezTo>
                <a:cubicBezTo>
                  <a:pt x="57" y="77"/>
                  <a:pt x="57" y="77"/>
                  <a:pt x="57" y="77"/>
                </a:cubicBezTo>
                <a:cubicBezTo>
                  <a:pt x="57" y="55"/>
                  <a:pt x="57" y="55"/>
                  <a:pt x="57" y="55"/>
                </a:cubicBezTo>
                <a:cubicBezTo>
                  <a:pt x="55" y="55"/>
                  <a:pt x="55" y="55"/>
                  <a:pt x="55" y="55"/>
                </a:cubicBezTo>
                <a:cubicBezTo>
                  <a:pt x="55" y="77"/>
                  <a:pt x="55" y="77"/>
                  <a:pt x="55" y="77"/>
                </a:cubicBezTo>
                <a:cubicBezTo>
                  <a:pt x="48" y="77"/>
                  <a:pt x="48" y="77"/>
                  <a:pt x="48" y="77"/>
                </a:cubicBezTo>
                <a:cubicBezTo>
                  <a:pt x="48" y="50"/>
                  <a:pt x="48" y="50"/>
                  <a:pt x="48" y="50"/>
                </a:cubicBezTo>
                <a:cubicBezTo>
                  <a:pt x="48" y="47"/>
                  <a:pt x="48" y="47"/>
                  <a:pt x="48" y="47"/>
                </a:cubicBezTo>
                <a:cubicBezTo>
                  <a:pt x="48" y="32"/>
                  <a:pt x="48" y="32"/>
                  <a:pt x="48" y="32"/>
                </a:cubicBezTo>
                <a:cubicBezTo>
                  <a:pt x="47" y="32"/>
                  <a:pt x="47" y="32"/>
                  <a:pt x="47" y="32"/>
                </a:cubicBezTo>
                <a:cubicBezTo>
                  <a:pt x="47" y="47"/>
                  <a:pt x="47" y="47"/>
                  <a:pt x="47" y="47"/>
                </a:cubicBezTo>
                <a:cubicBezTo>
                  <a:pt x="41" y="47"/>
                  <a:pt x="41" y="47"/>
                  <a:pt x="41" y="47"/>
                </a:cubicBezTo>
                <a:cubicBezTo>
                  <a:pt x="41" y="27"/>
                  <a:pt x="41" y="27"/>
                  <a:pt x="41" y="27"/>
                </a:cubicBezTo>
                <a:cubicBezTo>
                  <a:pt x="41" y="24"/>
                  <a:pt x="44" y="21"/>
                  <a:pt x="47" y="21"/>
                </a:cubicBezTo>
                <a:cubicBezTo>
                  <a:pt x="66" y="21"/>
                  <a:pt x="46" y="21"/>
                  <a:pt x="65" y="21"/>
                </a:cubicBezTo>
                <a:cubicBezTo>
                  <a:pt x="69" y="21"/>
                  <a:pt x="71" y="24"/>
                  <a:pt x="71" y="27"/>
                </a:cubicBezTo>
                <a:cubicBezTo>
                  <a:pt x="71" y="47"/>
                  <a:pt x="71" y="47"/>
                  <a:pt x="71" y="47"/>
                </a:cubicBezTo>
                <a:cubicBezTo>
                  <a:pt x="70" y="47"/>
                  <a:pt x="68" y="47"/>
                  <a:pt x="65" y="47"/>
                </a:cubicBezTo>
                <a:close/>
                <a:moveTo>
                  <a:pt x="37" y="51"/>
                </a:moveTo>
                <a:cubicBezTo>
                  <a:pt x="37" y="72"/>
                  <a:pt x="37" y="72"/>
                  <a:pt x="37" y="72"/>
                </a:cubicBezTo>
                <a:cubicBezTo>
                  <a:pt x="31" y="72"/>
                  <a:pt x="31" y="72"/>
                  <a:pt x="31" y="72"/>
                </a:cubicBezTo>
                <a:cubicBezTo>
                  <a:pt x="31" y="54"/>
                  <a:pt x="31" y="54"/>
                  <a:pt x="31" y="54"/>
                </a:cubicBezTo>
                <a:cubicBezTo>
                  <a:pt x="30" y="54"/>
                  <a:pt x="30" y="54"/>
                  <a:pt x="30" y="54"/>
                </a:cubicBezTo>
                <a:cubicBezTo>
                  <a:pt x="30" y="72"/>
                  <a:pt x="30" y="72"/>
                  <a:pt x="30" y="72"/>
                </a:cubicBezTo>
                <a:cubicBezTo>
                  <a:pt x="24" y="72"/>
                  <a:pt x="24" y="72"/>
                  <a:pt x="24" y="72"/>
                </a:cubicBezTo>
                <a:cubicBezTo>
                  <a:pt x="24" y="51"/>
                  <a:pt x="24" y="51"/>
                  <a:pt x="24" y="51"/>
                </a:cubicBezTo>
                <a:cubicBezTo>
                  <a:pt x="24" y="47"/>
                  <a:pt x="24" y="47"/>
                  <a:pt x="24" y="47"/>
                </a:cubicBezTo>
                <a:cubicBezTo>
                  <a:pt x="24" y="36"/>
                  <a:pt x="24" y="36"/>
                  <a:pt x="24" y="36"/>
                </a:cubicBezTo>
                <a:cubicBezTo>
                  <a:pt x="23" y="36"/>
                  <a:pt x="23" y="36"/>
                  <a:pt x="23" y="36"/>
                </a:cubicBezTo>
                <a:cubicBezTo>
                  <a:pt x="23" y="47"/>
                  <a:pt x="23" y="47"/>
                  <a:pt x="23" y="47"/>
                </a:cubicBezTo>
                <a:cubicBezTo>
                  <a:pt x="18" y="47"/>
                  <a:pt x="18" y="47"/>
                  <a:pt x="18" y="47"/>
                </a:cubicBezTo>
                <a:cubicBezTo>
                  <a:pt x="18" y="31"/>
                  <a:pt x="18" y="31"/>
                  <a:pt x="18" y="31"/>
                </a:cubicBezTo>
                <a:cubicBezTo>
                  <a:pt x="18" y="28"/>
                  <a:pt x="20" y="26"/>
                  <a:pt x="23" y="26"/>
                </a:cubicBezTo>
                <a:cubicBezTo>
                  <a:pt x="35" y="26"/>
                  <a:pt x="35" y="26"/>
                  <a:pt x="35" y="26"/>
                </a:cubicBezTo>
                <a:cubicBezTo>
                  <a:pt x="35" y="27"/>
                  <a:pt x="35" y="28"/>
                  <a:pt x="35" y="28"/>
                </a:cubicBezTo>
                <a:cubicBezTo>
                  <a:pt x="35" y="51"/>
                  <a:pt x="35" y="51"/>
                  <a:pt x="35" y="51"/>
                </a:cubicBezTo>
                <a:cubicBezTo>
                  <a:pt x="37" y="51"/>
                  <a:pt x="37" y="51"/>
                  <a:pt x="37" y="51"/>
                </a:cubicBezTo>
                <a:close/>
                <a:moveTo>
                  <a:pt x="31" y="9"/>
                </a:moveTo>
                <a:cubicBezTo>
                  <a:pt x="35" y="9"/>
                  <a:pt x="39" y="12"/>
                  <a:pt x="39" y="17"/>
                </a:cubicBezTo>
                <a:cubicBezTo>
                  <a:pt x="39" y="19"/>
                  <a:pt x="38" y="20"/>
                  <a:pt x="37" y="22"/>
                </a:cubicBezTo>
                <a:cubicBezTo>
                  <a:pt x="37" y="22"/>
                  <a:pt x="37" y="22"/>
                  <a:pt x="37" y="23"/>
                </a:cubicBezTo>
                <a:cubicBezTo>
                  <a:pt x="35" y="24"/>
                  <a:pt x="33" y="25"/>
                  <a:pt x="31" y="25"/>
                </a:cubicBezTo>
                <a:cubicBezTo>
                  <a:pt x="26" y="25"/>
                  <a:pt x="22" y="21"/>
                  <a:pt x="22" y="17"/>
                </a:cubicBezTo>
                <a:cubicBezTo>
                  <a:pt x="22" y="12"/>
                  <a:pt x="26" y="9"/>
                  <a:pt x="31" y="9"/>
                </a:cubicBezTo>
                <a:close/>
                <a:moveTo>
                  <a:pt x="81" y="9"/>
                </a:moveTo>
                <a:cubicBezTo>
                  <a:pt x="76" y="9"/>
                  <a:pt x="73" y="12"/>
                  <a:pt x="73" y="17"/>
                </a:cubicBezTo>
                <a:cubicBezTo>
                  <a:pt x="73" y="19"/>
                  <a:pt x="73" y="20"/>
                  <a:pt x="74" y="22"/>
                </a:cubicBezTo>
                <a:cubicBezTo>
                  <a:pt x="75" y="22"/>
                  <a:pt x="75" y="22"/>
                  <a:pt x="75" y="23"/>
                </a:cubicBezTo>
                <a:cubicBezTo>
                  <a:pt x="77" y="24"/>
                  <a:pt x="79" y="25"/>
                  <a:pt x="81" y="25"/>
                </a:cubicBezTo>
                <a:cubicBezTo>
                  <a:pt x="85" y="25"/>
                  <a:pt x="89" y="21"/>
                  <a:pt x="89" y="17"/>
                </a:cubicBezTo>
                <a:cubicBezTo>
                  <a:pt x="89" y="12"/>
                  <a:pt x="85" y="9"/>
                  <a:pt x="81" y="9"/>
                </a:cubicBezTo>
                <a:close/>
              </a:path>
            </a:pathLst>
          </a:custGeom>
          <a:solidFill>
            <a:schemeClr val="bg1"/>
          </a:solidFill>
          <a:ln>
            <a:noFill/>
          </a:ln>
          <a:extLst/>
        </p:spPr>
        <p:txBody>
          <a:bodyPr anchor="ctr">
            <a:scene3d>
              <a:camera prst="orthographicFront"/>
              <a:lightRig rig="threePt" dir="t"/>
            </a:scene3d>
            <a:sp3d contourW="12700">
              <a:contourClr>
                <a:srgbClr val="FFFFFF"/>
              </a:contourClr>
            </a:sp3d>
          </a:bodyPr>
          <a:lstStyle/>
          <a:p>
            <a:pPr algn="ctr">
              <a:defRPr/>
            </a:pPr>
            <a:endParaRPr lang="zh-CN" altLang="en-US">
              <a:solidFill>
                <a:srgbClr val="1C666E"/>
              </a:solidFill>
              <a:ea typeface="宋体" panose="02010600030101010101" pitchFamily="2" charset="-122"/>
            </a:endParaRPr>
          </a:p>
        </p:txBody>
      </p:sp>
      <p:sp>
        <p:nvSpPr>
          <p:cNvPr id="91" name="标题 4"/>
          <p:cNvSpPr txBox="1">
            <a:spLocks/>
          </p:cNvSpPr>
          <p:nvPr/>
        </p:nvSpPr>
        <p:spPr>
          <a:xfrm>
            <a:off x="1345059" y="1844824"/>
            <a:ext cx="2880320" cy="473484"/>
          </a:xfrm>
          <a:prstGeom prst="rect">
            <a:avLst/>
          </a:prstGeom>
        </p:spPr>
        <p:txBody>
          <a:bodyPr vert="horz" lIns="91440" tIns="45720" rIns="91440" bIns="45720" rtlCol="0" anchor="ctr">
            <a:noAutofit/>
          </a:bodyPr>
          <a:lstStyle>
            <a:lvl1pPr algn="ctr" defTabSz="914400" rtl="0" eaLnBrk="1" latinLnBrk="0" hangingPunct="1">
              <a:spcBef>
                <a:spcPct val="0"/>
              </a:spcBef>
              <a:buNone/>
              <a:defRPr sz="4400" kern="1200">
                <a:solidFill>
                  <a:schemeClr val="tx1"/>
                </a:solidFill>
                <a:latin typeface="+mj-lt"/>
                <a:ea typeface="+mj-ea"/>
                <a:cs typeface="+mj-cs"/>
              </a:defRPr>
            </a:lvl1pPr>
          </a:lstStyle>
          <a:p>
            <a:pPr algn="l"/>
            <a:r>
              <a:rPr lang="zh-CN" altLang="en-US" sz="4000" b="1" dirty="0" smtClean="0">
                <a:solidFill>
                  <a:schemeClr val="bg1"/>
                </a:solidFill>
                <a:latin typeface="微软雅黑" panose="020B0503020204020204" pitchFamily="34" charset="-122"/>
                <a:ea typeface="微软雅黑" panose="020B0503020204020204" pitchFamily="34" charset="-122"/>
              </a:rPr>
              <a:t>公司与团队</a:t>
            </a:r>
          </a:p>
        </p:txBody>
      </p:sp>
      <p:sp>
        <p:nvSpPr>
          <p:cNvPr id="92" name="标题 4"/>
          <p:cNvSpPr txBox="1">
            <a:spLocks/>
          </p:cNvSpPr>
          <p:nvPr/>
        </p:nvSpPr>
        <p:spPr>
          <a:xfrm>
            <a:off x="1345059" y="2379452"/>
            <a:ext cx="2232248" cy="473484"/>
          </a:xfrm>
          <a:prstGeom prst="rect">
            <a:avLst/>
          </a:prstGeom>
        </p:spPr>
        <p:txBody>
          <a:bodyPr vert="horz" lIns="91440" tIns="45720" rIns="91440" bIns="45720" rtlCol="0" anchor="ctr">
            <a:noAutofit/>
          </a:bodyPr>
          <a:lstStyle>
            <a:lvl1pPr algn="ctr" defTabSz="914400" rtl="0" eaLnBrk="1" latinLnBrk="0" hangingPunct="1">
              <a:spcBef>
                <a:spcPct val="0"/>
              </a:spcBef>
              <a:buNone/>
              <a:defRPr sz="4400" kern="1200">
                <a:solidFill>
                  <a:schemeClr val="tx1"/>
                </a:solidFill>
                <a:latin typeface="+mj-lt"/>
                <a:ea typeface="+mj-ea"/>
                <a:cs typeface="+mj-cs"/>
              </a:defRPr>
            </a:lvl1pPr>
          </a:lstStyle>
          <a:p>
            <a:pPr algn="l"/>
            <a:r>
              <a:rPr lang="zh-CN" altLang="en-US" sz="2400" b="1" dirty="0" smtClean="0">
                <a:solidFill>
                  <a:schemeClr val="bg1"/>
                </a:solidFill>
                <a:latin typeface="微软雅黑" panose="020B0503020204020204" pitchFamily="34" charset="-122"/>
                <a:ea typeface="微软雅黑" panose="020B0503020204020204" pitchFamily="34" charset="-122"/>
              </a:rPr>
              <a:t>我们是谁</a:t>
            </a:r>
          </a:p>
        </p:txBody>
      </p:sp>
      <p:grpSp>
        <p:nvGrpSpPr>
          <p:cNvPr id="93" name="组合 92"/>
          <p:cNvGrpSpPr/>
          <p:nvPr/>
        </p:nvGrpSpPr>
        <p:grpSpPr>
          <a:xfrm>
            <a:off x="1417067" y="3212976"/>
            <a:ext cx="1436675" cy="215444"/>
            <a:chOff x="4369395" y="3284984"/>
            <a:chExt cx="1436675" cy="215444"/>
          </a:xfrm>
        </p:grpSpPr>
        <p:sp>
          <p:nvSpPr>
            <p:cNvPr id="94" name="文本框 9"/>
            <p:cNvSpPr txBox="1"/>
            <p:nvPr/>
          </p:nvSpPr>
          <p:spPr>
            <a:xfrm>
              <a:off x="4581935" y="3284984"/>
              <a:ext cx="1224135" cy="215444"/>
            </a:xfrm>
            <a:prstGeom prst="rect">
              <a:avLst/>
            </a:prstGeom>
            <a:noFill/>
          </p:spPr>
          <p:txBody>
            <a:bodyPr wrap="square" lIns="0" tIns="0" rIns="0" bIns="0" rtlCol="0">
              <a:spAutoFit/>
            </a:bodyPr>
            <a:lstStyle/>
            <a:p>
              <a:pPr marL="0" lvl="1"/>
              <a:r>
                <a:rPr lang="zh-CN" altLang="en-US" sz="1400" dirty="0" smtClean="0">
                  <a:solidFill>
                    <a:schemeClr val="bg1"/>
                  </a:solidFill>
                  <a:latin typeface="微软雅黑" pitchFamily="34" charset="-122"/>
                  <a:ea typeface="微软雅黑" pitchFamily="34" charset="-122"/>
                </a:rPr>
                <a:t>公司</a:t>
              </a:r>
              <a:r>
                <a:rPr lang="zh-CN" altLang="en-US" sz="1400" dirty="0">
                  <a:solidFill>
                    <a:schemeClr val="bg1"/>
                  </a:solidFill>
                  <a:latin typeface="微软雅黑" pitchFamily="34" charset="-122"/>
                  <a:ea typeface="微软雅黑" pitchFamily="34" charset="-122"/>
                </a:rPr>
                <a:t>简介</a:t>
              </a:r>
            </a:p>
          </p:txBody>
        </p:sp>
        <p:grpSp>
          <p:nvGrpSpPr>
            <p:cNvPr id="95" name="组合 94"/>
            <p:cNvGrpSpPr/>
            <p:nvPr/>
          </p:nvGrpSpPr>
          <p:grpSpPr>
            <a:xfrm>
              <a:off x="4369395" y="3316401"/>
              <a:ext cx="168551" cy="168551"/>
              <a:chOff x="5005199" y="3717032"/>
              <a:chExt cx="168551" cy="168551"/>
            </a:xfrm>
          </p:grpSpPr>
          <p:sp>
            <p:nvSpPr>
              <p:cNvPr id="96" name="椭圆 95"/>
              <p:cNvSpPr/>
              <p:nvPr/>
            </p:nvSpPr>
            <p:spPr>
              <a:xfrm>
                <a:off x="5005199" y="3717032"/>
                <a:ext cx="168551" cy="168551"/>
              </a:xfrm>
              <a:prstGeom prst="ellipse">
                <a:avLst/>
              </a:prstGeom>
              <a:solidFill>
                <a:srgbClr val="92D050"/>
              </a:solidFill>
              <a:ln>
                <a:solidFill>
                  <a:srgbClr val="92D05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bg1"/>
                  </a:solidFill>
                </a:endParaRPr>
              </a:p>
            </p:txBody>
          </p:sp>
          <p:sp>
            <p:nvSpPr>
              <p:cNvPr id="97" name="等腰三角形 96"/>
              <p:cNvSpPr/>
              <p:nvPr/>
            </p:nvSpPr>
            <p:spPr>
              <a:xfrm rot="5400000">
                <a:off x="5039924" y="3741566"/>
                <a:ext cx="130606" cy="119482"/>
              </a:xfrm>
              <a:prstGeom prst="triangl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bg1"/>
                  </a:solidFill>
                </a:endParaRPr>
              </a:p>
            </p:txBody>
          </p:sp>
        </p:grpSp>
      </p:grpSp>
      <p:grpSp>
        <p:nvGrpSpPr>
          <p:cNvPr id="98" name="组合 97"/>
          <p:cNvGrpSpPr/>
          <p:nvPr/>
        </p:nvGrpSpPr>
        <p:grpSpPr>
          <a:xfrm>
            <a:off x="2857227" y="3212976"/>
            <a:ext cx="1436675" cy="215444"/>
            <a:chOff x="4369395" y="3284984"/>
            <a:chExt cx="1436675" cy="215444"/>
          </a:xfrm>
        </p:grpSpPr>
        <p:sp>
          <p:nvSpPr>
            <p:cNvPr id="99" name="文本框 9"/>
            <p:cNvSpPr txBox="1"/>
            <p:nvPr/>
          </p:nvSpPr>
          <p:spPr>
            <a:xfrm>
              <a:off x="4581935" y="3284984"/>
              <a:ext cx="1224135" cy="215444"/>
            </a:xfrm>
            <a:prstGeom prst="rect">
              <a:avLst/>
            </a:prstGeom>
            <a:noFill/>
          </p:spPr>
          <p:txBody>
            <a:bodyPr wrap="square" lIns="0" tIns="0" rIns="0" bIns="0" rtlCol="0">
              <a:spAutoFit/>
            </a:bodyPr>
            <a:lstStyle/>
            <a:p>
              <a:pPr marL="0" lvl="1"/>
              <a:r>
                <a:rPr lang="zh-CN" altLang="en-US" sz="1400" dirty="0" smtClean="0">
                  <a:solidFill>
                    <a:schemeClr val="bg1"/>
                  </a:solidFill>
                  <a:latin typeface="微软雅黑" pitchFamily="34" charset="-122"/>
                  <a:ea typeface="微软雅黑" pitchFamily="34" charset="-122"/>
                </a:rPr>
                <a:t>公司资质</a:t>
              </a:r>
              <a:endParaRPr lang="zh-CN" altLang="en-US" sz="1400" dirty="0">
                <a:solidFill>
                  <a:schemeClr val="bg1"/>
                </a:solidFill>
                <a:latin typeface="微软雅黑" pitchFamily="34" charset="-122"/>
                <a:ea typeface="微软雅黑" pitchFamily="34" charset="-122"/>
              </a:endParaRPr>
            </a:p>
          </p:txBody>
        </p:sp>
        <p:grpSp>
          <p:nvGrpSpPr>
            <p:cNvPr id="100" name="组合 99"/>
            <p:cNvGrpSpPr/>
            <p:nvPr/>
          </p:nvGrpSpPr>
          <p:grpSpPr>
            <a:xfrm>
              <a:off x="4369395" y="3316401"/>
              <a:ext cx="168551" cy="168551"/>
              <a:chOff x="5005199" y="3717032"/>
              <a:chExt cx="168551" cy="168551"/>
            </a:xfrm>
          </p:grpSpPr>
          <p:sp>
            <p:nvSpPr>
              <p:cNvPr id="101" name="椭圆 100"/>
              <p:cNvSpPr/>
              <p:nvPr/>
            </p:nvSpPr>
            <p:spPr>
              <a:xfrm>
                <a:off x="5005199" y="3717032"/>
                <a:ext cx="168551" cy="168551"/>
              </a:xfrm>
              <a:prstGeom prst="ellipse">
                <a:avLst/>
              </a:prstGeom>
              <a:solidFill>
                <a:srgbClr val="92D050"/>
              </a:solidFill>
              <a:ln>
                <a:solidFill>
                  <a:srgbClr val="92D05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bg1"/>
                  </a:solidFill>
                </a:endParaRPr>
              </a:p>
            </p:txBody>
          </p:sp>
          <p:sp>
            <p:nvSpPr>
              <p:cNvPr id="102" name="等腰三角形 101"/>
              <p:cNvSpPr/>
              <p:nvPr/>
            </p:nvSpPr>
            <p:spPr>
              <a:xfrm rot="5400000">
                <a:off x="5039924" y="3741566"/>
                <a:ext cx="130606" cy="119482"/>
              </a:xfrm>
              <a:prstGeom prst="triangl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bg1"/>
                  </a:solidFill>
                </a:endParaRPr>
              </a:p>
            </p:txBody>
          </p:sp>
        </p:grpSp>
      </p:grpSp>
      <p:grpSp>
        <p:nvGrpSpPr>
          <p:cNvPr id="103" name="组合 102"/>
          <p:cNvGrpSpPr/>
          <p:nvPr/>
        </p:nvGrpSpPr>
        <p:grpSpPr>
          <a:xfrm>
            <a:off x="1417067" y="3501588"/>
            <a:ext cx="1436675" cy="215444"/>
            <a:chOff x="4369395" y="3284984"/>
            <a:chExt cx="1436675" cy="215444"/>
          </a:xfrm>
        </p:grpSpPr>
        <p:sp>
          <p:nvSpPr>
            <p:cNvPr id="104" name="文本框 9"/>
            <p:cNvSpPr txBox="1"/>
            <p:nvPr/>
          </p:nvSpPr>
          <p:spPr>
            <a:xfrm>
              <a:off x="4581935" y="3284984"/>
              <a:ext cx="1224135" cy="215444"/>
            </a:xfrm>
            <a:prstGeom prst="rect">
              <a:avLst/>
            </a:prstGeom>
            <a:noFill/>
          </p:spPr>
          <p:txBody>
            <a:bodyPr wrap="square" lIns="0" tIns="0" rIns="0" bIns="0" rtlCol="0">
              <a:spAutoFit/>
            </a:bodyPr>
            <a:lstStyle/>
            <a:p>
              <a:pPr marL="0" lvl="1"/>
              <a:r>
                <a:rPr lang="zh-CN" altLang="en-US" sz="1400" dirty="0" smtClean="0">
                  <a:solidFill>
                    <a:schemeClr val="bg1"/>
                  </a:solidFill>
                  <a:latin typeface="微软雅黑" pitchFamily="34" charset="-122"/>
                  <a:ea typeface="微软雅黑" pitchFamily="34" charset="-122"/>
                </a:rPr>
                <a:t>团队介绍</a:t>
              </a:r>
              <a:endParaRPr lang="zh-CN" altLang="en-US" sz="1400" dirty="0">
                <a:solidFill>
                  <a:schemeClr val="bg1"/>
                </a:solidFill>
                <a:latin typeface="微软雅黑" pitchFamily="34" charset="-122"/>
                <a:ea typeface="微软雅黑" pitchFamily="34" charset="-122"/>
              </a:endParaRPr>
            </a:p>
          </p:txBody>
        </p:sp>
        <p:grpSp>
          <p:nvGrpSpPr>
            <p:cNvPr id="150" name="组合 149"/>
            <p:cNvGrpSpPr/>
            <p:nvPr/>
          </p:nvGrpSpPr>
          <p:grpSpPr>
            <a:xfrm>
              <a:off x="4369395" y="3316401"/>
              <a:ext cx="168551" cy="168551"/>
              <a:chOff x="5005199" y="3717032"/>
              <a:chExt cx="168551" cy="168551"/>
            </a:xfrm>
          </p:grpSpPr>
          <p:sp>
            <p:nvSpPr>
              <p:cNvPr id="151" name="椭圆 150"/>
              <p:cNvSpPr/>
              <p:nvPr/>
            </p:nvSpPr>
            <p:spPr>
              <a:xfrm>
                <a:off x="5005199" y="3717032"/>
                <a:ext cx="168551" cy="168551"/>
              </a:xfrm>
              <a:prstGeom prst="ellipse">
                <a:avLst/>
              </a:prstGeom>
              <a:solidFill>
                <a:srgbClr val="92D050"/>
              </a:solidFill>
              <a:ln>
                <a:solidFill>
                  <a:srgbClr val="92D05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bg1"/>
                  </a:solidFill>
                </a:endParaRPr>
              </a:p>
            </p:txBody>
          </p:sp>
          <p:sp>
            <p:nvSpPr>
              <p:cNvPr id="152" name="等腰三角形 151"/>
              <p:cNvSpPr/>
              <p:nvPr/>
            </p:nvSpPr>
            <p:spPr>
              <a:xfrm rot="5400000">
                <a:off x="5039924" y="3741566"/>
                <a:ext cx="130606" cy="119482"/>
              </a:xfrm>
              <a:prstGeom prst="triangl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bg1"/>
                  </a:solidFill>
                </a:endParaRPr>
              </a:p>
            </p:txBody>
          </p:sp>
        </p:grpSp>
      </p:grpSp>
      <p:grpSp>
        <p:nvGrpSpPr>
          <p:cNvPr id="153" name="组合 152"/>
          <p:cNvGrpSpPr/>
          <p:nvPr/>
        </p:nvGrpSpPr>
        <p:grpSpPr>
          <a:xfrm>
            <a:off x="2857227" y="3501588"/>
            <a:ext cx="1436675" cy="215444"/>
            <a:chOff x="4369395" y="3284984"/>
            <a:chExt cx="1436675" cy="215444"/>
          </a:xfrm>
        </p:grpSpPr>
        <p:sp>
          <p:nvSpPr>
            <p:cNvPr id="154" name="文本框 9"/>
            <p:cNvSpPr txBox="1"/>
            <p:nvPr/>
          </p:nvSpPr>
          <p:spPr>
            <a:xfrm>
              <a:off x="4581935" y="3284984"/>
              <a:ext cx="1224135" cy="215444"/>
            </a:xfrm>
            <a:prstGeom prst="rect">
              <a:avLst/>
            </a:prstGeom>
            <a:noFill/>
          </p:spPr>
          <p:txBody>
            <a:bodyPr wrap="square" lIns="0" tIns="0" rIns="0" bIns="0" rtlCol="0">
              <a:spAutoFit/>
            </a:bodyPr>
            <a:lstStyle/>
            <a:p>
              <a:pPr marL="0" lvl="1"/>
              <a:r>
                <a:rPr lang="zh-CN" altLang="en-US" sz="1400" dirty="0">
                  <a:solidFill>
                    <a:schemeClr val="bg1"/>
                  </a:solidFill>
                  <a:latin typeface="微软雅黑" pitchFamily="34" charset="-122"/>
                  <a:ea typeface="微软雅黑" pitchFamily="34" charset="-122"/>
                </a:rPr>
                <a:t>成员</a:t>
              </a:r>
              <a:r>
                <a:rPr lang="zh-CN" altLang="en-US" sz="1400" dirty="0" smtClean="0">
                  <a:solidFill>
                    <a:schemeClr val="bg1"/>
                  </a:solidFill>
                  <a:latin typeface="微软雅黑" pitchFamily="34" charset="-122"/>
                  <a:ea typeface="微软雅黑" pitchFamily="34" charset="-122"/>
                </a:rPr>
                <a:t>介绍</a:t>
              </a:r>
              <a:endParaRPr lang="zh-CN" altLang="en-US" sz="1400" dirty="0">
                <a:solidFill>
                  <a:schemeClr val="bg1"/>
                </a:solidFill>
                <a:latin typeface="微软雅黑" pitchFamily="34" charset="-122"/>
                <a:ea typeface="微软雅黑" pitchFamily="34" charset="-122"/>
              </a:endParaRPr>
            </a:p>
          </p:txBody>
        </p:sp>
        <p:grpSp>
          <p:nvGrpSpPr>
            <p:cNvPr id="155" name="组合 154"/>
            <p:cNvGrpSpPr/>
            <p:nvPr/>
          </p:nvGrpSpPr>
          <p:grpSpPr>
            <a:xfrm>
              <a:off x="4369395" y="3316401"/>
              <a:ext cx="168551" cy="168551"/>
              <a:chOff x="5005199" y="3717032"/>
              <a:chExt cx="168551" cy="168551"/>
            </a:xfrm>
          </p:grpSpPr>
          <p:sp>
            <p:nvSpPr>
              <p:cNvPr id="156" name="椭圆 155"/>
              <p:cNvSpPr/>
              <p:nvPr/>
            </p:nvSpPr>
            <p:spPr>
              <a:xfrm>
                <a:off x="5005199" y="3717032"/>
                <a:ext cx="168551" cy="168551"/>
              </a:xfrm>
              <a:prstGeom prst="ellipse">
                <a:avLst/>
              </a:prstGeom>
              <a:solidFill>
                <a:srgbClr val="92D050"/>
              </a:solidFill>
              <a:ln>
                <a:solidFill>
                  <a:srgbClr val="92D05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bg1"/>
                  </a:solidFill>
                </a:endParaRPr>
              </a:p>
            </p:txBody>
          </p:sp>
          <p:sp>
            <p:nvSpPr>
              <p:cNvPr id="157" name="等腰三角形 156"/>
              <p:cNvSpPr/>
              <p:nvPr/>
            </p:nvSpPr>
            <p:spPr>
              <a:xfrm rot="5400000">
                <a:off x="5039924" y="3741566"/>
                <a:ext cx="130606" cy="119482"/>
              </a:xfrm>
              <a:prstGeom prst="triangl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bg1"/>
                  </a:solidFill>
                </a:endParaRPr>
              </a:p>
            </p:txBody>
          </p:sp>
        </p:grpSp>
      </p:grpSp>
      <p:grpSp>
        <p:nvGrpSpPr>
          <p:cNvPr id="158" name="组合 157"/>
          <p:cNvGrpSpPr/>
          <p:nvPr/>
        </p:nvGrpSpPr>
        <p:grpSpPr>
          <a:xfrm>
            <a:off x="1417067" y="3789040"/>
            <a:ext cx="1436675" cy="215444"/>
            <a:chOff x="4369395" y="3284984"/>
            <a:chExt cx="1436675" cy="215444"/>
          </a:xfrm>
        </p:grpSpPr>
        <p:sp>
          <p:nvSpPr>
            <p:cNvPr id="159" name="文本框 9"/>
            <p:cNvSpPr txBox="1"/>
            <p:nvPr/>
          </p:nvSpPr>
          <p:spPr>
            <a:xfrm>
              <a:off x="4581935" y="3284984"/>
              <a:ext cx="1224135" cy="215444"/>
            </a:xfrm>
            <a:prstGeom prst="rect">
              <a:avLst/>
            </a:prstGeom>
            <a:noFill/>
          </p:spPr>
          <p:txBody>
            <a:bodyPr wrap="square" lIns="0" tIns="0" rIns="0" bIns="0" rtlCol="0">
              <a:spAutoFit/>
            </a:bodyPr>
            <a:lstStyle/>
            <a:p>
              <a:pPr marL="0" lvl="1"/>
              <a:r>
                <a:rPr lang="zh-CN" altLang="en-US" sz="1400" dirty="0" smtClean="0">
                  <a:solidFill>
                    <a:schemeClr val="bg1"/>
                  </a:solidFill>
                  <a:latin typeface="微软雅黑" pitchFamily="34" charset="-122"/>
                  <a:ea typeface="微软雅黑" pitchFamily="34" charset="-122"/>
                </a:rPr>
                <a:t>核心成员</a:t>
              </a:r>
              <a:endParaRPr lang="zh-CN" altLang="en-US" sz="1400" dirty="0">
                <a:solidFill>
                  <a:schemeClr val="bg1"/>
                </a:solidFill>
                <a:latin typeface="微软雅黑" pitchFamily="34" charset="-122"/>
                <a:ea typeface="微软雅黑" pitchFamily="34" charset="-122"/>
              </a:endParaRPr>
            </a:p>
          </p:txBody>
        </p:sp>
        <p:grpSp>
          <p:nvGrpSpPr>
            <p:cNvPr id="160" name="组合 159"/>
            <p:cNvGrpSpPr/>
            <p:nvPr/>
          </p:nvGrpSpPr>
          <p:grpSpPr>
            <a:xfrm>
              <a:off x="4369395" y="3316401"/>
              <a:ext cx="168551" cy="168551"/>
              <a:chOff x="5005199" y="3717032"/>
              <a:chExt cx="168551" cy="168551"/>
            </a:xfrm>
          </p:grpSpPr>
          <p:sp>
            <p:nvSpPr>
              <p:cNvPr id="161" name="椭圆 160"/>
              <p:cNvSpPr/>
              <p:nvPr/>
            </p:nvSpPr>
            <p:spPr>
              <a:xfrm>
                <a:off x="5005199" y="3717032"/>
                <a:ext cx="168551" cy="168551"/>
              </a:xfrm>
              <a:prstGeom prst="ellipse">
                <a:avLst/>
              </a:prstGeom>
              <a:solidFill>
                <a:srgbClr val="92D050"/>
              </a:solidFill>
              <a:ln>
                <a:solidFill>
                  <a:srgbClr val="92D05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bg1"/>
                  </a:solidFill>
                </a:endParaRPr>
              </a:p>
            </p:txBody>
          </p:sp>
          <p:sp>
            <p:nvSpPr>
              <p:cNvPr id="162" name="等腰三角形 161"/>
              <p:cNvSpPr/>
              <p:nvPr/>
            </p:nvSpPr>
            <p:spPr>
              <a:xfrm rot="5400000">
                <a:off x="5039924" y="3741566"/>
                <a:ext cx="130606" cy="119482"/>
              </a:xfrm>
              <a:prstGeom prst="triangl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bg1"/>
                  </a:solidFill>
                </a:endParaRPr>
              </a:p>
            </p:txBody>
          </p:sp>
        </p:grpSp>
      </p:grpSp>
      <p:grpSp>
        <p:nvGrpSpPr>
          <p:cNvPr id="163" name="组合 162"/>
          <p:cNvGrpSpPr/>
          <p:nvPr/>
        </p:nvGrpSpPr>
        <p:grpSpPr>
          <a:xfrm>
            <a:off x="2857227" y="3789040"/>
            <a:ext cx="1436675" cy="215444"/>
            <a:chOff x="4369395" y="3284984"/>
            <a:chExt cx="1436675" cy="215444"/>
          </a:xfrm>
        </p:grpSpPr>
        <p:sp>
          <p:nvSpPr>
            <p:cNvPr id="164" name="文本框 9"/>
            <p:cNvSpPr txBox="1"/>
            <p:nvPr/>
          </p:nvSpPr>
          <p:spPr>
            <a:xfrm>
              <a:off x="4581935" y="3284984"/>
              <a:ext cx="1224135" cy="215444"/>
            </a:xfrm>
            <a:prstGeom prst="rect">
              <a:avLst/>
            </a:prstGeom>
            <a:noFill/>
          </p:spPr>
          <p:txBody>
            <a:bodyPr wrap="square" lIns="0" tIns="0" rIns="0" bIns="0" rtlCol="0">
              <a:spAutoFit/>
            </a:bodyPr>
            <a:lstStyle/>
            <a:p>
              <a:pPr marL="0" lvl="1"/>
              <a:r>
                <a:rPr lang="zh-CN" altLang="en-US" sz="1400" dirty="0" smtClean="0">
                  <a:solidFill>
                    <a:schemeClr val="bg1"/>
                  </a:solidFill>
                  <a:latin typeface="微软雅黑" pitchFamily="34" charset="-122"/>
                  <a:ea typeface="微软雅黑" pitchFamily="34" charset="-122"/>
                </a:rPr>
                <a:t>组织架构</a:t>
              </a:r>
              <a:endParaRPr lang="zh-CN" altLang="en-US" sz="1400" dirty="0">
                <a:solidFill>
                  <a:schemeClr val="bg1"/>
                </a:solidFill>
                <a:latin typeface="微软雅黑" pitchFamily="34" charset="-122"/>
                <a:ea typeface="微软雅黑" pitchFamily="34" charset="-122"/>
              </a:endParaRPr>
            </a:p>
          </p:txBody>
        </p:sp>
        <p:grpSp>
          <p:nvGrpSpPr>
            <p:cNvPr id="165" name="组合 164"/>
            <p:cNvGrpSpPr/>
            <p:nvPr/>
          </p:nvGrpSpPr>
          <p:grpSpPr>
            <a:xfrm>
              <a:off x="4369395" y="3316401"/>
              <a:ext cx="168551" cy="168551"/>
              <a:chOff x="5005199" y="3717032"/>
              <a:chExt cx="168551" cy="168551"/>
            </a:xfrm>
          </p:grpSpPr>
          <p:sp>
            <p:nvSpPr>
              <p:cNvPr id="166" name="椭圆 165"/>
              <p:cNvSpPr/>
              <p:nvPr/>
            </p:nvSpPr>
            <p:spPr>
              <a:xfrm>
                <a:off x="5005199" y="3717032"/>
                <a:ext cx="168551" cy="168551"/>
              </a:xfrm>
              <a:prstGeom prst="ellipse">
                <a:avLst/>
              </a:prstGeom>
              <a:solidFill>
                <a:srgbClr val="92D050"/>
              </a:solidFill>
              <a:ln>
                <a:solidFill>
                  <a:srgbClr val="92D05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bg1"/>
                  </a:solidFill>
                </a:endParaRPr>
              </a:p>
            </p:txBody>
          </p:sp>
          <p:sp>
            <p:nvSpPr>
              <p:cNvPr id="167" name="等腰三角形 166"/>
              <p:cNvSpPr/>
              <p:nvPr/>
            </p:nvSpPr>
            <p:spPr>
              <a:xfrm rot="5400000">
                <a:off x="5039924" y="3741566"/>
                <a:ext cx="130606" cy="119482"/>
              </a:xfrm>
              <a:prstGeom prst="triangl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bg1"/>
                  </a:solidFill>
                </a:endParaRPr>
              </a:p>
            </p:txBody>
          </p:sp>
        </p:grpSp>
      </p:grpSp>
      <p:cxnSp>
        <p:nvCxnSpPr>
          <p:cNvPr id="168" name="直接连接符 167"/>
          <p:cNvCxnSpPr/>
          <p:nvPr/>
        </p:nvCxnSpPr>
        <p:spPr>
          <a:xfrm>
            <a:off x="1464791" y="2924364"/>
            <a:ext cx="2472556" cy="0"/>
          </a:xfrm>
          <a:prstGeom prst="line">
            <a:avLst/>
          </a:prstGeom>
          <a:ln>
            <a:solidFill>
              <a:schemeClr val="bg1"/>
            </a:solidFill>
            <a:headEnd type="oval" w="med" len="med"/>
            <a:tailEnd type="oval" w="med" len="med"/>
          </a:ln>
        </p:spPr>
        <p:style>
          <a:lnRef idx="1">
            <a:schemeClr val="accent1"/>
          </a:lnRef>
          <a:fillRef idx="0">
            <a:schemeClr val="accent1"/>
          </a:fillRef>
          <a:effectRef idx="0">
            <a:schemeClr val="accent1"/>
          </a:effectRef>
          <a:fontRef idx="minor">
            <a:schemeClr val="tx1"/>
          </a:fontRef>
        </p:style>
      </p:cxnSp>
      <p:grpSp>
        <p:nvGrpSpPr>
          <p:cNvPr id="174" name="组合 173"/>
          <p:cNvGrpSpPr/>
          <p:nvPr/>
        </p:nvGrpSpPr>
        <p:grpSpPr>
          <a:xfrm>
            <a:off x="1417067" y="4077652"/>
            <a:ext cx="1436675" cy="215444"/>
            <a:chOff x="4369395" y="3284984"/>
            <a:chExt cx="1436675" cy="215444"/>
          </a:xfrm>
        </p:grpSpPr>
        <p:sp>
          <p:nvSpPr>
            <p:cNvPr id="175" name="文本框 9"/>
            <p:cNvSpPr txBox="1"/>
            <p:nvPr/>
          </p:nvSpPr>
          <p:spPr>
            <a:xfrm>
              <a:off x="4581935" y="3284984"/>
              <a:ext cx="1224135" cy="215444"/>
            </a:xfrm>
            <a:prstGeom prst="rect">
              <a:avLst/>
            </a:prstGeom>
            <a:noFill/>
          </p:spPr>
          <p:txBody>
            <a:bodyPr wrap="square" lIns="0" tIns="0" rIns="0" bIns="0" rtlCol="0">
              <a:spAutoFit/>
            </a:bodyPr>
            <a:lstStyle/>
            <a:p>
              <a:pPr marL="0" lvl="1"/>
              <a:r>
                <a:rPr lang="zh-CN" altLang="en-US" sz="1400" dirty="0" smtClean="0">
                  <a:solidFill>
                    <a:schemeClr val="bg1"/>
                  </a:solidFill>
                  <a:latin typeface="微软雅黑" pitchFamily="34" charset="-122"/>
                  <a:ea typeface="微软雅黑" pitchFamily="34" charset="-122"/>
                </a:rPr>
                <a:t>公司事记</a:t>
              </a:r>
              <a:endParaRPr lang="zh-CN" altLang="en-US" sz="1400" dirty="0">
                <a:solidFill>
                  <a:schemeClr val="bg1"/>
                </a:solidFill>
                <a:latin typeface="微软雅黑" pitchFamily="34" charset="-122"/>
                <a:ea typeface="微软雅黑" pitchFamily="34" charset="-122"/>
              </a:endParaRPr>
            </a:p>
          </p:txBody>
        </p:sp>
        <p:grpSp>
          <p:nvGrpSpPr>
            <p:cNvPr id="176" name="组合 175"/>
            <p:cNvGrpSpPr/>
            <p:nvPr/>
          </p:nvGrpSpPr>
          <p:grpSpPr>
            <a:xfrm>
              <a:off x="4369395" y="3316401"/>
              <a:ext cx="168551" cy="168551"/>
              <a:chOff x="5005199" y="3717032"/>
              <a:chExt cx="168551" cy="168551"/>
            </a:xfrm>
          </p:grpSpPr>
          <p:sp>
            <p:nvSpPr>
              <p:cNvPr id="177" name="椭圆 176"/>
              <p:cNvSpPr/>
              <p:nvPr/>
            </p:nvSpPr>
            <p:spPr>
              <a:xfrm>
                <a:off x="5005199" y="3717032"/>
                <a:ext cx="168551" cy="168551"/>
              </a:xfrm>
              <a:prstGeom prst="ellipse">
                <a:avLst/>
              </a:prstGeom>
              <a:solidFill>
                <a:srgbClr val="92D050"/>
              </a:solidFill>
              <a:ln>
                <a:solidFill>
                  <a:srgbClr val="92D05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bg1"/>
                  </a:solidFill>
                </a:endParaRPr>
              </a:p>
            </p:txBody>
          </p:sp>
          <p:sp>
            <p:nvSpPr>
              <p:cNvPr id="178" name="等腰三角形 177"/>
              <p:cNvSpPr/>
              <p:nvPr/>
            </p:nvSpPr>
            <p:spPr>
              <a:xfrm rot="5400000">
                <a:off x="5039924" y="3741566"/>
                <a:ext cx="130606" cy="119482"/>
              </a:xfrm>
              <a:prstGeom prst="triangl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bg1"/>
                  </a:solidFill>
                </a:endParaRPr>
              </a:p>
            </p:txBody>
          </p:sp>
        </p:grpSp>
      </p:grpSp>
      <p:grpSp>
        <p:nvGrpSpPr>
          <p:cNvPr id="179" name="组合 178"/>
          <p:cNvGrpSpPr/>
          <p:nvPr/>
        </p:nvGrpSpPr>
        <p:grpSpPr>
          <a:xfrm>
            <a:off x="2857227" y="4077652"/>
            <a:ext cx="1436675" cy="215444"/>
            <a:chOff x="4369395" y="3284984"/>
            <a:chExt cx="1436675" cy="215444"/>
          </a:xfrm>
        </p:grpSpPr>
        <p:sp>
          <p:nvSpPr>
            <p:cNvPr id="180" name="文本框 9"/>
            <p:cNvSpPr txBox="1"/>
            <p:nvPr/>
          </p:nvSpPr>
          <p:spPr>
            <a:xfrm>
              <a:off x="4581935" y="3284984"/>
              <a:ext cx="1224135" cy="215444"/>
            </a:xfrm>
            <a:prstGeom prst="rect">
              <a:avLst/>
            </a:prstGeom>
            <a:noFill/>
          </p:spPr>
          <p:txBody>
            <a:bodyPr wrap="square" lIns="0" tIns="0" rIns="0" bIns="0" rtlCol="0">
              <a:spAutoFit/>
            </a:bodyPr>
            <a:lstStyle/>
            <a:p>
              <a:pPr marL="0" lvl="1"/>
              <a:r>
                <a:rPr lang="zh-CN" altLang="en-US" sz="1400" dirty="0" smtClean="0">
                  <a:solidFill>
                    <a:schemeClr val="bg1"/>
                  </a:solidFill>
                  <a:latin typeface="微软雅黑" pitchFamily="34" charset="-122"/>
                  <a:ea typeface="微软雅黑" pitchFamily="34" charset="-122"/>
                </a:rPr>
                <a:t>企业理念</a:t>
              </a:r>
              <a:endParaRPr lang="zh-CN" altLang="en-US" sz="1400" dirty="0">
                <a:solidFill>
                  <a:schemeClr val="bg1"/>
                </a:solidFill>
                <a:latin typeface="微软雅黑" pitchFamily="34" charset="-122"/>
                <a:ea typeface="微软雅黑" pitchFamily="34" charset="-122"/>
              </a:endParaRPr>
            </a:p>
          </p:txBody>
        </p:sp>
        <p:grpSp>
          <p:nvGrpSpPr>
            <p:cNvPr id="181" name="组合 180"/>
            <p:cNvGrpSpPr/>
            <p:nvPr/>
          </p:nvGrpSpPr>
          <p:grpSpPr>
            <a:xfrm>
              <a:off x="4369395" y="3316401"/>
              <a:ext cx="168551" cy="168551"/>
              <a:chOff x="5005199" y="3717032"/>
              <a:chExt cx="168551" cy="168551"/>
            </a:xfrm>
          </p:grpSpPr>
          <p:sp>
            <p:nvSpPr>
              <p:cNvPr id="182" name="椭圆 181"/>
              <p:cNvSpPr/>
              <p:nvPr/>
            </p:nvSpPr>
            <p:spPr>
              <a:xfrm>
                <a:off x="5005199" y="3717032"/>
                <a:ext cx="168551" cy="168551"/>
              </a:xfrm>
              <a:prstGeom prst="ellipse">
                <a:avLst/>
              </a:prstGeom>
              <a:solidFill>
                <a:srgbClr val="92D050"/>
              </a:solidFill>
              <a:ln>
                <a:solidFill>
                  <a:srgbClr val="92D05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bg1"/>
                  </a:solidFill>
                </a:endParaRPr>
              </a:p>
            </p:txBody>
          </p:sp>
          <p:sp>
            <p:nvSpPr>
              <p:cNvPr id="183" name="等腰三角形 182"/>
              <p:cNvSpPr/>
              <p:nvPr/>
            </p:nvSpPr>
            <p:spPr>
              <a:xfrm rot="5400000">
                <a:off x="5039924" y="3741566"/>
                <a:ext cx="130606" cy="119482"/>
              </a:xfrm>
              <a:prstGeom prst="triangl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bg1"/>
                  </a:solidFill>
                </a:endParaRPr>
              </a:p>
            </p:txBody>
          </p:sp>
        </p:grpSp>
      </p:grpSp>
      <p:sp>
        <p:nvSpPr>
          <p:cNvPr id="184" name="矩形 183"/>
          <p:cNvSpPr/>
          <p:nvPr/>
        </p:nvSpPr>
        <p:spPr>
          <a:xfrm rot="2700000">
            <a:off x="8642576" y="6569968"/>
            <a:ext cx="576064" cy="576064"/>
          </a:xfrm>
          <a:prstGeom prst="rect">
            <a:avLst/>
          </a:prstGeom>
          <a:solidFill>
            <a:srgbClr val="92D050">
              <a:alpha val="41176"/>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85" name="矩形 184"/>
          <p:cNvSpPr/>
          <p:nvPr/>
        </p:nvSpPr>
        <p:spPr>
          <a:xfrm rot="2700000">
            <a:off x="9457254" y="6572643"/>
            <a:ext cx="576064" cy="576064"/>
          </a:xfrm>
          <a:prstGeom prst="rect">
            <a:avLst/>
          </a:prstGeom>
          <a:solidFill>
            <a:srgbClr val="31859C">
              <a:alpha val="63137"/>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86" name="矩形 185"/>
          <p:cNvSpPr/>
          <p:nvPr/>
        </p:nvSpPr>
        <p:spPr>
          <a:xfrm rot="2700000">
            <a:off x="10271930" y="6574788"/>
            <a:ext cx="576064" cy="576064"/>
          </a:xfrm>
          <a:prstGeom prst="rect">
            <a:avLst/>
          </a:prstGeom>
          <a:solidFill>
            <a:srgbClr val="C0504D">
              <a:alpha val="56078"/>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87" name="矩形 186"/>
          <p:cNvSpPr/>
          <p:nvPr/>
        </p:nvSpPr>
        <p:spPr>
          <a:xfrm rot="2700000">
            <a:off x="9864592" y="6167450"/>
            <a:ext cx="576064" cy="576064"/>
          </a:xfrm>
          <a:prstGeom prst="rect">
            <a:avLst/>
          </a:prstGeom>
          <a:solidFill>
            <a:schemeClr val="accent1">
              <a:lumMod val="75000"/>
              <a:alpha val="18824"/>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88" name="矩形 187"/>
          <p:cNvSpPr/>
          <p:nvPr/>
        </p:nvSpPr>
        <p:spPr>
          <a:xfrm rot="2700000">
            <a:off x="10679269" y="6167450"/>
            <a:ext cx="576064" cy="576064"/>
          </a:xfrm>
          <a:prstGeom prst="rect">
            <a:avLst/>
          </a:prstGeom>
          <a:solidFill>
            <a:schemeClr val="accent1">
              <a:lumMod val="75000"/>
              <a:alpha val="18824"/>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Tree>
    <p:extLst>
      <p:ext uri="{BB962C8B-B14F-4D97-AF65-F5344CB8AC3E}">
        <p14:creationId xmlns:p14="http://schemas.microsoft.com/office/powerpoint/2010/main" val="2070089021"/>
      </p:ext>
    </p:extLst>
  </p:cSld>
  <p:clrMapOvr>
    <a:masterClrMapping/>
  </p:clrMapOvr>
  <mc:AlternateContent xmlns:mc="http://schemas.openxmlformats.org/markup-compatibility/2006" xmlns:p14="http://schemas.microsoft.com/office/powerpoint/2010/main">
    <mc:Choice Requires="p14">
      <p:transition spd="slow" p14:dur="1200">
        <p14:flip dir="r"/>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53" presetClass="entr" presetSubtype="16" fill="hold" grpId="0" nodeType="afterEffect">
                                  <p:stCondLst>
                                    <p:cond delay="0"/>
                                  </p:stCondLst>
                                  <p:childTnLst>
                                    <p:set>
                                      <p:cBhvr>
                                        <p:cTn id="6" dur="1" fill="hold">
                                          <p:stCondLst>
                                            <p:cond delay="0"/>
                                          </p:stCondLst>
                                        </p:cTn>
                                        <p:tgtEl>
                                          <p:spTgt spid="87"/>
                                        </p:tgtEl>
                                        <p:attrNameLst>
                                          <p:attrName>style.visibility</p:attrName>
                                        </p:attrNameLst>
                                      </p:cBhvr>
                                      <p:to>
                                        <p:strVal val="visible"/>
                                      </p:to>
                                    </p:set>
                                    <p:anim calcmode="lin" valueType="num">
                                      <p:cBhvr>
                                        <p:cTn id="7" dur="500" fill="hold"/>
                                        <p:tgtEl>
                                          <p:spTgt spid="87"/>
                                        </p:tgtEl>
                                        <p:attrNameLst>
                                          <p:attrName>ppt_w</p:attrName>
                                        </p:attrNameLst>
                                      </p:cBhvr>
                                      <p:tavLst>
                                        <p:tav tm="0">
                                          <p:val>
                                            <p:fltVal val="0"/>
                                          </p:val>
                                        </p:tav>
                                        <p:tav tm="100000">
                                          <p:val>
                                            <p:strVal val="#ppt_w"/>
                                          </p:val>
                                        </p:tav>
                                      </p:tavLst>
                                    </p:anim>
                                    <p:anim calcmode="lin" valueType="num">
                                      <p:cBhvr>
                                        <p:cTn id="8" dur="500" fill="hold"/>
                                        <p:tgtEl>
                                          <p:spTgt spid="87"/>
                                        </p:tgtEl>
                                        <p:attrNameLst>
                                          <p:attrName>ppt_h</p:attrName>
                                        </p:attrNameLst>
                                      </p:cBhvr>
                                      <p:tavLst>
                                        <p:tav tm="0">
                                          <p:val>
                                            <p:fltVal val="0"/>
                                          </p:val>
                                        </p:tav>
                                        <p:tav tm="100000">
                                          <p:val>
                                            <p:strVal val="#ppt_h"/>
                                          </p:val>
                                        </p:tav>
                                      </p:tavLst>
                                    </p:anim>
                                    <p:animEffect transition="in" filter="fade">
                                      <p:cBhvr>
                                        <p:cTn id="9" dur="500"/>
                                        <p:tgtEl>
                                          <p:spTgt spid="87"/>
                                        </p:tgtEl>
                                      </p:cBhvr>
                                    </p:animEffect>
                                  </p:childTnLst>
                                </p:cTn>
                              </p:par>
                            </p:childTnLst>
                          </p:cTn>
                        </p:par>
                        <p:par>
                          <p:cTn id="10" fill="hold">
                            <p:stCondLst>
                              <p:cond delay="500"/>
                            </p:stCondLst>
                            <p:childTnLst>
                              <p:par>
                                <p:cTn id="11" presetID="53" presetClass="entr" presetSubtype="16" fill="hold" grpId="0" nodeType="afterEffect">
                                  <p:stCondLst>
                                    <p:cond delay="0"/>
                                  </p:stCondLst>
                                  <p:childTnLst>
                                    <p:set>
                                      <p:cBhvr>
                                        <p:cTn id="12" dur="1" fill="hold">
                                          <p:stCondLst>
                                            <p:cond delay="0"/>
                                          </p:stCondLst>
                                        </p:cTn>
                                        <p:tgtEl>
                                          <p:spTgt spid="2"/>
                                        </p:tgtEl>
                                        <p:attrNameLst>
                                          <p:attrName>style.visibility</p:attrName>
                                        </p:attrNameLst>
                                      </p:cBhvr>
                                      <p:to>
                                        <p:strVal val="visible"/>
                                      </p:to>
                                    </p:set>
                                    <p:anim calcmode="lin" valueType="num">
                                      <p:cBhvr>
                                        <p:cTn id="13" dur="500" fill="hold"/>
                                        <p:tgtEl>
                                          <p:spTgt spid="2"/>
                                        </p:tgtEl>
                                        <p:attrNameLst>
                                          <p:attrName>ppt_w</p:attrName>
                                        </p:attrNameLst>
                                      </p:cBhvr>
                                      <p:tavLst>
                                        <p:tav tm="0">
                                          <p:val>
                                            <p:fltVal val="0"/>
                                          </p:val>
                                        </p:tav>
                                        <p:tav tm="100000">
                                          <p:val>
                                            <p:strVal val="#ppt_w"/>
                                          </p:val>
                                        </p:tav>
                                      </p:tavLst>
                                    </p:anim>
                                    <p:anim calcmode="lin" valueType="num">
                                      <p:cBhvr>
                                        <p:cTn id="14" dur="500" fill="hold"/>
                                        <p:tgtEl>
                                          <p:spTgt spid="2"/>
                                        </p:tgtEl>
                                        <p:attrNameLst>
                                          <p:attrName>ppt_h</p:attrName>
                                        </p:attrNameLst>
                                      </p:cBhvr>
                                      <p:tavLst>
                                        <p:tav tm="0">
                                          <p:val>
                                            <p:fltVal val="0"/>
                                          </p:val>
                                        </p:tav>
                                        <p:tav tm="100000">
                                          <p:val>
                                            <p:strVal val="#ppt_h"/>
                                          </p:val>
                                        </p:tav>
                                      </p:tavLst>
                                    </p:anim>
                                    <p:animEffect transition="in" filter="fade">
                                      <p:cBhvr>
                                        <p:cTn id="15" dur="500"/>
                                        <p:tgtEl>
                                          <p:spTgt spid="2"/>
                                        </p:tgtEl>
                                      </p:cBhvr>
                                    </p:animEffect>
                                  </p:childTnLst>
                                </p:cTn>
                              </p:par>
                              <p:par>
                                <p:cTn id="16" presetID="21" presetClass="entr" presetSubtype="1" fill="hold" grpId="0" nodeType="withEffect">
                                  <p:stCondLst>
                                    <p:cond delay="500"/>
                                  </p:stCondLst>
                                  <p:childTnLst>
                                    <p:set>
                                      <p:cBhvr>
                                        <p:cTn id="17" dur="1" fill="hold">
                                          <p:stCondLst>
                                            <p:cond delay="0"/>
                                          </p:stCondLst>
                                        </p:cTn>
                                        <p:tgtEl>
                                          <p:spTgt spid="89"/>
                                        </p:tgtEl>
                                        <p:attrNameLst>
                                          <p:attrName>style.visibility</p:attrName>
                                        </p:attrNameLst>
                                      </p:cBhvr>
                                      <p:to>
                                        <p:strVal val="visible"/>
                                      </p:to>
                                    </p:set>
                                    <p:animEffect transition="in" filter="wheel(1)">
                                      <p:cBhvr>
                                        <p:cTn id="18" dur="400"/>
                                        <p:tgtEl>
                                          <p:spTgt spid="89"/>
                                        </p:tgtEl>
                                      </p:cBhvr>
                                    </p:animEffect>
                                  </p:childTnLst>
                                </p:cTn>
                              </p:par>
                              <p:par>
                                <p:cTn id="19" presetID="42" presetClass="entr" presetSubtype="0" fill="hold" grpId="0" nodeType="withEffect">
                                  <p:stCondLst>
                                    <p:cond delay="500"/>
                                  </p:stCondLst>
                                  <p:childTnLst>
                                    <p:set>
                                      <p:cBhvr>
                                        <p:cTn id="20" dur="1" fill="hold">
                                          <p:stCondLst>
                                            <p:cond delay="0"/>
                                          </p:stCondLst>
                                        </p:cTn>
                                        <p:tgtEl>
                                          <p:spTgt spid="90"/>
                                        </p:tgtEl>
                                        <p:attrNameLst>
                                          <p:attrName>style.visibility</p:attrName>
                                        </p:attrNameLst>
                                      </p:cBhvr>
                                      <p:to>
                                        <p:strVal val="visible"/>
                                      </p:to>
                                    </p:set>
                                    <p:animEffect transition="in" filter="fade">
                                      <p:cBhvr>
                                        <p:cTn id="21" dur="1000"/>
                                        <p:tgtEl>
                                          <p:spTgt spid="90"/>
                                        </p:tgtEl>
                                      </p:cBhvr>
                                    </p:animEffect>
                                    <p:anim calcmode="lin" valueType="num">
                                      <p:cBhvr>
                                        <p:cTn id="22" dur="1000" fill="hold"/>
                                        <p:tgtEl>
                                          <p:spTgt spid="90"/>
                                        </p:tgtEl>
                                        <p:attrNameLst>
                                          <p:attrName>ppt_x</p:attrName>
                                        </p:attrNameLst>
                                      </p:cBhvr>
                                      <p:tavLst>
                                        <p:tav tm="0">
                                          <p:val>
                                            <p:strVal val="#ppt_x"/>
                                          </p:val>
                                        </p:tav>
                                        <p:tav tm="100000">
                                          <p:val>
                                            <p:strVal val="#ppt_x"/>
                                          </p:val>
                                        </p:tav>
                                      </p:tavLst>
                                    </p:anim>
                                    <p:anim calcmode="lin" valueType="num">
                                      <p:cBhvr>
                                        <p:cTn id="23" dur="1000" fill="hold"/>
                                        <p:tgtEl>
                                          <p:spTgt spid="90"/>
                                        </p:tgtEl>
                                        <p:attrNameLst>
                                          <p:attrName>ppt_y</p:attrName>
                                        </p:attrNameLst>
                                      </p:cBhvr>
                                      <p:tavLst>
                                        <p:tav tm="0">
                                          <p:val>
                                            <p:strVal val="#ppt_y+.1"/>
                                          </p:val>
                                        </p:tav>
                                        <p:tav tm="100000">
                                          <p:val>
                                            <p:strVal val="#ppt_y"/>
                                          </p:val>
                                        </p:tav>
                                      </p:tavLst>
                                    </p:anim>
                                  </p:childTnLst>
                                </p:cTn>
                              </p:par>
                              <p:par>
                                <p:cTn id="24" presetID="53" presetClass="entr" presetSubtype="16" fill="hold" grpId="0" nodeType="withEffect">
                                  <p:stCondLst>
                                    <p:cond delay="500"/>
                                  </p:stCondLst>
                                  <p:childTnLst>
                                    <p:set>
                                      <p:cBhvr>
                                        <p:cTn id="25" dur="1" fill="hold">
                                          <p:stCondLst>
                                            <p:cond delay="0"/>
                                          </p:stCondLst>
                                        </p:cTn>
                                        <p:tgtEl>
                                          <p:spTgt spid="91"/>
                                        </p:tgtEl>
                                        <p:attrNameLst>
                                          <p:attrName>style.visibility</p:attrName>
                                        </p:attrNameLst>
                                      </p:cBhvr>
                                      <p:to>
                                        <p:strVal val="visible"/>
                                      </p:to>
                                    </p:set>
                                    <p:anim calcmode="lin" valueType="num">
                                      <p:cBhvr>
                                        <p:cTn id="26" dur="500" fill="hold"/>
                                        <p:tgtEl>
                                          <p:spTgt spid="91"/>
                                        </p:tgtEl>
                                        <p:attrNameLst>
                                          <p:attrName>ppt_w</p:attrName>
                                        </p:attrNameLst>
                                      </p:cBhvr>
                                      <p:tavLst>
                                        <p:tav tm="0">
                                          <p:val>
                                            <p:fltVal val="0"/>
                                          </p:val>
                                        </p:tav>
                                        <p:tav tm="100000">
                                          <p:val>
                                            <p:strVal val="#ppt_w"/>
                                          </p:val>
                                        </p:tav>
                                      </p:tavLst>
                                    </p:anim>
                                    <p:anim calcmode="lin" valueType="num">
                                      <p:cBhvr>
                                        <p:cTn id="27" dur="500" fill="hold"/>
                                        <p:tgtEl>
                                          <p:spTgt spid="91"/>
                                        </p:tgtEl>
                                        <p:attrNameLst>
                                          <p:attrName>ppt_h</p:attrName>
                                        </p:attrNameLst>
                                      </p:cBhvr>
                                      <p:tavLst>
                                        <p:tav tm="0">
                                          <p:val>
                                            <p:fltVal val="0"/>
                                          </p:val>
                                        </p:tav>
                                        <p:tav tm="100000">
                                          <p:val>
                                            <p:strVal val="#ppt_h"/>
                                          </p:val>
                                        </p:tav>
                                      </p:tavLst>
                                    </p:anim>
                                    <p:animEffect transition="in" filter="fade">
                                      <p:cBhvr>
                                        <p:cTn id="28" dur="500"/>
                                        <p:tgtEl>
                                          <p:spTgt spid="91"/>
                                        </p:tgtEl>
                                      </p:cBhvr>
                                    </p:animEffect>
                                  </p:childTnLst>
                                </p:cTn>
                              </p:par>
                              <p:par>
                                <p:cTn id="29" presetID="53" presetClass="entr" presetSubtype="16" fill="hold" grpId="0" nodeType="withEffect">
                                  <p:stCondLst>
                                    <p:cond delay="500"/>
                                  </p:stCondLst>
                                  <p:childTnLst>
                                    <p:set>
                                      <p:cBhvr>
                                        <p:cTn id="30" dur="1" fill="hold">
                                          <p:stCondLst>
                                            <p:cond delay="0"/>
                                          </p:stCondLst>
                                        </p:cTn>
                                        <p:tgtEl>
                                          <p:spTgt spid="92"/>
                                        </p:tgtEl>
                                        <p:attrNameLst>
                                          <p:attrName>style.visibility</p:attrName>
                                        </p:attrNameLst>
                                      </p:cBhvr>
                                      <p:to>
                                        <p:strVal val="visible"/>
                                      </p:to>
                                    </p:set>
                                    <p:anim calcmode="lin" valueType="num">
                                      <p:cBhvr>
                                        <p:cTn id="31" dur="500" fill="hold"/>
                                        <p:tgtEl>
                                          <p:spTgt spid="92"/>
                                        </p:tgtEl>
                                        <p:attrNameLst>
                                          <p:attrName>ppt_w</p:attrName>
                                        </p:attrNameLst>
                                      </p:cBhvr>
                                      <p:tavLst>
                                        <p:tav tm="0">
                                          <p:val>
                                            <p:fltVal val="0"/>
                                          </p:val>
                                        </p:tav>
                                        <p:tav tm="100000">
                                          <p:val>
                                            <p:strVal val="#ppt_w"/>
                                          </p:val>
                                        </p:tav>
                                      </p:tavLst>
                                    </p:anim>
                                    <p:anim calcmode="lin" valueType="num">
                                      <p:cBhvr>
                                        <p:cTn id="32" dur="500" fill="hold"/>
                                        <p:tgtEl>
                                          <p:spTgt spid="92"/>
                                        </p:tgtEl>
                                        <p:attrNameLst>
                                          <p:attrName>ppt_h</p:attrName>
                                        </p:attrNameLst>
                                      </p:cBhvr>
                                      <p:tavLst>
                                        <p:tav tm="0">
                                          <p:val>
                                            <p:fltVal val="0"/>
                                          </p:val>
                                        </p:tav>
                                        <p:tav tm="100000">
                                          <p:val>
                                            <p:strVal val="#ppt_h"/>
                                          </p:val>
                                        </p:tav>
                                      </p:tavLst>
                                    </p:anim>
                                    <p:animEffect transition="in" filter="fade">
                                      <p:cBhvr>
                                        <p:cTn id="33" dur="500"/>
                                        <p:tgtEl>
                                          <p:spTgt spid="92"/>
                                        </p:tgtEl>
                                      </p:cBhvr>
                                    </p:animEffect>
                                  </p:childTnLst>
                                </p:cTn>
                              </p:par>
                              <p:par>
                                <p:cTn id="34" presetID="53" presetClass="entr" presetSubtype="16" fill="hold" nodeType="withEffect">
                                  <p:stCondLst>
                                    <p:cond delay="500"/>
                                  </p:stCondLst>
                                  <p:childTnLst>
                                    <p:set>
                                      <p:cBhvr>
                                        <p:cTn id="35" dur="1" fill="hold">
                                          <p:stCondLst>
                                            <p:cond delay="0"/>
                                          </p:stCondLst>
                                        </p:cTn>
                                        <p:tgtEl>
                                          <p:spTgt spid="93"/>
                                        </p:tgtEl>
                                        <p:attrNameLst>
                                          <p:attrName>style.visibility</p:attrName>
                                        </p:attrNameLst>
                                      </p:cBhvr>
                                      <p:to>
                                        <p:strVal val="visible"/>
                                      </p:to>
                                    </p:set>
                                    <p:anim calcmode="lin" valueType="num">
                                      <p:cBhvr>
                                        <p:cTn id="36" dur="500" fill="hold"/>
                                        <p:tgtEl>
                                          <p:spTgt spid="93"/>
                                        </p:tgtEl>
                                        <p:attrNameLst>
                                          <p:attrName>ppt_w</p:attrName>
                                        </p:attrNameLst>
                                      </p:cBhvr>
                                      <p:tavLst>
                                        <p:tav tm="0">
                                          <p:val>
                                            <p:fltVal val="0"/>
                                          </p:val>
                                        </p:tav>
                                        <p:tav tm="100000">
                                          <p:val>
                                            <p:strVal val="#ppt_w"/>
                                          </p:val>
                                        </p:tav>
                                      </p:tavLst>
                                    </p:anim>
                                    <p:anim calcmode="lin" valueType="num">
                                      <p:cBhvr>
                                        <p:cTn id="37" dur="500" fill="hold"/>
                                        <p:tgtEl>
                                          <p:spTgt spid="93"/>
                                        </p:tgtEl>
                                        <p:attrNameLst>
                                          <p:attrName>ppt_h</p:attrName>
                                        </p:attrNameLst>
                                      </p:cBhvr>
                                      <p:tavLst>
                                        <p:tav tm="0">
                                          <p:val>
                                            <p:fltVal val="0"/>
                                          </p:val>
                                        </p:tav>
                                        <p:tav tm="100000">
                                          <p:val>
                                            <p:strVal val="#ppt_h"/>
                                          </p:val>
                                        </p:tav>
                                      </p:tavLst>
                                    </p:anim>
                                    <p:animEffect transition="in" filter="fade">
                                      <p:cBhvr>
                                        <p:cTn id="38" dur="500"/>
                                        <p:tgtEl>
                                          <p:spTgt spid="93"/>
                                        </p:tgtEl>
                                      </p:cBhvr>
                                    </p:animEffect>
                                  </p:childTnLst>
                                </p:cTn>
                              </p:par>
                              <p:par>
                                <p:cTn id="39" presetID="53" presetClass="entr" presetSubtype="16" fill="hold" nodeType="withEffect">
                                  <p:stCondLst>
                                    <p:cond delay="500"/>
                                  </p:stCondLst>
                                  <p:childTnLst>
                                    <p:set>
                                      <p:cBhvr>
                                        <p:cTn id="40" dur="1" fill="hold">
                                          <p:stCondLst>
                                            <p:cond delay="0"/>
                                          </p:stCondLst>
                                        </p:cTn>
                                        <p:tgtEl>
                                          <p:spTgt spid="98"/>
                                        </p:tgtEl>
                                        <p:attrNameLst>
                                          <p:attrName>style.visibility</p:attrName>
                                        </p:attrNameLst>
                                      </p:cBhvr>
                                      <p:to>
                                        <p:strVal val="visible"/>
                                      </p:to>
                                    </p:set>
                                    <p:anim calcmode="lin" valueType="num">
                                      <p:cBhvr>
                                        <p:cTn id="41" dur="500" fill="hold"/>
                                        <p:tgtEl>
                                          <p:spTgt spid="98"/>
                                        </p:tgtEl>
                                        <p:attrNameLst>
                                          <p:attrName>ppt_w</p:attrName>
                                        </p:attrNameLst>
                                      </p:cBhvr>
                                      <p:tavLst>
                                        <p:tav tm="0">
                                          <p:val>
                                            <p:fltVal val="0"/>
                                          </p:val>
                                        </p:tav>
                                        <p:tav tm="100000">
                                          <p:val>
                                            <p:strVal val="#ppt_w"/>
                                          </p:val>
                                        </p:tav>
                                      </p:tavLst>
                                    </p:anim>
                                    <p:anim calcmode="lin" valueType="num">
                                      <p:cBhvr>
                                        <p:cTn id="42" dur="500" fill="hold"/>
                                        <p:tgtEl>
                                          <p:spTgt spid="98"/>
                                        </p:tgtEl>
                                        <p:attrNameLst>
                                          <p:attrName>ppt_h</p:attrName>
                                        </p:attrNameLst>
                                      </p:cBhvr>
                                      <p:tavLst>
                                        <p:tav tm="0">
                                          <p:val>
                                            <p:fltVal val="0"/>
                                          </p:val>
                                        </p:tav>
                                        <p:tav tm="100000">
                                          <p:val>
                                            <p:strVal val="#ppt_h"/>
                                          </p:val>
                                        </p:tav>
                                      </p:tavLst>
                                    </p:anim>
                                    <p:animEffect transition="in" filter="fade">
                                      <p:cBhvr>
                                        <p:cTn id="43" dur="500"/>
                                        <p:tgtEl>
                                          <p:spTgt spid="98"/>
                                        </p:tgtEl>
                                      </p:cBhvr>
                                    </p:animEffect>
                                  </p:childTnLst>
                                </p:cTn>
                              </p:par>
                              <p:par>
                                <p:cTn id="44" presetID="53" presetClass="entr" presetSubtype="16" fill="hold" nodeType="withEffect">
                                  <p:stCondLst>
                                    <p:cond delay="500"/>
                                  </p:stCondLst>
                                  <p:childTnLst>
                                    <p:set>
                                      <p:cBhvr>
                                        <p:cTn id="45" dur="1" fill="hold">
                                          <p:stCondLst>
                                            <p:cond delay="0"/>
                                          </p:stCondLst>
                                        </p:cTn>
                                        <p:tgtEl>
                                          <p:spTgt spid="103"/>
                                        </p:tgtEl>
                                        <p:attrNameLst>
                                          <p:attrName>style.visibility</p:attrName>
                                        </p:attrNameLst>
                                      </p:cBhvr>
                                      <p:to>
                                        <p:strVal val="visible"/>
                                      </p:to>
                                    </p:set>
                                    <p:anim calcmode="lin" valueType="num">
                                      <p:cBhvr>
                                        <p:cTn id="46" dur="500" fill="hold"/>
                                        <p:tgtEl>
                                          <p:spTgt spid="103"/>
                                        </p:tgtEl>
                                        <p:attrNameLst>
                                          <p:attrName>ppt_w</p:attrName>
                                        </p:attrNameLst>
                                      </p:cBhvr>
                                      <p:tavLst>
                                        <p:tav tm="0">
                                          <p:val>
                                            <p:fltVal val="0"/>
                                          </p:val>
                                        </p:tav>
                                        <p:tav tm="100000">
                                          <p:val>
                                            <p:strVal val="#ppt_w"/>
                                          </p:val>
                                        </p:tav>
                                      </p:tavLst>
                                    </p:anim>
                                    <p:anim calcmode="lin" valueType="num">
                                      <p:cBhvr>
                                        <p:cTn id="47" dur="500" fill="hold"/>
                                        <p:tgtEl>
                                          <p:spTgt spid="103"/>
                                        </p:tgtEl>
                                        <p:attrNameLst>
                                          <p:attrName>ppt_h</p:attrName>
                                        </p:attrNameLst>
                                      </p:cBhvr>
                                      <p:tavLst>
                                        <p:tav tm="0">
                                          <p:val>
                                            <p:fltVal val="0"/>
                                          </p:val>
                                        </p:tav>
                                        <p:tav tm="100000">
                                          <p:val>
                                            <p:strVal val="#ppt_h"/>
                                          </p:val>
                                        </p:tav>
                                      </p:tavLst>
                                    </p:anim>
                                    <p:animEffect transition="in" filter="fade">
                                      <p:cBhvr>
                                        <p:cTn id="48" dur="500"/>
                                        <p:tgtEl>
                                          <p:spTgt spid="103"/>
                                        </p:tgtEl>
                                      </p:cBhvr>
                                    </p:animEffect>
                                  </p:childTnLst>
                                </p:cTn>
                              </p:par>
                              <p:par>
                                <p:cTn id="49" presetID="53" presetClass="entr" presetSubtype="16" fill="hold" nodeType="withEffect">
                                  <p:stCondLst>
                                    <p:cond delay="500"/>
                                  </p:stCondLst>
                                  <p:childTnLst>
                                    <p:set>
                                      <p:cBhvr>
                                        <p:cTn id="50" dur="1" fill="hold">
                                          <p:stCondLst>
                                            <p:cond delay="0"/>
                                          </p:stCondLst>
                                        </p:cTn>
                                        <p:tgtEl>
                                          <p:spTgt spid="153"/>
                                        </p:tgtEl>
                                        <p:attrNameLst>
                                          <p:attrName>style.visibility</p:attrName>
                                        </p:attrNameLst>
                                      </p:cBhvr>
                                      <p:to>
                                        <p:strVal val="visible"/>
                                      </p:to>
                                    </p:set>
                                    <p:anim calcmode="lin" valueType="num">
                                      <p:cBhvr>
                                        <p:cTn id="51" dur="500" fill="hold"/>
                                        <p:tgtEl>
                                          <p:spTgt spid="153"/>
                                        </p:tgtEl>
                                        <p:attrNameLst>
                                          <p:attrName>ppt_w</p:attrName>
                                        </p:attrNameLst>
                                      </p:cBhvr>
                                      <p:tavLst>
                                        <p:tav tm="0">
                                          <p:val>
                                            <p:fltVal val="0"/>
                                          </p:val>
                                        </p:tav>
                                        <p:tav tm="100000">
                                          <p:val>
                                            <p:strVal val="#ppt_w"/>
                                          </p:val>
                                        </p:tav>
                                      </p:tavLst>
                                    </p:anim>
                                    <p:anim calcmode="lin" valueType="num">
                                      <p:cBhvr>
                                        <p:cTn id="52" dur="500" fill="hold"/>
                                        <p:tgtEl>
                                          <p:spTgt spid="153"/>
                                        </p:tgtEl>
                                        <p:attrNameLst>
                                          <p:attrName>ppt_h</p:attrName>
                                        </p:attrNameLst>
                                      </p:cBhvr>
                                      <p:tavLst>
                                        <p:tav tm="0">
                                          <p:val>
                                            <p:fltVal val="0"/>
                                          </p:val>
                                        </p:tav>
                                        <p:tav tm="100000">
                                          <p:val>
                                            <p:strVal val="#ppt_h"/>
                                          </p:val>
                                        </p:tav>
                                      </p:tavLst>
                                    </p:anim>
                                    <p:animEffect transition="in" filter="fade">
                                      <p:cBhvr>
                                        <p:cTn id="53" dur="500"/>
                                        <p:tgtEl>
                                          <p:spTgt spid="153"/>
                                        </p:tgtEl>
                                      </p:cBhvr>
                                    </p:animEffect>
                                  </p:childTnLst>
                                </p:cTn>
                              </p:par>
                              <p:par>
                                <p:cTn id="54" presetID="53" presetClass="entr" presetSubtype="16" fill="hold" nodeType="withEffect">
                                  <p:stCondLst>
                                    <p:cond delay="500"/>
                                  </p:stCondLst>
                                  <p:childTnLst>
                                    <p:set>
                                      <p:cBhvr>
                                        <p:cTn id="55" dur="1" fill="hold">
                                          <p:stCondLst>
                                            <p:cond delay="0"/>
                                          </p:stCondLst>
                                        </p:cTn>
                                        <p:tgtEl>
                                          <p:spTgt spid="158"/>
                                        </p:tgtEl>
                                        <p:attrNameLst>
                                          <p:attrName>style.visibility</p:attrName>
                                        </p:attrNameLst>
                                      </p:cBhvr>
                                      <p:to>
                                        <p:strVal val="visible"/>
                                      </p:to>
                                    </p:set>
                                    <p:anim calcmode="lin" valueType="num">
                                      <p:cBhvr>
                                        <p:cTn id="56" dur="500" fill="hold"/>
                                        <p:tgtEl>
                                          <p:spTgt spid="158"/>
                                        </p:tgtEl>
                                        <p:attrNameLst>
                                          <p:attrName>ppt_w</p:attrName>
                                        </p:attrNameLst>
                                      </p:cBhvr>
                                      <p:tavLst>
                                        <p:tav tm="0">
                                          <p:val>
                                            <p:fltVal val="0"/>
                                          </p:val>
                                        </p:tav>
                                        <p:tav tm="100000">
                                          <p:val>
                                            <p:strVal val="#ppt_w"/>
                                          </p:val>
                                        </p:tav>
                                      </p:tavLst>
                                    </p:anim>
                                    <p:anim calcmode="lin" valueType="num">
                                      <p:cBhvr>
                                        <p:cTn id="57" dur="500" fill="hold"/>
                                        <p:tgtEl>
                                          <p:spTgt spid="158"/>
                                        </p:tgtEl>
                                        <p:attrNameLst>
                                          <p:attrName>ppt_h</p:attrName>
                                        </p:attrNameLst>
                                      </p:cBhvr>
                                      <p:tavLst>
                                        <p:tav tm="0">
                                          <p:val>
                                            <p:fltVal val="0"/>
                                          </p:val>
                                        </p:tav>
                                        <p:tav tm="100000">
                                          <p:val>
                                            <p:strVal val="#ppt_h"/>
                                          </p:val>
                                        </p:tav>
                                      </p:tavLst>
                                    </p:anim>
                                    <p:animEffect transition="in" filter="fade">
                                      <p:cBhvr>
                                        <p:cTn id="58" dur="500"/>
                                        <p:tgtEl>
                                          <p:spTgt spid="158"/>
                                        </p:tgtEl>
                                      </p:cBhvr>
                                    </p:animEffect>
                                  </p:childTnLst>
                                </p:cTn>
                              </p:par>
                              <p:par>
                                <p:cTn id="59" presetID="53" presetClass="entr" presetSubtype="16" fill="hold" nodeType="withEffect">
                                  <p:stCondLst>
                                    <p:cond delay="500"/>
                                  </p:stCondLst>
                                  <p:childTnLst>
                                    <p:set>
                                      <p:cBhvr>
                                        <p:cTn id="60" dur="1" fill="hold">
                                          <p:stCondLst>
                                            <p:cond delay="0"/>
                                          </p:stCondLst>
                                        </p:cTn>
                                        <p:tgtEl>
                                          <p:spTgt spid="163"/>
                                        </p:tgtEl>
                                        <p:attrNameLst>
                                          <p:attrName>style.visibility</p:attrName>
                                        </p:attrNameLst>
                                      </p:cBhvr>
                                      <p:to>
                                        <p:strVal val="visible"/>
                                      </p:to>
                                    </p:set>
                                    <p:anim calcmode="lin" valueType="num">
                                      <p:cBhvr>
                                        <p:cTn id="61" dur="500" fill="hold"/>
                                        <p:tgtEl>
                                          <p:spTgt spid="163"/>
                                        </p:tgtEl>
                                        <p:attrNameLst>
                                          <p:attrName>ppt_w</p:attrName>
                                        </p:attrNameLst>
                                      </p:cBhvr>
                                      <p:tavLst>
                                        <p:tav tm="0">
                                          <p:val>
                                            <p:fltVal val="0"/>
                                          </p:val>
                                        </p:tav>
                                        <p:tav tm="100000">
                                          <p:val>
                                            <p:strVal val="#ppt_w"/>
                                          </p:val>
                                        </p:tav>
                                      </p:tavLst>
                                    </p:anim>
                                    <p:anim calcmode="lin" valueType="num">
                                      <p:cBhvr>
                                        <p:cTn id="62" dur="500" fill="hold"/>
                                        <p:tgtEl>
                                          <p:spTgt spid="163"/>
                                        </p:tgtEl>
                                        <p:attrNameLst>
                                          <p:attrName>ppt_h</p:attrName>
                                        </p:attrNameLst>
                                      </p:cBhvr>
                                      <p:tavLst>
                                        <p:tav tm="0">
                                          <p:val>
                                            <p:fltVal val="0"/>
                                          </p:val>
                                        </p:tav>
                                        <p:tav tm="100000">
                                          <p:val>
                                            <p:strVal val="#ppt_h"/>
                                          </p:val>
                                        </p:tav>
                                      </p:tavLst>
                                    </p:anim>
                                    <p:animEffect transition="in" filter="fade">
                                      <p:cBhvr>
                                        <p:cTn id="63" dur="500"/>
                                        <p:tgtEl>
                                          <p:spTgt spid="163"/>
                                        </p:tgtEl>
                                      </p:cBhvr>
                                    </p:animEffect>
                                  </p:childTnLst>
                                </p:cTn>
                              </p:par>
                              <p:par>
                                <p:cTn id="64" presetID="53" presetClass="entr" presetSubtype="16" fill="hold" nodeType="withEffect">
                                  <p:stCondLst>
                                    <p:cond delay="500"/>
                                  </p:stCondLst>
                                  <p:childTnLst>
                                    <p:set>
                                      <p:cBhvr>
                                        <p:cTn id="65" dur="1" fill="hold">
                                          <p:stCondLst>
                                            <p:cond delay="0"/>
                                          </p:stCondLst>
                                        </p:cTn>
                                        <p:tgtEl>
                                          <p:spTgt spid="174"/>
                                        </p:tgtEl>
                                        <p:attrNameLst>
                                          <p:attrName>style.visibility</p:attrName>
                                        </p:attrNameLst>
                                      </p:cBhvr>
                                      <p:to>
                                        <p:strVal val="visible"/>
                                      </p:to>
                                    </p:set>
                                    <p:anim calcmode="lin" valueType="num">
                                      <p:cBhvr>
                                        <p:cTn id="66" dur="500" fill="hold"/>
                                        <p:tgtEl>
                                          <p:spTgt spid="174"/>
                                        </p:tgtEl>
                                        <p:attrNameLst>
                                          <p:attrName>ppt_w</p:attrName>
                                        </p:attrNameLst>
                                      </p:cBhvr>
                                      <p:tavLst>
                                        <p:tav tm="0">
                                          <p:val>
                                            <p:fltVal val="0"/>
                                          </p:val>
                                        </p:tav>
                                        <p:tav tm="100000">
                                          <p:val>
                                            <p:strVal val="#ppt_w"/>
                                          </p:val>
                                        </p:tav>
                                      </p:tavLst>
                                    </p:anim>
                                    <p:anim calcmode="lin" valueType="num">
                                      <p:cBhvr>
                                        <p:cTn id="67" dur="500" fill="hold"/>
                                        <p:tgtEl>
                                          <p:spTgt spid="174"/>
                                        </p:tgtEl>
                                        <p:attrNameLst>
                                          <p:attrName>ppt_h</p:attrName>
                                        </p:attrNameLst>
                                      </p:cBhvr>
                                      <p:tavLst>
                                        <p:tav tm="0">
                                          <p:val>
                                            <p:fltVal val="0"/>
                                          </p:val>
                                        </p:tav>
                                        <p:tav tm="100000">
                                          <p:val>
                                            <p:strVal val="#ppt_h"/>
                                          </p:val>
                                        </p:tav>
                                      </p:tavLst>
                                    </p:anim>
                                    <p:animEffect transition="in" filter="fade">
                                      <p:cBhvr>
                                        <p:cTn id="68" dur="500"/>
                                        <p:tgtEl>
                                          <p:spTgt spid="174"/>
                                        </p:tgtEl>
                                      </p:cBhvr>
                                    </p:animEffect>
                                  </p:childTnLst>
                                </p:cTn>
                              </p:par>
                              <p:par>
                                <p:cTn id="69" presetID="53" presetClass="entr" presetSubtype="16" fill="hold" nodeType="withEffect">
                                  <p:stCondLst>
                                    <p:cond delay="500"/>
                                  </p:stCondLst>
                                  <p:childTnLst>
                                    <p:set>
                                      <p:cBhvr>
                                        <p:cTn id="70" dur="1" fill="hold">
                                          <p:stCondLst>
                                            <p:cond delay="0"/>
                                          </p:stCondLst>
                                        </p:cTn>
                                        <p:tgtEl>
                                          <p:spTgt spid="179"/>
                                        </p:tgtEl>
                                        <p:attrNameLst>
                                          <p:attrName>style.visibility</p:attrName>
                                        </p:attrNameLst>
                                      </p:cBhvr>
                                      <p:to>
                                        <p:strVal val="visible"/>
                                      </p:to>
                                    </p:set>
                                    <p:anim calcmode="lin" valueType="num">
                                      <p:cBhvr>
                                        <p:cTn id="71" dur="500" fill="hold"/>
                                        <p:tgtEl>
                                          <p:spTgt spid="179"/>
                                        </p:tgtEl>
                                        <p:attrNameLst>
                                          <p:attrName>ppt_w</p:attrName>
                                        </p:attrNameLst>
                                      </p:cBhvr>
                                      <p:tavLst>
                                        <p:tav tm="0">
                                          <p:val>
                                            <p:fltVal val="0"/>
                                          </p:val>
                                        </p:tav>
                                        <p:tav tm="100000">
                                          <p:val>
                                            <p:strVal val="#ppt_w"/>
                                          </p:val>
                                        </p:tav>
                                      </p:tavLst>
                                    </p:anim>
                                    <p:anim calcmode="lin" valueType="num">
                                      <p:cBhvr>
                                        <p:cTn id="72" dur="500" fill="hold"/>
                                        <p:tgtEl>
                                          <p:spTgt spid="179"/>
                                        </p:tgtEl>
                                        <p:attrNameLst>
                                          <p:attrName>ppt_h</p:attrName>
                                        </p:attrNameLst>
                                      </p:cBhvr>
                                      <p:tavLst>
                                        <p:tav tm="0">
                                          <p:val>
                                            <p:fltVal val="0"/>
                                          </p:val>
                                        </p:tav>
                                        <p:tav tm="100000">
                                          <p:val>
                                            <p:strVal val="#ppt_h"/>
                                          </p:val>
                                        </p:tav>
                                      </p:tavLst>
                                    </p:anim>
                                    <p:animEffect transition="in" filter="fade">
                                      <p:cBhvr>
                                        <p:cTn id="73" dur="500"/>
                                        <p:tgtEl>
                                          <p:spTgt spid="179"/>
                                        </p:tgtEl>
                                      </p:cBhvr>
                                    </p:animEffect>
                                  </p:childTnLst>
                                </p:cTn>
                              </p:par>
                              <p:par>
                                <p:cTn id="74" presetID="53" presetClass="entr" presetSubtype="16" fill="hold" nodeType="withEffect">
                                  <p:stCondLst>
                                    <p:cond delay="500"/>
                                  </p:stCondLst>
                                  <p:childTnLst>
                                    <p:set>
                                      <p:cBhvr>
                                        <p:cTn id="75" dur="1" fill="hold">
                                          <p:stCondLst>
                                            <p:cond delay="0"/>
                                          </p:stCondLst>
                                        </p:cTn>
                                        <p:tgtEl>
                                          <p:spTgt spid="168"/>
                                        </p:tgtEl>
                                        <p:attrNameLst>
                                          <p:attrName>style.visibility</p:attrName>
                                        </p:attrNameLst>
                                      </p:cBhvr>
                                      <p:to>
                                        <p:strVal val="visible"/>
                                      </p:to>
                                    </p:set>
                                    <p:anim calcmode="lin" valueType="num">
                                      <p:cBhvr>
                                        <p:cTn id="76" dur="500" fill="hold"/>
                                        <p:tgtEl>
                                          <p:spTgt spid="168"/>
                                        </p:tgtEl>
                                        <p:attrNameLst>
                                          <p:attrName>ppt_w</p:attrName>
                                        </p:attrNameLst>
                                      </p:cBhvr>
                                      <p:tavLst>
                                        <p:tav tm="0">
                                          <p:val>
                                            <p:fltVal val="0"/>
                                          </p:val>
                                        </p:tav>
                                        <p:tav tm="100000">
                                          <p:val>
                                            <p:strVal val="#ppt_w"/>
                                          </p:val>
                                        </p:tav>
                                      </p:tavLst>
                                    </p:anim>
                                    <p:anim calcmode="lin" valueType="num">
                                      <p:cBhvr>
                                        <p:cTn id="77" dur="500" fill="hold"/>
                                        <p:tgtEl>
                                          <p:spTgt spid="168"/>
                                        </p:tgtEl>
                                        <p:attrNameLst>
                                          <p:attrName>ppt_h</p:attrName>
                                        </p:attrNameLst>
                                      </p:cBhvr>
                                      <p:tavLst>
                                        <p:tav tm="0">
                                          <p:val>
                                            <p:fltVal val="0"/>
                                          </p:val>
                                        </p:tav>
                                        <p:tav tm="100000">
                                          <p:val>
                                            <p:strVal val="#ppt_h"/>
                                          </p:val>
                                        </p:tav>
                                      </p:tavLst>
                                    </p:anim>
                                    <p:animEffect transition="in" filter="fade">
                                      <p:cBhvr>
                                        <p:cTn id="78" dur="500"/>
                                        <p:tgtEl>
                                          <p:spTgt spid="168"/>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animBg="1"/>
      <p:bldP spid="87" grpId="0" animBg="1"/>
      <p:bldP spid="89" grpId="0" animBg="1"/>
      <p:bldP spid="90" grpId="0" animBg="1"/>
      <p:bldP spid="91" grpId="0"/>
      <p:bldP spid="92" grpId="0"/>
    </p:bld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3" name="文本框 9"/>
          <p:cNvSpPr txBox="1"/>
          <p:nvPr/>
        </p:nvSpPr>
        <p:spPr>
          <a:xfrm>
            <a:off x="985019" y="188640"/>
            <a:ext cx="1872208" cy="346249"/>
          </a:xfrm>
          <a:prstGeom prst="rect">
            <a:avLst/>
          </a:prstGeom>
          <a:noFill/>
        </p:spPr>
        <p:txBody>
          <a:bodyPr wrap="square" lIns="68580" tIns="34290" rIns="68580" bIns="34290" rtlCol="0">
            <a:spAutoFit/>
          </a:bodyPr>
          <a:lstStyle/>
          <a:p>
            <a:pPr marL="0" lvl="1"/>
            <a:r>
              <a:rPr lang="zh-CN" altLang="en-US" dirty="0" smtClean="0">
                <a:solidFill>
                  <a:schemeClr val="tx1">
                    <a:lumMod val="65000"/>
                    <a:lumOff val="35000"/>
                  </a:schemeClr>
                </a:solidFill>
                <a:latin typeface="微软雅黑" pitchFamily="34" charset="-122"/>
                <a:ea typeface="微软雅黑" pitchFamily="34" charset="-122"/>
              </a:rPr>
              <a:t>公司介绍</a:t>
            </a:r>
            <a:endParaRPr lang="zh-CN" altLang="en-US" dirty="0">
              <a:solidFill>
                <a:schemeClr val="tx1">
                  <a:lumMod val="65000"/>
                  <a:lumOff val="35000"/>
                </a:schemeClr>
              </a:solidFill>
              <a:latin typeface="微软雅黑" pitchFamily="34" charset="-122"/>
              <a:ea typeface="微软雅黑" pitchFamily="34" charset="-122"/>
            </a:endParaRPr>
          </a:p>
        </p:txBody>
      </p:sp>
      <p:sp>
        <p:nvSpPr>
          <p:cNvPr id="64" name="六边形 63"/>
          <p:cNvSpPr/>
          <p:nvPr/>
        </p:nvSpPr>
        <p:spPr>
          <a:xfrm>
            <a:off x="241896" y="125398"/>
            <a:ext cx="481345" cy="414953"/>
          </a:xfrm>
          <a:prstGeom prst="hexagon">
            <a:avLst/>
          </a:prstGeom>
          <a:solidFill>
            <a:srgbClr val="92D050"/>
          </a:solidFill>
          <a:ln>
            <a:solidFill>
              <a:srgbClr val="92D05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cxnSp>
        <p:nvCxnSpPr>
          <p:cNvPr id="4" name="直接连接符 3"/>
          <p:cNvCxnSpPr/>
          <p:nvPr/>
        </p:nvCxnSpPr>
        <p:spPr>
          <a:xfrm>
            <a:off x="841003" y="505764"/>
            <a:ext cx="8571840" cy="0"/>
          </a:xfrm>
          <a:prstGeom prst="line">
            <a:avLst/>
          </a:prstGeom>
          <a:ln>
            <a:solidFill>
              <a:schemeClr val="bg1">
                <a:lumMod val="50000"/>
              </a:schemeClr>
            </a:solidFill>
            <a:prstDash val="dash"/>
          </a:ln>
        </p:spPr>
        <p:style>
          <a:lnRef idx="1">
            <a:schemeClr val="accent1"/>
          </a:lnRef>
          <a:fillRef idx="0">
            <a:schemeClr val="accent1"/>
          </a:fillRef>
          <a:effectRef idx="0">
            <a:schemeClr val="accent1"/>
          </a:effectRef>
          <a:fontRef idx="minor">
            <a:schemeClr val="tx1"/>
          </a:fontRef>
        </p:style>
      </p:cxnSp>
      <p:sp>
        <p:nvSpPr>
          <p:cNvPr id="10" name="矩形 9"/>
          <p:cNvSpPr/>
          <p:nvPr/>
        </p:nvSpPr>
        <p:spPr>
          <a:xfrm>
            <a:off x="9412843" y="188639"/>
            <a:ext cx="933216" cy="334417"/>
          </a:xfrm>
          <a:prstGeom prst="rect">
            <a:avLst/>
          </a:prstGeom>
          <a:solidFill>
            <a:srgbClr val="92D05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400"/>
          </a:p>
        </p:txBody>
      </p:sp>
      <p:sp>
        <p:nvSpPr>
          <p:cNvPr id="69" name="矩形 68"/>
          <p:cNvSpPr/>
          <p:nvPr/>
        </p:nvSpPr>
        <p:spPr>
          <a:xfrm>
            <a:off x="10347503" y="187549"/>
            <a:ext cx="1582732" cy="334417"/>
          </a:xfrm>
          <a:prstGeom prst="rect">
            <a:avLst/>
          </a:prstGeom>
          <a:solidFill>
            <a:srgbClr val="92D050">
              <a:alpha val="7098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600"/>
          </a:p>
        </p:txBody>
      </p:sp>
      <p:sp>
        <p:nvSpPr>
          <p:cNvPr id="70" name="KSO_Shape"/>
          <p:cNvSpPr>
            <a:spLocks/>
          </p:cNvSpPr>
          <p:nvPr/>
        </p:nvSpPr>
        <p:spPr bwMode="auto">
          <a:xfrm>
            <a:off x="298621" y="206564"/>
            <a:ext cx="367893" cy="252620"/>
          </a:xfrm>
          <a:custGeom>
            <a:avLst/>
            <a:gdLst>
              <a:gd name="T0" fmla="*/ 2147483646 w 112"/>
              <a:gd name="T1" fmla="*/ 2147483646 h 77"/>
              <a:gd name="T2" fmla="*/ 2147483646 w 112"/>
              <a:gd name="T3" fmla="*/ 2147483646 h 77"/>
              <a:gd name="T4" fmla="*/ 2147483646 w 112"/>
              <a:gd name="T5" fmla="*/ 2147483646 h 77"/>
              <a:gd name="T6" fmla="*/ 2147483646 w 112"/>
              <a:gd name="T7" fmla="*/ 2147483646 h 77"/>
              <a:gd name="T8" fmla="*/ 2147483646 w 112"/>
              <a:gd name="T9" fmla="*/ 2147483646 h 77"/>
              <a:gd name="T10" fmla="*/ 0 w 112"/>
              <a:gd name="T11" fmla="*/ 2147483646 h 77"/>
              <a:gd name="T12" fmla="*/ 2147483646 w 112"/>
              <a:gd name="T13" fmla="*/ 2147483646 h 77"/>
              <a:gd name="T14" fmla="*/ 2147483646 w 112"/>
              <a:gd name="T15" fmla="*/ 2147483646 h 77"/>
              <a:gd name="T16" fmla="*/ 2147483646 w 112"/>
              <a:gd name="T17" fmla="*/ 2147483646 h 77"/>
              <a:gd name="T18" fmla="*/ 2147483646 w 112"/>
              <a:gd name="T19" fmla="*/ 2147483646 h 77"/>
              <a:gd name="T20" fmla="*/ 2147483646 w 112"/>
              <a:gd name="T21" fmla="*/ 2147483646 h 77"/>
              <a:gd name="T22" fmla="*/ 2147483646 w 112"/>
              <a:gd name="T23" fmla="*/ 2147483646 h 77"/>
              <a:gd name="T24" fmla="*/ 2147483646 w 112"/>
              <a:gd name="T25" fmla="*/ 2147483646 h 77"/>
              <a:gd name="T26" fmla="*/ 2147483646 w 112"/>
              <a:gd name="T27" fmla="*/ 2147483646 h 77"/>
              <a:gd name="T28" fmla="*/ 2147483646 w 112"/>
              <a:gd name="T29" fmla="*/ 2147483646 h 77"/>
              <a:gd name="T30" fmla="*/ 2147483646 w 112"/>
              <a:gd name="T31" fmla="*/ 2147483646 h 77"/>
              <a:gd name="T32" fmla="*/ 2147483646 w 112"/>
              <a:gd name="T33" fmla="*/ 2147483646 h 77"/>
              <a:gd name="T34" fmla="*/ 2147483646 w 112"/>
              <a:gd name="T35" fmla="*/ 2147483646 h 77"/>
              <a:gd name="T36" fmla="*/ 2147483646 w 112"/>
              <a:gd name="T37" fmla="*/ 2147483646 h 77"/>
              <a:gd name="T38" fmla="*/ 2147483646 w 112"/>
              <a:gd name="T39" fmla="*/ 2147483646 h 77"/>
              <a:gd name="T40" fmla="*/ 2147483646 w 112"/>
              <a:gd name="T41" fmla="*/ 2147483646 h 77"/>
              <a:gd name="T42" fmla="*/ 2147483646 w 112"/>
              <a:gd name="T43" fmla="*/ 2147483646 h 77"/>
              <a:gd name="T44" fmla="*/ 2147483646 w 112"/>
              <a:gd name="T45" fmla="*/ 2147483646 h 77"/>
              <a:gd name="T46" fmla="*/ 2147483646 w 112"/>
              <a:gd name="T47" fmla="*/ 2147483646 h 77"/>
              <a:gd name="T48" fmla="*/ 2147483646 w 112"/>
              <a:gd name="T49" fmla="*/ 2147483646 h 77"/>
              <a:gd name="T50" fmla="*/ 2147483646 w 112"/>
              <a:gd name="T51" fmla="*/ 2147483646 h 77"/>
              <a:gd name="T52" fmla="*/ 2147483646 w 112"/>
              <a:gd name="T53" fmla="*/ 2147483646 h 77"/>
              <a:gd name="T54" fmla="*/ 2147483646 w 112"/>
              <a:gd name="T55" fmla="*/ 2147483646 h 77"/>
              <a:gd name="T56" fmla="*/ 2147483646 w 112"/>
              <a:gd name="T57" fmla="*/ 2147483646 h 77"/>
              <a:gd name="T58" fmla="*/ 2147483646 w 112"/>
              <a:gd name="T59" fmla="*/ 2147483646 h 77"/>
              <a:gd name="T60" fmla="*/ 2147483646 w 112"/>
              <a:gd name="T61" fmla="*/ 2147483646 h 77"/>
              <a:gd name="T62" fmla="*/ 2147483646 w 112"/>
              <a:gd name="T63" fmla="*/ 2147483646 h 77"/>
              <a:gd name="T64" fmla="*/ 2147483646 w 112"/>
              <a:gd name="T65" fmla="*/ 2147483646 h 77"/>
              <a:gd name="T66" fmla="*/ 2147483646 w 112"/>
              <a:gd name="T67" fmla="*/ 2147483646 h 77"/>
              <a:gd name="T68" fmla="*/ 2147483646 w 112"/>
              <a:gd name="T69" fmla="*/ 2147483646 h 77"/>
              <a:gd name="T70" fmla="*/ 2147483646 w 112"/>
              <a:gd name="T71" fmla="*/ 2147483646 h 77"/>
              <a:gd name="T72" fmla="*/ 2147483646 w 112"/>
              <a:gd name="T73" fmla="*/ 2147483646 h 77"/>
              <a:gd name="T74" fmla="*/ 2147483646 w 112"/>
              <a:gd name="T75" fmla="*/ 2147483646 h 77"/>
              <a:gd name="T76" fmla="*/ 2147483646 w 112"/>
              <a:gd name="T77" fmla="*/ 2147483646 h 77"/>
              <a:gd name="T78" fmla="*/ 2147483646 w 112"/>
              <a:gd name="T79" fmla="*/ 2147483646 h 77"/>
              <a:gd name="T80" fmla="*/ 2147483646 w 112"/>
              <a:gd name="T81" fmla="*/ 2147483646 h 77"/>
              <a:gd name="T82" fmla="*/ 2147483646 w 112"/>
              <a:gd name="T83" fmla="*/ 2147483646 h 77"/>
              <a:gd name="T84" fmla="*/ 2147483646 w 112"/>
              <a:gd name="T85" fmla="*/ 2147483646 h 77"/>
              <a:gd name="T86" fmla="*/ 2147483646 w 112"/>
              <a:gd name="T87" fmla="*/ 2147483646 h 77"/>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Lst>
            <a:ahLst/>
            <a:cxnLst>
              <a:cxn ang="T88">
                <a:pos x="T0" y="T1"/>
              </a:cxn>
              <a:cxn ang="T89">
                <a:pos x="T2" y="T3"/>
              </a:cxn>
              <a:cxn ang="T90">
                <a:pos x="T4" y="T5"/>
              </a:cxn>
              <a:cxn ang="T91">
                <a:pos x="T6" y="T7"/>
              </a:cxn>
              <a:cxn ang="T92">
                <a:pos x="T8" y="T9"/>
              </a:cxn>
              <a:cxn ang="T93">
                <a:pos x="T10" y="T11"/>
              </a:cxn>
              <a:cxn ang="T94">
                <a:pos x="T12" y="T13"/>
              </a:cxn>
              <a:cxn ang="T95">
                <a:pos x="T14" y="T15"/>
              </a:cxn>
              <a:cxn ang="T96">
                <a:pos x="T16" y="T17"/>
              </a:cxn>
              <a:cxn ang="T97">
                <a:pos x="T18" y="T19"/>
              </a:cxn>
              <a:cxn ang="T98">
                <a:pos x="T20" y="T21"/>
              </a:cxn>
              <a:cxn ang="T99">
                <a:pos x="T22" y="T23"/>
              </a:cxn>
              <a:cxn ang="T100">
                <a:pos x="T24" y="T25"/>
              </a:cxn>
              <a:cxn ang="T101">
                <a:pos x="T26" y="T27"/>
              </a:cxn>
              <a:cxn ang="T102">
                <a:pos x="T28" y="T29"/>
              </a:cxn>
              <a:cxn ang="T103">
                <a:pos x="T30" y="T31"/>
              </a:cxn>
              <a:cxn ang="T104">
                <a:pos x="T32" y="T33"/>
              </a:cxn>
              <a:cxn ang="T105">
                <a:pos x="T34" y="T35"/>
              </a:cxn>
              <a:cxn ang="T106">
                <a:pos x="T36" y="T37"/>
              </a:cxn>
              <a:cxn ang="T107">
                <a:pos x="T38" y="T39"/>
              </a:cxn>
              <a:cxn ang="T108">
                <a:pos x="T40" y="T41"/>
              </a:cxn>
              <a:cxn ang="T109">
                <a:pos x="T42" y="T43"/>
              </a:cxn>
              <a:cxn ang="T110">
                <a:pos x="T44" y="T45"/>
              </a:cxn>
              <a:cxn ang="T111">
                <a:pos x="T46" y="T47"/>
              </a:cxn>
              <a:cxn ang="T112">
                <a:pos x="T48" y="T49"/>
              </a:cxn>
              <a:cxn ang="T113">
                <a:pos x="T50" y="T51"/>
              </a:cxn>
              <a:cxn ang="T114">
                <a:pos x="T52" y="T53"/>
              </a:cxn>
              <a:cxn ang="T115">
                <a:pos x="T54" y="T55"/>
              </a:cxn>
              <a:cxn ang="T116">
                <a:pos x="T56" y="T57"/>
              </a:cxn>
              <a:cxn ang="T117">
                <a:pos x="T58" y="T59"/>
              </a:cxn>
              <a:cxn ang="T118">
                <a:pos x="T60" y="T61"/>
              </a:cxn>
              <a:cxn ang="T119">
                <a:pos x="T62" y="T63"/>
              </a:cxn>
              <a:cxn ang="T120">
                <a:pos x="T64" y="T65"/>
              </a:cxn>
              <a:cxn ang="T121">
                <a:pos x="T66" y="T67"/>
              </a:cxn>
              <a:cxn ang="T122">
                <a:pos x="T68" y="T69"/>
              </a:cxn>
              <a:cxn ang="T123">
                <a:pos x="T70" y="T71"/>
              </a:cxn>
              <a:cxn ang="T124">
                <a:pos x="T72" y="T73"/>
              </a:cxn>
              <a:cxn ang="T125">
                <a:pos x="T74" y="T75"/>
              </a:cxn>
              <a:cxn ang="T126">
                <a:pos x="T76" y="T77"/>
              </a:cxn>
              <a:cxn ang="T127">
                <a:pos x="T78" y="T79"/>
              </a:cxn>
              <a:cxn ang="T128">
                <a:pos x="T80" y="T81"/>
              </a:cxn>
              <a:cxn ang="T129">
                <a:pos x="T82" y="T83"/>
              </a:cxn>
              <a:cxn ang="T130">
                <a:pos x="T84" y="T85"/>
              </a:cxn>
              <a:cxn ang="T131">
                <a:pos x="T86" y="T87"/>
              </a:cxn>
            </a:cxnLst>
            <a:rect l="0" t="0" r="r" b="b"/>
            <a:pathLst>
              <a:path w="112" h="77">
                <a:moveTo>
                  <a:pt x="56" y="0"/>
                </a:moveTo>
                <a:cubicBezTo>
                  <a:pt x="62" y="0"/>
                  <a:pt x="66" y="4"/>
                  <a:pt x="66" y="10"/>
                </a:cubicBezTo>
                <a:cubicBezTo>
                  <a:pt x="66" y="15"/>
                  <a:pt x="62" y="20"/>
                  <a:pt x="56" y="20"/>
                </a:cubicBezTo>
                <a:cubicBezTo>
                  <a:pt x="51" y="20"/>
                  <a:pt x="46" y="15"/>
                  <a:pt x="46" y="10"/>
                </a:cubicBezTo>
                <a:cubicBezTo>
                  <a:pt x="46" y="4"/>
                  <a:pt x="51" y="0"/>
                  <a:pt x="56" y="0"/>
                </a:cubicBezTo>
                <a:close/>
                <a:moveTo>
                  <a:pt x="15" y="49"/>
                </a:moveTo>
                <a:cubicBezTo>
                  <a:pt x="15" y="66"/>
                  <a:pt x="15" y="66"/>
                  <a:pt x="15" y="66"/>
                </a:cubicBezTo>
                <a:cubicBezTo>
                  <a:pt x="10" y="66"/>
                  <a:pt x="10" y="66"/>
                  <a:pt x="10" y="66"/>
                </a:cubicBezTo>
                <a:cubicBezTo>
                  <a:pt x="10" y="52"/>
                  <a:pt x="10" y="52"/>
                  <a:pt x="10" y="52"/>
                </a:cubicBezTo>
                <a:cubicBezTo>
                  <a:pt x="9" y="52"/>
                  <a:pt x="9" y="52"/>
                  <a:pt x="9" y="52"/>
                </a:cubicBezTo>
                <a:cubicBezTo>
                  <a:pt x="9" y="66"/>
                  <a:pt x="9" y="66"/>
                  <a:pt x="9" y="66"/>
                </a:cubicBezTo>
                <a:cubicBezTo>
                  <a:pt x="4" y="66"/>
                  <a:pt x="4" y="66"/>
                  <a:pt x="4" y="66"/>
                </a:cubicBezTo>
                <a:cubicBezTo>
                  <a:pt x="4" y="49"/>
                  <a:pt x="4" y="49"/>
                  <a:pt x="4" y="49"/>
                </a:cubicBezTo>
                <a:cubicBezTo>
                  <a:pt x="4" y="46"/>
                  <a:pt x="4" y="46"/>
                  <a:pt x="4" y="46"/>
                </a:cubicBezTo>
                <a:cubicBezTo>
                  <a:pt x="4" y="37"/>
                  <a:pt x="4" y="37"/>
                  <a:pt x="4" y="37"/>
                </a:cubicBezTo>
                <a:cubicBezTo>
                  <a:pt x="4" y="37"/>
                  <a:pt x="4" y="37"/>
                  <a:pt x="4" y="37"/>
                </a:cubicBezTo>
                <a:cubicBezTo>
                  <a:pt x="4" y="46"/>
                  <a:pt x="4" y="46"/>
                  <a:pt x="4" y="46"/>
                </a:cubicBezTo>
                <a:cubicBezTo>
                  <a:pt x="0" y="46"/>
                  <a:pt x="0" y="46"/>
                  <a:pt x="0" y="46"/>
                </a:cubicBezTo>
                <a:cubicBezTo>
                  <a:pt x="0" y="33"/>
                  <a:pt x="0" y="33"/>
                  <a:pt x="0" y="33"/>
                </a:cubicBezTo>
                <a:cubicBezTo>
                  <a:pt x="0" y="31"/>
                  <a:pt x="1" y="29"/>
                  <a:pt x="4" y="29"/>
                </a:cubicBezTo>
                <a:cubicBezTo>
                  <a:pt x="13" y="29"/>
                  <a:pt x="13" y="29"/>
                  <a:pt x="13" y="29"/>
                </a:cubicBezTo>
                <a:cubicBezTo>
                  <a:pt x="13" y="30"/>
                  <a:pt x="13" y="30"/>
                  <a:pt x="13" y="31"/>
                </a:cubicBezTo>
                <a:cubicBezTo>
                  <a:pt x="13" y="49"/>
                  <a:pt x="13" y="49"/>
                  <a:pt x="13" y="49"/>
                </a:cubicBezTo>
                <a:cubicBezTo>
                  <a:pt x="15" y="49"/>
                  <a:pt x="15" y="49"/>
                  <a:pt x="15" y="49"/>
                </a:cubicBezTo>
                <a:close/>
                <a:moveTo>
                  <a:pt x="10" y="15"/>
                </a:moveTo>
                <a:cubicBezTo>
                  <a:pt x="13" y="15"/>
                  <a:pt x="16" y="18"/>
                  <a:pt x="16" y="22"/>
                </a:cubicBezTo>
                <a:cubicBezTo>
                  <a:pt x="16" y="23"/>
                  <a:pt x="16" y="24"/>
                  <a:pt x="15" y="25"/>
                </a:cubicBezTo>
                <a:cubicBezTo>
                  <a:pt x="15" y="26"/>
                  <a:pt x="15" y="26"/>
                  <a:pt x="14" y="26"/>
                </a:cubicBezTo>
                <a:cubicBezTo>
                  <a:pt x="13" y="27"/>
                  <a:pt x="12" y="28"/>
                  <a:pt x="10" y="28"/>
                </a:cubicBezTo>
                <a:cubicBezTo>
                  <a:pt x="6" y="28"/>
                  <a:pt x="3" y="25"/>
                  <a:pt x="3" y="22"/>
                </a:cubicBezTo>
                <a:cubicBezTo>
                  <a:pt x="3" y="18"/>
                  <a:pt x="6" y="15"/>
                  <a:pt x="10" y="15"/>
                </a:cubicBezTo>
                <a:close/>
                <a:moveTo>
                  <a:pt x="96" y="49"/>
                </a:moveTo>
                <a:cubicBezTo>
                  <a:pt x="96" y="66"/>
                  <a:pt x="96" y="66"/>
                  <a:pt x="96" y="66"/>
                </a:cubicBezTo>
                <a:cubicBezTo>
                  <a:pt x="101" y="66"/>
                  <a:pt x="101" y="66"/>
                  <a:pt x="101" y="66"/>
                </a:cubicBezTo>
                <a:cubicBezTo>
                  <a:pt x="101" y="52"/>
                  <a:pt x="101" y="52"/>
                  <a:pt x="101" y="52"/>
                </a:cubicBezTo>
                <a:cubicBezTo>
                  <a:pt x="102" y="52"/>
                  <a:pt x="102" y="52"/>
                  <a:pt x="102" y="52"/>
                </a:cubicBezTo>
                <a:cubicBezTo>
                  <a:pt x="102" y="66"/>
                  <a:pt x="102" y="66"/>
                  <a:pt x="102" y="66"/>
                </a:cubicBezTo>
                <a:cubicBezTo>
                  <a:pt x="107" y="66"/>
                  <a:pt x="107" y="66"/>
                  <a:pt x="107" y="66"/>
                </a:cubicBezTo>
                <a:cubicBezTo>
                  <a:pt x="107" y="49"/>
                  <a:pt x="107" y="49"/>
                  <a:pt x="107" y="49"/>
                </a:cubicBezTo>
                <a:cubicBezTo>
                  <a:pt x="107" y="46"/>
                  <a:pt x="107" y="46"/>
                  <a:pt x="107" y="46"/>
                </a:cubicBezTo>
                <a:cubicBezTo>
                  <a:pt x="107" y="37"/>
                  <a:pt x="107" y="37"/>
                  <a:pt x="107" y="37"/>
                </a:cubicBezTo>
                <a:cubicBezTo>
                  <a:pt x="107" y="37"/>
                  <a:pt x="107" y="37"/>
                  <a:pt x="107" y="37"/>
                </a:cubicBezTo>
                <a:cubicBezTo>
                  <a:pt x="107" y="46"/>
                  <a:pt x="107" y="46"/>
                  <a:pt x="107" y="46"/>
                </a:cubicBezTo>
                <a:cubicBezTo>
                  <a:pt x="112" y="46"/>
                  <a:pt x="112" y="46"/>
                  <a:pt x="112" y="46"/>
                </a:cubicBezTo>
                <a:cubicBezTo>
                  <a:pt x="112" y="33"/>
                  <a:pt x="112" y="33"/>
                  <a:pt x="112" y="33"/>
                </a:cubicBezTo>
                <a:cubicBezTo>
                  <a:pt x="112" y="31"/>
                  <a:pt x="110" y="29"/>
                  <a:pt x="107" y="29"/>
                </a:cubicBezTo>
                <a:cubicBezTo>
                  <a:pt x="98" y="29"/>
                  <a:pt x="98" y="29"/>
                  <a:pt x="98" y="29"/>
                </a:cubicBezTo>
                <a:cubicBezTo>
                  <a:pt x="98" y="30"/>
                  <a:pt x="98" y="30"/>
                  <a:pt x="98" y="31"/>
                </a:cubicBezTo>
                <a:cubicBezTo>
                  <a:pt x="98" y="49"/>
                  <a:pt x="98" y="49"/>
                  <a:pt x="98" y="49"/>
                </a:cubicBezTo>
                <a:cubicBezTo>
                  <a:pt x="96" y="49"/>
                  <a:pt x="96" y="49"/>
                  <a:pt x="96" y="49"/>
                </a:cubicBezTo>
                <a:close/>
                <a:moveTo>
                  <a:pt x="101" y="15"/>
                </a:moveTo>
                <a:cubicBezTo>
                  <a:pt x="98" y="15"/>
                  <a:pt x="95" y="18"/>
                  <a:pt x="95" y="22"/>
                </a:cubicBezTo>
                <a:cubicBezTo>
                  <a:pt x="95" y="23"/>
                  <a:pt x="95" y="24"/>
                  <a:pt x="96" y="25"/>
                </a:cubicBezTo>
                <a:cubicBezTo>
                  <a:pt x="96" y="26"/>
                  <a:pt x="97" y="26"/>
                  <a:pt x="97" y="26"/>
                </a:cubicBezTo>
                <a:cubicBezTo>
                  <a:pt x="98" y="27"/>
                  <a:pt x="100" y="28"/>
                  <a:pt x="101" y="28"/>
                </a:cubicBezTo>
                <a:cubicBezTo>
                  <a:pt x="105" y="28"/>
                  <a:pt x="108" y="25"/>
                  <a:pt x="108" y="22"/>
                </a:cubicBezTo>
                <a:cubicBezTo>
                  <a:pt x="108" y="18"/>
                  <a:pt x="105" y="15"/>
                  <a:pt x="101" y="15"/>
                </a:cubicBezTo>
                <a:close/>
                <a:moveTo>
                  <a:pt x="75" y="51"/>
                </a:moveTo>
                <a:cubicBezTo>
                  <a:pt x="75" y="72"/>
                  <a:pt x="75" y="72"/>
                  <a:pt x="75" y="72"/>
                </a:cubicBezTo>
                <a:cubicBezTo>
                  <a:pt x="80" y="72"/>
                  <a:pt x="80" y="72"/>
                  <a:pt x="80" y="72"/>
                </a:cubicBezTo>
                <a:cubicBezTo>
                  <a:pt x="80" y="54"/>
                  <a:pt x="80" y="54"/>
                  <a:pt x="80" y="54"/>
                </a:cubicBezTo>
                <a:cubicBezTo>
                  <a:pt x="82" y="54"/>
                  <a:pt x="82" y="54"/>
                  <a:pt x="82" y="54"/>
                </a:cubicBezTo>
                <a:cubicBezTo>
                  <a:pt x="82" y="72"/>
                  <a:pt x="82" y="72"/>
                  <a:pt x="82" y="72"/>
                </a:cubicBezTo>
                <a:cubicBezTo>
                  <a:pt x="87" y="72"/>
                  <a:pt x="87" y="72"/>
                  <a:pt x="87" y="72"/>
                </a:cubicBezTo>
                <a:cubicBezTo>
                  <a:pt x="87" y="51"/>
                  <a:pt x="87" y="51"/>
                  <a:pt x="87" y="51"/>
                </a:cubicBezTo>
                <a:cubicBezTo>
                  <a:pt x="87" y="47"/>
                  <a:pt x="87" y="47"/>
                  <a:pt x="87" y="47"/>
                </a:cubicBezTo>
                <a:cubicBezTo>
                  <a:pt x="87" y="36"/>
                  <a:pt x="87" y="36"/>
                  <a:pt x="87" y="36"/>
                </a:cubicBezTo>
                <a:cubicBezTo>
                  <a:pt x="88" y="36"/>
                  <a:pt x="88" y="36"/>
                  <a:pt x="88" y="36"/>
                </a:cubicBezTo>
                <a:cubicBezTo>
                  <a:pt x="88" y="47"/>
                  <a:pt x="88" y="47"/>
                  <a:pt x="88" y="47"/>
                </a:cubicBezTo>
                <a:cubicBezTo>
                  <a:pt x="94" y="47"/>
                  <a:pt x="94" y="47"/>
                  <a:pt x="94" y="47"/>
                </a:cubicBezTo>
                <a:cubicBezTo>
                  <a:pt x="94" y="31"/>
                  <a:pt x="94" y="31"/>
                  <a:pt x="94" y="31"/>
                </a:cubicBezTo>
                <a:cubicBezTo>
                  <a:pt x="94" y="28"/>
                  <a:pt x="91" y="26"/>
                  <a:pt x="88" y="26"/>
                </a:cubicBezTo>
                <a:cubicBezTo>
                  <a:pt x="77" y="26"/>
                  <a:pt x="77" y="26"/>
                  <a:pt x="77" y="26"/>
                </a:cubicBezTo>
                <a:cubicBezTo>
                  <a:pt x="77" y="27"/>
                  <a:pt x="77" y="28"/>
                  <a:pt x="77" y="28"/>
                </a:cubicBezTo>
                <a:cubicBezTo>
                  <a:pt x="77" y="51"/>
                  <a:pt x="77" y="51"/>
                  <a:pt x="77" y="51"/>
                </a:cubicBezTo>
                <a:cubicBezTo>
                  <a:pt x="75" y="51"/>
                  <a:pt x="75" y="51"/>
                  <a:pt x="75" y="51"/>
                </a:cubicBezTo>
                <a:close/>
                <a:moveTo>
                  <a:pt x="65" y="47"/>
                </a:moveTo>
                <a:cubicBezTo>
                  <a:pt x="65" y="32"/>
                  <a:pt x="65" y="32"/>
                  <a:pt x="65" y="32"/>
                </a:cubicBezTo>
                <a:cubicBezTo>
                  <a:pt x="64" y="32"/>
                  <a:pt x="64" y="32"/>
                  <a:pt x="64" y="32"/>
                </a:cubicBezTo>
                <a:cubicBezTo>
                  <a:pt x="64" y="47"/>
                  <a:pt x="64" y="47"/>
                  <a:pt x="64" y="47"/>
                </a:cubicBezTo>
                <a:cubicBezTo>
                  <a:pt x="64" y="50"/>
                  <a:pt x="64" y="50"/>
                  <a:pt x="64" y="50"/>
                </a:cubicBezTo>
                <a:cubicBezTo>
                  <a:pt x="64" y="77"/>
                  <a:pt x="64" y="77"/>
                  <a:pt x="64" y="77"/>
                </a:cubicBezTo>
                <a:cubicBezTo>
                  <a:pt x="57" y="77"/>
                  <a:pt x="57" y="77"/>
                  <a:pt x="57" y="77"/>
                </a:cubicBezTo>
                <a:cubicBezTo>
                  <a:pt x="57" y="55"/>
                  <a:pt x="57" y="55"/>
                  <a:pt x="57" y="55"/>
                </a:cubicBezTo>
                <a:cubicBezTo>
                  <a:pt x="55" y="55"/>
                  <a:pt x="55" y="55"/>
                  <a:pt x="55" y="55"/>
                </a:cubicBezTo>
                <a:cubicBezTo>
                  <a:pt x="55" y="77"/>
                  <a:pt x="55" y="77"/>
                  <a:pt x="55" y="77"/>
                </a:cubicBezTo>
                <a:cubicBezTo>
                  <a:pt x="48" y="77"/>
                  <a:pt x="48" y="77"/>
                  <a:pt x="48" y="77"/>
                </a:cubicBezTo>
                <a:cubicBezTo>
                  <a:pt x="48" y="50"/>
                  <a:pt x="48" y="50"/>
                  <a:pt x="48" y="50"/>
                </a:cubicBezTo>
                <a:cubicBezTo>
                  <a:pt x="48" y="47"/>
                  <a:pt x="48" y="47"/>
                  <a:pt x="48" y="47"/>
                </a:cubicBezTo>
                <a:cubicBezTo>
                  <a:pt x="48" y="32"/>
                  <a:pt x="48" y="32"/>
                  <a:pt x="48" y="32"/>
                </a:cubicBezTo>
                <a:cubicBezTo>
                  <a:pt x="47" y="32"/>
                  <a:pt x="47" y="32"/>
                  <a:pt x="47" y="32"/>
                </a:cubicBezTo>
                <a:cubicBezTo>
                  <a:pt x="47" y="47"/>
                  <a:pt x="47" y="47"/>
                  <a:pt x="47" y="47"/>
                </a:cubicBezTo>
                <a:cubicBezTo>
                  <a:pt x="41" y="47"/>
                  <a:pt x="41" y="47"/>
                  <a:pt x="41" y="47"/>
                </a:cubicBezTo>
                <a:cubicBezTo>
                  <a:pt x="41" y="27"/>
                  <a:pt x="41" y="27"/>
                  <a:pt x="41" y="27"/>
                </a:cubicBezTo>
                <a:cubicBezTo>
                  <a:pt x="41" y="24"/>
                  <a:pt x="44" y="21"/>
                  <a:pt x="47" y="21"/>
                </a:cubicBezTo>
                <a:cubicBezTo>
                  <a:pt x="66" y="21"/>
                  <a:pt x="46" y="21"/>
                  <a:pt x="65" y="21"/>
                </a:cubicBezTo>
                <a:cubicBezTo>
                  <a:pt x="69" y="21"/>
                  <a:pt x="71" y="24"/>
                  <a:pt x="71" y="27"/>
                </a:cubicBezTo>
                <a:cubicBezTo>
                  <a:pt x="71" y="47"/>
                  <a:pt x="71" y="47"/>
                  <a:pt x="71" y="47"/>
                </a:cubicBezTo>
                <a:cubicBezTo>
                  <a:pt x="70" y="47"/>
                  <a:pt x="68" y="47"/>
                  <a:pt x="65" y="47"/>
                </a:cubicBezTo>
                <a:close/>
                <a:moveTo>
                  <a:pt x="37" y="51"/>
                </a:moveTo>
                <a:cubicBezTo>
                  <a:pt x="37" y="72"/>
                  <a:pt x="37" y="72"/>
                  <a:pt x="37" y="72"/>
                </a:cubicBezTo>
                <a:cubicBezTo>
                  <a:pt x="31" y="72"/>
                  <a:pt x="31" y="72"/>
                  <a:pt x="31" y="72"/>
                </a:cubicBezTo>
                <a:cubicBezTo>
                  <a:pt x="31" y="54"/>
                  <a:pt x="31" y="54"/>
                  <a:pt x="31" y="54"/>
                </a:cubicBezTo>
                <a:cubicBezTo>
                  <a:pt x="30" y="54"/>
                  <a:pt x="30" y="54"/>
                  <a:pt x="30" y="54"/>
                </a:cubicBezTo>
                <a:cubicBezTo>
                  <a:pt x="30" y="72"/>
                  <a:pt x="30" y="72"/>
                  <a:pt x="30" y="72"/>
                </a:cubicBezTo>
                <a:cubicBezTo>
                  <a:pt x="24" y="72"/>
                  <a:pt x="24" y="72"/>
                  <a:pt x="24" y="72"/>
                </a:cubicBezTo>
                <a:cubicBezTo>
                  <a:pt x="24" y="51"/>
                  <a:pt x="24" y="51"/>
                  <a:pt x="24" y="51"/>
                </a:cubicBezTo>
                <a:cubicBezTo>
                  <a:pt x="24" y="47"/>
                  <a:pt x="24" y="47"/>
                  <a:pt x="24" y="47"/>
                </a:cubicBezTo>
                <a:cubicBezTo>
                  <a:pt x="24" y="36"/>
                  <a:pt x="24" y="36"/>
                  <a:pt x="24" y="36"/>
                </a:cubicBezTo>
                <a:cubicBezTo>
                  <a:pt x="23" y="36"/>
                  <a:pt x="23" y="36"/>
                  <a:pt x="23" y="36"/>
                </a:cubicBezTo>
                <a:cubicBezTo>
                  <a:pt x="23" y="47"/>
                  <a:pt x="23" y="47"/>
                  <a:pt x="23" y="47"/>
                </a:cubicBezTo>
                <a:cubicBezTo>
                  <a:pt x="18" y="47"/>
                  <a:pt x="18" y="47"/>
                  <a:pt x="18" y="47"/>
                </a:cubicBezTo>
                <a:cubicBezTo>
                  <a:pt x="18" y="31"/>
                  <a:pt x="18" y="31"/>
                  <a:pt x="18" y="31"/>
                </a:cubicBezTo>
                <a:cubicBezTo>
                  <a:pt x="18" y="28"/>
                  <a:pt x="20" y="26"/>
                  <a:pt x="23" y="26"/>
                </a:cubicBezTo>
                <a:cubicBezTo>
                  <a:pt x="35" y="26"/>
                  <a:pt x="35" y="26"/>
                  <a:pt x="35" y="26"/>
                </a:cubicBezTo>
                <a:cubicBezTo>
                  <a:pt x="35" y="27"/>
                  <a:pt x="35" y="28"/>
                  <a:pt x="35" y="28"/>
                </a:cubicBezTo>
                <a:cubicBezTo>
                  <a:pt x="35" y="51"/>
                  <a:pt x="35" y="51"/>
                  <a:pt x="35" y="51"/>
                </a:cubicBezTo>
                <a:cubicBezTo>
                  <a:pt x="37" y="51"/>
                  <a:pt x="37" y="51"/>
                  <a:pt x="37" y="51"/>
                </a:cubicBezTo>
                <a:close/>
                <a:moveTo>
                  <a:pt x="31" y="9"/>
                </a:moveTo>
                <a:cubicBezTo>
                  <a:pt x="35" y="9"/>
                  <a:pt x="39" y="12"/>
                  <a:pt x="39" y="17"/>
                </a:cubicBezTo>
                <a:cubicBezTo>
                  <a:pt x="39" y="19"/>
                  <a:pt x="38" y="20"/>
                  <a:pt x="37" y="22"/>
                </a:cubicBezTo>
                <a:cubicBezTo>
                  <a:pt x="37" y="22"/>
                  <a:pt x="37" y="22"/>
                  <a:pt x="37" y="23"/>
                </a:cubicBezTo>
                <a:cubicBezTo>
                  <a:pt x="35" y="24"/>
                  <a:pt x="33" y="25"/>
                  <a:pt x="31" y="25"/>
                </a:cubicBezTo>
                <a:cubicBezTo>
                  <a:pt x="26" y="25"/>
                  <a:pt x="22" y="21"/>
                  <a:pt x="22" y="17"/>
                </a:cubicBezTo>
                <a:cubicBezTo>
                  <a:pt x="22" y="12"/>
                  <a:pt x="26" y="9"/>
                  <a:pt x="31" y="9"/>
                </a:cubicBezTo>
                <a:close/>
                <a:moveTo>
                  <a:pt x="81" y="9"/>
                </a:moveTo>
                <a:cubicBezTo>
                  <a:pt x="76" y="9"/>
                  <a:pt x="73" y="12"/>
                  <a:pt x="73" y="17"/>
                </a:cubicBezTo>
                <a:cubicBezTo>
                  <a:pt x="73" y="19"/>
                  <a:pt x="73" y="20"/>
                  <a:pt x="74" y="22"/>
                </a:cubicBezTo>
                <a:cubicBezTo>
                  <a:pt x="75" y="22"/>
                  <a:pt x="75" y="22"/>
                  <a:pt x="75" y="23"/>
                </a:cubicBezTo>
                <a:cubicBezTo>
                  <a:pt x="77" y="24"/>
                  <a:pt x="79" y="25"/>
                  <a:pt x="81" y="25"/>
                </a:cubicBezTo>
                <a:cubicBezTo>
                  <a:pt x="85" y="25"/>
                  <a:pt x="89" y="21"/>
                  <a:pt x="89" y="17"/>
                </a:cubicBezTo>
                <a:cubicBezTo>
                  <a:pt x="89" y="12"/>
                  <a:pt x="85" y="9"/>
                  <a:pt x="81" y="9"/>
                </a:cubicBezTo>
                <a:close/>
              </a:path>
            </a:pathLst>
          </a:custGeom>
          <a:solidFill>
            <a:schemeClr val="bg1"/>
          </a:solidFill>
          <a:ln>
            <a:noFill/>
          </a:ln>
          <a:extLst/>
        </p:spPr>
        <p:txBody>
          <a:bodyPr anchor="ctr">
            <a:scene3d>
              <a:camera prst="orthographicFront"/>
              <a:lightRig rig="threePt" dir="t"/>
            </a:scene3d>
            <a:sp3d contourW="12700">
              <a:contourClr>
                <a:srgbClr val="FFFFFF"/>
              </a:contourClr>
            </a:sp3d>
          </a:bodyPr>
          <a:lstStyle/>
          <a:p>
            <a:pPr algn="ctr">
              <a:defRPr/>
            </a:pPr>
            <a:endParaRPr lang="zh-CN" altLang="en-US">
              <a:solidFill>
                <a:srgbClr val="1C666E"/>
              </a:solidFill>
              <a:ea typeface="宋体" panose="02010600030101010101" pitchFamily="2" charset="-122"/>
            </a:endParaRPr>
          </a:p>
        </p:txBody>
      </p:sp>
      <p:sp>
        <p:nvSpPr>
          <p:cNvPr id="65" name="六边形 64"/>
          <p:cNvSpPr/>
          <p:nvPr/>
        </p:nvSpPr>
        <p:spPr>
          <a:xfrm>
            <a:off x="624979" y="392472"/>
            <a:ext cx="261790" cy="225682"/>
          </a:xfrm>
          <a:prstGeom prst="hexagon">
            <a:avLst/>
          </a:prstGeom>
          <a:solidFill>
            <a:srgbClr val="92D050"/>
          </a:solidFill>
          <a:ln w="12700">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71" name="文本框 9"/>
          <p:cNvSpPr txBox="1"/>
          <p:nvPr/>
        </p:nvSpPr>
        <p:spPr>
          <a:xfrm>
            <a:off x="9412843" y="221071"/>
            <a:ext cx="933216" cy="284693"/>
          </a:xfrm>
          <a:prstGeom prst="rect">
            <a:avLst/>
          </a:prstGeom>
          <a:noFill/>
        </p:spPr>
        <p:txBody>
          <a:bodyPr wrap="square" lIns="68580" tIns="34290" rIns="68580" bIns="34290" rtlCol="0">
            <a:spAutoFit/>
          </a:bodyPr>
          <a:lstStyle/>
          <a:p>
            <a:pPr marL="0" lvl="1" algn="ctr"/>
            <a:r>
              <a:rPr lang="zh-CN" altLang="en-US" sz="1400" dirty="0">
                <a:solidFill>
                  <a:schemeClr val="bg1"/>
                </a:solidFill>
                <a:latin typeface="微软雅黑" pitchFamily="34" charset="-122"/>
                <a:ea typeface="微软雅黑" pitchFamily="34" charset="-122"/>
              </a:rPr>
              <a:t>第一章</a:t>
            </a:r>
          </a:p>
        </p:txBody>
      </p:sp>
      <p:sp>
        <p:nvSpPr>
          <p:cNvPr id="72" name="文本框 9"/>
          <p:cNvSpPr txBox="1"/>
          <p:nvPr/>
        </p:nvSpPr>
        <p:spPr>
          <a:xfrm>
            <a:off x="10338630" y="213500"/>
            <a:ext cx="1584176" cy="284693"/>
          </a:xfrm>
          <a:prstGeom prst="rect">
            <a:avLst/>
          </a:prstGeom>
          <a:noFill/>
        </p:spPr>
        <p:txBody>
          <a:bodyPr wrap="square" lIns="68580" tIns="34290" rIns="68580" bIns="34290" rtlCol="0">
            <a:spAutoFit/>
          </a:bodyPr>
          <a:lstStyle/>
          <a:p>
            <a:pPr marL="0" lvl="1" algn="ctr"/>
            <a:r>
              <a:rPr lang="zh-CN" altLang="en-US" sz="1400" dirty="0" smtClean="0">
                <a:solidFill>
                  <a:schemeClr val="bg1"/>
                </a:solidFill>
                <a:latin typeface="微软雅黑" pitchFamily="34" charset="-122"/>
                <a:ea typeface="微软雅黑" pitchFamily="34" charset="-122"/>
              </a:rPr>
              <a:t>公司与团队</a:t>
            </a:r>
            <a:endParaRPr lang="zh-CN" altLang="en-US" sz="1400" dirty="0">
              <a:solidFill>
                <a:schemeClr val="bg1"/>
              </a:solidFill>
              <a:latin typeface="微软雅黑" pitchFamily="34" charset="-122"/>
              <a:ea typeface="微软雅黑" pitchFamily="34" charset="-122"/>
            </a:endParaRPr>
          </a:p>
        </p:txBody>
      </p:sp>
      <p:sp>
        <p:nvSpPr>
          <p:cNvPr id="87" name="Rectangle 4"/>
          <p:cNvSpPr txBox="1">
            <a:spLocks noChangeArrowheads="1"/>
          </p:cNvSpPr>
          <p:nvPr/>
        </p:nvSpPr>
        <p:spPr bwMode="auto">
          <a:xfrm>
            <a:off x="3505299" y="1142684"/>
            <a:ext cx="5235536" cy="342100"/>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ctr" anchorCtr="0" compatLnSpc="1">
            <a:prstTxWarp prst="textNoShape">
              <a:avLst/>
            </a:prstTxWarp>
          </a:bodyPr>
          <a:lstStyle>
            <a:lvl1pPr marL="0" indent="0" algn="ctr">
              <a:buFontTx/>
              <a:buNone/>
              <a:defRPr sz="2000" b="1">
                <a:solidFill>
                  <a:schemeClr val="bg1"/>
                </a:solidFill>
                <a:latin typeface="+mj-lt"/>
                <a:ea typeface="+mj-ea"/>
                <a:cs typeface="+mj-cs"/>
              </a:defRPr>
            </a:lvl1pPr>
            <a:lvl2pPr marL="742950" indent="-285750" eaLnBrk="0" hangingPunct="0">
              <a:spcBef>
                <a:spcPct val="20000"/>
              </a:spcBef>
              <a:buChar char="–"/>
              <a:defRPr sz="2000">
                <a:latin typeface="+mn-lt"/>
                <a:ea typeface="仿宋_GB2312" pitchFamily="49" charset="-122"/>
              </a:defRPr>
            </a:lvl2pPr>
            <a:lvl3pPr marL="1143000" indent="-228600" eaLnBrk="0" hangingPunct="0">
              <a:spcBef>
                <a:spcPct val="20000"/>
              </a:spcBef>
              <a:buChar char="•"/>
              <a:defRPr sz="2400">
                <a:latin typeface="+mn-lt"/>
              </a:defRPr>
            </a:lvl3pPr>
            <a:lvl4pPr marL="1600200" indent="-228600" eaLnBrk="0" hangingPunct="0">
              <a:spcBef>
                <a:spcPct val="20000"/>
              </a:spcBef>
              <a:buChar char="–"/>
              <a:defRPr sz="2000">
                <a:latin typeface="+mn-lt"/>
              </a:defRPr>
            </a:lvl4pPr>
            <a:lvl5pPr marL="2057400" indent="-228600" eaLnBrk="0" hangingPunct="0">
              <a:spcBef>
                <a:spcPct val="20000"/>
              </a:spcBef>
              <a:buChar char="»"/>
              <a:defRPr sz="2000">
                <a:latin typeface="+mn-lt"/>
              </a:defRPr>
            </a:lvl5pPr>
            <a:lvl6pPr marL="2514600" indent="-228600" eaLnBrk="0" fontAlgn="base" hangingPunct="0">
              <a:spcBef>
                <a:spcPct val="20000"/>
              </a:spcBef>
              <a:spcAft>
                <a:spcPct val="0"/>
              </a:spcAft>
              <a:buChar char="»"/>
              <a:defRPr sz="2000">
                <a:latin typeface="+mn-lt"/>
              </a:defRPr>
            </a:lvl6pPr>
            <a:lvl7pPr marL="2971800" indent="-228600" eaLnBrk="0" fontAlgn="base" hangingPunct="0">
              <a:spcBef>
                <a:spcPct val="20000"/>
              </a:spcBef>
              <a:spcAft>
                <a:spcPct val="0"/>
              </a:spcAft>
              <a:buChar char="»"/>
              <a:defRPr sz="2000">
                <a:latin typeface="+mn-lt"/>
              </a:defRPr>
            </a:lvl7pPr>
            <a:lvl8pPr marL="3429000" indent="-228600" eaLnBrk="0" fontAlgn="base" hangingPunct="0">
              <a:spcBef>
                <a:spcPct val="20000"/>
              </a:spcBef>
              <a:spcAft>
                <a:spcPct val="0"/>
              </a:spcAft>
              <a:buChar char="»"/>
              <a:defRPr sz="2000">
                <a:latin typeface="+mn-lt"/>
              </a:defRPr>
            </a:lvl8pPr>
            <a:lvl9pPr marL="3886200" indent="-228600" eaLnBrk="0" fontAlgn="base" hangingPunct="0">
              <a:spcBef>
                <a:spcPct val="20000"/>
              </a:spcBef>
              <a:spcAft>
                <a:spcPct val="0"/>
              </a:spcAft>
              <a:buChar char="»"/>
              <a:defRPr sz="2000">
                <a:latin typeface="+mn-lt"/>
              </a:defRPr>
            </a:lvl9pPr>
          </a:lstStyle>
          <a:p>
            <a:r>
              <a:rPr lang="zh-CN" altLang="en-US" sz="2400" b="0" dirty="0">
                <a:solidFill>
                  <a:schemeClr val="tx1">
                    <a:lumMod val="50000"/>
                    <a:lumOff val="50000"/>
                  </a:schemeClr>
                </a:solidFill>
                <a:latin typeface="微软雅黑" panose="020B0503020204020204" pitchFamily="34" charset="-122"/>
                <a:ea typeface="微软雅黑" panose="020B0503020204020204" pitchFamily="34" charset="-122"/>
              </a:rPr>
              <a:t>单击</a:t>
            </a:r>
            <a:r>
              <a:rPr lang="zh-CN" altLang="en-US" sz="2400" b="0" dirty="0" smtClean="0">
                <a:solidFill>
                  <a:schemeClr val="tx1">
                    <a:lumMod val="50000"/>
                    <a:lumOff val="50000"/>
                  </a:schemeClr>
                </a:solidFill>
                <a:latin typeface="微软雅黑" panose="020B0503020204020204" pitchFamily="34" charset="-122"/>
                <a:ea typeface="微软雅黑" panose="020B0503020204020204" pitchFamily="34" charset="-122"/>
              </a:rPr>
              <a:t>此处添加您公司名称</a:t>
            </a:r>
            <a:endParaRPr lang="zh-CN" sz="2400" b="0" dirty="0">
              <a:solidFill>
                <a:schemeClr val="tx1">
                  <a:lumMod val="50000"/>
                  <a:lumOff val="50000"/>
                </a:schemeClr>
              </a:solidFill>
              <a:latin typeface="微软雅黑" panose="020B0503020204020204" pitchFamily="34" charset="-122"/>
              <a:ea typeface="微软雅黑" panose="020B0503020204020204" pitchFamily="34" charset="-122"/>
            </a:endParaRPr>
          </a:p>
        </p:txBody>
      </p:sp>
      <p:sp>
        <p:nvSpPr>
          <p:cNvPr id="88" name="Rectangle 2"/>
          <p:cNvSpPr/>
          <p:nvPr/>
        </p:nvSpPr>
        <p:spPr>
          <a:xfrm>
            <a:off x="6097587" y="1740272"/>
            <a:ext cx="4883150" cy="2332788"/>
          </a:xfrm>
          <a:prstGeom prst="rect">
            <a:avLst/>
          </a:prstGeom>
          <a:blipFill>
            <a:blip r:embed="rId3" cstate="print">
              <a:extLst>
                <a:ext uri="{28A0092B-C50C-407E-A947-70E740481C1C}">
                  <a14:useLocalDpi xmlns:a14="http://schemas.microsoft.com/office/drawing/2010/main"/>
                </a:ext>
              </a:extLst>
            </a:blip>
            <a:srcRect/>
            <a:stretch>
              <a:fillRect/>
            </a:stretch>
          </a:blipFill>
          <a:ln w="28575">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en-US">
              <a:solidFill>
                <a:schemeClr val="bg1">
                  <a:lumMod val="95000"/>
                </a:schemeClr>
              </a:solidFill>
            </a:endParaRPr>
          </a:p>
        </p:txBody>
      </p:sp>
      <p:sp>
        <p:nvSpPr>
          <p:cNvPr id="89" name="Rectangle 2"/>
          <p:cNvSpPr/>
          <p:nvPr/>
        </p:nvSpPr>
        <p:spPr>
          <a:xfrm>
            <a:off x="1286445" y="1740272"/>
            <a:ext cx="4883150" cy="2332788"/>
          </a:xfrm>
          <a:prstGeom prst="rect">
            <a:avLst/>
          </a:prstGeom>
          <a:blipFill>
            <a:blip r:embed="rId3" cstate="print">
              <a:extLst>
                <a:ext uri="{28A0092B-C50C-407E-A947-70E740481C1C}">
                  <a14:useLocalDpi xmlns:a14="http://schemas.microsoft.com/office/drawing/2010/main"/>
                </a:ext>
              </a:extLst>
            </a:blip>
            <a:srcRect/>
            <a:stretch>
              <a:fillRect/>
            </a:stretch>
          </a:blipFill>
          <a:ln w="28575">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en-US">
              <a:solidFill>
                <a:schemeClr val="bg1">
                  <a:lumMod val="95000"/>
                </a:schemeClr>
              </a:solidFill>
            </a:endParaRPr>
          </a:p>
        </p:txBody>
      </p:sp>
      <p:sp>
        <p:nvSpPr>
          <p:cNvPr id="90" name="Rectangle 2"/>
          <p:cNvSpPr/>
          <p:nvPr/>
        </p:nvSpPr>
        <p:spPr>
          <a:xfrm>
            <a:off x="1286445" y="1740272"/>
            <a:ext cx="4883150" cy="2332788"/>
          </a:xfrm>
          <a:prstGeom prst="rect">
            <a:avLst/>
          </a:prstGeom>
          <a:solidFill>
            <a:schemeClr val="accent1">
              <a:lumMod val="75000"/>
              <a:alpha val="72941"/>
            </a:schemeClr>
          </a:solidFill>
          <a:ln w="28575">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en-US">
              <a:solidFill>
                <a:schemeClr val="bg1">
                  <a:lumMod val="95000"/>
                </a:schemeClr>
              </a:solidFill>
            </a:endParaRPr>
          </a:p>
        </p:txBody>
      </p:sp>
      <p:sp>
        <p:nvSpPr>
          <p:cNvPr id="91" name="矩形 90"/>
          <p:cNvSpPr/>
          <p:nvPr/>
        </p:nvSpPr>
        <p:spPr>
          <a:xfrm>
            <a:off x="4423177" y="2204864"/>
            <a:ext cx="1313162" cy="430879"/>
          </a:xfrm>
          <a:prstGeom prst="rect">
            <a:avLst/>
          </a:prstGeom>
        </p:spPr>
        <p:txBody>
          <a:bodyPr wrap="none" lIns="91431" tIns="45716" rIns="91431" bIns="45716">
            <a:spAutoFit/>
          </a:bodyPr>
          <a:lstStyle/>
          <a:p>
            <a:pPr algn="r"/>
            <a:r>
              <a:rPr lang="zh-CN" altLang="en-US" sz="2200" b="1" dirty="0" smtClean="0">
                <a:solidFill>
                  <a:schemeClr val="bg1">
                    <a:lumMod val="95000"/>
                  </a:schemeClr>
                </a:solidFill>
                <a:latin typeface="微软雅黑" pitchFamily="34" charset="-122"/>
                <a:ea typeface="微软雅黑" pitchFamily="34" charset="-122"/>
              </a:rPr>
              <a:t>关于我们</a:t>
            </a:r>
            <a:endParaRPr lang="en-US" altLang="zh-CN" sz="2200" b="1" dirty="0">
              <a:solidFill>
                <a:schemeClr val="bg1">
                  <a:lumMod val="95000"/>
                </a:schemeClr>
              </a:solidFill>
              <a:latin typeface="微软雅黑" pitchFamily="34" charset="-122"/>
              <a:ea typeface="微软雅黑" pitchFamily="34" charset="-122"/>
            </a:endParaRPr>
          </a:p>
        </p:txBody>
      </p:sp>
      <p:sp>
        <p:nvSpPr>
          <p:cNvPr id="92" name="矩形 47"/>
          <p:cNvSpPr>
            <a:spLocks noChangeArrowheads="1"/>
          </p:cNvSpPr>
          <p:nvPr/>
        </p:nvSpPr>
        <p:spPr bwMode="auto">
          <a:xfrm>
            <a:off x="1489075" y="2657422"/>
            <a:ext cx="4359786" cy="93255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1431" tIns="45716" rIns="91431" bIns="45716">
            <a:spAutoFit/>
          </a:bodyPr>
          <a:lstStyle>
            <a:lvl1pPr>
              <a:spcBef>
                <a:spcPct val="20000"/>
              </a:spcBef>
              <a:buFont typeface="Arial" charset="0"/>
              <a:buChar char="•"/>
              <a:defRPr sz="3200">
                <a:solidFill>
                  <a:schemeClr val="tx1"/>
                </a:solidFill>
                <a:latin typeface="微软雅黑" pitchFamily="34" charset="-122"/>
                <a:ea typeface="微软雅黑" pitchFamily="34" charset="-122"/>
                <a:sym typeface="Calibri" pitchFamily="34" charset="0"/>
              </a:defRPr>
            </a:lvl1pPr>
            <a:lvl2pPr marL="742950" indent="-285750">
              <a:spcBef>
                <a:spcPct val="20000"/>
              </a:spcBef>
              <a:buFont typeface="Arial" charset="0"/>
              <a:buChar char="–"/>
              <a:defRPr sz="2800">
                <a:solidFill>
                  <a:schemeClr val="tx1"/>
                </a:solidFill>
                <a:latin typeface="微软雅黑" pitchFamily="34" charset="-122"/>
                <a:ea typeface="微软雅黑" pitchFamily="34" charset="-122"/>
                <a:sym typeface="Calibri" pitchFamily="34" charset="0"/>
              </a:defRPr>
            </a:lvl2pPr>
            <a:lvl3pPr marL="1143000" indent="-228600">
              <a:spcBef>
                <a:spcPct val="20000"/>
              </a:spcBef>
              <a:buFont typeface="Arial" charset="0"/>
              <a:buChar char="•"/>
              <a:defRPr sz="2400">
                <a:solidFill>
                  <a:schemeClr val="tx1"/>
                </a:solidFill>
                <a:latin typeface="微软雅黑" pitchFamily="34" charset="-122"/>
                <a:ea typeface="微软雅黑" pitchFamily="34" charset="-122"/>
                <a:sym typeface="Calibri" pitchFamily="34" charset="0"/>
              </a:defRPr>
            </a:lvl3pPr>
            <a:lvl4pPr marL="1600200" indent="-228600">
              <a:spcBef>
                <a:spcPct val="20000"/>
              </a:spcBef>
              <a:buFont typeface="Arial" charset="0"/>
              <a:buChar char="–"/>
              <a:defRPr sz="2000">
                <a:solidFill>
                  <a:schemeClr val="tx1"/>
                </a:solidFill>
                <a:latin typeface="微软雅黑" pitchFamily="34" charset="-122"/>
                <a:ea typeface="微软雅黑" pitchFamily="34" charset="-122"/>
                <a:sym typeface="Calibri" pitchFamily="34" charset="0"/>
              </a:defRPr>
            </a:lvl4pPr>
            <a:lvl5pPr marL="2057400" indent="-228600">
              <a:spcBef>
                <a:spcPct val="20000"/>
              </a:spcBef>
              <a:buFont typeface="Arial" charset="0"/>
              <a:buChar char="»"/>
              <a:defRPr sz="2000">
                <a:solidFill>
                  <a:schemeClr val="tx1"/>
                </a:solidFill>
                <a:latin typeface="微软雅黑" pitchFamily="34" charset="-122"/>
                <a:ea typeface="微软雅黑" pitchFamily="34" charset="-122"/>
                <a:sym typeface="Calibri" pitchFamily="34" charset="0"/>
              </a:defRPr>
            </a:lvl5pPr>
            <a:lvl6pPr marL="2514600" indent="-228600" eaLnBrk="0" fontAlgn="base" hangingPunct="0">
              <a:spcBef>
                <a:spcPct val="20000"/>
              </a:spcBef>
              <a:spcAft>
                <a:spcPct val="0"/>
              </a:spcAft>
              <a:buFont typeface="Arial" charset="0"/>
              <a:buChar char="»"/>
              <a:defRPr sz="2000">
                <a:solidFill>
                  <a:schemeClr val="tx1"/>
                </a:solidFill>
                <a:latin typeface="微软雅黑" pitchFamily="34" charset="-122"/>
                <a:ea typeface="微软雅黑" pitchFamily="34" charset="-122"/>
                <a:sym typeface="Calibri" pitchFamily="34" charset="0"/>
              </a:defRPr>
            </a:lvl6pPr>
            <a:lvl7pPr marL="2971800" indent="-228600" eaLnBrk="0" fontAlgn="base" hangingPunct="0">
              <a:spcBef>
                <a:spcPct val="20000"/>
              </a:spcBef>
              <a:spcAft>
                <a:spcPct val="0"/>
              </a:spcAft>
              <a:buFont typeface="Arial" charset="0"/>
              <a:buChar char="»"/>
              <a:defRPr sz="2000">
                <a:solidFill>
                  <a:schemeClr val="tx1"/>
                </a:solidFill>
                <a:latin typeface="微软雅黑" pitchFamily="34" charset="-122"/>
                <a:ea typeface="微软雅黑" pitchFamily="34" charset="-122"/>
                <a:sym typeface="Calibri" pitchFamily="34" charset="0"/>
              </a:defRPr>
            </a:lvl7pPr>
            <a:lvl8pPr marL="3429000" indent="-228600" eaLnBrk="0" fontAlgn="base" hangingPunct="0">
              <a:spcBef>
                <a:spcPct val="20000"/>
              </a:spcBef>
              <a:spcAft>
                <a:spcPct val="0"/>
              </a:spcAft>
              <a:buFont typeface="Arial" charset="0"/>
              <a:buChar char="»"/>
              <a:defRPr sz="2000">
                <a:solidFill>
                  <a:schemeClr val="tx1"/>
                </a:solidFill>
                <a:latin typeface="微软雅黑" pitchFamily="34" charset="-122"/>
                <a:ea typeface="微软雅黑" pitchFamily="34" charset="-122"/>
                <a:sym typeface="Calibri" pitchFamily="34" charset="0"/>
              </a:defRPr>
            </a:lvl8pPr>
            <a:lvl9pPr marL="3886200" indent="-228600" eaLnBrk="0" fontAlgn="base" hangingPunct="0">
              <a:spcBef>
                <a:spcPct val="20000"/>
              </a:spcBef>
              <a:spcAft>
                <a:spcPct val="0"/>
              </a:spcAft>
              <a:buFont typeface="Arial" charset="0"/>
              <a:buChar char="»"/>
              <a:defRPr sz="2000">
                <a:solidFill>
                  <a:schemeClr val="tx1"/>
                </a:solidFill>
                <a:latin typeface="微软雅黑" pitchFamily="34" charset="-122"/>
                <a:ea typeface="微软雅黑" pitchFamily="34" charset="-122"/>
                <a:sym typeface="Calibri" pitchFamily="34" charset="0"/>
              </a:defRPr>
            </a:lvl9pPr>
          </a:lstStyle>
          <a:p>
            <a:pPr>
              <a:lnSpc>
                <a:spcPct val="130000"/>
              </a:lnSpc>
              <a:spcBef>
                <a:spcPct val="0"/>
              </a:spcBef>
              <a:buNone/>
            </a:pPr>
            <a:r>
              <a:rPr lang="zh-CN" altLang="en-US" sz="1400" dirty="0">
                <a:solidFill>
                  <a:schemeClr val="bg1"/>
                </a:solidFill>
              </a:rPr>
              <a:t>我图网在</a:t>
            </a:r>
            <a:r>
              <a:rPr lang="en-US" altLang="zh-CN" sz="1400" dirty="0">
                <a:solidFill>
                  <a:schemeClr val="bg1"/>
                </a:solidFill>
              </a:rPr>
              <a:t>2008</a:t>
            </a:r>
            <a:r>
              <a:rPr lang="zh-CN" altLang="en-US" sz="1400" dirty="0">
                <a:solidFill>
                  <a:schemeClr val="bg1"/>
                </a:solidFill>
              </a:rPr>
              <a:t>年</a:t>
            </a:r>
            <a:r>
              <a:rPr lang="en-US" altLang="zh-CN" sz="1400" dirty="0">
                <a:solidFill>
                  <a:schemeClr val="bg1"/>
                </a:solidFill>
              </a:rPr>
              <a:t>8</a:t>
            </a:r>
            <a:r>
              <a:rPr lang="zh-CN" altLang="en-US" sz="1400" dirty="0">
                <a:solidFill>
                  <a:schemeClr val="bg1"/>
                </a:solidFill>
              </a:rPr>
              <a:t>月</a:t>
            </a:r>
            <a:r>
              <a:rPr lang="en-US" altLang="zh-CN" sz="1400" dirty="0">
                <a:solidFill>
                  <a:schemeClr val="bg1"/>
                </a:solidFill>
              </a:rPr>
              <a:t>8</a:t>
            </a:r>
            <a:r>
              <a:rPr lang="zh-CN" altLang="en-US" sz="1400" dirty="0">
                <a:solidFill>
                  <a:schemeClr val="bg1"/>
                </a:solidFill>
              </a:rPr>
              <a:t>日</a:t>
            </a:r>
            <a:r>
              <a:rPr lang="en-US" altLang="zh-CN" sz="1400" dirty="0">
                <a:solidFill>
                  <a:schemeClr val="bg1"/>
                </a:solidFill>
              </a:rPr>
              <a:t>(</a:t>
            </a:r>
            <a:r>
              <a:rPr lang="zh-CN" altLang="en-US" sz="1400" dirty="0">
                <a:solidFill>
                  <a:schemeClr val="bg1"/>
                </a:solidFill>
              </a:rPr>
              <a:t>奥运会开幕</a:t>
            </a:r>
            <a:r>
              <a:rPr lang="en-US" altLang="zh-CN" sz="1400" dirty="0">
                <a:solidFill>
                  <a:schemeClr val="bg1"/>
                </a:solidFill>
              </a:rPr>
              <a:t>)</a:t>
            </a:r>
            <a:r>
              <a:rPr lang="zh-CN" altLang="en-US" sz="1400" dirty="0">
                <a:solidFill>
                  <a:schemeClr val="bg1"/>
                </a:solidFill>
              </a:rPr>
              <a:t>兴建，是设计作品交易平台，主要经营正版设计稿，正版摄影图，正版插画，正版</a:t>
            </a:r>
            <a:r>
              <a:rPr lang="en-US" altLang="zh-CN" sz="1400" dirty="0">
                <a:solidFill>
                  <a:schemeClr val="bg1"/>
                </a:solidFill>
              </a:rPr>
              <a:t>3d</a:t>
            </a:r>
            <a:r>
              <a:rPr lang="zh-CN" altLang="en-US" sz="1400" dirty="0">
                <a:solidFill>
                  <a:schemeClr val="bg1"/>
                </a:solidFill>
              </a:rPr>
              <a:t>模型，正版</a:t>
            </a:r>
            <a:r>
              <a:rPr lang="en-US" altLang="zh-CN" sz="1400" dirty="0">
                <a:solidFill>
                  <a:schemeClr val="bg1"/>
                </a:solidFill>
              </a:rPr>
              <a:t>flash</a:t>
            </a:r>
            <a:r>
              <a:rPr lang="zh-CN" altLang="en-US" sz="1400" dirty="0">
                <a:solidFill>
                  <a:schemeClr val="bg1"/>
                </a:solidFill>
              </a:rPr>
              <a:t>源文件等销售。</a:t>
            </a:r>
            <a:endParaRPr lang="zh-CN" altLang="en-US" sz="1400" dirty="0">
              <a:solidFill>
                <a:schemeClr val="bg1"/>
              </a:solidFill>
              <a:sym typeface="微软雅黑" pitchFamily="34" charset="-122"/>
            </a:endParaRPr>
          </a:p>
        </p:txBody>
      </p:sp>
      <p:sp>
        <p:nvSpPr>
          <p:cNvPr id="93" name="Freeform 12"/>
          <p:cNvSpPr>
            <a:spLocks/>
          </p:cNvSpPr>
          <p:nvPr/>
        </p:nvSpPr>
        <p:spPr bwMode="auto">
          <a:xfrm>
            <a:off x="1608509" y="4509120"/>
            <a:ext cx="528638" cy="530225"/>
          </a:xfrm>
          <a:custGeom>
            <a:avLst/>
            <a:gdLst>
              <a:gd name="T0" fmla="*/ 0 w 1446"/>
              <a:gd name="T1" fmla="*/ 0 h 1446"/>
              <a:gd name="T2" fmla="*/ 1446 w 1446"/>
              <a:gd name="T3" fmla="*/ 0 h 1446"/>
              <a:gd name="T4" fmla="*/ 1446 w 1446"/>
              <a:gd name="T5" fmla="*/ 458 h 1446"/>
              <a:gd name="T6" fmla="*/ 438 w 1446"/>
              <a:gd name="T7" fmla="*/ 458 h 1446"/>
              <a:gd name="T8" fmla="*/ 438 w 1446"/>
              <a:gd name="T9" fmla="*/ 1446 h 1446"/>
              <a:gd name="T10" fmla="*/ 0 w 1446"/>
              <a:gd name="T11" fmla="*/ 1446 h 1446"/>
              <a:gd name="T12" fmla="*/ 0 w 1446"/>
              <a:gd name="T13" fmla="*/ 0 h 1446"/>
            </a:gdLst>
            <a:ahLst/>
            <a:cxnLst>
              <a:cxn ang="0">
                <a:pos x="T0" y="T1"/>
              </a:cxn>
              <a:cxn ang="0">
                <a:pos x="T2" y="T3"/>
              </a:cxn>
              <a:cxn ang="0">
                <a:pos x="T4" y="T5"/>
              </a:cxn>
              <a:cxn ang="0">
                <a:pos x="T6" y="T7"/>
              </a:cxn>
              <a:cxn ang="0">
                <a:pos x="T8" y="T9"/>
              </a:cxn>
              <a:cxn ang="0">
                <a:pos x="T10" y="T11"/>
              </a:cxn>
              <a:cxn ang="0">
                <a:pos x="T12" y="T13"/>
              </a:cxn>
            </a:cxnLst>
            <a:rect l="0" t="0" r="r" b="b"/>
            <a:pathLst>
              <a:path w="1446" h="1446">
                <a:moveTo>
                  <a:pt x="0" y="0"/>
                </a:moveTo>
                <a:lnTo>
                  <a:pt x="1446" y="0"/>
                </a:lnTo>
                <a:lnTo>
                  <a:pt x="1446" y="458"/>
                </a:lnTo>
                <a:lnTo>
                  <a:pt x="438" y="458"/>
                </a:lnTo>
                <a:lnTo>
                  <a:pt x="438" y="1446"/>
                </a:lnTo>
                <a:lnTo>
                  <a:pt x="0" y="1446"/>
                </a:lnTo>
                <a:lnTo>
                  <a:pt x="0" y="0"/>
                </a:lnTo>
                <a:close/>
              </a:path>
            </a:pathLst>
          </a:custGeom>
          <a:solidFill>
            <a:schemeClr val="accent1">
              <a:lumMod val="75000"/>
            </a:schemeClr>
          </a:solidFill>
          <a:ln>
            <a:noFill/>
          </a:ln>
          <a:extLst/>
        </p:spPr>
        <p:txBody>
          <a:bodyPr/>
          <a:lstStyle/>
          <a:p>
            <a:endParaRPr lang="zh-CN" altLang="en-US">
              <a:solidFill>
                <a:schemeClr val="tx1">
                  <a:lumMod val="50000"/>
                  <a:lumOff val="50000"/>
                </a:schemeClr>
              </a:solidFill>
            </a:endParaRPr>
          </a:p>
        </p:txBody>
      </p:sp>
      <p:sp>
        <p:nvSpPr>
          <p:cNvPr id="94" name="Freeform 12"/>
          <p:cNvSpPr>
            <a:spLocks/>
          </p:cNvSpPr>
          <p:nvPr/>
        </p:nvSpPr>
        <p:spPr bwMode="auto">
          <a:xfrm flipH="1" flipV="1">
            <a:off x="10202043" y="5425554"/>
            <a:ext cx="528638" cy="530225"/>
          </a:xfrm>
          <a:custGeom>
            <a:avLst/>
            <a:gdLst>
              <a:gd name="T0" fmla="*/ 0 w 1446"/>
              <a:gd name="T1" fmla="*/ 0 h 1446"/>
              <a:gd name="T2" fmla="*/ 1446 w 1446"/>
              <a:gd name="T3" fmla="*/ 0 h 1446"/>
              <a:gd name="T4" fmla="*/ 1446 w 1446"/>
              <a:gd name="T5" fmla="*/ 458 h 1446"/>
              <a:gd name="T6" fmla="*/ 438 w 1446"/>
              <a:gd name="T7" fmla="*/ 458 h 1446"/>
              <a:gd name="T8" fmla="*/ 438 w 1446"/>
              <a:gd name="T9" fmla="*/ 1446 h 1446"/>
              <a:gd name="T10" fmla="*/ 0 w 1446"/>
              <a:gd name="T11" fmla="*/ 1446 h 1446"/>
              <a:gd name="T12" fmla="*/ 0 w 1446"/>
              <a:gd name="T13" fmla="*/ 0 h 1446"/>
            </a:gdLst>
            <a:ahLst/>
            <a:cxnLst>
              <a:cxn ang="0">
                <a:pos x="T0" y="T1"/>
              </a:cxn>
              <a:cxn ang="0">
                <a:pos x="T2" y="T3"/>
              </a:cxn>
              <a:cxn ang="0">
                <a:pos x="T4" y="T5"/>
              </a:cxn>
              <a:cxn ang="0">
                <a:pos x="T6" y="T7"/>
              </a:cxn>
              <a:cxn ang="0">
                <a:pos x="T8" y="T9"/>
              </a:cxn>
              <a:cxn ang="0">
                <a:pos x="T10" y="T11"/>
              </a:cxn>
              <a:cxn ang="0">
                <a:pos x="T12" y="T13"/>
              </a:cxn>
            </a:cxnLst>
            <a:rect l="0" t="0" r="r" b="b"/>
            <a:pathLst>
              <a:path w="1446" h="1446">
                <a:moveTo>
                  <a:pt x="0" y="0"/>
                </a:moveTo>
                <a:lnTo>
                  <a:pt x="1446" y="0"/>
                </a:lnTo>
                <a:lnTo>
                  <a:pt x="1446" y="458"/>
                </a:lnTo>
                <a:lnTo>
                  <a:pt x="438" y="458"/>
                </a:lnTo>
                <a:lnTo>
                  <a:pt x="438" y="1446"/>
                </a:lnTo>
                <a:lnTo>
                  <a:pt x="0" y="1446"/>
                </a:lnTo>
                <a:lnTo>
                  <a:pt x="0" y="0"/>
                </a:lnTo>
                <a:close/>
              </a:path>
            </a:pathLst>
          </a:custGeom>
          <a:solidFill>
            <a:schemeClr val="accent1">
              <a:lumMod val="75000"/>
            </a:schemeClr>
          </a:solidFill>
          <a:ln>
            <a:noFill/>
          </a:ln>
          <a:extLst/>
        </p:spPr>
        <p:txBody>
          <a:bodyPr/>
          <a:lstStyle/>
          <a:p>
            <a:endParaRPr lang="zh-CN" altLang="en-US">
              <a:solidFill>
                <a:schemeClr val="tx1">
                  <a:lumMod val="50000"/>
                  <a:lumOff val="50000"/>
                </a:schemeClr>
              </a:solidFill>
            </a:endParaRPr>
          </a:p>
        </p:txBody>
      </p:sp>
      <p:sp>
        <p:nvSpPr>
          <p:cNvPr id="95" name="TextBox 94"/>
          <p:cNvSpPr txBox="1"/>
          <p:nvPr/>
        </p:nvSpPr>
        <p:spPr>
          <a:xfrm>
            <a:off x="1968549" y="4823321"/>
            <a:ext cx="8545239" cy="905248"/>
          </a:xfrm>
          <a:prstGeom prst="rect">
            <a:avLst/>
          </a:prstGeom>
          <a:noFill/>
        </p:spPr>
        <p:txBody>
          <a:bodyPr wrap="square" rtlCol="0">
            <a:spAutoFit/>
          </a:bodyPr>
          <a:lstStyle/>
          <a:p>
            <a:pPr>
              <a:lnSpc>
                <a:spcPct val="130000"/>
              </a:lnSpc>
              <a:spcBef>
                <a:spcPct val="0"/>
              </a:spcBef>
            </a:pPr>
            <a:r>
              <a:rPr lang="zh-CN" altLang="en-US" sz="1400" dirty="0">
                <a:solidFill>
                  <a:schemeClr val="tx1">
                    <a:lumMod val="65000"/>
                    <a:lumOff val="35000"/>
                  </a:schemeClr>
                </a:solidFill>
                <a:latin typeface="微软雅黑" panose="020B0503020204020204" pitchFamily="34" charset="-122"/>
                <a:ea typeface="微软雅黑" panose="020B0503020204020204" pitchFamily="34" charset="-122"/>
                <a:sym typeface="微软雅黑" pitchFamily="34" charset="-122"/>
              </a:rPr>
              <a:t>在此录入上述图表的综合描述说明，在此录入上述图表的上述图表的综合描述说明入。在此录入上述图表的综合描述说明，在此录入上述图表的上述图表的综合描述说明入。在此录入上述图表的综合描述说明，在此录入上述图表的上述图表的综合描述说明入。</a:t>
            </a:r>
          </a:p>
        </p:txBody>
      </p:sp>
      <p:sp>
        <p:nvSpPr>
          <p:cNvPr id="96" name="弧形 95"/>
          <p:cNvSpPr/>
          <p:nvPr/>
        </p:nvSpPr>
        <p:spPr>
          <a:xfrm>
            <a:off x="3793331" y="1052736"/>
            <a:ext cx="504056" cy="504056"/>
          </a:xfrm>
          <a:prstGeom prst="arc">
            <a:avLst>
              <a:gd name="adj1" fmla="val 18916496"/>
              <a:gd name="adj2" fmla="val 2632855"/>
            </a:avLst>
          </a:prstGeom>
          <a:ln>
            <a:solidFill>
              <a:srgbClr val="92D050"/>
            </a:solidFill>
            <a:headEnd type="oval" w="med" len="med"/>
            <a:tailEnd type="oval" w="med" len="med"/>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zh-CN" altLang="en-US"/>
          </a:p>
        </p:txBody>
      </p:sp>
      <p:sp>
        <p:nvSpPr>
          <p:cNvPr id="102" name="矩形 101"/>
          <p:cNvSpPr/>
          <p:nvPr/>
        </p:nvSpPr>
        <p:spPr>
          <a:xfrm rot="2700000">
            <a:off x="8642576" y="6569968"/>
            <a:ext cx="576064" cy="576064"/>
          </a:xfrm>
          <a:prstGeom prst="rect">
            <a:avLst/>
          </a:prstGeom>
          <a:solidFill>
            <a:srgbClr val="92D050">
              <a:alpha val="41176"/>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03" name="矩形 102"/>
          <p:cNvSpPr/>
          <p:nvPr/>
        </p:nvSpPr>
        <p:spPr>
          <a:xfrm rot="2700000">
            <a:off x="9457254" y="6572643"/>
            <a:ext cx="576064" cy="576064"/>
          </a:xfrm>
          <a:prstGeom prst="rect">
            <a:avLst/>
          </a:prstGeom>
          <a:solidFill>
            <a:srgbClr val="31859C">
              <a:alpha val="63137"/>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04" name="矩形 103"/>
          <p:cNvSpPr/>
          <p:nvPr/>
        </p:nvSpPr>
        <p:spPr>
          <a:xfrm rot="2700000">
            <a:off x="10271930" y="6574788"/>
            <a:ext cx="576064" cy="576064"/>
          </a:xfrm>
          <a:prstGeom prst="rect">
            <a:avLst/>
          </a:prstGeom>
          <a:solidFill>
            <a:srgbClr val="C0504D">
              <a:alpha val="56078"/>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50" name="矩形 149"/>
          <p:cNvSpPr/>
          <p:nvPr/>
        </p:nvSpPr>
        <p:spPr>
          <a:xfrm rot="2700000">
            <a:off x="9864592" y="6167450"/>
            <a:ext cx="576064" cy="576064"/>
          </a:xfrm>
          <a:prstGeom prst="rect">
            <a:avLst/>
          </a:prstGeom>
          <a:solidFill>
            <a:schemeClr val="accent1">
              <a:lumMod val="75000"/>
              <a:alpha val="18824"/>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51" name="矩形 150"/>
          <p:cNvSpPr/>
          <p:nvPr/>
        </p:nvSpPr>
        <p:spPr>
          <a:xfrm rot="2700000">
            <a:off x="10679269" y="6167450"/>
            <a:ext cx="576064" cy="576064"/>
          </a:xfrm>
          <a:prstGeom prst="rect">
            <a:avLst/>
          </a:prstGeom>
          <a:solidFill>
            <a:schemeClr val="accent1">
              <a:lumMod val="75000"/>
              <a:alpha val="18824"/>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Tree>
    <p:extLst>
      <p:ext uri="{BB962C8B-B14F-4D97-AF65-F5344CB8AC3E}">
        <p14:creationId xmlns:p14="http://schemas.microsoft.com/office/powerpoint/2010/main" val="1309231705"/>
      </p:ext>
    </p:extLst>
  </p:cSld>
  <p:clrMapOvr>
    <a:masterClrMapping/>
  </p:clrMapOvr>
  <mc:AlternateContent xmlns:mc="http://schemas.openxmlformats.org/markup-compatibility/2006" xmlns:p14="http://schemas.microsoft.com/office/powerpoint/2010/main">
    <mc:Choice Requires="p14">
      <p:transition spd="slow" p14:dur="1200">
        <p14:flip dir="r"/>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4" fill="hold" grpId="0" nodeType="afterEffect">
                                  <p:stCondLst>
                                    <p:cond delay="0"/>
                                  </p:stCondLst>
                                  <p:childTnLst>
                                    <p:set>
                                      <p:cBhvr>
                                        <p:cTn id="6" dur="1" fill="hold">
                                          <p:stCondLst>
                                            <p:cond delay="0"/>
                                          </p:stCondLst>
                                        </p:cTn>
                                        <p:tgtEl>
                                          <p:spTgt spid="96"/>
                                        </p:tgtEl>
                                        <p:attrNameLst>
                                          <p:attrName>style.visibility</p:attrName>
                                        </p:attrNameLst>
                                      </p:cBhvr>
                                      <p:to>
                                        <p:strVal val="visible"/>
                                      </p:to>
                                    </p:set>
                                    <p:animEffect transition="in" filter="wipe(down)">
                                      <p:cBhvr>
                                        <p:cTn id="7" dur="500"/>
                                        <p:tgtEl>
                                          <p:spTgt spid="96"/>
                                        </p:tgtEl>
                                      </p:cBhvr>
                                    </p:animEffect>
                                  </p:childTnLst>
                                </p:cTn>
                              </p:par>
                            </p:childTnLst>
                          </p:cTn>
                        </p:par>
                        <p:par>
                          <p:cTn id="8" fill="hold">
                            <p:stCondLst>
                              <p:cond delay="500"/>
                            </p:stCondLst>
                            <p:childTnLst>
                              <p:par>
                                <p:cTn id="9" presetID="22" presetClass="entr" presetSubtype="8" fill="hold" grpId="0" nodeType="afterEffect">
                                  <p:stCondLst>
                                    <p:cond delay="0"/>
                                  </p:stCondLst>
                                  <p:childTnLst>
                                    <p:set>
                                      <p:cBhvr>
                                        <p:cTn id="10" dur="1" fill="hold">
                                          <p:stCondLst>
                                            <p:cond delay="0"/>
                                          </p:stCondLst>
                                        </p:cTn>
                                        <p:tgtEl>
                                          <p:spTgt spid="87"/>
                                        </p:tgtEl>
                                        <p:attrNameLst>
                                          <p:attrName>style.visibility</p:attrName>
                                        </p:attrNameLst>
                                      </p:cBhvr>
                                      <p:to>
                                        <p:strVal val="visible"/>
                                      </p:to>
                                    </p:set>
                                    <p:animEffect transition="in" filter="wipe(left)">
                                      <p:cBhvr>
                                        <p:cTn id="11" dur="500"/>
                                        <p:tgtEl>
                                          <p:spTgt spid="87"/>
                                        </p:tgtEl>
                                      </p:cBhvr>
                                    </p:animEffect>
                                  </p:childTnLst>
                                </p:cTn>
                              </p:par>
                            </p:childTnLst>
                          </p:cTn>
                        </p:par>
                        <p:par>
                          <p:cTn id="12" fill="hold">
                            <p:stCondLst>
                              <p:cond delay="1000"/>
                            </p:stCondLst>
                            <p:childTnLst>
                              <p:par>
                                <p:cTn id="13" presetID="2" presetClass="entr" presetSubtype="8" fill="hold" grpId="0" nodeType="afterEffect">
                                  <p:stCondLst>
                                    <p:cond delay="0"/>
                                  </p:stCondLst>
                                  <p:childTnLst>
                                    <p:set>
                                      <p:cBhvr>
                                        <p:cTn id="14" dur="1" fill="hold">
                                          <p:stCondLst>
                                            <p:cond delay="0"/>
                                          </p:stCondLst>
                                        </p:cTn>
                                        <p:tgtEl>
                                          <p:spTgt spid="88"/>
                                        </p:tgtEl>
                                        <p:attrNameLst>
                                          <p:attrName>style.visibility</p:attrName>
                                        </p:attrNameLst>
                                      </p:cBhvr>
                                      <p:to>
                                        <p:strVal val="visible"/>
                                      </p:to>
                                    </p:set>
                                    <p:anim calcmode="lin" valueType="num">
                                      <p:cBhvr additive="base">
                                        <p:cTn id="15" dur="500" fill="hold"/>
                                        <p:tgtEl>
                                          <p:spTgt spid="88"/>
                                        </p:tgtEl>
                                        <p:attrNameLst>
                                          <p:attrName>ppt_x</p:attrName>
                                        </p:attrNameLst>
                                      </p:cBhvr>
                                      <p:tavLst>
                                        <p:tav tm="0">
                                          <p:val>
                                            <p:strVal val="0-#ppt_w/2"/>
                                          </p:val>
                                        </p:tav>
                                        <p:tav tm="100000">
                                          <p:val>
                                            <p:strVal val="#ppt_x"/>
                                          </p:val>
                                        </p:tav>
                                      </p:tavLst>
                                    </p:anim>
                                    <p:anim calcmode="lin" valueType="num">
                                      <p:cBhvr additive="base">
                                        <p:cTn id="16" dur="500" fill="hold"/>
                                        <p:tgtEl>
                                          <p:spTgt spid="88"/>
                                        </p:tgtEl>
                                        <p:attrNameLst>
                                          <p:attrName>ppt_y</p:attrName>
                                        </p:attrNameLst>
                                      </p:cBhvr>
                                      <p:tavLst>
                                        <p:tav tm="0">
                                          <p:val>
                                            <p:strVal val="#ppt_y"/>
                                          </p:val>
                                        </p:tav>
                                        <p:tav tm="100000">
                                          <p:val>
                                            <p:strVal val="#ppt_y"/>
                                          </p:val>
                                        </p:tav>
                                      </p:tavLst>
                                    </p:anim>
                                  </p:childTnLst>
                                </p:cTn>
                              </p:par>
                            </p:childTnLst>
                          </p:cTn>
                        </p:par>
                        <p:par>
                          <p:cTn id="17" fill="hold">
                            <p:stCondLst>
                              <p:cond delay="1500"/>
                            </p:stCondLst>
                            <p:childTnLst>
                              <p:par>
                                <p:cTn id="18" presetID="2" presetClass="entr" presetSubtype="8" fill="hold" grpId="0" nodeType="afterEffect">
                                  <p:stCondLst>
                                    <p:cond delay="0"/>
                                  </p:stCondLst>
                                  <p:childTnLst>
                                    <p:set>
                                      <p:cBhvr>
                                        <p:cTn id="19" dur="1" fill="hold">
                                          <p:stCondLst>
                                            <p:cond delay="0"/>
                                          </p:stCondLst>
                                        </p:cTn>
                                        <p:tgtEl>
                                          <p:spTgt spid="89"/>
                                        </p:tgtEl>
                                        <p:attrNameLst>
                                          <p:attrName>style.visibility</p:attrName>
                                        </p:attrNameLst>
                                      </p:cBhvr>
                                      <p:to>
                                        <p:strVal val="visible"/>
                                      </p:to>
                                    </p:set>
                                    <p:anim calcmode="lin" valueType="num">
                                      <p:cBhvr additive="base">
                                        <p:cTn id="20" dur="500" fill="hold"/>
                                        <p:tgtEl>
                                          <p:spTgt spid="89"/>
                                        </p:tgtEl>
                                        <p:attrNameLst>
                                          <p:attrName>ppt_x</p:attrName>
                                        </p:attrNameLst>
                                      </p:cBhvr>
                                      <p:tavLst>
                                        <p:tav tm="0">
                                          <p:val>
                                            <p:strVal val="0-#ppt_w/2"/>
                                          </p:val>
                                        </p:tav>
                                        <p:tav tm="100000">
                                          <p:val>
                                            <p:strVal val="#ppt_x"/>
                                          </p:val>
                                        </p:tav>
                                      </p:tavLst>
                                    </p:anim>
                                    <p:anim calcmode="lin" valueType="num">
                                      <p:cBhvr additive="base">
                                        <p:cTn id="21" dur="500" fill="hold"/>
                                        <p:tgtEl>
                                          <p:spTgt spid="89"/>
                                        </p:tgtEl>
                                        <p:attrNameLst>
                                          <p:attrName>ppt_y</p:attrName>
                                        </p:attrNameLst>
                                      </p:cBhvr>
                                      <p:tavLst>
                                        <p:tav tm="0">
                                          <p:val>
                                            <p:strVal val="#ppt_y"/>
                                          </p:val>
                                        </p:tav>
                                        <p:tav tm="100000">
                                          <p:val>
                                            <p:strVal val="#ppt_y"/>
                                          </p:val>
                                        </p:tav>
                                      </p:tavLst>
                                    </p:anim>
                                  </p:childTnLst>
                                </p:cTn>
                              </p:par>
                            </p:childTnLst>
                          </p:cTn>
                        </p:par>
                        <p:par>
                          <p:cTn id="22" fill="hold">
                            <p:stCondLst>
                              <p:cond delay="2000"/>
                            </p:stCondLst>
                            <p:childTnLst>
                              <p:par>
                                <p:cTn id="23" presetID="2" presetClass="entr" presetSubtype="8" fill="hold" grpId="0" nodeType="afterEffect">
                                  <p:stCondLst>
                                    <p:cond delay="0"/>
                                  </p:stCondLst>
                                  <p:childTnLst>
                                    <p:set>
                                      <p:cBhvr>
                                        <p:cTn id="24" dur="1" fill="hold">
                                          <p:stCondLst>
                                            <p:cond delay="0"/>
                                          </p:stCondLst>
                                        </p:cTn>
                                        <p:tgtEl>
                                          <p:spTgt spid="90"/>
                                        </p:tgtEl>
                                        <p:attrNameLst>
                                          <p:attrName>style.visibility</p:attrName>
                                        </p:attrNameLst>
                                      </p:cBhvr>
                                      <p:to>
                                        <p:strVal val="visible"/>
                                      </p:to>
                                    </p:set>
                                    <p:anim calcmode="lin" valueType="num">
                                      <p:cBhvr additive="base">
                                        <p:cTn id="25" dur="500" fill="hold"/>
                                        <p:tgtEl>
                                          <p:spTgt spid="90"/>
                                        </p:tgtEl>
                                        <p:attrNameLst>
                                          <p:attrName>ppt_x</p:attrName>
                                        </p:attrNameLst>
                                      </p:cBhvr>
                                      <p:tavLst>
                                        <p:tav tm="0">
                                          <p:val>
                                            <p:strVal val="0-#ppt_w/2"/>
                                          </p:val>
                                        </p:tav>
                                        <p:tav tm="100000">
                                          <p:val>
                                            <p:strVal val="#ppt_x"/>
                                          </p:val>
                                        </p:tav>
                                      </p:tavLst>
                                    </p:anim>
                                    <p:anim calcmode="lin" valueType="num">
                                      <p:cBhvr additive="base">
                                        <p:cTn id="26" dur="500" fill="hold"/>
                                        <p:tgtEl>
                                          <p:spTgt spid="90"/>
                                        </p:tgtEl>
                                        <p:attrNameLst>
                                          <p:attrName>ppt_y</p:attrName>
                                        </p:attrNameLst>
                                      </p:cBhvr>
                                      <p:tavLst>
                                        <p:tav tm="0">
                                          <p:val>
                                            <p:strVal val="#ppt_y"/>
                                          </p:val>
                                        </p:tav>
                                        <p:tav tm="100000">
                                          <p:val>
                                            <p:strVal val="#ppt_y"/>
                                          </p:val>
                                        </p:tav>
                                      </p:tavLst>
                                    </p:anim>
                                  </p:childTnLst>
                                </p:cTn>
                              </p:par>
                              <p:par>
                                <p:cTn id="27" presetID="22" presetClass="entr" presetSubtype="2" fill="hold" grpId="0" nodeType="withEffect">
                                  <p:stCondLst>
                                    <p:cond delay="250"/>
                                  </p:stCondLst>
                                  <p:childTnLst>
                                    <p:set>
                                      <p:cBhvr>
                                        <p:cTn id="28" dur="1" fill="hold">
                                          <p:stCondLst>
                                            <p:cond delay="0"/>
                                          </p:stCondLst>
                                        </p:cTn>
                                        <p:tgtEl>
                                          <p:spTgt spid="91"/>
                                        </p:tgtEl>
                                        <p:attrNameLst>
                                          <p:attrName>style.visibility</p:attrName>
                                        </p:attrNameLst>
                                      </p:cBhvr>
                                      <p:to>
                                        <p:strVal val="visible"/>
                                      </p:to>
                                    </p:set>
                                    <p:animEffect transition="in" filter="wipe(right)">
                                      <p:cBhvr>
                                        <p:cTn id="29" dur="500"/>
                                        <p:tgtEl>
                                          <p:spTgt spid="91"/>
                                        </p:tgtEl>
                                      </p:cBhvr>
                                    </p:animEffect>
                                  </p:childTnLst>
                                </p:cTn>
                              </p:par>
                              <p:par>
                                <p:cTn id="30" presetID="22" presetClass="entr" presetSubtype="2" fill="hold" grpId="0" nodeType="withEffect">
                                  <p:stCondLst>
                                    <p:cond delay="250"/>
                                  </p:stCondLst>
                                  <p:childTnLst>
                                    <p:set>
                                      <p:cBhvr>
                                        <p:cTn id="31" dur="1" fill="hold">
                                          <p:stCondLst>
                                            <p:cond delay="0"/>
                                          </p:stCondLst>
                                        </p:cTn>
                                        <p:tgtEl>
                                          <p:spTgt spid="92"/>
                                        </p:tgtEl>
                                        <p:attrNameLst>
                                          <p:attrName>style.visibility</p:attrName>
                                        </p:attrNameLst>
                                      </p:cBhvr>
                                      <p:to>
                                        <p:strVal val="visible"/>
                                      </p:to>
                                    </p:set>
                                    <p:animEffect transition="in" filter="wipe(right)">
                                      <p:cBhvr>
                                        <p:cTn id="32" dur="500"/>
                                        <p:tgtEl>
                                          <p:spTgt spid="92"/>
                                        </p:tgtEl>
                                      </p:cBhvr>
                                    </p:animEffect>
                                  </p:childTnLst>
                                </p:cTn>
                              </p:par>
                            </p:childTnLst>
                          </p:cTn>
                        </p:par>
                        <p:par>
                          <p:cTn id="33" fill="hold">
                            <p:stCondLst>
                              <p:cond delay="2750"/>
                            </p:stCondLst>
                            <p:childTnLst>
                              <p:par>
                                <p:cTn id="34" presetID="1" presetClass="entr" presetSubtype="0" fill="hold" grpId="0" nodeType="afterEffect">
                                  <p:stCondLst>
                                    <p:cond delay="0"/>
                                  </p:stCondLst>
                                  <p:childTnLst>
                                    <p:set>
                                      <p:cBhvr>
                                        <p:cTn id="35" dur="1" fill="hold">
                                          <p:stCondLst>
                                            <p:cond delay="0"/>
                                          </p:stCondLst>
                                        </p:cTn>
                                        <p:tgtEl>
                                          <p:spTgt spid="93"/>
                                        </p:tgtEl>
                                        <p:attrNameLst>
                                          <p:attrName>style.visibility</p:attrName>
                                        </p:attrNameLst>
                                      </p:cBhvr>
                                      <p:to>
                                        <p:strVal val="visible"/>
                                      </p:to>
                                    </p:set>
                                  </p:childTnLst>
                                </p:cTn>
                              </p:par>
                              <p:par>
                                <p:cTn id="36" presetID="35" presetClass="path" presetSubtype="0" accel="50000" decel="50000" fill="hold" grpId="1" nodeType="withEffect">
                                  <p:stCondLst>
                                    <p:cond delay="0"/>
                                  </p:stCondLst>
                                  <p:childTnLst>
                                    <p:animMotion origin="layout" path="M -3.56836E-6 -3.7037E-7 L 0.36686 0.15278 " pathEditMode="relative" rAng="0" ptsTypes="AA">
                                      <p:cBhvr>
                                        <p:cTn id="37" dur="500" spd="-99900" fill="hold"/>
                                        <p:tgtEl>
                                          <p:spTgt spid="93"/>
                                        </p:tgtEl>
                                        <p:attrNameLst>
                                          <p:attrName>ppt_x,ppt_y</p:attrName>
                                        </p:attrNameLst>
                                      </p:cBhvr>
                                      <p:rCtr x="18343" y="7639"/>
                                    </p:animMotion>
                                  </p:childTnLst>
                                </p:cTn>
                              </p:par>
                              <p:par>
                                <p:cTn id="38" presetID="1" presetClass="entr" presetSubtype="0" fill="hold" grpId="0" nodeType="withEffect">
                                  <p:stCondLst>
                                    <p:cond delay="0"/>
                                  </p:stCondLst>
                                  <p:childTnLst>
                                    <p:set>
                                      <p:cBhvr>
                                        <p:cTn id="39" dur="1" fill="hold">
                                          <p:stCondLst>
                                            <p:cond delay="0"/>
                                          </p:stCondLst>
                                        </p:cTn>
                                        <p:tgtEl>
                                          <p:spTgt spid="94"/>
                                        </p:tgtEl>
                                        <p:attrNameLst>
                                          <p:attrName>style.visibility</p:attrName>
                                        </p:attrNameLst>
                                      </p:cBhvr>
                                      <p:to>
                                        <p:strVal val="visible"/>
                                      </p:to>
                                    </p:set>
                                  </p:childTnLst>
                                </p:cTn>
                              </p:par>
                              <p:par>
                                <p:cTn id="40" presetID="35" presetClass="path" presetSubtype="0" accel="50000" decel="50000" fill="hold" grpId="1" nodeType="withEffect">
                                  <p:stCondLst>
                                    <p:cond delay="0"/>
                                  </p:stCondLst>
                                  <p:childTnLst>
                                    <p:animMotion origin="layout" path="M 7.85742E-7 -3.33333E-6 L -0.39495 -0.11018 " pathEditMode="relative" rAng="0" ptsTypes="AA">
                                      <p:cBhvr>
                                        <p:cTn id="41" dur="500" spd="-99900" fill="hold"/>
                                        <p:tgtEl>
                                          <p:spTgt spid="94"/>
                                        </p:tgtEl>
                                        <p:attrNameLst>
                                          <p:attrName>ppt_x,ppt_y</p:attrName>
                                        </p:attrNameLst>
                                      </p:cBhvr>
                                      <p:rCtr x="-19748" y="-5509"/>
                                    </p:animMotion>
                                  </p:childTnLst>
                                </p:cTn>
                              </p:par>
                            </p:childTnLst>
                          </p:cTn>
                        </p:par>
                        <p:par>
                          <p:cTn id="42" fill="hold">
                            <p:stCondLst>
                              <p:cond delay="3250"/>
                            </p:stCondLst>
                            <p:childTnLst>
                              <p:par>
                                <p:cTn id="43" presetID="18" presetClass="entr" presetSubtype="3" fill="hold" grpId="0" nodeType="afterEffect">
                                  <p:stCondLst>
                                    <p:cond delay="0"/>
                                  </p:stCondLst>
                                  <p:childTnLst>
                                    <p:set>
                                      <p:cBhvr>
                                        <p:cTn id="44" dur="1" fill="hold">
                                          <p:stCondLst>
                                            <p:cond delay="0"/>
                                          </p:stCondLst>
                                        </p:cTn>
                                        <p:tgtEl>
                                          <p:spTgt spid="95"/>
                                        </p:tgtEl>
                                        <p:attrNameLst>
                                          <p:attrName>style.visibility</p:attrName>
                                        </p:attrNameLst>
                                      </p:cBhvr>
                                      <p:to>
                                        <p:strVal val="visible"/>
                                      </p:to>
                                    </p:set>
                                    <p:animEffect transition="in" filter="strips(upRight)">
                                      <p:cBhvr>
                                        <p:cTn id="45" dur="500"/>
                                        <p:tgtEl>
                                          <p:spTgt spid="9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87" grpId="0"/>
      <p:bldP spid="88" grpId="0" animBg="1"/>
      <p:bldP spid="89" grpId="0" animBg="1"/>
      <p:bldP spid="90" grpId="0" animBg="1"/>
      <p:bldP spid="91" grpId="0"/>
      <p:bldP spid="92" grpId="0"/>
      <p:bldP spid="93" grpId="0" animBg="1"/>
      <p:bldP spid="93" grpId="1" animBg="1"/>
      <p:bldP spid="94" grpId="0" animBg="1"/>
      <p:bldP spid="94" grpId="1" animBg="1"/>
      <p:bldP spid="95" grpId="0"/>
      <p:bldP spid="96" grpId="0" animBg="1"/>
    </p:bld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3" name="文本框 9"/>
          <p:cNvSpPr txBox="1"/>
          <p:nvPr/>
        </p:nvSpPr>
        <p:spPr>
          <a:xfrm>
            <a:off x="985019" y="188640"/>
            <a:ext cx="1872208" cy="346249"/>
          </a:xfrm>
          <a:prstGeom prst="rect">
            <a:avLst/>
          </a:prstGeom>
          <a:noFill/>
        </p:spPr>
        <p:txBody>
          <a:bodyPr wrap="square" lIns="68580" tIns="34290" rIns="68580" bIns="34290" rtlCol="0">
            <a:spAutoFit/>
          </a:bodyPr>
          <a:lstStyle/>
          <a:p>
            <a:pPr marL="0" lvl="1"/>
            <a:r>
              <a:rPr lang="zh-CN" altLang="en-US" dirty="0" smtClean="0">
                <a:solidFill>
                  <a:schemeClr val="tx1">
                    <a:lumMod val="65000"/>
                    <a:lumOff val="35000"/>
                  </a:schemeClr>
                </a:solidFill>
                <a:latin typeface="微软雅黑" pitchFamily="34" charset="-122"/>
                <a:ea typeface="微软雅黑" pitchFamily="34" charset="-122"/>
              </a:rPr>
              <a:t>公司资质</a:t>
            </a:r>
            <a:endParaRPr lang="zh-CN" altLang="en-US" dirty="0">
              <a:solidFill>
                <a:schemeClr val="tx1">
                  <a:lumMod val="65000"/>
                  <a:lumOff val="35000"/>
                </a:schemeClr>
              </a:solidFill>
              <a:latin typeface="微软雅黑" pitchFamily="34" charset="-122"/>
              <a:ea typeface="微软雅黑" pitchFamily="34" charset="-122"/>
            </a:endParaRPr>
          </a:p>
        </p:txBody>
      </p:sp>
      <p:sp>
        <p:nvSpPr>
          <p:cNvPr id="64" name="六边形 63"/>
          <p:cNvSpPr/>
          <p:nvPr/>
        </p:nvSpPr>
        <p:spPr>
          <a:xfrm>
            <a:off x="241896" y="125398"/>
            <a:ext cx="481345" cy="414953"/>
          </a:xfrm>
          <a:prstGeom prst="hexagon">
            <a:avLst/>
          </a:prstGeom>
          <a:solidFill>
            <a:srgbClr val="92D050"/>
          </a:solidFill>
          <a:ln>
            <a:solidFill>
              <a:srgbClr val="92D05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cxnSp>
        <p:nvCxnSpPr>
          <p:cNvPr id="4" name="直接连接符 3"/>
          <p:cNvCxnSpPr/>
          <p:nvPr/>
        </p:nvCxnSpPr>
        <p:spPr>
          <a:xfrm>
            <a:off x="841003" y="505764"/>
            <a:ext cx="8571840" cy="0"/>
          </a:xfrm>
          <a:prstGeom prst="line">
            <a:avLst/>
          </a:prstGeom>
          <a:ln>
            <a:solidFill>
              <a:schemeClr val="bg1">
                <a:lumMod val="50000"/>
              </a:schemeClr>
            </a:solidFill>
            <a:prstDash val="dash"/>
          </a:ln>
        </p:spPr>
        <p:style>
          <a:lnRef idx="1">
            <a:schemeClr val="accent1"/>
          </a:lnRef>
          <a:fillRef idx="0">
            <a:schemeClr val="accent1"/>
          </a:fillRef>
          <a:effectRef idx="0">
            <a:schemeClr val="accent1"/>
          </a:effectRef>
          <a:fontRef idx="minor">
            <a:schemeClr val="tx1"/>
          </a:fontRef>
        </p:style>
      </p:cxnSp>
      <p:sp>
        <p:nvSpPr>
          <p:cNvPr id="70" name="KSO_Shape"/>
          <p:cNvSpPr>
            <a:spLocks/>
          </p:cNvSpPr>
          <p:nvPr/>
        </p:nvSpPr>
        <p:spPr bwMode="auto">
          <a:xfrm>
            <a:off x="298621" y="206564"/>
            <a:ext cx="367893" cy="252620"/>
          </a:xfrm>
          <a:custGeom>
            <a:avLst/>
            <a:gdLst>
              <a:gd name="T0" fmla="*/ 2147483646 w 112"/>
              <a:gd name="T1" fmla="*/ 2147483646 h 77"/>
              <a:gd name="T2" fmla="*/ 2147483646 w 112"/>
              <a:gd name="T3" fmla="*/ 2147483646 h 77"/>
              <a:gd name="T4" fmla="*/ 2147483646 w 112"/>
              <a:gd name="T5" fmla="*/ 2147483646 h 77"/>
              <a:gd name="T6" fmla="*/ 2147483646 w 112"/>
              <a:gd name="T7" fmla="*/ 2147483646 h 77"/>
              <a:gd name="T8" fmla="*/ 2147483646 w 112"/>
              <a:gd name="T9" fmla="*/ 2147483646 h 77"/>
              <a:gd name="T10" fmla="*/ 0 w 112"/>
              <a:gd name="T11" fmla="*/ 2147483646 h 77"/>
              <a:gd name="T12" fmla="*/ 2147483646 w 112"/>
              <a:gd name="T13" fmla="*/ 2147483646 h 77"/>
              <a:gd name="T14" fmla="*/ 2147483646 w 112"/>
              <a:gd name="T15" fmla="*/ 2147483646 h 77"/>
              <a:gd name="T16" fmla="*/ 2147483646 w 112"/>
              <a:gd name="T17" fmla="*/ 2147483646 h 77"/>
              <a:gd name="T18" fmla="*/ 2147483646 w 112"/>
              <a:gd name="T19" fmla="*/ 2147483646 h 77"/>
              <a:gd name="T20" fmla="*/ 2147483646 w 112"/>
              <a:gd name="T21" fmla="*/ 2147483646 h 77"/>
              <a:gd name="T22" fmla="*/ 2147483646 w 112"/>
              <a:gd name="T23" fmla="*/ 2147483646 h 77"/>
              <a:gd name="T24" fmla="*/ 2147483646 w 112"/>
              <a:gd name="T25" fmla="*/ 2147483646 h 77"/>
              <a:gd name="T26" fmla="*/ 2147483646 w 112"/>
              <a:gd name="T27" fmla="*/ 2147483646 h 77"/>
              <a:gd name="T28" fmla="*/ 2147483646 w 112"/>
              <a:gd name="T29" fmla="*/ 2147483646 h 77"/>
              <a:gd name="T30" fmla="*/ 2147483646 w 112"/>
              <a:gd name="T31" fmla="*/ 2147483646 h 77"/>
              <a:gd name="T32" fmla="*/ 2147483646 w 112"/>
              <a:gd name="T33" fmla="*/ 2147483646 h 77"/>
              <a:gd name="T34" fmla="*/ 2147483646 w 112"/>
              <a:gd name="T35" fmla="*/ 2147483646 h 77"/>
              <a:gd name="T36" fmla="*/ 2147483646 w 112"/>
              <a:gd name="T37" fmla="*/ 2147483646 h 77"/>
              <a:gd name="T38" fmla="*/ 2147483646 w 112"/>
              <a:gd name="T39" fmla="*/ 2147483646 h 77"/>
              <a:gd name="T40" fmla="*/ 2147483646 w 112"/>
              <a:gd name="T41" fmla="*/ 2147483646 h 77"/>
              <a:gd name="T42" fmla="*/ 2147483646 w 112"/>
              <a:gd name="T43" fmla="*/ 2147483646 h 77"/>
              <a:gd name="T44" fmla="*/ 2147483646 w 112"/>
              <a:gd name="T45" fmla="*/ 2147483646 h 77"/>
              <a:gd name="T46" fmla="*/ 2147483646 w 112"/>
              <a:gd name="T47" fmla="*/ 2147483646 h 77"/>
              <a:gd name="T48" fmla="*/ 2147483646 w 112"/>
              <a:gd name="T49" fmla="*/ 2147483646 h 77"/>
              <a:gd name="T50" fmla="*/ 2147483646 w 112"/>
              <a:gd name="T51" fmla="*/ 2147483646 h 77"/>
              <a:gd name="T52" fmla="*/ 2147483646 w 112"/>
              <a:gd name="T53" fmla="*/ 2147483646 h 77"/>
              <a:gd name="T54" fmla="*/ 2147483646 w 112"/>
              <a:gd name="T55" fmla="*/ 2147483646 h 77"/>
              <a:gd name="T56" fmla="*/ 2147483646 w 112"/>
              <a:gd name="T57" fmla="*/ 2147483646 h 77"/>
              <a:gd name="T58" fmla="*/ 2147483646 w 112"/>
              <a:gd name="T59" fmla="*/ 2147483646 h 77"/>
              <a:gd name="T60" fmla="*/ 2147483646 w 112"/>
              <a:gd name="T61" fmla="*/ 2147483646 h 77"/>
              <a:gd name="T62" fmla="*/ 2147483646 w 112"/>
              <a:gd name="T63" fmla="*/ 2147483646 h 77"/>
              <a:gd name="T64" fmla="*/ 2147483646 w 112"/>
              <a:gd name="T65" fmla="*/ 2147483646 h 77"/>
              <a:gd name="T66" fmla="*/ 2147483646 w 112"/>
              <a:gd name="T67" fmla="*/ 2147483646 h 77"/>
              <a:gd name="T68" fmla="*/ 2147483646 w 112"/>
              <a:gd name="T69" fmla="*/ 2147483646 h 77"/>
              <a:gd name="T70" fmla="*/ 2147483646 w 112"/>
              <a:gd name="T71" fmla="*/ 2147483646 h 77"/>
              <a:gd name="T72" fmla="*/ 2147483646 w 112"/>
              <a:gd name="T73" fmla="*/ 2147483646 h 77"/>
              <a:gd name="T74" fmla="*/ 2147483646 w 112"/>
              <a:gd name="T75" fmla="*/ 2147483646 h 77"/>
              <a:gd name="T76" fmla="*/ 2147483646 w 112"/>
              <a:gd name="T77" fmla="*/ 2147483646 h 77"/>
              <a:gd name="T78" fmla="*/ 2147483646 w 112"/>
              <a:gd name="T79" fmla="*/ 2147483646 h 77"/>
              <a:gd name="T80" fmla="*/ 2147483646 w 112"/>
              <a:gd name="T81" fmla="*/ 2147483646 h 77"/>
              <a:gd name="T82" fmla="*/ 2147483646 w 112"/>
              <a:gd name="T83" fmla="*/ 2147483646 h 77"/>
              <a:gd name="T84" fmla="*/ 2147483646 w 112"/>
              <a:gd name="T85" fmla="*/ 2147483646 h 77"/>
              <a:gd name="T86" fmla="*/ 2147483646 w 112"/>
              <a:gd name="T87" fmla="*/ 2147483646 h 77"/>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Lst>
            <a:ahLst/>
            <a:cxnLst>
              <a:cxn ang="T88">
                <a:pos x="T0" y="T1"/>
              </a:cxn>
              <a:cxn ang="T89">
                <a:pos x="T2" y="T3"/>
              </a:cxn>
              <a:cxn ang="T90">
                <a:pos x="T4" y="T5"/>
              </a:cxn>
              <a:cxn ang="T91">
                <a:pos x="T6" y="T7"/>
              </a:cxn>
              <a:cxn ang="T92">
                <a:pos x="T8" y="T9"/>
              </a:cxn>
              <a:cxn ang="T93">
                <a:pos x="T10" y="T11"/>
              </a:cxn>
              <a:cxn ang="T94">
                <a:pos x="T12" y="T13"/>
              </a:cxn>
              <a:cxn ang="T95">
                <a:pos x="T14" y="T15"/>
              </a:cxn>
              <a:cxn ang="T96">
                <a:pos x="T16" y="T17"/>
              </a:cxn>
              <a:cxn ang="T97">
                <a:pos x="T18" y="T19"/>
              </a:cxn>
              <a:cxn ang="T98">
                <a:pos x="T20" y="T21"/>
              </a:cxn>
              <a:cxn ang="T99">
                <a:pos x="T22" y="T23"/>
              </a:cxn>
              <a:cxn ang="T100">
                <a:pos x="T24" y="T25"/>
              </a:cxn>
              <a:cxn ang="T101">
                <a:pos x="T26" y="T27"/>
              </a:cxn>
              <a:cxn ang="T102">
                <a:pos x="T28" y="T29"/>
              </a:cxn>
              <a:cxn ang="T103">
                <a:pos x="T30" y="T31"/>
              </a:cxn>
              <a:cxn ang="T104">
                <a:pos x="T32" y="T33"/>
              </a:cxn>
              <a:cxn ang="T105">
                <a:pos x="T34" y="T35"/>
              </a:cxn>
              <a:cxn ang="T106">
                <a:pos x="T36" y="T37"/>
              </a:cxn>
              <a:cxn ang="T107">
                <a:pos x="T38" y="T39"/>
              </a:cxn>
              <a:cxn ang="T108">
                <a:pos x="T40" y="T41"/>
              </a:cxn>
              <a:cxn ang="T109">
                <a:pos x="T42" y="T43"/>
              </a:cxn>
              <a:cxn ang="T110">
                <a:pos x="T44" y="T45"/>
              </a:cxn>
              <a:cxn ang="T111">
                <a:pos x="T46" y="T47"/>
              </a:cxn>
              <a:cxn ang="T112">
                <a:pos x="T48" y="T49"/>
              </a:cxn>
              <a:cxn ang="T113">
                <a:pos x="T50" y="T51"/>
              </a:cxn>
              <a:cxn ang="T114">
                <a:pos x="T52" y="T53"/>
              </a:cxn>
              <a:cxn ang="T115">
                <a:pos x="T54" y="T55"/>
              </a:cxn>
              <a:cxn ang="T116">
                <a:pos x="T56" y="T57"/>
              </a:cxn>
              <a:cxn ang="T117">
                <a:pos x="T58" y="T59"/>
              </a:cxn>
              <a:cxn ang="T118">
                <a:pos x="T60" y="T61"/>
              </a:cxn>
              <a:cxn ang="T119">
                <a:pos x="T62" y="T63"/>
              </a:cxn>
              <a:cxn ang="T120">
                <a:pos x="T64" y="T65"/>
              </a:cxn>
              <a:cxn ang="T121">
                <a:pos x="T66" y="T67"/>
              </a:cxn>
              <a:cxn ang="T122">
                <a:pos x="T68" y="T69"/>
              </a:cxn>
              <a:cxn ang="T123">
                <a:pos x="T70" y="T71"/>
              </a:cxn>
              <a:cxn ang="T124">
                <a:pos x="T72" y="T73"/>
              </a:cxn>
              <a:cxn ang="T125">
                <a:pos x="T74" y="T75"/>
              </a:cxn>
              <a:cxn ang="T126">
                <a:pos x="T76" y="T77"/>
              </a:cxn>
              <a:cxn ang="T127">
                <a:pos x="T78" y="T79"/>
              </a:cxn>
              <a:cxn ang="T128">
                <a:pos x="T80" y="T81"/>
              </a:cxn>
              <a:cxn ang="T129">
                <a:pos x="T82" y="T83"/>
              </a:cxn>
              <a:cxn ang="T130">
                <a:pos x="T84" y="T85"/>
              </a:cxn>
              <a:cxn ang="T131">
                <a:pos x="T86" y="T87"/>
              </a:cxn>
            </a:cxnLst>
            <a:rect l="0" t="0" r="r" b="b"/>
            <a:pathLst>
              <a:path w="112" h="77">
                <a:moveTo>
                  <a:pt x="56" y="0"/>
                </a:moveTo>
                <a:cubicBezTo>
                  <a:pt x="62" y="0"/>
                  <a:pt x="66" y="4"/>
                  <a:pt x="66" y="10"/>
                </a:cubicBezTo>
                <a:cubicBezTo>
                  <a:pt x="66" y="15"/>
                  <a:pt x="62" y="20"/>
                  <a:pt x="56" y="20"/>
                </a:cubicBezTo>
                <a:cubicBezTo>
                  <a:pt x="51" y="20"/>
                  <a:pt x="46" y="15"/>
                  <a:pt x="46" y="10"/>
                </a:cubicBezTo>
                <a:cubicBezTo>
                  <a:pt x="46" y="4"/>
                  <a:pt x="51" y="0"/>
                  <a:pt x="56" y="0"/>
                </a:cubicBezTo>
                <a:close/>
                <a:moveTo>
                  <a:pt x="15" y="49"/>
                </a:moveTo>
                <a:cubicBezTo>
                  <a:pt x="15" y="66"/>
                  <a:pt x="15" y="66"/>
                  <a:pt x="15" y="66"/>
                </a:cubicBezTo>
                <a:cubicBezTo>
                  <a:pt x="10" y="66"/>
                  <a:pt x="10" y="66"/>
                  <a:pt x="10" y="66"/>
                </a:cubicBezTo>
                <a:cubicBezTo>
                  <a:pt x="10" y="52"/>
                  <a:pt x="10" y="52"/>
                  <a:pt x="10" y="52"/>
                </a:cubicBezTo>
                <a:cubicBezTo>
                  <a:pt x="9" y="52"/>
                  <a:pt x="9" y="52"/>
                  <a:pt x="9" y="52"/>
                </a:cubicBezTo>
                <a:cubicBezTo>
                  <a:pt x="9" y="66"/>
                  <a:pt x="9" y="66"/>
                  <a:pt x="9" y="66"/>
                </a:cubicBezTo>
                <a:cubicBezTo>
                  <a:pt x="4" y="66"/>
                  <a:pt x="4" y="66"/>
                  <a:pt x="4" y="66"/>
                </a:cubicBezTo>
                <a:cubicBezTo>
                  <a:pt x="4" y="49"/>
                  <a:pt x="4" y="49"/>
                  <a:pt x="4" y="49"/>
                </a:cubicBezTo>
                <a:cubicBezTo>
                  <a:pt x="4" y="46"/>
                  <a:pt x="4" y="46"/>
                  <a:pt x="4" y="46"/>
                </a:cubicBezTo>
                <a:cubicBezTo>
                  <a:pt x="4" y="37"/>
                  <a:pt x="4" y="37"/>
                  <a:pt x="4" y="37"/>
                </a:cubicBezTo>
                <a:cubicBezTo>
                  <a:pt x="4" y="37"/>
                  <a:pt x="4" y="37"/>
                  <a:pt x="4" y="37"/>
                </a:cubicBezTo>
                <a:cubicBezTo>
                  <a:pt x="4" y="46"/>
                  <a:pt x="4" y="46"/>
                  <a:pt x="4" y="46"/>
                </a:cubicBezTo>
                <a:cubicBezTo>
                  <a:pt x="0" y="46"/>
                  <a:pt x="0" y="46"/>
                  <a:pt x="0" y="46"/>
                </a:cubicBezTo>
                <a:cubicBezTo>
                  <a:pt x="0" y="33"/>
                  <a:pt x="0" y="33"/>
                  <a:pt x="0" y="33"/>
                </a:cubicBezTo>
                <a:cubicBezTo>
                  <a:pt x="0" y="31"/>
                  <a:pt x="1" y="29"/>
                  <a:pt x="4" y="29"/>
                </a:cubicBezTo>
                <a:cubicBezTo>
                  <a:pt x="13" y="29"/>
                  <a:pt x="13" y="29"/>
                  <a:pt x="13" y="29"/>
                </a:cubicBezTo>
                <a:cubicBezTo>
                  <a:pt x="13" y="30"/>
                  <a:pt x="13" y="30"/>
                  <a:pt x="13" y="31"/>
                </a:cubicBezTo>
                <a:cubicBezTo>
                  <a:pt x="13" y="49"/>
                  <a:pt x="13" y="49"/>
                  <a:pt x="13" y="49"/>
                </a:cubicBezTo>
                <a:cubicBezTo>
                  <a:pt x="15" y="49"/>
                  <a:pt x="15" y="49"/>
                  <a:pt x="15" y="49"/>
                </a:cubicBezTo>
                <a:close/>
                <a:moveTo>
                  <a:pt x="10" y="15"/>
                </a:moveTo>
                <a:cubicBezTo>
                  <a:pt x="13" y="15"/>
                  <a:pt x="16" y="18"/>
                  <a:pt x="16" y="22"/>
                </a:cubicBezTo>
                <a:cubicBezTo>
                  <a:pt x="16" y="23"/>
                  <a:pt x="16" y="24"/>
                  <a:pt x="15" y="25"/>
                </a:cubicBezTo>
                <a:cubicBezTo>
                  <a:pt x="15" y="26"/>
                  <a:pt x="15" y="26"/>
                  <a:pt x="14" y="26"/>
                </a:cubicBezTo>
                <a:cubicBezTo>
                  <a:pt x="13" y="27"/>
                  <a:pt x="12" y="28"/>
                  <a:pt x="10" y="28"/>
                </a:cubicBezTo>
                <a:cubicBezTo>
                  <a:pt x="6" y="28"/>
                  <a:pt x="3" y="25"/>
                  <a:pt x="3" y="22"/>
                </a:cubicBezTo>
                <a:cubicBezTo>
                  <a:pt x="3" y="18"/>
                  <a:pt x="6" y="15"/>
                  <a:pt x="10" y="15"/>
                </a:cubicBezTo>
                <a:close/>
                <a:moveTo>
                  <a:pt x="96" y="49"/>
                </a:moveTo>
                <a:cubicBezTo>
                  <a:pt x="96" y="66"/>
                  <a:pt x="96" y="66"/>
                  <a:pt x="96" y="66"/>
                </a:cubicBezTo>
                <a:cubicBezTo>
                  <a:pt x="101" y="66"/>
                  <a:pt x="101" y="66"/>
                  <a:pt x="101" y="66"/>
                </a:cubicBezTo>
                <a:cubicBezTo>
                  <a:pt x="101" y="52"/>
                  <a:pt x="101" y="52"/>
                  <a:pt x="101" y="52"/>
                </a:cubicBezTo>
                <a:cubicBezTo>
                  <a:pt x="102" y="52"/>
                  <a:pt x="102" y="52"/>
                  <a:pt x="102" y="52"/>
                </a:cubicBezTo>
                <a:cubicBezTo>
                  <a:pt x="102" y="66"/>
                  <a:pt x="102" y="66"/>
                  <a:pt x="102" y="66"/>
                </a:cubicBezTo>
                <a:cubicBezTo>
                  <a:pt x="107" y="66"/>
                  <a:pt x="107" y="66"/>
                  <a:pt x="107" y="66"/>
                </a:cubicBezTo>
                <a:cubicBezTo>
                  <a:pt x="107" y="49"/>
                  <a:pt x="107" y="49"/>
                  <a:pt x="107" y="49"/>
                </a:cubicBezTo>
                <a:cubicBezTo>
                  <a:pt x="107" y="46"/>
                  <a:pt x="107" y="46"/>
                  <a:pt x="107" y="46"/>
                </a:cubicBezTo>
                <a:cubicBezTo>
                  <a:pt x="107" y="37"/>
                  <a:pt x="107" y="37"/>
                  <a:pt x="107" y="37"/>
                </a:cubicBezTo>
                <a:cubicBezTo>
                  <a:pt x="107" y="37"/>
                  <a:pt x="107" y="37"/>
                  <a:pt x="107" y="37"/>
                </a:cubicBezTo>
                <a:cubicBezTo>
                  <a:pt x="107" y="46"/>
                  <a:pt x="107" y="46"/>
                  <a:pt x="107" y="46"/>
                </a:cubicBezTo>
                <a:cubicBezTo>
                  <a:pt x="112" y="46"/>
                  <a:pt x="112" y="46"/>
                  <a:pt x="112" y="46"/>
                </a:cubicBezTo>
                <a:cubicBezTo>
                  <a:pt x="112" y="33"/>
                  <a:pt x="112" y="33"/>
                  <a:pt x="112" y="33"/>
                </a:cubicBezTo>
                <a:cubicBezTo>
                  <a:pt x="112" y="31"/>
                  <a:pt x="110" y="29"/>
                  <a:pt x="107" y="29"/>
                </a:cubicBezTo>
                <a:cubicBezTo>
                  <a:pt x="98" y="29"/>
                  <a:pt x="98" y="29"/>
                  <a:pt x="98" y="29"/>
                </a:cubicBezTo>
                <a:cubicBezTo>
                  <a:pt x="98" y="30"/>
                  <a:pt x="98" y="30"/>
                  <a:pt x="98" y="31"/>
                </a:cubicBezTo>
                <a:cubicBezTo>
                  <a:pt x="98" y="49"/>
                  <a:pt x="98" y="49"/>
                  <a:pt x="98" y="49"/>
                </a:cubicBezTo>
                <a:cubicBezTo>
                  <a:pt x="96" y="49"/>
                  <a:pt x="96" y="49"/>
                  <a:pt x="96" y="49"/>
                </a:cubicBezTo>
                <a:close/>
                <a:moveTo>
                  <a:pt x="101" y="15"/>
                </a:moveTo>
                <a:cubicBezTo>
                  <a:pt x="98" y="15"/>
                  <a:pt x="95" y="18"/>
                  <a:pt x="95" y="22"/>
                </a:cubicBezTo>
                <a:cubicBezTo>
                  <a:pt x="95" y="23"/>
                  <a:pt x="95" y="24"/>
                  <a:pt x="96" y="25"/>
                </a:cubicBezTo>
                <a:cubicBezTo>
                  <a:pt x="96" y="26"/>
                  <a:pt x="97" y="26"/>
                  <a:pt x="97" y="26"/>
                </a:cubicBezTo>
                <a:cubicBezTo>
                  <a:pt x="98" y="27"/>
                  <a:pt x="100" y="28"/>
                  <a:pt x="101" y="28"/>
                </a:cubicBezTo>
                <a:cubicBezTo>
                  <a:pt x="105" y="28"/>
                  <a:pt x="108" y="25"/>
                  <a:pt x="108" y="22"/>
                </a:cubicBezTo>
                <a:cubicBezTo>
                  <a:pt x="108" y="18"/>
                  <a:pt x="105" y="15"/>
                  <a:pt x="101" y="15"/>
                </a:cubicBezTo>
                <a:close/>
                <a:moveTo>
                  <a:pt x="75" y="51"/>
                </a:moveTo>
                <a:cubicBezTo>
                  <a:pt x="75" y="72"/>
                  <a:pt x="75" y="72"/>
                  <a:pt x="75" y="72"/>
                </a:cubicBezTo>
                <a:cubicBezTo>
                  <a:pt x="80" y="72"/>
                  <a:pt x="80" y="72"/>
                  <a:pt x="80" y="72"/>
                </a:cubicBezTo>
                <a:cubicBezTo>
                  <a:pt x="80" y="54"/>
                  <a:pt x="80" y="54"/>
                  <a:pt x="80" y="54"/>
                </a:cubicBezTo>
                <a:cubicBezTo>
                  <a:pt x="82" y="54"/>
                  <a:pt x="82" y="54"/>
                  <a:pt x="82" y="54"/>
                </a:cubicBezTo>
                <a:cubicBezTo>
                  <a:pt x="82" y="72"/>
                  <a:pt x="82" y="72"/>
                  <a:pt x="82" y="72"/>
                </a:cubicBezTo>
                <a:cubicBezTo>
                  <a:pt x="87" y="72"/>
                  <a:pt x="87" y="72"/>
                  <a:pt x="87" y="72"/>
                </a:cubicBezTo>
                <a:cubicBezTo>
                  <a:pt x="87" y="51"/>
                  <a:pt x="87" y="51"/>
                  <a:pt x="87" y="51"/>
                </a:cubicBezTo>
                <a:cubicBezTo>
                  <a:pt x="87" y="47"/>
                  <a:pt x="87" y="47"/>
                  <a:pt x="87" y="47"/>
                </a:cubicBezTo>
                <a:cubicBezTo>
                  <a:pt x="87" y="36"/>
                  <a:pt x="87" y="36"/>
                  <a:pt x="87" y="36"/>
                </a:cubicBezTo>
                <a:cubicBezTo>
                  <a:pt x="88" y="36"/>
                  <a:pt x="88" y="36"/>
                  <a:pt x="88" y="36"/>
                </a:cubicBezTo>
                <a:cubicBezTo>
                  <a:pt x="88" y="47"/>
                  <a:pt x="88" y="47"/>
                  <a:pt x="88" y="47"/>
                </a:cubicBezTo>
                <a:cubicBezTo>
                  <a:pt x="94" y="47"/>
                  <a:pt x="94" y="47"/>
                  <a:pt x="94" y="47"/>
                </a:cubicBezTo>
                <a:cubicBezTo>
                  <a:pt x="94" y="31"/>
                  <a:pt x="94" y="31"/>
                  <a:pt x="94" y="31"/>
                </a:cubicBezTo>
                <a:cubicBezTo>
                  <a:pt x="94" y="28"/>
                  <a:pt x="91" y="26"/>
                  <a:pt x="88" y="26"/>
                </a:cubicBezTo>
                <a:cubicBezTo>
                  <a:pt x="77" y="26"/>
                  <a:pt x="77" y="26"/>
                  <a:pt x="77" y="26"/>
                </a:cubicBezTo>
                <a:cubicBezTo>
                  <a:pt x="77" y="27"/>
                  <a:pt x="77" y="28"/>
                  <a:pt x="77" y="28"/>
                </a:cubicBezTo>
                <a:cubicBezTo>
                  <a:pt x="77" y="51"/>
                  <a:pt x="77" y="51"/>
                  <a:pt x="77" y="51"/>
                </a:cubicBezTo>
                <a:cubicBezTo>
                  <a:pt x="75" y="51"/>
                  <a:pt x="75" y="51"/>
                  <a:pt x="75" y="51"/>
                </a:cubicBezTo>
                <a:close/>
                <a:moveTo>
                  <a:pt x="65" y="47"/>
                </a:moveTo>
                <a:cubicBezTo>
                  <a:pt x="65" y="32"/>
                  <a:pt x="65" y="32"/>
                  <a:pt x="65" y="32"/>
                </a:cubicBezTo>
                <a:cubicBezTo>
                  <a:pt x="64" y="32"/>
                  <a:pt x="64" y="32"/>
                  <a:pt x="64" y="32"/>
                </a:cubicBezTo>
                <a:cubicBezTo>
                  <a:pt x="64" y="47"/>
                  <a:pt x="64" y="47"/>
                  <a:pt x="64" y="47"/>
                </a:cubicBezTo>
                <a:cubicBezTo>
                  <a:pt x="64" y="50"/>
                  <a:pt x="64" y="50"/>
                  <a:pt x="64" y="50"/>
                </a:cubicBezTo>
                <a:cubicBezTo>
                  <a:pt x="64" y="77"/>
                  <a:pt x="64" y="77"/>
                  <a:pt x="64" y="77"/>
                </a:cubicBezTo>
                <a:cubicBezTo>
                  <a:pt x="57" y="77"/>
                  <a:pt x="57" y="77"/>
                  <a:pt x="57" y="77"/>
                </a:cubicBezTo>
                <a:cubicBezTo>
                  <a:pt x="57" y="55"/>
                  <a:pt x="57" y="55"/>
                  <a:pt x="57" y="55"/>
                </a:cubicBezTo>
                <a:cubicBezTo>
                  <a:pt x="55" y="55"/>
                  <a:pt x="55" y="55"/>
                  <a:pt x="55" y="55"/>
                </a:cubicBezTo>
                <a:cubicBezTo>
                  <a:pt x="55" y="77"/>
                  <a:pt x="55" y="77"/>
                  <a:pt x="55" y="77"/>
                </a:cubicBezTo>
                <a:cubicBezTo>
                  <a:pt x="48" y="77"/>
                  <a:pt x="48" y="77"/>
                  <a:pt x="48" y="77"/>
                </a:cubicBezTo>
                <a:cubicBezTo>
                  <a:pt x="48" y="50"/>
                  <a:pt x="48" y="50"/>
                  <a:pt x="48" y="50"/>
                </a:cubicBezTo>
                <a:cubicBezTo>
                  <a:pt x="48" y="47"/>
                  <a:pt x="48" y="47"/>
                  <a:pt x="48" y="47"/>
                </a:cubicBezTo>
                <a:cubicBezTo>
                  <a:pt x="48" y="32"/>
                  <a:pt x="48" y="32"/>
                  <a:pt x="48" y="32"/>
                </a:cubicBezTo>
                <a:cubicBezTo>
                  <a:pt x="47" y="32"/>
                  <a:pt x="47" y="32"/>
                  <a:pt x="47" y="32"/>
                </a:cubicBezTo>
                <a:cubicBezTo>
                  <a:pt x="47" y="47"/>
                  <a:pt x="47" y="47"/>
                  <a:pt x="47" y="47"/>
                </a:cubicBezTo>
                <a:cubicBezTo>
                  <a:pt x="41" y="47"/>
                  <a:pt x="41" y="47"/>
                  <a:pt x="41" y="47"/>
                </a:cubicBezTo>
                <a:cubicBezTo>
                  <a:pt x="41" y="27"/>
                  <a:pt x="41" y="27"/>
                  <a:pt x="41" y="27"/>
                </a:cubicBezTo>
                <a:cubicBezTo>
                  <a:pt x="41" y="24"/>
                  <a:pt x="44" y="21"/>
                  <a:pt x="47" y="21"/>
                </a:cubicBezTo>
                <a:cubicBezTo>
                  <a:pt x="66" y="21"/>
                  <a:pt x="46" y="21"/>
                  <a:pt x="65" y="21"/>
                </a:cubicBezTo>
                <a:cubicBezTo>
                  <a:pt x="69" y="21"/>
                  <a:pt x="71" y="24"/>
                  <a:pt x="71" y="27"/>
                </a:cubicBezTo>
                <a:cubicBezTo>
                  <a:pt x="71" y="47"/>
                  <a:pt x="71" y="47"/>
                  <a:pt x="71" y="47"/>
                </a:cubicBezTo>
                <a:cubicBezTo>
                  <a:pt x="70" y="47"/>
                  <a:pt x="68" y="47"/>
                  <a:pt x="65" y="47"/>
                </a:cubicBezTo>
                <a:close/>
                <a:moveTo>
                  <a:pt x="37" y="51"/>
                </a:moveTo>
                <a:cubicBezTo>
                  <a:pt x="37" y="72"/>
                  <a:pt x="37" y="72"/>
                  <a:pt x="37" y="72"/>
                </a:cubicBezTo>
                <a:cubicBezTo>
                  <a:pt x="31" y="72"/>
                  <a:pt x="31" y="72"/>
                  <a:pt x="31" y="72"/>
                </a:cubicBezTo>
                <a:cubicBezTo>
                  <a:pt x="31" y="54"/>
                  <a:pt x="31" y="54"/>
                  <a:pt x="31" y="54"/>
                </a:cubicBezTo>
                <a:cubicBezTo>
                  <a:pt x="30" y="54"/>
                  <a:pt x="30" y="54"/>
                  <a:pt x="30" y="54"/>
                </a:cubicBezTo>
                <a:cubicBezTo>
                  <a:pt x="30" y="72"/>
                  <a:pt x="30" y="72"/>
                  <a:pt x="30" y="72"/>
                </a:cubicBezTo>
                <a:cubicBezTo>
                  <a:pt x="24" y="72"/>
                  <a:pt x="24" y="72"/>
                  <a:pt x="24" y="72"/>
                </a:cubicBezTo>
                <a:cubicBezTo>
                  <a:pt x="24" y="51"/>
                  <a:pt x="24" y="51"/>
                  <a:pt x="24" y="51"/>
                </a:cubicBezTo>
                <a:cubicBezTo>
                  <a:pt x="24" y="47"/>
                  <a:pt x="24" y="47"/>
                  <a:pt x="24" y="47"/>
                </a:cubicBezTo>
                <a:cubicBezTo>
                  <a:pt x="24" y="36"/>
                  <a:pt x="24" y="36"/>
                  <a:pt x="24" y="36"/>
                </a:cubicBezTo>
                <a:cubicBezTo>
                  <a:pt x="23" y="36"/>
                  <a:pt x="23" y="36"/>
                  <a:pt x="23" y="36"/>
                </a:cubicBezTo>
                <a:cubicBezTo>
                  <a:pt x="23" y="47"/>
                  <a:pt x="23" y="47"/>
                  <a:pt x="23" y="47"/>
                </a:cubicBezTo>
                <a:cubicBezTo>
                  <a:pt x="18" y="47"/>
                  <a:pt x="18" y="47"/>
                  <a:pt x="18" y="47"/>
                </a:cubicBezTo>
                <a:cubicBezTo>
                  <a:pt x="18" y="31"/>
                  <a:pt x="18" y="31"/>
                  <a:pt x="18" y="31"/>
                </a:cubicBezTo>
                <a:cubicBezTo>
                  <a:pt x="18" y="28"/>
                  <a:pt x="20" y="26"/>
                  <a:pt x="23" y="26"/>
                </a:cubicBezTo>
                <a:cubicBezTo>
                  <a:pt x="35" y="26"/>
                  <a:pt x="35" y="26"/>
                  <a:pt x="35" y="26"/>
                </a:cubicBezTo>
                <a:cubicBezTo>
                  <a:pt x="35" y="27"/>
                  <a:pt x="35" y="28"/>
                  <a:pt x="35" y="28"/>
                </a:cubicBezTo>
                <a:cubicBezTo>
                  <a:pt x="35" y="51"/>
                  <a:pt x="35" y="51"/>
                  <a:pt x="35" y="51"/>
                </a:cubicBezTo>
                <a:cubicBezTo>
                  <a:pt x="37" y="51"/>
                  <a:pt x="37" y="51"/>
                  <a:pt x="37" y="51"/>
                </a:cubicBezTo>
                <a:close/>
                <a:moveTo>
                  <a:pt x="31" y="9"/>
                </a:moveTo>
                <a:cubicBezTo>
                  <a:pt x="35" y="9"/>
                  <a:pt x="39" y="12"/>
                  <a:pt x="39" y="17"/>
                </a:cubicBezTo>
                <a:cubicBezTo>
                  <a:pt x="39" y="19"/>
                  <a:pt x="38" y="20"/>
                  <a:pt x="37" y="22"/>
                </a:cubicBezTo>
                <a:cubicBezTo>
                  <a:pt x="37" y="22"/>
                  <a:pt x="37" y="22"/>
                  <a:pt x="37" y="23"/>
                </a:cubicBezTo>
                <a:cubicBezTo>
                  <a:pt x="35" y="24"/>
                  <a:pt x="33" y="25"/>
                  <a:pt x="31" y="25"/>
                </a:cubicBezTo>
                <a:cubicBezTo>
                  <a:pt x="26" y="25"/>
                  <a:pt x="22" y="21"/>
                  <a:pt x="22" y="17"/>
                </a:cubicBezTo>
                <a:cubicBezTo>
                  <a:pt x="22" y="12"/>
                  <a:pt x="26" y="9"/>
                  <a:pt x="31" y="9"/>
                </a:cubicBezTo>
                <a:close/>
                <a:moveTo>
                  <a:pt x="81" y="9"/>
                </a:moveTo>
                <a:cubicBezTo>
                  <a:pt x="76" y="9"/>
                  <a:pt x="73" y="12"/>
                  <a:pt x="73" y="17"/>
                </a:cubicBezTo>
                <a:cubicBezTo>
                  <a:pt x="73" y="19"/>
                  <a:pt x="73" y="20"/>
                  <a:pt x="74" y="22"/>
                </a:cubicBezTo>
                <a:cubicBezTo>
                  <a:pt x="75" y="22"/>
                  <a:pt x="75" y="22"/>
                  <a:pt x="75" y="23"/>
                </a:cubicBezTo>
                <a:cubicBezTo>
                  <a:pt x="77" y="24"/>
                  <a:pt x="79" y="25"/>
                  <a:pt x="81" y="25"/>
                </a:cubicBezTo>
                <a:cubicBezTo>
                  <a:pt x="85" y="25"/>
                  <a:pt x="89" y="21"/>
                  <a:pt x="89" y="17"/>
                </a:cubicBezTo>
                <a:cubicBezTo>
                  <a:pt x="89" y="12"/>
                  <a:pt x="85" y="9"/>
                  <a:pt x="81" y="9"/>
                </a:cubicBezTo>
                <a:close/>
              </a:path>
            </a:pathLst>
          </a:custGeom>
          <a:solidFill>
            <a:schemeClr val="bg1"/>
          </a:solidFill>
          <a:ln>
            <a:noFill/>
          </a:ln>
          <a:extLst/>
        </p:spPr>
        <p:txBody>
          <a:bodyPr anchor="ctr">
            <a:scene3d>
              <a:camera prst="orthographicFront"/>
              <a:lightRig rig="threePt" dir="t"/>
            </a:scene3d>
            <a:sp3d contourW="12700">
              <a:contourClr>
                <a:srgbClr val="FFFFFF"/>
              </a:contourClr>
            </a:sp3d>
          </a:bodyPr>
          <a:lstStyle/>
          <a:p>
            <a:pPr algn="ctr">
              <a:defRPr/>
            </a:pPr>
            <a:endParaRPr lang="zh-CN" altLang="en-US">
              <a:solidFill>
                <a:srgbClr val="1C666E"/>
              </a:solidFill>
              <a:ea typeface="宋体" panose="02010600030101010101" pitchFamily="2" charset="-122"/>
            </a:endParaRPr>
          </a:p>
        </p:txBody>
      </p:sp>
      <p:sp>
        <p:nvSpPr>
          <p:cNvPr id="65" name="六边形 64"/>
          <p:cNvSpPr/>
          <p:nvPr/>
        </p:nvSpPr>
        <p:spPr>
          <a:xfrm>
            <a:off x="624979" y="392472"/>
            <a:ext cx="261790" cy="225682"/>
          </a:xfrm>
          <a:prstGeom prst="hexagon">
            <a:avLst/>
          </a:prstGeom>
          <a:solidFill>
            <a:srgbClr val="92D050"/>
          </a:solidFill>
          <a:ln w="12700">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nvGrpSpPr>
          <p:cNvPr id="80" name="组合 79"/>
          <p:cNvGrpSpPr/>
          <p:nvPr/>
        </p:nvGrpSpPr>
        <p:grpSpPr>
          <a:xfrm>
            <a:off x="1974283" y="4410667"/>
            <a:ext cx="838200" cy="838200"/>
            <a:chOff x="8799095" y="1876644"/>
            <a:chExt cx="838200" cy="838200"/>
          </a:xfrm>
        </p:grpSpPr>
        <p:sp>
          <p:nvSpPr>
            <p:cNvPr id="81" name="Rounded Rectangle 13"/>
            <p:cNvSpPr/>
            <p:nvPr/>
          </p:nvSpPr>
          <p:spPr>
            <a:xfrm>
              <a:off x="8799095" y="1876644"/>
              <a:ext cx="838200" cy="838200"/>
            </a:xfrm>
            <a:prstGeom prst="round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schemeClr val="tx1">
                    <a:lumMod val="65000"/>
                    <a:lumOff val="35000"/>
                  </a:schemeClr>
                </a:solidFill>
              </a:endParaRPr>
            </a:p>
          </p:txBody>
        </p:sp>
        <p:sp>
          <p:nvSpPr>
            <p:cNvPr id="82" name="Freeform 44"/>
            <p:cNvSpPr>
              <a:spLocks noEditPoints="1"/>
            </p:cNvSpPr>
            <p:nvPr/>
          </p:nvSpPr>
          <p:spPr bwMode="auto">
            <a:xfrm>
              <a:off x="9017284" y="2097329"/>
              <a:ext cx="401822" cy="396830"/>
            </a:xfrm>
            <a:custGeom>
              <a:avLst/>
              <a:gdLst>
                <a:gd name="T0" fmla="*/ 114 w 121"/>
                <a:gd name="T1" fmla="*/ 89 h 119"/>
                <a:gd name="T2" fmla="*/ 88 w 121"/>
                <a:gd name="T3" fmla="*/ 62 h 119"/>
                <a:gd name="T4" fmla="*/ 71 w 121"/>
                <a:gd name="T5" fmla="*/ 58 h 119"/>
                <a:gd name="T6" fmla="*/ 61 w 121"/>
                <a:gd name="T7" fmla="*/ 48 h 119"/>
                <a:gd name="T8" fmla="*/ 56 w 121"/>
                <a:gd name="T9" fmla="*/ 33 h 119"/>
                <a:gd name="T10" fmla="*/ 30 w 121"/>
                <a:gd name="T11" fmla="*/ 6 h 119"/>
                <a:gd name="T12" fmla="*/ 7 w 121"/>
                <a:gd name="T13" fmla="*/ 6 h 119"/>
                <a:gd name="T14" fmla="*/ 7 w 121"/>
                <a:gd name="T15" fmla="*/ 29 h 119"/>
                <a:gd name="T16" fmla="*/ 33 w 121"/>
                <a:gd name="T17" fmla="*/ 56 h 119"/>
                <a:gd name="T18" fmla="*/ 51 w 121"/>
                <a:gd name="T19" fmla="*/ 60 h 119"/>
                <a:gd name="T20" fmla="*/ 60 w 121"/>
                <a:gd name="T21" fmla="*/ 70 h 119"/>
                <a:gd name="T22" fmla="*/ 65 w 121"/>
                <a:gd name="T23" fmla="*/ 85 h 119"/>
                <a:gd name="T24" fmla="*/ 91 w 121"/>
                <a:gd name="T25" fmla="*/ 112 h 119"/>
                <a:gd name="T26" fmla="*/ 114 w 121"/>
                <a:gd name="T27" fmla="*/ 112 h 119"/>
                <a:gd name="T28" fmla="*/ 114 w 121"/>
                <a:gd name="T29" fmla="*/ 89 h 119"/>
                <a:gd name="T30" fmla="*/ 36 w 121"/>
                <a:gd name="T31" fmla="*/ 51 h 119"/>
                <a:gd name="T32" fmla="*/ 12 w 121"/>
                <a:gd name="T33" fmla="*/ 27 h 119"/>
                <a:gd name="T34" fmla="*/ 11 w 121"/>
                <a:gd name="T35" fmla="*/ 11 h 119"/>
                <a:gd name="T36" fmla="*/ 27 w 121"/>
                <a:gd name="T37" fmla="*/ 12 h 119"/>
                <a:gd name="T38" fmla="*/ 51 w 121"/>
                <a:gd name="T39" fmla="*/ 36 h 119"/>
                <a:gd name="T40" fmla="*/ 54 w 121"/>
                <a:gd name="T41" fmla="*/ 42 h 119"/>
                <a:gd name="T42" fmla="*/ 43 w 121"/>
                <a:gd name="T43" fmla="*/ 42 h 119"/>
                <a:gd name="T44" fmla="*/ 43 w 121"/>
                <a:gd name="T45" fmla="*/ 53 h 119"/>
                <a:gd name="T46" fmla="*/ 45 w 121"/>
                <a:gd name="T47" fmla="*/ 54 h 119"/>
                <a:gd name="T48" fmla="*/ 36 w 121"/>
                <a:gd name="T49" fmla="*/ 51 h 119"/>
                <a:gd name="T50" fmla="*/ 110 w 121"/>
                <a:gd name="T51" fmla="*/ 107 h 119"/>
                <a:gd name="T52" fmla="*/ 94 w 121"/>
                <a:gd name="T53" fmla="*/ 107 h 119"/>
                <a:gd name="T54" fmla="*/ 70 w 121"/>
                <a:gd name="T55" fmla="*/ 83 h 119"/>
                <a:gd name="T56" fmla="*/ 67 w 121"/>
                <a:gd name="T57" fmla="*/ 76 h 119"/>
                <a:gd name="T58" fmla="*/ 71 w 121"/>
                <a:gd name="T59" fmla="*/ 80 h 119"/>
                <a:gd name="T60" fmla="*/ 82 w 121"/>
                <a:gd name="T61" fmla="*/ 80 h 119"/>
                <a:gd name="T62" fmla="*/ 82 w 121"/>
                <a:gd name="T63" fmla="*/ 69 h 119"/>
                <a:gd name="T64" fmla="*/ 77 w 121"/>
                <a:gd name="T65" fmla="*/ 64 h 119"/>
                <a:gd name="T66" fmla="*/ 85 w 121"/>
                <a:gd name="T67" fmla="*/ 68 h 119"/>
                <a:gd name="T68" fmla="*/ 109 w 121"/>
                <a:gd name="T69" fmla="*/ 92 h 119"/>
                <a:gd name="T70" fmla="*/ 110 w 121"/>
                <a:gd name="T71" fmla="*/ 107 h 11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Lst>
              <a:rect l="0" t="0" r="r" b="b"/>
              <a:pathLst>
                <a:path w="121" h="119">
                  <a:moveTo>
                    <a:pt x="114" y="89"/>
                  </a:moveTo>
                  <a:cubicBezTo>
                    <a:pt x="88" y="62"/>
                    <a:pt x="88" y="62"/>
                    <a:pt x="88" y="62"/>
                  </a:cubicBezTo>
                  <a:cubicBezTo>
                    <a:pt x="83" y="58"/>
                    <a:pt x="77" y="57"/>
                    <a:pt x="71" y="58"/>
                  </a:cubicBezTo>
                  <a:cubicBezTo>
                    <a:pt x="61" y="48"/>
                    <a:pt x="61" y="48"/>
                    <a:pt x="61" y="48"/>
                  </a:cubicBezTo>
                  <a:cubicBezTo>
                    <a:pt x="62" y="43"/>
                    <a:pt x="61" y="37"/>
                    <a:pt x="56" y="33"/>
                  </a:cubicBezTo>
                  <a:cubicBezTo>
                    <a:pt x="30" y="6"/>
                    <a:pt x="30" y="6"/>
                    <a:pt x="30" y="6"/>
                  </a:cubicBezTo>
                  <a:cubicBezTo>
                    <a:pt x="23" y="0"/>
                    <a:pt x="13" y="0"/>
                    <a:pt x="7" y="6"/>
                  </a:cubicBezTo>
                  <a:cubicBezTo>
                    <a:pt x="0" y="13"/>
                    <a:pt x="0" y="23"/>
                    <a:pt x="7" y="29"/>
                  </a:cubicBezTo>
                  <a:cubicBezTo>
                    <a:pt x="33" y="56"/>
                    <a:pt x="33" y="56"/>
                    <a:pt x="33" y="56"/>
                  </a:cubicBezTo>
                  <a:cubicBezTo>
                    <a:pt x="38" y="61"/>
                    <a:pt x="45" y="62"/>
                    <a:pt x="51" y="60"/>
                  </a:cubicBezTo>
                  <a:cubicBezTo>
                    <a:pt x="60" y="70"/>
                    <a:pt x="60" y="70"/>
                    <a:pt x="60" y="70"/>
                  </a:cubicBezTo>
                  <a:cubicBezTo>
                    <a:pt x="59" y="75"/>
                    <a:pt x="60" y="81"/>
                    <a:pt x="65" y="85"/>
                  </a:cubicBezTo>
                  <a:cubicBezTo>
                    <a:pt x="91" y="112"/>
                    <a:pt x="91" y="112"/>
                    <a:pt x="91" y="112"/>
                  </a:cubicBezTo>
                  <a:cubicBezTo>
                    <a:pt x="98" y="119"/>
                    <a:pt x="108" y="119"/>
                    <a:pt x="114" y="112"/>
                  </a:cubicBezTo>
                  <a:cubicBezTo>
                    <a:pt x="121" y="106"/>
                    <a:pt x="121" y="95"/>
                    <a:pt x="114" y="89"/>
                  </a:cubicBezTo>
                  <a:close/>
                  <a:moveTo>
                    <a:pt x="36" y="51"/>
                  </a:moveTo>
                  <a:cubicBezTo>
                    <a:pt x="12" y="27"/>
                    <a:pt x="12" y="27"/>
                    <a:pt x="12" y="27"/>
                  </a:cubicBezTo>
                  <a:cubicBezTo>
                    <a:pt x="7" y="22"/>
                    <a:pt x="7" y="15"/>
                    <a:pt x="11" y="11"/>
                  </a:cubicBezTo>
                  <a:cubicBezTo>
                    <a:pt x="16" y="7"/>
                    <a:pt x="23" y="7"/>
                    <a:pt x="27" y="12"/>
                  </a:cubicBezTo>
                  <a:cubicBezTo>
                    <a:pt x="51" y="36"/>
                    <a:pt x="51" y="36"/>
                    <a:pt x="51" y="36"/>
                  </a:cubicBezTo>
                  <a:cubicBezTo>
                    <a:pt x="53" y="37"/>
                    <a:pt x="54" y="40"/>
                    <a:pt x="54" y="42"/>
                  </a:cubicBezTo>
                  <a:cubicBezTo>
                    <a:pt x="51" y="39"/>
                    <a:pt x="46" y="39"/>
                    <a:pt x="43" y="42"/>
                  </a:cubicBezTo>
                  <a:cubicBezTo>
                    <a:pt x="40" y="45"/>
                    <a:pt x="40" y="50"/>
                    <a:pt x="43" y="53"/>
                  </a:cubicBezTo>
                  <a:cubicBezTo>
                    <a:pt x="45" y="54"/>
                    <a:pt x="45" y="54"/>
                    <a:pt x="45" y="54"/>
                  </a:cubicBezTo>
                  <a:cubicBezTo>
                    <a:pt x="42" y="54"/>
                    <a:pt x="38" y="53"/>
                    <a:pt x="36" y="51"/>
                  </a:cubicBezTo>
                  <a:close/>
                  <a:moveTo>
                    <a:pt x="110" y="107"/>
                  </a:moveTo>
                  <a:cubicBezTo>
                    <a:pt x="105" y="111"/>
                    <a:pt x="98" y="111"/>
                    <a:pt x="94" y="107"/>
                  </a:cubicBezTo>
                  <a:cubicBezTo>
                    <a:pt x="70" y="83"/>
                    <a:pt x="70" y="83"/>
                    <a:pt x="70" y="83"/>
                  </a:cubicBezTo>
                  <a:cubicBezTo>
                    <a:pt x="68" y="81"/>
                    <a:pt x="67" y="78"/>
                    <a:pt x="67" y="76"/>
                  </a:cubicBezTo>
                  <a:cubicBezTo>
                    <a:pt x="71" y="80"/>
                    <a:pt x="71" y="80"/>
                    <a:pt x="71" y="80"/>
                  </a:cubicBezTo>
                  <a:cubicBezTo>
                    <a:pt x="74" y="83"/>
                    <a:pt x="79" y="83"/>
                    <a:pt x="82" y="80"/>
                  </a:cubicBezTo>
                  <a:cubicBezTo>
                    <a:pt x="85" y="77"/>
                    <a:pt x="85" y="72"/>
                    <a:pt x="82" y="69"/>
                  </a:cubicBezTo>
                  <a:cubicBezTo>
                    <a:pt x="77" y="64"/>
                    <a:pt x="77" y="64"/>
                    <a:pt x="77" y="64"/>
                  </a:cubicBezTo>
                  <a:cubicBezTo>
                    <a:pt x="80" y="64"/>
                    <a:pt x="83" y="65"/>
                    <a:pt x="85" y="68"/>
                  </a:cubicBezTo>
                  <a:cubicBezTo>
                    <a:pt x="109" y="92"/>
                    <a:pt x="109" y="92"/>
                    <a:pt x="109" y="92"/>
                  </a:cubicBezTo>
                  <a:cubicBezTo>
                    <a:pt x="114" y="96"/>
                    <a:pt x="114" y="103"/>
                    <a:pt x="110" y="107"/>
                  </a:cubicBezTo>
                  <a:close/>
                </a:path>
              </a:pathLst>
            </a:custGeom>
            <a:solidFill>
              <a:schemeClr val="bg1"/>
            </a:solidFill>
            <a:ln>
              <a:noFill/>
            </a:ln>
          </p:spPr>
          <p:txBody>
            <a:bodyPr vert="horz" wrap="square" lIns="91440" tIns="45720" rIns="91440" bIns="45720" numCol="1" anchor="t" anchorCtr="0" compatLnSpc="1">
              <a:prstTxWarp prst="textNoShape">
                <a:avLst/>
              </a:prstTxWarp>
            </a:bodyPr>
            <a:lstStyle/>
            <a:p>
              <a:endParaRPr lang="en-US">
                <a:solidFill>
                  <a:schemeClr val="tx1">
                    <a:lumMod val="65000"/>
                    <a:lumOff val="35000"/>
                  </a:schemeClr>
                </a:solidFill>
              </a:endParaRPr>
            </a:p>
          </p:txBody>
        </p:sp>
      </p:grpSp>
      <p:grpSp>
        <p:nvGrpSpPr>
          <p:cNvPr id="83" name="组合 82"/>
          <p:cNvGrpSpPr/>
          <p:nvPr/>
        </p:nvGrpSpPr>
        <p:grpSpPr>
          <a:xfrm>
            <a:off x="6569414" y="1352946"/>
            <a:ext cx="838200" cy="838200"/>
            <a:chOff x="6226075" y="1876644"/>
            <a:chExt cx="838200" cy="838200"/>
          </a:xfrm>
        </p:grpSpPr>
        <p:sp>
          <p:nvSpPr>
            <p:cNvPr id="84" name="Rounded Rectangle 11"/>
            <p:cNvSpPr/>
            <p:nvPr/>
          </p:nvSpPr>
          <p:spPr>
            <a:xfrm>
              <a:off x="6226075" y="1876644"/>
              <a:ext cx="838200" cy="838200"/>
            </a:xfrm>
            <a:prstGeom prst="roundRect">
              <a:avLst/>
            </a:prstGeom>
            <a:solidFill>
              <a:schemeClr val="accent6">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schemeClr val="tx1">
                    <a:lumMod val="65000"/>
                    <a:lumOff val="35000"/>
                  </a:schemeClr>
                </a:solidFill>
              </a:endParaRPr>
            </a:p>
          </p:txBody>
        </p:sp>
        <p:grpSp>
          <p:nvGrpSpPr>
            <p:cNvPr id="85" name="Group 24"/>
            <p:cNvGrpSpPr/>
            <p:nvPr/>
          </p:nvGrpSpPr>
          <p:grpSpPr>
            <a:xfrm>
              <a:off x="6439272" y="2107312"/>
              <a:ext cx="411805" cy="376863"/>
              <a:chOff x="6726389" y="1486674"/>
              <a:chExt cx="411805" cy="376863"/>
            </a:xfrm>
            <a:solidFill>
              <a:schemeClr val="bg1"/>
            </a:solidFill>
          </p:grpSpPr>
          <p:sp>
            <p:nvSpPr>
              <p:cNvPr id="86" name="Oval 52"/>
              <p:cNvSpPr>
                <a:spLocks noChangeArrowheads="1"/>
              </p:cNvSpPr>
              <p:nvPr/>
            </p:nvSpPr>
            <p:spPr bwMode="auto">
              <a:xfrm>
                <a:off x="6773808" y="1786168"/>
                <a:ext cx="44924" cy="42429"/>
              </a:xfrm>
              <a:prstGeom prst="ellipse">
                <a:avLst/>
              </a:pr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solidFill>
                    <a:schemeClr val="tx1">
                      <a:lumMod val="65000"/>
                      <a:lumOff val="35000"/>
                    </a:schemeClr>
                  </a:solidFill>
                </a:endParaRPr>
              </a:p>
            </p:txBody>
          </p:sp>
          <p:sp>
            <p:nvSpPr>
              <p:cNvPr id="105" name="Oval 53"/>
              <p:cNvSpPr>
                <a:spLocks noChangeArrowheads="1"/>
              </p:cNvSpPr>
              <p:nvPr/>
            </p:nvSpPr>
            <p:spPr bwMode="auto">
              <a:xfrm>
                <a:off x="6748851" y="1836083"/>
                <a:ext cx="24958" cy="27454"/>
              </a:xfrm>
              <a:prstGeom prst="ellipse">
                <a:avLst/>
              </a:pr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solidFill>
                    <a:schemeClr val="tx1">
                      <a:lumMod val="65000"/>
                      <a:lumOff val="35000"/>
                    </a:schemeClr>
                  </a:solidFill>
                </a:endParaRPr>
              </a:p>
            </p:txBody>
          </p:sp>
          <p:sp>
            <p:nvSpPr>
              <p:cNvPr id="106" name="Freeform 54"/>
              <p:cNvSpPr>
                <a:spLocks/>
              </p:cNvSpPr>
              <p:nvPr/>
            </p:nvSpPr>
            <p:spPr bwMode="auto">
              <a:xfrm>
                <a:off x="6726389" y="1486674"/>
                <a:ext cx="411805" cy="292007"/>
              </a:xfrm>
              <a:custGeom>
                <a:avLst/>
                <a:gdLst>
                  <a:gd name="T0" fmla="*/ 124 w 124"/>
                  <a:gd name="T1" fmla="*/ 34 h 88"/>
                  <a:gd name="T2" fmla="*/ 99 w 124"/>
                  <a:gd name="T3" fmla="*/ 9 h 88"/>
                  <a:gd name="T4" fmla="*/ 93 w 124"/>
                  <a:gd name="T5" fmla="*/ 10 h 88"/>
                  <a:gd name="T6" fmla="*/ 74 w 124"/>
                  <a:gd name="T7" fmla="*/ 0 h 88"/>
                  <a:gd name="T8" fmla="*/ 60 w 124"/>
                  <a:gd name="T9" fmla="*/ 5 h 88"/>
                  <a:gd name="T10" fmla="*/ 46 w 124"/>
                  <a:gd name="T11" fmla="*/ 0 h 88"/>
                  <a:gd name="T12" fmla="*/ 31 w 124"/>
                  <a:gd name="T13" fmla="*/ 5 h 88"/>
                  <a:gd name="T14" fmla="*/ 25 w 124"/>
                  <a:gd name="T15" fmla="*/ 5 h 88"/>
                  <a:gd name="T16" fmla="*/ 0 w 124"/>
                  <a:gd name="T17" fmla="*/ 30 h 88"/>
                  <a:gd name="T18" fmla="*/ 3 w 124"/>
                  <a:gd name="T19" fmla="*/ 43 h 88"/>
                  <a:gd name="T20" fmla="*/ 0 w 124"/>
                  <a:gd name="T21" fmla="*/ 55 h 88"/>
                  <a:gd name="T22" fmla="*/ 25 w 124"/>
                  <a:gd name="T23" fmla="*/ 80 h 88"/>
                  <a:gd name="T24" fmla="*/ 28 w 124"/>
                  <a:gd name="T25" fmla="*/ 80 h 88"/>
                  <a:gd name="T26" fmla="*/ 46 w 124"/>
                  <a:gd name="T27" fmla="*/ 88 h 88"/>
                  <a:gd name="T28" fmla="*/ 64 w 124"/>
                  <a:gd name="T29" fmla="*/ 80 h 88"/>
                  <a:gd name="T30" fmla="*/ 79 w 124"/>
                  <a:gd name="T31" fmla="*/ 85 h 88"/>
                  <a:gd name="T32" fmla="*/ 104 w 124"/>
                  <a:gd name="T33" fmla="*/ 60 h 88"/>
                  <a:gd name="T34" fmla="*/ 104 w 124"/>
                  <a:gd name="T35" fmla="*/ 59 h 88"/>
                  <a:gd name="T36" fmla="*/ 124 w 124"/>
                  <a:gd name="T37" fmla="*/ 34 h 8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Lst>
                <a:rect l="0" t="0" r="r" b="b"/>
                <a:pathLst>
                  <a:path w="124" h="88">
                    <a:moveTo>
                      <a:pt x="124" y="34"/>
                    </a:moveTo>
                    <a:cubicBezTo>
                      <a:pt x="124" y="21"/>
                      <a:pt x="113" y="9"/>
                      <a:pt x="99" y="9"/>
                    </a:cubicBezTo>
                    <a:cubicBezTo>
                      <a:pt x="97" y="9"/>
                      <a:pt x="95" y="10"/>
                      <a:pt x="93" y="10"/>
                    </a:cubicBezTo>
                    <a:cubicBezTo>
                      <a:pt x="89" y="4"/>
                      <a:pt x="82" y="0"/>
                      <a:pt x="74" y="0"/>
                    </a:cubicBezTo>
                    <a:cubicBezTo>
                      <a:pt x="69" y="0"/>
                      <a:pt x="64" y="2"/>
                      <a:pt x="60" y="5"/>
                    </a:cubicBezTo>
                    <a:cubicBezTo>
                      <a:pt x="56" y="2"/>
                      <a:pt x="51" y="0"/>
                      <a:pt x="46" y="0"/>
                    </a:cubicBezTo>
                    <a:cubicBezTo>
                      <a:pt x="40" y="0"/>
                      <a:pt x="35" y="2"/>
                      <a:pt x="31" y="5"/>
                    </a:cubicBezTo>
                    <a:cubicBezTo>
                      <a:pt x="29" y="5"/>
                      <a:pt x="27" y="5"/>
                      <a:pt x="25" y="5"/>
                    </a:cubicBezTo>
                    <a:cubicBezTo>
                      <a:pt x="11" y="5"/>
                      <a:pt x="0" y="16"/>
                      <a:pt x="0" y="30"/>
                    </a:cubicBezTo>
                    <a:cubicBezTo>
                      <a:pt x="0" y="35"/>
                      <a:pt x="1" y="39"/>
                      <a:pt x="3" y="43"/>
                    </a:cubicBezTo>
                    <a:cubicBezTo>
                      <a:pt x="1" y="46"/>
                      <a:pt x="0" y="51"/>
                      <a:pt x="0" y="55"/>
                    </a:cubicBezTo>
                    <a:cubicBezTo>
                      <a:pt x="0" y="69"/>
                      <a:pt x="11" y="80"/>
                      <a:pt x="25" y="80"/>
                    </a:cubicBezTo>
                    <a:cubicBezTo>
                      <a:pt x="26" y="80"/>
                      <a:pt x="27" y="80"/>
                      <a:pt x="28" y="80"/>
                    </a:cubicBezTo>
                    <a:cubicBezTo>
                      <a:pt x="32" y="85"/>
                      <a:pt x="39" y="88"/>
                      <a:pt x="46" y="88"/>
                    </a:cubicBezTo>
                    <a:cubicBezTo>
                      <a:pt x="53" y="88"/>
                      <a:pt x="59" y="85"/>
                      <a:pt x="64" y="80"/>
                    </a:cubicBezTo>
                    <a:cubicBezTo>
                      <a:pt x="68" y="83"/>
                      <a:pt x="73" y="85"/>
                      <a:pt x="79" y="85"/>
                    </a:cubicBezTo>
                    <a:cubicBezTo>
                      <a:pt x="92" y="85"/>
                      <a:pt x="104" y="74"/>
                      <a:pt x="104" y="60"/>
                    </a:cubicBezTo>
                    <a:cubicBezTo>
                      <a:pt x="104" y="60"/>
                      <a:pt x="104" y="59"/>
                      <a:pt x="104" y="59"/>
                    </a:cubicBezTo>
                    <a:cubicBezTo>
                      <a:pt x="115" y="57"/>
                      <a:pt x="124" y="47"/>
                      <a:pt x="124" y="34"/>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solidFill>
                    <a:schemeClr val="tx1">
                      <a:lumMod val="65000"/>
                      <a:lumOff val="35000"/>
                    </a:schemeClr>
                  </a:solidFill>
                </a:endParaRPr>
              </a:p>
            </p:txBody>
          </p:sp>
        </p:grpSp>
      </p:grpSp>
      <p:grpSp>
        <p:nvGrpSpPr>
          <p:cNvPr id="107" name="组合 106"/>
          <p:cNvGrpSpPr/>
          <p:nvPr/>
        </p:nvGrpSpPr>
        <p:grpSpPr>
          <a:xfrm>
            <a:off x="1974283" y="2881806"/>
            <a:ext cx="838200" cy="838200"/>
            <a:chOff x="3693695" y="3225466"/>
            <a:chExt cx="838200" cy="838200"/>
          </a:xfrm>
        </p:grpSpPr>
        <p:sp>
          <p:nvSpPr>
            <p:cNvPr id="108" name="Rounded Rectangle 15"/>
            <p:cNvSpPr/>
            <p:nvPr/>
          </p:nvSpPr>
          <p:spPr>
            <a:xfrm>
              <a:off x="3693695" y="3225466"/>
              <a:ext cx="838200" cy="838200"/>
            </a:xfrm>
            <a:prstGeom prst="roundRect">
              <a:avLst/>
            </a:prstGeom>
            <a:solidFill>
              <a:schemeClr val="accent5">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schemeClr val="tx1">
                    <a:lumMod val="65000"/>
                    <a:lumOff val="35000"/>
                  </a:schemeClr>
                </a:solidFill>
              </a:endParaRPr>
            </a:p>
          </p:txBody>
        </p:sp>
        <p:sp>
          <p:nvSpPr>
            <p:cNvPr id="109" name="Freeform 55"/>
            <p:cNvSpPr>
              <a:spLocks noEditPoints="1"/>
            </p:cNvSpPr>
            <p:nvPr/>
          </p:nvSpPr>
          <p:spPr bwMode="auto">
            <a:xfrm>
              <a:off x="3898158" y="3419946"/>
              <a:ext cx="429274" cy="449241"/>
            </a:xfrm>
            <a:custGeom>
              <a:avLst/>
              <a:gdLst>
                <a:gd name="T0" fmla="*/ 83 w 129"/>
                <a:gd name="T1" fmla="*/ 92 h 135"/>
                <a:gd name="T2" fmla="*/ 127 w 129"/>
                <a:gd name="T3" fmla="*/ 26 h 135"/>
                <a:gd name="T4" fmla="*/ 127 w 129"/>
                <a:gd name="T5" fmla="*/ 21 h 135"/>
                <a:gd name="T6" fmla="*/ 117 w 129"/>
                <a:gd name="T7" fmla="*/ 10 h 135"/>
                <a:gd name="T8" fmla="*/ 112 w 129"/>
                <a:gd name="T9" fmla="*/ 10 h 135"/>
                <a:gd name="T10" fmla="*/ 107 w 129"/>
                <a:gd name="T11" fmla="*/ 16 h 135"/>
                <a:gd name="T12" fmla="*/ 101 w 129"/>
                <a:gd name="T13" fmla="*/ 16 h 135"/>
                <a:gd name="T14" fmla="*/ 101 w 129"/>
                <a:gd name="T15" fmla="*/ 0 h 135"/>
                <a:gd name="T16" fmla="*/ 27 w 129"/>
                <a:gd name="T17" fmla="*/ 0 h 135"/>
                <a:gd name="T18" fmla="*/ 27 w 129"/>
                <a:gd name="T19" fmla="*/ 16 h 135"/>
                <a:gd name="T20" fmla="*/ 22 w 129"/>
                <a:gd name="T21" fmla="*/ 16 h 135"/>
                <a:gd name="T22" fmla="*/ 17 w 129"/>
                <a:gd name="T23" fmla="*/ 10 h 135"/>
                <a:gd name="T24" fmla="*/ 12 w 129"/>
                <a:gd name="T25" fmla="*/ 10 h 135"/>
                <a:gd name="T26" fmla="*/ 1 w 129"/>
                <a:gd name="T27" fmla="*/ 21 h 135"/>
                <a:gd name="T28" fmla="*/ 1 w 129"/>
                <a:gd name="T29" fmla="*/ 26 h 135"/>
                <a:gd name="T30" fmla="*/ 46 w 129"/>
                <a:gd name="T31" fmla="*/ 92 h 135"/>
                <a:gd name="T32" fmla="*/ 59 w 129"/>
                <a:gd name="T33" fmla="*/ 98 h 135"/>
                <a:gd name="T34" fmla="*/ 59 w 129"/>
                <a:gd name="T35" fmla="*/ 103 h 135"/>
                <a:gd name="T36" fmla="*/ 54 w 129"/>
                <a:gd name="T37" fmla="*/ 106 h 135"/>
                <a:gd name="T38" fmla="*/ 59 w 129"/>
                <a:gd name="T39" fmla="*/ 108 h 135"/>
                <a:gd name="T40" fmla="*/ 59 w 129"/>
                <a:gd name="T41" fmla="*/ 114 h 135"/>
                <a:gd name="T42" fmla="*/ 54 w 129"/>
                <a:gd name="T43" fmla="*/ 119 h 135"/>
                <a:gd name="T44" fmla="*/ 48 w 129"/>
                <a:gd name="T45" fmla="*/ 124 h 135"/>
                <a:gd name="T46" fmla="*/ 43 w 129"/>
                <a:gd name="T47" fmla="*/ 129 h 135"/>
                <a:gd name="T48" fmla="*/ 49 w 129"/>
                <a:gd name="T49" fmla="*/ 135 h 135"/>
                <a:gd name="T50" fmla="*/ 80 w 129"/>
                <a:gd name="T51" fmla="*/ 135 h 135"/>
                <a:gd name="T52" fmla="*/ 85 w 129"/>
                <a:gd name="T53" fmla="*/ 129 h 135"/>
                <a:gd name="T54" fmla="*/ 80 w 129"/>
                <a:gd name="T55" fmla="*/ 124 h 135"/>
                <a:gd name="T56" fmla="*/ 74 w 129"/>
                <a:gd name="T57" fmla="*/ 119 h 135"/>
                <a:gd name="T58" fmla="*/ 69 w 129"/>
                <a:gd name="T59" fmla="*/ 114 h 135"/>
                <a:gd name="T60" fmla="*/ 69 w 129"/>
                <a:gd name="T61" fmla="*/ 108 h 135"/>
                <a:gd name="T62" fmla="*/ 75 w 129"/>
                <a:gd name="T63" fmla="*/ 106 h 135"/>
                <a:gd name="T64" fmla="*/ 69 w 129"/>
                <a:gd name="T65" fmla="*/ 103 h 135"/>
                <a:gd name="T66" fmla="*/ 69 w 129"/>
                <a:gd name="T67" fmla="*/ 98 h 135"/>
                <a:gd name="T68" fmla="*/ 83 w 129"/>
                <a:gd name="T69" fmla="*/ 92 h 135"/>
                <a:gd name="T70" fmla="*/ 101 w 129"/>
                <a:gd name="T71" fmla="*/ 21 h 135"/>
                <a:gd name="T72" fmla="*/ 107 w 129"/>
                <a:gd name="T73" fmla="*/ 21 h 135"/>
                <a:gd name="T74" fmla="*/ 112 w 129"/>
                <a:gd name="T75" fmla="*/ 16 h 135"/>
                <a:gd name="T76" fmla="*/ 117 w 129"/>
                <a:gd name="T77" fmla="*/ 21 h 135"/>
                <a:gd name="T78" fmla="*/ 117 w 129"/>
                <a:gd name="T79" fmla="*/ 26 h 135"/>
                <a:gd name="T80" fmla="*/ 91 w 129"/>
                <a:gd name="T81" fmla="*/ 71 h 135"/>
                <a:gd name="T82" fmla="*/ 101 w 129"/>
                <a:gd name="T83" fmla="*/ 21 h 135"/>
                <a:gd name="T84" fmla="*/ 36 w 129"/>
                <a:gd name="T85" fmla="*/ 72 h 135"/>
                <a:gd name="T86" fmla="*/ 10 w 129"/>
                <a:gd name="T87" fmla="*/ 27 h 135"/>
                <a:gd name="T88" fmla="*/ 10 w 129"/>
                <a:gd name="T89" fmla="*/ 22 h 135"/>
                <a:gd name="T90" fmla="*/ 15 w 129"/>
                <a:gd name="T91" fmla="*/ 17 h 135"/>
                <a:gd name="T92" fmla="*/ 20 w 129"/>
                <a:gd name="T93" fmla="*/ 22 h 135"/>
                <a:gd name="T94" fmla="*/ 26 w 129"/>
                <a:gd name="T95" fmla="*/ 22 h 135"/>
                <a:gd name="T96" fmla="*/ 36 w 129"/>
                <a:gd name="T97" fmla="*/ 72 h 13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Lst>
              <a:rect l="0" t="0" r="r" b="b"/>
              <a:pathLst>
                <a:path w="129" h="135">
                  <a:moveTo>
                    <a:pt x="83" y="92"/>
                  </a:moveTo>
                  <a:cubicBezTo>
                    <a:pt x="129" y="63"/>
                    <a:pt x="127" y="26"/>
                    <a:pt x="127" y="26"/>
                  </a:cubicBezTo>
                  <a:cubicBezTo>
                    <a:pt x="127" y="21"/>
                    <a:pt x="127" y="21"/>
                    <a:pt x="127" y="21"/>
                  </a:cubicBezTo>
                  <a:cubicBezTo>
                    <a:pt x="127" y="21"/>
                    <a:pt x="128" y="10"/>
                    <a:pt x="117" y="10"/>
                  </a:cubicBezTo>
                  <a:cubicBezTo>
                    <a:pt x="114" y="10"/>
                    <a:pt x="112" y="10"/>
                    <a:pt x="112" y="10"/>
                  </a:cubicBezTo>
                  <a:cubicBezTo>
                    <a:pt x="107" y="10"/>
                    <a:pt x="107" y="16"/>
                    <a:pt x="107" y="16"/>
                  </a:cubicBezTo>
                  <a:cubicBezTo>
                    <a:pt x="107" y="16"/>
                    <a:pt x="104" y="16"/>
                    <a:pt x="101" y="16"/>
                  </a:cubicBezTo>
                  <a:cubicBezTo>
                    <a:pt x="101" y="12"/>
                    <a:pt x="101" y="0"/>
                    <a:pt x="101" y="0"/>
                  </a:cubicBezTo>
                  <a:cubicBezTo>
                    <a:pt x="56" y="7"/>
                    <a:pt x="27" y="0"/>
                    <a:pt x="27" y="0"/>
                  </a:cubicBezTo>
                  <a:cubicBezTo>
                    <a:pt x="27" y="16"/>
                    <a:pt x="27" y="16"/>
                    <a:pt x="27" y="16"/>
                  </a:cubicBezTo>
                  <a:cubicBezTo>
                    <a:pt x="23" y="16"/>
                    <a:pt x="22" y="16"/>
                    <a:pt x="22" y="16"/>
                  </a:cubicBezTo>
                  <a:cubicBezTo>
                    <a:pt x="22" y="16"/>
                    <a:pt x="22" y="10"/>
                    <a:pt x="17" y="10"/>
                  </a:cubicBezTo>
                  <a:cubicBezTo>
                    <a:pt x="17" y="10"/>
                    <a:pt x="15" y="10"/>
                    <a:pt x="12" y="10"/>
                  </a:cubicBezTo>
                  <a:cubicBezTo>
                    <a:pt x="1" y="10"/>
                    <a:pt x="1" y="21"/>
                    <a:pt x="1" y="21"/>
                  </a:cubicBezTo>
                  <a:cubicBezTo>
                    <a:pt x="1" y="26"/>
                    <a:pt x="1" y="26"/>
                    <a:pt x="1" y="26"/>
                  </a:cubicBezTo>
                  <a:cubicBezTo>
                    <a:pt x="1" y="26"/>
                    <a:pt x="0" y="63"/>
                    <a:pt x="46" y="92"/>
                  </a:cubicBezTo>
                  <a:cubicBezTo>
                    <a:pt x="46" y="92"/>
                    <a:pt x="52" y="98"/>
                    <a:pt x="59" y="98"/>
                  </a:cubicBezTo>
                  <a:cubicBezTo>
                    <a:pt x="59" y="103"/>
                    <a:pt x="59" y="103"/>
                    <a:pt x="59" y="103"/>
                  </a:cubicBezTo>
                  <a:cubicBezTo>
                    <a:pt x="59" y="103"/>
                    <a:pt x="54" y="103"/>
                    <a:pt x="54" y="106"/>
                  </a:cubicBezTo>
                  <a:cubicBezTo>
                    <a:pt x="54" y="109"/>
                    <a:pt x="59" y="108"/>
                    <a:pt x="59" y="108"/>
                  </a:cubicBezTo>
                  <a:cubicBezTo>
                    <a:pt x="59" y="114"/>
                    <a:pt x="59" y="114"/>
                    <a:pt x="59" y="114"/>
                  </a:cubicBezTo>
                  <a:cubicBezTo>
                    <a:pt x="59" y="114"/>
                    <a:pt x="58" y="119"/>
                    <a:pt x="54" y="119"/>
                  </a:cubicBezTo>
                  <a:cubicBezTo>
                    <a:pt x="54" y="124"/>
                    <a:pt x="48" y="124"/>
                    <a:pt x="48" y="124"/>
                  </a:cubicBezTo>
                  <a:cubicBezTo>
                    <a:pt x="48" y="124"/>
                    <a:pt x="43" y="125"/>
                    <a:pt x="43" y="129"/>
                  </a:cubicBezTo>
                  <a:cubicBezTo>
                    <a:pt x="43" y="129"/>
                    <a:pt x="42" y="135"/>
                    <a:pt x="49" y="135"/>
                  </a:cubicBezTo>
                  <a:cubicBezTo>
                    <a:pt x="56" y="135"/>
                    <a:pt x="80" y="135"/>
                    <a:pt x="80" y="135"/>
                  </a:cubicBezTo>
                  <a:cubicBezTo>
                    <a:pt x="85" y="135"/>
                    <a:pt x="85" y="129"/>
                    <a:pt x="85" y="129"/>
                  </a:cubicBezTo>
                  <a:cubicBezTo>
                    <a:pt x="85" y="129"/>
                    <a:pt x="85" y="124"/>
                    <a:pt x="80" y="124"/>
                  </a:cubicBezTo>
                  <a:cubicBezTo>
                    <a:pt x="74" y="124"/>
                    <a:pt x="74" y="119"/>
                    <a:pt x="74" y="119"/>
                  </a:cubicBezTo>
                  <a:cubicBezTo>
                    <a:pt x="74" y="119"/>
                    <a:pt x="69" y="119"/>
                    <a:pt x="69" y="114"/>
                  </a:cubicBezTo>
                  <a:cubicBezTo>
                    <a:pt x="69" y="108"/>
                    <a:pt x="69" y="108"/>
                    <a:pt x="69" y="108"/>
                  </a:cubicBezTo>
                  <a:cubicBezTo>
                    <a:pt x="69" y="108"/>
                    <a:pt x="75" y="109"/>
                    <a:pt x="75" y="106"/>
                  </a:cubicBezTo>
                  <a:cubicBezTo>
                    <a:pt x="75" y="103"/>
                    <a:pt x="69" y="103"/>
                    <a:pt x="69" y="103"/>
                  </a:cubicBezTo>
                  <a:cubicBezTo>
                    <a:pt x="69" y="98"/>
                    <a:pt x="69" y="98"/>
                    <a:pt x="69" y="98"/>
                  </a:cubicBezTo>
                  <a:cubicBezTo>
                    <a:pt x="75" y="98"/>
                    <a:pt x="79" y="96"/>
                    <a:pt x="83" y="92"/>
                  </a:cubicBezTo>
                  <a:close/>
                  <a:moveTo>
                    <a:pt x="101" y="21"/>
                  </a:moveTo>
                  <a:cubicBezTo>
                    <a:pt x="103" y="21"/>
                    <a:pt x="107" y="21"/>
                    <a:pt x="107" y="21"/>
                  </a:cubicBezTo>
                  <a:cubicBezTo>
                    <a:pt x="112" y="21"/>
                    <a:pt x="112" y="16"/>
                    <a:pt x="112" y="16"/>
                  </a:cubicBezTo>
                  <a:cubicBezTo>
                    <a:pt x="117" y="16"/>
                    <a:pt x="117" y="21"/>
                    <a:pt x="117" y="21"/>
                  </a:cubicBezTo>
                  <a:cubicBezTo>
                    <a:pt x="117" y="26"/>
                    <a:pt x="117" y="26"/>
                    <a:pt x="117" y="26"/>
                  </a:cubicBezTo>
                  <a:cubicBezTo>
                    <a:pt x="117" y="26"/>
                    <a:pt x="116" y="47"/>
                    <a:pt x="91" y="71"/>
                  </a:cubicBezTo>
                  <a:cubicBezTo>
                    <a:pt x="96" y="61"/>
                    <a:pt x="101" y="38"/>
                    <a:pt x="101" y="21"/>
                  </a:cubicBezTo>
                  <a:close/>
                  <a:moveTo>
                    <a:pt x="36" y="72"/>
                  </a:moveTo>
                  <a:cubicBezTo>
                    <a:pt x="11" y="48"/>
                    <a:pt x="10" y="27"/>
                    <a:pt x="10" y="27"/>
                  </a:cubicBezTo>
                  <a:cubicBezTo>
                    <a:pt x="10" y="22"/>
                    <a:pt x="10" y="22"/>
                    <a:pt x="10" y="22"/>
                  </a:cubicBezTo>
                  <a:cubicBezTo>
                    <a:pt x="10" y="22"/>
                    <a:pt x="10" y="17"/>
                    <a:pt x="15" y="17"/>
                  </a:cubicBezTo>
                  <a:cubicBezTo>
                    <a:pt x="15" y="17"/>
                    <a:pt x="15" y="22"/>
                    <a:pt x="20" y="22"/>
                  </a:cubicBezTo>
                  <a:cubicBezTo>
                    <a:pt x="20" y="22"/>
                    <a:pt x="24" y="22"/>
                    <a:pt x="26" y="22"/>
                  </a:cubicBezTo>
                  <a:cubicBezTo>
                    <a:pt x="26" y="39"/>
                    <a:pt x="30" y="62"/>
                    <a:pt x="36" y="72"/>
                  </a:cubicBezTo>
                  <a:close/>
                </a:path>
              </a:pathLst>
            </a:custGeom>
            <a:solidFill>
              <a:schemeClr val="bg1"/>
            </a:solidFill>
            <a:ln>
              <a:noFill/>
            </a:ln>
          </p:spPr>
          <p:txBody>
            <a:bodyPr vert="horz" wrap="square" lIns="91440" tIns="45720" rIns="91440" bIns="45720" numCol="1" anchor="t" anchorCtr="0" compatLnSpc="1">
              <a:prstTxWarp prst="textNoShape">
                <a:avLst/>
              </a:prstTxWarp>
            </a:bodyPr>
            <a:lstStyle/>
            <a:p>
              <a:endParaRPr lang="en-US">
                <a:solidFill>
                  <a:schemeClr val="tx1">
                    <a:lumMod val="65000"/>
                    <a:lumOff val="35000"/>
                  </a:schemeClr>
                </a:solidFill>
              </a:endParaRPr>
            </a:p>
          </p:txBody>
        </p:sp>
      </p:grpSp>
      <p:grpSp>
        <p:nvGrpSpPr>
          <p:cNvPr id="110" name="组合 109"/>
          <p:cNvGrpSpPr/>
          <p:nvPr/>
        </p:nvGrpSpPr>
        <p:grpSpPr>
          <a:xfrm>
            <a:off x="6569414" y="2881806"/>
            <a:ext cx="838200" cy="838200"/>
            <a:chOff x="6226075" y="3225466"/>
            <a:chExt cx="838200" cy="838200"/>
          </a:xfrm>
        </p:grpSpPr>
        <p:sp>
          <p:nvSpPr>
            <p:cNvPr id="111" name="Rounded Rectangle 17"/>
            <p:cNvSpPr/>
            <p:nvPr/>
          </p:nvSpPr>
          <p:spPr>
            <a:xfrm>
              <a:off x="6226075" y="3225466"/>
              <a:ext cx="838200" cy="838200"/>
            </a:xfrm>
            <a:prstGeom prst="roundRect">
              <a:avLst/>
            </a:prstGeom>
            <a:solidFill>
              <a:schemeClr val="accent1">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schemeClr val="tx1">
                    <a:lumMod val="65000"/>
                    <a:lumOff val="35000"/>
                  </a:schemeClr>
                </a:solidFill>
              </a:endParaRPr>
            </a:p>
          </p:txBody>
        </p:sp>
        <p:grpSp>
          <p:nvGrpSpPr>
            <p:cNvPr id="112" name="Group 29"/>
            <p:cNvGrpSpPr/>
            <p:nvPr/>
          </p:nvGrpSpPr>
          <p:grpSpPr>
            <a:xfrm>
              <a:off x="6482949" y="3448336"/>
              <a:ext cx="324452" cy="406813"/>
              <a:chOff x="5106627" y="2260366"/>
              <a:chExt cx="324452" cy="406813"/>
            </a:xfrm>
            <a:solidFill>
              <a:schemeClr val="bg1"/>
            </a:solidFill>
          </p:grpSpPr>
          <p:sp>
            <p:nvSpPr>
              <p:cNvPr id="113" name="Freeform 80"/>
              <p:cNvSpPr>
                <a:spLocks/>
              </p:cNvSpPr>
              <p:nvPr/>
            </p:nvSpPr>
            <p:spPr bwMode="auto">
              <a:xfrm>
                <a:off x="5106627" y="2430079"/>
                <a:ext cx="324452" cy="134772"/>
              </a:xfrm>
              <a:custGeom>
                <a:avLst/>
                <a:gdLst>
                  <a:gd name="T0" fmla="*/ 49 w 98"/>
                  <a:gd name="T1" fmla="*/ 16 h 40"/>
                  <a:gd name="T2" fmla="*/ 2 w 98"/>
                  <a:gd name="T3" fmla="*/ 0 h 40"/>
                  <a:gd name="T4" fmla="*/ 0 w 98"/>
                  <a:gd name="T5" fmla="*/ 5 h 40"/>
                  <a:gd name="T6" fmla="*/ 0 w 98"/>
                  <a:gd name="T7" fmla="*/ 20 h 40"/>
                  <a:gd name="T8" fmla="*/ 49 w 98"/>
                  <a:gd name="T9" fmla="*/ 40 h 40"/>
                  <a:gd name="T10" fmla="*/ 98 w 98"/>
                  <a:gd name="T11" fmla="*/ 20 h 40"/>
                  <a:gd name="T12" fmla="*/ 98 w 98"/>
                  <a:gd name="T13" fmla="*/ 5 h 40"/>
                  <a:gd name="T14" fmla="*/ 96 w 98"/>
                  <a:gd name="T15" fmla="*/ 0 h 40"/>
                  <a:gd name="T16" fmla="*/ 49 w 98"/>
                  <a:gd name="T17" fmla="*/ 16 h 4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98" h="40">
                    <a:moveTo>
                      <a:pt x="49" y="16"/>
                    </a:moveTo>
                    <a:cubicBezTo>
                      <a:pt x="26" y="16"/>
                      <a:pt x="7" y="9"/>
                      <a:pt x="2" y="0"/>
                    </a:cubicBezTo>
                    <a:cubicBezTo>
                      <a:pt x="1" y="2"/>
                      <a:pt x="0" y="3"/>
                      <a:pt x="0" y="5"/>
                    </a:cubicBezTo>
                    <a:cubicBezTo>
                      <a:pt x="0" y="20"/>
                      <a:pt x="0" y="20"/>
                      <a:pt x="0" y="20"/>
                    </a:cubicBezTo>
                    <a:cubicBezTo>
                      <a:pt x="0" y="31"/>
                      <a:pt x="22" y="40"/>
                      <a:pt x="49" y="40"/>
                    </a:cubicBezTo>
                    <a:cubicBezTo>
                      <a:pt x="76" y="40"/>
                      <a:pt x="98" y="31"/>
                      <a:pt x="98" y="20"/>
                    </a:cubicBezTo>
                    <a:cubicBezTo>
                      <a:pt x="98" y="5"/>
                      <a:pt x="98" y="5"/>
                      <a:pt x="98" y="5"/>
                    </a:cubicBezTo>
                    <a:cubicBezTo>
                      <a:pt x="98" y="3"/>
                      <a:pt x="97" y="2"/>
                      <a:pt x="96" y="0"/>
                    </a:cubicBezTo>
                    <a:cubicBezTo>
                      <a:pt x="91" y="9"/>
                      <a:pt x="72" y="16"/>
                      <a:pt x="49" y="16"/>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solidFill>
                    <a:schemeClr val="tx1">
                      <a:lumMod val="65000"/>
                      <a:lumOff val="35000"/>
                    </a:schemeClr>
                  </a:solidFill>
                </a:endParaRPr>
              </a:p>
            </p:txBody>
          </p:sp>
          <p:sp>
            <p:nvSpPr>
              <p:cNvPr id="114" name="Freeform 81"/>
              <p:cNvSpPr>
                <a:spLocks/>
              </p:cNvSpPr>
              <p:nvPr/>
            </p:nvSpPr>
            <p:spPr bwMode="auto">
              <a:xfrm>
                <a:off x="5106627" y="2534902"/>
                <a:ext cx="324452" cy="132277"/>
              </a:xfrm>
              <a:custGeom>
                <a:avLst/>
                <a:gdLst>
                  <a:gd name="T0" fmla="*/ 49 w 98"/>
                  <a:gd name="T1" fmla="*/ 15 h 40"/>
                  <a:gd name="T2" fmla="*/ 2 w 98"/>
                  <a:gd name="T3" fmla="*/ 0 h 40"/>
                  <a:gd name="T4" fmla="*/ 0 w 98"/>
                  <a:gd name="T5" fmla="*/ 4 h 40"/>
                  <a:gd name="T6" fmla="*/ 0 w 98"/>
                  <a:gd name="T7" fmla="*/ 19 h 40"/>
                  <a:gd name="T8" fmla="*/ 49 w 98"/>
                  <a:gd name="T9" fmla="*/ 40 h 40"/>
                  <a:gd name="T10" fmla="*/ 98 w 98"/>
                  <a:gd name="T11" fmla="*/ 19 h 40"/>
                  <a:gd name="T12" fmla="*/ 98 w 98"/>
                  <a:gd name="T13" fmla="*/ 4 h 40"/>
                  <a:gd name="T14" fmla="*/ 96 w 98"/>
                  <a:gd name="T15" fmla="*/ 0 h 40"/>
                  <a:gd name="T16" fmla="*/ 49 w 98"/>
                  <a:gd name="T17" fmla="*/ 15 h 4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98" h="40">
                    <a:moveTo>
                      <a:pt x="49" y="15"/>
                    </a:moveTo>
                    <a:cubicBezTo>
                      <a:pt x="26" y="15"/>
                      <a:pt x="7" y="9"/>
                      <a:pt x="2" y="0"/>
                    </a:cubicBezTo>
                    <a:cubicBezTo>
                      <a:pt x="1" y="1"/>
                      <a:pt x="0" y="3"/>
                      <a:pt x="0" y="4"/>
                    </a:cubicBezTo>
                    <a:cubicBezTo>
                      <a:pt x="0" y="19"/>
                      <a:pt x="0" y="19"/>
                      <a:pt x="0" y="19"/>
                    </a:cubicBezTo>
                    <a:cubicBezTo>
                      <a:pt x="0" y="31"/>
                      <a:pt x="22" y="40"/>
                      <a:pt x="49" y="40"/>
                    </a:cubicBezTo>
                    <a:cubicBezTo>
                      <a:pt x="76" y="40"/>
                      <a:pt x="98" y="31"/>
                      <a:pt x="98" y="19"/>
                    </a:cubicBezTo>
                    <a:cubicBezTo>
                      <a:pt x="98" y="4"/>
                      <a:pt x="98" y="4"/>
                      <a:pt x="98" y="4"/>
                    </a:cubicBezTo>
                    <a:cubicBezTo>
                      <a:pt x="98" y="3"/>
                      <a:pt x="97" y="1"/>
                      <a:pt x="96" y="0"/>
                    </a:cubicBezTo>
                    <a:cubicBezTo>
                      <a:pt x="91" y="9"/>
                      <a:pt x="72" y="15"/>
                      <a:pt x="49" y="15"/>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solidFill>
                    <a:schemeClr val="tx1">
                      <a:lumMod val="65000"/>
                      <a:lumOff val="35000"/>
                    </a:schemeClr>
                  </a:solidFill>
                </a:endParaRPr>
              </a:p>
            </p:txBody>
          </p:sp>
          <p:sp>
            <p:nvSpPr>
              <p:cNvPr id="115" name="Freeform 82"/>
              <p:cNvSpPr>
                <a:spLocks/>
              </p:cNvSpPr>
              <p:nvPr/>
            </p:nvSpPr>
            <p:spPr bwMode="auto">
              <a:xfrm>
                <a:off x="5106627" y="2330248"/>
                <a:ext cx="324452" cy="137269"/>
              </a:xfrm>
              <a:custGeom>
                <a:avLst/>
                <a:gdLst>
                  <a:gd name="T0" fmla="*/ 96 w 98"/>
                  <a:gd name="T1" fmla="*/ 0 h 41"/>
                  <a:gd name="T2" fmla="*/ 49 w 98"/>
                  <a:gd name="T3" fmla="*/ 15 h 41"/>
                  <a:gd name="T4" fmla="*/ 2 w 98"/>
                  <a:gd name="T5" fmla="*/ 0 h 41"/>
                  <a:gd name="T6" fmla="*/ 0 w 98"/>
                  <a:gd name="T7" fmla="*/ 5 h 41"/>
                  <a:gd name="T8" fmla="*/ 0 w 98"/>
                  <a:gd name="T9" fmla="*/ 20 h 41"/>
                  <a:gd name="T10" fmla="*/ 49 w 98"/>
                  <a:gd name="T11" fmla="*/ 41 h 41"/>
                  <a:gd name="T12" fmla="*/ 98 w 98"/>
                  <a:gd name="T13" fmla="*/ 20 h 41"/>
                  <a:gd name="T14" fmla="*/ 98 w 98"/>
                  <a:gd name="T15" fmla="*/ 5 h 41"/>
                  <a:gd name="T16" fmla="*/ 96 w 98"/>
                  <a:gd name="T17" fmla="*/ 0 h 4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98" h="41">
                    <a:moveTo>
                      <a:pt x="96" y="0"/>
                    </a:moveTo>
                    <a:cubicBezTo>
                      <a:pt x="95" y="9"/>
                      <a:pt x="75" y="15"/>
                      <a:pt x="49" y="15"/>
                    </a:cubicBezTo>
                    <a:cubicBezTo>
                      <a:pt x="24" y="15"/>
                      <a:pt x="3" y="9"/>
                      <a:pt x="2" y="0"/>
                    </a:cubicBezTo>
                    <a:cubicBezTo>
                      <a:pt x="1" y="2"/>
                      <a:pt x="0" y="3"/>
                      <a:pt x="0" y="5"/>
                    </a:cubicBezTo>
                    <a:cubicBezTo>
                      <a:pt x="0" y="20"/>
                      <a:pt x="0" y="20"/>
                      <a:pt x="0" y="20"/>
                    </a:cubicBezTo>
                    <a:cubicBezTo>
                      <a:pt x="0" y="31"/>
                      <a:pt x="22" y="41"/>
                      <a:pt x="49" y="41"/>
                    </a:cubicBezTo>
                    <a:cubicBezTo>
                      <a:pt x="76" y="41"/>
                      <a:pt x="98" y="31"/>
                      <a:pt x="98" y="20"/>
                    </a:cubicBezTo>
                    <a:cubicBezTo>
                      <a:pt x="98" y="5"/>
                      <a:pt x="98" y="5"/>
                      <a:pt x="98" y="5"/>
                    </a:cubicBezTo>
                    <a:cubicBezTo>
                      <a:pt x="98" y="3"/>
                      <a:pt x="97" y="2"/>
                      <a:pt x="96" y="0"/>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solidFill>
                    <a:schemeClr val="tx1">
                      <a:lumMod val="65000"/>
                      <a:lumOff val="35000"/>
                    </a:schemeClr>
                  </a:solidFill>
                </a:endParaRPr>
              </a:p>
            </p:txBody>
          </p:sp>
          <p:sp>
            <p:nvSpPr>
              <p:cNvPr id="116" name="Oval 83"/>
              <p:cNvSpPr>
                <a:spLocks noChangeArrowheads="1"/>
              </p:cNvSpPr>
              <p:nvPr/>
            </p:nvSpPr>
            <p:spPr bwMode="auto">
              <a:xfrm>
                <a:off x="5111618" y="2260366"/>
                <a:ext cx="316965" cy="107319"/>
              </a:xfrm>
              <a:prstGeom prst="ellipse">
                <a:avLst/>
              </a:pr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solidFill>
                    <a:schemeClr val="tx1">
                      <a:lumMod val="65000"/>
                      <a:lumOff val="35000"/>
                    </a:schemeClr>
                  </a:solidFill>
                </a:endParaRPr>
              </a:p>
            </p:txBody>
          </p:sp>
        </p:grpSp>
      </p:grpSp>
      <p:grpSp>
        <p:nvGrpSpPr>
          <p:cNvPr id="117" name="组合 116"/>
          <p:cNvGrpSpPr/>
          <p:nvPr/>
        </p:nvGrpSpPr>
        <p:grpSpPr>
          <a:xfrm>
            <a:off x="6569414" y="4410667"/>
            <a:ext cx="838200" cy="838200"/>
            <a:chOff x="8799095" y="3225466"/>
            <a:chExt cx="838200" cy="838200"/>
          </a:xfrm>
        </p:grpSpPr>
        <p:sp>
          <p:nvSpPr>
            <p:cNvPr id="118" name="Rounded Rectangle 19"/>
            <p:cNvSpPr/>
            <p:nvPr/>
          </p:nvSpPr>
          <p:spPr>
            <a:xfrm>
              <a:off x="8799095" y="3225466"/>
              <a:ext cx="838200" cy="838200"/>
            </a:xfrm>
            <a:prstGeom prst="roundRect">
              <a:avLst/>
            </a:prstGeom>
            <a:solidFill>
              <a:schemeClr val="bg1">
                <a:lumMod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schemeClr val="tx1">
                    <a:lumMod val="65000"/>
                    <a:lumOff val="35000"/>
                  </a:schemeClr>
                </a:solidFill>
              </a:endParaRPr>
            </a:p>
          </p:txBody>
        </p:sp>
        <p:grpSp>
          <p:nvGrpSpPr>
            <p:cNvPr id="119" name="Group 34"/>
            <p:cNvGrpSpPr/>
            <p:nvPr/>
          </p:nvGrpSpPr>
          <p:grpSpPr>
            <a:xfrm>
              <a:off x="9018533" y="3535999"/>
              <a:ext cx="399324" cy="217134"/>
              <a:chOff x="7682273" y="3211260"/>
              <a:chExt cx="399324" cy="217134"/>
            </a:xfrm>
            <a:solidFill>
              <a:schemeClr val="bg1"/>
            </a:solidFill>
          </p:grpSpPr>
          <p:sp>
            <p:nvSpPr>
              <p:cNvPr id="120" name="Freeform 98"/>
              <p:cNvSpPr>
                <a:spLocks noEditPoints="1"/>
              </p:cNvSpPr>
              <p:nvPr/>
            </p:nvSpPr>
            <p:spPr bwMode="auto">
              <a:xfrm>
                <a:off x="7682273" y="3211260"/>
                <a:ext cx="289511" cy="217134"/>
              </a:xfrm>
              <a:custGeom>
                <a:avLst/>
                <a:gdLst>
                  <a:gd name="T0" fmla="*/ 26 w 87"/>
                  <a:gd name="T1" fmla="*/ 23 h 65"/>
                  <a:gd name="T2" fmla="*/ 26 w 87"/>
                  <a:gd name="T3" fmla="*/ 33 h 65"/>
                  <a:gd name="T4" fmla="*/ 7 w 87"/>
                  <a:gd name="T5" fmla="*/ 17 h 65"/>
                  <a:gd name="T6" fmla="*/ 7 w 87"/>
                  <a:gd name="T7" fmla="*/ 0 h 65"/>
                  <a:gd name="T8" fmla="*/ 0 w 87"/>
                  <a:gd name="T9" fmla="*/ 0 h 65"/>
                  <a:gd name="T10" fmla="*/ 0 w 87"/>
                  <a:gd name="T11" fmla="*/ 17 h 65"/>
                  <a:gd name="T12" fmla="*/ 26 w 87"/>
                  <a:gd name="T13" fmla="*/ 42 h 65"/>
                  <a:gd name="T14" fmla="*/ 26 w 87"/>
                  <a:gd name="T15" fmla="*/ 42 h 65"/>
                  <a:gd name="T16" fmla="*/ 26 w 87"/>
                  <a:gd name="T17" fmla="*/ 49 h 65"/>
                  <a:gd name="T18" fmla="*/ 41 w 87"/>
                  <a:gd name="T19" fmla="*/ 65 h 65"/>
                  <a:gd name="T20" fmla="*/ 87 w 87"/>
                  <a:gd name="T21" fmla="*/ 65 h 65"/>
                  <a:gd name="T22" fmla="*/ 87 w 87"/>
                  <a:gd name="T23" fmla="*/ 9 h 65"/>
                  <a:gd name="T24" fmla="*/ 40 w 87"/>
                  <a:gd name="T25" fmla="*/ 9 h 65"/>
                  <a:gd name="T26" fmla="*/ 26 w 87"/>
                  <a:gd name="T27" fmla="*/ 23 h 65"/>
                  <a:gd name="T28" fmla="*/ 73 w 87"/>
                  <a:gd name="T29" fmla="*/ 19 h 65"/>
                  <a:gd name="T30" fmla="*/ 80 w 87"/>
                  <a:gd name="T31" fmla="*/ 19 h 65"/>
                  <a:gd name="T32" fmla="*/ 80 w 87"/>
                  <a:gd name="T33" fmla="*/ 56 h 65"/>
                  <a:gd name="T34" fmla="*/ 73 w 87"/>
                  <a:gd name="T35" fmla="*/ 56 h 65"/>
                  <a:gd name="T36" fmla="*/ 73 w 87"/>
                  <a:gd name="T37" fmla="*/ 19 h 6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Lst>
                <a:rect l="0" t="0" r="r" b="b"/>
                <a:pathLst>
                  <a:path w="87" h="65">
                    <a:moveTo>
                      <a:pt x="26" y="23"/>
                    </a:moveTo>
                    <a:cubicBezTo>
                      <a:pt x="26" y="33"/>
                      <a:pt x="26" y="33"/>
                      <a:pt x="26" y="33"/>
                    </a:cubicBezTo>
                    <a:cubicBezTo>
                      <a:pt x="6" y="33"/>
                      <a:pt x="7" y="17"/>
                      <a:pt x="7" y="17"/>
                    </a:cubicBezTo>
                    <a:cubicBezTo>
                      <a:pt x="7" y="0"/>
                      <a:pt x="7" y="0"/>
                      <a:pt x="7" y="0"/>
                    </a:cubicBezTo>
                    <a:cubicBezTo>
                      <a:pt x="0" y="0"/>
                      <a:pt x="0" y="0"/>
                      <a:pt x="0" y="0"/>
                    </a:cubicBezTo>
                    <a:cubicBezTo>
                      <a:pt x="0" y="17"/>
                      <a:pt x="0" y="17"/>
                      <a:pt x="0" y="17"/>
                    </a:cubicBezTo>
                    <a:cubicBezTo>
                      <a:pt x="0" y="43"/>
                      <a:pt x="26" y="42"/>
                      <a:pt x="26" y="42"/>
                    </a:cubicBezTo>
                    <a:cubicBezTo>
                      <a:pt x="26" y="42"/>
                      <a:pt x="26" y="42"/>
                      <a:pt x="26" y="42"/>
                    </a:cubicBezTo>
                    <a:cubicBezTo>
                      <a:pt x="26" y="49"/>
                      <a:pt x="26" y="49"/>
                      <a:pt x="26" y="49"/>
                    </a:cubicBezTo>
                    <a:cubicBezTo>
                      <a:pt x="26" y="49"/>
                      <a:pt x="25" y="65"/>
                      <a:pt x="41" y="65"/>
                    </a:cubicBezTo>
                    <a:cubicBezTo>
                      <a:pt x="60" y="65"/>
                      <a:pt x="87" y="65"/>
                      <a:pt x="87" y="65"/>
                    </a:cubicBezTo>
                    <a:cubicBezTo>
                      <a:pt x="87" y="9"/>
                      <a:pt x="87" y="9"/>
                      <a:pt x="87" y="9"/>
                    </a:cubicBezTo>
                    <a:cubicBezTo>
                      <a:pt x="87" y="9"/>
                      <a:pt x="60" y="9"/>
                      <a:pt x="40" y="9"/>
                    </a:cubicBezTo>
                    <a:cubicBezTo>
                      <a:pt x="25" y="9"/>
                      <a:pt x="26" y="23"/>
                      <a:pt x="26" y="23"/>
                    </a:cubicBezTo>
                    <a:close/>
                    <a:moveTo>
                      <a:pt x="73" y="19"/>
                    </a:moveTo>
                    <a:cubicBezTo>
                      <a:pt x="80" y="19"/>
                      <a:pt x="80" y="19"/>
                      <a:pt x="80" y="19"/>
                    </a:cubicBezTo>
                    <a:cubicBezTo>
                      <a:pt x="80" y="56"/>
                      <a:pt x="80" y="56"/>
                      <a:pt x="80" y="56"/>
                    </a:cubicBezTo>
                    <a:cubicBezTo>
                      <a:pt x="73" y="56"/>
                      <a:pt x="73" y="56"/>
                      <a:pt x="73" y="56"/>
                    </a:cubicBezTo>
                    <a:lnTo>
                      <a:pt x="73" y="19"/>
                    </a:lnTo>
                    <a:close/>
                  </a:path>
                </a:pathLst>
              </a:custGeom>
              <a:grpFill/>
              <a:ln>
                <a:noFill/>
              </a:ln>
            </p:spPr>
            <p:txBody>
              <a:bodyPr vert="horz" wrap="square" lIns="91440" tIns="45720" rIns="91440" bIns="45720" numCol="1" anchor="t" anchorCtr="0" compatLnSpc="1">
                <a:prstTxWarp prst="textNoShape">
                  <a:avLst/>
                </a:prstTxWarp>
              </a:bodyPr>
              <a:lstStyle/>
              <a:p>
                <a:endParaRPr lang="en-US">
                  <a:solidFill>
                    <a:schemeClr val="tx1">
                      <a:lumMod val="65000"/>
                      <a:lumOff val="35000"/>
                    </a:schemeClr>
                  </a:solidFill>
                </a:endParaRPr>
              </a:p>
            </p:txBody>
          </p:sp>
          <p:sp>
            <p:nvSpPr>
              <p:cNvPr id="121" name="Freeform 99"/>
              <p:cNvSpPr>
                <a:spLocks noEditPoints="1"/>
              </p:cNvSpPr>
              <p:nvPr/>
            </p:nvSpPr>
            <p:spPr bwMode="auto">
              <a:xfrm>
                <a:off x="7981766" y="3368493"/>
                <a:ext cx="99831" cy="32446"/>
              </a:xfrm>
              <a:custGeom>
                <a:avLst/>
                <a:gdLst>
                  <a:gd name="T0" fmla="*/ 0 w 30"/>
                  <a:gd name="T1" fmla="*/ 10 h 10"/>
                  <a:gd name="T2" fmla="*/ 30 w 30"/>
                  <a:gd name="T3" fmla="*/ 10 h 10"/>
                  <a:gd name="T4" fmla="*/ 30 w 30"/>
                  <a:gd name="T5" fmla="*/ 0 h 10"/>
                  <a:gd name="T6" fmla="*/ 0 w 30"/>
                  <a:gd name="T7" fmla="*/ 0 h 10"/>
                  <a:gd name="T8" fmla="*/ 0 w 30"/>
                  <a:gd name="T9" fmla="*/ 10 h 10"/>
                  <a:gd name="T10" fmla="*/ 25 w 30"/>
                  <a:gd name="T11" fmla="*/ 2 h 10"/>
                  <a:gd name="T12" fmla="*/ 28 w 30"/>
                  <a:gd name="T13" fmla="*/ 5 h 10"/>
                  <a:gd name="T14" fmla="*/ 25 w 30"/>
                  <a:gd name="T15" fmla="*/ 8 h 10"/>
                  <a:gd name="T16" fmla="*/ 22 w 30"/>
                  <a:gd name="T17" fmla="*/ 5 h 10"/>
                  <a:gd name="T18" fmla="*/ 25 w 30"/>
                  <a:gd name="T19" fmla="*/ 2 h 1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30" h="10">
                    <a:moveTo>
                      <a:pt x="0" y="10"/>
                    </a:moveTo>
                    <a:cubicBezTo>
                      <a:pt x="30" y="10"/>
                      <a:pt x="30" y="10"/>
                      <a:pt x="30" y="10"/>
                    </a:cubicBezTo>
                    <a:cubicBezTo>
                      <a:pt x="30" y="0"/>
                      <a:pt x="30" y="0"/>
                      <a:pt x="30" y="0"/>
                    </a:cubicBezTo>
                    <a:cubicBezTo>
                      <a:pt x="0" y="0"/>
                      <a:pt x="0" y="0"/>
                      <a:pt x="0" y="0"/>
                    </a:cubicBezTo>
                    <a:lnTo>
                      <a:pt x="0" y="10"/>
                    </a:lnTo>
                    <a:close/>
                    <a:moveTo>
                      <a:pt x="25" y="2"/>
                    </a:moveTo>
                    <a:cubicBezTo>
                      <a:pt x="27" y="2"/>
                      <a:pt x="28" y="4"/>
                      <a:pt x="28" y="5"/>
                    </a:cubicBezTo>
                    <a:cubicBezTo>
                      <a:pt x="28" y="7"/>
                      <a:pt x="27" y="8"/>
                      <a:pt x="25" y="8"/>
                    </a:cubicBezTo>
                    <a:cubicBezTo>
                      <a:pt x="23" y="8"/>
                      <a:pt x="22" y="7"/>
                      <a:pt x="22" y="5"/>
                    </a:cubicBezTo>
                    <a:cubicBezTo>
                      <a:pt x="22" y="4"/>
                      <a:pt x="23" y="2"/>
                      <a:pt x="25" y="2"/>
                    </a:cubicBezTo>
                    <a:close/>
                  </a:path>
                </a:pathLst>
              </a:custGeom>
              <a:grpFill/>
              <a:ln>
                <a:noFill/>
              </a:ln>
            </p:spPr>
            <p:txBody>
              <a:bodyPr vert="horz" wrap="square" lIns="91440" tIns="45720" rIns="91440" bIns="45720" numCol="1" anchor="t" anchorCtr="0" compatLnSpc="1">
                <a:prstTxWarp prst="textNoShape">
                  <a:avLst/>
                </a:prstTxWarp>
              </a:bodyPr>
              <a:lstStyle/>
              <a:p>
                <a:endParaRPr lang="en-US">
                  <a:solidFill>
                    <a:schemeClr val="tx1">
                      <a:lumMod val="65000"/>
                      <a:lumOff val="35000"/>
                    </a:schemeClr>
                  </a:solidFill>
                </a:endParaRPr>
              </a:p>
            </p:txBody>
          </p:sp>
          <p:sp>
            <p:nvSpPr>
              <p:cNvPr id="122" name="Freeform 100"/>
              <p:cNvSpPr>
                <a:spLocks noEditPoints="1"/>
              </p:cNvSpPr>
              <p:nvPr/>
            </p:nvSpPr>
            <p:spPr bwMode="auto">
              <a:xfrm>
                <a:off x="7981766" y="3276150"/>
                <a:ext cx="99831" cy="32446"/>
              </a:xfrm>
              <a:custGeom>
                <a:avLst/>
                <a:gdLst>
                  <a:gd name="T0" fmla="*/ 0 w 30"/>
                  <a:gd name="T1" fmla="*/ 0 h 10"/>
                  <a:gd name="T2" fmla="*/ 0 w 30"/>
                  <a:gd name="T3" fmla="*/ 10 h 10"/>
                  <a:gd name="T4" fmla="*/ 30 w 30"/>
                  <a:gd name="T5" fmla="*/ 10 h 10"/>
                  <a:gd name="T6" fmla="*/ 30 w 30"/>
                  <a:gd name="T7" fmla="*/ 0 h 10"/>
                  <a:gd name="T8" fmla="*/ 0 w 30"/>
                  <a:gd name="T9" fmla="*/ 0 h 10"/>
                  <a:gd name="T10" fmla="*/ 25 w 30"/>
                  <a:gd name="T11" fmla="*/ 8 h 10"/>
                  <a:gd name="T12" fmla="*/ 22 w 30"/>
                  <a:gd name="T13" fmla="*/ 5 h 10"/>
                  <a:gd name="T14" fmla="*/ 25 w 30"/>
                  <a:gd name="T15" fmla="*/ 3 h 10"/>
                  <a:gd name="T16" fmla="*/ 28 w 30"/>
                  <a:gd name="T17" fmla="*/ 5 h 10"/>
                  <a:gd name="T18" fmla="*/ 25 w 30"/>
                  <a:gd name="T19" fmla="*/ 8 h 1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30" h="10">
                    <a:moveTo>
                      <a:pt x="0" y="0"/>
                    </a:moveTo>
                    <a:cubicBezTo>
                      <a:pt x="0" y="10"/>
                      <a:pt x="0" y="10"/>
                      <a:pt x="0" y="10"/>
                    </a:cubicBezTo>
                    <a:cubicBezTo>
                      <a:pt x="30" y="10"/>
                      <a:pt x="30" y="10"/>
                      <a:pt x="30" y="10"/>
                    </a:cubicBezTo>
                    <a:cubicBezTo>
                      <a:pt x="30" y="0"/>
                      <a:pt x="30" y="0"/>
                      <a:pt x="30" y="0"/>
                    </a:cubicBezTo>
                    <a:lnTo>
                      <a:pt x="0" y="0"/>
                    </a:lnTo>
                    <a:close/>
                    <a:moveTo>
                      <a:pt x="25" y="8"/>
                    </a:moveTo>
                    <a:cubicBezTo>
                      <a:pt x="23" y="8"/>
                      <a:pt x="22" y="7"/>
                      <a:pt x="22" y="5"/>
                    </a:cubicBezTo>
                    <a:cubicBezTo>
                      <a:pt x="22" y="4"/>
                      <a:pt x="23" y="3"/>
                      <a:pt x="25" y="3"/>
                    </a:cubicBezTo>
                    <a:cubicBezTo>
                      <a:pt x="27" y="3"/>
                      <a:pt x="28" y="4"/>
                      <a:pt x="28" y="5"/>
                    </a:cubicBezTo>
                    <a:cubicBezTo>
                      <a:pt x="28" y="7"/>
                      <a:pt x="27" y="8"/>
                      <a:pt x="25" y="8"/>
                    </a:cubicBezTo>
                    <a:close/>
                  </a:path>
                </a:pathLst>
              </a:custGeom>
              <a:grpFill/>
              <a:ln>
                <a:noFill/>
              </a:ln>
            </p:spPr>
            <p:txBody>
              <a:bodyPr vert="horz" wrap="square" lIns="91440" tIns="45720" rIns="91440" bIns="45720" numCol="1" anchor="t" anchorCtr="0" compatLnSpc="1">
                <a:prstTxWarp prst="textNoShape">
                  <a:avLst/>
                </a:prstTxWarp>
              </a:bodyPr>
              <a:lstStyle/>
              <a:p>
                <a:endParaRPr lang="en-US">
                  <a:solidFill>
                    <a:schemeClr val="tx1">
                      <a:lumMod val="65000"/>
                      <a:lumOff val="35000"/>
                    </a:schemeClr>
                  </a:solidFill>
                </a:endParaRPr>
              </a:p>
            </p:txBody>
          </p:sp>
        </p:grpSp>
      </p:grpSp>
      <p:grpSp>
        <p:nvGrpSpPr>
          <p:cNvPr id="123" name="组合 122"/>
          <p:cNvGrpSpPr/>
          <p:nvPr/>
        </p:nvGrpSpPr>
        <p:grpSpPr>
          <a:xfrm>
            <a:off x="1974283" y="1352946"/>
            <a:ext cx="838200" cy="838200"/>
            <a:chOff x="3693695" y="1876644"/>
            <a:chExt cx="838200" cy="838200"/>
          </a:xfrm>
        </p:grpSpPr>
        <p:sp>
          <p:nvSpPr>
            <p:cNvPr id="124" name="Rounded Rectangle 5"/>
            <p:cNvSpPr/>
            <p:nvPr/>
          </p:nvSpPr>
          <p:spPr>
            <a:xfrm>
              <a:off x="3693695" y="1876644"/>
              <a:ext cx="838200" cy="838200"/>
            </a:xfrm>
            <a:prstGeom prst="roundRect">
              <a:avLst/>
            </a:prstGeom>
            <a:solidFill>
              <a:srgbClr val="92D05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schemeClr val="tx1">
                    <a:lumMod val="65000"/>
                    <a:lumOff val="35000"/>
                  </a:schemeClr>
                </a:solidFill>
              </a:endParaRPr>
            </a:p>
          </p:txBody>
        </p:sp>
        <p:grpSp>
          <p:nvGrpSpPr>
            <p:cNvPr id="125" name="Group 38"/>
            <p:cNvGrpSpPr/>
            <p:nvPr/>
          </p:nvGrpSpPr>
          <p:grpSpPr>
            <a:xfrm>
              <a:off x="3898158" y="2053653"/>
              <a:ext cx="429274" cy="484183"/>
              <a:chOff x="5513440" y="1766202"/>
              <a:chExt cx="429274" cy="484183"/>
            </a:xfrm>
            <a:solidFill>
              <a:schemeClr val="bg1"/>
            </a:solidFill>
          </p:grpSpPr>
          <p:sp>
            <p:nvSpPr>
              <p:cNvPr id="126" name="Freeform 147"/>
              <p:cNvSpPr>
                <a:spLocks/>
              </p:cNvSpPr>
              <p:nvPr/>
            </p:nvSpPr>
            <p:spPr bwMode="auto">
              <a:xfrm>
                <a:off x="5513440" y="1766202"/>
                <a:ext cx="429274" cy="87353"/>
              </a:xfrm>
              <a:custGeom>
                <a:avLst/>
                <a:gdLst>
                  <a:gd name="T0" fmla="*/ 68 w 129"/>
                  <a:gd name="T1" fmla="*/ 8 h 26"/>
                  <a:gd name="T2" fmla="*/ 68 w 129"/>
                  <a:gd name="T3" fmla="*/ 4 h 26"/>
                  <a:gd name="T4" fmla="*/ 64 w 129"/>
                  <a:gd name="T5" fmla="*/ 0 h 26"/>
                  <a:gd name="T6" fmla="*/ 61 w 129"/>
                  <a:gd name="T7" fmla="*/ 4 h 26"/>
                  <a:gd name="T8" fmla="*/ 61 w 129"/>
                  <a:gd name="T9" fmla="*/ 8 h 26"/>
                  <a:gd name="T10" fmla="*/ 0 w 129"/>
                  <a:gd name="T11" fmla="*/ 8 h 26"/>
                  <a:gd name="T12" fmla="*/ 0 w 129"/>
                  <a:gd name="T13" fmla="*/ 26 h 26"/>
                  <a:gd name="T14" fmla="*/ 129 w 129"/>
                  <a:gd name="T15" fmla="*/ 26 h 26"/>
                  <a:gd name="T16" fmla="*/ 129 w 129"/>
                  <a:gd name="T17" fmla="*/ 8 h 26"/>
                  <a:gd name="T18" fmla="*/ 68 w 129"/>
                  <a:gd name="T19" fmla="*/ 8 h 2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129" h="26">
                    <a:moveTo>
                      <a:pt x="68" y="8"/>
                    </a:moveTo>
                    <a:cubicBezTo>
                      <a:pt x="68" y="4"/>
                      <a:pt x="68" y="4"/>
                      <a:pt x="68" y="4"/>
                    </a:cubicBezTo>
                    <a:cubicBezTo>
                      <a:pt x="68" y="2"/>
                      <a:pt x="66" y="0"/>
                      <a:pt x="64" y="0"/>
                    </a:cubicBezTo>
                    <a:cubicBezTo>
                      <a:pt x="63" y="0"/>
                      <a:pt x="61" y="2"/>
                      <a:pt x="61" y="4"/>
                    </a:cubicBezTo>
                    <a:cubicBezTo>
                      <a:pt x="61" y="8"/>
                      <a:pt x="61" y="8"/>
                      <a:pt x="61" y="8"/>
                    </a:cubicBezTo>
                    <a:cubicBezTo>
                      <a:pt x="0" y="8"/>
                      <a:pt x="0" y="8"/>
                      <a:pt x="0" y="8"/>
                    </a:cubicBezTo>
                    <a:cubicBezTo>
                      <a:pt x="0" y="26"/>
                      <a:pt x="0" y="26"/>
                      <a:pt x="0" y="26"/>
                    </a:cubicBezTo>
                    <a:cubicBezTo>
                      <a:pt x="129" y="26"/>
                      <a:pt x="129" y="26"/>
                      <a:pt x="129" y="26"/>
                    </a:cubicBezTo>
                    <a:cubicBezTo>
                      <a:pt x="129" y="8"/>
                      <a:pt x="129" y="8"/>
                      <a:pt x="129" y="8"/>
                    </a:cubicBezTo>
                    <a:lnTo>
                      <a:pt x="68" y="8"/>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solidFill>
                    <a:schemeClr val="tx1">
                      <a:lumMod val="65000"/>
                      <a:lumOff val="35000"/>
                    </a:schemeClr>
                  </a:solidFill>
                </a:endParaRPr>
              </a:p>
            </p:txBody>
          </p:sp>
          <p:sp>
            <p:nvSpPr>
              <p:cNvPr id="127" name="Freeform 148"/>
              <p:cNvSpPr>
                <a:spLocks noEditPoints="1"/>
              </p:cNvSpPr>
              <p:nvPr/>
            </p:nvSpPr>
            <p:spPr bwMode="auto">
              <a:xfrm>
                <a:off x="5550876" y="1873521"/>
                <a:ext cx="356897" cy="376864"/>
              </a:xfrm>
              <a:custGeom>
                <a:avLst/>
                <a:gdLst>
                  <a:gd name="T0" fmla="*/ 143 w 143"/>
                  <a:gd name="T1" fmla="*/ 95 h 151"/>
                  <a:gd name="T2" fmla="*/ 143 w 143"/>
                  <a:gd name="T3" fmla="*/ 0 h 151"/>
                  <a:gd name="T4" fmla="*/ 0 w 143"/>
                  <a:gd name="T5" fmla="*/ 0 h 151"/>
                  <a:gd name="T6" fmla="*/ 0 w 143"/>
                  <a:gd name="T7" fmla="*/ 95 h 151"/>
                  <a:gd name="T8" fmla="*/ 63 w 143"/>
                  <a:gd name="T9" fmla="*/ 95 h 151"/>
                  <a:gd name="T10" fmla="*/ 63 w 143"/>
                  <a:gd name="T11" fmla="*/ 125 h 151"/>
                  <a:gd name="T12" fmla="*/ 45 w 143"/>
                  <a:gd name="T13" fmla="*/ 125 h 151"/>
                  <a:gd name="T14" fmla="*/ 45 w 143"/>
                  <a:gd name="T15" fmla="*/ 121 h 151"/>
                  <a:gd name="T16" fmla="*/ 37 w 143"/>
                  <a:gd name="T17" fmla="*/ 121 h 151"/>
                  <a:gd name="T18" fmla="*/ 25 w 143"/>
                  <a:gd name="T19" fmla="*/ 151 h 151"/>
                  <a:gd name="T20" fmla="*/ 33 w 143"/>
                  <a:gd name="T21" fmla="*/ 151 h 151"/>
                  <a:gd name="T22" fmla="*/ 40 w 143"/>
                  <a:gd name="T23" fmla="*/ 137 h 151"/>
                  <a:gd name="T24" fmla="*/ 104 w 143"/>
                  <a:gd name="T25" fmla="*/ 137 h 151"/>
                  <a:gd name="T26" fmla="*/ 109 w 143"/>
                  <a:gd name="T27" fmla="*/ 151 h 151"/>
                  <a:gd name="T28" fmla="*/ 119 w 143"/>
                  <a:gd name="T29" fmla="*/ 151 h 151"/>
                  <a:gd name="T30" fmla="*/ 107 w 143"/>
                  <a:gd name="T31" fmla="*/ 121 h 151"/>
                  <a:gd name="T32" fmla="*/ 97 w 143"/>
                  <a:gd name="T33" fmla="*/ 121 h 151"/>
                  <a:gd name="T34" fmla="*/ 97 w 143"/>
                  <a:gd name="T35" fmla="*/ 125 h 151"/>
                  <a:gd name="T36" fmla="*/ 80 w 143"/>
                  <a:gd name="T37" fmla="*/ 125 h 151"/>
                  <a:gd name="T38" fmla="*/ 80 w 143"/>
                  <a:gd name="T39" fmla="*/ 95 h 151"/>
                  <a:gd name="T40" fmla="*/ 143 w 143"/>
                  <a:gd name="T41" fmla="*/ 95 h 151"/>
                  <a:gd name="T42" fmla="*/ 92 w 143"/>
                  <a:gd name="T43" fmla="*/ 28 h 151"/>
                  <a:gd name="T44" fmla="*/ 133 w 143"/>
                  <a:gd name="T45" fmla="*/ 28 h 151"/>
                  <a:gd name="T46" fmla="*/ 133 w 143"/>
                  <a:gd name="T47" fmla="*/ 37 h 151"/>
                  <a:gd name="T48" fmla="*/ 92 w 143"/>
                  <a:gd name="T49" fmla="*/ 37 h 151"/>
                  <a:gd name="T50" fmla="*/ 92 w 143"/>
                  <a:gd name="T51" fmla="*/ 28 h 151"/>
                  <a:gd name="T52" fmla="*/ 92 w 143"/>
                  <a:gd name="T53" fmla="*/ 46 h 151"/>
                  <a:gd name="T54" fmla="*/ 133 w 143"/>
                  <a:gd name="T55" fmla="*/ 46 h 151"/>
                  <a:gd name="T56" fmla="*/ 133 w 143"/>
                  <a:gd name="T57" fmla="*/ 56 h 151"/>
                  <a:gd name="T58" fmla="*/ 92 w 143"/>
                  <a:gd name="T59" fmla="*/ 56 h 151"/>
                  <a:gd name="T60" fmla="*/ 92 w 143"/>
                  <a:gd name="T61" fmla="*/ 46 h 151"/>
                  <a:gd name="T62" fmla="*/ 92 w 143"/>
                  <a:gd name="T63" fmla="*/ 63 h 151"/>
                  <a:gd name="T64" fmla="*/ 133 w 143"/>
                  <a:gd name="T65" fmla="*/ 63 h 151"/>
                  <a:gd name="T66" fmla="*/ 133 w 143"/>
                  <a:gd name="T67" fmla="*/ 74 h 151"/>
                  <a:gd name="T68" fmla="*/ 92 w 143"/>
                  <a:gd name="T69" fmla="*/ 74 h 151"/>
                  <a:gd name="T70" fmla="*/ 92 w 143"/>
                  <a:gd name="T71" fmla="*/ 63 h 151"/>
                  <a:gd name="T72" fmla="*/ 8 w 143"/>
                  <a:gd name="T73" fmla="*/ 75 h 151"/>
                  <a:gd name="T74" fmla="*/ 8 w 143"/>
                  <a:gd name="T75" fmla="*/ 24 h 151"/>
                  <a:gd name="T76" fmla="*/ 83 w 143"/>
                  <a:gd name="T77" fmla="*/ 24 h 151"/>
                  <a:gd name="T78" fmla="*/ 83 w 143"/>
                  <a:gd name="T79" fmla="*/ 75 h 151"/>
                  <a:gd name="T80" fmla="*/ 8 w 143"/>
                  <a:gd name="T81" fmla="*/ 75 h 15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Lst>
                <a:rect l="0" t="0" r="r" b="b"/>
                <a:pathLst>
                  <a:path w="143" h="151">
                    <a:moveTo>
                      <a:pt x="143" y="95"/>
                    </a:moveTo>
                    <a:lnTo>
                      <a:pt x="143" y="0"/>
                    </a:lnTo>
                    <a:lnTo>
                      <a:pt x="0" y="0"/>
                    </a:lnTo>
                    <a:lnTo>
                      <a:pt x="0" y="95"/>
                    </a:lnTo>
                    <a:lnTo>
                      <a:pt x="63" y="95"/>
                    </a:lnTo>
                    <a:lnTo>
                      <a:pt x="63" y="125"/>
                    </a:lnTo>
                    <a:lnTo>
                      <a:pt x="45" y="125"/>
                    </a:lnTo>
                    <a:lnTo>
                      <a:pt x="45" y="121"/>
                    </a:lnTo>
                    <a:lnTo>
                      <a:pt x="37" y="121"/>
                    </a:lnTo>
                    <a:lnTo>
                      <a:pt x="25" y="151"/>
                    </a:lnTo>
                    <a:lnTo>
                      <a:pt x="33" y="151"/>
                    </a:lnTo>
                    <a:lnTo>
                      <a:pt x="40" y="137"/>
                    </a:lnTo>
                    <a:lnTo>
                      <a:pt x="104" y="137"/>
                    </a:lnTo>
                    <a:lnTo>
                      <a:pt x="109" y="151"/>
                    </a:lnTo>
                    <a:lnTo>
                      <a:pt x="119" y="151"/>
                    </a:lnTo>
                    <a:lnTo>
                      <a:pt x="107" y="121"/>
                    </a:lnTo>
                    <a:lnTo>
                      <a:pt x="97" y="121"/>
                    </a:lnTo>
                    <a:lnTo>
                      <a:pt x="97" y="125"/>
                    </a:lnTo>
                    <a:lnTo>
                      <a:pt x="80" y="125"/>
                    </a:lnTo>
                    <a:lnTo>
                      <a:pt x="80" y="95"/>
                    </a:lnTo>
                    <a:lnTo>
                      <a:pt x="143" y="95"/>
                    </a:lnTo>
                    <a:close/>
                    <a:moveTo>
                      <a:pt x="92" y="28"/>
                    </a:moveTo>
                    <a:lnTo>
                      <a:pt x="133" y="28"/>
                    </a:lnTo>
                    <a:lnTo>
                      <a:pt x="133" y="37"/>
                    </a:lnTo>
                    <a:lnTo>
                      <a:pt x="92" y="37"/>
                    </a:lnTo>
                    <a:lnTo>
                      <a:pt x="92" y="28"/>
                    </a:lnTo>
                    <a:close/>
                    <a:moveTo>
                      <a:pt x="92" y="46"/>
                    </a:moveTo>
                    <a:lnTo>
                      <a:pt x="133" y="46"/>
                    </a:lnTo>
                    <a:lnTo>
                      <a:pt x="133" y="56"/>
                    </a:lnTo>
                    <a:lnTo>
                      <a:pt x="92" y="56"/>
                    </a:lnTo>
                    <a:lnTo>
                      <a:pt x="92" y="46"/>
                    </a:lnTo>
                    <a:close/>
                    <a:moveTo>
                      <a:pt x="92" y="63"/>
                    </a:moveTo>
                    <a:lnTo>
                      <a:pt x="133" y="63"/>
                    </a:lnTo>
                    <a:lnTo>
                      <a:pt x="133" y="74"/>
                    </a:lnTo>
                    <a:lnTo>
                      <a:pt x="92" y="74"/>
                    </a:lnTo>
                    <a:lnTo>
                      <a:pt x="92" y="63"/>
                    </a:lnTo>
                    <a:close/>
                    <a:moveTo>
                      <a:pt x="8" y="75"/>
                    </a:moveTo>
                    <a:lnTo>
                      <a:pt x="8" y="24"/>
                    </a:lnTo>
                    <a:lnTo>
                      <a:pt x="83" y="24"/>
                    </a:lnTo>
                    <a:lnTo>
                      <a:pt x="83" y="75"/>
                    </a:lnTo>
                    <a:lnTo>
                      <a:pt x="8" y="75"/>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solidFill>
                    <a:schemeClr val="tx1">
                      <a:lumMod val="65000"/>
                      <a:lumOff val="35000"/>
                    </a:schemeClr>
                  </a:solidFill>
                </a:endParaRPr>
              </a:p>
            </p:txBody>
          </p:sp>
          <p:sp>
            <p:nvSpPr>
              <p:cNvPr id="128" name="Freeform 149"/>
              <p:cNvSpPr>
                <a:spLocks/>
              </p:cNvSpPr>
              <p:nvPr/>
            </p:nvSpPr>
            <p:spPr bwMode="auto">
              <a:xfrm>
                <a:off x="5578330" y="1945898"/>
                <a:ext cx="174705" cy="102328"/>
              </a:xfrm>
              <a:custGeom>
                <a:avLst/>
                <a:gdLst>
                  <a:gd name="T0" fmla="*/ 58 w 70"/>
                  <a:gd name="T1" fmla="*/ 12 h 41"/>
                  <a:gd name="T2" fmla="*/ 54 w 70"/>
                  <a:gd name="T3" fmla="*/ 20 h 41"/>
                  <a:gd name="T4" fmla="*/ 48 w 70"/>
                  <a:gd name="T5" fmla="*/ 16 h 41"/>
                  <a:gd name="T6" fmla="*/ 48 w 70"/>
                  <a:gd name="T7" fmla="*/ 16 h 41"/>
                  <a:gd name="T8" fmla="*/ 34 w 70"/>
                  <a:gd name="T9" fmla="*/ 8 h 41"/>
                  <a:gd name="T10" fmla="*/ 32 w 70"/>
                  <a:gd name="T11" fmla="*/ 12 h 41"/>
                  <a:gd name="T12" fmla="*/ 28 w 70"/>
                  <a:gd name="T13" fmla="*/ 20 h 41"/>
                  <a:gd name="T14" fmla="*/ 16 w 70"/>
                  <a:gd name="T15" fmla="*/ 12 h 41"/>
                  <a:gd name="T16" fmla="*/ 12 w 70"/>
                  <a:gd name="T17" fmla="*/ 17 h 41"/>
                  <a:gd name="T18" fmla="*/ 12 w 70"/>
                  <a:gd name="T19" fmla="*/ 17 h 41"/>
                  <a:gd name="T20" fmla="*/ 0 w 70"/>
                  <a:gd name="T21" fmla="*/ 37 h 41"/>
                  <a:gd name="T22" fmla="*/ 5 w 70"/>
                  <a:gd name="T23" fmla="*/ 41 h 41"/>
                  <a:gd name="T24" fmla="*/ 17 w 70"/>
                  <a:gd name="T25" fmla="*/ 21 h 41"/>
                  <a:gd name="T26" fmla="*/ 24 w 70"/>
                  <a:gd name="T27" fmla="*/ 25 h 41"/>
                  <a:gd name="T28" fmla="*/ 24 w 70"/>
                  <a:gd name="T29" fmla="*/ 25 h 41"/>
                  <a:gd name="T30" fmla="*/ 30 w 70"/>
                  <a:gd name="T31" fmla="*/ 29 h 41"/>
                  <a:gd name="T32" fmla="*/ 37 w 70"/>
                  <a:gd name="T33" fmla="*/ 17 h 41"/>
                  <a:gd name="T34" fmla="*/ 42 w 70"/>
                  <a:gd name="T35" fmla="*/ 21 h 41"/>
                  <a:gd name="T36" fmla="*/ 42 w 70"/>
                  <a:gd name="T37" fmla="*/ 21 h 41"/>
                  <a:gd name="T38" fmla="*/ 56 w 70"/>
                  <a:gd name="T39" fmla="*/ 28 h 41"/>
                  <a:gd name="T40" fmla="*/ 57 w 70"/>
                  <a:gd name="T41" fmla="*/ 28 h 41"/>
                  <a:gd name="T42" fmla="*/ 57 w 70"/>
                  <a:gd name="T43" fmla="*/ 28 h 41"/>
                  <a:gd name="T44" fmla="*/ 64 w 70"/>
                  <a:gd name="T45" fmla="*/ 17 h 41"/>
                  <a:gd name="T46" fmla="*/ 64 w 70"/>
                  <a:gd name="T47" fmla="*/ 17 h 41"/>
                  <a:gd name="T48" fmla="*/ 70 w 70"/>
                  <a:gd name="T49" fmla="*/ 4 h 41"/>
                  <a:gd name="T50" fmla="*/ 65 w 70"/>
                  <a:gd name="T51" fmla="*/ 0 h 41"/>
                  <a:gd name="T52" fmla="*/ 58 w 70"/>
                  <a:gd name="T53" fmla="*/ 12 h 4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Lst>
                <a:rect l="0" t="0" r="r" b="b"/>
                <a:pathLst>
                  <a:path w="70" h="41">
                    <a:moveTo>
                      <a:pt x="58" y="12"/>
                    </a:moveTo>
                    <a:lnTo>
                      <a:pt x="54" y="20"/>
                    </a:lnTo>
                    <a:lnTo>
                      <a:pt x="48" y="16"/>
                    </a:lnTo>
                    <a:lnTo>
                      <a:pt x="48" y="16"/>
                    </a:lnTo>
                    <a:lnTo>
                      <a:pt x="34" y="8"/>
                    </a:lnTo>
                    <a:lnTo>
                      <a:pt x="32" y="12"/>
                    </a:lnTo>
                    <a:lnTo>
                      <a:pt x="28" y="20"/>
                    </a:lnTo>
                    <a:lnTo>
                      <a:pt x="16" y="12"/>
                    </a:lnTo>
                    <a:lnTo>
                      <a:pt x="12" y="17"/>
                    </a:lnTo>
                    <a:lnTo>
                      <a:pt x="12" y="17"/>
                    </a:lnTo>
                    <a:lnTo>
                      <a:pt x="0" y="37"/>
                    </a:lnTo>
                    <a:lnTo>
                      <a:pt x="5" y="41"/>
                    </a:lnTo>
                    <a:lnTo>
                      <a:pt x="17" y="21"/>
                    </a:lnTo>
                    <a:lnTo>
                      <a:pt x="24" y="25"/>
                    </a:lnTo>
                    <a:lnTo>
                      <a:pt x="24" y="25"/>
                    </a:lnTo>
                    <a:lnTo>
                      <a:pt x="30" y="29"/>
                    </a:lnTo>
                    <a:lnTo>
                      <a:pt x="37" y="17"/>
                    </a:lnTo>
                    <a:lnTo>
                      <a:pt x="42" y="21"/>
                    </a:lnTo>
                    <a:lnTo>
                      <a:pt x="42" y="21"/>
                    </a:lnTo>
                    <a:lnTo>
                      <a:pt x="56" y="28"/>
                    </a:lnTo>
                    <a:lnTo>
                      <a:pt x="57" y="28"/>
                    </a:lnTo>
                    <a:lnTo>
                      <a:pt x="57" y="28"/>
                    </a:lnTo>
                    <a:lnTo>
                      <a:pt x="64" y="17"/>
                    </a:lnTo>
                    <a:lnTo>
                      <a:pt x="64" y="17"/>
                    </a:lnTo>
                    <a:lnTo>
                      <a:pt x="70" y="4"/>
                    </a:lnTo>
                    <a:lnTo>
                      <a:pt x="65" y="0"/>
                    </a:lnTo>
                    <a:lnTo>
                      <a:pt x="58" y="12"/>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solidFill>
                    <a:schemeClr val="tx1">
                      <a:lumMod val="65000"/>
                      <a:lumOff val="35000"/>
                    </a:schemeClr>
                  </a:solidFill>
                </a:endParaRPr>
              </a:p>
            </p:txBody>
          </p:sp>
        </p:grpSp>
      </p:grpSp>
      <p:sp>
        <p:nvSpPr>
          <p:cNvPr id="129" name="文本框 7"/>
          <p:cNvSpPr txBox="1"/>
          <p:nvPr/>
        </p:nvSpPr>
        <p:spPr>
          <a:xfrm>
            <a:off x="2984679" y="1340768"/>
            <a:ext cx="1723549" cy="400110"/>
          </a:xfrm>
          <a:prstGeom prst="rect">
            <a:avLst/>
          </a:prstGeom>
          <a:noFill/>
        </p:spPr>
        <p:txBody>
          <a:bodyPr wrap="none" rtlCol="0">
            <a:spAutoFit/>
          </a:bodyPr>
          <a:lstStyle/>
          <a:p>
            <a:pPr>
              <a:spcBef>
                <a:spcPct val="0"/>
              </a:spcBef>
              <a:buFont typeface="Arial" charset="0"/>
              <a:buNone/>
            </a:pPr>
            <a:r>
              <a:rPr lang="zh-CN" altLang="en-US" sz="2000" b="1" dirty="0">
                <a:solidFill>
                  <a:schemeClr val="tx1">
                    <a:lumMod val="65000"/>
                    <a:lumOff val="35000"/>
                  </a:schemeClr>
                </a:solidFill>
                <a:latin typeface="微软雅黑" panose="020B0503020204020204" pitchFamily="34" charset="-122"/>
                <a:ea typeface="微软雅黑" panose="020B0503020204020204" pitchFamily="34" charset="-122"/>
                <a:cs typeface="Arial" panose="020B0604020202020204" pitchFamily="34" charset="0"/>
              </a:rPr>
              <a:t>点击输入标题</a:t>
            </a:r>
          </a:p>
        </p:txBody>
      </p:sp>
      <p:sp>
        <p:nvSpPr>
          <p:cNvPr id="130" name="文本框 8"/>
          <p:cNvSpPr txBox="1"/>
          <p:nvPr/>
        </p:nvSpPr>
        <p:spPr>
          <a:xfrm>
            <a:off x="2978438" y="1706139"/>
            <a:ext cx="2717251" cy="738664"/>
          </a:xfrm>
          <a:prstGeom prst="rect">
            <a:avLst/>
          </a:prstGeom>
          <a:noFill/>
        </p:spPr>
        <p:txBody>
          <a:bodyPr wrap="square" rtlCol="0">
            <a:spAutoFit/>
          </a:bodyPr>
          <a:lstStyle/>
          <a:p>
            <a:r>
              <a:rPr lang="zh-CN" altLang="en-US" sz="1400" dirty="0" smtClean="0">
                <a:solidFill>
                  <a:schemeClr val="tx1">
                    <a:lumMod val="65000"/>
                    <a:lumOff val="35000"/>
                  </a:schemeClr>
                </a:solidFill>
                <a:latin typeface="微软雅黑" panose="020B0503020204020204" pitchFamily="34" charset="-122"/>
                <a:ea typeface="微软雅黑" panose="020B0503020204020204" pitchFamily="34" charset="-122"/>
              </a:rPr>
              <a:t>作者：王二</a:t>
            </a:r>
            <a:endParaRPr lang="en-US" altLang="zh-CN" sz="1400" dirty="0" smtClean="0">
              <a:solidFill>
                <a:schemeClr val="tx1">
                  <a:lumMod val="65000"/>
                  <a:lumOff val="35000"/>
                </a:schemeClr>
              </a:solidFill>
              <a:latin typeface="微软雅黑" panose="020B0503020204020204" pitchFamily="34" charset="-122"/>
              <a:ea typeface="微软雅黑" panose="020B0503020204020204" pitchFamily="34" charset="-122"/>
            </a:endParaRPr>
          </a:p>
          <a:p>
            <a:r>
              <a:rPr lang="zh-CN" altLang="en-US" sz="1400" dirty="0" smtClean="0">
                <a:solidFill>
                  <a:schemeClr val="tx1">
                    <a:lumMod val="65000"/>
                    <a:lumOff val="35000"/>
                  </a:schemeClr>
                </a:solidFill>
                <a:latin typeface="微软雅黑" panose="020B0503020204020204" pitchFamily="34" charset="-122"/>
                <a:ea typeface="微软雅黑" panose="020B0503020204020204" pitchFamily="34" charset="-122"/>
              </a:rPr>
              <a:t>主要内容：</a:t>
            </a:r>
            <a:r>
              <a:rPr lang="zh-CN" altLang="en-US" sz="1400" dirty="0">
                <a:solidFill>
                  <a:schemeClr val="tx1">
                    <a:lumMod val="65000"/>
                    <a:lumOff val="35000"/>
                  </a:schemeClr>
                </a:solidFill>
                <a:latin typeface="微软雅黑" panose="020B0503020204020204" pitchFamily="34" charset="-122"/>
                <a:ea typeface="微软雅黑" panose="020B0503020204020204" pitchFamily="34" charset="-122"/>
                <a:sym typeface="微软雅黑" pitchFamily="34" charset="-122"/>
              </a:rPr>
              <a:t>在此录入上述图表的综合描述</a:t>
            </a:r>
            <a:r>
              <a:rPr lang="zh-CN" altLang="en-US" sz="1400" dirty="0" smtClean="0">
                <a:solidFill>
                  <a:schemeClr val="tx1">
                    <a:lumMod val="65000"/>
                    <a:lumOff val="35000"/>
                  </a:schemeClr>
                </a:solidFill>
                <a:latin typeface="微软雅黑" panose="020B0503020204020204" pitchFamily="34" charset="-122"/>
                <a:ea typeface="微软雅黑" panose="020B0503020204020204" pitchFamily="34" charset="-122"/>
                <a:sym typeface="微软雅黑" pitchFamily="34" charset="-122"/>
              </a:rPr>
              <a:t>说明。</a:t>
            </a:r>
            <a:endParaRPr lang="zh-CN" altLang="en-US" sz="1400" dirty="0">
              <a:solidFill>
                <a:schemeClr val="tx1">
                  <a:lumMod val="65000"/>
                  <a:lumOff val="35000"/>
                </a:schemeClr>
              </a:solidFill>
              <a:latin typeface="微软雅黑" panose="020B0503020204020204" pitchFamily="34" charset="-122"/>
              <a:ea typeface="微软雅黑" panose="020B0503020204020204" pitchFamily="34" charset="-122"/>
              <a:sym typeface="微软雅黑" pitchFamily="34" charset="-122"/>
            </a:endParaRPr>
          </a:p>
        </p:txBody>
      </p:sp>
      <p:sp>
        <p:nvSpPr>
          <p:cNvPr id="131" name="文本框 88"/>
          <p:cNvSpPr txBox="1"/>
          <p:nvPr/>
        </p:nvSpPr>
        <p:spPr>
          <a:xfrm>
            <a:off x="2984679" y="2872904"/>
            <a:ext cx="1723549" cy="400110"/>
          </a:xfrm>
          <a:prstGeom prst="rect">
            <a:avLst/>
          </a:prstGeom>
          <a:noFill/>
        </p:spPr>
        <p:txBody>
          <a:bodyPr wrap="none" rtlCol="0">
            <a:spAutoFit/>
          </a:bodyPr>
          <a:lstStyle/>
          <a:p>
            <a:pPr>
              <a:spcBef>
                <a:spcPct val="0"/>
              </a:spcBef>
              <a:buFont typeface="Arial" charset="0"/>
              <a:buNone/>
            </a:pPr>
            <a:r>
              <a:rPr lang="zh-CN" altLang="en-US" sz="2000" b="1" dirty="0">
                <a:solidFill>
                  <a:schemeClr val="tx1">
                    <a:lumMod val="65000"/>
                    <a:lumOff val="35000"/>
                  </a:schemeClr>
                </a:solidFill>
                <a:latin typeface="微软雅黑" panose="020B0503020204020204" pitchFamily="34" charset="-122"/>
                <a:ea typeface="微软雅黑" panose="020B0503020204020204" pitchFamily="34" charset="-122"/>
                <a:cs typeface="Arial" panose="020B0604020202020204" pitchFamily="34" charset="0"/>
              </a:rPr>
              <a:t>点击输入标题</a:t>
            </a:r>
          </a:p>
        </p:txBody>
      </p:sp>
      <p:sp>
        <p:nvSpPr>
          <p:cNvPr id="132" name="文本框 89"/>
          <p:cNvSpPr txBox="1"/>
          <p:nvPr/>
        </p:nvSpPr>
        <p:spPr>
          <a:xfrm>
            <a:off x="2978438" y="3238275"/>
            <a:ext cx="2717251" cy="954107"/>
          </a:xfrm>
          <a:prstGeom prst="rect">
            <a:avLst/>
          </a:prstGeom>
          <a:noFill/>
        </p:spPr>
        <p:txBody>
          <a:bodyPr wrap="square" rtlCol="0">
            <a:spAutoFit/>
          </a:bodyPr>
          <a:lstStyle/>
          <a:p>
            <a:r>
              <a:rPr lang="zh-CN" altLang="en-US" sz="1400" dirty="0" smtClean="0">
                <a:solidFill>
                  <a:schemeClr val="tx1">
                    <a:lumMod val="65000"/>
                    <a:lumOff val="35000"/>
                  </a:schemeClr>
                </a:solidFill>
                <a:latin typeface="微软雅黑" panose="020B0503020204020204" pitchFamily="34" charset="-122"/>
                <a:ea typeface="微软雅黑" panose="020B0503020204020204" pitchFamily="34" charset="-122"/>
              </a:rPr>
              <a:t>作者：王二</a:t>
            </a:r>
            <a:endParaRPr lang="en-US" altLang="zh-CN" sz="1400" dirty="0" smtClean="0">
              <a:solidFill>
                <a:schemeClr val="tx1">
                  <a:lumMod val="65000"/>
                  <a:lumOff val="35000"/>
                </a:schemeClr>
              </a:solidFill>
              <a:latin typeface="微软雅黑" panose="020B0503020204020204" pitchFamily="34" charset="-122"/>
              <a:ea typeface="微软雅黑" panose="020B0503020204020204" pitchFamily="34" charset="-122"/>
            </a:endParaRPr>
          </a:p>
          <a:p>
            <a:r>
              <a:rPr lang="zh-CN" altLang="en-US" sz="1400" dirty="0" smtClean="0">
                <a:solidFill>
                  <a:schemeClr val="tx1">
                    <a:lumMod val="65000"/>
                    <a:lumOff val="35000"/>
                  </a:schemeClr>
                </a:solidFill>
                <a:latin typeface="微软雅黑" panose="020B0503020204020204" pitchFamily="34" charset="-122"/>
                <a:ea typeface="微软雅黑" panose="020B0503020204020204" pitchFamily="34" charset="-122"/>
              </a:rPr>
              <a:t>主要内容：</a:t>
            </a:r>
            <a:r>
              <a:rPr lang="zh-CN" altLang="en-US" sz="1400" dirty="0">
                <a:solidFill>
                  <a:schemeClr val="tx1">
                    <a:lumMod val="65000"/>
                    <a:lumOff val="35000"/>
                  </a:schemeClr>
                </a:solidFill>
                <a:latin typeface="微软雅黑" panose="020B0503020204020204" pitchFamily="34" charset="-122"/>
                <a:ea typeface="微软雅黑" panose="020B0503020204020204" pitchFamily="34" charset="-122"/>
                <a:sym typeface="微软雅黑" pitchFamily="34" charset="-122"/>
              </a:rPr>
              <a:t>在此录入上述图表的综合描述说明，在此录入上述图表的综合描述说明</a:t>
            </a:r>
            <a:r>
              <a:rPr lang="zh-CN" altLang="en-US" sz="1400" dirty="0" smtClean="0">
                <a:solidFill>
                  <a:schemeClr val="tx1">
                    <a:lumMod val="65000"/>
                    <a:lumOff val="35000"/>
                  </a:schemeClr>
                </a:solidFill>
                <a:latin typeface="微软雅黑" panose="020B0503020204020204" pitchFamily="34" charset="-122"/>
                <a:ea typeface="微软雅黑" panose="020B0503020204020204" pitchFamily="34" charset="-122"/>
                <a:sym typeface="微软雅黑" pitchFamily="34" charset="-122"/>
              </a:rPr>
              <a:t>。</a:t>
            </a:r>
            <a:endParaRPr lang="zh-CN" altLang="en-US" sz="1400" dirty="0">
              <a:solidFill>
                <a:schemeClr val="tx1">
                  <a:lumMod val="65000"/>
                  <a:lumOff val="35000"/>
                </a:schemeClr>
              </a:solidFill>
              <a:latin typeface="微软雅黑" panose="020B0503020204020204" pitchFamily="34" charset="-122"/>
              <a:ea typeface="微软雅黑" panose="020B0503020204020204" pitchFamily="34" charset="-122"/>
              <a:sym typeface="微软雅黑" pitchFamily="34" charset="-122"/>
            </a:endParaRPr>
          </a:p>
        </p:txBody>
      </p:sp>
      <p:sp>
        <p:nvSpPr>
          <p:cNvPr id="133" name="文本框 90"/>
          <p:cNvSpPr txBox="1"/>
          <p:nvPr/>
        </p:nvSpPr>
        <p:spPr>
          <a:xfrm>
            <a:off x="2984679" y="4405039"/>
            <a:ext cx="1723549" cy="400110"/>
          </a:xfrm>
          <a:prstGeom prst="rect">
            <a:avLst/>
          </a:prstGeom>
          <a:noFill/>
        </p:spPr>
        <p:txBody>
          <a:bodyPr wrap="none" rtlCol="0">
            <a:spAutoFit/>
          </a:bodyPr>
          <a:lstStyle/>
          <a:p>
            <a:pPr>
              <a:spcBef>
                <a:spcPct val="0"/>
              </a:spcBef>
              <a:buFont typeface="Arial" charset="0"/>
              <a:buNone/>
            </a:pPr>
            <a:r>
              <a:rPr lang="zh-CN" altLang="en-US" sz="2000" b="1" dirty="0">
                <a:solidFill>
                  <a:schemeClr val="tx1">
                    <a:lumMod val="65000"/>
                    <a:lumOff val="35000"/>
                  </a:schemeClr>
                </a:solidFill>
                <a:latin typeface="微软雅黑" panose="020B0503020204020204" pitchFamily="34" charset="-122"/>
                <a:ea typeface="微软雅黑" panose="020B0503020204020204" pitchFamily="34" charset="-122"/>
                <a:cs typeface="Arial" panose="020B0604020202020204" pitchFamily="34" charset="0"/>
              </a:rPr>
              <a:t>点击输入标题</a:t>
            </a:r>
          </a:p>
        </p:txBody>
      </p:sp>
      <p:sp>
        <p:nvSpPr>
          <p:cNvPr id="134" name="文本框 91"/>
          <p:cNvSpPr txBox="1"/>
          <p:nvPr/>
        </p:nvSpPr>
        <p:spPr>
          <a:xfrm>
            <a:off x="2978438" y="4770410"/>
            <a:ext cx="2717251" cy="954107"/>
          </a:xfrm>
          <a:prstGeom prst="rect">
            <a:avLst/>
          </a:prstGeom>
          <a:noFill/>
        </p:spPr>
        <p:txBody>
          <a:bodyPr wrap="square" rtlCol="0">
            <a:spAutoFit/>
          </a:bodyPr>
          <a:lstStyle/>
          <a:p>
            <a:r>
              <a:rPr lang="zh-CN" altLang="en-US" sz="1400" dirty="0" smtClean="0">
                <a:solidFill>
                  <a:schemeClr val="tx1">
                    <a:lumMod val="65000"/>
                    <a:lumOff val="35000"/>
                  </a:schemeClr>
                </a:solidFill>
                <a:latin typeface="微软雅黑" panose="020B0503020204020204" pitchFamily="34" charset="-122"/>
                <a:ea typeface="微软雅黑" panose="020B0503020204020204" pitchFamily="34" charset="-122"/>
              </a:rPr>
              <a:t>作者：王二</a:t>
            </a:r>
            <a:endParaRPr lang="en-US" altLang="zh-CN" sz="1400" dirty="0" smtClean="0">
              <a:solidFill>
                <a:schemeClr val="tx1">
                  <a:lumMod val="65000"/>
                  <a:lumOff val="35000"/>
                </a:schemeClr>
              </a:solidFill>
              <a:latin typeface="微软雅黑" panose="020B0503020204020204" pitchFamily="34" charset="-122"/>
              <a:ea typeface="微软雅黑" panose="020B0503020204020204" pitchFamily="34" charset="-122"/>
            </a:endParaRPr>
          </a:p>
          <a:p>
            <a:r>
              <a:rPr lang="zh-CN" altLang="en-US" sz="1400" dirty="0" smtClean="0">
                <a:solidFill>
                  <a:schemeClr val="tx1">
                    <a:lumMod val="65000"/>
                    <a:lumOff val="35000"/>
                  </a:schemeClr>
                </a:solidFill>
                <a:latin typeface="微软雅黑" panose="020B0503020204020204" pitchFamily="34" charset="-122"/>
                <a:ea typeface="微软雅黑" panose="020B0503020204020204" pitchFamily="34" charset="-122"/>
              </a:rPr>
              <a:t>主要内容：</a:t>
            </a:r>
            <a:r>
              <a:rPr lang="zh-CN" altLang="en-US" sz="1400" dirty="0">
                <a:solidFill>
                  <a:schemeClr val="tx1">
                    <a:lumMod val="65000"/>
                    <a:lumOff val="35000"/>
                  </a:schemeClr>
                </a:solidFill>
                <a:latin typeface="微软雅黑" panose="020B0503020204020204" pitchFamily="34" charset="-122"/>
                <a:ea typeface="微软雅黑" panose="020B0503020204020204" pitchFamily="34" charset="-122"/>
                <a:sym typeface="微软雅黑" pitchFamily="34" charset="-122"/>
              </a:rPr>
              <a:t>在此录入上述图表的综合描述说明，在此录入上述图表的综合描述说明</a:t>
            </a:r>
            <a:r>
              <a:rPr lang="zh-CN" altLang="en-US" sz="1400" dirty="0" smtClean="0">
                <a:solidFill>
                  <a:schemeClr val="tx1">
                    <a:lumMod val="65000"/>
                    <a:lumOff val="35000"/>
                  </a:schemeClr>
                </a:solidFill>
                <a:latin typeface="微软雅黑" panose="020B0503020204020204" pitchFamily="34" charset="-122"/>
                <a:ea typeface="微软雅黑" panose="020B0503020204020204" pitchFamily="34" charset="-122"/>
                <a:sym typeface="微软雅黑" pitchFamily="34" charset="-122"/>
              </a:rPr>
              <a:t>。</a:t>
            </a:r>
            <a:endParaRPr lang="zh-CN" altLang="en-US" sz="1400" dirty="0">
              <a:solidFill>
                <a:schemeClr val="tx1">
                  <a:lumMod val="65000"/>
                  <a:lumOff val="35000"/>
                </a:schemeClr>
              </a:solidFill>
              <a:latin typeface="微软雅黑" panose="020B0503020204020204" pitchFamily="34" charset="-122"/>
              <a:ea typeface="微软雅黑" panose="020B0503020204020204" pitchFamily="34" charset="-122"/>
              <a:sym typeface="微软雅黑" pitchFamily="34" charset="-122"/>
            </a:endParaRPr>
          </a:p>
        </p:txBody>
      </p:sp>
      <p:sp>
        <p:nvSpPr>
          <p:cNvPr id="135" name="文本框 92"/>
          <p:cNvSpPr txBox="1"/>
          <p:nvPr/>
        </p:nvSpPr>
        <p:spPr>
          <a:xfrm>
            <a:off x="7646661" y="1340768"/>
            <a:ext cx="1723549" cy="400110"/>
          </a:xfrm>
          <a:prstGeom prst="rect">
            <a:avLst/>
          </a:prstGeom>
          <a:noFill/>
        </p:spPr>
        <p:txBody>
          <a:bodyPr wrap="none" rtlCol="0">
            <a:spAutoFit/>
          </a:bodyPr>
          <a:lstStyle/>
          <a:p>
            <a:pPr>
              <a:spcBef>
                <a:spcPct val="0"/>
              </a:spcBef>
              <a:buFont typeface="Arial" charset="0"/>
              <a:buNone/>
            </a:pPr>
            <a:r>
              <a:rPr lang="zh-CN" altLang="en-US" sz="2000" b="1" dirty="0">
                <a:solidFill>
                  <a:schemeClr val="tx1">
                    <a:lumMod val="65000"/>
                    <a:lumOff val="35000"/>
                  </a:schemeClr>
                </a:solidFill>
                <a:latin typeface="微软雅黑" panose="020B0503020204020204" pitchFamily="34" charset="-122"/>
                <a:ea typeface="微软雅黑" panose="020B0503020204020204" pitchFamily="34" charset="-122"/>
                <a:cs typeface="Arial" panose="020B0604020202020204" pitchFamily="34" charset="0"/>
              </a:rPr>
              <a:t>点击输入标题</a:t>
            </a:r>
          </a:p>
        </p:txBody>
      </p:sp>
      <p:sp>
        <p:nvSpPr>
          <p:cNvPr id="136" name="文本框 93"/>
          <p:cNvSpPr txBox="1"/>
          <p:nvPr/>
        </p:nvSpPr>
        <p:spPr>
          <a:xfrm>
            <a:off x="7640420" y="1706139"/>
            <a:ext cx="2717251" cy="954107"/>
          </a:xfrm>
          <a:prstGeom prst="rect">
            <a:avLst/>
          </a:prstGeom>
          <a:noFill/>
        </p:spPr>
        <p:txBody>
          <a:bodyPr wrap="square" rtlCol="0">
            <a:spAutoFit/>
          </a:bodyPr>
          <a:lstStyle/>
          <a:p>
            <a:r>
              <a:rPr lang="zh-CN" altLang="en-US" sz="1400" dirty="0" smtClean="0">
                <a:solidFill>
                  <a:schemeClr val="tx1">
                    <a:lumMod val="65000"/>
                    <a:lumOff val="35000"/>
                  </a:schemeClr>
                </a:solidFill>
                <a:latin typeface="微软雅黑" panose="020B0503020204020204" pitchFamily="34" charset="-122"/>
                <a:ea typeface="微软雅黑" panose="020B0503020204020204" pitchFamily="34" charset="-122"/>
              </a:rPr>
              <a:t>作者：王二</a:t>
            </a:r>
            <a:endParaRPr lang="en-US" altLang="zh-CN" sz="1400" dirty="0" smtClean="0">
              <a:solidFill>
                <a:schemeClr val="tx1">
                  <a:lumMod val="65000"/>
                  <a:lumOff val="35000"/>
                </a:schemeClr>
              </a:solidFill>
              <a:latin typeface="微软雅黑" panose="020B0503020204020204" pitchFamily="34" charset="-122"/>
              <a:ea typeface="微软雅黑" panose="020B0503020204020204" pitchFamily="34" charset="-122"/>
            </a:endParaRPr>
          </a:p>
          <a:p>
            <a:r>
              <a:rPr lang="zh-CN" altLang="en-US" sz="1400" dirty="0" smtClean="0">
                <a:solidFill>
                  <a:schemeClr val="tx1">
                    <a:lumMod val="65000"/>
                    <a:lumOff val="35000"/>
                  </a:schemeClr>
                </a:solidFill>
                <a:latin typeface="微软雅黑" panose="020B0503020204020204" pitchFamily="34" charset="-122"/>
                <a:ea typeface="微软雅黑" panose="020B0503020204020204" pitchFamily="34" charset="-122"/>
              </a:rPr>
              <a:t>主要内容：</a:t>
            </a:r>
            <a:r>
              <a:rPr lang="zh-CN" altLang="en-US" sz="1400" dirty="0">
                <a:solidFill>
                  <a:schemeClr val="tx1">
                    <a:lumMod val="65000"/>
                    <a:lumOff val="35000"/>
                  </a:schemeClr>
                </a:solidFill>
                <a:latin typeface="微软雅黑" panose="020B0503020204020204" pitchFamily="34" charset="-122"/>
                <a:ea typeface="微软雅黑" panose="020B0503020204020204" pitchFamily="34" charset="-122"/>
                <a:sym typeface="微软雅黑" pitchFamily="34" charset="-122"/>
              </a:rPr>
              <a:t>在此录入上述图表的综合描述说明，在此录入上述图表的综合描述说明</a:t>
            </a:r>
            <a:r>
              <a:rPr lang="zh-CN" altLang="en-US" sz="1400" dirty="0" smtClean="0">
                <a:solidFill>
                  <a:schemeClr val="tx1">
                    <a:lumMod val="65000"/>
                    <a:lumOff val="35000"/>
                  </a:schemeClr>
                </a:solidFill>
                <a:latin typeface="微软雅黑" panose="020B0503020204020204" pitchFamily="34" charset="-122"/>
                <a:ea typeface="微软雅黑" panose="020B0503020204020204" pitchFamily="34" charset="-122"/>
                <a:sym typeface="微软雅黑" pitchFamily="34" charset="-122"/>
              </a:rPr>
              <a:t>。</a:t>
            </a:r>
            <a:endParaRPr lang="zh-CN" altLang="en-US" sz="1400" dirty="0">
              <a:solidFill>
                <a:schemeClr val="tx1">
                  <a:lumMod val="65000"/>
                  <a:lumOff val="35000"/>
                </a:schemeClr>
              </a:solidFill>
              <a:latin typeface="微软雅黑" panose="020B0503020204020204" pitchFamily="34" charset="-122"/>
              <a:ea typeface="微软雅黑" panose="020B0503020204020204" pitchFamily="34" charset="-122"/>
              <a:sym typeface="微软雅黑" pitchFamily="34" charset="-122"/>
            </a:endParaRPr>
          </a:p>
        </p:txBody>
      </p:sp>
      <p:sp>
        <p:nvSpPr>
          <p:cNvPr id="137" name="文本框 94"/>
          <p:cNvSpPr txBox="1"/>
          <p:nvPr/>
        </p:nvSpPr>
        <p:spPr>
          <a:xfrm>
            <a:off x="7646661" y="2872904"/>
            <a:ext cx="1723549" cy="400110"/>
          </a:xfrm>
          <a:prstGeom prst="rect">
            <a:avLst/>
          </a:prstGeom>
          <a:noFill/>
        </p:spPr>
        <p:txBody>
          <a:bodyPr wrap="none" rtlCol="0">
            <a:spAutoFit/>
          </a:bodyPr>
          <a:lstStyle/>
          <a:p>
            <a:pPr>
              <a:spcBef>
                <a:spcPct val="0"/>
              </a:spcBef>
              <a:buFont typeface="Arial" charset="0"/>
              <a:buNone/>
            </a:pPr>
            <a:r>
              <a:rPr lang="zh-CN" altLang="en-US" sz="2000" b="1" dirty="0">
                <a:solidFill>
                  <a:schemeClr val="tx1">
                    <a:lumMod val="65000"/>
                    <a:lumOff val="35000"/>
                  </a:schemeClr>
                </a:solidFill>
                <a:latin typeface="微软雅黑" panose="020B0503020204020204" pitchFamily="34" charset="-122"/>
                <a:ea typeface="微软雅黑" panose="020B0503020204020204" pitchFamily="34" charset="-122"/>
                <a:cs typeface="Arial" panose="020B0604020202020204" pitchFamily="34" charset="0"/>
              </a:rPr>
              <a:t>点击输入标题</a:t>
            </a:r>
          </a:p>
        </p:txBody>
      </p:sp>
      <p:sp>
        <p:nvSpPr>
          <p:cNvPr id="138" name="文本框 95"/>
          <p:cNvSpPr txBox="1"/>
          <p:nvPr/>
        </p:nvSpPr>
        <p:spPr>
          <a:xfrm>
            <a:off x="7640420" y="3238275"/>
            <a:ext cx="2717251" cy="738664"/>
          </a:xfrm>
          <a:prstGeom prst="rect">
            <a:avLst/>
          </a:prstGeom>
          <a:noFill/>
        </p:spPr>
        <p:txBody>
          <a:bodyPr wrap="square" rtlCol="0">
            <a:spAutoFit/>
          </a:bodyPr>
          <a:lstStyle/>
          <a:p>
            <a:r>
              <a:rPr lang="zh-CN" altLang="en-US" sz="1400" dirty="0" smtClean="0">
                <a:solidFill>
                  <a:schemeClr val="tx1">
                    <a:lumMod val="65000"/>
                    <a:lumOff val="35000"/>
                  </a:schemeClr>
                </a:solidFill>
                <a:latin typeface="微软雅黑" panose="020B0503020204020204" pitchFamily="34" charset="-122"/>
                <a:ea typeface="微软雅黑" panose="020B0503020204020204" pitchFamily="34" charset="-122"/>
              </a:rPr>
              <a:t>作者：王二</a:t>
            </a:r>
            <a:endParaRPr lang="en-US" altLang="zh-CN" sz="1400" dirty="0" smtClean="0">
              <a:solidFill>
                <a:schemeClr val="tx1">
                  <a:lumMod val="65000"/>
                  <a:lumOff val="35000"/>
                </a:schemeClr>
              </a:solidFill>
              <a:latin typeface="微软雅黑" panose="020B0503020204020204" pitchFamily="34" charset="-122"/>
              <a:ea typeface="微软雅黑" panose="020B0503020204020204" pitchFamily="34" charset="-122"/>
            </a:endParaRPr>
          </a:p>
          <a:p>
            <a:r>
              <a:rPr lang="zh-CN" altLang="en-US" sz="1400" dirty="0" smtClean="0">
                <a:solidFill>
                  <a:schemeClr val="tx1">
                    <a:lumMod val="65000"/>
                    <a:lumOff val="35000"/>
                  </a:schemeClr>
                </a:solidFill>
                <a:latin typeface="微软雅黑" panose="020B0503020204020204" pitchFamily="34" charset="-122"/>
                <a:ea typeface="微软雅黑" panose="020B0503020204020204" pitchFamily="34" charset="-122"/>
              </a:rPr>
              <a:t>主要内容：</a:t>
            </a:r>
            <a:r>
              <a:rPr lang="zh-CN" altLang="en-US" sz="1400" dirty="0">
                <a:solidFill>
                  <a:schemeClr val="tx1">
                    <a:lumMod val="65000"/>
                    <a:lumOff val="35000"/>
                  </a:schemeClr>
                </a:solidFill>
                <a:latin typeface="微软雅黑" panose="020B0503020204020204" pitchFamily="34" charset="-122"/>
                <a:ea typeface="微软雅黑" panose="020B0503020204020204" pitchFamily="34" charset="-122"/>
                <a:sym typeface="微软雅黑" pitchFamily="34" charset="-122"/>
              </a:rPr>
              <a:t>在此录入上述图表的综合描述</a:t>
            </a:r>
            <a:r>
              <a:rPr lang="zh-CN" altLang="en-US" sz="1400" dirty="0" smtClean="0">
                <a:solidFill>
                  <a:schemeClr val="tx1">
                    <a:lumMod val="65000"/>
                    <a:lumOff val="35000"/>
                  </a:schemeClr>
                </a:solidFill>
                <a:latin typeface="微软雅黑" panose="020B0503020204020204" pitchFamily="34" charset="-122"/>
                <a:ea typeface="微软雅黑" panose="020B0503020204020204" pitchFamily="34" charset="-122"/>
                <a:sym typeface="微软雅黑" pitchFamily="34" charset="-122"/>
              </a:rPr>
              <a:t>说明。</a:t>
            </a:r>
            <a:endParaRPr lang="zh-CN" altLang="en-US" sz="1400" dirty="0">
              <a:solidFill>
                <a:schemeClr val="tx1">
                  <a:lumMod val="65000"/>
                  <a:lumOff val="35000"/>
                </a:schemeClr>
              </a:solidFill>
              <a:latin typeface="微软雅黑" panose="020B0503020204020204" pitchFamily="34" charset="-122"/>
              <a:ea typeface="微软雅黑" panose="020B0503020204020204" pitchFamily="34" charset="-122"/>
              <a:sym typeface="微软雅黑" pitchFamily="34" charset="-122"/>
            </a:endParaRPr>
          </a:p>
        </p:txBody>
      </p:sp>
      <p:sp>
        <p:nvSpPr>
          <p:cNvPr id="139" name="文本框 96"/>
          <p:cNvSpPr txBox="1"/>
          <p:nvPr/>
        </p:nvSpPr>
        <p:spPr>
          <a:xfrm>
            <a:off x="7646661" y="4405039"/>
            <a:ext cx="1723549" cy="400110"/>
          </a:xfrm>
          <a:prstGeom prst="rect">
            <a:avLst/>
          </a:prstGeom>
          <a:noFill/>
        </p:spPr>
        <p:txBody>
          <a:bodyPr wrap="none" rtlCol="0">
            <a:spAutoFit/>
          </a:bodyPr>
          <a:lstStyle/>
          <a:p>
            <a:pPr>
              <a:spcBef>
                <a:spcPct val="0"/>
              </a:spcBef>
              <a:buFont typeface="Arial" charset="0"/>
              <a:buNone/>
            </a:pPr>
            <a:r>
              <a:rPr lang="zh-CN" altLang="en-US" sz="2000" b="1" dirty="0">
                <a:solidFill>
                  <a:schemeClr val="tx1">
                    <a:lumMod val="65000"/>
                    <a:lumOff val="35000"/>
                  </a:schemeClr>
                </a:solidFill>
                <a:latin typeface="微软雅黑" panose="020B0503020204020204" pitchFamily="34" charset="-122"/>
                <a:ea typeface="微软雅黑" panose="020B0503020204020204" pitchFamily="34" charset="-122"/>
                <a:cs typeface="Arial" panose="020B0604020202020204" pitchFamily="34" charset="0"/>
              </a:rPr>
              <a:t>点击输入标题</a:t>
            </a:r>
          </a:p>
        </p:txBody>
      </p:sp>
      <p:sp>
        <p:nvSpPr>
          <p:cNvPr id="140" name="文本框 97"/>
          <p:cNvSpPr txBox="1"/>
          <p:nvPr/>
        </p:nvSpPr>
        <p:spPr>
          <a:xfrm>
            <a:off x="7640420" y="4770410"/>
            <a:ext cx="2717251" cy="954107"/>
          </a:xfrm>
          <a:prstGeom prst="rect">
            <a:avLst/>
          </a:prstGeom>
          <a:noFill/>
        </p:spPr>
        <p:txBody>
          <a:bodyPr wrap="square" rtlCol="0">
            <a:spAutoFit/>
          </a:bodyPr>
          <a:lstStyle/>
          <a:p>
            <a:r>
              <a:rPr lang="zh-CN" altLang="en-US" sz="1400" dirty="0" smtClean="0">
                <a:solidFill>
                  <a:schemeClr val="tx1">
                    <a:lumMod val="65000"/>
                    <a:lumOff val="35000"/>
                  </a:schemeClr>
                </a:solidFill>
                <a:latin typeface="微软雅黑" panose="020B0503020204020204" pitchFamily="34" charset="-122"/>
                <a:ea typeface="微软雅黑" panose="020B0503020204020204" pitchFamily="34" charset="-122"/>
              </a:rPr>
              <a:t>作者：王二</a:t>
            </a:r>
            <a:endParaRPr lang="en-US" altLang="zh-CN" sz="1400" dirty="0" smtClean="0">
              <a:solidFill>
                <a:schemeClr val="tx1">
                  <a:lumMod val="65000"/>
                  <a:lumOff val="35000"/>
                </a:schemeClr>
              </a:solidFill>
              <a:latin typeface="微软雅黑" panose="020B0503020204020204" pitchFamily="34" charset="-122"/>
              <a:ea typeface="微软雅黑" panose="020B0503020204020204" pitchFamily="34" charset="-122"/>
            </a:endParaRPr>
          </a:p>
          <a:p>
            <a:r>
              <a:rPr lang="zh-CN" altLang="en-US" sz="1400" dirty="0" smtClean="0">
                <a:solidFill>
                  <a:schemeClr val="tx1">
                    <a:lumMod val="65000"/>
                    <a:lumOff val="35000"/>
                  </a:schemeClr>
                </a:solidFill>
                <a:latin typeface="微软雅黑" panose="020B0503020204020204" pitchFamily="34" charset="-122"/>
                <a:ea typeface="微软雅黑" panose="020B0503020204020204" pitchFamily="34" charset="-122"/>
              </a:rPr>
              <a:t>主要内容：</a:t>
            </a:r>
            <a:r>
              <a:rPr lang="zh-CN" altLang="en-US" sz="1400" dirty="0">
                <a:solidFill>
                  <a:schemeClr val="tx1">
                    <a:lumMod val="65000"/>
                    <a:lumOff val="35000"/>
                  </a:schemeClr>
                </a:solidFill>
                <a:latin typeface="微软雅黑" panose="020B0503020204020204" pitchFamily="34" charset="-122"/>
                <a:ea typeface="微软雅黑" panose="020B0503020204020204" pitchFamily="34" charset="-122"/>
                <a:sym typeface="微软雅黑" pitchFamily="34" charset="-122"/>
              </a:rPr>
              <a:t>在此录入上述图表的综合描述说明，在此录入上述图表的综合描述说明</a:t>
            </a:r>
            <a:r>
              <a:rPr lang="zh-CN" altLang="en-US" sz="1400" dirty="0" smtClean="0">
                <a:solidFill>
                  <a:schemeClr val="tx1">
                    <a:lumMod val="65000"/>
                    <a:lumOff val="35000"/>
                  </a:schemeClr>
                </a:solidFill>
                <a:latin typeface="微软雅黑" panose="020B0503020204020204" pitchFamily="34" charset="-122"/>
                <a:ea typeface="微软雅黑" panose="020B0503020204020204" pitchFamily="34" charset="-122"/>
                <a:sym typeface="微软雅黑" pitchFamily="34" charset="-122"/>
              </a:rPr>
              <a:t>。</a:t>
            </a:r>
            <a:endParaRPr lang="zh-CN" altLang="en-US" sz="1400" dirty="0">
              <a:solidFill>
                <a:schemeClr val="tx1">
                  <a:lumMod val="65000"/>
                  <a:lumOff val="35000"/>
                </a:schemeClr>
              </a:solidFill>
              <a:latin typeface="微软雅黑" panose="020B0503020204020204" pitchFamily="34" charset="-122"/>
              <a:ea typeface="微软雅黑" panose="020B0503020204020204" pitchFamily="34" charset="-122"/>
              <a:sym typeface="微软雅黑" pitchFamily="34" charset="-122"/>
            </a:endParaRPr>
          </a:p>
        </p:txBody>
      </p:sp>
      <p:sp>
        <p:nvSpPr>
          <p:cNvPr id="141" name="矩形 140"/>
          <p:cNvSpPr/>
          <p:nvPr/>
        </p:nvSpPr>
        <p:spPr>
          <a:xfrm>
            <a:off x="9412843" y="188639"/>
            <a:ext cx="933216" cy="334417"/>
          </a:xfrm>
          <a:prstGeom prst="rect">
            <a:avLst/>
          </a:prstGeom>
          <a:solidFill>
            <a:srgbClr val="92D05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400"/>
          </a:p>
        </p:txBody>
      </p:sp>
      <p:sp>
        <p:nvSpPr>
          <p:cNvPr id="142" name="矩形 141"/>
          <p:cNvSpPr/>
          <p:nvPr/>
        </p:nvSpPr>
        <p:spPr>
          <a:xfrm>
            <a:off x="10347503" y="187549"/>
            <a:ext cx="1582732" cy="334417"/>
          </a:xfrm>
          <a:prstGeom prst="rect">
            <a:avLst/>
          </a:prstGeom>
          <a:solidFill>
            <a:srgbClr val="92D050">
              <a:alpha val="7098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600"/>
          </a:p>
        </p:txBody>
      </p:sp>
      <p:sp>
        <p:nvSpPr>
          <p:cNvPr id="143" name="文本框 9"/>
          <p:cNvSpPr txBox="1"/>
          <p:nvPr/>
        </p:nvSpPr>
        <p:spPr>
          <a:xfrm>
            <a:off x="9412843" y="221071"/>
            <a:ext cx="933216" cy="284693"/>
          </a:xfrm>
          <a:prstGeom prst="rect">
            <a:avLst/>
          </a:prstGeom>
          <a:noFill/>
        </p:spPr>
        <p:txBody>
          <a:bodyPr wrap="square" lIns="68580" tIns="34290" rIns="68580" bIns="34290" rtlCol="0">
            <a:spAutoFit/>
          </a:bodyPr>
          <a:lstStyle/>
          <a:p>
            <a:pPr marL="0" lvl="1" algn="ctr"/>
            <a:r>
              <a:rPr lang="zh-CN" altLang="en-US" sz="1400" dirty="0">
                <a:solidFill>
                  <a:schemeClr val="bg1"/>
                </a:solidFill>
                <a:latin typeface="微软雅黑" pitchFamily="34" charset="-122"/>
                <a:ea typeface="微软雅黑" pitchFamily="34" charset="-122"/>
              </a:rPr>
              <a:t>第一章</a:t>
            </a:r>
          </a:p>
        </p:txBody>
      </p:sp>
      <p:sp>
        <p:nvSpPr>
          <p:cNvPr id="144" name="文本框 9"/>
          <p:cNvSpPr txBox="1"/>
          <p:nvPr/>
        </p:nvSpPr>
        <p:spPr>
          <a:xfrm>
            <a:off x="10338630" y="213500"/>
            <a:ext cx="1584176" cy="284693"/>
          </a:xfrm>
          <a:prstGeom prst="rect">
            <a:avLst/>
          </a:prstGeom>
          <a:noFill/>
        </p:spPr>
        <p:txBody>
          <a:bodyPr wrap="square" lIns="68580" tIns="34290" rIns="68580" bIns="34290" rtlCol="0">
            <a:spAutoFit/>
          </a:bodyPr>
          <a:lstStyle/>
          <a:p>
            <a:pPr marL="0" lvl="1" algn="ctr"/>
            <a:r>
              <a:rPr lang="zh-CN" altLang="en-US" sz="1400" dirty="0" smtClean="0">
                <a:solidFill>
                  <a:schemeClr val="bg1"/>
                </a:solidFill>
                <a:latin typeface="微软雅黑" pitchFamily="34" charset="-122"/>
                <a:ea typeface="微软雅黑" pitchFamily="34" charset="-122"/>
              </a:rPr>
              <a:t>公司与团队</a:t>
            </a:r>
            <a:endParaRPr lang="zh-CN" altLang="en-US" sz="1400" dirty="0">
              <a:solidFill>
                <a:schemeClr val="bg1"/>
              </a:solidFill>
              <a:latin typeface="微软雅黑" pitchFamily="34" charset="-122"/>
              <a:ea typeface="微软雅黑" pitchFamily="34" charset="-122"/>
            </a:endParaRPr>
          </a:p>
        </p:txBody>
      </p:sp>
      <p:sp>
        <p:nvSpPr>
          <p:cNvPr id="145" name="矩形 144"/>
          <p:cNvSpPr/>
          <p:nvPr/>
        </p:nvSpPr>
        <p:spPr>
          <a:xfrm rot="2700000">
            <a:off x="8642576" y="6569968"/>
            <a:ext cx="576064" cy="576064"/>
          </a:xfrm>
          <a:prstGeom prst="rect">
            <a:avLst/>
          </a:prstGeom>
          <a:solidFill>
            <a:srgbClr val="92D050">
              <a:alpha val="41176"/>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46" name="矩形 145"/>
          <p:cNvSpPr/>
          <p:nvPr/>
        </p:nvSpPr>
        <p:spPr>
          <a:xfrm rot="2700000">
            <a:off x="9457254" y="6572643"/>
            <a:ext cx="576064" cy="576064"/>
          </a:xfrm>
          <a:prstGeom prst="rect">
            <a:avLst/>
          </a:prstGeom>
          <a:solidFill>
            <a:srgbClr val="31859C">
              <a:alpha val="63137"/>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47" name="矩形 146"/>
          <p:cNvSpPr/>
          <p:nvPr/>
        </p:nvSpPr>
        <p:spPr>
          <a:xfrm rot="2700000">
            <a:off x="10271930" y="6574788"/>
            <a:ext cx="576064" cy="576064"/>
          </a:xfrm>
          <a:prstGeom prst="rect">
            <a:avLst/>
          </a:prstGeom>
          <a:solidFill>
            <a:srgbClr val="C0504D">
              <a:alpha val="56078"/>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48" name="矩形 147"/>
          <p:cNvSpPr/>
          <p:nvPr/>
        </p:nvSpPr>
        <p:spPr>
          <a:xfrm rot="2700000">
            <a:off x="9864592" y="6167450"/>
            <a:ext cx="576064" cy="576064"/>
          </a:xfrm>
          <a:prstGeom prst="rect">
            <a:avLst/>
          </a:prstGeom>
          <a:solidFill>
            <a:schemeClr val="accent1">
              <a:lumMod val="75000"/>
              <a:alpha val="18824"/>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49" name="矩形 148"/>
          <p:cNvSpPr/>
          <p:nvPr/>
        </p:nvSpPr>
        <p:spPr>
          <a:xfrm rot="2700000">
            <a:off x="10679269" y="6167450"/>
            <a:ext cx="576064" cy="576064"/>
          </a:xfrm>
          <a:prstGeom prst="rect">
            <a:avLst/>
          </a:prstGeom>
          <a:solidFill>
            <a:schemeClr val="accent1">
              <a:lumMod val="75000"/>
              <a:alpha val="18824"/>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Tree>
    <p:extLst>
      <p:ext uri="{BB962C8B-B14F-4D97-AF65-F5344CB8AC3E}">
        <p14:creationId xmlns:p14="http://schemas.microsoft.com/office/powerpoint/2010/main" val="1622439409"/>
      </p:ext>
    </p:extLst>
  </p:cSld>
  <p:clrMapOvr>
    <a:masterClrMapping/>
  </p:clrMapOvr>
  <mc:AlternateContent xmlns:mc="http://schemas.openxmlformats.org/markup-compatibility/2006" xmlns:p14="http://schemas.microsoft.com/office/powerpoint/2010/main">
    <mc:Choice Requires="p14">
      <p:transition spd="slow" p14:dur="1200">
        <p14:flip dir="r"/>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2" presetClass="entr" presetSubtype="8" fill="hold" nodeType="afterEffect">
                                  <p:stCondLst>
                                    <p:cond delay="0"/>
                                  </p:stCondLst>
                                  <p:childTnLst>
                                    <p:set>
                                      <p:cBhvr>
                                        <p:cTn id="6" dur="1" fill="hold">
                                          <p:stCondLst>
                                            <p:cond delay="0"/>
                                          </p:stCondLst>
                                        </p:cTn>
                                        <p:tgtEl>
                                          <p:spTgt spid="123"/>
                                        </p:tgtEl>
                                        <p:attrNameLst>
                                          <p:attrName>style.visibility</p:attrName>
                                        </p:attrNameLst>
                                      </p:cBhvr>
                                      <p:to>
                                        <p:strVal val="visible"/>
                                      </p:to>
                                    </p:set>
                                    <p:anim calcmode="lin" valueType="num">
                                      <p:cBhvr additive="base">
                                        <p:cTn id="7" dur="250"/>
                                        <p:tgtEl>
                                          <p:spTgt spid="123"/>
                                        </p:tgtEl>
                                        <p:attrNameLst>
                                          <p:attrName>ppt_x</p:attrName>
                                        </p:attrNameLst>
                                      </p:cBhvr>
                                      <p:tavLst>
                                        <p:tav tm="0">
                                          <p:val>
                                            <p:strVal val="#ppt_x-#ppt_w*1.125000"/>
                                          </p:val>
                                        </p:tav>
                                        <p:tav tm="100000">
                                          <p:val>
                                            <p:strVal val="#ppt_x"/>
                                          </p:val>
                                        </p:tav>
                                      </p:tavLst>
                                    </p:anim>
                                    <p:animEffect transition="in" filter="wipe(right)">
                                      <p:cBhvr>
                                        <p:cTn id="8" dur="250"/>
                                        <p:tgtEl>
                                          <p:spTgt spid="123"/>
                                        </p:tgtEl>
                                      </p:cBhvr>
                                    </p:animEffect>
                                  </p:childTnLst>
                                </p:cTn>
                              </p:par>
                            </p:childTnLst>
                          </p:cTn>
                        </p:par>
                        <p:par>
                          <p:cTn id="9" fill="hold">
                            <p:stCondLst>
                              <p:cond delay="250"/>
                            </p:stCondLst>
                            <p:childTnLst>
                              <p:par>
                                <p:cTn id="10" presetID="22" presetClass="entr" presetSubtype="8" fill="hold" grpId="0" nodeType="afterEffect">
                                  <p:stCondLst>
                                    <p:cond delay="0"/>
                                  </p:stCondLst>
                                  <p:childTnLst>
                                    <p:set>
                                      <p:cBhvr>
                                        <p:cTn id="11" dur="1" fill="hold">
                                          <p:stCondLst>
                                            <p:cond delay="0"/>
                                          </p:stCondLst>
                                        </p:cTn>
                                        <p:tgtEl>
                                          <p:spTgt spid="129"/>
                                        </p:tgtEl>
                                        <p:attrNameLst>
                                          <p:attrName>style.visibility</p:attrName>
                                        </p:attrNameLst>
                                      </p:cBhvr>
                                      <p:to>
                                        <p:strVal val="visible"/>
                                      </p:to>
                                    </p:set>
                                    <p:animEffect transition="in" filter="wipe(left)">
                                      <p:cBhvr>
                                        <p:cTn id="12" dur="500"/>
                                        <p:tgtEl>
                                          <p:spTgt spid="129"/>
                                        </p:tgtEl>
                                      </p:cBhvr>
                                    </p:animEffect>
                                  </p:childTnLst>
                                </p:cTn>
                              </p:par>
                              <p:par>
                                <p:cTn id="13" presetID="22" presetClass="entr" presetSubtype="8" fill="hold" grpId="0" nodeType="withEffect">
                                  <p:stCondLst>
                                    <p:cond delay="0"/>
                                  </p:stCondLst>
                                  <p:childTnLst>
                                    <p:set>
                                      <p:cBhvr>
                                        <p:cTn id="14" dur="1" fill="hold">
                                          <p:stCondLst>
                                            <p:cond delay="0"/>
                                          </p:stCondLst>
                                        </p:cTn>
                                        <p:tgtEl>
                                          <p:spTgt spid="130"/>
                                        </p:tgtEl>
                                        <p:attrNameLst>
                                          <p:attrName>style.visibility</p:attrName>
                                        </p:attrNameLst>
                                      </p:cBhvr>
                                      <p:to>
                                        <p:strVal val="visible"/>
                                      </p:to>
                                    </p:set>
                                    <p:animEffect transition="in" filter="wipe(left)">
                                      <p:cBhvr>
                                        <p:cTn id="15" dur="500"/>
                                        <p:tgtEl>
                                          <p:spTgt spid="130"/>
                                        </p:tgtEl>
                                      </p:cBhvr>
                                    </p:animEffect>
                                  </p:childTnLst>
                                </p:cTn>
                              </p:par>
                            </p:childTnLst>
                          </p:cTn>
                        </p:par>
                        <p:par>
                          <p:cTn id="16" fill="hold">
                            <p:stCondLst>
                              <p:cond delay="750"/>
                            </p:stCondLst>
                            <p:childTnLst>
                              <p:par>
                                <p:cTn id="17" presetID="12" presetClass="entr" presetSubtype="8" fill="hold" nodeType="afterEffect">
                                  <p:stCondLst>
                                    <p:cond delay="0"/>
                                  </p:stCondLst>
                                  <p:childTnLst>
                                    <p:set>
                                      <p:cBhvr>
                                        <p:cTn id="18" dur="1" fill="hold">
                                          <p:stCondLst>
                                            <p:cond delay="0"/>
                                          </p:stCondLst>
                                        </p:cTn>
                                        <p:tgtEl>
                                          <p:spTgt spid="107"/>
                                        </p:tgtEl>
                                        <p:attrNameLst>
                                          <p:attrName>style.visibility</p:attrName>
                                        </p:attrNameLst>
                                      </p:cBhvr>
                                      <p:to>
                                        <p:strVal val="visible"/>
                                      </p:to>
                                    </p:set>
                                    <p:anim calcmode="lin" valueType="num">
                                      <p:cBhvr additive="base">
                                        <p:cTn id="19" dur="250"/>
                                        <p:tgtEl>
                                          <p:spTgt spid="107"/>
                                        </p:tgtEl>
                                        <p:attrNameLst>
                                          <p:attrName>ppt_x</p:attrName>
                                        </p:attrNameLst>
                                      </p:cBhvr>
                                      <p:tavLst>
                                        <p:tav tm="0">
                                          <p:val>
                                            <p:strVal val="#ppt_x-#ppt_w*1.125000"/>
                                          </p:val>
                                        </p:tav>
                                        <p:tav tm="100000">
                                          <p:val>
                                            <p:strVal val="#ppt_x"/>
                                          </p:val>
                                        </p:tav>
                                      </p:tavLst>
                                    </p:anim>
                                    <p:animEffect transition="in" filter="wipe(right)">
                                      <p:cBhvr>
                                        <p:cTn id="20" dur="250"/>
                                        <p:tgtEl>
                                          <p:spTgt spid="107"/>
                                        </p:tgtEl>
                                      </p:cBhvr>
                                    </p:animEffect>
                                  </p:childTnLst>
                                </p:cTn>
                              </p:par>
                            </p:childTnLst>
                          </p:cTn>
                        </p:par>
                        <p:par>
                          <p:cTn id="21" fill="hold">
                            <p:stCondLst>
                              <p:cond delay="1000"/>
                            </p:stCondLst>
                            <p:childTnLst>
                              <p:par>
                                <p:cTn id="22" presetID="22" presetClass="entr" presetSubtype="8" fill="hold" grpId="0" nodeType="afterEffect">
                                  <p:stCondLst>
                                    <p:cond delay="0"/>
                                  </p:stCondLst>
                                  <p:childTnLst>
                                    <p:set>
                                      <p:cBhvr>
                                        <p:cTn id="23" dur="1" fill="hold">
                                          <p:stCondLst>
                                            <p:cond delay="0"/>
                                          </p:stCondLst>
                                        </p:cTn>
                                        <p:tgtEl>
                                          <p:spTgt spid="131"/>
                                        </p:tgtEl>
                                        <p:attrNameLst>
                                          <p:attrName>style.visibility</p:attrName>
                                        </p:attrNameLst>
                                      </p:cBhvr>
                                      <p:to>
                                        <p:strVal val="visible"/>
                                      </p:to>
                                    </p:set>
                                    <p:animEffect transition="in" filter="wipe(left)">
                                      <p:cBhvr>
                                        <p:cTn id="24" dur="500"/>
                                        <p:tgtEl>
                                          <p:spTgt spid="131"/>
                                        </p:tgtEl>
                                      </p:cBhvr>
                                    </p:animEffect>
                                  </p:childTnLst>
                                </p:cTn>
                              </p:par>
                              <p:par>
                                <p:cTn id="25" presetID="22" presetClass="entr" presetSubtype="8" fill="hold" grpId="0" nodeType="withEffect">
                                  <p:stCondLst>
                                    <p:cond delay="0"/>
                                  </p:stCondLst>
                                  <p:childTnLst>
                                    <p:set>
                                      <p:cBhvr>
                                        <p:cTn id="26" dur="1" fill="hold">
                                          <p:stCondLst>
                                            <p:cond delay="0"/>
                                          </p:stCondLst>
                                        </p:cTn>
                                        <p:tgtEl>
                                          <p:spTgt spid="132"/>
                                        </p:tgtEl>
                                        <p:attrNameLst>
                                          <p:attrName>style.visibility</p:attrName>
                                        </p:attrNameLst>
                                      </p:cBhvr>
                                      <p:to>
                                        <p:strVal val="visible"/>
                                      </p:to>
                                    </p:set>
                                    <p:animEffect transition="in" filter="wipe(left)">
                                      <p:cBhvr>
                                        <p:cTn id="27" dur="500"/>
                                        <p:tgtEl>
                                          <p:spTgt spid="132"/>
                                        </p:tgtEl>
                                      </p:cBhvr>
                                    </p:animEffect>
                                  </p:childTnLst>
                                </p:cTn>
                              </p:par>
                            </p:childTnLst>
                          </p:cTn>
                        </p:par>
                        <p:par>
                          <p:cTn id="28" fill="hold">
                            <p:stCondLst>
                              <p:cond delay="1500"/>
                            </p:stCondLst>
                            <p:childTnLst>
                              <p:par>
                                <p:cTn id="29" presetID="12" presetClass="entr" presetSubtype="8" fill="hold" nodeType="afterEffect">
                                  <p:stCondLst>
                                    <p:cond delay="0"/>
                                  </p:stCondLst>
                                  <p:childTnLst>
                                    <p:set>
                                      <p:cBhvr>
                                        <p:cTn id="30" dur="1" fill="hold">
                                          <p:stCondLst>
                                            <p:cond delay="0"/>
                                          </p:stCondLst>
                                        </p:cTn>
                                        <p:tgtEl>
                                          <p:spTgt spid="80"/>
                                        </p:tgtEl>
                                        <p:attrNameLst>
                                          <p:attrName>style.visibility</p:attrName>
                                        </p:attrNameLst>
                                      </p:cBhvr>
                                      <p:to>
                                        <p:strVal val="visible"/>
                                      </p:to>
                                    </p:set>
                                    <p:anim calcmode="lin" valueType="num">
                                      <p:cBhvr additive="base">
                                        <p:cTn id="31" dur="250"/>
                                        <p:tgtEl>
                                          <p:spTgt spid="80"/>
                                        </p:tgtEl>
                                        <p:attrNameLst>
                                          <p:attrName>ppt_x</p:attrName>
                                        </p:attrNameLst>
                                      </p:cBhvr>
                                      <p:tavLst>
                                        <p:tav tm="0">
                                          <p:val>
                                            <p:strVal val="#ppt_x-#ppt_w*1.125000"/>
                                          </p:val>
                                        </p:tav>
                                        <p:tav tm="100000">
                                          <p:val>
                                            <p:strVal val="#ppt_x"/>
                                          </p:val>
                                        </p:tav>
                                      </p:tavLst>
                                    </p:anim>
                                    <p:animEffect transition="in" filter="wipe(right)">
                                      <p:cBhvr>
                                        <p:cTn id="32" dur="250"/>
                                        <p:tgtEl>
                                          <p:spTgt spid="80"/>
                                        </p:tgtEl>
                                      </p:cBhvr>
                                    </p:animEffect>
                                  </p:childTnLst>
                                </p:cTn>
                              </p:par>
                            </p:childTnLst>
                          </p:cTn>
                        </p:par>
                        <p:par>
                          <p:cTn id="33" fill="hold">
                            <p:stCondLst>
                              <p:cond delay="1750"/>
                            </p:stCondLst>
                            <p:childTnLst>
                              <p:par>
                                <p:cTn id="34" presetID="22" presetClass="entr" presetSubtype="8" fill="hold" grpId="0" nodeType="afterEffect">
                                  <p:stCondLst>
                                    <p:cond delay="0"/>
                                  </p:stCondLst>
                                  <p:childTnLst>
                                    <p:set>
                                      <p:cBhvr>
                                        <p:cTn id="35" dur="1" fill="hold">
                                          <p:stCondLst>
                                            <p:cond delay="0"/>
                                          </p:stCondLst>
                                        </p:cTn>
                                        <p:tgtEl>
                                          <p:spTgt spid="133"/>
                                        </p:tgtEl>
                                        <p:attrNameLst>
                                          <p:attrName>style.visibility</p:attrName>
                                        </p:attrNameLst>
                                      </p:cBhvr>
                                      <p:to>
                                        <p:strVal val="visible"/>
                                      </p:to>
                                    </p:set>
                                    <p:animEffect transition="in" filter="wipe(left)">
                                      <p:cBhvr>
                                        <p:cTn id="36" dur="500"/>
                                        <p:tgtEl>
                                          <p:spTgt spid="133"/>
                                        </p:tgtEl>
                                      </p:cBhvr>
                                    </p:animEffect>
                                  </p:childTnLst>
                                </p:cTn>
                              </p:par>
                              <p:par>
                                <p:cTn id="37" presetID="22" presetClass="entr" presetSubtype="8" fill="hold" grpId="0" nodeType="withEffect">
                                  <p:stCondLst>
                                    <p:cond delay="0"/>
                                  </p:stCondLst>
                                  <p:childTnLst>
                                    <p:set>
                                      <p:cBhvr>
                                        <p:cTn id="38" dur="1" fill="hold">
                                          <p:stCondLst>
                                            <p:cond delay="0"/>
                                          </p:stCondLst>
                                        </p:cTn>
                                        <p:tgtEl>
                                          <p:spTgt spid="134"/>
                                        </p:tgtEl>
                                        <p:attrNameLst>
                                          <p:attrName>style.visibility</p:attrName>
                                        </p:attrNameLst>
                                      </p:cBhvr>
                                      <p:to>
                                        <p:strVal val="visible"/>
                                      </p:to>
                                    </p:set>
                                    <p:animEffect transition="in" filter="wipe(left)">
                                      <p:cBhvr>
                                        <p:cTn id="39" dur="500"/>
                                        <p:tgtEl>
                                          <p:spTgt spid="134"/>
                                        </p:tgtEl>
                                      </p:cBhvr>
                                    </p:animEffect>
                                  </p:childTnLst>
                                </p:cTn>
                              </p:par>
                            </p:childTnLst>
                          </p:cTn>
                        </p:par>
                        <p:par>
                          <p:cTn id="40" fill="hold">
                            <p:stCondLst>
                              <p:cond delay="2250"/>
                            </p:stCondLst>
                            <p:childTnLst>
                              <p:par>
                                <p:cTn id="41" presetID="12" presetClass="entr" presetSubtype="8" fill="hold" nodeType="afterEffect">
                                  <p:stCondLst>
                                    <p:cond delay="0"/>
                                  </p:stCondLst>
                                  <p:childTnLst>
                                    <p:set>
                                      <p:cBhvr>
                                        <p:cTn id="42" dur="1" fill="hold">
                                          <p:stCondLst>
                                            <p:cond delay="0"/>
                                          </p:stCondLst>
                                        </p:cTn>
                                        <p:tgtEl>
                                          <p:spTgt spid="83"/>
                                        </p:tgtEl>
                                        <p:attrNameLst>
                                          <p:attrName>style.visibility</p:attrName>
                                        </p:attrNameLst>
                                      </p:cBhvr>
                                      <p:to>
                                        <p:strVal val="visible"/>
                                      </p:to>
                                    </p:set>
                                    <p:anim calcmode="lin" valueType="num">
                                      <p:cBhvr additive="base">
                                        <p:cTn id="43" dur="250"/>
                                        <p:tgtEl>
                                          <p:spTgt spid="83"/>
                                        </p:tgtEl>
                                        <p:attrNameLst>
                                          <p:attrName>ppt_x</p:attrName>
                                        </p:attrNameLst>
                                      </p:cBhvr>
                                      <p:tavLst>
                                        <p:tav tm="0">
                                          <p:val>
                                            <p:strVal val="#ppt_x-#ppt_w*1.125000"/>
                                          </p:val>
                                        </p:tav>
                                        <p:tav tm="100000">
                                          <p:val>
                                            <p:strVal val="#ppt_x"/>
                                          </p:val>
                                        </p:tav>
                                      </p:tavLst>
                                    </p:anim>
                                    <p:animEffect transition="in" filter="wipe(right)">
                                      <p:cBhvr>
                                        <p:cTn id="44" dur="250"/>
                                        <p:tgtEl>
                                          <p:spTgt spid="83"/>
                                        </p:tgtEl>
                                      </p:cBhvr>
                                    </p:animEffect>
                                  </p:childTnLst>
                                </p:cTn>
                              </p:par>
                            </p:childTnLst>
                          </p:cTn>
                        </p:par>
                        <p:par>
                          <p:cTn id="45" fill="hold">
                            <p:stCondLst>
                              <p:cond delay="2500"/>
                            </p:stCondLst>
                            <p:childTnLst>
                              <p:par>
                                <p:cTn id="46" presetID="22" presetClass="entr" presetSubtype="8" fill="hold" grpId="0" nodeType="afterEffect">
                                  <p:stCondLst>
                                    <p:cond delay="0"/>
                                  </p:stCondLst>
                                  <p:childTnLst>
                                    <p:set>
                                      <p:cBhvr>
                                        <p:cTn id="47" dur="1" fill="hold">
                                          <p:stCondLst>
                                            <p:cond delay="0"/>
                                          </p:stCondLst>
                                        </p:cTn>
                                        <p:tgtEl>
                                          <p:spTgt spid="135"/>
                                        </p:tgtEl>
                                        <p:attrNameLst>
                                          <p:attrName>style.visibility</p:attrName>
                                        </p:attrNameLst>
                                      </p:cBhvr>
                                      <p:to>
                                        <p:strVal val="visible"/>
                                      </p:to>
                                    </p:set>
                                    <p:animEffect transition="in" filter="wipe(left)">
                                      <p:cBhvr>
                                        <p:cTn id="48" dur="500"/>
                                        <p:tgtEl>
                                          <p:spTgt spid="135"/>
                                        </p:tgtEl>
                                      </p:cBhvr>
                                    </p:animEffect>
                                  </p:childTnLst>
                                </p:cTn>
                              </p:par>
                              <p:par>
                                <p:cTn id="49" presetID="22" presetClass="entr" presetSubtype="8" fill="hold" grpId="0" nodeType="withEffect">
                                  <p:stCondLst>
                                    <p:cond delay="0"/>
                                  </p:stCondLst>
                                  <p:childTnLst>
                                    <p:set>
                                      <p:cBhvr>
                                        <p:cTn id="50" dur="1" fill="hold">
                                          <p:stCondLst>
                                            <p:cond delay="0"/>
                                          </p:stCondLst>
                                        </p:cTn>
                                        <p:tgtEl>
                                          <p:spTgt spid="136"/>
                                        </p:tgtEl>
                                        <p:attrNameLst>
                                          <p:attrName>style.visibility</p:attrName>
                                        </p:attrNameLst>
                                      </p:cBhvr>
                                      <p:to>
                                        <p:strVal val="visible"/>
                                      </p:to>
                                    </p:set>
                                    <p:animEffect transition="in" filter="wipe(left)">
                                      <p:cBhvr>
                                        <p:cTn id="51" dur="500"/>
                                        <p:tgtEl>
                                          <p:spTgt spid="136"/>
                                        </p:tgtEl>
                                      </p:cBhvr>
                                    </p:animEffect>
                                  </p:childTnLst>
                                </p:cTn>
                              </p:par>
                            </p:childTnLst>
                          </p:cTn>
                        </p:par>
                        <p:par>
                          <p:cTn id="52" fill="hold">
                            <p:stCondLst>
                              <p:cond delay="3000"/>
                            </p:stCondLst>
                            <p:childTnLst>
                              <p:par>
                                <p:cTn id="53" presetID="12" presetClass="entr" presetSubtype="8" fill="hold" nodeType="afterEffect">
                                  <p:stCondLst>
                                    <p:cond delay="0"/>
                                  </p:stCondLst>
                                  <p:childTnLst>
                                    <p:set>
                                      <p:cBhvr>
                                        <p:cTn id="54" dur="1" fill="hold">
                                          <p:stCondLst>
                                            <p:cond delay="0"/>
                                          </p:stCondLst>
                                        </p:cTn>
                                        <p:tgtEl>
                                          <p:spTgt spid="110"/>
                                        </p:tgtEl>
                                        <p:attrNameLst>
                                          <p:attrName>style.visibility</p:attrName>
                                        </p:attrNameLst>
                                      </p:cBhvr>
                                      <p:to>
                                        <p:strVal val="visible"/>
                                      </p:to>
                                    </p:set>
                                    <p:anim calcmode="lin" valueType="num">
                                      <p:cBhvr additive="base">
                                        <p:cTn id="55" dur="250"/>
                                        <p:tgtEl>
                                          <p:spTgt spid="110"/>
                                        </p:tgtEl>
                                        <p:attrNameLst>
                                          <p:attrName>ppt_x</p:attrName>
                                        </p:attrNameLst>
                                      </p:cBhvr>
                                      <p:tavLst>
                                        <p:tav tm="0">
                                          <p:val>
                                            <p:strVal val="#ppt_x-#ppt_w*1.125000"/>
                                          </p:val>
                                        </p:tav>
                                        <p:tav tm="100000">
                                          <p:val>
                                            <p:strVal val="#ppt_x"/>
                                          </p:val>
                                        </p:tav>
                                      </p:tavLst>
                                    </p:anim>
                                    <p:animEffect transition="in" filter="wipe(right)">
                                      <p:cBhvr>
                                        <p:cTn id="56" dur="250"/>
                                        <p:tgtEl>
                                          <p:spTgt spid="110"/>
                                        </p:tgtEl>
                                      </p:cBhvr>
                                    </p:animEffect>
                                  </p:childTnLst>
                                </p:cTn>
                              </p:par>
                            </p:childTnLst>
                          </p:cTn>
                        </p:par>
                        <p:par>
                          <p:cTn id="57" fill="hold">
                            <p:stCondLst>
                              <p:cond delay="3250"/>
                            </p:stCondLst>
                            <p:childTnLst>
                              <p:par>
                                <p:cTn id="58" presetID="22" presetClass="entr" presetSubtype="8" fill="hold" grpId="0" nodeType="afterEffect">
                                  <p:stCondLst>
                                    <p:cond delay="0"/>
                                  </p:stCondLst>
                                  <p:childTnLst>
                                    <p:set>
                                      <p:cBhvr>
                                        <p:cTn id="59" dur="1" fill="hold">
                                          <p:stCondLst>
                                            <p:cond delay="0"/>
                                          </p:stCondLst>
                                        </p:cTn>
                                        <p:tgtEl>
                                          <p:spTgt spid="137"/>
                                        </p:tgtEl>
                                        <p:attrNameLst>
                                          <p:attrName>style.visibility</p:attrName>
                                        </p:attrNameLst>
                                      </p:cBhvr>
                                      <p:to>
                                        <p:strVal val="visible"/>
                                      </p:to>
                                    </p:set>
                                    <p:animEffect transition="in" filter="wipe(left)">
                                      <p:cBhvr>
                                        <p:cTn id="60" dur="500"/>
                                        <p:tgtEl>
                                          <p:spTgt spid="137"/>
                                        </p:tgtEl>
                                      </p:cBhvr>
                                    </p:animEffect>
                                  </p:childTnLst>
                                </p:cTn>
                              </p:par>
                              <p:par>
                                <p:cTn id="61" presetID="22" presetClass="entr" presetSubtype="8" fill="hold" grpId="0" nodeType="withEffect">
                                  <p:stCondLst>
                                    <p:cond delay="0"/>
                                  </p:stCondLst>
                                  <p:childTnLst>
                                    <p:set>
                                      <p:cBhvr>
                                        <p:cTn id="62" dur="1" fill="hold">
                                          <p:stCondLst>
                                            <p:cond delay="0"/>
                                          </p:stCondLst>
                                        </p:cTn>
                                        <p:tgtEl>
                                          <p:spTgt spid="138"/>
                                        </p:tgtEl>
                                        <p:attrNameLst>
                                          <p:attrName>style.visibility</p:attrName>
                                        </p:attrNameLst>
                                      </p:cBhvr>
                                      <p:to>
                                        <p:strVal val="visible"/>
                                      </p:to>
                                    </p:set>
                                    <p:animEffect transition="in" filter="wipe(left)">
                                      <p:cBhvr>
                                        <p:cTn id="63" dur="500"/>
                                        <p:tgtEl>
                                          <p:spTgt spid="138"/>
                                        </p:tgtEl>
                                      </p:cBhvr>
                                    </p:animEffect>
                                  </p:childTnLst>
                                </p:cTn>
                              </p:par>
                            </p:childTnLst>
                          </p:cTn>
                        </p:par>
                        <p:par>
                          <p:cTn id="64" fill="hold">
                            <p:stCondLst>
                              <p:cond delay="3750"/>
                            </p:stCondLst>
                            <p:childTnLst>
                              <p:par>
                                <p:cTn id="65" presetID="12" presetClass="entr" presetSubtype="8" fill="hold" nodeType="afterEffect">
                                  <p:stCondLst>
                                    <p:cond delay="0"/>
                                  </p:stCondLst>
                                  <p:childTnLst>
                                    <p:set>
                                      <p:cBhvr>
                                        <p:cTn id="66" dur="1" fill="hold">
                                          <p:stCondLst>
                                            <p:cond delay="0"/>
                                          </p:stCondLst>
                                        </p:cTn>
                                        <p:tgtEl>
                                          <p:spTgt spid="117"/>
                                        </p:tgtEl>
                                        <p:attrNameLst>
                                          <p:attrName>style.visibility</p:attrName>
                                        </p:attrNameLst>
                                      </p:cBhvr>
                                      <p:to>
                                        <p:strVal val="visible"/>
                                      </p:to>
                                    </p:set>
                                    <p:anim calcmode="lin" valueType="num">
                                      <p:cBhvr additive="base">
                                        <p:cTn id="67" dur="250"/>
                                        <p:tgtEl>
                                          <p:spTgt spid="117"/>
                                        </p:tgtEl>
                                        <p:attrNameLst>
                                          <p:attrName>ppt_x</p:attrName>
                                        </p:attrNameLst>
                                      </p:cBhvr>
                                      <p:tavLst>
                                        <p:tav tm="0">
                                          <p:val>
                                            <p:strVal val="#ppt_x-#ppt_w*1.125000"/>
                                          </p:val>
                                        </p:tav>
                                        <p:tav tm="100000">
                                          <p:val>
                                            <p:strVal val="#ppt_x"/>
                                          </p:val>
                                        </p:tav>
                                      </p:tavLst>
                                    </p:anim>
                                    <p:animEffect transition="in" filter="wipe(right)">
                                      <p:cBhvr>
                                        <p:cTn id="68" dur="250"/>
                                        <p:tgtEl>
                                          <p:spTgt spid="117"/>
                                        </p:tgtEl>
                                      </p:cBhvr>
                                    </p:animEffect>
                                  </p:childTnLst>
                                </p:cTn>
                              </p:par>
                            </p:childTnLst>
                          </p:cTn>
                        </p:par>
                        <p:par>
                          <p:cTn id="69" fill="hold">
                            <p:stCondLst>
                              <p:cond delay="4000"/>
                            </p:stCondLst>
                            <p:childTnLst>
                              <p:par>
                                <p:cTn id="70" presetID="22" presetClass="entr" presetSubtype="8" fill="hold" grpId="0" nodeType="afterEffect">
                                  <p:stCondLst>
                                    <p:cond delay="0"/>
                                  </p:stCondLst>
                                  <p:childTnLst>
                                    <p:set>
                                      <p:cBhvr>
                                        <p:cTn id="71" dur="1" fill="hold">
                                          <p:stCondLst>
                                            <p:cond delay="0"/>
                                          </p:stCondLst>
                                        </p:cTn>
                                        <p:tgtEl>
                                          <p:spTgt spid="139"/>
                                        </p:tgtEl>
                                        <p:attrNameLst>
                                          <p:attrName>style.visibility</p:attrName>
                                        </p:attrNameLst>
                                      </p:cBhvr>
                                      <p:to>
                                        <p:strVal val="visible"/>
                                      </p:to>
                                    </p:set>
                                    <p:animEffect transition="in" filter="wipe(left)">
                                      <p:cBhvr>
                                        <p:cTn id="72" dur="500"/>
                                        <p:tgtEl>
                                          <p:spTgt spid="139"/>
                                        </p:tgtEl>
                                      </p:cBhvr>
                                    </p:animEffect>
                                  </p:childTnLst>
                                </p:cTn>
                              </p:par>
                              <p:par>
                                <p:cTn id="73" presetID="22" presetClass="entr" presetSubtype="8" fill="hold" grpId="0" nodeType="withEffect">
                                  <p:stCondLst>
                                    <p:cond delay="0"/>
                                  </p:stCondLst>
                                  <p:childTnLst>
                                    <p:set>
                                      <p:cBhvr>
                                        <p:cTn id="74" dur="1" fill="hold">
                                          <p:stCondLst>
                                            <p:cond delay="0"/>
                                          </p:stCondLst>
                                        </p:cTn>
                                        <p:tgtEl>
                                          <p:spTgt spid="140"/>
                                        </p:tgtEl>
                                        <p:attrNameLst>
                                          <p:attrName>style.visibility</p:attrName>
                                        </p:attrNameLst>
                                      </p:cBhvr>
                                      <p:to>
                                        <p:strVal val="visible"/>
                                      </p:to>
                                    </p:set>
                                    <p:animEffect transition="in" filter="wipe(left)">
                                      <p:cBhvr>
                                        <p:cTn id="75" dur="500"/>
                                        <p:tgtEl>
                                          <p:spTgt spid="140"/>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29" grpId="0"/>
      <p:bldP spid="130" grpId="0"/>
      <p:bldP spid="131" grpId="0"/>
      <p:bldP spid="132" grpId="0"/>
      <p:bldP spid="133" grpId="0"/>
      <p:bldP spid="134" grpId="0"/>
      <p:bldP spid="135" grpId="0"/>
      <p:bldP spid="136" grpId="0"/>
      <p:bldP spid="137" grpId="0"/>
      <p:bldP spid="138" grpId="0"/>
      <p:bldP spid="139" grpId="0"/>
      <p:bldP spid="140" grpId="0"/>
    </p:bld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3" name="文本框 9"/>
          <p:cNvSpPr txBox="1"/>
          <p:nvPr/>
        </p:nvSpPr>
        <p:spPr>
          <a:xfrm>
            <a:off x="985019" y="188640"/>
            <a:ext cx="1872208" cy="346249"/>
          </a:xfrm>
          <a:prstGeom prst="rect">
            <a:avLst/>
          </a:prstGeom>
          <a:noFill/>
        </p:spPr>
        <p:txBody>
          <a:bodyPr wrap="square" lIns="68580" tIns="34290" rIns="68580" bIns="34290" rtlCol="0">
            <a:spAutoFit/>
          </a:bodyPr>
          <a:lstStyle/>
          <a:p>
            <a:pPr marL="0" lvl="1"/>
            <a:r>
              <a:rPr lang="zh-CN" altLang="en-US" dirty="0" smtClean="0">
                <a:solidFill>
                  <a:schemeClr val="tx1">
                    <a:lumMod val="65000"/>
                    <a:lumOff val="35000"/>
                  </a:schemeClr>
                </a:solidFill>
                <a:latin typeface="微软雅黑" pitchFamily="34" charset="-122"/>
                <a:ea typeface="微软雅黑" pitchFamily="34" charset="-122"/>
              </a:rPr>
              <a:t>团队介绍</a:t>
            </a:r>
            <a:endParaRPr lang="zh-CN" altLang="en-US" dirty="0">
              <a:solidFill>
                <a:schemeClr val="tx1">
                  <a:lumMod val="65000"/>
                  <a:lumOff val="35000"/>
                </a:schemeClr>
              </a:solidFill>
              <a:latin typeface="微软雅黑" pitchFamily="34" charset="-122"/>
              <a:ea typeface="微软雅黑" pitchFamily="34" charset="-122"/>
            </a:endParaRPr>
          </a:p>
        </p:txBody>
      </p:sp>
      <p:cxnSp>
        <p:nvCxnSpPr>
          <p:cNvPr id="4" name="直接连接符 3"/>
          <p:cNvCxnSpPr/>
          <p:nvPr/>
        </p:nvCxnSpPr>
        <p:spPr>
          <a:xfrm>
            <a:off x="841003" y="505764"/>
            <a:ext cx="8571840" cy="0"/>
          </a:xfrm>
          <a:prstGeom prst="line">
            <a:avLst/>
          </a:prstGeom>
          <a:ln>
            <a:solidFill>
              <a:schemeClr val="bg1">
                <a:lumMod val="50000"/>
              </a:schemeClr>
            </a:solidFill>
            <a:prstDash val="dash"/>
          </a:ln>
        </p:spPr>
        <p:style>
          <a:lnRef idx="1">
            <a:schemeClr val="accent1"/>
          </a:lnRef>
          <a:fillRef idx="0">
            <a:schemeClr val="accent1"/>
          </a:fillRef>
          <a:effectRef idx="0">
            <a:schemeClr val="accent1"/>
          </a:effectRef>
          <a:fontRef idx="minor">
            <a:schemeClr val="tx1"/>
          </a:fontRef>
        </p:style>
      </p:cxnSp>
      <p:sp>
        <p:nvSpPr>
          <p:cNvPr id="59" name="椭圆 58"/>
          <p:cNvSpPr/>
          <p:nvPr/>
        </p:nvSpPr>
        <p:spPr>
          <a:xfrm>
            <a:off x="1777107" y="3153570"/>
            <a:ext cx="2485289" cy="2485289"/>
          </a:xfrm>
          <a:prstGeom prst="ellipse">
            <a:avLst/>
          </a:prstGeom>
          <a:solidFill>
            <a:srgbClr val="31859C">
              <a:alpha val="67059"/>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000"/>
          </a:p>
        </p:txBody>
      </p:sp>
      <p:sp>
        <p:nvSpPr>
          <p:cNvPr id="60" name="TextBox 59"/>
          <p:cNvSpPr txBox="1"/>
          <p:nvPr/>
        </p:nvSpPr>
        <p:spPr>
          <a:xfrm>
            <a:off x="2016223" y="4189407"/>
            <a:ext cx="2001962" cy="369332"/>
          </a:xfrm>
          <a:prstGeom prst="rect">
            <a:avLst/>
          </a:prstGeom>
          <a:noFill/>
        </p:spPr>
        <p:txBody>
          <a:bodyPr wrap="square" lIns="0" tIns="0" rIns="0" bIns="0" rtlCol="0">
            <a:spAutoFit/>
          </a:bodyPr>
          <a:lstStyle>
            <a:defPPr>
              <a:defRPr lang="zh-CN"/>
            </a:defPPr>
            <a:lvl1pPr algn="just">
              <a:lnSpc>
                <a:spcPts val="1300"/>
              </a:lnSpc>
              <a:defRPr sz="1000">
                <a:solidFill>
                  <a:schemeClr val="tx1">
                    <a:lumMod val="65000"/>
                    <a:lumOff val="35000"/>
                  </a:schemeClr>
                </a:solidFill>
                <a:latin typeface="微软雅黑" pitchFamily="34" charset="-122"/>
                <a:ea typeface="微软雅黑" pitchFamily="34" charset="-122"/>
              </a:defRPr>
            </a:lvl1pPr>
          </a:lstStyle>
          <a:p>
            <a:pPr algn="ctr">
              <a:lnSpc>
                <a:spcPct val="100000"/>
              </a:lnSpc>
            </a:pPr>
            <a:r>
              <a:rPr lang="zh-CN" altLang="en-US" sz="2400" b="1" dirty="0" smtClean="0">
                <a:solidFill>
                  <a:schemeClr val="bg1"/>
                </a:solidFill>
              </a:rPr>
              <a:t>我们的团队</a:t>
            </a:r>
            <a:endParaRPr lang="en-US" altLang="zh-CN" sz="2400" b="1" dirty="0">
              <a:solidFill>
                <a:schemeClr val="bg1"/>
              </a:solidFill>
            </a:endParaRPr>
          </a:p>
        </p:txBody>
      </p:sp>
      <p:sp>
        <p:nvSpPr>
          <p:cNvPr id="61" name="椭圆 60"/>
          <p:cNvSpPr/>
          <p:nvPr/>
        </p:nvSpPr>
        <p:spPr>
          <a:xfrm>
            <a:off x="1777107" y="1137346"/>
            <a:ext cx="2485289" cy="2485289"/>
          </a:xfrm>
          <a:prstGeom prst="ellipse">
            <a:avLst/>
          </a:prstGeom>
          <a:solidFill>
            <a:srgbClr val="92D050">
              <a:alpha val="67059"/>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62" name="KSO_Shape"/>
          <p:cNvSpPr>
            <a:spLocks/>
          </p:cNvSpPr>
          <p:nvPr/>
        </p:nvSpPr>
        <p:spPr bwMode="auto">
          <a:xfrm>
            <a:off x="2181827" y="1845639"/>
            <a:ext cx="1648122" cy="1150939"/>
          </a:xfrm>
          <a:custGeom>
            <a:avLst/>
            <a:gdLst>
              <a:gd name="T0" fmla="*/ 1733867 w 2074863"/>
              <a:gd name="T1" fmla="*/ 579834 h 1449388"/>
              <a:gd name="T2" fmla="*/ 1791884 w 2074863"/>
              <a:gd name="T3" fmla="*/ 600246 h 1449388"/>
              <a:gd name="T4" fmla="*/ 1794804 w 2074863"/>
              <a:gd name="T5" fmla="*/ 538648 h 1449388"/>
              <a:gd name="T6" fmla="*/ 510830 w 2074863"/>
              <a:gd name="T7" fmla="*/ 162256 h 1449388"/>
              <a:gd name="T8" fmla="*/ 492893 w 2074863"/>
              <a:gd name="T9" fmla="*/ 222976 h 1449388"/>
              <a:gd name="T10" fmla="*/ 438718 w 2074863"/>
              <a:gd name="T11" fmla="*/ 188484 h 1449388"/>
              <a:gd name="T12" fmla="*/ 1598128 w 2074863"/>
              <a:gd name="T13" fmla="*/ 142089 h 1449388"/>
              <a:gd name="T14" fmla="*/ 1885296 w 2074863"/>
              <a:gd name="T15" fmla="*/ 549583 h 1449388"/>
              <a:gd name="T16" fmla="*/ 1586087 w 2074863"/>
              <a:gd name="T17" fmla="*/ 450078 h 1449388"/>
              <a:gd name="T18" fmla="*/ 486453 w 2074863"/>
              <a:gd name="T19" fmla="*/ 72185 h 1449388"/>
              <a:gd name="T20" fmla="*/ 151219 w 2074863"/>
              <a:gd name="T21" fmla="*/ 357281 h 1449388"/>
              <a:gd name="T22" fmla="*/ 295879 w 2074863"/>
              <a:gd name="T23" fmla="*/ 407592 h 1449388"/>
              <a:gd name="T24" fmla="*/ 486453 w 2074863"/>
              <a:gd name="T25" fmla="*/ 72185 h 1449388"/>
              <a:gd name="T26" fmla="*/ 681762 w 2074863"/>
              <a:gd name="T27" fmla="*/ 209994 h 1449388"/>
              <a:gd name="T28" fmla="*/ 910960 w 2074863"/>
              <a:gd name="T29" fmla="*/ 275617 h 1449388"/>
              <a:gd name="T30" fmla="*/ 1184248 w 2074863"/>
              <a:gd name="T31" fmla="*/ 351448 h 1449388"/>
              <a:gd name="T32" fmla="*/ 1396319 w 2074863"/>
              <a:gd name="T33" fmla="*/ 332855 h 1449388"/>
              <a:gd name="T34" fmla="*/ 1606205 w 2074863"/>
              <a:gd name="T35" fmla="*/ 562536 h 1449388"/>
              <a:gd name="T36" fmla="*/ 1640821 w 2074863"/>
              <a:gd name="T37" fmla="*/ 739718 h 1449388"/>
              <a:gd name="T38" fmla="*/ 1379558 w 2074863"/>
              <a:gd name="T39" fmla="*/ 843985 h 1449388"/>
              <a:gd name="T40" fmla="*/ 1124853 w 2074863"/>
              <a:gd name="T41" fmla="*/ 641283 h 1449388"/>
              <a:gd name="T42" fmla="*/ 720387 w 2074863"/>
              <a:gd name="T43" fmla="*/ 519516 h 1449388"/>
              <a:gd name="T44" fmla="*/ 653705 w 2074863"/>
              <a:gd name="T45" fmla="*/ 311345 h 1449388"/>
              <a:gd name="T46" fmla="*/ 325395 w 2074863"/>
              <a:gd name="T47" fmla="*/ 480871 h 1449388"/>
              <a:gd name="T48" fmla="*/ 435438 w 2074863"/>
              <a:gd name="T49" fmla="*/ 683574 h 1449388"/>
              <a:gd name="T50" fmla="*/ 530543 w 2074863"/>
              <a:gd name="T51" fmla="*/ 794768 h 1449388"/>
              <a:gd name="T52" fmla="*/ 611436 w 2074863"/>
              <a:gd name="T53" fmla="*/ 890286 h 1449388"/>
              <a:gd name="T54" fmla="*/ 688686 w 2074863"/>
              <a:gd name="T55" fmla="*/ 1001480 h 1449388"/>
              <a:gd name="T56" fmla="*/ 800188 w 2074863"/>
              <a:gd name="T57" fmla="*/ 1230068 h 1449388"/>
              <a:gd name="T58" fmla="*/ 913511 w 2074863"/>
              <a:gd name="T59" fmla="*/ 1255588 h 1449388"/>
              <a:gd name="T60" fmla="*/ 768486 w 2074863"/>
              <a:gd name="T61" fmla="*/ 1063458 h 1449388"/>
              <a:gd name="T62" fmla="*/ 798730 w 2074863"/>
              <a:gd name="T63" fmla="*/ 1022261 h 1449388"/>
              <a:gd name="T64" fmla="*/ 1047604 w 2074863"/>
              <a:gd name="T65" fmla="*/ 1245015 h 1449388"/>
              <a:gd name="T66" fmla="*/ 1112465 w 2074863"/>
              <a:gd name="T67" fmla="*/ 1184496 h 1449388"/>
              <a:gd name="T68" fmla="*/ 841727 w 2074863"/>
              <a:gd name="T69" fmla="*/ 896119 h 1449388"/>
              <a:gd name="T70" fmla="*/ 886182 w 2074863"/>
              <a:gd name="T71" fmla="*/ 868047 h 1449388"/>
              <a:gd name="T72" fmla="*/ 1205383 w 2074863"/>
              <a:gd name="T73" fmla="*/ 1138195 h 1449388"/>
              <a:gd name="T74" fmla="*/ 1202468 w 2074863"/>
              <a:gd name="T75" fmla="*/ 1026636 h 1449388"/>
              <a:gd name="T76" fmla="*/ 955779 w 2074863"/>
              <a:gd name="T77" fmla="*/ 749197 h 1449388"/>
              <a:gd name="T78" fmla="*/ 1006793 w 2074863"/>
              <a:gd name="T79" fmla="*/ 736437 h 1449388"/>
              <a:gd name="T80" fmla="*/ 1311053 w 2074863"/>
              <a:gd name="T81" fmla="*/ 1001480 h 1449388"/>
              <a:gd name="T82" fmla="*/ 1303037 w 2074863"/>
              <a:gd name="T83" fmla="*/ 890286 h 1449388"/>
              <a:gd name="T84" fmla="*/ 1310325 w 2074863"/>
              <a:gd name="T85" fmla="*/ 838516 h 1449388"/>
              <a:gd name="T86" fmla="*/ 1409802 w 2074863"/>
              <a:gd name="T87" fmla="*/ 919087 h 1449388"/>
              <a:gd name="T88" fmla="*/ 1378829 w 2074863"/>
              <a:gd name="T89" fmla="*/ 1028094 h 1449388"/>
              <a:gd name="T90" fmla="*/ 1306317 w 2074863"/>
              <a:gd name="T91" fmla="*/ 1123248 h 1449388"/>
              <a:gd name="T92" fmla="*/ 1210119 w 2074863"/>
              <a:gd name="T93" fmla="*/ 1205641 h 1449388"/>
              <a:gd name="T94" fmla="*/ 1113922 w 2074863"/>
              <a:gd name="T95" fmla="*/ 1290222 h 1449388"/>
              <a:gd name="T96" fmla="*/ 1016631 w 2074863"/>
              <a:gd name="T97" fmla="*/ 1300795 h 1449388"/>
              <a:gd name="T98" fmla="*/ 897478 w 2074863"/>
              <a:gd name="T99" fmla="*/ 1327044 h 1449388"/>
              <a:gd name="T100" fmla="*/ 625648 w 2074863"/>
              <a:gd name="T101" fmla="*/ 1160798 h 1449388"/>
              <a:gd name="T102" fmla="*/ 491918 w 2074863"/>
              <a:gd name="T103" fmla="*/ 1202360 h 1449388"/>
              <a:gd name="T104" fmla="*/ 458760 w 2074863"/>
              <a:gd name="T105" fmla="*/ 1134550 h 1449388"/>
              <a:gd name="T106" fmla="*/ 365477 w 2074863"/>
              <a:gd name="T107" fmla="*/ 1057260 h 1449388"/>
              <a:gd name="T108" fmla="*/ 317378 w 2074863"/>
              <a:gd name="T109" fmla="*/ 969763 h 1449388"/>
              <a:gd name="T110" fmla="*/ 233206 w 2074863"/>
              <a:gd name="T111" fmla="*/ 865131 h 1449388"/>
              <a:gd name="T112" fmla="*/ 268916 w 2074863"/>
              <a:gd name="T113" fmla="*/ 733520 h 1449388"/>
              <a:gd name="T114" fmla="*/ 186565 w 2074863"/>
              <a:gd name="T115" fmla="*/ 647845 h 1449388"/>
              <a:gd name="T116" fmla="*/ 1822 w 2074863"/>
              <a:gd name="T117" fmla="*/ 438580 h 1449388"/>
              <a:gd name="T118" fmla="*/ 272923 w 2074863"/>
              <a:gd name="T119" fmla="*/ 139996 h 1449388"/>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60000 65536"/>
              <a:gd name="T172" fmla="*/ 0 60000 65536"/>
              <a:gd name="T173" fmla="*/ 0 60000 65536"/>
              <a:gd name="T174" fmla="*/ 0 60000 65536"/>
              <a:gd name="T175" fmla="*/ 0 60000 65536"/>
              <a:gd name="T176" fmla="*/ 0 60000 65536"/>
              <a:gd name="T177" fmla="*/ 0 60000 65536"/>
              <a:gd name="T178" fmla="*/ 0 60000 65536"/>
              <a:gd name="T179" fmla="*/ 0 60000 65536"/>
            </a:gdLst>
            <a:ahLst/>
            <a:cxnLst>
              <a:cxn ang="T120">
                <a:pos x="T0" y="T1"/>
              </a:cxn>
              <a:cxn ang="T121">
                <a:pos x="T2" y="T3"/>
              </a:cxn>
              <a:cxn ang="T122">
                <a:pos x="T4" y="T5"/>
              </a:cxn>
              <a:cxn ang="T123">
                <a:pos x="T6" y="T7"/>
              </a:cxn>
              <a:cxn ang="T124">
                <a:pos x="T8" y="T9"/>
              </a:cxn>
              <a:cxn ang="T125">
                <a:pos x="T10" y="T11"/>
              </a:cxn>
              <a:cxn ang="T126">
                <a:pos x="T12" y="T13"/>
              </a:cxn>
              <a:cxn ang="T127">
                <a:pos x="T14" y="T15"/>
              </a:cxn>
              <a:cxn ang="T128">
                <a:pos x="T16" y="T17"/>
              </a:cxn>
              <a:cxn ang="T129">
                <a:pos x="T18" y="T19"/>
              </a:cxn>
              <a:cxn ang="T130">
                <a:pos x="T20" y="T21"/>
              </a:cxn>
              <a:cxn ang="T131">
                <a:pos x="T22" y="T23"/>
              </a:cxn>
              <a:cxn ang="T132">
                <a:pos x="T24" y="T25"/>
              </a:cxn>
              <a:cxn ang="T133">
                <a:pos x="T26" y="T27"/>
              </a:cxn>
              <a:cxn ang="T134">
                <a:pos x="T28" y="T29"/>
              </a:cxn>
              <a:cxn ang="T135">
                <a:pos x="T30" y="T31"/>
              </a:cxn>
              <a:cxn ang="T136">
                <a:pos x="T32" y="T33"/>
              </a:cxn>
              <a:cxn ang="T137">
                <a:pos x="T34" y="T35"/>
              </a:cxn>
              <a:cxn ang="T138">
                <a:pos x="T36" y="T37"/>
              </a:cxn>
              <a:cxn ang="T139">
                <a:pos x="T38" y="T39"/>
              </a:cxn>
              <a:cxn ang="T140">
                <a:pos x="T40" y="T41"/>
              </a:cxn>
              <a:cxn ang="T141">
                <a:pos x="T42" y="T43"/>
              </a:cxn>
              <a:cxn ang="T142">
                <a:pos x="T44" y="T45"/>
              </a:cxn>
              <a:cxn ang="T143">
                <a:pos x="T46" y="T47"/>
              </a:cxn>
              <a:cxn ang="T144">
                <a:pos x="T48" y="T49"/>
              </a:cxn>
              <a:cxn ang="T145">
                <a:pos x="T50" y="T51"/>
              </a:cxn>
              <a:cxn ang="T146">
                <a:pos x="T52" y="T53"/>
              </a:cxn>
              <a:cxn ang="T147">
                <a:pos x="T54" y="T55"/>
              </a:cxn>
              <a:cxn ang="T148">
                <a:pos x="T56" y="T57"/>
              </a:cxn>
              <a:cxn ang="T149">
                <a:pos x="T58" y="T59"/>
              </a:cxn>
              <a:cxn ang="T150">
                <a:pos x="T60" y="T61"/>
              </a:cxn>
              <a:cxn ang="T151">
                <a:pos x="T62" y="T63"/>
              </a:cxn>
              <a:cxn ang="T152">
                <a:pos x="T64" y="T65"/>
              </a:cxn>
              <a:cxn ang="T153">
                <a:pos x="T66" y="T67"/>
              </a:cxn>
              <a:cxn ang="T154">
                <a:pos x="T68" y="T69"/>
              </a:cxn>
              <a:cxn ang="T155">
                <a:pos x="T70" y="T71"/>
              </a:cxn>
              <a:cxn ang="T156">
                <a:pos x="T72" y="T73"/>
              </a:cxn>
              <a:cxn ang="T157">
                <a:pos x="T74" y="T75"/>
              </a:cxn>
              <a:cxn ang="T158">
                <a:pos x="T76" y="T77"/>
              </a:cxn>
              <a:cxn ang="T159">
                <a:pos x="T78" y="T79"/>
              </a:cxn>
              <a:cxn ang="T160">
                <a:pos x="T80" y="T81"/>
              </a:cxn>
              <a:cxn ang="T161">
                <a:pos x="T82" y="T83"/>
              </a:cxn>
              <a:cxn ang="T162">
                <a:pos x="T84" y="T85"/>
              </a:cxn>
              <a:cxn ang="T163">
                <a:pos x="T86" y="T87"/>
              </a:cxn>
              <a:cxn ang="T164">
                <a:pos x="T88" y="T89"/>
              </a:cxn>
              <a:cxn ang="T165">
                <a:pos x="T90" y="T91"/>
              </a:cxn>
              <a:cxn ang="T166">
                <a:pos x="T92" y="T93"/>
              </a:cxn>
              <a:cxn ang="T167">
                <a:pos x="T94" y="T95"/>
              </a:cxn>
              <a:cxn ang="T168">
                <a:pos x="T96" y="T97"/>
              </a:cxn>
              <a:cxn ang="T169">
                <a:pos x="T98" y="T99"/>
              </a:cxn>
              <a:cxn ang="T170">
                <a:pos x="T100" y="T101"/>
              </a:cxn>
              <a:cxn ang="T171">
                <a:pos x="T102" y="T103"/>
              </a:cxn>
              <a:cxn ang="T172">
                <a:pos x="T104" y="T105"/>
              </a:cxn>
              <a:cxn ang="T173">
                <a:pos x="T106" y="T107"/>
              </a:cxn>
              <a:cxn ang="T174">
                <a:pos x="T108" y="T109"/>
              </a:cxn>
              <a:cxn ang="T175">
                <a:pos x="T110" y="T111"/>
              </a:cxn>
              <a:cxn ang="T176">
                <a:pos x="T112" y="T113"/>
              </a:cxn>
              <a:cxn ang="T177">
                <a:pos x="T114" y="T115"/>
              </a:cxn>
              <a:cxn ang="T178">
                <a:pos x="T116" y="T117"/>
              </a:cxn>
              <a:cxn ang="T179">
                <a:pos x="T118" y="T119"/>
              </a:cxn>
            </a:cxnLst>
            <a:rect l="0" t="0" r="r" b="b"/>
            <a:pathLst>
              <a:path w="2074863" h="1449388">
                <a:moveTo>
                  <a:pt x="1923841" y="577723"/>
                </a:moveTo>
                <a:lnTo>
                  <a:pt x="1919867" y="578517"/>
                </a:lnTo>
                <a:lnTo>
                  <a:pt x="1915893" y="579312"/>
                </a:lnTo>
                <a:lnTo>
                  <a:pt x="1911919" y="580503"/>
                </a:lnTo>
                <a:lnTo>
                  <a:pt x="1907944" y="582488"/>
                </a:lnTo>
                <a:lnTo>
                  <a:pt x="1904765" y="584871"/>
                </a:lnTo>
                <a:lnTo>
                  <a:pt x="1901983" y="586857"/>
                </a:lnTo>
                <a:lnTo>
                  <a:pt x="1898804" y="589636"/>
                </a:lnTo>
                <a:lnTo>
                  <a:pt x="1896022" y="592813"/>
                </a:lnTo>
                <a:lnTo>
                  <a:pt x="1893240" y="595593"/>
                </a:lnTo>
                <a:lnTo>
                  <a:pt x="1891253" y="599167"/>
                </a:lnTo>
                <a:lnTo>
                  <a:pt x="1889663" y="602741"/>
                </a:lnTo>
                <a:lnTo>
                  <a:pt x="1888471" y="606712"/>
                </a:lnTo>
                <a:lnTo>
                  <a:pt x="1887278" y="610683"/>
                </a:lnTo>
                <a:lnTo>
                  <a:pt x="1886483" y="615051"/>
                </a:lnTo>
                <a:lnTo>
                  <a:pt x="1886483" y="619419"/>
                </a:lnTo>
                <a:lnTo>
                  <a:pt x="1886483" y="623390"/>
                </a:lnTo>
                <a:lnTo>
                  <a:pt x="1887278" y="627758"/>
                </a:lnTo>
                <a:lnTo>
                  <a:pt x="1888471" y="631729"/>
                </a:lnTo>
                <a:lnTo>
                  <a:pt x="1889663" y="635303"/>
                </a:lnTo>
                <a:lnTo>
                  <a:pt x="1891253" y="639274"/>
                </a:lnTo>
                <a:lnTo>
                  <a:pt x="1893240" y="642451"/>
                </a:lnTo>
                <a:lnTo>
                  <a:pt x="1896022" y="646025"/>
                </a:lnTo>
                <a:lnTo>
                  <a:pt x="1898804" y="648805"/>
                </a:lnTo>
                <a:lnTo>
                  <a:pt x="1901983" y="651188"/>
                </a:lnTo>
                <a:lnTo>
                  <a:pt x="1904765" y="653967"/>
                </a:lnTo>
                <a:lnTo>
                  <a:pt x="1907944" y="655953"/>
                </a:lnTo>
                <a:lnTo>
                  <a:pt x="1911919" y="657541"/>
                </a:lnTo>
                <a:lnTo>
                  <a:pt x="1915893" y="659130"/>
                </a:lnTo>
                <a:lnTo>
                  <a:pt x="1919867" y="660321"/>
                </a:lnTo>
                <a:lnTo>
                  <a:pt x="1923841" y="660718"/>
                </a:lnTo>
                <a:lnTo>
                  <a:pt x="1928213" y="661115"/>
                </a:lnTo>
                <a:lnTo>
                  <a:pt x="1932585" y="660718"/>
                </a:lnTo>
                <a:lnTo>
                  <a:pt x="1936956" y="660321"/>
                </a:lnTo>
                <a:lnTo>
                  <a:pt x="1940533" y="659130"/>
                </a:lnTo>
                <a:lnTo>
                  <a:pt x="1944508" y="657541"/>
                </a:lnTo>
                <a:lnTo>
                  <a:pt x="1948084" y="655953"/>
                </a:lnTo>
                <a:lnTo>
                  <a:pt x="1951661" y="653967"/>
                </a:lnTo>
                <a:lnTo>
                  <a:pt x="1954841" y="651188"/>
                </a:lnTo>
                <a:lnTo>
                  <a:pt x="1958020" y="648805"/>
                </a:lnTo>
                <a:lnTo>
                  <a:pt x="1960405" y="646025"/>
                </a:lnTo>
                <a:lnTo>
                  <a:pt x="1963187" y="642451"/>
                </a:lnTo>
                <a:lnTo>
                  <a:pt x="1965174" y="639274"/>
                </a:lnTo>
                <a:lnTo>
                  <a:pt x="1966763" y="635303"/>
                </a:lnTo>
                <a:lnTo>
                  <a:pt x="1967956" y="631729"/>
                </a:lnTo>
                <a:lnTo>
                  <a:pt x="1969148" y="627758"/>
                </a:lnTo>
                <a:lnTo>
                  <a:pt x="1969943" y="623390"/>
                </a:lnTo>
                <a:lnTo>
                  <a:pt x="1970340" y="619419"/>
                </a:lnTo>
                <a:lnTo>
                  <a:pt x="1969943" y="615051"/>
                </a:lnTo>
                <a:lnTo>
                  <a:pt x="1969148" y="610683"/>
                </a:lnTo>
                <a:lnTo>
                  <a:pt x="1967956" y="606712"/>
                </a:lnTo>
                <a:lnTo>
                  <a:pt x="1966763" y="602741"/>
                </a:lnTo>
                <a:lnTo>
                  <a:pt x="1965174" y="599167"/>
                </a:lnTo>
                <a:lnTo>
                  <a:pt x="1963187" y="595593"/>
                </a:lnTo>
                <a:lnTo>
                  <a:pt x="1960405" y="592813"/>
                </a:lnTo>
                <a:lnTo>
                  <a:pt x="1958020" y="589636"/>
                </a:lnTo>
                <a:lnTo>
                  <a:pt x="1954841" y="586857"/>
                </a:lnTo>
                <a:lnTo>
                  <a:pt x="1951661" y="584871"/>
                </a:lnTo>
                <a:lnTo>
                  <a:pt x="1948084" y="582488"/>
                </a:lnTo>
                <a:lnTo>
                  <a:pt x="1944508" y="580503"/>
                </a:lnTo>
                <a:lnTo>
                  <a:pt x="1940533" y="579312"/>
                </a:lnTo>
                <a:lnTo>
                  <a:pt x="1936956" y="578517"/>
                </a:lnTo>
                <a:lnTo>
                  <a:pt x="1932585" y="577723"/>
                </a:lnTo>
                <a:lnTo>
                  <a:pt x="1928213" y="577723"/>
                </a:lnTo>
                <a:lnTo>
                  <a:pt x="1923841" y="577723"/>
                </a:lnTo>
                <a:close/>
                <a:moveTo>
                  <a:pt x="519301" y="160338"/>
                </a:moveTo>
                <a:lnTo>
                  <a:pt x="523687" y="160338"/>
                </a:lnTo>
                <a:lnTo>
                  <a:pt x="528072" y="160729"/>
                </a:lnTo>
                <a:lnTo>
                  <a:pt x="532059" y="161512"/>
                </a:lnTo>
                <a:lnTo>
                  <a:pt x="536445" y="162687"/>
                </a:lnTo>
                <a:lnTo>
                  <a:pt x="540033" y="163861"/>
                </a:lnTo>
                <a:lnTo>
                  <a:pt x="544020" y="166210"/>
                </a:lnTo>
                <a:lnTo>
                  <a:pt x="547209" y="168558"/>
                </a:lnTo>
                <a:lnTo>
                  <a:pt x="550399" y="170907"/>
                </a:lnTo>
                <a:lnTo>
                  <a:pt x="553588" y="174038"/>
                </a:lnTo>
                <a:lnTo>
                  <a:pt x="556379" y="176778"/>
                </a:lnTo>
                <a:lnTo>
                  <a:pt x="558771" y="180693"/>
                </a:lnTo>
                <a:lnTo>
                  <a:pt x="560366" y="183824"/>
                </a:lnTo>
                <a:lnTo>
                  <a:pt x="562359" y="188130"/>
                </a:lnTo>
                <a:lnTo>
                  <a:pt x="563954" y="192436"/>
                </a:lnTo>
                <a:lnTo>
                  <a:pt x="564752" y="196350"/>
                </a:lnTo>
                <a:lnTo>
                  <a:pt x="565150" y="201048"/>
                </a:lnTo>
                <a:lnTo>
                  <a:pt x="565150" y="205353"/>
                </a:lnTo>
                <a:lnTo>
                  <a:pt x="564752" y="209268"/>
                </a:lnTo>
                <a:lnTo>
                  <a:pt x="563954" y="213574"/>
                </a:lnTo>
                <a:lnTo>
                  <a:pt x="562758" y="217488"/>
                </a:lnTo>
                <a:lnTo>
                  <a:pt x="560765" y="221402"/>
                </a:lnTo>
                <a:lnTo>
                  <a:pt x="558771" y="224925"/>
                </a:lnTo>
                <a:lnTo>
                  <a:pt x="556778" y="228448"/>
                </a:lnTo>
                <a:lnTo>
                  <a:pt x="553987" y="231188"/>
                </a:lnTo>
                <a:lnTo>
                  <a:pt x="551196" y="234711"/>
                </a:lnTo>
                <a:lnTo>
                  <a:pt x="547608" y="237060"/>
                </a:lnTo>
                <a:lnTo>
                  <a:pt x="544418" y="239800"/>
                </a:lnTo>
                <a:lnTo>
                  <a:pt x="540431" y="241366"/>
                </a:lnTo>
                <a:lnTo>
                  <a:pt x="536843" y="242932"/>
                </a:lnTo>
                <a:lnTo>
                  <a:pt x="532458" y="244497"/>
                </a:lnTo>
                <a:lnTo>
                  <a:pt x="528072" y="245672"/>
                </a:lnTo>
                <a:lnTo>
                  <a:pt x="523687" y="246063"/>
                </a:lnTo>
                <a:lnTo>
                  <a:pt x="518902" y="246063"/>
                </a:lnTo>
                <a:lnTo>
                  <a:pt x="514915" y="245672"/>
                </a:lnTo>
                <a:lnTo>
                  <a:pt x="510530" y="244497"/>
                </a:lnTo>
                <a:lnTo>
                  <a:pt x="506543" y="243323"/>
                </a:lnTo>
                <a:lnTo>
                  <a:pt x="502955" y="241757"/>
                </a:lnTo>
                <a:lnTo>
                  <a:pt x="498968" y="239800"/>
                </a:lnTo>
                <a:lnTo>
                  <a:pt x="495778" y="237451"/>
                </a:lnTo>
                <a:lnTo>
                  <a:pt x="492190" y="235103"/>
                </a:lnTo>
                <a:lnTo>
                  <a:pt x="489399" y="232363"/>
                </a:lnTo>
                <a:lnTo>
                  <a:pt x="486210" y="228840"/>
                </a:lnTo>
                <a:lnTo>
                  <a:pt x="484216" y="225708"/>
                </a:lnTo>
                <a:lnTo>
                  <a:pt x="482223" y="221794"/>
                </a:lnTo>
                <a:lnTo>
                  <a:pt x="480628" y="217879"/>
                </a:lnTo>
                <a:lnTo>
                  <a:pt x="479033" y="213965"/>
                </a:lnTo>
                <a:lnTo>
                  <a:pt x="478236" y="209268"/>
                </a:lnTo>
                <a:lnTo>
                  <a:pt x="477837" y="205353"/>
                </a:lnTo>
                <a:lnTo>
                  <a:pt x="477837" y="200656"/>
                </a:lnTo>
                <a:lnTo>
                  <a:pt x="478236" y="196350"/>
                </a:lnTo>
                <a:lnTo>
                  <a:pt x="479033" y="192436"/>
                </a:lnTo>
                <a:lnTo>
                  <a:pt x="480628" y="188522"/>
                </a:lnTo>
                <a:lnTo>
                  <a:pt x="481824" y="184607"/>
                </a:lnTo>
                <a:lnTo>
                  <a:pt x="483818" y="181084"/>
                </a:lnTo>
                <a:lnTo>
                  <a:pt x="486210" y="177561"/>
                </a:lnTo>
                <a:lnTo>
                  <a:pt x="489001" y="174430"/>
                </a:lnTo>
                <a:lnTo>
                  <a:pt x="491791" y="171298"/>
                </a:lnTo>
                <a:lnTo>
                  <a:pt x="494981" y="168558"/>
                </a:lnTo>
                <a:lnTo>
                  <a:pt x="498569" y="166601"/>
                </a:lnTo>
                <a:lnTo>
                  <a:pt x="502157" y="164252"/>
                </a:lnTo>
                <a:lnTo>
                  <a:pt x="506144" y="162687"/>
                </a:lnTo>
                <a:lnTo>
                  <a:pt x="510530" y="161512"/>
                </a:lnTo>
                <a:lnTo>
                  <a:pt x="514915" y="160729"/>
                </a:lnTo>
                <a:lnTo>
                  <a:pt x="519301" y="160338"/>
                </a:lnTo>
                <a:close/>
                <a:moveTo>
                  <a:pt x="1699693" y="111125"/>
                </a:moveTo>
                <a:lnTo>
                  <a:pt x="1718770" y="131377"/>
                </a:lnTo>
                <a:lnTo>
                  <a:pt x="1740628" y="154806"/>
                </a:lnTo>
                <a:lnTo>
                  <a:pt x="1768448" y="186178"/>
                </a:lnTo>
                <a:lnTo>
                  <a:pt x="1784345" y="204842"/>
                </a:lnTo>
                <a:lnTo>
                  <a:pt x="1801832" y="224697"/>
                </a:lnTo>
                <a:lnTo>
                  <a:pt x="1819318" y="246538"/>
                </a:lnTo>
                <a:lnTo>
                  <a:pt x="1838395" y="269173"/>
                </a:lnTo>
                <a:lnTo>
                  <a:pt x="1857471" y="293793"/>
                </a:lnTo>
                <a:lnTo>
                  <a:pt x="1877343" y="318811"/>
                </a:lnTo>
                <a:lnTo>
                  <a:pt x="1897611" y="345417"/>
                </a:lnTo>
                <a:lnTo>
                  <a:pt x="1917483" y="372420"/>
                </a:lnTo>
                <a:lnTo>
                  <a:pt x="1936956" y="400217"/>
                </a:lnTo>
                <a:lnTo>
                  <a:pt x="1954841" y="426823"/>
                </a:lnTo>
                <a:lnTo>
                  <a:pt x="1971930" y="453032"/>
                </a:lnTo>
                <a:lnTo>
                  <a:pt x="1987032" y="478050"/>
                </a:lnTo>
                <a:lnTo>
                  <a:pt x="2001339" y="501479"/>
                </a:lnTo>
                <a:lnTo>
                  <a:pt x="2014057" y="524511"/>
                </a:lnTo>
                <a:lnTo>
                  <a:pt x="2025980" y="545558"/>
                </a:lnTo>
                <a:lnTo>
                  <a:pt x="2036313" y="565016"/>
                </a:lnTo>
                <a:lnTo>
                  <a:pt x="2045454" y="582488"/>
                </a:lnTo>
                <a:lnTo>
                  <a:pt x="2053402" y="598770"/>
                </a:lnTo>
                <a:lnTo>
                  <a:pt x="2065325" y="623787"/>
                </a:lnTo>
                <a:lnTo>
                  <a:pt x="2072479" y="640069"/>
                </a:lnTo>
                <a:lnTo>
                  <a:pt x="2074863" y="646025"/>
                </a:lnTo>
                <a:lnTo>
                  <a:pt x="1870189" y="796925"/>
                </a:lnTo>
                <a:lnTo>
                  <a:pt x="1867407" y="789380"/>
                </a:lnTo>
                <a:lnTo>
                  <a:pt x="1859856" y="767142"/>
                </a:lnTo>
                <a:lnTo>
                  <a:pt x="1854689" y="751258"/>
                </a:lnTo>
                <a:lnTo>
                  <a:pt x="1847933" y="733388"/>
                </a:lnTo>
                <a:lnTo>
                  <a:pt x="1839985" y="712342"/>
                </a:lnTo>
                <a:lnTo>
                  <a:pt x="1830844" y="690104"/>
                </a:lnTo>
                <a:lnTo>
                  <a:pt x="1820908" y="666278"/>
                </a:lnTo>
                <a:lnTo>
                  <a:pt x="1809383" y="640466"/>
                </a:lnTo>
                <a:lnTo>
                  <a:pt x="1797063" y="614257"/>
                </a:lnTo>
                <a:lnTo>
                  <a:pt x="1783550" y="586857"/>
                </a:lnTo>
                <a:lnTo>
                  <a:pt x="1768845" y="559059"/>
                </a:lnTo>
                <a:lnTo>
                  <a:pt x="1753346" y="531262"/>
                </a:lnTo>
                <a:lnTo>
                  <a:pt x="1744602" y="517363"/>
                </a:lnTo>
                <a:lnTo>
                  <a:pt x="1736256" y="503862"/>
                </a:lnTo>
                <a:lnTo>
                  <a:pt x="1727513" y="490360"/>
                </a:lnTo>
                <a:lnTo>
                  <a:pt x="1718770" y="476859"/>
                </a:lnTo>
                <a:lnTo>
                  <a:pt x="1709232" y="463357"/>
                </a:lnTo>
                <a:lnTo>
                  <a:pt x="1700091" y="450650"/>
                </a:lnTo>
                <a:lnTo>
                  <a:pt x="1690552" y="438339"/>
                </a:lnTo>
                <a:lnTo>
                  <a:pt x="1681014" y="426029"/>
                </a:lnTo>
                <a:lnTo>
                  <a:pt x="1661938" y="403394"/>
                </a:lnTo>
                <a:lnTo>
                  <a:pt x="1643259" y="381951"/>
                </a:lnTo>
                <a:lnTo>
                  <a:pt x="1624977" y="362095"/>
                </a:lnTo>
                <a:lnTo>
                  <a:pt x="1606696" y="343431"/>
                </a:lnTo>
                <a:lnTo>
                  <a:pt x="1590004" y="327150"/>
                </a:lnTo>
                <a:lnTo>
                  <a:pt x="1573312" y="311663"/>
                </a:lnTo>
                <a:lnTo>
                  <a:pt x="1558210" y="298559"/>
                </a:lnTo>
                <a:lnTo>
                  <a:pt x="1544697" y="287042"/>
                </a:lnTo>
                <a:lnTo>
                  <a:pt x="1532377" y="276718"/>
                </a:lnTo>
                <a:lnTo>
                  <a:pt x="1522044" y="268776"/>
                </a:lnTo>
                <a:lnTo>
                  <a:pt x="1506942" y="257657"/>
                </a:lnTo>
                <a:lnTo>
                  <a:pt x="1501775" y="254083"/>
                </a:lnTo>
                <a:lnTo>
                  <a:pt x="1699693" y="111125"/>
                </a:lnTo>
                <a:close/>
                <a:moveTo>
                  <a:pt x="529828" y="78646"/>
                </a:moveTo>
                <a:lnTo>
                  <a:pt x="511572" y="88179"/>
                </a:lnTo>
                <a:lnTo>
                  <a:pt x="489347" y="100889"/>
                </a:lnTo>
                <a:lnTo>
                  <a:pt x="476647" y="108436"/>
                </a:lnTo>
                <a:lnTo>
                  <a:pt x="463153" y="116777"/>
                </a:lnTo>
                <a:lnTo>
                  <a:pt x="448865" y="126310"/>
                </a:lnTo>
                <a:lnTo>
                  <a:pt x="433784" y="136240"/>
                </a:lnTo>
                <a:lnTo>
                  <a:pt x="417512" y="147759"/>
                </a:lnTo>
                <a:lnTo>
                  <a:pt x="401637" y="159675"/>
                </a:lnTo>
                <a:lnTo>
                  <a:pt x="384175" y="172783"/>
                </a:lnTo>
                <a:lnTo>
                  <a:pt x="367109" y="186288"/>
                </a:lnTo>
                <a:lnTo>
                  <a:pt x="349250" y="200984"/>
                </a:lnTo>
                <a:lnTo>
                  <a:pt x="331787" y="216475"/>
                </a:lnTo>
                <a:lnTo>
                  <a:pt x="313531" y="233157"/>
                </a:lnTo>
                <a:lnTo>
                  <a:pt x="294878" y="250634"/>
                </a:lnTo>
                <a:lnTo>
                  <a:pt x="277019" y="268905"/>
                </a:lnTo>
                <a:lnTo>
                  <a:pt x="259159" y="287177"/>
                </a:lnTo>
                <a:lnTo>
                  <a:pt x="225028" y="322528"/>
                </a:lnTo>
                <a:lnTo>
                  <a:pt x="193278" y="356687"/>
                </a:lnTo>
                <a:lnTo>
                  <a:pt x="164703" y="389257"/>
                </a:lnTo>
                <a:lnTo>
                  <a:pt x="138906" y="419445"/>
                </a:lnTo>
                <a:lnTo>
                  <a:pt x="116284" y="446057"/>
                </a:lnTo>
                <a:lnTo>
                  <a:pt x="97234" y="469095"/>
                </a:lnTo>
                <a:lnTo>
                  <a:pt x="82550" y="488161"/>
                </a:lnTo>
                <a:lnTo>
                  <a:pt x="205184" y="612882"/>
                </a:lnTo>
                <a:lnTo>
                  <a:pt x="213915" y="597391"/>
                </a:lnTo>
                <a:lnTo>
                  <a:pt x="224631" y="581106"/>
                </a:lnTo>
                <a:lnTo>
                  <a:pt x="236934" y="562437"/>
                </a:lnTo>
                <a:lnTo>
                  <a:pt x="250428" y="542974"/>
                </a:lnTo>
                <a:lnTo>
                  <a:pt x="256381" y="531456"/>
                </a:lnTo>
                <a:lnTo>
                  <a:pt x="260350" y="524306"/>
                </a:lnTo>
                <a:lnTo>
                  <a:pt x="265112" y="515965"/>
                </a:lnTo>
                <a:lnTo>
                  <a:pt x="270669" y="507623"/>
                </a:lnTo>
                <a:lnTo>
                  <a:pt x="277019" y="498885"/>
                </a:lnTo>
                <a:lnTo>
                  <a:pt x="284162" y="488558"/>
                </a:lnTo>
                <a:lnTo>
                  <a:pt x="292100" y="478628"/>
                </a:lnTo>
                <a:lnTo>
                  <a:pt x="301228" y="467506"/>
                </a:lnTo>
                <a:lnTo>
                  <a:pt x="311547" y="456385"/>
                </a:lnTo>
                <a:lnTo>
                  <a:pt x="322262" y="444071"/>
                </a:lnTo>
                <a:lnTo>
                  <a:pt x="334565" y="431758"/>
                </a:lnTo>
                <a:lnTo>
                  <a:pt x="348059" y="418650"/>
                </a:lnTo>
                <a:lnTo>
                  <a:pt x="362347" y="405543"/>
                </a:lnTo>
                <a:lnTo>
                  <a:pt x="378619" y="391641"/>
                </a:lnTo>
                <a:lnTo>
                  <a:pt x="395684" y="377739"/>
                </a:lnTo>
                <a:lnTo>
                  <a:pt x="413147" y="362248"/>
                </a:lnTo>
                <a:lnTo>
                  <a:pt x="430609" y="347154"/>
                </a:lnTo>
                <a:lnTo>
                  <a:pt x="448469" y="332855"/>
                </a:lnTo>
                <a:lnTo>
                  <a:pt x="466328" y="318953"/>
                </a:lnTo>
                <a:lnTo>
                  <a:pt x="484188" y="305448"/>
                </a:lnTo>
                <a:lnTo>
                  <a:pt x="502047" y="292737"/>
                </a:lnTo>
                <a:lnTo>
                  <a:pt x="519510" y="280821"/>
                </a:lnTo>
                <a:lnTo>
                  <a:pt x="536972" y="268905"/>
                </a:lnTo>
                <a:lnTo>
                  <a:pt x="553641" y="257784"/>
                </a:lnTo>
                <a:lnTo>
                  <a:pt x="570310" y="247457"/>
                </a:lnTo>
                <a:lnTo>
                  <a:pt x="601663" y="228391"/>
                </a:lnTo>
                <a:lnTo>
                  <a:pt x="629841" y="212106"/>
                </a:lnTo>
                <a:lnTo>
                  <a:pt x="654050" y="198601"/>
                </a:lnTo>
                <a:lnTo>
                  <a:pt x="529828" y="78646"/>
                </a:lnTo>
                <a:close/>
                <a:moveTo>
                  <a:pt x="537766" y="0"/>
                </a:moveTo>
                <a:lnTo>
                  <a:pt x="542925" y="794"/>
                </a:lnTo>
                <a:lnTo>
                  <a:pt x="548085" y="2383"/>
                </a:lnTo>
                <a:lnTo>
                  <a:pt x="552450" y="4369"/>
                </a:lnTo>
                <a:lnTo>
                  <a:pt x="557213" y="6752"/>
                </a:lnTo>
                <a:lnTo>
                  <a:pt x="561181" y="10327"/>
                </a:lnTo>
                <a:lnTo>
                  <a:pt x="738981" y="181521"/>
                </a:lnTo>
                <a:lnTo>
                  <a:pt x="741760" y="185096"/>
                </a:lnTo>
                <a:lnTo>
                  <a:pt x="744538" y="188274"/>
                </a:lnTo>
                <a:lnTo>
                  <a:pt x="746522" y="192246"/>
                </a:lnTo>
                <a:lnTo>
                  <a:pt x="748110" y="195820"/>
                </a:lnTo>
                <a:lnTo>
                  <a:pt x="748903" y="200190"/>
                </a:lnTo>
                <a:lnTo>
                  <a:pt x="749697" y="204162"/>
                </a:lnTo>
                <a:lnTo>
                  <a:pt x="749697" y="208531"/>
                </a:lnTo>
                <a:lnTo>
                  <a:pt x="749300" y="213297"/>
                </a:lnTo>
                <a:lnTo>
                  <a:pt x="748506" y="217269"/>
                </a:lnTo>
                <a:lnTo>
                  <a:pt x="746919" y="221241"/>
                </a:lnTo>
                <a:lnTo>
                  <a:pt x="745331" y="224816"/>
                </a:lnTo>
                <a:lnTo>
                  <a:pt x="742553" y="228788"/>
                </a:lnTo>
                <a:lnTo>
                  <a:pt x="740172" y="231568"/>
                </a:lnTo>
                <a:lnTo>
                  <a:pt x="736600" y="234746"/>
                </a:lnTo>
                <a:lnTo>
                  <a:pt x="733425" y="237129"/>
                </a:lnTo>
                <a:lnTo>
                  <a:pt x="729456" y="239512"/>
                </a:lnTo>
                <a:lnTo>
                  <a:pt x="722710" y="242690"/>
                </a:lnTo>
                <a:lnTo>
                  <a:pt x="705247" y="251429"/>
                </a:lnTo>
                <a:lnTo>
                  <a:pt x="776685" y="295915"/>
                </a:lnTo>
                <a:lnTo>
                  <a:pt x="813594" y="318953"/>
                </a:lnTo>
                <a:lnTo>
                  <a:pt x="843756" y="338416"/>
                </a:lnTo>
                <a:lnTo>
                  <a:pt x="855266" y="332458"/>
                </a:lnTo>
                <a:lnTo>
                  <a:pt x="867569" y="326500"/>
                </a:lnTo>
                <a:lnTo>
                  <a:pt x="879872" y="321733"/>
                </a:lnTo>
                <a:lnTo>
                  <a:pt x="892175" y="317364"/>
                </a:lnTo>
                <a:lnTo>
                  <a:pt x="905669" y="312995"/>
                </a:lnTo>
                <a:lnTo>
                  <a:pt x="919163" y="309817"/>
                </a:lnTo>
                <a:lnTo>
                  <a:pt x="933847" y="307037"/>
                </a:lnTo>
                <a:lnTo>
                  <a:pt x="948135" y="304256"/>
                </a:lnTo>
                <a:lnTo>
                  <a:pt x="970756" y="301873"/>
                </a:lnTo>
                <a:lnTo>
                  <a:pt x="992188" y="300284"/>
                </a:lnTo>
                <a:lnTo>
                  <a:pt x="1013222" y="299093"/>
                </a:lnTo>
                <a:lnTo>
                  <a:pt x="1033066" y="298696"/>
                </a:lnTo>
                <a:lnTo>
                  <a:pt x="1052513" y="299490"/>
                </a:lnTo>
                <a:lnTo>
                  <a:pt x="1070769" y="301079"/>
                </a:lnTo>
                <a:lnTo>
                  <a:pt x="1088231" y="302668"/>
                </a:lnTo>
                <a:lnTo>
                  <a:pt x="1105297" y="305051"/>
                </a:lnTo>
                <a:lnTo>
                  <a:pt x="1121172" y="308228"/>
                </a:lnTo>
                <a:lnTo>
                  <a:pt x="1137047" y="311803"/>
                </a:lnTo>
                <a:lnTo>
                  <a:pt x="1151731" y="315775"/>
                </a:lnTo>
                <a:lnTo>
                  <a:pt x="1165622" y="320542"/>
                </a:lnTo>
                <a:lnTo>
                  <a:pt x="1179116" y="324911"/>
                </a:lnTo>
                <a:lnTo>
                  <a:pt x="1191816" y="329677"/>
                </a:lnTo>
                <a:lnTo>
                  <a:pt x="1203722" y="335238"/>
                </a:lnTo>
                <a:lnTo>
                  <a:pt x="1215231" y="340004"/>
                </a:lnTo>
                <a:lnTo>
                  <a:pt x="1226741" y="345565"/>
                </a:lnTo>
                <a:lnTo>
                  <a:pt x="1237060" y="351126"/>
                </a:lnTo>
                <a:lnTo>
                  <a:pt x="1256506" y="362645"/>
                </a:lnTo>
                <a:lnTo>
                  <a:pt x="1274366" y="372972"/>
                </a:lnTo>
                <a:lnTo>
                  <a:pt x="1289844" y="382902"/>
                </a:lnTo>
                <a:lnTo>
                  <a:pt x="1304131" y="391641"/>
                </a:lnTo>
                <a:lnTo>
                  <a:pt x="1310878" y="395613"/>
                </a:lnTo>
                <a:lnTo>
                  <a:pt x="1317228" y="398790"/>
                </a:lnTo>
                <a:lnTo>
                  <a:pt x="1323578" y="401968"/>
                </a:lnTo>
                <a:lnTo>
                  <a:pt x="1329135" y="403954"/>
                </a:lnTo>
                <a:lnTo>
                  <a:pt x="1334691" y="405543"/>
                </a:lnTo>
                <a:lnTo>
                  <a:pt x="1340247" y="406337"/>
                </a:lnTo>
                <a:lnTo>
                  <a:pt x="1345406" y="407132"/>
                </a:lnTo>
                <a:lnTo>
                  <a:pt x="1351360" y="407132"/>
                </a:lnTo>
                <a:lnTo>
                  <a:pt x="1358106" y="406734"/>
                </a:lnTo>
                <a:lnTo>
                  <a:pt x="1364853" y="406337"/>
                </a:lnTo>
                <a:lnTo>
                  <a:pt x="1379538" y="404351"/>
                </a:lnTo>
                <a:lnTo>
                  <a:pt x="1395810" y="401173"/>
                </a:lnTo>
                <a:lnTo>
                  <a:pt x="1412081" y="397201"/>
                </a:lnTo>
                <a:lnTo>
                  <a:pt x="1429544" y="392832"/>
                </a:lnTo>
                <a:lnTo>
                  <a:pt x="1446610" y="387669"/>
                </a:lnTo>
                <a:lnTo>
                  <a:pt x="1463675" y="382505"/>
                </a:lnTo>
                <a:lnTo>
                  <a:pt x="1494631" y="371781"/>
                </a:lnTo>
                <a:lnTo>
                  <a:pt x="1520825" y="362645"/>
                </a:lnTo>
                <a:lnTo>
                  <a:pt x="1545035" y="353112"/>
                </a:lnTo>
                <a:lnTo>
                  <a:pt x="1550988" y="357481"/>
                </a:lnTo>
                <a:lnTo>
                  <a:pt x="1557338" y="363439"/>
                </a:lnTo>
                <a:lnTo>
                  <a:pt x="1566069" y="371383"/>
                </a:lnTo>
                <a:lnTo>
                  <a:pt x="1577578" y="382108"/>
                </a:lnTo>
                <a:lnTo>
                  <a:pt x="1589881" y="395215"/>
                </a:lnTo>
                <a:lnTo>
                  <a:pt x="1604963" y="410309"/>
                </a:lnTo>
                <a:lnTo>
                  <a:pt x="1620838" y="428183"/>
                </a:lnTo>
                <a:lnTo>
                  <a:pt x="1638697" y="449235"/>
                </a:lnTo>
                <a:lnTo>
                  <a:pt x="1656953" y="472670"/>
                </a:lnTo>
                <a:lnTo>
                  <a:pt x="1666875" y="485380"/>
                </a:lnTo>
                <a:lnTo>
                  <a:pt x="1676400" y="498885"/>
                </a:lnTo>
                <a:lnTo>
                  <a:pt x="1686719" y="512787"/>
                </a:lnTo>
                <a:lnTo>
                  <a:pt x="1696641" y="527881"/>
                </a:lnTo>
                <a:lnTo>
                  <a:pt x="1707356" y="542974"/>
                </a:lnTo>
                <a:lnTo>
                  <a:pt x="1717675" y="559657"/>
                </a:lnTo>
                <a:lnTo>
                  <a:pt x="1727994" y="576339"/>
                </a:lnTo>
                <a:lnTo>
                  <a:pt x="1738710" y="594213"/>
                </a:lnTo>
                <a:lnTo>
                  <a:pt x="1749425" y="612882"/>
                </a:lnTo>
                <a:lnTo>
                  <a:pt x="1760141" y="632345"/>
                </a:lnTo>
                <a:lnTo>
                  <a:pt x="1770460" y="651808"/>
                </a:lnTo>
                <a:lnTo>
                  <a:pt x="1781175" y="672859"/>
                </a:lnTo>
                <a:lnTo>
                  <a:pt x="1802606" y="715360"/>
                </a:lnTo>
                <a:lnTo>
                  <a:pt x="1810544" y="731645"/>
                </a:lnTo>
                <a:lnTo>
                  <a:pt x="1813322" y="739192"/>
                </a:lnTo>
                <a:lnTo>
                  <a:pt x="1816100" y="745944"/>
                </a:lnTo>
                <a:lnTo>
                  <a:pt x="1817688" y="752300"/>
                </a:lnTo>
                <a:lnTo>
                  <a:pt x="1818878" y="758258"/>
                </a:lnTo>
                <a:lnTo>
                  <a:pt x="1819275" y="764216"/>
                </a:lnTo>
                <a:lnTo>
                  <a:pt x="1819275" y="769379"/>
                </a:lnTo>
                <a:lnTo>
                  <a:pt x="1818481" y="774543"/>
                </a:lnTo>
                <a:lnTo>
                  <a:pt x="1816497" y="778912"/>
                </a:lnTo>
                <a:lnTo>
                  <a:pt x="1814116" y="783679"/>
                </a:lnTo>
                <a:lnTo>
                  <a:pt x="1810544" y="788445"/>
                </a:lnTo>
                <a:lnTo>
                  <a:pt x="1805781" y="792417"/>
                </a:lnTo>
                <a:lnTo>
                  <a:pt x="1801019" y="796786"/>
                </a:lnTo>
                <a:lnTo>
                  <a:pt x="1794272" y="801155"/>
                </a:lnTo>
                <a:lnTo>
                  <a:pt x="1787128" y="805922"/>
                </a:lnTo>
                <a:lnTo>
                  <a:pt x="1778397" y="810688"/>
                </a:lnTo>
                <a:lnTo>
                  <a:pt x="1769269" y="815852"/>
                </a:lnTo>
                <a:lnTo>
                  <a:pt x="1747044" y="826179"/>
                </a:lnTo>
                <a:lnTo>
                  <a:pt x="1720056" y="838492"/>
                </a:lnTo>
                <a:lnTo>
                  <a:pt x="1687910" y="852394"/>
                </a:lnTo>
                <a:lnTo>
                  <a:pt x="1650206" y="868680"/>
                </a:lnTo>
                <a:lnTo>
                  <a:pt x="1607741" y="888142"/>
                </a:lnTo>
                <a:lnTo>
                  <a:pt x="1568450" y="905619"/>
                </a:lnTo>
                <a:lnTo>
                  <a:pt x="1553766" y="911975"/>
                </a:lnTo>
                <a:lnTo>
                  <a:pt x="1541463" y="916344"/>
                </a:lnTo>
                <a:lnTo>
                  <a:pt x="1531144" y="919521"/>
                </a:lnTo>
                <a:lnTo>
                  <a:pt x="1526778" y="920713"/>
                </a:lnTo>
                <a:lnTo>
                  <a:pt x="1522810" y="921507"/>
                </a:lnTo>
                <a:lnTo>
                  <a:pt x="1518841" y="921905"/>
                </a:lnTo>
                <a:lnTo>
                  <a:pt x="1514872" y="921905"/>
                </a:lnTo>
                <a:lnTo>
                  <a:pt x="1511697" y="921507"/>
                </a:lnTo>
                <a:lnTo>
                  <a:pt x="1508522" y="921110"/>
                </a:lnTo>
                <a:lnTo>
                  <a:pt x="1505347" y="920316"/>
                </a:lnTo>
                <a:lnTo>
                  <a:pt x="1502569" y="919521"/>
                </a:lnTo>
                <a:lnTo>
                  <a:pt x="1496219" y="916344"/>
                </a:lnTo>
                <a:lnTo>
                  <a:pt x="1489869" y="912769"/>
                </a:lnTo>
                <a:lnTo>
                  <a:pt x="1482328" y="907605"/>
                </a:lnTo>
                <a:lnTo>
                  <a:pt x="1472803" y="902045"/>
                </a:lnTo>
                <a:lnTo>
                  <a:pt x="1462485" y="895689"/>
                </a:lnTo>
                <a:lnTo>
                  <a:pt x="1449785" y="888540"/>
                </a:lnTo>
                <a:lnTo>
                  <a:pt x="1433910" y="880993"/>
                </a:lnTo>
                <a:lnTo>
                  <a:pt x="1425178" y="876624"/>
                </a:lnTo>
                <a:lnTo>
                  <a:pt x="1415653" y="870666"/>
                </a:lnTo>
                <a:lnTo>
                  <a:pt x="1404541" y="863516"/>
                </a:lnTo>
                <a:lnTo>
                  <a:pt x="1393428" y="854778"/>
                </a:lnTo>
                <a:lnTo>
                  <a:pt x="1381522" y="845642"/>
                </a:lnTo>
                <a:lnTo>
                  <a:pt x="1368822" y="834917"/>
                </a:lnTo>
                <a:lnTo>
                  <a:pt x="1355725" y="823796"/>
                </a:lnTo>
                <a:lnTo>
                  <a:pt x="1342231" y="811483"/>
                </a:lnTo>
                <a:lnTo>
                  <a:pt x="1314053" y="785267"/>
                </a:lnTo>
                <a:lnTo>
                  <a:pt x="1284288" y="757463"/>
                </a:lnTo>
                <a:lnTo>
                  <a:pt x="1254522" y="728468"/>
                </a:lnTo>
                <a:lnTo>
                  <a:pt x="1225153" y="698677"/>
                </a:lnTo>
                <a:lnTo>
                  <a:pt x="1167606" y="642275"/>
                </a:lnTo>
                <a:lnTo>
                  <a:pt x="1141016" y="616457"/>
                </a:lnTo>
                <a:lnTo>
                  <a:pt x="1116806" y="593816"/>
                </a:lnTo>
                <a:lnTo>
                  <a:pt x="1105694" y="583886"/>
                </a:lnTo>
                <a:lnTo>
                  <a:pt x="1094978" y="574751"/>
                </a:lnTo>
                <a:lnTo>
                  <a:pt x="1085453" y="567204"/>
                </a:lnTo>
                <a:lnTo>
                  <a:pt x="1077119" y="560451"/>
                </a:lnTo>
                <a:lnTo>
                  <a:pt x="1069181" y="554890"/>
                </a:lnTo>
                <a:lnTo>
                  <a:pt x="1062435" y="551316"/>
                </a:lnTo>
                <a:lnTo>
                  <a:pt x="1056878" y="548535"/>
                </a:lnTo>
                <a:lnTo>
                  <a:pt x="1054100" y="547741"/>
                </a:lnTo>
                <a:lnTo>
                  <a:pt x="1052116" y="547741"/>
                </a:lnTo>
                <a:lnTo>
                  <a:pt x="1042591" y="547741"/>
                </a:lnTo>
                <a:lnTo>
                  <a:pt x="1028700" y="548535"/>
                </a:lnTo>
                <a:lnTo>
                  <a:pt x="992585" y="550918"/>
                </a:lnTo>
                <a:lnTo>
                  <a:pt x="949325" y="553302"/>
                </a:lnTo>
                <a:lnTo>
                  <a:pt x="902494" y="556479"/>
                </a:lnTo>
                <a:lnTo>
                  <a:pt x="820341" y="562835"/>
                </a:lnTo>
                <a:lnTo>
                  <a:pt x="784622" y="566012"/>
                </a:lnTo>
                <a:lnTo>
                  <a:pt x="760810" y="542180"/>
                </a:lnTo>
                <a:lnTo>
                  <a:pt x="755650" y="532250"/>
                </a:lnTo>
                <a:lnTo>
                  <a:pt x="752078" y="521526"/>
                </a:lnTo>
                <a:lnTo>
                  <a:pt x="748506" y="511596"/>
                </a:lnTo>
                <a:lnTo>
                  <a:pt x="746522" y="500871"/>
                </a:lnTo>
                <a:lnTo>
                  <a:pt x="745331" y="490544"/>
                </a:lnTo>
                <a:lnTo>
                  <a:pt x="744935" y="480217"/>
                </a:lnTo>
                <a:lnTo>
                  <a:pt x="745728" y="470287"/>
                </a:lnTo>
                <a:lnTo>
                  <a:pt x="746919" y="459959"/>
                </a:lnTo>
                <a:lnTo>
                  <a:pt x="748903" y="450029"/>
                </a:lnTo>
                <a:lnTo>
                  <a:pt x="752078" y="440099"/>
                </a:lnTo>
                <a:lnTo>
                  <a:pt x="755650" y="430566"/>
                </a:lnTo>
                <a:lnTo>
                  <a:pt x="760016" y="420636"/>
                </a:lnTo>
                <a:lnTo>
                  <a:pt x="765175" y="411501"/>
                </a:lnTo>
                <a:lnTo>
                  <a:pt x="771128" y="402365"/>
                </a:lnTo>
                <a:lnTo>
                  <a:pt x="777875" y="393229"/>
                </a:lnTo>
                <a:lnTo>
                  <a:pt x="785019" y="384888"/>
                </a:lnTo>
                <a:lnTo>
                  <a:pt x="749697" y="362645"/>
                </a:lnTo>
                <a:lnTo>
                  <a:pt x="711994" y="339210"/>
                </a:lnTo>
                <a:lnTo>
                  <a:pt x="648494" y="300682"/>
                </a:lnTo>
                <a:lnTo>
                  <a:pt x="635000" y="307037"/>
                </a:lnTo>
                <a:lnTo>
                  <a:pt x="617538" y="316172"/>
                </a:lnTo>
                <a:lnTo>
                  <a:pt x="596503" y="327691"/>
                </a:lnTo>
                <a:lnTo>
                  <a:pt x="572294" y="341593"/>
                </a:lnTo>
                <a:lnTo>
                  <a:pt x="545306" y="357879"/>
                </a:lnTo>
                <a:lnTo>
                  <a:pt x="531019" y="367014"/>
                </a:lnTo>
                <a:lnTo>
                  <a:pt x="516335" y="377341"/>
                </a:lnTo>
                <a:lnTo>
                  <a:pt x="500856" y="387669"/>
                </a:lnTo>
                <a:lnTo>
                  <a:pt x="484585" y="399187"/>
                </a:lnTo>
                <a:lnTo>
                  <a:pt x="467915" y="411501"/>
                </a:lnTo>
                <a:lnTo>
                  <a:pt x="450850" y="424211"/>
                </a:lnTo>
                <a:lnTo>
                  <a:pt x="438150" y="434141"/>
                </a:lnTo>
                <a:lnTo>
                  <a:pt x="432990" y="439702"/>
                </a:lnTo>
                <a:lnTo>
                  <a:pt x="415131" y="456782"/>
                </a:lnTo>
                <a:lnTo>
                  <a:pt x="398859" y="473464"/>
                </a:lnTo>
                <a:lnTo>
                  <a:pt x="382984" y="490544"/>
                </a:lnTo>
                <a:lnTo>
                  <a:pt x="368300" y="506829"/>
                </a:lnTo>
                <a:lnTo>
                  <a:pt x="354409" y="523909"/>
                </a:lnTo>
                <a:lnTo>
                  <a:pt x="341312" y="539797"/>
                </a:lnTo>
                <a:lnTo>
                  <a:pt x="329009" y="555685"/>
                </a:lnTo>
                <a:lnTo>
                  <a:pt x="317500" y="570779"/>
                </a:lnTo>
                <a:lnTo>
                  <a:pt x="387350" y="732042"/>
                </a:lnTo>
                <a:lnTo>
                  <a:pt x="401240" y="724098"/>
                </a:lnTo>
                <a:lnTo>
                  <a:pt x="406400" y="721318"/>
                </a:lnTo>
                <a:lnTo>
                  <a:pt x="413147" y="720523"/>
                </a:lnTo>
                <a:lnTo>
                  <a:pt x="419497" y="719729"/>
                </a:lnTo>
                <a:lnTo>
                  <a:pt x="425053" y="719729"/>
                </a:lnTo>
                <a:lnTo>
                  <a:pt x="430609" y="720523"/>
                </a:lnTo>
                <a:lnTo>
                  <a:pt x="436165" y="721715"/>
                </a:lnTo>
                <a:lnTo>
                  <a:pt x="441325" y="722907"/>
                </a:lnTo>
                <a:lnTo>
                  <a:pt x="446484" y="724495"/>
                </a:lnTo>
                <a:lnTo>
                  <a:pt x="450850" y="726482"/>
                </a:lnTo>
                <a:lnTo>
                  <a:pt x="455215" y="729262"/>
                </a:lnTo>
                <a:lnTo>
                  <a:pt x="459581" y="731645"/>
                </a:lnTo>
                <a:lnTo>
                  <a:pt x="463550" y="734823"/>
                </a:lnTo>
                <a:lnTo>
                  <a:pt x="467519" y="738000"/>
                </a:lnTo>
                <a:lnTo>
                  <a:pt x="474265" y="744753"/>
                </a:lnTo>
                <a:lnTo>
                  <a:pt x="481013" y="752300"/>
                </a:lnTo>
                <a:lnTo>
                  <a:pt x="486966" y="759846"/>
                </a:lnTo>
                <a:lnTo>
                  <a:pt x="492125" y="768188"/>
                </a:lnTo>
                <a:lnTo>
                  <a:pt x="502047" y="783281"/>
                </a:lnTo>
                <a:lnTo>
                  <a:pt x="506413" y="790034"/>
                </a:lnTo>
                <a:lnTo>
                  <a:pt x="510778" y="795992"/>
                </a:lnTo>
                <a:lnTo>
                  <a:pt x="515541" y="800361"/>
                </a:lnTo>
                <a:lnTo>
                  <a:pt x="517525" y="802744"/>
                </a:lnTo>
                <a:lnTo>
                  <a:pt x="519510" y="803936"/>
                </a:lnTo>
                <a:lnTo>
                  <a:pt x="525860" y="807511"/>
                </a:lnTo>
                <a:lnTo>
                  <a:pt x="531416" y="811483"/>
                </a:lnTo>
                <a:lnTo>
                  <a:pt x="536972" y="815852"/>
                </a:lnTo>
                <a:lnTo>
                  <a:pt x="541735" y="819427"/>
                </a:lnTo>
                <a:lnTo>
                  <a:pt x="550466" y="827371"/>
                </a:lnTo>
                <a:lnTo>
                  <a:pt x="558006" y="834917"/>
                </a:lnTo>
                <a:lnTo>
                  <a:pt x="564356" y="843259"/>
                </a:lnTo>
                <a:lnTo>
                  <a:pt x="569516" y="850806"/>
                </a:lnTo>
                <a:lnTo>
                  <a:pt x="573881" y="858352"/>
                </a:lnTo>
                <a:lnTo>
                  <a:pt x="577850" y="865899"/>
                </a:lnTo>
                <a:lnTo>
                  <a:pt x="584597" y="879404"/>
                </a:lnTo>
                <a:lnTo>
                  <a:pt x="587375" y="885759"/>
                </a:lnTo>
                <a:lnTo>
                  <a:pt x="590550" y="891717"/>
                </a:lnTo>
                <a:lnTo>
                  <a:pt x="594122" y="896881"/>
                </a:lnTo>
                <a:lnTo>
                  <a:pt x="598091" y="901250"/>
                </a:lnTo>
                <a:lnTo>
                  <a:pt x="602456" y="905619"/>
                </a:lnTo>
                <a:lnTo>
                  <a:pt x="604838" y="907208"/>
                </a:lnTo>
                <a:lnTo>
                  <a:pt x="607616" y="908797"/>
                </a:lnTo>
                <a:lnTo>
                  <a:pt x="613569" y="912372"/>
                </a:lnTo>
                <a:lnTo>
                  <a:pt x="618728" y="915549"/>
                </a:lnTo>
                <a:lnTo>
                  <a:pt x="624285" y="919124"/>
                </a:lnTo>
                <a:lnTo>
                  <a:pt x="629047" y="922699"/>
                </a:lnTo>
                <a:lnTo>
                  <a:pt x="633413" y="926274"/>
                </a:lnTo>
                <a:lnTo>
                  <a:pt x="637778" y="929849"/>
                </a:lnTo>
                <a:lnTo>
                  <a:pt x="645319" y="938190"/>
                </a:lnTo>
                <a:lnTo>
                  <a:pt x="651669" y="946134"/>
                </a:lnTo>
                <a:lnTo>
                  <a:pt x="657622" y="954078"/>
                </a:lnTo>
                <a:lnTo>
                  <a:pt x="661988" y="962022"/>
                </a:lnTo>
                <a:lnTo>
                  <a:pt x="665956" y="969966"/>
                </a:lnTo>
                <a:lnTo>
                  <a:pt x="669528" y="977116"/>
                </a:lnTo>
                <a:lnTo>
                  <a:pt x="671910" y="983868"/>
                </a:lnTo>
                <a:lnTo>
                  <a:pt x="673894" y="990223"/>
                </a:lnTo>
                <a:lnTo>
                  <a:pt x="675085" y="995784"/>
                </a:lnTo>
                <a:lnTo>
                  <a:pt x="677069" y="1003331"/>
                </a:lnTo>
                <a:lnTo>
                  <a:pt x="677466" y="1006509"/>
                </a:lnTo>
                <a:lnTo>
                  <a:pt x="681038" y="1008892"/>
                </a:lnTo>
                <a:lnTo>
                  <a:pt x="691356" y="1016439"/>
                </a:lnTo>
                <a:lnTo>
                  <a:pt x="698103" y="1021999"/>
                </a:lnTo>
                <a:lnTo>
                  <a:pt x="705644" y="1028752"/>
                </a:lnTo>
                <a:lnTo>
                  <a:pt x="713185" y="1036299"/>
                </a:lnTo>
                <a:lnTo>
                  <a:pt x="721519" y="1045037"/>
                </a:lnTo>
                <a:lnTo>
                  <a:pt x="729456" y="1055364"/>
                </a:lnTo>
                <a:lnTo>
                  <a:pt x="733425" y="1060925"/>
                </a:lnTo>
                <a:lnTo>
                  <a:pt x="737394" y="1066486"/>
                </a:lnTo>
                <a:lnTo>
                  <a:pt x="740966" y="1072047"/>
                </a:lnTo>
                <a:lnTo>
                  <a:pt x="744538" y="1078005"/>
                </a:lnTo>
                <a:lnTo>
                  <a:pt x="747316" y="1084757"/>
                </a:lnTo>
                <a:lnTo>
                  <a:pt x="750094" y="1091112"/>
                </a:lnTo>
                <a:lnTo>
                  <a:pt x="753269" y="1097865"/>
                </a:lnTo>
                <a:lnTo>
                  <a:pt x="755253" y="1105014"/>
                </a:lnTo>
                <a:lnTo>
                  <a:pt x="757635" y="1112164"/>
                </a:lnTo>
                <a:lnTo>
                  <a:pt x="759222" y="1120108"/>
                </a:lnTo>
                <a:lnTo>
                  <a:pt x="760016" y="1128052"/>
                </a:lnTo>
                <a:lnTo>
                  <a:pt x="760810" y="1135599"/>
                </a:lnTo>
                <a:lnTo>
                  <a:pt x="760810" y="1143940"/>
                </a:lnTo>
                <a:lnTo>
                  <a:pt x="760413" y="1152281"/>
                </a:lnTo>
                <a:lnTo>
                  <a:pt x="760016" y="1157048"/>
                </a:lnTo>
                <a:lnTo>
                  <a:pt x="759222" y="1162211"/>
                </a:lnTo>
                <a:lnTo>
                  <a:pt x="756841" y="1171347"/>
                </a:lnTo>
                <a:lnTo>
                  <a:pt x="753666" y="1181277"/>
                </a:lnTo>
                <a:lnTo>
                  <a:pt x="749697" y="1190016"/>
                </a:lnTo>
                <a:lnTo>
                  <a:pt x="744935" y="1199151"/>
                </a:lnTo>
                <a:lnTo>
                  <a:pt x="739378" y="1207492"/>
                </a:lnTo>
                <a:lnTo>
                  <a:pt x="733028" y="1216628"/>
                </a:lnTo>
                <a:lnTo>
                  <a:pt x="726281" y="1224572"/>
                </a:lnTo>
                <a:lnTo>
                  <a:pt x="864394" y="1334200"/>
                </a:lnTo>
                <a:lnTo>
                  <a:pt x="871538" y="1340158"/>
                </a:lnTo>
                <a:lnTo>
                  <a:pt x="871935" y="1340555"/>
                </a:lnTo>
                <a:lnTo>
                  <a:pt x="872728" y="1340555"/>
                </a:lnTo>
                <a:lnTo>
                  <a:pt x="891381" y="1356046"/>
                </a:lnTo>
                <a:lnTo>
                  <a:pt x="908050" y="1369153"/>
                </a:lnTo>
                <a:lnTo>
                  <a:pt x="915194" y="1374317"/>
                </a:lnTo>
                <a:lnTo>
                  <a:pt x="921941" y="1379083"/>
                </a:lnTo>
                <a:lnTo>
                  <a:pt x="927894" y="1382658"/>
                </a:lnTo>
                <a:lnTo>
                  <a:pt x="933847" y="1386233"/>
                </a:lnTo>
                <a:lnTo>
                  <a:pt x="939006" y="1388219"/>
                </a:lnTo>
                <a:lnTo>
                  <a:pt x="944563" y="1389808"/>
                </a:lnTo>
                <a:lnTo>
                  <a:pt x="949722" y="1390205"/>
                </a:lnTo>
                <a:lnTo>
                  <a:pt x="954881" y="1390205"/>
                </a:lnTo>
                <a:lnTo>
                  <a:pt x="960041" y="1389411"/>
                </a:lnTo>
                <a:lnTo>
                  <a:pt x="965200" y="1387822"/>
                </a:lnTo>
                <a:lnTo>
                  <a:pt x="971153" y="1385041"/>
                </a:lnTo>
                <a:lnTo>
                  <a:pt x="977106" y="1381467"/>
                </a:lnTo>
                <a:lnTo>
                  <a:pt x="983456" y="1376700"/>
                </a:lnTo>
                <a:lnTo>
                  <a:pt x="990203" y="1371934"/>
                </a:lnTo>
                <a:lnTo>
                  <a:pt x="994966" y="1367962"/>
                </a:lnTo>
                <a:lnTo>
                  <a:pt x="998538" y="1364387"/>
                </a:lnTo>
                <a:lnTo>
                  <a:pt x="1002506" y="1360415"/>
                </a:lnTo>
                <a:lnTo>
                  <a:pt x="1005285" y="1356443"/>
                </a:lnTo>
                <a:lnTo>
                  <a:pt x="1008063" y="1353265"/>
                </a:lnTo>
                <a:lnTo>
                  <a:pt x="1009650" y="1349691"/>
                </a:lnTo>
                <a:lnTo>
                  <a:pt x="1010841" y="1346513"/>
                </a:lnTo>
                <a:lnTo>
                  <a:pt x="1011238" y="1343732"/>
                </a:lnTo>
                <a:lnTo>
                  <a:pt x="1011238" y="1341746"/>
                </a:lnTo>
                <a:lnTo>
                  <a:pt x="1010841" y="1339760"/>
                </a:lnTo>
                <a:lnTo>
                  <a:pt x="1009650" y="1336980"/>
                </a:lnTo>
                <a:lnTo>
                  <a:pt x="1008460" y="1334994"/>
                </a:lnTo>
                <a:lnTo>
                  <a:pt x="1007269" y="1334200"/>
                </a:lnTo>
                <a:lnTo>
                  <a:pt x="972344" y="1296466"/>
                </a:lnTo>
                <a:lnTo>
                  <a:pt x="846138" y="1173333"/>
                </a:lnTo>
                <a:lnTo>
                  <a:pt x="843756" y="1170950"/>
                </a:lnTo>
                <a:lnTo>
                  <a:pt x="841772" y="1168169"/>
                </a:lnTo>
                <a:lnTo>
                  <a:pt x="839788" y="1164992"/>
                </a:lnTo>
                <a:lnTo>
                  <a:pt x="838200" y="1162211"/>
                </a:lnTo>
                <a:lnTo>
                  <a:pt x="837010" y="1158637"/>
                </a:lnTo>
                <a:lnTo>
                  <a:pt x="836216" y="1155856"/>
                </a:lnTo>
                <a:lnTo>
                  <a:pt x="835819" y="1152281"/>
                </a:lnTo>
                <a:lnTo>
                  <a:pt x="835422" y="1149104"/>
                </a:lnTo>
                <a:lnTo>
                  <a:pt x="835819" y="1145529"/>
                </a:lnTo>
                <a:lnTo>
                  <a:pt x="836216" y="1142351"/>
                </a:lnTo>
                <a:lnTo>
                  <a:pt x="836613" y="1138777"/>
                </a:lnTo>
                <a:lnTo>
                  <a:pt x="837803" y="1135996"/>
                </a:lnTo>
                <a:lnTo>
                  <a:pt x="839391" y="1132421"/>
                </a:lnTo>
                <a:lnTo>
                  <a:pt x="840978" y="1129641"/>
                </a:lnTo>
                <a:lnTo>
                  <a:pt x="842963" y="1126861"/>
                </a:lnTo>
                <a:lnTo>
                  <a:pt x="845741" y="1124080"/>
                </a:lnTo>
                <a:lnTo>
                  <a:pt x="848122" y="1121697"/>
                </a:lnTo>
                <a:lnTo>
                  <a:pt x="850900" y="1119314"/>
                </a:lnTo>
                <a:lnTo>
                  <a:pt x="854075" y="1117725"/>
                </a:lnTo>
                <a:lnTo>
                  <a:pt x="856853" y="1116136"/>
                </a:lnTo>
                <a:lnTo>
                  <a:pt x="860028" y="1115342"/>
                </a:lnTo>
                <a:lnTo>
                  <a:pt x="863203" y="1114547"/>
                </a:lnTo>
                <a:lnTo>
                  <a:pt x="866775" y="1113753"/>
                </a:lnTo>
                <a:lnTo>
                  <a:pt x="869950" y="1113753"/>
                </a:lnTo>
                <a:lnTo>
                  <a:pt x="873522" y="1113753"/>
                </a:lnTo>
                <a:lnTo>
                  <a:pt x="876697" y="1114150"/>
                </a:lnTo>
                <a:lnTo>
                  <a:pt x="879872" y="1114944"/>
                </a:lnTo>
                <a:lnTo>
                  <a:pt x="883047" y="1116136"/>
                </a:lnTo>
                <a:lnTo>
                  <a:pt x="886222" y="1117328"/>
                </a:lnTo>
                <a:lnTo>
                  <a:pt x="889000" y="1118916"/>
                </a:lnTo>
                <a:lnTo>
                  <a:pt x="891778" y="1121300"/>
                </a:lnTo>
                <a:lnTo>
                  <a:pt x="894953" y="1123286"/>
                </a:lnTo>
                <a:lnTo>
                  <a:pt x="1063625" y="1287330"/>
                </a:lnTo>
                <a:lnTo>
                  <a:pt x="1063625" y="1286933"/>
                </a:lnTo>
                <a:lnTo>
                  <a:pt x="1071563" y="1294877"/>
                </a:lnTo>
                <a:lnTo>
                  <a:pt x="1073944" y="1298054"/>
                </a:lnTo>
                <a:lnTo>
                  <a:pt x="1092200" y="1315531"/>
                </a:lnTo>
                <a:lnTo>
                  <a:pt x="1110060" y="1332611"/>
                </a:lnTo>
                <a:lnTo>
                  <a:pt x="1117203" y="1339760"/>
                </a:lnTo>
                <a:lnTo>
                  <a:pt x="1123950" y="1345718"/>
                </a:lnTo>
                <a:lnTo>
                  <a:pt x="1130300" y="1350485"/>
                </a:lnTo>
                <a:lnTo>
                  <a:pt x="1135460" y="1354060"/>
                </a:lnTo>
                <a:lnTo>
                  <a:pt x="1141016" y="1356443"/>
                </a:lnTo>
                <a:lnTo>
                  <a:pt x="1145778" y="1358429"/>
                </a:lnTo>
                <a:lnTo>
                  <a:pt x="1150938" y="1359223"/>
                </a:lnTo>
                <a:lnTo>
                  <a:pt x="1155303" y="1358826"/>
                </a:lnTo>
                <a:lnTo>
                  <a:pt x="1160066" y="1357635"/>
                </a:lnTo>
                <a:lnTo>
                  <a:pt x="1164828" y="1354854"/>
                </a:lnTo>
                <a:lnTo>
                  <a:pt x="1169591" y="1351677"/>
                </a:lnTo>
                <a:lnTo>
                  <a:pt x="1175147" y="1347307"/>
                </a:lnTo>
                <a:lnTo>
                  <a:pt x="1181100" y="1341746"/>
                </a:lnTo>
                <a:lnTo>
                  <a:pt x="1187847" y="1335788"/>
                </a:lnTo>
                <a:lnTo>
                  <a:pt x="1193403" y="1330228"/>
                </a:lnTo>
                <a:lnTo>
                  <a:pt x="1198166" y="1324667"/>
                </a:lnTo>
                <a:lnTo>
                  <a:pt x="1201738" y="1319106"/>
                </a:lnTo>
                <a:lnTo>
                  <a:pt x="1205310" y="1313942"/>
                </a:lnTo>
                <a:lnTo>
                  <a:pt x="1207294" y="1309176"/>
                </a:lnTo>
                <a:lnTo>
                  <a:pt x="1209278" y="1304807"/>
                </a:lnTo>
                <a:lnTo>
                  <a:pt x="1210469" y="1300835"/>
                </a:lnTo>
                <a:lnTo>
                  <a:pt x="1211263" y="1297260"/>
                </a:lnTo>
                <a:lnTo>
                  <a:pt x="1211660" y="1293288"/>
                </a:lnTo>
                <a:lnTo>
                  <a:pt x="1211660" y="1290507"/>
                </a:lnTo>
                <a:lnTo>
                  <a:pt x="1211263" y="1287330"/>
                </a:lnTo>
                <a:lnTo>
                  <a:pt x="1210072" y="1284947"/>
                </a:lnTo>
                <a:lnTo>
                  <a:pt x="1208485" y="1280180"/>
                </a:lnTo>
                <a:lnTo>
                  <a:pt x="1206897" y="1277400"/>
                </a:lnTo>
                <a:lnTo>
                  <a:pt x="1161653" y="1233310"/>
                </a:lnTo>
                <a:lnTo>
                  <a:pt x="1159272" y="1230530"/>
                </a:lnTo>
                <a:lnTo>
                  <a:pt x="1156494" y="1227352"/>
                </a:lnTo>
                <a:lnTo>
                  <a:pt x="1154906" y="1224175"/>
                </a:lnTo>
                <a:lnTo>
                  <a:pt x="1153319" y="1220600"/>
                </a:lnTo>
                <a:lnTo>
                  <a:pt x="927894" y="1004920"/>
                </a:lnTo>
                <a:lnTo>
                  <a:pt x="925116" y="1002139"/>
                </a:lnTo>
                <a:lnTo>
                  <a:pt x="923131" y="999359"/>
                </a:lnTo>
                <a:lnTo>
                  <a:pt x="921544" y="996181"/>
                </a:lnTo>
                <a:lnTo>
                  <a:pt x="919560" y="993401"/>
                </a:lnTo>
                <a:lnTo>
                  <a:pt x="918369" y="989826"/>
                </a:lnTo>
                <a:lnTo>
                  <a:pt x="917575" y="986648"/>
                </a:lnTo>
                <a:lnTo>
                  <a:pt x="917178" y="983074"/>
                </a:lnTo>
                <a:lnTo>
                  <a:pt x="916781" y="979896"/>
                </a:lnTo>
                <a:lnTo>
                  <a:pt x="916781" y="976321"/>
                </a:lnTo>
                <a:lnTo>
                  <a:pt x="917178" y="973144"/>
                </a:lnTo>
                <a:lnTo>
                  <a:pt x="917972" y="969569"/>
                </a:lnTo>
                <a:lnTo>
                  <a:pt x="919163" y="966391"/>
                </a:lnTo>
                <a:lnTo>
                  <a:pt x="920750" y="962816"/>
                </a:lnTo>
                <a:lnTo>
                  <a:pt x="922338" y="960036"/>
                </a:lnTo>
                <a:lnTo>
                  <a:pt x="924322" y="956858"/>
                </a:lnTo>
                <a:lnTo>
                  <a:pt x="927100" y="954078"/>
                </a:lnTo>
                <a:lnTo>
                  <a:pt x="929481" y="952092"/>
                </a:lnTo>
                <a:lnTo>
                  <a:pt x="932260" y="949311"/>
                </a:lnTo>
                <a:lnTo>
                  <a:pt x="935435" y="947723"/>
                </a:lnTo>
                <a:lnTo>
                  <a:pt x="938213" y="946134"/>
                </a:lnTo>
                <a:lnTo>
                  <a:pt x="941785" y="944942"/>
                </a:lnTo>
                <a:lnTo>
                  <a:pt x="944960" y="944148"/>
                </a:lnTo>
                <a:lnTo>
                  <a:pt x="948531" y="943353"/>
                </a:lnTo>
                <a:lnTo>
                  <a:pt x="951706" y="942956"/>
                </a:lnTo>
                <a:lnTo>
                  <a:pt x="955278" y="942956"/>
                </a:lnTo>
                <a:lnTo>
                  <a:pt x="958453" y="943353"/>
                </a:lnTo>
                <a:lnTo>
                  <a:pt x="962025" y="944545"/>
                </a:lnTo>
                <a:lnTo>
                  <a:pt x="965200" y="945737"/>
                </a:lnTo>
                <a:lnTo>
                  <a:pt x="968772" y="946928"/>
                </a:lnTo>
                <a:lnTo>
                  <a:pt x="971550" y="948517"/>
                </a:lnTo>
                <a:lnTo>
                  <a:pt x="974725" y="950900"/>
                </a:lnTo>
                <a:lnTo>
                  <a:pt x="977503" y="953284"/>
                </a:lnTo>
                <a:lnTo>
                  <a:pt x="1214041" y="1179291"/>
                </a:lnTo>
                <a:lnTo>
                  <a:pt x="1216819" y="1182469"/>
                </a:lnTo>
                <a:lnTo>
                  <a:pt x="1235472" y="1199946"/>
                </a:lnTo>
                <a:lnTo>
                  <a:pt x="1254125" y="1217422"/>
                </a:lnTo>
                <a:lnTo>
                  <a:pt x="1262063" y="1224572"/>
                </a:lnTo>
                <a:lnTo>
                  <a:pt x="1268810" y="1230530"/>
                </a:lnTo>
                <a:lnTo>
                  <a:pt x="1275556" y="1235694"/>
                </a:lnTo>
                <a:lnTo>
                  <a:pt x="1281510" y="1239269"/>
                </a:lnTo>
                <a:lnTo>
                  <a:pt x="1287066" y="1242049"/>
                </a:lnTo>
                <a:lnTo>
                  <a:pt x="1292622" y="1244035"/>
                </a:lnTo>
                <a:lnTo>
                  <a:pt x="1297385" y="1244432"/>
                </a:lnTo>
                <a:lnTo>
                  <a:pt x="1299766" y="1244432"/>
                </a:lnTo>
                <a:lnTo>
                  <a:pt x="1302147" y="1244035"/>
                </a:lnTo>
                <a:lnTo>
                  <a:pt x="1307306" y="1242843"/>
                </a:lnTo>
                <a:lnTo>
                  <a:pt x="1312863" y="1240063"/>
                </a:lnTo>
                <a:lnTo>
                  <a:pt x="1317625" y="1236885"/>
                </a:lnTo>
                <a:lnTo>
                  <a:pt x="1323578" y="1232516"/>
                </a:lnTo>
                <a:lnTo>
                  <a:pt x="1329928" y="1226955"/>
                </a:lnTo>
                <a:lnTo>
                  <a:pt x="1336675" y="1220600"/>
                </a:lnTo>
                <a:lnTo>
                  <a:pt x="1343422" y="1213848"/>
                </a:lnTo>
                <a:lnTo>
                  <a:pt x="1348978" y="1207492"/>
                </a:lnTo>
                <a:lnTo>
                  <a:pt x="1352947" y="1201932"/>
                </a:lnTo>
                <a:lnTo>
                  <a:pt x="1356122" y="1196371"/>
                </a:lnTo>
                <a:lnTo>
                  <a:pt x="1358503" y="1191207"/>
                </a:lnTo>
                <a:lnTo>
                  <a:pt x="1360488" y="1186044"/>
                </a:lnTo>
                <a:lnTo>
                  <a:pt x="1361281" y="1182072"/>
                </a:lnTo>
                <a:lnTo>
                  <a:pt x="1361678" y="1178099"/>
                </a:lnTo>
                <a:lnTo>
                  <a:pt x="1361281" y="1174922"/>
                </a:lnTo>
                <a:lnTo>
                  <a:pt x="1360885" y="1171744"/>
                </a:lnTo>
                <a:lnTo>
                  <a:pt x="1359694" y="1168964"/>
                </a:lnTo>
                <a:lnTo>
                  <a:pt x="1359297" y="1166581"/>
                </a:lnTo>
                <a:lnTo>
                  <a:pt x="1357710" y="1164197"/>
                </a:lnTo>
                <a:lnTo>
                  <a:pt x="1356916" y="1163006"/>
                </a:lnTo>
                <a:lnTo>
                  <a:pt x="1309688" y="1118519"/>
                </a:lnTo>
                <a:lnTo>
                  <a:pt x="1307703" y="1116533"/>
                </a:lnTo>
                <a:lnTo>
                  <a:pt x="1306116" y="1114150"/>
                </a:lnTo>
                <a:lnTo>
                  <a:pt x="1302544" y="1108986"/>
                </a:lnTo>
                <a:lnTo>
                  <a:pt x="1299369" y="1105412"/>
                </a:lnTo>
                <a:lnTo>
                  <a:pt x="1279128" y="1084757"/>
                </a:lnTo>
                <a:lnTo>
                  <a:pt x="1278335" y="1084360"/>
                </a:lnTo>
                <a:lnTo>
                  <a:pt x="1048941" y="854778"/>
                </a:lnTo>
                <a:lnTo>
                  <a:pt x="1046163" y="851997"/>
                </a:lnTo>
                <a:lnTo>
                  <a:pt x="1044178" y="849217"/>
                </a:lnTo>
                <a:lnTo>
                  <a:pt x="1042591" y="846039"/>
                </a:lnTo>
                <a:lnTo>
                  <a:pt x="1041003" y="843259"/>
                </a:lnTo>
                <a:lnTo>
                  <a:pt x="1039813" y="839684"/>
                </a:lnTo>
                <a:lnTo>
                  <a:pt x="1039019" y="836506"/>
                </a:lnTo>
                <a:lnTo>
                  <a:pt x="1038622" y="832931"/>
                </a:lnTo>
                <a:lnTo>
                  <a:pt x="1038622" y="829754"/>
                </a:lnTo>
                <a:lnTo>
                  <a:pt x="1038622" y="826179"/>
                </a:lnTo>
                <a:lnTo>
                  <a:pt x="1039019" y="823001"/>
                </a:lnTo>
                <a:lnTo>
                  <a:pt x="1039813" y="819427"/>
                </a:lnTo>
                <a:lnTo>
                  <a:pt x="1041003" y="816249"/>
                </a:lnTo>
                <a:lnTo>
                  <a:pt x="1042591" y="813071"/>
                </a:lnTo>
                <a:lnTo>
                  <a:pt x="1044178" y="810291"/>
                </a:lnTo>
                <a:lnTo>
                  <a:pt x="1046163" y="807113"/>
                </a:lnTo>
                <a:lnTo>
                  <a:pt x="1048941" y="804730"/>
                </a:lnTo>
                <a:lnTo>
                  <a:pt x="1051719" y="802347"/>
                </a:lnTo>
                <a:lnTo>
                  <a:pt x="1054100" y="799964"/>
                </a:lnTo>
                <a:lnTo>
                  <a:pt x="1057672" y="798375"/>
                </a:lnTo>
                <a:lnTo>
                  <a:pt x="1060450" y="796786"/>
                </a:lnTo>
                <a:lnTo>
                  <a:pt x="1064022" y="795595"/>
                </a:lnTo>
                <a:lnTo>
                  <a:pt x="1067197" y="794800"/>
                </a:lnTo>
                <a:lnTo>
                  <a:pt x="1070769" y="794006"/>
                </a:lnTo>
                <a:lnTo>
                  <a:pt x="1073944" y="794006"/>
                </a:lnTo>
                <a:lnTo>
                  <a:pt x="1077516" y="794006"/>
                </a:lnTo>
                <a:lnTo>
                  <a:pt x="1080691" y="794800"/>
                </a:lnTo>
                <a:lnTo>
                  <a:pt x="1084263" y="795595"/>
                </a:lnTo>
                <a:lnTo>
                  <a:pt x="1087041" y="796786"/>
                </a:lnTo>
                <a:lnTo>
                  <a:pt x="1090613" y="798375"/>
                </a:lnTo>
                <a:lnTo>
                  <a:pt x="1093391" y="799964"/>
                </a:lnTo>
                <a:lnTo>
                  <a:pt x="1096566" y="802347"/>
                </a:lnTo>
                <a:lnTo>
                  <a:pt x="1098947" y="804730"/>
                </a:lnTo>
                <a:lnTo>
                  <a:pt x="1328738" y="1034313"/>
                </a:lnTo>
                <a:lnTo>
                  <a:pt x="1331119" y="1037093"/>
                </a:lnTo>
                <a:lnTo>
                  <a:pt x="1349375" y="1055364"/>
                </a:lnTo>
                <a:lnTo>
                  <a:pt x="1364456" y="1070061"/>
                </a:lnTo>
                <a:lnTo>
                  <a:pt x="1371600" y="1076813"/>
                </a:lnTo>
                <a:lnTo>
                  <a:pt x="1378347" y="1083168"/>
                </a:lnTo>
                <a:lnTo>
                  <a:pt x="1385094" y="1088729"/>
                </a:lnTo>
                <a:lnTo>
                  <a:pt x="1391444" y="1093496"/>
                </a:lnTo>
                <a:lnTo>
                  <a:pt x="1397397" y="1096673"/>
                </a:lnTo>
                <a:lnTo>
                  <a:pt x="1400175" y="1097865"/>
                </a:lnTo>
                <a:lnTo>
                  <a:pt x="1402953" y="1098659"/>
                </a:lnTo>
                <a:lnTo>
                  <a:pt x="1404541" y="1099056"/>
                </a:lnTo>
                <a:lnTo>
                  <a:pt x="1407716" y="1099851"/>
                </a:lnTo>
                <a:lnTo>
                  <a:pt x="1410891" y="1099056"/>
                </a:lnTo>
                <a:lnTo>
                  <a:pt x="1415653" y="1098262"/>
                </a:lnTo>
                <a:lnTo>
                  <a:pt x="1421210" y="1095879"/>
                </a:lnTo>
                <a:lnTo>
                  <a:pt x="1424385" y="1093893"/>
                </a:lnTo>
                <a:lnTo>
                  <a:pt x="1427956" y="1091112"/>
                </a:lnTo>
                <a:lnTo>
                  <a:pt x="1431528" y="1088729"/>
                </a:lnTo>
                <a:lnTo>
                  <a:pt x="1435894" y="1084757"/>
                </a:lnTo>
                <a:lnTo>
                  <a:pt x="1440260" y="1081182"/>
                </a:lnTo>
                <a:lnTo>
                  <a:pt x="1445419" y="1076019"/>
                </a:lnTo>
                <a:lnTo>
                  <a:pt x="1452166" y="1068869"/>
                </a:lnTo>
                <a:lnTo>
                  <a:pt x="1457325" y="1062514"/>
                </a:lnTo>
                <a:lnTo>
                  <a:pt x="1461294" y="1056159"/>
                </a:lnTo>
                <a:lnTo>
                  <a:pt x="1464866" y="1050201"/>
                </a:lnTo>
                <a:lnTo>
                  <a:pt x="1466850" y="1044640"/>
                </a:lnTo>
                <a:lnTo>
                  <a:pt x="1468835" y="1039873"/>
                </a:lnTo>
                <a:lnTo>
                  <a:pt x="1469628" y="1035504"/>
                </a:lnTo>
                <a:lnTo>
                  <a:pt x="1470025" y="1031135"/>
                </a:lnTo>
                <a:lnTo>
                  <a:pt x="1469628" y="1027560"/>
                </a:lnTo>
                <a:lnTo>
                  <a:pt x="1469231" y="1024383"/>
                </a:lnTo>
                <a:lnTo>
                  <a:pt x="1468041" y="1021602"/>
                </a:lnTo>
                <a:lnTo>
                  <a:pt x="1467247" y="1019616"/>
                </a:lnTo>
                <a:lnTo>
                  <a:pt x="1465660" y="1016041"/>
                </a:lnTo>
                <a:lnTo>
                  <a:pt x="1464866" y="1015247"/>
                </a:lnTo>
                <a:lnTo>
                  <a:pt x="1419225" y="969966"/>
                </a:lnTo>
                <a:lnTo>
                  <a:pt x="1416844" y="967583"/>
                </a:lnTo>
                <a:lnTo>
                  <a:pt x="1414860" y="964802"/>
                </a:lnTo>
                <a:lnTo>
                  <a:pt x="1412478" y="961625"/>
                </a:lnTo>
                <a:lnTo>
                  <a:pt x="1411288" y="958447"/>
                </a:lnTo>
                <a:lnTo>
                  <a:pt x="1410097" y="955270"/>
                </a:lnTo>
                <a:lnTo>
                  <a:pt x="1409303" y="952092"/>
                </a:lnTo>
                <a:lnTo>
                  <a:pt x="1408906" y="948517"/>
                </a:lnTo>
                <a:lnTo>
                  <a:pt x="1408510" y="945339"/>
                </a:lnTo>
                <a:lnTo>
                  <a:pt x="1408906" y="941765"/>
                </a:lnTo>
                <a:lnTo>
                  <a:pt x="1409303" y="938587"/>
                </a:lnTo>
                <a:lnTo>
                  <a:pt x="1410097" y="935012"/>
                </a:lnTo>
                <a:lnTo>
                  <a:pt x="1410891" y="931835"/>
                </a:lnTo>
                <a:lnTo>
                  <a:pt x="1412478" y="928657"/>
                </a:lnTo>
                <a:lnTo>
                  <a:pt x="1414463" y="925479"/>
                </a:lnTo>
                <a:lnTo>
                  <a:pt x="1416447" y="922302"/>
                </a:lnTo>
                <a:lnTo>
                  <a:pt x="1418828" y="919919"/>
                </a:lnTo>
                <a:lnTo>
                  <a:pt x="1421606" y="917535"/>
                </a:lnTo>
                <a:lnTo>
                  <a:pt x="1424385" y="915152"/>
                </a:lnTo>
                <a:lnTo>
                  <a:pt x="1427163" y="913563"/>
                </a:lnTo>
                <a:lnTo>
                  <a:pt x="1430338" y="911975"/>
                </a:lnTo>
                <a:lnTo>
                  <a:pt x="1433513" y="910783"/>
                </a:lnTo>
                <a:lnTo>
                  <a:pt x="1437085" y="909989"/>
                </a:lnTo>
                <a:lnTo>
                  <a:pt x="1440260" y="909194"/>
                </a:lnTo>
                <a:lnTo>
                  <a:pt x="1443831" y="909194"/>
                </a:lnTo>
                <a:lnTo>
                  <a:pt x="1447006" y="909194"/>
                </a:lnTo>
                <a:lnTo>
                  <a:pt x="1450578" y="909989"/>
                </a:lnTo>
                <a:lnTo>
                  <a:pt x="1453753" y="910783"/>
                </a:lnTo>
                <a:lnTo>
                  <a:pt x="1457325" y="911975"/>
                </a:lnTo>
                <a:lnTo>
                  <a:pt x="1460103" y="913166"/>
                </a:lnTo>
                <a:lnTo>
                  <a:pt x="1463278" y="914755"/>
                </a:lnTo>
                <a:lnTo>
                  <a:pt x="1466056" y="917138"/>
                </a:lnTo>
                <a:lnTo>
                  <a:pt x="1469231" y="919521"/>
                </a:lnTo>
                <a:lnTo>
                  <a:pt x="1516460" y="966391"/>
                </a:lnTo>
                <a:lnTo>
                  <a:pt x="1520825" y="971952"/>
                </a:lnTo>
                <a:lnTo>
                  <a:pt x="1525191" y="978307"/>
                </a:lnTo>
                <a:lnTo>
                  <a:pt x="1528763" y="985060"/>
                </a:lnTo>
                <a:lnTo>
                  <a:pt x="1532731" y="993004"/>
                </a:lnTo>
                <a:lnTo>
                  <a:pt x="1535510" y="1001345"/>
                </a:lnTo>
                <a:lnTo>
                  <a:pt x="1538288" y="1010481"/>
                </a:lnTo>
                <a:lnTo>
                  <a:pt x="1539875" y="1020411"/>
                </a:lnTo>
                <a:lnTo>
                  <a:pt x="1540272" y="1025574"/>
                </a:lnTo>
                <a:lnTo>
                  <a:pt x="1540272" y="1030738"/>
                </a:lnTo>
                <a:lnTo>
                  <a:pt x="1540272" y="1035901"/>
                </a:lnTo>
                <a:lnTo>
                  <a:pt x="1539875" y="1041462"/>
                </a:lnTo>
                <a:lnTo>
                  <a:pt x="1539478" y="1047023"/>
                </a:lnTo>
                <a:lnTo>
                  <a:pt x="1538685" y="1052981"/>
                </a:lnTo>
                <a:lnTo>
                  <a:pt x="1537494" y="1058145"/>
                </a:lnTo>
                <a:lnTo>
                  <a:pt x="1535510" y="1064103"/>
                </a:lnTo>
                <a:lnTo>
                  <a:pt x="1533525" y="1070061"/>
                </a:lnTo>
                <a:lnTo>
                  <a:pt x="1531144" y="1076416"/>
                </a:lnTo>
                <a:lnTo>
                  <a:pt x="1527969" y="1082374"/>
                </a:lnTo>
                <a:lnTo>
                  <a:pt x="1525191" y="1088729"/>
                </a:lnTo>
                <a:lnTo>
                  <a:pt x="1521222" y="1094687"/>
                </a:lnTo>
                <a:lnTo>
                  <a:pt x="1517253" y="1101042"/>
                </a:lnTo>
                <a:lnTo>
                  <a:pt x="1512491" y="1107398"/>
                </a:lnTo>
                <a:lnTo>
                  <a:pt x="1507331" y="1113753"/>
                </a:lnTo>
                <a:lnTo>
                  <a:pt x="1501775" y="1120108"/>
                </a:lnTo>
                <a:lnTo>
                  <a:pt x="1495822" y="1126066"/>
                </a:lnTo>
                <a:lnTo>
                  <a:pt x="1485900" y="1135599"/>
                </a:lnTo>
                <a:lnTo>
                  <a:pt x="1479550" y="1141160"/>
                </a:lnTo>
                <a:lnTo>
                  <a:pt x="1472010" y="1147118"/>
                </a:lnTo>
                <a:lnTo>
                  <a:pt x="1463675" y="1152679"/>
                </a:lnTo>
                <a:lnTo>
                  <a:pt x="1453753" y="1158239"/>
                </a:lnTo>
                <a:lnTo>
                  <a:pt x="1448991" y="1161020"/>
                </a:lnTo>
                <a:lnTo>
                  <a:pt x="1443435" y="1163403"/>
                </a:lnTo>
                <a:lnTo>
                  <a:pt x="1437878" y="1165389"/>
                </a:lnTo>
                <a:lnTo>
                  <a:pt x="1432322" y="1166978"/>
                </a:lnTo>
                <a:lnTo>
                  <a:pt x="1432719" y="1172539"/>
                </a:lnTo>
                <a:lnTo>
                  <a:pt x="1432719" y="1178497"/>
                </a:lnTo>
                <a:lnTo>
                  <a:pt x="1432719" y="1184852"/>
                </a:lnTo>
                <a:lnTo>
                  <a:pt x="1432322" y="1190810"/>
                </a:lnTo>
                <a:lnTo>
                  <a:pt x="1431131" y="1197165"/>
                </a:lnTo>
                <a:lnTo>
                  <a:pt x="1429941" y="1203520"/>
                </a:lnTo>
                <a:lnTo>
                  <a:pt x="1427956" y="1210273"/>
                </a:lnTo>
                <a:lnTo>
                  <a:pt x="1425575" y="1217025"/>
                </a:lnTo>
                <a:lnTo>
                  <a:pt x="1422797" y="1223778"/>
                </a:lnTo>
                <a:lnTo>
                  <a:pt x="1419225" y="1230530"/>
                </a:lnTo>
                <a:lnTo>
                  <a:pt x="1415653" y="1237283"/>
                </a:lnTo>
                <a:lnTo>
                  <a:pt x="1410891" y="1244432"/>
                </a:lnTo>
                <a:lnTo>
                  <a:pt x="1405731" y="1251185"/>
                </a:lnTo>
                <a:lnTo>
                  <a:pt x="1399778" y="1258334"/>
                </a:lnTo>
                <a:lnTo>
                  <a:pt x="1393428" y="1265484"/>
                </a:lnTo>
                <a:lnTo>
                  <a:pt x="1386285" y="1272633"/>
                </a:lnTo>
                <a:lnTo>
                  <a:pt x="1379935" y="1278194"/>
                </a:lnTo>
                <a:lnTo>
                  <a:pt x="1374378" y="1283755"/>
                </a:lnTo>
                <a:lnTo>
                  <a:pt x="1368028" y="1288124"/>
                </a:lnTo>
                <a:lnTo>
                  <a:pt x="1362075" y="1292891"/>
                </a:lnTo>
                <a:lnTo>
                  <a:pt x="1356519" y="1296863"/>
                </a:lnTo>
                <a:lnTo>
                  <a:pt x="1350566" y="1300040"/>
                </a:lnTo>
                <a:lnTo>
                  <a:pt x="1345010" y="1303615"/>
                </a:lnTo>
                <a:lnTo>
                  <a:pt x="1339453" y="1305998"/>
                </a:lnTo>
                <a:lnTo>
                  <a:pt x="1334294" y="1308382"/>
                </a:lnTo>
                <a:lnTo>
                  <a:pt x="1328738" y="1310765"/>
                </a:lnTo>
                <a:lnTo>
                  <a:pt x="1323181" y="1312354"/>
                </a:lnTo>
                <a:lnTo>
                  <a:pt x="1318022" y="1313545"/>
                </a:lnTo>
                <a:lnTo>
                  <a:pt x="1312863" y="1314737"/>
                </a:lnTo>
                <a:lnTo>
                  <a:pt x="1307703" y="1315134"/>
                </a:lnTo>
                <a:lnTo>
                  <a:pt x="1302544" y="1315531"/>
                </a:lnTo>
                <a:lnTo>
                  <a:pt x="1297781" y="1315928"/>
                </a:lnTo>
                <a:lnTo>
                  <a:pt x="1293019" y="1315531"/>
                </a:lnTo>
                <a:lnTo>
                  <a:pt x="1288256" y="1315134"/>
                </a:lnTo>
                <a:lnTo>
                  <a:pt x="1279128" y="1313545"/>
                </a:lnTo>
                <a:lnTo>
                  <a:pt x="1276747" y="1322284"/>
                </a:lnTo>
                <a:lnTo>
                  <a:pt x="1273969" y="1331022"/>
                </a:lnTo>
                <a:lnTo>
                  <a:pt x="1270000" y="1339760"/>
                </a:lnTo>
                <a:lnTo>
                  <a:pt x="1265635" y="1348499"/>
                </a:lnTo>
                <a:lnTo>
                  <a:pt x="1260078" y="1358032"/>
                </a:lnTo>
                <a:lnTo>
                  <a:pt x="1253331" y="1366770"/>
                </a:lnTo>
                <a:lnTo>
                  <a:pt x="1245394" y="1375906"/>
                </a:lnTo>
                <a:lnTo>
                  <a:pt x="1236266" y="1385439"/>
                </a:lnTo>
                <a:lnTo>
                  <a:pt x="1230313" y="1391397"/>
                </a:lnTo>
                <a:lnTo>
                  <a:pt x="1224756" y="1396163"/>
                </a:lnTo>
                <a:lnTo>
                  <a:pt x="1219200" y="1401327"/>
                </a:lnTo>
                <a:lnTo>
                  <a:pt x="1213247" y="1405696"/>
                </a:lnTo>
                <a:lnTo>
                  <a:pt x="1207691" y="1409271"/>
                </a:lnTo>
                <a:lnTo>
                  <a:pt x="1202135" y="1413243"/>
                </a:lnTo>
                <a:lnTo>
                  <a:pt x="1196578" y="1416023"/>
                </a:lnTo>
                <a:lnTo>
                  <a:pt x="1191419" y="1419201"/>
                </a:lnTo>
                <a:lnTo>
                  <a:pt x="1185863" y="1421584"/>
                </a:lnTo>
                <a:lnTo>
                  <a:pt x="1180703" y="1423173"/>
                </a:lnTo>
                <a:lnTo>
                  <a:pt x="1175544" y="1425159"/>
                </a:lnTo>
                <a:lnTo>
                  <a:pt x="1170781" y="1426748"/>
                </a:lnTo>
                <a:lnTo>
                  <a:pt x="1165622" y="1427542"/>
                </a:lnTo>
                <a:lnTo>
                  <a:pt x="1160463" y="1428336"/>
                </a:lnTo>
                <a:lnTo>
                  <a:pt x="1155700" y="1428734"/>
                </a:lnTo>
                <a:lnTo>
                  <a:pt x="1150938" y="1428734"/>
                </a:lnTo>
                <a:lnTo>
                  <a:pt x="1144588" y="1428734"/>
                </a:lnTo>
                <a:lnTo>
                  <a:pt x="1137841" y="1427939"/>
                </a:lnTo>
                <a:lnTo>
                  <a:pt x="1131491" y="1426748"/>
                </a:lnTo>
                <a:lnTo>
                  <a:pt x="1125538" y="1425159"/>
                </a:lnTo>
                <a:lnTo>
                  <a:pt x="1119188" y="1422776"/>
                </a:lnTo>
                <a:lnTo>
                  <a:pt x="1113235" y="1420392"/>
                </a:lnTo>
                <a:lnTo>
                  <a:pt x="1107281" y="1417215"/>
                </a:lnTo>
                <a:lnTo>
                  <a:pt x="1101725" y="1414037"/>
                </a:lnTo>
                <a:lnTo>
                  <a:pt x="1096566" y="1410462"/>
                </a:lnTo>
                <a:lnTo>
                  <a:pt x="1090613" y="1406888"/>
                </a:lnTo>
                <a:lnTo>
                  <a:pt x="1079897" y="1398943"/>
                </a:lnTo>
                <a:lnTo>
                  <a:pt x="1069975" y="1390205"/>
                </a:lnTo>
                <a:lnTo>
                  <a:pt x="1059656" y="1381069"/>
                </a:lnTo>
                <a:lnTo>
                  <a:pt x="1056878" y="1385836"/>
                </a:lnTo>
                <a:lnTo>
                  <a:pt x="1053703" y="1390205"/>
                </a:lnTo>
                <a:lnTo>
                  <a:pt x="1050131" y="1394971"/>
                </a:lnTo>
                <a:lnTo>
                  <a:pt x="1046163" y="1399738"/>
                </a:lnTo>
                <a:lnTo>
                  <a:pt x="1042194" y="1404107"/>
                </a:lnTo>
                <a:lnTo>
                  <a:pt x="1037431" y="1408874"/>
                </a:lnTo>
                <a:lnTo>
                  <a:pt x="1032669" y="1413640"/>
                </a:lnTo>
                <a:lnTo>
                  <a:pt x="1027113" y="1417612"/>
                </a:lnTo>
                <a:lnTo>
                  <a:pt x="1016794" y="1425953"/>
                </a:lnTo>
                <a:lnTo>
                  <a:pt x="1006475" y="1432706"/>
                </a:lnTo>
                <a:lnTo>
                  <a:pt x="996553" y="1437869"/>
                </a:lnTo>
                <a:lnTo>
                  <a:pt x="986631" y="1442238"/>
                </a:lnTo>
                <a:lnTo>
                  <a:pt x="977503" y="1445813"/>
                </a:lnTo>
                <a:lnTo>
                  <a:pt x="968772" y="1447799"/>
                </a:lnTo>
                <a:lnTo>
                  <a:pt x="959644" y="1448991"/>
                </a:lnTo>
                <a:lnTo>
                  <a:pt x="950913" y="1449388"/>
                </a:lnTo>
                <a:lnTo>
                  <a:pt x="944166" y="1449388"/>
                </a:lnTo>
                <a:lnTo>
                  <a:pt x="937419" y="1448594"/>
                </a:lnTo>
                <a:lnTo>
                  <a:pt x="930672" y="1447402"/>
                </a:lnTo>
                <a:lnTo>
                  <a:pt x="923925" y="1445416"/>
                </a:lnTo>
                <a:lnTo>
                  <a:pt x="917575" y="1443033"/>
                </a:lnTo>
                <a:lnTo>
                  <a:pt x="911225" y="1440650"/>
                </a:lnTo>
                <a:lnTo>
                  <a:pt x="905272" y="1437472"/>
                </a:lnTo>
                <a:lnTo>
                  <a:pt x="898922" y="1434294"/>
                </a:lnTo>
                <a:lnTo>
                  <a:pt x="893366" y="1430720"/>
                </a:lnTo>
                <a:lnTo>
                  <a:pt x="887810" y="1427145"/>
                </a:lnTo>
                <a:lnTo>
                  <a:pt x="876300" y="1419201"/>
                </a:lnTo>
                <a:lnTo>
                  <a:pt x="865188" y="1410462"/>
                </a:lnTo>
                <a:lnTo>
                  <a:pt x="854472" y="1402121"/>
                </a:lnTo>
                <a:lnTo>
                  <a:pt x="837803" y="1388616"/>
                </a:lnTo>
                <a:lnTo>
                  <a:pt x="835422" y="1386630"/>
                </a:lnTo>
                <a:lnTo>
                  <a:pt x="681435" y="1264689"/>
                </a:lnTo>
                <a:lnTo>
                  <a:pt x="673497" y="1270647"/>
                </a:lnTo>
                <a:lnTo>
                  <a:pt x="665560" y="1275414"/>
                </a:lnTo>
                <a:lnTo>
                  <a:pt x="649685" y="1285741"/>
                </a:lnTo>
                <a:lnTo>
                  <a:pt x="633016" y="1294480"/>
                </a:lnTo>
                <a:lnTo>
                  <a:pt x="617538" y="1302026"/>
                </a:lnTo>
                <a:lnTo>
                  <a:pt x="602456" y="1308382"/>
                </a:lnTo>
                <a:lnTo>
                  <a:pt x="588963" y="1313148"/>
                </a:lnTo>
                <a:lnTo>
                  <a:pt x="576660" y="1317120"/>
                </a:lnTo>
                <a:lnTo>
                  <a:pt x="571103" y="1318312"/>
                </a:lnTo>
                <a:lnTo>
                  <a:pt x="565944" y="1319106"/>
                </a:lnTo>
                <a:lnTo>
                  <a:pt x="561975" y="1319503"/>
                </a:lnTo>
                <a:lnTo>
                  <a:pt x="557610" y="1319503"/>
                </a:lnTo>
                <a:lnTo>
                  <a:pt x="553641" y="1319106"/>
                </a:lnTo>
                <a:lnTo>
                  <a:pt x="550069" y="1318312"/>
                </a:lnTo>
                <a:lnTo>
                  <a:pt x="546497" y="1317517"/>
                </a:lnTo>
                <a:lnTo>
                  <a:pt x="543719" y="1315531"/>
                </a:lnTo>
                <a:lnTo>
                  <a:pt x="540941" y="1313942"/>
                </a:lnTo>
                <a:lnTo>
                  <a:pt x="538163" y="1312354"/>
                </a:lnTo>
                <a:lnTo>
                  <a:pt x="535781" y="1309970"/>
                </a:lnTo>
                <a:lnTo>
                  <a:pt x="533003" y="1307587"/>
                </a:lnTo>
                <a:lnTo>
                  <a:pt x="529431" y="1302026"/>
                </a:lnTo>
                <a:lnTo>
                  <a:pt x="525860" y="1296466"/>
                </a:lnTo>
                <a:lnTo>
                  <a:pt x="523478" y="1290507"/>
                </a:lnTo>
                <a:lnTo>
                  <a:pt x="521891" y="1284152"/>
                </a:lnTo>
                <a:lnTo>
                  <a:pt x="519906" y="1278194"/>
                </a:lnTo>
                <a:lnTo>
                  <a:pt x="518716" y="1272236"/>
                </a:lnTo>
                <a:lnTo>
                  <a:pt x="518319" y="1267073"/>
                </a:lnTo>
                <a:lnTo>
                  <a:pt x="517525" y="1259526"/>
                </a:lnTo>
                <a:lnTo>
                  <a:pt x="517525" y="1256745"/>
                </a:lnTo>
                <a:lnTo>
                  <a:pt x="517525" y="1255554"/>
                </a:lnTo>
                <a:lnTo>
                  <a:pt x="516731" y="1252376"/>
                </a:lnTo>
                <a:lnTo>
                  <a:pt x="515541" y="1248007"/>
                </a:lnTo>
                <a:lnTo>
                  <a:pt x="514350" y="1245624"/>
                </a:lnTo>
                <a:lnTo>
                  <a:pt x="512366" y="1243638"/>
                </a:lnTo>
                <a:lnTo>
                  <a:pt x="509985" y="1240857"/>
                </a:lnTo>
                <a:lnTo>
                  <a:pt x="507603" y="1239269"/>
                </a:lnTo>
                <a:lnTo>
                  <a:pt x="504031" y="1237283"/>
                </a:lnTo>
                <a:lnTo>
                  <a:pt x="499666" y="1236091"/>
                </a:lnTo>
                <a:lnTo>
                  <a:pt x="495300" y="1235296"/>
                </a:lnTo>
                <a:lnTo>
                  <a:pt x="489744" y="1234502"/>
                </a:lnTo>
                <a:lnTo>
                  <a:pt x="483394" y="1234502"/>
                </a:lnTo>
                <a:lnTo>
                  <a:pt x="475853" y="1235694"/>
                </a:lnTo>
                <a:lnTo>
                  <a:pt x="471884" y="1236091"/>
                </a:lnTo>
                <a:lnTo>
                  <a:pt x="467915" y="1235694"/>
                </a:lnTo>
                <a:lnTo>
                  <a:pt x="463947" y="1234105"/>
                </a:lnTo>
                <a:lnTo>
                  <a:pt x="459978" y="1232119"/>
                </a:lnTo>
                <a:lnTo>
                  <a:pt x="455612" y="1229736"/>
                </a:lnTo>
                <a:lnTo>
                  <a:pt x="451247" y="1226558"/>
                </a:lnTo>
                <a:lnTo>
                  <a:pt x="447278" y="1222983"/>
                </a:lnTo>
                <a:lnTo>
                  <a:pt x="442912" y="1219011"/>
                </a:lnTo>
                <a:lnTo>
                  <a:pt x="439340" y="1214245"/>
                </a:lnTo>
                <a:lnTo>
                  <a:pt x="434975" y="1209876"/>
                </a:lnTo>
                <a:lnTo>
                  <a:pt x="427037" y="1199151"/>
                </a:lnTo>
                <a:lnTo>
                  <a:pt x="419100" y="1187235"/>
                </a:lnTo>
                <a:lnTo>
                  <a:pt x="411559" y="1175716"/>
                </a:lnTo>
                <a:lnTo>
                  <a:pt x="404415" y="1163800"/>
                </a:lnTo>
                <a:lnTo>
                  <a:pt x="398065" y="1151884"/>
                </a:lnTo>
                <a:lnTo>
                  <a:pt x="388144" y="1130833"/>
                </a:lnTo>
                <a:lnTo>
                  <a:pt x="381000" y="1116136"/>
                </a:lnTo>
                <a:lnTo>
                  <a:pt x="379015" y="1110575"/>
                </a:lnTo>
                <a:lnTo>
                  <a:pt x="379015" y="1108589"/>
                </a:lnTo>
                <a:lnTo>
                  <a:pt x="379015" y="1102631"/>
                </a:lnTo>
                <a:lnTo>
                  <a:pt x="379015" y="1099056"/>
                </a:lnTo>
                <a:lnTo>
                  <a:pt x="378619" y="1094687"/>
                </a:lnTo>
                <a:lnTo>
                  <a:pt x="377428" y="1089921"/>
                </a:lnTo>
                <a:lnTo>
                  <a:pt x="375840" y="1085154"/>
                </a:lnTo>
                <a:lnTo>
                  <a:pt x="374253" y="1080388"/>
                </a:lnTo>
                <a:lnTo>
                  <a:pt x="371872" y="1075622"/>
                </a:lnTo>
                <a:lnTo>
                  <a:pt x="368300" y="1070855"/>
                </a:lnTo>
                <a:lnTo>
                  <a:pt x="363934" y="1066883"/>
                </a:lnTo>
                <a:lnTo>
                  <a:pt x="361553" y="1064500"/>
                </a:lnTo>
                <a:lnTo>
                  <a:pt x="359172" y="1062514"/>
                </a:lnTo>
                <a:lnTo>
                  <a:pt x="355997" y="1060925"/>
                </a:lnTo>
                <a:lnTo>
                  <a:pt x="352822" y="1059336"/>
                </a:lnTo>
                <a:lnTo>
                  <a:pt x="349250" y="1057747"/>
                </a:lnTo>
                <a:lnTo>
                  <a:pt x="345678" y="1056556"/>
                </a:lnTo>
                <a:lnTo>
                  <a:pt x="341312" y="1055761"/>
                </a:lnTo>
                <a:lnTo>
                  <a:pt x="336947" y="1054967"/>
                </a:lnTo>
                <a:lnTo>
                  <a:pt x="332581" y="1054173"/>
                </a:lnTo>
                <a:lnTo>
                  <a:pt x="328215" y="1052981"/>
                </a:lnTo>
                <a:lnTo>
                  <a:pt x="323453" y="1050598"/>
                </a:lnTo>
                <a:lnTo>
                  <a:pt x="319484" y="1048612"/>
                </a:lnTo>
                <a:lnTo>
                  <a:pt x="315119" y="1046229"/>
                </a:lnTo>
                <a:lnTo>
                  <a:pt x="311150" y="1043051"/>
                </a:lnTo>
                <a:lnTo>
                  <a:pt x="307181" y="1039476"/>
                </a:lnTo>
                <a:lnTo>
                  <a:pt x="303212" y="1035504"/>
                </a:lnTo>
                <a:lnTo>
                  <a:pt x="299640" y="1031532"/>
                </a:lnTo>
                <a:lnTo>
                  <a:pt x="295672" y="1027163"/>
                </a:lnTo>
                <a:lnTo>
                  <a:pt x="288528" y="1017233"/>
                </a:lnTo>
                <a:lnTo>
                  <a:pt x="281781" y="1006906"/>
                </a:lnTo>
                <a:lnTo>
                  <a:pt x="275431" y="994990"/>
                </a:lnTo>
                <a:lnTo>
                  <a:pt x="269081" y="982676"/>
                </a:lnTo>
                <a:lnTo>
                  <a:pt x="263922" y="969569"/>
                </a:lnTo>
                <a:lnTo>
                  <a:pt x="258762" y="956064"/>
                </a:lnTo>
                <a:lnTo>
                  <a:pt x="254000" y="942559"/>
                </a:lnTo>
                <a:lnTo>
                  <a:pt x="250031" y="928657"/>
                </a:lnTo>
                <a:lnTo>
                  <a:pt x="246062" y="914755"/>
                </a:lnTo>
                <a:lnTo>
                  <a:pt x="242887" y="901250"/>
                </a:lnTo>
                <a:lnTo>
                  <a:pt x="239712" y="888142"/>
                </a:lnTo>
                <a:lnTo>
                  <a:pt x="239315" y="884568"/>
                </a:lnTo>
                <a:lnTo>
                  <a:pt x="238919" y="880993"/>
                </a:lnTo>
                <a:lnTo>
                  <a:pt x="239315" y="877418"/>
                </a:lnTo>
                <a:lnTo>
                  <a:pt x="239712" y="873843"/>
                </a:lnTo>
                <a:lnTo>
                  <a:pt x="240109" y="870268"/>
                </a:lnTo>
                <a:lnTo>
                  <a:pt x="240903" y="866296"/>
                </a:lnTo>
                <a:lnTo>
                  <a:pt x="244078" y="859147"/>
                </a:lnTo>
                <a:lnTo>
                  <a:pt x="247253" y="851600"/>
                </a:lnTo>
                <a:lnTo>
                  <a:pt x="252015" y="844053"/>
                </a:lnTo>
                <a:lnTo>
                  <a:pt x="257572" y="836506"/>
                </a:lnTo>
                <a:lnTo>
                  <a:pt x="263525" y="828959"/>
                </a:lnTo>
                <a:lnTo>
                  <a:pt x="270272" y="821015"/>
                </a:lnTo>
                <a:lnTo>
                  <a:pt x="277415" y="813469"/>
                </a:lnTo>
                <a:lnTo>
                  <a:pt x="284956" y="806319"/>
                </a:lnTo>
                <a:lnTo>
                  <a:pt x="292894" y="799169"/>
                </a:lnTo>
                <a:lnTo>
                  <a:pt x="301228" y="792020"/>
                </a:lnTo>
                <a:lnTo>
                  <a:pt x="309562" y="784870"/>
                </a:lnTo>
                <a:lnTo>
                  <a:pt x="327422" y="771762"/>
                </a:lnTo>
                <a:lnTo>
                  <a:pt x="271065" y="641480"/>
                </a:lnTo>
                <a:lnTo>
                  <a:pt x="259953" y="660546"/>
                </a:lnTo>
                <a:lnTo>
                  <a:pt x="252015" y="674448"/>
                </a:lnTo>
                <a:lnTo>
                  <a:pt x="245665" y="687159"/>
                </a:lnTo>
                <a:lnTo>
                  <a:pt x="243681" y="690733"/>
                </a:lnTo>
                <a:lnTo>
                  <a:pt x="240903" y="694308"/>
                </a:lnTo>
                <a:lnTo>
                  <a:pt x="238125" y="697486"/>
                </a:lnTo>
                <a:lnTo>
                  <a:pt x="234950" y="700266"/>
                </a:lnTo>
                <a:lnTo>
                  <a:pt x="231378" y="702649"/>
                </a:lnTo>
                <a:lnTo>
                  <a:pt x="227409" y="704635"/>
                </a:lnTo>
                <a:lnTo>
                  <a:pt x="223837" y="705827"/>
                </a:lnTo>
                <a:lnTo>
                  <a:pt x="219472" y="707019"/>
                </a:lnTo>
                <a:lnTo>
                  <a:pt x="213519" y="707416"/>
                </a:lnTo>
                <a:lnTo>
                  <a:pt x="209947" y="707416"/>
                </a:lnTo>
                <a:lnTo>
                  <a:pt x="206375" y="707019"/>
                </a:lnTo>
                <a:lnTo>
                  <a:pt x="203200" y="705827"/>
                </a:lnTo>
                <a:lnTo>
                  <a:pt x="199628" y="704635"/>
                </a:lnTo>
                <a:lnTo>
                  <a:pt x="196850" y="703047"/>
                </a:lnTo>
                <a:lnTo>
                  <a:pt x="193675" y="701458"/>
                </a:lnTo>
                <a:lnTo>
                  <a:pt x="190897" y="699075"/>
                </a:lnTo>
                <a:lnTo>
                  <a:pt x="188119" y="696691"/>
                </a:lnTo>
                <a:lnTo>
                  <a:pt x="9922" y="515568"/>
                </a:lnTo>
                <a:lnTo>
                  <a:pt x="7937" y="513184"/>
                </a:lnTo>
                <a:lnTo>
                  <a:pt x="5953" y="510801"/>
                </a:lnTo>
                <a:lnTo>
                  <a:pt x="3969" y="508021"/>
                </a:lnTo>
                <a:lnTo>
                  <a:pt x="2778" y="505240"/>
                </a:lnTo>
                <a:lnTo>
                  <a:pt x="1587" y="502063"/>
                </a:lnTo>
                <a:lnTo>
                  <a:pt x="794" y="499282"/>
                </a:lnTo>
                <a:lnTo>
                  <a:pt x="397" y="496105"/>
                </a:lnTo>
                <a:lnTo>
                  <a:pt x="0" y="493324"/>
                </a:lnTo>
                <a:lnTo>
                  <a:pt x="0" y="490147"/>
                </a:lnTo>
                <a:lnTo>
                  <a:pt x="0" y="486969"/>
                </a:lnTo>
                <a:lnTo>
                  <a:pt x="397" y="484189"/>
                </a:lnTo>
                <a:lnTo>
                  <a:pt x="1190" y="481011"/>
                </a:lnTo>
                <a:lnTo>
                  <a:pt x="1984" y="477833"/>
                </a:lnTo>
                <a:lnTo>
                  <a:pt x="3175" y="475053"/>
                </a:lnTo>
                <a:lnTo>
                  <a:pt x="4762" y="472273"/>
                </a:lnTo>
                <a:lnTo>
                  <a:pt x="7144" y="469889"/>
                </a:lnTo>
                <a:lnTo>
                  <a:pt x="12700" y="461548"/>
                </a:lnTo>
                <a:lnTo>
                  <a:pt x="26987" y="444071"/>
                </a:lnTo>
                <a:lnTo>
                  <a:pt x="48419" y="417062"/>
                </a:lnTo>
                <a:lnTo>
                  <a:pt x="76597" y="382902"/>
                </a:lnTo>
                <a:lnTo>
                  <a:pt x="92869" y="363439"/>
                </a:lnTo>
                <a:lnTo>
                  <a:pt x="111125" y="342785"/>
                </a:lnTo>
                <a:lnTo>
                  <a:pt x="130572" y="320939"/>
                </a:lnTo>
                <a:lnTo>
                  <a:pt x="151209" y="297901"/>
                </a:lnTo>
                <a:lnTo>
                  <a:pt x="173037" y="274069"/>
                </a:lnTo>
                <a:lnTo>
                  <a:pt x="196453" y="249840"/>
                </a:lnTo>
                <a:lnTo>
                  <a:pt x="220265" y="224816"/>
                </a:lnTo>
                <a:lnTo>
                  <a:pt x="245269" y="200190"/>
                </a:lnTo>
                <a:lnTo>
                  <a:pt x="258365" y="187479"/>
                </a:lnTo>
                <a:lnTo>
                  <a:pt x="271462" y="175166"/>
                </a:lnTo>
                <a:lnTo>
                  <a:pt x="284162" y="163647"/>
                </a:lnTo>
                <a:lnTo>
                  <a:pt x="297259" y="152525"/>
                </a:lnTo>
                <a:lnTo>
                  <a:pt x="321865" y="131474"/>
                </a:lnTo>
                <a:lnTo>
                  <a:pt x="346472" y="112011"/>
                </a:lnTo>
                <a:lnTo>
                  <a:pt x="369887" y="94137"/>
                </a:lnTo>
                <a:lnTo>
                  <a:pt x="392906" y="78646"/>
                </a:lnTo>
                <a:lnTo>
                  <a:pt x="413940" y="64347"/>
                </a:lnTo>
                <a:lnTo>
                  <a:pt x="434181" y="51239"/>
                </a:lnTo>
                <a:lnTo>
                  <a:pt x="452040" y="40117"/>
                </a:lnTo>
                <a:lnTo>
                  <a:pt x="469106" y="30584"/>
                </a:lnTo>
                <a:lnTo>
                  <a:pt x="483791" y="22640"/>
                </a:lnTo>
                <a:lnTo>
                  <a:pt x="496491" y="15888"/>
                </a:lnTo>
                <a:lnTo>
                  <a:pt x="514747" y="6752"/>
                </a:lnTo>
                <a:lnTo>
                  <a:pt x="522685" y="3178"/>
                </a:lnTo>
                <a:lnTo>
                  <a:pt x="527447" y="1192"/>
                </a:lnTo>
                <a:lnTo>
                  <a:pt x="532606" y="397"/>
                </a:lnTo>
                <a:lnTo>
                  <a:pt x="537766" y="0"/>
                </a:lnTo>
                <a:close/>
              </a:path>
            </a:pathLst>
          </a:custGeom>
          <a:solidFill>
            <a:schemeClr val="bg1"/>
          </a:solidFill>
          <a:ln>
            <a:noFill/>
          </a:ln>
          <a:extLst/>
        </p:spPr>
        <p:txBody>
          <a:bodyPr anchor="ctr">
            <a:scene3d>
              <a:camera prst="orthographicFront"/>
              <a:lightRig rig="threePt" dir="t"/>
            </a:scene3d>
            <a:sp3d>
              <a:contourClr>
                <a:srgbClr val="FFFFFF"/>
              </a:contourClr>
            </a:sp3d>
          </a:bodyPr>
          <a:lstStyle/>
          <a:p>
            <a:pPr algn="ctr">
              <a:defRPr/>
            </a:pPr>
            <a:endParaRPr lang="zh-CN" altLang="en-US">
              <a:solidFill>
                <a:srgbClr val="FFFFFF"/>
              </a:solidFill>
              <a:ea typeface="宋体" panose="02010600030101010101" pitchFamily="2" charset="-122"/>
            </a:endParaRPr>
          </a:p>
        </p:txBody>
      </p:sp>
      <p:sp>
        <p:nvSpPr>
          <p:cNvPr id="66" name="椭圆 65"/>
          <p:cNvSpPr/>
          <p:nvPr/>
        </p:nvSpPr>
        <p:spPr>
          <a:xfrm>
            <a:off x="5483105" y="1052736"/>
            <a:ext cx="1119029" cy="1119029"/>
          </a:xfrm>
          <a:prstGeom prst="ellipse">
            <a:avLst/>
          </a:prstGeom>
          <a:solidFill>
            <a:srgbClr val="92D050"/>
          </a:solidFill>
          <a:ln w="5715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bg1"/>
              </a:solidFill>
            </a:endParaRPr>
          </a:p>
        </p:txBody>
      </p:sp>
      <p:sp>
        <p:nvSpPr>
          <p:cNvPr id="67" name="TextBox 66"/>
          <p:cNvSpPr txBox="1"/>
          <p:nvPr/>
        </p:nvSpPr>
        <p:spPr>
          <a:xfrm>
            <a:off x="5545236" y="1344659"/>
            <a:ext cx="1005403" cy="584775"/>
          </a:xfrm>
          <a:prstGeom prst="rect">
            <a:avLst/>
          </a:prstGeom>
          <a:noFill/>
        </p:spPr>
        <p:txBody>
          <a:bodyPr wrap="none" rtlCol="0">
            <a:spAutoFit/>
          </a:bodyPr>
          <a:lstStyle/>
          <a:p>
            <a:r>
              <a:rPr lang="zh-CN" altLang="en-US" sz="3200" dirty="0">
                <a:solidFill>
                  <a:schemeClr val="bg1"/>
                </a:solidFill>
                <a:latin typeface="微软雅黑" panose="020B0503020204020204" pitchFamily="34" charset="-122"/>
                <a:ea typeface="微软雅黑" panose="020B0503020204020204" pitchFamily="34" charset="-122"/>
              </a:rPr>
              <a:t>青春</a:t>
            </a:r>
          </a:p>
        </p:txBody>
      </p:sp>
      <p:sp>
        <p:nvSpPr>
          <p:cNvPr id="68" name="椭圆 67"/>
          <p:cNvSpPr/>
          <p:nvPr/>
        </p:nvSpPr>
        <p:spPr>
          <a:xfrm>
            <a:off x="6730463" y="1065338"/>
            <a:ext cx="1119029" cy="1119029"/>
          </a:xfrm>
          <a:prstGeom prst="ellipse">
            <a:avLst/>
          </a:prstGeom>
          <a:solidFill>
            <a:schemeClr val="accent5">
              <a:lumMod val="75000"/>
            </a:schemeClr>
          </a:solidFill>
          <a:ln w="5715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bg1"/>
              </a:solidFill>
            </a:endParaRPr>
          </a:p>
        </p:txBody>
      </p:sp>
      <p:sp>
        <p:nvSpPr>
          <p:cNvPr id="73" name="TextBox 72"/>
          <p:cNvSpPr txBox="1"/>
          <p:nvPr/>
        </p:nvSpPr>
        <p:spPr>
          <a:xfrm>
            <a:off x="6792594" y="1357261"/>
            <a:ext cx="1005403" cy="584775"/>
          </a:xfrm>
          <a:prstGeom prst="rect">
            <a:avLst/>
          </a:prstGeom>
          <a:noFill/>
        </p:spPr>
        <p:txBody>
          <a:bodyPr wrap="none" rtlCol="0">
            <a:spAutoFit/>
          </a:bodyPr>
          <a:lstStyle/>
          <a:p>
            <a:r>
              <a:rPr lang="zh-CN" altLang="en-US" sz="3200" dirty="0">
                <a:solidFill>
                  <a:schemeClr val="bg1"/>
                </a:solidFill>
                <a:latin typeface="微软雅黑" panose="020B0503020204020204" pitchFamily="34" charset="-122"/>
                <a:ea typeface="微软雅黑" panose="020B0503020204020204" pitchFamily="34" charset="-122"/>
              </a:rPr>
              <a:t>活力</a:t>
            </a:r>
          </a:p>
        </p:txBody>
      </p:sp>
      <p:sp>
        <p:nvSpPr>
          <p:cNvPr id="74" name="椭圆 73"/>
          <p:cNvSpPr/>
          <p:nvPr/>
        </p:nvSpPr>
        <p:spPr>
          <a:xfrm>
            <a:off x="7954599" y="1065338"/>
            <a:ext cx="1119029" cy="1119029"/>
          </a:xfrm>
          <a:prstGeom prst="ellipse">
            <a:avLst/>
          </a:prstGeom>
          <a:solidFill>
            <a:schemeClr val="accent2"/>
          </a:solidFill>
          <a:ln w="5715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bg1"/>
              </a:solidFill>
            </a:endParaRPr>
          </a:p>
        </p:txBody>
      </p:sp>
      <p:sp>
        <p:nvSpPr>
          <p:cNvPr id="87" name="TextBox 86"/>
          <p:cNvSpPr txBox="1"/>
          <p:nvPr/>
        </p:nvSpPr>
        <p:spPr>
          <a:xfrm>
            <a:off x="8016730" y="1357261"/>
            <a:ext cx="1005403" cy="584775"/>
          </a:xfrm>
          <a:prstGeom prst="rect">
            <a:avLst/>
          </a:prstGeom>
          <a:noFill/>
        </p:spPr>
        <p:txBody>
          <a:bodyPr wrap="none" rtlCol="0">
            <a:spAutoFit/>
          </a:bodyPr>
          <a:lstStyle/>
          <a:p>
            <a:r>
              <a:rPr lang="zh-CN" altLang="en-US" sz="3200" dirty="0">
                <a:solidFill>
                  <a:schemeClr val="bg1"/>
                </a:solidFill>
                <a:latin typeface="微软雅黑" panose="020B0503020204020204" pitchFamily="34" charset="-122"/>
                <a:ea typeface="微软雅黑" panose="020B0503020204020204" pitchFamily="34" charset="-122"/>
              </a:rPr>
              <a:t>专业</a:t>
            </a:r>
          </a:p>
        </p:txBody>
      </p:sp>
      <p:sp>
        <p:nvSpPr>
          <p:cNvPr id="88" name="椭圆 87"/>
          <p:cNvSpPr/>
          <p:nvPr/>
        </p:nvSpPr>
        <p:spPr>
          <a:xfrm>
            <a:off x="9178735" y="1065338"/>
            <a:ext cx="1119029" cy="1119029"/>
          </a:xfrm>
          <a:prstGeom prst="ellipse">
            <a:avLst/>
          </a:prstGeom>
          <a:solidFill>
            <a:schemeClr val="accent1">
              <a:lumMod val="75000"/>
            </a:schemeClr>
          </a:solidFill>
          <a:ln w="5715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bg1"/>
              </a:solidFill>
            </a:endParaRPr>
          </a:p>
        </p:txBody>
      </p:sp>
      <p:sp>
        <p:nvSpPr>
          <p:cNvPr id="89" name="TextBox 88"/>
          <p:cNvSpPr txBox="1"/>
          <p:nvPr/>
        </p:nvSpPr>
        <p:spPr>
          <a:xfrm>
            <a:off x="9240866" y="1357261"/>
            <a:ext cx="1005403" cy="584775"/>
          </a:xfrm>
          <a:prstGeom prst="rect">
            <a:avLst/>
          </a:prstGeom>
          <a:noFill/>
        </p:spPr>
        <p:txBody>
          <a:bodyPr wrap="none" rtlCol="0">
            <a:spAutoFit/>
          </a:bodyPr>
          <a:lstStyle/>
          <a:p>
            <a:r>
              <a:rPr lang="zh-CN" altLang="en-US" sz="3200" dirty="0">
                <a:solidFill>
                  <a:schemeClr val="bg1"/>
                </a:solidFill>
                <a:latin typeface="微软雅黑" panose="020B0503020204020204" pitchFamily="34" charset="-122"/>
                <a:ea typeface="微软雅黑" panose="020B0503020204020204" pitchFamily="34" charset="-122"/>
              </a:rPr>
              <a:t>梦想</a:t>
            </a:r>
          </a:p>
        </p:txBody>
      </p:sp>
      <p:sp>
        <p:nvSpPr>
          <p:cNvPr id="90" name="TextBox 89"/>
          <p:cNvSpPr txBox="1"/>
          <p:nvPr/>
        </p:nvSpPr>
        <p:spPr>
          <a:xfrm>
            <a:off x="5159409" y="2682613"/>
            <a:ext cx="5570403" cy="1077218"/>
          </a:xfrm>
          <a:prstGeom prst="rect">
            <a:avLst/>
          </a:prstGeom>
          <a:noFill/>
        </p:spPr>
        <p:txBody>
          <a:bodyPr wrap="square" rtlCol="0">
            <a:spAutoFit/>
          </a:bodyPr>
          <a:lstStyle/>
          <a:p>
            <a:r>
              <a:rPr lang="zh-CN" altLang="en-US" sz="1600" dirty="0">
                <a:solidFill>
                  <a:schemeClr val="tx1">
                    <a:lumMod val="50000"/>
                    <a:lumOff val="50000"/>
                  </a:schemeClr>
                </a:solidFill>
                <a:latin typeface="微软雅黑" panose="020B0503020204020204" pitchFamily="34" charset="-122"/>
                <a:ea typeface="微软雅黑" panose="020B0503020204020204" pitchFamily="34" charset="-122"/>
              </a:rPr>
              <a:t>团队（</a:t>
            </a:r>
            <a:r>
              <a:rPr lang="en-US" altLang="zh-CN" sz="1600" dirty="0">
                <a:solidFill>
                  <a:schemeClr val="tx1">
                    <a:lumMod val="50000"/>
                    <a:lumOff val="50000"/>
                  </a:schemeClr>
                </a:solidFill>
                <a:latin typeface="微软雅黑" panose="020B0503020204020204" pitchFamily="34" charset="-122"/>
                <a:ea typeface="微软雅黑" panose="020B0503020204020204" pitchFamily="34" charset="-122"/>
              </a:rPr>
              <a:t>Team</a:t>
            </a:r>
            <a:r>
              <a:rPr lang="zh-CN" altLang="en-US" sz="1600" dirty="0">
                <a:solidFill>
                  <a:schemeClr val="tx1">
                    <a:lumMod val="50000"/>
                    <a:lumOff val="50000"/>
                  </a:schemeClr>
                </a:solidFill>
                <a:latin typeface="微软雅黑" panose="020B0503020204020204" pitchFamily="34" charset="-122"/>
                <a:ea typeface="微软雅黑" panose="020B0503020204020204" pitchFamily="34" charset="-122"/>
              </a:rPr>
              <a:t>）是由员工和管理层组成的一个共同体，它合理利用每一个成员的知识和技能协同工作，解决问题，达到共同的目标。团队的构成要素总结为</a:t>
            </a:r>
            <a:r>
              <a:rPr lang="en-US" altLang="zh-CN" sz="1600" dirty="0">
                <a:solidFill>
                  <a:schemeClr val="tx1">
                    <a:lumMod val="50000"/>
                    <a:lumOff val="50000"/>
                  </a:schemeClr>
                </a:solidFill>
                <a:latin typeface="微软雅黑" panose="020B0503020204020204" pitchFamily="34" charset="-122"/>
                <a:ea typeface="微软雅黑" panose="020B0503020204020204" pitchFamily="34" charset="-122"/>
              </a:rPr>
              <a:t>5P</a:t>
            </a:r>
            <a:r>
              <a:rPr lang="zh-CN" altLang="en-US" sz="1600" dirty="0">
                <a:solidFill>
                  <a:schemeClr val="tx1">
                    <a:lumMod val="50000"/>
                    <a:lumOff val="50000"/>
                  </a:schemeClr>
                </a:solidFill>
                <a:latin typeface="微软雅黑" panose="020B0503020204020204" pitchFamily="34" charset="-122"/>
                <a:ea typeface="微软雅黑" panose="020B0503020204020204" pitchFamily="34" charset="-122"/>
              </a:rPr>
              <a:t>，分别为目标、人、定位、权限、计划</a:t>
            </a:r>
            <a:r>
              <a:rPr lang="zh-CN" altLang="en-US" sz="1600" dirty="0" smtClean="0">
                <a:solidFill>
                  <a:schemeClr val="tx1">
                    <a:lumMod val="50000"/>
                    <a:lumOff val="50000"/>
                  </a:schemeClr>
                </a:solidFill>
                <a:latin typeface="微软雅黑" panose="020B0503020204020204" pitchFamily="34" charset="-122"/>
                <a:ea typeface="微软雅黑" panose="020B0503020204020204" pitchFamily="34" charset="-122"/>
              </a:rPr>
              <a:t>。</a:t>
            </a:r>
            <a:endParaRPr lang="zh-CN" altLang="en-US" sz="1600" dirty="0">
              <a:solidFill>
                <a:schemeClr val="tx1">
                  <a:lumMod val="50000"/>
                  <a:lumOff val="50000"/>
                </a:schemeClr>
              </a:solidFill>
              <a:latin typeface="微软雅黑" panose="020B0503020204020204" pitchFamily="34" charset="-122"/>
              <a:ea typeface="微软雅黑" panose="020B0503020204020204" pitchFamily="34" charset="-122"/>
              <a:cs typeface="方正兰亭细黑_GBK_M" pitchFamily="2" charset="2"/>
            </a:endParaRPr>
          </a:p>
        </p:txBody>
      </p:sp>
      <p:sp>
        <p:nvSpPr>
          <p:cNvPr id="91" name="TextBox 90"/>
          <p:cNvSpPr txBox="1"/>
          <p:nvPr/>
        </p:nvSpPr>
        <p:spPr>
          <a:xfrm>
            <a:off x="5159410" y="4986869"/>
            <a:ext cx="5498394" cy="830997"/>
          </a:xfrm>
          <a:prstGeom prst="rect">
            <a:avLst/>
          </a:prstGeom>
          <a:noFill/>
        </p:spPr>
        <p:txBody>
          <a:bodyPr wrap="square" rtlCol="0">
            <a:spAutoFit/>
          </a:bodyPr>
          <a:lstStyle/>
          <a:p>
            <a:r>
              <a:rPr lang="zh-CN" altLang="en-US" sz="1600" dirty="0" smtClean="0">
                <a:solidFill>
                  <a:schemeClr val="tx1">
                    <a:lumMod val="50000"/>
                    <a:lumOff val="50000"/>
                  </a:schemeClr>
                </a:solidFill>
                <a:latin typeface="微软雅黑" panose="020B0503020204020204" pitchFamily="34" charset="-122"/>
                <a:ea typeface="微软雅黑" panose="020B0503020204020204" pitchFamily="34" charset="-122"/>
                <a:cs typeface="方正兰亭细黑_GBK_M" pitchFamily="2" charset="2"/>
              </a:rPr>
              <a:t>企业</a:t>
            </a:r>
            <a:r>
              <a:rPr lang="zh-CN" altLang="en-US" sz="1600" dirty="0">
                <a:solidFill>
                  <a:schemeClr val="tx1">
                    <a:lumMod val="50000"/>
                    <a:lumOff val="50000"/>
                  </a:schemeClr>
                </a:solidFill>
                <a:latin typeface="微软雅黑" panose="020B0503020204020204" pitchFamily="34" charset="-122"/>
                <a:ea typeface="微软雅黑" panose="020B0503020204020204" pitchFamily="34" charset="-122"/>
                <a:cs typeface="方正兰亭细黑_GBK_M" pitchFamily="2" charset="2"/>
              </a:rPr>
              <a:t>、事业各部门领导人具有合格的管理素质</a:t>
            </a:r>
            <a:r>
              <a:rPr lang="zh-CN" altLang="en-US" sz="1600" dirty="0" smtClean="0">
                <a:solidFill>
                  <a:schemeClr val="tx1">
                    <a:lumMod val="50000"/>
                    <a:lumOff val="50000"/>
                  </a:schemeClr>
                </a:solidFill>
                <a:latin typeface="微软雅黑" panose="020B0503020204020204" pitchFamily="34" charset="-122"/>
                <a:ea typeface="微软雅黑" panose="020B0503020204020204" pitchFamily="34" charset="-122"/>
                <a:cs typeface="方正兰亭细黑_GBK_M" pitchFamily="2" charset="2"/>
              </a:rPr>
              <a:t>，有战略</a:t>
            </a:r>
            <a:r>
              <a:rPr lang="zh-CN" altLang="en-US" sz="1600" dirty="0">
                <a:solidFill>
                  <a:schemeClr val="tx1">
                    <a:lumMod val="50000"/>
                    <a:lumOff val="50000"/>
                  </a:schemeClr>
                </a:solidFill>
                <a:latin typeface="微软雅黑" panose="020B0503020204020204" pitchFamily="34" charset="-122"/>
                <a:ea typeface="微软雅黑" panose="020B0503020204020204" pitchFamily="34" charset="-122"/>
                <a:cs typeface="方正兰亭细黑_GBK_M" pitchFamily="2" charset="2"/>
              </a:rPr>
              <a:t>眼光，责任心强，，管理部门的工作健全而</a:t>
            </a:r>
            <a:r>
              <a:rPr lang="zh-CN" altLang="en-US" sz="1600" dirty="0" smtClean="0">
                <a:solidFill>
                  <a:schemeClr val="tx1">
                    <a:lumMod val="50000"/>
                    <a:lumOff val="50000"/>
                  </a:schemeClr>
                </a:solidFill>
                <a:latin typeface="微软雅黑" panose="020B0503020204020204" pitchFamily="34" charset="-122"/>
                <a:ea typeface="微软雅黑" panose="020B0503020204020204" pitchFamily="34" charset="-122"/>
                <a:cs typeface="方正兰亭细黑_GBK_M" pitchFamily="2" charset="2"/>
              </a:rPr>
              <a:t>有效率</a:t>
            </a:r>
            <a:r>
              <a:rPr lang="zh-CN" altLang="en-US" sz="1600" dirty="0">
                <a:solidFill>
                  <a:schemeClr val="tx1">
                    <a:lumMod val="50000"/>
                    <a:lumOff val="50000"/>
                  </a:schemeClr>
                </a:solidFill>
                <a:latin typeface="微软雅黑" panose="020B0503020204020204" pitchFamily="34" charset="-122"/>
                <a:ea typeface="微软雅黑" panose="020B0503020204020204" pitchFamily="34" charset="-122"/>
                <a:cs typeface="方正兰亭细黑_GBK_M" pitchFamily="2" charset="2"/>
              </a:rPr>
              <a:t>。管理责任审计就是针对企事业的管理工作</a:t>
            </a:r>
            <a:r>
              <a:rPr lang="zh-CN" altLang="en-US" sz="1600" dirty="0" smtClean="0">
                <a:solidFill>
                  <a:schemeClr val="tx1">
                    <a:lumMod val="50000"/>
                    <a:lumOff val="50000"/>
                  </a:schemeClr>
                </a:solidFill>
                <a:latin typeface="微软雅黑" panose="020B0503020204020204" pitchFamily="34" charset="-122"/>
                <a:ea typeface="微软雅黑" panose="020B0503020204020204" pitchFamily="34" charset="-122"/>
                <a:cs typeface="方正兰亭细黑_GBK_M" pitchFamily="2" charset="2"/>
              </a:rPr>
              <a:t>是否</a:t>
            </a:r>
            <a:r>
              <a:rPr lang="zh-CN" altLang="en-US" sz="1600" dirty="0">
                <a:solidFill>
                  <a:schemeClr val="tx1">
                    <a:lumMod val="50000"/>
                    <a:lumOff val="50000"/>
                  </a:schemeClr>
                </a:solidFill>
                <a:latin typeface="微软雅黑" panose="020B0503020204020204" pitchFamily="34" charset="-122"/>
                <a:ea typeface="微软雅黑" panose="020B0503020204020204" pitchFamily="34" charset="-122"/>
                <a:cs typeface="方正兰亭细黑_GBK_M" pitchFamily="2" charset="2"/>
              </a:rPr>
              <a:t>达到了上述责任</a:t>
            </a:r>
            <a:r>
              <a:rPr lang="zh-CN" altLang="en-US" sz="1600" dirty="0" smtClean="0">
                <a:solidFill>
                  <a:schemeClr val="tx1">
                    <a:lumMod val="50000"/>
                    <a:lumOff val="50000"/>
                  </a:schemeClr>
                </a:solidFill>
                <a:latin typeface="微软雅黑" panose="020B0503020204020204" pitchFamily="34" charset="-122"/>
                <a:ea typeface="微软雅黑" panose="020B0503020204020204" pitchFamily="34" charset="-122"/>
                <a:cs typeface="方正兰亭细黑_GBK_M" pitchFamily="2" charset="2"/>
              </a:rPr>
              <a:t>要求。</a:t>
            </a:r>
            <a:endParaRPr lang="zh-CN" altLang="en-US" sz="1600" dirty="0">
              <a:solidFill>
                <a:schemeClr val="tx1">
                  <a:lumMod val="50000"/>
                  <a:lumOff val="50000"/>
                </a:schemeClr>
              </a:solidFill>
              <a:latin typeface="微软雅黑" panose="020B0503020204020204" pitchFamily="34" charset="-122"/>
              <a:ea typeface="微软雅黑" panose="020B0503020204020204" pitchFamily="34" charset="-122"/>
              <a:cs typeface="方正兰亭细黑_GBK_M" pitchFamily="2" charset="2"/>
            </a:endParaRPr>
          </a:p>
        </p:txBody>
      </p:sp>
      <p:sp>
        <p:nvSpPr>
          <p:cNvPr id="92" name="TextBox 91"/>
          <p:cNvSpPr txBox="1"/>
          <p:nvPr/>
        </p:nvSpPr>
        <p:spPr>
          <a:xfrm>
            <a:off x="5159410" y="3834741"/>
            <a:ext cx="5498394" cy="1077218"/>
          </a:xfrm>
          <a:prstGeom prst="rect">
            <a:avLst/>
          </a:prstGeom>
          <a:noFill/>
        </p:spPr>
        <p:txBody>
          <a:bodyPr wrap="square" rtlCol="0">
            <a:spAutoFit/>
          </a:bodyPr>
          <a:lstStyle/>
          <a:p>
            <a:r>
              <a:rPr lang="zh-CN" altLang="en-US" sz="3200" b="1" dirty="0" smtClean="0">
                <a:solidFill>
                  <a:schemeClr val="tx1">
                    <a:lumMod val="65000"/>
                    <a:lumOff val="35000"/>
                  </a:schemeClr>
                </a:solidFill>
                <a:latin typeface="微软雅黑" panose="020B0503020204020204" pitchFamily="34" charset="-122"/>
                <a:ea typeface="微软雅黑" panose="020B0503020204020204" pitchFamily="34" charset="-122"/>
              </a:rPr>
              <a:t>我们一起创作企业的辉煌，一起实现我们的理想奋斗。</a:t>
            </a:r>
            <a:endParaRPr lang="zh-CN" altLang="en-US" sz="3200" b="1" dirty="0">
              <a:solidFill>
                <a:schemeClr val="tx1">
                  <a:lumMod val="65000"/>
                  <a:lumOff val="35000"/>
                </a:schemeClr>
              </a:solidFill>
              <a:latin typeface="微软雅黑" panose="020B0503020204020204" pitchFamily="34" charset="-122"/>
              <a:ea typeface="微软雅黑" panose="020B0503020204020204" pitchFamily="34" charset="-122"/>
            </a:endParaRPr>
          </a:p>
        </p:txBody>
      </p:sp>
      <p:sp>
        <p:nvSpPr>
          <p:cNvPr id="93" name="Freeform 12"/>
          <p:cNvSpPr>
            <a:spLocks/>
          </p:cNvSpPr>
          <p:nvPr/>
        </p:nvSpPr>
        <p:spPr bwMode="auto">
          <a:xfrm>
            <a:off x="4969172" y="2369661"/>
            <a:ext cx="528638" cy="530225"/>
          </a:xfrm>
          <a:custGeom>
            <a:avLst/>
            <a:gdLst>
              <a:gd name="T0" fmla="*/ 0 w 1446"/>
              <a:gd name="T1" fmla="*/ 0 h 1446"/>
              <a:gd name="T2" fmla="*/ 1446 w 1446"/>
              <a:gd name="T3" fmla="*/ 0 h 1446"/>
              <a:gd name="T4" fmla="*/ 1446 w 1446"/>
              <a:gd name="T5" fmla="*/ 458 h 1446"/>
              <a:gd name="T6" fmla="*/ 438 w 1446"/>
              <a:gd name="T7" fmla="*/ 458 h 1446"/>
              <a:gd name="T8" fmla="*/ 438 w 1446"/>
              <a:gd name="T9" fmla="*/ 1446 h 1446"/>
              <a:gd name="T10" fmla="*/ 0 w 1446"/>
              <a:gd name="T11" fmla="*/ 1446 h 1446"/>
              <a:gd name="T12" fmla="*/ 0 w 1446"/>
              <a:gd name="T13" fmla="*/ 0 h 1446"/>
            </a:gdLst>
            <a:ahLst/>
            <a:cxnLst>
              <a:cxn ang="0">
                <a:pos x="T0" y="T1"/>
              </a:cxn>
              <a:cxn ang="0">
                <a:pos x="T2" y="T3"/>
              </a:cxn>
              <a:cxn ang="0">
                <a:pos x="T4" y="T5"/>
              </a:cxn>
              <a:cxn ang="0">
                <a:pos x="T6" y="T7"/>
              </a:cxn>
              <a:cxn ang="0">
                <a:pos x="T8" y="T9"/>
              </a:cxn>
              <a:cxn ang="0">
                <a:pos x="T10" y="T11"/>
              </a:cxn>
              <a:cxn ang="0">
                <a:pos x="T12" y="T13"/>
              </a:cxn>
            </a:cxnLst>
            <a:rect l="0" t="0" r="r" b="b"/>
            <a:pathLst>
              <a:path w="1446" h="1446">
                <a:moveTo>
                  <a:pt x="0" y="0"/>
                </a:moveTo>
                <a:lnTo>
                  <a:pt x="1446" y="0"/>
                </a:lnTo>
                <a:lnTo>
                  <a:pt x="1446" y="458"/>
                </a:lnTo>
                <a:lnTo>
                  <a:pt x="438" y="458"/>
                </a:lnTo>
                <a:lnTo>
                  <a:pt x="438" y="1446"/>
                </a:lnTo>
                <a:lnTo>
                  <a:pt x="0" y="1446"/>
                </a:lnTo>
                <a:lnTo>
                  <a:pt x="0" y="0"/>
                </a:lnTo>
                <a:close/>
              </a:path>
            </a:pathLst>
          </a:custGeom>
          <a:solidFill>
            <a:schemeClr val="accent1">
              <a:lumMod val="75000"/>
            </a:schemeClr>
          </a:solidFill>
          <a:ln>
            <a:noFill/>
          </a:ln>
          <a:extLst/>
        </p:spPr>
        <p:txBody>
          <a:bodyPr/>
          <a:lstStyle/>
          <a:p>
            <a:endParaRPr lang="zh-CN" altLang="en-US">
              <a:solidFill>
                <a:schemeClr val="tx1">
                  <a:lumMod val="50000"/>
                  <a:lumOff val="50000"/>
                </a:schemeClr>
              </a:solidFill>
            </a:endParaRPr>
          </a:p>
        </p:txBody>
      </p:sp>
      <p:sp>
        <p:nvSpPr>
          <p:cNvPr id="94" name="Freeform 12"/>
          <p:cNvSpPr>
            <a:spLocks/>
          </p:cNvSpPr>
          <p:nvPr/>
        </p:nvSpPr>
        <p:spPr bwMode="auto">
          <a:xfrm flipH="1" flipV="1">
            <a:off x="10393485" y="5503665"/>
            <a:ext cx="528638" cy="530225"/>
          </a:xfrm>
          <a:custGeom>
            <a:avLst/>
            <a:gdLst>
              <a:gd name="T0" fmla="*/ 0 w 1446"/>
              <a:gd name="T1" fmla="*/ 0 h 1446"/>
              <a:gd name="T2" fmla="*/ 1446 w 1446"/>
              <a:gd name="T3" fmla="*/ 0 h 1446"/>
              <a:gd name="T4" fmla="*/ 1446 w 1446"/>
              <a:gd name="T5" fmla="*/ 458 h 1446"/>
              <a:gd name="T6" fmla="*/ 438 w 1446"/>
              <a:gd name="T7" fmla="*/ 458 h 1446"/>
              <a:gd name="T8" fmla="*/ 438 w 1446"/>
              <a:gd name="T9" fmla="*/ 1446 h 1446"/>
              <a:gd name="T10" fmla="*/ 0 w 1446"/>
              <a:gd name="T11" fmla="*/ 1446 h 1446"/>
              <a:gd name="T12" fmla="*/ 0 w 1446"/>
              <a:gd name="T13" fmla="*/ 0 h 1446"/>
            </a:gdLst>
            <a:ahLst/>
            <a:cxnLst>
              <a:cxn ang="0">
                <a:pos x="T0" y="T1"/>
              </a:cxn>
              <a:cxn ang="0">
                <a:pos x="T2" y="T3"/>
              </a:cxn>
              <a:cxn ang="0">
                <a:pos x="T4" y="T5"/>
              </a:cxn>
              <a:cxn ang="0">
                <a:pos x="T6" y="T7"/>
              </a:cxn>
              <a:cxn ang="0">
                <a:pos x="T8" y="T9"/>
              </a:cxn>
              <a:cxn ang="0">
                <a:pos x="T10" y="T11"/>
              </a:cxn>
              <a:cxn ang="0">
                <a:pos x="T12" y="T13"/>
              </a:cxn>
            </a:cxnLst>
            <a:rect l="0" t="0" r="r" b="b"/>
            <a:pathLst>
              <a:path w="1446" h="1446">
                <a:moveTo>
                  <a:pt x="0" y="0"/>
                </a:moveTo>
                <a:lnTo>
                  <a:pt x="1446" y="0"/>
                </a:lnTo>
                <a:lnTo>
                  <a:pt x="1446" y="458"/>
                </a:lnTo>
                <a:lnTo>
                  <a:pt x="438" y="458"/>
                </a:lnTo>
                <a:lnTo>
                  <a:pt x="438" y="1446"/>
                </a:lnTo>
                <a:lnTo>
                  <a:pt x="0" y="1446"/>
                </a:lnTo>
                <a:lnTo>
                  <a:pt x="0" y="0"/>
                </a:lnTo>
                <a:close/>
              </a:path>
            </a:pathLst>
          </a:custGeom>
          <a:solidFill>
            <a:schemeClr val="accent1">
              <a:lumMod val="75000"/>
            </a:schemeClr>
          </a:solidFill>
          <a:ln>
            <a:noFill/>
          </a:ln>
          <a:extLst/>
        </p:spPr>
        <p:txBody>
          <a:bodyPr/>
          <a:lstStyle/>
          <a:p>
            <a:endParaRPr lang="zh-CN" altLang="en-US">
              <a:solidFill>
                <a:schemeClr val="tx1">
                  <a:lumMod val="50000"/>
                  <a:lumOff val="50000"/>
                </a:schemeClr>
              </a:solidFill>
            </a:endParaRPr>
          </a:p>
        </p:txBody>
      </p:sp>
      <p:sp>
        <p:nvSpPr>
          <p:cNvPr id="95" name="矩形 94"/>
          <p:cNvSpPr/>
          <p:nvPr/>
        </p:nvSpPr>
        <p:spPr>
          <a:xfrm>
            <a:off x="9412843" y="188639"/>
            <a:ext cx="933216" cy="334417"/>
          </a:xfrm>
          <a:prstGeom prst="rect">
            <a:avLst/>
          </a:prstGeom>
          <a:solidFill>
            <a:srgbClr val="92D05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400"/>
          </a:p>
        </p:txBody>
      </p:sp>
      <p:sp>
        <p:nvSpPr>
          <p:cNvPr id="96" name="矩形 95"/>
          <p:cNvSpPr/>
          <p:nvPr/>
        </p:nvSpPr>
        <p:spPr>
          <a:xfrm>
            <a:off x="10347503" y="187549"/>
            <a:ext cx="1582732" cy="334417"/>
          </a:xfrm>
          <a:prstGeom prst="rect">
            <a:avLst/>
          </a:prstGeom>
          <a:solidFill>
            <a:srgbClr val="92D050">
              <a:alpha val="7098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600"/>
          </a:p>
        </p:txBody>
      </p:sp>
      <p:sp>
        <p:nvSpPr>
          <p:cNvPr id="97" name="文本框 9"/>
          <p:cNvSpPr txBox="1"/>
          <p:nvPr/>
        </p:nvSpPr>
        <p:spPr>
          <a:xfrm>
            <a:off x="9412843" y="221071"/>
            <a:ext cx="933216" cy="284693"/>
          </a:xfrm>
          <a:prstGeom prst="rect">
            <a:avLst/>
          </a:prstGeom>
          <a:noFill/>
        </p:spPr>
        <p:txBody>
          <a:bodyPr wrap="square" lIns="68580" tIns="34290" rIns="68580" bIns="34290" rtlCol="0">
            <a:spAutoFit/>
          </a:bodyPr>
          <a:lstStyle/>
          <a:p>
            <a:pPr marL="0" lvl="1" algn="ctr"/>
            <a:r>
              <a:rPr lang="zh-CN" altLang="en-US" sz="1400" dirty="0">
                <a:solidFill>
                  <a:schemeClr val="bg1"/>
                </a:solidFill>
                <a:latin typeface="微软雅黑" pitchFamily="34" charset="-122"/>
                <a:ea typeface="微软雅黑" pitchFamily="34" charset="-122"/>
              </a:rPr>
              <a:t>第一章</a:t>
            </a:r>
          </a:p>
        </p:txBody>
      </p:sp>
      <p:sp>
        <p:nvSpPr>
          <p:cNvPr id="98" name="文本框 9"/>
          <p:cNvSpPr txBox="1"/>
          <p:nvPr/>
        </p:nvSpPr>
        <p:spPr>
          <a:xfrm>
            <a:off x="10338630" y="213500"/>
            <a:ext cx="1584176" cy="284693"/>
          </a:xfrm>
          <a:prstGeom prst="rect">
            <a:avLst/>
          </a:prstGeom>
          <a:noFill/>
        </p:spPr>
        <p:txBody>
          <a:bodyPr wrap="square" lIns="68580" tIns="34290" rIns="68580" bIns="34290" rtlCol="0">
            <a:spAutoFit/>
          </a:bodyPr>
          <a:lstStyle/>
          <a:p>
            <a:pPr marL="0" lvl="1" algn="ctr"/>
            <a:r>
              <a:rPr lang="zh-CN" altLang="en-US" sz="1400" dirty="0" smtClean="0">
                <a:solidFill>
                  <a:schemeClr val="bg1"/>
                </a:solidFill>
                <a:latin typeface="微软雅黑" pitchFamily="34" charset="-122"/>
                <a:ea typeface="微软雅黑" pitchFamily="34" charset="-122"/>
              </a:rPr>
              <a:t>公司与团队</a:t>
            </a:r>
            <a:endParaRPr lang="zh-CN" altLang="en-US" sz="1400" dirty="0">
              <a:solidFill>
                <a:schemeClr val="bg1"/>
              </a:solidFill>
              <a:latin typeface="微软雅黑" pitchFamily="34" charset="-122"/>
              <a:ea typeface="微软雅黑" pitchFamily="34" charset="-122"/>
            </a:endParaRPr>
          </a:p>
        </p:txBody>
      </p:sp>
      <p:sp>
        <p:nvSpPr>
          <p:cNvPr id="99" name="六边形 98"/>
          <p:cNvSpPr/>
          <p:nvPr/>
        </p:nvSpPr>
        <p:spPr>
          <a:xfrm>
            <a:off x="241896" y="125398"/>
            <a:ext cx="481345" cy="414953"/>
          </a:xfrm>
          <a:prstGeom prst="hexagon">
            <a:avLst/>
          </a:prstGeom>
          <a:solidFill>
            <a:srgbClr val="92D050"/>
          </a:solidFill>
          <a:ln>
            <a:solidFill>
              <a:srgbClr val="92D05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00" name="KSO_Shape"/>
          <p:cNvSpPr>
            <a:spLocks/>
          </p:cNvSpPr>
          <p:nvPr/>
        </p:nvSpPr>
        <p:spPr bwMode="auto">
          <a:xfrm>
            <a:off x="298621" y="206564"/>
            <a:ext cx="367893" cy="252620"/>
          </a:xfrm>
          <a:custGeom>
            <a:avLst/>
            <a:gdLst>
              <a:gd name="T0" fmla="*/ 2147483646 w 112"/>
              <a:gd name="T1" fmla="*/ 2147483646 h 77"/>
              <a:gd name="T2" fmla="*/ 2147483646 w 112"/>
              <a:gd name="T3" fmla="*/ 2147483646 h 77"/>
              <a:gd name="T4" fmla="*/ 2147483646 w 112"/>
              <a:gd name="T5" fmla="*/ 2147483646 h 77"/>
              <a:gd name="T6" fmla="*/ 2147483646 w 112"/>
              <a:gd name="T7" fmla="*/ 2147483646 h 77"/>
              <a:gd name="T8" fmla="*/ 2147483646 w 112"/>
              <a:gd name="T9" fmla="*/ 2147483646 h 77"/>
              <a:gd name="T10" fmla="*/ 0 w 112"/>
              <a:gd name="T11" fmla="*/ 2147483646 h 77"/>
              <a:gd name="T12" fmla="*/ 2147483646 w 112"/>
              <a:gd name="T13" fmla="*/ 2147483646 h 77"/>
              <a:gd name="T14" fmla="*/ 2147483646 w 112"/>
              <a:gd name="T15" fmla="*/ 2147483646 h 77"/>
              <a:gd name="T16" fmla="*/ 2147483646 w 112"/>
              <a:gd name="T17" fmla="*/ 2147483646 h 77"/>
              <a:gd name="T18" fmla="*/ 2147483646 w 112"/>
              <a:gd name="T19" fmla="*/ 2147483646 h 77"/>
              <a:gd name="T20" fmla="*/ 2147483646 w 112"/>
              <a:gd name="T21" fmla="*/ 2147483646 h 77"/>
              <a:gd name="T22" fmla="*/ 2147483646 w 112"/>
              <a:gd name="T23" fmla="*/ 2147483646 h 77"/>
              <a:gd name="T24" fmla="*/ 2147483646 w 112"/>
              <a:gd name="T25" fmla="*/ 2147483646 h 77"/>
              <a:gd name="T26" fmla="*/ 2147483646 w 112"/>
              <a:gd name="T27" fmla="*/ 2147483646 h 77"/>
              <a:gd name="T28" fmla="*/ 2147483646 w 112"/>
              <a:gd name="T29" fmla="*/ 2147483646 h 77"/>
              <a:gd name="T30" fmla="*/ 2147483646 w 112"/>
              <a:gd name="T31" fmla="*/ 2147483646 h 77"/>
              <a:gd name="T32" fmla="*/ 2147483646 w 112"/>
              <a:gd name="T33" fmla="*/ 2147483646 h 77"/>
              <a:gd name="T34" fmla="*/ 2147483646 w 112"/>
              <a:gd name="T35" fmla="*/ 2147483646 h 77"/>
              <a:gd name="T36" fmla="*/ 2147483646 w 112"/>
              <a:gd name="T37" fmla="*/ 2147483646 h 77"/>
              <a:gd name="T38" fmla="*/ 2147483646 w 112"/>
              <a:gd name="T39" fmla="*/ 2147483646 h 77"/>
              <a:gd name="T40" fmla="*/ 2147483646 w 112"/>
              <a:gd name="T41" fmla="*/ 2147483646 h 77"/>
              <a:gd name="T42" fmla="*/ 2147483646 w 112"/>
              <a:gd name="T43" fmla="*/ 2147483646 h 77"/>
              <a:gd name="T44" fmla="*/ 2147483646 w 112"/>
              <a:gd name="T45" fmla="*/ 2147483646 h 77"/>
              <a:gd name="T46" fmla="*/ 2147483646 w 112"/>
              <a:gd name="T47" fmla="*/ 2147483646 h 77"/>
              <a:gd name="T48" fmla="*/ 2147483646 w 112"/>
              <a:gd name="T49" fmla="*/ 2147483646 h 77"/>
              <a:gd name="T50" fmla="*/ 2147483646 w 112"/>
              <a:gd name="T51" fmla="*/ 2147483646 h 77"/>
              <a:gd name="T52" fmla="*/ 2147483646 w 112"/>
              <a:gd name="T53" fmla="*/ 2147483646 h 77"/>
              <a:gd name="T54" fmla="*/ 2147483646 w 112"/>
              <a:gd name="T55" fmla="*/ 2147483646 h 77"/>
              <a:gd name="T56" fmla="*/ 2147483646 w 112"/>
              <a:gd name="T57" fmla="*/ 2147483646 h 77"/>
              <a:gd name="T58" fmla="*/ 2147483646 w 112"/>
              <a:gd name="T59" fmla="*/ 2147483646 h 77"/>
              <a:gd name="T60" fmla="*/ 2147483646 w 112"/>
              <a:gd name="T61" fmla="*/ 2147483646 h 77"/>
              <a:gd name="T62" fmla="*/ 2147483646 w 112"/>
              <a:gd name="T63" fmla="*/ 2147483646 h 77"/>
              <a:gd name="T64" fmla="*/ 2147483646 w 112"/>
              <a:gd name="T65" fmla="*/ 2147483646 h 77"/>
              <a:gd name="T66" fmla="*/ 2147483646 w 112"/>
              <a:gd name="T67" fmla="*/ 2147483646 h 77"/>
              <a:gd name="T68" fmla="*/ 2147483646 w 112"/>
              <a:gd name="T69" fmla="*/ 2147483646 h 77"/>
              <a:gd name="T70" fmla="*/ 2147483646 w 112"/>
              <a:gd name="T71" fmla="*/ 2147483646 h 77"/>
              <a:gd name="T72" fmla="*/ 2147483646 w 112"/>
              <a:gd name="T73" fmla="*/ 2147483646 h 77"/>
              <a:gd name="T74" fmla="*/ 2147483646 w 112"/>
              <a:gd name="T75" fmla="*/ 2147483646 h 77"/>
              <a:gd name="T76" fmla="*/ 2147483646 w 112"/>
              <a:gd name="T77" fmla="*/ 2147483646 h 77"/>
              <a:gd name="T78" fmla="*/ 2147483646 w 112"/>
              <a:gd name="T79" fmla="*/ 2147483646 h 77"/>
              <a:gd name="T80" fmla="*/ 2147483646 w 112"/>
              <a:gd name="T81" fmla="*/ 2147483646 h 77"/>
              <a:gd name="T82" fmla="*/ 2147483646 w 112"/>
              <a:gd name="T83" fmla="*/ 2147483646 h 77"/>
              <a:gd name="T84" fmla="*/ 2147483646 w 112"/>
              <a:gd name="T85" fmla="*/ 2147483646 h 77"/>
              <a:gd name="T86" fmla="*/ 2147483646 w 112"/>
              <a:gd name="T87" fmla="*/ 2147483646 h 77"/>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Lst>
            <a:ahLst/>
            <a:cxnLst>
              <a:cxn ang="T88">
                <a:pos x="T0" y="T1"/>
              </a:cxn>
              <a:cxn ang="T89">
                <a:pos x="T2" y="T3"/>
              </a:cxn>
              <a:cxn ang="T90">
                <a:pos x="T4" y="T5"/>
              </a:cxn>
              <a:cxn ang="T91">
                <a:pos x="T6" y="T7"/>
              </a:cxn>
              <a:cxn ang="T92">
                <a:pos x="T8" y="T9"/>
              </a:cxn>
              <a:cxn ang="T93">
                <a:pos x="T10" y="T11"/>
              </a:cxn>
              <a:cxn ang="T94">
                <a:pos x="T12" y="T13"/>
              </a:cxn>
              <a:cxn ang="T95">
                <a:pos x="T14" y="T15"/>
              </a:cxn>
              <a:cxn ang="T96">
                <a:pos x="T16" y="T17"/>
              </a:cxn>
              <a:cxn ang="T97">
                <a:pos x="T18" y="T19"/>
              </a:cxn>
              <a:cxn ang="T98">
                <a:pos x="T20" y="T21"/>
              </a:cxn>
              <a:cxn ang="T99">
                <a:pos x="T22" y="T23"/>
              </a:cxn>
              <a:cxn ang="T100">
                <a:pos x="T24" y="T25"/>
              </a:cxn>
              <a:cxn ang="T101">
                <a:pos x="T26" y="T27"/>
              </a:cxn>
              <a:cxn ang="T102">
                <a:pos x="T28" y="T29"/>
              </a:cxn>
              <a:cxn ang="T103">
                <a:pos x="T30" y="T31"/>
              </a:cxn>
              <a:cxn ang="T104">
                <a:pos x="T32" y="T33"/>
              </a:cxn>
              <a:cxn ang="T105">
                <a:pos x="T34" y="T35"/>
              </a:cxn>
              <a:cxn ang="T106">
                <a:pos x="T36" y="T37"/>
              </a:cxn>
              <a:cxn ang="T107">
                <a:pos x="T38" y="T39"/>
              </a:cxn>
              <a:cxn ang="T108">
                <a:pos x="T40" y="T41"/>
              </a:cxn>
              <a:cxn ang="T109">
                <a:pos x="T42" y="T43"/>
              </a:cxn>
              <a:cxn ang="T110">
                <a:pos x="T44" y="T45"/>
              </a:cxn>
              <a:cxn ang="T111">
                <a:pos x="T46" y="T47"/>
              </a:cxn>
              <a:cxn ang="T112">
                <a:pos x="T48" y="T49"/>
              </a:cxn>
              <a:cxn ang="T113">
                <a:pos x="T50" y="T51"/>
              </a:cxn>
              <a:cxn ang="T114">
                <a:pos x="T52" y="T53"/>
              </a:cxn>
              <a:cxn ang="T115">
                <a:pos x="T54" y="T55"/>
              </a:cxn>
              <a:cxn ang="T116">
                <a:pos x="T56" y="T57"/>
              </a:cxn>
              <a:cxn ang="T117">
                <a:pos x="T58" y="T59"/>
              </a:cxn>
              <a:cxn ang="T118">
                <a:pos x="T60" y="T61"/>
              </a:cxn>
              <a:cxn ang="T119">
                <a:pos x="T62" y="T63"/>
              </a:cxn>
              <a:cxn ang="T120">
                <a:pos x="T64" y="T65"/>
              </a:cxn>
              <a:cxn ang="T121">
                <a:pos x="T66" y="T67"/>
              </a:cxn>
              <a:cxn ang="T122">
                <a:pos x="T68" y="T69"/>
              </a:cxn>
              <a:cxn ang="T123">
                <a:pos x="T70" y="T71"/>
              </a:cxn>
              <a:cxn ang="T124">
                <a:pos x="T72" y="T73"/>
              </a:cxn>
              <a:cxn ang="T125">
                <a:pos x="T74" y="T75"/>
              </a:cxn>
              <a:cxn ang="T126">
                <a:pos x="T76" y="T77"/>
              </a:cxn>
              <a:cxn ang="T127">
                <a:pos x="T78" y="T79"/>
              </a:cxn>
              <a:cxn ang="T128">
                <a:pos x="T80" y="T81"/>
              </a:cxn>
              <a:cxn ang="T129">
                <a:pos x="T82" y="T83"/>
              </a:cxn>
              <a:cxn ang="T130">
                <a:pos x="T84" y="T85"/>
              </a:cxn>
              <a:cxn ang="T131">
                <a:pos x="T86" y="T87"/>
              </a:cxn>
            </a:cxnLst>
            <a:rect l="0" t="0" r="r" b="b"/>
            <a:pathLst>
              <a:path w="112" h="77">
                <a:moveTo>
                  <a:pt x="56" y="0"/>
                </a:moveTo>
                <a:cubicBezTo>
                  <a:pt x="62" y="0"/>
                  <a:pt x="66" y="4"/>
                  <a:pt x="66" y="10"/>
                </a:cubicBezTo>
                <a:cubicBezTo>
                  <a:pt x="66" y="15"/>
                  <a:pt x="62" y="20"/>
                  <a:pt x="56" y="20"/>
                </a:cubicBezTo>
                <a:cubicBezTo>
                  <a:pt x="51" y="20"/>
                  <a:pt x="46" y="15"/>
                  <a:pt x="46" y="10"/>
                </a:cubicBezTo>
                <a:cubicBezTo>
                  <a:pt x="46" y="4"/>
                  <a:pt x="51" y="0"/>
                  <a:pt x="56" y="0"/>
                </a:cubicBezTo>
                <a:close/>
                <a:moveTo>
                  <a:pt x="15" y="49"/>
                </a:moveTo>
                <a:cubicBezTo>
                  <a:pt x="15" y="66"/>
                  <a:pt x="15" y="66"/>
                  <a:pt x="15" y="66"/>
                </a:cubicBezTo>
                <a:cubicBezTo>
                  <a:pt x="10" y="66"/>
                  <a:pt x="10" y="66"/>
                  <a:pt x="10" y="66"/>
                </a:cubicBezTo>
                <a:cubicBezTo>
                  <a:pt x="10" y="52"/>
                  <a:pt x="10" y="52"/>
                  <a:pt x="10" y="52"/>
                </a:cubicBezTo>
                <a:cubicBezTo>
                  <a:pt x="9" y="52"/>
                  <a:pt x="9" y="52"/>
                  <a:pt x="9" y="52"/>
                </a:cubicBezTo>
                <a:cubicBezTo>
                  <a:pt x="9" y="66"/>
                  <a:pt x="9" y="66"/>
                  <a:pt x="9" y="66"/>
                </a:cubicBezTo>
                <a:cubicBezTo>
                  <a:pt x="4" y="66"/>
                  <a:pt x="4" y="66"/>
                  <a:pt x="4" y="66"/>
                </a:cubicBezTo>
                <a:cubicBezTo>
                  <a:pt x="4" y="49"/>
                  <a:pt x="4" y="49"/>
                  <a:pt x="4" y="49"/>
                </a:cubicBezTo>
                <a:cubicBezTo>
                  <a:pt x="4" y="46"/>
                  <a:pt x="4" y="46"/>
                  <a:pt x="4" y="46"/>
                </a:cubicBezTo>
                <a:cubicBezTo>
                  <a:pt x="4" y="37"/>
                  <a:pt x="4" y="37"/>
                  <a:pt x="4" y="37"/>
                </a:cubicBezTo>
                <a:cubicBezTo>
                  <a:pt x="4" y="37"/>
                  <a:pt x="4" y="37"/>
                  <a:pt x="4" y="37"/>
                </a:cubicBezTo>
                <a:cubicBezTo>
                  <a:pt x="4" y="46"/>
                  <a:pt x="4" y="46"/>
                  <a:pt x="4" y="46"/>
                </a:cubicBezTo>
                <a:cubicBezTo>
                  <a:pt x="0" y="46"/>
                  <a:pt x="0" y="46"/>
                  <a:pt x="0" y="46"/>
                </a:cubicBezTo>
                <a:cubicBezTo>
                  <a:pt x="0" y="33"/>
                  <a:pt x="0" y="33"/>
                  <a:pt x="0" y="33"/>
                </a:cubicBezTo>
                <a:cubicBezTo>
                  <a:pt x="0" y="31"/>
                  <a:pt x="1" y="29"/>
                  <a:pt x="4" y="29"/>
                </a:cubicBezTo>
                <a:cubicBezTo>
                  <a:pt x="13" y="29"/>
                  <a:pt x="13" y="29"/>
                  <a:pt x="13" y="29"/>
                </a:cubicBezTo>
                <a:cubicBezTo>
                  <a:pt x="13" y="30"/>
                  <a:pt x="13" y="30"/>
                  <a:pt x="13" y="31"/>
                </a:cubicBezTo>
                <a:cubicBezTo>
                  <a:pt x="13" y="49"/>
                  <a:pt x="13" y="49"/>
                  <a:pt x="13" y="49"/>
                </a:cubicBezTo>
                <a:cubicBezTo>
                  <a:pt x="15" y="49"/>
                  <a:pt x="15" y="49"/>
                  <a:pt x="15" y="49"/>
                </a:cubicBezTo>
                <a:close/>
                <a:moveTo>
                  <a:pt x="10" y="15"/>
                </a:moveTo>
                <a:cubicBezTo>
                  <a:pt x="13" y="15"/>
                  <a:pt x="16" y="18"/>
                  <a:pt x="16" y="22"/>
                </a:cubicBezTo>
                <a:cubicBezTo>
                  <a:pt x="16" y="23"/>
                  <a:pt x="16" y="24"/>
                  <a:pt x="15" y="25"/>
                </a:cubicBezTo>
                <a:cubicBezTo>
                  <a:pt x="15" y="26"/>
                  <a:pt x="15" y="26"/>
                  <a:pt x="14" y="26"/>
                </a:cubicBezTo>
                <a:cubicBezTo>
                  <a:pt x="13" y="27"/>
                  <a:pt x="12" y="28"/>
                  <a:pt x="10" y="28"/>
                </a:cubicBezTo>
                <a:cubicBezTo>
                  <a:pt x="6" y="28"/>
                  <a:pt x="3" y="25"/>
                  <a:pt x="3" y="22"/>
                </a:cubicBezTo>
                <a:cubicBezTo>
                  <a:pt x="3" y="18"/>
                  <a:pt x="6" y="15"/>
                  <a:pt x="10" y="15"/>
                </a:cubicBezTo>
                <a:close/>
                <a:moveTo>
                  <a:pt x="96" y="49"/>
                </a:moveTo>
                <a:cubicBezTo>
                  <a:pt x="96" y="66"/>
                  <a:pt x="96" y="66"/>
                  <a:pt x="96" y="66"/>
                </a:cubicBezTo>
                <a:cubicBezTo>
                  <a:pt x="101" y="66"/>
                  <a:pt x="101" y="66"/>
                  <a:pt x="101" y="66"/>
                </a:cubicBezTo>
                <a:cubicBezTo>
                  <a:pt x="101" y="52"/>
                  <a:pt x="101" y="52"/>
                  <a:pt x="101" y="52"/>
                </a:cubicBezTo>
                <a:cubicBezTo>
                  <a:pt x="102" y="52"/>
                  <a:pt x="102" y="52"/>
                  <a:pt x="102" y="52"/>
                </a:cubicBezTo>
                <a:cubicBezTo>
                  <a:pt x="102" y="66"/>
                  <a:pt x="102" y="66"/>
                  <a:pt x="102" y="66"/>
                </a:cubicBezTo>
                <a:cubicBezTo>
                  <a:pt x="107" y="66"/>
                  <a:pt x="107" y="66"/>
                  <a:pt x="107" y="66"/>
                </a:cubicBezTo>
                <a:cubicBezTo>
                  <a:pt x="107" y="49"/>
                  <a:pt x="107" y="49"/>
                  <a:pt x="107" y="49"/>
                </a:cubicBezTo>
                <a:cubicBezTo>
                  <a:pt x="107" y="46"/>
                  <a:pt x="107" y="46"/>
                  <a:pt x="107" y="46"/>
                </a:cubicBezTo>
                <a:cubicBezTo>
                  <a:pt x="107" y="37"/>
                  <a:pt x="107" y="37"/>
                  <a:pt x="107" y="37"/>
                </a:cubicBezTo>
                <a:cubicBezTo>
                  <a:pt x="107" y="37"/>
                  <a:pt x="107" y="37"/>
                  <a:pt x="107" y="37"/>
                </a:cubicBezTo>
                <a:cubicBezTo>
                  <a:pt x="107" y="46"/>
                  <a:pt x="107" y="46"/>
                  <a:pt x="107" y="46"/>
                </a:cubicBezTo>
                <a:cubicBezTo>
                  <a:pt x="112" y="46"/>
                  <a:pt x="112" y="46"/>
                  <a:pt x="112" y="46"/>
                </a:cubicBezTo>
                <a:cubicBezTo>
                  <a:pt x="112" y="33"/>
                  <a:pt x="112" y="33"/>
                  <a:pt x="112" y="33"/>
                </a:cubicBezTo>
                <a:cubicBezTo>
                  <a:pt x="112" y="31"/>
                  <a:pt x="110" y="29"/>
                  <a:pt x="107" y="29"/>
                </a:cubicBezTo>
                <a:cubicBezTo>
                  <a:pt x="98" y="29"/>
                  <a:pt x="98" y="29"/>
                  <a:pt x="98" y="29"/>
                </a:cubicBezTo>
                <a:cubicBezTo>
                  <a:pt x="98" y="30"/>
                  <a:pt x="98" y="30"/>
                  <a:pt x="98" y="31"/>
                </a:cubicBezTo>
                <a:cubicBezTo>
                  <a:pt x="98" y="49"/>
                  <a:pt x="98" y="49"/>
                  <a:pt x="98" y="49"/>
                </a:cubicBezTo>
                <a:cubicBezTo>
                  <a:pt x="96" y="49"/>
                  <a:pt x="96" y="49"/>
                  <a:pt x="96" y="49"/>
                </a:cubicBezTo>
                <a:close/>
                <a:moveTo>
                  <a:pt x="101" y="15"/>
                </a:moveTo>
                <a:cubicBezTo>
                  <a:pt x="98" y="15"/>
                  <a:pt x="95" y="18"/>
                  <a:pt x="95" y="22"/>
                </a:cubicBezTo>
                <a:cubicBezTo>
                  <a:pt x="95" y="23"/>
                  <a:pt x="95" y="24"/>
                  <a:pt x="96" y="25"/>
                </a:cubicBezTo>
                <a:cubicBezTo>
                  <a:pt x="96" y="26"/>
                  <a:pt x="97" y="26"/>
                  <a:pt x="97" y="26"/>
                </a:cubicBezTo>
                <a:cubicBezTo>
                  <a:pt x="98" y="27"/>
                  <a:pt x="100" y="28"/>
                  <a:pt x="101" y="28"/>
                </a:cubicBezTo>
                <a:cubicBezTo>
                  <a:pt x="105" y="28"/>
                  <a:pt x="108" y="25"/>
                  <a:pt x="108" y="22"/>
                </a:cubicBezTo>
                <a:cubicBezTo>
                  <a:pt x="108" y="18"/>
                  <a:pt x="105" y="15"/>
                  <a:pt x="101" y="15"/>
                </a:cubicBezTo>
                <a:close/>
                <a:moveTo>
                  <a:pt x="75" y="51"/>
                </a:moveTo>
                <a:cubicBezTo>
                  <a:pt x="75" y="72"/>
                  <a:pt x="75" y="72"/>
                  <a:pt x="75" y="72"/>
                </a:cubicBezTo>
                <a:cubicBezTo>
                  <a:pt x="80" y="72"/>
                  <a:pt x="80" y="72"/>
                  <a:pt x="80" y="72"/>
                </a:cubicBezTo>
                <a:cubicBezTo>
                  <a:pt x="80" y="54"/>
                  <a:pt x="80" y="54"/>
                  <a:pt x="80" y="54"/>
                </a:cubicBezTo>
                <a:cubicBezTo>
                  <a:pt x="82" y="54"/>
                  <a:pt x="82" y="54"/>
                  <a:pt x="82" y="54"/>
                </a:cubicBezTo>
                <a:cubicBezTo>
                  <a:pt x="82" y="72"/>
                  <a:pt x="82" y="72"/>
                  <a:pt x="82" y="72"/>
                </a:cubicBezTo>
                <a:cubicBezTo>
                  <a:pt x="87" y="72"/>
                  <a:pt x="87" y="72"/>
                  <a:pt x="87" y="72"/>
                </a:cubicBezTo>
                <a:cubicBezTo>
                  <a:pt x="87" y="51"/>
                  <a:pt x="87" y="51"/>
                  <a:pt x="87" y="51"/>
                </a:cubicBezTo>
                <a:cubicBezTo>
                  <a:pt x="87" y="47"/>
                  <a:pt x="87" y="47"/>
                  <a:pt x="87" y="47"/>
                </a:cubicBezTo>
                <a:cubicBezTo>
                  <a:pt x="87" y="36"/>
                  <a:pt x="87" y="36"/>
                  <a:pt x="87" y="36"/>
                </a:cubicBezTo>
                <a:cubicBezTo>
                  <a:pt x="88" y="36"/>
                  <a:pt x="88" y="36"/>
                  <a:pt x="88" y="36"/>
                </a:cubicBezTo>
                <a:cubicBezTo>
                  <a:pt x="88" y="47"/>
                  <a:pt x="88" y="47"/>
                  <a:pt x="88" y="47"/>
                </a:cubicBezTo>
                <a:cubicBezTo>
                  <a:pt x="94" y="47"/>
                  <a:pt x="94" y="47"/>
                  <a:pt x="94" y="47"/>
                </a:cubicBezTo>
                <a:cubicBezTo>
                  <a:pt x="94" y="31"/>
                  <a:pt x="94" y="31"/>
                  <a:pt x="94" y="31"/>
                </a:cubicBezTo>
                <a:cubicBezTo>
                  <a:pt x="94" y="28"/>
                  <a:pt x="91" y="26"/>
                  <a:pt x="88" y="26"/>
                </a:cubicBezTo>
                <a:cubicBezTo>
                  <a:pt x="77" y="26"/>
                  <a:pt x="77" y="26"/>
                  <a:pt x="77" y="26"/>
                </a:cubicBezTo>
                <a:cubicBezTo>
                  <a:pt x="77" y="27"/>
                  <a:pt x="77" y="28"/>
                  <a:pt x="77" y="28"/>
                </a:cubicBezTo>
                <a:cubicBezTo>
                  <a:pt x="77" y="51"/>
                  <a:pt x="77" y="51"/>
                  <a:pt x="77" y="51"/>
                </a:cubicBezTo>
                <a:cubicBezTo>
                  <a:pt x="75" y="51"/>
                  <a:pt x="75" y="51"/>
                  <a:pt x="75" y="51"/>
                </a:cubicBezTo>
                <a:close/>
                <a:moveTo>
                  <a:pt x="65" y="47"/>
                </a:moveTo>
                <a:cubicBezTo>
                  <a:pt x="65" y="32"/>
                  <a:pt x="65" y="32"/>
                  <a:pt x="65" y="32"/>
                </a:cubicBezTo>
                <a:cubicBezTo>
                  <a:pt x="64" y="32"/>
                  <a:pt x="64" y="32"/>
                  <a:pt x="64" y="32"/>
                </a:cubicBezTo>
                <a:cubicBezTo>
                  <a:pt x="64" y="47"/>
                  <a:pt x="64" y="47"/>
                  <a:pt x="64" y="47"/>
                </a:cubicBezTo>
                <a:cubicBezTo>
                  <a:pt x="64" y="50"/>
                  <a:pt x="64" y="50"/>
                  <a:pt x="64" y="50"/>
                </a:cubicBezTo>
                <a:cubicBezTo>
                  <a:pt x="64" y="77"/>
                  <a:pt x="64" y="77"/>
                  <a:pt x="64" y="77"/>
                </a:cubicBezTo>
                <a:cubicBezTo>
                  <a:pt x="57" y="77"/>
                  <a:pt x="57" y="77"/>
                  <a:pt x="57" y="77"/>
                </a:cubicBezTo>
                <a:cubicBezTo>
                  <a:pt x="57" y="55"/>
                  <a:pt x="57" y="55"/>
                  <a:pt x="57" y="55"/>
                </a:cubicBezTo>
                <a:cubicBezTo>
                  <a:pt x="55" y="55"/>
                  <a:pt x="55" y="55"/>
                  <a:pt x="55" y="55"/>
                </a:cubicBezTo>
                <a:cubicBezTo>
                  <a:pt x="55" y="77"/>
                  <a:pt x="55" y="77"/>
                  <a:pt x="55" y="77"/>
                </a:cubicBezTo>
                <a:cubicBezTo>
                  <a:pt x="48" y="77"/>
                  <a:pt x="48" y="77"/>
                  <a:pt x="48" y="77"/>
                </a:cubicBezTo>
                <a:cubicBezTo>
                  <a:pt x="48" y="50"/>
                  <a:pt x="48" y="50"/>
                  <a:pt x="48" y="50"/>
                </a:cubicBezTo>
                <a:cubicBezTo>
                  <a:pt x="48" y="47"/>
                  <a:pt x="48" y="47"/>
                  <a:pt x="48" y="47"/>
                </a:cubicBezTo>
                <a:cubicBezTo>
                  <a:pt x="48" y="32"/>
                  <a:pt x="48" y="32"/>
                  <a:pt x="48" y="32"/>
                </a:cubicBezTo>
                <a:cubicBezTo>
                  <a:pt x="47" y="32"/>
                  <a:pt x="47" y="32"/>
                  <a:pt x="47" y="32"/>
                </a:cubicBezTo>
                <a:cubicBezTo>
                  <a:pt x="47" y="47"/>
                  <a:pt x="47" y="47"/>
                  <a:pt x="47" y="47"/>
                </a:cubicBezTo>
                <a:cubicBezTo>
                  <a:pt x="41" y="47"/>
                  <a:pt x="41" y="47"/>
                  <a:pt x="41" y="47"/>
                </a:cubicBezTo>
                <a:cubicBezTo>
                  <a:pt x="41" y="27"/>
                  <a:pt x="41" y="27"/>
                  <a:pt x="41" y="27"/>
                </a:cubicBezTo>
                <a:cubicBezTo>
                  <a:pt x="41" y="24"/>
                  <a:pt x="44" y="21"/>
                  <a:pt x="47" y="21"/>
                </a:cubicBezTo>
                <a:cubicBezTo>
                  <a:pt x="66" y="21"/>
                  <a:pt x="46" y="21"/>
                  <a:pt x="65" y="21"/>
                </a:cubicBezTo>
                <a:cubicBezTo>
                  <a:pt x="69" y="21"/>
                  <a:pt x="71" y="24"/>
                  <a:pt x="71" y="27"/>
                </a:cubicBezTo>
                <a:cubicBezTo>
                  <a:pt x="71" y="47"/>
                  <a:pt x="71" y="47"/>
                  <a:pt x="71" y="47"/>
                </a:cubicBezTo>
                <a:cubicBezTo>
                  <a:pt x="70" y="47"/>
                  <a:pt x="68" y="47"/>
                  <a:pt x="65" y="47"/>
                </a:cubicBezTo>
                <a:close/>
                <a:moveTo>
                  <a:pt x="37" y="51"/>
                </a:moveTo>
                <a:cubicBezTo>
                  <a:pt x="37" y="72"/>
                  <a:pt x="37" y="72"/>
                  <a:pt x="37" y="72"/>
                </a:cubicBezTo>
                <a:cubicBezTo>
                  <a:pt x="31" y="72"/>
                  <a:pt x="31" y="72"/>
                  <a:pt x="31" y="72"/>
                </a:cubicBezTo>
                <a:cubicBezTo>
                  <a:pt x="31" y="54"/>
                  <a:pt x="31" y="54"/>
                  <a:pt x="31" y="54"/>
                </a:cubicBezTo>
                <a:cubicBezTo>
                  <a:pt x="30" y="54"/>
                  <a:pt x="30" y="54"/>
                  <a:pt x="30" y="54"/>
                </a:cubicBezTo>
                <a:cubicBezTo>
                  <a:pt x="30" y="72"/>
                  <a:pt x="30" y="72"/>
                  <a:pt x="30" y="72"/>
                </a:cubicBezTo>
                <a:cubicBezTo>
                  <a:pt x="24" y="72"/>
                  <a:pt x="24" y="72"/>
                  <a:pt x="24" y="72"/>
                </a:cubicBezTo>
                <a:cubicBezTo>
                  <a:pt x="24" y="51"/>
                  <a:pt x="24" y="51"/>
                  <a:pt x="24" y="51"/>
                </a:cubicBezTo>
                <a:cubicBezTo>
                  <a:pt x="24" y="47"/>
                  <a:pt x="24" y="47"/>
                  <a:pt x="24" y="47"/>
                </a:cubicBezTo>
                <a:cubicBezTo>
                  <a:pt x="24" y="36"/>
                  <a:pt x="24" y="36"/>
                  <a:pt x="24" y="36"/>
                </a:cubicBezTo>
                <a:cubicBezTo>
                  <a:pt x="23" y="36"/>
                  <a:pt x="23" y="36"/>
                  <a:pt x="23" y="36"/>
                </a:cubicBezTo>
                <a:cubicBezTo>
                  <a:pt x="23" y="47"/>
                  <a:pt x="23" y="47"/>
                  <a:pt x="23" y="47"/>
                </a:cubicBezTo>
                <a:cubicBezTo>
                  <a:pt x="18" y="47"/>
                  <a:pt x="18" y="47"/>
                  <a:pt x="18" y="47"/>
                </a:cubicBezTo>
                <a:cubicBezTo>
                  <a:pt x="18" y="31"/>
                  <a:pt x="18" y="31"/>
                  <a:pt x="18" y="31"/>
                </a:cubicBezTo>
                <a:cubicBezTo>
                  <a:pt x="18" y="28"/>
                  <a:pt x="20" y="26"/>
                  <a:pt x="23" y="26"/>
                </a:cubicBezTo>
                <a:cubicBezTo>
                  <a:pt x="35" y="26"/>
                  <a:pt x="35" y="26"/>
                  <a:pt x="35" y="26"/>
                </a:cubicBezTo>
                <a:cubicBezTo>
                  <a:pt x="35" y="27"/>
                  <a:pt x="35" y="28"/>
                  <a:pt x="35" y="28"/>
                </a:cubicBezTo>
                <a:cubicBezTo>
                  <a:pt x="35" y="51"/>
                  <a:pt x="35" y="51"/>
                  <a:pt x="35" y="51"/>
                </a:cubicBezTo>
                <a:cubicBezTo>
                  <a:pt x="37" y="51"/>
                  <a:pt x="37" y="51"/>
                  <a:pt x="37" y="51"/>
                </a:cubicBezTo>
                <a:close/>
                <a:moveTo>
                  <a:pt x="31" y="9"/>
                </a:moveTo>
                <a:cubicBezTo>
                  <a:pt x="35" y="9"/>
                  <a:pt x="39" y="12"/>
                  <a:pt x="39" y="17"/>
                </a:cubicBezTo>
                <a:cubicBezTo>
                  <a:pt x="39" y="19"/>
                  <a:pt x="38" y="20"/>
                  <a:pt x="37" y="22"/>
                </a:cubicBezTo>
                <a:cubicBezTo>
                  <a:pt x="37" y="22"/>
                  <a:pt x="37" y="22"/>
                  <a:pt x="37" y="23"/>
                </a:cubicBezTo>
                <a:cubicBezTo>
                  <a:pt x="35" y="24"/>
                  <a:pt x="33" y="25"/>
                  <a:pt x="31" y="25"/>
                </a:cubicBezTo>
                <a:cubicBezTo>
                  <a:pt x="26" y="25"/>
                  <a:pt x="22" y="21"/>
                  <a:pt x="22" y="17"/>
                </a:cubicBezTo>
                <a:cubicBezTo>
                  <a:pt x="22" y="12"/>
                  <a:pt x="26" y="9"/>
                  <a:pt x="31" y="9"/>
                </a:cubicBezTo>
                <a:close/>
                <a:moveTo>
                  <a:pt x="81" y="9"/>
                </a:moveTo>
                <a:cubicBezTo>
                  <a:pt x="76" y="9"/>
                  <a:pt x="73" y="12"/>
                  <a:pt x="73" y="17"/>
                </a:cubicBezTo>
                <a:cubicBezTo>
                  <a:pt x="73" y="19"/>
                  <a:pt x="73" y="20"/>
                  <a:pt x="74" y="22"/>
                </a:cubicBezTo>
                <a:cubicBezTo>
                  <a:pt x="75" y="22"/>
                  <a:pt x="75" y="22"/>
                  <a:pt x="75" y="23"/>
                </a:cubicBezTo>
                <a:cubicBezTo>
                  <a:pt x="77" y="24"/>
                  <a:pt x="79" y="25"/>
                  <a:pt x="81" y="25"/>
                </a:cubicBezTo>
                <a:cubicBezTo>
                  <a:pt x="85" y="25"/>
                  <a:pt x="89" y="21"/>
                  <a:pt x="89" y="17"/>
                </a:cubicBezTo>
                <a:cubicBezTo>
                  <a:pt x="89" y="12"/>
                  <a:pt x="85" y="9"/>
                  <a:pt x="81" y="9"/>
                </a:cubicBezTo>
                <a:close/>
              </a:path>
            </a:pathLst>
          </a:custGeom>
          <a:solidFill>
            <a:schemeClr val="bg1"/>
          </a:solidFill>
          <a:ln>
            <a:noFill/>
          </a:ln>
          <a:extLst/>
        </p:spPr>
        <p:txBody>
          <a:bodyPr anchor="ctr">
            <a:scene3d>
              <a:camera prst="orthographicFront"/>
              <a:lightRig rig="threePt" dir="t"/>
            </a:scene3d>
            <a:sp3d contourW="12700">
              <a:contourClr>
                <a:srgbClr val="FFFFFF"/>
              </a:contourClr>
            </a:sp3d>
          </a:bodyPr>
          <a:lstStyle/>
          <a:p>
            <a:pPr algn="ctr">
              <a:defRPr/>
            </a:pPr>
            <a:endParaRPr lang="zh-CN" altLang="en-US">
              <a:solidFill>
                <a:srgbClr val="1C666E"/>
              </a:solidFill>
              <a:ea typeface="宋体" panose="02010600030101010101" pitchFamily="2" charset="-122"/>
            </a:endParaRPr>
          </a:p>
        </p:txBody>
      </p:sp>
      <p:sp>
        <p:nvSpPr>
          <p:cNvPr id="101" name="六边形 100"/>
          <p:cNvSpPr/>
          <p:nvPr/>
        </p:nvSpPr>
        <p:spPr>
          <a:xfrm>
            <a:off x="624979" y="392472"/>
            <a:ext cx="261790" cy="225682"/>
          </a:xfrm>
          <a:prstGeom prst="hexagon">
            <a:avLst/>
          </a:prstGeom>
          <a:solidFill>
            <a:srgbClr val="92D050"/>
          </a:solidFill>
          <a:ln w="12700">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02" name="矩形 101"/>
          <p:cNvSpPr/>
          <p:nvPr/>
        </p:nvSpPr>
        <p:spPr>
          <a:xfrm rot="2700000">
            <a:off x="8642576" y="6569968"/>
            <a:ext cx="576064" cy="576064"/>
          </a:xfrm>
          <a:prstGeom prst="rect">
            <a:avLst/>
          </a:prstGeom>
          <a:solidFill>
            <a:srgbClr val="92D050">
              <a:alpha val="41176"/>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03" name="矩形 102"/>
          <p:cNvSpPr/>
          <p:nvPr/>
        </p:nvSpPr>
        <p:spPr>
          <a:xfrm rot="2700000">
            <a:off x="9457254" y="6572643"/>
            <a:ext cx="576064" cy="576064"/>
          </a:xfrm>
          <a:prstGeom prst="rect">
            <a:avLst/>
          </a:prstGeom>
          <a:solidFill>
            <a:srgbClr val="31859C">
              <a:alpha val="63137"/>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04" name="矩形 103"/>
          <p:cNvSpPr/>
          <p:nvPr/>
        </p:nvSpPr>
        <p:spPr>
          <a:xfrm rot="2700000">
            <a:off x="10271930" y="6574788"/>
            <a:ext cx="576064" cy="576064"/>
          </a:xfrm>
          <a:prstGeom prst="rect">
            <a:avLst/>
          </a:prstGeom>
          <a:solidFill>
            <a:srgbClr val="C0504D">
              <a:alpha val="56078"/>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41" name="矩形 140"/>
          <p:cNvSpPr/>
          <p:nvPr/>
        </p:nvSpPr>
        <p:spPr>
          <a:xfrm rot="2700000">
            <a:off x="9864592" y="6167450"/>
            <a:ext cx="576064" cy="576064"/>
          </a:xfrm>
          <a:prstGeom prst="rect">
            <a:avLst/>
          </a:prstGeom>
          <a:solidFill>
            <a:schemeClr val="accent1">
              <a:lumMod val="75000"/>
              <a:alpha val="18824"/>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42" name="矩形 141"/>
          <p:cNvSpPr/>
          <p:nvPr/>
        </p:nvSpPr>
        <p:spPr>
          <a:xfrm rot="2700000">
            <a:off x="10679269" y="6167450"/>
            <a:ext cx="576064" cy="576064"/>
          </a:xfrm>
          <a:prstGeom prst="rect">
            <a:avLst/>
          </a:prstGeom>
          <a:solidFill>
            <a:schemeClr val="accent1">
              <a:lumMod val="75000"/>
              <a:alpha val="18824"/>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Tree>
    <p:extLst>
      <p:ext uri="{BB962C8B-B14F-4D97-AF65-F5344CB8AC3E}">
        <p14:creationId xmlns:p14="http://schemas.microsoft.com/office/powerpoint/2010/main" val="383436663"/>
      </p:ext>
    </p:extLst>
  </p:cSld>
  <p:clrMapOvr>
    <a:masterClrMapping/>
  </p:clrMapOvr>
  <mc:AlternateContent xmlns:mc="http://schemas.openxmlformats.org/markup-compatibility/2006" xmlns:p14="http://schemas.microsoft.com/office/powerpoint/2010/main">
    <mc:Choice Requires="p14">
      <p:transition spd="slow" p14:dur="1200">
        <p14:flip dir="r"/>
      </p:transition>
    </mc:Choice>
    <mc:Fallback xmlns="">
      <p:transition spd="slow">
        <p:fade/>
      </p:transition>
    </mc:Fallback>
  </mc:AlternateContent>
  <mc:AlternateContent xmlns:mc="http://schemas.openxmlformats.org/markup-compatibility/2006" xmlns:p14="http://schemas.microsoft.com/office/powerpoint/2010/main">
    <mc:Choice Requires="p14">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53" presetClass="entr" presetSubtype="528" fill="hold" grpId="0" nodeType="withEffect">
                                      <p:stCondLst>
                                        <p:cond delay="500"/>
                                      </p:stCondLst>
                                      <p:childTnLst>
                                        <p:set>
                                          <p:cBhvr>
                                            <p:cTn id="6" dur="1" fill="hold">
                                              <p:stCondLst>
                                                <p:cond delay="0"/>
                                              </p:stCondLst>
                                            </p:cTn>
                                            <p:tgtEl>
                                              <p:spTgt spid="62"/>
                                            </p:tgtEl>
                                            <p:attrNameLst>
                                              <p:attrName>style.visibility</p:attrName>
                                            </p:attrNameLst>
                                          </p:cBhvr>
                                          <p:to>
                                            <p:strVal val="visible"/>
                                          </p:to>
                                        </p:set>
                                        <p:anim calcmode="lin" valueType="num">
                                          <p:cBhvr>
                                            <p:cTn id="7" dur="500" fill="hold"/>
                                            <p:tgtEl>
                                              <p:spTgt spid="62"/>
                                            </p:tgtEl>
                                            <p:attrNameLst>
                                              <p:attrName>ppt_w</p:attrName>
                                            </p:attrNameLst>
                                          </p:cBhvr>
                                          <p:tavLst>
                                            <p:tav tm="0">
                                              <p:val>
                                                <p:fltVal val="0"/>
                                              </p:val>
                                            </p:tav>
                                            <p:tav tm="100000">
                                              <p:val>
                                                <p:strVal val="#ppt_w"/>
                                              </p:val>
                                            </p:tav>
                                          </p:tavLst>
                                        </p:anim>
                                        <p:anim calcmode="lin" valueType="num">
                                          <p:cBhvr>
                                            <p:cTn id="8" dur="500" fill="hold"/>
                                            <p:tgtEl>
                                              <p:spTgt spid="62"/>
                                            </p:tgtEl>
                                            <p:attrNameLst>
                                              <p:attrName>ppt_h</p:attrName>
                                            </p:attrNameLst>
                                          </p:cBhvr>
                                          <p:tavLst>
                                            <p:tav tm="0">
                                              <p:val>
                                                <p:fltVal val="0"/>
                                              </p:val>
                                            </p:tav>
                                            <p:tav tm="100000">
                                              <p:val>
                                                <p:strVal val="#ppt_h"/>
                                              </p:val>
                                            </p:tav>
                                          </p:tavLst>
                                        </p:anim>
                                        <p:animEffect transition="in" filter="fade">
                                          <p:cBhvr>
                                            <p:cTn id="9" dur="500"/>
                                            <p:tgtEl>
                                              <p:spTgt spid="62"/>
                                            </p:tgtEl>
                                          </p:cBhvr>
                                        </p:animEffect>
                                        <p:anim calcmode="lin" valueType="num">
                                          <p:cBhvr>
                                            <p:cTn id="10" dur="500" fill="hold"/>
                                            <p:tgtEl>
                                              <p:spTgt spid="62"/>
                                            </p:tgtEl>
                                            <p:attrNameLst>
                                              <p:attrName>ppt_x</p:attrName>
                                            </p:attrNameLst>
                                          </p:cBhvr>
                                          <p:tavLst>
                                            <p:tav tm="0">
                                              <p:val>
                                                <p:fltVal val="0.5"/>
                                              </p:val>
                                            </p:tav>
                                            <p:tav tm="100000">
                                              <p:val>
                                                <p:strVal val="#ppt_x"/>
                                              </p:val>
                                            </p:tav>
                                          </p:tavLst>
                                        </p:anim>
                                        <p:anim calcmode="lin" valueType="num">
                                          <p:cBhvr>
                                            <p:cTn id="11" dur="500" fill="hold"/>
                                            <p:tgtEl>
                                              <p:spTgt spid="62"/>
                                            </p:tgtEl>
                                            <p:attrNameLst>
                                              <p:attrName>ppt_y</p:attrName>
                                            </p:attrNameLst>
                                          </p:cBhvr>
                                          <p:tavLst>
                                            <p:tav tm="0">
                                              <p:val>
                                                <p:fltVal val="0.5"/>
                                              </p:val>
                                            </p:tav>
                                            <p:tav tm="100000">
                                              <p:val>
                                                <p:strVal val="#ppt_y"/>
                                              </p:val>
                                            </p:tav>
                                          </p:tavLst>
                                        </p:anim>
                                      </p:childTnLst>
                                    </p:cTn>
                                  </p:par>
                                  <p:par>
                                    <p:cTn id="12" presetID="53" presetClass="entr" presetSubtype="528" fill="hold" grpId="0" nodeType="withEffect">
                                      <p:stCondLst>
                                        <p:cond delay="500"/>
                                      </p:stCondLst>
                                      <p:childTnLst>
                                        <p:set>
                                          <p:cBhvr>
                                            <p:cTn id="13" dur="1" fill="hold">
                                              <p:stCondLst>
                                                <p:cond delay="0"/>
                                              </p:stCondLst>
                                            </p:cTn>
                                            <p:tgtEl>
                                              <p:spTgt spid="61"/>
                                            </p:tgtEl>
                                            <p:attrNameLst>
                                              <p:attrName>style.visibility</p:attrName>
                                            </p:attrNameLst>
                                          </p:cBhvr>
                                          <p:to>
                                            <p:strVal val="visible"/>
                                          </p:to>
                                        </p:set>
                                        <p:anim calcmode="lin" valueType="num">
                                          <p:cBhvr>
                                            <p:cTn id="14" dur="500" fill="hold"/>
                                            <p:tgtEl>
                                              <p:spTgt spid="61"/>
                                            </p:tgtEl>
                                            <p:attrNameLst>
                                              <p:attrName>ppt_w</p:attrName>
                                            </p:attrNameLst>
                                          </p:cBhvr>
                                          <p:tavLst>
                                            <p:tav tm="0">
                                              <p:val>
                                                <p:fltVal val="0"/>
                                              </p:val>
                                            </p:tav>
                                            <p:tav tm="100000">
                                              <p:val>
                                                <p:strVal val="#ppt_w"/>
                                              </p:val>
                                            </p:tav>
                                          </p:tavLst>
                                        </p:anim>
                                        <p:anim calcmode="lin" valueType="num">
                                          <p:cBhvr>
                                            <p:cTn id="15" dur="500" fill="hold"/>
                                            <p:tgtEl>
                                              <p:spTgt spid="61"/>
                                            </p:tgtEl>
                                            <p:attrNameLst>
                                              <p:attrName>ppt_h</p:attrName>
                                            </p:attrNameLst>
                                          </p:cBhvr>
                                          <p:tavLst>
                                            <p:tav tm="0">
                                              <p:val>
                                                <p:fltVal val="0"/>
                                              </p:val>
                                            </p:tav>
                                            <p:tav tm="100000">
                                              <p:val>
                                                <p:strVal val="#ppt_h"/>
                                              </p:val>
                                            </p:tav>
                                          </p:tavLst>
                                        </p:anim>
                                        <p:animEffect transition="in" filter="fade">
                                          <p:cBhvr>
                                            <p:cTn id="16" dur="500"/>
                                            <p:tgtEl>
                                              <p:spTgt spid="61"/>
                                            </p:tgtEl>
                                          </p:cBhvr>
                                        </p:animEffect>
                                        <p:anim calcmode="lin" valueType="num">
                                          <p:cBhvr>
                                            <p:cTn id="17" dur="500" fill="hold"/>
                                            <p:tgtEl>
                                              <p:spTgt spid="61"/>
                                            </p:tgtEl>
                                            <p:attrNameLst>
                                              <p:attrName>ppt_x</p:attrName>
                                            </p:attrNameLst>
                                          </p:cBhvr>
                                          <p:tavLst>
                                            <p:tav tm="0">
                                              <p:val>
                                                <p:fltVal val="0.5"/>
                                              </p:val>
                                            </p:tav>
                                            <p:tav tm="100000">
                                              <p:val>
                                                <p:strVal val="#ppt_x"/>
                                              </p:val>
                                            </p:tav>
                                          </p:tavLst>
                                        </p:anim>
                                        <p:anim calcmode="lin" valueType="num">
                                          <p:cBhvr>
                                            <p:cTn id="18" dur="500" fill="hold"/>
                                            <p:tgtEl>
                                              <p:spTgt spid="61"/>
                                            </p:tgtEl>
                                            <p:attrNameLst>
                                              <p:attrName>ppt_y</p:attrName>
                                            </p:attrNameLst>
                                          </p:cBhvr>
                                          <p:tavLst>
                                            <p:tav tm="0">
                                              <p:val>
                                                <p:fltVal val="0.5"/>
                                              </p:val>
                                            </p:tav>
                                            <p:tav tm="100000">
                                              <p:val>
                                                <p:strVal val="#ppt_y"/>
                                              </p:val>
                                            </p:tav>
                                          </p:tavLst>
                                        </p:anim>
                                      </p:childTnLst>
                                    </p:cTn>
                                  </p:par>
                                  <p:par>
                                    <p:cTn id="19" presetID="53" presetClass="entr" presetSubtype="528" fill="hold" grpId="0" nodeType="withEffect">
                                      <p:stCondLst>
                                        <p:cond delay="1000"/>
                                      </p:stCondLst>
                                      <p:childTnLst>
                                        <p:set>
                                          <p:cBhvr>
                                            <p:cTn id="20" dur="1" fill="hold">
                                              <p:stCondLst>
                                                <p:cond delay="0"/>
                                              </p:stCondLst>
                                            </p:cTn>
                                            <p:tgtEl>
                                              <p:spTgt spid="60"/>
                                            </p:tgtEl>
                                            <p:attrNameLst>
                                              <p:attrName>style.visibility</p:attrName>
                                            </p:attrNameLst>
                                          </p:cBhvr>
                                          <p:to>
                                            <p:strVal val="visible"/>
                                          </p:to>
                                        </p:set>
                                        <p:anim calcmode="lin" valueType="num">
                                          <p:cBhvr>
                                            <p:cTn id="21" dur="500" fill="hold"/>
                                            <p:tgtEl>
                                              <p:spTgt spid="60"/>
                                            </p:tgtEl>
                                            <p:attrNameLst>
                                              <p:attrName>ppt_w</p:attrName>
                                            </p:attrNameLst>
                                          </p:cBhvr>
                                          <p:tavLst>
                                            <p:tav tm="0">
                                              <p:val>
                                                <p:fltVal val="0"/>
                                              </p:val>
                                            </p:tav>
                                            <p:tav tm="100000">
                                              <p:val>
                                                <p:strVal val="#ppt_w"/>
                                              </p:val>
                                            </p:tav>
                                          </p:tavLst>
                                        </p:anim>
                                        <p:anim calcmode="lin" valueType="num">
                                          <p:cBhvr>
                                            <p:cTn id="22" dur="500" fill="hold"/>
                                            <p:tgtEl>
                                              <p:spTgt spid="60"/>
                                            </p:tgtEl>
                                            <p:attrNameLst>
                                              <p:attrName>ppt_h</p:attrName>
                                            </p:attrNameLst>
                                          </p:cBhvr>
                                          <p:tavLst>
                                            <p:tav tm="0">
                                              <p:val>
                                                <p:fltVal val="0"/>
                                              </p:val>
                                            </p:tav>
                                            <p:tav tm="100000">
                                              <p:val>
                                                <p:strVal val="#ppt_h"/>
                                              </p:val>
                                            </p:tav>
                                          </p:tavLst>
                                        </p:anim>
                                        <p:animEffect transition="in" filter="fade">
                                          <p:cBhvr>
                                            <p:cTn id="23" dur="500"/>
                                            <p:tgtEl>
                                              <p:spTgt spid="60"/>
                                            </p:tgtEl>
                                          </p:cBhvr>
                                        </p:animEffect>
                                        <p:anim calcmode="lin" valueType="num">
                                          <p:cBhvr>
                                            <p:cTn id="24" dur="500" fill="hold"/>
                                            <p:tgtEl>
                                              <p:spTgt spid="60"/>
                                            </p:tgtEl>
                                            <p:attrNameLst>
                                              <p:attrName>ppt_x</p:attrName>
                                            </p:attrNameLst>
                                          </p:cBhvr>
                                          <p:tavLst>
                                            <p:tav tm="0">
                                              <p:val>
                                                <p:fltVal val="0.5"/>
                                              </p:val>
                                            </p:tav>
                                            <p:tav tm="100000">
                                              <p:val>
                                                <p:strVal val="#ppt_x"/>
                                              </p:val>
                                            </p:tav>
                                          </p:tavLst>
                                        </p:anim>
                                        <p:anim calcmode="lin" valueType="num">
                                          <p:cBhvr>
                                            <p:cTn id="25" dur="500" fill="hold"/>
                                            <p:tgtEl>
                                              <p:spTgt spid="60"/>
                                            </p:tgtEl>
                                            <p:attrNameLst>
                                              <p:attrName>ppt_y</p:attrName>
                                            </p:attrNameLst>
                                          </p:cBhvr>
                                          <p:tavLst>
                                            <p:tav tm="0">
                                              <p:val>
                                                <p:fltVal val="0.5"/>
                                              </p:val>
                                            </p:tav>
                                            <p:tav tm="100000">
                                              <p:val>
                                                <p:strVal val="#ppt_y"/>
                                              </p:val>
                                            </p:tav>
                                          </p:tavLst>
                                        </p:anim>
                                      </p:childTnLst>
                                    </p:cTn>
                                  </p:par>
                                  <p:par>
                                    <p:cTn id="26" presetID="53" presetClass="entr" presetSubtype="528" fill="hold" grpId="0" nodeType="withEffect">
                                      <p:stCondLst>
                                        <p:cond delay="1000"/>
                                      </p:stCondLst>
                                      <p:childTnLst>
                                        <p:set>
                                          <p:cBhvr>
                                            <p:cTn id="27" dur="1" fill="hold">
                                              <p:stCondLst>
                                                <p:cond delay="0"/>
                                              </p:stCondLst>
                                            </p:cTn>
                                            <p:tgtEl>
                                              <p:spTgt spid="59"/>
                                            </p:tgtEl>
                                            <p:attrNameLst>
                                              <p:attrName>style.visibility</p:attrName>
                                            </p:attrNameLst>
                                          </p:cBhvr>
                                          <p:to>
                                            <p:strVal val="visible"/>
                                          </p:to>
                                        </p:set>
                                        <p:anim calcmode="lin" valueType="num">
                                          <p:cBhvr>
                                            <p:cTn id="28" dur="500" fill="hold"/>
                                            <p:tgtEl>
                                              <p:spTgt spid="59"/>
                                            </p:tgtEl>
                                            <p:attrNameLst>
                                              <p:attrName>ppt_w</p:attrName>
                                            </p:attrNameLst>
                                          </p:cBhvr>
                                          <p:tavLst>
                                            <p:tav tm="0">
                                              <p:val>
                                                <p:fltVal val="0"/>
                                              </p:val>
                                            </p:tav>
                                            <p:tav tm="100000">
                                              <p:val>
                                                <p:strVal val="#ppt_w"/>
                                              </p:val>
                                            </p:tav>
                                          </p:tavLst>
                                        </p:anim>
                                        <p:anim calcmode="lin" valueType="num">
                                          <p:cBhvr>
                                            <p:cTn id="29" dur="500" fill="hold"/>
                                            <p:tgtEl>
                                              <p:spTgt spid="59"/>
                                            </p:tgtEl>
                                            <p:attrNameLst>
                                              <p:attrName>ppt_h</p:attrName>
                                            </p:attrNameLst>
                                          </p:cBhvr>
                                          <p:tavLst>
                                            <p:tav tm="0">
                                              <p:val>
                                                <p:fltVal val="0"/>
                                              </p:val>
                                            </p:tav>
                                            <p:tav tm="100000">
                                              <p:val>
                                                <p:strVal val="#ppt_h"/>
                                              </p:val>
                                            </p:tav>
                                          </p:tavLst>
                                        </p:anim>
                                        <p:animEffect transition="in" filter="fade">
                                          <p:cBhvr>
                                            <p:cTn id="30" dur="500"/>
                                            <p:tgtEl>
                                              <p:spTgt spid="59"/>
                                            </p:tgtEl>
                                          </p:cBhvr>
                                        </p:animEffect>
                                        <p:anim calcmode="lin" valueType="num">
                                          <p:cBhvr>
                                            <p:cTn id="31" dur="500" fill="hold"/>
                                            <p:tgtEl>
                                              <p:spTgt spid="59"/>
                                            </p:tgtEl>
                                            <p:attrNameLst>
                                              <p:attrName>ppt_x</p:attrName>
                                            </p:attrNameLst>
                                          </p:cBhvr>
                                          <p:tavLst>
                                            <p:tav tm="0">
                                              <p:val>
                                                <p:fltVal val="0.5"/>
                                              </p:val>
                                            </p:tav>
                                            <p:tav tm="100000">
                                              <p:val>
                                                <p:strVal val="#ppt_x"/>
                                              </p:val>
                                            </p:tav>
                                          </p:tavLst>
                                        </p:anim>
                                        <p:anim calcmode="lin" valueType="num">
                                          <p:cBhvr>
                                            <p:cTn id="32" dur="500" fill="hold"/>
                                            <p:tgtEl>
                                              <p:spTgt spid="59"/>
                                            </p:tgtEl>
                                            <p:attrNameLst>
                                              <p:attrName>ppt_y</p:attrName>
                                            </p:attrNameLst>
                                          </p:cBhvr>
                                          <p:tavLst>
                                            <p:tav tm="0">
                                              <p:val>
                                                <p:fltVal val="0.5"/>
                                              </p:val>
                                            </p:tav>
                                            <p:tav tm="100000">
                                              <p:val>
                                                <p:strVal val="#ppt_y"/>
                                              </p:val>
                                            </p:tav>
                                          </p:tavLst>
                                        </p:anim>
                                      </p:childTnLst>
                                    </p:cTn>
                                  </p:par>
                                  <p:par>
                                    <p:cTn id="33" presetID="2" presetClass="entr" presetSubtype="2" fill="hold" grpId="0" nodeType="withEffect">
                                      <p:stCondLst>
                                        <p:cond delay="1000"/>
                                      </p:stCondLst>
                                      <p:childTnLst>
                                        <p:set>
                                          <p:cBhvr>
                                            <p:cTn id="34" dur="1" fill="hold">
                                              <p:stCondLst>
                                                <p:cond delay="0"/>
                                              </p:stCondLst>
                                            </p:cTn>
                                            <p:tgtEl>
                                              <p:spTgt spid="66"/>
                                            </p:tgtEl>
                                            <p:attrNameLst>
                                              <p:attrName>style.visibility</p:attrName>
                                            </p:attrNameLst>
                                          </p:cBhvr>
                                          <p:to>
                                            <p:strVal val="visible"/>
                                          </p:to>
                                        </p:set>
                                        <p:anim calcmode="lin" valueType="num">
                                          <p:cBhvr additive="base">
                                            <p:cTn id="35" dur="500" fill="hold"/>
                                            <p:tgtEl>
                                              <p:spTgt spid="66"/>
                                            </p:tgtEl>
                                            <p:attrNameLst>
                                              <p:attrName>ppt_x</p:attrName>
                                            </p:attrNameLst>
                                          </p:cBhvr>
                                          <p:tavLst>
                                            <p:tav tm="0">
                                              <p:val>
                                                <p:strVal val="1+#ppt_w/2"/>
                                              </p:val>
                                            </p:tav>
                                            <p:tav tm="100000">
                                              <p:val>
                                                <p:strVal val="#ppt_x"/>
                                              </p:val>
                                            </p:tav>
                                          </p:tavLst>
                                        </p:anim>
                                        <p:anim calcmode="lin" valueType="num">
                                          <p:cBhvr additive="base">
                                            <p:cTn id="36" dur="500" fill="hold"/>
                                            <p:tgtEl>
                                              <p:spTgt spid="66"/>
                                            </p:tgtEl>
                                            <p:attrNameLst>
                                              <p:attrName>ppt_y</p:attrName>
                                            </p:attrNameLst>
                                          </p:cBhvr>
                                          <p:tavLst>
                                            <p:tav tm="0">
                                              <p:val>
                                                <p:strVal val="#ppt_y"/>
                                              </p:val>
                                            </p:tav>
                                            <p:tav tm="100000">
                                              <p:val>
                                                <p:strVal val="#ppt_y"/>
                                              </p:val>
                                            </p:tav>
                                          </p:tavLst>
                                        </p:anim>
                                      </p:childTnLst>
                                    </p:cTn>
                                  </p:par>
                                  <p:par>
                                    <p:cTn id="37" presetID="2" presetClass="entr" presetSubtype="2" fill="hold" grpId="0" nodeType="withEffect">
                                      <p:stCondLst>
                                        <p:cond delay="1000"/>
                                      </p:stCondLst>
                                      <p:childTnLst>
                                        <p:set>
                                          <p:cBhvr>
                                            <p:cTn id="38" dur="1" fill="hold">
                                              <p:stCondLst>
                                                <p:cond delay="0"/>
                                              </p:stCondLst>
                                            </p:cTn>
                                            <p:tgtEl>
                                              <p:spTgt spid="67"/>
                                            </p:tgtEl>
                                            <p:attrNameLst>
                                              <p:attrName>style.visibility</p:attrName>
                                            </p:attrNameLst>
                                          </p:cBhvr>
                                          <p:to>
                                            <p:strVal val="visible"/>
                                          </p:to>
                                        </p:set>
                                        <p:anim calcmode="lin" valueType="num">
                                          <p:cBhvr additive="base">
                                            <p:cTn id="39" dur="500" fill="hold"/>
                                            <p:tgtEl>
                                              <p:spTgt spid="67"/>
                                            </p:tgtEl>
                                            <p:attrNameLst>
                                              <p:attrName>ppt_x</p:attrName>
                                            </p:attrNameLst>
                                          </p:cBhvr>
                                          <p:tavLst>
                                            <p:tav tm="0">
                                              <p:val>
                                                <p:strVal val="1+#ppt_w/2"/>
                                              </p:val>
                                            </p:tav>
                                            <p:tav tm="100000">
                                              <p:val>
                                                <p:strVal val="#ppt_x"/>
                                              </p:val>
                                            </p:tav>
                                          </p:tavLst>
                                        </p:anim>
                                        <p:anim calcmode="lin" valueType="num">
                                          <p:cBhvr additive="base">
                                            <p:cTn id="40" dur="500" fill="hold"/>
                                            <p:tgtEl>
                                              <p:spTgt spid="67"/>
                                            </p:tgtEl>
                                            <p:attrNameLst>
                                              <p:attrName>ppt_y</p:attrName>
                                            </p:attrNameLst>
                                          </p:cBhvr>
                                          <p:tavLst>
                                            <p:tav tm="0">
                                              <p:val>
                                                <p:strVal val="#ppt_y"/>
                                              </p:val>
                                            </p:tav>
                                            <p:tav tm="100000">
                                              <p:val>
                                                <p:strVal val="#ppt_y"/>
                                              </p:val>
                                            </p:tav>
                                          </p:tavLst>
                                        </p:anim>
                                      </p:childTnLst>
                                    </p:cTn>
                                  </p:par>
                                  <p:par>
                                    <p:cTn id="41" presetID="2" presetClass="entr" presetSubtype="2" fill="hold" grpId="0" nodeType="withEffect">
                                      <p:stCondLst>
                                        <p:cond delay="1000"/>
                                      </p:stCondLst>
                                      <p:childTnLst>
                                        <p:set>
                                          <p:cBhvr>
                                            <p:cTn id="42" dur="1" fill="hold">
                                              <p:stCondLst>
                                                <p:cond delay="0"/>
                                              </p:stCondLst>
                                            </p:cTn>
                                            <p:tgtEl>
                                              <p:spTgt spid="68"/>
                                            </p:tgtEl>
                                            <p:attrNameLst>
                                              <p:attrName>style.visibility</p:attrName>
                                            </p:attrNameLst>
                                          </p:cBhvr>
                                          <p:to>
                                            <p:strVal val="visible"/>
                                          </p:to>
                                        </p:set>
                                        <p:anim calcmode="lin" valueType="num">
                                          <p:cBhvr additive="base">
                                            <p:cTn id="43" dur="500" fill="hold"/>
                                            <p:tgtEl>
                                              <p:spTgt spid="68"/>
                                            </p:tgtEl>
                                            <p:attrNameLst>
                                              <p:attrName>ppt_x</p:attrName>
                                            </p:attrNameLst>
                                          </p:cBhvr>
                                          <p:tavLst>
                                            <p:tav tm="0">
                                              <p:val>
                                                <p:strVal val="1+#ppt_w/2"/>
                                              </p:val>
                                            </p:tav>
                                            <p:tav tm="100000">
                                              <p:val>
                                                <p:strVal val="#ppt_x"/>
                                              </p:val>
                                            </p:tav>
                                          </p:tavLst>
                                        </p:anim>
                                        <p:anim calcmode="lin" valueType="num">
                                          <p:cBhvr additive="base">
                                            <p:cTn id="44" dur="500" fill="hold"/>
                                            <p:tgtEl>
                                              <p:spTgt spid="68"/>
                                            </p:tgtEl>
                                            <p:attrNameLst>
                                              <p:attrName>ppt_y</p:attrName>
                                            </p:attrNameLst>
                                          </p:cBhvr>
                                          <p:tavLst>
                                            <p:tav tm="0">
                                              <p:val>
                                                <p:strVal val="#ppt_y"/>
                                              </p:val>
                                            </p:tav>
                                            <p:tav tm="100000">
                                              <p:val>
                                                <p:strVal val="#ppt_y"/>
                                              </p:val>
                                            </p:tav>
                                          </p:tavLst>
                                        </p:anim>
                                      </p:childTnLst>
                                    </p:cTn>
                                  </p:par>
                                  <p:par>
                                    <p:cTn id="45" presetID="2" presetClass="entr" presetSubtype="2" fill="hold" grpId="0" nodeType="withEffect">
                                      <p:stCondLst>
                                        <p:cond delay="1000"/>
                                      </p:stCondLst>
                                      <p:childTnLst>
                                        <p:set>
                                          <p:cBhvr>
                                            <p:cTn id="46" dur="1" fill="hold">
                                              <p:stCondLst>
                                                <p:cond delay="0"/>
                                              </p:stCondLst>
                                            </p:cTn>
                                            <p:tgtEl>
                                              <p:spTgt spid="73"/>
                                            </p:tgtEl>
                                            <p:attrNameLst>
                                              <p:attrName>style.visibility</p:attrName>
                                            </p:attrNameLst>
                                          </p:cBhvr>
                                          <p:to>
                                            <p:strVal val="visible"/>
                                          </p:to>
                                        </p:set>
                                        <p:anim calcmode="lin" valueType="num">
                                          <p:cBhvr additive="base">
                                            <p:cTn id="47" dur="500" fill="hold"/>
                                            <p:tgtEl>
                                              <p:spTgt spid="73"/>
                                            </p:tgtEl>
                                            <p:attrNameLst>
                                              <p:attrName>ppt_x</p:attrName>
                                            </p:attrNameLst>
                                          </p:cBhvr>
                                          <p:tavLst>
                                            <p:tav tm="0">
                                              <p:val>
                                                <p:strVal val="1+#ppt_w/2"/>
                                              </p:val>
                                            </p:tav>
                                            <p:tav tm="100000">
                                              <p:val>
                                                <p:strVal val="#ppt_x"/>
                                              </p:val>
                                            </p:tav>
                                          </p:tavLst>
                                        </p:anim>
                                        <p:anim calcmode="lin" valueType="num">
                                          <p:cBhvr additive="base">
                                            <p:cTn id="48" dur="500" fill="hold"/>
                                            <p:tgtEl>
                                              <p:spTgt spid="73"/>
                                            </p:tgtEl>
                                            <p:attrNameLst>
                                              <p:attrName>ppt_y</p:attrName>
                                            </p:attrNameLst>
                                          </p:cBhvr>
                                          <p:tavLst>
                                            <p:tav tm="0">
                                              <p:val>
                                                <p:strVal val="#ppt_y"/>
                                              </p:val>
                                            </p:tav>
                                            <p:tav tm="100000">
                                              <p:val>
                                                <p:strVal val="#ppt_y"/>
                                              </p:val>
                                            </p:tav>
                                          </p:tavLst>
                                        </p:anim>
                                      </p:childTnLst>
                                    </p:cTn>
                                  </p:par>
                                  <p:par>
                                    <p:cTn id="49" presetID="2" presetClass="entr" presetSubtype="2" fill="hold" grpId="0" nodeType="withEffect">
                                      <p:stCondLst>
                                        <p:cond delay="1000"/>
                                      </p:stCondLst>
                                      <p:childTnLst>
                                        <p:set>
                                          <p:cBhvr>
                                            <p:cTn id="50" dur="1" fill="hold">
                                              <p:stCondLst>
                                                <p:cond delay="0"/>
                                              </p:stCondLst>
                                            </p:cTn>
                                            <p:tgtEl>
                                              <p:spTgt spid="74"/>
                                            </p:tgtEl>
                                            <p:attrNameLst>
                                              <p:attrName>style.visibility</p:attrName>
                                            </p:attrNameLst>
                                          </p:cBhvr>
                                          <p:to>
                                            <p:strVal val="visible"/>
                                          </p:to>
                                        </p:set>
                                        <p:anim calcmode="lin" valueType="num">
                                          <p:cBhvr additive="base">
                                            <p:cTn id="51" dur="500" fill="hold"/>
                                            <p:tgtEl>
                                              <p:spTgt spid="74"/>
                                            </p:tgtEl>
                                            <p:attrNameLst>
                                              <p:attrName>ppt_x</p:attrName>
                                            </p:attrNameLst>
                                          </p:cBhvr>
                                          <p:tavLst>
                                            <p:tav tm="0">
                                              <p:val>
                                                <p:strVal val="1+#ppt_w/2"/>
                                              </p:val>
                                            </p:tav>
                                            <p:tav tm="100000">
                                              <p:val>
                                                <p:strVal val="#ppt_x"/>
                                              </p:val>
                                            </p:tav>
                                          </p:tavLst>
                                        </p:anim>
                                        <p:anim calcmode="lin" valueType="num">
                                          <p:cBhvr additive="base">
                                            <p:cTn id="52" dur="500" fill="hold"/>
                                            <p:tgtEl>
                                              <p:spTgt spid="74"/>
                                            </p:tgtEl>
                                            <p:attrNameLst>
                                              <p:attrName>ppt_y</p:attrName>
                                            </p:attrNameLst>
                                          </p:cBhvr>
                                          <p:tavLst>
                                            <p:tav tm="0">
                                              <p:val>
                                                <p:strVal val="#ppt_y"/>
                                              </p:val>
                                            </p:tav>
                                            <p:tav tm="100000">
                                              <p:val>
                                                <p:strVal val="#ppt_y"/>
                                              </p:val>
                                            </p:tav>
                                          </p:tavLst>
                                        </p:anim>
                                      </p:childTnLst>
                                    </p:cTn>
                                  </p:par>
                                  <p:par>
                                    <p:cTn id="53" presetID="2" presetClass="entr" presetSubtype="2" fill="hold" grpId="0" nodeType="withEffect">
                                      <p:stCondLst>
                                        <p:cond delay="1000"/>
                                      </p:stCondLst>
                                      <p:childTnLst>
                                        <p:set>
                                          <p:cBhvr>
                                            <p:cTn id="54" dur="1" fill="hold">
                                              <p:stCondLst>
                                                <p:cond delay="0"/>
                                              </p:stCondLst>
                                            </p:cTn>
                                            <p:tgtEl>
                                              <p:spTgt spid="87"/>
                                            </p:tgtEl>
                                            <p:attrNameLst>
                                              <p:attrName>style.visibility</p:attrName>
                                            </p:attrNameLst>
                                          </p:cBhvr>
                                          <p:to>
                                            <p:strVal val="visible"/>
                                          </p:to>
                                        </p:set>
                                        <p:anim calcmode="lin" valueType="num">
                                          <p:cBhvr additive="base">
                                            <p:cTn id="55" dur="500" fill="hold"/>
                                            <p:tgtEl>
                                              <p:spTgt spid="87"/>
                                            </p:tgtEl>
                                            <p:attrNameLst>
                                              <p:attrName>ppt_x</p:attrName>
                                            </p:attrNameLst>
                                          </p:cBhvr>
                                          <p:tavLst>
                                            <p:tav tm="0">
                                              <p:val>
                                                <p:strVal val="1+#ppt_w/2"/>
                                              </p:val>
                                            </p:tav>
                                            <p:tav tm="100000">
                                              <p:val>
                                                <p:strVal val="#ppt_x"/>
                                              </p:val>
                                            </p:tav>
                                          </p:tavLst>
                                        </p:anim>
                                        <p:anim calcmode="lin" valueType="num">
                                          <p:cBhvr additive="base">
                                            <p:cTn id="56" dur="500" fill="hold"/>
                                            <p:tgtEl>
                                              <p:spTgt spid="87"/>
                                            </p:tgtEl>
                                            <p:attrNameLst>
                                              <p:attrName>ppt_y</p:attrName>
                                            </p:attrNameLst>
                                          </p:cBhvr>
                                          <p:tavLst>
                                            <p:tav tm="0">
                                              <p:val>
                                                <p:strVal val="#ppt_y"/>
                                              </p:val>
                                            </p:tav>
                                            <p:tav tm="100000">
                                              <p:val>
                                                <p:strVal val="#ppt_y"/>
                                              </p:val>
                                            </p:tav>
                                          </p:tavLst>
                                        </p:anim>
                                      </p:childTnLst>
                                    </p:cTn>
                                  </p:par>
                                  <p:par>
                                    <p:cTn id="57" presetID="2" presetClass="entr" presetSubtype="2" fill="hold" grpId="0" nodeType="withEffect">
                                      <p:stCondLst>
                                        <p:cond delay="1000"/>
                                      </p:stCondLst>
                                      <p:childTnLst>
                                        <p:set>
                                          <p:cBhvr>
                                            <p:cTn id="58" dur="1" fill="hold">
                                              <p:stCondLst>
                                                <p:cond delay="0"/>
                                              </p:stCondLst>
                                            </p:cTn>
                                            <p:tgtEl>
                                              <p:spTgt spid="88"/>
                                            </p:tgtEl>
                                            <p:attrNameLst>
                                              <p:attrName>style.visibility</p:attrName>
                                            </p:attrNameLst>
                                          </p:cBhvr>
                                          <p:to>
                                            <p:strVal val="visible"/>
                                          </p:to>
                                        </p:set>
                                        <p:anim calcmode="lin" valueType="num">
                                          <p:cBhvr additive="base">
                                            <p:cTn id="59" dur="500" fill="hold"/>
                                            <p:tgtEl>
                                              <p:spTgt spid="88"/>
                                            </p:tgtEl>
                                            <p:attrNameLst>
                                              <p:attrName>ppt_x</p:attrName>
                                            </p:attrNameLst>
                                          </p:cBhvr>
                                          <p:tavLst>
                                            <p:tav tm="0">
                                              <p:val>
                                                <p:strVal val="1+#ppt_w/2"/>
                                              </p:val>
                                            </p:tav>
                                            <p:tav tm="100000">
                                              <p:val>
                                                <p:strVal val="#ppt_x"/>
                                              </p:val>
                                            </p:tav>
                                          </p:tavLst>
                                        </p:anim>
                                        <p:anim calcmode="lin" valueType="num">
                                          <p:cBhvr additive="base">
                                            <p:cTn id="60" dur="500" fill="hold"/>
                                            <p:tgtEl>
                                              <p:spTgt spid="88"/>
                                            </p:tgtEl>
                                            <p:attrNameLst>
                                              <p:attrName>ppt_y</p:attrName>
                                            </p:attrNameLst>
                                          </p:cBhvr>
                                          <p:tavLst>
                                            <p:tav tm="0">
                                              <p:val>
                                                <p:strVal val="#ppt_y"/>
                                              </p:val>
                                            </p:tav>
                                            <p:tav tm="100000">
                                              <p:val>
                                                <p:strVal val="#ppt_y"/>
                                              </p:val>
                                            </p:tav>
                                          </p:tavLst>
                                        </p:anim>
                                      </p:childTnLst>
                                    </p:cTn>
                                  </p:par>
                                  <p:par>
                                    <p:cTn id="61" presetID="2" presetClass="entr" presetSubtype="2" fill="hold" grpId="0" nodeType="withEffect">
                                      <p:stCondLst>
                                        <p:cond delay="1000"/>
                                      </p:stCondLst>
                                      <p:childTnLst>
                                        <p:set>
                                          <p:cBhvr>
                                            <p:cTn id="62" dur="1" fill="hold">
                                              <p:stCondLst>
                                                <p:cond delay="0"/>
                                              </p:stCondLst>
                                            </p:cTn>
                                            <p:tgtEl>
                                              <p:spTgt spid="89"/>
                                            </p:tgtEl>
                                            <p:attrNameLst>
                                              <p:attrName>style.visibility</p:attrName>
                                            </p:attrNameLst>
                                          </p:cBhvr>
                                          <p:to>
                                            <p:strVal val="visible"/>
                                          </p:to>
                                        </p:set>
                                        <p:anim calcmode="lin" valueType="num">
                                          <p:cBhvr additive="base">
                                            <p:cTn id="63" dur="500" fill="hold"/>
                                            <p:tgtEl>
                                              <p:spTgt spid="89"/>
                                            </p:tgtEl>
                                            <p:attrNameLst>
                                              <p:attrName>ppt_x</p:attrName>
                                            </p:attrNameLst>
                                          </p:cBhvr>
                                          <p:tavLst>
                                            <p:tav tm="0">
                                              <p:val>
                                                <p:strVal val="1+#ppt_w/2"/>
                                              </p:val>
                                            </p:tav>
                                            <p:tav tm="100000">
                                              <p:val>
                                                <p:strVal val="#ppt_x"/>
                                              </p:val>
                                            </p:tav>
                                          </p:tavLst>
                                        </p:anim>
                                        <p:anim calcmode="lin" valueType="num">
                                          <p:cBhvr additive="base">
                                            <p:cTn id="64" dur="500" fill="hold"/>
                                            <p:tgtEl>
                                              <p:spTgt spid="89"/>
                                            </p:tgtEl>
                                            <p:attrNameLst>
                                              <p:attrName>ppt_y</p:attrName>
                                            </p:attrNameLst>
                                          </p:cBhvr>
                                          <p:tavLst>
                                            <p:tav tm="0">
                                              <p:val>
                                                <p:strVal val="#ppt_y"/>
                                              </p:val>
                                            </p:tav>
                                            <p:tav tm="100000">
                                              <p:val>
                                                <p:strVal val="#ppt_y"/>
                                              </p:val>
                                            </p:tav>
                                          </p:tavLst>
                                        </p:anim>
                                      </p:childTnLst>
                                    </p:cTn>
                                  </p:par>
                                </p:childTnLst>
                              </p:cTn>
                            </p:par>
                            <p:par>
                              <p:cTn id="65" fill="hold">
                                <p:stCondLst>
                                  <p:cond delay="1500"/>
                                </p:stCondLst>
                                <p:childTnLst>
                                  <p:par>
                                    <p:cTn id="66" presetID="1" presetClass="entr" presetSubtype="0" fill="hold" grpId="0" nodeType="afterEffect">
                                      <p:stCondLst>
                                        <p:cond delay="0"/>
                                      </p:stCondLst>
                                      <p:childTnLst>
                                        <p:set>
                                          <p:cBhvr>
                                            <p:cTn id="67" dur="1" fill="hold">
                                              <p:stCondLst>
                                                <p:cond delay="0"/>
                                              </p:stCondLst>
                                            </p:cTn>
                                            <p:tgtEl>
                                              <p:spTgt spid="93"/>
                                            </p:tgtEl>
                                            <p:attrNameLst>
                                              <p:attrName>style.visibility</p:attrName>
                                            </p:attrNameLst>
                                          </p:cBhvr>
                                          <p:to>
                                            <p:strVal val="visible"/>
                                          </p:to>
                                        </p:set>
                                      </p:childTnLst>
                                    </p:cTn>
                                  </p:par>
                                  <p:par>
                                    <p:cTn id="68" presetID="35" presetClass="path" presetSubtype="0" accel="50000" decel="50000" fill="hold" grpId="1" nodeType="withEffect">
                                      <p:stCondLst>
                                        <p:cond delay="0"/>
                                      </p:stCondLst>
                                      <p:childTnLst>
                                        <p:animMotion origin="layout" path="M -3.56836E-6 -3.7037E-7 L 0.36686 0.15278 " pathEditMode="relative" rAng="0" ptsTypes="AA">
                                          <p:cBhvr>
                                            <p:cTn id="69" dur="500" spd="-99900" fill="hold"/>
                                            <p:tgtEl>
                                              <p:spTgt spid="93"/>
                                            </p:tgtEl>
                                            <p:attrNameLst>
                                              <p:attrName>ppt_x,ppt_y</p:attrName>
                                            </p:attrNameLst>
                                          </p:cBhvr>
                                          <p:rCtr x="18343" y="7639"/>
                                        </p:animMotion>
                                      </p:childTnLst>
                                    </p:cTn>
                                  </p:par>
                                  <p:par>
                                    <p:cTn id="70" presetID="1" presetClass="entr" presetSubtype="0" fill="hold" grpId="0" nodeType="withEffect">
                                      <p:stCondLst>
                                        <p:cond delay="0"/>
                                      </p:stCondLst>
                                      <p:childTnLst>
                                        <p:set>
                                          <p:cBhvr>
                                            <p:cTn id="71" dur="1" fill="hold">
                                              <p:stCondLst>
                                                <p:cond delay="0"/>
                                              </p:stCondLst>
                                            </p:cTn>
                                            <p:tgtEl>
                                              <p:spTgt spid="94"/>
                                            </p:tgtEl>
                                            <p:attrNameLst>
                                              <p:attrName>style.visibility</p:attrName>
                                            </p:attrNameLst>
                                          </p:cBhvr>
                                          <p:to>
                                            <p:strVal val="visible"/>
                                          </p:to>
                                        </p:set>
                                      </p:childTnLst>
                                    </p:cTn>
                                  </p:par>
                                  <p:par>
                                    <p:cTn id="72" presetID="35" presetClass="path" presetSubtype="0" accel="50000" decel="50000" fill="hold" grpId="1" nodeType="withEffect">
                                      <p:stCondLst>
                                        <p:cond delay="0"/>
                                      </p:stCondLst>
                                      <p:childTnLst>
                                        <p:animMotion origin="layout" path="M 7.85742E-7 -3.33333E-6 L -0.39495 -0.11018 " pathEditMode="relative" rAng="0" ptsTypes="AA">
                                          <p:cBhvr>
                                            <p:cTn id="73" dur="500" spd="-99900" fill="hold"/>
                                            <p:tgtEl>
                                              <p:spTgt spid="94"/>
                                            </p:tgtEl>
                                            <p:attrNameLst>
                                              <p:attrName>ppt_x,ppt_y</p:attrName>
                                            </p:attrNameLst>
                                          </p:cBhvr>
                                          <p:rCtr x="-19748" y="-5509"/>
                                        </p:animMotion>
                                      </p:childTnLst>
                                    </p:cTn>
                                  </p:par>
                                </p:childTnLst>
                              </p:cTn>
                            </p:par>
                            <p:par>
                              <p:cTn id="74" fill="hold">
                                <p:stCondLst>
                                  <p:cond delay="2000"/>
                                </p:stCondLst>
                                <p:childTnLst>
                                  <p:par>
                                    <p:cTn id="75" presetID="18" presetClass="entr" presetSubtype="3" fill="hold" grpId="0" nodeType="afterEffect">
                                      <p:stCondLst>
                                        <p:cond delay="0"/>
                                      </p:stCondLst>
                                      <p:childTnLst>
                                        <p:set>
                                          <p:cBhvr>
                                            <p:cTn id="76" dur="1" fill="hold">
                                              <p:stCondLst>
                                                <p:cond delay="0"/>
                                              </p:stCondLst>
                                            </p:cTn>
                                            <p:tgtEl>
                                              <p:spTgt spid="91"/>
                                            </p:tgtEl>
                                            <p:attrNameLst>
                                              <p:attrName>style.visibility</p:attrName>
                                            </p:attrNameLst>
                                          </p:cBhvr>
                                          <p:to>
                                            <p:strVal val="visible"/>
                                          </p:to>
                                        </p:set>
                                        <p:animEffect transition="in" filter="strips(upRight)">
                                          <p:cBhvr>
                                            <p:cTn id="77" dur="500"/>
                                            <p:tgtEl>
                                              <p:spTgt spid="91"/>
                                            </p:tgtEl>
                                          </p:cBhvr>
                                        </p:animEffect>
                                      </p:childTnLst>
                                    </p:cTn>
                                  </p:par>
                                  <p:par>
                                    <p:cTn id="78" presetID="18" presetClass="entr" presetSubtype="3" fill="hold" grpId="0" nodeType="withEffect">
                                      <p:stCondLst>
                                        <p:cond delay="0"/>
                                      </p:stCondLst>
                                      <p:childTnLst>
                                        <p:set>
                                          <p:cBhvr>
                                            <p:cTn id="79" dur="1" fill="hold">
                                              <p:stCondLst>
                                                <p:cond delay="0"/>
                                              </p:stCondLst>
                                            </p:cTn>
                                            <p:tgtEl>
                                              <p:spTgt spid="90"/>
                                            </p:tgtEl>
                                            <p:attrNameLst>
                                              <p:attrName>style.visibility</p:attrName>
                                            </p:attrNameLst>
                                          </p:cBhvr>
                                          <p:to>
                                            <p:strVal val="visible"/>
                                          </p:to>
                                        </p:set>
                                        <p:animEffect transition="in" filter="strips(upRight)">
                                          <p:cBhvr>
                                            <p:cTn id="80" dur="500"/>
                                            <p:tgtEl>
                                              <p:spTgt spid="90"/>
                                            </p:tgtEl>
                                          </p:cBhvr>
                                        </p:animEffect>
                                      </p:childTnLst>
                                    </p:cTn>
                                  </p:par>
                                </p:childTnLst>
                              </p:cTn>
                            </p:par>
                            <p:par>
                              <p:cTn id="81" fill="hold">
                                <p:stCondLst>
                                  <p:cond delay="2500"/>
                                </p:stCondLst>
                                <p:childTnLst>
                                  <p:par>
                                    <p:cTn id="82" presetID="2" presetClass="entr" presetSubtype="8" fill="hold" grpId="0" nodeType="afterEffect" p14:presetBounceEnd="44000">
                                      <p:stCondLst>
                                        <p:cond delay="0"/>
                                      </p:stCondLst>
                                      <p:childTnLst>
                                        <p:set>
                                          <p:cBhvr>
                                            <p:cTn id="83" dur="1" fill="hold">
                                              <p:stCondLst>
                                                <p:cond delay="0"/>
                                              </p:stCondLst>
                                            </p:cTn>
                                            <p:tgtEl>
                                              <p:spTgt spid="92"/>
                                            </p:tgtEl>
                                            <p:attrNameLst>
                                              <p:attrName>style.visibility</p:attrName>
                                            </p:attrNameLst>
                                          </p:cBhvr>
                                          <p:to>
                                            <p:strVal val="visible"/>
                                          </p:to>
                                        </p:set>
                                        <p:anim calcmode="lin" valueType="num" p14:bounceEnd="44000">
                                          <p:cBhvr additive="base">
                                            <p:cTn id="84" dur="500" fill="hold"/>
                                            <p:tgtEl>
                                              <p:spTgt spid="92"/>
                                            </p:tgtEl>
                                            <p:attrNameLst>
                                              <p:attrName>ppt_x</p:attrName>
                                            </p:attrNameLst>
                                          </p:cBhvr>
                                          <p:tavLst>
                                            <p:tav tm="0">
                                              <p:val>
                                                <p:strVal val="0-#ppt_w/2"/>
                                              </p:val>
                                            </p:tav>
                                            <p:tav tm="100000">
                                              <p:val>
                                                <p:strVal val="#ppt_x"/>
                                              </p:val>
                                            </p:tav>
                                          </p:tavLst>
                                        </p:anim>
                                        <p:anim calcmode="lin" valueType="num" p14:bounceEnd="44000">
                                          <p:cBhvr additive="base">
                                            <p:cTn id="85" dur="500" fill="hold"/>
                                            <p:tgtEl>
                                              <p:spTgt spid="92"/>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9" grpId="0" animBg="1"/>
          <p:bldP spid="60" grpId="0"/>
          <p:bldP spid="61" grpId="0" animBg="1"/>
          <p:bldP spid="62" grpId="0" animBg="1"/>
          <p:bldP spid="66" grpId="0" animBg="1"/>
          <p:bldP spid="67" grpId="0"/>
          <p:bldP spid="68" grpId="0" animBg="1"/>
          <p:bldP spid="73" grpId="0"/>
          <p:bldP spid="74" grpId="0" animBg="1"/>
          <p:bldP spid="87" grpId="0"/>
          <p:bldP spid="88" grpId="0" animBg="1"/>
          <p:bldP spid="89" grpId="0"/>
          <p:bldP spid="90" grpId="0"/>
          <p:bldP spid="91" grpId="0"/>
          <p:bldP spid="92" grpId="0"/>
          <p:bldP spid="93" grpId="0" animBg="1"/>
          <p:bldP spid="93" grpId="1" animBg="1"/>
          <p:bldP spid="94" grpId="0" animBg="1"/>
          <p:bldP spid="94" grpId="1" animBg="1"/>
        </p:bldLst>
      </p:timing>
    </mc:Choice>
    <mc:Fallback xmlns="">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53" presetClass="entr" presetSubtype="528" fill="hold" grpId="0" nodeType="withEffect">
                                      <p:stCondLst>
                                        <p:cond delay="500"/>
                                      </p:stCondLst>
                                      <p:childTnLst>
                                        <p:set>
                                          <p:cBhvr>
                                            <p:cTn id="6" dur="1" fill="hold">
                                              <p:stCondLst>
                                                <p:cond delay="0"/>
                                              </p:stCondLst>
                                            </p:cTn>
                                            <p:tgtEl>
                                              <p:spTgt spid="62"/>
                                            </p:tgtEl>
                                            <p:attrNameLst>
                                              <p:attrName>style.visibility</p:attrName>
                                            </p:attrNameLst>
                                          </p:cBhvr>
                                          <p:to>
                                            <p:strVal val="visible"/>
                                          </p:to>
                                        </p:set>
                                        <p:anim calcmode="lin" valueType="num">
                                          <p:cBhvr>
                                            <p:cTn id="7" dur="500" fill="hold"/>
                                            <p:tgtEl>
                                              <p:spTgt spid="62"/>
                                            </p:tgtEl>
                                            <p:attrNameLst>
                                              <p:attrName>ppt_w</p:attrName>
                                            </p:attrNameLst>
                                          </p:cBhvr>
                                          <p:tavLst>
                                            <p:tav tm="0">
                                              <p:val>
                                                <p:fltVal val="0"/>
                                              </p:val>
                                            </p:tav>
                                            <p:tav tm="100000">
                                              <p:val>
                                                <p:strVal val="#ppt_w"/>
                                              </p:val>
                                            </p:tav>
                                          </p:tavLst>
                                        </p:anim>
                                        <p:anim calcmode="lin" valueType="num">
                                          <p:cBhvr>
                                            <p:cTn id="8" dur="500" fill="hold"/>
                                            <p:tgtEl>
                                              <p:spTgt spid="62"/>
                                            </p:tgtEl>
                                            <p:attrNameLst>
                                              <p:attrName>ppt_h</p:attrName>
                                            </p:attrNameLst>
                                          </p:cBhvr>
                                          <p:tavLst>
                                            <p:tav tm="0">
                                              <p:val>
                                                <p:fltVal val="0"/>
                                              </p:val>
                                            </p:tav>
                                            <p:tav tm="100000">
                                              <p:val>
                                                <p:strVal val="#ppt_h"/>
                                              </p:val>
                                            </p:tav>
                                          </p:tavLst>
                                        </p:anim>
                                        <p:animEffect transition="in" filter="fade">
                                          <p:cBhvr>
                                            <p:cTn id="9" dur="500"/>
                                            <p:tgtEl>
                                              <p:spTgt spid="62"/>
                                            </p:tgtEl>
                                          </p:cBhvr>
                                        </p:animEffect>
                                        <p:anim calcmode="lin" valueType="num">
                                          <p:cBhvr>
                                            <p:cTn id="10" dur="500" fill="hold"/>
                                            <p:tgtEl>
                                              <p:spTgt spid="62"/>
                                            </p:tgtEl>
                                            <p:attrNameLst>
                                              <p:attrName>ppt_x</p:attrName>
                                            </p:attrNameLst>
                                          </p:cBhvr>
                                          <p:tavLst>
                                            <p:tav tm="0">
                                              <p:val>
                                                <p:fltVal val="0.5"/>
                                              </p:val>
                                            </p:tav>
                                            <p:tav tm="100000">
                                              <p:val>
                                                <p:strVal val="#ppt_x"/>
                                              </p:val>
                                            </p:tav>
                                          </p:tavLst>
                                        </p:anim>
                                        <p:anim calcmode="lin" valueType="num">
                                          <p:cBhvr>
                                            <p:cTn id="11" dur="500" fill="hold"/>
                                            <p:tgtEl>
                                              <p:spTgt spid="62"/>
                                            </p:tgtEl>
                                            <p:attrNameLst>
                                              <p:attrName>ppt_y</p:attrName>
                                            </p:attrNameLst>
                                          </p:cBhvr>
                                          <p:tavLst>
                                            <p:tav tm="0">
                                              <p:val>
                                                <p:fltVal val="0.5"/>
                                              </p:val>
                                            </p:tav>
                                            <p:tav tm="100000">
                                              <p:val>
                                                <p:strVal val="#ppt_y"/>
                                              </p:val>
                                            </p:tav>
                                          </p:tavLst>
                                        </p:anim>
                                      </p:childTnLst>
                                    </p:cTn>
                                  </p:par>
                                  <p:par>
                                    <p:cTn id="12" presetID="53" presetClass="entr" presetSubtype="528" fill="hold" grpId="0" nodeType="withEffect">
                                      <p:stCondLst>
                                        <p:cond delay="500"/>
                                      </p:stCondLst>
                                      <p:childTnLst>
                                        <p:set>
                                          <p:cBhvr>
                                            <p:cTn id="13" dur="1" fill="hold">
                                              <p:stCondLst>
                                                <p:cond delay="0"/>
                                              </p:stCondLst>
                                            </p:cTn>
                                            <p:tgtEl>
                                              <p:spTgt spid="61"/>
                                            </p:tgtEl>
                                            <p:attrNameLst>
                                              <p:attrName>style.visibility</p:attrName>
                                            </p:attrNameLst>
                                          </p:cBhvr>
                                          <p:to>
                                            <p:strVal val="visible"/>
                                          </p:to>
                                        </p:set>
                                        <p:anim calcmode="lin" valueType="num">
                                          <p:cBhvr>
                                            <p:cTn id="14" dur="500" fill="hold"/>
                                            <p:tgtEl>
                                              <p:spTgt spid="61"/>
                                            </p:tgtEl>
                                            <p:attrNameLst>
                                              <p:attrName>ppt_w</p:attrName>
                                            </p:attrNameLst>
                                          </p:cBhvr>
                                          <p:tavLst>
                                            <p:tav tm="0">
                                              <p:val>
                                                <p:fltVal val="0"/>
                                              </p:val>
                                            </p:tav>
                                            <p:tav tm="100000">
                                              <p:val>
                                                <p:strVal val="#ppt_w"/>
                                              </p:val>
                                            </p:tav>
                                          </p:tavLst>
                                        </p:anim>
                                        <p:anim calcmode="lin" valueType="num">
                                          <p:cBhvr>
                                            <p:cTn id="15" dur="500" fill="hold"/>
                                            <p:tgtEl>
                                              <p:spTgt spid="61"/>
                                            </p:tgtEl>
                                            <p:attrNameLst>
                                              <p:attrName>ppt_h</p:attrName>
                                            </p:attrNameLst>
                                          </p:cBhvr>
                                          <p:tavLst>
                                            <p:tav tm="0">
                                              <p:val>
                                                <p:fltVal val="0"/>
                                              </p:val>
                                            </p:tav>
                                            <p:tav tm="100000">
                                              <p:val>
                                                <p:strVal val="#ppt_h"/>
                                              </p:val>
                                            </p:tav>
                                          </p:tavLst>
                                        </p:anim>
                                        <p:animEffect transition="in" filter="fade">
                                          <p:cBhvr>
                                            <p:cTn id="16" dur="500"/>
                                            <p:tgtEl>
                                              <p:spTgt spid="61"/>
                                            </p:tgtEl>
                                          </p:cBhvr>
                                        </p:animEffect>
                                        <p:anim calcmode="lin" valueType="num">
                                          <p:cBhvr>
                                            <p:cTn id="17" dur="500" fill="hold"/>
                                            <p:tgtEl>
                                              <p:spTgt spid="61"/>
                                            </p:tgtEl>
                                            <p:attrNameLst>
                                              <p:attrName>ppt_x</p:attrName>
                                            </p:attrNameLst>
                                          </p:cBhvr>
                                          <p:tavLst>
                                            <p:tav tm="0">
                                              <p:val>
                                                <p:fltVal val="0.5"/>
                                              </p:val>
                                            </p:tav>
                                            <p:tav tm="100000">
                                              <p:val>
                                                <p:strVal val="#ppt_x"/>
                                              </p:val>
                                            </p:tav>
                                          </p:tavLst>
                                        </p:anim>
                                        <p:anim calcmode="lin" valueType="num">
                                          <p:cBhvr>
                                            <p:cTn id="18" dur="500" fill="hold"/>
                                            <p:tgtEl>
                                              <p:spTgt spid="61"/>
                                            </p:tgtEl>
                                            <p:attrNameLst>
                                              <p:attrName>ppt_y</p:attrName>
                                            </p:attrNameLst>
                                          </p:cBhvr>
                                          <p:tavLst>
                                            <p:tav tm="0">
                                              <p:val>
                                                <p:fltVal val="0.5"/>
                                              </p:val>
                                            </p:tav>
                                            <p:tav tm="100000">
                                              <p:val>
                                                <p:strVal val="#ppt_y"/>
                                              </p:val>
                                            </p:tav>
                                          </p:tavLst>
                                        </p:anim>
                                      </p:childTnLst>
                                    </p:cTn>
                                  </p:par>
                                  <p:par>
                                    <p:cTn id="19" presetID="53" presetClass="entr" presetSubtype="528" fill="hold" grpId="0" nodeType="withEffect">
                                      <p:stCondLst>
                                        <p:cond delay="1000"/>
                                      </p:stCondLst>
                                      <p:childTnLst>
                                        <p:set>
                                          <p:cBhvr>
                                            <p:cTn id="20" dur="1" fill="hold">
                                              <p:stCondLst>
                                                <p:cond delay="0"/>
                                              </p:stCondLst>
                                            </p:cTn>
                                            <p:tgtEl>
                                              <p:spTgt spid="60"/>
                                            </p:tgtEl>
                                            <p:attrNameLst>
                                              <p:attrName>style.visibility</p:attrName>
                                            </p:attrNameLst>
                                          </p:cBhvr>
                                          <p:to>
                                            <p:strVal val="visible"/>
                                          </p:to>
                                        </p:set>
                                        <p:anim calcmode="lin" valueType="num">
                                          <p:cBhvr>
                                            <p:cTn id="21" dur="500" fill="hold"/>
                                            <p:tgtEl>
                                              <p:spTgt spid="60"/>
                                            </p:tgtEl>
                                            <p:attrNameLst>
                                              <p:attrName>ppt_w</p:attrName>
                                            </p:attrNameLst>
                                          </p:cBhvr>
                                          <p:tavLst>
                                            <p:tav tm="0">
                                              <p:val>
                                                <p:fltVal val="0"/>
                                              </p:val>
                                            </p:tav>
                                            <p:tav tm="100000">
                                              <p:val>
                                                <p:strVal val="#ppt_w"/>
                                              </p:val>
                                            </p:tav>
                                          </p:tavLst>
                                        </p:anim>
                                        <p:anim calcmode="lin" valueType="num">
                                          <p:cBhvr>
                                            <p:cTn id="22" dur="500" fill="hold"/>
                                            <p:tgtEl>
                                              <p:spTgt spid="60"/>
                                            </p:tgtEl>
                                            <p:attrNameLst>
                                              <p:attrName>ppt_h</p:attrName>
                                            </p:attrNameLst>
                                          </p:cBhvr>
                                          <p:tavLst>
                                            <p:tav tm="0">
                                              <p:val>
                                                <p:fltVal val="0"/>
                                              </p:val>
                                            </p:tav>
                                            <p:tav tm="100000">
                                              <p:val>
                                                <p:strVal val="#ppt_h"/>
                                              </p:val>
                                            </p:tav>
                                          </p:tavLst>
                                        </p:anim>
                                        <p:animEffect transition="in" filter="fade">
                                          <p:cBhvr>
                                            <p:cTn id="23" dur="500"/>
                                            <p:tgtEl>
                                              <p:spTgt spid="60"/>
                                            </p:tgtEl>
                                          </p:cBhvr>
                                        </p:animEffect>
                                        <p:anim calcmode="lin" valueType="num">
                                          <p:cBhvr>
                                            <p:cTn id="24" dur="500" fill="hold"/>
                                            <p:tgtEl>
                                              <p:spTgt spid="60"/>
                                            </p:tgtEl>
                                            <p:attrNameLst>
                                              <p:attrName>ppt_x</p:attrName>
                                            </p:attrNameLst>
                                          </p:cBhvr>
                                          <p:tavLst>
                                            <p:tav tm="0">
                                              <p:val>
                                                <p:fltVal val="0.5"/>
                                              </p:val>
                                            </p:tav>
                                            <p:tav tm="100000">
                                              <p:val>
                                                <p:strVal val="#ppt_x"/>
                                              </p:val>
                                            </p:tav>
                                          </p:tavLst>
                                        </p:anim>
                                        <p:anim calcmode="lin" valueType="num">
                                          <p:cBhvr>
                                            <p:cTn id="25" dur="500" fill="hold"/>
                                            <p:tgtEl>
                                              <p:spTgt spid="60"/>
                                            </p:tgtEl>
                                            <p:attrNameLst>
                                              <p:attrName>ppt_y</p:attrName>
                                            </p:attrNameLst>
                                          </p:cBhvr>
                                          <p:tavLst>
                                            <p:tav tm="0">
                                              <p:val>
                                                <p:fltVal val="0.5"/>
                                              </p:val>
                                            </p:tav>
                                            <p:tav tm="100000">
                                              <p:val>
                                                <p:strVal val="#ppt_y"/>
                                              </p:val>
                                            </p:tav>
                                          </p:tavLst>
                                        </p:anim>
                                      </p:childTnLst>
                                    </p:cTn>
                                  </p:par>
                                  <p:par>
                                    <p:cTn id="26" presetID="53" presetClass="entr" presetSubtype="528" fill="hold" grpId="0" nodeType="withEffect">
                                      <p:stCondLst>
                                        <p:cond delay="1000"/>
                                      </p:stCondLst>
                                      <p:childTnLst>
                                        <p:set>
                                          <p:cBhvr>
                                            <p:cTn id="27" dur="1" fill="hold">
                                              <p:stCondLst>
                                                <p:cond delay="0"/>
                                              </p:stCondLst>
                                            </p:cTn>
                                            <p:tgtEl>
                                              <p:spTgt spid="59"/>
                                            </p:tgtEl>
                                            <p:attrNameLst>
                                              <p:attrName>style.visibility</p:attrName>
                                            </p:attrNameLst>
                                          </p:cBhvr>
                                          <p:to>
                                            <p:strVal val="visible"/>
                                          </p:to>
                                        </p:set>
                                        <p:anim calcmode="lin" valueType="num">
                                          <p:cBhvr>
                                            <p:cTn id="28" dur="500" fill="hold"/>
                                            <p:tgtEl>
                                              <p:spTgt spid="59"/>
                                            </p:tgtEl>
                                            <p:attrNameLst>
                                              <p:attrName>ppt_w</p:attrName>
                                            </p:attrNameLst>
                                          </p:cBhvr>
                                          <p:tavLst>
                                            <p:tav tm="0">
                                              <p:val>
                                                <p:fltVal val="0"/>
                                              </p:val>
                                            </p:tav>
                                            <p:tav tm="100000">
                                              <p:val>
                                                <p:strVal val="#ppt_w"/>
                                              </p:val>
                                            </p:tav>
                                          </p:tavLst>
                                        </p:anim>
                                        <p:anim calcmode="lin" valueType="num">
                                          <p:cBhvr>
                                            <p:cTn id="29" dur="500" fill="hold"/>
                                            <p:tgtEl>
                                              <p:spTgt spid="59"/>
                                            </p:tgtEl>
                                            <p:attrNameLst>
                                              <p:attrName>ppt_h</p:attrName>
                                            </p:attrNameLst>
                                          </p:cBhvr>
                                          <p:tavLst>
                                            <p:tav tm="0">
                                              <p:val>
                                                <p:fltVal val="0"/>
                                              </p:val>
                                            </p:tav>
                                            <p:tav tm="100000">
                                              <p:val>
                                                <p:strVal val="#ppt_h"/>
                                              </p:val>
                                            </p:tav>
                                          </p:tavLst>
                                        </p:anim>
                                        <p:animEffect transition="in" filter="fade">
                                          <p:cBhvr>
                                            <p:cTn id="30" dur="500"/>
                                            <p:tgtEl>
                                              <p:spTgt spid="59"/>
                                            </p:tgtEl>
                                          </p:cBhvr>
                                        </p:animEffect>
                                        <p:anim calcmode="lin" valueType="num">
                                          <p:cBhvr>
                                            <p:cTn id="31" dur="500" fill="hold"/>
                                            <p:tgtEl>
                                              <p:spTgt spid="59"/>
                                            </p:tgtEl>
                                            <p:attrNameLst>
                                              <p:attrName>ppt_x</p:attrName>
                                            </p:attrNameLst>
                                          </p:cBhvr>
                                          <p:tavLst>
                                            <p:tav tm="0">
                                              <p:val>
                                                <p:fltVal val="0.5"/>
                                              </p:val>
                                            </p:tav>
                                            <p:tav tm="100000">
                                              <p:val>
                                                <p:strVal val="#ppt_x"/>
                                              </p:val>
                                            </p:tav>
                                          </p:tavLst>
                                        </p:anim>
                                        <p:anim calcmode="lin" valueType="num">
                                          <p:cBhvr>
                                            <p:cTn id="32" dur="500" fill="hold"/>
                                            <p:tgtEl>
                                              <p:spTgt spid="59"/>
                                            </p:tgtEl>
                                            <p:attrNameLst>
                                              <p:attrName>ppt_y</p:attrName>
                                            </p:attrNameLst>
                                          </p:cBhvr>
                                          <p:tavLst>
                                            <p:tav tm="0">
                                              <p:val>
                                                <p:fltVal val="0.5"/>
                                              </p:val>
                                            </p:tav>
                                            <p:tav tm="100000">
                                              <p:val>
                                                <p:strVal val="#ppt_y"/>
                                              </p:val>
                                            </p:tav>
                                          </p:tavLst>
                                        </p:anim>
                                      </p:childTnLst>
                                    </p:cTn>
                                  </p:par>
                                  <p:par>
                                    <p:cTn id="33" presetID="2" presetClass="entr" presetSubtype="2" fill="hold" grpId="0" nodeType="withEffect">
                                      <p:stCondLst>
                                        <p:cond delay="1000"/>
                                      </p:stCondLst>
                                      <p:childTnLst>
                                        <p:set>
                                          <p:cBhvr>
                                            <p:cTn id="34" dur="1" fill="hold">
                                              <p:stCondLst>
                                                <p:cond delay="0"/>
                                              </p:stCondLst>
                                            </p:cTn>
                                            <p:tgtEl>
                                              <p:spTgt spid="66"/>
                                            </p:tgtEl>
                                            <p:attrNameLst>
                                              <p:attrName>style.visibility</p:attrName>
                                            </p:attrNameLst>
                                          </p:cBhvr>
                                          <p:to>
                                            <p:strVal val="visible"/>
                                          </p:to>
                                        </p:set>
                                        <p:anim calcmode="lin" valueType="num">
                                          <p:cBhvr additive="base">
                                            <p:cTn id="35" dur="500" fill="hold"/>
                                            <p:tgtEl>
                                              <p:spTgt spid="66"/>
                                            </p:tgtEl>
                                            <p:attrNameLst>
                                              <p:attrName>ppt_x</p:attrName>
                                            </p:attrNameLst>
                                          </p:cBhvr>
                                          <p:tavLst>
                                            <p:tav tm="0">
                                              <p:val>
                                                <p:strVal val="1+#ppt_w/2"/>
                                              </p:val>
                                            </p:tav>
                                            <p:tav tm="100000">
                                              <p:val>
                                                <p:strVal val="#ppt_x"/>
                                              </p:val>
                                            </p:tav>
                                          </p:tavLst>
                                        </p:anim>
                                        <p:anim calcmode="lin" valueType="num">
                                          <p:cBhvr additive="base">
                                            <p:cTn id="36" dur="500" fill="hold"/>
                                            <p:tgtEl>
                                              <p:spTgt spid="66"/>
                                            </p:tgtEl>
                                            <p:attrNameLst>
                                              <p:attrName>ppt_y</p:attrName>
                                            </p:attrNameLst>
                                          </p:cBhvr>
                                          <p:tavLst>
                                            <p:tav tm="0">
                                              <p:val>
                                                <p:strVal val="#ppt_y"/>
                                              </p:val>
                                            </p:tav>
                                            <p:tav tm="100000">
                                              <p:val>
                                                <p:strVal val="#ppt_y"/>
                                              </p:val>
                                            </p:tav>
                                          </p:tavLst>
                                        </p:anim>
                                      </p:childTnLst>
                                    </p:cTn>
                                  </p:par>
                                  <p:par>
                                    <p:cTn id="37" presetID="2" presetClass="entr" presetSubtype="2" fill="hold" grpId="0" nodeType="withEffect">
                                      <p:stCondLst>
                                        <p:cond delay="1000"/>
                                      </p:stCondLst>
                                      <p:childTnLst>
                                        <p:set>
                                          <p:cBhvr>
                                            <p:cTn id="38" dur="1" fill="hold">
                                              <p:stCondLst>
                                                <p:cond delay="0"/>
                                              </p:stCondLst>
                                            </p:cTn>
                                            <p:tgtEl>
                                              <p:spTgt spid="67"/>
                                            </p:tgtEl>
                                            <p:attrNameLst>
                                              <p:attrName>style.visibility</p:attrName>
                                            </p:attrNameLst>
                                          </p:cBhvr>
                                          <p:to>
                                            <p:strVal val="visible"/>
                                          </p:to>
                                        </p:set>
                                        <p:anim calcmode="lin" valueType="num">
                                          <p:cBhvr additive="base">
                                            <p:cTn id="39" dur="500" fill="hold"/>
                                            <p:tgtEl>
                                              <p:spTgt spid="67"/>
                                            </p:tgtEl>
                                            <p:attrNameLst>
                                              <p:attrName>ppt_x</p:attrName>
                                            </p:attrNameLst>
                                          </p:cBhvr>
                                          <p:tavLst>
                                            <p:tav tm="0">
                                              <p:val>
                                                <p:strVal val="1+#ppt_w/2"/>
                                              </p:val>
                                            </p:tav>
                                            <p:tav tm="100000">
                                              <p:val>
                                                <p:strVal val="#ppt_x"/>
                                              </p:val>
                                            </p:tav>
                                          </p:tavLst>
                                        </p:anim>
                                        <p:anim calcmode="lin" valueType="num">
                                          <p:cBhvr additive="base">
                                            <p:cTn id="40" dur="500" fill="hold"/>
                                            <p:tgtEl>
                                              <p:spTgt spid="67"/>
                                            </p:tgtEl>
                                            <p:attrNameLst>
                                              <p:attrName>ppt_y</p:attrName>
                                            </p:attrNameLst>
                                          </p:cBhvr>
                                          <p:tavLst>
                                            <p:tav tm="0">
                                              <p:val>
                                                <p:strVal val="#ppt_y"/>
                                              </p:val>
                                            </p:tav>
                                            <p:tav tm="100000">
                                              <p:val>
                                                <p:strVal val="#ppt_y"/>
                                              </p:val>
                                            </p:tav>
                                          </p:tavLst>
                                        </p:anim>
                                      </p:childTnLst>
                                    </p:cTn>
                                  </p:par>
                                  <p:par>
                                    <p:cTn id="41" presetID="2" presetClass="entr" presetSubtype="2" fill="hold" grpId="0" nodeType="withEffect">
                                      <p:stCondLst>
                                        <p:cond delay="1000"/>
                                      </p:stCondLst>
                                      <p:childTnLst>
                                        <p:set>
                                          <p:cBhvr>
                                            <p:cTn id="42" dur="1" fill="hold">
                                              <p:stCondLst>
                                                <p:cond delay="0"/>
                                              </p:stCondLst>
                                            </p:cTn>
                                            <p:tgtEl>
                                              <p:spTgt spid="68"/>
                                            </p:tgtEl>
                                            <p:attrNameLst>
                                              <p:attrName>style.visibility</p:attrName>
                                            </p:attrNameLst>
                                          </p:cBhvr>
                                          <p:to>
                                            <p:strVal val="visible"/>
                                          </p:to>
                                        </p:set>
                                        <p:anim calcmode="lin" valueType="num">
                                          <p:cBhvr additive="base">
                                            <p:cTn id="43" dur="500" fill="hold"/>
                                            <p:tgtEl>
                                              <p:spTgt spid="68"/>
                                            </p:tgtEl>
                                            <p:attrNameLst>
                                              <p:attrName>ppt_x</p:attrName>
                                            </p:attrNameLst>
                                          </p:cBhvr>
                                          <p:tavLst>
                                            <p:tav tm="0">
                                              <p:val>
                                                <p:strVal val="1+#ppt_w/2"/>
                                              </p:val>
                                            </p:tav>
                                            <p:tav tm="100000">
                                              <p:val>
                                                <p:strVal val="#ppt_x"/>
                                              </p:val>
                                            </p:tav>
                                          </p:tavLst>
                                        </p:anim>
                                        <p:anim calcmode="lin" valueType="num">
                                          <p:cBhvr additive="base">
                                            <p:cTn id="44" dur="500" fill="hold"/>
                                            <p:tgtEl>
                                              <p:spTgt spid="68"/>
                                            </p:tgtEl>
                                            <p:attrNameLst>
                                              <p:attrName>ppt_y</p:attrName>
                                            </p:attrNameLst>
                                          </p:cBhvr>
                                          <p:tavLst>
                                            <p:tav tm="0">
                                              <p:val>
                                                <p:strVal val="#ppt_y"/>
                                              </p:val>
                                            </p:tav>
                                            <p:tav tm="100000">
                                              <p:val>
                                                <p:strVal val="#ppt_y"/>
                                              </p:val>
                                            </p:tav>
                                          </p:tavLst>
                                        </p:anim>
                                      </p:childTnLst>
                                    </p:cTn>
                                  </p:par>
                                  <p:par>
                                    <p:cTn id="45" presetID="2" presetClass="entr" presetSubtype="2" fill="hold" grpId="0" nodeType="withEffect">
                                      <p:stCondLst>
                                        <p:cond delay="1000"/>
                                      </p:stCondLst>
                                      <p:childTnLst>
                                        <p:set>
                                          <p:cBhvr>
                                            <p:cTn id="46" dur="1" fill="hold">
                                              <p:stCondLst>
                                                <p:cond delay="0"/>
                                              </p:stCondLst>
                                            </p:cTn>
                                            <p:tgtEl>
                                              <p:spTgt spid="73"/>
                                            </p:tgtEl>
                                            <p:attrNameLst>
                                              <p:attrName>style.visibility</p:attrName>
                                            </p:attrNameLst>
                                          </p:cBhvr>
                                          <p:to>
                                            <p:strVal val="visible"/>
                                          </p:to>
                                        </p:set>
                                        <p:anim calcmode="lin" valueType="num">
                                          <p:cBhvr additive="base">
                                            <p:cTn id="47" dur="500" fill="hold"/>
                                            <p:tgtEl>
                                              <p:spTgt spid="73"/>
                                            </p:tgtEl>
                                            <p:attrNameLst>
                                              <p:attrName>ppt_x</p:attrName>
                                            </p:attrNameLst>
                                          </p:cBhvr>
                                          <p:tavLst>
                                            <p:tav tm="0">
                                              <p:val>
                                                <p:strVal val="1+#ppt_w/2"/>
                                              </p:val>
                                            </p:tav>
                                            <p:tav tm="100000">
                                              <p:val>
                                                <p:strVal val="#ppt_x"/>
                                              </p:val>
                                            </p:tav>
                                          </p:tavLst>
                                        </p:anim>
                                        <p:anim calcmode="lin" valueType="num">
                                          <p:cBhvr additive="base">
                                            <p:cTn id="48" dur="500" fill="hold"/>
                                            <p:tgtEl>
                                              <p:spTgt spid="73"/>
                                            </p:tgtEl>
                                            <p:attrNameLst>
                                              <p:attrName>ppt_y</p:attrName>
                                            </p:attrNameLst>
                                          </p:cBhvr>
                                          <p:tavLst>
                                            <p:tav tm="0">
                                              <p:val>
                                                <p:strVal val="#ppt_y"/>
                                              </p:val>
                                            </p:tav>
                                            <p:tav tm="100000">
                                              <p:val>
                                                <p:strVal val="#ppt_y"/>
                                              </p:val>
                                            </p:tav>
                                          </p:tavLst>
                                        </p:anim>
                                      </p:childTnLst>
                                    </p:cTn>
                                  </p:par>
                                  <p:par>
                                    <p:cTn id="49" presetID="2" presetClass="entr" presetSubtype="2" fill="hold" grpId="0" nodeType="withEffect">
                                      <p:stCondLst>
                                        <p:cond delay="1000"/>
                                      </p:stCondLst>
                                      <p:childTnLst>
                                        <p:set>
                                          <p:cBhvr>
                                            <p:cTn id="50" dur="1" fill="hold">
                                              <p:stCondLst>
                                                <p:cond delay="0"/>
                                              </p:stCondLst>
                                            </p:cTn>
                                            <p:tgtEl>
                                              <p:spTgt spid="74"/>
                                            </p:tgtEl>
                                            <p:attrNameLst>
                                              <p:attrName>style.visibility</p:attrName>
                                            </p:attrNameLst>
                                          </p:cBhvr>
                                          <p:to>
                                            <p:strVal val="visible"/>
                                          </p:to>
                                        </p:set>
                                        <p:anim calcmode="lin" valueType="num">
                                          <p:cBhvr additive="base">
                                            <p:cTn id="51" dur="500" fill="hold"/>
                                            <p:tgtEl>
                                              <p:spTgt spid="74"/>
                                            </p:tgtEl>
                                            <p:attrNameLst>
                                              <p:attrName>ppt_x</p:attrName>
                                            </p:attrNameLst>
                                          </p:cBhvr>
                                          <p:tavLst>
                                            <p:tav tm="0">
                                              <p:val>
                                                <p:strVal val="1+#ppt_w/2"/>
                                              </p:val>
                                            </p:tav>
                                            <p:tav tm="100000">
                                              <p:val>
                                                <p:strVal val="#ppt_x"/>
                                              </p:val>
                                            </p:tav>
                                          </p:tavLst>
                                        </p:anim>
                                        <p:anim calcmode="lin" valueType="num">
                                          <p:cBhvr additive="base">
                                            <p:cTn id="52" dur="500" fill="hold"/>
                                            <p:tgtEl>
                                              <p:spTgt spid="74"/>
                                            </p:tgtEl>
                                            <p:attrNameLst>
                                              <p:attrName>ppt_y</p:attrName>
                                            </p:attrNameLst>
                                          </p:cBhvr>
                                          <p:tavLst>
                                            <p:tav tm="0">
                                              <p:val>
                                                <p:strVal val="#ppt_y"/>
                                              </p:val>
                                            </p:tav>
                                            <p:tav tm="100000">
                                              <p:val>
                                                <p:strVal val="#ppt_y"/>
                                              </p:val>
                                            </p:tav>
                                          </p:tavLst>
                                        </p:anim>
                                      </p:childTnLst>
                                    </p:cTn>
                                  </p:par>
                                  <p:par>
                                    <p:cTn id="53" presetID="2" presetClass="entr" presetSubtype="2" fill="hold" grpId="0" nodeType="withEffect">
                                      <p:stCondLst>
                                        <p:cond delay="1000"/>
                                      </p:stCondLst>
                                      <p:childTnLst>
                                        <p:set>
                                          <p:cBhvr>
                                            <p:cTn id="54" dur="1" fill="hold">
                                              <p:stCondLst>
                                                <p:cond delay="0"/>
                                              </p:stCondLst>
                                            </p:cTn>
                                            <p:tgtEl>
                                              <p:spTgt spid="87"/>
                                            </p:tgtEl>
                                            <p:attrNameLst>
                                              <p:attrName>style.visibility</p:attrName>
                                            </p:attrNameLst>
                                          </p:cBhvr>
                                          <p:to>
                                            <p:strVal val="visible"/>
                                          </p:to>
                                        </p:set>
                                        <p:anim calcmode="lin" valueType="num">
                                          <p:cBhvr additive="base">
                                            <p:cTn id="55" dur="500" fill="hold"/>
                                            <p:tgtEl>
                                              <p:spTgt spid="87"/>
                                            </p:tgtEl>
                                            <p:attrNameLst>
                                              <p:attrName>ppt_x</p:attrName>
                                            </p:attrNameLst>
                                          </p:cBhvr>
                                          <p:tavLst>
                                            <p:tav tm="0">
                                              <p:val>
                                                <p:strVal val="1+#ppt_w/2"/>
                                              </p:val>
                                            </p:tav>
                                            <p:tav tm="100000">
                                              <p:val>
                                                <p:strVal val="#ppt_x"/>
                                              </p:val>
                                            </p:tav>
                                          </p:tavLst>
                                        </p:anim>
                                        <p:anim calcmode="lin" valueType="num">
                                          <p:cBhvr additive="base">
                                            <p:cTn id="56" dur="500" fill="hold"/>
                                            <p:tgtEl>
                                              <p:spTgt spid="87"/>
                                            </p:tgtEl>
                                            <p:attrNameLst>
                                              <p:attrName>ppt_y</p:attrName>
                                            </p:attrNameLst>
                                          </p:cBhvr>
                                          <p:tavLst>
                                            <p:tav tm="0">
                                              <p:val>
                                                <p:strVal val="#ppt_y"/>
                                              </p:val>
                                            </p:tav>
                                            <p:tav tm="100000">
                                              <p:val>
                                                <p:strVal val="#ppt_y"/>
                                              </p:val>
                                            </p:tav>
                                          </p:tavLst>
                                        </p:anim>
                                      </p:childTnLst>
                                    </p:cTn>
                                  </p:par>
                                  <p:par>
                                    <p:cTn id="57" presetID="2" presetClass="entr" presetSubtype="2" fill="hold" grpId="0" nodeType="withEffect">
                                      <p:stCondLst>
                                        <p:cond delay="1000"/>
                                      </p:stCondLst>
                                      <p:childTnLst>
                                        <p:set>
                                          <p:cBhvr>
                                            <p:cTn id="58" dur="1" fill="hold">
                                              <p:stCondLst>
                                                <p:cond delay="0"/>
                                              </p:stCondLst>
                                            </p:cTn>
                                            <p:tgtEl>
                                              <p:spTgt spid="88"/>
                                            </p:tgtEl>
                                            <p:attrNameLst>
                                              <p:attrName>style.visibility</p:attrName>
                                            </p:attrNameLst>
                                          </p:cBhvr>
                                          <p:to>
                                            <p:strVal val="visible"/>
                                          </p:to>
                                        </p:set>
                                        <p:anim calcmode="lin" valueType="num">
                                          <p:cBhvr additive="base">
                                            <p:cTn id="59" dur="500" fill="hold"/>
                                            <p:tgtEl>
                                              <p:spTgt spid="88"/>
                                            </p:tgtEl>
                                            <p:attrNameLst>
                                              <p:attrName>ppt_x</p:attrName>
                                            </p:attrNameLst>
                                          </p:cBhvr>
                                          <p:tavLst>
                                            <p:tav tm="0">
                                              <p:val>
                                                <p:strVal val="1+#ppt_w/2"/>
                                              </p:val>
                                            </p:tav>
                                            <p:tav tm="100000">
                                              <p:val>
                                                <p:strVal val="#ppt_x"/>
                                              </p:val>
                                            </p:tav>
                                          </p:tavLst>
                                        </p:anim>
                                        <p:anim calcmode="lin" valueType="num">
                                          <p:cBhvr additive="base">
                                            <p:cTn id="60" dur="500" fill="hold"/>
                                            <p:tgtEl>
                                              <p:spTgt spid="88"/>
                                            </p:tgtEl>
                                            <p:attrNameLst>
                                              <p:attrName>ppt_y</p:attrName>
                                            </p:attrNameLst>
                                          </p:cBhvr>
                                          <p:tavLst>
                                            <p:tav tm="0">
                                              <p:val>
                                                <p:strVal val="#ppt_y"/>
                                              </p:val>
                                            </p:tav>
                                            <p:tav tm="100000">
                                              <p:val>
                                                <p:strVal val="#ppt_y"/>
                                              </p:val>
                                            </p:tav>
                                          </p:tavLst>
                                        </p:anim>
                                      </p:childTnLst>
                                    </p:cTn>
                                  </p:par>
                                  <p:par>
                                    <p:cTn id="61" presetID="2" presetClass="entr" presetSubtype="2" fill="hold" grpId="0" nodeType="withEffect">
                                      <p:stCondLst>
                                        <p:cond delay="1000"/>
                                      </p:stCondLst>
                                      <p:childTnLst>
                                        <p:set>
                                          <p:cBhvr>
                                            <p:cTn id="62" dur="1" fill="hold">
                                              <p:stCondLst>
                                                <p:cond delay="0"/>
                                              </p:stCondLst>
                                            </p:cTn>
                                            <p:tgtEl>
                                              <p:spTgt spid="89"/>
                                            </p:tgtEl>
                                            <p:attrNameLst>
                                              <p:attrName>style.visibility</p:attrName>
                                            </p:attrNameLst>
                                          </p:cBhvr>
                                          <p:to>
                                            <p:strVal val="visible"/>
                                          </p:to>
                                        </p:set>
                                        <p:anim calcmode="lin" valueType="num">
                                          <p:cBhvr additive="base">
                                            <p:cTn id="63" dur="500" fill="hold"/>
                                            <p:tgtEl>
                                              <p:spTgt spid="89"/>
                                            </p:tgtEl>
                                            <p:attrNameLst>
                                              <p:attrName>ppt_x</p:attrName>
                                            </p:attrNameLst>
                                          </p:cBhvr>
                                          <p:tavLst>
                                            <p:tav tm="0">
                                              <p:val>
                                                <p:strVal val="1+#ppt_w/2"/>
                                              </p:val>
                                            </p:tav>
                                            <p:tav tm="100000">
                                              <p:val>
                                                <p:strVal val="#ppt_x"/>
                                              </p:val>
                                            </p:tav>
                                          </p:tavLst>
                                        </p:anim>
                                        <p:anim calcmode="lin" valueType="num">
                                          <p:cBhvr additive="base">
                                            <p:cTn id="64" dur="500" fill="hold"/>
                                            <p:tgtEl>
                                              <p:spTgt spid="89"/>
                                            </p:tgtEl>
                                            <p:attrNameLst>
                                              <p:attrName>ppt_y</p:attrName>
                                            </p:attrNameLst>
                                          </p:cBhvr>
                                          <p:tavLst>
                                            <p:tav tm="0">
                                              <p:val>
                                                <p:strVal val="#ppt_y"/>
                                              </p:val>
                                            </p:tav>
                                            <p:tav tm="100000">
                                              <p:val>
                                                <p:strVal val="#ppt_y"/>
                                              </p:val>
                                            </p:tav>
                                          </p:tavLst>
                                        </p:anim>
                                      </p:childTnLst>
                                    </p:cTn>
                                  </p:par>
                                </p:childTnLst>
                              </p:cTn>
                            </p:par>
                            <p:par>
                              <p:cTn id="65" fill="hold">
                                <p:stCondLst>
                                  <p:cond delay="1500"/>
                                </p:stCondLst>
                                <p:childTnLst>
                                  <p:par>
                                    <p:cTn id="66" presetID="1" presetClass="entr" presetSubtype="0" fill="hold" grpId="0" nodeType="afterEffect">
                                      <p:stCondLst>
                                        <p:cond delay="0"/>
                                      </p:stCondLst>
                                      <p:childTnLst>
                                        <p:set>
                                          <p:cBhvr>
                                            <p:cTn id="67" dur="1" fill="hold">
                                              <p:stCondLst>
                                                <p:cond delay="0"/>
                                              </p:stCondLst>
                                            </p:cTn>
                                            <p:tgtEl>
                                              <p:spTgt spid="93"/>
                                            </p:tgtEl>
                                            <p:attrNameLst>
                                              <p:attrName>style.visibility</p:attrName>
                                            </p:attrNameLst>
                                          </p:cBhvr>
                                          <p:to>
                                            <p:strVal val="visible"/>
                                          </p:to>
                                        </p:set>
                                      </p:childTnLst>
                                    </p:cTn>
                                  </p:par>
                                  <p:par>
                                    <p:cTn id="68" presetID="35" presetClass="path" presetSubtype="0" accel="50000" decel="50000" fill="hold" grpId="1" nodeType="withEffect">
                                      <p:stCondLst>
                                        <p:cond delay="0"/>
                                      </p:stCondLst>
                                      <p:childTnLst>
                                        <p:animMotion origin="layout" path="M -3.56836E-6 -3.7037E-7 L 0.36686 0.15278 " pathEditMode="relative" rAng="0" ptsTypes="AA">
                                          <p:cBhvr>
                                            <p:cTn id="69" dur="500" spd="-99900" fill="hold"/>
                                            <p:tgtEl>
                                              <p:spTgt spid="93"/>
                                            </p:tgtEl>
                                            <p:attrNameLst>
                                              <p:attrName>ppt_x,ppt_y</p:attrName>
                                            </p:attrNameLst>
                                          </p:cBhvr>
                                          <p:rCtr x="18343" y="7639"/>
                                        </p:animMotion>
                                      </p:childTnLst>
                                    </p:cTn>
                                  </p:par>
                                  <p:par>
                                    <p:cTn id="70" presetID="1" presetClass="entr" presetSubtype="0" fill="hold" grpId="0" nodeType="withEffect">
                                      <p:stCondLst>
                                        <p:cond delay="0"/>
                                      </p:stCondLst>
                                      <p:childTnLst>
                                        <p:set>
                                          <p:cBhvr>
                                            <p:cTn id="71" dur="1" fill="hold">
                                              <p:stCondLst>
                                                <p:cond delay="0"/>
                                              </p:stCondLst>
                                            </p:cTn>
                                            <p:tgtEl>
                                              <p:spTgt spid="94"/>
                                            </p:tgtEl>
                                            <p:attrNameLst>
                                              <p:attrName>style.visibility</p:attrName>
                                            </p:attrNameLst>
                                          </p:cBhvr>
                                          <p:to>
                                            <p:strVal val="visible"/>
                                          </p:to>
                                        </p:set>
                                      </p:childTnLst>
                                    </p:cTn>
                                  </p:par>
                                  <p:par>
                                    <p:cTn id="72" presetID="35" presetClass="path" presetSubtype="0" accel="50000" decel="50000" fill="hold" grpId="1" nodeType="withEffect">
                                      <p:stCondLst>
                                        <p:cond delay="0"/>
                                      </p:stCondLst>
                                      <p:childTnLst>
                                        <p:animMotion origin="layout" path="M 7.85742E-7 -3.33333E-6 L -0.39495 -0.11018 " pathEditMode="relative" rAng="0" ptsTypes="AA">
                                          <p:cBhvr>
                                            <p:cTn id="73" dur="500" spd="-99900" fill="hold"/>
                                            <p:tgtEl>
                                              <p:spTgt spid="94"/>
                                            </p:tgtEl>
                                            <p:attrNameLst>
                                              <p:attrName>ppt_x,ppt_y</p:attrName>
                                            </p:attrNameLst>
                                          </p:cBhvr>
                                          <p:rCtr x="-19748" y="-5509"/>
                                        </p:animMotion>
                                      </p:childTnLst>
                                    </p:cTn>
                                  </p:par>
                                </p:childTnLst>
                              </p:cTn>
                            </p:par>
                            <p:par>
                              <p:cTn id="74" fill="hold">
                                <p:stCondLst>
                                  <p:cond delay="2000"/>
                                </p:stCondLst>
                                <p:childTnLst>
                                  <p:par>
                                    <p:cTn id="75" presetID="18" presetClass="entr" presetSubtype="3" fill="hold" grpId="0" nodeType="afterEffect">
                                      <p:stCondLst>
                                        <p:cond delay="0"/>
                                      </p:stCondLst>
                                      <p:childTnLst>
                                        <p:set>
                                          <p:cBhvr>
                                            <p:cTn id="76" dur="1" fill="hold">
                                              <p:stCondLst>
                                                <p:cond delay="0"/>
                                              </p:stCondLst>
                                            </p:cTn>
                                            <p:tgtEl>
                                              <p:spTgt spid="91"/>
                                            </p:tgtEl>
                                            <p:attrNameLst>
                                              <p:attrName>style.visibility</p:attrName>
                                            </p:attrNameLst>
                                          </p:cBhvr>
                                          <p:to>
                                            <p:strVal val="visible"/>
                                          </p:to>
                                        </p:set>
                                        <p:animEffect transition="in" filter="strips(upRight)">
                                          <p:cBhvr>
                                            <p:cTn id="77" dur="500"/>
                                            <p:tgtEl>
                                              <p:spTgt spid="91"/>
                                            </p:tgtEl>
                                          </p:cBhvr>
                                        </p:animEffect>
                                      </p:childTnLst>
                                    </p:cTn>
                                  </p:par>
                                  <p:par>
                                    <p:cTn id="78" presetID="18" presetClass="entr" presetSubtype="3" fill="hold" grpId="0" nodeType="withEffect">
                                      <p:stCondLst>
                                        <p:cond delay="0"/>
                                      </p:stCondLst>
                                      <p:childTnLst>
                                        <p:set>
                                          <p:cBhvr>
                                            <p:cTn id="79" dur="1" fill="hold">
                                              <p:stCondLst>
                                                <p:cond delay="0"/>
                                              </p:stCondLst>
                                            </p:cTn>
                                            <p:tgtEl>
                                              <p:spTgt spid="90"/>
                                            </p:tgtEl>
                                            <p:attrNameLst>
                                              <p:attrName>style.visibility</p:attrName>
                                            </p:attrNameLst>
                                          </p:cBhvr>
                                          <p:to>
                                            <p:strVal val="visible"/>
                                          </p:to>
                                        </p:set>
                                        <p:animEffect transition="in" filter="strips(upRight)">
                                          <p:cBhvr>
                                            <p:cTn id="80" dur="500"/>
                                            <p:tgtEl>
                                              <p:spTgt spid="90"/>
                                            </p:tgtEl>
                                          </p:cBhvr>
                                        </p:animEffect>
                                      </p:childTnLst>
                                    </p:cTn>
                                  </p:par>
                                </p:childTnLst>
                              </p:cTn>
                            </p:par>
                            <p:par>
                              <p:cTn id="81" fill="hold">
                                <p:stCondLst>
                                  <p:cond delay="2500"/>
                                </p:stCondLst>
                                <p:childTnLst>
                                  <p:par>
                                    <p:cTn id="82" presetID="2" presetClass="entr" presetSubtype="8" fill="hold" grpId="0" nodeType="afterEffect">
                                      <p:stCondLst>
                                        <p:cond delay="0"/>
                                      </p:stCondLst>
                                      <p:childTnLst>
                                        <p:set>
                                          <p:cBhvr>
                                            <p:cTn id="83" dur="1" fill="hold">
                                              <p:stCondLst>
                                                <p:cond delay="0"/>
                                              </p:stCondLst>
                                            </p:cTn>
                                            <p:tgtEl>
                                              <p:spTgt spid="92"/>
                                            </p:tgtEl>
                                            <p:attrNameLst>
                                              <p:attrName>style.visibility</p:attrName>
                                            </p:attrNameLst>
                                          </p:cBhvr>
                                          <p:to>
                                            <p:strVal val="visible"/>
                                          </p:to>
                                        </p:set>
                                        <p:anim calcmode="lin" valueType="num">
                                          <p:cBhvr additive="base">
                                            <p:cTn id="84" dur="500" fill="hold"/>
                                            <p:tgtEl>
                                              <p:spTgt spid="92"/>
                                            </p:tgtEl>
                                            <p:attrNameLst>
                                              <p:attrName>ppt_x</p:attrName>
                                            </p:attrNameLst>
                                          </p:cBhvr>
                                          <p:tavLst>
                                            <p:tav tm="0">
                                              <p:val>
                                                <p:strVal val="0-#ppt_w/2"/>
                                              </p:val>
                                            </p:tav>
                                            <p:tav tm="100000">
                                              <p:val>
                                                <p:strVal val="#ppt_x"/>
                                              </p:val>
                                            </p:tav>
                                          </p:tavLst>
                                        </p:anim>
                                        <p:anim calcmode="lin" valueType="num">
                                          <p:cBhvr additive="base">
                                            <p:cTn id="85" dur="500" fill="hold"/>
                                            <p:tgtEl>
                                              <p:spTgt spid="92"/>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9" grpId="0" animBg="1"/>
          <p:bldP spid="60" grpId="0"/>
          <p:bldP spid="61" grpId="0" animBg="1"/>
          <p:bldP spid="62" grpId="0" animBg="1"/>
          <p:bldP spid="66" grpId="0" animBg="1"/>
          <p:bldP spid="67" grpId="0"/>
          <p:bldP spid="68" grpId="0" animBg="1"/>
          <p:bldP spid="73" grpId="0"/>
          <p:bldP spid="74" grpId="0" animBg="1"/>
          <p:bldP spid="87" grpId="0"/>
          <p:bldP spid="88" grpId="0" animBg="1"/>
          <p:bldP spid="89" grpId="0"/>
          <p:bldP spid="90" grpId="0"/>
          <p:bldP spid="91" grpId="0"/>
          <p:bldP spid="92" grpId="0"/>
          <p:bldP spid="93" grpId="0" animBg="1"/>
          <p:bldP spid="93" grpId="1" animBg="1"/>
          <p:bldP spid="94" grpId="0" animBg="1"/>
          <p:bldP spid="94" grpId="1" animBg="1"/>
        </p:bldLst>
      </p:timing>
    </mc:Fallback>
  </mc:AlternateContent>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3" name="文本框 9"/>
          <p:cNvSpPr txBox="1"/>
          <p:nvPr/>
        </p:nvSpPr>
        <p:spPr>
          <a:xfrm>
            <a:off x="985019" y="188640"/>
            <a:ext cx="1872208" cy="346249"/>
          </a:xfrm>
          <a:prstGeom prst="rect">
            <a:avLst/>
          </a:prstGeom>
          <a:noFill/>
        </p:spPr>
        <p:txBody>
          <a:bodyPr wrap="square" lIns="68580" tIns="34290" rIns="68580" bIns="34290" rtlCol="0">
            <a:spAutoFit/>
          </a:bodyPr>
          <a:lstStyle/>
          <a:p>
            <a:pPr marL="0" lvl="1"/>
            <a:r>
              <a:rPr lang="zh-CN" altLang="en-US" dirty="0" smtClean="0">
                <a:solidFill>
                  <a:schemeClr val="tx1">
                    <a:lumMod val="65000"/>
                    <a:lumOff val="35000"/>
                  </a:schemeClr>
                </a:solidFill>
                <a:latin typeface="微软雅黑" pitchFamily="34" charset="-122"/>
                <a:ea typeface="微软雅黑" pitchFamily="34" charset="-122"/>
              </a:rPr>
              <a:t>成员介绍</a:t>
            </a:r>
            <a:endParaRPr lang="zh-CN" altLang="en-US" dirty="0">
              <a:solidFill>
                <a:schemeClr val="tx1">
                  <a:lumMod val="65000"/>
                  <a:lumOff val="35000"/>
                </a:schemeClr>
              </a:solidFill>
              <a:latin typeface="微软雅黑" pitchFamily="34" charset="-122"/>
              <a:ea typeface="微软雅黑" pitchFamily="34" charset="-122"/>
            </a:endParaRPr>
          </a:p>
        </p:txBody>
      </p:sp>
      <p:cxnSp>
        <p:nvCxnSpPr>
          <p:cNvPr id="4" name="直接连接符 3"/>
          <p:cNvCxnSpPr/>
          <p:nvPr/>
        </p:nvCxnSpPr>
        <p:spPr>
          <a:xfrm>
            <a:off x="841003" y="505764"/>
            <a:ext cx="8571840" cy="0"/>
          </a:xfrm>
          <a:prstGeom prst="line">
            <a:avLst/>
          </a:prstGeom>
          <a:ln>
            <a:solidFill>
              <a:schemeClr val="bg1">
                <a:lumMod val="50000"/>
              </a:schemeClr>
            </a:solidFill>
            <a:prstDash val="dash"/>
          </a:ln>
        </p:spPr>
        <p:style>
          <a:lnRef idx="1">
            <a:schemeClr val="accent1"/>
          </a:lnRef>
          <a:fillRef idx="0">
            <a:schemeClr val="accent1"/>
          </a:fillRef>
          <a:effectRef idx="0">
            <a:schemeClr val="accent1"/>
          </a:effectRef>
          <a:fontRef idx="minor">
            <a:schemeClr val="tx1"/>
          </a:fontRef>
        </p:style>
      </p:cxnSp>
      <p:sp>
        <p:nvSpPr>
          <p:cNvPr id="2" name="矩形 1"/>
          <p:cNvSpPr/>
          <p:nvPr/>
        </p:nvSpPr>
        <p:spPr>
          <a:xfrm>
            <a:off x="2209155" y="1700808"/>
            <a:ext cx="1368152" cy="1368152"/>
          </a:xfrm>
          <a:prstGeom prst="rect">
            <a:avLst/>
          </a:prstGeom>
          <a:blipFill>
            <a:blip r:embed="rId3">
              <a:extLst>
                <a:ext uri="{BEBA8EAE-BF5A-486C-A8C5-ECC9F3942E4B}">
                  <a14:imgProps xmlns:a14="http://schemas.microsoft.com/office/drawing/2010/main">
                    <a14:imgLayer r:embed="rId4">
                      <a14:imgEffect>
                        <a14:sharpenSoften amount="-71000"/>
                      </a14:imgEffect>
                    </a14:imgLayer>
                  </a14:imgProps>
                </a:ext>
              </a:extLst>
            </a:blip>
            <a:srcRect/>
            <a:stretch>
              <a:fillRect l="-242072" t="-30254" r="-363113" b="-198656"/>
            </a:stretch>
          </a:blipFill>
          <a:ln w="57150">
            <a:solidFill>
              <a:srgbClr val="92D050"/>
            </a:solidFill>
            <a:miter lim="800000"/>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87" name="文本框 9"/>
          <p:cNvSpPr txBox="1"/>
          <p:nvPr/>
        </p:nvSpPr>
        <p:spPr>
          <a:xfrm>
            <a:off x="2209155" y="3190116"/>
            <a:ext cx="1368152" cy="346249"/>
          </a:xfrm>
          <a:prstGeom prst="rect">
            <a:avLst/>
          </a:prstGeom>
          <a:noFill/>
        </p:spPr>
        <p:txBody>
          <a:bodyPr wrap="square" lIns="68580" tIns="34290" rIns="68580" bIns="34290" rtlCol="0">
            <a:spAutoFit/>
          </a:bodyPr>
          <a:lstStyle/>
          <a:p>
            <a:pPr marL="0" lvl="1" algn="ctr"/>
            <a:r>
              <a:rPr lang="zh-CN" altLang="en-US" dirty="0">
                <a:solidFill>
                  <a:srgbClr val="92D050"/>
                </a:solidFill>
                <a:latin typeface="微软雅黑" pitchFamily="34" charset="-122"/>
                <a:ea typeface="微软雅黑" pitchFamily="34" charset="-122"/>
              </a:rPr>
              <a:t>代用名</a:t>
            </a:r>
          </a:p>
        </p:txBody>
      </p:sp>
      <p:sp>
        <p:nvSpPr>
          <p:cNvPr id="88" name="文本框 9"/>
          <p:cNvSpPr txBox="1"/>
          <p:nvPr/>
        </p:nvSpPr>
        <p:spPr>
          <a:xfrm>
            <a:off x="2209155" y="3478148"/>
            <a:ext cx="1368152" cy="253916"/>
          </a:xfrm>
          <a:prstGeom prst="rect">
            <a:avLst/>
          </a:prstGeom>
          <a:noFill/>
        </p:spPr>
        <p:txBody>
          <a:bodyPr wrap="square" lIns="68580" tIns="34290" rIns="68580" bIns="34290" rtlCol="0">
            <a:spAutoFit/>
          </a:bodyPr>
          <a:lstStyle/>
          <a:p>
            <a:pPr marL="0" lvl="1" algn="ctr"/>
            <a:r>
              <a:rPr lang="zh-CN" altLang="en-US" sz="1200" dirty="0" smtClean="0">
                <a:solidFill>
                  <a:schemeClr val="tx1">
                    <a:lumMod val="65000"/>
                    <a:lumOff val="35000"/>
                  </a:schemeClr>
                </a:solidFill>
                <a:latin typeface="微软雅黑" pitchFamily="34" charset="-122"/>
                <a:ea typeface="微软雅黑" pitchFamily="34" charset="-122"/>
              </a:rPr>
              <a:t>职位名称</a:t>
            </a:r>
            <a:endParaRPr lang="zh-CN" altLang="en-US" sz="1200" dirty="0">
              <a:solidFill>
                <a:schemeClr val="tx1">
                  <a:lumMod val="65000"/>
                  <a:lumOff val="35000"/>
                </a:schemeClr>
              </a:solidFill>
              <a:latin typeface="微软雅黑" pitchFamily="34" charset="-122"/>
              <a:ea typeface="微软雅黑" pitchFamily="34" charset="-122"/>
            </a:endParaRPr>
          </a:p>
        </p:txBody>
      </p:sp>
      <p:sp>
        <p:nvSpPr>
          <p:cNvPr id="89" name="文本框 9"/>
          <p:cNvSpPr txBox="1"/>
          <p:nvPr/>
        </p:nvSpPr>
        <p:spPr>
          <a:xfrm>
            <a:off x="2137147" y="3838188"/>
            <a:ext cx="1656184" cy="1103379"/>
          </a:xfrm>
          <a:prstGeom prst="rect">
            <a:avLst/>
          </a:prstGeom>
          <a:noFill/>
        </p:spPr>
        <p:txBody>
          <a:bodyPr wrap="square" lIns="68580" tIns="34290" rIns="68580" bIns="34290" rtlCol="0">
            <a:spAutoFit/>
          </a:bodyPr>
          <a:lstStyle/>
          <a:p>
            <a:pPr>
              <a:lnSpc>
                <a:spcPct val="120000"/>
              </a:lnSpc>
              <a:spcBef>
                <a:spcPct val="0"/>
              </a:spcBef>
              <a:buNone/>
            </a:pPr>
            <a:r>
              <a:rPr lang="zh-CN" altLang="en-US" sz="1400" dirty="0" smtClean="0">
                <a:solidFill>
                  <a:schemeClr val="tx1">
                    <a:lumMod val="65000"/>
                    <a:lumOff val="35000"/>
                  </a:schemeClr>
                </a:solidFill>
                <a:latin typeface="微软雅黑" panose="020B0503020204020204" pitchFamily="34" charset="-122"/>
                <a:ea typeface="微软雅黑" panose="020B0503020204020204" pitchFamily="34" charset="-122"/>
                <a:sym typeface="微软雅黑" pitchFamily="34" charset="-122"/>
              </a:rPr>
              <a:t>在此录入上述图表的描述说明，在此录入上述图表的描述说明。</a:t>
            </a:r>
            <a:endParaRPr lang="zh-CN" altLang="en-US" sz="1400" dirty="0">
              <a:solidFill>
                <a:schemeClr val="tx1">
                  <a:lumMod val="65000"/>
                  <a:lumOff val="35000"/>
                </a:schemeClr>
              </a:solidFill>
              <a:latin typeface="微软雅黑" panose="020B0503020204020204" pitchFamily="34" charset="-122"/>
              <a:ea typeface="微软雅黑" panose="020B0503020204020204" pitchFamily="34" charset="-122"/>
              <a:sym typeface="微软雅黑" pitchFamily="34" charset="-122"/>
            </a:endParaRPr>
          </a:p>
        </p:txBody>
      </p:sp>
      <p:grpSp>
        <p:nvGrpSpPr>
          <p:cNvPr id="6" name="组合 5"/>
          <p:cNvGrpSpPr/>
          <p:nvPr/>
        </p:nvGrpSpPr>
        <p:grpSpPr>
          <a:xfrm>
            <a:off x="2209155" y="5134332"/>
            <a:ext cx="1368152" cy="166876"/>
            <a:chOff x="1921123" y="5180051"/>
            <a:chExt cx="1368152" cy="166876"/>
          </a:xfrm>
          <a:solidFill>
            <a:srgbClr val="92D050"/>
          </a:solidFill>
        </p:grpSpPr>
        <p:sp>
          <p:nvSpPr>
            <p:cNvPr id="3" name="矩形 2"/>
            <p:cNvSpPr/>
            <p:nvPr/>
          </p:nvSpPr>
          <p:spPr>
            <a:xfrm>
              <a:off x="1921123" y="5301208"/>
              <a:ext cx="1368152" cy="45719"/>
            </a:xfrm>
            <a:prstGeom prst="rect">
              <a:avLst/>
            </a:prstGeom>
            <a:grpFill/>
            <a:ln>
              <a:solidFill>
                <a:srgbClr val="92D05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5" name="等腰三角形 4"/>
            <p:cNvSpPr/>
            <p:nvPr/>
          </p:nvSpPr>
          <p:spPr>
            <a:xfrm>
              <a:off x="2479185" y="5180051"/>
              <a:ext cx="252028" cy="144016"/>
            </a:xfrm>
            <a:prstGeom prst="triangle">
              <a:avLst/>
            </a:prstGeom>
            <a:grpFill/>
            <a:ln>
              <a:solidFill>
                <a:srgbClr val="92D05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sp>
        <p:nvSpPr>
          <p:cNvPr id="90" name="矩形 89"/>
          <p:cNvSpPr/>
          <p:nvPr/>
        </p:nvSpPr>
        <p:spPr>
          <a:xfrm>
            <a:off x="4297387" y="1700808"/>
            <a:ext cx="1368152" cy="1368152"/>
          </a:xfrm>
          <a:prstGeom prst="rect">
            <a:avLst/>
          </a:prstGeom>
          <a:blipFill>
            <a:blip r:embed="rId3">
              <a:extLst>
                <a:ext uri="{BEBA8EAE-BF5A-486C-A8C5-ECC9F3942E4B}">
                  <a14:imgProps xmlns:a14="http://schemas.microsoft.com/office/drawing/2010/main">
                    <a14:imgLayer r:embed="rId4">
                      <a14:imgEffect>
                        <a14:sharpenSoften amount="-71000"/>
                      </a14:imgEffect>
                    </a14:imgLayer>
                  </a14:imgProps>
                </a:ext>
              </a:extLst>
            </a:blip>
            <a:srcRect/>
            <a:stretch>
              <a:fillRect l="-334168" t="-13151" r="-292068" b="-213129"/>
            </a:stretch>
          </a:blipFill>
          <a:ln w="57150">
            <a:solidFill>
              <a:schemeClr val="accent5">
                <a:lumMod val="75000"/>
              </a:schemeClr>
            </a:solidFill>
            <a:miter lim="800000"/>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91" name="文本框 9"/>
          <p:cNvSpPr txBox="1"/>
          <p:nvPr/>
        </p:nvSpPr>
        <p:spPr>
          <a:xfrm>
            <a:off x="4297387" y="3190116"/>
            <a:ext cx="1368152" cy="346249"/>
          </a:xfrm>
          <a:prstGeom prst="rect">
            <a:avLst/>
          </a:prstGeom>
          <a:noFill/>
        </p:spPr>
        <p:txBody>
          <a:bodyPr wrap="square" lIns="68580" tIns="34290" rIns="68580" bIns="34290" rtlCol="0">
            <a:spAutoFit/>
          </a:bodyPr>
          <a:lstStyle/>
          <a:p>
            <a:pPr marL="0" lvl="1" algn="ctr"/>
            <a:r>
              <a:rPr lang="zh-CN" altLang="en-US" dirty="0">
                <a:solidFill>
                  <a:schemeClr val="accent5">
                    <a:lumMod val="75000"/>
                  </a:schemeClr>
                </a:solidFill>
                <a:latin typeface="微软雅黑" pitchFamily="34" charset="-122"/>
                <a:ea typeface="微软雅黑" pitchFamily="34" charset="-122"/>
              </a:rPr>
              <a:t>代用名</a:t>
            </a:r>
          </a:p>
        </p:txBody>
      </p:sp>
      <p:sp>
        <p:nvSpPr>
          <p:cNvPr id="92" name="文本框 9"/>
          <p:cNvSpPr txBox="1"/>
          <p:nvPr/>
        </p:nvSpPr>
        <p:spPr>
          <a:xfrm>
            <a:off x="4297387" y="3478148"/>
            <a:ext cx="1368152" cy="253916"/>
          </a:xfrm>
          <a:prstGeom prst="rect">
            <a:avLst/>
          </a:prstGeom>
          <a:noFill/>
        </p:spPr>
        <p:txBody>
          <a:bodyPr wrap="square" lIns="68580" tIns="34290" rIns="68580" bIns="34290" rtlCol="0">
            <a:spAutoFit/>
          </a:bodyPr>
          <a:lstStyle/>
          <a:p>
            <a:pPr marL="0" lvl="1" algn="ctr"/>
            <a:r>
              <a:rPr lang="zh-CN" altLang="en-US" sz="1200" dirty="0" smtClean="0">
                <a:solidFill>
                  <a:schemeClr val="tx1">
                    <a:lumMod val="65000"/>
                    <a:lumOff val="35000"/>
                  </a:schemeClr>
                </a:solidFill>
                <a:latin typeface="微软雅黑" pitchFamily="34" charset="-122"/>
                <a:ea typeface="微软雅黑" pitchFamily="34" charset="-122"/>
              </a:rPr>
              <a:t>职位名称</a:t>
            </a:r>
            <a:endParaRPr lang="zh-CN" altLang="en-US" sz="1200" dirty="0">
              <a:solidFill>
                <a:schemeClr val="tx1">
                  <a:lumMod val="65000"/>
                  <a:lumOff val="35000"/>
                </a:schemeClr>
              </a:solidFill>
              <a:latin typeface="微软雅黑" pitchFamily="34" charset="-122"/>
              <a:ea typeface="微软雅黑" pitchFamily="34" charset="-122"/>
            </a:endParaRPr>
          </a:p>
        </p:txBody>
      </p:sp>
      <p:sp>
        <p:nvSpPr>
          <p:cNvPr id="93" name="文本框 9"/>
          <p:cNvSpPr txBox="1"/>
          <p:nvPr/>
        </p:nvSpPr>
        <p:spPr>
          <a:xfrm>
            <a:off x="4225379" y="3838188"/>
            <a:ext cx="1656184" cy="1103379"/>
          </a:xfrm>
          <a:prstGeom prst="rect">
            <a:avLst/>
          </a:prstGeom>
          <a:noFill/>
        </p:spPr>
        <p:txBody>
          <a:bodyPr wrap="square" lIns="68580" tIns="34290" rIns="68580" bIns="34290" rtlCol="0">
            <a:spAutoFit/>
          </a:bodyPr>
          <a:lstStyle/>
          <a:p>
            <a:pPr>
              <a:lnSpc>
                <a:spcPct val="120000"/>
              </a:lnSpc>
              <a:spcBef>
                <a:spcPct val="0"/>
              </a:spcBef>
              <a:buNone/>
            </a:pPr>
            <a:r>
              <a:rPr lang="zh-CN" altLang="en-US" sz="1400" dirty="0" smtClean="0">
                <a:solidFill>
                  <a:schemeClr val="tx1">
                    <a:lumMod val="65000"/>
                    <a:lumOff val="35000"/>
                  </a:schemeClr>
                </a:solidFill>
                <a:latin typeface="微软雅黑" panose="020B0503020204020204" pitchFamily="34" charset="-122"/>
                <a:ea typeface="微软雅黑" panose="020B0503020204020204" pitchFamily="34" charset="-122"/>
                <a:sym typeface="微软雅黑" pitchFamily="34" charset="-122"/>
              </a:rPr>
              <a:t>在此录入上述图表的描述说明，在此录入上述图表的描述说明。</a:t>
            </a:r>
            <a:endParaRPr lang="zh-CN" altLang="en-US" sz="1400" dirty="0">
              <a:solidFill>
                <a:schemeClr val="tx1">
                  <a:lumMod val="65000"/>
                  <a:lumOff val="35000"/>
                </a:schemeClr>
              </a:solidFill>
              <a:latin typeface="微软雅黑" panose="020B0503020204020204" pitchFamily="34" charset="-122"/>
              <a:ea typeface="微软雅黑" panose="020B0503020204020204" pitchFamily="34" charset="-122"/>
              <a:sym typeface="微软雅黑" pitchFamily="34" charset="-122"/>
            </a:endParaRPr>
          </a:p>
        </p:txBody>
      </p:sp>
      <p:grpSp>
        <p:nvGrpSpPr>
          <p:cNvPr id="94" name="组合 93"/>
          <p:cNvGrpSpPr/>
          <p:nvPr/>
        </p:nvGrpSpPr>
        <p:grpSpPr>
          <a:xfrm>
            <a:off x="4297387" y="5134332"/>
            <a:ext cx="1368152" cy="166876"/>
            <a:chOff x="1921123" y="5180051"/>
            <a:chExt cx="1368152" cy="166876"/>
          </a:xfrm>
          <a:solidFill>
            <a:schemeClr val="accent5">
              <a:lumMod val="75000"/>
            </a:schemeClr>
          </a:solidFill>
        </p:grpSpPr>
        <p:sp>
          <p:nvSpPr>
            <p:cNvPr id="95" name="矩形 94"/>
            <p:cNvSpPr/>
            <p:nvPr/>
          </p:nvSpPr>
          <p:spPr>
            <a:xfrm>
              <a:off x="1921123" y="5301208"/>
              <a:ext cx="1368152" cy="45719"/>
            </a:xfrm>
            <a:prstGeom prst="rect">
              <a:avLst/>
            </a:prstGeom>
            <a:grpFill/>
            <a:ln>
              <a:solidFill>
                <a:schemeClr val="accent5">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96" name="等腰三角形 95"/>
            <p:cNvSpPr/>
            <p:nvPr/>
          </p:nvSpPr>
          <p:spPr>
            <a:xfrm>
              <a:off x="2479185" y="5180051"/>
              <a:ext cx="252028" cy="144016"/>
            </a:xfrm>
            <a:prstGeom prst="triangle">
              <a:avLst/>
            </a:prstGeom>
            <a:grpFill/>
            <a:ln>
              <a:solidFill>
                <a:schemeClr val="accent5">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sp>
        <p:nvSpPr>
          <p:cNvPr id="97" name="矩形 96"/>
          <p:cNvSpPr/>
          <p:nvPr/>
        </p:nvSpPr>
        <p:spPr>
          <a:xfrm>
            <a:off x="6457627" y="1700808"/>
            <a:ext cx="1368152" cy="1368152"/>
          </a:xfrm>
          <a:prstGeom prst="rect">
            <a:avLst/>
          </a:prstGeom>
          <a:blipFill>
            <a:blip r:embed="rId3">
              <a:extLst>
                <a:ext uri="{BEBA8EAE-BF5A-486C-A8C5-ECC9F3942E4B}">
                  <a14:imgProps xmlns:a14="http://schemas.microsoft.com/office/drawing/2010/main">
                    <a14:imgLayer r:embed="rId4">
                      <a14:imgEffect>
                        <a14:sharpenSoften amount="-71000"/>
                      </a14:imgEffect>
                    </a14:imgLayer>
                  </a14:imgProps>
                </a:ext>
              </a:extLst>
            </a:blip>
            <a:srcRect/>
            <a:stretch>
              <a:fillRect l="-65777" t="-43410" r="-539409" b="-185500"/>
            </a:stretch>
          </a:blipFill>
          <a:ln w="57150">
            <a:solidFill>
              <a:schemeClr val="accent2"/>
            </a:solidFill>
            <a:miter lim="800000"/>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98" name="文本框 9"/>
          <p:cNvSpPr txBox="1"/>
          <p:nvPr/>
        </p:nvSpPr>
        <p:spPr>
          <a:xfrm>
            <a:off x="6457627" y="3190116"/>
            <a:ext cx="1368152" cy="346249"/>
          </a:xfrm>
          <a:prstGeom prst="rect">
            <a:avLst/>
          </a:prstGeom>
          <a:noFill/>
        </p:spPr>
        <p:txBody>
          <a:bodyPr wrap="square" lIns="68580" tIns="34290" rIns="68580" bIns="34290" rtlCol="0">
            <a:spAutoFit/>
          </a:bodyPr>
          <a:lstStyle/>
          <a:p>
            <a:pPr marL="0" lvl="1" algn="ctr"/>
            <a:r>
              <a:rPr lang="zh-CN" altLang="en-US" dirty="0">
                <a:solidFill>
                  <a:schemeClr val="accent2"/>
                </a:solidFill>
                <a:latin typeface="微软雅黑" pitchFamily="34" charset="-122"/>
                <a:ea typeface="微软雅黑" pitchFamily="34" charset="-122"/>
              </a:rPr>
              <a:t>代用名</a:t>
            </a:r>
          </a:p>
        </p:txBody>
      </p:sp>
      <p:sp>
        <p:nvSpPr>
          <p:cNvPr id="99" name="文本框 9"/>
          <p:cNvSpPr txBox="1"/>
          <p:nvPr/>
        </p:nvSpPr>
        <p:spPr>
          <a:xfrm>
            <a:off x="6457627" y="3478148"/>
            <a:ext cx="1368152" cy="253916"/>
          </a:xfrm>
          <a:prstGeom prst="rect">
            <a:avLst/>
          </a:prstGeom>
          <a:noFill/>
        </p:spPr>
        <p:txBody>
          <a:bodyPr wrap="square" lIns="68580" tIns="34290" rIns="68580" bIns="34290" rtlCol="0">
            <a:spAutoFit/>
          </a:bodyPr>
          <a:lstStyle/>
          <a:p>
            <a:pPr marL="0" lvl="1" algn="ctr"/>
            <a:r>
              <a:rPr lang="zh-CN" altLang="en-US" sz="1200" dirty="0" smtClean="0">
                <a:solidFill>
                  <a:schemeClr val="tx1">
                    <a:lumMod val="65000"/>
                    <a:lumOff val="35000"/>
                  </a:schemeClr>
                </a:solidFill>
                <a:latin typeface="微软雅黑" pitchFamily="34" charset="-122"/>
                <a:ea typeface="微软雅黑" pitchFamily="34" charset="-122"/>
              </a:rPr>
              <a:t>职位名称</a:t>
            </a:r>
            <a:endParaRPr lang="zh-CN" altLang="en-US" sz="1200" dirty="0">
              <a:solidFill>
                <a:schemeClr val="tx1">
                  <a:lumMod val="65000"/>
                  <a:lumOff val="35000"/>
                </a:schemeClr>
              </a:solidFill>
              <a:latin typeface="微软雅黑" pitchFamily="34" charset="-122"/>
              <a:ea typeface="微软雅黑" pitchFamily="34" charset="-122"/>
            </a:endParaRPr>
          </a:p>
        </p:txBody>
      </p:sp>
      <p:sp>
        <p:nvSpPr>
          <p:cNvPr id="100" name="文本框 9"/>
          <p:cNvSpPr txBox="1"/>
          <p:nvPr/>
        </p:nvSpPr>
        <p:spPr>
          <a:xfrm>
            <a:off x="6385619" y="3838188"/>
            <a:ext cx="1656184" cy="1103379"/>
          </a:xfrm>
          <a:prstGeom prst="rect">
            <a:avLst/>
          </a:prstGeom>
          <a:noFill/>
        </p:spPr>
        <p:txBody>
          <a:bodyPr wrap="square" lIns="68580" tIns="34290" rIns="68580" bIns="34290" rtlCol="0">
            <a:spAutoFit/>
          </a:bodyPr>
          <a:lstStyle/>
          <a:p>
            <a:pPr>
              <a:lnSpc>
                <a:spcPct val="120000"/>
              </a:lnSpc>
              <a:spcBef>
                <a:spcPct val="0"/>
              </a:spcBef>
              <a:buNone/>
            </a:pPr>
            <a:r>
              <a:rPr lang="zh-CN" altLang="en-US" sz="1400" dirty="0" smtClean="0">
                <a:solidFill>
                  <a:schemeClr val="tx1">
                    <a:lumMod val="65000"/>
                    <a:lumOff val="35000"/>
                  </a:schemeClr>
                </a:solidFill>
                <a:latin typeface="微软雅黑" panose="020B0503020204020204" pitchFamily="34" charset="-122"/>
                <a:ea typeface="微软雅黑" panose="020B0503020204020204" pitchFamily="34" charset="-122"/>
                <a:sym typeface="微软雅黑" pitchFamily="34" charset="-122"/>
              </a:rPr>
              <a:t>在此录入上述图表的描述说明，在此录入上述图表的描述说明。</a:t>
            </a:r>
            <a:endParaRPr lang="zh-CN" altLang="en-US" sz="1400" dirty="0">
              <a:solidFill>
                <a:schemeClr val="tx1">
                  <a:lumMod val="65000"/>
                  <a:lumOff val="35000"/>
                </a:schemeClr>
              </a:solidFill>
              <a:latin typeface="微软雅黑" panose="020B0503020204020204" pitchFamily="34" charset="-122"/>
              <a:ea typeface="微软雅黑" panose="020B0503020204020204" pitchFamily="34" charset="-122"/>
              <a:sym typeface="微软雅黑" pitchFamily="34" charset="-122"/>
            </a:endParaRPr>
          </a:p>
        </p:txBody>
      </p:sp>
      <p:grpSp>
        <p:nvGrpSpPr>
          <p:cNvPr id="101" name="组合 100"/>
          <p:cNvGrpSpPr/>
          <p:nvPr/>
        </p:nvGrpSpPr>
        <p:grpSpPr>
          <a:xfrm>
            <a:off x="6457627" y="5134332"/>
            <a:ext cx="1368152" cy="166876"/>
            <a:chOff x="1921123" y="5180051"/>
            <a:chExt cx="1368152" cy="166876"/>
          </a:xfrm>
          <a:solidFill>
            <a:schemeClr val="accent2"/>
          </a:solidFill>
        </p:grpSpPr>
        <p:sp>
          <p:nvSpPr>
            <p:cNvPr id="102" name="矩形 101"/>
            <p:cNvSpPr/>
            <p:nvPr/>
          </p:nvSpPr>
          <p:spPr>
            <a:xfrm>
              <a:off x="1921123" y="5301208"/>
              <a:ext cx="1368152" cy="45719"/>
            </a:xfrm>
            <a:prstGeom prst="rect">
              <a:avLst/>
            </a:prstGeom>
            <a:grpFill/>
            <a:ln>
              <a:solidFill>
                <a:schemeClr val="accent2"/>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03" name="等腰三角形 102"/>
            <p:cNvSpPr/>
            <p:nvPr/>
          </p:nvSpPr>
          <p:spPr>
            <a:xfrm>
              <a:off x="2479185" y="5180051"/>
              <a:ext cx="252028" cy="144016"/>
            </a:xfrm>
            <a:prstGeom prst="triangle">
              <a:avLst/>
            </a:prstGeom>
            <a:grpFill/>
            <a:ln>
              <a:solidFill>
                <a:schemeClr val="accent2"/>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sp>
        <p:nvSpPr>
          <p:cNvPr id="104" name="矩形 103"/>
          <p:cNvSpPr/>
          <p:nvPr/>
        </p:nvSpPr>
        <p:spPr>
          <a:xfrm>
            <a:off x="8545859" y="1700808"/>
            <a:ext cx="1368152" cy="1368152"/>
          </a:xfrm>
          <a:prstGeom prst="rect">
            <a:avLst/>
          </a:prstGeom>
          <a:blipFill>
            <a:blip r:embed="rId3">
              <a:extLst>
                <a:ext uri="{BEBA8EAE-BF5A-486C-A8C5-ECC9F3942E4B}">
                  <a14:imgProps xmlns:a14="http://schemas.microsoft.com/office/drawing/2010/main">
                    <a14:imgLayer r:embed="rId4">
                      <a14:imgEffect>
                        <a14:sharpenSoften amount="-71000"/>
                      </a14:imgEffect>
                    </a14:imgLayer>
                  </a14:imgProps>
                </a:ext>
              </a:extLst>
            </a:blip>
            <a:srcRect/>
            <a:stretch>
              <a:fillRect l="-160504" t="-30254" r="-444681" b="-198656"/>
            </a:stretch>
          </a:blipFill>
          <a:ln w="57150">
            <a:solidFill>
              <a:schemeClr val="accent1">
                <a:lumMod val="75000"/>
              </a:schemeClr>
            </a:solidFill>
            <a:miter lim="800000"/>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accent6">
                  <a:lumMod val="75000"/>
                </a:schemeClr>
              </a:solidFill>
            </a:endParaRPr>
          </a:p>
        </p:txBody>
      </p:sp>
      <p:sp>
        <p:nvSpPr>
          <p:cNvPr id="150" name="文本框 9"/>
          <p:cNvSpPr txBox="1"/>
          <p:nvPr/>
        </p:nvSpPr>
        <p:spPr>
          <a:xfrm>
            <a:off x="8545859" y="3190116"/>
            <a:ext cx="1368152" cy="346249"/>
          </a:xfrm>
          <a:prstGeom prst="rect">
            <a:avLst/>
          </a:prstGeom>
          <a:noFill/>
        </p:spPr>
        <p:txBody>
          <a:bodyPr wrap="square" lIns="68580" tIns="34290" rIns="68580" bIns="34290" rtlCol="0">
            <a:spAutoFit/>
          </a:bodyPr>
          <a:lstStyle/>
          <a:p>
            <a:pPr marL="0" lvl="1" algn="ctr"/>
            <a:r>
              <a:rPr lang="zh-CN" altLang="en-US" dirty="0">
                <a:solidFill>
                  <a:srgbClr val="00B0F0"/>
                </a:solidFill>
                <a:latin typeface="微软雅黑" pitchFamily="34" charset="-122"/>
                <a:ea typeface="微软雅黑" pitchFamily="34" charset="-122"/>
              </a:rPr>
              <a:t>代用名</a:t>
            </a:r>
          </a:p>
        </p:txBody>
      </p:sp>
      <p:sp>
        <p:nvSpPr>
          <p:cNvPr id="151" name="文本框 9"/>
          <p:cNvSpPr txBox="1"/>
          <p:nvPr/>
        </p:nvSpPr>
        <p:spPr>
          <a:xfrm>
            <a:off x="8545859" y="3478148"/>
            <a:ext cx="1368152" cy="253916"/>
          </a:xfrm>
          <a:prstGeom prst="rect">
            <a:avLst/>
          </a:prstGeom>
          <a:noFill/>
        </p:spPr>
        <p:txBody>
          <a:bodyPr wrap="square" lIns="68580" tIns="34290" rIns="68580" bIns="34290" rtlCol="0">
            <a:spAutoFit/>
          </a:bodyPr>
          <a:lstStyle/>
          <a:p>
            <a:pPr marL="0" lvl="1" algn="ctr"/>
            <a:r>
              <a:rPr lang="zh-CN" altLang="en-US" sz="1200" dirty="0" smtClean="0">
                <a:solidFill>
                  <a:schemeClr val="tx1">
                    <a:lumMod val="65000"/>
                    <a:lumOff val="35000"/>
                  </a:schemeClr>
                </a:solidFill>
                <a:latin typeface="微软雅黑" pitchFamily="34" charset="-122"/>
                <a:ea typeface="微软雅黑" pitchFamily="34" charset="-122"/>
              </a:rPr>
              <a:t>职位名称</a:t>
            </a:r>
            <a:endParaRPr lang="zh-CN" altLang="en-US" sz="1200" dirty="0">
              <a:solidFill>
                <a:schemeClr val="tx1">
                  <a:lumMod val="65000"/>
                  <a:lumOff val="35000"/>
                </a:schemeClr>
              </a:solidFill>
              <a:latin typeface="微软雅黑" pitchFamily="34" charset="-122"/>
              <a:ea typeface="微软雅黑" pitchFamily="34" charset="-122"/>
            </a:endParaRPr>
          </a:p>
        </p:txBody>
      </p:sp>
      <p:sp>
        <p:nvSpPr>
          <p:cNvPr id="152" name="文本框 9"/>
          <p:cNvSpPr txBox="1"/>
          <p:nvPr/>
        </p:nvSpPr>
        <p:spPr>
          <a:xfrm>
            <a:off x="8473851" y="3838188"/>
            <a:ext cx="1656184" cy="1103379"/>
          </a:xfrm>
          <a:prstGeom prst="rect">
            <a:avLst/>
          </a:prstGeom>
          <a:noFill/>
        </p:spPr>
        <p:txBody>
          <a:bodyPr wrap="square" lIns="68580" tIns="34290" rIns="68580" bIns="34290" rtlCol="0">
            <a:spAutoFit/>
          </a:bodyPr>
          <a:lstStyle/>
          <a:p>
            <a:pPr>
              <a:lnSpc>
                <a:spcPct val="120000"/>
              </a:lnSpc>
              <a:spcBef>
                <a:spcPct val="0"/>
              </a:spcBef>
              <a:buNone/>
            </a:pPr>
            <a:r>
              <a:rPr lang="zh-CN" altLang="en-US" sz="1400" dirty="0" smtClean="0">
                <a:solidFill>
                  <a:schemeClr val="tx1">
                    <a:lumMod val="65000"/>
                    <a:lumOff val="35000"/>
                  </a:schemeClr>
                </a:solidFill>
                <a:latin typeface="微软雅黑" panose="020B0503020204020204" pitchFamily="34" charset="-122"/>
                <a:ea typeface="微软雅黑" panose="020B0503020204020204" pitchFamily="34" charset="-122"/>
                <a:sym typeface="微软雅黑" pitchFamily="34" charset="-122"/>
              </a:rPr>
              <a:t>在此录入上述图表的描述说明，在此录入上述图表的描述说明。</a:t>
            </a:r>
            <a:endParaRPr lang="zh-CN" altLang="en-US" sz="1400" dirty="0">
              <a:solidFill>
                <a:schemeClr val="tx1">
                  <a:lumMod val="65000"/>
                  <a:lumOff val="35000"/>
                </a:schemeClr>
              </a:solidFill>
              <a:latin typeface="微软雅黑" panose="020B0503020204020204" pitchFamily="34" charset="-122"/>
              <a:ea typeface="微软雅黑" panose="020B0503020204020204" pitchFamily="34" charset="-122"/>
              <a:sym typeface="微软雅黑" pitchFamily="34" charset="-122"/>
            </a:endParaRPr>
          </a:p>
        </p:txBody>
      </p:sp>
      <p:grpSp>
        <p:nvGrpSpPr>
          <p:cNvPr id="153" name="组合 152"/>
          <p:cNvGrpSpPr/>
          <p:nvPr/>
        </p:nvGrpSpPr>
        <p:grpSpPr>
          <a:xfrm>
            <a:off x="8545859" y="5134332"/>
            <a:ext cx="1368152" cy="166876"/>
            <a:chOff x="1921123" y="5180051"/>
            <a:chExt cx="1368152" cy="166876"/>
          </a:xfrm>
          <a:solidFill>
            <a:schemeClr val="accent1">
              <a:lumMod val="75000"/>
            </a:schemeClr>
          </a:solidFill>
        </p:grpSpPr>
        <p:sp>
          <p:nvSpPr>
            <p:cNvPr id="154" name="矩形 153"/>
            <p:cNvSpPr/>
            <p:nvPr/>
          </p:nvSpPr>
          <p:spPr>
            <a:xfrm>
              <a:off x="1921123" y="5301208"/>
              <a:ext cx="1368152" cy="45719"/>
            </a:xfrm>
            <a:prstGeom prst="rect">
              <a:avLst/>
            </a:prstGeom>
            <a:grpFill/>
            <a:ln>
              <a:solidFill>
                <a:schemeClr val="accent1">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55" name="等腰三角形 154"/>
            <p:cNvSpPr/>
            <p:nvPr/>
          </p:nvSpPr>
          <p:spPr>
            <a:xfrm>
              <a:off x="2479185" y="5180051"/>
              <a:ext cx="252028" cy="144016"/>
            </a:xfrm>
            <a:prstGeom prst="triangle">
              <a:avLst/>
            </a:prstGeom>
            <a:grpFill/>
            <a:ln>
              <a:solidFill>
                <a:schemeClr val="accent1">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sp>
        <p:nvSpPr>
          <p:cNvPr id="49" name="矩形 48"/>
          <p:cNvSpPr/>
          <p:nvPr/>
        </p:nvSpPr>
        <p:spPr>
          <a:xfrm>
            <a:off x="9412843" y="188639"/>
            <a:ext cx="933216" cy="334417"/>
          </a:xfrm>
          <a:prstGeom prst="rect">
            <a:avLst/>
          </a:prstGeom>
          <a:solidFill>
            <a:srgbClr val="92D05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400"/>
          </a:p>
        </p:txBody>
      </p:sp>
      <p:sp>
        <p:nvSpPr>
          <p:cNvPr id="50" name="矩形 49"/>
          <p:cNvSpPr/>
          <p:nvPr/>
        </p:nvSpPr>
        <p:spPr>
          <a:xfrm>
            <a:off x="10347503" y="187549"/>
            <a:ext cx="1582732" cy="334417"/>
          </a:xfrm>
          <a:prstGeom prst="rect">
            <a:avLst/>
          </a:prstGeom>
          <a:solidFill>
            <a:srgbClr val="92D050">
              <a:alpha val="7098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600"/>
          </a:p>
        </p:txBody>
      </p:sp>
      <p:sp>
        <p:nvSpPr>
          <p:cNvPr id="51" name="文本框 9"/>
          <p:cNvSpPr txBox="1"/>
          <p:nvPr/>
        </p:nvSpPr>
        <p:spPr>
          <a:xfrm>
            <a:off x="9412843" y="221071"/>
            <a:ext cx="933216" cy="284693"/>
          </a:xfrm>
          <a:prstGeom prst="rect">
            <a:avLst/>
          </a:prstGeom>
          <a:noFill/>
        </p:spPr>
        <p:txBody>
          <a:bodyPr wrap="square" lIns="68580" tIns="34290" rIns="68580" bIns="34290" rtlCol="0">
            <a:spAutoFit/>
          </a:bodyPr>
          <a:lstStyle/>
          <a:p>
            <a:pPr marL="0" lvl="1" algn="ctr"/>
            <a:r>
              <a:rPr lang="zh-CN" altLang="en-US" sz="1400" dirty="0">
                <a:solidFill>
                  <a:schemeClr val="bg1"/>
                </a:solidFill>
                <a:latin typeface="微软雅黑" pitchFamily="34" charset="-122"/>
                <a:ea typeface="微软雅黑" pitchFamily="34" charset="-122"/>
              </a:rPr>
              <a:t>第一章</a:t>
            </a:r>
          </a:p>
        </p:txBody>
      </p:sp>
      <p:sp>
        <p:nvSpPr>
          <p:cNvPr id="52" name="文本框 9"/>
          <p:cNvSpPr txBox="1"/>
          <p:nvPr/>
        </p:nvSpPr>
        <p:spPr>
          <a:xfrm>
            <a:off x="10338630" y="213500"/>
            <a:ext cx="1584176" cy="284693"/>
          </a:xfrm>
          <a:prstGeom prst="rect">
            <a:avLst/>
          </a:prstGeom>
          <a:noFill/>
        </p:spPr>
        <p:txBody>
          <a:bodyPr wrap="square" lIns="68580" tIns="34290" rIns="68580" bIns="34290" rtlCol="0">
            <a:spAutoFit/>
          </a:bodyPr>
          <a:lstStyle/>
          <a:p>
            <a:pPr marL="0" lvl="1" algn="ctr"/>
            <a:r>
              <a:rPr lang="zh-CN" altLang="en-US" sz="1400" dirty="0" smtClean="0">
                <a:solidFill>
                  <a:schemeClr val="bg1"/>
                </a:solidFill>
                <a:latin typeface="微软雅黑" pitchFamily="34" charset="-122"/>
                <a:ea typeface="微软雅黑" pitchFamily="34" charset="-122"/>
              </a:rPr>
              <a:t>公司与团队</a:t>
            </a:r>
            <a:endParaRPr lang="zh-CN" altLang="en-US" sz="1400" dirty="0">
              <a:solidFill>
                <a:schemeClr val="bg1"/>
              </a:solidFill>
              <a:latin typeface="微软雅黑" pitchFamily="34" charset="-122"/>
              <a:ea typeface="微软雅黑" pitchFamily="34" charset="-122"/>
            </a:endParaRPr>
          </a:p>
        </p:txBody>
      </p:sp>
      <p:sp>
        <p:nvSpPr>
          <p:cNvPr id="53" name="六边形 52"/>
          <p:cNvSpPr/>
          <p:nvPr/>
        </p:nvSpPr>
        <p:spPr>
          <a:xfrm>
            <a:off x="241896" y="125398"/>
            <a:ext cx="481345" cy="414953"/>
          </a:xfrm>
          <a:prstGeom prst="hexagon">
            <a:avLst/>
          </a:prstGeom>
          <a:solidFill>
            <a:srgbClr val="92D050"/>
          </a:solidFill>
          <a:ln>
            <a:solidFill>
              <a:srgbClr val="92D05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54" name="KSO_Shape"/>
          <p:cNvSpPr>
            <a:spLocks/>
          </p:cNvSpPr>
          <p:nvPr/>
        </p:nvSpPr>
        <p:spPr bwMode="auto">
          <a:xfrm>
            <a:off x="298621" y="206564"/>
            <a:ext cx="367893" cy="252620"/>
          </a:xfrm>
          <a:custGeom>
            <a:avLst/>
            <a:gdLst>
              <a:gd name="T0" fmla="*/ 2147483646 w 112"/>
              <a:gd name="T1" fmla="*/ 2147483646 h 77"/>
              <a:gd name="T2" fmla="*/ 2147483646 w 112"/>
              <a:gd name="T3" fmla="*/ 2147483646 h 77"/>
              <a:gd name="T4" fmla="*/ 2147483646 w 112"/>
              <a:gd name="T5" fmla="*/ 2147483646 h 77"/>
              <a:gd name="T6" fmla="*/ 2147483646 w 112"/>
              <a:gd name="T7" fmla="*/ 2147483646 h 77"/>
              <a:gd name="T8" fmla="*/ 2147483646 w 112"/>
              <a:gd name="T9" fmla="*/ 2147483646 h 77"/>
              <a:gd name="T10" fmla="*/ 0 w 112"/>
              <a:gd name="T11" fmla="*/ 2147483646 h 77"/>
              <a:gd name="T12" fmla="*/ 2147483646 w 112"/>
              <a:gd name="T13" fmla="*/ 2147483646 h 77"/>
              <a:gd name="T14" fmla="*/ 2147483646 w 112"/>
              <a:gd name="T15" fmla="*/ 2147483646 h 77"/>
              <a:gd name="T16" fmla="*/ 2147483646 w 112"/>
              <a:gd name="T17" fmla="*/ 2147483646 h 77"/>
              <a:gd name="T18" fmla="*/ 2147483646 w 112"/>
              <a:gd name="T19" fmla="*/ 2147483646 h 77"/>
              <a:gd name="T20" fmla="*/ 2147483646 w 112"/>
              <a:gd name="T21" fmla="*/ 2147483646 h 77"/>
              <a:gd name="T22" fmla="*/ 2147483646 w 112"/>
              <a:gd name="T23" fmla="*/ 2147483646 h 77"/>
              <a:gd name="T24" fmla="*/ 2147483646 w 112"/>
              <a:gd name="T25" fmla="*/ 2147483646 h 77"/>
              <a:gd name="T26" fmla="*/ 2147483646 w 112"/>
              <a:gd name="T27" fmla="*/ 2147483646 h 77"/>
              <a:gd name="T28" fmla="*/ 2147483646 w 112"/>
              <a:gd name="T29" fmla="*/ 2147483646 h 77"/>
              <a:gd name="T30" fmla="*/ 2147483646 w 112"/>
              <a:gd name="T31" fmla="*/ 2147483646 h 77"/>
              <a:gd name="T32" fmla="*/ 2147483646 w 112"/>
              <a:gd name="T33" fmla="*/ 2147483646 h 77"/>
              <a:gd name="T34" fmla="*/ 2147483646 w 112"/>
              <a:gd name="T35" fmla="*/ 2147483646 h 77"/>
              <a:gd name="T36" fmla="*/ 2147483646 w 112"/>
              <a:gd name="T37" fmla="*/ 2147483646 h 77"/>
              <a:gd name="T38" fmla="*/ 2147483646 w 112"/>
              <a:gd name="T39" fmla="*/ 2147483646 h 77"/>
              <a:gd name="T40" fmla="*/ 2147483646 w 112"/>
              <a:gd name="T41" fmla="*/ 2147483646 h 77"/>
              <a:gd name="T42" fmla="*/ 2147483646 w 112"/>
              <a:gd name="T43" fmla="*/ 2147483646 h 77"/>
              <a:gd name="T44" fmla="*/ 2147483646 w 112"/>
              <a:gd name="T45" fmla="*/ 2147483646 h 77"/>
              <a:gd name="T46" fmla="*/ 2147483646 w 112"/>
              <a:gd name="T47" fmla="*/ 2147483646 h 77"/>
              <a:gd name="T48" fmla="*/ 2147483646 w 112"/>
              <a:gd name="T49" fmla="*/ 2147483646 h 77"/>
              <a:gd name="T50" fmla="*/ 2147483646 w 112"/>
              <a:gd name="T51" fmla="*/ 2147483646 h 77"/>
              <a:gd name="T52" fmla="*/ 2147483646 w 112"/>
              <a:gd name="T53" fmla="*/ 2147483646 h 77"/>
              <a:gd name="T54" fmla="*/ 2147483646 w 112"/>
              <a:gd name="T55" fmla="*/ 2147483646 h 77"/>
              <a:gd name="T56" fmla="*/ 2147483646 w 112"/>
              <a:gd name="T57" fmla="*/ 2147483646 h 77"/>
              <a:gd name="T58" fmla="*/ 2147483646 w 112"/>
              <a:gd name="T59" fmla="*/ 2147483646 h 77"/>
              <a:gd name="T60" fmla="*/ 2147483646 w 112"/>
              <a:gd name="T61" fmla="*/ 2147483646 h 77"/>
              <a:gd name="T62" fmla="*/ 2147483646 w 112"/>
              <a:gd name="T63" fmla="*/ 2147483646 h 77"/>
              <a:gd name="T64" fmla="*/ 2147483646 w 112"/>
              <a:gd name="T65" fmla="*/ 2147483646 h 77"/>
              <a:gd name="T66" fmla="*/ 2147483646 w 112"/>
              <a:gd name="T67" fmla="*/ 2147483646 h 77"/>
              <a:gd name="T68" fmla="*/ 2147483646 w 112"/>
              <a:gd name="T69" fmla="*/ 2147483646 h 77"/>
              <a:gd name="T70" fmla="*/ 2147483646 w 112"/>
              <a:gd name="T71" fmla="*/ 2147483646 h 77"/>
              <a:gd name="T72" fmla="*/ 2147483646 w 112"/>
              <a:gd name="T73" fmla="*/ 2147483646 h 77"/>
              <a:gd name="T74" fmla="*/ 2147483646 w 112"/>
              <a:gd name="T75" fmla="*/ 2147483646 h 77"/>
              <a:gd name="T76" fmla="*/ 2147483646 w 112"/>
              <a:gd name="T77" fmla="*/ 2147483646 h 77"/>
              <a:gd name="T78" fmla="*/ 2147483646 w 112"/>
              <a:gd name="T79" fmla="*/ 2147483646 h 77"/>
              <a:gd name="T80" fmla="*/ 2147483646 w 112"/>
              <a:gd name="T81" fmla="*/ 2147483646 h 77"/>
              <a:gd name="T82" fmla="*/ 2147483646 w 112"/>
              <a:gd name="T83" fmla="*/ 2147483646 h 77"/>
              <a:gd name="T84" fmla="*/ 2147483646 w 112"/>
              <a:gd name="T85" fmla="*/ 2147483646 h 77"/>
              <a:gd name="T86" fmla="*/ 2147483646 w 112"/>
              <a:gd name="T87" fmla="*/ 2147483646 h 77"/>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Lst>
            <a:ahLst/>
            <a:cxnLst>
              <a:cxn ang="T88">
                <a:pos x="T0" y="T1"/>
              </a:cxn>
              <a:cxn ang="T89">
                <a:pos x="T2" y="T3"/>
              </a:cxn>
              <a:cxn ang="T90">
                <a:pos x="T4" y="T5"/>
              </a:cxn>
              <a:cxn ang="T91">
                <a:pos x="T6" y="T7"/>
              </a:cxn>
              <a:cxn ang="T92">
                <a:pos x="T8" y="T9"/>
              </a:cxn>
              <a:cxn ang="T93">
                <a:pos x="T10" y="T11"/>
              </a:cxn>
              <a:cxn ang="T94">
                <a:pos x="T12" y="T13"/>
              </a:cxn>
              <a:cxn ang="T95">
                <a:pos x="T14" y="T15"/>
              </a:cxn>
              <a:cxn ang="T96">
                <a:pos x="T16" y="T17"/>
              </a:cxn>
              <a:cxn ang="T97">
                <a:pos x="T18" y="T19"/>
              </a:cxn>
              <a:cxn ang="T98">
                <a:pos x="T20" y="T21"/>
              </a:cxn>
              <a:cxn ang="T99">
                <a:pos x="T22" y="T23"/>
              </a:cxn>
              <a:cxn ang="T100">
                <a:pos x="T24" y="T25"/>
              </a:cxn>
              <a:cxn ang="T101">
                <a:pos x="T26" y="T27"/>
              </a:cxn>
              <a:cxn ang="T102">
                <a:pos x="T28" y="T29"/>
              </a:cxn>
              <a:cxn ang="T103">
                <a:pos x="T30" y="T31"/>
              </a:cxn>
              <a:cxn ang="T104">
                <a:pos x="T32" y="T33"/>
              </a:cxn>
              <a:cxn ang="T105">
                <a:pos x="T34" y="T35"/>
              </a:cxn>
              <a:cxn ang="T106">
                <a:pos x="T36" y="T37"/>
              </a:cxn>
              <a:cxn ang="T107">
                <a:pos x="T38" y="T39"/>
              </a:cxn>
              <a:cxn ang="T108">
                <a:pos x="T40" y="T41"/>
              </a:cxn>
              <a:cxn ang="T109">
                <a:pos x="T42" y="T43"/>
              </a:cxn>
              <a:cxn ang="T110">
                <a:pos x="T44" y="T45"/>
              </a:cxn>
              <a:cxn ang="T111">
                <a:pos x="T46" y="T47"/>
              </a:cxn>
              <a:cxn ang="T112">
                <a:pos x="T48" y="T49"/>
              </a:cxn>
              <a:cxn ang="T113">
                <a:pos x="T50" y="T51"/>
              </a:cxn>
              <a:cxn ang="T114">
                <a:pos x="T52" y="T53"/>
              </a:cxn>
              <a:cxn ang="T115">
                <a:pos x="T54" y="T55"/>
              </a:cxn>
              <a:cxn ang="T116">
                <a:pos x="T56" y="T57"/>
              </a:cxn>
              <a:cxn ang="T117">
                <a:pos x="T58" y="T59"/>
              </a:cxn>
              <a:cxn ang="T118">
                <a:pos x="T60" y="T61"/>
              </a:cxn>
              <a:cxn ang="T119">
                <a:pos x="T62" y="T63"/>
              </a:cxn>
              <a:cxn ang="T120">
                <a:pos x="T64" y="T65"/>
              </a:cxn>
              <a:cxn ang="T121">
                <a:pos x="T66" y="T67"/>
              </a:cxn>
              <a:cxn ang="T122">
                <a:pos x="T68" y="T69"/>
              </a:cxn>
              <a:cxn ang="T123">
                <a:pos x="T70" y="T71"/>
              </a:cxn>
              <a:cxn ang="T124">
                <a:pos x="T72" y="T73"/>
              </a:cxn>
              <a:cxn ang="T125">
                <a:pos x="T74" y="T75"/>
              </a:cxn>
              <a:cxn ang="T126">
                <a:pos x="T76" y="T77"/>
              </a:cxn>
              <a:cxn ang="T127">
                <a:pos x="T78" y="T79"/>
              </a:cxn>
              <a:cxn ang="T128">
                <a:pos x="T80" y="T81"/>
              </a:cxn>
              <a:cxn ang="T129">
                <a:pos x="T82" y="T83"/>
              </a:cxn>
              <a:cxn ang="T130">
                <a:pos x="T84" y="T85"/>
              </a:cxn>
              <a:cxn ang="T131">
                <a:pos x="T86" y="T87"/>
              </a:cxn>
            </a:cxnLst>
            <a:rect l="0" t="0" r="r" b="b"/>
            <a:pathLst>
              <a:path w="112" h="77">
                <a:moveTo>
                  <a:pt x="56" y="0"/>
                </a:moveTo>
                <a:cubicBezTo>
                  <a:pt x="62" y="0"/>
                  <a:pt x="66" y="4"/>
                  <a:pt x="66" y="10"/>
                </a:cubicBezTo>
                <a:cubicBezTo>
                  <a:pt x="66" y="15"/>
                  <a:pt x="62" y="20"/>
                  <a:pt x="56" y="20"/>
                </a:cubicBezTo>
                <a:cubicBezTo>
                  <a:pt x="51" y="20"/>
                  <a:pt x="46" y="15"/>
                  <a:pt x="46" y="10"/>
                </a:cubicBezTo>
                <a:cubicBezTo>
                  <a:pt x="46" y="4"/>
                  <a:pt x="51" y="0"/>
                  <a:pt x="56" y="0"/>
                </a:cubicBezTo>
                <a:close/>
                <a:moveTo>
                  <a:pt x="15" y="49"/>
                </a:moveTo>
                <a:cubicBezTo>
                  <a:pt x="15" y="66"/>
                  <a:pt x="15" y="66"/>
                  <a:pt x="15" y="66"/>
                </a:cubicBezTo>
                <a:cubicBezTo>
                  <a:pt x="10" y="66"/>
                  <a:pt x="10" y="66"/>
                  <a:pt x="10" y="66"/>
                </a:cubicBezTo>
                <a:cubicBezTo>
                  <a:pt x="10" y="52"/>
                  <a:pt x="10" y="52"/>
                  <a:pt x="10" y="52"/>
                </a:cubicBezTo>
                <a:cubicBezTo>
                  <a:pt x="9" y="52"/>
                  <a:pt x="9" y="52"/>
                  <a:pt x="9" y="52"/>
                </a:cubicBezTo>
                <a:cubicBezTo>
                  <a:pt x="9" y="66"/>
                  <a:pt x="9" y="66"/>
                  <a:pt x="9" y="66"/>
                </a:cubicBezTo>
                <a:cubicBezTo>
                  <a:pt x="4" y="66"/>
                  <a:pt x="4" y="66"/>
                  <a:pt x="4" y="66"/>
                </a:cubicBezTo>
                <a:cubicBezTo>
                  <a:pt x="4" y="49"/>
                  <a:pt x="4" y="49"/>
                  <a:pt x="4" y="49"/>
                </a:cubicBezTo>
                <a:cubicBezTo>
                  <a:pt x="4" y="46"/>
                  <a:pt x="4" y="46"/>
                  <a:pt x="4" y="46"/>
                </a:cubicBezTo>
                <a:cubicBezTo>
                  <a:pt x="4" y="37"/>
                  <a:pt x="4" y="37"/>
                  <a:pt x="4" y="37"/>
                </a:cubicBezTo>
                <a:cubicBezTo>
                  <a:pt x="4" y="37"/>
                  <a:pt x="4" y="37"/>
                  <a:pt x="4" y="37"/>
                </a:cubicBezTo>
                <a:cubicBezTo>
                  <a:pt x="4" y="46"/>
                  <a:pt x="4" y="46"/>
                  <a:pt x="4" y="46"/>
                </a:cubicBezTo>
                <a:cubicBezTo>
                  <a:pt x="0" y="46"/>
                  <a:pt x="0" y="46"/>
                  <a:pt x="0" y="46"/>
                </a:cubicBezTo>
                <a:cubicBezTo>
                  <a:pt x="0" y="33"/>
                  <a:pt x="0" y="33"/>
                  <a:pt x="0" y="33"/>
                </a:cubicBezTo>
                <a:cubicBezTo>
                  <a:pt x="0" y="31"/>
                  <a:pt x="1" y="29"/>
                  <a:pt x="4" y="29"/>
                </a:cubicBezTo>
                <a:cubicBezTo>
                  <a:pt x="13" y="29"/>
                  <a:pt x="13" y="29"/>
                  <a:pt x="13" y="29"/>
                </a:cubicBezTo>
                <a:cubicBezTo>
                  <a:pt x="13" y="30"/>
                  <a:pt x="13" y="30"/>
                  <a:pt x="13" y="31"/>
                </a:cubicBezTo>
                <a:cubicBezTo>
                  <a:pt x="13" y="49"/>
                  <a:pt x="13" y="49"/>
                  <a:pt x="13" y="49"/>
                </a:cubicBezTo>
                <a:cubicBezTo>
                  <a:pt x="15" y="49"/>
                  <a:pt x="15" y="49"/>
                  <a:pt x="15" y="49"/>
                </a:cubicBezTo>
                <a:close/>
                <a:moveTo>
                  <a:pt x="10" y="15"/>
                </a:moveTo>
                <a:cubicBezTo>
                  <a:pt x="13" y="15"/>
                  <a:pt x="16" y="18"/>
                  <a:pt x="16" y="22"/>
                </a:cubicBezTo>
                <a:cubicBezTo>
                  <a:pt x="16" y="23"/>
                  <a:pt x="16" y="24"/>
                  <a:pt x="15" y="25"/>
                </a:cubicBezTo>
                <a:cubicBezTo>
                  <a:pt x="15" y="26"/>
                  <a:pt x="15" y="26"/>
                  <a:pt x="14" y="26"/>
                </a:cubicBezTo>
                <a:cubicBezTo>
                  <a:pt x="13" y="27"/>
                  <a:pt x="12" y="28"/>
                  <a:pt x="10" y="28"/>
                </a:cubicBezTo>
                <a:cubicBezTo>
                  <a:pt x="6" y="28"/>
                  <a:pt x="3" y="25"/>
                  <a:pt x="3" y="22"/>
                </a:cubicBezTo>
                <a:cubicBezTo>
                  <a:pt x="3" y="18"/>
                  <a:pt x="6" y="15"/>
                  <a:pt x="10" y="15"/>
                </a:cubicBezTo>
                <a:close/>
                <a:moveTo>
                  <a:pt x="96" y="49"/>
                </a:moveTo>
                <a:cubicBezTo>
                  <a:pt x="96" y="66"/>
                  <a:pt x="96" y="66"/>
                  <a:pt x="96" y="66"/>
                </a:cubicBezTo>
                <a:cubicBezTo>
                  <a:pt x="101" y="66"/>
                  <a:pt x="101" y="66"/>
                  <a:pt x="101" y="66"/>
                </a:cubicBezTo>
                <a:cubicBezTo>
                  <a:pt x="101" y="52"/>
                  <a:pt x="101" y="52"/>
                  <a:pt x="101" y="52"/>
                </a:cubicBezTo>
                <a:cubicBezTo>
                  <a:pt x="102" y="52"/>
                  <a:pt x="102" y="52"/>
                  <a:pt x="102" y="52"/>
                </a:cubicBezTo>
                <a:cubicBezTo>
                  <a:pt x="102" y="66"/>
                  <a:pt x="102" y="66"/>
                  <a:pt x="102" y="66"/>
                </a:cubicBezTo>
                <a:cubicBezTo>
                  <a:pt x="107" y="66"/>
                  <a:pt x="107" y="66"/>
                  <a:pt x="107" y="66"/>
                </a:cubicBezTo>
                <a:cubicBezTo>
                  <a:pt x="107" y="49"/>
                  <a:pt x="107" y="49"/>
                  <a:pt x="107" y="49"/>
                </a:cubicBezTo>
                <a:cubicBezTo>
                  <a:pt x="107" y="46"/>
                  <a:pt x="107" y="46"/>
                  <a:pt x="107" y="46"/>
                </a:cubicBezTo>
                <a:cubicBezTo>
                  <a:pt x="107" y="37"/>
                  <a:pt x="107" y="37"/>
                  <a:pt x="107" y="37"/>
                </a:cubicBezTo>
                <a:cubicBezTo>
                  <a:pt x="107" y="37"/>
                  <a:pt x="107" y="37"/>
                  <a:pt x="107" y="37"/>
                </a:cubicBezTo>
                <a:cubicBezTo>
                  <a:pt x="107" y="46"/>
                  <a:pt x="107" y="46"/>
                  <a:pt x="107" y="46"/>
                </a:cubicBezTo>
                <a:cubicBezTo>
                  <a:pt x="112" y="46"/>
                  <a:pt x="112" y="46"/>
                  <a:pt x="112" y="46"/>
                </a:cubicBezTo>
                <a:cubicBezTo>
                  <a:pt x="112" y="33"/>
                  <a:pt x="112" y="33"/>
                  <a:pt x="112" y="33"/>
                </a:cubicBezTo>
                <a:cubicBezTo>
                  <a:pt x="112" y="31"/>
                  <a:pt x="110" y="29"/>
                  <a:pt x="107" y="29"/>
                </a:cubicBezTo>
                <a:cubicBezTo>
                  <a:pt x="98" y="29"/>
                  <a:pt x="98" y="29"/>
                  <a:pt x="98" y="29"/>
                </a:cubicBezTo>
                <a:cubicBezTo>
                  <a:pt x="98" y="30"/>
                  <a:pt x="98" y="30"/>
                  <a:pt x="98" y="31"/>
                </a:cubicBezTo>
                <a:cubicBezTo>
                  <a:pt x="98" y="49"/>
                  <a:pt x="98" y="49"/>
                  <a:pt x="98" y="49"/>
                </a:cubicBezTo>
                <a:cubicBezTo>
                  <a:pt x="96" y="49"/>
                  <a:pt x="96" y="49"/>
                  <a:pt x="96" y="49"/>
                </a:cubicBezTo>
                <a:close/>
                <a:moveTo>
                  <a:pt x="101" y="15"/>
                </a:moveTo>
                <a:cubicBezTo>
                  <a:pt x="98" y="15"/>
                  <a:pt x="95" y="18"/>
                  <a:pt x="95" y="22"/>
                </a:cubicBezTo>
                <a:cubicBezTo>
                  <a:pt x="95" y="23"/>
                  <a:pt x="95" y="24"/>
                  <a:pt x="96" y="25"/>
                </a:cubicBezTo>
                <a:cubicBezTo>
                  <a:pt x="96" y="26"/>
                  <a:pt x="97" y="26"/>
                  <a:pt x="97" y="26"/>
                </a:cubicBezTo>
                <a:cubicBezTo>
                  <a:pt x="98" y="27"/>
                  <a:pt x="100" y="28"/>
                  <a:pt x="101" y="28"/>
                </a:cubicBezTo>
                <a:cubicBezTo>
                  <a:pt x="105" y="28"/>
                  <a:pt x="108" y="25"/>
                  <a:pt x="108" y="22"/>
                </a:cubicBezTo>
                <a:cubicBezTo>
                  <a:pt x="108" y="18"/>
                  <a:pt x="105" y="15"/>
                  <a:pt x="101" y="15"/>
                </a:cubicBezTo>
                <a:close/>
                <a:moveTo>
                  <a:pt x="75" y="51"/>
                </a:moveTo>
                <a:cubicBezTo>
                  <a:pt x="75" y="72"/>
                  <a:pt x="75" y="72"/>
                  <a:pt x="75" y="72"/>
                </a:cubicBezTo>
                <a:cubicBezTo>
                  <a:pt x="80" y="72"/>
                  <a:pt x="80" y="72"/>
                  <a:pt x="80" y="72"/>
                </a:cubicBezTo>
                <a:cubicBezTo>
                  <a:pt x="80" y="54"/>
                  <a:pt x="80" y="54"/>
                  <a:pt x="80" y="54"/>
                </a:cubicBezTo>
                <a:cubicBezTo>
                  <a:pt x="82" y="54"/>
                  <a:pt x="82" y="54"/>
                  <a:pt x="82" y="54"/>
                </a:cubicBezTo>
                <a:cubicBezTo>
                  <a:pt x="82" y="72"/>
                  <a:pt x="82" y="72"/>
                  <a:pt x="82" y="72"/>
                </a:cubicBezTo>
                <a:cubicBezTo>
                  <a:pt x="87" y="72"/>
                  <a:pt x="87" y="72"/>
                  <a:pt x="87" y="72"/>
                </a:cubicBezTo>
                <a:cubicBezTo>
                  <a:pt x="87" y="51"/>
                  <a:pt x="87" y="51"/>
                  <a:pt x="87" y="51"/>
                </a:cubicBezTo>
                <a:cubicBezTo>
                  <a:pt x="87" y="47"/>
                  <a:pt x="87" y="47"/>
                  <a:pt x="87" y="47"/>
                </a:cubicBezTo>
                <a:cubicBezTo>
                  <a:pt x="87" y="36"/>
                  <a:pt x="87" y="36"/>
                  <a:pt x="87" y="36"/>
                </a:cubicBezTo>
                <a:cubicBezTo>
                  <a:pt x="88" y="36"/>
                  <a:pt x="88" y="36"/>
                  <a:pt x="88" y="36"/>
                </a:cubicBezTo>
                <a:cubicBezTo>
                  <a:pt x="88" y="47"/>
                  <a:pt x="88" y="47"/>
                  <a:pt x="88" y="47"/>
                </a:cubicBezTo>
                <a:cubicBezTo>
                  <a:pt x="94" y="47"/>
                  <a:pt x="94" y="47"/>
                  <a:pt x="94" y="47"/>
                </a:cubicBezTo>
                <a:cubicBezTo>
                  <a:pt x="94" y="31"/>
                  <a:pt x="94" y="31"/>
                  <a:pt x="94" y="31"/>
                </a:cubicBezTo>
                <a:cubicBezTo>
                  <a:pt x="94" y="28"/>
                  <a:pt x="91" y="26"/>
                  <a:pt x="88" y="26"/>
                </a:cubicBezTo>
                <a:cubicBezTo>
                  <a:pt x="77" y="26"/>
                  <a:pt x="77" y="26"/>
                  <a:pt x="77" y="26"/>
                </a:cubicBezTo>
                <a:cubicBezTo>
                  <a:pt x="77" y="27"/>
                  <a:pt x="77" y="28"/>
                  <a:pt x="77" y="28"/>
                </a:cubicBezTo>
                <a:cubicBezTo>
                  <a:pt x="77" y="51"/>
                  <a:pt x="77" y="51"/>
                  <a:pt x="77" y="51"/>
                </a:cubicBezTo>
                <a:cubicBezTo>
                  <a:pt x="75" y="51"/>
                  <a:pt x="75" y="51"/>
                  <a:pt x="75" y="51"/>
                </a:cubicBezTo>
                <a:close/>
                <a:moveTo>
                  <a:pt x="65" y="47"/>
                </a:moveTo>
                <a:cubicBezTo>
                  <a:pt x="65" y="32"/>
                  <a:pt x="65" y="32"/>
                  <a:pt x="65" y="32"/>
                </a:cubicBezTo>
                <a:cubicBezTo>
                  <a:pt x="64" y="32"/>
                  <a:pt x="64" y="32"/>
                  <a:pt x="64" y="32"/>
                </a:cubicBezTo>
                <a:cubicBezTo>
                  <a:pt x="64" y="47"/>
                  <a:pt x="64" y="47"/>
                  <a:pt x="64" y="47"/>
                </a:cubicBezTo>
                <a:cubicBezTo>
                  <a:pt x="64" y="50"/>
                  <a:pt x="64" y="50"/>
                  <a:pt x="64" y="50"/>
                </a:cubicBezTo>
                <a:cubicBezTo>
                  <a:pt x="64" y="77"/>
                  <a:pt x="64" y="77"/>
                  <a:pt x="64" y="77"/>
                </a:cubicBezTo>
                <a:cubicBezTo>
                  <a:pt x="57" y="77"/>
                  <a:pt x="57" y="77"/>
                  <a:pt x="57" y="77"/>
                </a:cubicBezTo>
                <a:cubicBezTo>
                  <a:pt x="57" y="55"/>
                  <a:pt x="57" y="55"/>
                  <a:pt x="57" y="55"/>
                </a:cubicBezTo>
                <a:cubicBezTo>
                  <a:pt x="55" y="55"/>
                  <a:pt x="55" y="55"/>
                  <a:pt x="55" y="55"/>
                </a:cubicBezTo>
                <a:cubicBezTo>
                  <a:pt x="55" y="77"/>
                  <a:pt x="55" y="77"/>
                  <a:pt x="55" y="77"/>
                </a:cubicBezTo>
                <a:cubicBezTo>
                  <a:pt x="48" y="77"/>
                  <a:pt x="48" y="77"/>
                  <a:pt x="48" y="77"/>
                </a:cubicBezTo>
                <a:cubicBezTo>
                  <a:pt x="48" y="50"/>
                  <a:pt x="48" y="50"/>
                  <a:pt x="48" y="50"/>
                </a:cubicBezTo>
                <a:cubicBezTo>
                  <a:pt x="48" y="47"/>
                  <a:pt x="48" y="47"/>
                  <a:pt x="48" y="47"/>
                </a:cubicBezTo>
                <a:cubicBezTo>
                  <a:pt x="48" y="32"/>
                  <a:pt x="48" y="32"/>
                  <a:pt x="48" y="32"/>
                </a:cubicBezTo>
                <a:cubicBezTo>
                  <a:pt x="47" y="32"/>
                  <a:pt x="47" y="32"/>
                  <a:pt x="47" y="32"/>
                </a:cubicBezTo>
                <a:cubicBezTo>
                  <a:pt x="47" y="47"/>
                  <a:pt x="47" y="47"/>
                  <a:pt x="47" y="47"/>
                </a:cubicBezTo>
                <a:cubicBezTo>
                  <a:pt x="41" y="47"/>
                  <a:pt x="41" y="47"/>
                  <a:pt x="41" y="47"/>
                </a:cubicBezTo>
                <a:cubicBezTo>
                  <a:pt x="41" y="27"/>
                  <a:pt x="41" y="27"/>
                  <a:pt x="41" y="27"/>
                </a:cubicBezTo>
                <a:cubicBezTo>
                  <a:pt x="41" y="24"/>
                  <a:pt x="44" y="21"/>
                  <a:pt x="47" y="21"/>
                </a:cubicBezTo>
                <a:cubicBezTo>
                  <a:pt x="66" y="21"/>
                  <a:pt x="46" y="21"/>
                  <a:pt x="65" y="21"/>
                </a:cubicBezTo>
                <a:cubicBezTo>
                  <a:pt x="69" y="21"/>
                  <a:pt x="71" y="24"/>
                  <a:pt x="71" y="27"/>
                </a:cubicBezTo>
                <a:cubicBezTo>
                  <a:pt x="71" y="47"/>
                  <a:pt x="71" y="47"/>
                  <a:pt x="71" y="47"/>
                </a:cubicBezTo>
                <a:cubicBezTo>
                  <a:pt x="70" y="47"/>
                  <a:pt x="68" y="47"/>
                  <a:pt x="65" y="47"/>
                </a:cubicBezTo>
                <a:close/>
                <a:moveTo>
                  <a:pt x="37" y="51"/>
                </a:moveTo>
                <a:cubicBezTo>
                  <a:pt x="37" y="72"/>
                  <a:pt x="37" y="72"/>
                  <a:pt x="37" y="72"/>
                </a:cubicBezTo>
                <a:cubicBezTo>
                  <a:pt x="31" y="72"/>
                  <a:pt x="31" y="72"/>
                  <a:pt x="31" y="72"/>
                </a:cubicBezTo>
                <a:cubicBezTo>
                  <a:pt x="31" y="54"/>
                  <a:pt x="31" y="54"/>
                  <a:pt x="31" y="54"/>
                </a:cubicBezTo>
                <a:cubicBezTo>
                  <a:pt x="30" y="54"/>
                  <a:pt x="30" y="54"/>
                  <a:pt x="30" y="54"/>
                </a:cubicBezTo>
                <a:cubicBezTo>
                  <a:pt x="30" y="72"/>
                  <a:pt x="30" y="72"/>
                  <a:pt x="30" y="72"/>
                </a:cubicBezTo>
                <a:cubicBezTo>
                  <a:pt x="24" y="72"/>
                  <a:pt x="24" y="72"/>
                  <a:pt x="24" y="72"/>
                </a:cubicBezTo>
                <a:cubicBezTo>
                  <a:pt x="24" y="51"/>
                  <a:pt x="24" y="51"/>
                  <a:pt x="24" y="51"/>
                </a:cubicBezTo>
                <a:cubicBezTo>
                  <a:pt x="24" y="47"/>
                  <a:pt x="24" y="47"/>
                  <a:pt x="24" y="47"/>
                </a:cubicBezTo>
                <a:cubicBezTo>
                  <a:pt x="24" y="36"/>
                  <a:pt x="24" y="36"/>
                  <a:pt x="24" y="36"/>
                </a:cubicBezTo>
                <a:cubicBezTo>
                  <a:pt x="23" y="36"/>
                  <a:pt x="23" y="36"/>
                  <a:pt x="23" y="36"/>
                </a:cubicBezTo>
                <a:cubicBezTo>
                  <a:pt x="23" y="47"/>
                  <a:pt x="23" y="47"/>
                  <a:pt x="23" y="47"/>
                </a:cubicBezTo>
                <a:cubicBezTo>
                  <a:pt x="18" y="47"/>
                  <a:pt x="18" y="47"/>
                  <a:pt x="18" y="47"/>
                </a:cubicBezTo>
                <a:cubicBezTo>
                  <a:pt x="18" y="31"/>
                  <a:pt x="18" y="31"/>
                  <a:pt x="18" y="31"/>
                </a:cubicBezTo>
                <a:cubicBezTo>
                  <a:pt x="18" y="28"/>
                  <a:pt x="20" y="26"/>
                  <a:pt x="23" y="26"/>
                </a:cubicBezTo>
                <a:cubicBezTo>
                  <a:pt x="35" y="26"/>
                  <a:pt x="35" y="26"/>
                  <a:pt x="35" y="26"/>
                </a:cubicBezTo>
                <a:cubicBezTo>
                  <a:pt x="35" y="27"/>
                  <a:pt x="35" y="28"/>
                  <a:pt x="35" y="28"/>
                </a:cubicBezTo>
                <a:cubicBezTo>
                  <a:pt x="35" y="51"/>
                  <a:pt x="35" y="51"/>
                  <a:pt x="35" y="51"/>
                </a:cubicBezTo>
                <a:cubicBezTo>
                  <a:pt x="37" y="51"/>
                  <a:pt x="37" y="51"/>
                  <a:pt x="37" y="51"/>
                </a:cubicBezTo>
                <a:close/>
                <a:moveTo>
                  <a:pt x="31" y="9"/>
                </a:moveTo>
                <a:cubicBezTo>
                  <a:pt x="35" y="9"/>
                  <a:pt x="39" y="12"/>
                  <a:pt x="39" y="17"/>
                </a:cubicBezTo>
                <a:cubicBezTo>
                  <a:pt x="39" y="19"/>
                  <a:pt x="38" y="20"/>
                  <a:pt x="37" y="22"/>
                </a:cubicBezTo>
                <a:cubicBezTo>
                  <a:pt x="37" y="22"/>
                  <a:pt x="37" y="22"/>
                  <a:pt x="37" y="23"/>
                </a:cubicBezTo>
                <a:cubicBezTo>
                  <a:pt x="35" y="24"/>
                  <a:pt x="33" y="25"/>
                  <a:pt x="31" y="25"/>
                </a:cubicBezTo>
                <a:cubicBezTo>
                  <a:pt x="26" y="25"/>
                  <a:pt x="22" y="21"/>
                  <a:pt x="22" y="17"/>
                </a:cubicBezTo>
                <a:cubicBezTo>
                  <a:pt x="22" y="12"/>
                  <a:pt x="26" y="9"/>
                  <a:pt x="31" y="9"/>
                </a:cubicBezTo>
                <a:close/>
                <a:moveTo>
                  <a:pt x="81" y="9"/>
                </a:moveTo>
                <a:cubicBezTo>
                  <a:pt x="76" y="9"/>
                  <a:pt x="73" y="12"/>
                  <a:pt x="73" y="17"/>
                </a:cubicBezTo>
                <a:cubicBezTo>
                  <a:pt x="73" y="19"/>
                  <a:pt x="73" y="20"/>
                  <a:pt x="74" y="22"/>
                </a:cubicBezTo>
                <a:cubicBezTo>
                  <a:pt x="75" y="22"/>
                  <a:pt x="75" y="22"/>
                  <a:pt x="75" y="23"/>
                </a:cubicBezTo>
                <a:cubicBezTo>
                  <a:pt x="77" y="24"/>
                  <a:pt x="79" y="25"/>
                  <a:pt x="81" y="25"/>
                </a:cubicBezTo>
                <a:cubicBezTo>
                  <a:pt x="85" y="25"/>
                  <a:pt x="89" y="21"/>
                  <a:pt x="89" y="17"/>
                </a:cubicBezTo>
                <a:cubicBezTo>
                  <a:pt x="89" y="12"/>
                  <a:pt x="85" y="9"/>
                  <a:pt x="81" y="9"/>
                </a:cubicBezTo>
                <a:close/>
              </a:path>
            </a:pathLst>
          </a:custGeom>
          <a:solidFill>
            <a:schemeClr val="bg1"/>
          </a:solidFill>
          <a:ln>
            <a:noFill/>
          </a:ln>
          <a:extLst/>
        </p:spPr>
        <p:txBody>
          <a:bodyPr anchor="ctr">
            <a:scene3d>
              <a:camera prst="orthographicFront"/>
              <a:lightRig rig="threePt" dir="t"/>
            </a:scene3d>
            <a:sp3d contourW="12700">
              <a:contourClr>
                <a:srgbClr val="FFFFFF"/>
              </a:contourClr>
            </a:sp3d>
          </a:bodyPr>
          <a:lstStyle/>
          <a:p>
            <a:pPr algn="ctr">
              <a:defRPr/>
            </a:pPr>
            <a:endParaRPr lang="zh-CN" altLang="en-US">
              <a:solidFill>
                <a:srgbClr val="1C666E"/>
              </a:solidFill>
              <a:ea typeface="宋体" panose="02010600030101010101" pitchFamily="2" charset="-122"/>
            </a:endParaRPr>
          </a:p>
        </p:txBody>
      </p:sp>
      <p:sp>
        <p:nvSpPr>
          <p:cNvPr id="55" name="六边形 54"/>
          <p:cNvSpPr/>
          <p:nvPr/>
        </p:nvSpPr>
        <p:spPr>
          <a:xfrm>
            <a:off x="624979" y="392472"/>
            <a:ext cx="261790" cy="225682"/>
          </a:xfrm>
          <a:prstGeom prst="hexagon">
            <a:avLst/>
          </a:prstGeom>
          <a:solidFill>
            <a:srgbClr val="92D050"/>
          </a:solidFill>
          <a:ln w="12700">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56" name="矩形 55"/>
          <p:cNvSpPr/>
          <p:nvPr/>
        </p:nvSpPr>
        <p:spPr>
          <a:xfrm rot="2700000">
            <a:off x="8642576" y="6569968"/>
            <a:ext cx="576064" cy="576064"/>
          </a:xfrm>
          <a:prstGeom prst="rect">
            <a:avLst/>
          </a:prstGeom>
          <a:solidFill>
            <a:srgbClr val="92D050">
              <a:alpha val="41176"/>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57" name="矩形 56"/>
          <p:cNvSpPr/>
          <p:nvPr/>
        </p:nvSpPr>
        <p:spPr>
          <a:xfrm rot="2700000">
            <a:off x="9457254" y="6572643"/>
            <a:ext cx="576064" cy="576064"/>
          </a:xfrm>
          <a:prstGeom prst="rect">
            <a:avLst/>
          </a:prstGeom>
          <a:solidFill>
            <a:srgbClr val="31859C">
              <a:alpha val="63137"/>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58" name="矩形 57"/>
          <p:cNvSpPr/>
          <p:nvPr/>
        </p:nvSpPr>
        <p:spPr>
          <a:xfrm rot="2700000">
            <a:off x="10271930" y="6574788"/>
            <a:ext cx="576064" cy="576064"/>
          </a:xfrm>
          <a:prstGeom prst="rect">
            <a:avLst/>
          </a:prstGeom>
          <a:solidFill>
            <a:srgbClr val="C0504D">
              <a:alpha val="56078"/>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59" name="矩形 58"/>
          <p:cNvSpPr/>
          <p:nvPr/>
        </p:nvSpPr>
        <p:spPr>
          <a:xfrm rot="2700000">
            <a:off x="9864592" y="6167450"/>
            <a:ext cx="576064" cy="576064"/>
          </a:xfrm>
          <a:prstGeom prst="rect">
            <a:avLst/>
          </a:prstGeom>
          <a:solidFill>
            <a:schemeClr val="accent1">
              <a:lumMod val="75000"/>
              <a:alpha val="18824"/>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60" name="矩形 59"/>
          <p:cNvSpPr/>
          <p:nvPr/>
        </p:nvSpPr>
        <p:spPr>
          <a:xfrm rot="2700000">
            <a:off x="10679269" y="6167450"/>
            <a:ext cx="576064" cy="576064"/>
          </a:xfrm>
          <a:prstGeom prst="rect">
            <a:avLst/>
          </a:prstGeom>
          <a:solidFill>
            <a:schemeClr val="accent1">
              <a:lumMod val="75000"/>
              <a:alpha val="18824"/>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Tree>
    <p:extLst>
      <p:ext uri="{BB962C8B-B14F-4D97-AF65-F5344CB8AC3E}">
        <p14:creationId xmlns:p14="http://schemas.microsoft.com/office/powerpoint/2010/main" val="436193423"/>
      </p:ext>
    </p:extLst>
  </p:cSld>
  <p:clrMapOvr>
    <a:masterClrMapping/>
  </p:clrMapOvr>
  <mc:AlternateContent xmlns:mc="http://schemas.openxmlformats.org/markup-compatibility/2006" xmlns:p14="http://schemas.microsoft.com/office/powerpoint/2010/main">
    <mc:Choice Requires="p14">
      <p:transition spd="slow" p14:dur="1200">
        <p14:flip dir="r"/>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8" fill="hold" grpId="0" nodeType="afterEffect">
                                  <p:stCondLst>
                                    <p:cond delay="0"/>
                                  </p:stCondLst>
                                  <p:childTnLst>
                                    <p:set>
                                      <p:cBhvr>
                                        <p:cTn id="6" dur="1" fill="hold">
                                          <p:stCondLst>
                                            <p:cond delay="0"/>
                                          </p:stCondLst>
                                        </p:cTn>
                                        <p:tgtEl>
                                          <p:spTgt spid="2"/>
                                        </p:tgtEl>
                                        <p:attrNameLst>
                                          <p:attrName>style.visibility</p:attrName>
                                        </p:attrNameLst>
                                      </p:cBhvr>
                                      <p:to>
                                        <p:strVal val="visible"/>
                                      </p:to>
                                    </p:set>
                                    <p:anim calcmode="lin" valueType="num">
                                      <p:cBhvr additive="base">
                                        <p:cTn id="7" dur="500" fill="hold"/>
                                        <p:tgtEl>
                                          <p:spTgt spid="2"/>
                                        </p:tgtEl>
                                        <p:attrNameLst>
                                          <p:attrName>ppt_x</p:attrName>
                                        </p:attrNameLst>
                                      </p:cBhvr>
                                      <p:tavLst>
                                        <p:tav tm="0">
                                          <p:val>
                                            <p:strVal val="0-#ppt_w/2"/>
                                          </p:val>
                                        </p:tav>
                                        <p:tav tm="100000">
                                          <p:val>
                                            <p:strVal val="#ppt_x"/>
                                          </p:val>
                                        </p:tav>
                                      </p:tavLst>
                                    </p:anim>
                                    <p:anim calcmode="lin" valueType="num">
                                      <p:cBhvr additive="base">
                                        <p:cTn id="8" dur="500" fill="hold"/>
                                        <p:tgtEl>
                                          <p:spTgt spid="2"/>
                                        </p:tgtEl>
                                        <p:attrNameLst>
                                          <p:attrName>ppt_y</p:attrName>
                                        </p:attrNameLst>
                                      </p:cBhvr>
                                      <p:tavLst>
                                        <p:tav tm="0">
                                          <p:val>
                                            <p:strVal val="#ppt_y"/>
                                          </p:val>
                                        </p:tav>
                                        <p:tav tm="100000">
                                          <p:val>
                                            <p:strVal val="#ppt_y"/>
                                          </p:val>
                                        </p:tav>
                                      </p:tavLst>
                                    </p:anim>
                                  </p:childTnLst>
                                </p:cTn>
                              </p:par>
                              <p:par>
                                <p:cTn id="9" presetID="2" presetClass="entr" presetSubtype="8" fill="hold" grpId="0" nodeType="withEffect">
                                  <p:stCondLst>
                                    <p:cond delay="0"/>
                                  </p:stCondLst>
                                  <p:childTnLst>
                                    <p:set>
                                      <p:cBhvr>
                                        <p:cTn id="10" dur="1" fill="hold">
                                          <p:stCondLst>
                                            <p:cond delay="0"/>
                                          </p:stCondLst>
                                        </p:cTn>
                                        <p:tgtEl>
                                          <p:spTgt spid="87"/>
                                        </p:tgtEl>
                                        <p:attrNameLst>
                                          <p:attrName>style.visibility</p:attrName>
                                        </p:attrNameLst>
                                      </p:cBhvr>
                                      <p:to>
                                        <p:strVal val="visible"/>
                                      </p:to>
                                    </p:set>
                                    <p:anim calcmode="lin" valueType="num">
                                      <p:cBhvr additive="base">
                                        <p:cTn id="11" dur="500" fill="hold"/>
                                        <p:tgtEl>
                                          <p:spTgt spid="87"/>
                                        </p:tgtEl>
                                        <p:attrNameLst>
                                          <p:attrName>ppt_x</p:attrName>
                                        </p:attrNameLst>
                                      </p:cBhvr>
                                      <p:tavLst>
                                        <p:tav tm="0">
                                          <p:val>
                                            <p:strVal val="0-#ppt_w/2"/>
                                          </p:val>
                                        </p:tav>
                                        <p:tav tm="100000">
                                          <p:val>
                                            <p:strVal val="#ppt_x"/>
                                          </p:val>
                                        </p:tav>
                                      </p:tavLst>
                                    </p:anim>
                                    <p:anim calcmode="lin" valueType="num">
                                      <p:cBhvr additive="base">
                                        <p:cTn id="12" dur="500" fill="hold"/>
                                        <p:tgtEl>
                                          <p:spTgt spid="87"/>
                                        </p:tgtEl>
                                        <p:attrNameLst>
                                          <p:attrName>ppt_y</p:attrName>
                                        </p:attrNameLst>
                                      </p:cBhvr>
                                      <p:tavLst>
                                        <p:tav tm="0">
                                          <p:val>
                                            <p:strVal val="#ppt_y"/>
                                          </p:val>
                                        </p:tav>
                                        <p:tav tm="100000">
                                          <p:val>
                                            <p:strVal val="#ppt_y"/>
                                          </p:val>
                                        </p:tav>
                                      </p:tavLst>
                                    </p:anim>
                                  </p:childTnLst>
                                </p:cTn>
                              </p:par>
                              <p:par>
                                <p:cTn id="13" presetID="2" presetClass="entr" presetSubtype="8" fill="hold" grpId="0" nodeType="withEffect">
                                  <p:stCondLst>
                                    <p:cond delay="0"/>
                                  </p:stCondLst>
                                  <p:childTnLst>
                                    <p:set>
                                      <p:cBhvr>
                                        <p:cTn id="14" dur="1" fill="hold">
                                          <p:stCondLst>
                                            <p:cond delay="0"/>
                                          </p:stCondLst>
                                        </p:cTn>
                                        <p:tgtEl>
                                          <p:spTgt spid="88"/>
                                        </p:tgtEl>
                                        <p:attrNameLst>
                                          <p:attrName>style.visibility</p:attrName>
                                        </p:attrNameLst>
                                      </p:cBhvr>
                                      <p:to>
                                        <p:strVal val="visible"/>
                                      </p:to>
                                    </p:set>
                                    <p:anim calcmode="lin" valueType="num">
                                      <p:cBhvr additive="base">
                                        <p:cTn id="15" dur="500" fill="hold"/>
                                        <p:tgtEl>
                                          <p:spTgt spid="88"/>
                                        </p:tgtEl>
                                        <p:attrNameLst>
                                          <p:attrName>ppt_x</p:attrName>
                                        </p:attrNameLst>
                                      </p:cBhvr>
                                      <p:tavLst>
                                        <p:tav tm="0">
                                          <p:val>
                                            <p:strVal val="0-#ppt_w/2"/>
                                          </p:val>
                                        </p:tav>
                                        <p:tav tm="100000">
                                          <p:val>
                                            <p:strVal val="#ppt_x"/>
                                          </p:val>
                                        </p:tav>
                                      </p:tavLst>
                                    </p:anim>
                                    <p:anim calcmode="lin" valueType="num">
                                      <p:cBhvr additive="base">
                                        <p:cTn id="16" dur="500" fill="hold"/>
                                        <p:tgtEl>
                                          <p:spTgt spid="88"/>
                                        </p:tgtEl>
                                        <p:attrNameLst>
                                          <p:attrName>ppt_y</p:attrName>
                                        </p:attrNameLst>
                                      </p:cBhvr>
                                      <p:tavLst>
                                        <p:tav tm="0">
                                          <p:val>
                                            <p:strVal val="#ppt_y"/>
                                          </p:val>
                                        </p:tav>
                                        <p:tav tm="100000">
                                          <p:val>
                                            <p:strVal val="#ppt_y"/>
                                          </p:val>
                                        </p:tav>
                                      </p:tavLst>
                                    </p:anim>
                                  </p:childTnLst>
                                </p:cTn>
                              </p:par>
                              <p:par>
                                <p:cTn id="17" presetID="2" presetClass="entr" presetSubtype="8" fill="hold" grpId="0" nodeType="withEffect">
                                  <p:stCondLst>
                                    <p:cond delay="0"/>
                                  </p:stCondLst>
                                  <p:childTnLst>
                                    <p:set>
                                      <p:cBhvr>
                                        <p:cTn id="18" dur="1" fill="hold">
                                          <p:stCondLst>
                                            <p:cond delay="0"/>
                                          </p:stCondLst>
                                        </p:cTn>
                                        <p:tgtEl>
                                          <p:spTgt spid="89"/>
                                        </p:tgtEl>
                                        <p:attrNameLst>
                                          <p:attrName>style.visibility</p:attrName>
                                        </p:attrNameLst>
                                      </p:cBhvr>
                                      <p:to>
                                        <p:strVal val="visible"/>
                                      </p:to>
                                    </p:set>
                                    <p:anim calcmode="lin" valueType="num">
                                      <p:cBhvr additive="base">
                                        <p:cTn id="19" dur="500" fill="hold"/>
                                        <p:tgtEl>
                                          <p:spTgt spid="89"/>
                                        </p:tgtEl>
                                        <p:attrNameLst>
                                          <p:attrName>ppt_x</p:attrName>
                                        </p:attrNameLst>
                                      </p:cBhvr>
                                      <p:tavLst>
                                        <p:tav tm="0">
                                          <p:val>
                                            <p:strVal val="0-#ppt_w/2"/>
                                          </p:val>
                                        </p:tav>
                                        <p:tav tm="100000">
                                          <p:val>
                                            <p:strVal val="#ppt_x"/>
                                          </p:val>
                                        </p:tav>
                                      </p:tavLst>
                                    </p:anim>
                                    <p:anim calcmode="lin" valueType="num">
                                      <p:cBhvr additive="base">
                                        <p:cTn id="20" dur="500" fill="hold"/>
                                        <p:tgtEl>
                                          <p:spTgt spid="89"/>
                                        </p:tgtEl>
                                        <p:attrNameLst>
                                          <p:attrName>ppt_y</p:attrName>
                                        </p:attrNameLst>
                                      </p:cBhvr>
                                      <p:tavLst>
                                        <p:tav tm="0">
                                          <p:val>
                                            <p:strVal val="#ppt_y"/>
                                          </p:val>
                                        </p:tav>
                                        <p:tav tm="100000">
                                          <p:val>
                                            <p:strVal val="#ppt_y"/>
                                          </p:val>
                                        </p:tav>
                                      </p:tavLst>
                                    </p:anim>
                                  </p:childTnLst>
                                </p:cTn>
                              </p:par>
                            </p:childTnLst>
                          </p:cTn>
                        </p:par>
                        <p:par>
                          <p:cTn id="21" fill="hold">
                            <p:stCondLst>
                              <p:cond delay="500"/>
                            </p:stCondLst>
                            <p:childTnLst>
                              <p:par>
                                <p:cTn id="22" presetID="42" presetClass="entr" presetSubtype="0" fill="hold" nodeType="afterEffect">
                                  <p:stCondLst>
                                    <p:cond delay="0"/>
                                  </p:stCondLst>
                                  <p:childTnLst>
                                    <p:set>
                                      <p:cBhvr>
                                        <p:cTn id="23" dur="1" fill="hold">
                                          <p:stCondLst>
                                            <p:cond delay="0"/>
                                          </p:stCondLst>
                                        </p:cTn>
                                        <p:tgtEl>
                                          <p:spTgt spid="6"/>
                                        </p:tgtEl>
                                        <p:attrNameLst>
                                          <p:attrName>style.visibility</p:attrName>
                                        </p:attrNameLst>
                                      </p:cBhvr>
                                      <p:to>
                                        <p:strVal val="visible"/>
                                      </p:to>
                                    </p:set>
                                    <p:animEffect transition="in" filter="fade">
                                      <p:cBhvr>
                                        <p:cTn id="24" dur="1000"/>
                                        <p:tgtEl>
                                          <p:spTgt spid="6"/>
                                        </p:tgtEl>
                                      </p:cBhvr>
                                    </p:animEffect>
                                    <p:anim calcmode="lin" valueType="num">
                                      <p:cBhvr>
                                        <p:cTn id="25" dur="1000" fill="hold"/>
                                        <p:tgtEl>
                                          <p:spTgt spid="6"/>
                                        </p:tgtEl>
                                        <p:attrNameLst>
                                          <p:attrName>ppt_x</p:attrName>
                                        </p:attrNameLst>
                                      </p:cBhvr>
                                      <p:tavLst>
                                        <p:tav tm="0">
                                          <p:val>
                                            <p:strVal val="#ppt_x"/>
                                          </p:val>
                                        </p:tav>
                                        <p:tav tm="100000">
                                          <p:val>
                                            <p:strVal val="#ppt_x"/>
                                          </p:val>
                                        </p:tav>
                                      </p:tavLst>
                                    </p:anim>
                                    <p:anim calcmode="lin" valueType="num">
                                      <p:cBhvr>
                                        <p:cTn id="26" dur="1000" fill="hold"/>
                                        <p:tgtEl>
                                          <p:spTgt spid="6"/>
                                        </p:tgtEl>
                                        <p:attrNameLst>
                                          <p:attrName>ppt_y</p:attrName>
                                        </p:attrNameLst>
                                      </p:cBhvr>
                                      <p:tavLst>
                                        <p:tav tm="0">
                                          <p:val>
                                            <p:strVal val="#ppt_y+.1"/>
                                          </p:val>
                                        </p:tav>
                                        <p:tav tm="100000">
                                          <p:val>
                                            <p:strVal val="#ppt_y"/>
                                          </p:val>
                                        </p:tav>
                                      </p:tavLst>
                                    </p:anim>
                                  </p:childTnLst>
                                </p:cTn>
                              </p:par>
                            </p:childTnLst>
                          </p:cTn>
                        </p:par>
                        <p:par>
                          <p:cTn id="27" fill="hold">
                            <p:stCondLst>
                              <p:cond delay="1500"/>
                            </p:stCondLst>
                            <p:childTnLst>
                              <p:par>
                                <p:cTn id="28" presetID="2" presetClass="entr" presetSubtype="8" fill="hold" grpId="0" nodeType="afterEffect">
                                  <p:stCondLst>
                                    <p:cond delay="0"/>
                                  </p:stCondLst>
                                  <p:childTnLst>
                                    <p:set>
                                      <p:cBhvr>
                                        <p:cTn id="29" dur="1" fill="hold">
                                          <p:stCondLst>
                                            <p:cond delay="0"/>
                                          </p:stCondLst>
                                        </p:cTn>
                                        <p:tgtEl>
                                          <p:spTgt spid="90"/>
                                        </p:tgtEl>
                                        <p:attrNameLst>
                                          <p:attrName>style.visibility</p:attrName>
                                        </p:attrNameLst>
                                      </p:cBhvr>
                                      <p:to>
                                        <p:strVal val="visible"/>
                                      </p:to>
                                    </p:set>
                                    <p:anim calcmode="lin" valueType="num">
                                      <p:cBhvr additive="base">
                                        <p:cTn id="30" dur="500" fill="hold"/>
                                        <p:tgtEl>
                                          <p:spTgt spid="90"/>
                                        </p:tgtEl>
                                        <p:attrNameLst>
                                          <p:attrName>ppt_x</p:attrName>
                                        </p:attrNameLst>
                                      </p:cBhvr>
                                      <p:tavLst>
                                        <p:tav tm="0">
                                          <p:val>
                                            <p:strVal val="0-#ppt_w/2"/>
                                          </p:val>
                                        </p:tav>
                                        <p:tav tm="100000">
                                          <p:val>
                                            <p:strVal val="#ppt_x"/>
                                          </p:val>
                                        </p:tav>
                                      </p:tavLst>
                                    </p:anim>
                                    <p:anim calcmode="lin" valueType="num">
                                      <p:cBhvr additive="base">
                                        <p:cTn id="31" dur="500" fill="hold"/>
                                        <p:tgtEl>
                                          <p:spTgt spid="90"/>
                                        </p:tgtEl>
                                        <p:attrNameLst>
                                          <p:attrName>ppt_y</p:attrName>
                                        </p:attrNameLst>
                                      </p:cBhvr>
                                      <p:tavLst>
                                        <p:tav tm="0">
                                          <p:val>
                                            <p:strVal val="#ppt_y"/>
                                          </p:val>
                                        </p:tav>
                                        <p:tav tm="100000">
                                          <p:val>
                                            <p:strVal val="#ppt_y"/>
                                          </p:val>
                                        </p:tav>
                                      </p:tavLst>
                                    </p:anim>
                                  </p:childTnLst>
                                </p:cTn>
                              </p:par>
                              <p:par>
                                <p:cTn id="32" presetID="2" presetClass="entr" presetSubtype="8" fill="hold" grpId="0" nodeType="withEffect">
                                  <p:stCondLst>
                                    <p:cond delay="0"/>
                                  </p:stCondLst>
                                  <p:childTnLst>
                                    <p:set>
                                      <p:cBhvr>
                                        <p:cTn id="33" dur="1" fill="hold">
                                          <p:stCondLst>
                                            <p:cond delay="0"/>
                                          </p:stCondLst>
                                        </p:cTn>
                                        <p:tgtEl>
                                          <p:spTgt spid="91"/>
                                        </p:tgtEl>
                                        <p:attrNameLst>
                                          <p:attrName>style.visibility</p:attrName>
                                        </p:attrNameLst>
                                      </p:cBhvr>
                                      <p:to>
                                        <p:strVal val="visible"/>
                                      </p:to>
                                    </p:set>
                                    <p:anim calcmode="lin" valueType="num">
                                      <p:cBhvr additive="base">
                                        <p:cTn id="34" dur="500" fill="hold"/>
                                        <p:tgtEl>
                                          <p:spTgt spid="91"/>
                                        </p:tgtEl>
                                        <p:attrNameLst>
                                          <p:attrName>ppt_x</p:attrName>
                                        </p:attrNameLst>
                                      </p:cBhvr>
                                      <p:tavLst>
                                        <p:tav tm="0">
                                          <p:val>
                                            <p:strVal val="0-#ppt_w/2"/>
                                          </p:val>
                                        </p:tav>
                                        <p:tav tm="100000">
                                          <p:val>
                                            <p:strVal val="#ppt_x"/>
                                          </p:val>
                                        </p:tav>
                                      </p:tavLst>
                                    </p:anim>
                                    <p:anim calcmode="lin" valueType="num">
                                      <p:cBhvr additive="base">
                                        <p:cTn id="35" dur="500" fill="hold"/>
                                        <p:tgtEl>
                                          <p:spTgt spid="91"/>
                                        </p:tgtEl>
                                        <p:attrNameLst>
                                          <p:attrName>ppt_y</p:attrName>
                                        </p:attrNameLst>
                                      </p:cBhvr>
                                      <p:tavLst>
                                        <p:tav tm="0">
                                          <p:val>
                                            <p:strVal val="#ppt_y"/>
                                          </p:val>
                                        </p:tav>
                                        <p:tav tm="100000">
                                          <p:val>
                                            <p:strVal val="#ppt_y"/>
                                          </p:val>
                                        </p:tav>
                                      </p:tavLst>
                                    </p:anim>
                                  </p:childTnLst>
                                </p:cTn>
                              </p:par>
                              <p:par>
                                <p:cTn id="36" presetID="2" presetClass="entr" presetSubtype="8" fill="hold" grpId="0" nodeType="withEffect">
                                  <p:stCondLst>
                                    <p:cond delay="0"/>
                                  </p:stCondLst>
                                  <p:childTnLst>
                                    <p:set>
                                      <p:cBhvr>
                                        <p:cTn id="37" dur="1" fill="hold">
                                          <p:stCondLst>
                                            <p:cond delay="0"/>
                                          </p:stCondLst>
                                        </p:cTn>
                                        <p:tgtEl>
                                          <p:spTgt spid="92"/>
                                        </p:tgtEl>
                                        <p:attrNameLst>
                                          <p:attrName>style.visibility</p:attrName>
                                        </p:attrNameLst>
                                      </p:cBhvr>
                                      <p:to>
                                        <p:strVal val="visible"/>
                                      </p:to>
                                    </p:set>
                                    <p:anim calcmode="lin" valueType="num">
                                      <p:cBhvr additive="base">
                                        <p:cTn id="38" dur="500" fill="hold"/>
                                        <p:tgtEl>
                                          <p:spTgt spid="92"/>
                                        </p:tgtEl>
                                        <p:attrNameLst>
                                          <p:attrName>ppt_x</p:attrName>
                                        </p:attrNameLst>
                                      </p:cBhvr>
                                      <p:tavLst>
                                        <p:tav tm="0">
                                          <p:val>
                                            <p:strVal val="0-#ppt_w/2"/>
                                          </p:val>
                                        </p:tav>
                                        <p:tav tm="100000">
                                          <p:val>
                                            <p:strVal val="#ppt_x"/>
                                          </p:val>
                                        </p:tav>
                                      </p:tavLst>
                                    </p:anim>
                                    <p:anim calcmode="lin" valueType="num">
                                      <p:cBhvr additive="base">
                                        <p:cTn id="39" dur="500" fill="hold"/>
                                        <p:tgtEl>
                                          <p:spTgt spid="92"/>
                                        </p:tgtEl>
                                        <p:attrNameLst>
                                          <p:attrName>ppt_y</p:attrName>
                                        </p:attrNameLst>
                                      </p:cBhvr>
                                      <p:tavLst>
                                        <p:tav tm="0">
                                          <p:val>
                                            <p:strVal val="#ppt_y"/>
                                          </p:val>
                                        </p:tav>
                                        <p:tav tm="100000">
                                          <p:val>
                                            <p:strVal val="#ppt_y"/>
                                          </p:val>
                                        </p:tav>
                                      </p:tavLst>
                                    </p:anim>
                                  </p:childTnLst>
                                </p:cTn>
                              </p:par>
                              <p:par>
                                <p:cTn id="40" presetID="2" presetClass="entr" presetSubtype="8" fill="hold" grpId="0" nodeType="withEffect">
                                  <p:stCondLst>
                                    <p:cond delay="0"/>
                                  </p:stCondLst>
                                  <p:childTnLst>
                                    <p:set>
                                      <p:cBhvr>
                                        <p:cTn id="41" dur="1" fill="hold">
                                          <p:stCondLst>
                                            <p:cond delay="0"/>
                                          </p:stCondLst>
                                        </p:cTn>
                                        <p:tgtEl>
                                          <p:spTgt spid="93"/>
                                        </p:tgtEl>
                                        <p:attrNameLst>
                                          <p:attrName>style.visibility</p:attrName>
                                        </p:attrNameLst>
                                      </p:cBhvr>
                                      <p:to>
                                        <p:strVal val="visible"/>
                                      </p:to>
                                    </p:set>
                                    <p:anim calcmode="lin" valueType="num">
                                      <p:cBhvr additive="base">
                                        <p:cTn id="42" dur="500" fill="hold"/>
                                        <p:tgtEl>
                                          <p:spTgt spid="93"/>
                                        </p:tgtEl>
                                        <p:attrNameLst>
                                          <p:attrName>ppt_x</p:attrName>
                                        </p:attrNameLst>
                                      </p:cBhvr>
                                      <p:tavLst>
                                        <p:tav tm="0">
                                          <p:val>
                                            <p:strVal val="0-#ppt_w/2"/>
                                          </p:val>
                                        </p:tav>
                                        <p:tav tm="100000">
                                          <p:val>
                                            <p:strVal val="#ppt_x"/>
                                          </p:val>
                                        </p:tav>
                                      </p:tavLst>
                                    </p:anim>
                                    <p:anim calcmode="lin" valueType="num">
                                      <p:cBhvr additive="base">
                                        <p:cTn id="43" dur="500" fill="hold"/>
                                        <p:tgtEl>
                                          <p:spTgt spid="93"/>
                                        </p:tgtEl>
                                        <p:attrNameLst>
                                          <p:attrName>ppt_y</p:attrName>
                                        </p:attrNameLst>
                                      </p:cBhvr>
                                      <p:tavLst>
                                        <p:tav tm="0">
                                          <p:val>
                                            <p:strVal val="#ppt_y"/>
                                          </p:val>
                                        </p:tav>
                                        <p:tav tm="100000">
                                          <p:val>
                                            <p:strVal val="#ppt_y"/>
                                          </p:val>
                                        </p:tav>
                                      </p:tavLst>
                                    </p:anim>
                                  </p:childTnLst>
                                </p:cTn>
                              </p:par>
                            </p:childTnLst>
                          </p:cTn>
                        </p:par>
                        <p:par>
                          <p:cTn id="44" fill="hold">
                            <p:stCondLst>
                              <p:cond delay="2000"/>
                            </p:stCondLst>
                            <p:childTnLst>
                              <p:par>
                                <p:cTn id="45" presetID="42" presetClass="entr" presetSubtype="0" fill="hold" nodeType="afterEffect">
                                  <p:stCondLst>
                                    <p:cond delay="0"/>
                                  </p:stCondLst>
                                  <p:childTnLst>
                                    <p:set>
                                      <p:cBhvr>
                                        <p:cTn id="46" dur="1" fill="hold">
                                          <p:stCondLst>
                                            <p:cond delay="0"/>
                                          </p:stCondLst>
                                        </p:cTn>
                                        <p:tgtEl>
                                          <p:spTgt spid="94"/>
                                        </p:tgtEl>
                                        <p:attrNameLst>
                                          <p:attrName>style.visibility</p:attrName>
                                        </p:attrNameLst>
                                      </p:cBhvr>
                                      <p:to>
                                        <p:strVal val="visible"/>
                                      </p:to>
                                    </p:set>
                                    <p:animEffect transition="in" filter="fade">
                                      <p:cBhvr>
                                        <p:cTn id="47" dur="1000"/>
                                        <p:tgtEl>
                                          <p:spTgt spid="94"/>
                                        </p:tgtEl>
                                      </p:cBhvr>
                                    </p:animEffect>
                                    <p:anim calcmode="lin" valueType="num">
                                      <p:cBhvr>
                                        <p:cTn id="48" dur="1000" fill="hold"/>
                                        <p:tgtEl>
                                          <p:spTgt spid="94"/>
                                        </p:tgtEl>
                                        <p:attrNameLst>
                                          <p:attrName>ppt_x</p:attrName>
                                        </p:attrNameLst>
                                      </p:cBhvr>
                                      <p:tavLst>
                                        <p:tav tm="0">
                                          <p:val>
                                            <p:strVal val="#ppt_x"/>
                                          </p:val>
                                        </p:tav>
                                        <p:tav tm="100000">
                                          <p:val>
                                            <p:strVal val="#ppt_x"/>
                                          </p:val>
                                        </p:tav>
                                      </p:tavLst>
                                    </p:anim>
                                    <p:anim calcmode="lin" valueType="num">
                                      <p:cBhvr>
                                        <p:cTn id="49" dur="1000" fill="hold"/>
                                        <p:tgtEl>
                                          <p:spTgt spid="94"/>
                                        </p:tgtEl>
                                        <p:attrNameLst>
                                          <p:attrName>ppt_y</p:attrName>
                                        </p:attrNameLst>
                                      </p:cBhvr>
                                      <p:tavLst>
                                        <p:tav tm="0">
                                          <p:val>
                                            <p:strVal val="#ppt_y+.1"/>
                                          </p:val>
                                        </p:tav>
                                        <p:tav tm="100000">
                                          <p:val>
                                            <p:strVal val="#ppt_y"/>
                                          </p:val>
                                        </p:tav>
                                      </p:tavLst>
                                    </p:anim>
                                  </p:childTnLst>
                                </p:cTn>
                              </p:par>
                            </p:childTnLst>
                          </p:cTn>
                        </p:par>
                        <p:par>
                          <p:cTn id="50" fill="hold">
                            <p:stCondLst>
                              <p:cond delay="3000"/>
                            </p:stCondLst>
                            <p:childTnLst>
                              <p:par>
                                <p:cTn id="51" presetID="2" presetClass="entr" presetSubtype="8" fill="hold" grpId="0" nodeType="afterEffect">
                                  <p:stCondLst>
                                    <p:cond delay="0"/>
                                  </p:stCondLst>
                                  <p:childTnLst>
                                    <p:set>
                                      <p:cBhvr>
                                        <p:cTn id="52" dur="1" fill="hold">
                                          <p:stCondLst>
                                            <p:cond delay="0"/>
                                          </p:stCondLst>
                                        </p:cTn>
                                        <p:tgtEl>
                                          <p:spTgt spid="97"/>
                                        </p:tgtEl>
                                        <p:attrNameLst>
                                          <p:attrName>style.visibility</p:attrName>
                                        </p:attrNameLst>
                                      </p:cBhvr>
                                      <p:to>
                                        <p:strVal val="visible"/>
                                      </p:to>
                                    </p:set>
                                    <p:anim calcmode="lin" valueType="num">
                                      <p:cBhvr additive="base">
                                        <p:cTn id="53" dur="500" fill="hold"/>
                                        <p:tgtEl>
                                          <p:spTgt spid="97"/>
                                        </p:tgtEl>
                                        <p:attrNameLst>
                                          <p:attrName>ppt_x</p:attrName>
                                        </p:attrNameLst>
                                      </p:cBhvr>
                                      <p:tavLst>
                                        <p:tav tm="0">
                                          <p:val>
                                            <p:strVal val="0-#ppt_w/2"/>
                                          </p:val>
                                        </p:tav>
                                        <p:tav tm="100000">
                                          <p:val>
                                            <p:strVal val="#ppt_x"/>
                                          </p:val>
                                        </p:tav>
                                      </p:tavLst>
                                    </p:anim>
                                    <p:anim calcmode="lin" valueType="num">
                                      <p:cBhvr additive="base">
                                        <p:cTn id="54" dur="500" fill="hold"/>
                                        <p:tgtEl>
                                          <p:spTgt spid="97"/>
                                        </p:tgtEl>
                                        <p:attrNameLst>
                                          <p:attrName>ppt_y</p:attrName>
                                        </p:attrNameLst>
                                      </p:cBhvr>
                                      <p:tavLst>
                                        <p:tav tm="0">
                                          <p:val>
                                            <p:strVal val="#ppt_y"/>
                                          </p:val>
                                        </p:tav>
                                        <p:tav tm="100000">
                                          <p:val>
                                            <p:strVal val="#ppt_y"/>
                                          </p:val>
                                        </p:tav>
                                      </p:tavLst>
                                    </p:anim>
                                  </p:childTnLst>
                                </p:cTn>
                              </p:par>
                              <p:par>
                                <p:cTn id="55" presetID="2" presetClass="entr" presetSubtype="8" fill="hold" grpId="0" nodeType="withEffect">
                                  <p:stCondLst>
                                    <p:cond delay="0"/>
                                  </p:stCondLst>
                                  <p:childTnLst>
                                    <p:set>
                                      <p:cBhvr>
                                        <p:cTn id="56" dur="1" fill="hold">
                                          <p:stCondLst>
                                            <p:cond delay="0"/>
                                          </p:stCondLst>
                                        </p:cTn>
                                        <p:tgtEl>
                                          <p:spTgt spid="98"/>
                                        </p:tgtEl>
                                        <p:attrNameLst>
                                          <p:attrName>style.visibility</p:attrName>
                                        </p:attrNameLst>
                                      </p:cBhvr>
                                      <p:to>
                                        <p:strVal val="visible"/>
                                      </p:to>
                                    </p:set>
                                    <p:anim calcmode="lin" valueType="num">
                                      <p:cBhvr additive="base">
                                        <p:cTn id="57" dur="500" fill="hold"/>
                                        <p:tgtEl>
                                          <p:spTgt spid="98"/>
                                        </p:tgtEl>
                                        <p:attrNameLst>
                                          <p:attrName>ppt_x</p:attrName>
                                        </p:attrNameLst>
                                      </p:cBhvr>
                                      <p:tavLst>
                                        <p:tav tm="0">
                                          <p:val>
                                            <p:strVal val="0-#ppt_w/2"/>
                                          </p:val>
                                        </p:tav>
                                        <p:tav tm="100000">
                                          <p:val>
                                            <p:strVal val="#ppt_x"/>
                                          </p:val>
                                        </p:tav>
                                      </p:tavLst>
                                    </p:anim>
                                    <p:anim calcmode="lin" valueType="num">
                                      <p:cBhvr additive="base">
                                        <p:cTn id="58" dur="500" fill="hold"/>
                                        <p:tgtEl>
                                          <p:spTgt spid="98"/>
                                        </p:tgtEl>
                                        <p:attrNameLst>
                                          <p:attrName>ppt_y</p:attrName>
                                        </p:attrNameLst>
                                      </p:cBhvr>
                                      <p:tavLst>
                                        <p:tav tm="0">
                                          <p:val>
                                            <p:strVal val="#ppt_y"/>
                                          </p:val>
                                        </p:tav>
                                        <p:tav tm="100000">
                                          <p:val>
                                            <p:strVal val="#ppt_y"/>
                                          </p:val>
                                        </p:tav>
                                      </p:tavLst>
                                    </p:anim>
                                  </p:childTnLst>
                                </p:cTn>
                              </p:par>
                              <p:par>
                                <p:cTn id="59" presetID="2" presetClass="entr" presetSubtype="8" fill="hold" grpId="0" nodeType="withEffect">
                                  <p:stCondLst>
                                    <p:cond delay="0"/>
                                  </p:stCondLst>
                                  <p:childTnLst>
                                    <p:set>
                                      <p:cBhvr>
                                        <p:cTn id="60" dur="1" fill="hold">
                                          <p:stCondLst>
                                            <p:cond delay="0"/>
                                          </p:stCondLst>
                                        </p:cTn>
                                        <p:tgtEl>
                                          <p:spTgt spid="99"/>
                                        </p:tgtEl>
                                        <p:attrNameLst>
                                          <p:attrName>style.visibility</p:attrName>
                                        </p:attrNameLst>
                                      </p:cBhvr>
                                      <p:to>
                                        <p:strVal val="visible"/>
                                      </p:to>
                                    </p:set>
                                    <p:anim calcmode="lin" valueType="num">
                                      <p:cBhvr additive="base">
                                        <p:cTn id="61" dur="500" fill="hold"/>
                                        <p:tgtEl>
                                          <p:spTgt spid="99"/>
                                        </p:tgtEl>
                                        <p:attrNameLst>
                                          <p:attrName>ppt_x</p:attrName>
                                        </p:attrNameLst>
                                      </p:cBhvr>
                                      <p:tavLst>
                                        <p:tav tm="0">
                                          <p:val>
                                            <p:strVal val="0-#ppt_w/2"/>
                                          </p:val>
                                        </p:tav>
                                        <p:tav tm="100000">
                                          <p:val>
                                            <p:strVal val="#ppt_x"/>
                                          </p:val>
                                        </p:tav>
                                      </p:tavLst>
                                    </p:anim>
                                    <p:anim calcmode="lin" valueType="num">
                                      <p:cBhvr additive="base">
                                        <p:cTn id="62" dur="500" fill="hold"/>
                                        <p:tgtEl>
                                          <p:spTgt spid="99"/>
                                        </p:tgtEl>
                                        <p:attrNameLst>
                                          <p:attrName>ppt_y</p:attrName>
                                        </p:attrNameLst>
                                      </p:cBhvr>
                                      <p:tavLst>
                                        <p:tav tm="0">
                                          <p:val>
                                            <p:strVal val="#ppt_y"/>
                                          </p:val>
                                        </p:tav>
                                        <p:tav tm="100000">
                                          <p:val>
                                            <p:strVal val="#ppt_y"/>
                                          </p:val>
                                        </p:tav>
                                      </p:tavLst>
                                    </p:anim>
                                  </p:childTnLst>
                                </p:cTn>
                              </p:par>
                              <p:par>
                                <p:cTn id="63" presetID="2" presetClass="entr" presetSubtype="8" fill="hold" grpId="0" nodeType="withEffect">
                                  <p:stCondLst>
                                    <p:cond delay="0"/>
                                  </p:stCondLst>
                                  <p:childTnLst>
                                    <p:set>
                                      <p:cBhvr>
                                        <p:cTn id="64" dur="1" fill="hold">
                                          <p:stCondLst>
                                            <p:cond delay="0"/>
                                          </p:stCondLst>
                                        </p:cTn>
                                        <p:tgtEl>
                                          <p:spTgt spid="100"/>
                                        </p:tgtEl>
                                        <p:attrNameLst>
                                          <p:attrName>style.visibility</p:attrName>
                                        </p:attrNameLst>
                                      </p:cBhvr>
                                      <p:to>
                                        <p:strVal val="visible"/>
                                      </p:to>
                                    </p:set>
                                    <p:anim calcmode="lin" valueType="num">
                                      <p:cBhvr additive="base">
                                        <p:cTn id="65" dur="500" fill="hold"/>
                                        <p:tgtEl>
                                          <p:spTgt spid="100"/>
                                        </p:tgtEl>
                                        <p:attrNameLst>
                                          <p:attrName>ppt_x</p:attrName>
                                        </p:attrNameLst>
                                      </p:cBhvr>
                                      <p:tavLst>
                                        <p:tav tm="0">
                                          <p:val>
                                            <p:strVal val="0-#ppt_w/2"/>
                                          </p:val>
                                        </p:tav>
                                        <p:tav tm="100000">
                                          <p:val>
                                            <p:strVal val="#ppt_x"/>
                                          </p:val>
                                        </p:tav>
                                      </p:tavLst>
                                    </p:anim>
                                    <p:anim calcmode="lin" valueType="num">
                                      <p:cBhvr additive="base">
                                        <p:cTn id="66" dur="500" fill="hold"/>
                                        <p:tgtEl>
                                          <p:spTgt spid="100"/>
                                        </p:tgtEl>
                                        <p:attrNameLst>
                                          <p:attrName>ppt_y</p:attrName>
                                        </p:attrNameLst>
                                      </p:cBhvr>
                                      <p:tavLst>
                                        <p:tav tm="0">
                                          <p:val>
                                            <p:strVal val="#ppt_y"/>
                                          </p:val>
                                        </p:tav>
                                        <p:tav tm="100000">
                                          <p:val>
                                            <p:strVal val="#ppt_y"/>
                                          </p:val>
                                        </p:tav>
                                      </p:tavLst>
                                    </p:anim>
                                  </p:childTnLst>
                                </p:cTn>
                              </p:par>
                            </p:childTnLst>
                          </p:cTn>
                        </p:par>
                        <p:par>
                          <p:cTn id="67" fill="hold">
                            <p:stCondLst>
                              <p:cond delay="3500"/>
                            </p:stCondLst>
                            <p:childTnLst>
                              <p:par>
                                <p:cTn id="68" presetID="42" presetClass="entr" presetSubtype="0" fill="hold" nodeType="afterEffect">
                                  <p:stCondLst>
                                    <p:cond delay="0"/>
                                  </p:stCondLst>
                                  <p:childTnLst>
                                    <p:set>
                                      <p:cBhvr>
                                        <p:cTn id="69" dur="1" fill="hold">
                                          <p:stCondLst>
                                            <p:cond delay="0"/>
                                          </p:stCondLst>
                                        </p:cTn>
                                        <p:tgtEl>
                                          <p:spTgt spid="101"/>
                                        </p:tgtEl>
                                        <p:attrNameLst>
                                          <p:attrName>style.visibility</p:attrName>
                                        </p:attrNameLst>
                                      </p:cBhvr>
                                      <p:to>
                                        <p:strVal val="visible"/>
                                      </p:to>
                                    </p:set>
                                    <p:animEffect transition="in" filter="fade">
                                      <p:cBhvr>
                                        <p:cTn id="70" dur="1000"/>
                                        <p:tgtEl>
                                          <p:spTgt spid="101"/>
                                        </p:tgtEl>
                                      </p:cBhvr>
                                    </p:animEffect>
                                    <p:anim calcmode="lin" valueType="num">
                                      <p:cBhvr>
                                        <p:cTn id="71" dur="1000" fill="hold"/>
                                        <p:tgtEl>
                                          <p:spTgt spid="101"/>
                                        </p:tgtEl>
                                        <p:attrNameLst>
                                          <p:attrName>ppt_x</p:attrName>
                                        </p:attrNameLst>
                                      </p:cBhvr>
                                      <p:tavLst>
                                        <p:tav tm="0">
                                          <p:val>
                                            <p:strVal val="#ppt_x"/>
                                          </p:val>
                                        </p:tav>
                                        <p:tav tm="100000">
                                          <p:val>
                                            <p:strVal val="#ppt_x"/>
                                          </p:val>
                                        </p:tav>
                                      </p:tavLst>
                                    </p:anim>
                                    <p:anim calcmode="lin" valueType="num">
                                      <p:cBhvr>
                                        <p:cTn id="72" dur="1000" fill="hold"/>
                                        <p:tgtEl>
                                          <p:spTgt spid="101"/>
                                        </p:tgtEl>
                                        <p:attrNameLst>
                                          <p:attrName>ppt_y</p:attrName>
                                        </p:attrNameLst>
                                      </p:cBhvr>
                                      <p:tavLst>
                                        <p:tav tm="0">
                                          <p:val>
                                            <p:strVal val="#ppt_y+.1"/>
                                          </p:val>
                                        </p:tav>
                                        <p:tav tm="100000">
                                          <p:val>
                                            <p:strVal val="#ppt_y"/>
                                          </p:val>
                                        </p:tav>
                                      </p:tavLst>
                                    </p:anim>
                                  </p:childTnLst>
                                </p:cTn>
                              </p:par>
                            </p:childTnLst>
                          </p:cTn>
                        </p:par>
                        <p:par>
                          <p:cTn id="73" fill="hold">
                            <p:stCondLst>
                              <p:cond delay="4500"/>
                            </p:stCondLst>
                            <p:childTnLst>
                              <p:par>
                                <p:cTn id="74" presetID="2" presetClass="entr" presetSubtype="8" fill="hold" grpId="0" nodeType="afterEffect">
                                  <p:stCondLst>
                                    <p:cond delay="0"/>
                                  </p:stCondLst>
                                  <p:childTnLst>
                                    <p:set>
                                      <p:cBhvr>
                                        <p:cTn id="75" dur="1" fill="hold">
                                          <p:stCondLst>
                                            <p:cond delay="0"/>
                                          </p:stCondLst>
                                        </p:cTn>
                                        <p:tgtEl>
                                          <p:spTgt spid="104"/>
                                        </p:tgtEl>
                                        <p:attrNameLst>
                                          <p:attrName>style.visibility</p:attrName>
                                        </p:attrNameLst>
                                      </p:cBhvr>
                                      <p:to>
                                        <p:strVal val="visible"/>
                                      </p:to>
                                    </p:set>
                                    <p:anim calcmode="lin" valueType="num">
                                      <p:cBhvr additive="base">
                                        <p:cTn id="76" dur="500" fill="hold"/>
                                        <p:tgtEl>
                                          <p:spTgt spid="104"/>
                                        </p:tgtEl>
                                        <p:attrNameLst>
                                          <p:attrName>ppt_x</p:attrName>
                                        </p:attrNameLst>
                                      </p:cBhvr>
                                      <p:tavLst>
                                        <p:tav tm="0">
                                          <p:val>
                                            <p:strVal val="0-#ppt_w/2"/>
                                          </p:val>
                                        </p:tav>
                                        <p:tav tm="100000">
                                          <p:val>
                                            <p:strVal val="#ppt_x"/>
                                          </p:val>
                                        </p:tav>
                                      </p:tavLst>
                                    </p:anim>
                                    <p:anim calcmode="lin" valueType="num">
                                      <p:cBhvr additive="base">
                                        <p:cTn id="77" dur="500" fill="hold"/>
                                        <p:tgtEl>
                                          <p:spTgt spid="104"/>
                                        </p:tgtEl>
                                        <p:attrNameLst>
                                          <p:attrName>ppt_y</p:attrName>
                                        </p:attrNameLst>
                                      </p:cBhvr>
                                      <p:tavLst>
                                        <p:tav tm="0">
                                          <p:val>
                                            <p:strVal val="#ppt_y"/>
                                          </p:val>
                                        </p:tav>
                                        <p:tav tm="100000">
                                          <p:val>
                                            <p:strVal val="#ppt_y"/>
                                          </p:val>
                                        </p:tav>
                                      </p:tavLst>
                                    </p:anim>
                                  </p:childTnLst>
                                </p:cTn>
                              </p:par>
                              <p:par>
                                <p:cTn id="78" presetID="2" presetClass="entr" presetSubtype="8" fill="hold" grpId="0" nodeType="withEffect">
                                  <p:stCondLst>
                                    <p:cond delay="0"/>
                                  </p:stCondLst>
                                  <p:childTnLst>
                                    <p:set>
                                      <p:cBhvr>
                                        <p:cTn id="79" dur="1" fill="hold">
                                          <p:stCondLst>
                                            <p:cond delay="0"/>
                                          </p:stCondLst>
                                        </p:cTn>
                                        <p:tgtEl>
                                          <p:spTgt spid="150"/>
                                        </p:tgtEl>
                                        <p:attrNameLst>
                                          <p:attrName>style.visibility</p:attrName>
                                        </p:attrNameLst>
                                      </p:cBhvr>
                                      <p:to>
                                        <p:strVal val="visible"/>
                                      </p:to>
                                    </p:set>
                                    <p:anim calcmode="lin" valueType="num">
                                      <p:cBhvr additive="base">
                                        <p:cTn id="80" dur="500" fill="hold"/>
                                        <p:tgtEl>
                                          <p:spTgt spid="150"/>
                                        </p:tgtEl>
                                        <p:attrNameLst>
                                          <p:attrName>ppt_x</p:attrName>
                                        </p:attrNameLst>
                                      </p:cBhvr>
                                      <p:tavLst>
                                        <p:tav tm="0">
                                          <p:val>
                                            <p:strVal val="0-#ppt_w/2"/>
                                          </p:val>
                                        </p:tav>
                                        <p:tav tm="100000">
                                          <p:val>
                                            <p:strVal val="#ppt_x"/>
                                          </p:val>
                                        </p:tav>
                                      </p:tavLst>
                                    </p:anim>
                                    <p:anim calcmode="lin" valueType="num">
                                      <p:cBhvr additive="base">
                                        <p:cTn id="81" dur="500" fill="hold"/>
                                        <p:tgtEl>
                                          <p:spTgt spid="150"/>
                                        </p:tgtEl>
                                        <p:attrNameLst>
                                          <p:attrName>ppt_y</p:attrName>
                                        </p:attrNameLst>
                                      </p:cBhvr>
                                      <p:tavLst>
                                        <p:tav tm="0">
                                          <p:val>
                                            <p:strVal val="#ppt_y"/>
                                          </p:val>
                                        </p:tav>
                                        <p:tav tm="100000">
                                          <p:val>
                                            <p:strVal val="#ppt_y"/>
                                          </p:val>
                                        </p:tav>
                                      </p:tavLst>
                                    </p:anim>
                                  </p:childTnLst>
                                </p:cTn>
                              </p:par>
                              <p:par>
                                <p:cTn id="82" presetID="2" presetClass="entr" presetSubtype="8" fill="hold" grpId="0" nodeType="withEffect">
                                  <p:stCondLst>
                                    <p:cond delay="0"/>
                                  </p:stCondLst>
                                  <p:childTnLst>
                                    <p:set>
                                      <p:cBhvr>
                                        <p:cTn id="83" dur="1" fill="hold">
                                          <p:stCondLst>
                                            <p:cond delay="0"/>
                                          </p:stCondLst>
                                        </p:cTn>
                                        <p:tgtEl>
                                          <p:spTgt spid="151"/>
                                        </p:tgtEl>
                                        <p:attrNameLst>
                                          <p:attrName>style.visibility</p:attrName>
                                        </p:attrNameLst>
                                      </p:cBhvr>
                                      <p:to>
                                        <p:strVal val="visible"/>
                                      </p:to>
                                    </p:set>
                                    <p:anim calcmode="lin" valueType="num">
                                      <p:cBhvr additive="base">
                                        <p:cTn id="84" dur="500" fill="hold"/>
                                        <p:tgtEl>
                                          <p:spTgt spid="151"/>
                                        </p:tgtEl>
                                        <p:attrNameLst>
                                          <p:attrName>ppt_x</p:attrName>
                                        </p:attrNameLst>
                                      </p:cBhvr>
                                      <p:tavLst>
                                        <p:tav tm="0">
                                          <p:val>
                                            <p:strVal val="0-#ppt_w/2"/>
                                          </p:val>
                                        </p:tav>
                                        <p:tav tm="100000">
                                          <p:val>
                                            <p:strVal val="#ppt_x"/>
                                          </p:val>
                                        </p:tav>
                                      </p:tavLst>
                                    </p:anim>
                                    <p:anim calcmode="lin" valueType="num">
                                      <p:cBhvr additive="base">
                                        <p:cTn id="85" dur="500" fill="hold"/>
                                        <p:tgtEl>
                                          <p:spTgt spid="151"/>
                                        </p:tgtEl>
                                        <p:attrNameLst>
                                          <p:attrName>ppt_y</p:attrName>
                                        </p:attrNameLst>
                                      </p:cBhvr>
                                      <p:tavLst>
                                        <p:tav tm="0">
                                          <p:val>
                                            <p:strVal val="#ppt_y"/>
                                          </p:val>
                                        </p:tav>
                                        <p:tav tm="100000">
                                          <p:val>
                                            <p:strVal val="#ppt_y"/>
                                          </p:val>
                                        </p:tav>
                                      </p:tavLst>
                                    </p:anim>
                                  </p:childTnLst>
                                </p:cTn>
                              </p:par>
                              <p:par>
                                <p:cTn id="86" presetID="2" presetClass="entr" presetSubtype="8" fill="hold" grpId="0" nodeType="withEffect">
                                  <p:stCondLst>
                                    <p:cond delay="0"/>
                                  </p:stCondLst>
                                  <p:childTnLst>
                                    <p:set>
                                      <p:cBhvr>
                                        <p:cTn id="87" dur="1" fill="hold">
                                          <p:stCondLst>
                                            <p:cond delay="0"/>
                                          </p:stCondLst>
                                        </p:cTn>
                                        <p:tgtEl>
                                          <p:spTgt spid="152"/>
                                        </p:tgtEl>
                                        <p:attrNameLst>
                                          <p:attrName>style.visibility</p:attrName>
                                        </p:attrNameLst>
                                      </p:cBhvr>
                                      <p:to>
                                        <p:strVal val="visible"/>
                                      </p:to>
                                    </p:set>
                                    <p:anim calcmode="lin" valueType="num">
                                      <p:cBhvr additive="base">
                                        <p:cTn id="88" dur="500" fill="hold"/>
                                        <p:tgtEl>
                                          <p:spTgt spid="152"/>
                                        </p:tgtEl>
                                        <p:attrNameLst>
                                          <p:attrName>ppt_x</p:attrName>
                                        </p:attrNameLst>
                                      </p:cBhvr>
                                      <p:tavLst>
                                        <p:tav tm="0">
                                          <p:val>
                                            <p:strVal val="0-#ppt_w/2"/>
                                          </p:val>
                                        </p:tav>
                                        <p:tav tm="100000">
                                          <p:val>
                                            <p:strVal val="#ppt_x"/>
                                          </p:val>
                                        </p:tav>
                                      </p:tavLst>
                                    </p:anim>
                                    <p:anim calcmode="lin" valueType="num">
                                      <p:cBhvr additive="base">
                                        <p:cTn id="89" dur="500" fill="hold"/>
                                        <p:tgtEl>
                                          <p:spTgt spid="152"/>
                                        </p:tgtEl>
                                        <p:attrNameLst>
                                          <p:attrName>ppt_y</p:attrName>
                                        </p:attrNameLst>
                                      </p:cBhvr>
                                      <p:tavLst>
                                        <p:tav tm="0">
                                          <p:val>
                                            <p:strVal val="#ppt_y"/>
                                          </p:val>
                                        </p:tav>
                                        <p:tav tm="100000">
                                          <p:val>
                                            <p:strVal val="#ppt_y"/>
                                          </p:val>
                                        </p:tav>
                                      </p:tavLst>
                                    </p:anim>
                                  </p:childTnLst>
                                </p:cTn>
                              </p:par>
                            </p:childTnLst>
                          </p:cTn>
                        </p:par>
                        <p:par>
                          <p:cTn id="90" fill="hold">
                            <p:stCondLst>
                              <p:cond delay="5000"/>
                            </p:stCondLst>
                            <p:childTnLst>
                              <p:par>
                                <p:cTn id="91" presetID="42" presetClass="entr" presetSubtype="0" fill="hold" nodeType="afterEffect">
                                  <p:stCondLst>
                                    <p:cond delay="0"/>
                                  </p:stCondLst>
                                  <p:childTnLst>
                                    <p:set>
                                      <p:cBhvr>
                                        <p:cTn id="92" dur="1" fill="hold">
                                          <p:stCondLst>
                                            <p:cond delay="0"/>
                                          </p:stCondLst>
                                        </p:cTn>
                                        <p:tgtEl>
                                          <p:spTgt spid="153"/>
                                        </p:tgtEl>
                                        <p:attrNameLst>
                                          <p:attrName>style.visibility</p:attrName>
                                        </p:attrNameLst>
                                      </p:cBhvr>
                                      <p:to>
                                        <p:strVal val="visible"/>
                                      </p:to>
                                    </p:set>
                                    <p:animEffect transition="in" filter="fade">
                                      <p:cBhvr>
                                        <p:cTn id="93" dur="1000"/>
                                        <p:tgtEl>
                                          <p:spTgt spid="153"/>
                                        </p:tgtEl>
                                      </p:cBhvr>
                                    </p:animEffect>
                                    <p:anim calcmode="lin" valueType="num">
                                      <p:cBhvr>
                                        <p:cTn id="94" dur="1000" fill="hold"/>
                                        <p:tgtEl>
                                          <p:spTgt spid="153"/>
                                        </p:tgtEl>
                                        <p:attrNameLst>
                                          <p:attrName>ppt_x</p:attrName>
                                        </p:attrNameLst>
                                      </p:cBhvr>
                                      <p:tavLst>
                                        <p:tav tm="0">
                                          <p:val>
                                            <p:strVal val="#ppt_x"/>
                                          </p:val>
                                        </p:tav>
                                        <p:tav tm="100000">
                                          <p:val>
                                            <p:strVal val="#ppt_x"/>
                                          </p:val>
                                        </p:tav>
                                      </p:tavLst>
                                    </p:anim>
                                    <p:anim calcmode="lin" valueType="num">
                                      <p:cBhvr>
                                        <p:cTn id="95" dur="1000" fill="hold"/>
                                        <p:tgtEl>
                                          <p:spTgt spid="153"/>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animBg="1"/>
      <p:bldP spid="87" grpId="0"/>
      <p:bldP spid="88" grpId="0"/>
      <p:bldP spid="89" grpId="0"/>
      <p:bldP spid="90" grpId="0" animBg="1"/>
      <p:bldP spid="91" grpId="0"/>
      <p:bldP spid="92" grpId="0"/>
      <p:bldP spid="93" grpId="0"/>
      <p:bldP spid="97" grpId="0" animBg="1"/>
      <p:bldP spid="98" grpId="0"/>
      <p:bldP spid="99" grpId="0"/>
      <p:bldP spid="100" grpId="0"/>
      <p:bldP spid="104" grpId="0" animBg="1"/>
      <p:bldP spid="150" grpId="0"/>
      <p:bldP spid="151" grpId="0"/>
      <p:bldP spid="152" grpId="0"/>
    </p:bld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3" name="文本框 9"/>
          <p:cNvSpPr txBox="1"/>
          <p:nvPr/>
        </p:nvSpPr>
        <p:spPr>
          <a:xfrm>
            <a:off x="985019" y="188640"/>
            <a:ext cx="1872208" cy="346249"/>
          </a:xfrm>
          <a:prstGeom prst="rect">
            <a:avLst/>
          </a:prstGeom>
          <a:noFill/>
        </p:spPr>
        <p:txBody>
          <a:bodyPr wrap="square" lIns="68580" tIns="34290" rIns="68580" bIns="34290" rtlCol="0">
            <a:spAutoFit/>
          </a:bodyPr>
          <a:lstStyle/>
          <a:p>
            <a:pPr marL="0" lvl="1"/>
            <a:r>
              <a:rPr lang="zh-CN" altLang="en-US" dirty="0" smtClean="0">
                <a:solidFill>
                  <a:schemeClr val="tx1">
                    <a:lumMod val="65000"/>
                    <a:lumOff val="35000"/>
                  </a:schemeClr>
                </a:solidFill>
                <a:latin typeface="微软雅黑" pitchFamily="34" charset="-122"/>
                <a:ea typeface="微软雅黑" pitchFamily="34" charset="-122"/>
              </a:rPr>
              <a:t>核心成员</a:t>
            </a:r>
            <a:endParaRPr lang="zh-CN" altLang="en-US" dirty="0">
              <a:solidFill>
                <a:schemeClr val="tx1">
                  <a:lumMod val="65000"/>
                  <a:lumOff val="35000"/>
                </a:schemeClr>
              </a:solidFill>
              <a:latin typeface="微软雅黑" pitchFamily="34" charset="-122"/>
              <a:ea typeface="微软雅黑" pitchFamily="34" charset="-122"/>
            </a:endParaRPr>
          </a:p>
        </p:txBody>
      </p:sp>
      <p:cxnSp>
        <p:nvCxnSpPr>
          <p:cNvPr id="4" name="直接连接符 3"/>
          <p:cNvCxnSpPr/>
          <p:nvPr/>
        </p:nvCxnSpPr>
        <p:spPr>
          <a:xfrm>
            <a:off x="841003" y="505764"/>
            <a:ext cx="8571840" cy="0"/>
          </a:xfrm>
          <a:prstGeom prst="line">
            <a:avLst/>
          </a:prstGeom>
          <a:ln>
            <a:solidFill>
              <a:schemeClr val="bg1">
                <a:lumMod val="50000"/>
              </a:schemeClr>
            </a:solidFill>
            <a:prstDash val="dash"/>
          </a:ln>
        </p:spPr>
        <p:style>
          <a:lnRef idx="1">
            <a:schemeClr val="accent1"/>
          </a:lnRef>
          <a:fillRef idx="0">
            <a:schemeClr val="accent1"/>
          </a:fillRef>
          <a:effectRef idx="0">
            <a:schemeClr val="accent1"/>
          </a:effectRef>
          <a:fontRef idx="minor">
            <a:schemeClr val="tx1"/>
          </a:fontRef>
        </p:style>
      </p:cxnSp>
      <p:grpSp>
        <p:nvGrpSpPr>
          <p:cNvPr id="49" name="组合 48"/>
          <p:cNvGrpSpPr/>
          <p:nvPr/>
        </p:nvGrpSpPr>
        <p:grpSpPr>
          <a:xfrm>
            <a:off x="3185939" y="1739094"/>
            <a:ext cx="710200" cy="771543"/>
            <a:chOff x="3185939" y="1739094"/>
            <a:chExt cx="710200" cy="771543"/>
          </a:xfrm>
        </p:grpSpPr>
        <p:sp>
          <p:nvSpPr>
            <p:cNvPr id="50" name="任意多边形 49"/>
            <p:cNvSpPr/>
            <p:nvPr/>
          </p:nvSpPr>
          <p:spPr>
            <a:xfrm rot="18875383">
              <a:off x="3153448" y="2140008"/>
              <a:ext cx="403120" cy="338138"/>
            </a:xfrm>
            <a:custGeom>
              <a:avLst/>
              <a:gdLst>
                <a:gd name="connsiteX0" fmla="*/ 0 w 284318"/>
                <a:gd name="connsiteY0" fmla="*/ 0 h 164768"/>
                <a:gd name="connsiteX1" fmla="*/ 7916 w 284318"/>
                <a:gd name="connsiteY1" fmla="*/ 0 h 164768"/>
                <a:gd name="connsiteX2" fmla="*/ 36481 w 284318"/>
                <a:gd name="connsiteY2" fmla="*/ 19259 h 164768"/>
                <a:gd name="connsiteX3" fmla="*/ 142159 w 284318"/>
                <a:gd name="connsiteY3" fmla="*/ 40594 h 164768"/>
                <a:gd name="connsiteX4" fmla="*/ 247838 w 284318"/>
                <a:gd name="connsiteY4" fmla="*/ 19259 h 164768"/>
                <a:gd name="connsiteX5" fmla="*/ 276402 w 284318"/>
                <a:gd name="connsiteY5" fmla="*/ 0 h 164768"/>
                <a:gd name="connsiteX6" fmla="*/ 284318 w 284318"/>
                <a:gd name="connsiteY6" fmla="*/ 0 h 164768"/>
                <a:gd name="connsiteX7" fmla="*/ 284318 w 284318"/>
                <a:gd name="connsiteY7" fmla="*/ 164768 h 164768"/>
                <a:gd name="connsiteX8" fmla="*/ 271691 w 284318"/>
                <a:gd name="connsiteY8" fmla="*/ 164768 h 164768"/>
                <a:gd name="connsiteX9" fmla="*/ 247838 w 284318"/>
                <a:gd name="connsiteY9" fmla="*/ 148686 h 164768"/>
                <a:gd name="connsiteX10" fmla="*/ 142159 w 284318"/>
                <a:gd name="connsiteY10" fmla="*/ 127350 h 164768"/>
                <a:gd name="connsiteX11" fmla="*/ 36481 w 284318"/>
                <a:gd name="connsiteY11" fmla="*/ 148686 h 164768"/>
                <a:gd name="connsiteX12" fmla="*/ 12627 w 284318"/>
                <a:gd name="connsiteY12" fmla="*/ 164768 h 164768"/>
                <a:gd name="connsiteX13" fmla="*/ 0 w 284318"/>
                <a:gd name="connsiteY13" fmla="*/ 164768 h 16476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Lst>
              <a:rect l="l" t="t" r="r" b="b"/>
              <a:pathLst>
                <a:path w="284318" h="164768">
                  <a:moveTo>
                    <a:pt x="0" y="0"/>
                  </a:moveTo>
                  <a:lnTo>
                    <a:pt x="7916" y="0"/>
                  </a:lnTo>
                  <a:lnTo>
                    <a:pt x="36481" y="19259"/>
                  </a:lnTo>
                  <a:cubicBezTo>
                    <a:pt x="68962" y="32997"/>
                    <a:pt x="104673" y="40594"/>
                    <a:pt x="142159" y="40594"/>
                  </a:cubicBezTo>
                  <a:cubicBezTo>
                    <a:pt x="179645" y="40594"/>
                    <a:pt x="215356" y="32997"/>
                    <a:pt x="247838" y="19259"/>
                  </a:cubicBezTo>
                  <a:lnTo>
                    <a:pt x="276402" y="0"/>
                  </a:lnTo>
                  <a:lnTo>
                    <a:pt x="284318" y="0"/>
                  </a:lnTo>
                  <a:lnTo>
                    <a:pt x="284318" y="164768"/>
                  </a:lnTo>
                  <a:lnTo>
                    <a:pt x="271691" y="164768"/>
                  </a:lnTo>
                  <a:lnTo>
                    <a:pt x="247838" y="148686"/>
                  </a:lnTo>
                  <a:cubicBezTo>
                    <a:pt x="215356" y="134947"/>
                    <a:pt x="179645" y="127350"/>
                    <a:pt x="142159" y="127350"/>
                  </a:cubicBezTo>
                  <a:cubicBezTo>
                    <a:pt x="104673" y="127350"/>
                    <a:pt x="68962" y="134947"/>
                    <a:pt x="36481" y="148686"/>
                  </a:cubicBezTo>
                  <a:lnTo>
                    <a:pt x="12627" y="164768"/>
                  </a:lnTo>
                  <a:lnTo>
                    <a:pt x="0" y="164768"/>
                  </a:lnTo>
                  <a:close/>
                </a:path>
              </a:pathLst>
            </a:custGeom>
            <a:solidFill>
              <a:srgbClr val="BFBFBF"/>
            </a:solidFill>
            <a:ln>
              <a:noFill/>
            </a:ln>
          </p:spPr>
          <p:style>
            <a:lnRef idx="2">
              <a:schemeClr val="accent1">
                <a:shade val="50000"/>
              </a:schemeClr>
            </a:lnRef>
            <a:fillRef idx="1">
              <a:schemeClr val="accent1"/>
            </a:fillRef>
            <a:effectRef idx="0">
              <a:schemeClr val="accent1"/>
            </a:effectRef>
            <a:fontRef idx="minor">
              <a:schemeClr val="lt1"/>
            </a:fontRef>
          </p:style>
          <p:txBody>
            <a:bodyPr lIns="0" tIns="0" rIns="0" bIns="0" anchor="ctr"/>
            <a:lstStyle/>
            <a:p>
              <a:pPr algn="ctr" fontAlgn="auto">
                <a:spcBef>
                  <a:spcPts val="0"/>
                </a:spcBef>
                <a:spcAft>
                  <a:spcPts val="0"/>
                </a:spcAft>
                <a:defRPr/>
              </a:pPr>
              <a:endParaRPr lang="zh-CN" altLang="en-US" b="1" dirty="0">
                <a:solidFill>
                  <a:schemeClr val="tx1">
                    <a:lumMod val="65000"/>
                    <a:lumOff val="35000"/>
                  </a:schemeClr>
                </a:solidFill>
                <a:latin typeface="DIN-BoldItalic" pitchFamily="50" charset="0"/>
              </a:endParaRPr>
            </a:p>
          </p:txBody>
        </p:sp>
        <p:sp>
          <p:nvSpPr>
            <p:cNvPr id="51" name="椭圆 50"/>
            <p:cNvSpPr/>
            <p:nvPr/>
          </p:nvSpPr>
          <p:spPr>
            <a:xfrm>
              <a:off x="3343511" y="1739094"/>
              <a:ext cx="552628" cy="552628"/>
            </a:xfrm>
            <a:prstGeom prst="ellipse">
              <a:avLst/>
            </a:prstGeom>
            <a:solidFill>
              <a:srgbClr val="92D050"/>
            </a:solidFill>
            <a:ln>
              <a:noFill/>
            </a:ln>
            <a:effectLst>
              <a:outerShdw blurRad="508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nvGrpSpPr>
            <p:cNvPr id="52" name="组合 51"/>
            <p:cNvGrpSpPr/>
            <p:nvPr/>
          </p:nvGrpSpPr>
          <p:grpSpPr>
            <a:xfrm>
              <a:off x="3495077" y="1855520"/>
              <a:ext cx="277225" cy="313328"/>
              <a:chOff x="5753100" y="3041650"/>
              <a:chExt cx="682626" cy="771526"/>
            </a:xfrm>
            <a:solidFill>
              <a:srgbClr val="DF53DF"/>
            </a:solidFill>
          </p:grpSpPr>
          <p:sp>
            <p:nvSpPr>
              <p:cNvPr id="53" name="Oval 202"/>
              <p:cNvSpPr>
                <a:spLocks noChangeArrowheads="1"/>
              </p:cNvSpPr>
              <p:nvPr/>
            </p:nvSpPr>
            <p:spPr bwMode="auto">
              <a:xfrm>
                <a:off x="5908674" y="3041650"/>
                <a:ext cx="119062" cy="147638"/>
              </a:xfrm>
              <a:prstGeom prst="ellipse">
                <a:avLst/>
              </a:prstGeom>
              <a:solidFill>
                <a:schemeClr val="bg1"/>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solidFill>
                    <a:prstClr val="black"/>
                  </a:solidFill>
                </a:endParaRPr>
              </a:p>
            </p:txBody>
          </p:sp>
          <p:sp>
            <p:nvSpPr>
              <p:cNvPr id="54" name="Freeform 203"/>
              <p:cNvSpPr>
                <a:spLocks/>
              </p:cNvSpPr>
              <p:nvPr/>
            </p:nvSpPr>
            <p:spPr bwMode="auto">
              <a:xfrm>
                <a:off x="6103938" y="3413125"/>
                <a:ext cx="46038" cy="84138"/>
              </a:xfrm>
              <a:custGeom>
                <a:avLst/>
                <a:gdLst>
                  <a:gd name="T0" fmla="*/ 2 w 12"/>
                  <a:gd name="T1" fmla="*/ 22 h 22"/>
                  <a:gd name="T2" fmla="*/ 10 w 12"/>
                  <a:gd name="T3" fmla="*/ 22 h 22"/>
                  <a:gd name="T4" fmla="*/ 12 w 12"/>
                  <a:gd name="T5" fmla="*/ 20 h 22"/>
                  <a:gd name="T6" fmla="*/ 12 w 12"/>
                  <a:gd name="T7" fmla="*/ 2 h 22"/>
                  <a:gd name="T8" fmla="*/ 10 w 12"/>
                  <a:gd name="T9" fmla="*/ 0 h 22"/>
                  <a:gd name="T10" fmla="*/ 2 w 12"/>
                  <a:gd name="T11" fmla="*/ 0 h 22"/>
                  <a:gd name="T12" fmla="*/ 0 w 12"/>
                  <a:gd name="T13" fmla="*/ 2 h 22"/>
                  <a:gd name="T14" fmla="*/ 0 w 12"/>
                  <a:gd name="T15" fmla="*/ 20 h 22"/>
                  <a:gd name="T16" fmla="*/ 2 w 12"/>
                  <a:gd name="T17" fmla="*/ 22 h 2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12" h="22">
                    <a:moveTo>
                      <a:pt x="2" y="22"/>
                    </a:moveTo>
                    <a:cubicBezTo>
                      <a:pt x="10" y="22"/>
                      <a:pt x="10" y="22"/>
                      <a:pt x="10" y="22"/>
                    </a:cubicBezTo>
                    <a:cubicBezTo>
                      <a:pt x="11" y="22"/>
                      <a:pt x="12" y="21"/>
                      <a:pt x="12" y="20"/>
                    </a:cubicBezTo>
                    <a:cubicBezTo>
                      <a:pt x="12" y="2"/>
                      <a:pt x="12" y="2"/>
                      <a:pt x="12" y="2"/>
                    </a:cubicBezTo>
                    <a:cubicBezTo>
                      <a:pt x="12" y="1"/>
                      <a:pt x="11" y="0"/>
                      <a:pt x="10" y="0"/>
                    </a:cubicBezTo>
                    <a:cubicBezTo>
                      <a:pt x="2" y="0"/>
                      <a:pt x="2" y="0"/>
                      <a:pt x="2" y="0"/>
                    </a:cubicBezTo>
                    <a:cubicBezTo>
                      <a:pt x="1" y="0"/>
                      <a:pt x="0" y="1"/>
                      <a:pt x="0" y="2"/>
                    </a:cubicBezTo>
                    <a:cubicBezTo>
                      <a:pt x="0" y="20"/>
                      <a:pt x="0" y="20"/>
                      <a:pt x="0" y="20"/>
                    </a:cubicBezTo>
                    <a:cubicBezTo>
                      <a:pt x="0" y="21"/>
                      <a:pt x="1" y="22"/>
                      <a:pt x="2" y="22"/>
                    </a:cubicBezTo>
                    <a:close/>
                  </a:path>
                </a:pathLst>
              </a:custGeom>
              <a:solidFill>
                <a:schemeClr val="bg1"/>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solidFill>
                    <a:prstClr val="black"/>
                  </a:solidFill>
                </a:endParaRPr>
              </a:p>
            </p:txBody>
          </p:sp>
          <p:sp>
            <p:nvSpPr>
              <p:cNvPr id="55" name="Freeform 204"/>
              <p:cNvSpPr>
                <a:spLocks/>
              </p:cNvSpPr>
              <p:nvPr/>
            </p:nvSpPr>
            <p:spPr bwMode="auto">
              <a:xfrm>
                <a:off x="6313488" y="3413125"/>
                <a:ext cx="46038" cy="84138"/>
              </a:xfrm>
              <a:custGeom>
                <a:avLst/>
                <a:gdLst>
                  <a:gd name="T0" fmla="*/ 3 w 12"/>
                  <a:gd name="T1" fmla="*/ 22 h 22"/>
                  <a:gd name="T2" fmla="*/ 10 w 12"/>
                  <a:gd name="T3" fmla="*/ 22 h 22"/>
                  <a:gd name="T4" fmla="*/ 12 w 12"/>
                  <a:gd name="T5" fmla="*/ 20 h 22"/>
                  <a:gd name="T6" fmla="*/ 12 w 12"/>
                  <a:gd name="T7" fmla="*/ 2 h 22"/>
                  <a:gd name="T8" fmla="*/ 10 w 12"/>
                  <a:gd name="T9" fmla="*/ 0 h 22"/>
                  <a:gd name="T10" fmla="*/ 3 w 12"/>
                  <a:gd name="T11" fmla="*/ 0 h 22"/>
                  <a:gd name="T12" fmla="*/ 0 w 12"/>
                  <a:gd name="T13" fmla="*/ 2 h 22"/>
                  <a:gd name="T14" fmla="*/ 0 w 12"/>
                  <a:gd name="T15" fmla="*/ 20 h 22"/>
                  <a:gd name="T16" fmla="*/ 3 w 12"/>
                  <a:gd name="T17" fmla="*/ 22 h 2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12" h="22">
                    <a:moveTo>
                      <a:pt x="3" y="22"/>
                    </a:moveTo>
                    <a:cubicBezTo>
                      <a:pt x="10" y="22"/>
                      <a:pt x="10" y="22"/>
                      <a:pt x="10" y="22"/>
                    </a:cubicBezTo>
                    <a:cubicBezTo>
                      <a:pt x="12" y="22"/>
                      <a:pt x="12" y="21"/>
                      <a:pt x="12" y="20"/>
                    </a:cubicBezTo>
                    <a:cubicBezTo>
                      <a:pt x="12" y="2"/>
                      <a:pt x="12" y="2"/>
                      <a:pt x="12" y="2"/>
                    </a:cubicBezTo>
                    <a:cubicBezTo>
                      <a:pt x="12" y="1"/>
                      <a:pt x="12" y="0"/>
                      <a:pt x="10" y="0"/>
                    </a:cubicBezTo>
                    <a:cubicBezTo>
                      <a:pt x="3" y="0"/>
                      <a:pt x="3" y="0"/>
                      <a:pt x="3" y="0"/>
                    </a:cubicBezTo>
                    <a:cubicBezTo>
                      <a:pt x="1" y="0"/>
                      <a:pt x="0" y="1"/>
                      <a:pt x="0" y="2"/>
                    </a:cubicBezTo>
                    <a:cubicBezTo>
                      <a:pt x="0" y="20"/>
                      <a:pt x="0" y="20"/>
                      <a:pt x="0" y="20"/>
                    </a:cubicBezTo>
                    <a:cubicBezTo>
                      <a:pt x="0" y="21"/>
                      <a:pt x="1" y="22"/>
                      <a:pt x="3" y="22"/>
                    </a:cubicBezTo>
                    <a:close/>
                  </a:path>
                </a:pathLst>
              </a:custGeom>
              <a:solidFill>
                <a:schemeClr val="bg1"/>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solidFill>
                    <a:prstClr val="black"/>
                  </a:solidFill>
                </a:endParaRPr>
              </a:p>
            </p:txBody>
          </p:sp>
          <p:sp>
            <p:nvSpPr>
              <p:cNvPr id="56" name="Freeform 205"/>
              <p:cNvSpPr>
                <a:spLocks noEditPoints="1"/>
              </p:cNvSpPr>
              <p:nvPr/>
            </p:nvSpPr>
            <p:spPr bwMode="auto">
              <a:xfrm>
                <a:off x="6030913" y="3444875"/>
                <a:ext cx="404813" cy="360363"/>
              </a:xfrm>
              <a:custGeom>
                <a:avLst/>
                <a:gdLst>
                  <a:gd name="T0" fmla="*/ 94 w 106"/>
                  <a:gd name="T1" fmla="*/ 0 h 95"/>
                  <a:gd name="T2" fmla="*/ 91 w 106"/>
                  <a:gd name="T3" fmla="*/ 0 h 95"/>
                  <a:gd name="T4" fmla="*/ 91 w 106"/>
                  <a:gd name="T5" fmla="*/ 12 h 95"/>
                  <a:gd name="T6" fmla="*/ 84 w 106"/>
                  <a:gd name="T7" fmla="*/ 18 h 95"/>
                  <a:gd name="T8" fmla="*/ 77 w 106"/>
                  <a:gd name="T9" fmla="*/ 18 h 95"/>
                  <a:gd name="T10" fmla="*/ 70 w 106"/>
                  <a:gd name="T11" fmla="*/ 12 h 95"/>
                  <a:gd name="T12" fmla="*/ 70 w 106"/>
                  <a:gd name="T13" fmla="*/ 0 h 95"/>
                  <a:gd name="T14" fmla="*/ 36 w 106"/>
                  <a:gd name="T15" fmla="*/ 0 h 95"/>
                  <a:gd name="T16" fmla="*/ 36 w 106"/>
                  <a:gd name="T17" fmla="*/ 12 h 95"/>
                  <a:gd name="T18" fmla="*/ 29 w 106"/>
                  <a:gd name="T19" fmla="*/ 18 h 95"/>
                  <a:gd name="T20" fmla="*/ 21 w 106"/>
                  <a:gd name="T21" fmla="*/ 18 h 95"/>
                  <a:gd name="T22" fmla="*/ 15 w 106"/>
                  <a:gd name="T23" fmla="*/ 12 h 95"/>
                  <a:gd name="T24" fmla="*/ 15 w 106"/>
                  <a:gd name="T25" fmla="*/ 0 h 95"/>
                  <a:gd name="T26" fmla="*/ 12 w 106"/>
                  <a:gd name="T27" fmla="*/ 0 h 95"/>
                  <a:gd name="T28" fmla="*/ 0 w 106"/>
                  <a:gd name="T29" fmla="*/ 13 h 95"/>
                  <a:gd name="T30" fmla="*/ 0 w 106"/>
                  <a:gd name="T31" fmla="*/ 36 h 95"/>
                  <a:gd name="T32" fmla="*/ 0 w 106"/>
                  <a:gd name="T33" fmla="*/ 83 h 95"/>
                  <a:gd name="T34" fmla="*/ 12 w 106"/>
                  <a:gd name="T35" fmla="*/ 95 h 95"/>
                  <a:gd name="T36" fmla="*/ 94 w 106"/>
                  <a:gd name="T37" fmla="*/ 95 h 95"/>
                  <a:gd name="T38" fmla="*/ 106 w 106"/>
                  <a:gd name="T39" fmla="*/ 83 h 95"/>
                  <a:gd name="T40" fmla="*/ 106 w 106"/>
                  <a:gd name="T41" fmla="*/ 36 h 95"/>
                  <a:gd name="T42" fmla="*/ 106 w 106"/>
                  <a:gd name="T43" fmla="*/ 13 h 95"/>
                  <a:gd name="T44" fmla="*/ 94 w 106"/>
                  <a:gd name="T45" fmla="*/ 0 h 95"/>
                  <a:gd name="T46" fmla="*/ 98 w 106"/>
                  <a:gd name="T47" fmla="*/ 83 h 95"/>
                  <a:gd name="T48" fmla="*/ 94 w 106"/>
                  <a:gd name="T49" fmla="*/ 88 h 95"/>
                  <a:gd name="T50" fmla="*/ 12 w 106"/>
                  <a:gd name="T51" fmla="*/ 88 h 95"/>
                  <a:gd name="T52" fmla="*/ 8 w 106"/>
                  <a:gd name="T53" fmla="*/ 83 h 95"/>
                  <a:gd name="T54" fmla="*/ 8 w 106"/>
                  <a:gd name="T55" fmla="*/ 36 h 95"/>
                  <a:gd name="T56" fmla="*/ 98 w 106"/>
                  <a:gd name="T57" fmla="*/ 36 h 95"/>
                  <a:gd name="T58" fmla="*/ 98 w 106"/>
                  <a:gd name="T59" fmla="*/ 83 h 9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Lst>
                <a:rect l="0" t="0" r="r" b="b"/>
                <a:pathLst>
                  <a:path w="106" h="95">
                    <a:moveTo>
                      <a:pt x="94" y="0"/>
                    </a:moveTo>
                    <a:cubicBezTo>
                      <a:pt x="91" y="0"/>
                      <a:pt x="91" y="0"/>
                      <a:pt x="91" y="0"/>
                    </a:cubicBezTo>
                    <a:cubicBezTo>
                      <a:pt x="91" y="12"/>
                      <a:pt x="91" y="12"/>
                      <a:pt x="91" y="12"/>
                    </a:cubicBezTo>
                    <a:cubicBezTo>
                      <a:pt x="91" y="15"/>
                      <a:pt x="88" y="18"/>
                      <a:pt x="84" y="18"/>
                    </a:cubicBezTo>
                    <a:cubicBezTo>
                      <a:pt x="77" y="18"/>
                      <a:pt x="77" y="18"/>
                      <a:pt x="77" y="18"/>
                    </a:cubicBezTo>
                    <a:cubicBezTo>
                      <a:pt x="73" y="18"/>
                      <a:pt x="70" y="15"/>
                      <a:pt x="70" y="12"/>
                    </a:cubicBezTo>
                    <a:cubicBezTo>
                      <a:pt x="70" y="0"/>
                      <a:pt x="70" y="0"/>
                      <a:pt x="70" y="0"/>
                    </a:cubicBezTo>
                    <a:cubicBezTo>
                      <a:pt x="36" y="0"/>
                      <a:pt x="36" y="0"/>
                      <a:pt x="36" y="0"/>
                    </a:cubicBezTo>
                    <a:cubicBezTo>
                      <a:pt x="36" y="12"/>
                      <a:pt x="36" y="12"/>
                      <a:pt x="36" y="12"/>
                    </a:cubicBezTo>
                    <a:cubicBezTo>
                      <a:pt x="36" y="15"/>
                      <a:pt x="33" y="18"/>
                      <a:pt x="29" y="18"/>
                    </a:cubicBezTo>
                    <a:cubicBezTo>
                      <a:pt x="21" y="18"/>
                      <a:pt x="21" y="18"/>
                      <a:pt x="21" y="18"/>
                    </a:cubicBezTo>
                    <a:cubicBezTo>
                      <a:pt x="18" y="18"/>
                      <a:pt x="15" y="15"/>
                      <a:pt x="15" y="12"/>
                    </a:cubicBezTo>
                    <a:cubicBezTo>
                      <a:pt x="15" y="0"/>
                      <a:pt x="15" y="0"/>
                      <a:pt x="15" y="0"/>
                    </a:cubicBezTo>
                    <a:cubicBezTo>
                      <a:pt x="12" y="0"/>
                      <a:pt x="12" y="0"/>
                      <a:pt x="12" y="0"/>
                    </a:cubicBezTo>
                    <a:cubicBezTo>
                      <a:pt x="5" y="0"/>
                      <a:pt x="0" y="6"/>
                      <a:pt x="0" y="13"/>
                    </a:cubicBezTo>
                    <a:cubicBezTo>
                      <a:pt x="0" y="36"/>
                      <a:pt x="0" y="36"/>
                      <a:pt x="0" y="36"/>
                    </a:cubicBezTo>
                    <a:cubicBezTo>
                      <a:pt x="0" y="83"/>
                      <a:pt x="0" y="83"/>
                      <a:pt x="0" y="83"/>
                    </a:cubicBezTo>
                    <a:cubicBezTo>
                      <a:pt x="0" y="90"/>
                      <a:pt x="5" y="95"/>
                      <a:pt x="12" y="95"/>
                    </a:cubicBezTo>
                    <a:cubicBezTo>
                      <a:pt x="94" y="95"/>
                      <a:pt x="94" y="95"/>
                      <a:pt x="94" y="95"/>
                    </a:cubicBezTo>
                    <a:cubicBezTo>
                      <a:pt x="100" y="95"/>
                      <a:pt x="106" y="90"/>
                      <a:pt x="106" y="83"/>
                    </a:cubicBezTo>
                    <a:cubicBezTo>
                      <a:pt x="106" y="36"/>
                      <a:pt x="106" y="36"/>
                      <a:pt x="106" y="36"/>
                    </a:cubicBezTo>
                    <a:cubicBezTo>
                      <a:pt x="106" y="13"/>
                      <a:pt x="106" y="13"/>
                      <a:pt x="106" y="13"/>
                    </a:cubicBezTo>
                    <a:cubicBezTo>
                      <a:pt x="106" y="6"/>
                      <a:pt x="100" y="0"/>
                      <a:pt x="94" y="0"/>
                    </a:cubicBezTo>
                    <a:close/>
                    <a:moveTo>
                      <a:pt x="98" y="83"/>
                    </a:moveTo>
                    <a:cubicBezTo>
                      <a:pt x="98" y="86"/>
                      <a:pt x="96" y="88"/>
                      <a:pt x="94" y="88"/>
                    </a:cubicBezTo>
                    <a:cubicBezTo>
                      <a:pt x="12" y="88"/>
                      <a:pt x="12" y="88"/>
                      <a:pt x="12" y="88"/>
                    </a:cubicBezTo>
                    <a:cubicBezTo>
                      <a:pt x="10" y="88"/>
                      <a:pt x="8" y="86"/>
                      <a:pt x="8" y="83"/>
                    </a:cubicBezTo>
                    <a:cubicBezTo>
                      <a:pt x="8" y="36"/>
                      <a:pt x="8" y="36"/>
                      <a:pt x="8" y="36"/>
                    </a:cubicBezTo>
                    <a:cubicBezTo>
                      <a:pt x="98" y="36"/>
                      <a:pt x="98" y="36"/>
                      <a:pt x="98" y="36"/>
                    </a:cubicBezTo>
                    <a:lnTo>
                      <a:pt x="98" y="83"/>
                    </a:lnTo>
                    <a:close/>
                  </a:path>
                </a:pathLst>
              </a:custGeom>
              <a:solidFill>
                <a:schemeClr val="bg1"/>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solidFill>
                    <a:prstClr val="black"/>
                  </a:solidFill>
                </a:endParaRPr>
              </a:p>
            </p:txBody>
          </p:sp>
          <p:sp>
            <p:nvSpPr>
              <p:cNvPr id="57" name="Rectangle 206"/>
              <p:cNvSpPr>
                <a:spLocks noChangeArrowheads="1"/>
              </p:cNvSpPr>
              <p:nvPr/>
            </p:nvSpPr>
            <p:spPr bwMode="auto">
              <a:xfrm>
                <a:off x="6084888" y="3611563"/>
                <a:ext cx="79375" cy="30163"/>
              </a:xfrm>
              <a:prstGeom prst="rect">
                <a:avLst/>
              </a:prstGeom>
              <a:solidFill>
                <a:schemeClr val="bg1"/>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zh-CN" altLang="en-US">
                  <a:solidFill>
                    <a:prstClr val="black"/>
                  </a:solidFill>
                </a:endParaRPr>
              </a:p>
            </p:txBody>
          </p:sp>
          <p:sp>
            <p:nvSpPr>
              <p:cNvPr id="58" name="Rectangle 207"/>
              <p:cNvSpPr>
                <a:spLocks noChangeArrowheads="1"/>
              </p:cNvSpPr>
              <p:nvPr/>
            </p:nvSpPr>
            <p:spPr bwMode="auto">
              <a:xfrm>
                <a:off x="6191250" y="3611563"/>
                <a:ext cx="79375" cy="30163"/>
              </a:xfrm>
              <a:prstGeom prst="rect">
                <a:avLst/>
              </a:prstGeom>
              <a:solidFill>
                <a:schemeClr val="bg1"/>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zh-CN" altLang="en-US">
                  <a:solidFill>
                    <a:prstClr val="black"/>
                  </a:solidFill>
                </a:endParaRPr>
              </a:p>
            </p:txBody>
          </p:sp>
          <p:sp>
            <p:nvSpPr>
              <p:cNvPr id="59" name="Rectangle 208"/>
              <p:cNvSpPr>
                <a:spLocks noChangeArrowheads="1"/>
              </p:cNvSpPr>
              <p:nvPr/>
            </p:nvSpPr>
            <p:spPr bwMode="auto">
              <a:xfrm>
                <a:off x="6294438" y="3611563"/>
                <a:ext cx="79375" cy="30163"/>
              </a:xfrm>
              <a:prstGeom prst="rect">
                <a:avLst/>
              </a:prstGeom>
              <a:solidFill>
                <a:schemeClr val="bg1"/>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zh-CN" altLang="en-US">
                  <a:solidFill>
                    <a:prstClr val="black"/>
                  </a:solidFill>
                </a:endParaRPr>
              </a:p>
            </p:txBody>
          </p:sp>
          <p:sp>
            <p:nvSpPr>
              <p:cNvPr id="60" name="Rectangle 209"/>
              <p:cNvSpPr>
                <a:spLocks noChangeArrowheads="1"/>
              </p:cNvSpPr>
              <p:nvPr/>
            </p:nvSpPr>
            <p:spPr bwMode="auto">
              <a:xfrm>
                <a:off x="6084888" y="3663950"/>
                <a:ext cx="79375" cy="26988"/>
              </a:xfrm>
              <a:prstGeom prst="rect">
                <a:avLst/>
              </a:prstGeom>
              <a:solidFill>
                <a:schemeClr val="bg1"/>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zh-CN" altLang="en-US">
                  <a:solidFill>
                    <a:prstClr val="black"/>
                  </a:solidFill>
                </a:endParaRPr>
              </a:p>
            </p:txBody>
          </p:sp>
          <p:sp>
            <p:nvSpPr>
              <p:cNvPr id="61" name="Rectangle 210"/>
              <p:cNvSpPr>
                <a:spLocks noChangeArrowheads="1"/>
              </p:cNvSpPr>
              <p:nvPr/>
            </p:nvSpPr>
            <p:spPr bwMode="auto">
              <a:xfrm>
                <a:off x="6191250" y="3663950"/>
                <a:ext cx="79375" cy="26988"/>
              </a:xfrm>
              <a:prstGeom prst="rect">
                <a:avLst/>
              </a:prstGeom>
              <a:solidFill>
                <a:schemeClr val="bg1"/>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zh-CN" altLang="en-US">
                  <a:solidFill>
                    <a:prstClr val="black"/>
                  </a:solidFill>
                </a:endParaRPr>
              </a:p>
            </p:txBody>
          </p:sp>
          <p:sp>
            <p:nvSpPr>
              <p:cNvPr id="62" name="Rectangle 211"/>
              <p:cNvSpPr>
                <a:spLocks noChangeArrowheads="1"/>
              </p:cNvSpPr>
              <p:nvPr/>
            </p:nvSpPr>
            <p:spPr bwMode="auto">
              <a:xfrm>
                <a:off x="6294438" y="3663950"/>
                <a:ext cx="79375" cy="26988"/>
              </a:xfrm>
              <a:prstGeom prst="rect">
                <a:avLst/>
              </a:prstGeom>
              <a:solidFill>
                <a:schemeClr val="bg1"/>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zh-CN" altLang="en-US">
                  <a:solidFill>
                    <a:prstClr val="black"/>
                  </a:solidFill>
                </a:endParaRPr>
              </a:p>
            </p:txBody>
          </p:sp>
          <p:sp>
            <p:nvSpPr>
              <p:cNvPr id="66" name="Rectangle 212"/>
              <p:cNvSpPr>
                <a:spLocks noChangeArrowheads="1"/>
              </p:cNvSpPr>
              <p:nvPr/>
            </p:nvSpPr>
            <p:spPr bwMode="auto">
              <a:xfrm>
                <a:off x="6084888" y="3713163"/>
                <a:ext cx="79375" cy="26988"/>
              </a:xfrm>
              <a:prstGeom prst="rect">
                <a:avLst/>
              </a:prstGeom>
              <a:solidFill>
                <a:schemeClr val="bg1"/>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zh-CN" altLang="en-US">
                  <a:solidFill>
                    <a:prstClr val="black"/>
                  </a:solidFill>
                </a:endParaRPr>
              </a:p>
            </p:txBody>
          </p:sp>
          <p:sp>
            <p:nvSpPr>
              <p:cNvPr id="67" name="Rectangle 213"/>
              <p:cNvSpPr>
                <a:spLocks noChangeArrowheads="1"/>
              </p:cNvSpPr>
              <p:nvPr/>
            </p:nvSpPr>
            <p:spPr bwMode="auto">
              <a:xfrm>
                <a:off x="6191250" y="3713163"/>
                <a:ext cx="79375" cy="26988"/>
              </a:xfrm>
              <a:prstGeom prst="rect">
                <a:avLst/>
              </a:prstGeom>
              <a:solidFill>
                <a:schemeClr val="bg1"/>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zh-CN" altLang="en-US">
                  <a:solidFill>
                    <a:prstClr val="black"/>
                  </a:solidFill>
                </a:endParaRPr>
              </a:p>
            </p:txBody>
          </p:sp>
          <p:sp>
            <p:nvSpPr>
              <p:cNvPr id="68" name="Rectangle 214"/>
              <p:cNvSpPr>
                <a:spLocks noChangeArrowheads="1"/>
              </p:cNvSpPr>
              <p:nvPr/>
            </p:nvSpPr>
            <p:spPr bwMode="auto">
              <a:xfrm>
                <a:off x="6294438" y="3713163"/>
                <a:ext cx="79375" cy="26988"/>
              </a:xfrm>
              <a:prstGeom prst="rect">
                <a:avLst/>
              </a:prstGeom>
              <a:solidFill>
                <a:schemeClr val="bg1"/>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zh-CN" altLang="en-US">
                  <a:solidFill>
                    <a:prstClr val="black"/>
                  </a:solidFill>
                </a:endParaRPr>
              </a:p>
            </p:txBody>
          </p:sp>
          <p:sp>
            <p:nvSpPr>
              <p:cNvPr id="73" name="Rectangle 215"/>
              <p:cNvSpPr>
                <a:spLocks noChangeArrowheads="1"/>
              </p:cNvSpPr>
              <p:nvPr/>
            </p:nvSpPr>
            <p:spPr bwMode="auto">
              <a:xfrm>
                <a:off x="5965825" y="3398838"/>
                <a:ext cx="1588" cy="1588"/>
              </a:xfrm>
              <a:prstGeom prst="rect">
                <a:avLst/>
              </a:prstGeom>
              <a:grp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zh-CN" altLang="en-US">
                  <a:solidFill>
                    <a:prstClr val="black"/>
                  </a:solidFill>
                </a:endParaRPr>
              </a:p>
            </p:txBody>
          </p:sp>
          <p:sp>
            <p:nvSpPr>
              <p:cNvPr id="74" name="Freeform 216"/>
              <p:cNvSpPr>
                <a:spLocks noEditPoints="1"/>
              </p:cNvSpPr>
              <p:nvPr/>
            </p:nvSpPr>
            <p:spPr bwMode="auto">
              <a:xfrm>
                <a:off x="5753100" y="3208338"/>
                <a:ext cx="427038" cy="604838"/>
              </a:xfrm>
              <a:custGeom>
                <a:avLst/>
                <a:gdLst>
                  <a:gd name="T0" fmla="*/ 111 w 112"/>
                  <a:gd name="T1" fmla="*/ 23 h 159"/>
                  <a:gd name="T2" fmla="*/ 106 w 112"/>
                  <a:gd name="T3" fmla="*/ 19 h 159"/>
                  <a:gd name="T4" fmla="*/ 83 w 112"/>
                  <a:gd name="T5" fmla="*/ 2 h 159"/>
                  <a:gd name="T6" fmla="*/ 77 w 112"/>
                  <a:gd name="T7" fmla="*/ 0 h 159"/>
                  <a:gd name="T8" fmla="*/ 70 w 112"/>
                  <a:gd name="T9" fmla="*/ 0 h 159"/>
                  <a:gd name="T10" fmla="*/ 68 w 112"/>
                  <a:gd name="T11" fmla="*/ 10 h 159"/>
                  <a:gd name="T12" fmla="*/ 56 w 112"/>
                  <a:gd name="T13" fmla="*/ 50 h 159"/>
                  <a:gd name="T14" fmla="*/ 56 w 112"/>
                  <a:gd name="T15" fmla="*/ 51 h 159"/>
                  <a:gd name="T16" fmla="*/ 56 w 112"/>
                  <a:gd name="T17" fmla="*/ 50 h 159"/>
                  <a:gd name="T18" fmla="*/ 45 w 112"/>
                  <a:gd name="T19" fmla="*/ 10 h 159"/>
                  <a:gd name="T20" fmla="*/ 43 w 112"/>
                  <a:gd name="T21" fmla="*/ 0 h 159"/>
                  <a:gd name="T22" fmla="*/ 35 w 112"/>
                  <a:gd name="T23" fmla="*/ 0 h 159"/>
                  <a:gd name="T24" fmla="*/ 28 w 112"/>
                  <a:gd name="T25" fmla="*/ 4 h 159"/>
                  <a:gd name="T26" fmla="*/ 0 w 112"/>
                  <a:gd name="T27" fmla="*/ 44 h 159"/>
                  <a:gd name="T28" fmla="*/ 0 w 112"/>
                  <a:gd name="T29" fmla="*/ 44 h 159"/>
                  <a:gd name="T30" fmla="*/ 0 w 112"/>
                  <a:gd name="T31" fmla="*/ 45 h 159"/>
                  <a:gd name="T32" fmla="*/ 2 w 112"/>
                  <a:gd name="T33" fmla="*/ 48 h 159"/>
                  <a:gd name="T34" fmla="*/ 9 w 112"/>
                  <a:gd name="T35" fmla="*/ 61 h 159"/>
                  <a:gd name="T36" fmla="*/ 29 w 112"/>
                  <a:gd name="T37" fmla="*/ 72 h 159"/>
                  <a:gd name="T38" fmla="*/ 29 w 112"/>
                  <a:gd name="T39" fmla="*/ 84 h 159"/>
                  <a:gd name="T40" fmla="*/ 34 w 112"/>
                  <a:gd name="T41" fmla="*/ 159 h 159"/>
                  <a:gd name="T42" fmla="*/ 55 w 112"/>
                  <a:gd name="T43" fmla="*/ 84 h 159"/>
                  <a:gd name="T44" fmla="*/ 60 w 112"/>
                  <a:gd name="T45" fmla="*/ 159 h 159"/>
                  <a:gd name="T46" fmla="*/ 67 w 112"/>
                  <a:gd name="T47" fmla="*/ 145 h 159"/>
                  <a:gd name="T48" fmla="*/ 76 w 112"/>
                  <a:gd name="T49" fmla="*/ 59 h 159"/>
                  <a:gd name="T50" fmla="*/ 110 w 112"/>
                  <a:gd name="T51" fmla="*/ 41 h 159"/>
                  <a:gd name="T52" fmla="*/ 112 w 112"/>
                  <a:gd name="T53" fmla="*/ 24 h 159"/>
                  <a:gd name="T54" fmla="*/ 27 w 112"/>
                  <a:gd name="T55" fmla="*/ 51 h 159"/>
                  <a:gd name="T56" fmla="*/ 21 w 112"/>
                  <a:gd name="T57" fmla="*/ 40 h 159"/>
                  <a:gd name="T58" fmla="*/ 30 w 112"/>
                  <a:gd name="T59" fmla="*/ 55 h 159"/>
                  <a:gd name="T60" fmla="*/ 68 w 112"/>
                  <a:gd name="T61" fmla="*/ 39 h 159"/>
                  <a:gd name="T62" fmla="*/ 82 w 112"/>
                  <a:gd name="T63" fmla="*/ 25 h 159"/>
                  <a:gd name="T64" fmla="*/ 88 w 112"/>
                  <a:gd name="T65" fmla="*/ 30 h 15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Lst>
                <a:rect l="0" t="0" r="r" b="b"/>
                <a:pathLst>
                  <a:path w="112" h="159">
                    <a:moveTo>
                      <a:pt x="112" y="24"/>
                    </a:moveTo>
                    <a:cubicBezTo>
                      <a:pt x="111" y="23"/>
                      <a:pt x="111" y="23"/>
                      <a:pt x="111" y="23"/>
                    </a:cubicBezTo>
                    <a:cubicBezTo>
                      <a:pt x="110" y="22"/>
                      <a:pt x="110" y="22"/>
                      <a:pt x="110" y="22"/>
                    </a:cubicBezTo>
                    <a:cubicBezTo>
                      <a:pt x="106" y="19"/>
                      <a:pt x="106" y="19"/>
                      <a:pt x="106" y="19"/>
                    </a:cubicBezTo>
                    <a:cubicBezTo>
                      <a:pt x="98" y="13"/>
                      <a:pt x="98" y="13"/>
                      <a:pt x="98" y="13"/>
                    </a:cubicBezTo>
                    <a:cubicBezTo>
                      <a:pt x="83" y="2"/>
                      <a:pt x="83" y="2"/>
                      <a:pt x="83" y="2"/>
                    </a:cubicBezTo>
                    <a:cubicBezTo>
                      <a:pt x="81" y="1"/>
                      <a:pt x="80" y="0"/>
                      <a:pt x="78" y="0"/>
                    </a:cubicBezTo>
                    <a:cubicBezTo>
                      <a:pt x="78" y="0"/>
                      <a:pt x="78" y="0"/>
                      <a:pt x="77" y="0"/>
                    </a:cubicBezTo>
                    <a:cubicBezTo>
                      <a:pt x="75" y="0"/>
                      <a:pt x="72" y="0"/>
                      <a:pt x="70" y="0"/>
                    </a:cubicBezTo>
                    <a:cubicBezTo>
                      <a:pt x="70" y="0"/>
                      <a:pt x="70" y="0"/>
                      <a:pt x="70" y="0"/>
                    </a:cubicBezTo>
                    <a:cubicBezTo>
                      <a:pt x="76" y="5"/>
                      <a:pt x="76" y="5"/>
                      <a:pt x="76" y="5"/>
                    </a:cubicBezTo>
                    <a:cubicBezTo>
                      <a:pt x="68" y="10"/>
                      <a:pt x="68" y="10"/>
                      <a:pt x="68" y="10"/>
                    </a:cubicBezTo>
                    <a:cubicBezTo>
                      <a:pt x="72" y="16"/>
                      <a:pt x="72" y="16"/>
                      <a:pt x="72" y="16"/>
                    </a:cubicBezTo>
                    <a:cubicBezTo>
                      <a:pt x="56" y="50"/>
                      <a:pt x="56" y="50"/>
                      <a:pt x="56" y="50"/>
                    </a:cubicBezTo>
                    <a:cubicBezTo>
                      <a:pt x="57" y="51"/>
                      <a:pt x="57" y="51"/>
                      <a:pt x="57" y="51"/>
                    </a:cubicBezTo>
                    <a:cubicBezTo>
                      <a:pt x="56" y="51"/>
                      <a:pt x="56" y="51"/>
                      <a:pt x="56" y="51"/>
                    </a:cubicBezTo>
                    <a:cubicBezTo>
                      <a:pt x="56" y="51"/>
                      <a:pt x="56" y="51"/>
                      <a:pt x="56" y="51"/>
                    </a:cubicBezTo>
                    <a:cubicBezTo>
                      <a:pt x="56" y="50"/>
                      <a:pt x="56" y="50"/>
                      <a:pt x="56" y="50"/>
                    </a:cubicBezTo>
                    <a:cubicBezTo>
                      <a:pt x="41" y="16"/>
                      <a:pt x="41" y="16"/>
                      <a:pt x="41" y="16"/>
                    </a:cubicBezTo>
                    <a:cubicBezTo>
                      <a:pt x="45" y="10"/>
                      <a:pt x="45" y="10"/>
                      <a:pt x="45" y="10"/>
                    </a:cubicBezTo>
                    <a:cubicBezTo>
                      <a:pt x="36" y="5"/>
                      <a:pt x="36" y="5"/>
                      <a:pt x="36" y="5"/>
                    </a:cubicBezTo>
                    <a:cubicBezTo>
                      <a:pt x="43" y="0"/>
                      <a:pt x="43" y="0"/>
                      <a:pt x="43" y="0"/>
                    </a:cubicBezTo>
                    <a:cubicBezTo>
                      <a:pt x="43" y="0"/>
                      <a:pt x="43" y="0"/>
                      <a:pt x="43" y="0"/>
                    </a:cubicBezTo>
                    <a:cubicBezTo>
                      <a:pt x="41" y="0"/>
                      <a:pt x="38" y="0"/>
                      <a:pt x="35" y="0"/>
                    </a:cubicBezTo>
                    <a:cubicBezTo>
                      <a:pt x="35" y="0"/>
                      <a:pt x="35" y="0"/>
                      <a:pt x="35" y="0"/>
                    </a:cubicBezTo>
                    <a:cubicBezTo>
                      <a:pt x="32" y="1"/>
                      <a:pt x="30" y="2"/>
                      <a:pt x="28" y="4"/>
                    </a:cubicBezTo>
                    <a:cubicBezTo>
                      <a:pt x="1" y="32"/>
                      <a:pt x="1" y="32"/>
                      <a:pt x="1" y="32"/>
                    </a:cubicBezTo>
                    <a:cubicBezTo>
                      <a:pt x="0" y="44"/>
                      <a:pt x="0" y="44"/>
                      <a:pt x="0" y="44"/>
                    </a:cubicBezTo>
                    <a:cubicBezTo>
                      <a:pt x="0" y="44"/>
                      <a:pt x="0" y="44"/>
                      <a:pt x="0" y="44"/>
                    </a:cubicBezTo>
                    <a:cubicBezTo>
                      <a:pt x="0" y="44"/>
                      <a:pt x="0" y="44"/>
                      <a:pt x="0" y="44"/>
                    </a:cubicBezTo>
                    <a:cubicBezTo>
                      <a:pt x="0" y="44"/>
                      <a:pt x="0" y="44"/>
                      <a:pt x="0" y="44"/>
                    </a:cubicBezTo>
                    <a:cubicBezTo>
                      <a:pt x="0" y="45"/>
                      <a:pt x="0" y="45"/>
                      <a:pt x="0" y="45"/>
                    </a:cubicBezTo>
                    <a:cubicBezTo>
                      <a:pt x="1" y="46"/>
                      <a:pt x="1" y="46"/>
                      <a:pt x="1" y="46"/>
                    </a:cubicBezTo>
                    <a:cubicBezTo>
                      <a:pt x="2" y="48"/>
                      <a:pt x="2" y="48"/>
                      <a:pt x="2" y="48"/>
                    </a:cubicBezTo>
                    <a:cubicBezTo>
                      <a:pt x="4" y="52"/>
                      <a:pt x="4" y="52"/>
                      <a:pt x="4" y="52"/>
                    </a:cubicBezTo>
                    <a:cubicBezTo>
                      <a:pt x="9" y="61"/>
                      <a:pt x="9" y="61"/>
                      <a:pt x="9" y="61"/>
                    </a:cubicBezTo>
                    <a:cubicBezTo>
                      <a:pt x="18" y="78"/>
                      <a:pt x="18" y="78"/>
                      <a:pt x="18" y="78"/>
                    </a:cubicBezTo>
                    <a:cubicBezTo>
                      <a:pt x="22" y="76"/>
                      <a:pt x="26" y="74"/>
                      <a:pt x="29" y="72"/>
                    </a:cubicBezTo>
                    <a:cubicBezTo>
                      <a:pt x="29" y="76"/>
                      <a:pt x="29" y="80"/>
                      <a:pt x="29" y="83"/>
                    </a:cubicBezTo>
                    <a:cubicBezTo>
                      <a:pt x="29" y="83"/>
                      <a:pt x="29" y="84"/>
                      <a:pt x="29" y="84"/>
                    </a:cubicBezTo>
                    <a:cubicBezTo>
                      <a:pt x="30" y="84"/>
                      <a:pt x="31" y="84"/>
                      <a:pt x="31" y="84"/>
                    </a:cubicBezTo>
                    <a:cubicBezTo>
                      <a:pt x="34" y="159"/>
                      <a:pt x="34" y="159"/>
                      <a:pt x="34" y="159"/>
                    </a:cubicBezTo>
                    <a:cubicBezTo>
                      <a:pt x="55" y="159"/>
                      <a:pt x="55" y="159"/>
                      <a:pt x="55" y="159"/>
                    </a:cubicBezTo>
                    <a:cubicBezTo>
                      <a:pt x="56" y="137"/>
                      <a:pt x="56" y="99"/>
                      <a:pt x="55" y="84"/>
                    </a:cubicBezTo>
                    <a:cubicBezTo>
                      <a:pt x="56" y="84"/>
                      <a:pt x="57" y="84"/>
                      <a:pt x="58" y="84"/>
                    </a:cubicBezTo>
                    <a:cubicBezTo>
                      <a:pt x="60" y="159"/>
                      <a:pt x="60" y="159"/>
                      <a:pt x="60" y="159"/>
                    </a:cubicBezTo>
                    <a:cubicBezTo>
                      <a:pt x="74" y="159"/>
                      <a:pt x="74" y="159"/>
                      <a:pt x="74" y="159"/>
                    </a:cubicBezTo>
                    <a:cubicBezTo>
                      <a:pt x="70" y="156"/>
                      <a:pt x="67" y="151"/>
                      <a:pt x="67" y="145"/>
                    </a:cubicBezTo>
                    <a:cubicBezTo>
                      <a:pt x="67" y="75"/>
                      <a:pt x="67" y="75"/>
                      <a:pt x="67" y="75"/>
                    </a:cubicBezTo>
                    <a:cubicBezTo>
                      <a:pt x="67" y="68"/>
                      <a:pt x="71" y="62"/>
                      <a:pt x="76" y="59"/>
                    </a:cubicBezTo>
                    <a:cubicBezTo>
                      <a:pt x="77" y="60"/>
                      <a:pt x="78" y="61"/>
                      <a:pt x="78" y="62"/>
                    </a:cubicBezTo>
                    <a:cubicBezTo>
                      <a:pt x="110" y="41"/>
                      <a:pt x="110" y="41"/>
                      <a:pt x="110" y="41"/>
                    </a:cubicBezTo>
                    <a:cubicBezTo>
                      <a:pt x="111" y="40"/>
                      <a:pt x="111" y="40"/>
                      <a:pt x="111" y="40"/>
                    </a:cubicBezTo>
                    <a:lnTo>
                      <a:pt x="112" y="24"/>
                    </a:lnTo>
                    <a:close/>
                    <a:moveTo>
                      <a:pt x="30" y="55"/>
                    </a:moveTo>
                    <a:cubicBezTo>
                      <a:pt x="27" y="51"/>
                      <a:pt x="27" y="51"/>
                      <a:pt x="27" y="51"/>
                    </a:cubicBezTo>
                    <a:cubicBezTo>
                      <a:pt x="22" y="43"/>
                      <a:pt x="22" y="43"/>
                      <a:pt x="22" y="43"/>
                    </a:cubicBezTo>
                    <a:cubicBezTo>
                      <a:pt x="21" y="40"/>
                      <a:pt x="21" y="40"/>
                      <a:pt x="21" y="40"/>
                    </a:cubicBezTo>
                    <a:cubicBezTo>
                      <a:pt x="31" y="28"/>
                      <a:pt x="31" y="28"/>
                      <a:pt x="31" y="28"/>
                    </a:cubicBezTo>
                    <a:cubicBezTo>
                      <a:pt x="30" y="37"/>
                      <a:pt x="30" y="46"/>
                      <a:pt x="30" y="55"/>
                    </a:cubicBezTo>
                    <a:close/>
                    <a:moveTo>
                      <a:pt x="70" y="41"/>
                    </a:moveTo>
                    <a:cubicBezTo>
                      <a:pt x="68" y="39"/>
                      <a:pt x="68" y="39"/>
                      <a:pt x="68" y="39"/>
                    </a:cubicBezTo>
                    <a:cubicBezTo>
                      <a:pt x="82" y="30"/>
                      <a:pt x="82" y="30"/>
                      <a:pt x="82" y="30"/>
                    </a:cubicBezTo>
                    <a:cubicBezTo>
                      <a:pt x="82" y="28"/>
                      <a:pt x="82" y="27"/>
                      <a:pt x="82" y="25"/>
                    </a:cubicBezTo>
                    <a:cubicBezTo>
                      <a:pt x="86" y="28"/>
                      <a:pt x="86" y="28"/>
                      <a:pt x="86" y="28"/>
                    </a:cubicBezTo>
                    <a:cubicBezTo>
                      <a:pt x="88" y="30"/>
                      <a:pt x="88" y="30"/>
                      <a:pt x="88" y="30"/>
                    </a:cubicBezTo>
                    <a:lnTo>
                      <a:pt x="70" y="41"/>
                    </a:lnTo>
                    <a:close/>
                  </a:path>
                </a:pathLst>
              </a:custGeom>
              <a:solidFill>
                <a:schemeClr val="bg1"/>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solidFill>
                    <a:prstClr val="black"/>
                  </a:solidFill>
                </a:endParaRPr>
              </a:p>
            </p:txBody>
          </p:sp>
          <p:sp>
            <p:nvSpPr>
              <p:cNvPr id="75" name="Freeform 217"/>
              <p:cNvSpPr>
                <a:spLocks/>
              </p:cNvSpPr>
              <p:nvPr/>
            </p:nvSpPr>
            <p:spPr bwMode="auto">
              <a:xfrm>
                <a:off x="5946775" y="3201988"/>
                <a:ext cx="42863" cy="44450"/>
              </a:xfrm>
              <a:custGeom>
                <a:avLst/>
                <a:gdLst>
                  <a:gd name="T0" fmla="*/ 22 w 27"/>
                  <a:gd name="T1" fmla="*/ 0 h 28"/>
                  <a:gd name="T2" fmla="*/ 27 w 27"/>
                  <a:gd name="T3" fmla="*/ 16 h 28"/>
                  <a:gd name="T4" fmla="*/ 12 w 27"/>
                  <a:gd name="T5" fmla="*/ 28 h 28"/>
                  <a:gd name="T6" fmla="*/ 0 w 27"/>
                  <a:gd name="T7" fmla="*/ 16 h 28"/>
                  <a:gd name="T8" fmla="*/ 5 w 27"/>
                  <a:gd name="T9" fmla="*/ 0 h 28"/>
                  <a:gd name="T10" fmla="*/ 22 w 27"/>
                  <a:gd name="T11" fmla="*/ 0 h 28"/>
                </a:gdLst>
                <a:ahLst/>
                <a:cxnLst>
                  <a:cxn ang="0">
                    <a:pos x="T0" y="T1"/>
                  </a:cxn>
                  <a:cxn ang="0">
                    <a:pos x="T2" y="T3"/>
                  </a:cxn>
                  <a:cxn ang="0">
                    <a:pos x="T4" y="T5"/>
                  </a:cxn>
                  <a:cxn ang="0">
                    <a:pos x="T6" y="T7"/>
                  </a:cxn>
                  <a:cxn ang="0">
                    <a:pos x="T8" y="T9"/>
                  </a:cxn>
                  <a:cxn ang="0">
                    <a:pos x="T10" y="T11"/>
                  </a:cxn>
                </a:cxnLst>
                <a:rect l="0" t="0" r="r" b="b"/>
                <a:pathLst>
                  <a:path w="27" h="28">
                    <a:moveTo>
                      <a:pt x="22" y="0"/>
                    </a:moveTo>
                    <a:lnTo>
                      <a:pt x="27" y="16"/>
                    </a:lnTo>
                    <a:lnTo>
                      <a:pt x="12" y="28"/>
                    </a:lnTo>
                    <a:lnTo>
                      <a:pt x="0" y="16"/>
                    </a:lnTo>
                    <a:lnTo>
                      <a:pt x="5" y="0"/>
                    </a:lnTo>
                    <a:lnTo>
                      <a:pt x="22" y="0"/>
                    </a:lnTo>
                    <a:close/>
                  </a:path>
                </a:pathLst>
              </a:custGeom>
              <a:solidFill>
                <a:schemeClr val="bg1"/>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solidFill>
                    <a:prstClr val="black"/>
                  </a:solidFill>
                </a:endParaRPr>
              </a:p>
            </p:txBody>
          </p:sp>
          <p:sp>
            <p:nvSpPr>
              <p:cNvPr id="76" name="Freeform 218"/>
              <p:cNvSpPr>
                <a:spLocks/>
              </p:cNvSpPr>
              <p:nvPr/>
            </p:nvSpPr>
            <p:spPr bwMode="auto">
              <a:xfrm>
                <a:off x="5946775" y="3232150"/>
                <a:ext cx="42863" cy="185738"/>
              </a:xfrm>
              <a:custGeom>
                <a:avLst/>
                <a:gdLst>
                  <a:gd name="T0" fmla="*/ 22 w 27"/>
                  <a:gd name="T1" fmla="*/ 0 h 117"/>
                  <a:gd name="T2" fmla="*/ 27 w 27"/>
                  <a:gd name="T3" fmla="*/ 105 h 117"/>
                  <a:gd name="T4" fmla="*/ 12 w 27"/>
                  <a:gd name="T5" fmla="*/ 117 h 117"/>
                  <a:gd name="T6" fmla="*/ 0 w 27"/>
                  <a:gd name="T7" fmla="*/ 105 h 117"/>
                  <a:gd name="T8" fmla="*/ 5 w 27"/>
                  <a:gd name="T9" fmla="*/ 0 h 117"/>
                  <a:gd name="T10" fmla="*/ 22 w 27"/>
                  <a:gd name="T11" fmla="*/ 0 h 117"/>
                </a:gdLst>
                <a:ahLst/>
                <a:cxnLst>
                  <a:cxn ang="0">
                    <a:pos x="T0" y="T1"/>
                  </a:cxn>
                  <a:cxn ang="0">
                    <a:pos x="T2" y="T3"/>
                  </a:cxn>
                  <a:cxn ang="0">
                    <a:pos x="T4" y="T5"/>
                  </a:cxn>
                  <a:cxn ang="0">
                    <a:pos x="T6" y="T7"/>
                  </a:cxn>
                  <a:cxn ang="0">
                    <a:pos x="T8" y="T9"/>
                  </a:cxn>
                  <a:cxn ang="0">
                    <a:pos x="T10" y="T11"/>
                  </a:cxn>
                </a:cxnLst>
                <a:rect l="0" t="0" r="r" b="b"/>
                <a:pathLst>
                  <a:path w="27" h="117">
                    <a:moveTo>
                      <a:pt x="22" y="0"/>
                    </a:moveTo>
                    <a:lnTo>
                      <a:pt x="27" y="105"/>
                    </a:lnTo>
                    <a:lnTo>
                      <a:pt x="12" y="117"/>
                    </a:lnTo>
                    <a:lnTo>
                      <a:pt x="0" y="105"/>
                    </a:lnTo>
                    <a:lnTo>
                      <a:pt x="5" y="0"/>
                    </a:lnTo>
                    <a:lnTo>
                      <a:pt x="22" y="0"/>
                    </a:lnTo>
                    <a:close/>
                  </a:path>
                </a:pathLst>
              </a:custGeom>
              <a:solidFill>
                <a:schemeClr val="bg1"/>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solidFill>
                    <a:prstClr val="black"/>
                  </a:solidFill>
                </a:endParaRPr>
              </a:p>
            </p:txBody>
          </p:sp>
        </p:grpSp>
      </p:grpSp>
      <p:sp>
        <p:nvSpPr>
          <p:cNvPr id="77" name="Oval 21"/>
          <p:cNvSpPr/>
          <p:nvPr/>
        </p:nvSpPr>
        <p:spPr>
          <a:xfrm>
            <a:off x="1673664" y="2194323"/>
            <a:ext cx="1932614" cy="1932614"/>
          </a:xfrm>
          <a:prstGeom prst="ellipse">
            <a:avLst/>
          </a:prstGeom>
          <a:solidFill>
            <a:srgbClr val="92D050"/>
          </a:solidFill>
          <a:ln>
            <a:noFill/>
          </a:ln>
          <a:effectLst/>
          <a:scene3d>
            <a:camera prst="orthographicFront"/>
            <a:lightRig rig="threePt" dir="t"/>
          </a:scene3d>
          <a:sp3d prstMaterial="softEdge">
            <a:bevelT w="38100" h="6350"/>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2800" dirty="0">
              <a:solidFill>
                <a:srgbClr val="F16D63"/>
              </a:solidFill>
              <a:latin typeface="DIN-BoldItalic" pitchFamily="50" charset="0"/>
            </a:endParaRPr>
          </a:p>
        </p:txBody>
      </p:sp>
      <p:sp>
        <p:nvSpPr>
          <p:cNvPr id="78" name="椭圆 77"/>
          <p:cNvSpPr/>
          <p:nvPr/>
        </p:nvSpPr>
        <p:spPr>
          <a:xfrm>
            <a:off x="1831902" y="2352012"/>
            <a:ext cx="1616138" cy="1617237"/>
          </a:xfrm>
          <a:prstGeom prst="ellipse">
            <a:avLst/>
          </a:prstGeom>
          <a:blipFill dpi="0" rotWithShape="1">
            <a:blip r:embed="rId3" cstate="screen">
              <a:extLst>
                <a:ext uri="{BEBA8EAE-BF5A-486C-A8C5-ECC9F3942E4B}">
                  <a14:imgProps xmlns:a14="http://schemas.microsoft.com/office/drawing/2010/main">
                    <a14:imgLayer r:embed="rId4">
                      <a14:imgEffect>
                        <a14:artisticBlur/>
                      </a14:imgEffect>
                      <a14:imgEffect>
                        <a14:sharpenSoften amount="-100000"/>
                      </a14:imgEffect>
                      <a14:imgEffect>
                        <a14:brightnessContrast bright="17000"/>
                      </a14:imgEffect>
                    </a14:imgLayer>
                  </a14:imgProps>
                </a:ext>
                <a:ext uri="{28A0092B-C50C-407E-A947-70E740481C1C}">
                  <a14:useLocalDpi xmlns:a14="http://schemas.microsoft.com/office/drawing/2010/main"/>
                </a:ext>
              </a:extLst>
            </a:blip>
            <a:srcRect/>
            <a:stretch>
              <a:fillRect l="-1175" t="-4762" r="-169083" b="-116071"/>
            </a:stretch>
          </a:blipFill>
          <a:ln w="9525">
            <a:noFill/>
          </a:ln>
        </p:spPr>
        <p:style>
          <a:lnRef idx="2">
            <a:scrgbClr r="0" g="0" b="0"/>
          </a:lnRef>
          <a:fillRef idx="1">
            <a:scrgbClr r="0" g="0" b="0"/>
          </a:fillRef>
          <a:effectRef idx="0">
            <a:schemeClr val="accent5">
              <a:tint val="40000"/>
              <a:alpha val="90000"/>
              <a:hueOff val="0"/>
              <a:satOff val="0"/>
              <a:lumOff val="0"/>
              <a:alphaOff val="0"/>
            </a:schemeClr>
          </a:effectRef>
          <a:fontRef idx="minor">
            <a:schemeClr val="dk1">
              <a:hueOff val="0"/>
              <a:satOff val="0"/>
              <a:lumOff val="0"/>
              <a:alphaOff val="0"/>
            </a:schemeClr>
          </a:fontRef>
        </p:style>
      </p:sp>
      <p:sp>
        <p:nvSpPr>
          <p:cNvPr id="79" name="矩形 78"/>
          <p:cNvSpPr/>
          <p:nvPr/>
        </p:nvSpPr>
        <p:spPr>
          <a:xfrm>
            <a:off x="6210803" y="2483000"/>
            <a:ext cx="3312368" cy="324000"/>
          </a:xfrm>
          <a:prstGeom prst="rect">
            <a:avLst/>
          </a:prstGeom>
          <a:solidFill>
            <a:srgbClr val="92D05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lang="zh-CN" altLang="en-US" sz="1600" dirty="0" smtClean="0">
                <a:latin typeface="微软雅黑" panose="020B0503020204020204" pitchFamily="34" charset="-122"/>
                <a:ea typeface="微软雅黑" panose="020B0503020204020204" pitchFamily="34" charset="-122"/>
              </a:rPr>
              <a:t>团队协作</a:t>
            </a:r>
            <a:endParaRPr lang="zh-CN" altLang="en-US" sz="1600" dirty="0">
              <a:latin typeface="微软雅黑" panose="020B0503020204020204" pitchFamily="34" charset="-122"/>
              <a:ea typeface="微软雅黑" panose="020B0503020204020204" pitchFamily="34" charset="-122"/>
            </a:endParaRPr>
          </a:p>
        </p:txBody>
      </p:sp>
      <p:sp>
        <p:nvSpPr>
          <p:cNvPr id="80" name="矩形 79"/>
          <p:cNvSpPr/>
          <p:nvPr/>
        </p:nvSpPr>
        <p:spPr>
          <a:xfrm>
            <a:off x="6210803" y="2860904"/>
            <a:ext cx="2448272" cy="324000"/>
          </a:xfrm>
          <a:prstGeom prst="rect">
            <a:avLst/>
          </a:prstGeom>
          <a:solidFill>
            <a:schemeClr val="accent5">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lang="zh-CN" altLang="en-US" sz="1600" dirty="0" smtClean="0">
                <a:latin typeface="微软雅黑" panose="020B0503020204020204" pitchFamily="34" charset="-122"/>
                <a:ea typeface="微软雅黑" panose="020B0503020204020204" pitchFamily="34" charset="-122"/>
              </a:rPr>
              <a:t>沟通交流</a:t>
            </a:r>
            <a:endParaRPr lang="zh-CN" altLang="en-US" sz="1600" dirty="0">
              <a:latin typeface="微软雅黑" panose="020B0503020204020204" pitchFamily="34" charset="-122"/>
              <a:ea typeface="微软雅黑" panose="020B0503020204020204" pitchFamily="34" charset="-122"/>
            </a:endParaRPr>
          </a:p>
        </p:txBody>
      </p:sp>
      <p:sp>
        <p:nvSpPr>
          <p:cNvPr id="81" name="矩形 80"/>
          <p:cNvSpPr/>
          <p:nvPr/>
        </p:nvSpPr>
        <p:spPr>
          <a:xfrm>
            <a:off x="6210803" y="3256984"/>
            <a:ext cx="3888432" cy="324000"/>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lang="zh-CN" altLang="en-US" sz="1600" dirty="0" smtClean="0">
                <a:latin typeface="微软雅黑" panose="020B0503020204020204" pitchFamily="34" charset="-122"/>
                <a:ea typeface="微软雅黑" panose="020B0503020204020204" pitchFamily="34" charset="-122"/>
              </a:rPr>
              <a:t>业务知识</a:t>
            </a:r>
            <a:endParaRPr lang="zh-CN" altLang="en-US" sz="1600" dirty="0">
              <a:latin typeface="微软雅黑" panose="020B0503020204020204" pitchFamily="34" charset="-122"/>
              <a:ea typeface="微软雅黑" panose="020B0503020204020204" pitchFamily="34" charset="-122"/>
            </a:endParaRPr>
          </a:p>
        </p:txBody>
      </p:sp>
      <p:sp>
        <p:nvSpPr>
          <p:cNvPr id="82" name="矩形 81"/>
          <p:cNvSpPr/>
          <p:nvPr/>
        </p:nvSpPr>
        <p:spPr>
          <a:xfrm>
            <a:off x="6210803" y="3652992"/>
            <a:ext cx="2160240" cy="324000"/>
          </a:xfrm>
          <a:prstGeom prst="rect">
            <a:avLst/>
          </a:prstGeom>
          <a:solidFill>
            <a:schemeClr val="accent1">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lang="zh-CN" altLang="en-US" sz="1600" dirty="0">
                <a:latin typeface="微软雅黑" panose="020B0503020204020204" pitchFamily="34" charset="-122"/>
                <a:ea typeface="微软雅黑" panose="020B0503020204020204" pitchFamily="34" charset="-122"/>
              </a:rPr>
              <a:t>情绪管理</a:t>
            </a:r>
          </a:p>
        </p:txBody>
      </p:sp>
      <p:sp>
        <p:nvSpPr>
          <p:cNvPr id="83" name="文本框 5"/>
          <p:cNvSpPr txBox="1"/>
          <p:nvPr/>
        </p:nvSpPr>
        <p:spPr>
          <a:xfrm>
            <a:off x="6210803" y="2060848"/>
            <a:ext cx="1224136" cy="400110"/>
          </a:xfrm>
          <a:prstGeom prst="rect">
            <a:avLst/>
          </a:prstGeom>
          <a:noFill/>
        </p:spPr>
        <p:txBody>
          <a:bodyPr wrap="square" rtlCol="0">
            <a:spAutoFit/>
          </a:bodyPr>
          <a:lstStyle/>
          <a:p>
            <a:r>
              <a:rPr lang="zh-CN" altLang="en-US" sz="2000" b="1" dirty="0" smtClean="0">
                <a:solidFill>
                  <a:schemeClr val="tx1">
                    <a:lumMod val="65000"/>
                    <a:lumOff val="35000"/>
                  </a:schemeClr>
                </a:solidFill>
                <a:latin typeface="微软雅黑" panose="020B0503020204020204" pitchFamily="34" charset="-122"/>
                <a:ea typeface="微软雅黑" panose="020B0503020204020204" pitchFamily="34" charset="-122"/>
              </a:rPr>
              <a:t>技能</a:t>
            </a:r>
            <a:r>
              <a:rPr lang="zh-CN" altLang="en-US" b="1" dirty="0" smtClean="0">
                <a:solidFill>
                  <a:schemeClr val="bg1"/>
                </a:solidFill>
                <a:latin typeface="微软雅黑" panose="020B0503020204020204" pitchFamily="34" charset="-122"/>
                <a:ea typeface="微软雅黑" panose="020B0503020204020204" pitchFamily="34" charset="-122"/>
              </a:rPr>
              <a:t>：</a:t>
            </a:r>
            <a:endParaRPr lang="zh-CN" altLang="en-US" b="1" dirty="0">
              <a:solidFill>
                <a:schemeClr val="bg1"/>
              </a:solidFill>
              <a:latin typeface="微软雅黑" panose="020B0503020204020204" pitchFamily="34" charset="-122"/>
              <a:ea typeface="微软雅黑" panose="020B0503020204020204" pitchFamily="34" charset="-122"/>
            </a:endParaRPr>
          </a:p>
        </p:txBody>
      </p:sp>
      <p:sp>
        <p:nvSpPr>
          <p:cNvPr id="84" name="文本框 9"/>
          <p:cNvSpPr txBox="1"/>
          <p:nvPr/>
        </p:nvSpPr>
        <p:spPr>
          <a:xfrm>
            <a:off x="10212451" y="2511825"/>
            <a:ext cx="648072" cy="307777"/>
          </a:xfrm>
          <a:prstGeom prst="rect">
            <a:avLst/>
          </a:prstGeom>
          <a:noFill/>
        </p:spPr>
        <p:txBody>
          <a:bodyPr wrap="square" rtlCol="0">
            <a:spAutoFit/>
          </a:bodyPr>
          <a:lstStyle/>
          <a:p>
            <a:pPr algn="ctr"/>
            <a:r>
              <a:rPr lang="en-US" altLang="zh-CN" sz="1400" b="1" dirty="0" smtClean="0">
                <a:solidFill>
                  <a:schemeClr val="bg1">
                    <a:lumMod val="50000"/>
                  </a:schemeClr>
                </a:solidFill>
                <a:latin typeface="微软雅黑" panose="020B0503020204020204" pitchFamily="34" charset="-122"/>
                <a:ea typeface="微软雅黑" panose="020B0503020204020204" pitchFamily="34" charset="-122"/>
              </a:rPr>
              <a:t>80%</a:t>
            </a:r>
            <a:endParaRPr lang="zh-CN" altLang="en-US" sz="1400" b="1" dirty="0">
              <a:solidFill>
                <a:schemeClr val="bg1">
                  <a:lumMod val="50000"/>
                </a:schemeClr>
              </a:solidFill>
              <a:latin typeface="微软雅黑" panose="020B0503020204020204" pitchFamily="34" charset="-122"/>
              <a:ea typeface="微软雅黑" panose="020B0503020204020204" pitchFamily="34" charset="-122"/>
            </a:endParaRPr>
          </a:p>
        </p:txBody>
      </p:sp>
      <p:sp>
        <p:nvSpPr>
          <p:cNvPr id="85" name="文本框 40"/>
          <p:cNvSpPr txBox="1"/>
          <p:nvPr/>
        </p:nvSpPr>
        <p:spPr>
          <a:xfrm>
            <a:off x="10207247" y="3280484"/>
            <a:ext cx="648072" cy="307777"/>
          </a:xfrm>
          <a:prstGeom prst="rect">
            <a:avLst/>
          </a:prstGeom>
          <a:noFill/>
        </p:spPr>
        <p:txBody>
          <a:bodyPr wrap="square" rtlCol="0">
            <a:spAutoFit/>
          </a:bodyPr>
          <a:lstStyle/>
          <a:p>
            <a:pPr algn="ctr"/>
            <a:r>
              <a:rPr lang="en-US" altLang="zh-CN" sz="1400" b="1" dirty="0" smtClean="0">
                <a:solidFill>
                  <a:schemeClr val="bg1">
                    <a:lumMod val="50000"/>
                  </a:schemeClr>
                </a:solidFill>
                <a:latin typeface="微软雅黑" panose="020B0503020204020204" pitchFamily="34" charset="-122"/>
                <a:ea typeface="微软雅黑" panose="020B0503020204020204" pitchFamily="34" charset="-122"/>
              </a:rPr>
              <a:t>95%</a:t>
            </a:r>
            <a:endParaRPr lang="zh-CN" altLang="en-US" sz="1400" b="1" dirty="0">
              <a:solidFill>
                <a:schemeClr val="bg1">
                  <a:lumMod val="50000"/>
                </a:schemeClr>
              </a:solidFill>
              <a:latin typeface="微软雅黑" panose="020B0503020204020204" pitchFamily="34" charset="-122"/>
              <a:ea typeface="微软雅黑" panose="020B0503020204020204" pitchFamily="34" charset="-122"/>
            </a:endParaRPr>
          </a:p>
        </p:txBody>
      </p:sp>
      <p:sp>
        <p:nvSpPr>
          <p:cNvPr id="86" name="文本框 41"/>
          <p:cNvSpPr txBox="1"/>
          <p:nvPr/>
        </p:nvSpPr>
        <p:spPr>
          <a:xfrm>
            <a:off x="10207247" y="3676492"/>
            <a:ext cx="648072" cy="307777"/>
          </a:xfrm>
          <a:prstGeom prst="rect">
            <a:avLst/>
          </a:prstGeom>
          <a:noFill/>
        </p:spPr>
        <p:txBody>
          <a:bodyPr wrap="square" rtlCol="0">
            <a:spAutoFit/>
          </a:bodyPr>
          <a:lstStyle/>
          <a:p>
            <a:pPr algn="ctr"/>
            <a:r>
              <a:rPr lang="en-US" altLang="zh-CN" sz="1400" b="1" dirty="0" smtClean="0">
                <a:solidFill>
                  <a:schemeClr val="bg1">
                    <a:lumMod val="50000"/>
                  </a:schemeClr>
                </a:solidFill>
                <a:latin typeface="微软雅黑" panose="020B0503020204020204" pitchFamily="34" charset="-122"/>
                <a:ea typeface="微软雅黑" panose="020B0503020204020204" pitchFamily="34" charset="-122"/>
              </a:rPr>
              <a:t>50%</a:t>
            </a:r>
            <a:endParaRPr lang="zh-CN" altLang="en-US" sz="1400" b="1" dirty="0">
              <a:solidFill>
                <a:schemeClr val="bg1">
                  <a:lumMod val="50000"/>
                </a:schemeClr>
              </a:solidFill>
              <a:latin typeface="微软雅黑" panose="020B0503020204020204" pitchFamily="34" charset="-122"/>
              <a:ea typeface="微软雅黑" panose="020B0503020204020204" pitchFamily="34" charset="-122"/>
            </a:endParaRPr>
          </a:p>
        </p:txBody>
      </p:sp>
      <p:sp>
        <p:nvSpPr>
          <p:cNvPr id="105" name="文本框 42"/>
          <p:cNvSpPr txBox="1"/>
          <p:nvPr/>
        </p:nvSpPr>
        <p:spPr>
          <a:xfrm>
            <a:off x="10210052" y="2907905"/>
            <a:ext cx="648072" cy="307777"/>
          </a:xfrm>
          <a:prstGeom prst="rect">
            <a:avLst/>
          </a:prstGeom>
          <a:noFill/>
        </p:spPr>
        <p:txBody>
          <a:bodyPr wrap="square" rtlCol="0">
            <a:spAutoFit/>
          </a:bodyPr>
          <a:lstStyle/>
          <a:p>
            <a:pPr algn="ctr"/>
            <a:r>
              <a:rPr lang="en-US" altLang="zh-CN" sz="1400" b="1" dirty="0" smtClean="0">
                <a:solidFill>
                  <a:schemeClr val="bg1">
                    <a:lumMod val="50000"/>
                  </a:schemeClr>
                </a:solidFill>
                <a:latin typeface="微软雅黑" panose="020B0503020204020204" pitchFamily="34" charset="-122"/>
                <a:ea typeface="微软雅黑" panose="020B0503020204020204" pitchFamily="34" charset="-122"/>
              </a:rPr>
              <a:t>70%</a:t>
            </a:r>
            <a:endParaRPr lang="zh-CN" altLang="en-US" sz="1400" b="1" dirty="0">
              <a:solidFill>
                <a:schemeClr val="bg1">
                  <a:lumMod val="50000"/>
                </a:schemeClr>
              </a:solidFill>
              <a:latin typeface="微软雅黑" panose="020B0503020204020204" pitchFamily="34" charset="-122"/>
              <a:ea typeface="微软雅黑" panose="020B0503020204020204" pitchFamily="34" charset="-122"/>
            </a:endParaRPr>
          </a:p>
        </p:txBody>
      </p:sp>
      <p:sp>
        <p:nvSpPr>
          <p:cNvPr id="106" name="文本框 11"/>
          <p:cNvSpPr txBox="1"/>
          <p:nvPr/>
        </p:nvSpPr>
        <p:spPr>
          <a:xfrm>
            <a:off x="7013975" y="3163333"/>
            <a:ext cx="906077" cy="369332"/>
          </a:xfrm>
          <a:prstGeom prst="rect">
            <a:avLst/>
          </a:prstGeom>
          <a:noFill/>
        </p:spPr>
        <p:txBody>
          <a:bodyPr wrap="square" rtlCol="0">
            <a:spAutoFit/>
          </a:bodyPr>
          <a:lstStyle/>
          <a:p>
            <a:endParaRPr lang="zh-CN" altLang="en-US" dirty="0">
              <a:latin typeface="微软雅黑" panose="020B0503020204020204" pitchFamily="34" charset="-122"/>
              <a:ea typeface="微软雅黑" panose="020B0503020204020204" pitchFamily="34" charset="-122"/>
            </a:endParaRPr>
          </a:p>
        </p:txBody>
      </p:sp>
      <p:grpSp>
        <p:nvGrpSpPr>
          <p:cNvPr id="107" name="组合 106"/>
          <p:cNvGrpSpPr/>
          <p:nvPr/>
        </p:nvGrpSpPr>
        <p:grpSpPr>
          <a:xfrm>
            <a:off x="3937347" y="2297667"/>
            <a:ext cx="2104592" cy="1635893"/>
            <a:chOff x="4080015" y="2124888"/>
            <a:chExt cx="2104592" cy="1635893"/>
          </a:xfrm>
        </p:grpSpPr>
        <p:sp>
          <p:nvSpPr>
            <p:cNvPr id="108" name="文本框 10"/>
            <p:cNvSpPr txBox="1"/>
            <p:nvPr/>
          </p:nvSpPr>
          <p:spPr>
            <a:xfrm>
              <a:off x="4080015" y="2124888"/>
              <a:ext cx="1729539" cy="400110"/>
            </a:xfrm>
            <a:prstGeom prst="rect">
              <a:avLst/>
            </a:prstGeom>
            <a:noFill/>
          </p:spPr>
          <p:txBody>
            <a:bodyPr wrap="square" rtlCol="0">
              <a:spAutoFit/>
            </a:bodyPr>
            <a:lstStyle/>
            <a:p>
              <a:r>
                <a:rPr lang="zh-CN" altLang="en-US" sz="2000" b="1" dirty="0" smtClean="0">
                  <a:solidFill>
                    <a:schemeClr val="tx1">
                      <a:lumMod val="65000"/>
                      <a:lumOff val="35000"/>
                    </a:schemeClr>
                  </a:solidFill>
                  <a:latin typeface="微软雅黑" panose="020B0503020204020204" pitchFamily="34" charset="-122"/>
                  <a:ea typeface="微软雅黑" panose="020B0503020204020204" pitchFamily="34" charset="-122"/>
                </a:rPr>
                <a:t>人物介绍：</a:t>
              </a:r>
              <a:endParaRPr lang="zh-CN" altLang="en-US" sz="2000" b="1" dirty="0">
                <a:solidFill>
                  <a:schemeClr val="tx1">
                    <a:lumMod val="65000"/>
                    <a:lumOff val="35000"/>
                  </a:schemeClr>
                </a:solidFill>
                <a:latin typeface="微软雅黑" panose="020B0503020204020204" pitchFamily="34" charset="-122"/>
                <a:ea typeface="微软雅黑" panose="020B0503020204020204" pitchFamily="34" charset="-122"/>
              </a:endParaRPr>
            </a:p>
          </p:txBody>
        </p:sp>
        <p:sp>
          <p:nvSpPr>
            <p:cNvPr id="109" name="Rectangle 1"/>
            <p:cNvSpPr>
              <a:spLocks noChangeArrowheads="1"/>
            </p:cNvSpPr>
            <p:nvPr/>
          </p:nvSpPr>
          <p:spPr bwMode="auto">
            <a:xfrm>
              <a:off x="4138622" y="2575865"/>
              <a:ext cx="2045985" cy="1184916"/>
            </a:xfrm>
            <a:prstGeom prst="rect">
              <a:avLst/>
            </a:prstGeom>
            <a:noFill/>
            <a:ln>
              <a:noFill/>
            </a:ln>
            <a:effectLst/>
          </p:spPr>
          <p:txBody>
            <a:bodyPr vert="horz" wrap="square" lIns="0" tIns="0" rIns="0" bIns="76176" numCol="1" anchor="ctr" anchorCtr="0" compatLnSpc="1">
              <a:prstTxWarp prst="textNoShape">
                <a:avLst/>
              </a:prstTxWarp>
              <a:spAutoFit/>
            </a:bodyPr>
            <a:lstStyle/>
            <a:p>
              <a:pPr marL="0" marR="0" lvl="0" indent="0" algn="l" defTabSz="914400" rtl="0" eaLnBrk="0" fontAlgn="base" latinLnBrk="0" hangingPunct="0">
                <a:lnSpc>
                  <a:spcPct val="150000"/>
                </a:lnSpc>
                <a:spcBef>
                  <a:spcPct val="0"/>
                </a:spcBef>
                <a:spcAft>
                  <a:spcPct val="0"/>
                </a:spcAft>
                <a:buClrTx/>
                <a:buSzTx/>
                <a:buFontTx/>
                <a:buNone/>
                <a:tabLst/>
              </a:pPr>
              <a:r>
                <a:rPr lang="zh-CN" sz="1600" dirty="0">
                  <a:solidFill>
                    <a:schemeClr val="bg1">
                      <a:lumMod val="50000"/>
                    </a:schemeClr>
                  </a:solidFill>
                  <a:latin typeface="微软雅黑" panose="020B0503020204020204" pitchFamily="34" charset="-122"/>
                  <a:ea typeface="微软雅黑" panose="020B0503020204020204" pitchFamily="34" charset="-122"/>
                </a:rPr>
                <a:t>上海复旦大学哲学系毕业，之后取得香港浸会大学传播硕士学位。 </a:t>
              </a:r>
            </a:p>
          </p:txBody>
        </p:sp>
      </p:grpSp>
      <p:grpSp>
        <p:nvGrpSpPr>
          <p:cNvPr id="110" name="组合 109"/>
          <p:cNvGrpSpPr/>
          <p:nvPr/>
        </p:nvGrpSpPr>
        <p:grpSpPr>
          <a:xfrm>
            <a:off x="1703512" y="4522475"/>
            <a:ext cx="2908196" cy="922749"/>
            <a:chOff x="1703512" y="4666491"/>
            <a:chExt cx="2908196" cy="922749"/>
          </a:xfrm>
        </p:grpSpPr>
        <p:sp>
          <p:nvSpPr>
            <p:cNvPr id="111" name="文本框 18"/>
            <p:cNvSpPr txBox="1"/>
            <p:nvPr/>
          </p:nvSpPr>
          <p:spPr>
            <a:xfrm>
              <a:off x="1703512" y="4666491"/>
              <a:ext cx="2088232" cy="769441"/>
            </a:xfrm>
            <a:prstGeom prst="rect">
              <a:avLst/>
            </a:prstGeom>
            <a:noFill/>
          </p:spPr>
          <p:txBody>
            <a:bodyPr wrap="square" rtlCol="0">
              <a:spAutoFit/>
            </a:bodyPr>
            <a:lstStyle/>
            <a:p>
              <a:r>
                <a:rPr lang="en-US" altLang="zh-CN" sz="4400" dirty="0" smtClean="0">
                  <a:solidFill>
                    <a:schemeClr val="bg1">
                      <a:lumMod val="50000"/>
                    </a:schemeClr>
                  </a:solidFill>
                  <a:latin typeface="微软雅黑" panose="020B0503020204020204" pitchFamily="34" charset="-122"/>
                  <a:ea typeface="微软雅黑" panose="020B0503020204020204" pitchFamily="34" charset="-122"/>
                </a:rPr>
                <a:t>DAIEN</a:t>
              </a:r>
            </a:p>
          </p:txBody>
        </p:sp>
        <p:cxnSp>
          <p:nvCxnSpPr>
            <p:cNvPr id="112" name="直接连接符 111"/>
            <p:cNvCxnSpPr/>
            <p:nvPr/>
          </p:nvCxnSpPr>
          <p:spPr>
            <a:xfrm flipV="1">
              <a:off x="3275469" y="5051211"/>
              <a:ext cx="444027" cy="515381"/>
            </a:xfrm>
            <a:prstGeom prst="line">
              <a:avLst/>
            </a:prstGeom>
            <a:ln>
              <a:solidFill>
                <a:schemeClr val="tx2">
                  <a:lumMod val="50000"/>
                </a:schemeClr>
              </a:solidFill>
            </a:ln>
          </p:spPr>
          <p:style>
            <a:lnRef idx="1">
              <a:schemeClr val="accent1"/>
            </a:lnRef>
            <a:fillRef idx="0">
              <a:schemeClr val="accent1"/>
            </a:fillRef>
            <a:effectRef idx="0">
              <a:schemeClr val="accent1"/>
            </a:effectRef>
            <a:fontRef idx="minor">
              <a:schemeClr val="tx1"/>
            </a:fontRef>
          </p:style>
        </p:cxnSp>
        <p:sp>
          <p:nvSpPr>
            <p:cNvPr id="113" name="矩形 112"/>
            <p:cNvSpPr/>
            <p:nvPr/>
          </p:nvSpPr>
          <p:spPr>
            <a:xfrm>
              <a:off x="3503712" y="5219908"/>
              <a:ext cx="1107996" cy="369332"/>
            </a:xfrm>
            <a:prstGeom prst="rect">
              <a:avLst/>
            </a:prstGeom>
          </p:spPr>
          <p:txBody>
            <a:bodyPr wrap="none">
              <a:spAutoFit/>
            </a:bodyPr>
            <a:lstStyle/>
            <a:p>
              <a:r>
                <a:rPr lang="zh-CN" altLang="en-US" dirty="0" smtClean="0">
                  <a:solidFill>
                    <a:schemeClr val="bg1">
                      <a:lumMod val="50000"/>
                    </a:schemeClr>
                  </a:solidFill>
                  <a:latin typeface="微软雅黑" panose="020B0503020204020204" pitchFamily="34" charset="-122"/>
                  <a:ea typeface="微软雅黑" panose="020B0503020204020204" pitchFamily="34" charset="-122"/>
                </a:rPr>
                <a:t>设计总监</a:t>
              </a:r>
              <a:endParaRPr lang="zh-CN" altLang="en-US" dirty="0">
                <a:solidFill>
                  <a:schemeClr val="bg1">
                    <a:lumMod val="50000"/>
                  </a:schemeClr>
                </a:solidFill>
                <a:latin typeface="微软雅黑" panose="020B0503020204020204" pitchFamily="34" charset="-122"/>
                <a:ea typeface="微软雅黑" panose="020B0503020204020204" pitchFamily="34" charset="-122"/>
              </a:endParaRPr>
            </a:p>
          </p:txBody>
        </p:sp>
      </p:grpSp>
      <p:grpSp>
        <p:nvGrpSpPr>
          <p:cNvPr id="114" name="组合 113"/>
          <p:cNvGrpSpPr/>
          <p:nvPr/>
        </p:nvGrpSpPr>
        <p:grpSpPr>
          <a:xfrm>
            <a:off x="4873451" y="4580110"/>
            <a:ext cx="5992767" cy="842466"/>
            <a:chOff x="5073372" y="4724126"/>
            <a:chExt cx="5992767" cy="842466"/>
          </a:xfrm>
        </p:grpSpPr>
        <p:cxnSp>
          <p:nvCxnSpPr>
            <p:cNvPr id="115" name="直接连接符 114"/>
            <p:cNvCxnSpPr/>
            <p:nvPr/>
          </p:nvCxnSpPr>
          <p:spPr>
            <a:xfrm>
              <a:off x="5073372" y="5566592"/>
              <a:ext cx="5056663" cy="0"/>
            </a:xfrm>
            <a:prstGeom prst="line">
              <a:avLst/>
            </a:prstGeom>
            <a:ln>
              <a:solidFill>
                <a:schemeClr val="bg1">
                  <a:lumMod val="65000"/>
                </a:schemeClr>
              </a:solidFill>
            </a:ln>
          </p:spPr>
          <p:style>
            <a:lnRef idx="1">
              <a:schemeClr val="accent1"/>
            </a:lnRef>
            <a:fillRef idx="0">
              <a:schemeClr val="accent1"/>
            </a:fillRef>
            <a:effectRef idx="0">
              <a:schemeClr val="accent1"/>
            </a:effectRef>
            <a:fontRef idx="minor">
              <a:schemeClr val="tx1"/>
            </a:fontRef>
          </p:style>
        </p:cxnSp>
        <p:sp>
          <p:nvSpPr>
            <p:cNvPr id="116" name="文本框 49"/>
            <p:cNvSpPr txBox="1"/>
            <p:nvPr/>
          </p:nvSpPr>
          <p:spPr>
            <a:xfrm>
              <a:off x="8509855" y="4724126"/>
              <a:ext cx="2556284" cy="584775"/>
            </a:xfrm>
            <a:prstGeom prst="rect">
              <a:avLst/>
            </a:prstGeom>
            <a:noFill/>
          </p:spPr>
          <p:txBody>
            <a:bodyPr wrap="square" rtlCol="0">
              <a:spAutoFit/>
            </a:bodyPr>
            <a:lstStyle/>
            <a:p>
              <a:r>
                <a:rPr lang="zh-CN" altLang="en-US" sz="1600" dirty="0" smtClean="0">
                  <a:solidFill>
                    <a:schemeClr val="bg1">
                      <a:lumMod val="50000"/>
                    </a:schemeClr>
                  </a:solidFill>
                  <a:latin typeface="微软雅黑" panose="020B0503020204020204" pitchFamily="34" charset="-122"/>
                  <a:ea typeface="微软雅黑" panose="020B0503020204020204" pitchFamily="34" charset="-122"/>
                </a:rPr>
                <a:t>工作岗位说明及日常工作内容阐述。</a:t>
              </a:r>
              <a:endParaRPr lang="zh-CN" altLang="en-US" sz="1600" dirty="0">
                <a:solidFill>
                  <a:schemeClr val="bg1">
                    <a:lumMod val="50000"/>
                  </a:schemeClr>
                </a:solidFill>
                <a:latin typeface="微软雅黑" panose="020B0503020204020204" pitchFamily="34" charset="-122"/>
                <a:ea typeface="微软雅黑" panose="020B0503020204020204" pitchFamily="34" charset="-122"/>
              </a:endParaRPr>
            </a:p>
          </p:txBody>
        </p:sp>
        <p:pic>
          <p:nvPicPr>
            <p:cNvPr id="117" name="图片 116"/>
            <p:cNvPicPr>
              <a:picLocks noChangeAspect="1"/>
            </p:cNvPicPr>
            <p:nvPr/>
          </p:nvPicPr>
          <p:blipFill rotWithShape="1">
            <a:blip r:embed="rId5" cstate="print">
              <a:extLst>
                <a:ext uri="{BEBA8EAE-BF5A-486C-A8C5-ECC9F3942E4B}">
                  <a14:imgProps xmlns:a14="http://schemas.microsoft.com/office/drawing/2010/main">
                    <a14:imgLayer r:embed="rId6">
                      <a14:imgEffect>
                        <a14:backgroundRemoval t="10000" b="90000" l="10000" r="90000">
                          <a14:foregroundMark x1="35742" y1="45898" x2="35742" y2="45898"/>
                          <a14:backgroundMark x1="34570" y1="53906" x2="34570" y2="53906"/>
                        </a14:backgroundRemoval>
                      </a14:imgEffect>
                    </a14:imgLayer>
                  </a14:imgProps>
                </a:ext>
                <a:ext uri="{28A0092B-C50C-407E-A947-70E740481C1C}">
                  <a14:useLocalDpi xmlns:a14="http://schemas.microsoft.com/office/drawing/2010/main" val="0"/>
                </a:ext>
              </a:extLst>
            </a:blip>
            <a:srcRect/>
            <a:stretch/>
          </p:blipFill>
          <p:spPr>
            <a:xfrm>
              <a:off x="7878872" y="4762457"/>
              <a:ext cx="504000" cy="504000"/>
            </a:xfrm>
            <a:prstGeom prst="ellipse">
              <a:avLst/>
            </a:prstGeom>
            <a:solidFill>
              <a:schemeClr val="accent1">
                <a:lumMod val="75000"/>
              </a:schemeClr>
            </a:solidFill>
          </p:spPr>
        </p:pic>
      </p:grpSp>
      <p:sp>
        <p:nvSpPr>
          <p:cNvPr id="118" name="矩形 117"/>
          <p:cNvSpPr/>
          <p:nvPr/>
        </p:nvSpPr>
        <p:spPr>
          <a:xfrm>
            <a:off x="9412843" y="188639"/>
            <a:ext cx="933216" cy="334417"/>
          </a:xfrm>
          <a:prstGeom prst="rect">
            <a:avLst/>
          </a:prstGeom>
          <a:solidFill>
            <a:srgbClr val="92D05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400"/>
          </a:p>
        </p:txBody>
      </p:sp>
      <p:sp>
        <p:nvSpPr>
          <p:cNvPr id="119" name="矩形 118"/>
          <p:cNvSpPr/>
          <p:nvPr/>
        </p:nvSpPr>
        <p:spPr>
          <a:xfrm>
            <a:off x="10347503" y="187549"/>
            <a:ext cx="1582732" cy="334417"/>
          </a:xfrm>
          <a:prstGeom prst="rect">
            <a:avLst/>
          </a:prstGeom>
          <a:solidFill>
            <a:srgbClr val="92D050">
              <a:alpha val="7098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600"/>
          </a:p>
        </p:txBody>
      </p:sp>
      <p:sp>
        <p:nvSpPr>
          <p:cNvPr id="120" name="文本框 9"/>
          <p:cNvSpPr txBox="1"/>
          <p:nvPr/>
        </p:nvSpPr>
        <p:spPr>
          <a:xfrm>
            <a:off x="9412843" y="221071"/>
            <a:ext cx="933216" cy="284693"/>
          </a:xfrm>
          <a:prstGeom prst="rect">
            <a:avLst/>
          </a:prstGeom>
          <a:noFill/>
        </p:spPr>
        <p:txBody>
          <a:bodyPr wrap="square" lIns="68580" tIns="34290" rIns="68580" bIns="34290" rtlCol="0">
            <a:spAutoFit/>
          </a:bodyPr>
          <a:lstStyle/>
          <a:p>
            <a:pPr marL="0" lvl="1" algn="ctr"/>
            <a:r>
              <a:rPr lang="zh-CN" altLang="en-US" sz="1400" dirty="0">
                <a:solidFill>
                  <a:schemeClr val="bg1"/>
                </a:solidFill>
                <a:latin typeface="微软雅黑" pitchFamily="34" charset="-122"/>
                <a:ea typeface="微软雅黑" pitchFamily="34" charset="-122"/>
              </a:rPr>
              <a:t>第一章</a:t>
            </a:r>
          </a:p>
        </p:txBody>
      </p:sp>
      <p:sp>
        <p:nvSpPr>
          <p:cNvPr id="121" name="文本框 9"/>
          <p:cNvSpPr txBox="1"/>
          <p:nvPr/>
        </p:nvSpPr>
        <p:spPr>
          <a:xfrm>
            <a:off x="10338630" y="213500"/>
            <a:ext cx="1584176" cy="284693"/>
          </a:xfrm>
          <a:prstGeom prst="rect">
            <a:avLst/>
          </a:prstGeom>
          <a:noFill/>
        </p:spPr>
        <p:txBody>
          <a:bodyPr wrap="square" lIns="68580" tIns="34290" rIns="68580" bIns="34290" rtlCol="0">
            <a:spAutoFit/>
          </a:bodyPr>
          <a:lstStyle/>
          <a:p>
            <a:pPr marL="0" lvl="1" algn="ctr"/>
            <a:r>
              <a:rPr lang="zh-CN" altLang="en-US" sz="1400" dirty="0" smtClean="0">
                <a:solidFill>
                  <a:schemeClr val="bg1"/>
                </a:solidFill>
                <a:latin typeface="微软雅黑" pitchFamily="34" charset="-122"/>
                <a:ea typeface="微软雅黑" pitchFamily="34" charset="-122"/>
              </a:rPr>
              <a:t>公司与团队</a:t>
            </a:r>
            <a:endParaRPr lang="zh-CN" altLang="en-US" sz="1400" dirty="0">
              <a:solidFill>
                <a:schemeClr val="bg1"/>
              </a:solidFill>
              <a:latin typeface="微软雅黑" pitchFamily="34" charset="-122"/>
              <a:ea typeface="微软雅黑" pitchFamily="34" charset="-122"/>
            </a:endParaRPr>
          </a:p>
        </p:txBody>
      </p:sp>
      <p:sp>
        <p:nvSpPr>
          <p:cNvPr id="122" name="六边形 121"/>
          <p:cNvSpPr/>
          <p:nvPr/>
        </p:nvSpPr>
        <p:spPr>
          <a:xfrm>
            <a:off x="241896" y="125398"/>
            <a:ext cx="481345" cy="414953"/>
          </a:xfrm>
          <a:prstGeom prst="hexagon">
            <a:avLst/>
          </a:prstGeom>
          <a:solidFill>
            <a:srgbClr val="92D050"/>
          </a:solidFill>
          <a:ln>
            <a:solidFill>
              <a:srgbClr val="92D05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23" name="KSO_Shape"/>
          <p:cNvSpPr>
            <a:spLocks/>
          </p:cNvSpPr>
          <p:nvPr/>
        </p:nvSpPr>
        <p:spPr bwMode="auto">
          <a:xfrm>
            <a:off x="298621" y="206564"/>
            <a:ext cx="367893" cy="252620"/>
          </a:xfrm>
          <a:custGeom>
            <a:avLst/>
            <a:gdLst>
              <a:gd name="T0" fmla="*/ 2147483646 w 112"/>
              <a:gd name="T1" fmla="*/ 2147483646 h 77"/>
              <a:gd name="T2" fmla="*/ 2147483646 w 112"/>
              <a:gd name="T3" fmla="*/ 2147483646 h 77"/>
              <a:gd name="T4" fmla="*/ 2147483646 w 112"/>
              <a:gd name="T5" fmla="*/ 2147483646 h 77"/>
              <a:gd name="T6" fmla="*/ 2147483646 w 112"/>
              <a:gd name="T7" fmla="*/ 2147483646 h 77"/>
              <a:gd name="T8" fmla="*/ 2147483646 w 112"/>
              <a:gd name="T9" fmla="*/ 2147483646 h 77"/>
              <a:gd name="T10" fmla="*/ 0 w 112"/>
              <a:gd name="T11" fmla="*/ 2147483646 h 77"/>
              <a:gd name="T12" fmla="*/ 2147483646 w 112"/>
              <a:gd name="T13" fmla="*/ 2147483646 h 77"/>
              <a:gd name="T14" fmla="*/ 2147483646 w 112"/>
              <a:gd name="T15" fmla="*/ 2147483646 h 77"/>
              <a:gd name="T16" fmla="*/ 2147483646 w 112"/>
              <a:gd name="T17" fmla="*/ 2147483646 h 77"/>
              <a:gd name="T18" fmla="*/ 2147483646 w 112"/>
              <a:gd name="T19" fmla="*/ 2147483646 h 77"/>
              <a:gd name="T20" fmla="*/ 2147483646 w 112"/>
              <a:gd name="T21" fmla="*/ 2147483646 h 77"/>
              <a:gd name="T22" fmla="*/ 2147483646 w 112"/>
              <a:gd name="T23" fmla="*/ 2147483646 h 77"/>
              <a:gd name="T24" fmla="*/ 2147483646 w 112"/>
              <a:gd name="T25" fmla="*/ 2147483646 h 77"/>
              <a:gd name="T26" fmla="*/ 2147483646 w 112"/>
              <a:gd name="T27" fmla="*/ 2147483646 h 77"/>
              <a:gd name="T28" fmla="*/ 2147483646 w 112"/>
              <a:gd name="T29" fmla="*/ 2147483646 h 77"/>
              <a:gd name="T30" fmla="*/ 2147483646 w 112"/>
              <a:gd name="T31" fmla="*/ 2147483646 h 77"/>
              <a:gd name="T32" fmla="*/ 2147483646 w 112"/>
              <a:gd name="T33" fmla="*/ 2147483646 h 77"/>
              <a:gd name="T34" fmla="*/ 2147483646 w 112"/>
              <a:gd name="T35" fmla="*/ 2147483646 h 77"/>
              <a:gd name="T36" fmla="*/ 2147483646 w 112"/>
              <a:gd name="T37" fmla="*/ 2147483646 h 77"/>
              <a:gd name="T38" fmla="*/ 2147483646 w 112"/>
              <a:gd name="T39" fmla="*/ 2147483646 h 77"/>
              <a:gd name="T40" fmla="*/ 2147483646 w 112"/>
              <a:gd name="T41" fmla="*/ 2147483646 h 77"/>
              <a:gd name="T42" fmla="*/ 2147483646 w 112"/>
              <a:gd name="T43" fmla="*/ 2147483646 h 77"/>
              <a:gd name="T44" fmla="*/ 2147483646 w 112"/>
              <a:gd name="T45" fmla="*/ 2147483646 h 77"/>
              <a:gd name="T46" fmla="*/ 2147483646 w 112"/>
              <a:gd name="T47" fmla="*/ 2147483646 h 77"/>
              <a:gd name="T48" fmla="*/ 2147483646 w 112"/>
              <a:gd name="T49" fmla="*/ 2147483646 h 77"/>
              <a:gd name="T50" fmla="*/ 2147483646 w 112"/>
              <a:gd name="T51" fmla="*/ 2147483646 h 77"/>
              <a:gd name="T52" fmla="*/ 2147483646 w 112"/>
              <a:gd name="T53" fmla="*/ 2147483646 h 77"/>
              <a:gd name="T54" fmla="*/ 2147483646 w 112"/>
              <a:gd name="T55" fmla="*/ 2147483646 h 77"/>
              <a:gd name="T56" fmla="*/ 2147483646 w 112"/>
              <a:gd name="T57" fmla="*/ 2147483646 h 77"/>
              <a:gd name="T58" fmla="*/ 2147483646 w 112"/>
              <a:gd name="T59" fmla="*/ 2147483646 h 77"/>
              <a:gd name="T60" fmla="*/ 2147483646 w 112"/>
              <a:gd name="T61" fmla="*/ 2147483646 h 77"/>
              <a:gd name="T62" fmla="*/ 2147483646 w 112"/>
              <a:gd name="T63" fmla="*/ 2147483646 h 77"/>
              <a:gd name="T64" fmla="*/ 2147483646 w 112"/>
              <a:gd name="T65" fmla="*/ 2147483646 h 77"/>
              <a:gd name="T66" fmla="*/ 2147483646 w 112"/>
              <a:gd name="T67" fmla="*/ 2147483646 h 77"/>
              <a:gd name="T68" fmla="*/ 2147483646 w 112"/>
              <a:gd name="T69" fmla="*/ 2147483646 h 77"/>
              <a:gd name="T70" fmla="*/ 2147483646 w 112"/>
              <a:gd name="T71" fmla="*/ 2147483646 h 77"/>
              <a:gd name="T72" fmla="*/ 2147483646 w 112"/>
              <a:gd name="T73" fmla="*/ 2147483646 h 77"/>
              <a:gd name="T74" fmla="*/ 2147483646 w 112"/>
              <a:gd name="T75" fmla="*/ 2147483646 h 77"/>
              <a:gd name="T76" fmla="*/ 2147483646 w 112"/>
              <a:gd name="T77" fmla="*/ 2147483646 h 77"/>
              <a:gd name="T78" fmla="*/ 2147483646 w 112"/>
              <a:gd name="T79" fmla="*/ 2147483646 h 77"/>
              <a:gd name="T80" fmla="*/ 2147483646 w 112"/>
              <a:gd name="T81" fmla="*/ 2147483646 h 77"/>
              <a:gd name="T82" fmla="*/ 2147483646 w 112"/>
              <a:gd name="T83" fmla="*/ 2147483646 h 77"/>
              <a:gd name="T84" fmla="*/ 2147483646 w 112"/>
              <a:gd name="T85" fmla="*/ 2147483646 h 77"/>
              <a:gd name="T86" fmla="*/ 2147483646 w 112"/>
              <a:gd name="T87" fmla="*/ 2147483646 h 77"/>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Lst>
            <a:ahLst/>
            <a:cxnLst>
              <a:cxn ang="T88">
                <a:pos x="T0" y="T1"/>
              </a:cxn>
              <a:cxn ang="T89">
                <a:pos x="T2" y="T3"/>
              </a:cxn>
              <a:cxn ang="T90">
                <a:pos x="T4" y="T5"/>
              </a:cxn>
              <a:cxn ang="T91">
                <a:pos x="T6" y="T7"/>
              </a:cxn>
              <a:cxn ang="T92">
                <a:pos x="T8" y="T9"/>
              </a:cxn>
              <a:cxn ang="T93">
                <a:pos x="T10" y="T11"/>
              </a:cxn>
              <a:cxn ang="T94">
                <a:pos x="T12" y="T13"/>
              </a:cxn>
              <a:cxn ang="T95">
                <a:pos x="T14" y="T15"/>
              </a:cxn>
              <a:cxn ang="T96">
                <a:pos x="T16" y="T17"/>
              </a:cxn>
              <a:cxn ang="T97">
                <a:pos x="T18" y="T19"/>
              </a:cxn>
              <a:cxn ang="T98">
                <a:pos x="T20" y="T21"/>
              </a:cxn>
              <a:cxn ang="T99">
                <a:pos x="T22" y="T23"/>
              </a:cxn>
              <a:cxn ang="T100">
                <a:pos x="T24" y="T25"/>
              </a:cxn>
              <a:cxn ang="T101">
                <a:pos x="T26" y="T27"/>
              </a:cxn>
              <a:cxn ang="T102">
                <a:pos x="T28" y="T29"/>
              </a:cxn>
              <a:cxn ang="T103">
                <a:pos x="T30" y="T31"/>
              </a:cxn>
              <a:cxn ang="T104">
                <a:pos x="T32" y="T33"/>
              </a:cxn>
              <a:cxn ang="T105">
                <a:pos x="T34" y="T35"/>
              </a:cxn>
              <a:cxn ang="T106">
                <a:pos x="T36" y="T37"/>
              </a:cxn>
              <a:cxn ang="T107">
                <a:pos x="T38" y="T39"/>
              </a:cxn>
              <a:cxn ang="T108">
                <a:pos x="T40" y="T41"/>
              </a:cxn>
              <a:cxn ang="T109">
                <a:pos x="T42" y="T43"/>
              </a:cxn>
              <a:cxn ang="T110">
                <a:pos x="T44" y="T45"/>
              </a:cxn>
              <a:cxn ang="T111">
                <a:pos x="T46" y="T47"/>
              </a:cxn>
              <a:cxn ang="T112">
                <a:pos x="T48" y="T49"/>
              </a:cxn>
              <a:cxn ang="T113">
                <a:pos x="T50" y="T51"/>
              </a:cxn>
              <a:cxn ang="T114">
                <a:pos x="T52" y="T53"/>
              </a:cxn>
              <a:cxn ang="T115">
                <a:pos x="T54" y="T55"/>
              </a:cxn>
              <a:cxn ang="T116">
                <a:pos x="T56" y="T57"/>
              </a:cxn>
              <a:cxn ang="T117">
                <a:pos x="T58" y="T59"/>
              </a:cxn>
              <a:cxn ang="T118">
                <a:pos x="T60" y="T61"/>
              </a:cxn>
              <a:cxn ang="T119">
                <a:pos x="T62" y="T63"/>
              </a:cxn>
              <a:cxn ang="T120">
                <a:pos x="T64" y="T65"/>
              </a:cxn>
              <a:cxn ang="T121">
                <a:pos x="T66" y="T67"/>
              </a:cxn>
              <a:cxn ang="T122">
                <a:pos x="T68" y="T69"/>
              </a:cxn>
              <a:cxn ang="T123">
                <a:pos x="T70" y="T71"/>
              </a:cxn>
              <a:cxn ang="T124">
                <a:pos x="T72" y="T73"/>
              </a:cxn>
              <a:cxn ang="T125">
                <a:pos x="T74" y="T75"/>
              </a:cxn>
              <a:cxn ang="T126">
                <a:pos x="T76" y="T77"/>
              </a:cxn>
              <a:cxn ang="T127">
                <a:pos x="T78" y="T79"/>
              </a:cxn>
              <a:cxn ang="T128">
                <a:pos x="T80" y="T81"/>
              </a:cxn>
              <a:cxn ang="T129">
                <a:pos x="T82" y="T83"/>
              </a:cxn>
              <a:cxn ang="T130">
                <a:pos x="T84" y="T85"/>
              </a:cxn>
              <a:cxn ang="T131">
                <a:pos x="T86" y="T87"/>
              </a:cxn>
            </a:cxnLst>
            <a:rect l="0" t="0" r="r" b="b"/>
            <a:pathLst>
              <a:path w="112" h="77">
                <a:moveTo>
                  <a:pt x="56" y="0"/>
                </a:moveTo>
                <a:cubicBezTo>
                  <a:pt x="62" y="0"/>
                  <a:pt x="66" y="4"/>
                  <a:pt x="66" y="10"/>
                </a:cubicBezTo>
                <a:cubicBezTo>
                  <a:pt x="66" y="15"/>
                  <a:pt x="62" y="20"/>
                  <a:pt x="56" y="20"/>
                </a:cubicBezTo>
                <a:cubicBezTo>
                  <a:pt x="51" y="20"/>
                  <a:pt x="46" y="15"/>
                  <a:pt x="46" y="10"/>
                </a:cubicBezTo>
                <a:cubicBezTo>
                  <a:pt x="46" y="4"/>
                  <a:pt x="51" y="0"/>
                  <a:pt x="56" y="0"/>
                </a:cubicBezTo>
                <a:close/>
                <a:moveTo>
                  <a:pt x="15" y="49"/>
                </a:moveTo>
                <a:cubicBezTo>
                  <a:pt x="15" y="66"/>
                  <a:pt x="15" y="66"/>
                  <a:pt x="15" y="66"/>
                </a:cubicBezTo>
                <a:cubicBezTo>
                  <a:pt x="10" y="66"/>
                  <a:pt x="10" y="66"/>
                  <a:pt x="10" y="66"/>
                </a:cubicBezTo>
                <a:cubicBezTo>
                  <a:pt x="10" y="52"/>
                  <a:pt x="10" y="52"/>
                  <a:pt x="10" y="52"/>
                </a:cubicBezTo>
                <a:cubicBezTo>
                  <a:pt x="9" y="52"/>
                  <a:pt x="9" y="52"/>
                  <a:pt x="9" y="52"/>
                </a:cubicBezTo>
                <a:cubicBezTo>
                  <a:pt x="9" y="66"/>
                  <a:pt x="9" y="66"/>
                  <a:pt x="9" y="66"/>
                </a:cubicBezTo>
                <a:cubicBezTo>
                  <a:pt x="4" y="66"/>
                  <a:pt x="4" y="66"/>
                  <a:pt x="4" y="66"/>
                </a:cubicBezTo>
                <a:cubicBezTo>
                  <a:pt x="4" y="49"/>
                  <a:pt x="4" y="49"/>
                  <a:pt x="4" y="49"/>
                </a:cubicBezTo>
                <a:cubicBezTo>
                  <a:pt x="4" y="46"/>
                  <a:pt x="4" y="46"/>
                  <a:pt x="4" y="46"/>
                </a:cubicBezTo>
                <a:cubicBezTo>
                  <a:pt x="4" y="37"/>
                  <a:pt x="4" y="37"/>
                  <a:pt x="4" y="37"/>
                </a:cubicBezTo>
                <a:cubicBezTo>
                  <a:pt x="4" y="37"/>
                  <a:pt x="4" y="37"/>
                  <a:pt x="4" y="37"/>
                </a:cubicBezTo>
                <a:cubicBezTo>
                  <a:pt x="4" y="46"/>
                  <a:pt x="4" y="46"/>
                  <a:pt x="4" y="46"/>
                </a:cubicBezTo>
                <a:cubicBezTo>
                  <a:pt x="0" y="46"/>
                  <a:pt x="0" y="46"/>
                  <a:pt x="0" y="46"/>
                </a:cubicBezTo>
                <a:cubicBezTo>
                  <a:pt x="0" y="33"/>
                  <a:pt x="0" y="33"/>
                  <a:pt x="0" y="33"/>
                </a:cubicBezTo>
                <a:cubicBezTo>
                  <a:pt x="0" y="31"/>
                  <a:pt x="1" y="29"/>
                  <a:pt x="4" y="29"/>
                </a:cubicBezTo>
                <a:cubicBezTo>
                  <a:pt x="13" y="29"/>
                  <a:pt x="13" y="29"/>
                  <a:pt x="13" y="29"/>
                </a:cubicBezTo>
                <a:cubicBezTo>
                  <a:pt x="13" y="30"/>
                  <a:pt x="13" y="30"/>
                  <a:pt x="13" y="31"/>
                </a:cubicBezTo>
                <a:cubicBezTo>
                  <a:pt x="13" y="49"/>
                  <a:pt x="13" y="49"/>
                  <a:pt x="13" y="49"/>
                </a:cubicBezTo>
                <a:cubicBezTo>
                  <a:pt x="15" y="49"/>
                  <a:pt x="15" y="49"/>
                  <a:pt x="15" y="49"/>
                </a:cubicBezTo>
                <a:close/>
                <a:moveTo>
                  <a:pt x="10" y="15"/>
                </a:moveTo>
                <a:cubicBezTo>
                  <a:pt x="13" y="15"/>
                  <a:pt x="16" y="18"/>
                  <a:pt x="16" y="22"/>
                </a:cubicBezTo>
                <a:cubicBezTo>
                  <a:pt x="16" y="23"/>
                  <a:pt x="16" y="24"/>
                  <a:pt x="15" y="25"/>
                </a:cubicBezTo>
                <a:cubicBezTo>
                  <a:pt x="15" y="26"/>
                  <a:pt x="15" y="26"/>
                  <a:pt x="14" y="26"/>
                </a:cubicBezTo>
                <a:cubicBezTo>
                  <a:pt x="13" y="27"/>
                  <a:pt x="12" y="28"/>
                  <a:pt x="10" y="28"/>
                </a:cubicBezTo>
                <a:cubicBezTo>
                  <a:pt x="6" y="28"/>
                  <a:pt x="3" y="25"/>
                  <a:pt x="3" y="22"/>
                </a:cubicBezTo>
                <a:cubicBezTo>
                  <a:pt x="3" y="18"/>
                  <a:pt x="6" y="15"/>
                  <a:pt x="10" y="15"/>
                </a:cubicBezTo>
                <a:close/>
                <a:moveTo>
                  <a:pt x="96" y="49"/>
                </a:moveTo>
                <a:cubicBezTo>
                  <a:pt x="96" y="66"/>
                  <a:pt x="96" y="66"/>
                  <a:pt x="96" y="66"/>
                </a:cubicBezTo>
                <a:cubicBezTo>
                  <a:pt x="101" y="66"/>
                  <a:pt x="101" y="66"/>
                  <a:pt x="101" y="66"/>
                </a:cubicBezTo>
                <a:cubicBezTo>
                  <a:pt x="101" y="52"/>
                  <a:pt x="101" y="52"/>
                  <a:pt x="101" y="52"/>
                </a:cubicBezTo>
                <a:cubicBezTo>
                  <a:pt x="102" y="52"/>
                  <a:pt x="102" y="52"/>
                  <a:pt x="102" y="52"/>
                </a:cubicBezTo>
                <a:cubicBezTo>
                  <a:pt x="102" y="66"/>
                  <a:pt x="102" y="66"/>
                  <a:pt x="102" y="66"/>
                </a:cubicBezTo>
                <a:cubicBezTo>
                  <a:pt x="107" y="66"/>
                  <a:pt x="107" y="66"/>
                  <a:pt x="107" y="66"/>
                </a:cubicBezTo>
                <a:cubicBezTo>
                  <a:pt x="107" y="49"/>
                  <a:pt x="107" y="49"/>
                  <a:pt x="107" y="49"/>
                </a:cubicBezTo>
                <a:cubicBezTo>
                  <a:pt x="107" y="46"/>
                  <a:pt x="107" y="46"/>
                  <a:pt x="107" y="46"/>
                </a:cubicBezTo>
                <a:cubicBezTo>
                  <a:pt x="107" y="37"/>
                  <a:pt x="107" y="37"/>
                  <a:pt x="107" y="37"/>
                </a:cubicBezTo>
                <a:cubicBezTo>
                  <a:pt x="107" y="37"/>
                  <a:pt x="107" y="37"/>
                  <a:pt x="107" y="37"/>
                </a:cubicBezTo>
                <a:cubicBezTo>
                  <a:pt x="107" y="46"/>
                  <a:pt x="107" y="46"/>
                  <a:pt x="107" y="46"/>
                </a:cubicBezTo>
                <a:cubicBezTo>
                  <a:pt x="112" y="46"/>
                  <a:pt x="112" y="46"/>
                  <a:pt x="112" y="46"/>
                </a:cubicBezTo>
                <a:cubicBezTo>
                  <a:pt x="112" y="33"/>
                  <a:pt x="112" y="33"/>
                  <a:pt x="112" y="33"/>
                </a:cubicBezTo>
                <a:cubicBezTo>
                  <a:pt x="112" y="31"/>
                  <a:pt x="110" y="29"/>
                  <a:pt x="107" y="29"/>
                </a:cubicBezTo>
                <a:cubicBezTo>
                  <a:pt x="98" y="29"/>
                  <a:pt x="98" y="29"/>
                  <a:pt x="98" y="29"/>
                </a:cubicBezTo>
                <a:cubicBezTo>
                  <a:pt x="98" y="30"/>
                  <a:pt x="98" y="30"/>
                  <a:pt x="98" y="31"/>
                </a:cubicBezTo>
                <a:cubicBezTo>
                  <a:pt x="98" y="49"/>
                  <a:pt x="98" y="49"/>
                  <a:pt x="98" y="49"/>
                </a:cubicBezTo>
                <a:cubicBezTo>
                  <a:pt x="96" y="49"/>
                  <a:pt x="96" y="49"/>
                  <a:pt x="96" y="49"/>
                </a:cubicBezTo>
                <a:close/>
                <a:moveTo>
                  <a:pt x="101" y="15"/>
                </a:moveTo>
                <a:cubicBezTo>
                  <a:pt x="98" y="15"/>
                  <a:pt x="95" y="18"/>
                  <a:pt x="95" y="22"/>
                </a:cubicBezTo>
                <a:cubicBezTo>
                  <a:pt x="95" y="23"/>
                  <a:pt x="95" y="24"/>
                  <a:pt x="96" y="25"/>
                </a:cubicBezTo>
                <a:cubicBezTo>
                  <a:pt x="96" y="26"/>
                  <a:pt x="97" y="26"/>
                  <a:pt x="97" y="26"/>
                </a:cubicBezTo>
                <a:cubicBezTo>
                  <a:pt x="98" y="27"/>
                  <a:pt x="100" y="28"/>
                  <a:pt x="101" y="28"/>
                </a:cubicBezTo>
                <a:cubicBezTo>
                  <a:pt x="105" y="28"/>
                  <a:pt x="108" y="25"/>
                  <a:pt x="108" y="22"/>
                </a:cubicBezTo>
                <a:cubicBezTo>
                  <a:pt x="108" y="18"/>
                  <a:pt x="105" y="15"/>
                  <a:pt x="101" y="15"/>
                </a:cubicBezTo>
                <a:close/>
                <a:moveTo>
                  <a:pt x="75" y="51"/>
                </a:moveTo>
                <a:cubicBezTo>
                  <a:pt x="75" y="72"/>
                  <a:pt x="75" y="72"/>
                  <a:pt x="75" y="72"/>
                </a:cubicBezTo>
                <a:cubicBezTo>
                  <a:pt x="80" y="72"/>
                  <a:pt x="80" y="72"/>
                  <a:pt x="80" y="72"/>
                </a:cubicBezTo>
                <a:cubicBezTo>
                  <a:pt x="80" y="54"/>
                  <a:pt x="80" y="54"/>
                  <a:pt x="80" y="54"/>
                </a:cubicBezTo>
                <a:cubicBezTo>
                  <a:pt x="82" y="54"/>
                  <a:pt x="82" y="54"/>
                  <a:pt x="82" y="54"/>
                </a:cubicBezTo>
                <a:cubicBezTo>
                  <a:pt x="82" y="72"/>
                  <a:pt x="82" y="72"/>
                  <a:pt x="82" y="72"/>
                </a:cubicBezTo>
                <a:cubicBezTo>
                  <a:pt x="87" y="72"/>
                  <a:pt x="87" y="72"/>
                  <a:pt x="87" y="72"/>
                </a:cubicBezTo>
                <a:cubicBezTo>
                  <a:pt x="87" y="51"/>
                  <a:pt x="87" y="51"/>
                  <a:pt x="87" y="51"/>
                </a:cubicBezTo>
                <a:cubicBezTo>
                  <a:pt x="87" y="47"/>
                  <a:pt x="87" y="47"/>
                  <a:pt x="87" y="47"/>
                </a:cubicBezTo>
                <a:cubicBezTo>
                  <a:pt x="87" y="36"/>
                  <a:pt x="87" y="36"/>
                  <a:pt x="87" y="36"/>
                </a:cubicBezTo>
                <a:cubicBezTo>
                  <a:pt x="88" y="36"/>
                  <a:pt x="88" y="36"/>
                  <a:pt x="88" y="36"/>
                </a:cubicBezTo>
                <a:cubicBezTo>
                  <a:pt x="88" y="47"/>
                  <a:pt x="88" y="47"/>
                  <a:pt x="88" y="47"/>
                </a:cubicBezTo>
                <a:cubicBezTo>
                  <a:pt x="94" y="47"/>
                  <a:pt x="94" y="47"/>
                  <a:pt x="94" y="47"/>
                </a:cubicBezTo>
                <a:cubicBezTo>
                  <a:pt x="94" y="31"/>
                  <a:pt x="94" y="31"/>
                  <a:pt x="94" y="31"/>
                </a:cubicBezTo>
                <a:cubicBezTo>
                  <a:pt x="94" y="28"/>
                  <a:pt x="91" y="26"/>
                  <a:pt x="88" y="26"/>
                </a:cubicBezTo>
                <a:cubicBezTo>
                  <a:pt x="77" y="26"/>
                  <a:pt x="77" y="26"/>
                  <a:pt x="77" y="26"/>
                </a:cubicBezTo>
                <a:cubicBezTo>
                  <a:pt x="77" y="27"/>
                  <a:pt x="77" y="28"/>
                  <a:pt x="77" y="28"/>
                </a:cubicBezTo>
                <a:cubicBezTo>
                  <a:pt x="77" y="51"/>
                  <a:pt x="77" y="51"/>
                  <a:pt x="77" y="51"/>
                </a:cubicBezTo>
                <a:cubicBezTo>
                  <a:pt x="75" y="51"/>
                  <a:pt x="75" y="51"/>
                  <a:pt x="75" y="51"/>
                </a:cubicBezTo>
                <a:close/>
                <a:moveTo>
                  <a:pt x="65" y="47"/>
                </a:moveTo>
                <a:cubicBezTo>
                  <a:pt x="65" y="32"/>
                  <a:pt x="65" y="32"/>
                  <a:pt x="65" y="32"/>
                </a:cubicBezTo>
                <a:cubicBezTo>
                  <a:pt x="64" y="32"/>
                  <a:pt x="64" y="32"/>
                  <a:pt x="64" y="32"/>
                </a:cubicBezTo>
                <a:cubicBezTo>
                  <a:pt x="64" y="47"/>
                  <a:pt x="64" y="47"/>
                  <a:pt x="64" y="47"/>
                </a:cubicBezTo>
                <a:cubicBezTo>
                  <a:pt x="64" y="50"/>
                  <a:pt x="64" y="50"/>
                  <a:pt x="64" y="50"/>
                </a:cubicBezTo>
                <a:cubicBezTo>
                  <a:pt x="64" y="77"/>
                  <a:pt x="64" y="77"/>
                  <a:pt x="64" y="77"/>
                </a:cubicBezTo>
                <a:cubicBezTo>
                  <a:pt x="57" y="77"/>
                  <a:pt x="57" y="77"/>
                  <a:pt x="57" y="77"/>
                </a:cubicBezTo>
                <a:cubicBezTo>
                  <a:pt x="57" y="55"/>
                  <a:pt x="57" y="55"/>
                  <a:pt x="57" y="55"/>
                </a:cubicBezTo>
                <a:cubicBezTo>
                  <a:pt x="55" y="55"/>
                  <a:pt x="55" y="55"/>
                  <a:pt x="55" y="55"/>
                </a:cubicBezTo>
                <a:cubicBezTo>
                  <a:pt x="55" y="77"/>
                  <a:pt x="55" y="77"/>
                  <a:pt x="55" y="77"/>
                </a:cubicBezTo>
                <a:cubicBezTo>
                  <a:pt x="48" y="77"/>
                  <a:pt x="48" y="77"/>
                  <a:pt x="48" y="77"/>
                </a:cubicBezTo>
                <a:cubicBezTo>
                  <a:pt x="48" y="50"/>
                  <a:pt x="48" y="50"/>
                  <a:pt x="48" y="50"/>
                </a:cubicBezTo>
                <a:cubicBezTo>
                  <a:pt x="48" y="47"/>
                  <a:pt x="48" y="47"/>
                  <a:pt x="48" y="47"/>
                </a:cubicBezTo>
                <a:cubicBezTo>
                  <a:pt x="48" y="32"/>
                  <a:pt x="48" y="32"/>
                  <a:pt x="48" y="32"/>
                </a:cubicBezTo>
                <a:cubicBezTo>
                  <a:pt x="47" y="32"/>
                  <a:pt x="47" y="32"/>
                  <a:pt x="47" y="32"/>
                </a:cubicBezTo>
                <a:cubicBezTo>
                  <a:pt x="47" y="47"/>
                  <a:pt x="47" y="47"/>
                  <a:pt x="47" y="47"/>
                </a:cubicBezTo>
                <a:cubicBezTo>
                  <a:pt x="41" y="47"/>
                  <a:pt x="41" y="47"/>
                  <a:pt x="41" y="47"/>
                </a:cubicBezTo>
                <a:cubicBezTo>
                  <a:pt x="41" y="27"/>
                  <a:pt x="41" y="27"/>
                  <a:pt x="41" y="27"/>
                </a:cubicBezTo>
                <a:cubicBezTo>
                  <a:pt x="41" y="24"/>
                  <a:pt x="44" y="21"/>
                  <a:pt x="47" y="21"/>
                </a:cubicBezTo>
                <a:cubicBezTo>
                  <a:pt x="66" y="21"/>
                  <a:pt x="46" y="21"/>
                  <a:pt x="65" y="21"/>
                </a:cubicBezTo>
                <a:cubicBezTo>
                  <a:pt x="69" y="21"/>
                  <a:pt x="71" y="24"/>
                  <a:pt x="71" y="27"/>
                </a:cubicBezTo>
                <a:cubicBezTo>
                  <a:pt x="71" y="47"/>
                  <a:pt x="71" y="47"/>
                  <a:pt x="71" y="47"/>
                </a:cubicBezTo>
                <a:cubicBezTo>
                  <a:pt x="70" y="47"/>
                  <a:pt x="68" y="47"/>
                  <a:pt x="65" y="47"/>
                </a:cubicBezTo>
                <a:close/>
                <a:moveTo>
                  <a:pt x="37" y="51"/>
                </a:moveTo>
                <a:cubicBezTo>
                  <a:pt x="37" y="72"/>
                  <a:pt x="37" y="72"/>
                  <a:pt x="37" y="72"/>
                </a:cubicBezTo>
                <a:cubicBezTo>
                  <a:pt x="31" y="72"/>
                  <a:pt x="31" y="72"/>
                  <a:pt x="31" y="72"/>
                </a:cubicBezTo>
                <a:cubicBezTo>
                  <a:pt x="31" y="54"/>
                  <a:pt x="31" y="54"/>
                  <a:pt x="31" y="54"/>
                </a:cubicBezTo>
                <a:cubicBezTo>
                  <a:pt x="30" y="54"/>
                  <a:pt x="30" y="54"/>
                  <a:pt x="30" y="54"/>
                </a:cubicBezTo>
                <a:cubicBezTo>
                  <a:pt x="30" y="72"/>
                  <a:pt x="30" y="72"/>
                  <a:pt x="30" y="72"/>
                </a:cubicBezTo>
                <a:cubicBezTo>
                  <a:pt x="24" y="72"/>
                  <a:pt x="24" y="72"/>
                  <a:pt x="24" y="72"/>
                </a:cubicBezTo>
                <a:cubicBezTo>
                  <a:pt x="24" y="51"/>
                  <a:pt x="24" y="51"/>
                  <a:pt x="24" y="51"/>
                </a:cubicBezTo>
                <a:cubicBezTo>
                  <a:pt x="24" y="47"/>
                  <a:pt x="24" y="47"/>
                  <a:pt x="24" y="47"/>
                </a:cubicBezTo>
                <a:cubicBezTo>
                  <a:pt x="24" y="36"/>
                  <a:pt x="24" y="36"/>
                  <a:pt x="24" y="36"/>
                </a:cubicBezTo>
                <a:cubicBezTo>
                  <a:pt x="23" y="36"/>
                  <a:pt x="23" y="36"/>
                  <a:pt x="23" y="36"/>
                </a:cubicBezTo>
                <a:cubicBezTo>
                  <a:pt x="23" y="47"/>
                  <a:pt x="23" y="47"/>
                  <a:pt x="23" y="47"/>
                </a:cubicBezTo>
                <a:cubicBezTo>
                  <a:pt x="18" y="47"/>
                  <a:pt x="18" y="47"/>
                  <a:pt x="18" y="47"/>
                </a:cubicBezTo>
                <a:cubicBezTo>
                  <a:pt x="18" y="31"/>
                  <a:pt x="18" y="31"/>
                  <a:pt x="18" y="31"/>
                </a:cubicBezTo>
                <a:cubicBezTo>
                  <a:pt x="18" y="28"/>
                  <a:pt x="20" y="26"/>
                  <a:pt x="23" y="26"/>
                </a:cubicBezTo>
                <a:cubicBezTo>
                  <a:pt x="35" y="26"/>
                  <a:pt x="35" y="26"/>
                  <a:pt x="35" y="26"/>
                </a:cubicBezTo>
                <a:cubicBezTo>
                  <a:pt x="35" y="27"/>
                  <a:pt x="35" y="28"/>
                  <a:pt x="35" y="28"/>
                </a:cubicBezTo>
                <a:cubicBezTo>
                  <a:pt x="35" y="51"/>
                  <a:pt x="35" y="51"/>
                  <a:pt x="35" y="51"/>
                </a:cubicBezTo>
                <a:cubicBezTo>
                  <a:pt x="37" y="51"/>
                  <a:pt x="37" y="51"/>
                  <a:pt x="37" y="51"/>
                </a:cubicBezTo>
                <a:close/>
                <a:moveTo>
                  <a:pt x="31" y="9"/>
                </a:moveTo>
                <a:cubicBezTo>
                  <a:pt x="35" y="9"/>
                  <a:pt x="39" y="12"/>
                  <a:pt x="39" y="17"/>
                </a:cubicBezTo>
                <a:cubicBezTo>
                  <a:pt x="39" y="19"/>
                  <a:pt x="38" y="20"/>
                  <a:pt x="37" y="22"/>
                </a:cubicBezTo>
                <a:cubicBezTo>
                  <a:pt x="37" y="22"/>
                  <a:pt x="37" y="22"/>
                  <a:pt x="37" y="23"/>
                </a:cubicBezTo>
                <a:cubicBezTo>
                  <a:pt x="35" y="24"/>
                  <a:pt x="33" y="25"/>
                  <a:pt x="31" y="25"/>
                </a:cubicBezTo>
                <a:cubicBezTo>
                  <a:pt x="26" y="25"/>
                  <a:pt x="22" y="21"/>
                  <a:pt x="22" y="17"/>
                </a:cubicBezTo>
                <a:cubicBezTo>
                  <a:pt x="22" y="12"/>
                  <a:pt x="26" y="9"/>
                  <a:pt x="31" y="9"/>
                </a:cubicBezTo>
                <a:close/>
                <a:moveTo>
                  <a:pt x="81" y="9"/>
                </a:moveTo>
                <a:cubicBezTo>
                  <a:pt x="76" y="9"/>
                  <a:pt x="73" y="12"/>
                  <a:pt x="73" y="17"/>
                </a:cubicBezTo>
                <a:cubicBezTo>
                  <a:pt x="73" y="19"/>
                  <a:pt x="73" y="20"/>
                  <a:pt x="74" y="22"/>
                </a:cubicBezTo>
                <a:cubicBezTo>
                  <a:pt x="75" y="22"/>
                  <a:pt x="75" y="22"/>
                  <a:pt x="75" y="23"/>
                </a:cubicBezTo>
                <a:cubicBezTo>
                  <a:pt x="77" y="24"/>
                  <a:pt x="79" y="25"/>
                  <a:pt x="81" y="25"/>
                </a:cubicBezTo>
                <a:cubicBezTo>
                  <a:pt x="85" y="25"/>
                  <a:pt x="89" y="21"/>
                  <a:pt x="89" y="17"/>
                </a:cubicBezTo>
                <a:cubicBezTo>
                  <a:pt x="89" y="12"/>
                  <a:pt x="85" y="9"/>
                  <a:pt x="81" y="9"/>
                </a:cubicBezTo>
                <a:close/>
              </a:path>
            </a:pathLst>
          </a:custGeom>
          <a:solidFill>
            <a:schemeClr val="bg1"/>
          </a:solidFill>
          <a:ln>
            <a:noFill/>
          </a:ln>
          <a:extLst/>
        </p:spPr>
        <p:txBody>
          <a:bodyPr anchor="ctr">
            <a:scene3d>
              <a:camera prst="orthographicFront"/>
              <a:lightRig rig="threePt" dir="t"/>
            </a:scene3d>
            <a:sp3d contourW="12700">
              <a:contourClr>
                <a:srgbClr val="FFFFFF"/>
              </a:contourClr>
            </a:sp3d>
          </a:bodyPr>
          <a:lstStyle/>
          <a:p>
            <a:pPr algn="ctr">
              <a:defRPr/>
            </a:pPr>
            <a:endParaRPr lang="zh-CN" altLang="en-US">
              <a:solidFill>
                <a:srgbClr val="1C666E"/>
              </a:solidFill>
              <a:ea typeface="宋体" panose="02010600030101010101" pitchFamily="2" charset="-122"/>
            </a:endParaRPr>
          </a:p>
        </p:txBody>
      </p:sp>
      <p:sp>
        <p:nvSpPr>
          <p:cNvPr id="124" name="六边形 123"/>
          <p:cNvSpPr/>
          <p:nvPr/>
        </p:nvSpPr>
        <p:spPr>
          <a:xfrm>
            <a:off x="624979" y="392472"/>
            <a:ext cx="261790" cy="225682"/>
          </a:xfrm>
          <a:prstGeom prst="hexagon">
            <a:avLst/>
          </a:prstGeom>
          <a:solidFill>
            <a:srgbClr val="92D050"/>
          </a:solidFill>
          <a:ln w="12700">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25" name="矩形 124"/>
          <p:cNvSpPr/>
          <p:nvPr/>
        </p:nvSpPr>
        <p:spPr>
          <a:xfrm rot="2700000">
            <a:off x="8642576" y="6569968"/>
            <a:ext cx="576064" cy="576064"/>
          </a:xfrm>
          <a:prstGeom prst="rect">
            <a:avLst/>
          </a:prstGeom>
          <a:solidFill>
            <a:srgbClr val="92D050">
              <a:alpha val="41176"/>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26" name="矩形 125"/>
          <p:cNvSpPr/>
          <p:nvPr/>
        </p:nvSpPr>
        <p:spPr>
          <a:xfrm rot="2700000">
            <a:off x="9457254" y="6572643"/>
            <a:ext cx="576064" cy="576064"/>
          </a:xfrm>
          <a:prstGeom prst="rect">
            <a:avLst/>
          </a:prstGeom>
          <a:solidFill>
            <a:srgbClr val="31859C">
              <a:alpha val="63137"/>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27" name="矩形 126"/>
          <p:cNvSpPr/>
          <p:nvPr/>
        </p:nvSpPr>
        <p:spPr>
          <a:xfrm rot="2700000">
            <a:off x="10271930" y="6574788"/>
            <a:ext cx="576064" cy="576064"/>
          </a:xfrm>
          <a:prstGeom prst="rect">
            <a:avLst/>
          </a:prstGeom>
          <a:solidFill>
            <a:srgbClr val="C0504D">
              <a:alpha val="56078"/>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28" name="矩形 127"/>
          <p:cNvSpPr/>
          <p:nvPr/>
        </p:nvSpPr>
        <p:spPr>
          <a:xfrm rot="2700000">
            <a:off x="9864592" y="6167450"/>
            <a:ext cx="576064" cy="576064"/>
          </a:xfrm>
          <a:prstGeom prst="rect">
            <a:avLst/>
          </a:prstGeom>
          <a:solidFill>
            <a:schemeClr val="accent1">
              <a:lumMod val="75000"/>
              <a:alpha val="18824"/>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29" name="矩形 128"/>
          <p:cNvSpPr/>
          <p:nvPr/>
        </p:nvSpPr>
        <p:spPr>
          <a:xfrm rot="2700000">
            <a:off x="10679269" y="6167450"/>
            <a:ext cx="576064" cy="576064"/>
          </a:xfrm>
          <a:prstGeom prst="rect">
            <a:avLst/>
          </a:prstGeom>
          <a:solidFill>
            <a:schemeClr val="accent1">
              <a:lumMod val="75000"/>
              <a:alpha val="18824"/>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Tree>
    <p:extLst>
      <p:ext uri="{BB962C8B-B14F-4D97-AF65-F5344CB8AC3E}">
        <p14:creationId xmlns:p14="http://schemas.microsoft.com/office/powerpoint/2010/main" val="235549700"/>
      </p:ext>
    </p:extLst>
  </p:cSld>
  <p:clrMapOvr>
    <a:masterClrMapping/>
  </p:clrMapOvr>
  <mc:AlternateContent xmlns:mc="http://schemas.openxmlformats.org/markup-compatibility/2006" xmlns:p14="http://schemas.microsoft.com/office/powerpoint/2010/main">
    <mc:Choice Requires="p14">
      <p:transition spd="slow" p14:dur="1200">
        <p14:flip dir="r"/>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53" presetClass="entr" presetSubtype="16" fill="hold" nodeType="withEffect">
                                  <p:stCondLst>
                                    <p:cond delay="500"/>
                                  </p:stCondLst>
                                  <p:childTnLst>
                                    <p:set>
                                      <p:cBhvr>
                                        <p:cTn id="6" dur="1" fill="hold">
                                          <p:stCondLst>
                                            <p:cond delay="0"/>
                                          </p:stCondLst>
                                        </p:cTn>
                                        <p:tgtEl>
                                          <p:spTgt spid="49"/>
                                        </p:tgtEl>
                                        <p:attrNameLst>
                                          <p:attrName>style.visibility</p:attrName>
                                        </p:attrNameLst>
                                      </p:cBhvr>
                                      <p:to>
                                        <p:strVal val="visible"/>
                                      </p:to>
                                    </p:set>
                                    <p:anim calcmode="lin" valueType="num">
                                      <p:cBhvr>
                                        <p:cTn id="7" dur="500" fill="hold"/>
                                        <p:tgtEl>
                                          <p:spTgt spid="49"/>
                                        </p:tgtEl>
                                        <p:attrNameLst>
                                          <p:attrName>ppt_w</p:attrName>
                                        </p:attrNameLst>
                                      </p:cBhvr>
                                      <p:tavLst>
                                        <p:tav tm="0">
                                          <p:val>
                                            <p:fltVal val="0"/>
                                          </p:val>
                                        </p:tav>
                                        <p:tav tm="100000">
                                          <p:val>
                                            <p:strVal val="#ppt_w"/>
                                          </p:val>
                                        </p:tav>
                                      </p:tavLst>
                                    </p:anim>
                                    <p:anim calcmode="lin" valueType="num">
                                      <p:cBhvr>
                                        <p:cTn id="8" dur="500" fill="hold"/>
                                        <p:tgtEl>
                                          <p:spTgt spid="49"/>
                                        </p:tgtEl>
                                        <p:attrNameLst>
                                          <p:attrName>ppt_h</p:attrName>
                                        </p:attrNameLst>
                                      </p:cBhvr>
                                      <p:tavLst>
                                        <p:tav tm="0">
                                          <p:val>
                                            <p:fltVal val="0"/>
                                          </p:val>
                                        </p:tav>
                                        <p:tav tm="100000">
                                          <p:val>
                                            <p:strVal val="#ppt_h"/>
                                          </p:val>
                                        </p:tav>
                                      </p:tavLst>
                                    </p:anim>
                                    <p:animEffect transition="in" filter="fade">
                                      <p:cBhvr>
                                        <p:cTn id="9" dur="500"/>
                                        <p:tgtEl>
                                          <p:spTgt spid="49"/>
                                        </p:tgtEl>
                                      </p:cBhvr>
                                    </p:animEffect>
                                  </p:childTnLst>
                                </p:cTn>
                              </p:par>
                              <p:par>
                                <p:cTn id="10" presetID="53" presetClass="entr" presetSubtype="16" fill="hold" grpId="0" nodeType="withEffect">
                                  <p:stCondLst>
                                    <p:cond delay="500"/>
                                  </p:stCondLst>
                                  <p:childTnLst>
                                    <p:set>
                                      <p:cBhvr>
                                        <p:cTn id="11" dur="1" fill="hold">
                                          <p:stCondLst>
                                            <p:cond delay="0"/>
                                          </p:stCondLst>
                                        </p:cTn>
                                        <p:tgtEl>
                                          <p:spTgt spid="77"/>
                                        </p:tgtEl>
                                        <p:attrNameLst>
                                          <p:attrName>style.visibility</p:attrName>
                                        </p:attrNameLst>
                                      </p:cBhvr>
                                      <p:to>
                                        <p:strVal val="visible"/>
                                      </p:to>
                                    </p:set>
                                    <p:anim calcmode="lin" valueType="num">
                                      <p:cBhvr>
                                        <p:cTn id="12" dur="500" fill="hold"/>
                                        <p:tgtEl>
                                          <p:spTgt spid="77"/>
                                        </p:tgtEl>
                                        <p:attrNameLst>
                                          <p:attrName>ppt_w</p:attrName>
                                        </p:attrNameLst>
                                      </p:cBhvr>
                                      <p:tavLst>
                                        <p:tav tm="0">
                                          <p:val>
                                            <p:fltVal val="0"/>
                                          </p:val>
                                        </p:tav>
                                        <p:tav tm="100000">
                                          <p:val>
                                            <p:strVal val="#ppt_w"/>
                                          </p:val>
                                        </p:tav>
                                      </p:tavLst>
                                    </p:anim>
                                    <p:anim calcmode="lin" valueType="num">
                                      <p:cBhvr>
                                        <p:cTn id="13" dur="500" fill="hold"/>
                                        <p:tgtEl>
                                          <p:spTgt spid="77"/>
                                        </p:tgtEl>
                                        <p:attrNameLst>
                                          <p:attrName>ppt_h</p:attrName>
                                        </p:attrNameLst>
                                      </p:cBhvr>
                                      <p:tavLst>
                                        <p:tav tm="0">
                                          <p:val>
                                            <p:fltVal val="0"/>
                                          </p:val>
                                        </p:tav>
                                        <p:tav tm="100000">
                                          <p:val>
                                            <p:strVal val="#ppt_h"/>
                                          </p:val>
                                        </p:tav>
                                      </p:tavLst>
                                    </p:anim>
                                    <p:animEffect transition="in" filter="fade">
                                      <p:cBhvr>
                                        <p:cTn id="14" dur="500"/>
                                        <p:tgtEl>
                                          <p:spTgt spid="77"/>
                                        </p:tgtEl>
                                      </p:cBhvr>
                                    </p:animEffect>
                                  </p:childTnLst>
                                </p:cTn>
                              </p:par>
                              <p:par>
                                <p:cTn id="15" presetID="53" presetClass="entr" presetSubtype="16" fill="hold" nodeType="withEffect">
                                  <p:stCondLst>
                                    <p:cond delay="500"/>
                                  </p:stCondLst>
                                  <p:childTnLst>
                                    <p:set>
                                      <p:cBhvr>
                                        <p:cTn id="16" dur="1" fill="hold">
                                          <p:stCondLst>
                                            <p:cond delay="0"/>
                                          </p:stCondLst>
                                        </p:cTn>
                                        <p:tgtEl>
                                          <p:spTgt spid="78"/>
                                        </p:tgtEl>
                                        <p:attrNameLst>
                                          <p:attrName>style.visibility</p:attrName>
                                        </p:attrNameLst>
                                      </p:cBhvr>
                                      <p:to>
                                        <p:strVal val="visible"/>
                                      </p:to>
                                    </p:set>
                                    <p:anim calcmode="lin" valueType="num">
                                      <p:cBhvr>
                                        <p:cTn id="17" dur="500" fill="hold"/>
                                        <p:tgtEl>
                                          <p:spTgt spid="78"/>
                                        </p:tgtEl>
                                        <p:attrNameLst>
                                          <p:attrName>ppt_w</p:attrName>
                                        </p:attrNameLst>
                                      </p:cBhvr>
                                      <p:tavLst>
                                        <p:tav tm="0">
                                          <p:val>
                                            <p:fltVal val="0"/>
                                          </p:val>
                                        </p:tav>
                                        <p:tav tm="100000">
                                          <p:val>
                                            <p:strVal val="#ppt_w"/>
                                          </p:val>
                                        </p:tav>
                                      </p:tavLst>
                                    </p:anim>
                                    <p:anim calcmode="lin" valueType="num">
                                      <p:cBhvr>
                                        <p:cTn id="18" dur="500" fill="hold"/>
                                        <p:tgtEl>
                                          <p:spTgt spid="78"/>
                                        </p:tgtEl>
                                        <p:attrNameLst>
                                          <p:attrName>ppt_h</p:attrName>
                                        </p:attrNameLst>
                                      </p:cBhvr>
                                      <p:tavLst>
                                        <p:tav tm="0">
                                          <p:val>
                                            <p:fltVal val="0"/>
                                          </p:val>
                                        </p:tav>
                                        <p:tav tm="100000">
                                          <p:val>
                                            <p:strVal val="#ppt_h"/>
                                          </p:val>
                                        </p:tav>
                                      </p:tavLst>
                                    </p:anim>
                                    <p:animEffect transition="in" filter="fade">
                                      <p:cBhvr>
                                        <p:cTn id="19" dur="500"/>
                                        <p:tgtEl>
                                          <p:spTgt spid="78"/>
                                        </p:tgtEl>
                                      </p:cBhvr>
                                    </p:animEffect>
                                  </p:childTnLst>
                                </p:cTn>
                              </p:par>
                              <p:par>
                                <p:cTn id="20" presetID="53" presetClass="entr" presetSubtype="16" fill="hold" nodeType="withEffect">
                                  <p:stCondLst>
                                    <p:cond delay="1000"/>
                                  </p:stCondLst>
                                  <p:childTnLst>
                                    <p:set>
                                      <p:cBhvr>
                                        <p:cTn id="21" dur="1" fill="hold">
                                          <p:stCondLst>
                                            <p:cond delay="0"/>
                                          </p:stCondLst>
                                        </p:cTn>
                                        <p:tgtEl>
                                          <p:spTgt spid="107"/>
                                        </p:tgtEl>
                                        <p:attrNameLst>
                                          <p:attrName>style.visibility</p:attrName>
                                        </p:attrNameLst>
                                      </p:cBhvr>
                                      <p:to>
                                        <p:strVal val="visible"/>
                                      </p:to>
                                    </p:set>
                                    <p:anim calcmode="lin" valueType="num">
                                      <p:cBhvr>
                                        <p:cTn id="22" dur="500" fill="hold"/>
                                        <p:tgtEl>
                                          <p:spTgt spid="107"/>
                                        </p:tgtEl>
                                        <p:attrNameLst>
                                          <p:attrName>ppt_w</p:attrName>
                                        </p:attrNameLst>
                                      </p:cBhvr>
                                      <p:tavLst>
                                        <p:tav tm="0">
                                          <p:val>
                                            <p:fltVal val="0"/>
                                          </p:val>
                                        </p:tav>
                                        <p:tav tm="100000">
                                          <p:val>
                                            <p:strVal val="#ppt_w"/>
                                          </p:val>
                                        </p:tav>
                                      </p:tavLst>
                                    </p:anim>
                                    <p:anim calcmode="lin" valueType="num">
                                      <p:cBhvr>
                                        <p:cTn id="23" dur="500" fill="hold"/>
                                        <p:tgtEl>
                                          <p:spTgt spid="107"/>
                                        </p:tgtEl>
                                        <p:attrNameLst>
                                          <p:attrName>ppt_h</p:attrName>
                                        </p:attrNameLst>
                                      </p:cBhvr>
                                      <p:tavLst>
                                        <p:tav tm="0">
                                          <p:val>
                                            <p:fltVal val="0"/>
                                          </p:val>
                                        </p:tav>
                                        <p:tav tm="100000">
                                          <p:val>
                                            <p:strVal val="#ppt_h"/>
                                          </p:val>
                                        </p:tav>
                                      </p:tavLst>
                                    </p:anim>
                                    <p:animEffect transition="in" filter="fade">
                                      <p:cBhvr>
                                        <p:cTn id="24" dur="500"/>
                                        <p:tgtEl>
                                          <p:spTgt spid="107"/>
                                        </p:tgtEl>
                                      </p:cBhvr>
                                    </p:animEffect>
                                  </p:childTnLst>
                                </p:cTn>
                              </p:par>
                              <p:par>
                                <p:cTn id="25" presetID="53" presetClass="entr" presetSubtype="16" fill="hold" grpId="0" nodeType="withEffect">
                                  <p:stCondLst>
                                    <p:cond delay="1500"/>
                                  </p:stCondLst>
                                  <p:childTnLst>
                                    <p:set>
                                      <p:cBhvr>
                                        <p:cTn id="26" dur="1" fill="hold">
                                          <p:stCondLst>
                                            <p:cond delay="0"/>
                                          </p:stCondLst>
                                        </p:cTn>
                                        <p:tgtEl>
                                          <p:spTgt spid="79"/>
                                        </p:tgtEl>
                                        <p:attrNameLst>
                                          <p:attrName>style.visibility</p:attrName>
                                        </p:attrNameLst>
                                      </p:cBhvr>
                                      <p:to>
                                        <p:strVal val="visible"/>
                                      </p:to>
                                    </p:set>
                                    <p:anim calcmode="lin" valueType="num">
                                      <p:cBhvr>
                                        <p:cTn id="27" dur="500" fill="hold"/>
                                        <p:tgtEl>
                                          <p:spTgt spid="79"/>
                                        </p:tgtEl>
                                        <p:attrNameLst>
                                          <p:attrName>ppt_w</p:attrName>
                                        </p:attrNameLst>
                                      </p:cBhvr>
                                      <p:tavLst>
                                        <p:tav tm="0">
                                          <p:val>
                                            <p:fltVal val="0"/>
                                          </p:val>
                                        </p:tav>
                                        <p:tav tm="100000">
                                          <p:val>
                                            <p:strVal val="#ppt_w"/>
                                          </p:val>
                                        </p:tav>
                                      </p:tavLst>
                                    </p:anim>
                                    <p:anim calcmode="lin" valueType="num">
                                      <p:cBhvr>
                                        <p:cTn id="28" dur="500" fill="hold"/>
                                        <p:tgtEl>
                                          <p:spTgt spid="79"/>
                                        </p:tgtEl>
                                        <p:attrNameLst>
                                          <p:attrName>ppt_h</p:attrName>
                                        </p:attrNameLst>
                                      </p:cBhvr>
                                      <p:tavLst>
                                        <p:tav tm="0">
                                          <p:val>
                                            <p:fltVal val="0"/>
                                          </p:val>
                                        </p:tav>
                                        <p:tav tm="100000">
                                          <p:val>
                                            <p:strVal val="#ppt_h"/>
                                          </p:val>
                                        </p:tav>
                                      </p:tavLst>
                                    </p:anim>
                                    <p:animEffect transition="in" filter="fade">
                                      <p:cBhvr>
                                        <p:cTn id="29" dur="500"/>
                                        <p:tgtEl>
                                          <p:spTgt spid="79"/>
                                        </p:tgtEl>
                                      </p:cBhvr>
                                    </p:animEffect>
                                  </p:childTnLst>
                                </p:cTn>
                              </p:par>
                              <p:par>
                                <p:cTn id="30" presetID="53" presetClass="entr" presetSubtype="16" fill="hold" grpId="0" nodeType="withEffect">
                                  <p:stCondLst>
                                    <p:cond delay="1500"/>
                                  </p:stCondLst>
                                  <p:childTnLst>
                                    <p:set>
                                      <p:cBhvr>
                                        <p:cTn id="31" dur="1" fill="hold">
                                          <p:stCondLst>
                                            <p:cond delay="0"/>
                                          </p:stCondLst>
                                        </p:cTn>
                                        <p:tgtEl>
                                          <p:spTgt spid="80"/>
                                        </p:tgtEl>
                                        <p:attrNameLst>
                                          <p:attrName>style.visibility</p:attrName>
                                        </p:attrNameLst>
                                      </p:cBhvr>
                                      <p:to>
                                        <p:strVal val="visible"/>
                                      </p:to>
                                    </p:set>
                                    <p:anim calcmode="lin" valueType="num">
                                      <p:cBhvr>
                                        <p:cTn id="32" dur="500" fill="hold"/>
                                        <p:tgtEl>
                                          <p:spTgt spid="80"/>
                                        </p:tgtEl>
                                        <p:attrNameLst>
                                          <p:attrName>ppt_w</p:attrName>
                                        </p:attrNameLst>
                                      </p:cBhvr>
                                      <p:tavLst>
                                        <p:tav tm="0">
                                          <p:val>
                                            <p:fltVal val="0"/>
                                          </p:val>
                                        </p:tav>
                                        <p:tav tm="100000">
                                          <p:val>
                                            <p:strVal val="#ppt_w"/>
                                          </p:val>
                                        </p:tav>
                                      </p:tavLst>
                                    </p:anim>
                                    <p:anim calcmode="lin" valueType="num">
                                      <p:cBhvr>
                                        <p:cTn id="33" dur="500" fill="hold"/>
                                        <p:tgtEl>
                                          <p:spTgt spid="80"/>
                                        </p:tgtEl>
                                        <p:attrNameLst>
                                          <p:attrName>ppt_h</p:attrName>
                                        </p:attrNameLst>
                                      </p:cBhvr>
                                      <p:tavLst>
                                        <p:tav tm="0">
                                          <p:val>
                                            <p:fltVal val="0"/>
                                          </p:val>
                                        </p:tav>
                                        <p:tav tm="100000">
                                          <p:val>
                                            <p:strVal val="#ppt_h"/>
                                          </p:val>
                                        </p:tav>
                                      </p:tavLst>
                                    </p:anim>
                                    <p:animEffect transition="in" filter="fade">
                                      <p:cBhvr>
                                        <p:cTn id="34" dur="500"/>
                                        <p:tgtEl>
                                          <p:spTgt spid="80"/>
                                        </p:tgtEl>
                                      </p:cBhvr>
                                    </p:animEffect>
                                  </p:childTnLst>
                                </p:cTn>
                              </p:par>
                              <p:par>
                                <p:cTn id="35" presetID="53" presetClass="entr" presetSubtype="16" fill="hold" grpId="0" nodeType="withEffect">
                                  <p:stCondLst>
                                    <p:cond delay="1500"/>
                                  </p:stCondLst>
                                  <p:childTnLst>
                                    <p:set>
                                      <p:cBhvr>
                                        <p:cTn id="36" dur="1" fill="hold">
                                          <p:stCondLst>
                                            <p:cond delay="0"/>
                                          </p:stCondLst>
                                        </p:cTn>
                                        <p:tgtEl>
                                          <p:spTgt spid="81"/>
                                        </p:tgtEl>
                                        <p:attrNameLst>
                                          <p:attrName>style.visibility</p:attrName>
                                        </p:attrNameLst>
                                      </p:cBhvr>
                                      <p:to>
                                        <p:strVal val="visible"/>
                                      </p:to>
                                    </p:set>
                                    <p:anim calcmode="lin" valueType="num">
                                      <p:cBhvr>
                                        <p:cTn id="37" dur="500" fill="hold"/>
                                        <p:tgtEl>
                                          <p:spTgt spid="81"/>
                                        </p:tgtEl>
                                        <p:attrNameLst>
                                          <p:attrName>ppt_w</p:attrName>
                                        </p:attrNameLst>
                                      </p:cBhvr>
                                      <p:tavLst>
                                        <p:tav tm="0">
                                          <p:val>
                                            <p:fltVal val="0"/>
                                          </p:val>
                                        </p:tav>
                                        <p:tav tm="100000">
                                          <p:val>
                                            <p:strVal val="#ppt_w"/>
                                          </p:val>
                                        </p:tav>
                                      </p:tavLst>
                                    </p:anim>
                                    <p:anim calcmode="lin" valueType="num">
                                      <p:cBhvr>
                                        <p:cTn id="38" dur="500" fill="hold"/>
                                        <p:tgtEl>
                                          <p:spTgt spid="81"/>
                                        </p:tgtEl>
                                        <p:attrNameLst>
                                          <p:attrName>ppt_h</p:attrName>
                                        </p:attrNameLst>
                                      </p:cBhvr>
                                      <p:tavLst>
                                        <p:tav tm="0">
                                          <p:val>
                                            <p:fltVal val="0"/>
                                          </p:val>
                                        </p:tav>
                                        <p:tav tm="100000">
                                          <p:val>
                                            <p:strVal val="#ppt_h"/>
                                          </p:val>
                                        </p:tav>
                                      </p:tavLst>
                                    </p:anim>
                                    <p:animEffect transition="in" filter="fade">
                                      <p:cBhvr>
                                        <p:cTn id="39" dur="500"/>
                                        <p:tgtEl>
                                          <p:spTgt spid="81"/>
                                        </p:tgtEl>
                                      </p:cBhvr>
                                    </p:animEffect>
                                  </p:childTnLst>
                                </p:cTn>
                              </p:par>
                              <p:par>
                                <p:cTn id="40" presetID="53" presetClass="entr" presetSubtype="16" fill="hold" grpId="0" nodeType="withEffect">
                                  <p:stCondLst>
                                    <p:cond delay="1500"/>
                                  </p:stCondLst>
                                  <p:childTnLst>
                                    <p:set>
                                      <p:cBhvr>
                                        <p:cTn id="41" dur="1" fill="hold">
                                          <p:stCondLst>
                                            <p:cond delay="0"/>
                                          </p:stCondLst>
                                        </p:cTn>
                                        <p:tgtEl>
                                          <p:spTgt spid="82"/>
                                        </p:tgtEl>
                                        <p:attrNameLst>
                                          <p:attrName>style.visibility</p:attrName>
                                        </p:attrNameLst>
                                      </p:cBhvr>
                                      <p:to>
                                        <p:strVal val="visible"/>
                                      </p:to>
                                    </p:set>
                                    <p:anim calcmode="lin" valueType="num">
                                      <p:cBhvr>
                                        <p:cTn id="42" dur="500" fill="hold"/>
                                        <p:tgtEl>
                                          <p:spTgt spid="82"/>
                                        </p:tgtEl>
                                        <p:attrNameLst>
                                          <p:attrName>ppt_w</p:attrName>
                                        </p:attrNameLst>
                                      </p:cBhvr>
                                      <p:tavLst>
                                        <p:tav tm="0">
                                          <p:val>
                                            <p:fltVal val="0"/>
                                          </p:val>
                                        </p:tav>
                                        <p:tav tm="100000">
                                          <p:val>
                                            <p:strVal val="#ppt_w"/>
                                          </p:val>
                                        </p:tav>
                                      </p:tavLst>
                                    </p:anim>
                                    <p:anim calcmode="lin" valueType="num">
                                      <p:cBhvr>
                                        <p:cTn id="43" dur="500" fill="hold"/>
                                        <p:tgtEl>
                                          <p:spTgt spid="82"/>
                                        </p:tgtEl>
                                        <p:attrNameLst>
                                          <p:attrName>ppt_h</p:attrName>
                                        </p:attrNameLst>
                                      </p:cBhvr>
                                      <p:tavLst>
                                        <p:tav tm="0">
                                          <p:val>
                                            <p:fltVal val="0"/>
                                          </p:val>
                                        </p:tav>
                                        <p:tav tm="100000">
                                          <p:val>
                                            <p:strVal val="#ppt_h"/>
                                          </p:val>
                                        </p:tav>
                                      </p:tavLst>
                                    </p:anim>
                                    <p:animEffect transition="in" filter="fade">
                                      <p:cBhvr>
                                        <p:cTn id="44" dur="500"/>
                                        <p:tgtEl>
                                          <p:spTgt spid="82"/>
                                        </p:tgtEl>
                                      </p:cBhvr>
                                    </p:animEffect>
                                  </p:childTnLst>
                                </p:cTn>
                              </p:par>
                              <p:par>
                                <p:cTn id="45" presetID="53" presetClass="entr" presetSubtype="16" fill="hold" grpId="0" nodeType="withEffect">
                                  <p:stCondLst>
                                    <p:cond delay="1500"/>
                                  </p:stCondLst>
                                  <p:childTnLst>
                                    <p:set>
                                      <p:cBhvr>
                                        <p:cTn id="46" dur="1" fill="hold">
                                          <p:stCondLst>
                                            <p:cond delay="0"/>
                                          </p:stCondLst>
                                        </p:cTn>
                                        <p:tgtEl>
                                          <p:spTgt spid="83"/>
                                        </p:tgtEl>
                                        <p:attrNameLst>
                                          <p:attrName>style.visibility</p:attrName>
                                        </p:attrNameLst>
                                      </p:cBhvr>
                                      <p:to>
                                        <p:strVal val="visible"/>
                                      </p:to>
                                    </p:set>
                                    <p:anim calcmode="lin" valueType="num">
                                      <p:cBhvr>
                                        <p:cTn id="47" dur="500" fill="hold"/>
                                        <p:tgtEl>
                                          <p:spTgt spid="83"/>
                                        </p:tgtEl>
                                        <p:attrNameLst>
                                          <p:attrName>ppt_w</p:attrName>
                                        </p:attrNameLst>
                                      </p:cBhvr>
                                      <p:tavLst>
                                        <p:tav tm="0">
                                          <p:val>
                                            <p:fltVal val="0"/>
                                          </p:val>
                                        </p:tav>
                                        <p:tav tm="100000">
                                          <p:val>
                                            <p:strVal val="#ppt_w"/>
                                          </p:val>
                                        </p:tav>
                                      </p:tavLst>
                                    </p:anim>
                                    <p:anim calcmode="lin" valueType="num">
                                      <p:cBhvr>
                                        <p:cTn id="48" dur="500" fill="hold"/>
                                        <p:tgtEl>
                                          <p:spTgt spid="83"/>
                                        </p:tgtEl>
                                        <p:attrNameLst>
                                          <p:attrName>ppt_h</p:attrName>
                                        </p:attrNameLst>
                                      </p:cBhvr>
                                      <p:tavLst>
                                        <p:tav tm="0">
                                          <p:val>
                                            <p:fltVal val="0"/>
                                          </p:val>
                                        </p:tav>
                                        <p:tav tm="100000">
                                          <p:val>
                                            <p:strVal val="#ppt_h"/>
                                          </p:val>
                                        </p:tav>
                                      </p:tavLst>
                                    </p:anim>
                                    <p:animEffect transition="in" filter="fade">
                                      <p:cBhvr>
                                        <p:cTn id="49" dur="500"/>
                                        <p:tgtEl>
                                          <p:spTgt spid="83"/>
                                        </p:tgtEl>
                                      </p:cBhvr>
                                    </p:animEffect>
                                  </p:childTnLst>
                                </p:cTn>
                              </p:par>
                              <p:par>
                                <p:cTn id="50" presetID="53" presetClass="entr" presetSubtype="16" fill="hold" grpId="0" nodeType="withEffect">
                                  <p:stCondLst>
                                    <p:cond delay="1500"/>
                                  </p:stCondLst>
                                  <p:childTnLst>
                                    <p:set>
                                      <p:cBhvr>
                                        <p:cTn id="51" dur="1" fill="hold">
                                          <p:stCondLst>
                                            <p:cond delay="0"/>
                                          </p:stCondLst>
                                        </p:cTn>
                                        <p:tgtEl>
                                          <p:spTgt spid="84"/>
                                        </p:tgtEl>
                                        <p:attrNameLst>
                                          <p:attrName>style.visibility</p:attrName>
                                        </p:attrNameLst>
                                      </p:cBhvr>
                                      <p:to>
                                        <p:strVal val="visible"/>
                                      </p:to>
                                    </p:set>
                                    <p:anim calcmode="lin" valueType="num">
                                      <p:cBhvr>
                                        <p:cTn id="52" dur="500" fill="hold"/>
                                        <p:tgtEl>
                                          <p:spTgt spid="84"/>
                                        </p:tgtEl>
                                        <p:attrNameLst>
                                          <p:attrName>ppt_w</p:attrName>
                                        </p:attrNameLst>
                                      </p:cBhvr>
                                      <p:tavLst>
                                        <p:tav tm="0">
                                          <p:val>
                                            <p:fltVal val="0"/>
                                          </p:val>
                                        </p:tav>
                                        <p:tav tm="100000">
                                          <p:val>
                                            <p:strVal val="#ppt_w"/>
                                          </p:val>
                                        </p:tav>
                                      </p:tavLst>
                                    </p:anim>
                                    <p:anim calcmode="lin" valueType="num">
                                      <p:cBhvr>
                                        <p:cTn id="53" dur="500" fill="hold"/>
                                        <p:tgtEl>
                                          <p:spTgt spid="84"/>
                                        </p:tgtEl>
                                        <p:attrNameLst>
                                          <p:attrName>ppt_h</p:attrName>
                                        </p:attrNameLst>
                                      </p:cBhvr>
                                      <p:tavLst>
                                        <p:tav tm="0">
                                          <p:val>
                                            <p:fltVal val="0"/>
                                          </p:val>
                                        </p:tav>
                                        <p:tav tm="100000">
                                          <p:val>
                                            <p:strVal val="#ppt_h"/>
                                          </p:val>
                                        </p:tav>
                                      </p:tavLst>
                                    </p:anim>
                                    <p:animEffect transition="in" filter="fade">
                                      <p:cBhvr>
                                        <p:cTn id="54" dur="500"/>
                                        <p:tgtEl>
                                          <p:spTgt spid="84"/>
                                        </p:tgtEl>
                                      </p:cBhvr>
                                    </p:animEffect>
                                  </p:childTnLst>
                                </p:cTn>
                              </p:par>
                              <p:par>
                                <p:cTn id="55" presetID="53" presetClass="entr" presetSubtype="16" fill="hold" grpId="0" nodeType="withEffect">
                                  <p:stCondLst>
                                    <p:cond delay="1500"/>
                                  </p:stCondLst>
                                  <p:childTnLst>
                                    <p:set>
                                      <p:cBhvr>
                                        <p:cTn id="56" dur="1" fill="hold">
                                          <p:stCondLst>
                                            <p:cond delay="0"/>
                                          </p:stCondLst>
                                        </p:cTn>
                                        <p:tgtEl>
                                          <p:spTgt spid="85"/>
                                        </p:tgtEl>
                                        <p:attrNameLst>
                                          <p:attrName>style.visibility</p:attrName>
                                        </p:attrNameLst>
                                      </p:cBhvr>
                                      <p:to>
                                        <p:strVal val="visible"/>
                                      </p:to>
                                    </p:set>
                                    <p:anim calcmode="lin" valueType="num">
                                      <p:cBhvr>
                                        <p:cTn id="57" dur="500" fill="hold"/>
                                        <p:tgtEl>
                                          <p:spTgt spid="85"/>
                                        </p:tgtEl>
                                        <p:attrNameLst>
                                          <p:attrName>ppt_w</p:attrName>
                                        </p:attrNameLst>
                                      </p:cBhvr>
                                      <p:tavLst>
                                        <p:tav tm="0">
                                          <p:val>
                                            <p:fltVal val="0"/>
                                          </p:val>
                                        </p:tav>
                                        <p:tav tm="100000">
                                          <p:val>
                                            <p:strVal val="#ppt_w"/>
                                          </p:val>
                                        </p:tav>
                                      </p:tavLst>
                                    </p:anim>
                                    <p:anim calcmode="lin" valueType="num">
                                      <p:cBhvr>
                                        <p:cTn id="58" dur="500" fill="hold"/>
                                        <p:tgtEl>
                                          <p:spTgt spid="85"/>
                                        </p:tgtEl>
                                        <p:attrNameLst>
                                          <p:attrName>ppt_h</p:attrName>
                                        </p:attrNameLst>
                                      </p:cBhvr>
                                      <p:tavLst>
                                        <p:tav tm="0">
                                          <p:val>
                                            <p:fltVal val="0"/>
                                          </p:val>
                                        </p:tav>
                                        <p:tav tm="100000">
                                          <p:val>
                                            <p:strVal val="#ppt_h"/>
                                          </p:val>
                                        </p:tav>
                                      </p:tavLst>
                                    </p:anim>
                                    <p:animEffect transition="in" filter="fade">
                                      <p:cBhvr>
                                        <p:cTn id="59" dur="500"/>
                                        <p:tgtEl>
                                          <p:spTgt spid="85"/>
                                        </p:tgtEl>
                                      </p:cBhvr>
                                    </p:animEffect>
                                  </p:childTnLst>
                                </p:cTn>
                              </p:par>
                              <p:par>
                                <p:cTn id="60" presetID="53" presetClass="entr" presetSubtype="16" fill="hold" grpId="0" nodeType="withEffect">
                                  <p:stCondLst>
                                    <p:cond delay="1500"/>
                                  </p:stCondLst>
                                  <p:childTnLst>
                                    <p:set>
                                      <p:cBhvr>
                                        <p:cTn id="61" dur="1" fill="hold">
                                          <p:stCondLst>
                                            <p:cond delay="0"/>
                                          </p:stCondLst>
                                        </p:cTn>
                                        <p:tgtEl>
                                          <p:spTgt spid="86"/>
                                        </p:tgtEl>
                                        <p:attrNameLst>
                                          <p:attrName>style.visibility</p:attrName>
                                        </p:attrNameLst>
                                      </p:cBhvr>
                                      <p:to>
                                        <p:strVal val="visible"/>
                                      </p:to>
                                    </p:set>
                                    <p:anim calcmode="lin" valueType="num">
                                      <p:cBhvr>
                                        <p:cTn id="62" dur="500" fill="hold"/>
                                        <p:tgtEl>
                                          <p:spTgt spid="86"/>
                                        </p:tgtEl>
                                        <p:attrNameLst>
                                          <p:attrName>ppt_w</p:attrName>
                                        </p:attrNameLst>
                                      </p:cBhvr>
                                      <p:tavLst>
                                        <p:tav tm="0">
                                          <p:val>
                                            <p:fltVal val="0"/>
                                          </p:val>
                                        </p:tav>
                                        <p:tav tm="100000">
                                          <p:val>
                                            <p:strVal val="#ppt_w"/>
                                          </p:val>
                                        </p:tav>
                                      </p:tavLst>
                                    </p:anim>
                                    <p:anim calcmode="lin" valueType="num">
                                      <p:cBhvr>
                                        <p:cTn id="63" dur="500" fill="hold"/>
                                        <p:tgtEl>
                                          <p:spTgt spid="86"/>
                                        </p:tgtEl>
                                        <p:attrNameLst>
                                          <p:attrName>ppt_h</p:attrName>
                                        </p:attrNameLst>
                                      </p:cBhvr>
                                      <p:tavLst>
                                        <p:tav tm="0">
                                          <p:val>
                                            <p:fltVal val="0"/>
                                          </p:val>
                                        </p:tav>
                                        <p:tav tm="100000">
                                          <p:val>
                                            <p:strVal val="#ppt_h"/>
                                          </p:val>
                                        </p:tav>
                                      </p:tavLst>
                                    </p:anim>
                                    <p:animEffect transition="in" filter="fade">
                                      <p:cBhvr>
                                        <p:cTn id="64" dur="500"/>
                                        <p:tgtEl>
                                          <p:spTgt spid="86"/>
                                        </p:tgtEl>
                                      </p:cBhvr>
                                    </p:animEffect>
                                  </p:childTnLst>
                                </p:cTn>
                              </p:par>
                              <p:par>
                                <p:cTn id="65" presetID="53" presetClass="entr" presetSubtype="16" fill="hold" grpId="0" nodeType="withEffect">
                                  <p:stCondLst>
                                    <p:cond delay="1500"/>
                                  </p:stCondLst>
                                  <p:childTnLst>
                                    <p:set>
                                      <p:cBhvr>
                                        <p:cTn id="66" dur="1" fill="hold">
                                          <p:stCondLst>
                                            <p:cond delay="0"/>
                                          </p:stCondLst>
                                        </p:cTn>
                                        <p:tgtEl>
                                          <p:spTgt spid="105"/>
                                        </p:tgtEl>
                                        <p:attrNameLst>
                                          <p:attrName>style.visibility</p:attrName>
                                        </p:attrNameLst>
                                      </p:cBhvr>
                                      <p:to>
                                        <p:strVal val="visible"/>
                                      </p:to>
                                    </p:set>
                                    <p:anim calcmode="lin" valueType="num">
                                      <p:cBhvr>
                                        <p:cTn id="67" dur="500" fill="hold"/>
                                        <p:tgtEl>
                                          <p:spTgt spid="105"/>
                                        </p:tgtEl>
                                        <p:attrNameLst>
                                          <p:attrName>ppt_w</p:attrName>
                                        </p:attrNameLst>
                                      </p:cBhvr>
                                      <p:tavLst>
                                        <p:tav tm="0">
                                          <p:val>
                                            <p:fltVal val="0"/>
                                          </p:val>
                                        </p:tav>
                                        <p:tav tm="100000">
                                          <p:val>
                                            <p:strVal val="#ppt_w"/>
                                          </p:val>
                                        </p:tav>
                                      </p:tavLst>
                                    </p:anim>
                                    <p:anim calcmode="lin" valueType="num">
                                      <p:cBhvr>
                                        <p:cTn id="68" dur="500" fill="hold"/>
                                        <p:tgtEl>
                                          <p:spTgt spid="105"/>
                                        </p:tgtEl>
                                        <p:attrNameLst>
                                          <p:attrName>ppt_h</p:attrName>
                                        </p:attrNameLst>
                                      </p:cBhvr>
                                      <p:tavLst>
                                        <p:tav tm="0">
                                          <p:val>
                                            <p:fltVal val="0"/>
                                          </p:val>
                                        </p:tav>
                                        <p:tav tm="100000">
                                          <p:val>
                                            <p:strVal val="#ppt_h"/>
                                          </p:val>
                                        </p:tav>
                                      </p:tavLst>
                                    </p:anim>
                                    <p:animEffect transition="in" filter="fade">
                                      <p:cBhvr>
                                        <p:cTn id="69" dur="500"/>
                                        <p:tgtEl>
                                          <p:spTgt spid="105"/>
                                        </p:tgtEl>
                                      </p:cBhvr>
                                    </p:animEffect>
                                  </p:childTnLst>
                                </p:cTn>
                              </p:par>
                              <p:par>
                                <p:cTn id="70" presetID="53" presetClass="entr" presetSubtype="16" fill="hold" grpId="0" nodeType="withEffect" nodePh="1">
                                  <p:stCondLst>
                                    <p:cond delay="1500"/>
                                  </p:stCondLst>
                                  <p:endCondLst>
                                    <p:cond evt="begin" delay="0">
                                      <p:tn val="70"/>
                                    </p:cond>
                                  </p:endCondLst>
                                  <p:childTnLst>
                                    <p:set>
                                      <p:cBhvr>
                                        <p:cTn id="71" dur="1" fill="hold">
                                          <p:stCondLst>
                                            <p:cond delay="0"/>
                                          </p:stCondLst>
                                        </p:cTn>
                                        <p:tgtEl>
                                          <p:spTgt spid="106"/>
                                        </p:tgtEl>
                                        <p:attrNameLst>
                                          <p:attrName>style.visibility</p:attrName>
                                        </p:attrNameLst>
                                      </p:cBhvr>
                                      <p:to>
                                        <p:strVal val="visible"/>
                                      </p:to>
                                    </p:set>
                                    <p:anim calcmode="lin" valueType="num">
                                      <p:cBhvr>
                                        <p:cTn id="72" dur="500" fill="hold"/>
                                        <p:tgtEl>
                                          <p:spTgt spid="106"/>
                                        </p:tgtEl>
                                        <p:attrNameLst>
                                          <p:attrName>ppt_w</p:attrName>
                                        </p:attrNameLst>
                                      </p:cBhvr>
                                      <p:tavLst>
                                        <p:tav tm="0">
                                          <p:val>
                                            <p:fltVal val="0"/>
                                          </p:val>
                                        </p:tav>
                                        <p:tav tm="100000">
                                          <p:val>
                                            <p:strVal val="#ppt_w"/>
                                          </p:val>
                                        </p:tav>
                                      </p:tavLst>
                                    </p:anim>
                                    <p:anim calcmode="lin" valueType="num">
                                      <p:cBhvr>
                                        <p:cTn id="73" dur="500" fill="hold"/>
                                        <p:tgtEl>
                                          <p:spTgt spid="106"/>
                                        </p:tgtEl>
                                        <p:attrNameLst>
                                          <p:attrName>ppt_h</p:attrName>
                                        </p:attrNameLst>
                                      </p:cBhvr>
                                      <p:tavLst>
                                        <p:tav tm="0">
                                          <p:val>
                                            <p:fltVal val="0"/>
                                          </p:val>
                                        </p:tav>
                                        <p:tav tm="100000">
                                          <p:val>
                                            <p:strVal val="#ppt_h"/>
                                          </p:val>
                                        </p:tav>
                                      </p:tavLst>
                                    </p:anim>
                                    <p:animEffect transition="in" filter="fade">
                                      <p:cBhvr>
                                        <p:cTn id="74" dur="500"/>
                                        <p:tgtEl>
                                          <p:spTgt spid="106"/>
                                        </p:tgtEl>
                                      </p:cBhvr>
                                    </p:animEffect>
                                  </p:childTnLst>
                                </p:cTn>
                              </p:par>
                              <p:par>
                                <p:cTn id="75" presetID="53" presetClass="entr" presetSubtype="16" fill="hold" nodeType="withEffect">
                                  <p:stCondLst>
                                    <p:cond delay="2250"/>
                                  </p:stCondLst>
                                  <p:childTnLst>
                                    <p:set>
                                      <p:cBhvr>
                                        <p:cTn id="76" dur="1" fill="hold">
                                          <p:stCondLst>
                                            <p:cond delay="0"/>
                                          </p:stCondLst>
                                        </p:cTn>
                                        <p:tgtEl>
                                          <p:spTgt spid="110"/>
                                        </p:tgtEl>
                                        <p:attrNameLst>
                                          <p:attrName>style.visibility</p:attrName>
                                        </p:attrNameLst>
                                      </p:cBhvr>
                                      <p:to>
                                        <p:strVal val="visible"/>
                                      </p:to>
                                    </p:set>
                                    <p:anim calcmode="lin" valueType="num">
                                      <p:cBhvr>
                                        <p:cTn id="77" dur="500" fill="hold"/>
                                        <p:tgtEl>
                                          <p:spTgt spid="110"/>
                                        </p:tgtEl>
                                        <p:attrNameLst>
                                          <p:attrName>ppt_w</p:attrName>
                                        </p:attrNameLst>
                                      </p:cBhvr>
                                      <p:tavLst>
                                        <p:tav tm="0">
                                          <p:val>
                                            <p:fltVal val="0"/>
                                          </p:val>
                                        </p:tav>
                                        <p:tav tm="100000">
                                          <p:val>
                                            <p:strVal val="#ppt_w"/>
                                          </p:val>
                                        </p:tav>
                                      </p:tavLst>
                                    </p:anim>
                                    <p:anim calcmode="lin" valueType="num">
                                      <p:cBhvr>
                                        <p:cTn id="78" dur="500" fill="hold"/>
                                        <p:tgtEl>
                                          <p:spTgt spid="110"/>
                                        </p:tgtEl>
                                        <p:attrNameLst>
                                          <p:attrName>ppt_h</p:attrName>
                                        </p:attrNameLst>
                                      </p:cBhvr>
                                      <p:tavLst>
                                        <p:tav tm="0">
                                          <p:val>
                                            <p:fltVal val="0"/>
                                          </p:val>
                                        </p:tav>
                                        <p:tav tm="100000">
                                          <p:val>
                                            <p:strVal val="#ppt_h"/>
                                          </p:val>
                                        </p:tav>
                                      </p:tavLst>
                                    </p:anim>
                                    <p:animEffect transition="in" filter="fade">
                                      <p:cBhvr>
                                        <p:cTn id="79" dur="500"/>
                                        <p:tgtEl>
                                          <p:spTgt spid="110"/>
                                        </p:tgtEl>
                                      </p:cBhvr>
                                    </p:animEffect>
                                  </p:childTnLst>
                                </p:cTn>
                              </p:par>
                              <p:par>
                                <p:cTn id="80" presetID="53" presetClass="entr" presetSubtype="16" fill="hold" nodeType="withEffect">
                                  <p:stCondLst>
                                    <p:cond delay="2250"/>
                                  </p:stCondLst>
                                  <p:childTnLst>
                                    <p:set>
                                      <p:cBhvr>
                                        <p:cTn id="81" dur="1" fill="hold">
                                          <p:stCondLst>
                                            <p:cond delay="0"/>
                                          </p:stCondLst>
                                        </p:cTn>
                                        <p:tgtEl>
                                          <p:spTgt spid="114"/>
                                        </p:tgtEl>
                                        <p:attrNameLst>
                                          <p:attrName>style.visibility</p:attrName>
                                        </p:attrNameLst>
                                      </p:cBhvr>
                                      <p:to>
                                        <p:strVal val="visible"/>
                                      </p:to>
                                    </p:set>
                                    <p:anim calcmode="lin" valueType="num">
                                      <p:cBhvr>
                                        <p:cTn id="82" dur="500" fill="hold"/>
                                        <p:tgtEl>
                                          <p:spTgt spid="114"/>
                                        </p:tgtEl>
                                        <p:attrNameLst>
                                          <p:attrName>ppt_w</p:attrName>
                                        </p:attrNameLst>
                                      </p:cBhvr>
                                      <p:tavLst>
                                        <p:tav tm="0">
                                          <p:val>
                                            <p:fltVal val="0"/>
                                          </p:val>
                                        </p:tav>
                                        <p:tav tm="100000">
                                          <p:val>
                                            <p:strVal val="#ppt_w"/>
                                          </p:val>
                                        </p:tav>
                                      </p:tavLst>
                                    </p:anim>
                                    <p:anim calcmode="lin" valueType="num">
                                      <p:cBhvr>
                                        <p:cTn id="83" dur="500" fill="hold"/>
                                        <p:tgtEl>
                                          <p:spTgt spid="114"/>
                                        </p:tgtEl>
                                        <p:attrNameLst>
                                          <p:attrName>ppt_h</p:attrName>
                                        </p:attrNameLst>
                                      </p:cBhvr>
                                      <p:tavLst>
                                        <p:tav tm="0">
                                          <p:val>
                                            <p:fltVal val="0"/>
                                          </p:val>
                                        </p:tav>
                                        <p:tav tm="100000">
                                          <p:val>
                                            <p:strVal val="#ppt_h"/>
                                          </p:val>
                                        </p:tav>
                                      </p:tavLst>
                                    </p:anim>
                                    <p:animEffect transition="in" filter="fade">
                                      <p:cBhvr>
                                        <p:cTn id="84" dur="500"/>
                                        <p:tgtEl>
                                          <p:spTgt spid="11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7" grpId="0" animBg="1"/>
      <p:bldP spid="79" grpId="0" animBg="1"/>
      <p:bldP spid="80" grpId="0" animBg="1"/>
      <p:bldP spid="81" grpId="0" animBg="1"/>
      <p:bldP spid="82" grpId="0" animBg="1"/>
      <p:bldP spid="83" grpId="0"/>
      <p:bldP spid="84" grpId="0"/>
      <p:bldP spid="85" grpId="0"/>
      <p:bldP spid="86" grpId="0"/>
      <p:bldP spid="105" grpId="0"/>
      <p:bldP spid="106" grpId="0"/>
    </p:bld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3" name="文本框 9"/>
          <p:cNvSpPr txBox="1"/>
          <p:nvPr/>
        </p:nvSpPr>
        <p:spPr>
          <a:xfrm>
            <a:off x="985019" y="188640"/>
            <a:ext cx="1872208" cy="346249"/>
          </a:xfrm>
          <a:prstGeom prst="rect">
            <a:avLst/>
          </a:prstGeom>
          <a:noFill/>
        </p:spPr>
        <p:txBody>
          <a:bodyPr wrap="square" lIns="68580" tIns="34290" rIns="68580" bIns="34290" rtlCol="0">
            <a:spAutoFit/>
          </a:bodyPr>
          <a:lstStyle/>
          <a:p>
            <a:pPr marL="0" lvl="1"/>
            <a:r>
              <a:rPr lang="zh-CN" altLang="en-US" dirty="0" smtClean="0">
                <a:solidFill>
                  <a:schemeClr val="tx1">
                    <a:lumMod val="65000"/>
                    <a:lumOff val="35000"/>
                  </a:schemeClr>
                </a:solidFill>
                <a:latin typeface="微软雅黑" pitchFamily="34" charset="-122"/>
                <a:ea typeface="微软雅黑" pitchFamily="34" charset="-122"/>
              </a:rPr>
              <a:t>组织结构</a:t>
            </a:r>
            <a:endParaRPr lang="zh-CN" altLang="en-US" dirty="0">
              <a:solidFill>
                <a:schemeClr val="tx1">
                  <a:lumMod val="65000"/>
                  <a:lumOff val="35000"/>
                </a:schemeClr>
              </a:solidFill>
              <a:latin typeface="微软雅黑" pitchFamily="34" charset="-122"/>
              <a:ea typeface="微软雅黑" pitchFamily="34" charset="-122"/>
            </a:endParaRPr>
          </a:p>
        </p:txBody>
      </p:sp>
      <p:cxnSp>
        <p:nvCxnSpPr>
          <p:cNvPr id="4" name="直接连接符 3"/>
          <p:cNvCxnSpPr/>
          <p:nvPr/>
        </p:nvCxnSpPr>
        <p:spPr>
          <a:xfrm>
            <a:off x="841003" y="505764"/>
            <a:ext cx="8571840" cy="0"/>
          </a:xfrm>
          <a:prstGeom prst="line">
            <a:avLst/>
          </a:prstGeom>
          <a:ln>
            <a:solidFill>
              <a:schemeClr val="bg1">
                <a:lumMod val="50000"/>
              </a:schemeClr>
            </a:solidFill>
            <a:prstDash val="dash"/>
          </a:ln>
        </p:spPr>
        <p:style>
          <a:lnRef idx="1">
            <a:schemeClr val="accent1"/>
          </a:lnRef>
          <a:fillRef idx="0">
            <a:schemeClr val="accent1"/>
          </a:fillRef>
          <a:effectRef idx="0">
            <a:schemeClr val="accent1"/>
          </a:effectRef>
          <a:fontRef idx="minor">
            <a:schemeClr val="tx1"/>
          </a:fontRef>
        </p:style>
      </p:cxnSp>
      <p:sp>
        <p:nvSpPr>
          <p:cNvPr id="11" name="Line 104"/>
          <p:cNvSpPr>
            <a:spLocks noChangeShapeType="1"/>
          </p:cNvSpPr>
          <p:nvPr/>
        </p:nvSpPr>
        <p:spPr bwMode="auto">
          <a:xfrm>
            <a:off x="6357938" y="1547912"/>
            <a:ext cx="0" cy="338138"/>
          </a:xfrm>
          <a:prstGeom prst="line">
            <a:avLst/>
          </a:prstGeom>
          <a:noFill/>
          <a:ln w="12700" cap="flat">
            <a:solidFill>
              <a:srgbClr val="55735B"/>
            </a:solidFill>
            <a:prstDash val="solid"/>
            <a:miter lim="800000"/>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zh-CN" altLang="en-US">
              <a:solidFill>
                <a:schemeClr val="bg1"/>
              </a:solidFill>
              <a:latin typeface="微软雅黑" panose="020B0503020204020204" pitchFamily="34" charset="-122"/>
              <a:ea typeface="微软雅黑" panose="020B0503020204020204" pitchFamily="34" charset="-122"/>
            </a:endParaRPr>
          </a:p>
        </p:txBody>
      </p:sp>
      <p:sp>
        <p:nvSpPr>
          <p:cNvPr id="12" name="Line 105"/>
          <p:cNvSpPr>
            <a:spLocks noChangeShapeType="1"/>
          </p:cNvSpPr>
          <p:nvPr/>
        </p:nvSpPr>
        <p:spPr bwMode="auto">
          <a:xfrm>
            <a:off x="6357938" y="2441675"/>
            <a:ext cx="0" cy="469900"/>
          </a:xfrm>
          <a:prstGeom prst="line">
            <a:avLst/>
          </a:prstGeom>
          <a:noFill/>
          <a:ln w="12700" cap="flat">
            <a:solidFill>
              <a:srgbClr val="55735B"/>
            </a:solidFill>
            <a:prstDash val="solid"/>
            <a:miter lim="800000"/>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zh-CN" altLang="en-US">
              <a:solidFill>
                <a:schemeClr val="bg1"/>
              </a:solidFill>
              <a:latin typeface="微软雅黑" panose="020B0503020204020204" pitchFamily="34" charset="-122"/>
              <a:ea typeface="微软雅黑" panose="020B0503020204020204" pitchFamily="34" charset="-122"/>
            </a:endParaRPr>
          </a:p>
        </p:txBody>
      </p:sp>
      <p:grpSp>
        <p:nvGrpSpPr>
          <p:cNvPr id="13" name="组合 12"/>
          <p:cNvGrpSpPr/>
          <p:nvPr/>
        </p:nvGrpSpPr>
        <p:grpSpPr>
          <a:xfrm>
            <a:off x="1900238" y="2676625"/>
            <a:ext cx="7810500" cy="763588"/>
            <a:chOff x="1900238" y="2728913"/>
            <a:chExt cx="7810500" cy="763588"/>
          </a:xfrm>
        </p:grpSpPr>
        <p:sp>
          <p:nvSpPr>
            <p:cNvPr id="14" name="Line 106"/>
            <p:cNvSpPr>
              <a:spLocks noChangeShapeType="1"/>
            </p:cNvSpPr>
            <p:nvPr/>
          </p:nvSpPr>
          <p:spPr bwMode="auto">
            <a:xfrm flipH="1">
              <a:off x="1900238" y="2728913"/>
              <a:ext cx="7810500" cy="0"/>
            </a:xfrm>
            <a:prstGeom prst="line">
              <a:avLst/>
            </a:prstGeom>
            <a:noFill/>
            <a:ln w="12700" cap="flat">
              <a:solidFill>
                <a:srgbClr val="55735B"/>
              </a:solidFill>
              <a:prstDash val="solid"/>
              <a:miter lim="800000"/>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zh-CN" altLang="en-US">
                <a:solidFill>
                  <a:schemeClr val="bg1"/>
                </a:solidFill>
                <a:latin typeface="微软雅黑" panose="020B0503020204020204" pitchFamily="34" charset="-122"/>
                <a:ea typeface="微软雅黑" panose="020B0503020204020204" pitchFamily="34" charset="-122"/>
              </a:endParaRPr>
            </a:p>
          </p:txBody>
        </p:sp>
        <p:sp>
          <p:nvSpPr>
            <p:cNvPr id="15" name="Line 107"/>
            <p:cNvSpPr>
              <a:spLocks noChangeShapeType="1"/>
            </p:cNvSpPr>
            <p:nvPr/>
          </p:nvSpPr>
          <p:spPr bwMode="auto">
            <a:xfrm>
              <a:off x="9709151" y="2728913"/>
              <a:ext cx="0" cy="234950"/>
            </a:xfrm>
            <a:prstGeom prst="line">
              <a:avLst/>
            </a:prstGeom>
            <a:noFill/>
            <a:ln w="12700" cap="flat">
              <a:solidFill>
                <a:srgbClr val="55735B"/>
              </a:solidFill>
              <a:prstDash val="solid"/>
              <a:miter lim="800000"/>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zh-CN" altLang="en-US">
                <a:solidFill>
                  <a:schemeClr val="bg1"/>
                </a:solidFill>
                <a:latin typeface="微软雅黑" panose="020B0503020204020204" pitchFamily="34" charset="-122"/>
                <a:ea typeface="微软雅黑" panose="020B0503020204020204" pitchFamily="34" charset="-122"/>
              </a:endParaRPr>
            </a:p>
          </p:txBody>
        </p:sp>
        <p:sp>
          <p:nvSpPr>
            <p:cNvPr id="16" name="Line 108"/>
            <p:cNvSpPr>
              <a:spLocks noChangeShapeType="1"/>
            </p:cNvSpPr>
            <p:nvPr/>
          </p:nvSpPr>
          <p:spPr bwMode="auto">
            <a:xfrm>
              <a:off x="3675063" y="2728913"/>
              <a:ext cx="0" cy="763588"/>
            </a:xfrm>
            <a:prstGeom prst="line">
              <a:avLst/>
            </a:prstGeom>
            <a:noFill/>
            <a:ln w="12700" cap="flat">
              <a:solidFill>
                <a:srgbClr val="55735B"/>
              </a:solidFill>
              <a:prstDash val="solid"/>
              <a:miter lim="800000"/>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zh-CN" altLang="en-US">
                <a:solidFill>
                  <a:schemeClr val="bg1"/>
                </a:solidFill>
                <a:latin typeface="微软雅黑" panose="020B0503020204020204" pitchFamily="34" charset="-122"/>
                <a:ea typeface="微软雅黑" panose="020B0503020204020204" pitchFamily="34" charset="-122"/>
              </a:endParaRPr>
            </a:p>
          </p:txBody>
        </p:sp>
        <p:sp>
          <p:nvSpPr>
            <p:cNvPr id="17" name="Line 109"/>
            <p:cNvSpPr>
              <a:spLocks noChangeShapeType="1"/>
            </p:cNvSpPr>
            <p:nvPr/>
          </p:nvSpPr>
          <p:spPr bwMode="auto">
            <a:xfrm>
              <a:off x="3244851" y="2728913"/>
              <a:ext cx="0" cy="763588"/>
            </a:xfrm>
            <a:prstGeom prst="line">
              <a:avLst/>
            </a:prstGeom>
            <a:noFill/>
            <a:ln w="12700" cap="flat">
              <a:solidFill>
                <a:srgbClr val="55735B"/>
              </a:solidFill>
              <a:prstDash val="solid"/>
              <a:miter lim="800000"/>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zh-CN" altLang="en-US">
                <a:solidFill>
                  <a:schemeClr val="bg1"/>
                </a:solidFill>
                <a:latin typeface="微软雅黑" panose="020B0503020204020204" pitchFamily="34" charset="-122"/>
                <a:ea typeface="微软雅黑" panose="020B0503020204020204" pitchFamily="34" charset="-122"/>
              </a:endParaRPr>
            </a:p>
          </p:txBody>
        </p:sp>
        <p:sp>
          <p:nvSpPr>
            <p:cNvPr id="18" name="Line 110"/>
            <p:cNvSpPr>
              <a:spLocks noChangeShapeType="1"/>
            </p:cNvSpPr>
            <p:nvPr/>
          </p:nvSpPr>
          <p:spPr bwMode="auto">
            <a:xfrm>
              <a:off x="2792413" y="2728913"/>
              <a:ext cx="0" cy="763588"/>
            </a:xfrm>
            <a:prstGeom prst="line">
              <a:avLst/>
            </a:prstGeom>
            <a:noFill/>
            <a:ln w="12700" cap="flat">
              <a:solidFill>
                <a:srgbClr val="55735B"/>
              </a:solidFill>
              <a:prstDash val="solid"/>
              <a:miter lim="800000"/>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zh-CN" altLang="en-US">
                <a:solidFill>
                  <a:schemeClr val="bg1"/>
                </a:solidFill>
                <a:latin typeface="微软雅黑" panose="020B0503020204020204" pitchFamily="34" charset="-122"/>
                <a:ea typeface="微软雅黑" panose="020B0503020204020204" pitchFamily="34" charset="-122"/>
              </a:endParaRPr>
            </a:p>
          </p:txBody>
        </p:sp>
        <p:sp>
          <p:nvSpPr>
            <p:cNvPr id="19" name="Line 111"/>
            <p:cNvSpPr>
              <a:spLocks noChangeShapeType="1"/>
            </p:cNvSpPr>
            <p:nvPr/>
          </p:nvSpPr>
          <p:spPr bwMode="auto">
            <a:xfrm>
              <a:off x="2332038" y="2728913"/>
              <a:ext cx="0" cy="763588"/>
            </a:xfrm>
            <a:prstGeom prst="line">
              <a:avLst/>
            </a:prstGeom>
            <a:noFill/>
            <a:ln w="12700" cap="flat">
              <a:solidFill>
                <a:srgbClr val="55735B"/>
              </a:solidFill>
              <a:prstDash val="solid"/>
              <a:miter lim="800000"/>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zh-CN" altLang="en-US">
                <a:solidFill>
                  <a:schemeClr val="bg1"/>
                </a:solidFill>
                <a:latin typeface="微软雅黑" panose="020B0503020204020204" pitchFamily="34" charset="-122"/>
                <a:ea typeface="微软雅黑" panose="020B0503020204020204" pitchFamily="34" charset="-122"/>
              </a:endParaRPr>
            </a:p>
          </p:txBody>
        </p:sp>
        <p:sp>
          <p:nvSpPr>
            <p:cNvPr id="20" name="Line 112"/>
            <p:cNvSpPr>
              <a:spLocks noChangeShapeType="1"/>
            </p:cNvSpPr>
            <p:nvPr/>
          </p:nvSpPr>
          <p:spPr bwMode="auto">
            <a:xfrm>
              <a:off x="1901826" y="2728913"/>
              <a:ext cx="0" cy="163513"/>
            </a:xfrm>
            <a:prstGeom prst="line">
              <a:avLst/>
            </a:prstGeom>
            <a:noFill/>
            <a:ln w="12700" cap="flat">
              <a:solidFill>
                <a:srgbClr val="55735B"/>
              </a:solidFill>
              <a:prstDash val="solid"/>
              <a:miter lim="800000"/>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zh-CN" altLang="en-US">
                <a:solidFill>
                  <a:schemeClr val="bg1"/>
                </a:solidFill>
                <a:latin typeface="微软雅黑" panose="020B0503020204020204" pitchFamily="34" charset="-122"/>
                <a:ea typeface="微软雅黑" panose="020B0503020204020204" pitchFamily="34" charset="-122"/>
              </a:endParaRPr>
            </a:p>
          </p:txBody>
        </p:sp>
      </p:grpSp>
      <p:grpSp>
        <p:nvGrpSpPr>
          <p:cNvPr id="21" name="组合 20"/>
          <p:cNvGrpSpPr/>
          <p:nvPr/>
        </p:nvGrpSpPr>
        <p:grpSpPr>
          <a:xfrm>
            <a:off x="5038726" y="3225900"/>
            <a:ext cx="2473325" cy="423862"/>
            <a:chOff x="5038726" y="3278188"/>
            <a:chExt cx="2473325" cy="423862"/>
          </a:xfrm>
        </p:grpSpPr>
        <p:sp>
          <p:nvSpPr>
            <p:cNvPr id="22" name="Line 116"/>
            <p:cNvSpPr>
              <a:spLocks noChangeShapeType="1"/>
            </p:cNvSpPr>
            <p:nvPr/>
          </p:nvSpPr>
          <p:spPr bwMode="auto">
            <a:xfrm>
              <a:off x="7508876" y="3486150"/>
              <a:ext cx="0" cy="215900"/>
            </a:xfrm>
            <a:prstGeom prst="line">
              <a:avLst/>
            </a:prstGeom>
            <a:noFill/>
            <a:ln w="12700" cap="flat">
              <a:solidFill>
                <a:srgbClr val="55735B"/>
              </a:solidFill>
              <a:prstDash val="solid"/>
              <a:miter lim="800000"/>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zh-CN" altLang="en-US">
                <a:solidFill>
                  <a:schemeClr val="bg1"/>
                </a:solidFill>
                <a:latin typeface="微软雅黑" panose="020B0503020204020204" pitchFamily="34" charset="-122"/>
                <a:ea typeface="微软雅黑" panose="020B0503020204020204" pitchFamily="34" charset="-122"/>
              </a:endParaRPr>
            </a:p>
          </p:txBody>
        </p:sp>
        <p:sp>
          <p:nvSpPr>
            <p:cNvPr id="23" name="Line 117"/>
            <p:cNvSpPr>
              <a:spLocks noChangeShapeType="1"/>
            </p:cNvSpPr>
            <p:nvPr/>
          </p:nvSpPr>
          <p:spPr bwMode="auto">
            <a:xfrm>
              <a:off x="5038726" y="3486150"/>
              <a:ext cx="0" cy="215900"/>
            </a:xfrm>
            <a:prstGeom prst="line">
              <a:avLst/>
            </a:prstGeom>
            <a:noFill/>
            <a:ln w="12700" cap="flat">
              <a:solidFill>
                <a:srgbClr val="55735B"/>
              </a:solidFill>
              <a:prstDash val="solid"/>
              <a:miter lim="800000"/>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zh-CN" altLang="en-US">
                <a:solidFill>
                  <a:schemeClr val="bg1"/>
                </a:solidFill>
                <a:latin typeface="微软雅黑" panose="020B0503020204020204" pitchFamily="34" charset="-122"/>
                <a:ea typeface="微软雅黑" panose="020B0503020204020204" pitchFamily="34" charset="-122"/>
              </a:endParaRPr>
            </a:p>
          </p:txBody>
        </p:sp>
        <p:sp>
          <p:nvSpPr>
            <p:cNvPr id="24" name="Line 118"/>
            <p:cNvSpPr>
              <a:spLocks noChangeShapeType="1"/>
            </p:cNvSpPr>
            <p:nvPr/>
          </p:nvSpPr>
          <p:spPr bwMode="auto">
            <a:xfrm flipH="1">
              <a:off x="5040313" y="3492500"/>
              <a:ext cx="2471738" cy="0"/>
            </a:xfrm>
            <a:prstGeom prst="line">
              <a:avLst/>
            </a:prstGeom>
            <a:noFill/>
            <a:ln w="12700" cap="flat">
              <a:solidFill>
                <a:srgbClr val="55735B"/>
              </a:solidFill>
              <a:prstDash val="solid"/>
              <a:miter lim="800000"/>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zh-CN" altLang="en-US">
                <a:solidFill>
                  <a:schemeClr val="bg1"/>
                </a:solidFill>
                <a:latin typeface="微软雅黑" panose="020B0503020204020204" pitchFamily="34" charset="-122"/>
                <a:ea typeface="微软雅黑" panose="020B0503020204020204" pitchFamily="34" charset="-122"/>
              </a:endParaRPr>
            </a:p>
          </p:txBody>
        </p:sp>
        <p:sp>
          <p:nvSpPr>
            <p:cNvPr id="25" name="Line 119"/>
            <p:cNvSpPr>
              <a:spLocks noChangeShapeType="1"/>
            </p:cNvSpPr>
            <p:nvPr/>
          </p:nvSpPr>
          <p:spPr bwMode="auto">
            <a:xfrm>
              <a:off x="6357938" y="3278188"/>
              <a:ext cx="0" cy="214313"/>
            </a:xfrm>
            <a:prstGeom prst="line">
              <a:avLst/>
            </a:prstGeom>
            <a:noFill/>
            <a:ln w="12700" cap="flat">
              <a:solidFill>
                <a:srgbClr val="55735B"/>
              </a:solidFill>
              <a:prstDash val="solid"/>
              <a:miter lim="800000"/>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zh-CN" altLang="en-US">
                <a:solidFill>
                  <a:schemeClr val="bg1"/>
                </a:solidFill>
                <a:latin typeface="微软雅黑" panose="020B0503020204020204" pitchFamily="34" charset="-122"/>
                <a:ea typeface="微软雅黑" panose="020B0503020204020204" pitchFamily="34" charset="-122"/>
              </a:endParaRPr>
            </a:p>
          </p:txBody>
        </p:sp>
      </p:grpSp>
      <p:grpSp>
        <p:nvGrpSpPr>
          <p:cNvPr id="26" name="组合 25"/>
          <p:cNvGrpSpPr/>
          <p:nvPr/>
        </p:nvGrpSpPr>
        <p:grpSpPr>
          <a:xfrm>
            <a:off x="4038601" y="4578450"/>
            <a:ext cx="2014538" cy="384175"/>
            <a:chOff x="4038601" y="4630738"/>
            <a:chExt cx="2014538" cy="384175"/>
          </a:xfrm>
          <a:solidFill>
            <a:schemeClr val="tx1"/>
          </a:solidFill>
        </p:grpSpPr>
        <p:sp>
          <p:nvSpPr>
            <p:cNvPr id="27" name="Line 114"/>
            <p:cNvSpPr>
              <a:spLocks noChangeShapeType="1"/>
            </p:cNvSpPr>
            <p:nvPr/>
          </p:nvSpPr>
          <p:spPr bwMode="auto">
            <a:xfrm>
              <a:off x="5046663" y="4630738"/>
              <a:ext cx="0" cy="384175"/>
            </a:xfrm>
            <a:prstGeom prst="line">
              <a:avLst/>
            </a:prstGeom>
            <a:grpFill/>
            <a:ln w="12700" cap="flat">
              <a:solidFill>
                <a:srgbClr val="55735B"/>
              </a:solidFill>
              <a:prstDash val="solid"/>
              <a:miter lim="800000"/>
              <a:headEnd/>
              <a:tailEnd/>
            </a:ln>
            <a:extLst/>
          </p:spPr>
          <p:txBody>
            <a:bodyPr vert="horz" wrap="square" lIns="91440" tIns="45720" rIns="91440" bIns="45720" numCol="1" anchor="t" anchorCtr="0" compatLnSpc="1">
              <a:prstTxWarp prst="textNoShape">
                <a:avLst/>
              </a:prstTxWarp>
            </a:bodyPr>
            <a:lstStyle/>
            <a:p>
              <a:endParaRPr lang="zh-CN" altLang="en-US">
                <a:solidFill>
                  <a:schemeClr val="bg1"/>
                </a:solidFill>
                <a:latin typeface="微软雅黑" panose="020B0503020204020204" pitchFamily="34" charset="-122"/>
                <a:ea typeface="微软雅黑" panose="020B0503020204020204" pitchFamily="34" charset="-122"/>
              </a:endParaRPr>
            </a:p>
          </p:txBody>
        </p:sp>
        <p:sp>
          <p:nvSpPr>
            <p:cNvPr id="28" name="Line 120"/>
            <p:cNvSpPr>
              <a:spLocks noChangeShapeType="1"/>
            </p:cNvSpPr>
            <p:nvPr/>
          </p:nvSpPr>
          <p:spPr bwMode="auto">
            <a:xfrm flipH="1">
              <a:off x="4038601" y="4824413"/>
              <a:ext cx="2014538" cy="0"/>
            </a:xfrm>
            <a:prstGeom prst="line">
              <a:avLst/>
            </a:prstGeom>
            <a:grpFill/>
            <a:ln w="12700" cap="flat">
              <a:solidFill>
                <a:srgbClr val="55735B"/>
              </a:solidFill>
              <a:prstDash val="solid"/>
              <a:miter lim="800000"/>
              <a:headEnd/>
              <a:tailEnd/>
            </a:ln>
            <a:extLst/>
          </p:spPr>
          <p:txBody>
            <a:bodyPr vert="horz" wrap="square" lIns="91440" tIns="45720" rIns="91440" bIns="45720" numCol="1" anchor="t" anchorCtr="0" compatLnSpc="1">
              <a:prstTxWarp prst="textNoShape">
                <a:avLst/>
              </a:prstTxWarp>
            </a:bodyPr>
            <a:lstStyle/>
            <a:p>
              <a:endParaRPr lang="zh-CN" altLang="en-US">
                <a:solidFill>
                  <a:schemeClr val="bg1"/>
                </a:solidFill>
                <a:latin typeface="微软雅黑" panose="020B0503020204020204" pitchFamily="34" charset="-122"/>
                <a:ea typeface="微软雅黑" panose="020B0503020204020204" pitchFamily="34" charset="-122"/>
              </a:endParaRPr>
            </a:p>
          </p:txBody>
        </p:sp>
        <p:sp>
          <p:nvSpPr>
            <p:cNvPr id="29" name="Line 121"/>
            <p:cNvSpPr>
              <a:spLocks noChangeShapeType="1"/>
            </p:cNvSpPr>
            <p:nvPr/>
          </p:nvSpPr>
          <p:spPr bwMode="auto">
            <a:xfrm>
              <a:off x="4043363" y="4818063"/>
              <a:ext cx="0" cy="196850"/>
            </a:xfrm>
            <a:prstGeom prst="line">
              <a:avLst/>
            </a:prstGeom>
            <a:grpFill/>
            <a:ln w="12700" cap="flat">
              <a:solidFill>
                <a:srgbClr val="55735B"/>
              </a:solidFill>
              <a:prstDash val="solid"/>
              <a:miter lim="800000"/>
              <a:headEnd/>
              <a:tailEnd/>
            </a:ln>
            <a:extLst/>
          </p:spPr>
          <p:txBody>
            <a:bodyPr vert="horz" wrap="square" lIns="91440" tIns="45720" rIns="91440" bIns="45720" numCol="1" anchor="t" anchorCtr="0" compatLnSpc="1">
              <a:prstTxWarp prst="textNoShape">
                <a:avLst/>
              </a:prstTxWarp>
            </a:bodyPr>
            <a:lstStyle/>
            <a:p>
              <a:endParaRPr lang="zh-CN" altLang="en-US">
                <a:solidFill>
                  <a:schemeClr val="bg1"/>
                </a:solidFill>
                <a:latin typeface="微软雅黑" panose="020B0503020204020204" pitchFamily="34" charset="-122"/>
                <a:ea typeface="微软雅黑" panose="020B0503020204020204" pitchFamily="34" charset="-122"/>
              </a:endParaRPr>
            </a:p>
          </p:txBody>
        </p:sp>
        <p:sp>
          <p:nvSpPr>
            <p:cNvPr id="30" name="Line 122"/>
            <p:cNvSpPr>
              <a:spLocks noChangeShapeType="1"/>
            </p:cNvSpPr>
            <p:nvPr/>
          </p:nvSpPr>
          <p:spPr bwMode="auto">
            <a:xfrm>
              <a:off x="4548188" y="4818063"/>
              <a:ext cx="0" cy="196850"/>
            </a:xfrm>
            <a:prstGeom prst="line">
              <a:avLst/>
            </a:prstGeom>
            <a:grpFill/>
            <a:ln w="12700" cap="flat">
              <a:solidFill>
                <a:srgbClr val="55735B"/>
              </a:solidFill>
              <a:prstDash val="solid"/>
              <a:miter lim="800000"/>
              <a:headEnd/>
              <a:tailEnd/>
            </a:ln>
            <a:extLst/>
          </p:spPr>
          <p:txBody>
            <a:bodyPr vert="horz" wrap="square" lIns="91440" tIns="45720" rIns="91440" bIns="45720" numCol="1" anchor="t" anchorCtr="0" compatLnSpc="1">
              <a:prstTxWarp prst="textNoShape">
                <a:avLst/>
              </a:prstTxWarp>
            </a:bodyPr>
            <a:lstStyle/>
            <a:p>
              <a:endParaRPr lang="zh-CN" altLang="en-US">
                <a:solidFill>
                  <a:schemeClr val="bg1"/>
                </a:solidFill>
                <a:latin typeface="微软雅黑" panose="020B0503020204020204" pitchFamily="34" charset="-122"/>
                <a:ea typeface="微软雅黑" panose="020B0503020204020204" pitchFamily="34" charset="-122"/>
              </a:endParaRPr>
            </a:p>
          </p:txBody>
        </p:sp>
        <p:sp>
          <p:nvSpPr>
            <p:cNvPr id="31" name="Line 123"/>
            <p:cNvSpPr>
              <a:spLocks noChangeShapeType="1"/>
            </p:cNvSpPr>
            <p:nvPr/>
          </p:nvSpPr>
          <p:spPr bwMode="auto">
            <a:xfrm>
              <a:off x="5554663" y="4818063"/>
              <a:ext cx="0" cy="196850"/>
            </a:xfrm>
            <a:prstGeom prst="line">
              <a:avLst/>
            </a:prstGeom>
            <a:grpFill/>
            <a:ln w="12700" cap="flat">
              <a:solidFill>
                <a:srgbClr val="55735B"/>
              </a:solidFill>
              <a:prstDash val="solid"/>
              <a:miter lim="800000"/>
              <a:headEnd/>
              <a:tailEnd/>
            </a:ln>
            <a:extLst/>
          </p:spPr>
          <p:txBody>
            <a:bodyPr vert="horz" wrap="square" lIns="91440" tIns="45720" rIns="91440" bIns="45720" numCol="1" anchor="t" anchorCtr="0" compatLnSpc="1">
              <a:prstTxWarp prst="textNoShape">
                <a:avLst/>
              </a:prstTxWarp>
            </a:bodyPr>
            <a:lstStyle/>
            <a:p>
              <a:endParaRPr lang="zh-CN" altLang="en-US">
                <a:solidFill>
                  <a:schemeClr val="bg1"/>
                </a:solidFill>
                <a:latin typeface="微软雅黑" panose="020B0503020204020204" pitchFamily="34" charset="-122"/>
                <a:ea typeface="微软雅黑" panose="020B0503020204020204" pitchFamily="34" charset="-122"/>
              </a:endParaRPr>
            </a:p>
          </p:txBody>
        </p:sp>
        <p:sp>
          <p:nvSpPr>
            <p:cNvPr id="32" name="Line 124"/>
            <p:cNvSpPr>
              <a:spLocks noChangeShapeType="1"/>
            </p:cNvSpPr>
            <p:nvPr/>
          </p:nvSpPr>
          <p:spPr bwMode="auto">
            <a:xfrm>
              <a:off x="6053138" y="4818063"/>
              <a:ext cx="0" cy="196850"/>
            </a:xfrm>
            <a:prstGeom prst="line">
              <a:avLst/>
            </a:prstGeom>
            <a:grpFill/>
            <a:ln w="12700" cap="flat">
              <a:solidFill>
                <a:srgbClr val="55735B"/>
              </a:solidFill>
              <a:prstDash val="solid"/>
              <a:miter lim="800000"/>
              <a:headEnd/>
              <a:tailEnd/>
            </a:ln>
            <a:extLst/>
          </p:spPr>
          <p:txBody>
            <a:bodyPr vert="horz" wrap="square" lIns="91440" tIns="45720" rIns="91440" bIns="45720" numCol="1" anchor="t" anchorCtr="0" compatLnSpc="1">
              <a:prstTxWarp prst="textNoShape">
                <a:avLst/>
              </a:prstTxWarp>
            </a:bodyPr>
            <a:lstStyle/>
            <a:p>
              <a:endParaRPr lang="zh-CN" altLang="en-US">
                <a:solidFill>
                  <a:schemeClr val="bg1"/>
                </a:solidFill>
                <a:latin typeface="微软雅黑" panose="020B0503020204020204" pitchFamily="34" charset="-122"/>
                <a:ea typeface="微软雅黑" panose="020B0503020204020204" pitchFamily="34" charset="-122"/>
              </a:endParaRPr>
            </a:p>
          </p:txBody>
        </p:sp>
      </p:grpSp>
      <p:grpSp>
        <p:nvGrpSpPr>
          <p:cNvPr id="33" name="组合 32"/>
          <p:cNvGrpSpPr/>
          <p:nvPr/>
        </p:nvGrpSpPr>
        <p:grpSpPr>
          <a:xfrm>
            <a:off x="6948488" y="4578450"/>
            <a:ext cx="1108075" cy="384175"/>
            <a:chOff x="6948488" y="4630738"/>
            <a:chExt cx="1108075" cy="384175"/>
          </a:xfrm>
          <a:solidFill>
            <a:schemeClr val="tx1"/>
          </a:solidFill>
        </p:grpSpPr>
        <p:sp>
          <p:nvSpPr>
            <p:cNvPr id="34" name="Line 115"/>
            <p:cNvSpPr>
              <a:spLocks noChangeShapeType="1"/>
            </p:cNvSpPr>
            <p:nvPr/>
          </p:nvSpPr>
          <p:spPr bwMode="auto">
            <a:xfrm>
              <a:off x="7508876" y="4630738"/>
              <a:ext cx="0" cy="384175"/>
            </a:xfrm>
            <a:prstGeom prst="line">
              <a:avLst/>
            </a:prstGeom>
            <a:grpFill/>
            <a:ln w="12700" cap="flat">
              <a:solidFill>
                <a:srgbClr val="55735B"/>
              </a:solidFill>
              <a:prstDash val="solid"/>
              <a:miter lim="800000"/>
              <a:headEnd/>
              <a:tailEnd/>
            </a:ln>
            <a:extLst/>
          </p:spPr>
          <p:txBody>
            <a:bodyPr vert="horz" wrap="square" lIns="91440" tIns="45720" rIns="91440" bIns="45720" numCol="1" anchor="t" anchorCtr="0" compatLnSpc="1">
              <a:prstTxWarp prst="textNoShape">
                <a:avLst/>
              </a:prstTxWarp>
            </a:bodyPr>
            <a:lstStyle/>
            <a:p>
              <a:endParaRPr lang="zh-CN" altLang="en-US">
                <a:solidFill>
                  <a:schemeClr val="bg1"/>
                </a:solidFill>
                <a:latin typeface="微软雅黑" panose="020B0503020204020204" pitchFamily="34" charset="-122"/>
                <a:ea typeface="微软雅黑" panose="020B0503020204020204" pitchFamily="34" charset="-122"/>
              </a:endParaRPr>
            </a:p>
          </p:txBody>
        </p:sp>
        <p:sp>
          <p:nvSpPr>
            <p:cNvPr id="35" name="Line 125"/>
            <p:cNvSpPr>
              <a:spLocks noChangeShapeType="1"/>
            </p:cNvSpPr>
            <p:nvPr/>
          </p:nvSpPr>
          <p:spPr bwMode="auto">
            <a:xfrm flipH="1">
              <a:off x="6948488" y="4824413"/>
              <a:ext cx="1108075" cy="0"/>
            </a:xfrm>
            <a:prstGeom prst="line">
              <a:avLst/>
            </a:prstGeom>
            <a:grpFill/>
            <a:ln w="12700" cap="flat">
              <a:solidFill>
                <a:srgbClr val="55735B"/>
              </a:solidFill>
              <a:prstDash val="solid"/>
              <a:miter lim="800000"/>
              <a:headEnd/>
              <a:tailEnd/>
            </a:ln>
            <a:extLst/>
          </p:spPr>
          <p:txBody>
            <a:bodyPr vert="horz" wrap="square" lIns="91440" tIns="45720" rIns="91440" bIns="45720" numCol="1" anchor="t" anchorCtr="0" compatLnSpc="1">
              <a:prstTxWarp prst="textNoShape">
                <a:avLst/>
              </a:prstTxWarp>
            </a:bodyPr>
            <a:lstStyle/>
            <a:p>
              <a:endParaRPr lang="zh-CN" altLang="en-US">
                <a:solidFill>
                  <a:schemeClr val="bg1"/>
                </a:solidFill>
                <a:latin typeface="微软雅黑" panose="020B0503020204020204" pitchFamily="34" charset="-122"/>
                <a:ea typeface="微软雅黑" panose="020B0503020204020204" pitchFamily="34" charset="-122"/>
              </a:endParaRPr>
            </a:p>
          </p:txBody>
        </p:sp>
        <p:sp>
          <p:nvSpPr>
            <p:cNvPr id="36" name="Line 126"/>
            <p:cNvSpPr>
              <a:spLocks noChangeShapeType="1"/>
            </p:cNvSpPr>
            <p:nvPr/>
          </p:nvSpPr>
          <p:spPr bwMode="auto">
            <a:xfrm>
              <a:off x="6948488" y="4818063"/>
              <a:ext cx="0" cy="196850"/>
            </a:xfrm>
            <a:prstGeom prst="line">
              <a:avLst/>
            </a:prstGeom>
            <a:grpFill/>
            <a:ln w="12700" cap="flat">
              <a:solidFill>
                <a:srgbClr val="55735B"/>
              </a:solidFill>
              <a:prstDash val="solid"/>
              <a:miter lim="800000"/>
              <a:headEnd/>
              <a:tailEnd/>
            </a:ln>
            <a:extLst/>
          </p:spPr>
          <p:txBody>
            <a:bodyPr vert="horz" wrap="square" lIns="91440" tIns="45720" rIns="91440" bIns="45720" numCol="1" anchor="t" anchorCtr="0" compatLnSpc="1">
              <a:prstTxWarp prst="textNoShape">
                <a:avLst/>
              </a:prstTxWarp>
            </a:bodyPr>
            <a:lstStyle/>
            <a:p>
              <a:endParaRPr lang="zh-CN" altLang="en-US">
                <a:solidFill>
                  <a:schemeClr val="bg1"/>
                </a:solidFill>
                <a:latin typeface="微软雅黑" panose="020B0503020204020204" pitchFamily="34" charset="-122"/>
                <a:ea typeface="微软雅黑" panose="020B0503020204020204" pitchFamily="34" charset="-122"/>
              </a:endParaRPr>
            </a:p>
          </p:txBody>
        </p:sp>
        <p:sp>
          <p:nvSpPr>
            <p:cNvPr id="37" name="Line 127"/>
            <p:cNvSpPr>
              <a:spLocks noChangeShapeType="1"/>
            </p:cNvSpPr>
            <p:nvPr/>
          </p:nvSpPr>
          <p:spPr bwMode="auto">
            <a:xfrm>
              <a:off x="8056563" y="4818063"/>
              <a:ext cx="0" cy="196850"/>
            </a:xfrm>
            <a:prstGeom prst="line">
              <a:avLst/>
            </a:prstGeom>
            <a:grpFill/>
            <a:ln w="12700" cap="flat">
              <a:solidFill>
                <a:srgbClr val="55735B"/>
              </a:solidFill>
              <a:prstDash val="solid"/>
              <a:miter lim="800000"/>
              <a:headEnd/>
              <a:tailEnd/>
            </a:ln>
            <a:extLst/>
          </p:spPr>
          <p:txBody>
            <a:bodyPr vert="horz" wrap="square" lIns="91440" tIns="45720" rIns="91440" bIns="45720" numCol="1" anchor="t" anchorCtr="0" compatLnSpc="1">
              <a:prstTxWarp prst="textNoShape">
                <a:avLst/>
              </a:prstTxWarp>
            </a:bodyPr>
            <a:lstStyle/>
            <a:p>
              <a:endParaRPr lang="zh-CN" altLang="en-US">
                <a:solidFill>
                  <a:schemeClr val="bg1"/>
                </a:solidFill>
                <a:latin typeface="微软雅黑" panose="020B0503020204020204" pitchFamily="34" charset="-122"/>
                <a:ea typeface="微软雅黑" panose="020B0503020204020204" pitchFamily="34" charset="-122"/>
              </a:endParaRPr>
            </a:p>
          </p:txBody>
        </p:sp>
      </p:grpSp>
      <p:grpSp>
        <p:nvGrpSpPr>
          <p:cNvPr id="38" name="组合 37"/>
          <p:cNvGrpSpPr/>
          <p:nvPr/>
        </p:nvGrpSpPr>
        <p:grpSpPr>
          <a:xfrm>
            <a:off x="9004301" y="3225900"/>
            <a:ext cx="1339850" cy="419100"/>
            <a:chOff x="9004301" y="3278188"/>
            <a:chExt cx="1339850" cy="419100"/>
          </a:xfrm>
        </p:grpSpPr>
        <p:sp>
          <p:nvSpPr>
            <p:cNvPr id="39" name="Line 128"/>
            <p:cNvSpPr>
              <a:spLocks noChangeShapeType="1"/>
            </p:cNvSpPr>
            <p:nvPr/>
          </p:nvSpPr>
          <p:spPr bwMode="auto">
            <a:xfrm>
              <a:off x="9702801" y="3278188"/>
              <a:ext cx="0" cy="417513"/>
            </a:xfrm>
            <a:prstGeom prst="line">
              <a:avLst/>
            </a:prstGeom>
            <a:noFill/>
            <a:ln w="12700" cap="flat">
              <a:solidFill>
                <a:srgbClr val="55735B"/>
              </a:solidFill>
              <a:prstDash val="solid"/>
              <a:miter lim="800000"/>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zh-CN" altLang="en-US">
                <a:solidFill>
                  <a:schemeClr val="bg1"/>
                </a:solidFill>
                <a:latin typeface="微软雅黑" panose="020B0503020204020204" pitchFamily="34" charset="-122"/>
                <a:ea typeface="微软雅黑" panose="020B0503020204020204" pitchFamily="34" charset="-122"/>
              </a:endParaRPr>
            </a:p>
          </p:txBody>
        </p:sp>
        <p:sp>
          <p:nvSpPr>
            <p:cNvPr id="40" name="Line 129"/>
            <p:cNvSpPr>
              <a:spLocks noChangeShapeType="1"/>
            </p:cNvSpPr>
            <p:nvPr/>
          </p:nvSpPr>
          <p:spPr bwMode="auto">
            <a:xfrm flipH="1">
              <a:off x="9004301" y="3492500"/>
              <a:ext cx="1339850" cy="0"/>
            </a:xfrm>
            <a:prstGeom prst="line">
              <a:avLst/>
            </a:prstGeom>
            <a:noFill/>
            <a:ln w="12700" cap="flat">
              <a:solidFill>
                <a:srgbClr val="55735B"/>
              </a:solidFill>
              <a:prstDash val="solid"/>
              <a:miter lim="800000"/>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zh-CN" altLang="en-US">
                <a:solidFill>
                  <a:schemeClr val="bg1"/>
                </a:solidFill>
                <a:latin typeface="微软雅黑" panose="020B0503020204020204" pitchFamily="34" charset="-122"/>
                <a:ea typeface="微软雅黑" panose="020B0503020204020204" pitchFamily="34" charset="-122"/>
              </a:endParaRPr>
            </a:p>
          </p:txBody>
        </p:sp>
        <p:sp>
          <p:nvSpPr>
            <p:cNvPr id="41" name="Line 130"/>
            <p:cNvSpPr>
              <a:spLocks noChangeShapeType="1"/>
            </p:cNvSpPr>
            <p:nvPr/>
          </p:nvSpPr>
          <p:spPr bwMode="auto">
            <a:xfrm>
              <a:off x="9005888" y="3487738"/>
              <a:ext cx="0" cy="209550"/>
            </a:xfrm>
            <a:prstGeom prst="line">
              <a:avLst/>
            </a:prstGeom>
            <a:noFill/>
            <a:ln w="12700" cap="flat">
              <a:solidFill>
                <a:srgbClr val="55735B"/>
              </a:solidFill>
              <a:prstDash val="solid"/>
              <a:miter lim="800000"/>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zh-CN" altLang="en-US">
                <a:solidFill>
                  <a:schemeClr val="bg1"/>
                </a:solidFill>
                <a:latin typeface="微软雅黑" panose="020B0503020204020204" pitchFamily="34" charset="-122"/>
                <a:ea typeface="微软雅黑" panose="020B0503020204020204" pitchFamily="34" charset="-122"/>
              </a:endParaRPr>
            </a:p>
          </p:txBody>
        </p:sp>
        <p:sp>
          <p:nvSpPr>
            <p:cNvPr id="42" name="Line 131"/>
            <p:cNvSpPr>
              <a:spLocks noChangeShapeType="1"/>
            </p:cNvSpPr>
            <p:nvPr/>
          </p:nvSpPr>
          <p:spPr bwMode="auto">
            <a:xfrm>
              <a:off x="10334626" y="3487738"/>
              <a:ext cx="0" cy="209550"/>
            </a:xfrm>
            <a:prstGeom prst="line">
              <a:avLst/>
            </a:prstGeom>
            <a:noFill/>
            <a:ln w="12700" cap="flat">
              <a:solidFill>
                <a:srgbClr val="55735B"/>
              </a:solidFill>
              <a:prstDash val="solid"/>
              <a:miter lim="800000"/>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zh-CN" altLang="en-US">
                <a:solidFill>
                  <a:schemeClr val="bg1"/>
                </a:solidFill>
                <a:latin typeface="微软雅黑" panose="020B0503020204020204" pitchFamily="34" charset="-122"/>
                <a:ea typeface="微软雅黑" panose="020B0503020204020204" pitchFamily="34" charset="-122"/>
              </a:endParaRPr>
            </a:p>
          </p:txBody>
        </p:sp>
      </p:grpSp>
      <p:sp>
        <p:nvSpPr>
          <p:cNvPr id="43" name="Line 132"/>
          <p:cNvSpPr>
            <a:spLocks noChangeShapeType="1"/>
          </p:cNvSpPr>
          <p:nvPr/>
        </p:nvSpPr>
        <p:spPr bwMode="auto">
          <a:xfrm flipH="1">
            <a:off x="5475288" y="1757462"/>
            <a:ext cx="1885950" cy="0"/>
          </a:xfrm>
          <a:prstGeom prst="line">
            <a:avLst/>
          </a:prstGeom>
          <a:noFill/>
          <a:ln w="12700" cap="flat">
            <a:solidFill>
              <a:srgbClr val="55735B"/>
            </a:solidFill>
            <a:prstDash val="dash"/>
            <a:miter lim="800000"/>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zh-CN" altLang="en-US">
              <a:solidFill>
                <a:schemeClr val="bg1"/>
              </a:solidFill>
              <a:latin typeface="微软雅黑" panose="020B0503020204020204" pitchFamily="34" charset="-122"/>
              <a:ea typeface="微软雅黑" panose="020B0503020204020204" pitchFamily="34" charset="-122"/>
            </a:endParaRPr>
          </a:p>
        </p:txBody>
      </p:sp>
      <p:grpSp>
        <p:nvGrpSpPr>
          <p:cNvPr id="44" name="组合 43"/>
          <p:cNvGrpSpPr/>
          <p:nvPr/>
        </p:nvGrpSpPr>
        <p:grpSpPr>
          <a:xfrm>
            <a:off x="1636713" y="4384775"/>
            <a:ext cx="495300" cy="595313"/>
            <a:chOff x="1636713" y="4437063"/>
            <a:chExt cx="495300" cy="595313"/>
          </a:xfrm>
          <a:solidFill>
            <a:schemeClr val="tx1"/>
          </a:solidFill>
        </p:grpSpPr>
        <p:sp>
          <p:nvSpPr>
            <p:cNvPr id="45" name="Line 133"/>
            <p:cNvSpPr>
              <a:spLocks noChangeShapeType="1"/>
            </p:cNvSpPr>
            <p:nvPr/>
          </p:nvSpPr>
          <p:spPr bwMode="auto">
            <a:xfrm>
              <a:off x="1901826" y="4437063"/>
              <a:ext cx="0" cy="382588"/>
            </a:xfrm>
            <a:prstGeom prst="line">
              <a:avLst/>
            </a:prstGeom>
            <a:grpFill/>
            <a:ln w="12700" cap="flat">
              <a:solidFill>
                <a:srgbClr val="55735B"/>
              </a:solidFill>
              <a:prstDash val="solid"/>
              <a:miter lim="800000"/>
              <a:headEnd/>
              <a:tailEnd/>
            </a:ln>
            <a:extLst/>
          </p:spPr>
          <p:txBody>
            <a:bodyPr vert="horz" wrap="square" lIns="91440" tIns="45720" rIns="91440" bIns="45720" numCol="1" anchor="t" anchorCtr="0" compatLnSpc="1">
              <a:prstTxWarp prst="textNoShape">
                <a:avLst/>
              </a:prstTxWarp>
            </a:bodyPr>
            <a:lstStyle/>
            <a:p>
              <a:endParaRPr lang="zh-CN" altLang="en-US">
                <a:solidFill>
                  <a:schemeClr val="bg1"/>
                </a:solidFill>
                <a:latin typeface="微软雅黑" panose="020B0503020204020204" pitchFamily="34" charset="-122"/>
                <a:ea typeface="微软雅黑" panose="020B0503020204020204" pitchFamily="34" charset="-122"/>
              </a:endParaRPr>
            </a:p>
          </p:txBody>
        </p:sp>
        <p:sp>
          <p:nvSpPr>
            <p:cNvPr id="46" name="Line 134"/>
            <p:cNvSpPr>
              <a:spLocks noChangeShapeType="1"/>
            </p:cNvSpPr>
            <p:nvPr/>
          </p:nvSpPr>
          <p:spPr bwMode="auto">
            <a:xfrm flipH="1">
              <a:off x="1636713" y="4824413"/>
              <a:ext cx="493713" cy="0"/>
            </a:xfrm>
            <a:prstGeom prst="line">
              <a:avLst/>
            </a:prstGeom>
            <a:grpFill/>
            <a:ln w="12700" cap="flat">
              <a:solidFill>
                <a:srgbClr val="55735B"/>
              </a:solidFill>
              <a:prstDash val="solid"/>
              <a:miter lim="800000"/>
              <a:headEnd/>
              <a:tailEnd/>
            </a:ln>
            <a:extLst/>
          </p:spPr>
          <p:txBody>
            <a:bodyPr vert="horz" wrap="square" lIns="91440" tIns="45720" rIns="91440" bIns="45720" numCol="1" anchor="t" anchorCtr="0" compatLnSpc="1">
              <a:prstTxWarp prst="textNoShape">
                <a:avLst/>
              </a:prstTxWarp>
            </a:bodyPr>
            <a:lstStyle/>
            <a:p>
              <a:endParaRPr lang="zh-CN" altLang="en-US">
                <a:solidFill>
                  <a:schemeClr val="bg1"/>
                </a:solidFill>
                <a:latin typeface="微软雅黑" panose="020B0503020204020204" pitchFamily="34" charset="-122"/>
                <a:ea typeface="微软雅黑" panose="020B0503020204020204" pitchFamily="34" charset="-122"/>
              </a:endParaRPr>
            </a:p>
          </p:txBody>
        </p:sp>
        <p:sp>
          <p:nvSpPr>
            <p:cNvPr id="47" name="Line 135"/>
            <p:cNvSpPr>
              <a:spLocks noChangeShapeType="1"/>
            </p:cNvSpPr>
            <p:nvPr/>
          </p:nvSpPr>
          <p:spPr bwMode="auto">
            <a:xfrm>
              <a:off x="1639888" y="4824413"/>
              <a:ext cx="0" cy="207963"/>
            </a:xfrm>
            <a:prstGeom prst="line">
              <a:avLst/>
            </a:prstGeom>
            <a:grpFill/>
            <a:ln w="12700" cap="flat">
              <a:solidFill>
                <a:srgbClr val="55735B"/>
              </a:solidFill>
              <a:prstDash val="solid"/>
              <a:miter lim="800000"/>
              <a:headEnd/>
              <a:tailEnd/>
            </a:ln>
            <a:extLst/>
          </p:spPr>
          <p:txBody>
            <a:bodyPr vert="horz" wrap="square" lIns="91440" tIns="45720" rIns="91440" bIns="45720" numCol="1" anchor="t" anchorCtr="0" compatLnSpc="1">
              <a:prstTxWarp prst="textNoShape">
                <a:avLst/>
              </a:prstTxWarp>
            </a:bodyPr>
            <a:lstStyle/>
            <a:p>
              <a:endParaRPr lang="zh-CN" altLang="en-US">
                <a:solidFill>
                  <a:schemeClr val="bg1"/>
                </a:solidFill>
                <a:latin typeface="微软雅黑" panose="020B0503020204020204" pitchFamily="34" charset="-122"/>
                <a:ea typeface="微软雅黑" panose="020B0503020204020204" pitchFamily="34" charset="-122"/>
              </a:endParaRPr>
            </a:p>
          </p:txBody>
        </p:sp>
        <p:sp>
          <p:nvSpPr>
            <p:cNvPr id="48" name="Line 136"/>
            <p:cNvSpPr>
              <a:spLocks noChangeShapeType="1"/>
            </p:cNvSpPr>
            <p:nvPr/>
          </p:nvSpPr>
          <p:spPr bwMode="auto">
            <a:xfrm>
              <a:off x="2132013" y="4824413"/>
              <a:ext cx="0" cy="207963"/>
            </a:xfrm>
            <a:prstGeom prst="line">
              <a:avLst/>
            </a:prstGeom>
            <a:grpFill/>
            <a:ln w="12700" cap="flat">
              <a:solidFill>
                <a:srgbClr val="55735B"/>
              </a:solidFill>
              <a:prstDash val="solid"/>
              <a:miter lim="800000"/>
              <a:headEnd/>
              <a:tailEnd/>
            </a:ln>
            <a:extLst/>
          </p:spPr>
          <p:txBody>
            <a:bodyPr vert="horz" wrap="square" lIns="91440" tIns="45720" rIns="91440" bIns="45720" numCol="1" anchor="t" anchorCtr="0" compatLnSpc="1">
              <a:prstTxWarp prst="textNoShape">
                <a:avLst/>
              </a:prstTxWarp>
            </a:bodyPr>
            <a:lstStyle/>
            <a:p>
              <a:endParaRPr lang="zh-CN" altLang="en-US">
                <a:solidFill>
                  <a:schemeClr val="bg1"/>
                </a:solidFill>
                <a:latin typeface="微软雅黑" panose="020B0503020204020204" pitchFamily="34" charset="-122"/>
                <a:ea typeface="微软雅黑" panose="020B0503020204020204" pitchFamily="34" charset="-122"/>
              </a:endParaRPr>
            </a:p>
          </p:txBody>
        </p:sp>
      </p:grpSp>
      <p:grpSp>
        <p:nvGrpSpPr>
          <p:cNvPr id="49" name="组合 48"/>
          <p:cNvGrpSpPr/>
          <p:nvPr/>
        </p:nvGrpSpPr>
        <p:grpSpPr>
          <a:xfrm>
            <a:off x="2994026" y="4384775"/>
            <a:ext cx="495300" cy="595313"/>
            <a:chOff x="2994026" y="4437063"/>
            <a:chExt cx="495300" cy="595313"/>
          </a:xfrm>
          <a:solidFill>
            <a:schemeClr val="tx1"/>
          </a:solidFill>
        </p:grpSpPr>
        <p:sp>
          <p:nvSpPr>
            <p:cNvPr id="50" name="Line 137"/>
            <p:cNvSpPr>
              <a:spLocks noChangeShapeType="1"/>
            </p:cNvSpPr>
            <p:nvPr/>
          </p:nvSpPr>
          <p:spPr bwMode="auto">
            <a:xfrm>
              <a:off x="3257551" y="4437063"/>
              <a:ext cx="0" cy="382588"/>
            </a:xfrm>
            <a:prstGeom prst="line">
              <a:avLst/>
            </a:prstGeom>
            <a:grpFill/>
            <a:ln w="12700" cap="flat">
              <a:solidFill>
                <a:srgbClr val="55735B"/>
              </a:solidFill>
              <a:prstDash val="solid"/>
              <a:miter lim="800000"/>
              <a:headEnd/>
              <a:tailEnd/>
            </a:ln>
            <a:extLst/>
          </p:spPr>
          <p:txBody>
            <a:bodyPr vert="horz" wrap="square" lIns="91440" tIns="45720" rIns="91440" bIns="45720" numCol="1" anchor="t" anchorCtr="0" compatLnSpc="1">
              <a:prstTxWarp prst="textNoShape">
                <a:avLst/>
              </a:prstTxWarp>
            </a:bodyPr>
            <a:lstStyle/>
            <a:p>
              <a:endParaRPr lang="zh-CN" altLang="en-US">
                <a:solidFill>
                  <a:schemeClr val="bg1"/>
                </a:solidFill>
                <a:latin typeface="微软雅黑" panose="020B0503020204020204" pitchFamily="34" charset="-122"/>
                <a:ea typeface="微软雅黑" panose="020B0503020204020204" pitchFamily="34" charset="-122"/>
              </a:endParaRPr>
            </a:p>
          </p:txBody>
        </p:sp>
        <p:sp>
          <p:nvSpPr>
            <p:cNvPr id="51" name="Line 138"/>
            <p:cNvSpPr>
              <a:spLocks noChangeShapeType="1"/>
            </p:cNvSpPr>
            <p:nvPr/>
          </p:nvSpPr>
          <p:spPr bwMode="auto">
            <a:xfrm flipH="1">
              <a:off x="2994026" y="4824413"/>
              <a:ext cx="492125" cy="0"/>
            </a:xfrm>
            <a:prstGeom prst="line">
              <a:avLst/>
            </a:prstGeom>
            <a:grpFill/>
            <a:ln w="12700" cap="flat">
              <a:solidFill>
                <a:srgbClr val="55735B"/>
              </a:solidFill>
              <a:prstDash val="solid"/>
              <a:miter lim="800000"/>
              <a:headEnd/>
              <a:tailEnd/>
            </a:ln>
            <a:extLst/>
          </p:spPr>
          <p:txBody>
            <a:bodyPr vert="horz" wrap="square" lIns="91440" tIns="45720" rIns="91440" bIns="45720" numCol="1" anchor="t" anchorCtr="0" compatLnSpc="1">
              <a:prstTxWarp prst="textNoShape">
                <a:avLst/>
              </a:prstTxWarp>
            </a:bodyPr>
            <a:lstStyle/>
            <a:p>
              <a:endParaRPr lang="zh-CN" altLang="en-US">
                <a:solidFill>
                  <a:schemeClr val="bg1"/>
                </a:solidFill>
                <a:latin typeface="微软雅黑" panose="020B0503020204020204" pitchFamily="34" charset="-122"/>
                <a:ea typeface="微软雅黑" panose="020B0503020204020204" pitchFamily="34" charset="-122"/>
              </a:endParaRPr>
            </a:p>
          </p:txBody>
        </p:sp>
        <p:sp>
          <p:nvSpPr>
            <p:cNvPr id="52" name="Line 139"/>
            <p:cNvSpPr>
              <a:spLocks noChangeShapeType="1"/>
            </p:cNvSpPr>
            <p:nvPr/>
          </p:nvSpPr>
          <p:spPr bwMode="auto">
            <a:xfrm>
              <a:off x="2997201" y="4824413"/>
              <a:ext cx="0" cy="207963"/>
            </a:xfrm>
            <a:prstGeom prst="line">
              <a:avLst/>
            </a:prstGeom>
            <a:grpFill/>
            <a:ln w="12700" cap="flat">
              <a:solidFill>
                <a:srgbClr val="55735B"/>
              </a:solidFill>
              <a:prstDash val="solid"/>
              <a:miter lim="800000"/>
              <a:headEnd/>
              <a:tailEnd/>
            </a:ln>
            <a:extLst/>
          </p:spPr>
          <p:txBody>
            <a:bodyPr vert="horz" wrap="square" lIns="91440" tIns="45720" rIns="91440" bIns="45720" numCol="1" anchor="t" anchorCtr="0" compatLnSpc="1">
              <a:prstTxWarp prst="textNoShape">
                <a:avLst/>
              </a:prstTxWarp>
            </a:bodyPr>
            <a:lstStyle/>
            <a:p>
              <a:endParaRPr lang="zh-CN" altLang="en-US">
                <a:solidFill>
                  <a:schemeClr val="bg1"/>
                </a:solidFill>
                <a:latin typeface="微软雅黑" panose="020B0503020204020204" pitchFamily="34" charset="-122"/>
                <a:ea typeface="微软雅黑" panose="020B0503020204020204" pitchFamily="34" charset="-122"/>
              </a:endParaRPr>
            </a:p>
          </p:txBody>
        </p:sp>
        <p:sp>
          <p:nvSpPr>
            <p:cNvPr id="53" name="Line 140"/>
            <p:cNvSpPr>
              <a:spLocks noChangeShapeType="1"/>
            </p:cNvSpPr>
            <p:nvPr/>
          </p:nvSpPr>
          <p:spPr bwMode="auto">
            <a:xfrm>
              <a:off x="3489326" y="4824413"/>
              <a:ext cx="0" cy="207963"/>
            </a:xfrm>
            <a:prstGeom prst="line">
              <a:avLst/>
            </a:prstGeom>
            <a:grpFill/>
            <a:ln w="12700" cap="flat">
              <a:solidFill>
                <a:srgbClr val="55735B"/>
              </a:solidFill>
              <a:prstDash val="solid"/>
              <a:miter lim="800000"/>
              <a:headEnd/>
              <a:tailEnd/>
            </a:ln>
            <a:extLst/>
          </p:spPr>
          <p:txBody>
            <a:bodyPr vert="horz" wrap="square" lIns="91440" tIns="45720" rIns="91440" bIns="45720" numCol="1" anchor="t" anchorCtr="0" compatLnSpc="1">
              <a:prstTxWarp prst="textNoShape">
                <a:avLst/>
              </a:prstTxWarp>
            </a:bodyPr>
            <a:lstStyle/>
            <a:p>
              <a:endParaRPr lang="zh-CN" altLang="en-US">
                <a:solidFill>
                  <a:schemeClr val="bg1"/>
                </a:solidFill>
                <a:latin typeface="微软雅黑" panose="020B0503020204020204" pitchFamily="34" charset="-122"/>
                <a:ea typeface="微软雅黑" panose="020B0503020204020204" pitchFamily="34" charset="-122"/>
              </a:endParaRPr>
            </a:p>
          </p:txBody>
        </p:sp>
      </p:grpSp>
      <p:grpSp>
        <p:nvGrpSpPr>
          <p:cNvPr id="54" name="组合 53"/>
          <p:cNvGrpSpPr/>
          <p:nvPr/>
        </p:nvGrpSpPr>
        <p:grpSpPr>
          <a:xfrm>
            <a:off x="5734051" y="836712"/>
            <a:ext cx="1255713" cy="709613"/>
            <a:chOff x="5734051" y="889000"/>
            <a:chExt cx="1255713" cy="709613"/>
          </a:xfrm>
          <a:solidFill>
            <a:srgbClr val="55735B"/>
          </a:solidFill>
        </p:grpSpPr>
        <p:sp>
          <p:nvSpPr>
            <p:cNvPr id="55" name="Freeform 76"/>
            <p:cNvSpPr>
              <a:spLocks/>
            </p:cNvSpPr>
            <p:nvPr/>
          </p:nvSpPr>
          <p:spPr bwMode="auto">
            <a:xfrm>
              <a:off x="5734051" y="889000"/>
              <a:ext cx="1255713" cy="709613"/>
            </a:xfrm>
            <a:custGeom>
              <a:avLst/>
              <a:gdLst>
                <a:gd name="T0" fmla="*/ 78 w 1516"/>
                <a:gd name="T1" fmla="*/ 0 h 858"/>
                <a:gd name="T2" fmla="*/ 1439 w 1516"/>
                <a:gd name="T3" fmla="*/ 0 h 858"/>
                <a:gd name="T4" fmla="*/ 1516 w 1516"/>
                <a:gd name="T5" fmla="*/ 77 h 858"/>
                <a:gd name="T6" fmla="*/ 1516 w 1516"/>
                <a:gd name="T7" fmla="*/ 781 h 858"/>
                <a:gd name="T8" fmla="*/ 1439 w 1516"/>
                <a:gd name="T9" fmla="*/ 858 h 858"/>
                <a:gd name="T10" fmla="*/ 78 w 1516"/>
                <a:gd name="T11" fmla="*/ 858 h 858"/>
                <a:gd name="T12" fmla="*/ 0 w 1516"/>
                <a:gd name="T13" fmla="*/ 781 h 858"/>
                <a:gd name="T14" fmla="*/ 0 w 1516"/>
                <a:gd name="T15" fmla="*/ 77 h 858"/>
                <a:gd name="T16" fmla="*/ 78 w 1516"/>
                <a:gd name="T17" fmla="*/ 0 h 85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1516" h="858">
                  <a:moveTo>
                    <a:pt x="78" y="0"/>
                  </a:moveTo>
                  <a:lnTo>
                    <a:pt x="1439" y="0"/>
                  </a:lnTo>
                  <a:cubicBezTo>
                    <a:pt x="1481" y="0"/>
                    <a:pt x="1516" y="35"/>
                    <a:pt x="1516" y="77"/>
                  </a:cubicBezTo>
                  <a:lnTo>
                    <a:pt x="1516" y="781"/>
                  </a:lnTo>
                  <a:cubicBezTo>
                    <a:pt x="1516" y="823"/>
                    <a:pt x="1481" y="858"/>
                    <a:pt x="1439" y="858"/>
                  </a:cubicBezTo>
                  <a:lnTo>
                    <a:pt x="78" y="858"/>
                  </a:lnTo>
                  <a:cubicBezTo>
                    <a:pt x="35" y="858"/>
                    <a:pt x="0" y="823"/>
                    <a:pt x="0" y="781"/>
                  </a:cubicBezTo>
                  <a:lnTo>
                    <a:pt x="0" y="77"/>
                  </a:lnTo>
                  <a:cubicBezTo>
                    <a:pt x="0" y="35"/>
                    <a:pt x="35" y="0"/>
                    <a:pt x="78" y="0"/>
                  </a:cubicBezTo>
                  <a:close/>
                </a:path>
              </a:pathLst>
            </a:custGeom>
            <a:solidFill>
              <a:srgbClr val="92D05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solidFill>
                  <a:schemeClr val="bg1"/>
                </a:solidFill>
                <a:latin typeface="微软雅黑" panose="020B0503020204020204" pitchFamily="34" charset="-122"/>
                <a:ea typeface="微软雅黑" panose="020B0503020204020204" pitchFamily="34" charset="-122"/>
              </a:endParaRPr>
            </a:p>
          </p:txBody>
        </p:sp>
        <p:sp>
          <p:nvSpPr>
            <p:cNvPr id="56" name="Rectangle 15"/>
            <p:cNvSpPr>
              <a:spLocks noChangeArrowheads="1"/>
            </p:cNvSpPr>
            <p:nvPr/>
          </p:nvSpPr>
          <p:spPr bwMode="auto">
            <a:xfrm>
              <a:off x="5919290" y="1085040"/>
              <a:ext cx="848615" cy="317531"/>
            </a:xfrm>
            <a:prstGeom prst="rect">
              <a:avLst/>
            </a:prstGeom>
            <a:noFill/>
            <a:ln>
              <a:noFill/>
            </a:ln>
            <a:effectLst/>
            <a:extLst/>
          </p:spPr>
          <p:txBody>
            <a:bodyPr wrap="none" anchor="ctr"/>
            <a:lstStyle/>
            <a:p>
              <a:pPr algn="ctr"/>
              <a:r>
                <a:rPr lang="zh-CN" altLang="en-US" dirty="0" smtClean="0">
                  <a:solidFill>
                    <a:schemeClr val="bg1"/>
                  </a:solidFill>
                  <a:latin typeface="微软雅黑" panose="020B0503020204020204" pitchFamily="34" charset="-122"/>
                  <a:ea typeface="微软雅黑" panose="020B0503020204020204" pitchFamily="34" charset="-122"/>
                </a:rPr>
                <a:t>董事会</a:t>
              </a:r>
              <a:endParaRPr lang="zh-CN" altLang="en-US" dirty="0">
                <a:solidFill>
                  <a:schemeClr val="bg1"/>
                </a:solidFill>
                <a:latin typeface="微软雅黑" panose="020B0503020204020204" pitchFamily="34" charset="-122"/>
                <a:ea typeface="微软雅黑" panose="020B0503020204020204" pitchFamily="34" charset="-122"/>
              </a:endParaRPr>
            </a:p>
          </p:txBody>
        </p:sp>
      </p:grpSp>
      <p:grpSp>
        <p:nvGrpSpPr>
          <p:cNvPr id="57" name="组合 56"/>
          <p:cNvGrpSpPr/>
          <p:nvPr/>
        </p:nvGrpSpPr>
        <p:grpSpPr>
          <a:xfrm>
            <a:off x="3768726" y="1530450"/>
            <a:ext cx="1704975" cy="476250"/>
            <a:chOff x="3768726" y="1582738"/>
            <a:chExt cx="1704975" cy="476250"/>
          </a:xfrm>
          <a:solidFill>
            <a:schemeClr val="tx1"/>
          </a:solidFill>
        </p:grpSpPr>
        <p:sp>
          <p:nvSpPr>
            <p:cNvPr id="58" name="Freeform 78"/>
            <p:cNvSpPr>
              <a:spLocks/>
            </p:cNvSpPr>
            <p:nvPr/>
          </p:nvSpPr>
          <p:spPr bwMode="auto">
            <a:xfrm>
              <a:off x="3768726" y="1582738"/>
              <a:ext cx="1704975" cy="476250"/>
            </a:xfrm>
            <a:custGeom>
              <a:avLst/>
              <a:gdLst>
                <a:gd name="T0" fmla="*/ 52 w 2060"/>
                <a:gd name="T1" fmla="*/ 0 h 575"/>
                <a:gd name="T2" fmla="*/ 2008 w 2060"/>
                <a:gd name="T3" fmla="*/ 0 h 575"/>
                <a:gd name="T4" fmla="*/ 2060 w 2060"/>
                <a:gd name="T5" fmla="*/ 52 h 575"/>
                <a:gd name="T6" fmla="*/ 2060 w 2060"/>
                <a:gd name="T7" fmla="*/ 523 h 575"/>
                <a:gd name="T8" fmla="*/ 2008 w 2060"/>
                <a:gd name="T9" fmla="*/ 575 h 575"/>
                <a:gd name="T10" fmla="*/ 52 w 2060"/>
                <a:gd name="T11" fmla="*/ 575 h 575"/>
                <a:gd name="T12" fmla="*/ 0 w 2060"/>
                <a:gd name="T13" fmla="*/ 523 h 575"/>
                <a:gd name="T14" fmla="*/ 0 w 2060"/>
                <a:gd name="T15" fmla="*/ 52 h 575"/>
                <a:gd name="T16" fmla="*/ 52 w 2060"/>
                <a:gd name="T17" fmla="*/ 0 h 57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2060" h="575">
                  <a:moveTo>
                    <a:pt x="52" y="0"/>
                  </a:moveTo>
                  <a:lnTo>
                    <a:pt x="2008" y="0"/>
                  </a:lnTo>
                  <a:cubicBezTo>
                    <a:pt x="2036" y="0"/>
                    <a:pt x="2060" y="23"/>
                    <a:pt x="2060" y="52"/>
                  </a:cubicBezTo>
                  <a:lnTo>
                    <a:pt x="2060" y="523"/>
                  </a:lnTo>
                  <a:cubicBezTo>
                    <a:pt x="2060" y="552"/>
                    <a:pt x="2036" y="575"/>
                    <a:pt x="2008" y="575"/>
                  </a:cubicBezTo>
                  <a:lnTo>
                    <a:pt x="52" y="575"/>
                  </a:lnTo>
                  <a:cubicBezTo>
                    <a:pt x="24" y="575"/>
                    <a:pt x="0" y="552"/>
                    <a:pt x="0" y="523"/>
                  </a:cubicBezTo>
                  <a:lnTo>
                    <a:pt x="0" y="52"/>
                  </a:lnTo>
                  <a:cubicBezTo>
                    <a:pt x="0" y="23"/>
                    <a:pt x="24" y="0"/>
                    <a:pt x="52" y="0"/>
                  </a:cubicBezTo>
                  <a:close/>
                </a:path>
              </a:pathLst>
            </a:custGeom>
            <a:solidFill>
              <a:schemeClr val="accent5">
                <a:lumMod val="75000"/>
              </a:schemeClr>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solidFill>
                  <a:schemeClr val="bg1"/>
                </a:solidFill>
                <a:latin typeface="微软雅黑" panose="020B0503020204020204" pitchFamily="34" charset="-122"/>
                <a:ea typeface="微软雅黑" panose="020B0503020204020204" pitchFamily="34" charset="-122"/>
              </a:endParaRPr>
            </a:p>
          </p:txBody>
        </p:sp>
        <p:sp>
          <p:nvSpPr>
            <p:cNvPr id="59" name="Rectangle 15"/>
            <p:cNvSpPr>
              <a:spLocks noChangeArrowheads="1"/>
            </p:cNvSpPr>
            <p:nvPr/>
          </p:nvSpPr>
          <p:spPr bwMode="auto">
            <a:xfrm>
              <a:off x="3894138" y="1666931"/>
              <a:ext cx="1492250" cy="317531"/>
            </a:xfrm>
            <a:prstGeom prst="rect">
              <a:avLst/>
            </a:prstGeom>
            <a:noFill/>
            <a:ln>
              <a:noFill/>
            </a:ln>
            <a:effectLst/>
            <a:extLst/>
          </p:spPr>
          <p:txBody>
            <a:bodyPr wrap="none" anchor="ctr"/>
            <a:lstStyle/>
            <a:p>
              <a:pPr algn="ctr"/>
              <a:r>
                <a:rPr lang="zh-CN" altLang="en-US" sz="1600" dirty="0" smtClean="0">
                  <a:solidFill>
                    <a:schemeClr val="bg1"/>
                  </a:solidFill>
                  <a:latin typeface="微软雅黑" panose="020B0503020204020204" pitchFamily="34" charset="-122"/>
                  <a:ea typeface="微软雅黑" panose="020B0503020204020204" pitchFamily="34" charset="-122"/>
                </a:rPr>
                <a:t>特许授权合作伙伴</a:t>
              </a:r>
              <a:endParaRPr lang="zh-CN" altLang="en-US" sz="1600" dirty="0">
                <a:solidFill>
                  <a:schemeClr val="bg1"/>
                </a:solidFill>
                <a:latin typeface="微软雅黑" panose="020B0503020204020204" pitchFamily="34" charset="-122"/>
                <a:ea typeface="微软雅黑" panose="020B0503020204020204" pitchFamily="34" charset="-122"/>
              </a:endParaRPr>
            </a:p>
          </p:txBody>
        </p:sp>
      </p:grpSp>
      <p:grpSp>
        <p:nvGrpSpPr>
          <p:cNvPr id="60" name="组合 59"/>
          <p:cNvGrpSpPr/>
          <p:nvPr/>
        </p:nvGrpSpPr>
        <p:grpSpPr>
          <a:xfrm>
            <a:off x="7375526" y="1530450"/>
            <a:ext cx="1704975" cy="476250"/>
            <a:chOff x="7375526" y="1582738"/>
            <a:chExt cx="1704975" cy="476250"/>
          </a:xfrm>
          <a:solidFill>
            <a:schemeClr val="tx1"/>
          </a:solidFill>
        </p:grpSpPr>
        <p:sp>
          <p:nvSpPr>
            <p:cNvPr id="61" name="Freeform 141"/>
            <p:cNvSpPr>
              <a:spLocks/>
            </p:cNvSpPr>
            <p:nvPr/>
          </p:nvSpPr>
          <p:spPr bwMode="auto">
            <a:xfrm>
              <a:off x="7375526" y="1582738"/>
              <a:ext cx="1704975" cy="476250"/>
            </a:xfrm>
            <a:custGeom>
              <a:avLst/>
              <a:gdLst>
                <a:gd name="T0" fmla="*/ 52 w 2060"/>
                <a:gd name="T1" fmla="*/ 0 h 575"/>
                <a:gd name="T2" fmla="*/ 2008 w 2060"/>
                <a:gd name="T3" fmla="*/ 0 h 575"/>
                <a:gd name="T4" fmla="*/ 2060 w 2060"/>
                <a:gd name="T5" fmla="*/ 52 h 575"/>
                <a:gd name="T6" fmla="*/ 2060 w 2060"/>
                <a:gd name="T7" fmla="*/ 523 h 575"/>
                <a:gd name="T8" fmla="*/ 2008 w 2060"/>
                <a:gd name="T9" fmla="*/ 575 h 575"/>
                <a:gd name="T10" fmla="*/ 52 w 2060"/>
                <a:gd name="T11" fmla="*/ 575 h 575"/>
                <a:gd name="T12" fmla="*/ 0 w 2060"/>
                <a:gd name="T13" fmla="*/ 523 h 575"/>
                <a:gd name="T14" fmla="*/ 0 w 2060"/>
                <a:gd name="T15" fmla="*/ 52 h 575"/>
                <a:gd name="T16" fmla="*/ 52 w 2060"/>
                <a:gd name="T17" fmla="*/ 0 h 57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2060" h="575">
                  <a:moveTo>
                    <a:pt x="52" y="0"/>
                  </a:moveTo>
                  <a:lnTo>
                    <a:pt x="2008" y="0"/>
                  </a:lnTo>
                  <a:cubicBezTo>
                    <a:pt x="2037" y="0"/>
                    <a:pt x="2060" y="23"/>
                    <a:pt x="2060" y="52"/>
                  </a:cubicBezTo>
                  <a:lnTo>
                    <a:pt x="2060" y="523"/>
                  </a:lnTo>
                  <a:cubicBezTo>
                    <a:pt x="2060" y="552"/>
                    <a:pt x="2036" y="575"/>
                    <a:pt x="2008" y="575"/>
                  </a:cubicBezTo>
                  <a:lnTo>
                    <a:pt x="52" y="575"/>
                  </a:lnTo>
                  <a:cubicBezTo>
                    <a:pt x="24" y="575"/>
                    <a:pt x="0" y="552"/>
                    <a:pt x="0" y="523"/>
                  </a:cubicBezTo>
                  <a:lnTo>
                    <a:pt x="0" y="52"/>
                  </a:lnTo>
                  <a:cubicBezTo>
                    <a:pt x="0" y="23"/>
                    <a:pt x="24" y="0"/>
                    <a:pt x="52" y="0"/>
                  </a:cubicBezTo>
                  <a:close/>
                </a:path>
              </a:pathLst>
            </a:custGeom>
            <a:solidFill>
              <a:schemeClr val="accent5">
                <a:lumMod val="75000"/>
              </a:schemeClr>
            </a:solidFill>
            <a:ln w="9525">
              <a:noFill/>
              <a:round/>
              <a:headEnd/>
              <a:tailEnd/>
            </a:ln>
            <a:extLst/>
          </p:spPr>
          <p:txBody>
            <a:bodyPr vert="horz" wrap="square" lIns="91440" tIns="45720" rIns="91440" bIns="45720" numCol="1" anchor="t" anchorCtr="0" compatLnSpc="1">
              <a:prstTxWarp prst="textNoShape">
                <a:avLst/>
              </a:prstTxWarp>
            </a:bodyPr>
            <a:lstStyle/>
            <a:p>
              <a:endParaRPr lang="zh-CN" altLang="en-US">
                <a:solidFill>
                  <a:schemeClr val="bg1"/>
                </a:solidFill>
                <a:latin typeface="微软雅黑" panose="020B0503020204020204" pitchFamily="34" charset="-122"/>
                <a:ea typeface="微软雅黑" panose="020B0503020204020204" pitchFamily="34" charset="-122"/>
              </a:endParaRPr>
            </a:p>
          </p:txBody>
        </p:sp>
        <p:sp>
          <p:nvSpPr>
            <p:cNvPr id="62" name="Rectangle 15"/>
            <p:cNvSpPr>
              <a:spLocks noChangeArrowheads="1"/>
            </p:cNvSpPr>
            <p:nvPr/>
          </p:nvSpPr>
          <p:spPr bwMode="auto">
            <a:xfrm>
              <a:off x="7492362" y="1666931"/>
              <a:ext cx="1492250" cy="317531"/>
            </a:xfrm>
            <a:prstGeom prst="rect">
              <a:avLst/>
            </a:prstGeom>
            <a:noFill/>
            <a:ln>
              <a:noFill/>
            </a:ln>
            <a:effectLst/>
            <a:extLst/>
          </p:spPr>
          <p:txBody>
            <a:bodyPr wrap="none" anchor="ctr"/>
            <a:lstStyle/>
            <a:p>
              <a:pPr algn="ctr"/>
              <a:r>
                <a:rPr lang="zh-CN" altLang="en-US" sz="1600" dirty="0" smtClean="0">
                  <a:solidFill>
                    <a:schemeClr val="bg1"/>
                  </a:solidFill>
                  <a:latin typeface="微软雅黑" panose="020B0503020204020204" pitchFamily="34" charset="-122"/>
                  <a:ea typeface="微软雅黑" panose="020B0503020204020204" pitchFamily="34" charset="-122"/>
                </a:rPr>
                <a:t>法务部</a:t>
              </a:r>
              <a:endParaRPr lang="zh-CN" altLang="en-US" sz="1600" dirty="0">
                <a:solidFill>
                  <a:schemeClr val="bg1"/>
                </a:solidFill>
                <a:latin typeface="微软雅黑" panose="020B0503020204020204" pitchFamily="34" charset="-122"/>
                <a:ea typeface="微软雅黑" panose="020B0503020204020204" pitchFamily="34" charset="-122"/>
              </a:endParaRPr>
            </a:p>
          </p:txBody>
        </p:sp>
      </p:grpSp>
      <p:grpSp>
        <p:nvGrpSpPr>
          <p:cNvPr id="66" name="组合 65"/>
          <p:cNvGrpSpPr/>
          <p:nvPr/>
        </p:nvGrpSpPr>
        <p:grpSpPr>
          <a:xfrm>
            <a:off x="5867401" y="1884462"/>
            <a:ext cx="990600" cy="560388"/>
            <a:chOff x="5867401" y="1936750"/>
            <a:chExt cx="990600" cy="560388"/>
          </a:xfrm>
          <a:solidFill>
            <a:schemeClr val="tx1"/>
          </a:solidFill>
        </p:grpSpPr>
        <p:sp>
          <p:nvSpPr>
            <p:cNvPr id="67" name="Freeform 77"/>
            <p:cNvSpPr>
              <a:spLocks/>
            </p:cNvSpPr>
            <p:nvPr/>
          </p:nvSpPr>
          <p:spPr bwMode="auto">
            <a:xfrm>
              <a:off x="5867401" y="1936750"/>
              <a:ext cx="990600" cy="560388"/>
            </a:xfrm>
            <a:custGeom>
              <a:avLst/>
              <a:gdLst>
                <a:gd name="T0" fmla="*/ 61 w 1196"/>
                <a:gd name="T1" fmla="*/ 0 h 677"/>
                <a:gd name="T2" fmla="*/ 1135 w 1196"/>
                <a:gd name="T3" fmla="*/ 0 h 677"/>
                <a:gd name="T4" fmla="*/ 1196 w 1196"/>
                <a:gd name="T5" fmla="*/ 61 h 677"/>
                <a:gd name="T6" fmla="*/ 1196 w 1196"/>
                <a:gd name="T7" fmla="*/ 616 h 677"/>
                <a:gd name="T8" fmla="*/ 1135 w 1196"/>
                <a:gd name="T9" fmla="*/ 677 h 677"/>
                <a:gd name="T10" fmla="*/ 61 w 1196"/>
                <a:gd name="T11" fmla="*/ 677 h 677"/>
                <a:gd name="T12" fmla="*/ 0 w 1196"/>
                <a:gd name="T13" fmla="*/ 616 h 677"/>
                <a:gd name="T14" fmla="*/ 0 w 1196"/>
                <a:gd name="T15" fmla="*/ 61 h 677"/>
                <a:gd name="T16" fmla="*/ 61 w 1196"/>
                <a:gd name="T17" fmla="*/ 0 h 67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1196" h="677">
                  <a:moveTo>
                    <a:pt x="61" y="0"/>
                  </a:moveTo>
                  <a:lnTo>
                    <a:pt x="1135" y="0"/>
                  </a:lnTo>
                  <a:cubicBezTo>
                    <a:pt x="1169" y="0"/>
                    <a:pt x="1196" y="28"/>
                    <a:pt x="1196" y="61"/>
                  </a:cubicBezTo>
                  <a:lnTo>
                    <a:pt x="1196" y="616"/>
                  </a:lnTo>
                  <a:cubicBezTo>
                    <a:pt x="1196" y="650"/>
                    <a:pt x="1169" y="677"/>
                    <a:pt x="1135" y="677"/>
                  </a:cubicBezTo>
                  <a:lnTo>
                    <a:pt x="61" y="677"/>
                  </a:lnTo>
                  <a:cubicBezTo>
                    <a:pt x="28" y="677"/>
                    <a:pt x="0" y="650"/>
                    <a:pt x="0" y="616"/>
                  </a:cubicBezTo>
                  <a:lnTo>
                    <a:pt x="0" y="61"/>
                  </a:lnTo>
                  <a:cubicBezTo>
                    <a:pt x="0" y="28"/>
                    <a:pt x="28" y="0"/>
                    <a:pt x="61" y="0"/>
                  </a:cubicBezTo>
                  <a:close/>
                </a:path>
              </a:pathLst>
            </a:custGeom>
            <a:solidFill>
              <a:schemeClr val="accent5">
                <a:lumMod val="75000"/>
              </a:schemeClr>
            </a:solidFill>
            <a:ln w="9525">
              <a:noFill/>
              <a:round/>
              <a:headEnd/>
              <a:tailEnd/>
            </a:ln>
            <a:extLst/>
          </p:spPr>
          <p:txBody>
            <a:bodyPr vert="horz" wrap="square" lIns="91440" tIns="45720" rIns="91440" bIns="45720" numCol="1" anchor="t" anchorCtr="0" compatLnSpc="1">
              <a:prstTxWarp prst="textNoShape">
                <a:avLst/>
              </a:prstTxWarp>
            </a:bodyPr>
            <a:lstStyle/>
            <a:p>
              <a:endParaRPr lang="zh-CN" altLang="en-US">
                <a:solidFill>
                  <a:schemeClr val="bg1"/>
                </a:solidFill>
                <a:latin typeface="微软雅黑" panose="020B0503020204020204" pitchFamily="34" charset="-122"/>
                <a:ea typeface="微软雅黑" panose="020B0503020204020204" pitchFamily="34" charset="-122"/>
              </a:endParaRPr>
            </a:p>
          </p:txBody>
        </p:sp>
        <p:sp>
          <p:nvSpPr>
            <p:cNvPr id="68" name="Rectangle 15"/>
            <p:cNvSpPr>
              <a:spLocks noChangeArrowheads="1"/>
            </p:cNvSpPr>
            <p:nvPr/>
          </p:nvSpPr>
          <p:spPr bwMode="auto">
            <a:xfrm>
              <a:off x="5919290" y="2035066"/>
              <a:ext cx="848615" cy="317531"/>
            </a:xfrm>
            <a:prstGeom prst="rect">
              <a:avLst/>
            </a:prstGeom>
            <a:noFill/>
            <a:ln>
              <a:noFill/>
            </a:ln>
            <a:effectLst/>
            <a:extLst/>
          </p:spPr>
          <p:txBody>
            <a:bodyPr wrap="none" anchor="ctr"/>
            <a:lstStyle/>
            <a:p>
              <a:pPr algn="ctr"/>
              <a:r>
                <a:rPr lang="zh-CN" altLang="en-US" dirty="0" smtClean="0">
                  <a:solidFill>
                    <a:schemeClr val="bg1"/>
                  </a:solidFill>
                  <a:latin typeface="微软雅黑" panose="020B0503020204020204" pitchFamily="34" charset="-122"/>
                  <a:ea typeface="微软雅黑" panose="020B0503020204020204" pitchFamily="34" charset="-122"/>
                </a:rPr>
                <a:t>总经理</a:t>
              </a:r>
              <a:endParaRPr lang="zh-CN" altLang="en-US" dirty="0">
                <a:solidFill>
                  <a:schemeClr val="bg1"/>
                </a:solidFill>
                <a:latin typeface="微软雅黑" panose="020B0503020204020204" pitchFamily="34" charset="-122"/>
                <a:ea typeface="微软雅黑" panose="020B0503020204020204" pitchFamily="34" charset="-122"/>
              </a:endParaRPr>
            </a:p>
          </p:txBody>
        </p:sp>
      </p:grpSp>
      <p:grpSp>
        <p:nvGrpSpPr>
          <p:cNvPr id="73" name="组合 72"/>
          <p:cNvGrpSpPr/>
          <p:nvPr/>
        </p:nvGrpSpPr>
        <p:grpSpPr>
          <a:xfrm>
            <a:off x="1593851" y="2835375"/>
            <a:ext cx="628650" cy="436563"/>
            <a:chOff x="1593851" y="2887663"/>
            <a:chExt cx="628650" cy="436563"/>
          </a:xfrm>
        </p:grpSpPr>
        <p:sp>
          <p:nvSpPr>
            <p:cNvPr id="74" name="Freeform 81"/>
            <p:cNvSpPr>
              <a:spLocks/>
            </p:cNvSpPr>
            <p:nvPr/>
          </p:nvSpPr>
          <p:spPr bwMode="auto">
            <a:xfrm>
              <a:off x="1593851" y="2887663"/>
              <a:ext cx="628650" cy="436563"/>
            </a:xfrm>
            <a:custGeom>
              <a:avLst/>
              <a:gdLst>
                <a:gd name="T0" fmla="*/ 33 w 758"/>
                <a:gd name="T1" fmla="*/ 0 h 529"/>
                <a:gd name="T2" fmla="*/ 725 w 758"/>
                <a:gd name="T3" fmla="*/ 0 h 529"/>
                <a:gd name="T4" fmla="*/ 758 w 758"/>
                <a:gd name="T5" fmla="*/ 34 h 529"/>
                <a:gd name="T6" fmla="*/ 758 w 758"/>
                <a:gd name="T7" fmla="*/ 496 h 529"/>
                <a:gd name="T8" fmla="*/ 725 w 758"/>
                <a:gd name="T9" fmla="*/ 529 h 529"/>
                <a:gd name="T10" fmla="*/ 33 w 758"/>
                <a:gd name="T11" fmla="*/ 529 h 529"/>
                <a:gd name="T12" fmla="*/ 0 w 758"/>
                <a:gd name="T13" fmla="*/ 496 h 529"/>
                <a:gd name="T14" fmla="*/ 0 w 758"/>
                <a:gd name="T15" fmla="*/ 34 h 529"/>
                <a:gd name="T16" fmla="*/ 33 w 758"/>
                <a:gd name="T17" fmla="*/ 0 h 52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758" h="529">
                  <a:moveTo>
                    <a:pt x="33" y="0"/>
                  </a:moveTo>
                  <a:lnTo>
                    <a:pt x="725" y="0"/>
                  </a:lnTo>
                  <a:cubicBezTo>
                    <a:pt x="743" y="0"/>
                    <a:pt x="758" y="15"/>
                    <a:pt x="758" y="34"/>
                  </a:cubicBezTo>
                  <a:lnTo>
                    <a:pt x="758" y="496"/>
                  </a:lnTo>
                  <a:cubicBezTo>
                    <a:pt x="758" y="514"/>
                    <a:pt x="743" y="529"/>
                    <a:pt x="725" y="529"/>
                  </a:cubicBezTo>
                  <a:lnTo>
                    <a:pt x="33" y="529"/>
                  </a:lnTo>
                  <a:cubicBezTo>
                    <a:pt x="15" y="529"/>
                    <a:pt x="0" y="514"/>
                    <a:pt x="0" y="496"/>
                  </a:cubicBezTo>
                  <a:lnTo>
                    <a:pt x="0" y="34"/>
                  </a:lnTo>
                  <a:cubicBezTo>
                    <a:pt x="0" y="15"/>
                    <a:pt x="15" y="0"/>
                    <a:pt x="33" y="0"/>
                  </a:cubicBezTo>
                  <a:close/>
                </a:path>
              </a:pathLst>
            </a:custGeom>
            <a:solidFill>
              <a:schemeClr val="accent2"/>
            </a:solidFill>
            <a:ln>
              <a:noFill/>
            </a:ln>
          </p:spPr>
          <p:txBody>
            <a:bodyPr vert="horz" wrap="square" lIns="91440" tIns="45720" rIns="91440" bIns="45720" numCol="1" anchor="t" anchorCtr="0" compatLnSpc="1">
              <a:prstTxWarp prst="textNoShape">
                <a:avLst/>
              </a:prstTxWarp>
            </a:bodyPr>
            <a:lstStyle/>
            <a:p>
              <a:endParaRPr lang="zh-CN" altLang="en-US">
                <a:solidFill>
                  <a:schemeClr val="bg1"/>
                </a:solidFill>
                <a:latin typeface="微软雅黑" panose="020B0503020204020204" pitchFamily="34" charset="-122"/>
                <a:ea typeface="微软雅黑" panose="020B0503020204020204" pitchFamily="34" charset="-122"/>
              </a:endParaRPr>
            </a:p>
          </p:txBody>
        </p:sp>
        <p:sp>
          <p:nvSpPr>
            <p:cNvPr id="75" name="Rectangle 15"/>
            <p:cNvSpPr>
              <a:spLocks noChangeArrowheads="1"/>
            </p:cNvSpPr>
            <p:nvPr/>
          </p:nvSpPr>
          <p:spPr bwMode="auto">
            <a:xfrm>
              <a:off x="1618635" y="2954205"/>
              <a:ext cx="558450" cy="317531"/>
            </a:xfrm>
            <a:prstGeom prst="rect">
              <a:avLst/>
            </a:prstGeom>
            <a:noFill/>
            <a:ln>
              <a:noFill/>
            </a:ln>
            <a:effectLst/>
            <a:extLst/>
          </p:spPr>
          <p:txBody>
            <a:bodyPr wrap="none" anchor="ctr"/>
            <a:lstStyle/>
            <a:p>
              <a:pPr algn="ctr"/>
              <a:r>
                <a:rPr lang="zh-CN" altLang="en-US" sz="1400" dirty="0" smtClean="0">
                  <a:solidFill>
                    <a:schemeClr val="bg1"/>
                  </a:solidFill>
                  <a:latin typeface="微软雅黑" panose="020B0503020204020204" pitchFamily="34" charset="-122"/>
                  <a:ea typeface="微软雅黑" panose="020B0503020204020204" pitchFamily="34" charset="-122"/>
                </a:rPr>
                <a:t>市场部</a:t>
              </a:r>
              <a:endParaRPr lang="en-US" altLang="zh-CN" sz="1400" dirty="0" smtClean="0">
                <a:solidFill>
                  <a:schemeClr val="bg1"/>
                </a:solidFill>
                <a:latin typeface="微软雅黑" panose="020B0503020204020204" pitchFamily="34" charset="-122"/>
                <a:ea typeface="微软雅黑" panose="020B0503020204020204" pitchFamily="34" charset="-122"/>
              </a:endParaRPr>
            </a:p>
            <a:p>
              <a:pPr algn="ctr"/>
              <a:r>
                <a:rPr lang="zh-CN" altLang="en-US" sz="1400" dirty="0" smtClean="0">
                  <a:solidFill>
                    <a:schemeClr val="bg1"/>
                  </a:solidFill>
                  <a:latin typeface="微软雅黑" panose="020B0503020204020204" pitchFamily="34" charset="-122"/>
                  <a:ea typeface="微软雅黑" panose="020B0503020204020204" pitchFamily="34" charset="-122"/>
                </a:rPr>
                <a:t>经理</a:t>
              </a:r>
              <a:endParaRPr lang="zh-CN" altLang="en-US" sz="1400" dirty="0">
                <a:solidFill>
                  <a:schemeClr val="bg1"/>
                </a:solidFill>
                <a:latin typeface="微软雅黑" panose="020B0503020204020204" pitchFamily="34" charset="-122"/>
                <a:ea typeface="微软雅黑" panose="020B0503020204020204" pitchFamily="34" charset="-122"/>
              </a:endParaRPr>
            </a:p>
          </p:txBody>
        </p:sp>
      </p:grpSp>
      <p:grpSp>
        <p:nvGrpSpPr>
          <p:cNvPr id="76" name="组合 75"/>
          <p:cNvGrpSpPr/>
          <p:nvPr/>
        </p:nvGrpSpPr>
        <p:grpSpPr>
          <a:xfrm>
            <a:off x="5357813" y="2916337"/>
            <a:ext cx="1831975" cy="317942"/>
            <a:chOff x="5357813" y="2968625"/>
            <a:chExt cx="1831975" cy="317942"/>
          </a:xfrm>
        </p:grpSpPr>
        <p:sp>
          <p:nvSpPr>
            <p:cNvPr id="77" name="Freeform 79"/>
            <p:cNvSpPr>
              <a:spLocks/>
            </p:cNvSpPr>
            <p:nvPr/>
          </p:nvSpPr>
          <p:spPr bwMode="auto">
            <a:xfrm>
              <a:off x="5357813" y="2968625"/>
              <a:ext cx="1831975" cy="307975"/>
            </a:xfrm>
            <a:custGeom>
              <a:avLst/>
              <a:gdLst>
                <a:gd name="T0" fmla="*/ 34 w 2214"/>
                <a:gd name="T1" fmla="*/ 0 h 372"/>
                <a:gd name="T2" fmla="*/ 2181 w 2214"/>
                <a:gd name="T3" fmla="*/ 0 h 372"/>
                <a:gd name="T4" fmla="*/ 2214 w 2214"/>
                <a:gd name="T5" fmla="*/ 34 h 372"/>
                <a:gd name="T6" fmla="*/ 2214 w 2214"/>
                <a:gd name="T7" fmla="*/ 338 h 372"/>
                <a:gd name="T8" fmla="*/ 2181 w 2214"/>
                <a:gd name="T9" fmla="*/ 372 h 372"/>
                <a:gd name="T10" fmla="*/ 34 w 2214"/>
                <a:gd name="T11" fmla="*/ 372 h 372"/>
                <a:gd name="T12" fmla="*/ 0 w 2214"/>
                <a:gd name="T13" fmla="*/ 338 h 372"/>
                <a:gd name="T14" fmla="*/ 0 w 2214"/>
                <a:gd name="T15" fmla="*/ 34 h 372"/>
                <a:gd name="T16" fmla="*/ 34 w 2214"/>
                <a:gd name="T17" fmla="*/ 0 h 37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2214" h="372">
                  <a:moveTo>
                    <a:pt x="34" y="0"/>
                  </a:moveTo>
                  <a:lnTo>
                    <a:pt x="2181" y="0"/>
                  </a:lnTo>
                  <a:cubicBezTo>
                    <a:pt x="2199" y="0"/>
                    <a:pt x="2214" y="15"/>
                    <a:pt x="2214" y="34"/>
                  </a:cubicBezTo>
                  <a:lnTo>
                    <a:pt x="2214" y="338"/>
                  </a:lnTo>
                  <a:cubicBezTo>
                    <a:pt x="2214" y="357"/>
                    <a:pt x="2199" y="372"/>
                    <a:pt x="2181" y="372"/>
                  </a:cubicBezTo>
                  <a:lnTo>
                    <a:pt x="34" y="372"/>
                  </a:lnTo>
                  <a:cubicBezTo>
                    <a:pt x="15" y="372"/>
                    <a:pt x="0" y="357"/>
                    <a:pt x="0" y="338"/>
                  </a:cubicBezTo>
                  <a:lnTo>
                    <a:pt x="0" y="34"/>
                  </a:lnTo>
                  <a:cubicBezTo>
                    <a:pt x="0" y="15"/>
                    <a:pt x="15" y="0"/>
                    <a:pt x="34" y="0"/>
                  </a:cubicBezTo>
                  <a:close/>
                </a:path>
              </a:pathLst>
            </a:custGeom>
            <a:solidFill>
              <a:schemeClr val="accent2"/>
            </a:solidFill>
            <a:ln>
              <a:noFill/>
            </a:ln>
          </p:spPr>
          <p:txBody>
            <a:bodyPr vert="horz" wrap="square" lIns="91440" tIns="45720" rIns="91440" bIns="45720" numCol="1" anchor="t" anchorCtr="0" compatLnSpc="1">
              <a:prstTxWarp prst="textNoShape">
                <a:avLst/>
              </a:prstTxWarp>
            </a:bodyPr>
            <a:lstStyle/>
            <a:p>
              <a:endParaRPr lang="zh-CN" altLang="en-US">
                <a:solidFill>
                  <a:schemeClr val="bg1"/>
                </a:solidFill>
                <a:latin typeface="微软雅黑" panose="020B0503020204020204" pitchFamily="34" charset="-122"/>
                <a:ea typeface="微软雅黑" panose="020B0503020204020204" pitchFamily="34" charset="-122"/>
              </a:endParaRPr>
            </a:p>
          </p:txBody>
        </p:sp>
        <p:sp>
          <p:nvSpPr>
            <p:cNvPr id="78" name="Rectangle 15"/>
            <p:cNvSpPr>
              <a:spLocks noChangeArrowheads="1"/>
            </p:cNvSpPr>
            <p:nvPr/>
          </p:nvSpPr>
          <p:spPr bwMode="auto">
            <a:xfrm>
              <a:off x="5386437" y="2969036"/>
              <a:ext cx="1706513" cy="317531"/>
            </a:xfrm>
            <a:prstGeom prst="rect">
              <a:avLst/>
            </a:prstGeom>
            <a:noFill/>
            <a:ln>
              <a:noFill/>
            </a:ln>
            <a:effectLst/>
            <a:extLst/>
          </p:spPr>
          <p:txBody>
            <a:bodyPr wrap="none" anchor="ctr"/>
            <a:lstStyle/>
            <a:p>
              <a:pPr algn="ctr"/>
              <a:r>
                <a:rPr lang="zh-CN" altLang="en-US" sz="1400" dirty="0" smtClean="0">
                  <a:solidFill>
                    <a:schemeClr val="bg1"/>
                  </a:solidFill>
                  <a:latin typeface="微软雅黑" panose="020B0503020204020204" pitchFamily="34" charset="-122"/>
                  <a:ea typeface="微软雅黑" panose="020B0503020204020204" pitchFamily="34" charset="-122"/>
                </a:rPr>
                <a:t>某某公司</a:t>
              </a:r>
              <a:endParaRPr lang="zh-CN" altLang="en-US" sz="1400" dirty="0">
                <a:solidFill>
                  <a:schemeClr val="bg1"/>
                </a:solidFill>
                <a:latin typeface="微软雅黑" panose="020B0503020204020204" pitchFamily="34" charset="-122"/>
                <a:ea typeface="微软雅黑" panose="020B0503020204020204" pitchFamily="34" charset="-122"/>
              </a:endParaRPr>
            </a:p>
          </p:txBody>
        </p:sp>
      </p:grpSp>
      <p:grpSp>
        <p:nvGrpSpPr>
          <p:cNvPr id="79" name="组合 78"/>
          <p:cNvGrpSpPr/>
          <p:nvPr/>
        </p:nvGrpSpPr>
        <p:grpSpPr>
          <a:xfrm>
            <a:off x="8778876" y="2916337"/>
            <a:ext cx="1833563" cy="317942"/>
            <a:chOff x="8778876" y="2968625"/>
            <a:chExt cx="1833563" cy="317942"/>
          </a:xfrm>
        </p:grpSpPr>
        <p:sp>
          <p:nvSpPr>
            <p:cNvPr id="80" name="Freeform 80"/>
            <p:cNvSpPr>
              <a:spLocks/>
            </p:cNvSpPr>
            <p:nvPr/>
          </p:nvSpPr>
          <p:spPr bwMode="auto">
            <a:xfrm>
              <a:off x="8778876" y="2968625"/>
              <a:ext cx="1833563" cy="307975"/>
            </a:xfrm>
            <a:custGeom>
              <a:avLst/>
              <a:gdLst>
                <a:gd name="T0" fmla="*/ 34 w 2214"/>
                <a:gd name="T1" fmla="*/ 0 h 372"/>
                <a:gd name="T2" fmla="*/ 2181 w 2214"/>
                <a:gd name="T3" fmla="*/ 0 h 372"/>
                <a:gd name="T4" fmla="*/ 2214 w 2214"/>
                <a:gd name="T5" fmla="*/ 34 h 372"/>
                <a:gd name="T6" fmla="*/ 2214 w 2214"/>
                <a:gd name="T7" fmla="*/ 338 h 372"/>
                <a:gd name="T8" fmla="*/ 2181 w 2214"/>
                <a:gd name="T9" fmla="*/ 372 h 372"/>
                <a:gd name="T10" fmla="*/ 34 w 2214"/>
                <a:gd name="T11" fmla="*/ 372 h 372"/>
                <a:gd name="T12" fmla="*/ 0 w 2214"/>
                <a:gd name="T13" fmla="*/ 338 h 372"/>
                <a:gd name="T14" fmla="*/ 0 w 2214"/>
                <a:gd name="T15" fmla="*/ 34 h 372"/>
                <a:gd name="T16" fmla="*/ 34 w 2214"/>
                <a:gd name="T17" fmla="*/ 0 h 37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2214" h="372">
                  <a:moveTo>
                    <a:pt x="34" y="0"/>
                  </a:moveTo>
                  <a:lnTo>
                    <a:pt x="2181" y="0"/>
                  </a:lnTo>
                  <a:cubicBezTo>
                    <a:pt x="2199" y="0"/>
                    <a:pt x="2214" y="15"/>
                    <a:pt x="2214" y="34"/>
                  </a:cubicBezTo>
                  <a:lnTo>
                    <a:pt x="2214" y="338"/>
                  </a:lnTo>
                  <a:cubicBezTo>
                    <a:pt x="2214" y="357"/>
                    <a:pt x="2199" y="372"/>
                    <a:pt x="2181" y="372"/>
                  </a:cubicBezTo>
                  <a:lnTo>
                    <a:pt x="34" y="372"/>
                  </a:lnTo>
                  <a:cubicBezTo>
                    <a:pt x="15" y="372"/>
                    <a:pt x="0" y="357"/>
                    <a:pt x="0" y="338"/>
                  </a:cubicBezTo>
                  <a:lnTo>
                    <a:pt x="0" y="34"/>
                  </a:lnTo>
                  <a:cubicBezTo>
                    <a:pt x="0" y="15"/>
                    <a:pt x="15" y="0"/>
                    <a:pt x="34" y="0"/>
                  </a:cubicBezTo>
                  <a:close/>
                </a:path>
              </a:pathLst>
            </a:custGeom>
            <a:solidFill>
              <a:schemeClr val="accent2"/>
            </a:solidFill>
            <a:ln>
              <a:noFill/>
            </a:ln>
          </p:spPr>
          <p:txBody>
            <a:bodyPr vert="horz" wrap="square" lIns="91440" tIns="45720" rIns="91440" bIns="45720" numCol="1" anchor="t" anchorCtr="0" compatLnSpc="1">
              <a:prstTxWarp prst="textNoShape">
                <a:avLst/>
              </a:prstTxWarp>
            </a:bodyPr>
            <a:lstStyle/>
            <a:p>
              <a:endParaRPr lang="zh-CN" altLang="en-US">
                <a:solidFill>
                  <a:schemeClr val="bg1"/>
                </a:solidFill>
                <a:latin typeface="微软雅黑" panose="020B0503020204020204" pitchFamily="34" charset="-122"/>
                <a:ea typeface="微软雅黑" panose="020B0503020204020204" pitchFamily="34" charset="-122"/>
              </a:endParaRPr>
            </a:p>
          </p:txBody>
        </p:sp>
        <p:sp>
          <p:nvSpPr>
            <p:cNvPr id="81" name="Rectangle 15"/>
            <p:cNvSpPr>
              <a:spLocks noChangeArrowheads="1"/>
            </p:cNvSpPr>
            <p:nvPr/>
          </p:nvSpPr>
          <p:spPr bwMode="auto">
            <a:xfrm>
              <a:off x="8820969" y="2969036"/>
              <a:ext cx="1706513" cy="317531"/>
            </a:xfrm>
            <a:prstGeom prst="rect">
              <a:avLst/>
            </a:prstGeom>
            <a:noFill/>
            <a:ln>
              <a:noFill/>
            </a:ln>
            <a:effectLst/>
            <a:extLst/>
          </p:spPr>
          <p:txBody>
            <a:bodyPr wrap="none" anchor="ctr"/>
            <a:lstStyle/>
            <a:p>
              <a:pPr algn="ctr"/>
              <a:r>
                <a:rPr lang="zh-CN" altLang="en-US" sz="1400" dirty="0" smtClean="0">
                  <a:solidFill>
                    <a:schemeClr val="bg1"/>
                  </a:solidFill>
                  <a:latin typeface="微软雅黑" panose="020B0503020204020204" pitchFamily="34" charset="-122"/>
                  <a:ea typeface="微软雅黑" panose="020B0503020204020204" pitchFamily="34" charset="-122"/>
                </a:rPr>
                <a:t>深圳起点科技有限公司</a:t>
              </a:r>
              <a:endParaRPr lang="zh-CN" altLang="en-US" sz="1400" dirty="0">
                <a:solidFill>
                  <a:schemeClr val="bg1"/>
                </a:solidFill>
                <a:latin typeface="微软雅黑" panose="020B0503020204020204" pitchFamily="34" charset="-122"/>
                <a:ea typeface="微软雅黑" panose="020B0503020204020204" pitchFamily="34" charset="-122"/>
              </a:endParaRPr>
            </a:p>
          </p:txBody>
        </p:sp>
      </p:grpSp>
      <p:grpSp>
        <p:nvGrpSpPr>
          <p:cNvPr id="82" name="组合 81"/>
          <p:cNvGrpSpPr/>
          <p:nvPr/>
        </p:nvGrpSpPr>
        <p:grpSpPr>
          <a:xfrm>
            <a:off x="1698086" y="3271937"/>
            <a:ext cx="400110" cy="1109663"/>
            <a:chOff x="1698086" y="3324225"/>
            <a:chExt cx="400110" cy="1109663"/>
          </a:xfrm>
          <a:solidFill>
            <a:schemeClr val="tx1"/>
          </a:solidFill>
        </p:grpSpPr>
        <p:sp>
          <p:nvSpPr>
            <p:cNvPr id="83" name="Freeform 82"/>
            <p:cNvSpPr>
              <a:spLocks/>
            </p:cNvSpPr>
            <p:nvPr/>
          </p:nvSpPr>
          <p:spPr bwMode="auto">
            <a:xfrm>
              <a:off x="1749426" y="3494088"/>
              <a:ext cx="307975" cy="939800"/>
            </a:xfrm>
            <a:custGeom>
              <a:avLst/>
              <a:gdLst>
                <a:gd name="T0" fmla="*/ 372 w 372"/>
                <a:gd name="T1" fmla="*/ 34 h 1135"/>
                <a:gd name="T2" fmla="*/ 372 w 372"/>
                <a:gd name="T3" fmla="*/ 1102 h 1135"/>
                <a:gd name="T4" fmla="*/ 338 w 372"/>
                <a:gd name="T5" fmla="*/ 1135 h 1135"/>
                <a:gd name="T6" fmla="*/ 34 w 372"/>
                <a:gd name="T7" fmla="*/ 1135 h 1135"/>
                <a:gd name="T8" fmla="*/ 0 w 372"/>
                <a:gd name="T9" fmla="*/ 1102 h 1135"/>
                <a:gd name="T10" fmla="*/ 0 w 372"/>
                <a:gd name="T11" fmla="*/ 34 h 1135"/>
                <a:gd name="T12" fmla="*/ 34 w 372"/>
                <a:gd name="T13" fmla="*/ 0 h 1135"/>
                <a:gd name="T14" fmla="*/ 338 w 372"/>
                <a:gd name="T15" fmla="*/ 0 h 1135"/>
                <a:gd name="T16" fmla="*/ 372 w 372"/>
                <a:gd name="T17" fmla="*/ 34 h 113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372" h="1135">
                  <a:moveTo>
                    <a:pt x="372" y="34"/>
                  </a:moveTo>
                  <a:lnTo>
                    <a:pt x="372" y="1102"/>
                  </a:lnTo>
                  <a:cubicBezTo>
                    <a:pt x="372" y="1120"/>
                    <a:pt x="357" y="1135"/>
                    <a:pt x="338" y="1135"/>
                  </a:cubicBezTo>
                  <a:lnTo>
                    <a:pt x="34" y="1135"/>
                  </a:lnTo>
                  <a:cubicBezTo>
                    <a:pt x="15" y="1135"/>
                    <a:pt x="0" y="1120"/>
                    <a:pt x="0" y="1102"/>
                  </a:cubicBezTo>
                  <a:lnTo>
                    <a:pt x="0" y="34"/>
                  </a:lnTo>
                  <a:cubicBezTo>
                    <a:pt x="0" y="16"/>
                    <a:pt x="15" y="0"/>
                    <a:pt x="34" y="0"/>
                  </a:cubicBezTo>
                  <a:lnTo>
                    <a:pt x="338" y="0"/>
                  </a:lnTo>
                  <a:cubicBezTo>
                    <a:pt x="357" y="0"/>
                    <a:pt x="372" y="16"/>
                    <a:pt x="372" y="34"/>
                  </a:cubicBezTo>
                  <a:close/>
                </a:path>
              </a:pathLst>
            </a:custGeom>
            <a:solidFill>
              <a:schemeClr val="accent1">
                <a:lumMod val="75000"/>
              </a:schemeClr>
            </a:solidFill>
            <a:ln>
              <a:noFill/>
            </a:ln>
          </p:spPr>
          <p:txBody>
            <a:bodyPr vert="horz" wrap="square" lIns="91440" tIns="45720" rIns="91440" bIns="45720" numCol="1" anchor="t" anchorCtr="0" compatLnSpc="1">
              <a:prstTxWarp prst="textNoShape">
                <a:avLst/>
              </a:prstTxWarp>
            </a:bodyPr>
            <a:lstStyle/>
            <a:p>
              <a:endParaRPr lang="zh-CN" altLang="en-US">
                <a:solidFill>
                  <a:schemeClr val="bg1"/>
                </a:solidFill>
                <a:latin typeface="微软雅黑" panose="020B0503020204020204" pitchFamily="34" charset="-122"/>
                <a:ea typeface="微软雅黑" panose="020B0503020204020204" pitchFamily="34" charset="-122"/>
              </a:endParaRPr>
            </a:p>
          </p:txBody>
        </p:sp>
        <p:sp>
          <p:nvSpPr>
            <p:cNvPr id="84" name="Line 113"/>
            <p:cNvSpPr>
              <a:spLocks noChangeShapeType="1"/>
            </p:cNvSpPr>
            <p:nvPr/>
          </p:nvSpPr>
          <p:spPr bwMode="auto">
            <a:xfrm>
              <a:off x="1901826" y="3324225"/>
              <a:ext cx="0" cy="174625"/>
            </a:xfrm>
            <a:prstGeom prst="line">
              <a:avLst/>
            </a:prstGeom>
            <a:grpFill/>
            <a:ln w="12700" cap="flat">
              <a:solidFill>
                <a:srgbClr val="55735B"/>
              </a:solidFill>
              <a:prstDash val="solid"/>
              <a:miter lim="800000"/>
              <a:headEnd/>
              <a:tailEnd/>
            </a:ln>
            <a:extLst/>
          </p:spPr>
          <p:txBody>
            <a:bodyPr vert="horz" wrap="square" lIns="91440" tIns="45720" rIns="91440" bIns="45720" numCol="1" anchor="t" anchorCtr="0" compatLnSpc="1">
              <a:prstTxWarp prst="textNoShape">
                <a:avLst/>
              </a:prstTxWarp>
            </a:bodyPr>
            <a:lstStyle/>
            <a:p>
              <a:endParaRPr lang="zh-CN" altLang="en-US">
                <a:solidFill>
                  <a:schemeClr val="bg1"/>
                </a:solidFill>
                <a:latin typeface="微软雅黑" panose="020B0503020204020204" pitchFamily="34" charset="-122"/>
                <a:ea typeface="微软雅黑" panose="020B0503020204020204" pitchFamily="34" charset="-122"/>
              </a:endParaRPr>
            </a:p>
          </p:txBody>
        </p:sp>
        <p:sp>
          <p:nvSpPr>
            <p:cNvPr id="85" name="TextBox 84"/>
            <p:cNvSpPr txBox="1"/>
            <p:nvPr/>
          </p:nvSpPr>
          <p:spPr>
            <a:xfrm>
              <a:off x="1698086" y="3554682"/>
              <a:ext cx="400110" cy="630942"/>
            </a:xfrm>
            <a:prstGeom prst="rect">
              <a:avLst/>
            </a:prstGeom>
            <a:noFill/>
          </p:spPr>
          <p:txBody>
            <a:bodyPr vert="eaVert" wrap="none" rtlCol="0">
              <a:spAutoFit/>
            </a:bodyPr>
            <a:lstStyle/>
            <a:p>
              <a:r>
                <a:rPr lang="zh-CN" altLang="en-US" sz="1400" dirty="0" smtClean="0">
                  <a:solidFill>
                    <a:schemeClr val="bg1"/>
                  </a:solidFill>
                  <a:latin typeface="微软雅黑" panose="020B0503020204020204" pitchFamily="34" charset="-122"/>
                  <a:ea typeface="微软雅黑" panose="020B0503020204020204" pitchFamily="34" charset="-122"/>
                </a:rPr>
                <a:t>市场部</a:t>
              </a:r>
              <a:endParaRPr lang="zh-CN" altLang="en-US" sz="1400" dirty="0">
                <a:solidFill>
                  <a:schemeClr val="bg1"/>
                </a:solidFill>
                <a:latin typeface="微软雅黑" panose="020B0503020204020204" pitchFamily="34" charset="-122"/>
                <a:ea typeface="微软雅黑" panose="020B0503020204020204" pitchFamily="34" charset="-122"/>
              </a:endParaRPr>
            </a:p>
          </p:txBody>
        </p:sp>
      </p:grpSp>
      <p:grpSp>
        <p:nvGrpSpPr>
          <p:cNvPr id="86" name="组合 85"/>
          <p:cNvGrpSpPr/>
          <p:nvPr/>
        </p:nvGrpSpPr>
        <p:grpSpPr>
          <a:xfrm>
            <a:off x="2151216" y="3441800"/>
            <a:ext cx="400110" cy="939800"/>
            <a:chOff x="2151216" y="3494088"/>
            <a:chExt cx="400110" cy="939800"/>
          </a:xfrm>
          <a:solidFill>
            <a:schemeClr val="tx1"/>
          </a:solidFill>
        </p:grpSpPr>
        <p:sp>
          <p:nvSpPr>
            <p:cNvPr id="87" name="Freeform 83"/>
            <p:cNvSpPr>
              <a:spLocks/>
            </p:cNvSpPr>
            <p:nvPr/>
          </p:nvSpPr>
          <p:spPr bwMode="auto">
            <a:xfrm>
              <a:off x="2184401" y="3494088"/>
              <a:ext cx="307975" cy="939800"/>
            </a:xfrm>
            <a:custGeom>
              <a:avLst/>
              <a:gdLst>
                <a:gd name="T0" fmla="*/ 372 w 372"/>
                <a:gd name="T1" fmla="*/ 34 h 1135"/>
                <a:gd name="T2" fmla="*/ 372 w 372"/>
                <a:gd name="T3" fmla="*/ 1102 h 1135"/>
                <a:gd name="T4" fmla="*/ 338 w 372"/>
                <a:gd name="T5" fmla="*/ 1135 h 1135"/>
                <a:gd name="T6" fmla="*/ 34 w 372"/>
                <a:gd name="T7" fmla="*/ 1135 h 1135"/>
                <a:gd name="T8" fmla="*/ 0 w 372"/>
                <a:gd name="T9" fmla="*/ 1102 h 1135"/>
                <a:gd name="T10" fmla="*/ 0 w 372"/>
                <a:gd name="T11" fmla="*/ 34 h 1135"/>
                <a:gd name="T12" fmla="*/ 34 w 372"/>
                <a:gd name="T13" fmla="*/ 0 h 1135"/>
                <a:gd name="T14" fmla="*/ 338 w 372"/>
                <a:gd name="T15" fmla="*/ 0 h 1135"/>
                <a:gd name="T16" fmla="*/ 372 w 372"/>
                <a:gd name="T17" fmla="*/ 34 h 113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372" h="1135">
                  <a:moveTo>
                    <a:pt x="372" y="34"/>
                  </a:moveTo>
                  <a:lnTo>
                    <a:pt x="372" y="1102"/>
                  </a:lnTo>
                  <a:cubicBezTo>
                    <a:pt x="372" y="1120"/>
                    <a:pt x="357" y="1135"/>
                    <a:pt x="338" y="1135"/>
                  </a:cubicBezTo>
                  <a:lnTo>
                    <a:pt x="34" y="1135"/>
                  </a:lnTo>
                  <a:cubicBezTo>
                    <a:pt x="15" y="1135"/>
                    <a:pt x="0" y="1120"/>
                    <a:pt x="0" y="1102"/>
                  </a:cubicBezTo>
                  <a:lnTo>
                    <a:pt x="0" y="34"/>
                  </a:lnTo>
                  <a:cubicBezTo>
                    <a:pt x="0" y="16"/>
                    <a:pt x="15" y="0"/>
                    <a:pt x="34" y="0"/>
                  </a:cubicBezTo>
                  <a:lnTo>
                    <a:pt x="338" y="0"/>
                  </a:lnTo>
                  <a:cubicBezTo>
                    <a:pt x="357" y="0"/>
                    <a:pt x="372" y="16"/>
                    <a:pt x="372" y="34"/>
                  </a:cubicBezTo>
                  <a:close/>
                </a:path>
              </a:pathLst>
            </a:custGeom>
            <a:solidFill>
              <a:schemeClr val="accent1">
                <a:lumMod val="75000"/>
              </a:schemeClr>
            </a:solidFill>
            <a:ln>
              <a:noFill/>
            </a:ln>
          </p:spPr>
          <p:txBody>
            <a:bodyPr vert="horz" wrap="square" lIns="91440" tIns="45720" rIns="91440" bIns="45720" numCol="1" anchor="t" anchorCtr="0" compatLnSpc="1">
              <a:prstTxWarp prst="textNoShape">
                <a:avLst/>
              </a:prstTxWarp>
            </a:bodyPr>
            <a:lstStyle/>
            <a:p>
              <a:endParaRPr lang="zh-CN" altLang="en-US">
                <a:solidFill>
                  <a:schemeClr val="bg1"/>
                </a:solidFill>
                <a:latin typeface="微软雅黑" panose="020B0503020204020204" pitchFamily="34" charset="-122"/>
                <a:ea typeface="微软雅黑" panose="020B0503020204020204" pitchFamily="34" charset="-122"/>
              </a:endParaRPr>
            </a:p>
          </p:txBody>
        </p:sp>
        <p:sp>
          <p:nvSpPr>
            <p:cNvPr id="88" name="TextBox 87"/>
            <p:cNvSpPr txBox="1"/>
            <p:nvPr/>
          </p:nvSpPr>
          <p:spPr>
            <a:xfrm>
              <a:off x="2151216" y="3554682"/>
              <a:ext cx="400110" cy="630942"/>
            </a:xfrm>
            <a:prstGeom prst="rect">
              <a:avLst/>
            </a:prstGeom>
            <a:noFill/>
          </p:spPr>
          <p:txBody>
            <a:bodyPr vert="eaVert" wrap="none" rtlCol="0">
              <a:spAutoFit/>
            </a:bodyPr>
            <a:lstStyle/>
            <a:p>
              <a:r>
                <a:rPr lang="zh-CN" altLang="en-US" sz="1400" dirty="0" smtClean="0">
                  <a:solidFill>
                    <a:schemeClr val="bg1"/>
                  </a:solidFill>
                  <a:latin typeface="微软雅黑" panose="020B0503020204020204" pitchFamily="34" charset="-122"/>
                  <a:ea typeface="微软雅黑" panose="020B0503020204020204" pitchFamily="34" charset="-122"/>
                </a:rPr>
                <a:t>品质部</a:t>
              </a:r>
              <a:endParaRPr lang="zh-CN" altLang="en-US" sz="1400" dirty="0">
                <a:solidFill>
                  <a:schemeClr val="bg1"/>
                </a:solidFill>
                <a:latin typeface="微软雅黑" panose="020B0503020204020204" pitchFamily="34" charset="-122"/>
                <a:ea typeface="微软雅黑" panose="020B0503020204020204" pitchFamily="34" charset="-122"/>
              </a:endParaRPr>
            </a:p>
          </p:txBody>
        </p:sp>
      </p:grpSp>
      <p:grpSp>
        <p:nvGrpSpPr>
          <p:cNvPr id="89" name="组合 88"/>
          <p:cNvGrpSpPr/>
          <p:nvPr/>
        </p:nvGrpSpPr>
        <p:grpSpPr>
          <a:xfrm>
            <a:off x="2599790" y="3441800"/>
            <a:ext cx="400110" cy="939800"/>
            <a:chOff x="2599790" y="3494088"/>
            <a:chExt cx="400110" cy="939800"/>
          </a:xfrm>
          <a:solidFill>
            <a:schemeClr val="tx1"/>
          </a:solidFill>
        </p:grpSpPr>
        <p:sp>
          <p:nvSpPr>
            <p:cNvPr id="90" name="Freeform 84"/>
            <p:cNvSpPr>
              <a:spLocks/>
            </p:cNvSpPr>
            <p:nvPr/>
          </p:nvSpPr>
          <p:spPr bwMode="auto">
            <a:xfrm>
              <a:off x="2638426" y="3494088"/>
              <a:ext cx="307975" cy="939800"/>
            </a:xfrm>
            <a:custGeom>
              <a:avLst/>
              <a:gdLst>
                <a:gd name="T0" fmla="*/ 372 w 372"/>
                <a:gd name="T1" fmla="*/ 34 h 1135"/>
                <a:gd name="T2" fmla="*/ 372 w 372"/>
                <a:gd name="T3" fmla="*/ 1102 h 1135"/>
                <a:gd name="T4" fmla="*/ 338 w 372"/>
                <a:gd name="T5" fmla="*/ 1135 h 1135"/>
                <a:gd name="T6" fmla="*/ 34 w 372"/>
                <a:gd name="T7" fmla="*/ 1135 h 1135"/>
                <a:gd name="T8" fmla="*/ 0 w 372"/>
                <a:gd name="T9" fmla="*/ 1102 h 1135"/>
                <a:gd name="T10" fmla="*/ 0 w 372"/>
                <a:gd name="T11" fmla="*/ 34 h 1135"/>
                <a:gd name="T12" fmla="*/ 34 w 372"/>
                <a:gd name="T13" fmla="*/ 0 h 1135"/>
                <a:gd name="T14" fmla="*/ 338 w 372"/>
                <a:gd name="T15" fmla="*/ 0 h 1135"/>
                <a:gd name="T16" fmla="*/ 372 w 372"/>
                <a:gd name="T17" fmla="*/ 34 h 113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372" h="1135">
                  <a:moveTo>
                    <a:pt x="372" y="34"/>
                  </a:moveTo>
                  <a:lnTo>
                    <a:pt x="372" y="1102"/>
                  </a:lnTo>
                  <a:cubicBezTo>
                    <a:pt x="372" y="1120"/>
                    <a:pt x="357" y="1135"/>
                    <a:pt x="338" y="1135"/>
                  </a:cubicBezTo>
                  <a:lnTo>
                    <a:pt x="34" y="1135"/>
                  </a:lnTo>
                  <a:cubicBezTo>
                    <a:pt x="15" y="1135"/>
                    <a:pt x="0" y="1120"/>
                    <a:pt x="0" y="1102"/>
                  </a:cubicBezTo>
                  <a:lnTo>
                    <a:pt x="0" y="34"/>
                  </a:lnTo>
                  <a:cubicBezTo>
                    <a:pt x="0" y="16"/>
                    <a:pt x="15" y="0"/>
                    <a:pt x="34" y="0"/>
                  </a:cubicBezTo>
                  <a:lnTo>
                    <a:pt x="338" y="0"/>
                  </a:lnTo>
                  <a:cubicBezTo>
                    <a:pt x="357" y="0"/>
                    <a:pt x="372" y="16"/>
                    <a:pt x="372" y="34"/>
                  </a:cubicBezTo>
                  <a:close/>
                </a:path>
              </a:pathLst>
            </a:custGeom>
            <a:solidFill>
              <a:schemeClr val="accent1">
                <a:lumMod val="75000"/>
              </a:schemeClr>
            </a:solidFill>
            <a:ln>
              <a:noFill/>
            </a:ln>
          </p:spPr>
          <p:txBody>
            <a:bodyPr vert="horz" wrap="square" lIns="91440" tIns="45720" rIns="91440" bIns="45720" numCol="1" anchor="t" anchorCtr="0" compatLnSpc="1">
              <a:prstTxWarp prst="textNoShape">
                <a:avLst/>
              </a:prstTxWarp>
            </a:bodyPr>
            <a:lstStyle/>
            <a:p>
              <a:endParaRPr lang="zh-CN" altLang="en-US">
                <a:solidFill>
                  <a:schemeClr val="bg1"/>
                </a:solidFill>
                <a:latin typeface="微软雅黑" panose="020B0503020204020204" pitchFamily="34" charset="-122"/>
                <a:ea typeface="微软雅黑" panose="020B0503020204020204" pitchFamily="34" charset="-122"/>
              </a:endParaRPr>
            </a:p>
          </p:txBody>
        </p:sp>
        <p:sp>
          <p:nvSpPr>
            <p:cNvPr id="91" name="TextBox 90"/>
            <p:cNvSpPr txBox="1"/>
            <p:nvPr/>
          </p:nvSpPr>
          <p:spPr>
            <a:xfrm>
              <a:off x="2599790" y="3554682"/>
              <a:ext cx="400110" cy="630942"/>
            </a:xfrm>
            <a:prstGeom prst="rect">
              <a:avLst/>
            </a:prstGeom>
            <a:noFill/>
          </p:spPr>
          <p:txBody>
            <a:bodyPr vert="eaVert" wrap="none" rtlCol="0">
              <a:spAutoFit/>
            </a:bodyPr>
            <a:lstStyle/>
            <a:p>
              <a:r>
                <a:rPr lang="zh-CN" altLang="en-US" sz="1400" dirty="0" smtClean="0">
                  <a:solidFill>
                    <a:schemeClr val="bg1"/>
                  </a:solidFill>
                  <a:latin typeface="微软雅黑" panose="020B0503020204020204" pitchFamily="34" charset="-122"/>
                  <a:ea typeface="微软雅黑" panose="020B0503020204020204" pitchFamily="34" charset="-122"/>
                </a:rPr>
                <a:t>采购部</a:t>
              </a:r>
              <a:endParaRPr lang="zh-CN" altLang="en-US" sz="1400" dirty="0">
                <a:solidFill>
                  <a:schemeClr val="bg1"/>
                </a:solidFill>
                <a:latin typeface="微软雅黑" panose="020B0503020204020204" pitchFamily="34" charset="-122"/>
                <a:ea typeface="微软雅黑" panose="020B0503020204020204" pitchFamily="34" charset="-122"/>
              </a:endParaRPr>
            </a:p>
          </p:txBody>
        </p:sp>
      </p:grpSp>
      <p:grpSp>
        <p:nvGrpSpPr>
          <p:cNvPr id="92" name="组合 91"/>
          <p:cNvGrpSpPr/>
          <p:nvPr/>
        </p:nvGrpSpPr>
        <p:grpSpPr>
          <a:xfrm>
            <a:off x="3039736" y="3441800"/>
            <a:ext cx="400110" cy="939800"/>
            <a:chOff x="3039736" y="3494088"/>
            <a:chExt cx="400110" cy="939800"/>
          </a:xfrm>
          <a:solidFill>
            <a:schemeClr val="tx1"/>
          </a:solidFill>
        </p:grpSpPr>
        <p:sp>
          <p:nvSpPr>
            <p:cNvPr id="93" name="Freeform 85"/>
            <p:cNvSpPr>
              <a:spLocks/>
            </p:cNvSpPr>
            <p:nvPr/>
          </p:nvSpPr>
          <p:spPr bwMode="auto">
            <a:xfrm>
              <a:off x="3098801" y="3494088"/>
              <a:ext cx="306388" cy="939800"/>
            </a:xfrm>
            <a:custGeom>
              <a:avLst/>
              <a:gdLst>
                <a:gd name="T0" fmla="*/ 371 w 371"/>
                <a:gd name="T1" fmla="*/ 34 h 1135"/>
                <a:gd name="T2" fmla="*/ 371 w 371"/>
                <a:gd name="T3" fmla="*/ 1102 h 1135"/>
                <a:gd name="T4" fmla="*/ 338 w 371"/>
                <a:gd name="T5" fmla="*/ 1135 h 1135"/>
                <a:gd name="T6" fmla="*/ 33 w 371"/>
                <a:gd name="T7" fmla="*/ 1135 h 1135"/>
                <a:gd name="T8" fmla="*/ 0 w 371"/>
                <a:gd name="T9" fmla="*/ 1102 h 1135"/>
                <a:gd name="T10" fmla="*/ 0 w 371"/>
                <a:gd name="T11" fmla="*/ 34 h 1135"/>
                <a:gd name="T12" fmla="*/ 33 w 371"/>
                <a:gd name="T13" fmla="*/ 0 h 1135"/>
                <a:gd name="T14" fmla="*/ 338 w 371"/>
                <a:gd name="T15" fmla="*/ 0 h 1135"/>
                <a:gd name="T16" fmla="*/ 371 w 371"/>
                <a:gd name="T17" fmla="*/ 34 h 113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371" h="1135">
                  <a:moveTo>
                    <a:pt x="371" y="34"/>
                  </a:moveTo>
                  <a:lnTo>
                    <a:pt x="371" y="1102"/>
                  </a:lnTo>
                  <a:cubicBezTo>
                    <a:pt x="371" y="1120"/>
                    <a:pt x="356" y="1135"/>
                    <a:pt x="338" y="1135"/>
                  </a:cubicBezTo>
                  <a:lnTo>
                    <a:pt x="33" y="1135"/>
                  </a:lnTo>
                  <a:cubicBezTo>
                    <a:pt x="15" y="1135"/>
                    <a:pt x="0" y="1120"/>
                    <a:pt x="0" y="1102"/>
                  </a:cubicBezTo>
                  <a:lnTo>
                    <a:pt x="0" y="34"/>
                  </a:lnTo>
                  <a:cubicBezTo>
                    <a:pt x="0" y="16"/>
                    <a:pt x="15" y="0"/>
                    <a:pt x="33" y="0"/>
                  </a:cubicBezTo>
                  <a:lnTo>
                    <a:pt x="338" y="0"/>
                  </a:lnTo>
                  <a:cubicBezTo>
                    <a:pt x="356" y="0"/>
                    <a:pt x="371" y="16"/>
                    <a:pt x="371" y="34"/>
                  </a:cubicBezTo>
                  <a:close/>
                </a:path>
              </a:pathLst>
            </a:custGeom>
            <a:solidFill>
              <a:schemeClr val="accent1">
                <a:lumMod val="75000"/>
              </a:schemeClr>
            </a:solidFill>
            <a:ln>
              <a:noFill/>
            </a:ln>
          </p:spPr>
          <p:txBody>
            <a:bodyPr vert="horz" wrap="square" lIns="91440" tIns="45720" rIns="91440" bIns="45720" numCol="1" anchor="t" anchorCtr="0" compatLnSpc="1">
              <a:prstTxWarp prst="textNoShape">
                <a:avLst/>
              </a:prstTxWarp>
            </a:bodyPr>
            <a:lstStyle/>
            <a:p>
              <a:endParaRPr lang="zh-CN" altLang="en-US">
                <a:solidFill>
                  <a:schemeClr val="bg1"/>
                </a:solidFill>
                <a:latin typeface="微软雅黑" panose="020B0503020204020204" pitchFamily="34" charset="-122"/>
                <a:ea typeface="微软雅黑" panose="020B0503020204020204" pitchFamily="34" charset="-122"/>
              </a:endParaRPr>
            </a:p>
          </p:txBody>
        </p:sp>
        <p:sp>
          <p:nvSpPr>
            <p:cNvPr id="94" name="TextBox 93"/>
            <p:cNvSpPr txBox="1"/>
            <p:nvPr/>
          </p:nvSpPr>
          <p:spPr>
            <a:xfrm>
              <a:off x="3039736" y="3554682"/>
              <a:ext cx="400110" cy="630942"/>
            </a:xfrm>
            <a:prstGeom prst="rect">
              <a:avLst/>
            </a:prstGeom>
            <a:noFill/>
          </p:spPr>
          <p:txBody>
            <a:bodyPr vert="eaVert" wrap="none" rtlCol="0">
              <a:spAutoFit/>
            </a:bodyPr>
            <a:lstStyle/>
            <a:p>
              <a:r>
                <a:rPr lang="zh-CN" altLang="en-US" sz="1400" dirty="0" smtClean="0">
                  <a:solidFill>
                    <a:schemeClr val="bg1"/>
                  </a:solidFill>
                  <a:latin typeface="微软雅黑" panose="020B0503020204020204" pitchFamily="34" charset="-122"/>
                  <a:ea typeface="微软雅黑" panose="020B0503020204020204" pitchFamily="34" charset="-122"/>
                </a:rPr>
                <a:t>综合部</a:t>
              </a:r>
              <a:endParaRPr lang="zh-CN" altLang="en-US" sz="1400" dirty="0">
                <a:solidFill>
                  <a:schemeClr val="bg1"/>
                </a:solidFill>
                <a:latin typeface="微软雅黑" panose="020B0503020204020204" pitchFamily="34" charset="-122"/>
                <a:ea typeface="微软雅黑" panose="020B0503020204020204" pitchFamily="34" charset="-122"/>
              </a:endParaRPr>
            </a:p>
          </p:txBody>
        </p:sp>
      </p:grpSp>
      <p:grpSp>
        <p:nvGrpSpPr>
          <p:cNvPr id="95" name="组合 94"/>
          <p:cNvGrpSpPr/>
          <p:nvPr/>
        </p:nvGrpSpPr>
        <p:grpSpPr>
          <a:xfrm>
            <a:off x="3488310" y="3441800"/>
            <a:ext cx="400110" cy="939800"/>
            <a:chOff x="3488310" y="3494088"/>
            <a:chExt cx="400110" cy="939800"/>
          </a:xfrm>
          <a:solidFill>
            <a:schemeClr val="tx1"/>
          </a:solidFill>
        </p:grpSpPr>
        <p:sp>
          <p:nvSpPr>
            <p:cNvPr id="96" name="Freeform 86"/>
            <p:cNvSpPr>
              <a:spLocks/>
            </p:cNvSpPr>
            <p:nvPr/>
          </p:nvSpPr>
          <p:spPr bwMode="auto">
            <a:xfrm>
              <a:off x="3524251" y="3494088"/>
              <a:ext cx="307975" cy="939800"/>
            </a:xfrm>
            <a:custGeom>
              <a:avLst/>
              <a:gdLst>
                <a:gd name="T0" fmla="*/ 372 w 372"/>
                <a:gd name="T1" fmla="*/ 34 h 1135"/>
                <a:gd name="T2" fmla="*/ 372 w 372"/>
                <a:gd name="T3" fmla="*/ 1102 h 1135"/>
                <a:gd name="T4" fmla="*/ 338 w 372"/>
                <a:gd name="T5" fmla="*/ 1135 h 1135"/>
                <a:gd name="T6" fmla="*/ 34 w 372"/>
                <a:gd name="T7" fmla="*/ 1135 h 1135"/>
                <a:gd name="T8" fmla="*/ 0 w 372"/>
                <a:gd name="T9" fmla="*/ 1102 h 1135"/>
                <a:gd name="T10" fmla="*/ 0 w 372"/>
                <a:gd name="T11" fmla="*/ 34 h 1135"/>
                <a:gd name="T12" fmla="*/ 34 w 372"/>
                <a:gd name="T13" fmla="*/ 0 h 1135"/>
                <a:gd name="T14" fmla="*/ 338 w 372"/>
                <a:gd name="T15" fmla="*/ 0 h 1135"/>
                <a:gd name="T16" fmla="*/ 372 w 372"/>
                <a:gd name="T17" fmla="*/ 34 h 113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372" h="1135">
                  <a:moveTo>
                    <a:pt x="372" y="34"/>
                  </a:moveTo>
                  <a:lnTo>
                    <a:pt x="372" y="1102"/>
                  </a:lnTo>
                  <a:cubicBezTo>
                    <a:pt x="372" y="1120"/>
                    <a:pt x="356" y="1135"/>
                    <a:pt x="338" y="1135"/>
                  </a:cubicBezTo>
                  <a:lnTo>
                    <a:pt x="34" y="1135"/>
                  </a:lnTo>
                  <a:cubicBezTo>
                    <a:pt x="15" y="1135"/>
                    <a:pt x="0" y="1120"/>
                    <a:pt x="0" y="1102"/>
                  </a:cubicBezTo>
                  <a:lnTo>
                    <a:pt x="0" y="34"/>
                  </a:lnTo>
                  <a:cubicBezTo>
                    <a:pt x="0" y="16"/>
                    <a:pt x="15" y="0"/>
                    <a:pt x="34" y="0"/>
                  </a:cubicBezTo>
                  <a:lnTo>
                    <a:pt x="338" y="0"/>
                  </a:lnTo>
                  <a:cubicBezTo>
                    <a:pt x="356" y="0"/>
                    <a:pt x="372" y="16"/>
                    <a:pt x="372" y="34"/>
                  </a:cubicBezTo>
                  <a:close/>
                </a:path>
              </a:pathLst>
            </a:custGeom>
            <a:solidFill>
              <a:schemeClr val="accent1">
                <a:lumMod val="75000"/>
              </a:schemeClr>
            </a:solidFill>
            <a:ln>
              <a:noFill/>
            </a:ln>
          </p:spPr>
          <p:txBody>
            <a:bodyPr vert="horz" wrap="square" lIns="91440" tIns="45720" rIns="91440" bIns="45720" numCol="1" anchor="t" anchorCtr="0" compatLnSpc="1">
              <a:prstTxWarp prst="textNoShape">
                <a:avLst/>
              </a:prstTxWarp>
            </a:bodyPr>
            <a:lstStyle/>
            <a:p>
              <a:endParaRPr lang="zh-CN" altLang="en-US">
                <a:solidFill>
                  <a:schemeClr val="bg1"/>
                </a:solidFill>
                <a:latin typeface="微软雅黑" panose="020B0503020204020204" pitchFamily="34" charset="-122"/>
                <a:ea typeface="微软雅黑" panose="020B0503020204020204" pitchFamily="34" charset="-122"/>
              </a:endParaRPr>
            </a:p>
          </p:txBody>
        </p:sp>
        <p:sp>
          <p:nvSpPr>
            <p:cNvPr id="97" name="TextBox 96"/>
            <p:cNvSpPr txBox="1"/>
            <p:nvPr/>
          </p:nvSpPr>
          <p:spPr>
            <a:xfrm>
              <a:off x="3488310" y="3554682"/>
              <a:ext cx="400110" cy="630942"/>
            </a:xfrm>
            <a:prstGeom prst="rect">
              <a:avLst/>
            </a:prstGeom>
            <a:noFill/>
          </p:spPr>
          <p:txBody>
            <a:bodyPr vert="eaVert" wrap="none" rtlCol="0">
              <a:spAutoFit/>
            </a:bodyPr>
            <a:lstStyle/>
            <a:p>
              <a:r>
                <a:rPr lang="zh-CN" altLang="en-US" sz="1400" dirty="0" smtClean="0">
                  <a:solidFill>
                    <a:schemeClr val="bg1"/>
                  </a:solidFill>
                  <a:latin typeface="微软雅黑" panose="020B0503020204020204" pitchFamily="34" charset="-122"/>
                  <a:ea typeface="微软雅黑" panose="020B0503020204020204" pitchFamily="34" charset="-122"/>
                </a:rPr>
                <a:t>财务部</a:t>
              </a:r>
              <a:endParaRPr lang="zh-CN" altLang="en-US" sz="1400" dirty="0">
                <a:solidFill>
                  <a:schemeClr val="bg1"/>
                </a:solidFill>
                <a:latin typeface="微软雅黑" panose="020B0503020204020204" pitchFamily="34" charset="-122"/>
                <a:ea typeface="微软雅黑" panose="020B0503020204020204" pitchFamily="34" charset="-122"/>
              </a:endParaRPr>
            </a:p>
          </p:txBody>
        </p:sp>
      </p:grpSp>
      <p:grpSp>
        <p:nvGrpSpPr>
          <p:cNvPr id="98" name="组合 97"/>
          <p:cNvGrpSpPr/>
          <p:nvPr/>
        </p:nvGrpSpPr>
        <p:grpSpPr>
          <a:xfrm>
            <a:off x="4840257" y="3637062"/>
            <a:ext cx="400110" cy="939800"/>
            <a:chOff x="4840257" y="3689350"/>
            <a:chExt cx="400110" cy="939800"/>
          </a:xfrm>
          <a:solidFill>
            <a:schemeClr val="tx1"/>
          </a:solidFill>
        </p:grpSpPr>
        <p:sp>
          <p:nvSpPr>
            <p:cNvPr id="99" name="Freeform 91"/>
            <p:cNvSpPr>
              <a:spLocks/>
            </p:cNvSpPr>
            <p:nvPr/>
          </p:nvSpPr>
          <p:spPr bwMode="auto">
            <a:xfrm>
              <a:off x="4886325" y="3689350"/>
              <a:ext cx="307975" cy="939800"/>
            </a:xfrm>
            <a:custGeom>
              <a:avLst/>
              <a:gdLst>
                <a:gd name="T0" fmla="*/ 372 w 372"/>
                <a:gd name="T1" fmla="*/ 33 h 1135"/>
                <a:gd name="T2" fmla="*/ 372 w 372"/>
                <a:gd name="T3" fmla="*/ 1101 h 1135"/>
                <a:gd name="T4" fmla="*/ 338 w 372"/>
                <a:gd name="T5" fmla="*/ 1135 h 1135"/>
                <a:gd name="T6" fmla="*/ 33 w 372"/>
                <a:gd name="T7" fmla="*/ 1135 h 1135"/>
                <a:gd name="T8" fmla="*/ 0 w 372"/>
                <a:gd name="T9" fmla="*/ 1101 h 1135"/>
                <a:gd name="T10" fmla="*/ 0 w 372"/>
                <a:gd name="T11" fmla="*/ 33 h 1135"/>
                <a:gd name="T12" fmla="*/ 33 w 372"/>
                <a:gd name="T13" fmla="*/ 0 h 1135"/>
                <a:gd name="T14" fmla="*/ 338 w 372"/>
                <a:gd name="T15" fmla="*/ 0 h 1135"/>
                <a:gd name="T16" fmla="*/ 372 w 372"/>
                <a:gd name="T17" fmla="*/ 33 h 113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372" h="1135">
                  <a:moveTo>
                    <a:pt x="372" y="33"/>
                  </a:moveTo>
                  <a:lnTo>
                    <a:pt x="372" y="1101"/>
                  </a:lnTo>
                  <a:cubicBezTo>
                    <a:pt x="372" y="1120"/>
                    <a:pt x="356" y="1135"/>
                    <a:pt x="338" y="1135"/>
                  </a:cubicBezTo>
                  <a:lnTo>
                    <a:pt x="33" y="1135"/>
                  </a:lnTo>
                  <a:cubicBezTo>
                    <a:pt x="15" y="1135"/>
                    <a:pt x="0" y="1120"/>
                    <a:pt x="0" y="1101"/>
                  </a:cubicBezTo>
                  <a:lnTo>
                    <a:pt x="0" y="33"/>
                  </a:lnTo>
                  <a:cubicBezTo>
                    <a:pt x="0" y="15"/>
                    <a:pt x="15" y="0"/>
                    <a:pt x="33" y="0"/>
                  </a:cubicBezTo>
                  <a:lnTo>
                    <a:pt x="338" y="0"/>
                  </a:lnTo>
                  <a:cubicBezTo>
                    <a:pt x="356" y="0"/>
                    <a:pt x="372" y="15"/>
                    <a:pt x="372" y="33"/>
                  </a:cubicBezTo>
                  <a:close/>
                </a:path>
              </a:pathLst>
            </a:custGeom>
            <a:solidFill>
              <a:schemeClr val="accent1">
                <a:lumMod val="75000"/>
              </a:schemeClr>
            </a:solidFill>
            <a:ln>
              <a:noFill/>
            </a:ln>
          </p:spPr>
          <p:txBody>
            <a:bodyPr vert="horz" wrap="square" lIns="91440" tIns="45720" rIns="91440" bIns="45720" numCol="1" anchor="t" anchorCtr="0" compatLnSpc="1">
              <a:prstTxWarp prst="textNoShape">
                <a:avLst/>
              </a:prstTxWarp>
            </a:bodyPr>
            <a:lstStyle/>
            <a:p>
              <a:endParaRPr lang="zh-CN" altLang="en-US">
                <a:solidFill>
                  <a:schemeClr val="bg1"/>
                </a:solidFill>
                <a:latin typeface="微软雅黑" panose="020B0503020204020204" pitchFamily="34" charset="-122"/>
                <a:ea typeface="微软雅黑" panose="020B0503020204020204" pitchFamily="34" charset="-122"/>
              </a:endParaRPr>
            </a:p>
          </p:txBody>
        </p:sp>
        <p:sp>
          <p:nvSpPr>
            <p:cNvPr id="100" name="TextBox 99"/>
            <p:cNvSpPr txBox="1"/>
            <p:nvPr/>
          </p:nvSpPr>
          <p:spPr>
            <a:xfrm>
              <a:off x="4840257" y="3744463"/>
              <a:ext cx="400110" cy="630942"/>
            </a:xfrm>
            <a:prstGeom prst="rect">
              <a:avLst/>
            </a:prstGeom>
            <a:noFill/>
          </p:spPr>
          <p:txBody>
            <a:bodyPr vert="eaVert" wrap="none" rtlCol="0">
              <a:spAutoFit/>
            </a:bodyPr>
            <a:lstStyle/>
            <a:p>
              <a:r>
                <a:rPr lang="zh-CN" altLang="en-US" sz="1400" dirty="0" smtClean="0">
                  <a:solidFill>
                    <a:schemeClr val="bg1"/>
                  </a:solidFill>
                  <a:latin typeface="微软雅黑" panose="020B0503020204020204" pitchFamily="34" charset="-122"/>
                  <a:ea typeface="微软雅黑" panose="020B0503020204020204" pitchFamily="34" charset="-122"/>
                </a:rPr>
                <a:t>研发部</a:t>
              </a:r>
              <a:endParaRPr lang="zh-CN" altLang="en-US" sz="1400" dirty="0">
                <a:solidFill>
                  <a:schemeClr val="bg1"/>
                </a:solidFill>
                <a:latin typeface="微软雅黑" panose="020B0503020204020204" pitchFamily="34" charset="-122"/>
                <a:ea typeface="微软雅黑" panose="020B0503020204020204" pitchFamily="34" charset="-122"/>
              </a:endParaRPr>
            </a:p>
          </p:txBody>
        </p:sp>
      </p:grpSp>
      <p:grpSp>
        <p:nvGrpSpPr>
          <p:cNvPr id="101" name="组合 100"/>
          <p:cNvGrpSpPr/>
          <p:nvPr/>
        </p:nvGrpSpPr>
        <p:grpSpPr>
          <a:xfrm>
            <a:off x="7298785" y="3637062"/>
            <a:ext cx="400110" cy="939800"/>
            <a:chOff x="7298785" y="3689350"/>
            <a:chExt cx="400110" cy="939800"/>
          </a:xfrm>
          <a:solidFill>
            <a:schemeClr val="tx1"/>
          </a:solidFill>
        </p:grpSpPr>
        <p:sp>
          <p:nvSpPr>
            <p:cNvPr id="102" name="Freeform 92"/>
            <p:cNvSpPr>
              <a:spLocks/>
            </p:cNvSpPr>
            <p:nvPr/>
          </p:nvSpPr>
          <p:spPr bwMode="auto">
            <a:xfrm>
              <a:off x="7342188" y="3689350"/>
              <a:ext cx="307975" cy="939800"/>
            </a:xfrm>
            <a:custGeom>
              <a:avLst/>
              <a:gdLst>
                <a:gd name="T0" fmla="*/ 371 w 371"/>
                <a:gd name="T1" fmla="*/ 33 h 1135"/>
                <a:gd name="T2" fmla="*/ 371 w 371"/>
                <a:gd name="T3" fmla="*/ 1101 h 1135"/>
                <a:gd name="T4" fmla="*/ 338 w 371"/>
                <a:gd name="T5" fmla="*/ 1135 h 1135"/>
                <a:gd name="T6" fmla="*/ 33 w 371"/>
                <a:gd name="T7" fmla="*/ 1135 h 1135"/>
                <a:gd name="T8" fmla="*/ 0 w 371"/>
                <a:gd name="T9" fmla="*/ 1101 h 1135"/>
                <a:gd name="T10" fmla="*/ 0 w 371"/>
                <a:gd name="T11" fmla="*/ 33 h 1135"/>
                <a:gd name="T12" fmla="*/ 33 w 371"/>
                <a:gd name="T13" fmla="*/ 0 h 1135"/>
                <a:gd name="T14" fmla="*/ 338 w 371"/>
                <a:gd name="T15" fmla="*/ 0 h 1135"/>
                <a:gd name="T16" fmla="*/ 371 w 371"/>
                <a:gd name="T17" fmla="*/ 33 h 113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371" h="1135">
                  <a:moveTo>
                    <a:pt x="371" y="33"/>
                  </a:moveTo>
                  <a:lnTo>
                    <a:pt x="371" y="1101"/>
                  </a:lnTo>
                  <a:cubicBezTo>
                    <a:pt x="371" y="1120"/>
                    <a:pt x="356" y="1135"/>
                    <a:pt x="338" y="1135"/>
                  </a:cubicBezTo>
                  <a:lnTo>
                    <a:pt x="33" y="1135"/>
                  </a:lnTo>
                  <a:cubicBezTo>
                    <a:pt x="15" y="1135"/>
                    <a:pt x="0" y="1120"/>
                    <a:pt x="0" y="1101"/>
                  </a:cubicBezTo>
                  <a:lnTo>
                    <a:pt x="0" y="33"/>
                  </a:lnTo>
                  <a:cubicBezTo>
                    <a:pt x="0" y="15"/>
                    <a:pt x="15" y="0"/>
                    <a:pt x="33" y="0"/>
                  </a:cubicBezTo>
                  <a:lnTo>
                    <a:pt x="338" y="0"/>
                  </a:lnTo>
                  <a:cubicBezTo>
                    <a:pt x="356" y="0"/>
                    <a:pt x="371" y="15"/>
                    <a:pt x="371" y="33"/>
                  </a:cubicBezTo>
                  <a:close/>
                </a:path>
              </a:pathLst>
            </a:custGeom>
            <a:solidFill>
              <a:schemeClr val="accent1">
                <a:lumMod val="75000"/>
              </a:schemeClr>
            </a:solidFill>
            <a:ln>
              <a:noFill/>
            </a:ln>
          </p:spPr>
          <p:txBody>
            <a:bodyPr vert="horz" wrap="square" lIns="91440" tIns="45720" rIns="91440" bIns="45720" numCol="1" anchor="t" anchorCtr="0" compatLnSpc="1">
              <a:prstTxWarp prst="textNoShape">
                <a:avLst/>
              </a:prstTxWarp>
            </a:bodyPr>
            <a:lstStyle/>
            <a:p>
              <a:endParaRPr lang="zh-CN" altLang="en-US">
                <a:solidFill>
                  <a:schemeClr val="bg1"/>
                </a:solidFill>
                <a:latin typeface="微软雅黑" panose="020B0503020204020204" pitchFamily="34" charset="-122"/>
                <a:ea typeface="微软雅黑" panose="020B0503020204020204" pitchFamily="34" charset="-122"/>
              </a:endParaRPr>
            </a:p>
          </p:txBody>
        </p:sp>
        <p:sp>
          <p:nvSpPr>
            <p:cNvPr id="103" name="TextBox 102"/>
            <p:cNvSpPr txBox="1"/>
            <p:nvPr/>
          </p:nvSpPr>
          <p:spPr>
            <a:xfrm>
              <a:off x="7298785" y="3744463"/>
              <a:ext cx="400110" cy="810478"/>
            </a:xfrm>
            <a:prstGeom prst="rect">
              <a:avLst/>
            </a:prstGeom>
            <a:noFill/>
          </p:spPr>
          <p:txBody>
            <a:bodyPr vert="eaVert" wrap="none" rtlCol="0">
              <a:spAutoFit/>
            </a:bodyPr>
            <a:lstStyle/>
            <a:p>
              <a:r>
                <a:rPr lang="zh-CN" altLang="en-US" sz="1400" dirty="0" smtClean="0">
                  <a:solidFill>
                    <a:schemeClr val="bg1"/>
                  </a:solidFill>
                  <a:latin typeface="微软雅黑" panose="020B0503020204020204" pitchFamily="34" charset="-122"/>
                  <a:ea typeface="微软雅黑" panose="020B0503020204020204" pitchFamily="34" charset="-122"/>
                </a:rPr>
                <a:t>售后中心</a:t>
              </a:r>
              <a:endParaRPr lang="zh-CN" altLang="en-US" sz="1400" dirty="0">
                <a:solidFill>
                  <a:schemeClr val="bg1"/>
                </a:solidFill>
                <a:latin typeface="微软雅黑" panose="020B0503020204020204" pitchFamily="34" charset="-122"/>
                <a:ea typeface="微软雅黑" panose="020B0503020204020204" pitchFamily="34" charset="-122"/>
              </a:endParaRPr>
            </a:p>
          </p:txBody>
        </p:sp>
      </p:grpSp>
      <p:grpSp>
        <p:nvGrpSpPr>
          <p:cNvPr id="104" name="组合 103"/>
          <p:cNvGrpSpPr/>
          <p:nvPr/>
        </p:nvGrpSpPr>
        <p:grpSpPr>
          <a:xfrm>
            <a:off x="8791155" y="3610832"/>
            <a:ext cx="400110" cy="1206040"/>
            <a:chOff x="8791155" y="3663121"/>
            <a:chExt cx="400110" cy="997780"/>
          </a:xfrm>
          <a:solidFill>
            <a:schemeClr val="tx1"/>
          </a:solidFill>
        </p:grpSpPr>
        <p:sp>
          <p:nvSpPr>
            <p:cNvPr id="105" name="Freeform 93"/>
            <p:cNvSpPr>
              <a:spLocks/>
            </p:cNvSpPr>
            <p:nvPr/>
          </p:nvSpPr>
          <p:spPr bwMode="auto">
            <a:xfrm>
              <a:off x="8842376" y="3690938"/>
              <a:ext cx="307975" cy="969963"/>
            </a:xfrm>
            <a:custGeom>
              <a:avLst/>
              <a:gdLst>
                <a:gd name="T0" fmla="*/ 371 w 371"/>
                <a:gd name="T1" fmla="*/ 34 h 1172"/>
                <a:gd name="T2" fmla="*/ 371 w 371"/>
                <a:gd name="T3" fmla="*/ 1139 h 1172"/>
                <a:gd name="T4" fmla="*/ 338 w 371"/>
                <a:gd name="T5" fmla="*/ 1172 h 1172"/>
                <a:gd name="T6" fmla="*/ 33 w 371"/>
                <a:gd name="T7" fmla="*/ 1172 h 1172"/>
                <a:gd name="T8" fmla="*/ 0 w 371"/>
                <a:gd name="T9" fmla="*/ 1139 h 1172"/>
                <a:gd name="T10" fmla="*/ 0 w 371"/>
                <a:gd name="T11" fmla="*/ 34 h 1172"/>
                <a:gd name="T12" fmla="*/ 33 w 371"/>
                <a:gd name="T13" fmla="*/ 0 h 1172"/>
                <a:gd name="T14" fmla="*/ 338 w 371"/>
                <a:gd name="T15" fmla="*/ 0 h 1172"/>
                <a:gd name="T16" fmla="*/ 371 w 371"/>
                <a:gd name="T17" fmla="*/ 34 h 117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371" h="1172">
                  <a:moveTo>
                    <a:pt x="371" y="34"/>
                  </a:moveTo>
                  <a:lnTo>
                    <a:pt x="371" y="1139"/>
                  </a:lnTo>
                  <a:cubicBezTo>
                    <a:pt x="371" y="1157"/>
                    <a:pt x="356" y="1172"/>
                    <a:pt x="338" y="1172"/>
                  </a:cubicBezTo>
                  <a:lnTo>
                    <a:pt x="33" y="1172"/>
                  </a:lnTo>
                  <a:cubicBezTo>
                    <a:pt x="15" y="1172"/>
                    <a:pt x="0" y="1157"/>
                    <a:pt x="0" y="1139"/>
                  </a:cubicBezTo>
                  <a:lnTo>
                    <a:pt x="0" y="34"/>
                  </a:lnTo>
                  <a:cubicBezTo>
                    <a:pt x="0" y="15"/>
                    <a:pt x="15" y="0"/>
                    <a:pt x="33" y="0"/>
                  </a:cubicBezTo>
                  <a:lnTo>
                    <a:pt x="338" y="0"/>
                  </a:lnTo>
                  <a:cubicBezTo>
                    <a:pt x="356" y="0"/>
                    <a:pt x="371" y="15"/>
                    <a:pt x="371" y="34"/>
                  </a:cubicBezTo>
                  <a:close/>
                </a:path>
              </a:pathLst>
            </a:custGeom>
            <a:solidFill>
              <a:schemeClr val="accent1">
                <a:lumMod val="75000"/>
              </a:schemeClr>
            </a:solidFill>
            <a:ln>
              <a:noFill/>
            </a:ln>
          </p:spPr>
          <p:txBody>
            <a:bodyPr vert="horz" wrap="square" lIns="91440" tIns="45720" rIns="91440" bIns="45720" numCol="1" anchor="t" anchorCtr="0" compatLnSpc="1">
              <a:prstTxWarp prst="textNoShape">
                <a:avLst/>
              </a:prstTxWarp>
            </a:bodyPr>
            <a:lstStyle/>
            <a:p>
              <a:endParaRPr lang="zh-CN" altLang="en-US">
                <a:solidFill>
                  <a:schemeClr val="bg1"/>
                </a:solidFill>
                <a:latin typeface="微软雅黑" panose="020B0503020204020204" pitchFamily="34" charset="-122"/>
                <a:ea typeface="微软雅黑" panose="020B0503020204020204" pitchFamily="34" charset="-122"/>
              </a:endParaRPr>
            </a:p>
          </p:txBody>
        </p:sp>
        <p:sp>
          <p:nvSpPr>
            <p:cNvPr id="106" name="TextBox 105"/>
            <p:cNvSpPr txBox="1"/>
            <p:nvPr/>
          </p:nvSpPr>
          <p:spPr>
            <a:xfrm>
              <a:off x="8791155" y="3663121"/>
              <a:ext cx="400110" cy="878633"/>
            </a:xfrm>
            <a:prstGeom prst="rect">
              <a:avLst/>
            </a:prstGeom>
            <a:noFill/>
            <a:ln>
              <a:noFill/>
            </a:ln>
          </p:spPr>
          <p:txBody>
            <a:bodyPr vert="eaVert" wrap="square" rtlCol="0">
              <a:spAutoFit/>
            </a:bodyPr>
            <a:lstStyle/>
            <a:p>
              <a:r>
                <a:rPr lang="zh-CN" altLang="en-US" sz="1400" dirty="0" smtClean="0">
                  <a:solidFill>
                    <a:schemeClr val="bg1"/>
                  </a:solidFill>
                  <a:latin typeface="微软雅黑" panose="020B0503020204020204" pitchFamily="34" charset="-122"/>
                  <a:ea typeface="微软雅黑" panose="020B0503020204020204" pitchFamily="34" charset="-122"/>
                </a:rPr>
                <a:t>硬件测试部</a:t>
              </a:r>
              <a:endParaRPr lang="zh-CN" altLang="en-US" sz="1400" dirty="0">
                <a:solidFill>
                  <a:schemeClr val="bg1"/>
                </a:solidFill>
                <a:latin typeface="微软雅黑" panose="020B0503020204020204" pitchFamily="34" charset="-122"/>
                <a:ea typeface="微软雅黑" panose="020B0503020204020204" pitchFamily="34" charset="-122"/>
              </a:endParaRPr>
            </a:p>
          </p:txBody>
        </p:sp>
      </p:grpSp>
      <p:grpSp>
        <p:nvGrpSpPr>
          <p:cNvPr id="107" name="组合 106"/>
          <p:cNvGrpSpPr/>
          <p:nvPr/>
        </p:nvGrpSpPr>
        <p:grpSpPr>
          <a:xfrm>
            <a:off x="9491835" y="3610832"/>
            <a:ext cx="400110" cy="1206040"/>
            <a:chOff x="9498521" y="3663121"/>
            <a:chExt cx="400110" cy="997780"/>
          </a:xfrm>
          <a:solidFill>
            <a:schemeClr val="tx1"/>
          </a:solidFill>
        </p:grpSpPr>
        <p:sp>
          <p:nvSpPr>
            <p:cNvPr id="108" name="Freeform 94"/>
            <p:cNvSpPr>
              <a:spLocks/>
            </p:cNvSpPr>
            <p:nvPr/>
          </p:nvSpPr>
          <p:spPr bwMode="auto">
            <a:xfrm>
              <a:off x="9545638" y="3690938"/>
              <a:ext cx="307975" cy="969963"/>
            </a:xfrm>
            <a:custGeom>
              <a:avLst/>
              <a:gdLst>
                <a:gd name="T0" fmla="*/ 371 w 371"/>
                <a:gd name="T1" fmla="*/ 34 h 1172"/>
                <a:gd name="T2" fmla="*/ 371 w 371"/>
                <a:gd name="T3" fmla="*/ 1139 h 1172"/>
                <a:gd name="T4" fmla="*/ 338 w 371"/>
                <a:gd name="T5" fmla="*/ 1172 h 1172"/>
                <a:gd name="T6" fmla="*/ 33 w 371"/>
                <a:gd name="T7" fmla="*/ 1172 h 1172"/>
                <a:gd name="T8" fmla="*/ 0 w 371"/>
                <a:gd name="T9" fmla="*/ 1139 h 1172"/>
                <a:gd name="T10" fmla="*/ 0 w 371"/>
                <a:gd name="T11" fmla="*/ 34 h 1172"/>
                <a:gd name="T12" fmla="*/ 33 w 371"/>
                <a:gd name="T13" fmla="*/ 0 h 1172"/>
                <a:gd name="T14" fmla="*/ 338 w 371"/>
                <a:gd name="T15" fmla="*/ 0 h 1172"/>
                <a:gd name="T16" fmla="*/ 371 w 371"/>
                <a:gd name="T17" fmla="*/ 34 h 117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371" h="1172">
                  <a:moveTo>
                    <a:pt x="371" y="34"/>
                  </a:moveTo>
                  <a:lnTo>
                    <a:pt x="371" y="1139"/>
                  </a:lnTo>
                  <a:cubicBezTo>
                    <a:pt x="371" y="1157"/>
                    <a:pt x="356" y="1172"/>
                    <a:pt x="338" y="1172"/>
                  </a:cubicBezTo>
                  <a:lnTo>
                    <a:pt x="33" y="1172"/>
                  </a:lnTo>
                  <a:cubicBezTo>
                    <a:pt x="15" y="1172"/>
                    <a:pt x="0" y="1157"/>
                    <a:pt x="0" y="1139"/>
                  </a:cubicBezTo>
                  <a:lnTo>
                    <a:pt x="0" y="34"/>
                  </a:lnTo>
                  <a:cubicBezTo>
                    <a:pt x="0" y="15"/>
                    <a:pt x="15" y="0"/>
                    <a:pt x="33" y="0"/>
                  </a:cubicBezTo>
                  <a:lnTo>
                    <a:pt x="338" y="0"/>
                  </a:lnTo>
                  <a:cubicBezTo>
                    <a:pt x="356" y="0"/>
                    <a:pt x="371" y="15"/>
                    <a:pt x="371" y="34"/>
                  </a:cubicBezTo>
                  <a:close/>
                </a:path>
              </a:pathLst>
            </a:custGeom>
            <a:solidFill>
              <a:schemeClr val="accent1">
                <a:lumMod val="75000"/>
              </a:schemeClr>
            </a:solidFill>
            <a:ln>
              <a:noFill/>
            </a:ln>
          </p:spPr>
          <p:txBody>
            <a:bodyPr vert="horz" wrap="square" lIns="91440" tIns="45720" rIns="91440" bIns="45720" numCol="1" anchor="t" anchorCtr="0" compatLnSpc="1">
              <a:prstTxWarp prst="textNoShape">
                <a:avLst/>
              </a:prstTxWarp>
            </a:bodyPr>
            <a:lstStyle/>
            <a:p>
              <a:endParaRPr lang="zh-CN" altLang="en-US">
                <a:solidFill>
                  <a:schemeClr val="bg1"/>
                </a:solidFill>
                <a:latin typeface="微软雅黑" panose="020B0503020204020204" pitchFamily="34" charset="-122"/>
                <a:ea typeface="微软雅黑" panose="020B0503020204020204" pitchFamily="34" charset="-122"/>
              </a:endParaRPr>
            </a:p>
          </p:txBody>
        </p:sp>
        <p:sp>
          <p:nvSpPr>
            <p:cNvPr id="109" name="TextBox 108"/>
            <p:cNvSpPr txBox="1"/>
            <p:nvPr/>
          </p:nvSpPr>
          <p:spPr>
            <a:xfrm>
              <a:off x="9498521" y="3663121"/>
              <a:ext cx="400110" cy="878633"/>
            </a:xfrm>
            <a:prstGeom prst="rect">
              <a:avLst/>
            </a:prstGeom>
            <a:noFill/>
          </p:spPr>
          <p:txBody>
            <a:bodyPr vert="eaVert" wrap="square" rtlCol="0">
              <a:spAutoFit/>
            </a:bodyPr>
            <a:lstStyle/>
            <a:p>
              <a:r>
                <a:rPr lang="zh-CN" altLang="en-US" sz="1400" dirty="0" smtClean="0">
                  <a:solidFill>
                    <a:schemeClr val="bg1"/>
                  </a:solidFill>
                  <a:latin typeface="微软雅黑" panose="020B0503020204020204" pitchFamily="34" charset="-122"/>
                  <a:ea typeface="微软雅黑" panose="020B0503020204020204" pitchFamily="34" charset="-122"/>
                </a:rPr>
                <a:t>工程监督部</a:t>
              </a:r>
              <a:endParaRPr lang="zh-CN" altLang="en-US" sz="1400" dirty="0">
                <a:solidFill>
                  <a:schemeClr val="bg1"/>
                </a:solidFill>
                <a:latin typeface="微软雅黑" panose="020B0503020204020204" pitchFamily="34" charset="-122"/>
                <a:ea typeface="微软雅黑" panose="020B0503020204020204" pitchFamily="34" charset="-122"/>
              </a:endParaRPr>
            </a:p>
          </p:txBody>
        </p:sp>
      </p:grpSp>
      <p:grpSp>
        <p:nvGrpSpPr>
          <p:cNvPr id="110" name="组合 109"/>
          <p:cNvGrpSpPr/>
          <p:nvPr/>
        </p:nvGrpSpPr>
        <p:grpSpPr>
          <a:xfrm>
            <a:off x="10144139" y="3610832"/>
            <a:ext cx="400110" cy="1206040"/>
            <a:chOff x="10144139" y="3663121"/>
            <a:chExt cx="400110" cy="997780"/>
          </a:xfrm>
          <a:solidFill>
            <a:schemeClr val="tx1"/>
          </a:solidFill>
        </p:grpSpPr>
        <p:sp>
          <p:nvSpPr>
            <p:cNvPr id="111" name="Freeform 95"/>
            <p:cNvSpPr>
              <a:spLocks/>
            </p:cNvSpPr>
            <p:nvPr/>
          </p:nvSpPr>
          <p:spPr bwMode="auto">
            <a:xfrm>
              <a:off x="10190163" y="3690938"/>
              <a:ext cx="307975" cy="969963"/>
            </a:xfrm>
            <a:custGeom>
              <a:avLst/>
              <a:gdLst>
                <a:gd name="T0" fmla="*/ 372 w 372"/>
                <a:gd name="T1" fmla="*/ 34 h 1172"/>
                <a:gd name="T2" fmla="*/ 372 w 372"/>
                <a:gd name="T3" fmla="*/ 1139 h 1172"/>
                <a:gd name="T4" fmla="*/ 338 w 372"/>
                <a:gd name="T5" fmla="*/ 1172 h 1172"/>
                <a:gd name="T6" fmla="*/ 34 w 372"/>
                <a:gd name="T7" fmla="*/ 1172 h 1172"/>
                <a:gd name="T8" fmla="*/ 0 w 372"/>
                <a:gd name="T9" fmla="*/ 1139 h 1172"/>
                <a:gd name="T10" fmla="*/ 0 w 372"/>
                <a:gd name="T11" fmla="*/ 34 h 1172"/>
                <a:gd name="T12" fmla="*/ 34 w 372"/>
                <a:gd name="T13" fmla="*/ 0 h 1172"/>
                <a:gd name="T14" fmla="*/ 338 w 372"/>
                <a:gd name="T15" fmla="*/ 0 h 1172"/>
                <a:gd name="T16" fmla="*/ 372 w 372"/>
                <a:gd name="T17" fmla="*/ 34 h 117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372" h="1172">
                  <a:moveTo>
                    <a:pt x="372" y="34"/>
                  </a:moveTo>
                  <a:lnTo>
                    <a:pt x="372" y="1139"/>
                  </a:lnTo>
                  <a:cubicBezTo>
                    <a:pt x="372" y="1157"/>
                    <a:pt x="357" y="1172"/>
                    <a:pt x="338" y="1172"/>
                  </a:cubicBezTo>
                  <a:lnTo>
                    <a:pt x="34" y="1172"/>
                  </a:lnTo>
                  <a:cubicBezTo>
                    <a:pt x="15" y="1172"/>
                    <a:pt x="0" y="1157"/>
                    <a:pt x="0" y="1139"/>
                  </a:cubicBezTo>
                  <a:lnTo>
                    <a:pt x="0" y="34"/>
                  </a:lnTo>
                  <a:cubicBezTo>
                    <a:pt x="0" y="15"/>
                    <a:pt x="15" y="0"/>
                    <a:pt x="34" y="0"/>
                  </a:cubicBezTo>
                  <a:lnTo>
                    <a:pt x="338" y="0"/>
                  </a:lnTo>
                  <a:cubicBezTo>
                    <a:pt x="357" y="0"/>
                    <a:pt x="372" y="15"/>
                    <a:pt x="372" y="34"/>
                  </a:cubicBezTo>
                  <a:close/>
                </a:path>
              </a:pathLst>
            </a:custGeom>
            <a:solidFill>
              <a:schemeClr val="accent1">
                <a:lumMod val="75000"/>
              </a:schemeClr>
            </a:solidFill>
            <a:ln>
              <a:noFill/>
            </a:ln>
          </p:spPr>
          <p:txBody>
            <a:bodyPr vert="horz" wrap="square" lIns="91440" tIns="45720" rIns="91440" bIns="45720" numCol="1" anchor="t" anchorCtr="0" compatLnSpc="1">
              <a:prstTxWarp prst="textNoShape">
                <a:avLst/>
              </a:prstTxWarp>
            </a:bodyPr>
            <a:lstStyle/>
            <a:p>
              <a:endParaRPr lang="zh-CN" altLang="en-US">
                <a:solidFill>
                  <a:schemeClr val="bg1"/>
                </a:solidFill>
                <a:latin typeface="微软雅黑" panose="020B0503020204020204" pitchFamily="34" charset="-122"/>
                <a:ea typeface="微软雅黑" panose="020B0503020204020204" pitchFamily="34" charset="-122"/>
              </a:endParaRPr>
            </a:p>
          </p:txBody>
        </p:sp>
        <p:sp>
          <p:nvSpPr>
            <p:cNvPr id="112" name="TextBox 111"/>
            <p:cNvSpPr txBox="1"/>
            <p:nvPr/>
          </p:nvSpPr>
          <p:spPr>
            <a:xfrm>
              <a:off x="10144139" y="3663121"/>
              <a:ext cx="400110" cy="819059"/>
            </a:xfrm>
            <a:prstGeom prst="rect">
              <a:avLst/>
            </a:prstGeom>
            <a:noFill/>
          </p:spPr>
          <p:txBody>
            <a:bodyPr vert="eaVert" wrap="square" rtlCol="0">
              <a:spAutoFit/>
            </a:bodyPr>
            <a:lstStyle/>
            <a:p>
              <a:r>
                <a:rPr lang="zh-CN" altLang="en-US" sz="1400" dirty="0" smtClean="0">
                  <a:solidFill>
                    <a:schemeClr val="bg1"/>
                  </a:solidFill>
                  <a:latin typeface="微软雅黑" panose="020B0503020204020204" pitchFamily="34" charset="-122"/>
                  <a:ea typeface="微软雅黑" panose="020B0503020204020204" pitchFamily="34" charset="-122"/>
                </a:rPr>
                <a:t>客服事业部</a:t>
              </a:r>
              <a:endParaRPr lang="zh-CN" altLang="en-US" sz="1400" dirty="0">
                <a:solidFill>
                  <a:schemeClr val="bg1"/>
                </a:solidFill>
                <a:latin typeface="微软雅黑" panose="020B0503020204020204" pitchFamily="34" charset="-122"/>
                <a:ea typeface="微软雅黑" panose="020B0503020204020204" pitchFamily="34" charset="-122"/>
              </a:endParaRPr>
            </a:p>
          </p:txBody>
        </p:sp>
      </p:grpSp>
      <p:grpSp>
        <p:nvGrpSpPr>
          <p:cNvPr id="113" name="组合 112"/>
          <p:cNvGrpSpPr/>
          <p:nvPr/>
        </p:nvGrpSpPr>
        <p:grpSpPr>
          <a:xfrm>
            <a:off x="1462164" y="4984850"/>
            <a:ext cx="369332" cy="1104900"/>
            <a:chOff x="1462164" y="5037138"/>
            <a:chExt cx="369332" cy="1104900"/>
          </a:xfrm>
          <a:solidFill>
            <a:schemeClr val="tx1"/>
          </a:solidFill>
        </p:grpSpPr>
        <p:sp>
          <p:nvSpPr>
            <p:cNvPr id="114" name="Freeform 87"/>
            <p:cNvSpPr>
              <a:spLocks/>
            </p:cNvSpPr>
            <p:nvPr/>
          </p:nvSpPr>
          <p:spPr bwMode="auto">
            <a:xfrm>
              <a:off x="1490663" y="5037138"/>
              <a:ext cx="307975" cy="1104900"/>
            </a:xfrm>
            <a:custGeom>
              <a:avLst/>
              <a:gdLst>
                <a:gd name="T0" fmla="*/ 372 w 372"/>
                <a:gd name="T1" fmla="*/ 34 h 1336"/>
                <a:gd name="T2" fmla="*/ 372 w 372"/>
                <a:gd name="T3" fmla="*/ 1302 h 1336"/>
                <a:gd name="T4" fmla="*/ 338 w 372"/>
                <a:gd name="T5" fmla="*/ 1336 h 1336"/>
                <a:gd name="T6" fmla="*/ 34 w 372"/>
                <a:gd name="T7" fmla="*/ 1336 h 1336"/>
                <a:gd name="T8" fmla="*/ 0 w 372"/>
                <a:gd name="T9" fmla="*/ 1302 h 1336"/>
                <a:gd name="T10" fmla="*/ 0 w 372"/>
                <a:gd name="T11" fmla="*/ 34 h 1336"/>
                <a:gd name="T12" fmla="*/ 34 w 372"/>
                <a:gd name="T13" fmla="*/ 0 h 1336"/>
                <a:gd name="T14" fmla="*/ 338 w 372"/>
                <a:gd name="T15" fmla="*/ 0 h 1336"/>
                <a:gd name="T16" fmla="*/ 372 w 372"/>
                <a:gd name="T17" fmla="*/ 34 h 133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372" h="1336">
                  <a:moveTo>
                    <a:pt x="372" y="34"/>
                  </a:moveTo>
                  <a:lnTo>
                    <a:pt x="372" y="1302"/>
                  </a:lnTo>
                  <a:cubicBezTo>
                    <a:pt x="372" y="1321"/>
                    <a:pt x="356" y="1336"/>
                    <a:pt x="338" y="1336"/>
                  </a:cubicBezTo>
                  <a:lnTo>
                    <a:pt x="34" y="1336"/>
                  </a:lnTo>
                  <a:cubicBezTo>
                    <a:pt x="15" y="1336"/>
                    <a:pt x="0" y="1321"/>
                    <a:pt x="0" y="1302"/>
                  </a:cubicBezTo>
                  <a:lnTo>
                    <a:pt x="0" y="34"/>
                  </a:lnTo>
                  <a:cubicBezTo>
                    <a:pt x="0" y="16"/>
                    <a:pt x="15" y="0"/>
                    <a:pt x="34" y="0"/>
                  </a:cubicBezTo>
                  <a:lnTo>
                    <a:pt x="338" y="0"/>
                  </a:lnTo>
                  <a:cubicBezTo>
                    <a:pt x="356" y="0"/>
                    <a:pt x="372" y="16"/>
                    <a:pt x="372" y="34"/>
                  </a:cubicBezTo>
                  <a:close/>
                </a:path>
              </a:pathLst>
            </a:custGeom>
            <a:solidFill>
              <a:schemeClr val="bg1">
                <a:lumMod val="65000"/>
              </a:schemeClr>
            </a:solidFill>
            <a:ln>
              <a:noFill/>
            </a:ln>
          </p:spPr>
          <p:txBody>
            <a:bodyPr vert="horz" wrap="square" lIns="91440" tIns="45720" rIns="91440" bIns="45720" numCol="1" anchor="t" anchorCtr="0" compatLnSpc="1">
              <a:prstTxWarp prst="textNoShape">
                <a:avLst/>
              </a:prstTxWarp>
            </a:bodyPr>
            <a:lstStyle/>
            <a:p>
              <a:endParaRPr lang="zh-CN" altLang="en-US">
                <a:solidFill>
                  <a:schemeClr val="bg1"/>
                </a:solidFill>
                <a:latin typeface="微软雅黑" panose="020B0503020204020204" pitchFamily="34" charset="-122"/>
                <a:ea typeface="微软雅黑" panose="020B0503020204020204" pitchFamily="34" charset="-122"/>
              </a:endParaRPr>
            </a:p>
          </p:txBody>
        </p:sp>
        <p:sp>
          <p:nvSpPr>
            <p:cNvPr id="115" name="TextBox 114"/>
            <p:cNvSpPr txBox="1"/>
            <p:nvPr/>
          </p:nvSpPr>
          <p:spPr>
            <a:xfrm>
              <a:off x="1462164" y="5085184"/>
              <a:ext cx="369332" cy="861774"/>
            </a:xfrm>
            <a:prstGeom prst="rect">
              <a:avLst/>
            </a:prstGeom>
            <a:noFill/>
          </p:spPr>
          <p:txBody>
            <a:bodyPr vert="eaVert" wrap="none" rtlCol="0">
              <a:spAutoFit/>
            </a:bodyPr>
            <a:lstStyle/>
            <a:p>
              <a:r>
                <a:rPr lang="zh-CN" altLang="en-US" sz="1200" dirty="0" smtClean="0">
                  <a:solidFill>
                    <a:schemeClr val="bg1"/>
                  </a:solidFill>
                  <a:latin typeface="微软雅黑" panose="020B0503020204020204" pitchFamily="34" charset="-122"/>
                  <a:ea typeface="微软雅黑" panose="020B0503020204020204" pitchFamily="34" charset="-122"/>
                </a:rPr>
                <a:t>国内事业部</a:t>
              </a:r>
              <a:endParaRPr lang="zh-CN" altLang="en-US" sz="1200" dirty="0">
                <a:solidFill>
                  <a:schemeClr val="bg1"/>
                </a:solidFill>
                <a:latin typeface="微软雅黑" panose="020B0503020204020204" pitchFamily="34" charset="-122"/>
                <a:ea typeface="微软雅黑" panose="020B0503020204020204" pitchFamily="34" charset="-122"/>
              </a:endParaRPr>
            </a:p>
          </p:txBody>
        </p:sp>
      </p:grpSp>
      <p:grpSp>
        <p:nvGrpSpPr>
          <p:cNvPr id="116" name="组合 115"/>
          <p:cNvGrpSpPr/>
          <p:nvPr/>
        </p:nvGrpSpPr>
        <p:grpSpPr>
          <a:xfrm>
            <a:off x="1947939" y="4984850"/>
            <a:ext cx="369332" cy="1104900"/>
            <a:chOff x="1947939" y="5037138"/>
            <a:chExt cx="369332" cy="1104900"/>
          </a:xfrm>
          <a:solidFill>
            <a:schemeClr val="tx1"/>
          </a:solidFill>
        </p:grpSpPr>
        <p:sp>
          <p:nvSpPr>
            <p:cNvPr id="117" name="Freeform 88"/>
            <p:cNvSpPr>
              <a:spLocks/>
            </p:cNvSpPr>
            <p:nvPr/>
          </p:nvSpPr>
          <p:spPr bwMode="auto">
            <a:xfrm>
              <a:off x="1970088" y="5037138"/>
              <a:ext cx="307975" cy="1104900"/>
            </a:xfrm>
            <a:custGeom>
              <a:avLst/>
              <a:gdLst>
                <a:gd name="T0" fmla="*/ 372 w 372"/>
                <a:gd name="T1" fmla="*/ 34 h 1336"/>
                <a:gd name="T2" fmla="*/ 372 w 372"/>
                <a:gd name="T3" fmla="*/ 1302 h 1336"/>
                <a:gd name="T4" fmla="*/ 338 w 372"/>
                <a:gd name="T5" fmla="*/ 1336 h 1336"/>
                <a:gd name="T6" fmla="*/ 34 w 372"/>
                <a:gd name="T7" fmla="*/ 1336 h 1336"/>
                <a:gd name="T8" fmla="*/ 0 w 372"/>
                <a:gd name="T9" fmla="*/ 1302 h 1336"/>
                <a:gd name="T10" fmla="*/ 0 w 372"/>
                <a:gd name="T11" fmla="*/ 34 h 1336"/>
                <a:gd name="T12" fmla="*/ 34 w 372"/>
                <a:gd name="T13" fmla="*/ 0 h 1336"/>
                <a:gd name="T14" fmla="*/ 338 w 372"/>
                <a:gd name="T15" fmla="*/ 0 h 1336"/>
                <a:gd name="T16" fmla="*/ 372 w 372"/>
                <a:gd name="T17" fmla="*/ 34 h 133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372" h="1336">
                  <a:moveTo>
                    <a:pt x="372" y="34"/>
                  </a:moveTo>
                  <a:lnTo>
                    <a:pt x="372" y="1302"/>
                  </a:lnTo>
                  <a:cubicBezTo>
                    <a:pt x="372" y="1321"/>
                    <a:pt x="357" y="1336"/>
                    <a:pt x="338" y="1336"/>
                  </a:cubicBezTo>
                  <a:lnTo>
                    <a:pt x="34" y="1336"/>
                  </a:lnTo>
                  <a:cubicBezTo>
                    <a:pt x="15" y="1336"/>
                    <a:pt x="0" y="1321"/>
                    <a:pt x="0" y="1302"/>
                  </a:cubicBezTo>
                  <a:lnTo>
                    <a:pt x="0" y="34"/>
                  </a:lnTo>
                  <a:cubicBezTo>
                    <a:pt x="0" y="16"/>
                    <a:pt x="15" y="0"/>
                    <a:pt x="34" y="0"/>
                  </a:cubicBezTo>
                  <a:lnTo>
                    <a:pt x="338" y="0"/>
                  </a:lnTo>
                  <a:cubicBezTo>
                    <a:pt x="357" y="0"/>
                    <a:pt x="372" y="16"/>
                    <a:pt x="372" y="34"/>
                  </a:cubicBezTo>
                  <a:close/>
                </a:path>
              </a:pathLst>
            </a:custGeom>
            <a:solidFill>
              <a:schemeClr val="bg1">
                <a:lumMod val="65000"/>
              </a:schemeClr>
            </a:solidFill>
            <a:ln>
              <a:noFill/>
            </a:ln>
          </p:spPr>
          <p:txBody>
            <a:bodyPr vert="horz" wrap="square" lIns="91440" tIns="45720" rIns="91440" bIns="45720" numCol="1" anchor="t" anchorCtr="0" compatLnSpc="1">
              <a:prstTxWarp prst="textNoShape">
                <a:avLst/>
              </a:prstTxWarp>
            </a:bodyPr>
            <a:lstStyle/>
            <a:p>
              <a:endParaRPr lang="zh-CN" altLang="en-US">
                <a:solidFill>
                  <a:schemeClr val="bg1"/>
                </a:solidFill>
                <a:latin typeface="微软雅黑" panose="020B0503020204020204" pitchFamily="34" charset="-122"/>
                <a:ea typeface="微软雅黑" panose="020B0503020204020204" pitchFamily="34" charset="-122"/>
              </a:endParaRPr>
            </a:p>
          </p:txBody>
        </p:sp>
        <p:sp>
          <p:nvSpPr>
            <p:cNvPr id="118" name="TextBox 117"/>
            <p:cNvSpPr txBox="1"/>
            <p:nvPr/>
          </p:nvSpPr>
          <p:spPr>
            <a:xfrm>
              <a:off x="1947939" y="5085184"/>
              <a:ext cx="369332" cy="861774"/>
            </a:xfrm>
            <a:prstGeom prst="rect">
              <a:avLst/>
            </a:prstGeom>
            <a:noFill/>
          </p:spPr>
          <p:txBody>
            <a:bodyPr vert="eaVert" wrap="none" rtlCol="0">
              <a:spAutoFit/>
            </a:bodyPr>
            <a:lstStyle/>
            <a:p>
              <a:r>
                <a:rPr lang="zh-CN" altLang="en-US" sz="1200" dirty="0" smtClean="0">
                  <a:solidFill>
                    <a:schemeClr val="bg1"/>
                  </a:solidFill>
                  <a:latin typeface="微软雅黑" panose="020B0503020204020204" pitchFamily="34" charset="-122"/>
                  <a:ea typeface="微软雅黑" panose="020B0503020204020204" pitchFamily="34" charset="-122"/>
                </a:rPr>
                <a:t>海外事业部</a:t>
              </a:r>
              <a:endParaRPr lang="zh-CN" altLang="en-US" sz="1200" dirty="0">
                <a:solidFill>
                  <a:schemeClr val="bg1"/>
                </a:solidFill>
                <a:latin typeface="微软雅黑" panose="020B0503020204020204" pitchFamily="34" charset="-122"/>
                <a:ea typeface="微软雅黑" panose="020B0503020204020204" pitchFamily="34" charset="-122"/>
              </a:endParaRPr>
            </a:p>
          </p:txBody>
        </p:sp>
      </p:grpSp>
      <p:grpSp>
        <p:nvGrpSpPr>
          <p:cNvPr id="119" name="组合 118"/>
          <p:cNvGrpSpPr/>
          <p:nvPr/>
        </p:nvGrpSpPr>
        <p:grpSpPr>
          <a:xfrm>
            <a:off x="2786139" y="4984850"/>
            <a:ext cx="369332" cy="1104900"/>
            <a:chOff x="2786139" y="5037138"/>
            <a:chExt cx="369332" cy="1104900"/>
          </a:xfrm>
          <a:solidFill>
            <a:schemeClr val="tx1"/>
          </a:solidFill>
        </p:grpSpPr>
        <p:sp>
          <p:nvSpPr>
            <p:cNvPr id="120" name="Freeform 89"/>
            <p:cNvSpPr>
              <a:spLocks/>
            </p:cNvSpPr>
            <p:nvPr/>
          </p:nvSpPr>
          <p:spPr bwMode="auto">
            <a:xfrm>
              <a:off x="2824163" y="5037138"/>
              <a:ext cx="307975" cy="1104900"/>
            </a:xfrm>
            <a:custGeom>
              <a:avLst/>
              <a:gdLst>
                <a:gd name="T0" fmla="*/ 372 w 372"/>
                <a:gd name="T1" fmla="*/ 34 h 1336"/>
                <a:gd name="T2" fmla="*/ 372 w 372"/>
                <a:gd name="T3" fmla="*/ 1302 h 1336"/>
                <a:gd name="T4" fmla="*/ 338 w 372"/>
                <a:gd name="T5" fmla="*/ 1336 h 1336"/>
                <a:gd name="T6" fmla="*/ 34 w 372"/>
                <a:gd name="T7" fmla="*/ 1336 h 1336"/>
                <a:gd name="T8" fmla="*/ 0 w 372"/>
                <a:gd name="T9" fmla="*/ 1302 h 1336"/>
                <a:gd name="T10" fmla="*/ 0 w 372"/>
                <a:gd name="T11" fmla="*/ 34 h 1336"/>
                <a:gd name="T12" fmla="*/ 34 w 372"/>
                <a:gd name="T13" fmla="*/ 0 h 1336"/>
                <a:gd name="T14" fmla="*/ 338 w 372"/>
                <a:gd name="T15" fmla="*/ 0 h 1336"/>
                <a:gd name="T16" fmla="*/ 372 w 372"/>
                <a:gd name="T17" fmla="*/ 34 h 133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372" h="1336">
                  <a:moveTo>
                    <a:pt x="372" y="34"/>
                  </a:moveTo>
                  <a:lnTo>
                    <a:pt x="372" y="1302"/>
                  </a:lnTo>
                  <a:cubicBezTo>
                    <a:pt x="372" y="1321"/>
                    <a:pt x="356" y="1336"/>
                    <a:pt x="338" y="1336"/>
                  </a:cubicBezTo>
                  <a:lnTo>
                    <a:pt x="34" y="1336"/>
                  </a:lnTo>
                  <a:cubicBezTo>
                    <a:pt x="15" y="1336"/>
                    <a:pt x="0" y="1321"/>
                    <a:pt x="0" y="1302"/>
                  </a:cubicBezTo>
                  <a:lnTo>
                    <a:pt x="0" y="34"/>
                  </a:lnTo>
                  <a:cubicBezTo>
                    <a:pt x="0" y="16"/>
                    <a:pt x="15" y="0"/>
                    <a:pt x="34" y="0"/>
                  </a:cubicBezTo>
                  <a:lnTo>
                    <a:pt x="338" y="0"/>
                  </a:lnTo>
                  <a:cubicBezTo>
                    <a:pt x="357" y="0"/>
                    <a:pt x="372" y="16"/>
                    <a:pt x="372" y="34"/>
                  </a:cubicBezTo>
                  <a:close/>
                </a:path>
              </a:pathLst>
            </a:custGeom>
            <a:solidFill>
              <a:schemeClr val="bg1">
                <a:lumMod val="65000"/>
              </a:schemeClr>
            </a:solidFill>
            <a:ln>
              <a:noFill/>
            </a:ln>
          </p:spPr>
          <p:txBody>
            <a:bodyPr vert="horz" wrap="square" lIns="91440" tIns="45720" rIns="91440" bIns="45720" numCol="1" anchor="t" anchorCtr="0" compatLnSpc="1">
              <a:prstTxWarp prst="textNoShape">
                <a:avLst/>
              </a:prstTxWarp>
            </a:bodyPr>
            <a:lstStyle/>
            <a:p>
              <a:endParaRPr lang="zh-CN" altLang="en-US">
                <a:solidFill>
                  <a:schemeClr val="bg1"/>
                </a:solidFill>
                <a:latin typeface="微软雅黑" panose="020B0503020204020204" pitchFamily="34" charset="-122"/>
                <a:ea typeface="微软雅黑" panose="020B0503020204020204" pitchFamily="34" charset="-122"/>
              </a:endParaRPr>
            </a:p>
          </p:txBody>
        </p:sp>
        <p:sp>
          <p:nvSpPr>
            <p:cNvPr id="121" name="TextBox 120"/>
            <p:cNvSpPr txBox="1"/>
            <p:nvPr/>
          </p:nvSpPr>
          <p:spPr>
            <a:xfrm>
              <a:off x="2786139" y="5085184"/>
              <a:ext cx="369332" cy="861774"/>
            </a:xfrm>
            <a:prstGeom prst="rect">
              <a:avLst/>
            </a:prstGeom>
            <a:noFill/>
          </p:spPr>
          <p:txBody>
            <a:bodyPr vert="eaVert" wrap="none" rtlCol="0">
              <a:spAutoFit/>
            </a:bodyPr>
            <a:lstStyle/>
            <a:p>
              <a:r>
                <a:rPr lang="zh-CN" altLang="en-US" sz="1200" dirty="0" smtClean="0">
                  <a:solidFill>
                    <a:schemeClr val="bg1"/>
                  </a:solidFill>
                  <a:latin typeface="微软雅黑" panose="020B0503020204020204" pitchFamily="34" charset="-122"/>
                  <a:ea typeface="微软雅黑" panose="020B0503020204020204" pitchFamily="34" charset="-122"/>
                </a:rPr>
                <a:t>人力资源部</a:t>
              </a:r>
              <a:endParaRPr lang="zh-CN" altLang="en-US" sz="1200" dirty="0">
                <a:solidFill>
                  <a:schemeClr val="bg1"/>
                </a:solidFill>
                <a:latin typeface="微软雅黑" panose="020B0503020204020204" pitchFamily="34" charset="-122"/>
                <a:ea typeface="微软雅黑" panose="020B0503020204020204" pitchFamily="34" charset="-122"/>
              </a:endParaRPr>
            </a:p>
          </p:txBody>
        </p:sp>
      </p:grpSp>
      <p:grpSp>
        <p:nvGrpSpPr>
          <p:cNvPr id="122" name="组合 121"/>
          <p:cNvGrpSpPr/>
          <p:nvPr/>
        </p:nvGrpSpPr>
        <p:grpSpPr>
          <a:xfrm>
            <a:off x="3271914" y="4984850"/>
            <a:ext cx="369332" cy="1104900"/>
            <a:chOff x="3271914" y="5037138"/>
            <a:chExt cx="369332" cy="1104900"/>
          </a:xfrm>
          <a:solidFill>
            <a:schemeClr val="tx1"/>
          </a:solidFill>
        </p:grpSpPr>
        <p:sp>
          <p:nvSpPr>
            <p:cNvPr id="123" name="Freeform 90"/>
            <p:cNvSpPr>
              <a:spLocks/>
            </p:cNvSpPr>
            <p:nvPr/>
          </p:nvSpPr>
          <p:spPr bwMode="auto">
            <a:xfrm>
              <a:off x="3305176" y="5037138"/>
              <a:ext cx="307975" cy="1104900"/>
            </a:xfrm>
            <a:custGeom>
              <a:avLst/>
              <a:gdLst>
                <a:gd name="T0" fmla="*/ 372 w 372"/>
                <a:gd name="T1" fmla="*/ 34 h 1336"/>
                <a:gd name="T2" fmla="*/ 372 w 372"/>
                <a:gd name="T3" fmla="*/ 1302 h 1336"/>
                <a:gd name="T4" fmla="*/ 338 w 372"/>
                <a:gd name="T5" fmla="*/ 1336 h 1336"/>
                <a:gd name="T6" fmla="*/ 34 w 372"/>
                <a:gd name="T7" fmla="*/ 1336 h 1336"/>
                <a:gd name="T8" fmla="*/ 0 w 372"/>
                <a:gd name="T9" fmla="*/ 1302 h 1336"/>
                <a:gd name="T10" fmla="*/ 0 w 372"/>
                <a:gd name="T11" fmla="*/ 34 h 1336"/>
                <a:gd name="T12" fmla="*/ 34 w 372"/>
                <a:gd name="T13" fmla="*/ 0 h 1336"/>
                <a:gd name="T14" fmla="*/ 338 w 372"/>
                <a:gd name="T15" fmla="*/ 0 h 1336"/>
                <a:gd name="T16" fmla="*/ 372 w 372"/>
                <a:gd name="T17" fmla="*/ 34 h 133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372" h="1336">
                  <a:moveTo>
                    <a:pt x="372" y="34"/>
                  </a:moveTo>
                  <a:lnTo>
                    <a:pt x="372" y="1302"/>
                  </a:lnTo>
                  <a:cubicBezTo>
                    <a:pt x="372" y="1321"/>
                    <a:pt x="357" y="1336"/>
                    <a:pt x="338" y="1336"/>
                  </a:cubicBezTo>
                  <a:lnTo>
                    <a:pt x="34" y="1336"/>
                  </a:lnTo>
                  <a:cubicBezTo>
                    <a:pt x="15" y="1336"/>
                    <a:pt x="0" y="1321"/>
                    <a:pt x="0" y="1302"/>
                  </a:cubicBezTo>
                  <a:lnTo>
                    <a:pt x="0" y="34"/>
                  </a:lnTo>
                  <a:cubicBezTo>
                    <a:pt x="0" y="16"/>
                    <a:pt x="15" y="0"/>
                    <a:pt x="34" y="0"/>
                  </a:cubicBezTo>
                  <a:lnTo>
                    <a:pt x="338" y="0"/>
                  </a:lnTo>
                  <a:cubicBezTo>
                    <a:pt x="357" y="0"/>
                    <a:pt x="372" y="16"/>
                    <a:pt x="372" y="34"/>
                  </a:cubicBezTo>
                  <a:close/>
                </a:path>
              </a:pathLst>
            </a:custGeom>
            <a:solidFill>
              <a:schemeClr val="bg1">
                <a:lumMod val="65000"/>
              </a:schemeClr>
            </a:solidFill>
            <a:ln>
              <a:noFill/>
            </a:ln>
          </p:spPr>
          <p:txBody>
            <a:bodyPr vert="horz" wrap="square" lIns="91440" tIns="45720" rIns="91440" bIns="45720" numCol="1" anchor="t" anchorCtr="0" compatLnSpc="1">
              <a:prstTxWarp prst="textNoShape">
                <a:avLst/>
              </a:prstTxWarp>
            </a:bodyPr>
            <a:lstStyle/>
            <a:p>
              <a:endParaRPr lang="zh-CN" altLang="en-US">
                <a:solidFill>
                  <a:schemeClr val="bg1"/>
                </a:solidFill>
                <a:latin typeface="微软雅黑" panose="020B0503020204020204" pitchFamily="34" charset="-122"/>
                <a:ea typeface="微软雅黑" panose="020B0503020204020204" pitchFamily="34" charset="-122"/>
              </a:endParaRPr>
            </a:p>
          </p:txBody>
        </p:sp>
        <p:sp>
          <p:nvSpPr>
            <p:cNvPr id="124" name="TextBox 123"/>
            <p:cNvSpPr txBox="1"/>
            <p:nvPr/>
          </p:nvSpPr>
          <p:spPr>
            <a:xfrm>
              <a:off x="3271914" y="5085184"/>
              <a:ext cx="369332" cy="553998"/>
            </a:xfrm>
            <a:prstGeom prst="rect">
              <a:avLst/>
            </a:prstGeom>
            <a:noFill/>
          </p:spPr>
          <p:txBody>
            <a:bodyPr vert="eaVert" wrap="none" rtlCol="0">
              <a:spAutoFit/>
            </a:bodyPr>
            <a:lstStyle/>
            <a:p>
              <a:r>
                <a:rPr lang="zh-CN" altLang="en-US" sz="1200" dirty="0" smtClean="0">
                  <a:solidFill>
                    <a:schemeClr val="bg1"/>
                  </a:solidFill>
                  <a:latin typeface="微软雅黑" panose="020B0503020204020204" pitchFamily="34" charset="-122"/>
                  <a:ea typeface="微软雅黑" panose="020B0503020204020204" pitchFamily="34" charset="-122"/>
                </a:rPr>
                <a:t>综合部</a:t>
              </a:r>
              <a:endParaRPr lang="zh-CN" altLang="en-US" sz="1200" dirty="0">
                <a:solidFill>
                  <a:schemeClr val="bg1"/>
                </a:solidFill>
                <a:latin typeface="微软雅黑" panose="020B0503020204020204" pitchFamily="34" charset="-122"/>
                <a:ea typeface="微软雅黑" panose="020B0503020204020204" pitchFamily="34" charset="-122"/>
              </a:endParaRPr>
            </a:p>
          </p:txBody>
        </p:sp>
      </p:grpSp>
      <p:grpSp>
        <p:nvGrpSpPr>
          <p:cNvPr id="125" name="组合 124"/>
          <p:cNvGrpSpPr/>
          <p:nvPr/>
        </p:nvGrpSpPr>
        <p:grpSpPr>
          <a:xfrm>
            <a:off x="3862464" y="4960888"/>
            <a:ext cx="369332" cy="1506687"/>
            <a:chOff x="3862464" y="5013176"/>
            <a:chExt cx="369332" cy="1506687"/>
          </a:xfrm>
          <a:solidFill>
            <a:schemeClr val="tx1"/>
          </a:solidFill>
        </p:grpSpPr>
        <p:sp>
          <p:nvSpPr>
            <p:cNvPr id="126" name="Freeform 96"/>
            <p:cNvSpPr>
              <a:spLocks/>
            </p:cNvSpPr>
            <p:nvPr/>
          </p:nvSpPr>
          <p:spPr bwMode="auto">
            <a:xfrm>
              <a:off x="3894138" y="5019675"/>
              <a:ext cx="307975" cy="1500188"/>
            </a:xfrm>
            <a:custGeom>
              <a:avLst/>
              <a:gdLst>
                <a:gd name="T0" fmla="*/ 371 w 371"/>
                <a:gd name="T1" fmla="*/ 34 h 1813"/>
                <a:gd name="T2" fmla="*/ 371 w 371"/>
                <a:gd name="T3" fmla="*/ 1780 h 1813"/>
                <a:gd name="T4" fmla="*/ 338 w 371"/>
                <a:gd name="T5" fmla="*/ 1813 h 1813"/>
                <a:gd name="T6" fmla="*/ 33 w 371"/>
                <a:gd name="T7" fmla="*/ 1813 h 1813"/>
                <a:gd name="T8" fmla="*/ 0 w 371"/>
                <a:gd name="T9" fmla="*/ 1780 h 1813"/>
                <a:gd name="T10" fmla="*/ 0 w 371"/>
                <a:gd name="T11" fmla="*/ 34 h 1813"/>
                <a:gd name="T12" fmla="*/ 33 w 371"/>
                <a:gd name="T13" fmla="*/ 0 h 1813"/>
                <a:gd name="T14" fmla="*/ 338 w 371"/>
                <a:gd name="T15" fmla="*/ 0 h 1813"/>
                <a:gd name="T16" fmla="*/ 371 w 371"/>
                <a:gd name="T17" fmla="*/ 34 h 181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371" h="1813">
                  <a:moveTo>
                    <a:pt x="371" y="34"/>
                  </a:moveTo>
                  <a:lnTo>
                    <a:pt x="371" y="1780"/>
                  </a:lnTo>
                  <a:cubicBezTo>
                    <a:pt x="371" y="1798"/>
                    <a:pt x="356" y="1813"/>
                    <a:pt x="338" y="1813"/>
                  </a:cubicBezTo>
                  <a:lnTo>
                    <a:pt x="33" y="1813"/>
                  </a:lnTo>
                  <a:cubicBezTo>
                    <a:pt x="15" y="1813"/>
                    <a:pt x="0" y="1798"/>
                    <a:pt x="0" y="1780"/>
                  </a:cubicBezTo>
                  <a:lnTo>
                    <a:pt x="0" y="34"/>
                  </a:lnTo>
                  <a:cubicBezTo>
                    <a:pt x="0" y="15"/>
                    <a:pt x="15" y="0"/>
                    <a:pt x="33" y="0"/>
                  </a:cubicBezTo>
                  <a:lnTo>
                    <a:pt x="338" y="0"/>
                  </a:lnTo>
                  <a:cubicBezTo>
                    <a:pt x="356" y="0"/>
                    <a:pt x="371" y="15"/>
                    <a:pt x="371" y="34"/>
                  </a:cubicBezTo>
                  <a:close/>
                </a:path>
              </a:pathLst>
            </a:custGeom>
            <a:solidFill>
              <a:schemeClr val="bg1">
                <a:lumMod val="65000"/>
              </a:schemeClr>
            </a:solidFill>
            <a:ln>
              <a:noFill/>
            </a:ln>
          </p:spPr>
          <p:txBody>
            <a:bodyPr vert="horz" wrap="square" lIns="91440" tIns="45720" rIns="91440" bIns="45720" numCol="1" anchor="t" anchorCtr="0" compatLnSpc="1">
              <a:prstTxWarp prst="textNoShape">
                <a:avLst/>
              </a:prstTxWarp>
            </a:bodyPr>
            <a:lstStyle/>
            <a:p>
              <a:endParaRPr lang="zh-CN" altLang="en-US">
                <a:solidFill>
                  <a:schemeClr val="bg1"/>
                </a:solidFill>
                <a:latin typeface="微软雅黑" panose="020B0503020204020204" pitchFamily="34" charset="-122"/>
                <a:ea typeface="微软雅黑" panose="020B0503020204020204" pitchFamily="34" charset="-122"/>
              </a:endParaRPr>
            </a:p>
          </p:txBody>
        </p:sp>
        <p:sp>
          <p:nvSpPr>
            <p:cNvPr id="127" name="TextBox 126"/>
            <p:cNvSpPr txBox="1"/>
            <p:nvPr/>
          </p:nvSpPr>
          <p:spPr>
            <a:xfrm>
              <a:off x="3862464" y="5013176"/>
              <a:ext cx="369332" cy="1477328"/>
            </a:xfrm>
            <a:prstGeom prst="rect">
              <a:avLst/>
            </a:prstGeom>
            <a:noFill/>
          </p:spPr>
          <p:txBody>
            <a:bodyPr vert="eaVert" wrap="none" rtlCol="0">
              <a:spAutoFit/>
            </a:bodyPr>
            <a:lstStyle/>
            <a:p>
              <a:r>
                <a:rPr lang="zh-CN" altLang="en-US" sz="1200" dirty="0" smtClean="0">
                  <a:solidFill>
                    <a:schemeClr val="bg1"/>
                  </a:solidFill>
                  <a:latin typeface="微软雅黑" panose="020B0503020204020204" pitchFamily="34" charset="-122"/>
                  <a:ea typeface="微软雅黑" panose="020B0503020204020204" pitchFamily="34" charset="-122"/>
                </a:rPr>
                <a:t>餐饮管理系统研发部</a:t>
              </a:r>
              <a:endParaRPr lang="zh-CN" altLang="en-US" sz="1200" dirty="0">
                <a:solidFill>
                  <a:schemeClr val="bg1"/>
                </a:solidFill>
                <a:latin typeface="微软雅黑" panose="020B0503020204020204" pitchFamily="34" charset="-122"/>
                <a:ea typeface="微软雅黑" panose="020B0503020204020204" pitchFamily="34" charset="-122"/>
              </a:endParaRPr>
            </a:p>
          </p:txBody>
        </p:sp>
      </p:grpSp>
      <p:grpSp>
        <p:nvGrpSpPr>
          <p:cNvPr id="128" name="组合 127"/>
          <p:cNvGrpSpPr/>
          <p:nvPr/>
        </p:nvGrpSpPr>
        <p:grpSpPr>
          <a:xfrm>
            <a:off x="4338714" y="4960888"/>
            <a:ext cx="369332" cy="1506687"/>
            <a:chOff x="4338714" y="5013176"/>
            <a:chExt cx="369332" cy="1506687"/>
          </a:xfrm>
          <a:solidFill>
            <a:schemeClr val="tx1"/>
          </a:solidFill>
        </p:grpSpPr>
        <p:sp>
          <p:nvSpPr>
            <p:cNvPr id="129" name="Freeform 97"/>
            <p:cNvSpPr>
              <a:spLocks/>
            </p:cNvSpPr>
            <p:nvPr/>
          </p:nvSpPr>
          <p:spPr bwMode="auto">
            <a:xfrm>
              <a:off x="4375151" y="5019675"/>
              <a:ext cx="307975" cy="1500188"/>
            </a:xfrm>
            <a:custGeom>
              <a:avLst/>
              <a:gdLst>
                <a:gd name="T0" fmla="*/ 372 w 372"/>
                <a:gd name="T1" fmla="*/ 34 h 1813"/>
                <a:gd name="T2" fmla="*/ 372 w 372"/>
                <a:gd name="T3" fmla="*/ 1780 h 1813"/>
                <a:gd name="T4" fmla="*/ 338 w 372"/>
                <a:gd name="T5" fmla="*/ 1813 h 1813"/>
                <a:gd name="T6" fmla="*/ 34 w 372"/>
                <a:gd name="T7" fmla="*/ 1813 h 1813"/>
                <a:gd name="T8" fmla="*/ 0 w 372"/>
                <a:gd name="T9" fmla="*/ 1780 h 1813"/>
                <a:gd name="T10" fmla="*/ 0 w 372"/>
                <a:gd name="T11" fmla="*/ 34 h 1813"/>
                <a:gd name="T12" fmla="*/ 34 w 372"/>
                <a:gd name="T13" fmla="*/ 0 h 1813"/>
                <a:gd name="T14" fmla="*/ 338 w 372"/>
                <a:gd name="T15" fmla="*/ 0 h 1813"/>
                <a:gd name="T16" fmla="*/ 372 w 372"/>
                <a:gd name="T17" fmla="*/ 34 h 181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372" h="1813">
                  <a:moveTo>
                    <a:pt x="372" y="34"/>
                  </a:moveTo>
                  <a:lnTo>
                    <a:pt x="372" y="1780"/>
                  </a:lnTo>
                  <a:cubicBezTo>
                    <a:pt x="372" y="1798"/>
                    <a:pt x="357" y="1813"/>
                    <a:pt x="338" y="1813"/>
                  </a:cubicBezTo>
                  <a:lnTo>
                    <a:pt x="34" y="1813"/>
                  </a:lnTo>
                  <a:cubicBezTo>
                    <a:pt x="15" y="1813"/>
                    <a:pt x="0" y="1798"/>
                    <a:pt x="0" y="1780"/>
                  </a:cubicBezTo>
                  <a:lnTo>
                    <a:pt x="0" y="34"/>
                  </a:lnTo>
                  <a:cubicBezTo>
                    <a:pt x="0" y="15"/>
                    <a:pt x="15" y="0"/>
                    <a:pt x="34" y="0"/>
                  </a:cubicBezTo>
                  <a:lnTo>
                    <a:pt x="338" y="0"/>
                  </a:lnTo>
                  <a:cubicBezTo>
                    <a:pt x="357" y="0"/>
                    <a:pt x="372" y="15"/>
                    <a:pt x="372" y="34"/>
                  </a:cubicBezTo>
                  <a:close/>
                </a:path>
              </a:pathLst>
            </a:custGeom>
            <a:solidFill>
              <a:schemeClr val="bg1">
                <a:lumMod val="65000"/>
              </a:schemeClr>
            </a:solidFill>
            <a:ln>
              <a:noFill/>
            </a:ln>
          </p:spPr>
          <p:txBody>
            <a:bodyPr vert="horz" wrap="square" lIns="91440" tIns="45720" rIns="91440" bIns="45720" numCol="1" anchor="t" anchorCtr="0" compatLnSpc="1">
              <a:prstTxWarp prst="textNoShape">
                <a:avLst/>
              </a:prstTxWarp>
            </a:bodyPr>
            <a:lstStyle/>
            <a:p>
              <a:endParaRPr lang="zh-CN" altLang="en-US">
                <a:solidFill>
                  <a:schemeClr val="bg1"/>
                </a:solidFill>
                <a:latin typeface="微软雅黑" panose="020B0503020204020204" pitchFamily="34" charset="-122"/>
                <a:ea typeface="微软雅黑" panose="020B0503020204020204" pitchFamily="34" charset="-122"/>
              </a:endParaRPr>
            </a:p>
          </p:txBody>
        </p:sp>
        <p:sp>
          <p:nvSpPr>
            <p:cNvPr id="130" name="TextBox 129"/>
            <p:cNvSpPr txBox="1"/>
            <p:nvPr/>
          </p:nvSpPr>
          <p:spPr>
            <a:xfrm>
              <a:off x="4338714" y="5013176"/>
              <a:ext cx="369332" cy="1477328"/>
            </a:xfrm>
            <a:prstGeom prst="rect">
              <a:avLst/>
            </a:prstGeom>
            <a:noFill/>
          </p:spPr>
          <p:txBody>
            <a:bodyPr vert="eaVert" wrap="none" rtlCol="0">
              <a:spAutoFit/>
            </a:bodyPr>
            <a:lstStyle/>
            <a:p>
              <a:r>
                <a:rPr lang="zh-CN" altLang="en-US" sz="1200" dirty="0" smtClean="0">
                  <a:solidFill>
                    <a:schemeClr val="bg1"/>
                  </a:solidFill>
                  <a:latin typeface="微软雅黑" panose="020B0503020204020204" pitchFamily="34" charset="-122"/>
                  <a:ea typeface="微软雅黑" panose="020B0503020204020204" pitchFamily="34" charset="-122"/>
                </a:rPr>
                <a:t>酒店管理系统研发部</a:t>
              </a:r>
              <a:endParaRPr lang="zh-CN" altLang="en-US" sz="1200" dirty="0">
                <a:solidFill>
                  <a:schemeClr val="bg1"/>
                </a:solidFill>
                <a:latin typeface="微软雅黑" panose="020B0503020204020204" pitchFamily="34" charset="-122"/>
                <a:ea typeface="微软雅黑" panose="020B0503020204020204" pitchFamily="34" charset="-122"/>
              </a:endParaRPr>
            </a:p>
          </p:txBody>
        </p:sp>
      </p:grpSp>
      <p:grpSp>
        <p:nvGrpSpPr>
          <p:cNvPr id="131" name="组合 130"/>
          <p:cNvGrpSpPr/>
          <p:nvPr/>
        </p:nvGrpSpPr>
        <p:grpSpPr>
          <a:xfrm>
            <a:off x="4862589" y="4960888"/>
            <a:ext cx="369332" cy="1506687"/>
            <a:chOff x="4862589" y="5013176"/>
            <a:chExt cx="369332" cy="1506687"/>
          </a:xfrm>
          <a:solidFill>
            <a:schemeClr val="tx1"/>
          </a:solidFill>
        </p:grpSpPr>
        <p:sp>
          <p:nvSpPr>
            <p:cNvPr id="132" name="Freeform 98"/>
            <p:cNvSpPr>
              <a:spLocks/>
            </p:cNvSpPr>
            <p:nvPr/>
          </p:nvSpPr>
          <p:spPr bwMode="auto">
            <a:xfrm>
              <a:off x="4905376" y="5019675"/>
              <a:ext cx="307975" cy="1500188"/>
            </a:xfrm>
            <a:custGeom>
              <a:avLst/>
              <a:gdLst>
                <a:gd name="T0" fmla="*/ 372 w 372"/>
                <a:gd name="T1" fmla="*/ 34 h 1813"/>
                <a:gd name="T2" fmla="*/ 372 w 372"/>
                <a:gd name="T3" fmla="*/ 1780 h 1813"/>
                <a:gd name="T4" fmla="*/ 339 w 372"/>
                <a:gd name="T5" fmla="*/ 1813 h 1813"/>
                <a:gd name="T6" fmla="*/ 34 w 372"/>
                <a:gd name="T7" fmla="*/ 1813 h 1813"/>
                <a:gd name="T8" fmla="*/ 0 w 372"/>
                <a:gd name="T9" fmla="*/ 1780 h 1813"/>
                <a:gd name="T10" fmla="*/ 0 w 372"/>
                <a:gd name="T11" fmla="*/ 34 h 1813"/>
                <a:gd name="T12" fmla="*/ 34 w 372"/>
                <a:gd name="T13" fmla="*/ 0 h 1813"/>
                <a:gd name="T14" fmla="*/ 339 w 372"/>
                <a:gd name="T15" fmla="*/ 0 h 1813"/>
                <a:gd name="T16" fmla="*/ 372 w 372"/>
                <a:gd name="T17" fmla="*/ 34 h 181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372" h="1813">
                  <a:moveTo>
                    <a:pt x="372" y="34"/>
                  </a:moveTo>
                  <a:lnTo>
                    <a:pt x="372" y="1780"/>
                  </a:lnTo>
                  <a:cubicBezTo>
                    <a:pt x="372" y="1798"/>
                    <a:pt x="357" y="1813"/>
                    <a:pt x="339" y="1813"/>
                  </a:cubicBezTo>
                  <a:lnTo>
                    <a:pt x="34" y="1813"/>
                  </a:lnTo>
                  <a:cubicBezTo>
                    <a:pt x="16" y="1813"/>
                    <a:pt x="0" y="1798"/>
                    <a:pt x="0" y="1780"/>
                  </a:cubicBezTo>
                  <a:lnTo>
                    <a:pt x="0" y="34"/>
                  </a:lnTo>
                  <a:cubicBezTo>
                    <a:pt x="0" y="15"/>
                    <a:pt x="16" y="0"/>
                    <a:pt x="34" y="0"/>
                  </a:cubicBezTo>
                  <a:lnTo>
                    <a:pt x="339" y="0"/>
                  </a:lnTo>
                  <a:cubicBezTo>
                    <a:pt x="357" y="0"/>
                    <a:pt x="372" y="15"/>
                    <a:pt x="372" y="34"/>
                  </a:cubicBezTo>
                  <a:close/>
                </a:path>
              </a:pathLst>
            </a:custGeom>
            <a:solidFill>
              <a:schemeClr val="bg1">
                <a:lumMod val="65000"/>
              </a:schemeClr>
            </a:solidFill>
            <a:ln>
              <a:noFill/>
            </a:ln>
          </p:spPr>
          <p:txBody>
            <a:bodyPr vert="horz" wrap="square" lIns="91440" tIns="45720" rIns="91440" bIns="45720" numCol="1" anchor="t" anchorCtr="0" compatLnSpc="1">
              <a:prstTxWarp prst="textNoShape">
                <a:avLst/>
              </a:prstTxWarp>
            </a:bodyPr>
            <a:lstStyle/>
            <a:p>
              <a:endParaRPr lang="zh-CN" altLang="en-US">
                <a:solidFill>
                  <a:schemeClr val="bg1"/>
                </a:solidFill>
                <a:latin typeface="微软雅黑" panose="020B0503020204020204" pitchFamily="34" charset="-122"/>
                <a:ea typeface="微软雅黑" panose="020B0503020204020204" pitchFamily="34" charset="-122"/>
              </a:endParaRPr>
            </a:p>
          </p:txBody>
        </p:sp>
        <p:sp>
          <p:nvSpPr>
            <p:cNvPr id="133" name="TextBox 132"/>
            <p:cNvSpPr txBox="1"/>
            <p:nvPr/>
          </p:nvSpPr>
          <p:spPr>
            <a:xfrm>
              <a:off x="4862589" y="5013176"/>
              <a:ext cx="369332" cy="1477328"/>
            </a:xfrm>
            <a:prstGeom prst="rect">
              <a:avLst/>
            </a:prstGeom>
            <a:noFill/>
          </p:spPr>
          <p:txBody>
            <a:bodyPr vert="eaVert" wrap="none" rtlCol="0">
              <a:spAutoFit/>
            </a:bodyPr>
            <a:lstStyle/>
            <a:p>
              <a:r>
                <a:rPr lang="zh-CN" altLang="en-US" sz="1200" dirty="0" smtClean="0">
                  <a:solidFill>
                    <a:schemeClr val="bg1"/>
                  </a:solidFill>
                  <a:latin typeface="微软雅黑" panose="020B0503020204020204" pitchFamily="34" charset="-122"/>
                  <a:ea typeface="微软雅黑" panose="020B0503020204020204" pitchFamily="34" charset="-122"/>
                </a:rPr>
                <a:t>康乐管理系统研发部</a:t>
              </a:r>
              <a:endParaRPr lang="zh-CN" altLang="en-US" sz="1200" dirty="0">
                <a:solidFill>
                  <a:schemeClr val="bg1"/>
                </a:solidFill>
                <a:latin typeface="微软雅黑" panose="020B0503020204020204" pitchFamily="34" charset="-122"/>
                <a:ea typeface="微软雅黑" panose="020B0503020204020204" pitchFamily="34" charset="-122"/>
              </a:endParaRPr>
            </a:p>
          </p:txBody>
        </p:sp>
      </p:grpSp>
      <p:grpSp>
        <p:nvGrpSpPr>
          <p:cNvPr id="134" name="组合 133"/>
          <p:cNvGrpSpPr/>
          <p:nvPr/>
        </p:nvGrpSpPr>
        <p:grpSpPr>
          <a:xfrm>
            <a:off x="5357889" y="4960888"/>
            <a:ext cx="369332" cy="1506687"/>
            <a:chOff x="5357889" y="5013176"/>
            <a:chExt cx="369332" cy="1506687"/>
          </a:xfrm>
          <a:solidFill>
            <a:schemeClr val="tx1"/>
          </a:solidFill>
        </p:grpSpPr>
        <p:sp>
          <p:nvSpPr>
            <p:cNvPr id="135" name="Freeform 99"/>
            <p:cNvSpPr>
              <a:spLocks/>
            </p:cNvSpPr>
            <p:nvPr/>
          </p:nvSpPr>
          <p:spPr bwMode="auto">
            <a:xfrm>
              <a:off x="5386388" y="5019675"/>
              <a:ext cx="307975" cy="1500188"/>
            </a:xfrm>
            <a:custGeom>
              <a:avLst/>
              <a:gdLst>
                <a:gd name="T0" fmla="*/ 371 w 371"/>
                <a:gd name="T1" fmla="*/ 34 h 1813"/>
                <a:gd name="T2" fmla="*/ 371 w 371"/>
                <a:gd name="T3" fmla="*/ 1780 h 1813"/>
                <a:gd name="T4" fmla="*/ 338 w 371"/>
                <a:gd name="T5" fmla="*/ 1813 h 1813"/>
                <a:gd name="T6" fmla="*/ 33 w 371"/>
                <a:gd name="T7" fmla="*/ 1813 h 1813"/>
                <a:gd name="T8" fmla="*/ 0 w 371"/>
                <a:gd name="T9" fmla="*/ 1780 h 1813"/>
                <a:gd name="T10" fmla="*/ 0 w 371"/>
                <a:gd name="T11" fmla="*/ 34 h 1813"/>
                <a:gd name="T12" fmla="*/ 33 w 371"/>
                <a:gd name="T13" fmla="*/ 0 h 1813"/>
                <a:gd name="T14" fmla="*/ 338 w 371"/>
                <a:gd name="T15" fmla="*/ 0 h 1813"/>
                <a:gd name="T16" fmla="*/ 371 w 371"/>
                <a:gd name="T17" fmla="*/ 34 h 181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371" h="1813">
                  <a:moveTo>
                    <a:pt x="371" y="34"/>
                  </a:moveTo>
                  <a:lnTo>
                    <a:pt x="371" y="1780"/>
                  </a:lnTo>
                  <a:cubicBezTo>
                    <a:pt x="371" y="1798"/>
                    <a:pt x="356" y="1813"/>
                    <a:pt x="338" y="1813"/>
                  </a:cubicBezTo>
                  <a:lnTo>
                    <a:pt x="33" y="1813"/>
                  </a:lnTo>
                  <a:cubicBezTo>
                    <a:pt x="15" y="1813"/>
                    <a:pt x="0" y="1798"/>
                    <a:pt x="0" y="1780"/>
                  </a:cubicBezTo>
                  <a:lnTo>
                    <a:pt x="0" y="34"/>
                  </a:lnTo>
                  <a:cubicBezTo>
                    <a:pt x="0" y="15"/>
                    <a:pt x="15" y="0"/>
                    <a:pt x="33" y="0"/>
                  </a:cubicBezTo>
                  <a:lnTo>
                    <a:pt x="338" y="0"/>
                  </a:lnTo>
                  <a:cubicBezTo>
                    <a:pt x="356" y="0"/>
                    <a:pt x="371" y="15"/>
                    <a:pt x="371" y="34"/>
                  </a:cubicBezTo>
                  <a:close/>
                </a:path>
              </a:pathLst>
            </a:custGeom>
            <a:solidFill>
              <a:schemeClr val="bg1">
                <a:lumMod val="65000"/>
              </a:schemeClr>
            </a:solidFill>
            <a:ln>
              <a:noFill/>
            </a:ln>
          </p:spPr>
          <p:txBody>
            <a:bodyPr vert="horz" wrap="square" lIns="91440" tIns="45720" rIns="91440" bIns="45720" numCol="1" anchor="t" anchorCtr="0" compatLnSpc="1">
              <a:prstTxWarp prst="textNoShape">
                <a:avLst/>
              </a:prstTxWarp>
            </a:bodyPr>
            <a:lstStyle/>
            <a:p>
              <a:endParaRPr lang="zh-CN" altLang="en-US">
                <a:solidFill>
                  <a:schemeClr val="bg1"/>
                </a:solidFill>
                <a:latin typeface="微软雅黑" panose="020B0503020204020204" pitchFamily="34" charset="-122"/>
                <a:ea typeface="微软雅黑" panose="020B0503020204020204" pitchFamily="34" charset="-122"/>
              </a:endParaRPr>
            </a:p>
          </p:txBody>
        </p:sp>
        <p:sp>
          <p:nvSpPr>
            <p:cNvPr id="136" name="TextBox 135"/>
            <p:cNvSpPr txBox="1"/>
            <p:nvPr/>
          </p:nvSpPr>
          <p:spPr>
            <a:xfrm>
              <a:off x="5357889" y="5013176"/>
              <a:ext cx="369332" cy="1477328"/>
            </a:xfrm>
            <a:prstGeom prst="rect">
              <a:avLst/>
            </a:prstGeom>
            <a:noFill/>
          </p:spPr>
          <p:txBody>
            <a:bodyPr vert="eaVert" wrap="none" rtlCol="0">
              <a:spAutoFit/>
            </a:bodyPr>
            <a:lstStyle/>
            <a:p>
              <a:r>
                <a:rPr lang="zh-CN" altLang="en-US" sz="1200" dirty="0" smtClean="0">
                  <a:solidFill>
                    <a:schemeClr val="bg1"/>
                  </a:solidFill>
                  <a:latin typeface="微软雅黑" panose="020B0503020204020204" pitchFamily="34" charset="-122"/>
                  <a:ea typeface="微软雅黑" panose="020B0503020204020204" pitchFamily="34" charset="-122"/>
                </a:rPr>
                <a:t>无线电子菜谱研发部</a:t>
              </a:r>
              <a:endParaRPr lang="zh-CN" altLang="en-US" sz="1200" dirty="0">
                <a:solidFill>
                  <a:schemeClr val="bg1"/>
                </a:solidFill>
                <a:latin typeface="微软雅黑" panose="020B0503020204020204" pitchFamily="34" charset="-122"/>
                <a:ea typeface="微软雅黑" panose="020B0503020204020204" pitchFamily="34" charset="-122"/>
              </a:endParaRPr>
            </a:p>
          </p:txBody>
        </p:sp>
      </p:grpSp>
      <p:grpSp>
        <p:nvGrpSpPr>
          <p:cNvPr id="137" name="组合 136"/>
          <p:cNvGrpSpPr/>
          <p:nvPr/>
        </p:nvGrpSpPr>
        <p:grpSpPr>
          <a:xfrm>
            <a:off x="5853189" y="4960888"/>
            <a:ext cx="369332" cy="1506687"/>
            <a:chOff x="5853189" y="5013176"/>
            <a:chExt cx="369332" cy="1506687"/>
          </a:xfrm>
          <a:solidFill>
            <a:schemeClr val="tx1"/>
          </a:solidFill>
        </p:grpSpPr>
        <p:sp>
          <p:nvSpPr>
            <p:cNvPr id="138" name="Freeform 100"/>
            <p:cNvSpPr>
              <a:spLocks/>
            </p:cNvSpPr>
            <p:nvPr/>
          </p:nvSpPr>
          <p:spPr bwMode="auto">
            <a:xfrm>
              <a:off x="5892801" y="5019675"/>
              <a:ext cx="306388" cy="1500188"/>
            </a:xfrm>
            <a:custGeom>
              <a:avLst/>
              <a:gdLst>
                <a:gd name="T0" fmla="*/ 371 w 371"/>
                <a:gd name="T1" fmla="*/ 34 h 1813"/>
                <a:gd name="T2" fmla="*/ 371 w 371"/>
                <a:gd name="T3" fmla="*/ 1780 h 1813"/>
                <a:gd name="T4" fmla="*/ 338 w 371"/>
                <a:gd name="T5" fmla="*/ 1813 h 1813"/>
                <a:gd name="T6" fmla="*/ 33 w 371"/>
                <a:gd name="T7" fmla="*/ 1813 h 1813"/>
                <a:gd name="T8" fmla="*/ 0 w 371"/>
                <a:gd name="T9" fmla="*/ 1780 h 1813"/>
                <a:gd name="T10" fmla="*/ 0 w 371"/>
                <a:gd name="T11" fmla="*/ 34 h 1813"/>
                <a:gd name="T12" fmla="*/ 33 w 371"/>
                <a:gd name="T13" fmla="*/ 0 h 1813"/>
                <a:gd name="T14" fmla="*/ 338 w 371"/>
                <a:gd name="T15" fmla="*/ 0 h 1813"/>
                <a:gd name="T16" fmla="*/ 371 w 371"/>
                <a:gd name="T17" fmla="*/ 34 h 181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371" h="1813">
                  <a:moveTo>
                    <a:pt x="371" y="34"/>
                  </a:moveTo>
                  <a:lnTo>
                    <a:pt x="371" y="1780"/>
                  </a:lnTo>
                  <a:cubicBezTo>
                    <a:pt x="371" y="1798"/>
                    <a:pt x="356" y="1813"/>
                    <a:pt x="338" y="1813"/>
                  </a:cubicBezTo>
                  <a:lnTo>
                    <a:pt x="33" y="1813"/>
                  </a:lnTo>
                  <a:cubicBezTo>
                    <a:pt x="15" y="1813"/>
                    <a:pt x="0" y="1798"/>
                    <a:pt x="0" y="1780"/>
                  </a:cubicBezTo>
                  <a:lnTo>
                    <a:pt x="0" y="34"/>
                  </a:lnTo>
                  <a:cubicBezTo>
                    <a:pt x="0" y="15"/>
                    <a:pt x="15" y="0"/>
                    <a:pt x="33" y="0"/>
                  </a:cubicBezTo>
                  <a:lnTo>
                    <a:pt x="338" y="0"/>
                  </a:lnTo>
                  <a:cubicBezTo>
                    <a:pt x="356" y="0"/>
                    <a:pt x="371" y="15"/>
                    <a:pt x="371" y="34"/>
                  </a:cubicBezTo>
                  <a:close/>
                </a:path>
              </a:pathLst>
            </a:custGeom>
            <a:solidFill>
              <a:schemeClr val="bg1">
                <a:lumMod val="65000"/>
              </a:schemeClr>
            </a:solidFill>
            <a:ln>
              <a:noFill/>
            </a:ln>
          </p:spPr>
          <p:txBody>
            <a:bodyPr vert="horz" wrap="square" lIns="91440" tIns="45720" rIns="91440" bIns="45720" numCol="1" anchor="t" anchorCtr="0" compatLnSpc="1">
              <a:prstTxWarp prst="textNoShape">
                <a:avLst/>
              </a:prstTxWarp>
            </a:bodyPr>
            <a:lstStyle/>
            <a:p>
              <a:endParaRPr lang="zh-CN" altLang="en-US">
                <a:solidFill>
                  <a:schemeClr val="bg1"/>
                </a:solidFill>
                <a:latin typeface="微软雅黑" panose="020B0503020204020204" pitchFamily="34" charset="-122"/>
                <a:ea typeface="微软雅黑" panose="020B0503020204020204" pitchFamily="34" charset="-122"/>
              </a:endParaRPr>
            </a:p>
          </p:txBody>
        </p:sp>
        <p:sp>
          <p:nvSpPr>
            <p:cNvPr id="139" name="TextBox 138"/>
            <p:cNvSpPr txBox="1"/>
            <p:nvPr/>
          </p:nvSpPr>
          <p:spPr>
            <a:xfrm>
              <a:off x="5853189" y="5013176"/>
              <a:ext cx="369332" cy="1323439"/>
            </a:xfrm>
            <a:prstGeom prst="rect">
              <a:avLst/>
            </a:prstGeom>
            <a:noFill/>
          </p:spPr>
          <p:txBody>
            <a:bodyPr vert="eaVert" wrap="none" rtlCol="0">
              <a:spAutoFit/>
            </a:bodyPr>
            <a:lstStyle/>
            <a:p>
              <a:r>
                <a:rPr lang="zh-CN" altLang="en-US" sz="1200" dirty="0" smtClean="0">
                  <a:solidFill>
                    <a:schemeClr val="bg1"/>
                  </a:solidFill>
                  <a:latin typeface="微软雅黑" panose="020B0503020204020204" pitchFamily="34" charset="-122"/>
                  <a:ea typeface="微软雅黑" panose="020B0503020204020204" pitchFamily="34" charset="-122"/>
                </a:rPr>
                <a:t>新概念产品研发部</a:t>
              </a:r>
              <a:endParaRPr lang="zh-CN" altLang="en-US" sz="1200" dirty="0">
                <a:solidFill>
                  <a:schemeClr val="bg1"/>
                </a:solidFill>
                <a:latin typeface="微软雅黑" panose="020B0503020204020204" pitchFamily="34" charset="-122"/>
                <a:ea typeface="微软雅黑" panose="020B0503020204020204" pitchFamily="34" charset="-122"/>
              </a:endParaRPr>
            </a:p>
          </p:txBody>
        </p:sp>
      </p:grpSp>
      <p:grpSp>
        <p:nvGrpSpPr>
          <p:cNvPr id="140" name="组合 139"/>
          <p:cNvGrpSpPr/>
          <p:nvPr/>
        </p:nvGrpSpPr>
        <p:grpSpPr>
          <a:xfrm>
            <a:off x="6724353" y="4967387"/>
            <a:ext cx="369332" cy="1500188"/>
            <a:chOff x="6739014" y="5019675"/>
            <a:chExt cx="369332" cy="1500188"/>
          </a:xfrm>
          <a:solidFill>
            <a:schemeClr val="tx1"/>
          </a:solidFill>
        </p:grpSpPr>
        <p:sp>
          <p:nvSpPr>
            <p:cNvPr id="141" name="Freeform 101"/>
            <p:cNvSpPr>
              <a:spLocks/>
            </p:cNvSpPr>
            <p:nvPr/>
          </p:nvSpPr>
          <p:spPr bwMode="auto">
            <a:xfrm>
              <a:off x="6786563" y="5019675"/>
              <a:ext cx="306388" cy="1500188"/>
            </a:xfrm>
            <a:custGeom>
              <a:avLst/>
              <a:gdLst>
                <a:gd name="T0" fmla="*/ 371 w 371"/>
                <a:gd name="T1" fmla="*/ 34 h 1813"/>
                <a:gd name="T2" fmla="*/ 371 w 371"/>
                <a:gd name="T3" fmla="*/ 1780 h 1813"/>
                <a:gd name="T4" fmla="*/ 338 w 371"/>
                <a:gd name="T5" fmla="*/ 1813 h 1813"/>
                <a:gd name="T6" fmla="*/ 33 w 371"/>
                <a:gd name="T7" fmla="*/ 1813 h 1813"/>
                <a:gd name="T8" fmla="*/ 0 w 371"/>
                <a:gd name="T9" fmla="*/ 1780 h 1813"/>
                <a:gd name="T10" fmla="*/ 0 w 371"/>
                <a:gd name="T11" fmla="*/ 34 h 1813"/>
                <a:gd name="T12" fmla="*/ 33 w 371"/>
                <a:gd name="T13" fmla="*/ 0 h 1813"/>
                <a:gd name="T14" fmla="*/ 338 w 371"/>
                <a:gd name="T15" fmla="*/ 0 h 1813"/>
                <a:gd name="T16" fmla="*/ 371 w 371"/>
                <a:gd name="T17" fmla="*/ 34 h 181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371" h="1813">
                  <a:moveTo>
                    <a:pt x="371" y="34"/>
                  </a:moveTo>
                  <a:lnTo>
                    <a:pt x="371" y="1780"/>
                  </a:lnTo>
                  <a:cubicBezTo>
                    <a:pt x="371" y="1798"/>
                    <a:pt x="356" y="1813"/>
                    <a:pt x="338" y="1813"/>
                  </a:cubicBezTo>
                  <a:lnTo>
                    <a:pt x="33" y="1813"/>
                  </a:lnTo>
                  <a:cubicBezTo>
                    <a:pt x="15" y="1813"/>
                    <a:pt x="0" y="1798"/>
                    <a:pt x="0" y="1780"/>
                  </a:cubicBezTo>
                  <a:lnTo>
                    <a:pt x="0" y="34"/>
                  </a:lnTo>
                  <a:cubicBezTo>
                    <a:pt x="0" y="15"/>
                    <a:pt x="15" y="0"/>
                    <a:pt x="33" y="0"/>
                  </a:cubicBezTo>
                  <a:lnTo>
                    <a:pt x="338" y="0"/>
                  </a:lnTo>
                  <a:cubicBezTo>
                    <a:pt x="356" y="0"/>
                    <a:pt x="371" y="15"/>
                    <a:pt x="371" y="34"/>
                  </a:cubicBezTo>
                  <a:close/>
                </a:path>
              </a:pathLst>
            </a:custGeom>
            <a:solidFill>
              <a:schemeClr val="bg1">
                <a:lumMod val="65000"/>
              </a:schemeClr>
            </a:solidFill>
            <a:ln>
              <a:noFill/>
            </a:ln>
          </p:spPr>
          <p:txBody>
            <a:bodyPr vert="horz" wrap="square" lIns="91440" tIns="45720" rIns="91440" bIns="45720" numCol="1" anchor="t" anchorCtr="0" compatLnSpc="1">
              <a:prstTxWarp prst="textNoShape">
                <a:avLst/>
              </a:prstTxWarp>
            </a:bodyPr>
            <a:lstStyle/>
            <a:p>
              <a:endParaRPr lang="zh-CN" altLang="en-US">
                <a:solidFill>
                  <a:schemeClr val="bg1"/>
                </a:solidFill>
                <a:latin typeface="微软雅黑" panose="020B0503020204020204" pitchFamily="34" charset="-122"/>
                <a:ea typeface="微软雅黑" panose="020B0503020204020204" pitchFamily="34" charset="-122"/>
              </a:endParaRPr>
            </a:p>
          </p:txBody>
        </p:sp>
        <p:sp>
          <p:nvSpPr>
            <p:cNvPr id="142" name="TextBox 141"/>
            <p:cNvSpPr txBox="1"/>
            <p:nvPr/>
          </p:nvSpPr>
          <p:spPr>
            <a:xfrm>
              <a:off x="6739014" y="5074434"/>
              <a:ext cx="369332" cy="861774"/>
            </a:xfrm>
            <a:prstGeom prst="rect">
              <a:avLst/>
            </a:prstGeom>
            <a:noFill/>
          </p:spPr>
          <p:txBody>
            <a:bodyPr vert="eaVert" wrap="none" rtlCol="0">
              <a:spAutoFit/>
            </a:bodyPr>
            <a:lstStyle/>
            <a:p>
              <a:r>
                <a:rPr lang="zh-CN" altLang="en-US" sz="1200" dirty="0" smtClean="0">
                  <a:solidFill>
                    <a:schemeClr val="bg1"/>
                  </a:solidFill>
                  <a:latin typeface="微软雅黑" panose="020B0503020204020204" pitchFamily="34" charset="-122"/>
                  <a:ea typeface="微软雅黑" panose="020B0503020204020204" pitchFamily="34" charset="-122"/>
                </a:rPr>
                <a:t>售后部门</a:t>
              </a:r>
              <a:r>
                <a:rPr lang="en-US" altLang="zh-CN" sz="1200" dirty="0">
                  <a:solidFill>
                    <a:schemeClr val="bg1"/>
                  </a:solidFill>
                  <a:latin typeface="微软雅黑" panose="020B0503020204020204" pitchFamily="34" charset="-122"/>
                  <a:ea typeface="微软雅黑" panose="020B0503020204020204" pitchFamily="34" charset="-122"/>
                </a:rPr>
                <a:t>①</a:t>
              </a:r>
              <a:endParaRPr lang="zh-CN" altLang="en-US" sz="1200" dirty="0">
                <a:solidFill>
                  <a:schemeClr val="bg1"/>
                </a:solidFill>
                <a:latin typeface="微软雅黑" panose="020B0503020204020204" pitchFamily="34" charset="-122"/>
                <a:ea typeface="微软雅黑" panose="020B0503020204020204" pitchFamily="34" charset="-122"/>
              </a:endParaRPr>
            </a:p>
          </p:txBody>
        </p:sp>
      </p:grpSp>
      <p:grpSp>
        <p:nvGrpSpPr>
          <p:cNvPr id="143" name="组合 142"/>
          <p:cNvGrpSpPr/>
          <p:nvPr/>
        </p:nvGrpSpPr>
        <p:grpSpPr>
          <a:xfrm>
            <a:off x="7310514" y="4967387"/>
            <a:ext cx="369332" cy="1500188"/>
            <a:chOff x="7310514" y="5019675"/>
            <a:chExt cx="369332" cy="1500188"/>
          </a:xfrm>
          <a:solidFill>
            <a:schemeClr val="tx1"/>
          </a:solidFill>
        </p:grpSpPr>
        <p:sp>
          <p:nvSpPr>
            <p:cNvPr id="144" name="Freeform 102"/>
            <p:cNvSpPr>
              <a:spLocks/>
            </p:cNvSpPr>
            <p:nvPr/>
          </p:nvSpPr>
          <p:spPr bwMode="auto">
            <a:xfrm>
              <a:off x="7342188" y="5019675"/>
              <a:ext cx="307975" cy="1500188"/>
            </a:xfrm>
            <a:custGeom>
              <a:avLst/>
              <a:gdLst>
                <a:gd name="T0" fmla="*/ 371 w 371"/>
                <a:gd name="T1" fmla="*/ 34 h 1813"/>
                <a:gd name="T2" fmla="*/ 371 w 371"/>
                <a:gd name="T3" fmla="*/ 1780 h 1813"/>
                <a:gd name="T4" fmla="*/ 338 w 371"/>
                <a:gd name="T5" fmla="*/ 1813 h 1813"/>
                <a:gd name="T6" fmla="*/ 33 w 371"/>
                <a:gd name="T7" fmla="*/ 1813 h 1813"/>
                <a:gd name="T8" fmla="*/ 0 w 371"/>
                <a:gd name="T9" fmla="*/ 1780 h 1813"/>
                <a:gd name="T10" fmla="*/ 0 w 371"/>
                <a:gd name="T11" fmla="*/ 34 h 1813"/>
                <a:gd name="T12" fmla="*/ 33 w 371"/>
                <a:gd name="T13" fmla="*/ 0 h 1813"/>
                <a:gd name="T14" fmla="*/ 338 w 371"/>
                <a:gd name="T15" fmla="*/ 0 h 1813"/>
                <a:gd name="T16" fmla="*/ 371 w 371"/>
                <a:gd name="T17" fmla="*/ 34 h 181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371" h="1813">
                  <a:moveTo>
                    <a:pt x="371" y="34"/>
                  </a:moveTo>
                  <a:lnTo>
                    <a:pt x="371" y="1780"/>
                  </a:lnTo>
                  <a:cubicBezTo>
                    <a:pt x="371" y="1798"/>
                    <a:pt x="356" y="1813"/>
                    <a:pt x="338" y="1813"/>
                  </a:cubicBezTo>
                  <a:lnTo>
                    <a:pt x="33" y="1813"/>
                  </a:lnTo>
                  <a:cubicBezTo>
                    <a:pt x="15" y="1813"/>
                    <a:pt x="0" y="1798"/>
                    <a:pt x="0" y="1780"/>
                  </a:cubicBezTo>
                  <a:lnTo>
                    <a:pt x="0" y="34"/>
                  </a:lnTo>
                  <a:cubicBezTo>
                    <a:pt x="0" y="15"/>
                    <a:pt x="15" y="0"/>
                    <a:pt x="33" y="0"/>
                  </a:cubicBezTo>
                  <a:lnTo>
                    <a:pt x="338" y="0"/>
                  </a:lnTo>
                  <a:cubicBezTo>
                    <a:pt x="356" y="0"/>
                    <a:pt x="371" y="15"/>
                    <a:pt x="371" y="34"/>
                  </a:cubicBezTo>
                  <a:close/>
                </a:path>
              </a:pathLst>
            </a:custGeom>
            <a:solidFill>
              <a:schemeClr val="bg1">
                <a:lumMod val="65000"/>
              </a:schemeClr>
            </a:solidFill>
            <a:ln>
              <a:noFill/>
            </a:ln>
          </p:spPr>
          <p:txBody>
            <a:bodyPr vert="horz" wrap="square" lIns="91440" tIns="45720" rIns="91440" bIns="45720" numCol="1" anchor="t" anchorCtr="0" compatLnSpc="1">
              <a:prstTxWarp prst="textNoShape">
                <a:avLst/>
              </a:prstTxWarp>
            </a:bodyPr>
            <a:lstStyle/>
            <a:p>
              <a:endParaRPr lang="zh-CN" altLang="en-US">
                <a:solidFill>
                  <a:schemeClr val="bg1"/>
                </a:solidFill>
                <a:latin typeface="微软雅黑" panose="020B0503020204020204" pitchFamily="34" charset="-122"/>
                <a:ea typeface="微软雅黑" panose="020B0503020204020204" pitchFamily="34" charset="-122"/>
              </a:endParaRPr>
            </a:p>
          </p:txBody>
        </p:sp>
        <p:sp>
          <p:nvSpPr>
            <p:cNvPr id="145" name="TextBox 144"/>
            <p:cNvSpPr txBox="1"/>
            <p:nvPr/>
          </p:nvSpPr>
          <p:spPr>
            <a:xfrm>
              <a:off x="7310514" y="5074434"/>
              <a:ext cx="369332" cy="861774"/>
            </a:xfrm>
            <a:prstGeom prst="rect">
              <a:avLst/>
            </a:prstGeom>
            <a:noFill/>
          </p:spPr>
          <p:txBody>
            <a:bodyPr vert="eaVert" wrap="none" rtlCol="0">
              <a:spAutoFit/>
            </a:bodyPr>
            <a:lstStyle>
              <a:defPPr>
                <a:defRPr lang="zh-CN"/>
              </a:defPPr>
              <a:lvl1pPr>
                <a:defRPr sz="1200">
                  <a:solidFill>
                    <a:schemeClr val="accent3"/>
                  </a:solidFill>
                  <a:latin typeface="+mn-ea"/>
                  <a:ea typeface="+mn-ea"/>
                </a:defRPr>
              </a:lvl1pPr>
            </a:lstStyle>
            <a:p>
              <a:r>
                <a:rPr lang="zh-CN" altLang="en-US" dirty="0">
                  <a:solidFill>
                    <a:schemeClr val="bg1"/>
                  </a:solidFill>
                  <a:latin typeface="微软雅黑" panose="020B0503020204020204" pitchFamily="34" charset="-122"/>
                  <a:ea typeface="微软雅黑" panose="020B0503020204020204" pitchFamily="34" charset="-122"/>
                </a:rPr>
                <a:t>售后部门</a:t>
              </a:r>
              <a:r>
                <a:rPr lang="en-US" altLang="zh-CN" dirty="0">
                  <a:solidFill>
                    <a:schemeClr val="bg1"/>
                  </a:solidFill>
                  <a:latin typeface="微软雅黑" panose="020B0503020204020204" pitchFamily="34" charset="-122"/>
                  <a:ea typeface="微软雅黑" panose="020B0503020204020204" pitchFamily="34" charset="-122"/>
                </a:rPr>
                <a:t>②</a:t>
              </a:r>
              <a:endParaRPr lang="zh-CN" altLang="en-US" dirty="0">
                <a:solidFill>
                  <a:schemeClr val="bg1"/>
                </a:solidFill>
                <a:latin typeface="微软雅黑" panose="020B0503020204020204" pitchFamily="34" charset="-122"/>
                <a:ea typeface="微软雅黑" panose="020B0503020204020204" pitchFamily="34" charset="-122"/>
              </a:endParaRPr>
            </a:p>
          </p:txBody>
        </p:sp>
      </p:grpSp>
      <p:grpSp>
        <p:nvGrpSpPr>
          <p:cNvPr id="146" name="组合 145"/>
          <p:cNvGrpSpPr/>
          <p:nvPr/>
        </p:nvGrpSpPr>
        <p:grpSpPr>
          <a:xfrm>
            <a:off x="7853439" y="4967387"/>
            <a:ext cx="369332" cy="1500188"/>
            <a:chOff x="7853439" y="5019675"/>
            <a:chExt cx="369332" cy="1500188"/>
          </a:xfrm>
          <a:solidFill>
            <a:schemeClr val="tx1"/>
          </a:solidFill>
        </p:grpSpPr>
        <p:sp>
          <p:nvSpPr>
            <p:cNvPr id="147" name="Freeform 103"/>
            <p:cNvSpPr>
              <a:spLocks/>
            </p:cNvSpPr>
            <p:nvPr/>
          </p:nvSpPr>
          <p:spPr bwMode="auto">
            <a:xfrm>
              <a:off x="7889876" y="5019675"/>
              <a:ext cx="307975" cy="1500188"/>
            </a:xfrm>
            <a:custGeom>
              <a:avLst/>
              <a:gdLst>
                <a:gd name="T0" fmla="*/ 372 w 372"/>
                <a:gd name="T1" fmla="*/ 34 h 1813"/>
                <a:gd name="T2" fmla="*/ 372 w 372"/>
                <a:gd name="T3" fmla="*/ 1780 h 1813"/>
                <a:gd name="T4" fmla="*/ 338 w 372"/>
                <a:gd name="T5" fmla="*/ 1813 h 1813"/>
                <a:gd name="T6" fmla="*/ 34 w 372"/>
                <a:gd name="T7" fmla="*/ 1813 h 1813"/>
                <a:gd name="T8" fmla="*/ 0 w 372"/>
                <a:gd name="T9" fmla="*/ 1780 h 1813"/>
                <a:gd name="T10" fmla="*/ 0 w 372"/>
                <a:gd name="T11" fmla="*/ 34 h 1813"/>
                <a:gd name="T12" fmla="*/ 34 w 372"/>
                <a:gd name="T13" fmla="*/ 0 h 1813"/>
                <a:gd name="T14" fmla="*/ 338 w 372"/>
                <a:gd name="T15" fmla="*/ 0 h 1813"/>
                <a:gd name="T16" fmla="*/ 372 w 372"/>
                <a:gd name="T17" fmla="*/ 34 h 181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372" h="1813">
                  <a:moveTo>
                    <a:pt x="372" y="34"/>
                  </a:moveTo>
                  <a:lnTo>
                    <a:pt x="372" y="1780"/>
                  </a:lnTo>
                  <a:cubicBezTo>
                    <a:pt x="372" y="1798"/>
                    <a:pt x="357" y="1813"/>
                    <a:pt x="338" y="1813"/>
                  </a:cubicBezTo>
                  <a:lnTo>
                    <a:pt x="34" y="1813"/>
                  </a:lnTo>
                  <a:cubicBezTo>
                    <a:pt x="15" y="1813"/>
                    <a:pt x="0" y="1798"/>
                    <a:pt x="0" y="1780"/>
                  </a:cubicBezTo>
                  <a:lnTo>
                    <a:pt x="0" y="34"/>
                  </a:lnTo>
                  <a:cubicBezTo>
                    <a:pt x="0" y="15"/>
                    <a:pt x="15" y="0"/>
                    <a:pt x="34" y="0"/>
                  </a:cubicBezTo>
                  <a:lnTo>
                    <a:pt x="338" y="0"/>
                  </a:lnTo>
                  <a:cubicBezTo>
                    <a:pt x="357" y="0"/>
                    <a:pt x="372" y="15"/>
                    <a:pt x="372" y="34"/>
                  </a:cubicBezTo>
                  <a:close/>
                </a:path>
              </a:pathLst>
            </a:custGeom>
            <a:solidFill>
              <a:schemeClr val="bg1">
                <a:lumMod val="65000"/>
              </a:schemeClr>
            </a:solidFill>
            <a:ln>
              <a:noFill/>
            </a:ln>
          </p:spPr>
          <p:txBody>
            <a:bodyPr vert="horz" wrap="square" lIns="91440" tIns="45720" rIns="91440" bIns="45720" numCol="1" anchor="t" anchorCtr="0" compatLnSpc="1">
              <a:prstTxWarp prst="textNoShape">
                <a:avLst/>
              </a:prstTxWarp>
            </a:bodyPr>
            <a:lstStyle/>
            <a:p>
              <a:endParaRPr lang="zh-CN" altLang="en-US">
                <a:solidFill>
                  <a:schemeClr val="bg1"/>
                </a:solidFill>
                <a:latin typeface="微软雅黑" panose="020B0503020204020204" pitchFamily="34" charset="-122"/>
                <a:ea typeface="微软雅黑" panose="020B0503020204020204" pitchFamily="34" charset="-122"/>
              </a:endParaRPr>
            </a:p>
          </p:txBody>
        </p:sp>
        <p:sp>
          <p:nvSpPr>
            <p:cNvPr id="148" name="TextBox 147"/>
            <p:cNvSpPr txBox="1"/>
            <p:nvPr/>
          </p:nvSpPr>
          <p:spPr>
            <a:xfrm>
              <a:off x="7853439" y="5074434"/>
              <a:ext cx="369332" cy="861774"/>
            </a:xfrm>
            <a:prstGeom prst="rect">
              <a:avLst/>
            </a:prstGeom>
            <a:noFill/>
          </p:spPr>
          <p:txBody>
            <a:bodyPr vert="eaVert" wrap="none" rtlCol="0">
              <a:spAutoFit/>
            </a:bodyPr>
            <a:lstStyle>
              <a:defPPr>
                <a:defRPr lang="zh-CN"/>
              </a:defPPr>
              <a:lvl1pPr>
                <a:defRPr sz="1200">
                  <a:solidFill>
                    <a:schemeClr val="accent3"/>
                  </a:solidFill>
                  <a:latin typeface="+mn-ea"/>
                  <a:ea typeface="+mn-ea"/>
                </a:defRPr>
              </a:lvl1pPr>
            </a:lstStyle>
            <a:p>
              <a:r>
                <a:rPr lang="zh-CN" altLang="en-US" dirty="0">
                  <a:solidFill>
                    <a:schemeClr val="bg1"/>
                  </a:solidFill>
                  <a:latin typeface="微软雅黑" panose="020B0503020204020204" pitchFamily="34" charset="-122"/>
                  <a:ea typeface="微软雅黑" panose="020B0503020204020204" pitchFamily="34" charset="-122"/>
                </a:rPr>
                <a:t>售后部门</a:t>
              </a:r>
              <a:r>
                <a:rPr lang="en-US" altLang="zh-CN" dirty="0">
                  <a:solidFill>
                    <a:schemeClr val="bg1"/>
                  </a:solidFill>
                  <a:latin typeface="微软雅黑" panose="020B0503020204020204" pitchFamily="34" charset="-122"/>
                  <a:ea typeface="微软雅黑" panose="020B0503020204020204" pitchFamily="34" charset="-122"/>
                </a:rPr>
                <a:t>③</a:t>
              </a:r>
              <a:endParaRPr lang="zh-CN" altLang="en-US" dirty="0">
                <a:solidFill>
                  <a:schemeClr val="bg1"/>
                </a:solidFill>
                <a:latin typeface="微软雅黑" panose="020B0503020204020204" pitchFamily="34" charset="-122"/>
                <a:ea typeface="微软雅黑" panose="020B0503020204020204" pitchFamily="34" charset="-122"/>
              </a:endParaRPr>
            </a:p>
          </p:txBody>
        </p:sp>
      </p:grpSp>
      <p:sp>
        <p:nvSpPr>
          <p:cNvPr id="159" name="矩形 158"/>
          <p:cNvSpPr/>
          <p:nvPr/>
        </p:nvSpPr>
        <p:spPr>
          <a:xfrm>
            <a:off x="9412843" y="188639"/>
            <a:ext cx="933216" cy="334417"/>
          </a:xfrm>
          <a:prstGeom prst="rect">
            <a:avLst/>
          </a:prstGeom>
          <a:solidFill>
            <a:srgbClr val="92D05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400"/>
          </a:p>
        </p:txBody>
      </p:sp>
      <p:sp>
        <p:nvSpPr>
          <p:cNvPr id="160" name="矩形 159"/>
          <p:cNvSpPr/>
          <p:nvPr/>
        </p:nvSpPr>
        <p:spPr>
          <a:xfrm>
            <a:off x="10347503" y="187549"/>
            <a:ext cx="1582732" cy="334417"/>
          </a:xfrm>
          <a:prstGeom prst="rect">
            <a:avLst/>
          </a:prstGeom>
          <a:solidFill>
            <a:srgbClr val="92D050">
              <a:alpha val="7098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600"/>
          </a:p>
        </p:txBody>
      </p:sp>
      <p:sp>
        <p:nvSpPr>
          <p:cNvPr id="161" name="文本框 9"/>
          <p:cNvSpPr txBox="1"/>
          <p:nvPr/>
        </p:nvSpPr>
        <p:spPr>
          <a:xfrm>
            <a:off x="9412843" y="221071"/>
            <a:ext cx="933216" cy="284693"/>
          </a:xfrm>
          <a:prstGeom prst="rect">
            <a:avLst/>
          </a:prstGeom>
          <a:noFill/>
        </p:spPr>
        <p:txBody>
          <a:bodyPr wrap="square" lIns="68580" tIns="34290" rIns="68580" bIns="34290" rtlCol="0">
            <a:spAutoFit/>
          </a:bodyPr>
          <a:lstStyle/>
          <a:p>
            <a:pPr marL="0" lvl="1" algn="ctr"/>
            <a:r>
              <a:rPr lang="zh-CN" altLang="en-US" sz="1400" dirty="0">
                <a:solidFill>
                  <a:schemeClr val="bg1"/>
                </a:solidFill>
                <a:latin typeface="微软雅黑" pitchFamily="34" charset="-122"/>
                <a:ea typeface="微软雅黑" pitchFamily="34" charset="-122"/>
              </a:rPr>
              <a:t>第一章</a:t>
            </a:r>
          </a:p>
        </p:txBody>
      </p:sp>
      <p:sp>
        <p:nvSpPr>
          <p:cNvPr id="162" name="文本框 9"/>
          <p:cNvSpPr txBox="1"/>
          <p:nvPr/>
        </p:nvSpPr>
        <p:spPr>
          <a:xfrm>
            <a:off x="10338630" y="213500"/>
            <a:ext cx="1584176" cy="284693"/>
          </a:xfrm>
          <a:prstGeom prst="rect">
            <a:avLst/>
          </a:prstGeom>
          <a:noFill/>
        </p:spPr>
        <p:txBody>
          <a:bodyPr wrap="square" lIns="68580" tIns="34290" rIns="68580" bIns="34290" rtlCol="0">
            <a:spAutoFit/>
          </a:bodyPr>
          <a:lstStyle/>
          <a:p>
            <a:pPr marL="0" lvl="1" algn="ctr"/>
            <a:r>
              <a:rPr lang="zh-CN" altLang="en-US" sz="1400" dirty="0" smtClean="0">
                <a:solidFill>
                  <a:schemeClr val="bg1"/>
                </a:solidFill>
                <a:latin typeface="微软雅黑" pitchFamily="34" charset="-122"/>
                <a:ea typeface="微软雅黑" pitchFamily="34" charset="-122"/>
              </a:rPr>
              <a:t>公司与团队</a:t>
            </a:r>
            <a:endParaRPr lang="zh-CN" altLang="en-US" sz="1400" dirty="0">
              <a:solidFill>
                <a:schemeClr val="bg1"/>
              </a:solidFill>
              <a:latin typeface="微软雅黑" pitchFamily="34" charset="-122"/>
              <a:ea typeface="微软雅黑" pitchFamily="34" charset="-122"/>
            </a:endParaRPr>
          </a:p>
        </p:txBody>
      </p:sp>
      <p:sp>
        <p:nvSpPr>
          <p:cNvPr id="163" name="六边形 162"/>
          <p:cNvSpPr/>
          <p:nvPr/>
        </p:nvSpPr>
        <p:spPr>
          <a:xfrm>
            <a:off x="241896" y="125398"/>
            <a:ext cx="481345" cy="414953"/>
          </a:xfrm>
          <a:prstGeom prst="hexagon">
            <a:avLst/>
          </a:prstGeom>
          <a:solidFill>
            <a:srgbClr val="92D050"/>
          </a:solidFill>
          <a:ln>
            <a:solidFill>
              <a:srgbClr val="92D05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64" name="KSO_Shape"/>
          <p:cNvSpPr>
            <a:spLocks/>
          </p:cNvSpPr>
          <p:nvPr/>
        </p:nvSpPr>
        <p:spPr bwMode="auto">
          <a:xfrm>
            <a:off x="298621" y="206564"/>
            <a:ext cx="367893" cy="252620"/>
          </a:xfrm>
          <a:custGeom>
            <a:avLst/>
            <a:gdLst>
              <a:gd name="T0" fmla="*/ 2147483646 w 112"/>
              <a:gd name="T1" fmla="*/ 2147483646 h 77"/>
              <a:gd name="T2" fmla="*/ 2147483646 w 112"/>
              <a:gd name="T3" fmla="*/ 2147483646 h 77"/>
              <a:gd name="T4" fmla="*/ 2147483646 w 112"/>
              <a:gd name="T5" fmla="*/ 2147483646 h 77"/>
              <a:gd name="T6" fmla="*/ 2147483646 w 112"/>
              <a:gd name="T7" fmla="*/ 2147483646 h 77"/>
              <a:gd name="T8" fmla="*/ 2147483646 w 112"/>
              <a:gd name="T9" fmla="*/ 2147483646 h 77"/>
              <a:gd name="T10" fmla="*/ 0 w 112"/>
              <a:gd name="T11" fmla="*/ 2147483646 h 77"/>
              <a:gd name="T12" fmla="*/ 2147483646 w 112"/>
              <a:gd name="T13" fmla="*/ 2147483646 h 77"/>
              <a:gd name="T14" fmla="*/ 2147483646 w 112"/>
              <a:gd name="T15" fmla="*/ 2147483646 h 77"/>
              <a:gd name="T16" fmla="*/ 2147483646 w 112"/>
              <a:gd name="T17" fmla="*/ 2147483646 h 77"/>
              <a:gd name="T18" fmla="*/ 2147483646 w 112"/>
              <a:gd name="T19" fmla="*/ 2147483646 h 77"/>
              <a:gd name="T20" fmla="*/ 2147483646 w 112"/>
              <a:gd name="T21" fmla="*/ 2147483646 h 77"/>
              <a:gd name="T22" fmla="*/ 2147483646 w 112"/>
              <a:gd name="T23" fmla="*/ 2147483646 h 77"/>
              <a:gd name="T24" fmla="*/ 2147483646 w 112"/>
              <a:gd name="T25" fmla="*/ 2147483646 h 77"/>
              <a:gd name="T26" fmla="*/ 2147483646 w 112"/>
              <a:gd name="T27" fmla="*/ 2147483646 h 77"/>
              <a:gd name="T28" fmla="*/ 2147483646 w 112"/>
              <a:gd name="T29" fmla="*/ 2147483646 h 77"/>
              <a:gd name="T30" fmla="*/ 2147483646 w 112"/>
              <a:gd name="T31" fmla="*/ 2147483646 h 77"/>
              <a:gd name="T32" fmla="*/ 2147483646 w 112"/>
              <a:gd name="T33" fmla="*/ 2147483646 h 77"/>
              <a:gd name="T34" fmla="*/ 2147483646 w 112"/>
              <a:gd name="T35" fmla="*/ 2147483646 h 77"/>
              <a:gd name="T36" fmla="*/ 2147483646 w 112"/>
              <a:gd name="T37" fmla="*/ 2147483646 h 77"/>
              <a:gd name="T38" fmla="*/ 2147483646 w 112"/>
              <a:gd name="T39" fmla="*/ 2147483646 h 77"/>
              <a:gd name="T40" fmla="*/ 2147483646 w 112"/>
              <a:gd name="T41" fmla="*/ 2147483646 h 77"/>
              <a:gd name="T42" fmla="*/ 2147483646 w 112"/>
              <a:gd name="T43" fmla="*/ 2147483646 h 77"/>
              <a:gd name="T44" fmla="*/ 2147483646 w 112"/>
              <a:gd name="T45" fmla="*/ 2147483646 h 77"/>
              <a:gd name="T46" fmla="*/ 2147483646 w 112"/>
              <a:gd name="T47" fmla="*/ 2147483646 h 77"/>
              <a:gd name="T48" fmla="*/ 2147483646 w 112"/>
              <a:gd name="T49" fmla="*/ 2147483646 h 77"/>
              <a:gd name="T50" fmla="*/ 2147483646 w 112"/>
              <a:gd name="T51" fmla="*/ 2147483646 h 77"/>
              <a:gd name="T52" fmla="*/ 2147483646 w 112"/>
              <a:gd name="T53" fmla="*/ 2147483646 h 77"/>
              <a:gd name="T54" fmla="*/ 2147483646 w 112"/>
              <a:gd name="T55" fmla="*/ 2147483646 h 77"/>
              <a:gd name="T56" fmla="*/ 2147483646 w 112"/>
              <a:gd name="T57" fmla="*/ 2147483646 h 77"/>
              <a:gd name="T58" fmla="*/ 2147483646 w 112"/>
              <a:gd name="T59" fmla="*/ 2147483646 h 77"/>
              <a:gd name="T60" fmla="*/ 2147483646 w 112"/>
              <a:gd name="T61" fmla="*/ 2147483646 h 77"/>
              <a:gd name="T62" fmla="*/ 2147483646 w 112"/>
              <a:gd name="T63" fmla="*/ 2147483646 h 77"/>
              <a:gd name="T64" fmla="*/ 2147483646 w 112"/>
              <a:gd name="T65" fmla="*/ 2147483646 h 77"/>
              <a:gd name="T66" fmla="*/ 2147483646 w 112"/>
              <a:gd name="T67" fmla="*/ 2147483646 h 77"/>
              <a:gd name="T68" fmla="*/ 2147483646 w 112"/>
              <a:gd name="T69" fmla="*/ 2147483646 h 77"/>
              <a:gd name="T70" fmla="*/ 2147483646 w 112"/>
              <a:gd name="T71" fmla="*/ 2147483646 h 77"/>
              <a:gd name="T72" fmla="*/ 2147483646 w 112"/>
              <a:gd name="T73" fmla="*/ 2147483646 h 77"/>
              <a:gd name="T74" fmla="*/ 2147483646 w 112"/>
              <a:gd name="T75" fmla="*/ 2147483646 h 77"/>
              <a:gd name="T76" fmla="*/ 2147483646 w 112"/>
              <a:gd name="T77" fmla="*/ 2147483646 h 77"/>
              <a:gd name="T78" fmla="*/ 2147483646 w 112"/>
              <a:gd name="T79" fmla="*/ 2147483646 h 77"/>
              <a:gd name="T80" fmla="*/ 2147483646 w 112"/>
              <a:gd name="T81" fmla="*/ 2147483646 h 77"/>
              <a:gd name="T82" fmla="*/ 2147483646 w 112"/>
              <a:gd name="T83" fmla="*/ 2147483646 h 77"/>
              <a:gd name="T84" fmla="*/ 2147483646 w 112"/>
              <a:gd name="T85" fmla="*/ 2147483646 h 77"/>
              <a:gd name="T86" fmla="*/ 2147483646 w 112"/>
              <a:gd name="T87" fmla="*/ 2147483646 h 77"/>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Lst>
            <a:ahLst/>
            <a:cxnLst>
              <a:cxn ang="T88">
                <a:pos x="T0" y="T1"/>
              </a:cxn>
              <a:cxn ang="T89">
                <a:pos x="T2" y="T3"/>
              </a:cxn>
              <a:cxn ang="T90">
                <a:pos x="T4" y="T5"/>
              </a:cxn>
              <a:cxn ang="T91">
                <a:pos x="T6" y="T7"/>
              </a:cxn>
              <a:cxn ang="T92">
                <a:pos x="T8" y="T9"/>
              </a:cxn>
              <a:cxn ang="T93">
                <a:pos x="T10" y="T11"/>
              </a:cxn>
              <a:cxn ang="T94">
                <a:pos x="T12" y="T13"/>
              </a:cxn>
              <a:cxn ang="T95">
                <a:pos x="T14" y="T15"/>
              </a:cxn>
              <a:cxn ang="T96">
                <a:pos x="T16" y="T17"/>
              </a:cxn>
              <a:cxn ang="T97">
                <a:pos x="T18" y="T19"/>
              </a:cxn>
              <a:cxn ang="T98">
                <a:pos x="T20" y="T21"/>
              </a:cxn>
              <a:cxn ang="T99">
                <a:pos x="T22" y="T23"/>
              </a:cxn>
              <a:cxn ang="T100">
                <a:pos x="T24" y="T25"/>
              </a:cxn>
              <a:cxn ang="T101">
                <a:pos x="T26" y="T27"/>
              </a:cxn>
              <a:cxn ang="T102">
                <a:pos x="T28" y="T29"/>
              </a:cxn>
              <a:cxn ang="T103">
                <a:pos x="T30" y="T31"/>
              </a:cxn>
              <a:cxn ang="T104">
                <a:pos x="T32" y="T33"/>
              </a:cxn>
              <a:cxn ang="T105">
                <a:pos x="T34" y="T35"/>
              </a:cxn>
              <a:cxn ang="T106">
                <a:pos x="T36" y="T37"/>
              </a:cxn>
              <a:cxn ang="T107">
                <a:pos x="T38" y="T39"/>
              </a:cxn>
              <a:cxn ang="T108">
                <a:pos x="T40" y="T41"/>
              </a:cxn>
              <a:cxn ang="T109">
                <a:pos x="T42" y="T43"/>
              </a:cxn>
              <a:cxn ang="T110">
                <a:pos x="T44" y="T45"/>
              </a:cxn>
              <a:cxn ang="T111">
                <a:pos x="T46" y="T47"/>
              </a:cxn>
              <a:cxn ang="T112">
                <a:pos x="T48" y="T49"/>
              </a:cxn>
              <a:cxn ang="T113">
                <a:pos x="T50" y="T51"/>
              </a:cxn>
              <a:cxn ang="T114">
                <a:pos x="T52" y="T53"/>
              </a:cxn>
              <a:cxn ang="T115">
                <a:pos x="T54" y="T55"/>
              </a:cxn>
              <a:cxn ang="T116">
                <a:pos x="T56" y="T57"/>
              </a:cxn>
              <a:cxn ang="T117">
                <a:pos x="T58" y="T59"/>
              </a:cxn>
              <a:cxn ang="T118">
                <a:pos x="T60" y="T61"/>
              </a:cxn>
              <a:cxn ang="T119">
                <a:pos x="T62" y="T63"/>
              </a:cxn>
              <a:cxn ang="T120">
                <a:pos x="T64" y="T65"/>
              </a:cxn>
              <a:cxn ang="T121">
                <a:pos x="T66" y="T67"/>
              </a:cxn>
              <a:cxn ang="T122">
                <a:pos x="T68" y="T69"/>
              </a:cxn>
              <a:cxn ang="T123">
                <a:pos x="T70" y="T71"/>
              </a:cxn>
              <a:cxn ang="T124">
                <a:pos x="T72" y="T73"/>
              </a:cxn>
              <a:cxn ang="T125">
                <a:pos x="T74" y="T75"/>
              </a:cxn>
              <a:cxn ang="T126">
                <a:pos x="T76" y="T77"/>
              </a:cxn>
              <a:cxn ang="T127">
                <a:pos x="T78" y="T79"/>
              </a:cxn>
              <a:cxn ang="T128">
                <a:pos x="T80" y="T81"/>
              </a:cxn>
              <a:cxn ang="T129">
                <a:pos x="T82" y="T83"/>
              </a:cxn>
              <a:cxn ang="T130">
                <a:pos x="T84" y="T85"/>
              </a:cxn>
              <a:cxn ang="T131">
                <a:pos x="T86" y="T87"/>
              </a:cxn>
            </a:cxnLst>
            <a:rect l="0" t="0" r="r" b="b"/>
            <a:pathLst>
              <a:path w="112" h="77">
                <a:moveTo>
                  <a:pt x="56" y="0"/>
                </a:moveTo>
                <a:cubicBezTo>
                  <a:pt x="62" y="0"/>
                  <a:pt x="66" y="4"/>
                  <a:pt x="66" y="10"/>
                </a:cubicBezTo>
                <a:cubicBezTo>
                  <a:pt x="66" y="15"/>
                  <a:pt x="62" y="20"/>
                  <a:pt x="56" y="20"/>
                </a:cubicBezTo>
                <a:cubicBezTo>
                  <a:pt x="51" y="20"/>
                  <a:pt x="46" y="15"/>
                  <a:pt x="46" y="10"/>
                </a:cubicBezTo>
                <a:cubicBezTo>
                  <a:pt x="46" y="4"/>
                  <a:pt x="51" y="0"/>
                  <a:pt x="56" y="0"/>
                </a:cubicBezTo>
                <a:close/>
                <a:moveTo>
                  <a:pt x="15" y="49"/>
                </a:moveTo>
                <a:cubicBezTo>
                  <a:pt x="15" y="66"/>
                  <a:pt x="15" y="66"/>
                  <a:pt x="15" y="66"/>
                </a:cubicBezTo>
                <a:cubicBezTo>
                  <a:pt x="10" y="66"/>
                  <a:pt x="10" y="66"/>
                  <a:pt x="10" y="66"/>
                </a:cubicBezTo>
                <a:cubicBezTo>
                  <a:pt x="10" y="52"/>
                  <a:pt x="10" y="52"/>
                  <a:pt x="10" y="52"/>
                </a:cubicBezTo>
                <a:cubicBezTo>
                  <a:pt x="9" y="52"/>
                  <a:pt x="9" y="52"/>
                  <a:pt x="9" y="52"/>
                </a:cubicBezTo>
                <a:cubicBezTo>
                  <a:pt x="9" y="66"/>
                  <a:pt x="9" y="66"/>
                  <a:pt x="9" y="66"/>
                </a:cubicBezTo>
                <a:cubicBezTo>
                  <a:pt x="4" y="66"/>
                  <a:pt x="4" y="66"/>
                  <a:pt x="4" y="66"/>
                </a:cubicBezTo>
                <a:cubicBezTo>
                  <a:pt x="4" y="49"/>
                  <a:pt x="4" y="49"/>
                  <a:pt x="4" y="49"/>
                </a:cubicBezTo>
                <a:cubicBezTo>
                  <a:pt x="4" y="46"/>
                  <a:pt x="4" y="46"/>
                  <a:pt x="4" y="46"/>
                </a:cubicBezTo>
                <a:cubicBezTo>
                  <a:pt x="4" y="37"/>
                  <a:pt x="4" y="37"/>
                  <a:pt x="4" y="37"/>
                </a:cubicBezTo>
                <a:cubicBezTo>
                  <a:pt x="4" y="37"/>
                  <a:pt x="4" y="37"/>
                  <a:pt x="4" y="37"/>
                </a:cubicBezTo>
                <a:cubicBezTo>
                  <a:pt x="4" y="46"/>
                  <a:pt x="4" y="46"/>
                  <a:pt x="4" y="46"/>
                </a:cubicBezTo>
                <a:cubicBezTo>
                  <a:pt x="0" y="46"/>
                  <a:pt x="0" y="46"/>
                  <a:pt x="0" y="46"/>
                </a:cubicBezTo>
                <a:cubicBezTo>
                  <a:pt x="0" y="33"/>
                  <a:pt x="0" y="33"/>
                  <a:pt x="0" y="33"/>
                </a:cubicBezTo>
                <a:cubicBezTo>
                  <a:pt x="0" y="31"/>
                  <a:pt x="1" y="29"/>
                  <a:pt x="4" y="29"/>
                </a:cubicBezTo>
                <a:cubicBezTo>
                  <a:pt x="13" y="29"/>
                  <a:pt x="13" y="29"/>
                  <a:pt x="13" y="29"/>
                </a:cubicBezTo>
                <a:cubicBezTo>
                  <a:pt x="13" y="30"/>
                  <a:pt x="13" y="30"/>
                  <a:pt x="13" y="31"/>
                </a:cubicBezTo>
                <a:cubicBezTo>
                  <a:pt x="13" y="49"/>
                  <a:pt x="13" y="49"/>
                  <a:pt x="13" y="49"/>
                </a:cubicBezTo>
                <a:cubicBezTo>
                  <a:pt x="15" y="49"/>
                  <a:pt x="15" y="49"/>
                  <a:pt x="15" y="49"/>
                </a:cubicBezTo>
                <a:close/>
                <a:moveTo>
                  <a:pt x="10" y="15"/>
                </a:moveTo>
                <a:cubicBezTo>
                  <a:pt x="13" y="15"/>
                  <a:pt x="16" y="18"/>
                  <a:pt x="16" y="22"/>
                </a:cubicBezTo>
                <a:cubicBezTo>
                  <a:pt x="16" y="23"/>
                  <a:pt x="16" y="24"/>
                  <a:pt x="15" y="25"/>
                </a:cubicBezTo>
                <a:cubicBezTo>
                  <a:pt x="15" y="26"/>
                  <a:pt x="15" y="26"/>
                  <a:pt x="14" y="26"/>
                </a:cubicBezTo>
                <a:cubicBezTo>
                  <a:pt x="13" y="27"/>
                  <a:pt x="12" y="28"/>
                  <a:pt x="10" y="28"/>
                </a:cubicBezTo>
                <a:cubicBezTo>
                  <a:pt x="6" y="28"/>
                  <a:pt x="3" y="25"/>
                  <a:pt x="3" y="22"/>
                </a:cubicBezTo>
                <a:cubicBezTo>
                  <a:pt x="3" y="18"/>
                  <a:pt x="6" y="15"/>
                  <a:pt x="10" y="15"/>
                </a:cubicBezTo>
                <a:close/>
                <a:moveTo>
                  <a:pt x="96" y="49"/>
                </a:moveTo>
                <a:cubicBezTo>
                  <a:pt x="96" y="66"/>
                  <a:pt x="96" y="66"/>
                  <a:pt x="96" y="66"/>
                </a:cubicBezTo>
                <a:cubicBezTo>
                  <a:pt x="101" y="66"/>
                  <a:pt x="101" y="66"/>
                  <a:pt x="101" y="66"/>
                </a:cubicBezTo>
                <a:cubicBezTo>
                  <a:pt x="101" y="52"/>
                  <a:pt x="101" y="52"/>
                  <a:pt x="101" y="52"/>
                </a:cubicBezTo>
                <a:cubicBezTo>
                  <a:pt x="102" y="52"/>
                  <a:pt x="102" y="52"/>
                  <a:pt x="102" y="52"/>
                </a:cubicBezTo>
                <a:cubicBezTo>
                  <a:pt x="102" y="66"/>
                  <a:pt x="102" y="66"/>
                  <a:pt x="102" y="66"/>
                </a:cubicBezTo>
                <a:cubicBezTo>
                  <a:pt x="107" y="66"/>
                  <a:pt x="107" y="66"/>
                  <a:pt x="107" y="66"/>
                </a:cubicBezTo>
                <a:cubicBezTo>
                  <a:pt x="107" y="49"/>
                  <a:pt x="107" y="49"/>
                  <a:pt x="107" y="49"/>
                </a:cubicBezTo>
                <a:cubicBezTo>
                  <a:pt x="107" y="46"/>
                  <a:pt x="107" y="46"/>
                  <a:pt x="107" y="46"/>
                </a:cubicBezTo>
                <a:cubicBezTo>
                  <a:pt x="107" y="37"/>
                  <a:pt x="107" y="37"/>
                  <a:pt x="107" y="37"/>
                </a:cubicBezTo>
                <a:cubicBezTo>
                  <a:pt x="107" y="37"/>
                  <a:pt x="107" y="37"/>
                  <a:pt x="107" y="37"/>
                </a:cubicBezTo>
                <a:cubicBezTo>
                  <a:pt x="107" y="46"/>
                  <a:pt x="107" y="46"/>
                  <a:pt x="107" y="46"/>
                </a:cubicBezTo>
                <a:cubicBezTo>
                  <a:pt x="112" y="46"/>
                  <a:pt x="112" y="46"/>
                  <a:pt x="112" y="46"/>
                </a:cubicBezTo>
                <a:cubicBezTo>
                  <a:pt x="112" y="33"/>
                  <a:pt x="112" y="33"/>
                  <a:pt x="112" y="33"/>
                </a:cubicBezTo>
                <a:cubicBezTo>
                  <a:pt x="112" y="31"/>
                  <a:pt x="110" y="29"/>
                  <a:pt x="107" y="29"/>
                </a:cubicBezTo>
                <a:cubicBezTo>
                  <a:pt x="98" y="29"/>
                  <a:pt x="98" y="29"/>
                  <a:pt x="98" y="29"/>
                </a:cubicBezTo>
                <a:cubicBezTo>
                  <a:pt x="98" y="30"/>
                  <a:pt x="98" y="30"/>
                  <a:pt x="98" y="31"/>
                </a:cubicBezTo>
                <a:cubicBezTo>
                  <a:pt x="98" y="49"/>
                  <a:pt x="98" y="49"/>
                  <a:pt x="98" y="49"/>
                </a:cubicBezTo>
                <a:cubicBezTo>
                  <a:pt x="96" y="49"/>
                  <a:pt x="96" y="49"/>
                  <a:pt x="96" y="49"/>
                </a:cubicBezTo>
                <a:close/>
                <a:moveTo>
                  <a:pt x="101" y="15"/>
                </a:moveTo>
                <a:cubicBezTo>
                  <a:pt x="98" y="15"/>
                  <a:pt x="95" y="18"/>
                  <a:pt x="95" y="22"/>
                </a:cubicBezTo>
                <a:cubicBezTo>
                  <a:pt x="95" y="23"/>
                  <a:pt x="95" y="24"/>
                  <a:pt x="96" y="25"/>
                </a:cubicBezTo>
                <a:cubicBezTo>
                  <a:pt x="96" y="26"/>
                  <a:pt x="97" y="26"/>
                  <a:pt x="97" y="26"/>
                </a:cubicBezTo>
                <a:cubicBezTo>
                  <a:pt x="98" y="27"/>
                  <a:pt x="100" y="28"/>
                  <a:pt x="101" y="28"/>
                </a:cubicBezTo>
                <a:cubicBezTo>
                  <a:pt x="105" y="28"/>
                  <a:pt x="108" y="25"/>
                  <a:pt x="108" y="22"/>
                </a:cubicBezTo>
                <a:cubicBezTo>
                  <a:pt x="108" y="18"/>
                  <a:pt x="105" y="15"/>
                  <a:pt x="101" y="15"/>
                </a:cubicBezTo>
                <a:close/>
                <a:moveTo>
                  <a:pt x="75" y="51"/>
                </a:moveTo>
                <a:cubicBezTo>
                  <a:pt x="75" y="72"/>
                  <a:pt x="75" y="72"/>
                  <a:pt x="75" y="72"/>
                </a:cubicBezTo>
                <a:cubicBezTo>
                  <a:pt x="80" y="72"/>
                  <a:pt x="80" y="72"/>
                  <a:pt x="80" y="72"/>
                </a:cubicBezTo>
                <a:cubicBezTo>
                  <a:pt x="80" y="54"/>
                  <a:pt x="80" y="54"/>
                  <a:pt x="80" y="54"/>
                </a:cubicBezTo>
                <a:cubicBezTo>
                  <a:pt x="82" y="54"/>
                  <a:pt x="82" y="54"/>
                  <a:pt x="82" y="54"/>
                </a:cubicBezTo>
                <a:cubicBezTo>
                  <a:pt x="82" y="72"/>
                  <a:pt x="82" y="72"/>
                  <a:pt x="82" y="72"/>
                </a:cubicBezTo>
                <a:cubicBezTo>
                  <a:pt x="87" y="72"/>
                  <a:pt x="87" y="72"/>
                  <a:pt x="87" y="72"/>
                </a:cubicBezTo>
                <a:cubicBezTo>
                  <a:pt x="87" y="51"/>
                  <a:pt x="87" y="51"/>
                  <a:pt x="87" y="51"/>
                </a:cubicBezTo>
                <a:cubicBezTo>
                  <a:pt x="87" y="47"/>
                  <a:pt x="87" y="47"/>
                  <a:pt x="87" y="47"/>
                </a:cubicBezTo>
                <a:cubicBezTo>
                  <a:pt x="87" y="36"/>
                  <a:pt x="87" y="36"/>
                  <a:pt x="87" y="36"/>
                </a:cubicBezTo>
                <a:cubicBezTo>
                  <a:pt x="88" y="36"/>
                  <a:pt x="88" y="36"/>
                  <a:pt x="88" y="36"/>
                </a:cubicBezTo>
                <a:cubicBezTo>
                  <a:pt x="88" y="47"/>
                  <a:pt x="88" y="47"/>
                  <a:pt x="88" y="47"/>
                </a:cubicBezTo>
                <a:cubicBezTo>
                  <a:pt x="94" y="47"/>
                  <a:pt x="94" y="47"/>
                  <a:pt x="94" y="47"/>
                </a:cubicBezTo>
                <a:cubicBezTo>
                  <a:pt x="94" y="31"/>
                  <a:pt x="94" y="31"/>
                  <a:pt x="94" y="31"/>
                </a:cubicBezTo>
                <a:cubicBezTo>
                  <a:pt x="94" y="28"/>
                  <a:pt x="91" y="26"/>
                  <a:pt x="88" y="26"/>
                </a:cubicBezTo>
                <a:cubicBezTo>
                  <a:pt x="77" y="26"/>
                  <a:pt x="77" y="26"/>
                  <a:pt x="77" y="26"/>
                </a:cubicBezTo>
                <a:cubicBezTo>
                  <a:pt x="77" y="27"/>
                  <a:pt x="77" y="28"/>
                  <a:pt x="77" y="28"/>
                </a:cubicBezTo>
                <a:cubicBezTo>
                  <a:pt x="77" y="51"/>
                  <a:pt x="77" y="51"/>
                  <a:pt x="77" y="51"/>
                </a:cubicBezTo>
                <a:cubicBezTo>
                  <a:pt x="75" y="51"/>
                  <a:pt x="75" y="51"/>
                  <a:pt x="75" y="51"/>
                </a:cubicBezTo>
                <a:close/>
                <a:moveTo>
                  <a:pt x="65" y="47"/>
                </a:moveTo>
                <a:cubicBezTo>
                  <a:pt x="65" y="32"/>
                  <a:pt x="65" y="32"/>
                  <a:pt x="65" y="32"/>
                </a:cubicBezTo>
                <a:cubicBezTo>
                  <a:pt x="64" y="32"/>
                  <a:pt x="64" y="32"/>
                  <a:pt x="64" y="32"/>
                </a:cubicBezTo>
                <a:cubicBezTo>
                  <a:pt x="64" y="47"/>
                  <a:pt x="64" y="47"/>
                  <a:pt x="64" y="47"/>
                </a:cubicBezTo>
                <a:cubicBezTo>
                  <a:pt x="64" y="50"/>
                  <a:pt x="64" y="50"/>
                  <a:pt x="64" y="50"/>
                </a:cubicBezTo>
                <a:cubicBezTo>
                  <a:pt x="64" y="77"/>
                  <a:pt x="64" y="77"/>
                  <a:pt x="64" y="77"/>
                </a:cubicBezTo>
                <a:cubicBezTo>
                  <a:pt x="57" y="77"/>
                  <a:pt x="57" y="77"/>
                  <a:pt x="57" y="77"/>
                </a:cubicBezTo>
                <a:cubicBezTo>
                  <a:pt x="57" y="55"/>
                  <a:pt x="57" y="55"/>
                  <a:pt x="57" y="55"/>
                </a:cubicBezTo>
                <a:cubicBezTo>
                  <a:pt x="55" y="55"/>
                  <a:pt x="55" y="55"/>
                  <a:pt x="55" y="55"/>
                </a:cubicBezTo>
                <a:cubicBezTo>
                  <a:pt x="55" y="77"/>
                  <a:pt x="55" y="77"/>
                  <a:pt x="55" y="77"/>
                </a:cubicBezTo>
                <a:cubicBezTo>
                  <a:pt x="48" y="77"/>
                  <a:pt x="48" y="77"/>
                  <a:pt x="48" y="77"/>
                </a:cubicBezTo>
                <a:cubicBezTo>
                  <a:pt x="48" y="50"/>
                  <a:pt x="48" y="50"/>
                  <a:pt x="48" y="50"/>
                </a:cubicBezTo>
                <a:cubicBezTo>
                  <a:pt x="48" y="47"/>
                  <a:pt x="48" y="47"/>
                  <a:pt x="48" y="47"/>
                </a:cubicBezTo>
                <a:cubicBezTo>
                  <a:pt x="48" y="32"/>
                  <a:pt x="48" y="32"/>
                  <a:pt x="48" y="32"/>
                </a:cubicBezTo>
                <a:cubicBezTo>
                  <a:pt x="47" y="32"/>
                  <a:pt x="47" y="32"/>
                  <a:pt x="47" y="32"/>
                </a:cubicBezTo>
                <a:cubicBezTo>
                  <a:pt x="47" y="47"/>
                  <a:pt x="47" y="47"/>
                  <a:pt x="47" y="47"/>
                </a:cubicBezTo>
                <a:cubicBezTo>
                  <a:pt x="41" y="47"/>
                  <a:pt x="41" y="47"/>
                  <a:pt x="41" y="47"/>
                </a:cubicBezTo>
                <a:cubicBezTo>
                  <a:pt x="41" y="27"/>
                  <a:pt x="41" y="27"/>
                  <a:pt x="41" y="27"/>
                </a:cubicBezTo>
                <a:cubicBezTo>
                  <a:pt x="41" y="24"/>
                  <a:pt x="44" y="21"/>
                  <a:pt x="47" y="21"/>
                </a:cubicBezTo>
                <a:cubicBezTo>
                  <a:pt x="66" y="21"/>
                  <a:pt x="46" y="21"/>
                  <a:pt x="65" y="21"/>
                </a:cubicBezTo>
                <a:cubicBezTo>
                  <a:pt x="69" y="21"/>
                  <a:pt x="71" y="24"/>
                  <a:pt x="71" y="27"/>
                </a:cubicBezTo>
                <a:cubicBezTo>
                  <a:pt x="71" y="47"/>
                  <a:pt x="71" y="47"/>
                  <a:pt x="71" y="47"/>
                </a:cubicBezTo>
                <a:cubicBezTo>
                  <a:pt x="70" y="47"/>
                  <a:pt x="68" y="47"/>
                  <a:pt x="65" y="47"/>
                </a:cubicBezTo>
                <a:close/>
                <a:moveTo>
                  <a:pt x="37" y="51"/>
                </a:moveTo>
                <a:cubicBezTo>
                  <a:pt x="37" y="72"/>
                  <a:pt x="37" y="72"/>
                  <a:pt x="37" y="72"/>
                </a:cubicBezTo>
                <a:cubicBezTo>
                  <a:pt x="31" y="72"/>
                  <a:pt x="31" y="72"/>
                  <a:pt x="31" y="72"/>
                </a:cubicBezTo>
                <a:cubicBezTo>
                  <a:pt x="31" y="54"/>
                  <a:pt x="31" y="54"/>
                  <a:pt x="31" y="54"/>
                </a:cubicBezTo>
                <a:cubicBezTo>
                  <a:pt x="30" y="54"/>
                  <a:pt x="30" y="54"/>
                  <a:pt x="30" y="54"/>
                </a:cubicBezTo>
                <a:cubicBezTo>
                  <a:pt x="30" y="72"/>
                  <a:pt x="30" y="72"/>
                  <a:pt x="30" y="72"/>
                </a:cubicBezTo>
                <a:cubicBezTo>
                  <a:pt x="24" y="72"/>
                  <a:pt x="24" y="72"/>
                  <a:pt x="24" y="72"/>
                </a:cubicBezTo>
                <a:cubicBezTo>
                  <a:pt x="24" y="51"/>
                  <a:pt x="24" y="51"/>
                  <a:pt x="24" y="51"/>
                </a:cubicBezTo>
                <a:cubicBezTo>
                  <a:pt x="24" y="47"/>
                  <a:pt x="24" y="47"/>
                  <a:pt x="24" y="47"/>
                </a:cubicBezTo>
                <a:cubicBezTo>
                  <a:pt x="24" y="36"/>
                  <a:pt x="24" y="36"/>
                  <a:pt x="24" y="36"/>
                </a:cubicBezTo>
                <a:cubicBezTo>
                  <a:pt x="23" y="36"/>
                  <a:pt x="23" y="36"/>
                  <a:pt x="23" y="36"/>
                </a:cubicBezTo>
                <a:cubicBezTo>
                  <a:pt x="23" y="47"/>
                  <a:pt x="23" y="47"/>
                  <a:pt x="23" y="47"/>
                </a:cubicBezTo>
                <a:cubicBezTo>
                  <a:pt x="18" y="47"/>
                  <a:pt x="18" y="47"/>
                  <a:pt x="18" y="47"/>
                </a:cubicBezTo>
                <a:cubicBezTo>
                  <a:pt x="18" y="31"/>
                  <a:pt x="18" y="31"/>
                  <a:pt x="18" y="31"/>
                </a:cubicBezTo>
                <a:cubicBezTo>
                  <a:pt x="18" y="28"/>
                  <a:pt x="20" y="26"/>
                  <a:pt x="23" y="26"/>
                </a:cubicBezTo>
                <a:cubicBezTo>
                  <a:pt x="35" y="26"/>
                  <a:pt x="35" y="26"/>
                  <a:pt x="35" y="26"/>
                </a:cubicBezTo>
                <a:cubicBezTo>
                  <a:pt x="35" y="27"/>
                  <a:pt x="35" y="28"/>
                  <a:pt x="35" y="28"/>
                </a:cubicBezTo>
                <a:cubicBezTo>
                  <a:pt x="35" y="51"/>
                  <a:pt x="35" y="51"/>
                  <a:pt x="35" y="51"/>
                </a:cubicBezTo>
                <a:cubicBezTo>
                  <a:pt x="37" y="51"/>
                  <a:pt x="37" y="51"/>
                  <a:pt x="37" y="51"/>
                </a:cubicBezTo>
                <a:close/>
                <a:moveTo>
                  <a:pt x="31" y="9"/>
                </a:moveTo>
                <a:cubicBezTo>
                  <a:pt x="35" y="9"/>
                  <a:pt x="39" y="12"/>
                  <a:pt x="39" y="17"/>
                </a:cubicBezTo>
                <a:cubicBezTo>
                  <a:pt x="39" y="19"/>
                  <a:pt x="38" y="20"/>
                  <a:pt x="37" y="22"/>
                </a:cubicBezTo>
                <a:cubicBezTo>
                  <a:pt x="37" y="22"/>
                  <a:pt x="37" y="22"/>
                  <a:pt x="37" y="23"/>
                </a:cubicBezTo>
                <a:cubicBezTo>
                  <a:pt x="35" y="24"/>
                  <a:pt x="33" y="25"/>
                  <a:pt x="31" y="25"/>
                </a:cubicBezTo>
                <a:cubicBezTo>
                  <a:pt x="26" y="25"/>
                  <a:pt x="22" y="21"/>
                  <a:pt x="22" y="17"/>
                </a:cubicBezTo>
                <a:cubicBezTo>
                  <a:pt x="22" y="12"/>
                  <a:pt x="26" y="9"/>
                  <a:pt x="31" y="9"/>
                </a:cubicBezTo>
                <a:close/>
                <a:moveTo>
                  <a:pt x="81" y="9"/>
                </a:moveTo>
                <a:cubicBezTo>
                  <a:pt x="76" y="9"/>
                  <a:pt x="73" y="12"/>
                  <a:pt x="73" y="17"/>
                </a:cubicBezTo>
                <a:cubicBezTo>
                  <a:pt x="73" y="19"/>
                  <a:pt x="73" y="20"/>
                  <a:pt x="74" y="22"/>
                </a:cubicBezTo>
                <a:cubicBezTo>
                  <a:pt x="75" y="22"/>
                  <a:pt x="75" y="22"/>
                  <a:pt x="75" y="23"/>
                </a:cubicBezTo>
                <a:cubicBezTo>
                  <a:pt x="77" y="24"/>
                  <a:pt x="79" y="25"/>
                  <a:pt x="81" y="25"/>
                </a:cubicBezTo>
                <a:cubicBezTo>
                  <a:pt x="85" y="25"/>
                  <a:pt x="89" y="21"/>
                  <a:pt x="89" y="17"/>
                </a:cubicBezTo>
                <a:cubicBezTo>
                  <a:pt x="89" y="12"/>
                  <a:pt x="85" y="9"/>
                  <a:pt x="81" y="9"/>
                </a:cubicBezTo>
                <a:close/>
              </a:path>
            </a:pathLst>
          </a:custGeom>
          <a:solidFill>
            <a:schemeClr val="bg1"/>
          </a:solidFill>
          <a:ln>
            <a:noFill/>
          </a:ln>
          <a:extLst/>
        </p:spPr>
        <p:txBody>
          <a:bodyPr anchor="ctr">
            <a:scene3d>
              <a:camera prst="orthographicFront"/>
              <a:lightRig rig="threePt" dir="t"/>
            </a:scene3d>
            <a:sp3d contourW="12700">
              <a:contourClr>
                <a:srgbClr val="FFFFFF"/>
              </a:contourClr>
            </a:sp3d>
          </a:bodyPr>
          <a:lstStyle/>
          <a:p>
            <a:pPr algn="ctr">
              <a:defRPr/>
            </a:pPr>
            <a:endParaRPr lang="zh-CN" altLang="en-US">
              <a:solidFill>
                <a:srgbClr val="1C666E"/>
              </a:solidFill>
              <a:ea typeface="宋体" panose="02010600030101010101" pitchFamily="2" charset="-122"/>
            </a:endParaRPr>
          </a:p>
        </p:txBody>
      </p:sp>
      <p:sp>
        <p:nvSpPr>
          <p:cNvPr id="165" name="六边形 164"/>
          <p:cNvSpPr/>
          <p:nvPr/>
        </p:nvSpPr>
        <p:spPr>
          <a:xfrm>
            <a:off x="624979" y="392472"/>
            <a:ext cx="261790" cy="225682"/>
          </a:xfrm>
          <a:prstGeom prst="hexagon">
            <a:avLst/>
          </a:prstGeom>
          <a:solidFill>
            <a:srgbClr val="92D050"/>
          </a:solidFill>
          <a:ln w="12700">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66" name="矩形 165"/>
          <p:cNvSpPr/>
          <p:nvPr/>
        </p:nvSpPr>
        <p:spPr>
          <a:xfrm rot="2700000">
            <a:off x="8642576" y="6569968"/>
            <a:ext cx="576064" cy="576064"/>
          </a:xfrm>
          <a:prstGeom prst="rect">
            <a:avLst/>
          </a:prstGeom>
          <a:solidFill>
            <a:srgbClr val="92D050">
              <a:alpha val="41176"/>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67" name="矩形 166"/>
          <p:cNvSpPr/>
          <p:nvPr/>
        </p:nvSpPr>
        <p:spPr>
          <a:xfrm rot="2700000">
            <a:off x="9457254" y="6572643"/>
            <a:ext cx="576064" cy="576064"/>
          </a:xfrm>
          <a:prstGeom prst="rect">
            <a:avLst/>
          </a:prstGeom>
          <a:solidFill>
            <a:srgbClr val="31859C">
              <a:alpha val="63137"/>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68" name="矩形 167"/>
          <p:cNvSpPr/>
          <p:nvPr/>
        </p:nvSpPr>
        <p:spPr>
          <a:xfrm rot="2700000">
            <a:off x="10271930" y="6574788"/>
            <a:ext cx="576064" cy="576064"/>
          </a:xfrm>
          <a:prstGeom prst="rect">
            <a:avLst/>
          </a:prstGeom>
          <a:solidFill>
            <a:srgbClr val="C0504D">
              <a:alpha val="56078"/>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69" name="矩形 168"/>
          <p:cNvSpPr/>
          <p:nvPr/>
        </p:nvSpPr>
        <p:spPr>
          <a:xfrm rot="2700000">
            <a:off x="9864592" y="6167450"/>
            <a:ext cx="576064" cy="576064"/>
          </a:xfrm>
          <a:prstGeom prst="rect">
            <a:avLst/>
          </a:prstGeom>
          <a:solidFill>
            <a:schemeClr val="accent1">
              <a:lumMod val="75000"/>
              <a:alpha val="18824"/>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70" name="矩形 169"/>
          <p:cNvSpPr/>
          <p:nvPr/>
        </p:nvSpPr>
        <p:spPr>
          <a:xfrm rot="2700000">
            <a:off x="10679269" y="6167450"/>
            <a:ext cx="576064" cy="576064"/>
          </a:xfrm>
          <a:prstGeom prst="rect">
            <a:avLst/>
          </a:prstGeom>
          <a:solidFill>
            <a:schemeClr val="accent1">
              <a:lumMod val="75000"/>
              <a:alpha val="18824"/>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Tree>
    <p:extLst>
      <p:ext uri="{BB962C8B-B14F-4D97-AF65-F5344CB8AC3E}">
        <p14:creationId xmlns:p14="http://schemas.microsoft.com/office/powerpoint/2010/main" val="2697130344"/>
      </p:ext>
    </p:extLst>
  </p:cSld>
  <p:clrMapOvr>
    <a:masterClrMapping/>
  </p:clrMapOvr>
  <mc:AlternateContent xmlns:mc="http://schemas.openxmlformats.org/markup-compatibility/2006" xmlns:p14="http://schemas.microsoft.com/office/powerpoint/2010/main">
    <mc:Choice Requires="p14">
      <p:transition spd="slow" p14:dur="1200">
        <p14:flip dir="r"/>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31" presetClass="entr" presetSubtype="0" fill="hold" nodeType="afterEffect">
                                  <p:stCondLst>
                                    <p:cond delay="0"/>
                                  </p:stCondLst>
                                  <p:childTnLst>
                                    <p:set>
                                      <p:cBhvr>
                                        <p:cTn id="6" dur="1" fill="hold">
                                          <p:stCondLst>
                                            <p:cond delay="0"/>
                                          </p:stCondLst>
                                        </p:cTn>
                                        <p:tgtEl>
                                          <p:spTgt spid="54"/>
                                        </p:tgtEl>
                                        <p:attrNameLst>
                                          <p:attrName>style.visibility</p:attrName>
                                        </p:attrNameLst>
                                      </p:cBhvr>
                                      <p:to>
                                        <p:strVal val="visible"/>
                                      </p:to>
                                    </p:set>
                                    <p:anim calcmode="lin" valueType="num">
                                      <p:cBhvr>
                                        <p:cTn id="7" dur="500" fill="hold"/>
                                        <p:tgtEl>
                                          <p:spTgt spid="54"/>
                                        </p:tgtEl>
                                        <p:attrNameLst>
                                          <p:attrName>ppt_w</p:attrName>
                                        </p:attrNameLst>
                                      </p:cBhvr>
                                      <p:tavLst>
                                        <p:tav tm="0">
                                          <p:val>
                                            <p:fltVal val="0"/>
                                          </p:val>
                                        </p:tav>
                                        <p:tav tm="100000">
                                          <p:val>
                                            <p:strVal val="#ppt_w"/>
                                          </p:val>
                                        </p:tav>
                                      </p:tavLst>
                                    </p:anim>
                                    <p:anim calcmode="lin" valueType="num">
                                      <p:cBhvr>
                                        <p:cTn id="8" dur="500" fill="hold"/>
                                        <p:tgtEl>
                                          <p:spTgt spid="54"/>
                                        </p:tgtEl>
                                        <p:attrNameLst>
                                          <p:attrName>ppt_h</p:attrName>
                                        </p:attrNameLst>
                                      </p:cBhvr>
                                      <p:tavLst>
                                        <p:tav tm="0">
                                          <p:val>
                                            <p:fltVal val="0"/>
                                          </p:val>
                                        </p:tav>
                                        <p:tav tm="100000">
                                          <p:val>
                                            <p:strVal val="#ppt_h"/>
                                          </p:val>
                                        </p:tav>
                                      </p:tavLst>
                                    </p:anim>
                                    <p:anim calcmode="lin" valueType="num">
                                      <p:cBhvr>
                                        <p:cTn id="9" dur="500" fill="hold"/>
                                        <p:tgtEl>
                                          <p:spTgt spid="54"/>
                                        </p:tgtEl>
                                        <p:attrNameLst>
                                          <p:attrName>style.rotation</p:attrName>
                                        </p:attrNameLst>
                                      </p:cBhvr>
                                      <p:tavLst>
                                        <p:tav tm="0">
                                          <p:val>
                                            <p:fltVal val="90"/>
                                          </p:val>
                                        </p:tav>
                                        <p:tav tm="100000">
                                          <p:val>
                                            <p:fltVal val="0"/>
                                          </p:val>
                                        </p:tav>
                                      </p:tavLst>
                                    </p:anim>
                                    <p:animEffect transition="in" filter="fade">
                                      <p:cBhvr>
                                        <p:cTn id="10" dur="500"/>
                                        <p:tgtEl>
                                          <p:spTgt spid="54"/>
                                        </p:tgtEl>
                                      </p:cBhvr>
                                    </p:animEffect>
                                  </p:childTnLst>
                                </p:cTn>
                              </p:par>
                            </p:childTnLst>
                          </p:cTn>
                        </p:par>
                        <p:par>
                          <p:cTn id="11" fill="hold">
                            <p:stCondLst>
                              <p:cond delay="500"/>
                            </p:stCondLst>
                            <p:childTnLst>
                              <p:par>
                                <p:cTn id="12" presetID="22" presetClass="entr" presetSubtype="1" fill="hold" grpId="0" nodeType="afterEffect">
                                  <p:stCondLst>
                                    <p:cond delay="0"/>
                                  </p:stCondLst>
                                  <p:childTnLst>
                                    <p:set>
                                      <p:cBhvr>
                                        <p:cTn id="13" dur="1" fill="hold">
                                          <p:stCondLst>
                                            <p:cond delay="0"/>
                                          </p:stCondLst>
                                        </p:cTn>
                                        <p:tgtEl>
                                          <p:spTgt spid="11"/>
                                        </p:tgtEl>
                                        <p:attrNameLst>
                                          <p:attrName>style.visibility</p:attrName>
                                        </p:attrNameLst>
                                      </p:cBhvr>
                                      <p:to>
                                        <p:strVal val="visible"/>
                                      </p:to>
                                    </p:set>
                                    <p:animEffect transition="in" filter="wipe(up)">
                                      <p:cBhvr>
                                        <p:cTn id="14" dur="500"/>
                                        <p:tgtEl>
                                          <p:spTgt spid="11"/>
                                        </p:tgtEl>
                                      </p:cBhvr>
                                    </p:animEffect>
                                  </p:childTnLst>
                                </p:cTn>
                              </p:par>
                            </p:childTnLst>
                          </p:cTn>
                        </p:par>
                        <p:par>
                          <p:cTn id="15" fill="hold">
                            <p:stCondLst>
                              <p:cond delay="1000"/>
                            </p:stCondLst>
                            <p:childTnLst>
                              <p:par>
                                <p:cTn id="16" presetID="16" presetClass="entr" presetSubtype="37" fill="hold" grpId="0" nodeType="afterEffect">
                                  <p:stCondLst>
                                    <p:cond delay="0"/>
                                  </p:stCondLst>
                                  <p:childTnLst>
                                    <p:set>
                                      <p:cBhvr>
                                        <p:cTn id="17" dur="1" fill="hold">
                                          <p:stCondLst>
                                            <p:cond delay="0"/>
                                          </p:stCondLst>
                                        </p:cTn>
                                        <p:tgtEl>
                                          <p:spTgt spid="43"/>
                                        </p:tgtEl>
                                        <p:attrNameLst>
                                          <p:attrName>style.visibility</p:attrName>
                                        </p:attrNameLst>
                                      </p:cBhvr>
                                      <p:to>
                                        <p:strVal val="visible"/>
                                      </p:to>
                                    </p:set>
                                    <p:animEffect transition="in" filter="barn(outVertical)">
                                      <p:cBhvr>
                                        <p:cTn id="18" dur="500"/>
                                        <p:tgtEl>
                                          <p:spTgt spid="43"/>
                                        </p:tgtEl>
                                      </p:cBhvr>
                                    </p:animEffect>
                                  </p:childTnLst>
                                </p:cTn>
                              </p:par>
                              <p:par>
                                <p:cTn id="19" presetID="42" presetClass="entr" presetSubtype="0" fill="hold" nodeType="withEffect">
                                  <p:stCondLst>
                                    <p:cond delay="0"/>
                                  </p:stCondLst>
                                  <p:childTnLst>
                                    <p:set>
                                      <p:cBhvr>
                                        <p:cTn id="20" dur="1" fill="hold">
                                          <p:stCondLst>
                                            <p:cond delay="0"/>
                                          </p:stCondLst>
                                        </p:cTn>
                                        <p:tgtEl>
                                          <p:spTgt spid="66"/>
                                        </p:tgtEl>
                                        <p:attrNameLst>
                                          <p:attrName>style.visibility</p:attrName>
                                        </p:attrNameLst>
                                      </p:cBhvr>
                                      <p:to>
                                        <p:strVal val="visible"/>
                                      </p:to>
                                    </p:set>
                                    <p:animEffect transition="in" filter="fade">
                                      <p:cBhvr>
                                        <p:cTn id="21" dur="500"/>
                                        <p:tgtEl>
                                          <p:spTgt spid="66"/>
                                        </p:tgtEl>
                                      </p:cBhvr>
                                    </p:animEffect>
                                    <p:anim calcmode="lin" valueType="num">
                                      <p:cBhvr>
                                        <p:cTn id="22" dur="500" fill="hold"/>
                                        <p:tgtEl>
                                          <p:spTgt spid="66"/>
                                        </p:tgtEl>
                                        <p:attrNameLst>
                                          <p:attrName>ppt_x</p:attrName>
                                        </p:attrNameLst>
                                      </p:cBhvr>
                                      <p:tavLst>
                                        <p:tav tm="0">
                                          <p:val>
                                            <p:strVal val="#ppt_x"/>
                                          </p:val>
                                        </p:tav>
                                        <p:tav tm="100000">
                                          <p:val>
                                            <p:strVal val="#ppt_x"/>
                                          </p:val>
                                        </p:tav>
                                      </p:tavLst>
                                    </p:anim>
                                    <p:anim calcmode="lin" valueType="num">
                                      <p:cBhvr>
                                        <p:cTn id="23" dur="500" fill="hold"/>
                                        <p:tgtEl>
                                          <p:spTgt spid="66"/>
                                        </p:tgtEl>
                                        <p:attrNameLst>
                                          <p:attrName>ppt_y</p:attrName>
                                        </p:attrNameLst>
                                      </p:cBhvr>
                                      <p:tavLst>
                                        <p:tav tm="0">
                                          <p:val>
                                            <p:strVal val="#ppt_y+.1"/>
                                          </p:val>
                                        </p:tav>
                                        <p:tav tm="100000">
                                          <p:val>
                                            <p:strVal val="#ppt_y"/>
                                          </p:val>
                                        </p:tav>
                                      </p:tavLst>
                                    </p:anim>
                                  </p:childTnLst>
                                </p:cTn>
                              </p:par>
                            </p:childTnLst>
                          </p:cTn>
                        </p:par>
                        <p:par>
                          <p:cTn id="24" fill="hold">
                            <p:stCondLst>
                              <p:cond delay="1500"/>
                            </p:stCondLst>
                            <p:childTnLst>
                              <p:par>
                                <p:cTn id="25" presetID="2" presetClass="entr" presetSubtype="8" fill="hold" nodeType="afterEffect">
                                  <p:stCondLst>
                                    <p:cond delay="0"/>
                                  </p:stCondLst>
                                  <p:childTnLst>
                                    <p:set>
                                      <p:cBhvr>
                                        <p:cTn id="26" dur="1" fill="hold">
                                          <p:stCondLst>
                                            <p:cond delay="0"/>
                                          </p:stCondLst>
                                        </p:cTn>
                                        <p:tgtEl>
                                          <p:spTgt spid="57"/>
                                        </p:tgtEl>
                                        <p:attrNameLst>
                                          <p:attrName>style.visibility</p:attrName>
                                        </p:attrNameLst>
                                      </p:cBhvr>
                                      <p:to>
                                        <p:strVal val="visible"/>
                                      </p:to>
                                    </p:set>
                                    <p:anim calcmode="lin" valueType="num">
                                      <p:cBhvr additive="base">
                                        <p:cTn id="27" dur="500" fill="hold"/>
                                        <p:tgtEl>
                                          <p:spTgt spid="57"/>
                                        </p:tgtEl>
                                        <p:attrNameLst>
                                          <p:attrName>ppt_x</p:attrName>
                                        </p:attrNameLst>
                                      </p:cBhvr>
                                      <p:tavLst>
                                        <p:tav tm="0">
                                          <p:val>
                                            <p:strVal val="0-#ppt_w/2"/>
                                          </p:val>
                                        </p:tav>
                                        <p:tav tm="100000">
                                          <p:val>
                                            <p:strVal val="#ppt_x"/>
                                          </p:val>
                                        </p:tav>
                                      </p:tavLst>
                                    </p:anim>
                                    <p:anim calcmode="lin" valueType="num">
                                      <p:cBhvr additive="base">
                                        <p:cTn id="28" dur="500" fill="hold"/>
                                        <p:tgtEl>
                                          <p:spTgt spid="57"/>
                                        </p:tgtEl>
                                        <p:attrNameLst>
                                          <p:attrName>ppt_y</p:attrName>
                                        </p:attrNameLst>
                                      </p:cBhvr>
                                      <p:tavLst>
                                        <p:tav tm="0">
                                          <p:val>
                                            <p:strVal val="#ppt_y"/>
                                          </p:val>
                                        </p:tav>
                                        <p:tav tm="100000">
                                          <p:val>
                                            <p:strVal val="#ppt_y"/>
                                          </p:val>
                                        </p:tav>
                                      </p:tavLst>
                                    </p:anim>
                                  </p:childTnLst>
                                </p:cTn>
                              </p:par>
                              <p:par>
                                <p:cTn id="29" presetID="2" presetClass="entr" presetSubtype="2" fill="hold" nodeType="withEffect">
                                  <p:stCondLst>
                                    <p:cond delay="0"/>
                                  </p:stCondLst>
                                  <p:childTnLst>
                                    <p:set>
                                      <p:cBhvr>
                                        <p:cTn id="30" dur="1" fill="hold">
                                          <p:stCondLst>
                                            <p:cond delay="0"/>
                                          </p:stCondLst>
                                        </p:cTn>
                                        <p:tgtEl>
                                          <p:spTgt spid="60"/>
                                        </p:tgtEl>
                                        <p:attrNameLst>
                                          <p:attrName>style.visibility</p:attrName>
                                        </p:attrNameLst>
                                      </p:cBhvr>
                                      <p:to>
                                        <p:strVal val="visible"/>
                                      </p:to>
                                    </p:set>
                                    <p:anim calcmode="lin" valueType="num">
                                      <p:cBhvr additive="base">
                                        <p:cTn id="31" dur="500" fill="hold"/>
                                        <p:tgtEl>
                                          <p:spTgt spid="60"/>
                                        </p:tgtEl>
                                        <p:attrNameLst>
                                          <p:attrName>ppt_x</p:attrName>
                                        </p:attrNameLst>
                                      </p:cBhvr>
                                      <p:tavLst>
                                        <p:tav tm="0">
                                          <p:val>
                                            <p:strVal val="1+#ppt_w/2"/>
                                          </p:val>
                                        </p:tav>
                                        <p:tav tm="100000">
                                          <p:val>
                                            <p:strVal val="#ppt_x"/>
                                          </p:val>
                                        </p:tav>
                                      </p:tavLst>
                                    </p:anim>
                                    <p:anim calcmode="lin" valueType="num">
                                      <p:cBhvr additive="base">
                                        <p:cTn id="32" dur="500" fill="hold"/>
                                        <p:tgtEl>
                                          <p:spTgt spid="60"/>
                                        </p:tgtEl>
                                        <p:attrNameLst>
                                          <p:attrName>ppt_y</p:attrName>
                                        </p:attrNameLst>
                                      </p:cBhvr>
                                      <p:tavLst>
                                        <p:tav tm="0">
                                          <p:val>
                                            <p:strVal val="#ppt_y"/>
                                          </p:val>
                                        </p:tav>
                                        <p:tav tm="100000">
                                          <p:val>
                                            <p:strVal val="#ppt_y"/>
                                          </p:val>
                                        </p:tav>
                                      </p:tavLst>
                                    </p:anim>
                                  </p:childTnLst>
                                </p:cTn>
                              </p:par>
                            </p:childTnLst>
                          </p:cTn>
                        </p:par>
                        <p:par>
                          <p:cTn id="33" fill="hold">
                            <p:stCondLst>
                              <p:cond delay="2000"/>
                            </p:stCondLst>
                            <p:childTnLst>
                              <p:par>
                                <p:cTn id="34" presetID="22" presetClass="entr" presetSubtype="1" fill="hold" grpId="0" nodeType="afterEffect">
                                  <p:stCondLst>
                                    <p:cond delay="0"/>
                                  </p:stCondLst>
                                  <p:childTnLst>
                                    <p:set>
                                      <p:cBhvr>
                                        <p:cTn id="35" dur="1" fill="hold">
                                          <p:stCondLst>
                                            <p:cond delay="0"/>
                                          </p:stCondLst>
                                        </p:cTn>
                                        <p:tgtEl>
                                          <p:spTgt spid="12"/>
                                        </p:tgtEl>
                                        <p:attrNameLst>
                                          <p:attrName>style.visibility</p:attrName>
                                        </p:attrNameLst>
                                      </p:cBhvr>
                                      <p:to>
                                        <p:strVal val="visible"/>
                                      </p:to>
                                    </p:set>
                                    <p:animEffect transition="in" filter="wipe(up)">
                                      <p:cBhvr>
                                        <p:cTn id="36" dur="500"/>
                                        <p:tgtEl>
                                          <p:spTgt spid="12"/>
                                        </p:tgtEl>
                                      </p:cBhvr>
                                    </p:animEffect>
                                  </p:childTnLst>
                                </p:cTn>
                              </p:par>
                            </p:childTnLst>
                          </p:cTn>
                        </p:par>
                        <p:par>
                          <p:cTn id="37" fill="hold">
                            <p:stCondLst>
                              <p:cond delay="2500"/>
                            </p:stCondLst>
                            <p:childTnLst>
                              <p:par>
                                <p:cTn id="38" presetID="22" presetClass="entr" presetSubtype="1" fill="hold" nodeType="afterEffect">
                                  <p:stCondLst>
                                    <p:cond delay="0"/>
                                  </p:stCondLst>
                                  <p:childTnLst>
                                    <p:set>
                                      <p:cBhvr>
                                        <p:cTn id="39" dur="1" fill="hold">
                                          <p:stCondLst>
                                            <p:cond delay="0"/>
                                          </p:stCondLst>
                                        </p:cTn>
                                        <p:tgtEl>
                                          <p:spTgt spid="13"/>
                                        </p:tgtEl>
                                        <p:attrNameLst>
                                          <p:attrName>style.visibility</p:attrName>
                                        </p:attrNameLst>
                                      </p:cBhvr>
                                      <p:to>
                                        <p:strVal val="visible"/>
                                      </p:to>
                                    </p:set>
                                    <p:animEffect transition="in" filter="wipe(up)">
                                      <p:cBhvr>
                                        <p:cTn id="40" dur="500"/>
                                        <p:tgtEl>
                                          <p:spTgt spid="13"/>
                                        </p:tgtEl>
                                      </p:cBhvr>
                                    </p:animEffect>
                                  </p:childTnLst>
                                </p:cTn>
                              </p:par>
                            </p:childTnLst>
                          </p:cTn>
                        </p:par>
                        <p:par>
                          <p:cTn id="41" fill="hold">
                            <p:stCondLst>
                              <p:cond delay="3000"/>
                            </p:stCondLst>
                            <p:childTnLst>
                              <p:par>
                                <p:cTn id="42" presetID="42" presetClass="entr" presetSubtype="0" fill="hold" nodeType="afterEffect">
                                  <p:stCondLst>
                                    <p:cond delay="0"/>
                                  </p:stCondLst>
                                  <p:childTnLst>
                                    <p:set>
                                      <p:cBhvr>
                                        <p:cTn id="43" dur="1" fill="hold">
                                          <p:stCondLst>
                                            <p:cond delay="0"/>
                                          </p:stCondLst>
                                        </p:cTn>
                                        <p:tgtEl>
                                          <p:spTgt spid="73"/>
                                        </p:tgtEl>
                                        <p:attrNameLst>
                                          <p:attrName>style.visibility</p:attrName>
                                        </p:attrNameLst>
                                      </p:cBhvr>
                                      <p:to>
                                        <p:strVal val="visible"/>
                                      </p:to>
                                    </p:set>
                                    <p:animEffect transition="in" filter="fade">
                                      <p:cBhvr>
                                        <p:cTn id="44" dur="500"/>
                                        <p:tgtEl>
                                          <p:spTgt spid="73"/>
                                        </p:tgtEl>
                                      </p:cBhvr>
                                    </p:animEffect>
                                    <p:anim calcmode="lin" valueType="num">
                                      <p:cBhvr>
                                        <p:cTn id="45" dur="500" fill="hold"/>
                                        <p:tgtEl>
                                          <p:spTgt spid="73"/>
                                        </p:tgtEl>
                                        <p:attrNameLst>
                                          <p:attrName>ppt_x</p:attrName>
                                        </p:attrNameLst>
                                      </p:cBhvr>
                                      <p:tavLst>
                                        <p:tav tm="0">
                                          <p:val>
                                            <p:strVal val="#ppt_x"/>
                                          </p:val>
                                        </p:tav>
                                        <p:tav tm="100000">
                                          <p:val>
                                            <p:strVal val="#ppt_x"/>
                                          </p:val>
                                        </p:tav>
                                      </p:tavLst>
                                    </p:anim>
                                    <p:anim calcmode="lin" valueType="num">
                                      <p:cBhvr>
                                        <p:cTn id="46" dur="500" fill="hold"/>
                                        <p:tgtEl>
                                          <p:spTgt spid="73"/>
                                        </p:tgtEl>
                                        <p:attrNameLst>
                                          <p:attrName>ppt_y</p:attrName>
                                        </p:attrNameLst>
                                      </p:cBhvr>
                                      <p:tavLst>
                                        <p:tav tm="0">
                                          <p:val>
                                            <p:strVal val="#ppt_y+.1"/>
                                          </p:val>
                                        </p:tav>
                                        <p:tav tm="100000">
                                          <p:val>
                                            <p:strVal val="#ppt_y"/>
                                          </p:val>
                                        </p:tav>
                                      </p:tavLst>
                                    </p:anim>
                                  </p:childTnLst>
                                </p:cTn>
                              </p:par>
                              <p:par>
                                <p:cTn id="47" presetID="42" presetClass="entr" presetSubtype="0" fill="hold" nodeType="withEffect">
                                  <p:stCondLst>
                                    <p:cond delay="100"/>
                                  </p:stCondLst>
                                  <p:childTnLst>
                                    <p:set>
                                      <p:cBhvr>
                                        <p:cTn id="48" dur="1" fill="hold">
                                          <p:stCondLst>
                                            <p:cond delay="0"/>
                                          </p:stCondLst>
                                        </p:cTn>
                                        <p:tgtEl>
                                          <p:spTgt spid="76"/>
                                        </p:tgtEl>
                                        <p:attrNameLst>
                                          <p:attrName>style.visibility</p:attrName>
                                        </p:attrNameLst>
                                      </p:cBhvr>
                                      <p:to>
                                        <p:strVal val="visible"/>
                                      </p:to>
                                    </p:set>
                                    <p:animEffect transition="in" filter="fade">
                                      <p:cBhvr>
                                        <p:cTn id="49" dur="500"/>
                                        <p:tgtEl>
                                          <p:spTgt spid="76"/>
                                        </p:tgtEl>
                                      </p:cBhvr>
                                    </p:animEffect>
                                    <p:anim calcmode="lin" valueType="num">
                                      <p:cBhvr>
                                        <p:cTn id="50" dur="500" fill="hold"/>
                                        <p:tgtEl>
                                          <p:spTgt spid="76"/>
                                        </p:tgtEl>
                                        <p:attrNameLst>
                                          <p:attrName>ppt_x</p:attrName>
                                        </p:attrNameLst>
                                      </p:cBhvr>
                                      <p:tavLst>
                                        <p:tav tm="0">
                                          <p:val>
                                            <p:strVal val="#ppt_x"/>
                                          </p:val>
                                        </p:tav>
                                        <p:tav tm="100000">
                                          <p:val>
                                            <p:strVal val="#ppt_x"/>
                                          </p:val>
                                        </p:tav>
                                      </p:tavLst>
                                    </p:anim>
                                    <p:anim calcmode="lin" valueType="num">
                                      <p:cBhvr>
                                        <p:cTn id="51" dur="500" fill="hold"/>
                                        <p:tgtEl>
                                          <p:spTgt spid="76"/>
                                        </p:tgtEl>
                                        <p:attrNameLst>
                                          <p:attrName>ppt_y</p:attrName>
                                        </p:attrNameLst>
                                      </p:cBhvr>
                                      <p:tavLst>
                                        <p:tav tm="0">
                                          <p:val>
                                            <p:strVal val="#ppt_y+.1"/>
                                          </p:val>
                                        </p:tav>
                                        <p:tav tm="100000">
                                          <p:val>
                                            <p:strVal val="#ppt_y"/>
                                          </p:val>
                                        </p:tav>
                                      </p:tavLst>
                                    </p:anim>
                                  </p:childTnLst>
                                </p:cTn>
                              </p:par>
                              <p:par>
                                <p:cTn id="52" presetID="42" presetClass="entr" presetSubtype="0" fill="hold" nodeType="withEffect">
                                  <p:stCondLst>
                                    <p:cond delay="200"/>
                                  </p:stCondLst>
                                  <p:childTnLst>
                                    <p:set>
                                      <p:cBhvr>
                                        <p:cTn id="53" dur="1" fill="hold">
                                          <p:stCondLst>
                                            <p:cond delay="0"/>
                                          </p:stCondLst>
                                        </p:cTn>
                                        <p:tgtEl>
                                          <p:spTgt spid="79"/>
                                        </p:tgtEl>
                                        <p:attrNameLst>
                                          <p:attrName>style.visibility</p:attrName>
                                        </p:attrNameLst>
                                      </p:cBhvr>
                                      <p:to>
                                        <p:strVal val="visible"/>
                                      </p:to>
                                    </p:set>
                                    <p:animEffect transition="in" filter="fade">
                                      <p:cBhvr>
                                        <p:cTn id="54" dur="500"/>
                                        <p:tgtEl>
                                          <p:spTgt spid="79"/>
                                        </p:tgtEl>
                                      </p:cBhvr>
                                    </p:animEffect>
                                    <p:anim calcmode="lin" valueType="num">
                                      <p:cBhvr>
                                        <p:cTn id="55" dur="500" fill="hold"/>
                                        <p:tgtEl>
                                          <p:spTgt spid="79"/>
                                        </p:tgtEl>
                                        <p:attrNameLst>
                                          <p:attrName>ppt_x</p:attrName>
                                        </p:attrNameLst>
                                      </p:cBhvr>
                                      <p:tavLst>
                                        <p:tav tm="0">
                                          <p:val>
                                            <p:strVal val="#ppt_x"/>
                                          </p:val>
                                        </p:tav>
                                        <p:tav tm="100000">
                                          <p:val>
                                            <p:strVal val="#ppt_x"/>
                                          </p:val>
                                        </p:tav>
                                      </p:tavLst>
                                    </p:anim>
                                    <p:anim calcmode="lin" valueType="num">
                                      <p:cBhvr>
                                        <p:cTn id="56" dur="500" fill="hold"/>
                                        <p:tgtEl>
                                          <p:spTgt spid="79"/>
                                        </p:tgtEl>
                                        <p:attrNameLst>
                                          <p:attrName>ppt_y</p:attrName>
                                        </p:attrNameLst>
                                      </p:cBhvr>
                                      <p:tavLst>
                                        <p:tav tm="0">
                                          <p:val>
                                            <p:strVal val="#ppt_y+.1"/>
                                          </p:val>
                                        </p:tav>
                                        <p:tav tm="100000">
                                          <p:val>
                                            <p:strVal val="#ppt_y"/>
                                          </p:val>
                                        </p:tav>
                                      </p:tavLst>
                                    </p:anim>
                                  </p:childTnLst>
                                </p:cTn>
                              </p:par>
                            </p:childTnLst>
                          </p:cTn>
                        </p:par>
                        <p:par>
                          <p:cTn id="57" fill="hold">
                            <p:stCondLst>
                              <p:cond delay="3700"/>
                            </p:stCondLst>
                            <p:childTnLst>
                              <p:par>
                                <p:cTn id="58" presetID="42" presetClass="entr" presetSubtype="0" fill="hold" nodeType="afterEffect">
                                  <p:stCondLst>
                                    <p:cond delay="0"/>
                                  </p:stCondLst>
                                  <p:childTnLst>
                                    <p:set>
                                      <p:cBhvr>
                                        <p:cTn id="59" dur="1" fill="hold">
                                          <p:stCondLst>
                                            <p:cond delay="0"/>
                                          </p:stCondLst>
                                        </p:cTn>
                                        <p:tgtEl>
                                          <p:spTgt spid="82"/>
                                        </p:tgtEl>
                                        <p:attrNameLst>
                                          <p:attrName>style.visibility</p:attrName>
                                        </p:attrNameLst>
                                      </p:cBhvr>
                                      <p:to>
                                        <p:strVal val="visible"/>
                                      </p:to>
                                    </p:set>
                                    <p:animEffect transition="in" filter="fade">
                                      <p:cBhvr>
                                        <p:cTn id="60" dur="400"/>
                                        <p:tgtEl>
                                          <p:spTgt spid="82"/>
                                        </p:tgtEl>
                                      </p:cBhvr>
                                    </p:animEffect>
                                    <p:anim calcmode="lin" valueType="num">
                                      <p:cBhvr>
                                        <p:cTn id="61" dur="400" fill="hold"/>
                                        <p:tgtEl>
                                          <p:spTgt spid="82"/>
                                        </p:tgtEl>
                                        <p:attrNameLst>
                                          <p:attrName>ppt_x</p:attrName>
                                        </p:attrNameLst>
                                      </p:cBhvr>
                                      <p:tavLst>
                                        <p:tav tm="0">
                                          <p:val>
                                            <p:strVal val="#ppt_x"/>
                                          </p:val>
                                        </p:tav>
                                        <p:tav tm="100000">
                                          <p:val>
                                            <p:strVal val="#ppt_x"/>
                                          </p:val>
                                        </p:tav>
                                      </p:tavLst>
                                    </p:anim>
                                    <p:anim calcmode="lin" valueType="num">
                                      <p:cBhvr>
                                        <p:cTn id="62" dur="400" fill="hold"/>
                                        <p:tgtEl>
                                          <p:spTgt spid="82"/>
                                        </p:tgtEl>
                                        <p:attrNameLst>
                                          <p:attrName>ppt_y</p:attrName>
                                        </p:attrNameLst>
                                      </p:cBhvr>
                                      <p:tavLst>
                                        <p:tav tm="0">
                                          <p:val>
                                            <p:strVal val="#ppt_y+.1"/>
                                          </p:val>
                                        </p:tav>
                                        <p:tav tm="100000">
                                          <p:val>
                                            <p:strVal val="#ppt_y"/>
                                          </p:val>
                                        </p:tav>
                                      </p:tavLst>
                                    </p:anim>
                                  </p:childTnLst>
                                </p:cTn>
                              </p:par>
                              <p:par>
                                <p:cTn id="63" presetID="42" presetClass="entr" presetSubtype="0" fill="hold" nodeType="withEffect">
                                  <p:stCondLst>
                                    <p:cond delay="100"/>
                                  </p:stCondLst>
                                  <p:childTnLst>
                                    <p:set>
                                      <p:cBhvr>
                                        <p:cTn id="64" dur="1" fill="hold">
                                          <p:stCondLst>
                                            <p:cond delay="0"/>
                                          </p:stCondLst>
                                        </p:cTn>
                                        <p:tgtEl>
                                          <p:spTgt spid="86"/>
                                        </p:tgtEl>
                                        <p:attrNameLst>
                                          <p:attrName>style.visibility</p:attrName>
                                        </p:attrNameLst>
                                      </p:cBhvr>
                                      <p:to>
                                        <p:strVal val="visible"/>
                                      </p:to>
                                    </p:set>
                                    <p:animEffect transition="in" filter="fade">
                                      <p:cBhvr>
                                        <p:cTn id="65" dur="400"/>
                                        <p:tgtEl>
                                          <p:spTgt spid="86"/>
                                        </p:tgtEl>
                                      </p:cBhvr>
                                    </p:animEffect>
                                    <p:anim calcmode="lin" valueType="num">
                                      <p:cBhvr>
                                        <p:cTn id="66" dur="400" fill="hold"/>
                                        <p:tgtEl>
                                          <p:spTgt spid="86"/>
                                        </p:tgtEl>
                                        <p:attrNameLst>
                                          <p:attrName>ppt_x</p:attrName>
                                        </p:attrNameLst>
                                      </p:cBhvr>
                                      <p:tavLst>
                                        <p:tav tm="0">
                                          <p:val>
                                            <p:strVal val="#ppt_x"/>
                                          </p:val>
                                        </p:tav>
                                        <p:tav tm="100000">
                                          <p:val>
                                            <p:strVal val="#ppt_x"/>
                                          </p:val>
                                        </p:tav>
                                      </p:tavLst>
                                    </p:anim>
                                    <p:anim calcmode="lin" valueType="num">
                                      <p:cBhvr>
                                        <p:cTn id="67" dur="400" fill="hold"/>
                                        <p:tgtEl>
                                          <p:spTgt spid="86"/>
                                        </p:tgtEl>
                                        <p:attrNameLst>
                                          <p:attrName>ppt_y</p:attrName>
                                        </p:attrNameLst>
                                      </p:cBhvr>
                                      <p:tavLst>
                                        <p:tav tm="0">
                                          <p:val>
                                            <p:strVal val="#ppt_y+.1"/>
                                          </p:val>
                                        </p:tav>
                                        <p:tav tm="100000">
                                          <p:val>
                                            <p:strVal val="#ppt_y"/>
                                          </p:val>
                                        </p:tav>
                                      </p:tavLst>
                                    </p:anim>
                                  </p:childTnLst>
                                </p:cTn>
                              </p:par>
                              <p:par>
                                <p:cTn id="68" presetID="42" presetClass="entr" presetSubtype="0" fill="hold" nodeType="withEffect">
                                  <p:stCondLst>
                                    <p:cond delay="200"/>
                                  </p:stCondLst>
                                  <p:childTnLst>
                                    <p:set>
                                      <p:cBhvr>
                                        <p:cTn id="69" dur="1" fill="hold">
                                          <p:stCondLst>
                                            <p:cond delay="0"/>
                                          </p:stCondLst>
                                        </p:cTn>
                                        <p:tgtEl>
                                          <p:spTgt spid="89"/>
                                        </p:tgtEl>
                                        <p:attrNameLst>
                                          <p:attrName>style.visibility</p:attrName>
                                        </p:attrNameLst>
                                      </p:cBhvr>
                                      <p:to>
                                        <p:strVal val="visible"/>
                                      </p:to>
                                    </p:set>
                                    <p:animEffect transition="in" filter="fade">
                                      <p:cBhvr>
                                        <p:cTn id="70" dur="400"/>
                                        <p:tgtEl>
                                          <p:spTgt spid="89"/>
                                        </p:tgtEl>
                                      </p:cBhvr>
                                    </p:animEffect>
                                    <p:anim calcmode="lin" valueType="num">
                                      <p:cBhvr>
                                        <p:cTn id="71" dur="400" fill="hold"/>
                                        <p:tgtEl>
                                          <p:spTgt spid="89"/>
                                        </p:tgtEl>
                                        <p:attrNameLst>
                                          <p:attrName>ppt_x</p:attrName>
                                        </p:attrNameLst>
                                      </p:cBhvr>
                                      <p:tavLst>
                                        <p:tav tm="0">
                                          <p:val>
                                            <p:strVal val="#ppt_x"/>
                                          </p:val>
                                        </p:tav>
                                        <p:tav tm="100000">
                                          <p:val>
                                            <p:strVal val="#ppt_x"/>
                                          </p:val>
                                        </p:tav>
                                      </p:tavLst>
                                    </p:anim>
                                    <p:anim calcmode="lin" valueType="num">
                                      <p:cBhvr>
                                        <p:cTn id="72" dur="400" fill="hold"/>
                                        <p:tgtEl>
                                          <p:spTgt spid="89"/>
                                        </p:tgtEl>
                                        <p:attrNameLst>
                                          <p:attrName>ppt_y</p:attrName>
                                        </p:attrNameLst>
                                      </p:cBhvr>
                                      <p:tavLst>
                                        <p:tav tm="0">
                                          <p:val>
                                            <p:strVal val="#ppt_y+.1"/>
                                          </p:val>
                                        </p:tav>
                                        <p:tav tm="100000">
                                          <p:val>
                                            <p:strVal val="#ppt_y"/>
                                          </p:val>
                                        </p:tav>
                                      </p:tavLst>
                                    </p:anim>
                                  </p:childTnLst>
                                </p:cTn>
                              </p:par>
                              <p:par>
                                <p:cTn id="73" presetID="42" presetClass="entr" presetSubtype="0" fill="hold" nodeType="withEffect">
                                  <p:stCondLst>
                                    <p:cond delay="300"/>
                                  </p:stCondLst>
                                  <p:childTnLst>
                                    <p:set>
                                      <p:cBhvr>
                                        <p:cTn id="74" dur="1" fill="hold">
                                          <p:stCondLst>
                                            <p:cond delay="0"/>
                                          </p:stCondLst>
                                        </p:cTn>
                                        <p:tgtEl>
                                          <p:spTgt spid="92"/>
                                        </p:tgtEl>
                                        <p:attrNameLst>
                                          <p:attrName>style.visibility</p:attrName>
                                        </p:attrNameLst>
                                      </p:cBhvr>
                                      <p:to>
                                        <p:strVal val="visible"/>
                                      </p:to>
                                    </p:set>
                                    <p:animEffect transition="in" filter="fade">
                                      <p:cBhvr>
                                        <p:cTn id="75" dur="400"/>
                                        <p:tgtEl>
                                          <p:spTgt spid="92"/>
                                        </p:tgtEl>
                                      </p:cBhvr>
                                    </p:animEffect>
                                    <p:anim calcmode="lin" valueType="num">
                                      <p:cBhvr>
                                        <p:cTn id="76" dur="400" fill="hold"/>
                                        <p:tgtEl>
                                          <p:spTgt spid="92"/>
                                        </p:tgtEl>
                                        <p:attrNameLst>
                                          <p:attrName>ppt_x</p:attrName>
                                        </p:attrNameLst>
                                      </p:cBhvr>
                                      <p:tavLst>
                                        <p:tav tm="0">
                                          <p:val>
                                            <p:strVal val="#ppt_x"/>
                                          </p:val>
                                        </p:tav>
                                        <p:tav tm="100000">
                                          <p:val>
                                            <p:strVal val="#ppt_x"/>
                                          </p:val>
                                        </p:tav>
                                      </p:tavLst>
                                    </p:anim>
                                    <p:anim calcmode="lin" valueType="num">
                                      <p:cBhvr>
                                        <p:cTn id="77" dur="400" fill="hold"/>
                                        <p:tgtEl>
                                          <p:spTgt spid="92"/>
                                        </p:tgtEl>
                                        <p:attrNameLst>
                                          <p:attrName>ppt_y</p:attrName>
                                        </p:attrNameLst>
                                      </p:cBhvr>
                                      <p:tavLst>
                                        <p:tav tm="0">
                                          <p:val>
                                            <p:strVal val="#ppt_y+.1"/>
                                          </p:val>
                                        </p:tav>
                                        <p:tav tm="100000">
                                          <p:val>
                                            <p:strVal val="#ppt_y"/>
                                          </p:val>
                                        </p:tav>
                                      </p:tavLst>
                                    </p:anim>
                                  </p:childTnLst>
                                </p:cTn>
                              </p:par>
                              <p:par>
                                <p:cTn id="78" presetID="42" presetClass="entr" presetSubtype="0" fill="hold" nodeType="withEffect">
                                  <p:stCondLst>
                                    <p:cond delay="400"/>
                                  </p:stCondLst>
                                  <p:childTnLst>
                                    <p:set>
                                      <p:cBhvr>
                                        <p:cTn id="79" dur="1" fill="hold">
                                          <p:stCondLst>
                                            <p:cond delay="0"/>
                                          </p:stCondLst>
                                        </p:cTn>
                                        <p:tgtEl>
                                          <p:spTgt spid="95"/>
                                        </p:tgtEl>
                                        <p:attrNameLst>
                                          <p:attrName>style.visibility</p:attrName>
                                        </p:attrNameLst>
                                      </p:cBhvr>
                                      <p:to>
                                        <p:strVal val="visible"/>
                                      </p:to>
                                    </p:set>
                                    <p:animEffect transition="in" filter="fade">
                                      <p:cBhvr>
                                        <p:cTn id="80" dur="400"/>
                                        <p:tgtEl>
                                          <p:spTgt spid="95"/>
                                        </p:tgtEl>
                                      </p:cBhvr>
                                    </p:animEffect>
                                    <p:anim calcmode="lin" valueType="num">
                                      <p:cBhvr>
                                        <p:cTn id="81" dur="400" fill="hold"/>
                                        <p:tgtEl>
                                          <p:spTgt spid="95"/>
                                        </p:tgtEl>
                                        <p:attrNameLst>
                                          <p:attrName>ppt_x</p:attrName>
                                        </p:attrNameLst>
                                      </p:cBhvr>
                                      <p:tavLst>
                                        <p:tav tm="0">
                                          <p:val>
                                            <p:strVal val="#ppt_x"/>
                                          </p:val>
                                        </p:tav>
                                        <p:tav tm="100000">
                                          <p:val>
                                            <p:strVal val="#ppt_x"/>
                                          </p:val>
                                        </p:tav>
                                      </p:tavLst>
                                    </p:anim>
                                    <p:anim calcmode="lin" valueType="num">
                                      <p:cBhvr>
                                        <p:cTn id="82" dur="400" fill="hold"/>
                                        <p:tgtEl>
                                          <p:spTgt spid="95"/>
                                        </p:tgtEl>
                                        <p:attrNameLst>
                                          <p:attrName>ppt_y</p:attrName>
                                        </p:attrNameLst>
                                      </p:cBhvr>
                                      <p:tavLst>
                                        <p:tav tm="0">
                                          <p:val>
                                            <p:strVal val="#ppt_y+.1"/>
                                          </p:val>
                                        </p:tav>
                                        <p:tav tm="100000">
                                          <p:val>
                                            <p:strVal val="#ppt_y"/>
                                          </p:val>
                                        </p:tav>
                                      </p:tavLst>
                                    </p:anim>
                                  </p:childTnLst>
                                </p:cTn>
                              </p:par>
                            </p:childTnLst>
                          </p:cTn>
                        </p:par>
                        <p:par>
                          <p:cTn id="83" fill="hold">
                            <p:stCondLst>
                              <p:cond delay="4500"/>
                            </p:stCondLst>
                            <p:childTnLst>
                              <p:par>
                                <p:cTn id="84" presetID="22" presetClass="entr" presetSubtype="1" fill="hold" nodeType="afterEffect">
                                  <p:stCondLst>
                                    <p:cond delay="0"/>
                                  </p:stCondLst>
                                  <p:childTnLst>
                                    <p:set>
                                      <p:cBhvr>
                                        <p:cTn id="85" dur="1" fill="hold">
                                          <p:stCondLst>
                                            <p:cond delay="0"/>
                                          </p:stCondLst>
                                        </p:cTn>
                                        <p:tgtEl>
                                          <p:spTgt spid="21"/>
                                        </p:tgtEl>
                                        <p:attrNameLst>
                                          <p:attrName>style.visibility</p:attrName>
                                        </p:attrNameLst>
                                      </p:cBhvr>
                                      <p:to>
                                        <p:strVal val="visible"/>
                                      </p:to>
                                    </p:set>
                                    <p:animEffect transition="in" filter="wipe(up)">
                                      <p:cBhvr>
                                        <p:cTn id="86" dur="500"/>
                                        <p:tgtEl>
                                          <p:spTgt spid="21"/>
                                        </p:tgtEl>
                                      </p:cBhvr>
                                    </p:animEffect>
                                  </p:childTnLst>
                                </p:cTn>
                              </p:par>
                            </p:childTnLst>
                          </p:cTn>
                        </p:par>
                        <p:par>
                          <p:cTn id="87" fill="hold">
                            <p:stCondLst>
                              <p:cond delay="5000"/>
                            </p:stCondLst>
                            <p:childTnLst>
                              <p:par>
                                <p:cTn id="88" presetID="42" presetClass="entr" presetSubtype="0" fill="hold" nodeType="afterEffect">
                                  <p:stCondLst>
                                    <p:cond delay="0"/>
                                  </p:stCondLst>
                                  <p:childTnLst>
                                    <p:set>
                                      <p:cBhvr>
                                        <p:cTn id="89" dur="1" fill="hold">
                                          <p:stCondLst>
                                            <p:cond delay="0"/>
                                          </p:stCondLst>
                                        </p:cTn>
                                        <p:tgtEl>
                                          <p:spTgt spid="98"/>
                                        </p:tgtEl>
                                        <p:attrNameLst>
                                          <p:attrName>style.visibility</p:attrName>
                                        </p:attrNameLst>
                                      </p:cBhvr>
                                      <p:to>
                                        <p:strVal val="visible"/>
                                      </p:to>
                                    </p:set>
                                    <p:animEffect transition="in" filter="fade">
                                      <p:cBhvr>
                                        <p:cTn id="90" dur="400"/>
                                        <p:tgtEl>
                                          <p:spTgt spid="98"/>
                                        </p:tgtEl>
                                      </p:cBhvr>
                                    </p:animEffect>
                                    <p:anim calcmode="lin" valueType="num">
                                      <p:cBhvr>
                                        <p:cTn id="91" dur="400" fill="hold"/>
                                        <p:tgtEl>
                                          <p:spTgt spid="98"/>
                                        </p:tgtEl>
                                        <p:attrNameLst>
                                          <p:attrName>ppt_x</p:attrName>
                                        </p:attrNameLst>
                                      </p:cBhvr>
                                      <p:tavLst>
                                        <p:tav tm="0">
                                          <p:val>
                                            <p:strVal val="#ppt_x"/>
                                          </p:val>
                                        </p:tav>
                                        <p:tav tm="100000">
                                          <p:val>
                                            <p:strVal val="#ppt_x"/>
                                          </p:val>
                                        </p:tav>
                                      </p:tavLst>
                                    </p:anim>
                                    <p:anim calcmode="lin" valueType="num">
                                      <p:cBhvr>
                                        <p:cTn id="92" dur="400" fill="hold"/>
                                        <p:tgtEl>
                                          <p:spTgt spid="98"/>
                                        </p:tgtEl>
                                        <p:attrNameLst>
                                          <p:attrName>ppt_y</p:attrName>
                                        </p:attrNameLst>
                                      </p:cBhvr>
                                      <p:tavLst>
                                        <p:tav tm="0">
                                          <p:val>
                                            <p:strVal val="#ppt_y+.1"/>
                                          </p:val>
                                        </p:tav>
                                        <p:tav tm="100000">
                                          <p:val>
                                            <p:strVal val="#ppt_y"/>
                                          </p:val>
                                        </p:tav>
                                      </p:tavLst>
                                    </p:anim>
                                  </p:childTnLst>
                                </p:cTn>
                              </p:par>
                              <p:par>
                                <p:cTn id="93" presetID="42" presetClass="entr" presetSubtype="0" fill="hold" nodeType="withEffect">
                                  <p:stCondLst>
                                    <p:cond delay="0"/>
                                  </p:stCondLst>
                                  <p:childTnLst>
                                    <p:set>
                                      <p:cBhvr>
                                        <p:cTn id="94" dur="1" fill="hold">
                                          <p:stCondLst>
                                            <p:cond delay="0"/>
                                          </p:stCondLst>
                                        </p:cTn>
                                        <p:tgtEl>
                                          <p:spTgt spid="101"/>
                                        </p:tgtEl>
                                        <p:attrNameLst>
                                          <p:attrName>style.visibility</p:attrName>
                                        </p:attrNameLst>
                                      </p:cBhvr>
                                      <p:to>
                                        <p:strVal val="visible"/>
                                      </p:to>
                                    </p:set>
                                    <p:animEffect transition="in" filter="fade">
                                      <p:cBhvr>
                                        <p:cTn id="95" dur="400"/>
                                        <p:tgtEl>
                                          <p:spTgt spid="101"/>
                                        </p:tgtEl>
                                      </p:cBhvr>
                                    </p:animEffect>
                                    <p:anim calcmode="lin" valueType="num">
                                      <p:cBhvr>
                                        <p:cTn id="96" dur="400" fill="hold"/>
                                        <p:tgtEl>
                                          <p:spTgt spid="101"/>
                                        </p:tgtEl>
                                        <p:attrNameLst>
                                          <p:attrName>ppt_x</p:attrName>
                                        </p:attrNameLst>
                                      </p:cBhvr>
                                      <p:tavLst>
                                        <p:tav tm="0">
                                          <p:val>
                                            <p:strVal val="#ppt_x"/>
                                          </p:val>
                                        </p:tav>
                                        <p:tav tm="100000">
                                          <p:val>
                                            <p:strVal val="#ppt_x"/>
                                          </p:val>
                                        </p:tav>
                                      </p:tavLst>
                                    </p:anim>
                                    <p:anim calcmode="lin" valueType="num">
                                      <p:cBhvr>
                                        <p:cTn id="97" dur="400" fill="hold"/>
                                        <p:tgtEl>
                                          <p:spTgt spid="101"/>
                                        </p:tgtEl>
                                        <p:attrNameLst>
                                          <p:attrName>ppt_y</p:attrName>
                                        </p:attrNameLst>
                                      </p:cBhvr>
                                      <p:tavLst>
                                        <p:tav tm="0">
                                          <p:val>
                                            <p:strVal val="#ppt_y+.1"/>
                                          </p:val>
                                        </p:tav>
                                        <p:tav tm="100000">
                                          <p:val>
                                            <p:strVal val="#ppt_y"/>
                                          </p:val>
                                        </p:tav>
                                      </p:tavLst>
                                    </p:anim>
                                  </p:childTnLst>
                                </p:cTn>
                              </p:par>
                            </p:childTnLst>
                          </p:cTn>
                        </p:par>
                        <p:par>
                          <p:cTn id="98" fill="hold">
                            <p:stCondLst>
                              <p:cond delay="5400"/>
                            </p:stCondLst>
                            <p:childTnLst>
                              <p:par>
                                <p:cTn id="99" presetID="22" presetClass="entr" presetSubtype="1" fill="hold" nodeType="afterEffect">
                                  <p:stCondLst>
                                    <p:cond delay="0"/>
                                  </p:stCondLst>
                                  <p:childTnLst>
                                    <p:set>
                                      <p:cBhvr>
                                        <p:cTn id="100" dur="1" fill="hold">
                                          <p:stCondLst>
                                            <p:cond delay="0"/>
                                          </p:stCondLst>
                                        </p:cTn>
                                        <p:tgtEl>
                                          <p:spTgt spid="38"/>
                                        </p:tgtEl>
                                        <p:attrNameLst>
                                          <p:attrName>style.visibility</p:attrName>
                                        </p:attrNameLst>
                                      </p:cBhvr>
                                      <p:to>
                                        <p:strVal val="visible"/>
                                      </p:to>
                                    </p:set>
                                    <p:animEffect transition="in" filter="wipe(up)">
                                      <p:cBhvr>
                                        <p:cTn id="101" dur="500"/>
                                        <p:tgtEl>
                                          <p:spTgt spid="38"/>
                                        </p:tgtEl>
                                      </p:cBhvr>
                                    </p:animEffect>
                                  </p:childTnLst>
                                </p:cTn>
                              </p:par>
                            </p:childTnLst>
                          </p:cTn>
                        </p:par>
                        <p:par>
                          <p:cTn id="102" fill="hold">
                            <p:stCondLst>
                              <p:cond delay="5900"/>
                            </p:stCondLst>
                            <p:childTnLst>
                              <p:par>
                                <p:cTn id="103" presetID="42" presetClass="entr" presetSubtype="0" fill="hold" nodeType="afterEffect">
                                  <p:stCondLst>
                                    <p:cond delay="0"/>
                                  </p:stCondLst>
                                  <p:childTnLst>
                                    <p:set>
                                      <p:cBhvr>
                                        <p:cTn id="104" dur="1" fill="hold">
                                          <p:stCondLst>
                                            <p:cond delay="0"/>
                                          </p:stCondLst>
                                        </p:cTn>
                                        <p:tgtEl>
                                          <p:spTgt spid="104"/>
                                        </p:tgtEl>
                                        <p:attrNameLst>
                                          <p:attrName>style.visibility</p:attrName>
                                        </p:attrNameLst>
                                      </p:cBhvr>
                                      <p:to>
                                        <p:strVal val="visible"/>
                                      </p:to>
                                    </p:set>
                                    <p:animEffect transition="in" filter="fade">
                                      <p:cBhvr>
                                        <p:cTn id="105" dur="400"/>
                                        <p:tgtEl>
                                          <p:spTgt spid="104"/>
                                        </p:tgtEl>
                                      </p:cBhvr>
                                    </p:animEffect>
                                    <p:anim calcmode="lin" valueType="num">
                                      <p:cBhvr>
                                        <p:cTn id="106" dur="400" fill="hold"/>
                                        <p:tgtEl>
                                          <p:spTgt spid="104"/>
                                        </p:tgtEl>
                                        <p:attrNameLst>
                                          <p:attrName>ppt_x</p:attrName>
                                        </p:attrNameLst>
                                      </p:cBhvr>
                                      <p:tavLst>
                                        <p:tav tm="0">
                                          <p:val>
                                            <p:strVal val="#ppt_x"/>
                                          </p:val>
                                        </p:tav>
                                        <p:tav tm="100000">
                                          <p:val>
                                            <p:strVal val="#ppt_x"/>
                                          </p:val>
                                        </p:tav>
                                      </p:tavLst>
                                    </p:anim>
                                    <p:anim calcmode="lin" valueType="num">
                                      <p:cBhvr>
                                        <p:cTn id="107" dur="400" fill="hold"/>
                                        <p:tgtEl>
                                          <p:spTgt spid="104"/>
                                        </p:tgtEl>
                                        <p:attrNameLst>
                                          <p:attrName>ppt_y</p:attrName>
                                        </p:attrNameLst>
                                      </p:cBhvr>
                                      <p:tavLst>
                                        <p:tav tm="0">
                                          <p:val>
                                            <p:strVal val="#ppt_y+.1"/>
                                          </p:val>
                                        </p:tav>
                                        <p:tav tm="100000">
                                          <p:val>
                                            <p:strVal val="#ppt_y"/>
                                          </p:val>
                                        </p:tav>
                                      </p:tavLst>
                                    </p:anim>
                                  </p:childTnLst>
                                </p:cTn>
                              </p:par>
                              <p:par>
                                <p:cTn id="108" presetID="42" presetClass="entr" presetSubtype="0" fill="hold" nodeType="withEffect">
                                  <p:stCondLst>
                                    <p:cond delay="100"/>
                                  </p:stCondLst>
                                  <p:childTnLst>
                                    <p:set>
                                      <p:cBhvr>
                                        <p:cTn id="109" dur="1" fill="hold">
                                          <p:stCondLst>
                                            <p:cond delay="0"/>
                                          </p:stCondLst>
                                        </p:cTn>
                                        <p:tgtEl>
                                          <p:spTgt spid="107"/>
                                        </p:tgtEl>
                                        <p:attrNameLst>
                                          <p:attrName>style.visibility</p:attrName>
                                        </p:attrNameLst>
                                      </p:cBhvr>
                                      <p:to>
                                        <p:strVal val="visible"/>
                                      </p:to>
                                    </p:set>
                                    <p:animEffect transition="in" filter="fade">
                                      <p:cBhvr>
                                        <p:cTn id="110" dur="400"/>
                                        <p:tgtEl>
                                          <p:spTgt spid="107"/>
                                        </p:tgtEl>
                                      </p:cBhvr>
                                    </p:animEffect>
                                    <p:anim calcmode="lin" valueType="num">
                                      <p:cBhvr>
                                        <p:cTn id="111" dur="400" fill="hold"/>
                                        <p:tgtEl>
                                          <p:spTgt spid="107"/>
                                        </p:tgtEl>
                                        <p:attrNameLst>
                                          <p:attrName>ppt_x</p:attrName>
                                        </p:attrNameLst>
                                      </p:cBhvr>
                                      <p:tavLst>
                                        <p:tav tm="0">
                                          <p:val>
                                            <p:strVal val="#ppt_x"/>
                                          </p:val>
                                        </p:tav>
                                        <p:tav tm="100000">
                                          <p:val>
                                            <p:strVal val="#ppt_x"/>
                                          </p:val>
                                        </p:tav>
                                      </p:tavLst>
                                    </p:anim>
                                    <p:anim calcmode="lin" valueType="num">
                                      <p:cBhvr>
                                        <p:cTn id="112" dur="400" fill="hold"/>
                                        <p:tgtEl>
                                          <p:spTgt spid="107"/>
                                        </p:tgtEl>
                                        <p:attrNameLst>
                                          <p:attrName>ppt_y</p:attrName>
                                        </p:attrNameLst>
                                      </p:cBhvr>
                                      <p:tavLst>
                                        <p:tav tm="0">
                                          <p:val>
                                            <p:strVal val="#ppt_y+.1"/>
                                          </p:val>
                                        </p:tav>
                                        <p:tav tm="100000">
                                          <p:val>
                                            <p:strVal val="#ppt_y"/>
                                          </p:val>
                                        </p:tav>
                                      </p:tavLst>
                                    </p:anim>
                                  </p:childTnLst>
                                </p:cTn>
                              </p:par>
                              <p:par>
                                <p:cTn id="113" presetID="42" presetClass="entr" presetSubtype="0" fill="hold" nodeType="withEffect">
                                  <p:stCondLst>
                                    <p:cond delay="200"/>
                                  </p:stCondLst>
                                  <p:childTnLst>
                                    <p:set>
                                      <p:cBhvr>
                                        <p:cTn id="114" dur="1" fill="hold">
                                          <p:stCondLst>
                                            <p:cond delay="0"/>
                                          </p:stCondLst>
                                        </p:cTn>
                                        <p:tgtEl>
                                          <p:spTgt spid="110"/>
                                        </p:tgtEl>
                                        <p:attrNameLst>
                                          <p:attrName>style.visibility</p:attrName>
                                        </p:attrNameLst>
                                      </p:cBhvr>
                                      <p:to>
                                        <p:strVal val="visible"/>
                                      </p:to>
                                    </p:set>
                                    <p:animEffect transition="in" filter="fade">
                                      <p:cBhvr>
                                        <p:cTn id="115" dur="400"/>
                                        <p:tgtEl>
                                          <p:spTgt spid="110"/>
                                        </p:tgtEl>
                                      </p:cBhvr>
                                    </p:animEffect>
                                    <p:anim calcmode="lin" valueType="num">
                                      <p:cBhvr>
                                        <p:cTn id="116" dur="400" fill="hold"/>
                                        <p:tgtEl>
                                          <p:spTgt spid="110"/>
                                        </p:tgtEl>
                                        <p:attrNameLst>
                                          <p:attrName>ppt_x</p:attrName>
                                        </p:attrNameLst>
                                      </p:cBhvr>
                                      <p:tavLst>
                                        <p:tav tm="0">
                                          <p:val>
                                            <p:strVal val="#ppt_x"/>
                                          </p:val>
                                        </p:tav>
                                        <p:tav tm="100000">
                                          <p:val>
                                            <p:strVal val="#ppt_x"/>
                                          </p:val>
                                        </p:tav>
                                      </p:tavLst>
                                    </p:anim>
                                    <p:anim calcmode="lin" valueType="num">
                                      <p:cBhvr>
                                        <p:cTn id="117" dur="400" fill="hold"/>
                                        <p:tgtEl>
                                          <p:spTgt spid="110"/>
                                        </p:tgtEl>
                                        <p:attrNameLst>
                                          <p:attrName>ppt_y</p:attrName>
                                        </p:attrNameLst>
                                      </p:cBhvr>
                                      <p:tavLst>
                                        <p:tav tm="0">
                                          <p:val>
                                            <p:strVal val="#ppt_y+.1"/>
                                          </p:val>
                                        </p:tav>
                                        <p:tav tm="100000">
                                          <p:val>
                                            <p:strVal val="#ppt_y"/>
                                          </p:val>
                                        </p:tav>
                                      </p:tavLst>
                                    </p:anim>
                                  </p:childTnLst>
                                </p:cTn>
                              </p:par>
                            </p:childTnLst>
                          </p:cTn>
                        </p:par>
                        <p:par>
                          <p:cTn id="118" fill="hold">
                            <p:stCondLst>
                              <p:cond delay="6500"/>
                            </p:stCondLst>
                            <p:childTnLst>
                              <p:par>
                                <p:cTn id="119" presetID="22" presetClass="entr" presetSubtype="1" fill="hold" nodeType="afterEffect">
                                  <p:stCondLst>
                                    <p:cond delay="0"/>
                                  </p:stCondLst>
                                  <p:childTnLst>
                                    <p:set>
                                      <p:cBhvr>
                                        <p:cTn id="120" dur="1" fill="hold">
                                          <p:stCondLst>
                                            <p:cond delay="0"/>
                                          </p:stCondLst>
                                        </p:cTn>
                                        <p:tgtEl>
                                          <p:spTgt spid="44"/>
                                        </p:tgtEl>
                                        <p:attrNameLst>
                                          <p:attrName>style.visibility</p:attrName>
                                        </p:attrNameLst>
                                      </p:cBhvr>
                                      <p:to>
                                        <p:strVal val="visible"/>
                                      </p:to>
                                    </p:set>
                                    <p:animEffect transition="in" filter="wipe(up)">
                                      <p:cBhvr>
                                        <p:cTn id="121" dur="500"/>
                                        <p:tgtEl>
                                          <p:spTgt spid="44"/>
                                        </p:tgtEl>
                                      </p:cBhvr>
                                    </p:animEffect>
                                  </p:childTnLst>
                                </p:cTn>
                              </p:par>
                            </p:childTnLst>
                          </p:cTn>
                        </p:par>
                        <p:par>
                          <p:cTn id="122" fill="hold">
                            <p:stCondLst>
                              <p:cond delay="7000"/>
                            </p:stCondLst>
                            <p:childTnLst>
                              <p:par>
                                <p:cTn id="123" presetID="42" presetClass="entr" presetSubtype="0" fill="hold" nodeType="afterEffect">
                                  <p:stCondLst>
                                    <p:cond delay="0"/>
                                  </p:stCondLst>
                                  <p:childTnLst>
                                    <p:set>
                                      <p:cBhvr>
                                        <p:cTn id="124" dur="1" fill="hold">
                                          <p:stCondLst>
                                            <p:cond delay="0"/>
                                          </p:stCondLst>
                                        </p:cTn>
                                        <p:tgtEl>
                                          <p:spTgt spid="113"/>
                                        </p:tgtEl>
                                        <p:attrNameLst>
                                          <p:attrName>style.visibility</p:attrName>
                                        </p:attrNameLst>
                                      </p:cBhvr>
                                      <p:to>
                                        <p:strVal val="visible"/>
                                      </p:to>
                                    </p:set>
                                    <p:animEffect transition="in" filter="fade">
                                      <p:cBhvr>
                                        <p:cTn id="125" dur="400"/>
                                        <p:tgtEl>
                                          <p:spTgt spid="113"/>
                                        </p:tgtEl>
                                      </p:cBhvr>
                                    </p:animEffect>
                                    <p:anim calcmode="lin" valueType="num">
                                      <p:cBhvr>
                                        <p:cTn id="126" dur="400" fill="hold"/>
                                        <p:tgtEl>
                                          <p:spTgt spid="113"/>
                                        </p:tgtEl>
                                        <p:attrNameLst>
                                          <p:attrName>ppt_x</p:attrName>
                                        </p:attrNameLst>
                                      </p:cBhvr>
                                      <p:tavLst>
                                        <p:tav tm="0">
                                          <p:val>
                                            <p:strVal val="#ppt_x"/>
                                          </p:val>
                                        </p:tav>
                                        <p:tav tm="100000">
                                          <p:val>
                                            <p:strVal val="#ppt_x"/>
                                          </p:val>
                                        </p:tav>
                                      </p:tavLst>
                                    </p:anim>
                                    <p:anim calcmode="lin" valueType="num">
                                      <p:cBhvr>
                                        <p:cTn id="127" dur="400" fill="hold"/>
                                        <p:tgtEl>
                                          <p:spTgt spid="113"/>
                                        </p:tgtEl>
                                        <p:attrNameLst>
                                          <p:attrName>ppt_y</p:attrName>
                                        </p:attrNameLst>
                                      </p:cBhvr>
                                      <p:tavLst>
                                        <p:tav tm="0">
                                          <p:val>
                                            <p:strVal val="#ppt_y+.1"/>
                                          </p:val>
                                        </p:tav>
                                        <p:tav tm="100000">
                                          <p:val>
                                            <p:strVal val="#ppt_y"/>
                                          </p:val>
                                        </p:tav>
                                      </p:tavLst>
                                    </p:anim>
                                  </p:childTnLst>
                                </p:cTn>
                              </p:par>
                              <p:par>
                                <p:cTn id="128" presetID="42" presetClass="entr" presetSubtype="0" fill="hold" nodeType="withEffect">
                                  <p:stCondLst>
                                    <p:cond delay="100"/>
                                  </p:stCondLst>
                                  <p:childTnLst>
                                    <p:set>
                                      <p:cBhvr>
                                        <p:cTn id="129" dur="1" fill="hold">
                                          <p:stCondLst>
                                            <p:cond delay="0"/>
                                          </p:stCondLst>
                                        </p:cTn>
                                        <p:tgtEl>
                                          <p:spTgt spid="116"/>
                                        </p:tgtEl>
                                        <p:attrNameLst>
                                          <p:attrName>style.visibility</p:attrName>
                                        </p:attrNameLst>
                                      </p:cBhvr>
                                      <p:to>
                                        <p:strVal val="visible"/>
                                      </p:to>
                                    </p:set>
                                    <p:animEffect transition="in" filter="fade">
                                      <p:cBhvr>
                                        <p:cTn id="130" dur="400"/>
                                        <p:tgtEl>
                                          <p:spTgt spid="116"/>
                                        </p:tgtEl>
                                      </p:cBhvr>
                                    </p:animEffect>
                                    <p:anim calcmode="lin" valueType="num">
                                      <p:cBhvr>
                                        <p:cTn id="131" dur="400" fill="hold"/>
                                        <p:tgtEl>
                                          <p:spTgt spid="116"/>
                                        </p:tgtEl>
                                        <p:attrNameLst>
                                          <p:attrName>ppt_x</p:attrName>
                                        </p:attrNameLst>
                                      </p:cBhvr>
                                      <p:tavLst>
                                        <p:tav tm="0">
                                          <p:val>
                                            <p:strVal val="#ppt_x"/>
                                          </p:val>
                                        </p:tav>
                                        <p:tav tm="100000">
                                          <p:val>
                                            <p:strVal val="#ppt_x"/>
                                          </p:val>
                                        </p:tav>
                                      </p:tavLst>
                                    </p:anim>
                                    <p:anim calcmode="lin" valueType="num">
                                      <p:cBhvr>
                                        <p:cTn id="132" dur="400" fill="hold"/>
                                        <p:tgtEl>
                                          <p:spTgt spid="116"/>
                                        </p:tgtEl>
                                        <p:attrNameLst>
                                          <p:attrName>ppt_y</p:attrName>
                                        </p:attrNameLst>
                                      </p:cBhvr>
                                      <p:tavLst>
                                        <p:tav tm="0">
                                          <p:val>
                                            <p:strVal val="#ppt_y+.1"/>
                                          </p:val>
                                        </p:tav>
                                        <p:tav tm="100000">
                                          <p:val>
                                            <p:strVal val="#ppt_y"/>
                                          </p:val>
                                        </p:tav>
                                      </p:tavLst>
                                    </p:anim>
                                  </p:childTnLst>
                                </p:cTn>
                              </p:par>
                            </p:childTnLst>
                          </p:cTn>
                        </p:par>
                        <p:par>
                          <p:cTn id="133" fill="hold">
                            <p:stCondLst>
                              <p:cond delay="7500"/>
                            </p:stCondLst>
                            <p:childTnLst>
                              <p:par>
                                <p:cTn id="134" presetID="22" presetClass="entr" presetSubtype="1" fill="hold" nodeType="afterEffect">
                                  <p:stCondLst>
                                    <p:cond delay="0"/>
                                  </p:stCondLst>
                                  <p:childTnLst>
                                    <p:set>
                                      <p:cBhvr>
                                        <p:cTn id="135" dur="1" fill="hold">
                                          <p:stCondLst>
                                            <p:cond delay="0"/>
                                          </p:stCondLst>
                                        </p:cTn>
                                        <p:tgtEl>
                                          <p:spTgt spid="49"/>
                                        </p:tgtEl>
                                        <p:attrNameLst>
                                          <p:attrName>style.visibility</p:attrName>
                                        </p:attrNameLst>
                                      </p:cBhvr>
                                      <p:to>
                                        <p:strVal val="visible"/>
                                      </p:to>
                                    </p:set>
                                    <p:animEffect transition="in" filter="wipe(up)">
                                      <p:cBhvr>
                                        <p:cTn id="136" dur="500"/>
                                        <p:tgtEl>
                                          <p:spTgt spid="49"/>
                                        </p:tgtEl>
                                      </p:cBhvr>
                                    </p:animEffect>
                                  </p:childTnLst>
                                </p:cTn>
                              </p:par>
                            </p:childTnLst>
                          </p:cTn>
                        </p:par>
                        <p:par>
                          <p:cTn id="137" fill="hold">
                            <p:stCondLst>
                              <p:cond delay="8000"/>
                            </p:stCondLst>
                            <p:childTnLst>
                              <p:par>
                                <p:cTn id="138" presetID="42" presetClass="entr" presetSubtype="0" fill="hold" nodeType="afterEffect">
                                  <p:stCondLst>
                                    <p:cond delay="0"/>
                                  </p:stCondLst>
                                  <p:childTnLst>
                                    <p:set>
                                      <p:cBhvr>
                                        <p:cTn id="139" dur="1" fill="hold">
                                          <p:stCondLst>
                                            <p:cond delay="0"/>
                                          </p:stCondLst>
                                        </p:cTn>
                                        <p:tgtEl>
                                          <p:spTgt spid="119"/>
                                        </p:tgtEl>
                                        <p:attrNameLst>
                                          <p:attrName>style.visibility</p:attrName>
                                        </p:attrNameLst>
                                      </p:cBhvr>
                                      <p:to>
                                        <p:strVal val="visible"/>
                                      </p:to>
                                    </p:set>
                                    <p:animEffect transition="in" filter="fade">
                                      <p:cBhvr>
                                        <p:cTn id="140" dur="400"/>
                                        <p:tgtEl>
                                          <p:spTgt spid="119"/>
                                        </p:tgtEl>
                                      </p:cBhvr>
                                    </p:animEffect>
                                    <p:anim calcmode="lin" valueType="num">
                                      <p:cBhvr>
                                        <p:cTn id="141" dur="400" fill="hold"/>
                                        <p:tgtEl>
                                          <p:spTgt spid="119"/>
                                        </p:tgtEl>
                                        <p:attrNameLst>
                                          <p:attrName>ppt_x</p:attrName>
                                        </p:attrNameLst>
                                      </p:cBhvr>
                                      <p:tavLst>
                                        <p:tav tm="0">
                                          <p:val>
                                            <p:strVal val="#ppt_x"/>
                                          </p:val>
                                        </p:tav>
                                        <p:tav tm="100000">
                                          <p:val>
                                            <p:strVal val="#ppt_x"/>
                                          </p:val>
                                        </p:tav>
                                      </p:tavLst>
                                    </p:anim>
                                    <p:anim calcmode="lin" valueType="num">
                                      <p:cBhvr>
                                        <p:cTn id="142" dur="400" fill="hold"/>
                                        <p:tgtEl>
                                          <p:spTgt spid="119"/>
                                        </p:tgtEl>
                                        <p:attrNameLst>
                                          <p:attrName>ppt_y</p:attrName>
                                        </p:attrNameLst>
                                      </p:cBhvr>
                                      <p:tavLst>
                                        <p:tav tm="0">
                                          <p:val>
                                            <p:strVal val="#ppt_y+.1"/>
                                          </p:val>
                                        </p:tav>
                                        <p:tav tm="100000">
                                          <p:val>
                                            <p:strVal val="#ppt_y"/>
                                          </p:val>
                                        </p:tav>
                                      </p:tavLst>
                                    </p:anim>
                                  </p:childTnLst>
                                </p:cTn>
                              </p:par>
                              <p:par>
                                <p:cTn id="143" presetID="42" presetClass="entr" presetSubtype="0" fill="hold" nodeType="withEffect">
                                  <p:stCondLst>
                                    <p:cond delay="100"/>
                                  </p:stCondLst>
                                  <p:childTnLst>
                                    <p:set>
                                      <p:cBhvr>
                                        <p:cTn id="144" dur="1" fill="hold">
                                          <p:stCondLst>
                                            <p:cond delay="0"/>
                                          </p:stCondLst>
                                        </p:cTn>
                                        <p:tgtEl>
                                          <p:spTgt spid="122"/>
                                        </p:tgtEl>
                                        <p:attrNameLst>
                                          <p:attrName>style.visibility</p:attrName>
                                        </p:attrNameLst>
                                      </p:cBhvr>
                                      <p:to>
                                        <p:strVal val="visible"/>
                                      </p:to>
                                    </p:set>
                                    <p:animEffect transition="in" filter="fade">
                                      <p:cBhvr>
                                        <p:cTn id="145" dur="400"/>
                                        <p:tgtEl>
                                          <p:spTgt spid="122"/>
                                        </p:tgtEl>
                                      </p:cBhvr>
                                    </p:animEffect>
                                    <p:anim calcmode="lin" valueType="num">
                                      <p:cBhvr>
                                        <p:cTn id="146" dur="400" fill="hold"/>
                                        <p:tgtEl>
                                          <p:spTgt spid="122"/>
                                        </p:tgtEl>
                                        <p:attrNameLst>
                                          <p:attrName>ppt_x</p:attrName>
                                        </p:attrNameLst>
                                      </p:cBhvr>
                                      <p:tavLst>
                                        <p:tav tm="0">
                                          <p:val>
                                            <p:strVal val="#ppt_x"/>
                                          </p:val>
                                        </p:tav>
                                        <p:tav tm="100000">
                                          <p:val>
                                            <p:strVal val="#ppt_x"/>
                                          </p:val>
                                        </p:tav>
                                      </p:tavLst>
                                    </p:anim>
                                    <p:anim calcmode="lin" valueType="num">
                                      <p:cBhvr>
                                        <p:cTn id="147" dur="400" fill="hold"/>
                                        <p:tgtEl>
                                          <p:spTgt spid="122"/>
                                        </p:tgtEl>
                                        <p:attrNameLst>
                                          <p:attrName>ppt_y</p:attrName>
                                        </p:attrNameLst>
                                      </p:cBhvr>
                                      <p:tavLst>
                                        <p:tav tm="0">
                                          <p:val>
                                            <p:strVal val="#ppt_y+.1"/>
                                          </p:val>
                                        </p:tav>
                                        <p:tav tm="100000">
                                          <p:val>
                                            <p:strVal val="#ppt_y"/>
                                          </p:val>
                                        </p:tav>
                                      </p:tavLst>
                                    </p:anim>
                                  </p:childTnLst>
                                </p:cTn>
                              </p:par>
                            </p:childTnLst>
                          </p:cTn>
                        </p:par>
                        <p:par>
                          <p:cTn id="148" fill="hold">
                            <p:stCondLst>
                              <p:cond delay="8500"/>
                            </p:stCondLst>
                            <p:childTnLst>
                              <p:par>
                                <p:cTn id="149" presetID="22" presetClass="entr" presetSubtype="1" fill="hold" nodeType="afterEffect">
                                  <p:stCondLst>
                                    <p:cond delay="0"/>
                                  </p:stCondLst>
                                  <p:childTnLst>
                                    <p:set>
                                      <p:cBhvr>
                                        <p:cTn id="150" dur="1" fill="hold">
                                          <p:stCondLst>
                                            <p:cond delay="0"/>
                                          </p:stCondLst>
                                        </p:cTn>
                                        <p:tgtEl>
                                          <p:spTgt spid="26"/>
                                        </p:tgtEl>
                                        <p:attrNameLst>
                                          <p:attrName>style.visibility</p:attrName>
                                        </p:attrNameLst>
                                      </p:cBhvr>
                                      <p:to>
                                        <p:strVal val="visible"/>
                                      </p:to>
                                    </p:set>
                                    <p:animEffect transition="in" filter="wipe(up)">
                                      <p:cBhvr>
                                        <p:cTn id="151" dur="500"/>
                                        <p:tgtEl>
                                          <p:spTgt spid="26"/>
                                        </p:tgtEl>
                                      </p:cBhvr>
                                    </p:animEffect>
                                  </p:childTnLst>
                                </p:cTn>
                              </p:par>
                            </p:childTnLst>
                          </p:cTn>
                        </p:par>
                        <p:par>
                          <p:cTn id="152" fill="hold">
                            <p:stCondLst>
                              <p:cond delay="9000"/>
                            </p:stCondLst>
                            <p:childTnLst>
                              <p:par>
                                <p:cTn id="153" presetID="42" presetClass="entr" presetSubtype="0" fill="hold" nodeType="afterEffect">
                                  <p:stCondLst>
                                    <p:cond delay="0"/>
                                  </p:stCondLst>
                                  <p:childTnLst>
                                    <p:set>
                                      <p:cBhvr>
                                        <p:cTn id="154" dur="1" fill="hold">
                                          <p:stCondLst>
                                            <p:cond delay="0"/>
                                          </p:stCondLst>
                                        </p:cTn>
                                        <p:tgtEl>
                                          <p:spTgt spid="125"/>
                                        </p:tgtEl>
                                        <p:attrNameLst>
                                          <p:attrName>style.visibility</p:attrName>
                                        </p:attrNameLst>
                                      </p:cBhvr>
                                      <p:to>
                                        <p:strVal val="visible"/>
                                      </p:to>
                                    </p:set>
                                    <p:animEffect transition="in" filter="fade">
                                      <p:cBhvr>
                                        <p:cTn id="155" dur="400"/>
                                        <p:tgtEl>
                                          <p:spTgt spid="125"/>
                                        </p:tgtEl>
                                      </p:cBhvr>
                                    </p:animEffect>
                                    <p:anim calcmode="lin" valueType="num">
                                      <p:cBhvr>
                                        <p:cTn id="156" dur="400" fill="hold"/>
                                        <p:tgtEl>
                                          <p:spTgt spid="125"/>
                                        </p:tgtEl>
                                        <p:attrNameLst>
                                          <p:attrName>ppt_x</p:attrName>
                                        </p:attrNameLst>
                                      </p:cBhvr>
                                      <p:tavLst>
                                        <p:tav tm="0">
                                          <p:val>
                                            <p:strVal val="#ppt_x"/>
                                          </p:val>
                                        </p:tav>
                                        <p:tav tm="100000">
                                          <p:val>
                                            <p:strVal val="#ppt_x"/>
                                          </p:val>
                                        </p:tav>
                                      </p:tavLst>
                                    </p:anim>
                                    <p:anim calcmode="lin" valueType="num">
                                      <p:cBhvr>
                                        <p:cTn id="157" dur="400" fill="hold"/>
                                        <p:tgtEl>
                                          <p:spTgt spid="125"/>
                                        </p:tgtEl>
                                        <p:attrNameLst>
                                          <p:attrName>ppt_y</p:attrName>
                                        </p:attrNameLst>
                                      </p:cBhvr>
                                      <p:tavLst>
                                        <p:tav tm="0">
                                          <p:val>
                                            <p:strVal val="#ppt_y+.1"/>
                                          </p:val>
                                        </p:tav>
                                        <p:tav tm="100000">
                                          <p:val>
                                            <p:strVal val="#ppt_y"/>
                                          </p:val>
                                        </p:tav>
                                      </p:tavLst>
                                    </p:anim>
                                  </p:childTnLst>
                                </p:cTn>
                              </p:par>
                              <p:par>
                                <p:cTn id="158" presetID="42" presetClass="entr" presetSubtype="0" fill="hold" nodeType="withEffect">
                                  <p:stCondLst>
                                    <p:cond delay="100"/>
                                  </p:stCondLst>
                                  <p:childTnLst>
                                    <p:set>
                                      <p:cBhvr>
                                        <p:cTn id="159" dur="1" fill="hold">
                                          <p:stCondLst>
                                            <p:cond delay="0"/>
                                          </p:stCondLst>
                                        </p:cTn>
                                        <p:tgtEl>
                                          <p:spTgt spid="128"/>
                                        </p:tgtEl>
                                        <p:attrNameLst>
                                          <p:attrName>style.visibility</p:attrName>
                                        </p:attrNameLst>
                                      </p:cBhvr>
                                      <p:to>
                                        <p:strVal val="visible"/>
                                      </p:to>
                                    </p:set>
                                    <p:animEffect transition="in" filter="fade">
                                      <p:cBhvr>
                                        <p:cTn id="160" dur="400"/>
                                        <p:tgtEl>
                                          <p:spTgt spid="128"/>
                                        </p:tgtEl>
                                      </p:cBhvr>
                                    </p:animEffect>
                                    <p:anim calcmode="lin" valueType="num">
                                      <p:cBhvr>
                                        <p:cTn id="161" dur="400" fill="hold"/>
                                        <p:tgtEl>
                                          <p:spTgt spid="128"/>
                                        </p:tgtEl>
                                        <p:attrNameLst>
                                          <p:attrName>ppt_x</p:attrName>
                                        </p:attrNameLst>
                                      </p:cBhvr>
                                      <p:tavLst>
                                        <p:tav tm="0">
                                          <p:val>
                                            <p:strVal val="#ppt_x"/>
                                          </p:val>
                                        </p:tav>
                                        <p:tav tm="100000">
                                          <p:val>
                                            <p:strVal val="#ppt_x"/>
                                          </p:val>
                                        </p:tav>
                                      </p:tavLst>
                                    </p:anim>
                                    <p:anim calcmode="lin" valueType="num">
                                      <p:cBhvr>
                                        <p:cTn id="162" dur="400" fill="hold"/>
                                        <p:tgtEl>
                                          <p:spTgt spid="128"/>
                                        </p:tgtEl>
                                        <p:attrNameLst>
                                          <p:attrName>ppt_y</p:attrName>
                                        </p:attrNameLst>
                                      </p:cBhvr>
                                      <p:tavLst>
                                        <p:tav tm="0">
                                          <p:val>
                                            <p:strVal val="#ppt_y+.1"/>
                                          </p:val>
                                        </p:tav>
                                        <p:tav tm="100000">
                                          <p:val>
                                            <p:strVal val="#ppt_y"/>
                                          </p:val>
                                        </p:tav>
                                      </p:tavLst>
                                    </p:anim>
                                  </p:childTnLst>
                                </p:cTn>
                              </p:par>
                              <p:par>
                                <p:cTn id="163" presetID="42" presetClass="entr" presetSubtype="0" fill="hold" nodeType="withEffect">
                                  <p:stCondLst>
                                    <p:cond delay="200"/>
                                  </p:stCondLst>
                                  <p:childTnLst>
                                    <p:set>
                                      <p:cBhvr>
                                        <p:cTn id="164" dur="1" fill="hold">
                                          <p:stCondLst>
                                            <p:cond delay="0"/>
                                          </p:stCondLst>
                                        </p:cTn>
                                        <p:tgtEl>
                                          <p:spTgt spid="131"/>
                                        </p:tgtEl>
                                        <p:attrNameLst>
                                          <p:attrName>style.visibility</p:attrName>
                                        </p:attrNameLst>
                                      </p:cBhvr>
                                      <p:to>
                                        <p:strVal val="visible"/>
                                      </p:to>
                                    </p:set>
                                    <p:animEffect transition="in" filter="fade">
                                      <p:cBhvr>
                                        <p:cTn id="165" dur="400"/>
                                        <p:tgtEl>
                                          <p:spTgt spid="131"/>
                                        </p:tgtEl>
                                      </p:cBhvr>
                                    </p:animEffect>
                                    <p:anim calcmode="lin" valueType="num">
                                      <p:cBhvr>
                                        <p:cTn id="166" dur="400" fill="hold"/>
                                        <p:tgtEl>
                                          <p:spTgt spid="131"/>
                                        </p:tgtEl>
                                        <p:attrNameLst>
                                          <p:attrName>ppt_x</p:attrName>
                                        </p:attrNameLst>
                                      </p:cBhvr>
                                      <p:tavLst>
                                        <p:tav tm="0">
                                          <p:val>
                                            <p:strVal val="#ppt_x"/>
                                          </p:val>
                                        </p:tav>
                                        <p:tav tm="100000">
                                          <p:val>
                                            <p:strVal val="#ppt_x"/>
                                          </p:val>
                                        </p:tav>
                                      </p:tavLst>
                                    </p:anim>
                                    <p:anim calcmode="lin" valueType="num">
                                      <p:cBhvr>
                                        <p:cTn id="167" dur="400" fill="hold"/>
                                        <p:tgtEl>
                                          <p:spTgt spid="131"/>
                                        </p:tgtEl>
                                        <p:attrNameLst>
                                          <p:attrName>ppt_y</p:attrName>
                                        </p:attrNameLst>
                                      </p:cBhvr>
                                      <p:tavLst>
                                        <p:tav tm="0">
                                          <p:val>
                                            <p:strVal val="#ppt_y+.1"/>
                                          </p:val>
                                        </p:tav>
                                        <p:tav tm="100000">
                                          <p:val>
                                            <p:strVal val="#ppt_y"/>
                                          </p:val>
                                        </p:tav>
                                      </p:tavLst>
                                    </p:anim>
                                  </p:childTnLst>
                                </p:cTn>
                              </p:par>
                              <p:par>
                                <p:cTn id="168" presetID="42" presetClass="entr" presetSubtype="0" fill="hold" nodeType="withEffect">
                                  <p:stCondLst>
                                    <p:cond delay="300"/>
                                  </p:stCondLst>
                                  <p:childTnLst>
                                    <p:set>
                                      <p:cBhvr>
                                        <p:cTn id="169" dur="1" fill="hold">
                                          <p:stCondLst>
                                            <p:cond delay="0"/>
                                          </p:stCondLst>
                                        </p:cTn>
                                        <p:tgtEl>
                                          <p:spTgt spid="134"/>
                                        </p:tgtEl>
                                        <p:attrNameLst>
                                          <p:attrName>style.visibility</p:attrName>
                                        </p:attrNameLst>
                                      </p:cBhvr>
                                      <p:to>
                                        <p:strVal val="visible"/>
                                      </p:to>
                                    </p:set>
                                    <p:animEffect transition="in" filter="fade">
                                      <p:cBhvr>
                                        <p:cTn id="170" dur="400"/>
                                        <p:tgtEl>
                                          <p:spTgt spid="134"/>
                                        </p:tgtEl>
                                      </p:cBhvr>
                                    </p:animEffect>
                                    <p:anim calcmode="lin" valueType="num">
                                      <p:cBhvr>
                                        <p:cTn id="171" dur="400" fill="hold"/>
                                        <p:tgtEl>
                                          <p:spTgt spid="134"/>
                                        </p:tgtEl>
                                        <p:attrNameLst>
                                          <p:attrName>ppt_x</p:attrName>
                                        </p:attrNameLst>
                                      </p:cBhvr>
                                      <p:tavLst>
                                        <p:tav tm="0">
                                          <p:val>
                                            <p:strVal val="#ppt_x"/>
                                          </p:val>
                                        </p:tav>
                                        <p:tav tm="100000">
                                          <p:val>
                                            <p:strVal val="#ppt_x"/>
                                          </p:val>
                                        </p:tav>
                                      </p:tavLst>
                                    </p:anim>
                                    <p:anim calcmode="lin" valueType="num">
                                      <p:cBhvr>
                                        <p:cTn id="172" dur="400" fill="hold"/>
                                        <p:tgtEl>
                                          <p:spTgt spid="134"/>
                                        </p:tgtEl>
                                        <p:attrNameLst>
                                          <p:attrName>ppt_y</p:attrName>
                                        </p:attrNameLst>
                                      </p:cBhvr>
                                      <p:tavLst>
                                        <p:tav tm="0">
                                          <p:val>
                                            <p:strVal val="#ppt_y+.1"/>
                                          </p:val>
                                        </p:tav>
                                        <p:tav tm="100000">
                                          <p:val>
                                            <p:strVal val="#ppt_y"/>
                                          </p:val>
                                        </p:tav>
                                      </p:tavLst>
                                    </p:anim>
                                  </p:childTnLst>
                                </p:cTn>
                              </p:par>
                              <p:par>
                                <p:cTn id="173" presetID="42" presetClass="entr" presetSubtype="0" fill="hold" nodeType="withEffect">
                                  <p:stCondLst>
                                    <p:cond delay="400"/>
                                  </p:stCondLst>
                                  <p:childTnLst>
                                    <p:set>
                                      <p:cBhvr>
                                        <p:cTn id="174" dur="1" fill="hold">
                                          <p:stCondLst>
                                            <p:cond delay="0"/>
                                          </p:stCondLst>
                                        </p:cTn>
                                        <p:tgtEl>
                                          <p:spTgt spid="137"/>
                                        </p:tgtEl>
                                        <p:attrNameLst>
                                          <p:attrName>style.visibility</p:attrName>
                                        </p:attrNameLst>
                                      </p:cBhvr>
                                      <p:to>
                                        <p:strVal val="visible"/>
                                      </p:to>
                                    </p:set>
                                    <p:animEffect transition="in" filter="fade">
                                      <p:cBhvr>
                                        <p:cTn id="175" dur="400"/>
                                        <p:tgtEl>
                                          <p:spTgt spid="137"/>
                                        </p:tgtEl>
                                      </p:cBhvr>
                                    </p:animEffect>
                                    <p:anim calcmode="lin" valueType="num">
                                      <p:cBhvr>
                                        <p:cTn id="176" dur="400" fill="hold"/>
                                        <p:tgtEl>
                                          <p:spTgt spid="137"/>
                                        </p:tgtEl>
                                        <p:attrNameLst>
                                          <p:attrName>ppt_x</p:attrName>
                                        </p:attrNameLst>
                                      </p:cBhvr>
                                      <p:tavLst>
                                        <p:tav tm="0">
                                          <p:val>
                                            <p:strVal val="#ppt_x"/>
                                          </p:val>
                                        </p:tav>
                                        <p:tav tm="100000">
                                          <p:val>
                                            <p:strVal val="#ppt_x"/>
                                          </p:val>
                                        </p:tav>
                                      </p:tavLst>
                                    </p:anim>
                                    <p:anim calcmode="lin" valueType="num">
                                      <p:cBhvr>
                                        <p:cTn id="177" dur="400" fill="hold"/>
                                        <p:tgtEl>
                                          <p:spTgt spid="137"/>
                                        </p:tgtEl>
                                        <p:attrNameLst>
                                          <p:attrName>ppt_y</p:attrName>
                                        </p:attrNameLst>
                                      </p:cBhvr>
                                      <p:tavLst>
                                        <p:tav tm="0">
                                          <p:val>
                                            <p:strVal val="#ppt_y+.1"/>
                                          </p:val>
                                        </p:tav>
                                        <p:tav tm="100000">
                                          <p:val>
                                            <p:strVal val="#ppt_y"/>
                                          </p:val>
                                        </p:tav>
                                      </p:tavLst>
                                    </p:anim>
                                  </p:childTnLst>
                                </p:cTn>
                              </p:par>
                            </p:childTnLst>
                          </p:cTn>
                        </p:par>
                        <p:par>
                          <p:cTn id="178" fill="hold">
                            <p:stCondLst>
                              <p:cond delay="9800"/>
                            </p:stCondLst>
                            <p:childTnLst>
                              <p:par>
                                <p:cTn id="179" presetID="22" presetClass="entr" presetSubtype="1" fill="hold" nodeType="afterEffect">
                                  <p:stCondLst>
                                    <p:cond delay="0"/>
                                  </p:stCondLst>
                                  <p:childTnLst>
                                    <p:set>
                                      <p:cBhvr>
                                        <p:cTn id="180" dur="1" fill="hold">
                                          <p:stCondLst>
                                            <p:cond delay="0"/>
                                          </p:stCondLst>
                                        </p:cTn>
                                        <p:tgtEl>
                                          <p:spTgt spid="33"/>
                                        </p:tgtEl>
                                        <p:attrNameLst>
                                          <p:attrName>style.visibility</p:attrName>
                                        </p:attrNameLst>
                                      </p:cBhvr>
                                      <p:to>
                                        <p:strVal val="visible"/>
                                      </p:to>
                                    </p:set>
                                    <p:animEffect transition="in" filter="wipe(up)">
                                      <p:cBhvr>
                                        <p:cTn id="181" dur="500"/>
                                        <p:tgtEl>
                                          <p:spTgt spid="33"/>
                                        </p:tgtEl>
                                      </p:cBhvr>
                                    </p:animEffect>
                                  </p:childTnLst>
                                </p:cTn>
                              </p:par>
                            </p:childTnLst>
                          </p:cTn>
                        </p:par>
                        <p:par>
                          <p:cTn id="182" fill="hold">
                            <p:stCondLst>
                              <p:cond delay="10300"/>
                            </p:stCondLst>
                            <p:childTnLst>
                              <p:par>
                                <p:cTn id="183" presetID="42" presetClass="entr" presetSubtype="0" fill="hold" nodeType="afterEffect">
                                  <p:stCondLst>
                                    <p:cond delay="0"/>
                                  </p:stCondLst>
                                  <p:childTnLst>
                                    <p:set>
                                      <p:cBhvr>
                                        <p:cTn id="184" dur="1" fill="hold">
                                          <p:stCondLst>
                                            <p:cond delay="0"/>
                                          </p:stCondLst>
                                        </p:cTn>
                                        <p:tgtEl>
                                          <p:spTgt spid="140"/>
                                        </p:tgtEl>
                                        <p:attrNameLst>
                                          <p:attrName>style.visibility</p:attrName>
                                        </p:attrNameLst>
                                      </p:cBhvr>
                                      <p:to>
                                        <p:strVal val="visible"/>
                                      </p:to>
                                    </p:set>
                                    <p:animEffect transition="in" filter="fade">
                                      <p:cBhvr>
                                        <p:cTn id="185" dur="400"/>
                                        <p:tgtEl>
                                          <p:spTgt spid="140"/>
                                        </p:tgtEl>
                                      </p:cBhvr>
                                    </p:animEffect>
                                    <p:anim calcmode="lin" valueType="num">
                                      <p:cBhvr>
                                        <p:cTn id="186" dur="400" fill="hold"/>
                                        <p:tgtEl>
                                          <p:spTgt spid="140"/>
                                        </p:tgtEl>
                                        <p:attrNameLst>
                                          <p:attrName>ppt_x</p:attrName>
                                        </p:attrNameLst>
                                      </p:cBhvr>
                                      <p:tavLst>
                                        <p:tav tm="0">
                                          <p:val>
                                            <p:strVal val="#ppt_x"/>
                                          </p:val>
                                        </p:tav>
                                        <p:tav tm="100000">
                                          <p:val>
                                            <p:strVal val="#ppt_x"/>
                                          </p:val>
                                        </p:tav>
                                      </p:tavLst>
                                    </p:anim>
                                    <p:anim calcmode="lin" valueType="num">
                                      <p:cBhvr>
                                        <p:cTn id="187" dur="400" fill="hold"/>
                                        <p:tgtEl>
                                          <p:spTgt spid="140"/>
                                        </p:tgtEl>
                                        <p:attrNameLst>
                                          <p:attrName>ppt_y</p:attrName>
                                        </p:attrNameLst>
                                      </p:cBhvr>
                                      <p:tavLst>
                                        <p:tav tm="0">
                                          <p:val>
                                            <p:strVal val="#ppt_y+.1"/>
                                          </p:val>
                                        </p:tav>
                                        <p:tav tm="100000">
                                          <p:val>
                                            <p:strVal val="#ppt_y"/>
                                          </p:val>
                                        </p:tav>
                                      </p:tavLst>
                                    </p:anim>
                                  </p:childTnLst>
                                </p:cTn>
                              </p:par>
                              <p:par>
                                <p:cTn id="188" presetID="42" presetClass="entr" presetSubtype="0" fill="hold" nodeType="withEffect">
                                  <p:stCondLst>
                                    <p:cond delay="100"/>
                                  </p:stCondLst>
                                  <p:childTnLst>
                                    <p:set>
                                      <p:cBhvr>
                                        <p:cTn id="189" dur="1" fill="hold">
                                          <p:stCondLst>
                                            <p:cond delay="0"/>
                                          </p:stCondLst>
                                        </p:cTn>
                                        <p:tgtEl>
                                          <p:spTgt spid="143"/>
                                        </p:tgtEl>
                                        <p:attrNameLst>
                                          <p:attrName>style.visibility</p:attrName>
                                        </p:attrNameLst>
                                      </p:cBhvr>
                                      <p:to>
                                        <p:strVal val="visible"/>
                                      </p:to>
                                    </p:set>
                                    <p:animEffect transition="in" filter="fade">
                                      <p:cBhvr>
                                        <p:cTn id="190" dur="400"/>
                                        <p:tgtEl>
                                          <p:spTgt spid="143"/>
                                        </p:tgtEl>
                                      </p:cBhvr>
                                    </p:animEffect>
                                    <p:anim calcmode="lin" valueType="num">
                                      <p:cBhvr>
                                        <p:cTn id="191" dur="400" fill="hold"/>
                                        <p:tgtEl>
                                          <p:spTgt spid="143"/>
                                        </p:tgtEl>
                                        <p:attrNameLst>
                                          <p:attrName>ppt_x</p:attrName>
                                        </p:attrNameLst>
                                      </p:cBhvr>
                                      <p:tavLst>
                                        <p:tav tm="0">
                                          <p:val>
                                            <p:strVal val="#ppt_x"/>
                                          </p:val>
                                        </p:tav>
                                        <p:tav tm="100000">
                                          <p:val>
                                            <p:strVal val="#ppt_x"/>
                                          </p:val>
                                        </p:tav>
                                      </p:tavLst>
                                    </p:anim>
                                    <p:anim calcmode="lin" valueType="num">
                                      <p:cBhvr>
                                        <p:cTn id="192" dur="400" fill="hold"/>
                                        <p:tgtEl>
                                          <p:spTgt spid="143"/>
                                        </p:tgtEl>
                                        <p:attrNameLst>
                                          <p:attrName>ppt_y</p:attrName>
                                        </p:attrNameLst>
                                      </p:cBhvr>
                                      <p:tavLst>
                                        <p:tav tm="0">
                                          <p:val>
                                            <p:strVal val="#ppt_y+.1"/>
                                          </p:val>
                                        </p:tav>
                                        <p:tav tm="100000">
                                          <p:val>
                                            <p:strVal val="#ppt_y"/>
                                          </p:val>
                                        </p:tav>
                                      </p:tavLst>
                                    </p:anim>
                                  </p:childTnLst>
                                </p:cTn>
                              </p:par>
                              <p:par>
                                <p:cTn id="193" presetID="42" presetClass="entr" presetSubtype="0" fill="hold" nodeType="withEffect">
                                  <p:stCondLst>
                                    <p:cond delay="200"/>
                                  </p:stCondLst>
                                  <p:childTnLst>
                                    <p:set>
                                      <p:cBhvr>
                                        <p:cTn id="194" dur="1" fill="hold">
                                          <p:stCondLst>
                                            <p:cond delay="0"/>
                                          </p:stCondLst>
                                        </p:cTn>
                                        <p:tgtEl>
                                          <p:spTgt spid="146"/>
                                        </p:tgtEl>
                                        <p:attrNameLst>
                                          <p:attrName>style.visibility</p:attrName>
                                        </p:attrNameLst>
                                      </p:cBhvr>
                                      <p:to>
                                        <p:strVal val="visible"/>
                                      </p:to>
                                    </p:set>
                                    <p:animEffect transition="in" filter="fade">
                                      <p:cBhvr>
                                        <p:cTn id="195" dur="400"/>
                                        <p:tgtEl>
                                          <p:spTgt spid="146"/>
                                        </p:tgtEl>
                                      </p:cBhvr>
                                    </p:animEffect>
                                    <p:anim calcmode="lin" valueType="num">
                                      <p:cBhvr>
                                        <p:cTn id="196" dur="400" fill="hold"/>
                                        <p:tgtEl>
                                          <p:spTgt spid="146"/>
                                        </p:tgtEl>
                                        <p:attrNameLst>
                                          <p:attrName>ppt_x</p:attrName>
                                        </p:attrNameLst>
                                      </p:cBhvr>
                                      <p:tavLst>
                                        <p:tav tm="0">
                                          <p:val>
                                            <p:strVal val="#ppt_x"/>
                                          </p:val>
                                        </p:tav>
                                        <p:tav tm="100000">
                                          <p:val>
                                            <p:strVal val="#ppt_x"/>
                                          </p:val>
                                        </p:tav>
                                      </p:tavLst>
                                    </p:anim>
                                    <p:anim calcmode="lin" valueType="num">
                                      <p:cBhvr>
                                        <p:cTn id="197" dur="400" fill="hold"/>
                                        <p:tgtEl>
                                          <p:spTgt spid="146"/>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1" grpId="0" animBg="1"/>
      <p:bldP spid="12" grpId="0" animBg="1"/>
      <p:bldP spid="43" grpId="0" animBg="1"/>
    </p:bld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3" name="文本框 9"/>
          <p:cNvSpPr txBox="1"/>
          <p:nvPr/>
        </p:nvSpPr>
        <p:spPr>
          <a:xfrm>
            <a:off x="985019" y="188640"/>
            <a:ext cx="1872208" cy="346249"/>
          </a:xfrm>
          <a:prstGeom prst="rect">
            <a:avLst/>
          </a:prstGeom>
          <a:noFill/>
        </p:spPr>
        <p:txBody>
          <a:bodyPr wrap="square" lIns="68580" tIns="34290" rIns="68580" bIns="34290" rtlCol="0">
            <a:spAutoFit/>
          </a:bodyPr>
          <a:lstStyle/>
          <a:p>
            <a:pPr marL="0" lvl="1"/>
            <a:r>
              <a:rPr lang="zh-CN" altLang="en-US" dirty="0" smtClean="0">
                <a:solidFill>
                  <a:schemeClr val="tx1">
                    <a:lumMod val="65000"/>
                    <a:lumOff val="35000"/>
                  </a:schemeClr>
                </a:solidFill>
                <a:latin typeface="微软雅黑" pitchFamily="34" charset="-122"/>
                <a:ea typeface="微软雅黑" pitchFamily="34" charset="-122"/>
              </a:rPr>
              <a:t>公司事记</a:t>
            </a:r>
            <a:endParaRPr lang="zh-CN" altLang="en-US" dirty="0">
              <a:solidFill>
                <a:schemeClr val="tx1">
                  <a:lumMod val="65000"/>
                  <a:lumOff val="35000"/>
                </a:schemeClr>
              </a:solidFill>
              <a:latin typeface="微软雅黑" pitchFamily="34" charset="-122"/>
              <a:ea typeface="微软雅黑" pitchFamily="34" charset="-122"/>
            </a:endParaRPr>
          </a:p>
        </p:txBody>
      </p:sp>
      <p:cxnSp>
        <p:nvCxnSpPr>
          <p:cNvPr id="4" name="直接连接符 3"/>
          <p:cNvCxnSpPr/>
          <p:nvPr/>
        </p:nvCxnSpPr>
        <p:spPr>
          <a:xfrm>
            <a:off x="841003" y="505764"/>
            <a:ext cx="8571840" cy="0"/>
          </a:xfrm>
          <a:prstGeom prst="line">
            <a:avLst/>
          </a:prstGeom>
          <a:ln>
            <a:solidFill>
              <a:schemeClr val="bg1">
                <a:lumMod val="50000"/>
              </a:schemeClr>
            </a:solidFill>
            <a:prstDash val="dash"/>
          </a:ln>
        </p:spPr>
        <p:style>
          <a:lnRef idx="1">
            <a:schemeClr val="accent1"/>
          </a:lnRef>
          <a:fillRef idx="0">
            <a:schemeClr val="accent1"/>
          </a:fillRef>
          <a:effectRef idx="0">
            <a:schemeClr val="accent1"/>
          </a:effectRef>
          <a:fontRef idx="minor">
            <a:schemeClr val="tx1"/>
          </a:fontRef>
        </p:style>
      </p:cxnSp>
      <p:cxnSp>
        <p:nvCxnSpPr>
          <p:cNvPr id="84" name="直接连接符 83"/>
          <p:cNvCxnSpPr/>
          <p:nvPr/>
        </p:nvCxnSpPr>
        <p:spPr>
          <a:xfrm>
            <a:off x="1273051" y="2204864"/>
            <a:ext cx="0" cy="2376264"/>
          </a:xfrm>
          <a:prstGeom prst="line">
            <a:avLst/>
          </a:prstGeom>
          <a:ln>
            <a:solidFill>
              <a:schemeClr val="bg1">
                <a:lumMod val="50000"/>
              </a:schemeClr>
            </a:solidFill>
            <a:prstDash val="dash"/>
            <a:headEnd type="oval" w="med" len="med"/>
            <a:tailEnd type="oval" w="med" len="med"/>
          </a:ln>
        </p:spPr>
        <p:style>
          <a:lnRef idx="1">
            <a:schemeClr val="accent1"/>
          </a:lnRef>
          <a:fillRef idx="0">
            <a:schemeClr val="accent1"/>
          </a:fillRef>
          <a:effectRef idx="0">
            <a:schemeClr val="accent1"/>
          </a:effectRef>
          <a:fontRef idx="minor">
            <a:schemeClr val="tx1"/>
          </a:fontRef>
        </p:style>
      </p:cxnSp>
      <p:sp>
        <p:nvSpPr>
          <p:cNvPr id="85" name="标题 4"/>
          <p:cNvSpPr txBox="1">
            <a:spLocks/>
          </p:cNvSpPr>
          <p:nvPr/>
        </p:nvSpPr>
        <p:spPr>
          <a:xfrm>
            <a:off x="1417067" y="2060848"/>
            <a:ext cx="1872208" cy="648072"/>
          </a:xfrm>
          <a:prstGeom prst="rect">
            <a:avLst/>
          </a:prstGeom>
        </p:spPr>
        <p:txBody>
          <a:bodyPr vert="horz" lIns="91440" tIns="45720" rIns="91440" bIns="45720" rtlCol="0" anchor="ctr">
            <a:normAutofit/>
          </a:bodyPr>
          <a:lstStyle>
            <a:lvl1pPr algn="ctr" defTabSz="914400" rtl="0" eaLnBrk="1" latinLnBrk="0" hangingPunct="1">
              <a:spcBef>
                <a:spcPct val="0"/>
              </a:spcBef>
              <a:buNone/>
              <a:defRPr sz="4400" kern="1200">
                <a:solidFill>
                  <a:schemeClr val="tx1"/>
                </a:solidFill>
                <a:latin typeface="+mj-lt"/>
                <a:ea typeface="+mj-ea"/>
                <a:cs typeface="+mj-cs"/>
              </a:defRPr>
            </a:lvl1pPr>
          </a:lstStyle>
          <a:p>
            <a:pPr algn="l"/>
            <a:r>
              <a:rPr lang="en-US" altLang="zh-CN" sz="2800" b="1" dirty="0" smtClean="0">
                <a:solidFill>
                  <a:srgbClr val="92D050"/>
                </a:solidFill>
                <a:latin typeface="Impact MT Std" pitchFamily="34" charset="0"/>
                <a:ea typeface="微软雅黑" panose="020B0503020204020204" pitchFamily="34" charset="-122"/>
              </a:rPr>
              <a:t>75%</a:t>
            </a:r>
          </a:p>
        </p:txBody>
      </p:sp>
      <p:sp>
        <p:nvSpPr>
          <p:cNvPr id="86" name="标题 4"/>
          <p:cNvSpPr txBox="1">
            <a:spLocks/>
          </p:cNvSpPr>
          <p:nvPr/>
        </p:nvSpPr>
        <p:spPr>
          <a:xfrm>
            <a:off x="1417067" y="2564904"/>
            <a:ext cx="2160240" cy="648072"/>
          </a:xfrm>
          <a:prstGeom prst="rect">
            <a:avLst/>
          </a:prstGeom>
        </p:spPr>
        <p:txBody>
          <a:bodyPr vert="horz" lIns="91440" tIns="45720" rIns="91440" bIns="45720" rtlCol="0" anchor="ctr">
            <a:normAutofit/>
          </a:bodyPr>
          <a:lstStyle>
            <a:lvl1pPr algn="ctr" defTabSz="914400" rtl="0" eaLnBrk="1" latinLnBrk="0" hangingPunct="1">
              <a:spcBef>
                <a:spcPct val="0"/>
              </a:spcBef>
              <a:buNone/>
              <a:defRPr sz="4400" kern="1200">
                <a:solidFill>
                  <a:schemeClr val="tx1"/>
                </a:solidFill>
                <a:latin typeface="+mj-lt"/>
                <a:ea typeface="+mj-ea"/>
                <a:cs typeface="+mj-cs"/>
              </a:defRPr>
            </a:lvl1pPr>
          </a:lstStyle>
          <a:p>
            <a:pPr algn="l"/>
            <a:r>
              <a:rPr lang="zh-CN" altLang="en-US" sz="1800" dirty="0" smtClean="0">
                <a:solidFill>
                  <a:schemeClr val="bg1">
                    <a:lumMod val="50000"/>
                  </a:schemeClr>
                </a:solidFill>
                <a:latin typeface="Impact MT Std" pitchFamily="34" charset="0"/>
                <a:ea typeface="微软雅黑" panose="020B0503020204020204" pitchFamily="34" charset="-122"/>
              </a:rPr>
              <a:t>单击此处添加文本</a:t>
            </a:r>
            <a:endParaRPr lang="en-US" altLang="zh-CN" sz="1800" dirty="0" smtClean="0">
              <a:solidFill>
                <a:schemeClr val="bg1">
                  <a:lumMod val="50000"/>
                </a:schemeClr>
              </a:solidFill>
              <a:latin typeface="Impact MT Std" pitchFamily="34" charset="0"/>
              <a:ea typeface="微软雅黑" panose="020B0503020204020204" pitchFamily="34" charset="-122"/>
            </a:endParaRPr>
          </a:p>
        </p:txBody>
      </p:sp>
      <p:sp>
        <p:nvSpPr>
          <p:cNvPr id="87" name="标题 4"/>
          <p:cNvSpPr txBox="1">
            <a:spLocks/>
          </p:cNvSpPr>
          <p:nvPr/>
        </p:nvSpPr>
        <p:spPr>
          <a:xfrm>
            <a:off x="1417067" y="2852936"/>
            <a:ext cx="2160240" cy="648072"/>
          </a:xfrm>
          <a:prstGeom prst="rect">
            <a:avLst/>
          </a:prstGeom>
        </p:spPr>
        <p:txBody>
          <a:bodyPr vert="horz" lIns="91440" tIns="45720" rIns="91440" bIns="45720" rtlCol="0" anchor="ctr">
            <a:normAutofit/>
          </a:bodyPr>
          <a:lstStyle>
            <a:lvl1pPr algn="ctr" defTabSz="914400" rtl="0" eaLnBrk="1" latinLnBrk="0" hangingPunct="1">
              <a:spcBef>
                <a:spcPct val="0"/>
              </a:spcBef>
              <a:buNone/>
              <a:defRPr sz="4400" kern="1200">
                <a:solidFill>
                  <a:schemeClr val="tx1"/>
                </a:solidFill>
                <a:latin typeface="+mj-lt"/>
                <a:ea typeface="+mj-ea"/>
                <a:cs typeface="+mj-cs"/>
              </a:defRPr>
            </a:lvl1pPr>
          </a:lstStyle>
          <a:p>
            <a:pPr algn="l"/>
            <a:r>
              <a:rPr lang="zh-CN" altLang="en-US" sz="1800" dirty="0" smtClean="0">
                <a:solidFill>
                  <a:schemeClr val="bg1">
                    <a:lumMod val="50000"/>
                  </a:schemeClr>
                </a:solidFill>
                <a:latin typeface="Impact MT Std" pitchFamily="34" charset="0"/>
                <a:ea typeface="微软雅黑" panose="020B0503020204020204" pitchFamily="34" charset="-122"/>
              </a:rPr>
              <a:t>单击此处添加文本</a:t>
            </a:r>
            <a:endParaRPr lang="en-US" altLang="zh-CN" sz="1800" dirty="0" smtClean="0">
              <a:solidFill>
                <a:schemeClr val="bg1">
                  <a:lumMod val="50000"/>
                </a:schemeClr>
              </a:solidFill>
              <a:latin typeface="Impact MT Std" pitchFamily="34" charset="0"/>
              <a:ea typeface="微软雅黑" panose="020B0503020204020204" pitchFamily="34" charset="-122"/>
            </a:endParaRPr>
          </a:p>
        </p:txBody>
      </p:sp>
      <p:sp>
        <p:nvSpPr>
          <p:cNvPr id="88" name="标题 4"/>
          <p:cNvSpPr txBox="1">
            <a:spLocks/>
          </p:cNvSpPr>
          <p:nvPr/>
        </p:nvSpPr>
        <p:spPr>
          <a:xfrm>
            <a:off x="1417067" y="3140968"/>
            <a:ext cx="2160240" cy="648072"/>
          </a:xfrm>
          <a:prstGeom prst="rect">
            <a:avLst/>
          </a:prstGeom>
        </p:spPr>
        <p:txBody>
          <a:bodyPr vert="horz" lIns="91440" tIns="45720" rIns="91440" bIns="45720" rtlCol="0" anchor="ctr">
            <a:normAutofit/>
          </a:bodyPr>
          <a:lstStyle>
            <a:lvl1pPr algn="ctr" defTabSz="914400" rtl="0" eaLnBrk="1" latinLnBrk="0" hangingPunct="1">
              <a:spcBef>
                <a:spcPct val="0"/>
              </a:spcBef>
              <a:buNone/>
              <a:defRPr sz="4400" kern="1200">
                <a:solidFill>
                  <a:schemeClr val="tx1"/>
                </a:solidFill>
                <a:latin typeface="+mj-lt"/>
                <a:ea typeface="+mj-ea"/>
                <a:cs typeface="+mj-cs"/>
              </a:defRPr>
            </a:lvl1pPr>
          </a:lstStyle>
          <a:p>
            <a:pPr algn="l"/>
            <a:r>
              <a:rPr lang="zh-CN" altLang="en-US" sz="1800" dirty="0" smtClean="0">
                <a:solidFill>
                  <a:schemeClr val="bg1">
                    <a:lumMod val="50000"/>
                  </a:schemeClr>
                </a:solidFill>
                <a:latin typeface="Impact MT Std" pitchFamily="34" charset="0"/>
                <a:ea typeface="微软雅黑" panose="020B0503020204020204" pitchFamily="34" charset="-122"/>
              </a:rPr>
              <a:t>单击此处添加文本</a:t>
            </a:r>
            <a:endParaRPr lang="en-US" altLang="zh-CN" sz="1800" dirty="0" smtClean="0">
              <a:solidFill>
                <a:schemeClr val="bg1">
                  <a:lumMod val="50000"/>
                </a:schemeClr>
              </a:solidFill>
              <a:latin typeface="Impact MT Std" pitchFamily="34" charset="0"/>
              <a:ea typeface="微软雅黑" panose="020B0503020204020204" pitchFamily="34" charset="-122"/>
            </a:endParaRPr>
          </a:p>
        </p:txBody>
      </p:sp>
      <p:sp>
        <p:nvSpPr>
          <p:cNvPr id="89" name="标题 4"/>
          <p:cNvSpPr txBox="1">
            <a:spLocks/>
          </p:cNvSpPr>
          <p:nvPr/>
        </p:nvSpPr>
        <p:spPr>
          <a:xfrm>
            <a:off x="1417067" y="3429000"/>
            <a:ext cx="2160240" cy="648072"/>
          </a:xfrm>
          <a:prstGeom prst="rect">
            <a:avLst/>
          </a:prstGeom>
        </p:spPr>
        <p:txBody>
          <a:bodyPr vert="horz" lIns="91440" tIns="45720" rIns="91440" bIns="45720" rtlCol="0" anchor="ctr">
            <a:normAutofit/>
          </a:bodyPr>
          <a:lstStyle>
            <a:lvl1pPr algn="ctr" defTabSz="914400" rtl="0" eaLnBrk="1" latinLnBrk="0" hangingPunct="1">
              <a:spcBef>
                <a:spcPct val="0"/>
              </a:spcBef>
              <a:buNone/>
              <a:defRPr sz="4400" kern="1200">
                <a:solidFill>
                  <a:schemeClr val="tx1"/>
                </a:solidFill>
                <a:latin typeface="+mj-lt"/>
                <a:ea typeface="+mj-ea"/>
                <a:cs typeface="+mj-cs"/>
              </a:defRPr>
            </a:lvl1pPr>
          </a:lstStyle>
          <a:p>
            <a:pPr algn="l"/>
            <a:r>
              <a:rPr lang="zh-CN" altLang="en-US" sz="1800" dirty="0" smtClean="0">
                <a:solidFill>
                  <a:schemeClr val="bg1">
                    <a:lumMod val="50000"/>
                  </a:schemeClr>
                </a:solidFill>
                <a:latin typeface="Impact MT Std" pitchFamily="34" charset="0"/>
                <a:ea typeface="微软雅黑" panose="020B0503020204020204" pitchFamily="34" charset="-122"/>
              </a:rPr>
              <a:t>单击此处添加文本</a:t>
            </a:r>
            <a:endParaRPr lang="en-US" altLang="zh-CN" sz="1800" dirty="0" smtClean="0">
              <a:solidFill>
                <a:schemeClr val="bg1">
                  <a:lumMod val="50000"/>
                </a:schemeClr>
              </a:solidFill>
              <a:latin typeface="Impact MT Std" pitchFamily="34" charset="0"/>
              <a:ea typeface="微软雅黑" panose="020B0503020204020204" pitchFamily="34" charset="-122"/>
            </a:endParaRPr>
          </a:p>
        </p:txBody>
      </p:sp>
      <p:sp>
        <p:nvSpPr>
          <p:cNvPr id="90" name="标题 4"/>
          <p:cNvSpPr txBox="1">
            <a:spLocks/>
          </p:cNvSpPr>
          <p:nvPr/>
        </p:nvSpPr>
        <p:spPr>
          <a:xfrm>
            <a:off x="1417067" y="3717032"/>
            <a:ext cx="2160240" cy="648072"/>
          </a:xfrm>
          <a:prstGeom prst="rect">
            <a:avLst/>
          </a:prstGeom>
        </p:spPr>
        <p:txBody>
          <a:bodyPr vert="horz" lIns="91440" tIns="45720" rIns="91440" bIns="45720" rtlCol="0" anchor="ctr">
            <a:normAutofit/>
          </a:bodyPr>
          <a:lstStyle>
            <a:lvl1pPr algn="ctr" defTabSz="914400" rtl="0" eaLnBrk="1" latinLnBrk="0" hangingPunct="1">
              <a:spcBef>
                <a:spcPct val="0"/>
              </a:spcBef>
              <a:buNone/>
              <a:defRPr sz="4400" kern="1200">
                <a:solidFill>
                  <a:schemeClr val="tx1"/>
                </a:solidFill>
                <a:latin typeface="+mj-lt"/>
                <a:ea typeface="+mj-ea"/>
                <a:cs typeface="+mj-cs"/>
              </a:defRPr>
            </a:lvl1pPr>
          </a:lstStyle>
          <a:p>
            <a:pPr algn="l"/>
            <a:r>
              <a:rPr lang="zh-CN" altLang="en-US" sz="1800" dirty="0" smtClean="0">
                <a:solidFill>
                  <a:schemeClr val="bg1">
                    <a:lumMod val="50000"/>
                  </a:schemeClr>
                </a:solidFill>
                <a:latin typeface="Impact MT Std" pitchFamily="34" charset="0"/>
                <a:ea typeface="微软雅黑" panose="020B0503020204020204" pitchFamily="34" charset="-122"/>
              </a:rPr>
              <a:t>单击此处添加文本</a:t>
            </a:r>
            <a:endParaRPr lang="en-US" altLang="zh-CN" sz="1800" dirty="0" smtClean="0">
              <a:solidFill>
                <a:schemeClr val="bg1">
                  <a:lumMod val="50000"/>
                </a:schemeClr>
              </a:solidFill>
              <a:latin typeface="Impact MT Std" pitchFamily="34" charset="0"/>
              <a:ea typeface="微软雅黑" panose="020B0503020204020204" pitchFamily="34" charset="-122"/>
            </a:endParaRPr>
          </a:p>
        </p:txBody>
      </p:sp>
      <p:sp>
        <p:nvSpPr>
          <p:cNvPr id="91" name="矩形 90"/>
          <p:cNvSpPr/>
          <p:nvPr/>
        </p:nvSpPr>
        <p:spPr>
          <a:xfrm>
            <a:off x="1201043" y="4365104"/>
            <a:ext cx="2304256" cy="432048"/>
          </a:xfrm>
          <a:prstGeom prst="rect">
            <a:avLst/>
          </a:prstGeom>
          <a:solidFill>
            <a:srgbClr val="92D05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latin typeface="Impact MT Std" pitchFamily="34" charset="0"/>
            </a:endParaRPr>
          </a:p>
        </p:txBody>
      </p:sp>
      <p:sp>
        <p:nvSpPr>
          <p:cNvPr id="92" name="Freeform 34"/>
          <p:cNvSpPr>
            <a:spLocks noEditPoints="1"/>
          </p:cNvSpPr>
          <p:nvPr/>
        </p:nvSpPr>
        <p:spPr bwMode="auto">
          <a:xfrm>
            <a:off x="1345059" y="4437459"/>
            <a:ext cx="285750" cy="287338"/>
          </a:xfrm>
          <a:custGeom>
            <a:avLst/>
            <a:gdLst>
              <a:gd name="T0" fmla="*/ 180 w 199"/>
              <a:gd name="T1" fmla="*/ 80 h 199"/>
              <a:gd name="T2" fmla="*/ 118 w 199"/>
              <a:gd name="T3" fmla="*/ 19 h 199"/>
              <a:gd name="T4" fmla="*/ 137 w 199"/>
              <a:gd name="T5" fmla="*/ 0 h 199"/>
              <a:gd name="T6" fmla="*/ 199 w 199"/>
              <a:gd name="T7" fmla="*/ 62 h 199"/>
              <a:gd name="T8" fmla="*/ 180 w 199"/>
              <a:gd name="T9" fmla="*/ 80 h 199"/>
              <a:gd name="T10" fmla="*/ 162 w 199"/>
              <a:gd name="T11" fmla="*/ 98 h 199"/>
              <a:gd name="T12" fmla="*/ 160 w 199"/>
              <a:gd name="T13" fmla="*/ 99 h 199"/>
              <a:gd name="T14" fmla="*/ 149 w 199"/>
              <a:gd name="T15" fmla="*/ 99 h 199"/>
              <a:gd name="T16" fmla="*/ 137 w 199"/>
              <a:gd name="T17" fmla="*/ 99 h 199"/>
              <a:gd name="T18" fmla="*/ 124 w 199"/>
              <a:gd name="T19" fmla="*/ 149 h 199"/>
              <a:gd name="T20" fmla="*/ 25 w 199"/>
              <a:gd name="T21" fmla="*/ 199 h 199"/>
              <a:gd name="T22" fmla="*/ 13 w 199"/>
              <a:gd name="T23" fmla="*/ 199 h 199"/>
              <a:gd name="T24" fmla="*/ 52 w 199"/>
              <a:gd name="T25" fmla="*/ 159 h 199"/>
              <a:gd name="T26" fmla="*/ 62 w 199"/>
              <a:gd name="T27" fmla="*/ 161 h 199"/>
              <a:gd name="T28" fmla="*/ 87 w 199"/>
              <a:gd name="T29" fmla="*/ 137 h 199"/>
              <a:gd name="T30" fmla="*/ 62 w 199"/>
              <a:gd name="T31" fmla="*/ 112 h 199"/>
              <a:gd name="T32" fmla="*/ 37 w 199"/>
              <a:gd name="T33" fmla="*/ 137 h 199"/>
              <a:gd name="T34" fmla="*/ 40 w 199"/>
              <a:gd name="T35" fmla="*/ 147 h 199"/>
              <a:gd name="T36" fmla="*/ 0 w 199"/>
              <a:gd name="T37" fmla="*/ 186 h 199"/>
              <a:gd name="T38" fmla="*/ 0 w 199"/>
              <a:gd name="T39" fmla="*/ 174 h 199"/>
              <a:gd name="T40" fmla="*/ 50 w 199"/>
              <a:gd name="T41" fmla="*/ 75 h 199"/>
              <a:gd name="T42" fmla="*/ 100 w 199"/>
              <a:gd name="T43" fmla="*/ 62 h 199"/>
              <a:gd name="T44" fmla="*/ 100 w 199"/>
              <a:gd name="T45" fmla="*/ 50 h 199"/>
              <a:gd name="T46" fmla="*/ 100 w 199"/>
              <a:gd name="T47" fmla="*/ 38 h 199"/>
              <a:gd name="T48" fmla="*/ 100 w 199"/>
              <a:gd name="T49" fmla="*/ 37 h 199"/>
              <a:gd name="T50" fmla="*/ 106 w 199"/>
              <a:gd name="T51" fmla="*/ 31 h 199"/>
              <a:gd name="T52" fmla="*/ 167 w 199"/>
              <a:gd name="T53" fmla="*/ 93 h 199"/>
              <a:gd name="T54" fmla="*/ 162 w 199"/>
              <a:gd name="T55" fmla="*/ 98 h 19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Lst>
            <a:rect l="0" t="0" r="r" b="b"/>
            <a:pathLst>
              <a:path w="199" h="199">
                <a:moveTo>
                  <a:pt x="180" y="80"/>
                </a:moveTo>
                <a:cubicBezTo>
                  <a:pt x="118" y="19"/>
                  <a:pt x="118" y="19"/>
                  <a:pt x="118" y="19"/>
                </a:cubicBezTo>
                <a:cubicBezTo>
                  <a:pt x="137" y="0"/>
                  <a:pt x="137" y="0"/>
                  <a:pt x="137" y="0"/>
                </a:cubicBezTo>
                <a:cubicBezTo>
                  <a:pt x="199" y="62"/>
                  <a:pt x="199" y="62"/>
                  <a:pt x="199" y="62"/>
                </a:cubicBezTo>
                <a:lnTo>
                  <a:pt x="180" y="80"/>
                </a:lnTo>
                <a:close/>
                <a:moveTo>
                  <a:pt x="162" y="98"/>
                </a:moveTo>
                <a:cubicBezTo>
                  <a:pt x="161" y="99"/>
                  <a:pt x="161" y="99"/>
                  <a:pt x="160" y="99"/>
                </a:cubicBezTo>
                <a:cubicBezTo>
                  <a:pt x="149" y="99"/>
                  <a:pt x="149" y="99"/>
                  <a:pt x="149" y="99"/>
                </a:cubicBezTo>
                <a:cubicBezTo>
                  <a:pt x="137" y="99"/>
                  <a:pt x="137" y="99"/>
                  <a:pt x="137" y="99"/>
                </a:cubicBezTo>
                <a:cubicBezTo>
                  <a:pt x="124" y="149"/>
                  <a:pt x="124" y="149"/>
                  <a:pt x="124" y="149"/>
                </a:cubicBezTo>
                <a:cubicBezTo>
                  <a:pt x="25" y="199"/>
                  <a:pt x="25" y="199"/>
                  <a:pt x="25" y="199"/>
                </a:cubicBezTo>
                <a:cubicBezTo>
                  <a:pt x="13" y="199"/>
                  <a:pt x="13" y="199"/>
                  <a:pt x="13" y="199"/>
                </a:cubicBezTo>
                <a:cubicBezTo>
                  <a:pt x="52" y="159"/>
                  <a:pt x="52" y="159"/>
                  <a:pt x="52" y="159"/>
                </a:cubicBezTo>
                <a:cubicBezTo>
                  <a:pt x="55" y="161"/>
                  <a:pt x="59" y="161"/>
                  <a:pt x="62" y="161"/>
                </a:cubicBezTo>
                <a:cubicBezTo>
                  <a:pt x="76" y="161"/>
                  <a:pt x="87" y="150"/>
                  <a:pt x="87" y="137"/>
                </a:cubicBezTo>
                <a:cubicBezTo>
                  <a:pt x="87" y="123"/>
                  <a:pt x="76" y="112"/>
                  <a:pt x="62" y="112"/>
                </a:cubicBezTo>
                <a:cubicBezTo>
                  <a:pt x="49" y="112"/>
                  <a:pt x="37" y="123"/>
                  <a:pt x="37" y="137"/>
                </a:cubicBezTo>
                <a:cubicBezTo>
                  <a:pt x="37" y="140"/>
                  <a:pt x="38" y="144"/>
                  <a:pt x="40" y="147"/>
                </a:cubicBezTo>
                <a:cubicBezTo>
                  <a:pt x="0" y="186"/>
                  <a:pt x="0" y="186"/>
                  <a:pt x="0" y="186"/>
                </a:cubicBezTo>
                <a:cubicBezTo>
                  <a:pt x="0" y="174"/>
                  <a:pt x="0" y="174"/>
                  <a:pt x="0" y="174"/>
                </a:cubicBezTo>
                <a:cubicBezTo>
                  <a:pt x="50" y="75"/>
                  <a:pt x="50" y="75"/>
                  <a:pt x="50" y="75"/>
                </a:cubicBezTo>
                <a:cubicBezTo>
                  <a:pt x="100" y="62"/>
                  <a:pt x="100" y="62"/>
                  <a:pt x="100" y="62"/>
                </a:cubicBezTo>
                <a:cubicBezTo>
                  <a:pt x="100" y="50"/>
                  <a:pt x="100" y="50"/>
                  <a:pt x="100" y="50"/>
                </a:cubicBezTo>
                <a:cubicBezTo>
                  <a:pt x="100" y="38"/>
                  <a:pt x="100" y="38"/>
                  <a:pt x="100" y="38"/>
                </a:cubicBezTo>
                <a:cubicBezTo>
                  <a:pt x="100" y="37"/>
                  <a:pt x="100" y="37"/>
                  <a:pt x="100" y="37"/>
                </a:cubicBezTo>
                <a:cubicBezTo>
                  <a:pt x="106" y="31"/>
                  <a:pt x="106" y="31"/>
                  <a:pt x="106" y="31"/>
                </a:cubicBezTo>
                <a:cubicBezTo>
                  <a:pt x="167" y="93"/>
                  <a:pt x="167" y="93"/>
                  <a:pt x="167" y="93"/>
                </a:cubicBezTo>
                <a:lnTo>
                  <a:pt x="162" y="98"/>
                </a:lnTo>
                <a:close/>
              </a:path>
            </a:pathLst>
          </a:custGeom>
          <a:solidFill>
            <a:schemeClr val="bg1"/>
          </a:solidFill>
          <a:ln>
            <a:noFill/>
          </a:ln>
          <a:extLst/>
        </p:spPr>
        <p:txBody>
          <a:bodyPr vert="horz" wrap="square" lIns="91440" tIns="45720" rIns="91440" bIns="45720" numCol="1" anchor="t" anchorCtr="0" compatLnSpc="1">
            <a:prstTxWarp prst="textNoShape">
              <a:avLst/>
            </a:prstTxWarp>
          </a:bodyPr>
          <a:lstStyle/>
          <a:p>
            <a:endParaRPr lang="zh-CN" altLang="en-US">
              <a:latin typeface="Impact MT Std" pitchFamily="34" charset="0"/>
            </a:endParaRPr>
          </a:p>
        </p:txBody>
      </p:sp>
      <p:sp>
        <p:nvSpPr>
          <p:cNvPr id="93" name="标题 4"/>
          <p:cNvSpPr txBox="1">
            <a:spLocks/>
          </p:cNvSpPr>
          <p:nvPr/>
        </p:nvSpPr>
        <p:spPr>
          <a:xfrm>
            <a:off x="1777107" y="4365104"/>
            <a:ext cx="1728192" cy="432048"/>
          </a:xfrm>
          <a:prstGeom prst="rect">
            <a:avLst/>
          </a:prstGeom>
        </p:spPr>
        <p:txBody>
          <a:bodyPr vert="horz" lIns="91440" tIns="45720" rIns="91440" bIns="45720" rtlCol="0" anchor="ctr">
            <a:normAutofit/>
          </a:bodyPr>
          <a:lstStyle>
            <a:lvl1pPr algn="ctr" defTabSz="914400" rtl="0" eaLnBrk="1" latinLnBrk="0" hangingPunct="1">
              <a:spcBef>
                <a:spcPct val="0"/>
              </a:spcBef>
              <a:buNone/>
              <a:defRPr sz="4400" kern="1200">
                <a:solidFill>
                  <a:schemeClr val="tx1"/>
                </a:solidFill>
                <a:latin typeface="+mj-lt"/>
                <a:ea typeface="+mj-ea"/>
                <a:cs typeface="+mj-cs"/>
              </a:defRPr>
            </a:lvl1pPr>
          </a:lstStyle>
          <a:p>
            <a:pPr algn="l"/>
            <a:r>
              <a:rPr lang="zh-CN" altLang="en-US" sz="1800" dirty="0" smtClean="0">
                <a:solidFill>
                  <a:schemeClr val="bg1"/>
                </a:solidFill>
                <a:latin typeface="Impact MT Std" pitchFamily="34" charset="0"/>
                <a:ea typeface="微软雅黑" panose="020B0503020204020204" pitchFamily="34" charset="-122"/>
              </a:rPr>
              <a:t>计划完成情况</a:t>
            </a:r>
            <a:endParaRPr lang="en-US" altLang="zh-CN" sz="1800" dirty="0" smtClean="0">
              <a:solidFill>
                <a:schemeClr val="bg1"/>
              </a:solidFill>
              <a:latin typeface="Impact MT Std" pitchFamily="34" charset="0"/>
              <a:ea typeface="微软雅黑" panose="020B0503020204020204" pitchFamily="34" charset="-122"/>
            </a:endParaRPr>
          </a:p>
        </p:txBody>
      </p:sp>
      <p:cxnSp>
        <p:nvCxnSpPr>
          <p:cNvPr id="94" name="直接连接符 93"/>
          <p:cNvCxnSpPr/>
          <p:nvPr/>
        </p:nvCxnSpPr>
        <p:spPr>
          <a:xfrm>
            <a:off x="3793331" y="2204864"/>
            <a:ext cx="0" cy="2376264"/>
          </a:xfrm>
          <a:prstGeom prst="line">
            <a:avLst/>
          </a:prstGeom>
          <a:ln>
            <a:solidFill>
              <a:schemeClr val="bg1">
                <a:lumMod val="50000"/>
              </a:schemeClr>
            </a:solidFill>
            <a:prstDash val="dash"/>
            <a:headEnd type="oval" w="med" len="med"/>
            <a:tailEnd type="oval" w="med" len="med"/>
          </a:ln>
        </p:spPr>
        <p:style>
          <a:lnRef idx="1">
            <a:schemeClr val="accent1"/>
          </a:lnRef>
          <a:fillRef idx="0">
            <a:schemeClr val="accent1"/>
          </a:fillRef>
          <a:effectRef idx="0">
            <a:schemeClr val="accent1"/>
          </a:effectRef>
          <a:fontRef idx="minor">
            <a:schemeClr val="tx1"/>
          </a:fontRef>
        </p:style>
      </p:cxnSp>
      <p:sp>
        <p:nvSpPr>
          <p:cNvPr id="95" name="标题 4"/>
          <p:cNvSpPr txBox="1">
            <a:spLocks/>
          </p:cNvSpPr>
          <p:nvPr/>
        </p:nvSpPr>
        <p:spPr>
          <a:xfrm>
            <a:off x="3937347" y="2060848"/>
            <a:ext cx="1872208" cy="648072"/>
          </a:xfrm>
          <a:prstGeom prst="rect">
            <a:avLst/>
          </a:prstGeom>
        </p:spPr>
        <p:txBody>
          <a:bodyPr vert="horz" lIns="91440" tIns="45720" rIns="91440" bIns="45720" rtlCol="0" anchor="ctr">
            <a:normAutofit/>
          </a:bodyPr>
          <a:lstStyle>
            <a:lvl1pPr algn="ctr" defTabSz="914400" rtl="0" eaLnBrk="1" latinLnBrk="0" hangingPunct="1">
              <a:spcBef>
                <a:spcPct val="0"/>
              </a:spcBef>
              <a:buNone/>
              <a:defRPr sz="4400" kern="1200">
                <a:solidFill>
                  <a:schemeClr val="tx1"/>
                </a:solidFill>
                <a:latin typeface="+mj-lt"/>
                <a:ea typeface="+mj-ea"/>
                <a:cs typeface="+mj-cs"/>
              </a:defRPr>
            </a:lvl1pPr>
          </a:lstStyle>
          <a:p>
            <a:pPr algn="l"/>
            <a:r>
              <a:rPr lang="en-US" altLang="zh-CN" sz="2800" b="1" dirty="0" smtClean="0">
                <a:solidFill>
                  <a:schemeClr val="accent5">
                    <a:lumMod val="75000"/>
                  </a:schemeClr>
                </a:solidFill>
                <a:latin typeface="Impact MT Std" pitchFamily="34" charset="0"/>
                <a:ea typeface="微软雅黑" panose="020B0503020204020204" pitchFamily="34" charset="-122"/>
              </a:rPr>
              <a:t>5</a:t>
            </a:r>
            <a:r>
              <a:rPr lang="zh-CN" altLang="en-US" sz="2800" b="1" dirty="0" smtClean="0">
                <a:solidFill>
                  <a:schemeClr val="accent5">
                    <a:lumMod val="75000"/>
                  </a:schemeClr>
                </a:solidFill>
                <a:latin typeface="Impact MT Std" pitchFamily="34" charset="0"/>
                <a:ea typeface="微软雅黑" panose="020B0503020204020204" pitchFamily="34" charset="-122"/>
              </a:rPr>
              <a:t>件</a:t>
            </a:r>
            <a:endParaRPr lang="en-US" altLang="zh-CN" sz="2800" b="1" dirty="0" smtClean="0">
              <a:solidFill>
                <a:schemeClr val="accent5">
                  <a:lumMod val="75000"/>
                </a:schemeClr>
              </a:solidFill>
              <a:latin typeface="Impact MT Std" pitchFamily="34" charset="0"/>
              <a:ea typeface="微软雅黑" panose="020B0503020204020204" pitchFamily="34" charset="-122"/>
            </a:endParaRPr>
          </a:p>
        </p:txBody>
      </p:sp>
      <p:sp>
        <p:nvSpPr>
          <p:cNvPr id="96" name="标题 4"/>
          <p:cNvSpPr txBox="1">
            <a:spLocks/>
          </p:cNvSpPr>
          <p:nvPr/>
        </p:nvSpPr>
        <p:spPr>
          <a:xfrm>
            <a:off x="3937347" y="2564904"/>
            <a:ext cx="2160240" cy="648072"/>
          </a:xfrm>
          <a:prstGeom prst="rect">
            <a:avLst/>
          </a:prstGeom>
        </p:spPr>
        <p:txBody>
          <a:bodyPr vert="horz" lIns="91440" tIns="45720" rIns="91440" bIns="45720" rtlCol="0" anchor="ctr">
            <a:normAutofit/>
          </a:bodyPr>
          <a:lstStyle>
            <a:lvl1pPr algn="ctr" defTabSz="914400" rtl="0" eaLnBrk="1" latinLnBrk="0" hangingPunct="1">
              <a:spcBef>
                <a:spcPct val="0"/>
              </a:spcBef>
              <a:buNone/>
              <a:defRPr sz="4400" kern="1200">
                <a:solidFill>
                  <a:schemeClr val="tx1"/>
                </a:solidFill>
                <a:latin typeface="+mj-lt"/>
                <a:ea typeface="+mj-ea"/>
                <a:cs typeface="+mj-cs"/>
              </a:defRPr>
            </a:lvl1pPr>
          </a:lstStyle>
          <a:p>
            <a:pPr algn="l"/>
            <a:r>
              <a:rPr lang="zh-CN" altLang="en-US" sz="1800" dirty="0" smtClean="0">
                <a:solidFill>
                  <a:schemeClr val="bg1">
                    <a:lumMod val="50000"/>
                  </a:schemeClr>
                </a:solidFill>
                <a:latin typeface="Impact MT Std" pitchFamily="34" charset="0"/>
                <a:ea typeface="微软雅黑" panose="020B0503020204020204" pitchFamily="34" charset="-122"/>
              </a:rPr>
              <a:t>单击此处添加文本</a:t>
            </a:r>
            <a:endParaRPr lang="en-US" altLang="zh-CN" sz="1800" dirty="0" smtClean="0">
              <a:solidFill>
                <a:schemeClr val="bg1">
                  <a:lumMod val="50000"/>
                </a:schemeClr>
              </a:solidFill>
              <a:latin typeface="Impact MT Std" pitchFamily="34" charset="0"/>
              <a:ea typeface="微软雅黑" panose="020B0503020204020204" pitchFamily="34" charset="-122"/>
            </a:endParaRPr>
          </a:p>
        </p:txBody>
      </p:sp>
      <p:sp>
        <p:nvSpPr>
          <p:cNvPr id="97" name="标题 4"/>
          <p:cNvSpPr txBox="1">
            <a:spLocks/>
          </p:cNvSpPr>
          <p:nvPr/>
        </p:nvSpPr>
        <p:spPr>
          <a:xfrm>
            <a:off x="3937347" y="2852936"/>
            <a:ext cx="2160240" cy="648072"/>
          </a:xfrm>
          <a:prstGeom prst="rect">
            <a:avLst/>
          </a:prstGeom>
        </p:spPr>
        <p:txBody>
          <a:bodyPr vert="horz" lIns="91440" tIns="45720" rIns="91440" bIns="45720" rtlCol="0" anchor="ctr">
            <a:normAutofit/>
          </a:bodyPr>
          <a:lstStyle>
            <a:lvl1pPr algn="ctr" defTabSz="914400" rtl="0" eaLnBrk="1" latinLnBrk="0" hangingPunct="1">
              <a:spcBef>
                <a:spcPct val="0"/>
              </a:spcBef>
              <a:buNone/>
              <a:defRPr sz="4400" kern="1200">
                <a:solidFill>
                  <a:schemeClr val="tx1"/>
                </a:solidFill>
                <a:latin typeface="+mj-lt"/>
                <a:ea typeface="+mj-ea"/>
                <a:cs typeface="+mj-cs"/>
              </a:defRPr>
            </a:lvl1pPr>
          </a:lstStyle>
          <a:p>
            <a:pPr algn="l"/>
            <a:r>
              <a:rPr lang="zh-CN" altLang="en-US" sz="1800" dirty="0" smtClean="0">
                <a:solidFill>
                  <a:schemeClr val="bg1">
                    <a:lumMod val="50000"/>
                  </a:schemeClr>
                </a:solidFill>
                <a:latin typeface="Impact MT Std" pitchFamily="34" charset="0"/>
                <a:ea typeface="微软雅黑" panose="020B0503020204020204" pitchFamily="34" charset="-122"/>
              </a:rPr>
              <a:t>单击此处添加文本</a:t>
            </a:r>
            <a:endParaRPr lang="en-US" altLang="zh-CN" sz="1800" dirty="0" smtClean="0">
              <a:solidFill>
                <a:schemeClr val="bg1">
                  <a:lumMod val="50000"/>
                </a:schemeClr>
              </a:solidFill>
              <a:latin typeface="Impact MT Std" pitchFamily="34" charset="0"/>
              <a:ea typeface="微软雅黑" panose="020B0503020204020204" pitchFamily="34" charset="-122"/>
            </a:endParaRPr>
          </a:p>
        </p:txBody>
      </p:sp>
      <p:sp>
        <p:nvSpPr>
          <p:cNvPr id="98" name="标题 4"/>
          <p:cNvSpPr txBox="1">
            <a:spLocks/>
          </p:cNvSpPr>
          <p:nvPr/>
        </p:nvSpPr>
        <p:spPr>
          <a:xfrm>
            <a:off x="3937347" y="3140968"/>
            <a:ext cx="2160240" cy="648072"/>
          </a:xfrm>
          <a:prstGeom prst="rect">
            <a:avLst/>
          </a:prstGeom>
        </p:spPr>
        <p:txBody>
          <a:bodyPr vert="horz" lIns="91440" tIns="45720" rIns="91440" bIns="45720" rtlCol="0" anchor="ctr">
            <a:normAutofit/>
          </a:bodyPr>
          <a:lstStyle>
            <a:lvl1pPr algn="ctr" defTabSz="914400" rtl="0" eaLnBrk="1" latinLnBrk="0" hangingPunct="1">
              <a:spcBef>
                <a:spcPct val="0"/>
              </a:spcBef>
              <a:buNone/>
              <a:defRPr sz="4400" kern="1200">
                <a:solidFill>
                  <a:schemeClr val="tx1"/>
                </a:solidFill>
                <a:latin typeface="+mj-lt"/>
                <a:ea typeface="+mj-ea"/>
                <a:cs typeface="+mj-cs"/>
              </a:defRPr>
            </a:lvl1pPr>
          </a:lstStyle>
          <a:p>
            <a:pPr algn="l"/>
            <a:r>
              <a:rPr lang="zh-CN" altLang="en-US" sz="1800" dirty="0" smtClean="0">
                <a:solidFill>
                  <a:schemeClr val="bg1">
                    <a:lumMod val="50000"/>
                  </a:schemeClr>
                </a:solidFill>
                <a:latin typeface="Impact MT Std" pitchFamily="34" charset="0"/>
                <a:ea typeface="微软雅黑" panose="020B0503020204020204" pitchFamily="34" charset="-122"/>
              </a:rPr>
              <a:t>单击此处添加文本</a:t>
            </a:r>
            <a:endParaRPr lang="en-US" altLang="zh-CN" sz="1800" dirty="0" smtClean="0">
              <a:solidFill>
                <a:schemeClr val="bg1">
                  <a:lumMod val="50000"/>
                </a:schemeClr>
              </a:solidFill>
              <a:latin typeface="Impact MT Std" pitchFamily="34" charset="0"/>
              <a:ea typeface="微软雅黑" panose="020B0503020204020204" pitchFamily="34" charset="-122"/>
            </a:endParaRPr>
          </a:p>
        </p:txBody>
      </p:sp>
      <p:sp>
        <p:nvSpPr>
          <p:cNvPr id="99" name="标题 4"/>
          <p:cNvSpPr txBox="1">
            <a:spLocks/>
          </p:cNvSpPr>
          <p:nvPr/>
        </p:nvSpPr>
        <p:spPr>
          <a:xfrm>
            <a:off x="3937347" y="3429000"/>
            <a:ext cx="2160240" cy="648072"/>
          </a:xfrm>
          <a:prstGeom prst="rect">
            <a:avLst/>
          </a:prstGeom>
        </p:spPr>
        <p:txBody>
          <a:bodyPr vert="horz" lIns="91440" tIns="45720" rIns="91440" bIns="45720" rtlCol="0" anchor="ctr">
            <a:normAutofit/>
          </a:bodyPr>
          <a:lstStyle>
            <a:lvl1pPr algn="ctr" defTabSz="914400" rtl="0" eaLnBrk="1" latinLnBrk="0" hangingPunct="1">
              <a:spcBef>
                <a:spcPct val="0"/>
              </a:spcBef>
              <a:buNone/>
              <a:defRPr sz="4400" kern="1200">
                <a:solidFill>
                  <a:schemeClr val="tx1"/>
                </a:solidFill>
                <a:latin typeface="+mj-lt"/>
                <a:ea typeface="+mj-ea"/>
                <a:cs typeface="+mj-cs"/>
              </a:defRPr>
            </a:lvl1pPr>
          </a:lstStyle>
          <a:p>
            <a:pPr algn="l"/>
            <a:r>
              <a:rPr lang="zh-CN" altLang="en-US" sz="1800" dirty="0" smtClean="0">
                <a:solidFill>
                  <a:schemeClr val="bg1">
                    <a:lumMod val="50000"/>
                  </a:schemeClr>
                </a:solidFill>
                <a:latin typeface="Impact MT Std" pitchFamily="34" charset="0"/>
                <a:ea typeface="微软雅黑" panose="020B0503020204020204" pitchFamily="34" charset="-122"/>
              </a:rPr>
              <a:t>单击此处添加文本</a:t>
            </a:r>
            <a:endParaRPr lang="en-US" altLang="zh-CN" sz="1800" dirty="0" smtClean="0">
              <a:solidFill>
                <a:schemeClr val="bg1">
                  <a:lumMod val="50000"/>
                </a:schemeClr>
              </a:solidFill>
              <a:latin typeface="Impact MT Std" pitchFamily="34" charset="0"/>
              <a:ea typeface="微软雅黑" panose="020B0503020204020204" pitchFamily="34" charset="-122"/>
            </a:endParaRPr>
          </a:p>
        </p:txBody>
      </p:sp>
      <p:sp>
        <p:nvSpPr>
          <p:cNvPr id="100" name="标题 4"/>
          <p:cNvSpPr txBox="1">
            <a:spLocks/>
          </p:cNvSpPr>
          <p:nvPr/>
        </p:nvSpPr>
        <p:spPr>
          <a:xfrm>
            <a:off x="3937347" y="3717032"/>
            <a:ext cx="2160240" cy="648072"/>
          </a:xfrm>
          <a:prstGeom prst="rect">
            <a:avLst/>
          </a:prstGeom>
        </p:spPr>
        <p:txBody>
          <a:bodyPr vert="horz" lIns="91440" tIns="45720" rIns="91440" bIns="45720" rtlCol="0" anchor="ctr">
            <a:normAutofit/>
          </a:bodyPr>
          <a:lstStyle>
            <a:lvl1pPr algn="ctr" defTabSz="914400" rtl="0" eaLnBrk="1" latinLnBrk="0" hangingPunct="1">
              <a:spcBef>
                <a:spcPct val="0"/>
              </a:spcBef>
              <a:buNone/>
              <a:defRPr sz="4400" kern="1200">
                <a:solidFill>
                  <a:schemeClr val="tx1"/>
                </a:solidFill>
                <a:latin typeface="+mj-lt"/>
                <a:ea typeface="+mj-ea"/>
                <a:cs typeface="+mj-cs"/>
              </a:defRPr>
            </a:lvl1pPr>
          </a:lstStyle>
          <a:p>
            <a:pPr algn="l"/>
            <a:r>
              <a:rPr lang="zh-CN" altLang="en-US" sz="1800" dirty="0" smtClean="0">
                <a:solidFill>
                  <a:schemeClr val="bg1">
                    <a:lumMod val="50000"/>
                  </a:schemeClr>
                </a:solidFill>
                <a:latin typeface="Impact MT Std" pitchFamily="34" charset="0"/>
                <a:ea typeface="微软雅黑" panose="020B0503020204020204" pitchFamily="34" charset="-122"/>
              </a:rPr>
              <a:t>单击此处添加文本</a:t>
            </a:r>
            <a:endParaRPr lang="en-US" altLang="zh-CN" sz="1800" dirty="0" smtClean="0">
              <a:solidFill>
                <a:schemeClr val="bg1">
                  <a:lumMod val="50000"/>
                </a:schemeClr>
              </a:solidFill>
              <a:latin typeface="Impact MT Std" pitchFamily="34" charset="0"/>
              <a:ea typeface="微软雅黑" panose="020B0503020204020204" pitchFamily="34" charset="-122"/>
            </a:endParaRPr>
          </a:p>
        </p:txBody>
      </p:sp>
      <p:sp>
        <p:nvSpPr>
          <p:cNvPr id="101" name="矩形 100"/>
          <p:cNvSpPr/>
          <p:nvPr/>
        </p:nvSpPr>
        <p:spPr>
          <a:xfrm>
            <a:off x="3721323" y="4365104"/>
            <a:ext cx="2304256" cy="432048"/>
          </a:xfrm>
          <a:prstGeom prst="rect">
            <a:avLst/>
          </a:prstGeom>
          <a:solidFill>
            <a:schemeClr val="accent5">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latin typeface="Impact MT Std" pitchFamily="34" charset="0"/>
            </a:endParaRPr>
          </a:p>
        </p:txBody>
      </p:sp>
      <p:sp>
        <p:nvSpPr>
          <p:cNvPr id="102" name="标题 4"/>
          <p:cNvSpPr txBox="1">
            <a:spLocks/>
          </p:cNvSpPr>
          <p:nvPr/>
        </p:nvSpPr>
        <p:spPr>
          <a:xfrm>
            <a:off x="4297387" y="4365104"/>
            <a:ext cx="1728192" cy="432048"/>
          </a:xfrm>
          <a:prstGeom prst="rect">
            <a:avLst/>
          </a:prstGeom>
        </p:spPr>
        <p:txBody>
          <a:bodyPr vert="horz" lIns="91440" tIns="45720" rIns="91440" bIns="45720" rtlCol="0" anchor="ctr">
            <a:normAutofit/>
          </a:bodyPr>
          <a:lstStyle>
            <a:lvl1pPr algn="ctr" defTabSz="914400" rtl="0" eaLnBrk="1" latinLnBrk="0" hangingPunct="1">
              <a:spcBef>
                <a:spcPct val="0"/>
              </a:spcBef>
              <a:buNone/>
              <a:defRPr sz="4400" kern="1200">
                <a:solidFill>
                  <a:schemeClr val="tx1"/>
                </a:solidFill>
                <a:latin typeface="+mj-lt"/>
                <a:ea typeface="+mj-ea"/>
                <a:cs typeface="+mj-cs"/>
              </a:defRPr>
            </a:lvl1pPr>
          </a:lstStyle>
          <a:p>
            <a:pPr algn="l"/>
            <a:r>
              <a:rPr lang="zh-CN" altLang="en-US" sz="1800" dirty="0" smtClean="0">
                <a:solidFill>
                  <a:schemeClr val="bg1"/>
                </a:solidFill>
                <a:latin typeface="Impact MT Std" pitchFamily="34" charset="0"/>
                <a:ea typeface="微软雅黑" panose="020B0503020204020204" pitchFamily="34" charset="-122"/>
              </a:rPr>
              <a:t>本年度大事件</a:t>
            </a:r>
            <a:endParaRPr lang="en-US" altLang="zh-CN" sz="1800" dirty="0" smtClean="0">
              <a:solidFill>
                <a:schemeClr val="bg1"/>
              </a:solidFill>
              <a:latin typeface="Impact MT Std" pitchFamily="34" charset="0"/>
              <a:ea typeface="微软雅黑" panose="020B0503020204020204" pitchFamily="34" charset="-122"/>
            </a:endParaRPr>
          </a:p>
        </p:txBody>
      </p:sp>
      <p:cxnSp>
        <p:nvCxnSpPr>
          <p:cNvPr id="103" name="直接连接符 102"/>
          <p:cNvCxnSpPr/>
          <p:nvPr/>
        </p:nvCxnSpPr>
        <p:spPr>
          <a:xfrm>
            <a:off x="6313611" y="2204864"/>
            <a:ext cx="0" cy="2376264"/>
          </a:xfrm>
          <a:prstGeom prst="line">
            <a:avLst/>
          </a:prstGeom>
          <a:ln>
            <a:solidFill>
              <a:schemeClr val="bg1">
                <a:lumMod val="50000"/>
              </a:schemeClr>
            </a:solidFill>
            <a:prstDash val="dash"/>
            <a:headEnd type="oval" w="med" len="med"/>
            <a:tailEnd type="oval" w="med" len="med"/>
          </a:ln>
        </p:spPr>
        <p:style>
          <a:lnRef idx="1">
            <a:schemeClr val="accent1"/>
          </a:lnRef>
          <a:fillRef idx="0">
            <a:schemeClr val="accent1"/>
          </a:fillRef>
          <a:effectRef idx="0">
            <a:schemeClr val="accent1"/>
          </a:effectRef>
          <a:fontRef idx="minor">
            <a:schemeClr val="tx1"/>
          </a:fontRef>
        </p:style>
      </p:cxnSp>
      <p:sp>
        <p:nvSpPr>
          <p:cNvPr id="104" name="标题 4"/>
          <p:cNvSpPr txBox="1">
            <a:spLocks/>
          </p:cNvSpPr>
          <p:nvPr/>
        </p:nvSpPr>
        <p:spPr>
          <a:xfrm>
            <a:off x="6457627" y="2060848"/>
            <a:ext cx="1872208" cy="648072"/>
          </a:xfrm>
          <a:prstGeom prst="rect">
            <a:avLst/>
          </a:prstGeom>
        </p:spPr>
        <p:txBody>
          <a:bodyPr vert="horz" lIns="91440" tIns="45720" rIns="91440" bIns="45720" rtlCol="0" anchor="ctr">
            <a:normAutofit/>
          </a:bodyPr>
          <a:lstStyle>
            <a:lvl1pPr algn="ctr" defTabSz="914400" rtl="0" eaLnBrk="1" latinLnBrk="0" hangingPunct="1">
              <a:spcBef>
                <a:spcPct val="0"/>
              </a:spcBef>
              <a:buNone/>
              <a:defRPr sz="4400" kern="1200">
                <a:solidFill>
                  <a:schemeClr val="tx1"/>
                </a:solidFill>
                <a:latin typeface="+mj-lt"/>
                <a:ea typeface="+mj-ea"/>
                <a:cs typeface="+mj-cs"/>
              </a:defRPr>
            </a:lvl1pPr>
          </a:lstStyle>
          <a:p>
            <a:pPr algn="l"/>
            <a:r>
              <a:rPr lang="en-US" altLang="zh-CN" sz="2800" b="1" dirty="0" smtClean="0">
                <a:solidFill>
                  <a:schemeClr val="accent2"/>
                </a:solidFill>
                <a:latin typeface="Impact MT Std" pitchFamily="34" charset="0"/>
                <a:ea typeface="微软雅黑" panose="020B0503020204020204" pitchFamily="34" charset="-122"/>
              </a:rPr>
              <a:t>5</a:t>
            </a:r>
            <a:r>
              <a:rPr lang="zh-CN" altLang="en-US" sz="2800" b="1" dirty="0" smtClean="0">
                <a:solidFill>
                  <a:schemeClr val="accent2"/>
                </a:solidFill>
                <a:latin typeface="Impact MT Std" pitchFamily="34" charset="0"/>
                <a:ea typeface="微软雅黑" panose="020B0503020204020204" pitchFamily="34" charset="-122"/>
              </a:rPr>
              <a:t>项</a:t>
            </a:r>
            <a:endParaRPr lang="en-US" altLang="zh-CN" sz="2800" b="1" dirty="0" smtClean="0">
              <a:solidFill>
                <a:schemeClr val="accent2"/>
              </a:solidFill>
              <a:latin typeface="Impact MT Std" pitchFamily="34" charset="0"/>
              <a:ea typeface="微软雅黑" panose="020B0503020204020204" pitchFamily="34" charset="-122"/>
            </a:endParaRPr>
          </a:p>
        </p:txBody>
      </p:sp>
      <p:sp>
        <p:nvSpPr>
          <p:cNvPr id="105" name="标题 4"/>
          <p:cNvSpPr txBox="1">
            <a:spLocks/>
          </p:cNvSpPr>
          <p:nvPr/>
        </p:nvSpPr>
        <p:spPr>
          <a:xfrm>
            <a:off x="6457627" y="2564904"/>
            <a:ext cx="2160240" cy="648072"/>
          </a:xfrm>
          <a:prstGeom prst="rect">
            <a:avLst/>
          </a:prstGeom>
        </p:spPr>
        <p:txBody>
          <a:bodyPr vert="horz" lIns="91440" tIns="45720" rIns="91440" bIns="45720" rtlCol="0" anchor="ctr">
            <a:normAutofit/>
          </a:bodyPr>
          <a:lstStyle>
            <a:lvl1pPr algn="ctr" defTabSz="914400" rtl="0" eaLnBrk="1" latinLnBrk="0" hangingPunct="1">
              <a:spcBef>
                <a:spcPct val="0"/>
              </a:spcBef>
              <a:buNone/>
              <a:defRPr sz="4400" kern="1200">
                <a:solidFill>
                  <a:schemeClr val="tx1"/>
                </a:solidFill>
                <a:latin typeface="+mj-lt"/>
                <a:ea typeface="+mj-ea"/>
                <a:cs typeface="+mj-cs"/>
              </a:defRPr>
            </a:lvl1pPr>
          </a:lstStyle>
          <a:p>
            <a:pPr algn="l"/>
            <a:r>
              <a:rPr lang="zh-CN" altLang="en-US" sz="1800" dirty="0" smtClean="0">
                <a:solidFill>
                  <a:schemeClr val="bg1">
                    <a:lumMod val="50000"/>
                  </a:schemeClr>
                </a:solidFill>
                <a:latin typeface="Impact MT Std" pitchFamily="34" charset="0"/>
                <a:ea typeface="微软雅黑" panose="020B0503020204020204" pitchFamily="34" charset="-122"/>
              </a:rPr>
              <a:t>单击此处添加文本</a:t>
            </a:r>
            <a:endParaRPr lang="en-US" altLang="zh-CN" sz="1800" dirty="0" smtClean="0">
              <a:solidFill>
                <a:schemeClr val="bg1">
                  <a:lumMod val="50000"/>
                </a:schemeClr>
              </a:solidFill>
              <a:latin typeface="Impact MT Std" pitchFamily="34" charset="0"/>
              <a:ea typeface="微软雅黑" panose="020B0503020204020204" pitchFamily="34" charset="-122"/>
            </a:endParaRPr>
          </a:p>
        </p:txBody>
      </p:sp>
      <p:sp>
        <p:nvSpPr>
          <p:cNvPr id="106" name="标题 4"/>
          <p:cNvSpPr txBox="1">
            <a:spLocks/>
          </p:cNvSpPr>
          <p:nvPr/>
        </p:nvSpPr>
        <p:spPr>
          <a:xfrm>
            <a:off x="6457627" y="2852936"/>
            <a:ext cx="2160240" cy="648072"/>
          </a:xfrm>
          <a:prstGeom prst="rect">
            <a:avLst/>
          </a:prstGeom>
        </p:spPr>
        <p:txBody>
          <a:bodyPr vert="horz" lIns="91440" tIns="45720" rIns="91440" bIns="45720" rtlCol="0" anchor="ctr">
            <a:normAutofit/>
          </a:bodyPr>
          <a:lstStyle>
            <a:lvl1pPr algn="ctr" defTabSz="914400" rtl="0" eaLnBrk="1" latinLnBrk="0" hangingPunct="1">
              <a:spcBef>
                <a:spcPct val="0"/>
              </a:spcBef>
              <a:buNone/>
              <a:defRPr sz="4400" kern="1200">
                <a:solidFill>
                  <a:schemeClr val="tx1"/>
                </a:solidFill>
                <a:latin typeface="+mj-lt"/>
                <a:ea typeface="+mj-ea"/>
                <a:cs typeface="+mj-cs"/>
              </a:defRPr>
            </a:lvl1pPr>
          </a:lstStyle>
          <a:p>
            <a:pPr algn="l"/>
            <a:r>
              <a:rPr lang="zh-CN" altLang="en-US" sz="1800" dirty="0" smtClean="0">
                <a:solidFill>
                  <a:schemeClr val="bg1">
                    <a:lumMod val="50000"/>
                  </a:schemeClr>
                </a:solidFill>
                <a:latin typeface="Impact MT Std" pitchFamily="34" charset="0"/>
                <a:ea typeface="微软雅黑" panose="020B0503020204020204" pitchFamily="34" charset="-122"/>
              </a:rPr>
              <a:t>单击此处添加文本</a:t>
            </a:r>
            <a:endParaRPr lang="en-US" altLang="zh-CN" sz="1800" dirty="0" smtClean="0">
              <a:solidFill>
                <a:schemeClr val="bg1">
                  <a:lumMod val="50000"/>
                </a:schemeClr>
              </a:solidFill>
              <a:latin typeface="Impact MT Std" pitchFamily="34" charset="0"/>
              <a:ea typeface="微软雅黑" panose="020B0503020204020204" pitchFamily="34" charset="-122"/>
            </a:endParaRPr>
          </a:p>
        </p:txBody>
      </p:sp>
      <p:sp>
        <p:nvSpPr>
          <p:cNvPr id="107" name="标题 4"/>
          <p:cNvSpPr txBox="1">
            <a:spLocks/>
          </p:cNvSpPr>
          <p:nvPr/>
        </p:nvSpPr>
        <p:spPr>
          <a:xfrm>
            <a:off x="6457627" y="3140968"/>
            <a:ext cx="2160240" cy="648072"/>
          </a:xfrm>
          <a:prstGeom prst="rect">
            <a:avLst/>
          </a:prstGeom>
        </p:spPr>
        <p:txBody>
          <a:bodyPr vert="horz" lIns="91440" tIns="45720" rIns="91440" bIns="45720" rtlCol="0" anchor="ctr">
            <a:normAutofit/>
          </a:bodyPr>
          <a:lstStyle>
            <a:lvl1pPr algn="ctr" defTabSz="914400" rtl="0" eaLnBrk="1" latinLnBrk="0" hangingPunct="1">
              <a:spcBef>
                <a:spcPct val="0"/>
              </a:spcBef>
              <a:buNone/>
              <a:defRPr sz="4400" kern="1200">
                <a:solidFill>
                  <a:schemeClr val="tx1"/>
                </a:solidFill>
                <a:latin typeface="+mj-lt"/>
                <a:ea typeface="+mj-ea"/>
                <a:cs typeface="+mj-cs"/>
              </a:defRPr>
            </a:lvl1pPr>
          </a:lstStyle>
          <a:p>
            <a:pPr algn="l"/>
            <a:r>
              <a:rPr lang="zh-CN" altLang="en-US" sz="1800" dirty="0" smtClean="0">
                <a:solidFill>
                  <a:schemeClr val="bg1">
                    <a:lumMod val="50000"/>
                  </a:schemeClr>
                </a:solidFill>
                <a:latin typeface="Impact MT Std" pitchFamily="34" charset="0"/>
                <a:ea typeface="微软雅黑" panose="020B0503020204020204" pitchFamily="34" charset="-122"/>
              </a:rPr>
              <a:t>单击此处添加文本</a:t>
            </a:r>
            <a:endParaRPr lang="en-US" altLang="zh-CN" sz="1800" dirty="0" smtClean="0">
              <a:solidFill>
                <a:schemeClr val="bg1">
                  <a:lumMod val="50000"/>
                </a:schemeClr>
              </a:solidFill>
              <a:latin typeface="Impact MT Std" pitchFamily="34" charset="0"/>
              <a:ea typeface="微软雅黑" panose="020B0503020204020204" pitchFamily="34" charset="-122"/>
            </a:endParaRPr>
          </a:p>
        </p:txBody>
      </p:sp>
      <p:sp>
        <p:nvSpPr>
          <p:cNvPr id="108" name="标题 4"/>
          <p:cNvSpPr txBox="1">
            <a:spLocks/>
          </p:cNvSpPr>
          <p:nvPr/>
        </p:nvSpPr>
        <p:spPr>
          <a:xfrm>
            <a:off x="6457627" y="3429000"/>
            <a:ext cx="2160240" cy="648072"/>
          </a:xfrm>
          <a:prstGeom prst="rect">
            <a:avLst/>
          </a:prstGeom>
        </p:spPr>
        <p:txBody>
          <a:bodyPr vert="horz" lIns="91440" tIns="45720" rIns="91440" bIns="45720" rtlCol="0" anchor="ctr">
            <a:normAutofit/>
          </a:bodyPr>
          <a:lstStyle>
            <a:lvl1pPr algn="ctr" defTabSz="914400" rtl="0" eaLnBrk="1" latinLnBrk="0" hangingPunct="1">
              <a:spcBef>
                <a:spcPct val="0"/>
              </a:spcBef>
              <a:buNone/>
              <a:defRPr sz="4400" kern="1200">
                <a:solidFill>
                  <a:schemeClr val="tx1"/>
                </a:solidFill>
                <a:latin typeface="+mj-lt"/>
                <a:ea typeface="+mj-ea"/>
                <a:cs typeface="+mj-cs"/>
              </a:defRPr>
            </a:lvl1pPr>
          </a:lstStyle>
          <a:p>
            <a:pPr algn="l"/>
            <a:r>
              <a:rPr lang="zh-CN" altLang="en-US" sz="1800" dirty="0" smtClean="0">
                <a:solidFill>
                  <a:schemeClr val="bg1">
                    <a:lumMod val="50000"/>
                  </a:schemeClr>
                </a:solidFill>
                <a:latin typeface="Impact MT Std" pitchFamily="34" charset="0"/>
                <a:ea typeface="微软雅黑" panose="020B0503020204020204" pitchFamily="34" charset="-122"/>
              </a:rPr>
              <a:t>单击此处添加文本</a:t>
            </a:r>
            <a:endParaRPr lang="en-US" altLang="zh-CN" sz="1800" dirty="0" smtClean="0">
              <a:solidFill>
                <a:schemeClr val="bg1">
                  <a:lumMod val="50000"/>
                </a:schemeClr>
              </a:solidFill>
              <a:latin typeface="Impact MT Std" pitchFamily="34" charset="0"/>
              <a:ea typeface="微软雅黑" panose="020B0503020204020204" pitchFamily="34" charset="-122"/>
            </a:endParaRPr>
          </a:p>
        </p:txBody>
      </p:sp>
      <p:sp>
        <p:nvSpPr>
          <p:cNvPr id="109" name="标题 4"/>
          <p:cNvSpPr txBox="1">
            <a:spLocks/>
          </p:cNvSpPr>
          <p:nvPr/>
        </p:nvSpPr>
        <p:spPr>
          <a:xfrm>
            <a:off x="6457627" y="3717032"/>
            <a:ext cx="2160240" cy="648072"/>
          </a:xfrm>
          <a:prstGeom prst="rect">
            <a:avLst/>
          </a:prstGeom>
        </p:spPr>
        <p:txBody>
          <a:bodyPr vert="horz" lIns="91440" tIns="45720" rIns="91440" bIns="45720" rtlCol="0" anchor="ctr">
            <a:normAutofit/>
          </a:bodyPr>
          <a:lstStyle>
            <a:lvl1pPr algn="ctr" defTabSz="914400" rtl="0" eaLnBrk="1" latinLnBrk="0" hangingPunct="1">
              <a:spcBef>
                <a:spcPct val="0"/>
              </a:spcBef>
              <a:buNone/>
              <a:defRPr sz="4400" kern="1200">
                <a:solidFill>
                  <a:schemeClr val="tx1"/>
                </a:solidFill>
                <a:latin typeface="+mj-lt"/>
                <a:ea typeface="+mj-ea"/>
                <a:cs typeface="+mj-cs"/>
              </a:defRPr>
            </a:lvl1pPr>
          </a:lstStyle>
          <a:p>
            <a:pPr algn="l"/>
            <a:r>
              <a:rPr lang="zh-CN" altLang="en-US" sz="1800" dirty="0" smtClean="0">
                <a:solidFill>
                  <a:schemeClr val="bg1">
                    <a:lumMod val="50000"/>
                  </a:schemeClr>
                </a:solidFill>
                <a:latin typeface="Impact MT Std" pitchFamily="34" charset="0"/>
                <a:ea typeface="微软雅黑" panose="020B0503020204020204" pitchFamily="34" charset="-122"/>
              </a:rPr>
              <a:t>单击此处添加文本</a:t>
            </a:r>
            <a:endParaRPr lang="en-US" altLang="zh-CN" sz="1800" dirty="0" smtClean="0">
              <a:solidFill>
                <a:schemeClr val="bg1">
                  <a:lumMod val="50000"/>
                </a:schemeClr>
              </a:solidFill>
              <a:latin typeface="Impact MT Std" pitchFamily="34" charset="0"/>
              <a:ea typeface="微软雅黑" panose="020B0503020204020204" pitchFamily="34" charset="-122"/>
            </a:endParaRPr>
          </a:p>
        </p:txBody>
      </p:sp>
      <p:sp>
        <p:nvSpPr>
          <p:cNvPr id="110" name="矩形 109"/>
          <p:cNvSpPr/>
          <p:nvPr/>
        </p:nvSpPr>
        <p:spPr>
          <a:xfrm>
            <a:off x="6241603" y="4365104"/>
            <a:ext cx="2304256" cy="432048"/>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latin typeface="Impact MT Std" pitchFamily="34" charset="0"/>
            </a:endParaRPr>
          </a:p>
        </p:txBody>
      </p:sp>
      <p:sp>
        <p:nvSpPr>
          <p:cNvPr id="111" name="标题 4"/>
          <p:cNvSpPr txBox="1">
            <a:spLocks/>
          </p:cNvSpPr>
          <p:nvPr/>
        </p:nvSpPr>
        <p:spPr>
          <a:xfrm>
            <a:off x="6817667" y="4365104"/>
            <a:ext cx="1728192" cy="432048"/>
          </a:xfrm>
          <a:prstGeom prst="rect">
            <a:avLst/>
          </a:prstGeom>
        </p:spPr>
        <p:txBody>
          <a:bodyPr vert="horz" lIns="91440" tIns="45720" rIns="91440" bIns="45720" rtlCol="0" anchor="ctr">
            <a:normAutofit/>
          </a:bodyPr>
          <a:lstStyle>
            <a:lvl1pPr algn="ctr" defTabSz="914400" rtl="0" eaLnBrk="1" latinLnBrk="0" hangingPunct="1">
              <a:spcBef>
                <a:spcPct val="0"/>
              </a:spcBef>
              <a:buNone/>
              <a:defRPr sz="4400" kern="1200">
                <a:solidFill>
                  <a:schemeClr val="tx1"/>
                </a:solidFill>
                <a:latin typeface="+mj-lt"/>
                <a:ea typeface="+mj-ea"/>
                <a:cs typeface="+mj-cs"/>
              </a:defRPr>
            </a:lvl1pPr>
          </a:lstStyle>
          <a:p>
            <a:pPr algn="l"/>
            <a:r>
              <a:rPr lang="zh-CN" altLang="en-US" sz="1800" dirty="0" smtClean="0">
                <a:solidFill>
                  <a:schemeClr val="bg1"/>
                </a:solidFill>
                <a:latin typeface="Impact MT Std" pitchFamily="34" charset="0"/>
                <a:ea typeface="微软雅黑" panose="020B0503020204020204" pitchFamily="34" charset="-122"/>
              </a:rPr>
              <a:t>获得各类奖项</a:t>
            </a:r>
            <a:endParaRPr lang="en-US" altLang="zh-CN" sz="1800" dirty="0" smtClean="0">
              <a:solidFill>
                <a:schemeClr val="bg1"/>
              </a:solidFill>
              <a:latin typeface="Impact MT Std" pitchFamily="34" charset="0"/>
              <a:ea typeface="微软雅黑" panose="020B0503020204020204" pitchFamily="34" charset="-122"/>
            </a:endParaRPr>
          </a:p>
        </p:txBody>
      </p:sp>
      <p:cxnSp>
        <p:nvCxnSpPr>
          <p:cNvPr id="112" name="直接连接符 111"/>
          <p:cNvCxnSpPr/>
          <p:nvPr/>
        </p:nvCxnSpPr>
        <p:spPr>
          <a:xfrm>
            <a:off x="8833891" y="2204864"/>
            <a:ext cx="0" cy="2376264"/>
          </a:xfrm>
          <a:prstGeom prst="line">
            <a:avLst/>
          </a:prstGeom>
          <a:ln>
            <a:solidFill>
              <a:schemeClr val="bg1">
                <a:lumMod val="50000"/>
              </a:schemeClr>
            </a:solidFill>
            <a:prstDash val="dash"/>
            <a:headEnd type="oval" w="med" len="med"/>
            <a:tailEnd type="oval" w="med" len="med"/>
          </a:ln>
        </p:spPr>
        <p:style>
          <a:lnRef idx="1">
            <a:schemeClr val="accent1"/>
          </a:lnRef>
          <a:fillRef idx="0">
            <a:schemeClr val="accent1"/>
          </a:fillRef>
          <a:effectRef idx="0">
            <a:schemeClr val="accent1"/>
          </a:effectRef>
          <a:fontRef idx="minor">
            <a:schemeClr val="tx1"/>
          </a:fontRef>
        </p:style>
      </p:cxnSp>
      <p:sp>
        <p:nvSpPr>
          <p:cNvPr id="113" name="标题 4"/>
          <p:cNvSpPr txBox="1">
            <a:spLocks/>
          </p:cNvSpPr>
          <p:nvPr/>
        </p:nvSpPr>
        <p:spPr>
          <a:xfrm>
            <a:off x="8977907" y="2060848"/>
            <a:ext cx="1872208" cy="648072"/>
          </a:xfrm>
          <a:prstGeom prst="rect">
            <a:avLst/>
          </a:prstGeom>
        </p:spPr>
        <p:txBody>
          <a:bodyPr vert="horz" lIns="91440" tIns="45720" rIns="91440" bIns="45720" rtlCol="0" anchor="ctr">
            <a:normAutofit/>
          </a:bodyPr>
          <a:lstStyle>
            <a:lvl1pPr algn="ctr" defTabSz="914400" rtl="0" eaLnBrk="1" latinLnBrk="0" hangingPunct="1">
              <a:spcBef>
                <a:spcPct val="0"/>
              </a:spcBef>
              <a:buNone/>
              <a:defRPr sz="4400" kern="1200">
                <a:solidFill>
                  <a:schemeClr val="tx1"/>
                </a:solidFill>
                <a:latin typeface="+mj-lt"/>
                <a:ea typeface="+mj-ea"/>
                <a:cs typeface="+mj-cs"/>
              </a:defRPr>
            </a:lvl1pPr>
          </a:lstStyle>
          <a:p>
            <a:pPr algn="l"/>
            <a:r>
              <a:rPr lang="en-US" altLang="zh-CN" sz="2800" b="1" dirty="0" smtClean="0">
                <a:solidFill>
                  <a:schemeClr val="accent1">
                    <a:lumMod val="75000"/>
                  </a:schemeClr>
                </a:solidFill>
                <a:latin typeface="Impact MT Std" pitchFamily="34" charset="0"/>
                <a:ea typeface="微软雅黑" panose="020B0503020204020204" pitchFamily="34" charset="-122"/>
              </a:rPr>
              <a:t>5000</a:t>
            </a:r>
            <a:r>
              <a:rPr lang="zh-CN" altLang="en-US" sz="2800" b="1" dirty="0" smtClean="0">
                <a:solidFill>
                  <a:schemeClr val="accent1">
                    <a:lumMod val="75000"/>
                  </a:schemeClr>
                </a:solidFill>
                <a:latin typeface="Impact MT Std" pitchFamily="34" charset="0"/>
                <a:ea typeface="微软雅黑" panose="020B0503020204020204" pitchFamily="34" charset="-122"/>
              </a:rPr>
              <a:t>万</a:t>
            </a:r>
            <a:endParaRPr lang="en-US" altLang="zh-CN" sz="2800" b="1" dirty="0" smtClean="0">
              <a:solidFill>
                <a:schemeClr val="accent1">
                  <a:lumMod val="75000"/>
                </a:schemeClr>
              </a:solidFill>
              <a:latin typeface="Impact MT Std" pitchFamily="34" charset="0"/>
              <a:ea typeface="微软雅黑" panose="020B0503020204020204" pitchFamily="34" charset="-122"/>
            </a:endParaRPr>
          </a:p>
        </p:txBody>
      </p:sp>
      <p:sp>
        <p:nvSpPr>
          <p:cNvPr id="114" name="标题 4"/>
          <p:cNvSpPr txBox="1">
            <a:spLocks/>
          </p:cNvSpPr>
          <p:nvPr/>
        </p:nvSpPr>
        <p:spPr>
          <a:xfrm>
            <a:off x="8977907" y="2564904"/>
            <a:ext cx="2160240" cy="648072"/>
          </a:xfrm>
          <a:prstGeom prst="rect">
            <a:avLst/>
          </a:prstGeom>
        </p:spPr>
        <p:txBody>
          <a:bodyPr vert="horz" lIns="91440" tIns="45720" rIns="91440" bIns="45720" rtlCol="0" anchor="ctr">
            <a:normAutofit/>
          </a:bodyPr>
          <a:lstStyle>
            <a:lvl1pPr algn="ctr" defTabSz="914400" rtl="0" eaLnBrk="1" latinLnBrk="0" hangingPunct="1">
              <a:spcBef>
                <a:spcPct val="0"/>
              </a:spcBef>
              <a:buNone/>
              <a:defRPr sz="4400" kern="1200">
                <a:solidFill>
                  <a:schemeClr val="tx1"/>
                </a:solidFill>
                <a:latin typeface="+mj-lt"/>
                <a:ea typeface="+mj-ea"/>
                <a:cs typeface="+mj-cs"/>
              </a:defRPr>
            </a:lvl1pPr>
          </a:lstStyle>
          <a:p>
            <a:pPr algn="l"/>
            <a:r>
              <a:rPr lang="zh-CN" altLang="en-US" sz="1800" dirty="0" smtClean="0">
                <a:solidFill>
                  <a:schemeClr val="bg1">
                    <a:lumMod val="50000"/>
                  </a:schemeClr>
                </a:solidFill>
                <a:latin typeface="Impact MT Std" pitchFamily="34" charset="0"/>
                <a:ea typeface="微软雅黑" panose="020B0503020204020204" pitchFamily="34" charset="-122"/>
              </a:rPr>
              <a:t>单击此处添加文本</a:t>
            </a:r>
            <a:endParaRPr lang="en-US" altLang="zh-CN" sz="1800" dirty="0" smtClean="0">
              <a:solidFill>
                <a:schemeClr val="bg1">
                  <a:lumMod val="50000"/>
                </a:schemeClr>
              </a:solidFill>
              <a:latin typeface="Impact MT Std" pitchFamily="34" charset="0"/>
              <a:ea typeface="微软雅黑" panose="020B0503020204020204" pitchFamily="34" charset="-122"/>
            </a:endParaRPr>
          </a:p>
        </p:txBody>
      </p:sp>
      <p:sp>
        <p:nvSpPr>
          <p:cNvPr id="115" name="标题 4"/>
          <p:cNvSpPr txBox="1">
            <a:spLocks/>
          </p:cNvSpPr>
          <p:nvPr/>
        </p:nvSpPr>
        <p:spPr>
          <a:xfrm>
            <a:off x="8977907" y="2852936"/>
            <a:ext cx="2160240" cy="648072"/>
          </a:xfrm>
          <a:prstGeom prst="rect">
            <a:avLst/>
          </a:prstGeom>
        </p:spPr>
        <p:txBody>
          <a:bodyPr vert="horz" lIns="91440" tIns="45720" rIns="91440" bIns="45720" rtlCol="0" anchor="ctr">
            <a:normAutofit/>
          </a:bodyPr>
          <a:lstStyle>
            <a:lvl1pPr algn="ctr" defTabSz="914400" rtl="0" eaLnBrk="1" latinLnBrk="0" hangingPunct="1">
              <a:spcBef>
                <a:spcPct val="0"/>
              </a:spcBef>
              <a:buNone/>
              <a:defRPr sz="4400" kern="1200">
                <a:solidFill>
                  <a:schemeClr val="tx1"/>
                </a:solidFill>
                <a:latin typeface="+mj-lt"/>
                <a:ea typeface="+mj-ea"/>
                <a:cs typeface="+mj-cs"/>
              </a:defRPr>
            </a:lvl1pPr>
          </a:lstStyle>
          <a:p>
            <a:pPr algn="l"/>
            <a:r>
              <a:rPr lang="zh-CN" altLang="en-US" sz="1800" dirty="0" smtClean="0">
                <a:solidFill>
                  <a:schemeClr val="bg1">
                    <a:lumMod val="50000"/>
                  </a:schemeClr>
                </a:solidFill>
                <a:latin typeface="Impact MT Std" pitchFamily="34" charset="0"/>
                <a:ea typeface="微软雅黑" panose="020B0503020204020204" pitchFamily="34" charset="-122"/>
              </a:rPr>
              <a:t>单击此处添加文本</a:t>
            </a:r>
            <a:endParaRPr lang="en-US" altLang="zh-CN" sz="1800" dirty="0" smtClean="0">
              <a:solidFill>
                <a:schemeClr val="bg1">
                  <a:lumMod val="50000"/>
                </a:schemeClr>
              </a:solidFill>
              <a:latin typeface="Impact MT Std" pitchFamily="34" charset="0"/>
              <a:ea typeface="微软雅黑" panose="020B0503020204020204" pitchFamily="34" charset="-122"/>
            </a:endParaRPr>
          </a:p>
        </p:txBody>
      </p:sp>
      <p:sp>
        <p:nvSpPr>
          <p:cNvPr id="116" name="标题 4"/>
          <p:cNvSpPr txBox="1">
            <a:spLocks/>
          </p:cNvSpPr>
          <p:nvPr/>
        </p:nvSpPr>
        <p:spPr>
          <a:xfrm>
            <a:off x="8977907" y="3140968"/>
            <a:ext cx="2160240" cy="648072"/>
          </a:xfrm>
          <a:prstGeom prst="rect">
            <a:avLst/>
          </a:prstGeom>
        </p:spPr>
        <p:txBody>
          <a:bodyPr vert="horz" lIns="91440" tIns="45720" rIns="91440" bIns="45720" rtlCol="0" anchor="ctr">
            <a:normAutofit/>
          </a:bodyPr>
          <a:lstStyle>
            <a:lvl1pPr algn="ctr" defTabSz="914400" rtl="0" eaLnBrk="1" latinLnBrk="0" hangingPunct="1">
              <a:spcBef>
                <a:spcPct val="0"/>
              </a:spcBef>
              <a:buNone/>
              <a:defRPr sz="4400" kern="1200">
                <a:solidFill>
                  <a:schemeClr val="tx1"/>
                </a:solidFill>
                <a:latin typeface="+mj-lt"/>
                <a:ea typeface="+mj-ea"/>
                <a:cs typeface="+mj-cs"/>
              </a:defRPr>
            </a:lvl1pPr>
          </a:lstStyle>
          <a:p>
            <a:pPr algn="l"/>
            <a:r>
              <a:rPr lang="zh-CN" altLang="en-US" sz="1800" dirty="0" smtClean="0">
                <a:solidFill>
                  <a:schemeClr val="bg1">
                    <a:lumMod val="50000"/>
                  </a:schemeClr>
                </a:solidFill>
                <a:latin typeface="Impact MT Std" pitchFamily="34" charset="0"/>
                <a:ea typeface="微软雅黑" panose="020B0503020204020204" pitchFamily="34" charset="-122"/>
              </a:rPr>
              <a:t>单击此处添加文本</a:t>
            </a:r>
            <a:endParaRPr lang="en-US" altLang="zh-CN" sz="1800" dirty="0" smtClean="0">
              <a:solidFill>
                <a:schemeClr val="bg1">
                  <a:lumMod val="50000"/>
                </a:schemeClr>
              </a:solidFill>
              <a:latin typeface="Impact MT Std" pitchFamily="34" charset="0"/>
              <a:ea typeface="微软雅黑" panose="020B0503020204020204" pitchFamily="34" charset="-122"/>
            </a:endParaRPr>
          </a:p>
        </p:txBody>
      </p:sp>
      <p:sp>
        <p:nvSpPr>
          <p:cNvPr id="117" name="标题 4"/>
          <p:cNvSpPr txBox="1">
            <a:spLocks/>
          </p:cNvSpPr>
          <p:nvPr/>
        </p:nvSpPr>
        <p:spPr>
          <a:xfrm>
            <a:off x="8977907" y="3429000"/>
            <a:ext cx="2160240" cy="648072"/>
          </a:xfrm>
          <a:prstGeom prst="rect">
            <a:avLst/>
          </a:prstGeom>
        </p:spPr>
        <p:txBody>
          <a:bodyPr vert="horz" lIns="91440" tIns="45720" rIns="91440" bIns="45720" rtlCol="0" anchor="ctr">
            <a:normAutofit/>
          </a:bodyPr>
          <a:lstStyle>
            <a:lvl1pPr algn="ctr" defTabSz="914400" rtl="0" eaLnBrk="1" latinLnBrk="0" hangingPunct="1">
              <a:spcBef>
                <a:spcPct val="0"/>
              </a:spcBef>
              <a:buNone/>
              <a:defRPr sz="4400" kern="1200">
                <a:solidFill>
                  <a:schemeClr val="tx1"/>
                </a:solidFill>
                <a:latin typeface="+mj-lt"/>
                <a:ea typeface="+mj-ea"/>
                <a:cs typeface="+mj-cs"/>
              </a:defRPr>
            </a:lvl1pPr>
          </a:lstStyle>
          <a:p>
            <a:pPr algn="l"/>
            <a:r>
              <a:rPr lang="zh-CN" altLang="en-US" sz="1800" dirty="0" smtClean="0">
                <a:solidFill>
                  <a:schemeClr val="bg1">
                    <a:lumMod val="50000"/>
                  </a:schemeClr>
                </a:solidFill>
                <a:latin typeface="Impact MT Std" pitchFamily="34" charset="0"/>
                <a:ea typeface="微软雅黑" panose="020B0503020204020204" pitchFamily="34" charset="-122"/>
              </a:rPr>
              <a:t>单击此处添加文本</a:t>
            </a:r>
            <a:endParaRPr lang="en-US" altLang="zh-CN" sz="1800" dirty="0" smtClean="0">
              <a:solidFill>
                <a:schemeClr val="bg1">
                  <a:lumMod val="50000"/>
                </a:schemeClr>
              </a:solidFill>
              <a:latin typeface="Impact MT Std" pitchFamily="34" charset="0"/>
              <a:ea typeface="微软雅黑" panose="020B0503020204020204" pitchFamily="34" charset="-122"/>
            </a:endParaRPr>
          </a:p>
        </p:txBody>
      </p:sp>
      <p:sp>
        <p:nvSpPr>
          <p:cNvPr id="118" name="标题 4"/>
          <p:cNvSpPr txBox="1">
            <a:spLocks/>
          </p:cNvSpPr>
          <p:nvPr/>
        </p:nvSpPr>
        <p:spPr>
          <a:xfrm>
            <a:off x="8977907" y="3717032"/>
            <a:ext cx="2160240" cy="648072"/>
          </a:xfrm>
          <a:prstGeom prst="rect">
            <a:avLst/>
          </a:prstGeom>
        </p:spPr>
        <p:txBody>
          <a:bodyPr vert="horz" lIns="91440" tIns="45720" rIns="91440" bIns="45720" rtlCol="0" anchor="ctr">
            <a:normAutofit/>
          </a:bodyPr>
          <a:lstStyle>
            <a:lvl1pPr algn="ctr" defTabSz="914400" rtl="0" eaLnBrk="1" latinLnBrk="0" hangingPunct="1">
              <a:spcBef>
                <a:spcPct val="0"/>
              </a:spcBef>
              <a:buNone/>
              <a:defRPr sz="4400" kern="1200">
                <a:solidFill>
                  <a:schemeClr val="tx1"/>
                </a:solidFill>
                <a:latin typeface="+mj-lt"/>
                <a:ea typeface="+mj-ea"/>
                <a:cs typeface="+mj-cs"/>
              </a:defRPr>
            </a:lvl1pPr>
          </a:lstStyle>
          <a:p>
            <a:pPr algn="l"/>
            <a:r>
              <a:rPr lang="zh-CN" altLang="en-US" sz="1800" dirty="0" smtClean="0">
                <a:solidFill>
                  <a:schemeClr val="bg1">
                    <a:lumMod val="50000"/>
                  </a:schemeClr>
                </a:solidFill>
                <a:latin typeface="Impact MT Std" pitchFamily="34" charset="0"/>
                <a:ea typeface="微软雅黑" panose="020B0503020204020204" pitchFamily="34" charset="-122"/>
              </a:rPr>
              <a:t>单击此处添加文本</a:t>
            </a:r>
            <a:endParaRPr lang="en-US" altLang="zh-CN" sz="1800" dirty="0" smtClean="0">
              <a:solidFill>
                <a:schemeClr val="bg1">
                  <a:lumMod val="50000"/>
                </a:schemeClr>
              </a:solidFill>
              <a:latin typeface="Impact MT Std" pitchFamily="34" charset="0"/>
              <a:ea typeface="微软雅黑" panose="020B0503020204020204" pitchFamily="34" charset="-122"/>
            </a:endParaRPr>
          </a:p>
        </p:txBody>
      </p:sp>
      <p:sp>
        <p:nvSpPr>
          <p:cNvPr id="119" name="矩形 118"/>
          <p:cNvSpPr/>
          <p:nvPr/>
        </p:nvSpPr>
        <p:spPr>
          <a:xfrm>
            <a:off x="8761883" y="4365104"/>
            <a:ext cx="2304256" cy="432048"/>
          </a:xfrm>
          <a:prstGeom prst="rect">
            <a:avLst/>
          </a:prstGeom>
          <a:solidFill>
            <a:schemeClr val="accent1">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latin typeface="Impact MT Std" pitchFamily="34" charset="0"/>
            </a:endParaRPr>
          </a:p>
        </p:txBody>
      </p:sp>
      <p:sp>
        <p:nvSpPr>
          <p:cNvPr id="120" name="标题 4"/>
          <p:cNvSpPr txBox="1">
            <a:spLocks/>
          </p:cNvSpPr>
          <p:nvPr/>
        </p:nvSpPr>
        <p:spPr>
          <a:xfrm>
            <a:off x="9337947" y="4365104"/>
            <a:ext cx="1728192" cy="432048"/>
          </a:xfrm>
          <a:prstGeom prst="rect">
            <a:avLst/>
          </a:prstGeom>
        </p:spPr>
        <p:txBody>
          <a:bodyPr vert="horz" lIns="91440" tIns="45720" rIns="91440" bIns="45720" rtlCol="0" anchor="ctr">
            <a:normAutofit/>
          </a:bodyPr>
          <a:lstStyle>
            <a:lvl1pPr algn="ctr" defTabSz="914400" rtl="0" eaLnBrk="1" latinLnBrk="0" hangingPunct="1">
              <a:spcBef>
                <a:spcPct val="0"/>
              </a:spcBef>
              <a:buNone/>
              <a:defRPr sz="4400" kern="1200">
                <a:solidFill>
                  <a:schemeClr val="tx1"/>
                </a:solidFill>
                <a:latin typeface="+mj-lt"/>
                <a:ea typeface="+mj-ea"/>
                <a:cs typeface="+mj-cs"/>
              </a:defRPr>
            </a:lvl1pPr>
          </a:lstStyle>
          <a:p>
            <a:pPr algn="l"/>
            <a:r>
              <a:rPr lang="zh-CN" altLang="en-US" sz="1800" dirty="0" smtClean="0">
                <a:solidFill>
                  <a:schemeClr val="bg1"/>
                </a:solidFill>
                <a:latin typeface="Impact MT Std" pitchFamily="34" charset="0"/>
                <a:ea typeface="微软雅黑" panose="020B0503020204020204" pitchFamily="34" charset="-122"/>
              </a:rPr>
              <a:t>年度销售额</a:t>
            </a:r>
            <a:endParaRPr lang="en-US" altLang="zh-CN" sz="1800" dirty="0" smtClean="0">
              <a:solidFill>
                <a:schemeClr val="bg1"/>
              </a:solidFill>
              <a:latin typeface="Impact MT Std" pitchFamily="34" charset="0"/>
              <a:ea typeface="微软雅黑" panose="020B0503020204020204" pitchFamily="34" charset="-122"/>
            </a:endParaRPr>
          </a:p>
        </p:txBody>
      </p:sp>
      <p:sp>
        <p:nvSpPr>
          <p:cNvPr id="121" name="Freeform 63"/>
          <p:cNvSpPr>
            <a:spLocks noEditPoints="1"/>
          </p:cNvSpPr>
          <p:nvPr/>
        </p:nvSpPr>
        <p:spPr bwMode="auto">
          <a:xfrm>
            <a:off x="3865339" y="4469527"/>
            <a:ext cx="280988" cy="293688"/>
          </a:xfrm>
          <a:custGeom>
            <a:avLst/>
            <a:gdLst>
              <a:gd name="T0" fmla="*/ 17 w 195"/>
              <a:gd name="T1" fmla="*/ 103 h 203"/>
              <a:gd name="T2" fmla="*/ 17 w 195"/>
              <a:gd name="T3" fmla="*/ 45 h 203"/>
              <a:gd name="T4" fmla="*/ 0 w 195"/>
              <a:gd name="T5" fmla="*/ 74 h 203"/>
              <a:gd name="T6" fmla="*/ 17 w 195"/>
              <a:gd name="T7" fmla="*/ 103 h 203"/>
              <a:gd name="T8" fmla="*/ 29 w 195"/>
              <a:gd name="T9" fmla="*/ 112 h 203"/>
              <a:gd name="T10" fmla="*/ 77 w 195"/>
              <a:gd name="T11" fmla="*/ 112 h 203"/>
              <a:gd name="T12" fmla="*/ 77 w 195"/>
              <a:gd name="T13" fmla="*/ 40 h 203"/>
              <a:gd name="T14" fmla="*/ 29 w 195"/>
              <a:gd name="T15" fmla="*/ 40 h 203"/>
              <a:gd name="T16" fmla="*/ 21 w 195"/>
              <a:gd name="T17" fmla="*/ 48 h 203"/>
              <a:gd name="T18" fmla="*/ 21 w 195"/>
              <a:gd name="T19" fmla="*/ 104 h 203"/>
              <a:gd name="T20" fmla="*/ 29 w 195"/>
              <a:gd name="T21" fmla="*/ 112 h 203"/>
              <a:gd name="T22" fmla="*/ 161 w 195"/>
              <a:gd name="T23" fmla="*/ 13 h 203"/>
              <a:gd name="T24" fmla="*/ 81 w 195"/>
              <a:gd name="T25" fmla="*/ 40 h 203"/>
              <a:gd name="T26" fmla="*/ 81 w 195"/>
              <a:gd name="T27" fmla="*/ 113 h 203"/>
              <a:gd name="T28" fmla="*/ 161 w 195"/>
              <a:gd name="T29" fmla="*/ 140 h 203"/>
              <a:gd name="T30" fmla="*/ 161 w 195"/>
              <a:gd name="T31" fmla="*/ 13 h 203"/>
              <a:gd name="T32" fmla="*/ 89 w 195"/>
              <a:gd name="T33" fmla="*/ 68 h 203"/>
              <a:gd name="T34" fmla="*/ 89 w 195"/>
              <a:gd name="T35" fmla="*/ 52 h 203"/>
              <a:gd name="T36" fmla="*/ 154 w 195"/>
              <a:gd name="T37" fmla="*/ 29 h 203"/>
              <a:gd name="T38" fmla="*/ 89 w 195"/>
              <a:gd name="T39" fmla="*/ 68 h 203"/>
              <a:gd name="T40" fmla="*/ 177 w 195"/>
              <a:gd name="T41" fmla="*/ 0 h 203"/>
              <a:gd name="T42" fmla="*/ 165 w 195"/>
              <a:gd name="T43" fmla="*/ 0 h 203"/>
              <a:gd name="T44" fmla="*/ 165 w 195"/>
              <a:gd name="T45" fmla="*/ 152 h 203"/>
              <a:gd name="T46" fmla="*/ 177 w 195"/>
              <a:gd name="T47" fmla="*/ 152 h 203"/>
              <a:gd name="T48" fmla="*/ 177 w 195"/>
              <a:gd name="T49" fmla="*/ 0 h 203"/>
              <a:gd name="T50" fmla="*/ 195 w 195"/>
              <a:gd name="T51" fmla="*/ 75 h 203"/>
              <a:gd name="T52" fmla="*/ 181 w 195"/>
              <a:gd name="T53" fmla="*/ 54 h 203"/>
              <a:gd name="T54" fmla="*/ 181 w 195"/>
              <a:gd name="T55" fmla="*/ 96 h 203"/>
              <a:gd name="T56" fmla="*/ 195 w 195"/>
              <a:gd name="T57" fmla="*/ 75 h 203"/>
              <a:gd name="T58" fmla="*/ 65 w 195"/>
              <a:gd name="T59" fmla="*/ 116 h 203"/>
              <a:gd name="T60" fmla="*/ 29 w 195"/>
              <a:gd name="T61" fmla="*/ 116 h 203"/>
              <a:gd name="T62" fmla="*/ 41 w 195"/>
              <a:gd name="T63" fmla="*/ 186 h 203"/>
              <a:gd name="T64" fmla="*/ 65 w 195"/>
              <a:gd name="T65" fmla="*/ 180 h 203"/>
              <a:gd name="T66" fmla="*/ 65 w 195"/>
              <a:gd name="T67" fmla="*/ 116 h 20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Lst>
            <a:rect l="0" t="0" r="r" b="b"/>
            <a:pathLst>
              <a:path w="195" h="203">
                <a:moveTo>
                  <a:pt x="17" y="103"/>
                </a:moveTo>
                <a:cubicBezTo>
                  <a:pt x="17" y="45"/>
                  <a:pt x="17" y="45"/>
                  <a:pt x="17" y="45"/>
                </a:cubicBezTo>
                <a:cubicBezTo>
                  <a:pt x="7" y="48"/>
                  <a:pt x="0" y="60"/>
                  <a:pt x="0" y="74"/>
                </a:cubicBezTo>
                <a:cubicBezTo>
                  <a:pt x="0" y="88"/>
                  <a:pt x="7" y="100"/>
                  <a:pt x="17" y="103"/>
                </a:cubicBezTo>
                <a:close/>
                <a:moveTo>
                  <a:pt x="29" y="112"/>
                </a:moveTo>
                <a:cubicBezTo>
                  <a:pt x="77" y="112"/>
                  <a:pt x="77" y="112"/>
                  <a:pt x="77" y="112"/>
                </a:cubicBezTo>
                <a:cubicBezTo>
                  <a:pt x="77" y="40"/>
                  <a:pt x="77" y="40"/>
                  <a:pt x="77" y="40"/>
                </a:cubicBezTo>
                <a:cubicBezTo>
                  <a:pt x="29" y="40"/>
                  <a:pt x="29" y="40"/>
                  <a:pt x="29" y="40"/>
                </a:cubicBezTo>
                <a:cubicBezTo>
                  <a:pt x="24" y="40"/>
                  <a:pt x="21" y="44"/>
                  <a:pt x="21" y="48"/>
                </a:cubicBezTo>
                <a:cubicBezTo>
                  <a:pt x="21" y="104"/>
                  <a:pt x="21" y="104"/>
                  <a:pt x="21" y="104"/>
                </a:cubicBezTo>
                <a:cubicBezTo>
                  <a:pt x="21" y="109"/>
                  <a:pt x="24" y="112"/>
                  <a:pt x="29" y="112"/>
                </a:cubicBezTo>
                <a:close/>
                <a:moveTo>
                  <a:pt x="161" y="13"/>
                </a:moveTo>
                <a:cubicBezTo>
                  <a:pt x="161" y="13"/>
                  <a:pt x="122" y="40"/>
                  <a:pt x="81" y="40"/>
                </a:cubicBezTo>
                <a:cubicBezTo>
                  <a:pt x="81" y="57"/>
                  <a:pt x="81" y="107"/>
                  <a:pt x="81" y="113"/>
                </a:cubicBezTo>
                <a:cubicBezTo>
                  <a:pt x="122" y="113"/>
                  <a:pt x="161" y="140"/>
                  <a:pt x="161" y="140"/>
                </a:cubicBezTo>
                <a:lnTo>
                  <a:pt x="161" y="13"/>
                </a:lnTo>
                <a:close/>
                <a:moveTo>
                  <a:pt x="89" y="68"/>
                </a:moveTo>
                <a:cubicBezTo>
                  <a:pt x="89" y="52"/>
                  <a:pt x="89" y="52"/>
                  <a:pt x="89" y="52"/>
                </a:cubicBezTo>
                <a:cubicBezTo>
                  <a:pt x="89" y="52"/>
                  <a:pt x="124" y="54"/>
                  <a:pt x="154" y="29"/>
                </a:cubicBezTo>
                <a:cubicBezTo>
                  <a:pt x="154" y="53"/>
                  <a:pt x="89" y="68"/>
                  <a:pt x="89" y="68"/>
                </a:cubicBezTo>
                <a:close/>
                <a:moveTo>
                  <a:pt x="177" y="0"/>
                </a:moveTo>
                <a:cubicBezTo>
                  <a:pt x="165" y="0"/>
                  <a:pt x="165" y="0"/>
                  <a:pt x="165" y="0"/>
                </a:cubicBezTo>
                <a:cubicBezTo>
                  <a:pt x="165" y="152"/>
                  <a:pt x="165" y="152"/>
                  <a:pt x="165" y="152"/>
                </a:cubicBezTo>
                <a:cubicBezTo>
                  <a:pt x="177" y="152"/>
                  <a:pt x="177" y="152"/>
                  <a:pt x="177" y="152"/>
                </a:cubicBezTo>
                <a:lnTo>
                  <a:pt x="177" y="0"/>
                </a:lnTo>
                <a:close/>
                <a:moveTo>
                  <a:pt x="195" y="75"/>
                </a:moveTo>
                <a:cubicBezTo>
                  <a:pt x="195" y="66"/>
                  <a:pt x="189" y="58"/>
                  <a:pt x="181" y="54"/>
                </a:cubicBezTo>
                <a:cubicBezTo>
                  <a:pt x="181" y="96"/>
                  <a:pt x="181" y="96"/>
                  <a:pt x="181" y="96"/>
                </a:cubicBezTo>
                <a:cubicBezTo>
                  <a:pt x="189" y="92"/>
                  <a:pt x="195" y="84"/>
                  <a:pt x="195" y="75"/>
                </a:cubicBezTo>
                <a:close/>
                <a:moveTo>
                  <a:pt x="65" y="116"/>
                </a:moveTo>
                <a:cubicBezTo>
                  <a:pt x="62" y="116"/>
                  <a:pt x="29" y="116"/>
                  <a:pt x="29" y="116"/>
                </a:cubicBezTo>
                <a:cubicBezTo>
                  <a:pt x="29" y="116"/>
                  <a:pt x="27" y="161"/>
                  <a:pt x="41" y="186"/>
                </a:cubicBezTo>
                <a:cubicBezTo>
                  <a:pt x="59" y="203"/>
                  <a:pt x="67" y="185"/>
                  <a:pt x="65" y="180"/>
                </a:cubicBezTo>
                <a:cubicBezTo>
                  <a:pt x="63" y="175"/>
                  <a:pt x="51" y="135"/>
                  <a:pt x="65" y="116"/>
                </a:cubicBezTo>
                <a:close/>
              </a:path>
            </a:pathLst>
          </a:custGeom>
          <a:solidFill>
            <a:schemeClr val="bg1"/>
          </a:solidFill>
          <a:ln>
            <a:noFill/>
          </a:ln>
          <a:extLst/>
        </p:spPr>
        <p:txBody>
          <a:bodyPr vert="horz" wrap="square" lIns="91440" tIns="45720" rIns="91440" bIns="45720" numCol="1" anchor="t" anchorCtr="0" compatLnSpc="1">
            <a:prstTxWarp prst="textNoShape">
              <a:avLst/>
            </a:prstTxWarp>
          </a:bodyPr>
          <a:lstStyle/>
          <a:p>
            <a:endParaRPr lang="zh-CN" altLang="en-US">
              <a:latin typeface="Impact MT Std" pitchFamily="34" charset="0"/>
            </a:endParaRPr>
          </a:p>
        </p:txBody>
      </p:sp>
      <p:sp>
        <p:nvSpPr>
          <p:cNvPr id="122" name="流程图: 联系 20"/>
          <p:cNvSpPr/>
          <p:nvPr/>
        </p:nvSpPr>
        <p:spPr>
          <a:xfrm>
            <a:off x="6457626" y="4432415"/>
            <a:ext cx="216025" cy="318599"/>
          </a:xfrm>
          <a:custGeom>
            <a:avLst/>
            <a:gdLst/>
            <a:ahLst/>
            <a:cxnLst/>
            <a:rect l="l" t="t" r="r" b="b"/>
            <a:pathLst>
              <a:path w="977900" h="1447800">
                <a:moveTo>
                  <a:pt x="485775" y="203200"/>
                </a:moveTo>
                <a:lnTo>
                  <a:pt x="546485" y="399665"/>
                </a:lnTo>
                <a:lnTo>
                  <a:pt x="742949" y="399664"/>
                </a:lnTo>
                <a:lnTo>
                  <a:pt x="584005" y="521084"/>
                </a:lnTo>
                <a:lnTo>
                  <a:pt x="644718" y="717549"/>
                </a:lnTo>
                <a:lnTo>
                  <a:pt x="485775" y="596126"/>
                </a:lnTo>
                <a:lnTo>
                  <a:pt x="326832" y="717549"/>
                </a:lnTo>
                <a:lnTo>
                  <a:pt x="387545" y="521084"/>
                </a:lnTo>
                <a:lnTo>
                  <a:pt x="228601" y="399664"/>
                </a:lnTo>
                <a:lnTo>
                  <a:pt x="425065" y="399665"/>
                </a:lnTo>
                <a:close/>
                <a:moveTo>
                  <a:pt x="486229" y="136980"/>
                </a:moveTo>
                <a:cubicBezTo>
                  <a:pt x="290839" y="136980"/>
                  <a:pt x="132444" y="295375"/>
                  <a:pt x="132444" y="490765"/>
                </a:cubicBezTo>
                <a:cubicBezTo>
                  <a:pt x="132444" y="686155"/>
                  <a:pt x="290839" y="844550"/>
                  <a:pt x="486229" y="844550"/>
                </a:cubicBezTo>
                <a:cubicBezTo>
                  <a:pt x="681619" y="844550"/>
                  <a:pt x="840014" y="686155"/>
                  <a:pt x="840014" y="490765"/>
                </a:cubicBezTo>
                <a:cubicBezTo>
                  <a:pt x="840014" y="295375"/>
                  <a:pt x="681619" y="136980"/>
                  <a:pt x="486229" y="136980"/>
                </a:cubicBezTo>
                <a:close/>
                <a:moveTo>
                  <a:pt x="488950" y="0"/>
                </a:moveTo>
                <a:cubicBezTo>
                  <a:pt x="758990" y="0"/>
                  <a:pt x="977900" y="218910"/>
                  <a:pt x="977900" y="488950"/>
                </a:cubicBezTo>
                <a:cubicBezTo>
                  <a:pt x="977900" y="682898"/>
                  <a:pt x="864979" y="850470"/>
                  <a:pt x="700535" y="927935"/>
                </a:cubicBezTo>
                <a:lnTo>
                  <a:pt x="809625" y="1447800"/>
                </a:lnTo>
                <a:lnTo>
                  <a:pt x="506413" y="1206950"/>
                </a:lnTo>
                <a:lnTo>
                  <a:pt x="203200" y="1447800"/>
                </a:lnTo>
                <a:lnTo>
                  <a:pt x="309181" y="942752"/>
                </a:lnTo>
                <a:cubicBezTo>
                  <a:pt x="127925" y="871931"/>
                  <a:pt x="0" y="695380"/>
                  <a:pt x="0" y="488950"/>
                </a:cubicBezTo>
                <a:cubicBezTo>
                  <a:pt x="0" y="218910"/>
                  <a:pt x="218910" y="0"/>
                  <a:pt x="488950" y="0"/>
                </a:cubicBezTo>
                <a:close/>
              </a:path>
            </a:pathLst>
          </a:cu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defTabSz="921349" fontAlgn="auto">
              <a:spcBef>
                <a:spcPts val="0"/>
              </a:spcBef>
              <a:spcAft>
                <a:spcPts val="0"/>
              </a:spcAft>
              <a:defRPr/>
            </a:pPr>
            <a:endParaRPr lang="zh-CN" altLang="en-US">
              <a:latin typeface="Impact MT Std" pitchFamily="34" charset="0"/>
            </a:endParaRPr>
          </a:p>
        </p:txBody>
      </p:sp>
      <p:sp>
        <p:nvSpPr>
          <p:cNvPr id="123" name="Freeform 174"/>
          <p:cNvSpPr>
            <a:spLocks noEditPoints="1"/>
          </p:cNvSpPr>
          <p:nvPr/>
        </p:nvSpPr>
        <p:spPr bwMode="auto">
          <a:xfrm>
            <a:off x="8958954" y="4439840"/>
            <a:ext cx="282575" cy="282575"/>
          </a:xfrm>
          <a:custGeom>
            <a:avLst/>
            <a:gdLst>
              <a:gd name="T0" fmla="*/ 99 w 197"/>
              <a:gd name="T1" fmla="*/ 0 h 197"/>
              <a:gd name="T2" fmla="*/ 158 w 197"/>
              <a:gd name="T3" fmla="*/ 159 h 197"/>
              <a:gd name="T4" fmla="*/ 159 w 197"/>
              <a:gd name="T5" fmla="*/ 122 h 197"/>
              <a:gd name="T6" fmla="*/ 154 w 197"/>
              <a:gd name="T7" fmla="*/ 131 h 197"/>
              <a:gd name="T8" fmla="*/ 150 w 197"/>
              <a:gd name="T9" fmla="*/ 137 h 197"/>
              <a:gd name="T10" fmla="*/ 99 w 197"/>
              <a:gd name="T11" fmla="*/ 183 h 197"/>
              <a:gd name="T12" fmla="*/ 104 w 197"/>
              <a:gd name="T13" fmla="*/ 162 h 197"/>
              <a:gd name="T14" fmla="*/ 86 w 197"/>
              <a:gd name="T15" fmla="*/ 161 h 197"/>
              <a:gd name="T16" fmla="*/ 99 w 197"/>
              <a:gd name="T17" fmla="*/ 183 h 197"/>
              <a:gd name="T18" fmla="*/ 48 w 197"/>
              <a:gd name="T19" fmla="*/ 139 h 197"/>
              <a:gd name="T20" fmla="*/ 39 w 197"/>
              <a:gd name="T21" fmla="*/ 122 h 197"/>
              <a:gd name="T22" fmla="*/ 38 w 197"/>
              <a:gd name="T23" fmla="*/ 39 h 197"/>
              <a:gd name="T24" fmla="*/ 41 w 197"/>
              <a:gd name="T25" fmla="*/ 71 h 197"/>
              <a:gd name="T26" fmla="*/ 44 w 197"/>
              <a:gd name="T27" fmla="*/ 65 h 197"/>
              <a:gd name="T28" fmla="*/ 38 w 197"/>
              <a:gd name="T29" fmla="*/ 39 h 197"/>
              <a:gd name="T30" fmla="*/ 86 w 197"/>
              <a:gd name="T31" fmla="*/ 35 h 197"/>
              <a:gd name="T32" fmla="*/ 99 w 197"/>
              <a:gd name="T33" fmla="*/ 34 h 197"/>
              <a:gd name="T34" fmla="*/ 109 w 197"/>
              <a:gd name="T35" fmla="*/ 35 h 197"/>
              <a:gd name="T36" fmla="*/ 130 w 197"/>
              <a:gd name="T37" fmla="*/ 52 h 197"/>
              <a:gd name="T38" fmla="*/ 99 w 197"/>
              <a:gd name="T39" fmla="*/ 43 h 197"/>
              <a:gd name="T40" fmla="*/ 68 w 197"/>
              <a:gd name="T41" fmla="*/ 52 h 197"/>
              <a:gd name="T42" fmla="*/ 45 w 197"/>
              <a:gd name="T43" fmla="*/ 109 h 197"/>
              <a:gd name="T44" fmla="*/ 82 w 197"/>
              <a:gd name="T45" fmla="*/ 151 h 197"/>
              <a:gd name="T46" fmla="*/ 125 w 197"/>
              <a:gd name="T47" fmla="*/ 147 h 197"/>
              <a:gd name="T48" fmla="*/ 154 w 197"/>
              <a:gd name="T49" fmla="*/ 98 h 197"/>
              <a:gd name="T50" fmla="*/ 158 w 197"/>
              <a:gd name="T51" fmla="*/ 38 h 197"/>
              <a:gd name="T52" fmla="*/ 151 w 197"/>
              <a:gd name="T53" fmla="*/ 60 h 197"/>
              <a:gd name="T54" fmla="*/ 154 w 197"/>
              <a:gd name="T55" fmla="*/ 65 h 197"/>
              <a:gd name="T56" fmla="*/ 159 w 197"/>
              <a:gd name="T57" fmla="*/ 75 h 197"/>
              <a:gd name="T58" fmla="*/ 158 w 197"/>
              <a:gd name="T59" fmla="*/ 38 h 197"/>
              <a:gd name="T60" fmla="*/ 123 w 197"/>
              <a:gd name="T61" fmla="*/ 96 h 197"/>
              <a:gd name="T62" fmla="*/ 104 w 197"/>
              <a:gd name="T63" fmla="*/ 131 h 197"/>
              <a:gd name="T64" fmla="*/ 99 w 197"/>
              <a:gd name="T65" fmla="*/ 131 h 197"/>
              <a:gd name="T66" fmla="*/ 75 w 197"/>
              <a:gd name="T67" fmla="*/ 109 h 197"/>
              <a:gd name="T68" fmla="*/ 90 w 197"/>
              <a:gd name="T69" fmla="*/ 114 h 197"/>
              <a:gd name="T70" fmla="*/ 92 w 197"/>
              <a:gd name="T71" fmla="*/ 125 h 197"/>
              <a:gd name="T72" fmla="*/ 97 w 197"/>
              <a:gd name="T73" fmla="*/ 103 h 197"/>
              <a:gd name="T74" fmla="*/ 75 w 197"/>
              <a:gd name="T75" fmla="*/ 84 h 197"/>
              <a:gd name="T76" fmla="*/ 87 w 197"/>
              <a:gd name="T77" fmla="*/ 66 h 197"/>
              <a:gd name="T78" fmla="*/ 104 w 197"/>
              <a:gd name="T79" fmla="*/ 52 h 197"/>
              <a:gd name="T80" fmla="*/ 127 w 197"/>
              <a:gd name="T81" fmla="*/ 77 h 197"/>
              <a:gd name="T82" fmla="*/ 113 w 197"/>
              <a:gd name="T83" fmla="*/ 84 h 197"/>
              <a:gd name="T84" fmla="*/ 113 w 197"/>
              <a:gd name="T85" fmla="*/ 69 h 197"/>
              <a:gd name="T86" fmla="*/ 104 w 197"/>
              <a:gd name="T87" fmla="*/ 88 h 197"/>
              <a:gd name="T88" fmla="*/ 114 w 197"/>
              <a:gd name="T89" fmla="*/ 122 h 197"/>
              <a:gd name="T90" fmla="*/ 106 w 197"/>
              <a:gd name="T91" fmla="*/ 104 h 197"/>
              <a:gd name="T92" fmla="*/ 104 w 197"/>
              <a:gd name="T93" fmla="*/ 126 h 197"/>
              <a:gd name="T94" fmla="*/ 87 w 197"/>
              <a:gd name="T95" fmla="*/ 78 h 197"/>
              <a:gd name="T96" fmla="*/ 98 w 197"/>
              <a:gd name="T97" fmla="*/ 88 h 19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Lst>
            <a:rect l="0" t="0" r="r" b="b"/>
            <a:pathLst>
              <a:path w="197" h="197">
                <a:moveTo>
                  <a:pt x="99" y="197"/>
                </a:moveTo>
                <a:cubicBezTo>
                  <a:pt x="44" y="197"/>
                  <a:pt x="0" y="153"/>
                  <a:pt x="0" y="98"/>
                </a:cubicBezTo>
                <a:cubicBezTo>
                  <a:pt x="0" y="44"/>
                  <a:pt x="44" y="0"/>
                  <a:pt x="99" y="0"/>
                </a:cubicBezTo>
                <a:cubicBezTo>
                  <a:pt x="153" y="0"/>
                  <a:pt x="197" y="44"/>
                  <a:pt x="197" y="98"/>
                </a:cubicBezTo>
                <a:cubicBezTo>
                  <a:pt x="197" y="153"/>
                  <a:pt x="153" y="197"/>
                  <a:pt x="99" y="197"/>
                </a:cubicBezTo>
                <a:close/>
                <a:moveTo>
                  <a:pt x="158" y="159"/>
                </a:moveTo>
                <a:cubicBezTo>
                  <a:pt x="168" y="149"/>
                  <a:pt x="176" y="136"/>
                  <a:pt x="180" y="122"/>
                </a:cubicBezTo>
                <a:cubicBezTo>
                  <a:pt x="159" y="122"/>
                  <a:pt x="159" y="122"/>
                  <a:pt x="159" y="122"/>
                </a:cubicBezTo>
                <a:cubicBezTo>
                  <a:pt x="159" y="122"/>
                  <a:pt x="159" y="122"/>
                  <a:pt x="159" y="122"/>
                </a:cubicBezTo>
                <a:cubicBezTo>
                  <a:pt x="158" y="124"/>
                  <a:pt x="157" y="125"/>
                  <a:pt x="157" y="127"/>
                </a:cubicBezTo>
                <a:cubicBezTo>
                  <a:pt x="156" y="127"/>
                  <a:pt x="156" y="127"/>
                  <a:pt x="156" y="127"/>
                </a:cubicBezTo>
                <a:cubicBezTo>
                  <a:pt x="156" y="129"/>
                  <a:pt x="155" y="130"/>
                  <a:pt x="154" y="131"/>
                </a:cubicBezTo>
                <a:cubicBezTo>
                  <a:pt x="154" y="132"/>
                  <a:pt x="154" y="132"/>
                  <a:pt x="153" y="132"/>
                </a:cubicBezTo>
                <a:cubicBezTo>
                  <a:pt x="153" y="134"/>
                  <a:pt x="152" y="135"/>
                  <a:pt x="151" y="136"/>
                </a:cubicBezTo>
                <a:cubicBezTo>
                  <a:pt x="151" y="136"/>
                  <a:pt x="151" y="137"/>
                  <a:pt x="150" y="137"/>
                </a:cubicBezTo>
                <a:cubicBezTo>
                  <a:pt x="149" y="138"/>
                  <a:pt x="148" y="139"/>
                  <a:pt x="147" y="141"/>
                </a:cubicBezTo>
                <a:lnTo>
                  <a:pt x="158" y="159"/>
                </a:lnTo>
                <a:close/>
                <a:moveTo>
                  <a:pt x="99" y="183"/>
                </a:moveTo>
                <a:cubicBezTo>
                  <a:pt x="106" y="183"/>
                  <a:pt x="113" y="182"/>
                  <a:pt x="119" y="180"/>
                </a:cubicBezTo>
                <a:cubicBezTo>
                  <a:pt x="109" y="162"/>
                  <a:pt x="109" y="162"/>
                  <a:pt x="109" y="162"/>
                </a:cubicBezTo>
                <a:cubicBezTo>
                  <a:pt x="107" y="162"/>
                  <a:pt x="106" y="162"/>
                  <a:pt x="104" y="162"/>
                </a:cubicBezTo>
                <a:cubicBezTo>
                  <a:pt x="102" y="163"/>
                  <a:pt x="101" y="163"/>
                  <a:pt x="99" y="163"/>
                </a:cubicBezTo>
                <a:cubicBezTo>
                  <a:pt x="97" y="163"/>
                  <a:pt x="94" y="163"/>
                  <a:pt x="92" y="162"/>
                </a:cubicBezTo>
                <a:cubicBezTo>
                  <a:pt x="90" y="162"/>
                  <a:pt x="88" y="162"/>
                  <a:pt x="86" y="161"/>
                </a:cubicBezTo>
                <a:cubicBezTo>
                  <a:pt x="86" y="161"/>
                  <a:pt x="86" y="161"/>
                  <a:pt x="86" y="161"/>
                </a:cubicBezTo>
                <a:cubicBezTo>
                  <a:pt x="76" y="179"/>
                  <a:pt x="76" y="179"/>
                  <a:pt x="76" y="179"/>
                </a:cubicBezTo>
                <a:cubicBezTo>
                  <a:pt x="83" y="182"/>
                  <a:pt x="91" y="183"/>
                  <a:pt x="99" y="183"/>
                </a:cubicBezTo>
                <a:close/>
                <a:moveTo>
                  <a:pt x="38" y="157"/>
                </a:moveTo>
                <a:cubicBezTo>
                  <a:pt x="48" y="139"/>
                  <a:pt x="48" y="139"/>
                  <a:pt x="48" y="139"/>
                </a:cubicBezTo>
                <a:cubicBezTo>
                  <a:pt x="48" y="139"/>
                  <a:pt x="48" y="139"/>
                  <a:pt x="48" y="139"/>
                </a:cubicBezTo>
                <a:cubicBezTo>
                  <a:pt x="47" y="136"/>
                  <a:pt x="45" y="134"/>
                  <a:pt x="43" y="131"/>
                </a:cubicBezTo>
                <a:cubicBezTo>
                  <a:pt x="43" y="131"/>
                  <a:pt x="43" y="131"/>
                  <a:pt x="43" y="131"/>
                </a:cubicBezTo>
                <a:cubicBezTo>
                  <a:pt x="41" y="128"/>
                  <a:pt x="40" y="125"/>
                  <a:pt x="39" y="122"/>
                </a:cubicBezTo>
                <a:cubicBezTo>
                  <a:pt x="18" y="122"/>
                  <a:pt x="18" y="122"/>
                  <a:pt x="18" y="122"/>
                </a:cubicBezTo>
                <a:cubicBezTo>
                  <a:pt x="22" y="135"/>
                  <a:pt x="29" y="147"/>
                  <a:pt x="38" y="157"/>
                </a:cubicBezTo>
                <a:close/>
                <a:moveTo>
                  <a:pt x="38" y="39"/>
                </a:moveTo>
                <a:cubicBezTo>
                  <a:pt x="29" y="49"/>
                  <a:pt x="21" y="61"/>
                  <a:pt x="18" y="75"/>
                </a:cubicBezTo>
                <a:cubicBezTo>
                  <a:pt x="39" y="75"/>
                  <a:pt x="39" y="75"/>
                  <a:pt x="39" y="75"/>
                </a:cubicBezTo>
                <a:cubicBezTo>
                  <a:pt x="39" y="73"/>
                  <a:pt x="40" y="72"/>
                  <a:pt x="41" y="71"/>
                </a:cubicBezTo>
                <a:cubicBezTo>
                  <a:pt x="41" y="70"/>
                  <a:pt x="41" y="70"/>
                  <a:pt x="41" y="70"/>
                </a:cubicBezTo>
                <a:cubicBezTo>
                  <a:pt x="42" y="69"/>
                  <a:pt x="42" y="67"/>
                  <a:pt x="43" y="66"/>
                </a:cubicBezTo>
                <a:cubicBezTo>
                  <a:pt x="43" y="66"/>
                  <a:pt x="43" y="65"/>
                  <a:pt x="44" y="65"/>
                </a:cubicBezTo>
                <a:cubicBezTo>
                  <a:pt x="45" y="62"/>
                  <a:pt x="47" y="60"/>
                  <a:pt x="49" y="58"/>
                </a:cubicBezTo>
                <a:cubicBezTo>
                  <a:pt x="49" y="58"/>
                  <a:pt x="49" y="58"/>
                  <a:pt x="49" y="58"/>
                </a:cubicBezTo>
                <a:lnTo>
                  <a:pt x="38" y="39"/>
                </a:lnTo>
                <a:close/>
                <a:moveTo>
                  <a:pt x="99" y="14"/>
                </a:moveTo>
                <a:cubicBezTo>
                  <a:pt x="91" y="14"/>
                  <a:pt x="83" y="15"/>
                  <a:pt x="76" y="17"/>
                </a:cubicBezTo>
                <a:cubicBezTo>
                  <a:pt x="86" y="35"/>
                  <a:pt x="86" y="35"/>
                  <a:pt x="86" y="35"/>
                </a:cubicBezTo>
                <a:cubicBezTo>
                  <a:pt x="86" y="35"/>
                  <a:pt x="86" y="35"/>
                  <a:pt x="86" y="35"/>
                </a:cubicBezTo>
                <a:cubicBezTo>
                  <a:pt x="88" y="35"/>
                  <a:pt x="90" y="34"/>
                  <a:pt x="92" y="34"/>
                </a:cubicBezTo>
                <a:cubicBezTo>
                  <a:pt x="95" y="34"/>
                  <a:pt x="97" y="34"/>
                  <a:pt x="99" y="34"/>
                </a:cubicBezTo>
                <a:cubicBezTo>
                  <a:pt x="101" y="34"/>
                  <a:pt x="102" y="34"/>
                  <a:pt x="104" y="34"/>
                </a:cubicBezTo>
                <a:cubicBezTo>
                  <a:pt x="106" y="34"/>
                  <a:pt x="107" y="34"/>
                  <a:pt x="109" y="35"/>
                </a:cubicBezTo>
                <a:cubicBezTo>
                  <a:pt x="109" y="35"/>
                  <a:pt x="109" y="35"/>
                  <a:pt x="109" y="35"/>
                </a:cubicBezTo>
                <a:cubicBezTo>
                  <a:pt x="119" y="16"/>
                  <a:pt x="119" y="16"/>
                  <a:pt x="119" y="16"/>
                </a:cubicBezTo>
                <a:cubicBezTo>
                  <a:pt x="113" y="15"/>
                  <a:pt x="106" y="14"/>
                  <a:pt x="99" y="14"/>
                </a:cubicBezTo>
                <a:close/>
                <a:moveTo>
                  <a:pt x="130" y="52"/>
                </a:moveTo>
                <a:cubicBezTo>
                  <a:pt x="128" y="51"/>
                  <a:pt x="127" y="50"/>
                  <a:pt x="125" y="50"/>
                </a:cubicBezTo>
                <a:cubicBezTo>
                  <a:pt x="122" y="48"/>
                  <a:pt x="119" y="46"/>
                  <a:pt x="115" y="45"/>
                </a:cubicBezTo>
                <a:cubicBezTo>
                  <a:pt x="110" y="44"/>
                  <a:pt x="105" y="43"/>
                  <a:pt x="99" y="43"/>
                </a:cubicBezTo>
                <a:cubicBezTo>
                  <a:pt x="93" y="43"/>
                  <a:pt x="88" y="44"/>
                  <a:pt x="82" y="45"/>
                </a:cubicBezTo>
                <a:cubicBezTo>
                  <a:pt x="79" y="46"/>
                  <a:pt x="76" y="48"/>
                  <a:pt x="72" y="50"/>
                </a:cubicBezTo>
                <a:cubicBezTo>
                  <a:pt x="71" y="50"/>
                  <a:pt x="69" y="51"/>
                  <a:pt x="68" y="52"/>
                </a:cubicBezTo>
                <a:cubicBezTo>
                  <a:pt x="56" y="60"/>
                  <a:pt x="47" y="73"/>
                  <a:pt x="45" y="87"/>
                </a:cubicBezTo>
                <a:cubicBezTo>
                  <a:pt x="44" y="91"/>
                  <a:pt x="43" y="94"/>
                  <a:pt x="43" y="98"/>
                </a:cubicBezTo>
                <a:cubicBezTo>
                  <a:pt x="43" y="102"/>
                  <a:pt x="44" y="106"/>
                  <a:pt x="45" y="109"/>
                </a:cubicBezTo>
                <a:cubicBezTo>
                  <a:pt x="47" y="124"/>
                  <a:pt x="56" y="136"/>
                  <a:pt x="68" y="144"/>
                </a:cubicBezTo>
                <a:cubicBezTo>
                  <a:pt x="69" y="145"/>
                  <a:pt x="71" y="146"/>
                  <a:pt x="72" y="147"/>
                </a:cubicBezTo>
                <a:cubicBezTo>
                  <a:pt x="76" y="149"/>
                  <a:pt x="79" y="150"/>
                  <a:pt x="82" y="151"/>
                </a:cubicBezTo>
                <a:cubicBezTo>
                  <a:pt x="88" y="153"/>
                  <a:pt x="93" y="154"/>
                  <a:pt x="99" y="154"/>
                </a:cubicBezTo>
                <a:cubicBezTo>
                  <a:pt x="105" y="154"/>
                  <a:pt x="110" y="153"/>
                  <a:pt x="115" y="151"/>
                </a:cubicBezTo>
                <a:cubicBezTo>
                  <a:pt x="119" y="150"/>
                  <a:pt x="122" y="149"/>
                  <a:pt x="125" y="147"/>
                </a:cubicBezTo>
                <a:cubicBezTo>
                  <a:pt x="127" y="146"/>
                  <a:pt x="128" y="145"/>
                  <a:pt x="130" y="144"/>
                </a:cubicBezTo>
                <a:cubicBezTo>
                  <a:pt x="142" y="136"/>
                  <a:pt x="150" y="124"/>
                  <a:pt x="153" y="109"/>
                </a:cubicBezTo>
                <a:cubicBezTo>
                  <a:pt x="154" y="106"/>
                  <a:pt x="154" y="102"/>
                  <a:pt x="154" y="98"/>
                </a:cubicBezTo>
                <a:cubicBezTo>
                  <a:pt x="154" y="94"/>
                  <a:pt x="154" y="91"/>
                  <a:pt x="153" y="87"/>
                </a:cubicBezTo>
                <a:cubicBezTo>
                  <a:pt x="150" y="73"/>
                  <a:pt x="142" y="60"/>
                  <a:pt x="130" y="52"/>
                </a:cubicBezTo>
                <a:close/>
                <a:moveTo>
                  <a:pt x="158" y="38"/>
                </a:moveTo>
                <a:cubicBezTo>
                  <a:pt x="147" y="56"/>
                  <a:pt x="147" y="56"/>
                  <a:pt x="147" y="56"/>
                </a:cubicBezTo>
                <a:cubicBezTo>
                  <a:pt x="147" y="56"/>
                  <a:pt x="147" y="56"/>
                  <a:pt x="147" y="56"/>
                </a:cubicBezTo>
                <a:cubicBezTo>
                  <a:pt x="148" y="57"/>
                  <a:pt x="149" y="58"/>
                  <a:pt x="151" y="60"/>
                </a:cubicBezTo>
                <a:cubicBezTo>
                  <a:pt x="151" y="60"/>
                  <a:pt x="151" y="60"/>
                  <a:pt x="151" y="60"/>
                </a:cubicBezTo>
                <a:cubicBezTo>
                  <a:pt x="152" y="62"/>
                  <a:pt x="153" y="63"/>
                  <a:pt x="154" y="65"/>
                </a:cubicBezTo>
                <a:cubicBezTo>
                  <a:pt x="154" y="65"/>
                  <a:pt x="154" y="65"/>
                  <a:pt x="154" y="65"/>
                </a:cubicBezTo>
                <a:cubicBezTo>
                  <a:pt x="155" y="66"/>
                  <a:pt x="156" y="68"/>
                  <a:pt x="156" y="70"/>
                </a:cubicBezTo>
                <a:cubicBezTo>
                  <a:pt x="157" y="70"/>
                  <a:pt x="157" y="70"/>
                  <a:pt x="157" y="70"/>
                </a:cubicBezTo>
                <a:cubicBezTo>
                  <a:pt x="157" y="71"/>
                  <a:pt x="158" y="73"/>
                  <a:pt x="159" y="75"/>
                </a:cubicBezTo>
                <a:cubicBezTo>
                  <a:pt x="159" y="75"/>
                  <a:pt x="159" y="75"/>
                  <a:pt x="159" y="75"/>
                </a:cubicBezTo>
                <a:cubicBezTo>
                  <a:pt x="180" y="75"/>
                  <a:pt x="180" y="75"/>
                  <a:pt x="180" y="75"/>
                </a:cubicBezTo>
                <a:cubicBezTo>
                  <a:pt x="176" y="60"/>
                  <a:pt x="168" y="48"/>
                  <a:pt x="158" y="38"/>
                </a:cubicBezTo>
                <a:close/>
                <a:moveTo>
                  <a:pt x="105" y="89"/>
                </a:moveTo>
                <a:cubicBezTo>
                  <a:pt x="106" y="89"/>
                  <a:pt x="107" y="89"/>
                  <a:pt x="107" y="89"/>
                </a:cubicBezTo>
                <a:cubicBezTo>
                  <a:pt x="114" y="90"/>
                  <a:pt x="120" y="92"/>
                  <a:pt x="123" y="96"/>
                </a:cubicBezTo>
                <a:cubicBezTo>
                  <a:pt x="127" y="99"/>
                  <a:pt x="129" y="103"/>
                  <a:pt x="129" y="109"/>
                </a:cubicBezTo>
                <a:cubicBezTo>
                  <a:pt x="129" y="115"/>
                  <a:pt x="126" y="120"/>
                  <a:pt x="121" y="124"/>
                </a:cubicBezTo>
                <a:cubicBezTo>
                  <a:pt x="117" y="128"/>
                  <a:pt x="111" y="130"/>
                  <a:pt x="104" y="131"/>
                </a:cubicBezTo>
                <a:cubicBezTo>
                  <a:pt x="104" y="145"/>
                  <a:pt x="104" y="145"/>
                  <a:pt x="104" y="145"/>
                </a:cubicBezTo>
                <a:cubicBezTo>
                  <a:pt x="99" y="145"/>
                  <a:pt x="99" y="145"/>
                  <a:pt x="99" y="145"/>
                </a:cubicBezTo>
                <a:cubicBezTo>
                  <a:pt x="99" y="131"/>
                  <a:pt x="99" y="131"/>
                  <a:pt x="99" y="131"/>
                </a:cubicBezTo>
                <a:cubicBezTo>
                  <a:pt x="91" y="130"/>
                  <a:pt x="85" y="129"/>
                  <a:pt x="80" y="126"/>
                </a:cubicBezTo>
                <a:cubicBezTo>
                  <a:pt x="75" y="123"/>
                  <a:pt x="73" y="119"/>
                  <a:pt x="73" y="115"/>
                </a:cubicBezTo>
                <a:cubicBezTo>
                  <a:pt x="73" y="112"/>
                  <a:pt x="73" y="110"/>
                  <a:pt x="75" y="109"/>
                </a:cubicBezTo>
                <a:cubicBezTo>
                  <a:pt x="76" y="107"/>
                  <a:pt x="78" y="106"/>
                  <a:pt x="81" y="106"/>
                </a:cubicBezTo>
                <a:cubicBezTo>
                  <a:pt x="84" y="106"/>
                  <a:pt x="86" y="107"/>
                  <a:pt x="87" y="108"/>
                </a:cubicBezTo>
                <a:cubicBezTo>
                  <a:pt x="89" y="110"/>
                  <a:pt x="90" y="112"/>
                  <a:pt x="90" y="114"/>
                </a:cubicBezTo>
                <a:cubicBezTo>
                  <a:pt x="90" y="116"/>
                  <a:pt x="89" y="118"/>
                  <a:pt x="89" y="119"/>
                </a:cubicBezTo>
                <a:cubicBezTo>
                  <a:pt x="88" y="121"/>
                  <a:pt x="88" y="122"/>
                  <a:pt x="87" y="123"/>
                </a:cubicBezTo>
                <a:cubicBezTo>
                  <a:pt x="88" y="124"/>
                  <a:pt x="90" y="124"/>
                  <a:pt x="92" y="125"/>
                </a:cubicBezTo>
                <a:cubicBezTo>
                  <a:pt x="94" y="126"/>
                  <a:pt x="96" y="126"/>
                  <a:pt x="99" y="126"/>
                </a:cubicBezTo>
                <a:cubicBezTo>
                  <a:pt x="99" y="103"/>
                  <a:pt x="99" y="103"/>
                  <a:pt x="99" y="103"/>
                </a:cubicBezTo>
                <a:cubicBezTo>
                  <a:pt x="98" y="103"/>
                  <a:pt x="98" y="103"/>
                  <a:pt x="97" y="103"/>
                </a:cubicBezTo>
                <a:cubicBezTo>
                  <a:pt x="97" y="103"/>
                  <a:pt x="96" y="103"/>
                  <a:pt x="96" y="103"/>
                </a:cubicBezTo>
                <a:cubicBezTo>
                  <a:pt x="89" y="103"/>
                  <a:pt x="84" y="101"/>
                  <a:pt x="80" y="97"/>
                </a:cubicBezTo>
                <a:cubicBezTo>
                  <a:pt x="76" y="94"/>
                  <a:pt x="75" y="90"/>
                  <a:pt x="75" y="84"/>
                </a:cubicBezTo>
                <a:cubicBezTo>
                  <a:pt x="75" y="82"/>
                  <a:pt x="75" y="80"/>
                  <a:pt x="76" y="77"/>
                </a:cubicBezTo>
                <a:cubicBezTo>
                  <a:pt x="77" y="75"/>
                  <a:pt x="78" y="73"/>
                  <a:pt x="80" y="71"/>
                </a:cubicBezTo>
                <a:cubicBezTo>
                  <a:pt x="82" y="69"/>
                  <a:pt x="84" y="67"/>
                  <a:pt x="87" y="66"/>
                </a:cubicBezTo>
                <a:cubicBezTo>
                  <a:pt x="90" y="64"/>
                  <a:pt x="94" y="64"/>
                  <a:pt x="99" y="63"/>
                </a:cubicBezTo>
                <a:cubicBezTo>
                  <a:pt x="99" y="52"/>
                  <a:pt x="99" y="52"/>
                  <a:pt x="99" y="52"/>
                </a:cubicBezTo>
                <a:cubicBezTo>
                  <a:pt x="104" y="52"/>
                  <a:pt x="104" y="52"/>
                  <a:pt x="104" y="52"/>
                </a:cubicBezTo>
                <a:cubicBezTo>
                  <a:pt x="104" y="63"/>
                  <a:pt x="104" y="63"/>
                  <a:pt x="104" y="63"/>
                </a:cubicBezTo>
                <a:cubicBezTo>
                  <a:pt x="110" y="64"/>
                  <a:pt x="116" y="65"/>
                  <a:pt x="120" y="68"/>
                </a:cubicBezTo>
                <a:cubicBezTo>
                  <a:pt x="125" y="70"/>
                  <a:pt x="127" y="74"/>
                  <a:pt x="127" y="77"/>
                </a:cubicBezTo>
                <a:cubicBezTo>
                  <a:pt x="127" y="80"/>
                  <a:pt x="126" y="82"/>
                  <a:pt x="125" y="83"/>
                </a:cubicBezTo>
                <a:cubicBezTo>
                  <a:pt x="123" y="85"/>
                  <a:pt x="121" y="86"/>
                  <a:pt x="119" y="86"/>
                </a:cubicBezTo>
                <a:cubicBezTo>
                  <a:pt x="116" y="86"/>
                  <a:pt x="114" y="85"/>
                  <a:pt x="113" y="84"/>
                </a:cubicBezTo>
                <a:cubicBezTo>
                  <a:pt x="111" y="82"/>
                  <a:pt x="111" y="81"/>
                  <a:pt x="111" y="78"/>
                </a:cubicBezTo>
                <a:cubicBezTo>
                  <a:pt x="111" y="77"/>
                  <a:pt x="111" y="75"/>
                  <a:pt x="111" y="74"/>
                </a:cubicBezTo>
                <a:cubicBezTo>
                  <a:pt x="112" y="72"/>
                  <a:pt x="112" y="71"/>
                  <a:pt x="113" y="69"/>
                </a:cubicBezTo>
                <a:cubicBezTo>
                  <a:pt x="112" y="69"/>
                  <a:pt x="111" y="69"/>
                  <a:pt x="109" y="68"/>
                </a:cubicBezTo>
                <a:cubicBezTo>
                  <a:pt x="107" y="68"/>
                  <a:pt x="105" y="68"/>
                  <a:pt x="104" y="68"/>
                </a:cubicBezTo>
                <a:cubicBezTo>
                  <a:pt x="104" y="88"/>
                  <a:pt x="104" y="88"/>
                  <a:pt x="104" y="88"/>
                </a:cubicBezTo>
                <a:cubicBezTo>
                  <a:pt x="104" y="88"/>
                  <a:pt x="105" y="89"/>
                  <a:pt x="105" y="89"/>
                </a:cubicBezTo>
                <a:close/>
                <a:moveTo>
                  <a:pt x="104" y="126"/>
                </a:moveTo>
                <a:cubicBezTo>
                  <a:pt x="108" y="126"/>
                  <a:pt x="111" y="125"/>
                  <a:pt x="114" y="122"/>
                </a:cubicBezTo>
                <a:cubicBezTo>
                  <a:pt x="116" y="120"/>
                  <a:pt x="117" y="118"/>
                  <a:pt x="117" y="115"/>
                </a:cubicBezTo>
                <a:cubicBezTo>
                  <a:pt x="117" y="112"/>
                  <a:pt x="116" y="110"/>
                  <a:pt x="114" y="108"/>
                </a:cubicBezTo>
                <a:cubicBezTo>
                  <a:pt x="113" y="106"/>
                  <a:pt x="110" y="105"/>
                  <a:pt x="106" y="104"/>
                </a:cubicBezTo>
                <a:cubicBezTo>
                  <a:pt x="106" y="104"/>
                  <a:pt x="106" y="104"/>
                  <a:pt x="105" y="104"/>
                </a:cubicBezTo>
                <a:cubicBezTo>
                  <a:pt x="104" y="104"/>
                  <a:pt x="104" y="104"/>
                  <a:pt x="104" y="104"/>
                </a:cubicBezTo>
                <a:lnTo>
                  <a:pt x="104" y="126"/>
                </a:lnTo>
                <a:close/>
                <a:moveTo>
                  <a:pt x="99" y="68"/>
                </a:moveTo>
                <a:cubicBezTo>
                  <a:pt x="95" y="68"/>
                  <a:pt x="92" y="69"/>
                  <a:pt x="90" y="71"/>
                </a:cubicBezTo>
                <a:cubicBezTo>
                  <a:pt x="88" y="73"/>
                  <a:pt x="87" y="75"/>
                  <a:pt x="87" y="78"/>
                </a:cubicBezTo>
                <a:cubicBezTo>
                  <a:pt x="87" y="81"/>
                  <a:pt x="87" y="83"/>
                  <a:pt x="89" y="85"/>
                </a:cubicBezTo>
                <a:cubicBezTo>
                  <a:pt x="91" y="86"/>
                  <a:pt x="93" y="87"/>
                  <a:pt x="96" y="88"/>
                </a:cubicBezTo>
                <a:cubicBezTo>
                  <a:pt x="97" y="88"/>
                  <a:pt x="97" y="88"/>
                  <a:pt x="98" y="88"/>
                </a:cubicBezTo>
                <a:cubicBezTo>
                  <a:pt x="98" y="88"/>
                  <a:pt x="98" y="88"/>
                  <a:pt x="99" y="88"/>
                </a:cubicBezTo>
                <a:lnTo>
                  <a:pt x="99" y="68"/>
                </a:lnTo>
                <a:close/>
              </a:path>
            </a:pathLst>
          </a:custGeom>
          <a:solidFill>
            <a:schemeClr val="bg1"/>
          </a:solidFill>
          <a:ln>
            <a:noFill/>
          </a:ln>
          <a:extLst/>
        </p:spPr>
        <p:txBody>
          <a:bodyPr vert="horz" wrap="square" lIns="91440" tIns="45720" rIns="91440" bIns="45720" numCol="1" anchor="t" anchorCtr="0" compatLnSpc="1">
            <a:prstTxWarp prst="textNoShape">
              <a:avLst/>
            </a:prstTxWarp>
          </a:bodyPr>
          <a:lstStyle/>
          <a:p>
            <a:endParaRPr lang="zh-CN" altLang="en-US">
              <a:latin typeface="Impact MT Std" pitchFamily="34" charset="0"/>
            </a:endParaRPr>
          </a:p>
        </p:txBody>
      </p:sp>
      <p:sp>
        <p:nvSpPr>
          <p:cNvPr id="129" name="矩形 128"/>
          <p:cNvSpPr/>
          <p:nvPr/>
        </p:nvSpPr>
        <p:spPr>
          <a:xfrm>
            <a:off x="9412843" y="188639"/>
            <a:ext cx="933216" cy="334417"/>
          </a:xfrm>
          <a:prstGeom prst="rect">
            <a:avLst/>
          </a:prstGeom>
          <a:solidFill>
            <a:srgbClr val="92D05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400"/>
          </a:p>
        </p:txBody>
      </p:sp>
      <p:sp>
        <p:nvSpPr>
          <p:cNvPr id="130" name="矩形 129"/>
          <p:cNvSpPr/>
          <p:nvPr/>
        </p:nvSpPr>
        <p:spPr>
          <a:xfrm>
            <a:off x="10347503" y="187549"/>
            <a:ext cx="1582732" cy="334417"/>
          </a:xfrm>
          <a:prstGeom prst="rect">
            <a:avLst/>
          </a:prstGeom>
          <a:solidFill>
            <a:srgbClr val="92D050">
              <a:alpha val="7098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600"/>
          </a:p>
        </p:txBody>
      </p:sp>
      <p:sp>
        <p:nvSpPr>
          <p:cNvPr id="131" name="文本框 9"/>
          <p:cNvSpPr txBox="1"/>
          <p:nvPr/>
        </p:nvSpPr>
        <p:spPr>
          <a:xfrm>
            <a:off x="9412843" y="221071"/>
            <a:ext cx="933216" cy="284693"/>
          </a:xfrm>
          <a:prstGeom prst="rect">
            <a:avLst/>
          </a:prstGeom>
          <a:noFill/>
        </p:spPr>
        <p:txBody>
          <a:bodyPr wrap="square" lIns="68580" tIns="34290" rIns="68580" bIns="34290" rtlCol="0">
            <a:spAutoFit/>
          </a:bodyPr>
          <a:lstStyle/>
          <a:p>
            <a:pPr marL="0" lvl="1" algn="ctr"/>
            <a:r>
              <a:rPr lang="zh-CN" altLang="en-US" sz="1400" dirty="0">
                <a:solidFill>
                  <a:schemeClr val="bg1"/>
                </a:solidFill>
                <a:latin typeface="微软雅黑" pitchFamily="34" charset="-122"/>
                <a:ea typeface="微软雅黑" pitchFamily="34" charset="-122"/>
              </a:rPr>
              <a:t>第一章</a:t>
            </a:r>
          </a:p>
        </p:txBody>
      </p:sp>
      <p:sp>
        <p:nvSpPr>
          <p:cNvPr id="132" name="文本框 9"/>
          <p:cNvSpPr txBox="1"/>
          <p:nvPr/>
        </p:nvSpPr>
        <p:spPr>
          <a:xfrm>
            <a:off x="10338630" y="213500"/>
            <a:ext cx="1584176" cy="284693"/>
          </a:xfrm>
          <a:prstGeom prst="rect">
            <a:avLst/>
          </a:prstGeom>
          <a:noFill/>
        </p:spPr>
        <p:txBody>
          <a:bodyPr wrap="square" lIns="68580" tIns="34290" rIns="68580" bIns="34290" rtlCol="0">
            <a:spAutoFit/>
          </a:bodyPr>
          <a:lstStyle/>
          <a:p>
            <a:pPr marL="0" lvl="1" algn="ctr"/>
            <a:r>
              <a:rPr lang="zh-CN" altLang="en-US" sz="1400" dirty="0" smtClean="0">
                <a:solidFill>
                  <a:schemeClr val="bg1"/>
                </a:solidFill>
                <a:latin typeface="微软雅黑" pitchFamily="34" charset="-122"/>
                <a:ea typeface="微软雅黑" pitchFamily="34" charset="-122"/>
              </a:rPr>
              <a:t>公司与团队</a:t>
            </a:r>
            <a:endParaRPr lang="zh-CN" altLang="en-US" sz="1400" dirty="0">
              <a:solidFill>
                <a:schemeClr val="bg1"/>
              </a:solidFill>
              <a:latin typeface="微软雅黑" pitchFamily="34" charset="-122"/>
              <a:ea typeface="微软雅黑" pitchFamily="34" charset="-122"/>
            </a:endParaRPr>
          </a:p>
        </p:txBody>
      </p:sp>
      <p:sp>
        <p:nvSpPr>
          <p:cNvPr id="133" name="六边形 132"/>
          <p:cNvSpPr/>
          <p:nvPr/>
        </p:nvSpPr>
        <p:spPr>
          <a:xfrm>
            <a:off x="241896" y="125398"/>
            <a:ext cx="481345" cy="414953"/>
          </a:xfrm>
          <a:prstGeom prst="hexagon">
            <a:avLst/>
          </a:prstGeom>
          <a:solidFill>
            <a:srgbClr val="92D050"/>
          </a:solidFill>
          <a:ln>
            <a:solidFill>
              <a:srgbClr val="92D05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34" name="KSO_Shape"/>
          <p:cNvSpPr>
            <a:spLocks/>
          </p:cNvSpPr>
          <p:nvPr/>
        </p:nvSpPr>
        <p:spPr bwMode="auto">
          <a:xfrm>
            <a:off x="298621" y="206564"/>
            <a:ext cx="367893" cy="252620"/>
          </a:xfrm>
          <a:custGeom>
            <a:avLst/>
            <a:gdLst>
              <a:gd name="T0" fmla="*/ 2147483646 w 112"/>
              <a:gd name="T1" fmla="*/ 2147483646 h 77"/>
              <a:gd name="T2" fmla="*/ 2147483646 w 112"/>
              <a:gd name="T3" fmla="*/ 2147483646 h 77"/>
              <a:gd name="T4" fmla="*/ 2147483646 w 112"/>
              <a:gd name="T5" fmla="*/ 2147483646 h 77"/>
              <a:gd name="T6" fmla="*/ 2147483646 w 112"/>
              <a:gd name="T7" fmla="*/ 2147483646 h 77"/>
              <a:gd name="T8" fmla="*/ 2147483646 w 112"/>
              <a:gd name="T9" fmla="*/ 2147483646 h 77"/>
              <a:gd name="T10" fmla="*/ 0 w 112"/>
              <a:gd name="T11" fmla="*/ 2147483646 h 77"/>
              <a:gd name="T12" fmla="*/ 2147483646 w 112"/>
              <a:gd name="T13" fmla="*/ 2147483646 h 77"/>
              <a:gd name="T14" fmla="*/ 2147483646 w 112"/>
              <a:gd name="T15" fmla="*/ 2147483646 h 77"/>
              <a:gd name="T16" fmla="*/ 2147483646 w 112"/>
              <a:gd name="T17" fmla="*/ 2147483646 h 77"/>
              <a:gd name="T18" fmla="*/ 2147483646 w 112"/>
              <a:gd name="T19" fmla="*/ 2147483646 h 77"/>
              <a:gd name="T20" fmla="*/ 2147483646 w 112"/>
              <a:gd name="T21" fmla="*/ 2147483646 h 77"/>
              <a:gd name="T22" fmla="*/ 2147483646 w 112"/>
              <a:gd name="T23" fmla="*/ 2147483646 h 77"/>
              <a:gd name="T24" fmla="*/ 2147483646 w 112"/>
              <a:gd name="T25" fmla="*/ 2147483646 h 77"/>
              <a:gd name="T26" fmla="*/ 2147483646 w 112"/>
              <a:gd name="T27" fmla="*/ 2147483646 h 77"/>
              <a:gd name="T28" fmla="*/ 2147483646 w 112"/>
              <a:gd name="T29" fmla="*/ 2147483646 h 77"/>
              <a:gd name="T30" fmla="*/ 2147483646 w 112"/>
              <a:gd name="T31" fmla="*/ 2147483646 h 77"/>
              <a:gd name="T32" fmla="*/ 2147483646 w 112"/>
              <a:gd name="T33" fmla="*/ 2147483646 h 77"/>
              <a:gd name="T34" fmla="*/ 2147483646 w 112"/>
              <a:gd name="T35" fmla="*/ 2147483646 h 77"/>
              <a:gd name="T36" fmla="*/ 2147483646 w 112"/>
              <a:gd name="T37" fmla="*/ 2147483646 h 77"/>
              <a:gd name="T38" fmla="*/ 2147483646 w 112"/>
              <a:gd name="T39" fmla="*/ 2147483646 h 77"/>
              <a:gd name="T40" fmla="*/ 2147483646 w 112"/>
              <a:gd name="T41" fmla="*/ 2147483646 h 77"/>
              <a:gd name="T42" fmla="*/ 2147483646 w 112"/>
              <a:gd name="T43" fmla="*/ 2147483646 h 77"/>
              <a:gd name="T44" fmla="*/ 2147483646 w 112"/>
              <a:gd name="T45" fmla="*/ 2147483646 h 77"/>
              <a:gd name="T46" fmla="*/ 2147483646 w 112"/>
              <a:gd name="T47" fmla="*/ 2147483646 h 77"/>
              <a:gd name="T48" fmla="*/ 2147483646 w 112"/>
              <a:gd name="T49" fmla="*/ 2147483646 h 77"/>
              <a:gd name="T50" fmla="*/ 2147483646 w 112"/>
              <a:gd name="T51" fmla="*/ 2147483646 h 77"/>
              <a:gd name="T52" fmla="*/ 2147483646 w 112"/>
              <a:gd name="T53" fmla="*/ 2147483646 h 77"/>
              <a:gd name="T54" fmla="*/ 2147483646 w 112"/>
              <a:gd name="T55" fmla="*/ 2147483646 h 77"/>
              <a:gd name="T56" fmla="*/ 2147483646 w 112"/>
              <a:gd name="T57" fmla="*/ 2147483646 h 77"/>
              <a:gd name="T58" fmla="*/ 2147483646 w 112"/>
              <a:gd name="T59" fmla="*/ 2147483646 h 77"/>
              <a:gd name="T60" fmla="*/ 2147483646 w 112"/>
              <a:gd name="T61" fmla="*/ 2147483646 h 77"/>
              <a:gd name="T62" fmla="*/ 2147483646 w 112"/>
              <a:gd name="T63" fmla="*/ 2147483646 h 77"/>
              <a:gd name="T64" fmla="*/ 2147483646 w 112"/>
              <a:gd name="T65" fmla="*/ 2147483646 h 77"/>
              <a:gd name="T66" fmla="*/ 2147483646 w 112"/>
              <a:gd name="T67" fmla="*/ 2147483646 h 77"/>
              <a:gd name="T68" fmla="*/ 2147483646 w 112"/>
              <a:gd name="T69" fmla="*/ 2147483646 h 77"/>
              <a:gd name="T70" fmla="*/ 2147483646 w 112"/>
              <a:gd name="T71" fmla="*/ 2147483646 h 77"/>
              <a:gd name="T72" fmla="*/ 2147483646 w 112"/>
              <a:gd name="T73" fmla="*/ 2147483646 h 77"/>
              <a:gd name="T74" fmla="*/ 2147483646 w 112"/>
              <a:gd name="T75" fmla="*/ 2147483646 h 77"/>
              <a:gd name="T76" fmla="*/ 2147483646 w 112"/>
              <a:gd name="T77" fmla="*/ 2147483646 h 77"/>
              <a:gd name="T78" fmla="*/ 2147483646 w 112"/>
              <a:gd name="T79" fmla="*/ 2147483646 h 77"/>
              <a:gd name="T80" fmla="*/ 2147483646 w 112"/>
              <a:gd name="T81" fmla="*/ 2147483646 h 77"/>
              <a:gd name="T82" fmla="*/ 2147483646 w 112"/>
              <a:gd name="T83" fmla="*/ 2147483646 h 77"/>
              <a:gd name="T84" fmla="*/ 2147483646 w 112"/>
              <a:gd name="T85" fmla="*/ 2147483646 h 77"/>
              <a:gd name="T86" fmla="*/ 2147483646 w 112"/>
              <a:gd name="T87" fmla="*/ 2147483646 h 77"/>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Lst>
            <a:ahLst/>
            <a:cxnLst>
              <a:cxn ang="T88">
                <a:pos x="T0" y="T1"/>
              </a:cxn>
              <a:cxn ang="T89">
                <a:pos x="T2" y="T3"/>
              </a:cxn>
              <a:cxn ang="T90">
                <a:pos x="T4" y="T5"/>
              </a:cxn>
              <a:cxn ang="T91">
                <a:pos x="T6" y="T7"/>
              </a:cxn>
              <a:cxn ang="T92">
                <a:pos x="T8" y="T9"/>
              </a:cxn>
              <a:cxn ang="T93">
                <a:pos x="T10" y="T11"/>
              </a:cxn>
              <a:cxn ang="T94">
                <a:pos x="T12" y="T13"/>
              </a:cxn>
              <a:cxn ang="T95">
                <a:pos x="T14" y="T15"/>
              </a:cxn>
              <a:cxn ang="T96">
                <a:pos x="T16" y="T17"/>
              </a:cxn>
              <a:cxn ang="T97">
                <a:pos x="T18" y="T19"/>
              </a:cxn>
              <a:cxn ang="T98">
                <a:pos x="T20" y="T21"/>
              </a:cxn>
              <a:cxn ang="T99">
                <a:pos x="T22" y="T23"/>
              </a:cxn>
              <a:cxn ang="T100">
                <a:pos x="T24" y="T25"/>
              </a:cxn>
              <a:cxn ang="T101">
                <a:pos x="T26" y="T27"/>
              </a:cxn>
              <a:cxn ang="T102">
                <a:pos x="T28" y="T29"/>
              </a:cxn>
              <a:cxn ang="T103">
                <a:pos x="T30" y="T31"/>
              </a:cxn>
              <a:cxn ang="T104">
                <a:pos x="T32" y="T33"/>
              </a:cxn>
              <a:cxn ang="T105">
                <a:pos x="T34" y="T35"/>
              </a:cxn>
              <a:cxn ang="T106">
                <a:pos x="T36" y="T37"/>
              </a:cxn>
              <a:cxn ang="T107">
                <a:pos x="T38" y="T39"/>
              </a:cxn>
              <a:cxn ang="T108">
                <a:pos x="T40" y="T41"/>
              </a:cxn>
              <a:cxn ang="T109">
                <a:pos x="T42" y="T43"/>
              </a:cxn>
              <a:cxn ang="T110">
                <a:pos x="T44" y="T45"/>
              </a:cxn>
              <a:cxn ang="T111">
                <a:pos x="T46" y="T47"/>
              </a:cxn>
              <a:cxn ang="T112">
                <a:pos x="T48" y="T49"/>
              </a:cxn>
              <a:cxn ang="T113">
                <a:pos x="T50" y="T51"/>
              </a:cxn>
              <a:cxn ang="T114">
                <a:pos x="T52" y="T53"/>
              </a:cxn>
              <a:cxn ang="T115">
                <a:pos x="T54" y="T55"/>
              </a:cxn>
              <a:cxn ang="T116">
                <a:pos x="T56" y="T57"/>
              </a:cxn>
              <a:cxn ang="T117">
                <a:pos x="T58" y="T59"/>
              </a:cxn>
              <a:cxn ang="T118">
                <a:pos x="T60" y="T61"/>
              </a:cxn>
              <a:cxn ang="T119">
                <a:pos x="T62" y="T63"/>
              </a:cxn>
              <a:cxn ang="T120">
                <a:pos x="T64" y="T65"/>
              </a:cxn>
              <a:cxn ang="T121">
                <a:pos x="T66" y="T67"/>
              </a:cxn>
              <a:cxn ang="T122">
                <a:pos x="T68" y="T69"/>
              </a:cxn>
              <a:cxn ang="T123">
                <a:pos x="T70" y="T71"/>
              </a:cxn>
              <a:cxn ang="T124">
                <a:pos x="T72" y="T73"/>
              </a:cxn>
              <a:cxn ang="T125">
                <a:pos x="T74" y="T75"/>
              </a:cxn>
              <a:cxn ang="T126">
                <a:pos x="T76" y="T77"/>
              </a:cxn>
              <a:cxn ang="T127">
                <a:pos x="T78" y="T79"/>
              </a:cxn>
              <a:cxn ang="T128">
                <a:pos x="T80" y="T81"/>
              </a:cxn>
              <a:cxn ang="T129">
                <a:pos x="T82" y="T83"/>
              </a:cxn>
              <a:cxn ang="T130">
                <a:pos x="T84" y="T85"/>
              </a:cxn>
              <a:cxn ang="T131">
                <a:pos x="T86" y="T87"/>
              </a:cxn>
            </a:cxnLst>
            <a:rect l="0" t="0" r="r" b="b"/>
            <a:pathLst>
              <a:path w="112" h="77">
                <a:moveTo>
                  <a:pt x="56" y="0"/>
                </a:moveTo>
                <a:cubicBezTo>
                  <a:pt x="62" y="0"/>
                  <a:pt x="66" y="4"/>
                  <a:pt x="66" y="10"/>
                </a:cubicBezTo>
                <a:cubicBezTo>
                  <a:pt x="66" y="15"/>
                  <a:pt x="62" y="20"/>
                  <a:pt x="56" y="20"/>
                </a:cubicBezTo>
                <a:cubicBezTo>
                  <a:pt x="51" y="20"/>
                  <a:pt x="46" y="15"/>
                  <a:pt x="46" y="10"/>
                </a:cubicBezTo>
                <a:cubicBezTo>
                  <a:pt x="46" y="4"/>
                  <a:pt x="51" y="0"/>
                  <a:pt x="56" y="0"/>
                </a:cubicBezTo>
                <a:close/>
                <a:moveTo>
                  <a:pt x="15" y="49"/>
                </a:moveTo>
                <a:cubicBezTo>
                  <a:pt x="15" y="66"/>
                  <a:pt x="15" y="66"/>
                  <a:pt x="15" y="66"/>
                </a:cubicBezTo>
                <a:cubicBezTo>
                  <a:pt x="10" y="66"/>
                  <a:pt x="10" y="66"/>
                  <a:pt x="10" y="66"/>
                </a:cubicBezTo>
                <a:cubicBezTo>
                  <a:pt x="10" y="52"/>
                  <a:pt x="10" y="52"/>
                  <a:pt x="10" y="52"/>
                </a:cubicBezTo>
                <a:cubicBezTo>
                  <a:pt x="9" y="52"/>
                  <a:pt x="9" y="52"/>
                  <a:pt x="9" y="52"/>
                </a:cubicBezTo>
                <a:cubicBezTo>
                  <a:pt x="9" y="66"/>
                  <a:pt x="9" y="66"/>
                  <a:pt x="9" y="66"/>
                </a:cubicBezTo>
                <a:cubicBezTo>
                  <a:pt x="4" y="66"/>
                  <a:pt x="4" y="66"/>
                  <a:pt x="4" y="66"/>
                </a:cubicBezTo>
                <a:cubicBezTo>
                  <a:pt x="4" y="49"/>
                  <a:pt x="4" y="49"/>
                  <a:pt x="4" y="49"/>
                </a:cubicBezTo>
                <a:cubicBezTo>
                  <a:pt x="4" y="46"/>
                  <a:pt x="4" y="46"/>
                  <a:pt x="4" y="46"/>
                </a:cubicBezTo>
                <a:cubicBezTo>
                  <a:pt x="4" y="37"/>
                  <a:pt x="4" y="37"/>
                  <a:pt x="4" y="37"/>
                </a:cubicBezTo>
                <a:cubicBezTo>
                  <a:pt x="4" y="37"/>
                  <a:pt x="4" y="37"/>
                  <a:pt x="4" y="37"/>
                </a:cubicBezTo>
                <a:cubicBezTo>
                  <a:pt x="4" y="46"/>
                  <a:pt x="4" y="46"/>
                  <a:pt x="4" y="46"/>
                </a:cubicBezTo>
                <a:cubicBezTo>
                  <a:pt x="0" y="46"/>
                  <a:pt x="0" y="46"/>
                  <a:pt x="0" y="46"/>
                </a:cubicBezTo>
                <a:cubicBezTo>
                  <a:pt x="0" y="33"/>
                  <a:pt x="0" y="33"/>
                  <a:pt x="0" y="33"/>
                </a:cubicBezTo>
                <a:cubicBezTo>
                  <a:pt x="0" y="31"/>
                  <a:pt x="1" y="29"/>
                  <a:pt x="4" y="29"/>
                </a:cubicBezTo>
                <a:cubicBezTo>
                  <a:pt x="13" y="29"/>
                  <a:pt x="13" y="29"/>
                  <a:pt x="13" y="29"/>
                </a:cubicBezTo>
                <a:cubicBezTo>
                  <a:pt x="13" y="30"/>
                  <a:pt x="13" y="30"/>
                  <a:pt x="13" y="31"/>
                </a:cubicBezTo>
                <a:cubicBezTo>
                  <a:pt x="13" y="49"/>
                  <a:pt x="13" y="49"/>
                  <a:pt x="13" y="49"/>
                </a:cubicBezTo>
                <a:cubicBezTo>
                  <a:pt x="15" y="49"/>
                  <a:pt x="15" y="49"/>
                  <a:pt x="15" y="49"/>
                </a:cubicBezTo>
                <a:close/>
                <a:moveTo>
                  <a:pt x="10" y="15"/>
                </a:moveTo>
                <a:cubicBezTo>
                  <a:pt x="13" y="15"/>
                  <a:pt x="16" y="18"/>
                  <a:pt x="16" y="22"/>
                </a:cubicBezTo>
                <a:cubicBezTo>
                  <a:pt x="16" y="23"/>
                  <a:pt x="16" y="24"/>
                  <a:pt x="15" y="25"/>
                </a:cubicBezTo>
                <a:cubicBezTo>
                  <a:pt x="15" y="26"/>
                  <a:pt x="15" y="26"/>
                  <a:pt x="14" y="26"/>
                </a:cubicBezTo>
                <a:cubicBezTo>
                  <a:pt x="13" y="27"/>
                  <a:pt x="12" y="28"/>
                  <a:pt x="10" y="28"/>
                </a:cubicBezTo>
                <a:cubicBezTo>
                  <a:pt x="6" y="28"/>
                  <a:pt x="3" y="25"/>
                  <a:pt x="3" y="22"/>
                </a:cubicBezTo>
                <a:cubicBezTo>
                  <a:pt x="3" y="18"/>
                  <a:pt x="6" y="15"/>
                  <a:pt x="10" y="15"/>
                </a:cubicBezTo>
                <a:close/>
                <a:moveTo>
                  <a:pt x="96" y="49"/>
                </a:moveTo>
                <a:cubicBezTo>
                  <a:pt x="96" y="66"/>
                  <a:pt x="96" y="66"/>
                  <a:pt x="96" y="66"/>
                </a:cubicBezTo>
                <a:cubicBezTo>
                  <a:pt x="101" y="66"/>
                  <a:pt x="101" y="66"/>
                  <a:pt x="101" y="66"/>
                </a:cubicBezTo>
                <a:cubicBezTo>
                  <a:pt x="101" y="52"/>
                  <a:pt x="101" y="52"/>
                  <a:pt x="101" y="52"/>
                </a:cubicBezTo>
                <a:cubicBezTo>
                  <a:pt x="102" y="52"/>
                  <a:pt x="102" y="52"/>
                  <a:pt x="102" y="52"/>
                </a:cubicBezTo>
                <a:cubicBezTo>
                  <a:pt x="102" y="66"/>
                  <a:pt x="102" y="66"/>
                  <a:pt x="102" y="66"/>
                </a:cubicBezTo>
                <a:cubicBezTo>
                  <a:pt x="107" y="66"/>
                  <a:pt x="107" y="66"/>
                  <a:pt x="107" y="66"/>
                </a:cubicBezTo>
                <a:cubicBezTo>
                  <a:pt x="107" y="49"/>
                  <a:pt x="107" y="49"/>
                  <a:pt x="107" y="49"/>
                </a:cubicBezTo>
                <a:cubicBezTo>
                  <a:pt x="107" y="46"/>
                  <a:pt x="107" y="46"/>
                  <a:pt x="107" y="46"/>
                </a:cubicBezTo>
                <a:cubicBezTo>
                  <a:pt x="107" y="37"/>
                  <a:pt x="107" y="37"/>
                  <a:pt x="107" y="37"/>
                </a:cubicBezTo>
                <a:cubicBezTo>
                  <a:pt x="107" y="37"/>
                  <a:pt x="107" y="37"/>
                  <a:pt x="107" y="37"/>
                </a:cubicBezTo>
                <a:cubicBezTo>
                  <a:pt x="107" y="46"/>
                  <a:pt x="107" y="46"/>
                  <a:pt x="107" y="46"/>
                </a:cubicBezTo>
                <a:cubicBezTo>
                  <a:pt x="112" y="46"/>
                  <a:pt x="112" y="46"/>
                  <a:pt x="112" y="46"/>
                </a:cubicBezTo>
                <a:cubicBezTo>
                  <a:pt x="112" y="33"/>
                  <a:pt x="112" y="33"/>
                  <a:pt x="112" y="33"/>
                </a:cubicBezTo>
                <a:cubicBezTo>
                  <a:pt x="112" y="31"/>
                  <a:pt x="110" y="29"/>
                  <a:pt x="107" y="29"/>
                </a:cubicBezTo>
                <a:cubicBezTo>
                  <a:pt x="98" y="29"/>
                  <a:pt x="98" y="29"/>
                  <a:pt x="98" y="29"/>
                </a:cubicBezTo>
                <a:cubicBezTo>
                  <a:pt x="98" y="30"/>
                  <a:pt x="98" y="30"/>
                  <a:pt x="98" y="31"/>
                </a:cubicBezTo>
                <a:cubicBezTo>
                  <a:pt x="98" y="49"/>
                  <a:pt x="98" y="49"/>
                  <a:pt x="98" y="49"/>
                </a:cubicBezTo>
                <a:cubicBezTo>
                  <a:pt x="96" y="49"/>
                  <a:pt x="96" y="49"/>
                  <a:pt x="96" y="49"/>
                </a:cubicBezTo>
                <a:close/>
                <a:moveTo>
                  <a:pt x="101" y="15"/>
                </a:moveTo>
                <a:cubicBezTo>
                  <a:pt x="98" y="15"/>
                  <a:pt x="95" y="18"/>
                  <a:pt x="95" y="22"/>
                </a:cubicBezTo>
                <a:cubicBezTo>
                  <a:pt x="95" y="23"/>
                  <a:pt x="95" y="24"/>
                  <a:pt x="96" y="25"/>
                </a:cubicBezTo>
                <a:cubicBezTo>
                  <a:pt x="96" y="26"/>
                  <a:pt x="97" y="26"/>
                  <a:pt x="97" y="26"/>
                </a:cubicBezTo>
                <a:cubicBezTo>
                  <a:pt x="98" y="27"/>
                  <a:pt x="100" y="28"/>
                  <a:pt x="101" y="28"/>
                </a:cubicBezTo>
                <a:cubicBezTo>
                  <a:pt x="105" y="28"/>
                  <a:pt x="108" y="25"/>
                  <a:pt x="108" y="22"/>
                </a:cubicBezTo>
                <a:cubicBezTo>
                  <a:pt x="108" y="18"/>
                  <a:pt x="105" y="15"/>
                  <a:pt x="101" y="15"/>
                </a:cubicBezTo>
                <a:close/>
                <a:moveTo>
                  <a:pt x="75" y="51"/>
                </a:moveTo>
                <a:cubicBezTo>
                  <a:pt x="75" y="72"/>
                  <a:pt x="75" y="72"/>
                  <a:pt x="75" y="72"/>
                </a:cubicBezTo>
                <a:cubicBezTo>
                  <a:pt x="80" y="72"/>
                  <a:pt x="80" y="72"/>
                  <a:pt x="80" y="72"/>
                </a:cubicBezTo>
                <a:cubicBezTo>
                  <a:pt x="80" y="54"/>
                  <a:pt x="80" y="54"/>
                  <a:pt x="80" y="54"/>
                </a:cubicBezTo>
                <a:cubicBezTo>
                  <a:pt x="82" y="54"/>
                  <a:pt x="82" y="54"/>
                  <a:pt x="82" y="54"/>
                </a:cubicBezTo>
                <a:cubicBezTo>
                  <a:pt x="82" y="72"/>
                  <a:pt x="82" y="72"/>
                  <a:pt x="82" y="72"/>
                </a:cubicBezTo>
                <a:cubicBezTo>
                  <a:pt x="87" y="72"/>
                  <a:pt x="87" y="72"/>
                  <a:pt x="87" y="72"/>
                </a:cubicBezTo>
                <a:cubicBezTo>
                  <a:pt x="87" y="51"/>
                  <a:pt x="87" y="51"/>
                  <a:pt x="87" y="51"/>
                </a:cubicBezTo>
                <a:cubicBezTo>
                  <a:pt x="87" y="47"/>
                  <a:pt x="87" y="47"/>
                  <a:pt x="87" y="47"/>
                </a:cubicBezTo>
                <a:cubicBezTo>
                  <a:pt x="87" y="36"/>
                  <a:pt x="87" y="36"/>
                  <a:pt x="87" y="36"/>
                </a:cubicBezTo>
                <a:cubicBezTo>
                  <a:pt x="88" y="36"/>
                  <a:pt x="88" y="36"/>
                  <a:pt x="88" y="36"/>
                </a:cubicBezTo>
                <a:cubicBezTo>
                  <a:pt x="88" y="47"/>
                  <a:pt x="88" y="47"/>
                  <a:pt x="88" y="47"/>
                </a:cubicBezTo>
                <a:cubicBezTo>
                  <a:pt x="94" y="47"/>
                  <a:pt x="94" y="47"/>
                  <a:pt x="94" y="47"/>
                </a:cubicBezTo>
                <a:cubicBezTo>
                  <a:pt x="94" y="31"/>
                  <a:pt x="94" y="31"/>
                  <a:pt x="94" y="31"/>
                </a:cubicBezTo>
                <a:cubicBezTo>
                  <a:pt x="94" y="28"/>
                  <a:pt x="91" y="26"/>
                  <a:pt x="88" y="26"/>
                </a:cubicBezTo>
                <a:cubicBezTo>
                  <a:pt x="77" y="26"/>
                  <a:pt x="77" y="26"/>
                  <a:pt x="77" y="26"/>
                </a:cubicBezTo>
                <a:cubicBezTo>
                  <a:pt x="77" y="27"/>
                  <a:pt x="77" y="28"/>
                  <a:pt x="77" y="28"/>
                </a:cubicBezTo>
                <a:cubicBezTo>
                  <a:pt x="77" y="51"/>
                  <a:pt x="77" y="51"/>
                  <a:pt x="77" y="51"/>
                </a:cubicBezTo>
                <a:cubicBezTo>
                  <a:pt x="75" y="51"/>
                  <a:pt x="75" y="51"/>
                  <a:pt x="75" y="51"/>
                </a:cubicBezTo>
                <a:close/>
                <a:moveTo>
                  <a:pt x="65" y="47"/>
                </a:moveTo>
                <a:cubicBezTo>
                  <a:pt x="65" y="32"/>
                  <a:pt x="65" y="32"/>
                  <a:pt x="65" y="32"/>
                </a:cubicBezTo>
                <a:cubicBezTo>
                  <a:pt x="64" y="32"/>
                  <a:pt x="64" y="32"/>
                  <a:pt x="64" y="32"/>
                </a:cubicBezTo>
                <a:cubicBezTo>
                  <a:pt x="64" y="47"/>
                  <a:pt x="64" y="47"/>
                  <a:pt x="64" y="47"/>
                </a:cubicBezTo>
                <a:cubicBezTo>
                  <a:pt x="64" y="50"/>
                  <a:pt x="64" y="50"/>
                  <a:pt x="64" y="50"/>
                </a:cubicBezTo>
                <a:cubicBezTo>
                  <a:pt x="64" y="77"/>
                  <a:pt x="64" y="77"/>
                  <a:pt x="64" y="77"/>
                </a:cubicBezTo>
                <a:cubicBezTo>
                  <a:pt x="57" y="77"/>
                  <a:pt x="57" y="77"/>
                  <a:pt x="57" y="77"/>
                </a:cubicBezTo>
                <a:cubicBezTo>
                  <a:pt x="57" y="55"/>
                  <a:pt x="57" y="55"/>
                  <a:pt x="57" y="55"/>
                </a:cubicBezTo>
                <a:cubicBezTo>
                  <a:pt x="55" y="55"/>
                  <a:pt x="55" y="55"/>
                  <a:pt x="55" y="55"/>
                </a:cubicBezTo>
                <a:cubicBezTo>
                  <a:pt x="55" y="77"/>
                  <a:pt x="55" y="77"/>
                  <a:pt x="55" y="77"/>
                </a:cubicBezTo>
                <a:cubicBezTo>
                  <a:pt x="48" y="77"/>
                  <a:pt x="48" y="77"/>
                  <a:pt x="48" y="77"/>
                </a:cubicBezTo>
                <a:cubicBezTo>
                  <a:pt x="48" y="50"/>
                  <a:pt x="48" y="50"/>
                  <a:pt x="48" y="50"/>
                </a:cubicBezTo>
                <a:cubicBezTo>
                  <a:pt x="48" y="47"/>
                  <a:pt x="48" y="47"/>
                  <a:pt x="48" y="47"/>
                </a:cubicBezTo>
                <a:cubicBezTo>
                  <a:pt x="48" y="32"/>
                  <a:pt x="48" y="32"/>
                  <a:pt x="48" y="32"/>
                </a:cubicBezTo>
                <a:cubicBezTo>
                  <a:pt x="47" y="32"/>
                  <a:pt x="47" y="32"/>
                  <a:pt x="47" y="32"/>
                </a:cubicBezTo>
                <a:cubicBezTo>
                  <a:pt x="47" y="47"/>
                  <a:pt x="47" y="47"/>
                  <a:pt x="47" y="47"/>
                </a:cubicBezTo>
                <a:cubicBezTo>
                  <a:pt x="41" y="47"/>
                  <a:pt x="41" y="47"/>
                  <a:pt x="41" y="47"/>
                </a:cubicBezTo>
                <a:cubicBezTo>
                  <a:pt x="41" y="27"/>
                  <a:pt x="41" y="27"/>
                  <a:pt x="41" y="27"/>
                </a:cubicBezTo>
                <a:cubicBezTo>
                  <a:pt x="41" y="24"/>
                  <a:pt x="44" y="21"/>
                  <a:pt x="47" y="21"/>
                </a:cubicBezTo>
                <a:cubicBezTo>
                  <a:pt x="66" y="21"/>
                  <a:pt x="46" y="21"/>
                  <a:pt x="65" y="21"/>
                </a:cubicBezTo>
                <a:cubicBezTo>
                  <a:pt x="69" y="21"/>
                  <a:pt x="71" y="24"/>
                  <a:pt x="71" y="27"/>
                </a:cubicBezTo>
                <a:cubicBezTo>
                  <a:pt x="71" y="47"/>
                  <a:pt x="71" y="47"/>
                  <a:pt x="71" y="47"/>
                </a:cubicBezTo>
                <a:cubicBezTo>
                  <a:pt x="70" y="47"/>
                  <a:pt x="68" y="47"/>
                  <a:pt x="65" y="47"/>
                </a:cubicBezTo>
                <a:close/>
                <a:moveTo>
                  <a:pt x="37" y="51"/>
                </a:moveTo>
                <a:cubicBezTo>
                  <a:pt x="37" y="72"/>
                  <a:pt x="37" y="72"/>
                  <a:pt x="37" y="72"/>
                </a:cubicBezTo>
                <a:cubicBezTo>
                  <a:pt x="31" y="72"/>
                  <a:pt x="31" y="72"/>
                  <a:pt x="31" y="72"/>
                </a:cubicBezTo>
                <a:cubicBezTo>
                  <a:pt x="31" y="54"/>
                  <a:pt x="31" y="54"/>
                  <a:pt x="31" y="54"/>
                </a:cubicBezTo>
                <a:cubicBezTo>
                  <a:pt x="30" y="54"/>
                  <a:pt x="30" y="54"/>
                  <a:pt x="30" y="54"/>
                </a:cubicBezTo>
                <a:cubicBezTo>
                  <a:pt x="30" y="72"/>
                  <a:pt x="30" y="72"/>
                  <a:pt x="30" y="72"/>
                </a:cubicBezTo>
                <a:cubicBezTo>
                  <a:pt x="24" y="72"/>
                  <a:pt x="24" y="72"/>
                  <a:pt x="24" y="72"/>
                </a:cubicBezTo>
                <a:cubicBezTo>
                  <a:pt x="24" y="51"/>
                  <a:pt x="24" y="51"/>
                  <a:pt x="24" y="51"/>
                </a:cubicBezTo>
                <a:cubicBezTo>
                  <a:pt x="24" y="47"/>
                  <a:pt x="24" y="47"/>
                  <a:pt x="24" y="47"/>
                </a:cubicBezTo>
                <a:cubicBezTo>
                  <a:pt x="24" y="36"/>
                  <a:pt x="24" y="36"/>
                  <a:pt x="24" y="36"/>
                </a:cubicBezTo>
                <a:cubicBezTo>
                  <a:pt x="23" y="36"/>
                  <a:pt x="23" y="36"/>
                  <a:pt x="23" y="36"/>
                </a:cubicBezTo>
                <a:cubicBezTo>
                  <a:pt x="23" y="47"/>
                  <a:pt x="23" y="47"/>
                  <a:pt x="23" y="47"/>
                </a:cubicBezTo>
                <a:cubicBezTo>
                  <a:pt x="18" y="47"/>
                  <a:pt x="18" y="47"/>
                  <a:pt x="18" y="47"/>
                </a:cubicBezTo>
                <a:cubicBezTo>
                  <a:pt x="18" y="31"/>
                  <a:pt x="18" y="31"/>
                  <a:pt x="18" y="31"/>
                </a:cubicBezTo>
                <a:cubicBezTo>
                  <a:pt x="18" y="28"/>
                  <a:pt x="20" y="26"/>
                  <a:pt x="23" y="26"/>
                </a:cubicBezTo>
                <a:cubicBezTo>
                  <a:pt x="35" y="26"/>
                  <a:pt x="35" y="26"/>
                  <a:pt x="35" y="26"/>
                </a:cubicBezTo>
                <a:cubicBezTo>
                  <a:pt x="35" y="27"/>
                  <a:pt x="35" y="28"/>
                  <a:pt x="35" y="28"/>
                </a:cubicBezTo>
                <a:cubicBezTo>
                  <a:pt x="35" y="51"/>
                  <a:pt x="35" y="51"/>
                  <a:pt x="35" y="51"/>
                </a:cubicBezTo>
                <a:cubicBezTo>
                  <a:pt x="37" y="51"/>
                  <a:pt x="37" y="51"/>
                  <a:pt x="37" y="51"/>
                </a:cubicBezTo>
                <a:close/>
                <a:moveTo>
                  <a:pt x="31" y="9"/>
                </a:moveTo>
                <a:cubicBezTo>
                  <a:pt x="35" y="9"/>
                  <a:pt x="39" y="12"/>
                  <a:pt x="39" y="17"/>
                </a:cubicBezTo>
                <a:cubicBezTo>
                  <a:pt x="39" y="19"/>
                  <a:pt x="38" y="20"/>
                  <a:pt x="37" y="22"/>
                </a:cubicBezTo>
                <a:cubicBezTo>
                  <a:pt x="37" y="22"/>
                  <a:pt x="37" y="22"/>
                  <a:pt x="37" y="23"/>
                </a:cubicBezTo>
                <a:cubicBezTo>
                  <a:pt x="35" y="24"/>
                  <a:pt x="33" y="25"/>
                  <a:pt x="31" y="25"/>
                </a:cubicBezTo>
                <a:cubicBezTo>
                  <a:pt x="26" y="25"/>
                  <a:pt x="22" y="21"/>
                  <a:pt x="22" y="17"/>
                </a:cubicBezTo>
                <a:cubicBezTo>
                  <a:pt x="22" y="12"/>
                  <a:pt x="26" y="9"/>
                  <a:pt x="31" y="9"/>
                </a:cubicBezTo>
                <a:close/>
                <a:moveTo>
                  <a:pt x="81" y="9"/>
                </a:moveTo>
                <a:cubicBezTo>
                  <a:pt x="76" y="9"/>
                  <a:pt x="73" y="12"/>
                  <a:pt x="73" y="17"/>
                </a:cubicBezTo>
                <a:cubicBezTo>
                  <a:pt x="73" y="19"/>
                  <a:pt x="73" y="20"/>
                  <a:pt x="74" y="22"/>
                </a:cubicBezTo>
                <a:cubicBezTo>
                  <a:pt x="75" y="22"/>
                  <a:pt x="75" y="22"/>
                  <a:pt x="75" y="23"/>
                </a:cubicBezTo>
                <a:cubicBezTo>
                  <a:pt x="77" y="24"/>
                  <a:pt x="79" y="25"/>
                  <a:pt x="81" y="25"/>
                </a:cubicBezTo>
                <a:cubicBezTo>
                  <a:pt x="85" y="25"/>
                  <a:pt x="89" y="21"/>
                  <a:pt x="89" y="17"/>
                </a:cubicBezTo>
                <a:cubicBezTo>
                  <a:pt x="89" y="12"/>
                  <a:pt x="85" y="9"/>
                  <a:pt x="81" y="9"/>
                </a:cubicBezTo>
                <a:close/>
              </a:path>
            </a:pathLst>
          </a:custGeom>
          <a:solidFill>
            <a:schemeClr val="bg1"/>
          </a:solidFill>
          <a:ln>
            <a:noFill/>
          </a:ln>
          <a:extLst/>
        </p:spPr>
        <p:txBody>
          <a:bodyPr anchor="ctr">
            <a:scene3d>
              <a:camera prst="orthographicFront"/>
              <a:lightRig rig="threePt" dir="t"/>
            </a:scene3d>
            <a:sp3d contourW="12700">
              <a:contourClr>
                <a:srgbClr val="FFFFFF"/>
              </a:contourClr>
            </a:sp3d>
          </a:bodyPr>
          <a:lstStyle/>
          <a:p>
            <a:pPr algn="ctr">
              <a:defRPr/>
            </a:pPr>
            <a:endParaRPr lang="zh-CN" altLang="en-US">
              <a:solidFill>
                <a:srgbClr val="1C666E"/>
              </a:solidFill>
              <a:ea typeface="宋体" panose="02010600030101010101" pitchFamily="2" charset="-122"/>
            </a:endParaRPr>
          </a:p>
        </p:txBody>
      </p:sp>
      <p:sp>
        <p:nvSpPr>
          <p:cNvPr id="135" name="六边形 134"/>
          <p:cNvSpPr/>
          <p:nvPr/>
        </p:nvSpPr>
        <p:spPr>
          <a:xfrm>
            <a:off x="624979" y="392472"/>
            <a:ext cx="261790" cy="225682"/>
          </a:xfrm>
          <a:prstGeom prst="hexagon">
            <a:avLst/>
          </a:prstGeom>
          <a:solidFill>
            <a:srgbClr val="92D050"/>
          </a:solidFill>
          <a:ln w="12700">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36" name="矩形 135"/>
          <p:cNvSpPr/>
          <p:nvPr/>
        </p:nvSpPr>
        <p:spPr>
          <a:xfrm rot="2700000">
            <a:off x="8642576" y="6569968"/>
            <a:ext cx="576064" cy="576064"/>
          </a:xfrm>
          <a:prstGeom prst="rect">
            <a:avLst/>
          </a:prstGeom>
          <a:solidFill>
            <a:srgbClr val="92D050">
              <a:alpha val="41176"/>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37" name="矩形 136"/>
          <p:cNvSpPr/>
          <p:nvPr/>
        </p:nvSpPr>
        <p:spPr>
          <a:xfrm rot="2700000">
            <a:off x="9457254" y="6572643"/>
            <a:ext cx="576064" cy="576064"/>
          </a:xfrm>
          <a:prstGeom prst="rect">
            <a:avLst/>
          </a:prstGeom>
          <a:solidFill>
            <a:srgbClr val="31859C">
              <a:alpha val="63137"/>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38" name="矩形 137"/>
          <p:cNvSpPr/>
          <p:nvPr/>
        </p:nvSpPr>
        <p:spPr>
          <a:xfrm rot="2700000">
            <a:off x="10271930" y="6574788"/>
            <a:ext cx="576064" cy="576064"/>
          </a:xfrm>
          <a:prstGeom prst="rect">
            <a:avLst/>
          </a:prstGeom>
          <a:solidFill>
            <a:srgbClr val="C0504D">
              <a:alpha val="56078"/>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39" name="矩形 138"/>
          <p:cNvSpPr/>
          <p:nvPr/>
        </p:nvSpPr>
        <p:spPr>
          <a:xfrm rot="2700000">
            <a:off x="9864592" y="6167450"/>
            <a:ext cx="576064" cy="576064"/>
          </a:xfrm>
          <a:prstGeom prst="rect">
            <a:avLst/>
          </a:prstGeom>
          <a:solidFill>
            <a:schemeClr val="accent1">
              <a:lumMod val="75000"/>
              <a:alpha val="18824"/>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40" name="矩形 139"/>
          <p:cNvSpPr/>
          <p:nvPr/>
        </p:nvSpPr>
        <p:spPr>
          <a:xfrm rot="2700000">
            <a:off x="10679269" y="6167450"/>
            <a:ext cx="576064" cy="576064"/>
          </a:xfrm>
          <a:prstGeom prst="rect">
            <a:avLst/>
          </a:prstGeom>
          <a:solidFill>
            <a:schemeClr val="accent1">
              <a:lumMod val="75000"/>
              <a:alpha val="18824"/>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Tree>
    <p:extLst>
      <p:ext uri="{BB962C8B-B14F-4D97-AF65-F5344CB8AC3E}">
        <p14:creationId xmlns:p14="http://schemas.microsoft.com/office/powerpoint/2010/main" val="1622110977"/>
      </p:ext>
    </p:extLst>
  </p:cSld>
  <p:clrMapOvr>
    <a:masterClrMapping/>
  </p:clrMapOvr>
  <mc:AlternateContent xmlns:mc="http://schemas.openxmlformats.org/markup-compatibility/2006" xmlns:p14="http://schemas.microsoft.com/office/powerpoint/2010/main">
    <mc:Choice Requires="p14">
      <p:transition spd="slow" p14:dur="1200">
        <p14:flip dir="r"/>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2" presetClass="entr" presetSubtype="0" fill="hold" grpId="0" nodeType="afterEffect">
                                  <p:stCondLst>
                                    <p:cond delay="0"/>
                                  </p:stCondLst>
                                  <p:childTnLst>
                                    <p:set>
                                      <p:cBhvr>
                                        <p:cTn id="6" dur="1" fill="hold">
                                          <p:stCondLst>
                                            <p:cond delay="0"/>
                                          </p:stCondLst>
                                        </p:cTn>
                                        <p:tgtEl>
                                          <p:spTgt spid="91"/>
                                        </p:tgtEl>
                                        <p:attrNameLst>
                                          <p:attrName>style.visibility</p:attrName>
                                        </p:attrNameLst>
                                      </p:cBhvr>
                                      <p:to>
                                        <p:strVal val="visible"/>
                                      </p:to>
                                    </p:set>
                                    <p:animEffect transition="in" filter="fade">
                                      <p:cBhvr>
                                        <p:cTn id="7" dur="1000"/>
                                        <p:tgtEl>
                                          <p:spTgt spid="91"/>
                                        </p:tgtEl>
                                      </p:cBhvr>
                                    </p:animEffect>
                                    <p:anim calcmode="lin" valueType="num">
                                      <p:cBhvr>
                                        <p:cTn id="8" dur="1000" fill="hold"/>
                                        <p:tgtEl>
                                          <p:spTgt spid="91"/>
                                        </p:tgtEl>
                                        <p:attrNameLst>
                                          <p:attrName>ppt_x</p:attrName>
                                        </p:attrNameLst>
                                      </p:cBhvr>
                                      <p:tavLst>
                                        <p:tav tm="0">
                                          <p:val>
                                            <p:strVal val="#ppt_x"/>
                                          </p:val>
                                        </p:tav>
                                        <p:tav tm="100000">
                                          <p:val>
                                            <p:strVal val="#ppt_x"/>
                                          </p:val>
                                        </p:tav>
                                      </p:tavLst>
                                    </p:anim>
                                    <p:anim calcmode="lin" valueType="num">
                                      <p:cBhvr>
                                        <p:cTn id="9" dur="1000" fill="hold"/>
                                        <p:tgtEl>
                                          <p:spTgt spid="91"/>
                                        </p:tgtEl>
                                        <p:attrNameLst>
                                          <p:attrName>ppt_y</p:attrName>
                                        </p:attrNameLst>
                                      </p:cBhvr>
                                      <p:tavLst>
                                        <p:tav tm="0">
                                          <p:val>
                                            <p:strVal val="#ppt_y+.1"/>
                                          </p:val>
                                        </p:tav>
                                        <p:tav tm="100000">
                                          <p:val>
                                            <p:strVal val="#ppt_y"/>
                                          </p:val>
                                        </p:tav>
                                      </p:tavLst>
                                    </p:anim>
                                  </p:childTnLst>
                                </p:cTn>
                              </p:par>
                            </p:childTnLst>
                          </p:cTn>
                        </p:par>
                        <p:par>
                          <p:cTn id="10" fill="hold">
                            <p:stCondLst>
                              <p:cond delay="1000"/>
                            </p:stCondLst>
                            <p:childTnLst>
                              <p:par>
                                <p:cTn id="11" presetID="53" presetClass="entr" presetSubtype="16" fill="hold" grpId="0" nodeType="afterEffect">
                                  <p:stCondLst>
                                    <p:cond delay="0"/>
                                  </p:stCondLst>
                                  <p:childTnLst>
                                    <p:set>
                                      <p:cBhvr>
                                        <p:cTn id="12" dur="1" fill="hold">
                                          <p:stCondLst>
                                            <p:cond delay="0"/>
                                          </p:stCondLst>
                                        </p:cTn>
                                        <p:tgtEl>
                                          <p:spTgt spid="92"/>
                                        </p:tgtEl>
                                        <p:attrNameLst>
                                          <p:attrName>style.visibility</p:attrName>
                                        </p:attrNameLst>
                                      </p:cBhvr>
                                      <p:to>
                                        <p:strVal val="visible"/>
                                      </p:to>
                                    </p:set>
                                    <p:anim calcmode="lin" valueType="num">
                                      <p:cBhvr>
                                        <p:cTn id="13" dur="500" fill="hold"/>
                                        <p:tgtEl>
                                          <p:spTgt spid="92"/>
                                        </p:tgtEl>
                                        <p:attrNameLst>
                                          <p:attrName>ppt_w</p:attrName>
                                        </p:attrNameLst>
                                      </p:cBhvr>
                                      <p:tavLst>
                                        <p:tav tm="0">
                                          <p:val>
                                            <p:fltVal val="0"/>
                                          </p:val>
                                        </p:tav>
                                        <p:tav tm="100000">
                                          <p:val>
                                            <p:strVal val="#ppt_w"/>
                                          </p:val>
                                        </p:tav>
                                      </p:tavLst>
                                    </p:anim>
                                    <p:anim calcmode="lin" valueType="num">
                                      <p:cBhvr>
                                        <p:cTn id="14" dur="500" fill="hold"/>
                                        <p:tgtEl>
                                          <p:spTgt spid="92"/>
                                        </p:tgtEl>
                                        <p:attrNameLst>
                                          <p:attrName>ppt_h</p:attrName>
                                        </p:attrNameLst>
                                      </p:cBhvr>
                                      <p:tavLst>
                                        <p:tav tm="0">
                                          <p:val>
                                            <p:fltVal val="0"/>
                                          </p:val>
                                        </p:tav>
                                        <p:tav tm="100000">
                                          <p:val>
                                            <p:strVal val="#ppt_h"/>
                                          </p:val>
                                        </p:tav>
                                      </p:tavLst>
                                    </p:anim>
                                    <p:animEffect transition="in" filter="fade">
                                      <p:cBhvr>
                                        <p:cTn id="15" dur="500"/>
                                        <p:tgtEl>
                                          <p:spTgt spid="92"/>
                                        </p:tgtEl>
                                      </p:cBhvr>
                                    </p:animEffect>
                                  </p:childTnLst>
                                </p:cTn>
                              </p:par>
                            </p:childTnLst>
                          </p:cTn>
                        </p:par>
                        <p:par>
                          <p:cTn id="16" fill="hold">
                            <p:stCondLst>
                              <p:cond delay="1500"/>
                            </p:stCondLst>
                            <p:childTnLst>
                              <p:par>
                                <p:cTn id="17" presetID="41" presetClass="entr" presetSubtype="0" fill="hold" grpId="0" nodeType="afterEffect">
                                  <p:stCondLst>
                                    <p:cond delay="0"/>
                                  </p:stCondLst>
                                  <p:iterate type="lt">
                                    <p:tmPct val="10000"/>
                                  </p:iterate>
                                  <p:childTnLst>
                                    <p:set>
                                      <p:cBhvr>
                                        <p:cTn id="18" dur="1" fill="hold">
                                          <p:stCondLst>
                                            <p:cond delay="0"/>
                                          </p:stCondLst>
                                        </p:cTn>
                                        <p:tgtEl>
                                          <p:spTgt spid="93"/>
                                        </p:tgtEl>
                                        <p:attrNameLst>
                                          <p:attrName>style.visibility</p:attrName>
                                        </p:attrNameLst>
                                      </p:cBhvr>
                                      <p:to>
                                        <p:strVal val="visible"/>
                                      </p:to>
                                    </p:set>
                                    <p:anim calcmode="lin" valueType="num">
                                      <p:cBhvr>
                                        <p:cTn id="19" dur="500" fill="hold"/>
                                        <p:tgtEl>
                                          <p:spTgt spid="93"/>
                                        </p:tgtEl>
                                        <p:attrNameLst>
                                          <p:attrName>ppt_x</p:attrName>
                                        </p:attrNameLst>
                                      </p:cBhvr>
                                      <p:tavLst>
                                        <p:tav tm="0">
                                          <p:val>
                                            <p:strVal val="#ppt_x"/>
                                          </p:val>
                                        </p:tav>
                                        <p:tav tm="50000">
                                          <p:val>
                                            <p:strVal val="#ppt_x+.1"/>
                                          </p:val>
                                        </p:tav>
                                        <p:tav tm="100000">
                                          <p:val>
                                            <p:strVal val="#ppt_x"/>
                                          </p:val>
                                        </p:tav>
                                      </p:tavLst>
                                    </p:anim>
                                    <p:anim calcmode="lin" valueType="num">
                                      <p:cBhvr>
                                        <p:cTn id="20" dur="500" fill="hold"/>
                                        <p:tgtEl>
                                          <p:spTgt spid="93"/>
                                        </p:tgtEl>
                                        <p:attrNameLst>
                                          <p:attrName>ppt_y</p:attrName>
                                        </p:attrNameLst>
                                      </p:cBhvr>
                                      <p:tavLst>
                                        <p:tav tm="0">
                                          <p:val>
                                            <p:strVal val="#ppt_y"/>
                                          </p:val>
                                        </p:tav>
                                        <p:tav tm="100000">
                                          <p:val>
                                            <p:strVal val="#ppt_y"/>
                                          </p:val>
                                        </p:tav>
                                      </p:tavLst>
                                    </p:anim>
                                    <p:anim calcmode="lin" valueType="num">
                                      <p:cBhvr>
                                        <p:cTn id="21" dur="500" fill="hold"/>
                                        <p:tgtEl>
                                          <p:spTgt spid="93"/>
                                        </p:tgtEl>
                                        <p:attrNameLst>
                                          <p:attrName>ppt_h</p:attrName>
                                        </p:attrNameLst>
                                      </p:cBhvr>
                                      <p:tavLst>
                                        <p:tav tm="0">
                                          <p:val>
                                            <p:strVal val="#ppt_h/10"/>
                                          </p:val>
                                        </p:tav>
                                        <p:tav tm="50000">
                                          <p:val>
                                            <p:strVal val="#ppt_h+.01"/>
                                          </p:val>
                                        </p:tav>
                                        <p:tav tm="100000">
                                          <p:val>
                                            <p:strVal val="#ppt_h"/>
                                          </p:val>
                                        </p:tav>
                                      </p:tavLst>
                                    </p:anim>
                                    <p:anim calcmode="lin" valueType="num">
                                      <p:cBhvr>
                                        <p:cTn id="22" dur="500" fill="hold"/>
                                        <p:tgtEl>
                                          <p:spTgt spid="93"/>
                                        </p:tgtEl>
                                        <p:attrNameLst>
                                          <p:attrName>ppt_w</p:attrName>
                                        </p:attrNameLst>
                                      </p:cBhvr>
                                      <p:tavLst>
                                        <p:tav tm="0">
                                          <p:val>
                                            <p:strVal val="#ppt_w/10"/>
                                          </p:val>
                                        </p:tav>
                                        <p:tav tm="50000">
                                          <p:val>
                                            <p:strVal val="#ppt_w+.01"/>
                                          </p:val>
                                        </p:tav>
                                        <p:tav tm="100000">
                                          <p:val>
                                            <p:strVal val="#ppt_w"/>
                                          </p:val>
                                        </p:tav>
                                      </p:tavLst>
                                    </p:anim>
                                    <p:animEffect transition="in" filter="fade">
                                      <p:cBhvr>
                                        <p:cTn id="23" dur="500" tmFilter="0,0; .5, 1; 1, 1"/>
                                        <p:tgtEl>
                                          <p:spTgt spid="93"/>
                                        </p:tgtEl>
                                      </p:cBhvr>
                                    </p:animEffect>
                                  </p:childTnLst>
                                </p:cTn>
                              </p:par>
                            </p:childTnLst>
                          </p:cTn>
                        </p:par>
                        <p:par>
                          <p:cTn id="24" fill="hold">
                            <p:stCondLst>
                              <p:cond delay="2250"/>
                            </p:stCondLst>
                            <p:childTnLst>
                              <p:par>
                                <p:cTn id="25" presetID="22" presetClass="entr" presetSubtype="4" fill="hold" nodeType="afterEffect">
                                  <p:stCondLst>
                                    <p:cond delay="0"/>
                                  </p:stCondLst>
                                  <p:childTnLst>
                                    <p:set>
                                      <p:cBhvr>
                                        <p:cTn id="26" dur="1" fill="hold">
                                          <p:stCondLst>
                                            <p:cond delay="0"/>
                                          </p:stCondLst>
                                        </p:cTn>
                                        <p:tgtEl>
                                          <p:spTgt spid="84"/>
                                        </p:tgtEl>
                                        <p:attrNameLst>
                                          <p:attrName>style.visibility</p:attrName>
                                        </p:attrNameLst>
                                      </p:cBhvr>
                                      <p:to>
                                        <p:strVal val="visible"/>
                                      </p:to>
                                    </p:set>
                                    <p:animEffect transition="in" filter="wipe(down)">
                                      <p:cBhvr>
                                        <p:cTn id="27" dur="500"/>
                                        <p:tgtEl>
                                          <p:spTgt spid="84"/>
                                        </p:tgtEl>
                                      </p:cBhvr>
                                    </p:animEffect>
                                  </p:childTnLst>
                                </p:cTn>
                              </p:par>
                            </p:childTnLst>
                          </p:cTn>
                        </p:par>
                        <p:par>
                          <p:cTn id="28" fill="hold">
                            <p:stCondLst>
                              <p:cond delay="2750"/>
                            </p:stCondLst>
                            <p:childTnLst>
                              <p:par>
                                <p:cTn id="29" presetID="53" presetClass="entr" presetSubtype="16" fill="hold" grpId="0" nodeType="afterEffect">
                                  <p:stCondLst>
                                    <p:cond delay="0"/>
                                  </p:stCondLst>
                                  <p:childTnLst>
                                    <p:set>
                                      <p:cBhvr>
                                        <p:cTn id="30" dur="1" fill="hold">
                                          <p:stCondLst>
                                            <p:cond delay="0"/>
                                          </p:stCondLst>
                                        </p:cTn>
                                        <p:tgtEl>
                                          <p:spTgt spid="85"/>
                                        </p:tgtEl>
                                        <p:attrNameLst>
                                          <p:attrName>style.visibility</p:attrName>
                                        </p:attrNameLst>
                                      </p:cBhvr>
                                      <p:to>
                                        <p:strVal val="visible"/>
                                      </p:to>
                                    </p:set>
                                    <p:anim calcmode="lin" valueType="num">
                                      <p:cBhvr>
                                        <p:cTn id="31" dur="500" fill="hold"/>
                                        <p:tgtEl>
                                          <p:spTgt spid="85"/>
                                        </p:tgtEl>
                                        <p:attrNameLst>
                                          <p:attrName>ppt_w</p:attrName>
                                        </p:attrNameLst>
                                      </p:cBhvr>
                                      <p:tavLst>
                                        <p:tav tm="0">
                                          <p:val>
                                            <p:fltVal val="0"/>
                                          </p:val>
                                        </p:tav>
                                        <p:tav tm="100000">
                                          <p:val>
                                            <p:strVal val="#ppt_w"/>
                                          </p:val>
                                        </p:tav>
                                      </p:tavLst>
                                    </p:anim>
                                    <p:anim calcmode="lin" valueType="num">
                                      <p:cBhvr>
                                        <p:cTn id="32" dur="500" fill="hold"/>
                                        <p:tgtEl>
                                          <p:spTgt spid="85"/>
                                        </p:tgtEl>
                                        <p:attrNameLst>
                                          <p:attrName>ppt_h</p:attrName>
                                        </p:attrNameLst>
                                      </p:cBhvr>
                                      <p:tavLst>
                                        <p:tav tm="0">
                                          <p:val>
                                            <p:fltVal val="0"/>
                                          </p:val>
                                        </p:tav>
                                        <p:tav tm="100000">
                                          <p:val>
                                            <p:strVal val="#ppt_h"/>
                                          </p:val>
                                        </p:tav>
                                      </p:tavLst>
                                    </p:anim>
                                    <p:animEffect transition="in" filter="fade">
                                      <p:cBhvr>
                                        <p:cTn id="33" dur="500"/>
                                        <p:tgtEl>
                                          <p:spTgt spid="85"/>
                                        </p:tgtEl>
                                      </p:cBhvr>
                                    </p:animEffect>
                                  </p:childTnLst>
                                </p:cTn>
                              </p:par>
                              <p:par>
                                <p:cTn id="34" presetID="53" presetClass="entr" presetSubtype="16" fill="hold" grpId="0" nodeType="withEffect">
                                  <p:stCondLst>
                                    <p:cond delay="500"/>
                                  </p:stCondLst>
                                  <p:childTnLst>
                                    <p:set>
                                      <p:cBhvr>
                                        <p:cTn id="35" dur="1" fill="hold">
                                          <p:stCondLst>
                                            <p:cond delay="0"/>
                                          </p:stCondLst>
                                        </p:cTn>
                                        <p:tgtEl>
                                          <p:spTgt spid="86"/>
                                        </p:tgtEl>
                                        <p:attrNameLst>
                                          <p:attrName>style.visibility</p:attrName>
                                        </p:attrNameLst>
                                      </p:cBhvr>
                                      <p:to>
                                        <p:strVal val="visible"/>
                                      </p:to>
                                    </p:set>
                                    <p:anim calcmode="lin" valueType="num">
                                      <p:cBhvr>
                                        <p:cTn id="36" dur="500" fill="hold"/>
                                        <p:tgtEl>
                                          <p:spTgt spid="86"/>
                                        </p:tgtEl>
                                        <p:attrNameLst>
                                          <p:attrName>ppt_w</p:attrName>
                                        </p:attrNameLst>
                                      </p:cBhvr>
                                      <p:tavLst>
                                        <p:tav tm="0">
                                          <p:val>
                                            <p:fltVal val="0"/>
                                          </p:val>
                                        </p:tav>
                                        <p:tav tm="100000">
                                          <p:val>
                                            <p:strVal val="#ppt_w"/>
                                          </p:val>
                                        </p:tav>
                                      </p:tavLst>
                                    </p:anim>
                                    <p:anim calcmode="lin" valueType="num">
                                      <p:cBhvr>
                                        <p:cTn id="37" dur="500" fill="hold"/>
                                        <p:tgtEl>
                                          <p:spTgt spid="86"/>
                                        </p:tgtEl>
                                        <p:attrNameLst>
                                          <p:attrName>ppt_h</p:attrName>
                                        </p:attrNameLst>
                                      </p:cBhvr>
                                      <p:tavLst>
                                        <p:tav tm="0">
                                          <p:val>
                                            <p:fltVal val="0"/>
                                          </p:val>
                                        </p:tav>
                                        <p:tav tm="100000">
                                          <p:val>
                                            <p:strVal val="#ppt_h"/>
                                          </p:val>
                                        </p:tav>
                                      </p:tavLst>
                                    </p:anim>
                                    <p:animEffect transition="in" filter="fade">
                                      <p:cBhvr>
                                        <p:cTn id="38" dur="500"/>
                                        <p:tgtEl>
                                          <p:spTgt spid="86"/>
                                        </p:tgtEl>
                                      </p:cBhvr>
                                    </p:animEffect>
                                  </p:childTnLst>
                                </p:cTn>
                              </p:par>
                              <p:par>
                                <p:cTn id="39" presetID="53" presetClass="entr" presetSubtype="16" fill="hold" grpId="0" nodeType="withEffect">
                                  <p:stCondLst>
                                    <p:cond delay="500"/>
                                  </p:stCondLst>
                                  <p:childTnLst>
                                    <p:set>
                                      <p:cBhvr>
                                        <p:cTn id="40" dur="1" fill="hold">
                                          <p:stCondLst>
                                            <p:cond delay="0"/>
                                          </p:stCondLst>
                                        </p:cTn>
                                        <p:tgtEl>
                                          <p:spTgt spid="87"/>
                                        </p:tgtEl>
                                        <p:attrNameLst>
                                          <p:attrName>style.visibility</p:attrName>
                                        </p:attrNameLst>
                                      </p:cBhvr>
                                      <p:to>
                                        <p:strVal val="visible"/>
                                      </p:to>
                                    </p:set>
                                    <p:anim calcmode="lin" valueType="num">
                                      <p:cBhvr>
                                        <p:cTn id="41" dur="500" fill="hold"/>
                                        <p:tgtEl>
                                          <p:spTgt spid="87"/>
                                        </p:tgtEl>
                                        <p:attrNameLst>
                                          <p:attrName>ppt_w</p:attrName>
                                        </p:attrNameLst>
                                      </p:cBhvr>
                                      <p:tavLst>
                                        <p:tav tm="0">
                                          <p:val>
                                            <p:fltVal val="0"/>
                                          </p:val>
                                        </p:tav>
                                        <p:tav tm="100000">
                                          <p:val>
                                            <p:strVal val="#ppt_w"/>
                                          </p:val>
                                        </p:tav>
                                      </p:tavLst>
                                    </p:anim>
                                    <p:anim calcmode="lin" valueType="num">
                                      <p:cBhvr>
                                        <p:cTn id="42" dur="500" fill="hold"/>
                                        <p:tgtEl>
                                          <p:spTgt spid="87"/>
                                        </p:tgtEl>
                                        <p:attrNameLst>
                                          <p:attrName>ppt_h</p:attrName>
                                        </p:attrNameLst>
                                      </p:cBhvr>
                                      <p:tavLst>
                                        <p:tav tm="0">
                                          <p:val>
                                            <p:fltVal val="0"/>
                                          </p:val>
                                        </p:tav>
                                        <p:tav tm="100000">
                                          <p:val>
                                            <p:strVal val="#ppt_h"/>
                                          </p:val>
                                        </p:tav>
                                      </p:tavLst>
                                    </p:anim>
                                    <p:animEffect transition="in" filter="fade">
                                      <p:cBhvr>
                                        <p:cTn id="43" dur="500"/>
                                        <p:tgtEl>
                                          <p:spTgt spid="87"/>
                                        </p:tgtEl>
                                      </p:cBhvr>
                                    </p:animEffect>
                                  </p:childTnLst>
                                </p:cTn>
                              </p:par>
                              <p:par>
                                <p:cTn id="44" presetID="53" presetClass="entr" presetSubtype="16" fill="hold" grpId="0" nodeType="withEffect">
                                  <p:stCondLst>
                                    <p:cond delay="500"/>
                                  </p:stCondLst>
                                  <p:childTnLst>
                                    <p:set>
                                      <p:cBhvr>
                                        <p:cTn id="45" dur="1" fill="hold">
                                          <p:stCondLst>
                                            <p:cond delay="0"/>
                                          </p:stCondLst>
                                        </p:cTn>
                                        <p:tgtEl>
                                          <p:spTgt spid="88"/>
                                        </p:tgtEl>
                                        <p:attrNameLst>
                                          <p:attrName>style.visibility</p:attrName>
                                        </p:attrNameLst>
                                      </p:cBhvr>
                                      <p:to>
                                        <p:strVal val="visible"/>
                                      </p:to>
                                    </p:set>
                                    <p:anim calcmode="lin" valueType="num">
                                      <p:cBhvr>
                                        <p:cTn id="46" dur="500" fill="hold"/>
                                        <p:tgtEl>
                                          <p:spTgt spid="88"/>
                                        </p:tgtEl>
                                        <p:attrNameLst>
                                          <p:attrName>ppt_w</p:attrName>
                                        </p:attrNameLst>
                                      </p:cBhvr>
                                      <p:tavLst>
                                        <p:tav tm="0">
                                          <p:val>
                                            <p:fltVal val="0"/>
                                          </p:val>
                                        </p:tav>
                                        <p:tav tm="100000">
                                          <p:val>
                                            <p:strVal val="#ppt_w"/>
                                          </p:val>
                                        </p:tav>
                                      </p:tavLst>
                                    </p:anim>
                                    <p:anim calcmode="lin" valueType="num">
                                      <p:cBhvr>
                                        <p:cTn id="47" dur="500" fill="hold"/>
                                        <p:tgtEl>
                                          <p:spTgt spid="88"/>
                                        </p:tgtEl>
                                        <p:attrNameLst>
                                          <p:attrName>ppt_h</p:attrName>
                                        </p:attrNameLst>
                                      </p:cBhvr>
                                      <p:tavLst>
                                        <p:tav tm="0">
                                          <p:val>
                                            <p:fltVal val="0"/>
                                          </p:val>
                                        </p:tav>
                                        <p:tav tm="100000">
                                          <p:val>
                                            <p:strVal val="#ppt_h"/>
                                          </p:val>
                                        </p:tav>
                                      </p:tavLst>
                                    </p:anim>
                                    <p:animEffect transition="in" filter="fade">
                                      <p:cBhvr>
                                        <p:cTn id="48" dur="500"/>
                                        <p:tgtEl>
                                          <p:spTgt spid="88"/>
                                        </p:tgtEl>
                                      </p:cBhvr>
                                    </p:animEffect>
                                  </p:childTnLst>
                                </p:cTn>
                              </p:par>
                              <p:par>
                                <p:cTn id="49" presetID="53" presetClass="entr" presetSubtype="16" fill="hold" grpId="0" nodeType="withEffect">
                                  <p:stCondLst>
                                    <p:cond delay="500"/>
                                  </p:stCondLst>
                                  <p:childTnLst>
                                    <p:set>
                                      <p:cBhvr>
                                        <p:cTn id="50" dur="1" fill="hold">
                                          <p:stCondLst>
                                            <p:cond delay="0"/>
                                          </p:stCondLst>
                                        </p:cTn>
                                        <p:tgtEl>
                                          <p:spTgt spid="89"/>
                                        </p:tgtEl>
                                        <p:attrNameLst>
                                          <p:attrName>style.visibility</p:attrName>
                                        </p:attrNameLst>
                                      </p:cBhvr>
                                      <p:to>
                                        <p:strVal val="visible"/>
                                      </p:to>
                                    </p:set>
                                    <p:anim calcmode="lin" valueType="num">
                                      <p:cBhvr>
                                        <p:cTn id="51" dur="500" fill="hold"/>
                                        <p:tgtEl>
                                          <p:spTgt spid="89"/>
                                        </p:tgtEl>
                                        <p:attrNameLst>
                                          <p:attrName>ppt_w</p:attrName>
                                        </p:attrNameLst>
                                      </p:cBhvr>
                                      <p:tavLst>
                                        <p:tav tm="0">
                                          <p:val>
                                            <p:fltVal val="0"/>
                                          </p:val>
                                        </p:tav>
                                        <p:tav tm="100000">
                                          <p:val>
                                            <p:strVal val="#ppt_w"/>
                                          </p:val>
                                        </p:tav>
                                      </p:tavLst>
                                    </p:anim>
                                    <p:anim calcmode="lin" valueType="num">
                                      <p:cBhvr>
                                        <p:cTn id="52" dur="500" fill="hold"/>
                                        <p:tgtEl>
                                          <p:spTgt spid="89"/>
                                        </p:tgtEl>
                                        <p:attrNameLst>
                                          <p:attrName>ppt_h</p:attrName>
                                        </p:attrNameLst>
                                      </p:cBhvr>
                                      <p:tavLst>
                                        <p:tav tm="0">
                                          <p:val>
                                            <p:fltVal val="0"/>
                                          </p:val>
                                        </p:tav>
                                        <p:tav tm="100000">
                                          <p:val>
                                            <p:strVal val="#ppt_h"/>
                                          </p:val>
                                        </p:tav>
                                      </p:tavLst>
                                    </p:anim>
                                    <p:animEffect transition="in" filter="fade">
                                      <p:cBhvr>
                                        <p:cTn id="53" dur="500"/>
                                        <p:tgtEl>
                                          <p:spTgt spid="89"/>
                                        </p:tgtEl>
                                      </p:cBhvr>
                                    </p:animEffect>
                                  </p:childTnLst>
                                </p:cTn>
                              </p:par>
                              <p:par>
                                <p:cTn id="54" presetID="53" presetClass="entr" presetSubtype="16" fill="hold" grpId="0" nodeType="withEffect">
                                  <p:stCondLst>
                                    <p:cond delay="500"/>
                                  </p:stCondLst>
                                  <p:childTnLst>
                                    <p:set>
                                      <p:cBhvr>
                                        <p:cTn id="55" dur="1" fill="hold">
                                          <p:stCondLst>
                                            <p:cond delay="0"/>
                                          </p:stCondLst>
                                        </p:cTn>
                                        <p:tgtEl>
                                          <p:spTgt spid="90"/>
                                        </p:tgtEl>
                                        <p:attrNameLst>
                                          <p:attrName>style.visibility</p:attrName>
                                        </p:attrNameLst>
                                      </p:cBhvr>
                                      <p:to>
                                        <p:strVal val="visible"/>
                                      </p:to>
                                    </p:set>
                                    <p:anim calcmode="lin" valueType="num">
                                      <p:cBhvr>
                                        <p:cTn id="56" dur="500" fill="hold"/>
                                        <p:tgtEl>
                                          <p:spTgt spid="90"/>
                                        </p:tgtEl>
                                        <p:attrNameLst>
                                          <p:attrName>ppt_w</p:attrName>
                                        </p:attrNameLst>
                                      </p:cBhvr>
                                      <p:tavLst>
                                        <p:tav tm="0">
                                          <p:val>
                                            <p:fltVal val="0"/>
                                          </p:val>
                                        </p:tav>
                                        <p:tav tm="100000">
                                          <p:val>
                                            <p:strVal val="#ppt_w"/>
                                          </p:val>
                                        </p:tav>
                                      </p:tavLst>
                                    </p:anim>
                                    <p:anim calcmode="lin" valueType="num">
                                      <p:cBhvr>
                                        <p:cTn id="57" dur="500" fill="hold"/>
                                        <p:tgtEl>
                                          <p:spTgt spid="90"/>
                                        </p:tgtEl>
                                        <p:attrNameLst>
                                          <p:attrName>ppt_h</p:attrName>
                                        </p:attrNameLst>
                                      </p:cBhvr>
                                      <p:tavLst>
                                        <p:tav tm="0">
                                          <p:val>
                                            <p:fltVal val="0"/>
                                          </p:val>
                                        </p:tav>
                                        <p:tav tm="100000">
                                          <p:val>
                                            <p:strVal val="#ppt_h"/>
                                          </p:val>
                                        </p:tav>
                                      </p:tavLst>
                                    </p:anim>
                                    <p:animEffect transition="in" filter="fade">
                                      <p:cBhvr>
                                        <p:cTn id="58" dur="500"/>
                                        <p:tgtEl>
                                          <p:spTgt spid="90"/>
                                        </p:tgtEl>
                                      </p:cBhvr>
                                    </p:animEffect>
                                  </p:childTnLst>
                                </p:cTn>
                              </p:par>
                            </p:childTnLst>
                          </p:cTn>
                        </p:par>
                        <p:par>
                          <p:cTn id="59" fill="hold">
                            <p:stCondLst>
                              <p:cond delay="3750"/>
                            </p:stCondLst>
                            <p:childTnLst>
                              <p:par>
                                <p:cTn id="60" presetID="42" presetClass="entr" presetSubtype="0" fill="hold" grpId="0" nodeType="afterEffect">
                                  <p:stCondLst>
                                    <p:cond delay="0"/>
                                  </p:stCondLst>
                                  <p:childTnLst>
                                    <p:set>
                                      <p:cBhvr>
                                        <p:cTn id="61" dur="1" fill="hold">
                                          <p:stCondLst>
                                            <p:cond delay="0"/>
                                          </p:stCondLst>
                                        </p:cTn>
                                        <p:tgtEl>
                                          <p:spTgt spid="101"/>
                                        </p:tgtEl>
                                        <p:attrNameLst>
                                          <p:attrName>style.visibility</p:attrName>
                                        </p:attrNameLst>
                                      </p:cBhvr>
                                      <p:to>
                                        <p:strVal val="visible"/>
                                      </p:to>
                                    </p:set>
                                    <p:animEffect transition="in" filter="fade">
                                      <p:cBhvr>
                                        <p:cTn id="62" dur="1000"/>
                                        <p:tgtEl>
                                          <p:spTgt spid="101"/>
                                        </p:tgtEl>
                                      </p:cBhvr>
                                    </p:animEffect>
                                    <p:anim calcmode="lin" valueType="num">
                                      <p:cBhvr>
                                        <p:cTn id="63" dur="1000" fill="hold"/>
                                        <p:tgtEl>
                                          <p:spTgt spid="101"/>
                                        </p:tgtEl>
                                        <p:attrNameLst>
                                          <p:attrName>ppt_x</p:attrName>
                                        </p:attrNameLst>
                                      </p:cBhvr>
                                      <p:tavLst>
                                        <p:tav tm="0">
                                          <p:val>
                                            <p:strVal val="#ppt_x"/>
                                          </p:val>
                                        </p:tav>
                                        <p:tav tm="100000">
                                          <p:val>
                                            <p:strVal val="#ppt_x"/>
                                          </p:val>
                                        </p:tav>
                                      </p:tavLst>
                                    </p:anim>
                                    <p:anim calcmode="lin" valueType="num">
                                      <p:cBhvr>
                                        <p:cTn id="64" dur="1000" fill="hold"/>
                                        <p:tgtEl>
                                          <p:spTgt spid="101"/>
                                        </p:tgtEl>
                                        <p:attrNameLst>
                                          <p:attrName>ppt_y</p:attrName>
                                        </p:attrNameLst>
                                      </p:cBhvr>
                                      <p:tavLst>
                                        <p:tav tm="0">
                                          <p:val>
                                            <p:strVal val="#ppt_y+.1"/>
                                          </p:val>
                                        </p:tav>
                                        <p:tav tm="100000">
                                          <p:val>
                                            <p:strVal val="#ppt_y"/>
                                          </p:val>
                                        </p:tav>
                                      </p:tavLst>
                                    </p:anim>
                                  </p:childTnLst>
                                </p:cTn>
                              </p:par>
                            </p:childTnLst>
                          </p:cTn>
                        </p:par>
                        <p:par>
                          <p:cTn id="65" fill="hold">
                            <p:stCondLst>
                              <p:cond delay="4750"/>
                            </p:stCondLst>
                            <p:childTnLst>
                              <p:par>
                                <p:cTn id="66" presetID="53" presetClass="entr" presetSubtype="16" fill="hold" grpId="0" nodeType="afterEffect">
                                  <p:stCondLst>
                                    <p:cond delay="0"/>
                                  </p:stCondLst>
                                  <p:childTnLst>
                                    <p:set>
                                      <p:cBhvr>
                                        <p:cTn id="67" dur="1" fill="hold">
                                          <p:stCondLst>
                                            <p:cond delay="0"/>
                                          </p:stCondLst>
                                        </p:cTn>
                                        <p:tgtEl>
                                          <p:spTgt spid="121"/>
                                        </p:tgtEl>
                                        <p:attrNameLst>
                                          <p:attrName>style.visibility</p:attrName>
                                        </p:attrNameLst>
                                      </p:cBhvr>
                                      <p:to>
                                        <p:strVal val="visible"/>
                                      </p:to>
                                    </p:set>
                                    <p:anim calcmode="lin" valueType="num">
                                      <p:cBhvr>
                                        <p:cTn id="68" dur="500" fill="hold"/>
                                        <p:tgtEl>
                                          <p:spTgt spid="121"/>
                                        </p:tgtEl>
                                        <p:attrNameLst>
                                          <p:attrName>ppt_w</p:attrName>
                                        </p:attrNameLst>
                                      </p:cBhvr>
                                      <p:tavLst>
                                        <p:tav tm="0">
                                          <p:val>
                                            <p:fltVal val="0"/>
                                          </p:val>
                                        </p:tav>
                                        <p:tav tm="100000">
                                          <p:val>
                                            <p:strVal val="#ppt_w"/>
                                          </p:val>
                                        </p:tav>
                                      </p:tavLst>
                                    </p:anim>
                                    <p:anim calcmode="lin" valueType="num">
                                      <p:cBhvr>
                                        <p:cTn id="69" dur="500" fill="hold"/>
                                        <p:tgtEl>
                                          <p:spTgt spid="121"/>
                                        </p:tgtEl>
                                        <p:attrNameLst>
                                          <p:attrName>ppt_h</p:attrName>
                                        </p:attrNameLst>
                                      </p:cBhvr>
                                      <p:tavLst>
                                        <p:tav tm="0">
                                          <p:val>
                                            <p:fltVal val="0"/>
                                          </p:val>
                                        </p:tav>
                                        <p:tav tm="100000">
                                          <p:val>
                                            <p:strVal val="#ppt_h"/>
                                          </p:val>
                                        </p:tav>
                                      </p:tavLst>
                                    </p:anim>
                                    <p:animEffect transition="in" filter="fade">
                                      <p:cBhvr>
                                        <p:cTn id="70" dur="500"/>
                                        <p:tgtEl>
                                          <p:spTgt spid="121"/>
                                        </p:tgtEl>
                                      </p:cBhvr>
                                    </p:animEffect>
                                  </p:childTnLst>
                                </p:cTn>
                              </p:par>
                            </p:childTnLst>
                          </p:cTn>
                        </p:par>
                        <p:par>
                          <p:cTn id="71" fill="hold">
                            <p:stCondLst>
                              <p:cond delay="5250"/>
                            </p:stCondLst>
                            <p:childTnLst>
                              <p:par>
                                <p:cTn id="72" presetID="41" presetClass="entr" presetSubtype="0" fill="hold" grpId="0" nodeType="afterEffect">
                                  <p:stCondLst>
                                    <p:cond delay="0"/>
                                  </p:stCondLst>
                                  <p:iterate type="lt">
                                    <p:tmPct val="10000"/>
                                  </p:iterate>
                                  <p:childTnLst>
                                    <p:set>
                                      <p:cBhvr>
                                        <p:cTn id="73" dur="1" fill="hold">
                                          <p:stCondLst>
                                            <p:cond delay="0"/>
                                          </p:stCondLst>
                                        </p:cTn>
                                        <p:tgtEl>
                                          <p:spTgt spid="102"/>
                                        </p:tgtEl>
                                        <p:attrNameLst>
                                          <p:attrName>style.visibility</p:attrName>
                                        </p:attrNameLst>
                                      </p:cBhvr>
                                      <p:to>
                                        <p:strVal val="visible"/>
                                      </p:to>
                                    </p:set>
                                    <p:anim calcmode="lin" valueType="num">
                                      <p:cBhvr>
                                        <p:cTn id="74" dur="500" fill="hold"/>
                                        <p:tgtEl>
                                          <p:spTgt spid="102"/>
                                        </p:tgtEl>
                                        <p:attrNameLst>
                                          <p:attrName>ppt_x</p:attrName>
                                        </p:attrNameLst>
                                      </p:cBhvr>
                                      <p:tavLst>
                                        <p:tav tm="0">
                                          <p:val>
                                            <p:strVal val="#ppt_x"/>
                                          </p:val>
                                        </p:tav>
                                        <p:tav tm="50000">
                                          <p:val>
                                            <p:strVal val="#ppt_x+.1"/>
                                          </p:val>
                                        </p:tav>
                                        <p:tav tm="100000">
                                          <p:val>
                                            <p:strVal val="#ppt_x"/>
                                          </p:val>
                                        </p:tav>
                                      </p:tavLst>
                                    </p:anim>
                                    <p:anim calcmode="lin" valueType="num">
                                      <p:cBhvr>
                                        <p:cTn id="75" dur="500" fill="hold"/>
                                        <p:tgtEl>
                                          <p:spTgt spid="102"/>
                                        </p:tgtEl>
                                        <p:attrNameLst>
                                          <p:attrName>ppt_y</p:attrName>
                                        </p:attrNameLst>
                                      </p:cBhvr>
                                      <p:tavLst>
                                        <p:tav tm="0">
                                          <p:val>
                                            <p:strVal val="#ppt_y"/>
                                          </p:val>
                                        </p:tav>
                                        <p:tav tm="100000">
                                          <p:val>
                                            <p:strVal val="#ppt_y"/>
                                          </p:val>
                                        </p:tav>
                                      </p:tavLst>
                                    </p:anim>
                                    <p:anim calcmode="lin" valueType="num">
                                      <p:cBhvr>
                                        <p:cTn id="76" dur="500" fill="hold"/>
                                        <p:tgtEl>
                                          <p:spTgt spid="102"/>
                                        </p:tgtEl>
                                        <p:attrNameLst>
                                          <p:attrName>ppt_h</p:attrName>
                                        </p:attrNameLst>
                                      </p:cBhvr>
                                      <p:tavLst>
                                        <p:tav tm="0">
                                          <p:val>
                                            <p:strVal val="#ppt_h/10"/>
                                          </p:val>
                                        </p:tav>
                                        <p:tav tm="50000">
                                          <p:val>
                                            <p:strVal val="#ppt_h+.01"/>
                                          </p:val>
                                        </p:tav>
                                        <p:tav tm="100000">
                                          <p:val>
                                            <p:strVal val="#ppt_h"/>
                                          </p:val>
                                        </p:tav>
                                      </p:tavLst>
                                    </p:anim>
                                    <p:anim calcmode="lin" valueType="num">
                                      <p:cBhvr>
                                        <p:cTn id="77" dur="500" fill="hold"/>
                                        <p:tgtEl>
                                          <p:spTgt spid="102"/>
                                        </p:tgtEl>
                                        <p:attrNameLst>
                                          <p:attrName>ppt_w</p:attrName>
                                        </p:attrNameLst>
                                      </p:cBhvr>
                                      <p:tavLst>
                                        <p:tav tm="0">
                                          <p:val>
                                            <p:strVal val="#ppt_w/10"/>
                                          </p:val>
                                        </p:tav>
                                        <p:tav tm="50000">
                                          <p:val>
                                            <p:strVal val="#ppt_w+.01"/>
                                          </p:val>
                                        </p:tav>
                                        <p:tav tm="100000">
                                          <p:val>
                                            <p:strVal val="#ppt_w"/>
                                          </p:val>
                                        </p:tav>
                                      </p:tavLst>
                                    </p:anim>
                                    <p:animEffect transition="in" filter="fade">
                                      <p:cBhvr>
                                        <p:cTn id="78" dur="500" tmFilter="0,0; .5, 1; 1, 1"/>
                                        <p:tgtEl>
                                          <p:spTgt spid="102"/>
                                        </p:tgtEl>
                                      </p:cBhvr>
                                    </p:animEffect>
                                  </p:childTnLst>
                                </p:cTn>
                              </p:par>
                            </p:childTnLst>
                          </p:cTn>
                        </p:par>
                        <p:par>
                          <p:cTn id="79" fill="hold">
                            <p:stCondLst>
                              <p:cond delay="6000"/>
                            </p:stCondLst>
                            <p:childTnLst>
                              <p:par>
                                <p:cTn id="80" presetID="22" presetClass="entr" presetSubtype="4" fill="hold" nodeType="afterEffect">
                                  <p:stCondLst>
                                    <p:cond delay="0"/>
                                  </p:stCondLst>
                                  <p:childTnLst>
                                    <p:set>
                                      <p:cBhvr>
                                        <p:cTn id="81" dur="1" fill="hold">
                                          <p:stCondLst>
                                            <p:cond delay="0"/>
                                          </p:stCondLst>
                                        </p:cTn>
                                        <p:tgtEl>
                                          <p:spTgt spid="94"/>
                                        </p:tgtEl>
                                        <p:attrNameLst>
                                          <p:attrName>style.visibility</p:attrName>
                                        </p:attrNameLst>
                                      </p:cBhvr>
                                      <p:to>
                                        <p:strVal val="visible"/>
                                      </p:to>
                                    </p:set>
                                    <p:animEffect transition="in" filter="wipe(down)">
                                      <p:cBhvr>
                                        <p:cTn id="82" dur="500"/>
                                        <p:tgtEl>
                                          <p:spTgt spid="94"/>
                                        </p:tgtEl>
                                      </p:cBhvr>
                                    </p:animEffect>
                                  </p:childTnLst>
                                </p:cTn>
                              </p:par>
                            </p:childTnLst>
                          </p:cTn>
                        </p:par>
                        <p:par>
                          <p:cTn id="83" fill="hold">
                            <p:stCondLst>
                              <p:cond delay="6500"/>
                            </p:stCondLst>
                            <p:childTnLst>
                              <p:par>
                                <p:cTn id="84" presetID="53" presetClass="entr" presetSubtype="16" fill="hold" grpId="0" nodeType="afterEffect">
                                  <p:stCondLst>
                                    <p:cond delay="0"/>
                                  </p:stCondLst>
                                  <p:childTnLst>
                                    <p:set>
                                      <p:cBhvr>
                                        <p:cTn id="85" dur="1" fill="hold">
                                          <p:stCondLst>
                                            <p:cond delay="0"/>
                                          </p:stCondLst>
                                        </p:cTn>
                                        <p:tgtEl>
                                          <p:spTgt spid="95"/>
                                        </p:tgtEl>
                                        <p:attrNameLst>
                                          <p:attrName>style.visibility</p:attrName>
                                        </p:attrNameLst>
                                      </p:cBhvr>
                                      <p:to>
                                        <p:strVal val="visible"/>
                                      </p:to>
                                    </p:set>
                                    <p:anim calcmode="lin" valueType="num">
                                      <p:cBhvr>
                                        <p:cTn id="86" dur="500" fill="hold"/>
                                        <p:tgtEl>
                                          <p:spTgt spid="95"/>
                                        </p:tgtEl>
                                        <p:attrNameLst>
                                          <p:attrName>ppt_w</p:attrName>
                                        </p:attrNameLst>
                                      </p:cBhvr>
                                      <p:tavLst>
                                        <p:tav tm="0">
                                          <p:val>
                                            <p:fltVal val="0"/>
                                          </p:val>
                                        </p:tav>
                                        <p:tav tm="100000">
                                          <p:val>
                                            <p:strVal val="#ppt_w"/>
                                          </p:val>
                                        </p:tav>
                                      </p:tavLst>
                                    </p:anim>
                                    <p:anim calcmode="lin" valueType="num">
                                      <p:cBhvr>
                                        <p:cTn id="87" dur="500" fill="hold"/>
                                        <p:tgtEl>
                                          <p:spTgt spid="95"/>
                                        </p:tgtEl>
                                        <p:attrNameLst>
                                          <p:attrName>ppt_h</p:attrName>
                                        </p:attrNameLst>
                                      </p:cBhvr>
                                      <p:tavLst>
                                        <p:tav tm="0">
                                          <p:val>
                                            <p:fltVal val="0"/>
                                          </p:val>
                                        </p:tav>
                                        <p:tav tm="100000">
                                          <p:val>
                                            <p:strVal val="#ppt_h"/>
                                          </p:val>
                                        </p:tav>
                                      </p:tavLst>
                                    </p:anim>
                                    <p:animEffect transition="in" filter="fade">
                                      <p:cBhvr>
                                        <p:cTn id="88" dur="500"/>
                                        <p:tgtEl>
                                          <p:spTgt spid="95"/>
                                        </p:tgtEl>
                                      </p:cBhvr>
                                    </p:animEffect>
                                  </p:childTnLst>
                                </p:cTn>
                              </p:par>
                              <p:par>
                                <p:cTn id="89" presetID="53" presetClass="entr" presetSubtype="16" fill="hold" grpId="0" nodeType="withEffect">
                                  <p:stCondLst>
                                    <p:cond delay="500"/>
                                  </p:stCondLst>
                                  <p:childTnLst>
                                    <p:set>
                                      <p:cBhvr>
                                        <p:cTn id="90" dur="1" fill="hold">
                                          <p:stCondLst>
                                            <p:cond delay="0"/>
                                          </p:stCondLst>
                                        </p:cTn>
                                        <p:tgtEl>
                                          <p:spTgt spid="96"/>
                                        </p:tgtEl>
                                        <p:attrNameLst>
                                          <p:attrName>style.visibility</p:attrName>
                                        </p:attrNameLst>
                                      </p:cBhvr>
                                      <p:to>
                                        <p:strVal val="visible"/>
                                      </p:to>
                                    </p:set>
                                    <p:anim calcmode="lin" valueType="num">
                                      <p:cBhvr>
                                        <p:cTn id="91" dur="500" fill="hold"/>
                                        <p:tgtEl>
                                          <p:spTgt spid="96"/>
                                        </p:tgtEl>
                                        <p:attrNameLst>
                                          <p:attrName>ppt_w</p:attrName>
                                        </p:attrNameLst>
                                      </p:cBhvr>
                                      <p:tavLst>
                                        <p:tav tm="0">
                                          <p:val>
                                            <p:fltVal val="0"/>
                                          </p:val>
                                        </p:tav>
                                        <p:tav tm="100000">
                                          <p:val>
                                            <p:strVal val="#ppt_w"/>
                                          </p:val>
                                        </p:tav>
                                      </p:tavLst>
                                    </p:anim>
                                    <p:anim calcmode="lin" valueType="num">
                                      <p:cBhvr>
                                        <p:cTn id="92" dur="500" fill="hold"/>
                                        <p:tgtEl>
                                          <p:spTgt spid="96"/>
                                        </p:tgtEl>
                                        <p:attrNameLst>
                                          <p:attrName>ppt_h</p:attrName>
                                        </p:attrNameLst>
                                      </p:cBhvr>
                                      <p:tavLst>
                                        <p:tav tm="0">
                                          <p:val>
                                            <p:fltVal val="0"/>
                                          </p:val>
                                        </p:tav>
                                        <p:tav tm="100000">
                                          <p:val>
                                            <p:strVal val="#ppt_h"/>
                                          </p:val>
                                        </p:tav>
                                      </p:tavLst>
                                    </p:anim>
                                    <p:animEffect transition="in" filter="fade">
                                      <p:cBhvr>
                                        <p:cTn id="93" dur="500"/>
                                        <p:tgtEl>
                                          <p:spTgt spid="96"/>
                                        </p:tgtEl>
                                      </p:cBhvr>
                                    </p:animEffect>
                                  </p:childTnLst>
                                </p:cTn>
                              </p:par>
                              <p:par>
                                <p:cTn id="94" presetID="53" presetClass="entr" presetSubtype="16" fill="hold" grpId="0" nodeType="withEffect">
                                  <p:stCondLst>
                                    <p:cond delay="500"/>
                                  </p:stCondLst>
                                  <p:childTnLst>
                                    <p:set>
                                      <p:cBhvr>
                                        <p:cTn id="95" dur="1" fill="hold">
                                          <p:stCondLst>
                                            <p:cond delay="0"/>
                                          </p:stCondLst>
                                        </p:cTn>
                                        <p:tgtEl>
                                          <p:spTgt spid="97"/>
                                        </p:tgtEl>
                                        <p:attrNameLst>
                                          <p:attrName>style.visibility</p:attrName>
                                        </p:attrNameLst>
                                      </p:cBhvr>
                                      <p:to>
                                        <p:strVal val="visible"/>
                                      </p:to>
                                    </p:set>
                                    <p:anim calcmode="lin" valueType="num">
                                      <p:cBhvr>
                                        <p:cTn id="96" dur="500" fill="hold"/>
                                        <p:tgtEl>
                                          <p:spTgt spid="97"/>
                                        </p:tgtEl>
                                        <p:attrNameLst>
                                          <p:attrName>ppt_w</p:attrName>
                                        </p:attrNameLst>
                                      </p:cBhvr>
                                      <p:tavLst>
                                        <p:tav tm="0">
                                          <p:val>
                                            <p:fltVal val="0"/>
                                          </p:val>
                                        </p:tav>
                                        <p:tav tm="100000">
                                          <p:val>
                                            <p:strVal val="#ppt_w"/>
                                          </p:val>
                                        </p:tav>
                                      </p:tavLst>
                                    </p:anim>
                                    <p:anim calcmode="lin" valueType="num">
                                      <p:cBhvr>
                                        <p:cTn id="97" dur="500" fill="hold"/>
                                        <p:tgtEl>
                                          <p:spTgt spid="97"/>
                                        </p:tgtEl>
                                        <p:attrNameLst>
                                          <p:attrName>ppt_h</p:attrName>
                                        </p:attrNameLst>
                                      </p:cBhvr>
                                      <p:tavLst>
                                        <p:tav tm="0">
                                          <p:val>
                                            <p:fltVal val="0"/>
                                          </p:val>
                                        </p:tav>
                                        <p:tav tm="100000">
                                          <p:val>
                                            <p:strVal val="#ppt_h"/>
                                          </p:val>
                                        </p:tav>
                                      </p:tavLst>
                                    </p:anim>
                                    <p:animEffect transition="in" filter="fade">
                                      <p:cBhvr>
                                        <p:cTn id="98" dur="500"/>
                                        <p:tgtEl>
                                          <p:spTgt spid="97"/>
                                        </p:tgtEl>
                                      </p:cBhvr>
                                    </p:animEffect>
                                  </p:childTnLst>
                                </p:cTn>
                              </p:par>
                              <p:par>
                                <p:cTn id="99" presetID="53" presetClass="entr" presetSubtype="16" fill="hold" grpId="0" nodeType="withEffect">
                                  <p:stCondLst>
                                    <p:cond delay="500"/>
                                  </p:stCondLst>
                                  <p:childTnLst>
                                    <p:set>
                                      <p:cBhvr>
                                        <p:cTn id="100" dur="1" fill="hold">
                                          <p:stCondLst>
                                            <p:cond delay="0"/>
                                          </p:stCondLst>
                                        </p:cTn>
                                        <p:tgtEl>
                                          <p:spTgt spid="98"/>
                                        </p:tgtEl>
                                        <p:attrNameLst>
                                          <p:attrName>style.visibility</p:attrName>
                                        </p:attrNameLst>
                                      </p:cBhvr>
                                      <p:to>
                                        <p:strVal val="visible"/>
                                      </p:to>
                                    </p:set>
                                    <p:anim calcmode="lin" valueType="num">
                                      <p:cBhvr>
                                        <p:cTn id="101" dur="500" fill="hold"/>
                                        <p:tgtEl>
                                          <p:spTgt spid="98"/>
                                        </p:tgtEl>
                                        <p:attrNameLst>
                                          <p:attrName>ppt_w</p:attrName>
                                        </p:attrNameLst>
                                      </p:cBhvr>
                                      <p:tavLst>
                                        <p:tav tm="0">
                                          <p:val>
                                            <p:fltVal val="0"/>
                                          </p:val>
                                        </p:tav>
                                        <p:tav tm="100000">
                                          <p:val>
                                            <p:strVal val="#ppt_w"/>
                                          </p:val>
                                        </p:tav>
                                      </p:tavLst>
                                    </p:anim>
                                    <p:anim calcmode="lin" valueType="num">
                                      <p:cBhvr>
                                        <p:cTn id="102" dur="500" fill="hold"/>
                                        <p:tgtEl>
                                          <p:spTgt spid="98"/>
                                        </p:tgtEl>
                                        <p:attrNameLst>
                                          <p:attrName>ppt_h</p:attrName>
                                        </p:attrNameLst>
                                      </p:cBhvr>
                                      <p:tavLst>
                                        <p:tav tm="0">
                                          <p:val>
                                            <p:fltVal val="0"/>
                                          </p:val>
                                        </p:tav>
                                        <p:tav tm="100000">
                                          <p:val>
                                            <p:strVal val="#ppt_h"/>
                                          </p:val>
                                        </p:tav>
                                      </p:tavLst>
                                    </p:anim>
                                    <p:animEffect transition="in" filter="fade">
                                      <p:cBhvr>
                                        <p:cTn id="103" dur="500"/>
                                        <p:tgtEl>
                                          <p:spTgt spid="98"/>
                                        </p:tgtEl>
                                      </p:cBhvr>
                                    </p:animEffect>
                                  </p:childTnLst>
                                </p:cTn>
                              </p:par>
                              <p:par>
                                <p:cTn id="104" presetID="53" presetClass="entr" presetSubtype="16" fill="hold" grpId="0" nodeType="withEffect">
                                  <p:stCondLst>
                                    <p:cond delay="500"/>
                                  </p:stCondLst>
                                  <p:childTnLst>
                                    <p:set>
                                      <p:cBhvr>
                                        <p:cTn id="105" dur="1" fill="hold">
                                          <p:stCondLst>
                                            <p:cond delay="0"/>
                                          </p:stCondLst>
                                        </p:cTn>
                                        <p:tgtEl>
                                          <p:spTgt spid="99"/>
                                        </p:tgtEl>
                                        <p:attrNameLst>
                                          <p:attrName>style.visibility</p:attrName>
                                        </p:attrNameLst>
                                      </p:cBhvr>
                                      <p:to>
                                        <p:strVal val="visible"/>
                                      </p:to>
                                    </p:set>
                                    <p:anim calcmode="lin" valueType="num">
                                      <p:cBhvr>
                                        <p:cTn id="106" dur="500" fill="hold"/>
                                        <p:tgtEl>
                                          <p:spTgt spid="99"/>
                                        </p:tgtEl>
                                        <p:attrNameLst>
                                          <p:attrName>ppt_w</p:attrName>
                                        </p:attrNameLst>
                                      </p:cBhvr>
                                      <p:tavLst>
                                        <p:tav tm="0">
                                          <p:val>
                                            <p:fltVal val="0"/>
                                          </p:val>
                                        </p:tav>
                                        <p:tav tm="100000">
                                          <p:val>
                                            <p:strVal val="#ppt_w"/>
                                          </p:val>
                                        </p:tav>
                                      </p:tavLst>
                                    </p:anim>
                                    <p:anim calcmode="lin" valueType="num">
                                      <p:cBhvr>
                                        <p:cTn id="107" dur="500" fill="hold"/>
                                        <p:tgtEl>
                                          <p:spTgt spid="99"/>
                                        </p:tgtEl>
                                        <p:attrNameLst>
                                          <p:attrName>ppt_h</p:attrName>
                                        </p:attrNameLst>
                                      </p:cBhvr>
                                      <p:tavLst>
                                        <p:tav tm="0">
                                          <p:val>
                                            <p:fltVal val="0"/>
                                          </p:val>
                                        </p:tav>
                                        <p:tav tm="100000">
                                          <p:val>
                                            <p:strVal val="#ppt_h"/>
                                          </p:val>
                                        </p:tav>
                                      </p:tavLst>
                                    </p:anim>
                                    <p:animEffect transition="in" filter="fade">
                                      <p:cBhvr>
                                        <p:cTn id="108" dur="500"/>
                                        <p:tgtEl>
                                          <p:spTgt spid="99"/>
                                        </p:tgtEl>
                                      </p:cBhvr>
                                    </p:animEffect>
                                  </p:childTnLst>
                                </p:cTn>
                              </p:par>
                              <p:par>
                                <p:cTn id="109" presetID="53" presetClass="entr" presetSubtype="16" fill="hold" grpId="0" nodeType="withEffect">
                                  <p:stCondLst>
                                    <p:cond delay="500"/>
                                  </p:stCondLst>
                                  <p:childTnLst>
                                    <p:set>
                                      <p:cBhvr>
                                        <p:cTn id="110" dur="1" fill="hold">
                                          <p:stCondLst>
                                            <p:cond delay="0"/>
                                          </p:stCondLst>
                                        </p:cTn>
                                        <p:tgtEl>
                                          <p:spTgt spid="100"/>
                                        </p:tgtEl>
                                        <p:attrNameLst>
                                          <p:attrName>style.visibility</p:attrName>
                                        </p:attrNameLst>
                                      </p:cBhvr>
                                      <p:to>
                                        <p:strVal val="visible"/>
                                      </p:to>
                                    </p:set>
                                    <p:anim calcmode="lin" valueType="num">
                                      <p:cBhvr>
                                        <p:cTn id="111" dur="500" fill="hold"/>
                                        <p:tgtEl>
                                          <p:spTgt spid="100"/>
                                        </p:tgtEl>
                                        <p:attrNameLst>
                                          <p:attrName>ppt_w</p:attrName>
                                        </p:attrNameLst>
                                      </p:cBhvr>
                                      <p:tavLst>
                                        <p:tav tm="0">
                                          <p:val>
                                            <p:fltVal val="0"/>
                                          </p:val>
                                        </p:tav>
                                        <p:tav tm="100000">
                                          <p:val>
                                            <p:strVal val="#ppt_w"/>
                                          </p:val>
                                        </p:tav>
                                      </p:tavLst>
                                    </p:anim>
                                    <p:anim calcmode="lin" valueType="num">
                                      <p:cBhvr>
                                        <p:cTn id="112" dur="500" fill="hold"/>
                                        <p:tgtEl>
                                          <p:spTgt spid="100"/>
                                        </p:tgtEl>
                                        <p:attrNameLst>
                                          <p:attrName>ppt_h</p:attrName>
                                        </p:attrNameLst>
                                      </p:cBhvr>
                                      <p:tavLst>
                                        <p:tav tm="0">
                                          <p:val>
                                            <p:fltVal val="0"/>
                                          </p:val>
                                        </p:tav>
                                        <p:tav tm="100000">
                                          <p:val>
                                            <p:strVal val="#ppt_h"/>
                                          </p:val>
                                        </p:tav>
                                      </p:tavLst>
                                    </p:anim>
                                    <p:animEffect transition="in" filter="fade">
                                      <p:cBhvr>
                                        <p:cTn id="113" dur="500"/>
                                        <p:tgtEl>
                                          <p:spTgt spid="100"/>
                                        </p:tgtEl>
                                      </p:cBhvr>
                                    </p:animEffect>
                                  </p:childTnLst>
                                </p:cTn>
                              </p:par>
                            </p:childTnLst>
                          </p:cTn>
                        </p:par>
                        <p:par>
                          <p:cTn id="114" fill="hold">
                            <p:stCondLst>
                              <p:cond delay="7500"/>
                            </p:stCondLst>
                            <p:childTnLst>
                              <p:par>
                                <p:cTn id="115" presetID="42" presetClass="entr" presetSubtype="0" fill="hold" grpId="0" nodeType="afterEffect">
                                  <p:stCondLst>
                                    <p:cond delay="0"/>
                                  </p:stCondLst>
                                  <p:childTnLst>
                                    <p:set>
                                      <p:cBhvr>
                                        <p:cTn id="116" dur="1" fill="hold">
                                          <p:stCondLst>
                                            <p:cond delay="0"/>
                                          </p:stCondLst>
                                        </p:cTn>
                                        <p:tgtEl>
                                          <p:spTgt spid="110"/>
                                        </p:tgtEl>
                                        <p:attrNameLst>
                                          <p:attrName>style.visibility</p:attrName>
                                        </p:attrNameLst>
                                      </p:cBhvr>
                                      <p:to>
                                        <p:strVal val="visible"/>
                                      </p:to>
                                    </p:set>
                                    <p:animEffect transition="in" filter="fade">
                                      <p:cBhvr>
                                        <p:cTn id="117" dur="1000"/>
                                        <p:tgtEl>
                                          <p:spTgt spid="110"/>
                                        </p:tgtEl>
                                      </p:cBhvr>
                                    </p:animEffect>
                                    <p:anim calcmode="lin" valueType="num">
                                      <p:cBhvr>
                                        <p:cTn id="118" dur="1000" fill="hold"/>
                                        <p:tgtEl>
                                          <p:spTgt spid="110"/>
                                        </p:tgtEl>
                                        <p:attrNameLst>
                                          <p:attrName>ppt_x</p:attrName>
                                        </p:attrNameLst>
                                      </p:cBhvr>
                                      <p:tavLst>
                                        <p:tav tm="0">
                                          <p:val>
                                            <p:strVal val="#ppt_x"/>
                                          </p:val>
                                        </p:tav>
                                        <p:tav tm="100000">
                                          <p:val>
                                            <p:strVal val="#ppt_x"/>
                                          </p:val>
                                        </p:tav>
                                      </p:tavLst>
                                    </p:anim>
                                    <p:anim calcmode="lin" valueType="num">
                                      <p:cBhvr>
                                        <p:cTn id="119" dur="1000" fill="hold"/>
                                        <p:tgtEl>
                                          <p:spTgt spid="110"/>
                                        </p:tgtEl>
                                        <p:attrNameLst>
                                          <p:attrName>ppt_y</p:attrName>
                                        </p:attrNameLst>
                                      </p:cBhvr>
                                      <p:tavLst>
                                        <p:tav tm="0">
                                          <p:val>
                                            <p:strVal val="#ppt_y+.1"/>
                                          </p:val>
                                        </p:tav>
                                        <p:tav tm="100000">
                                          <p:val>
                                            <p:strVal val="#ppt_y"/>
                                          </p:val>
                                        </p:tav>
                                      </p:tavLst>
                                    </p:anim>
                                  </p:childTnLst>
                                </p:cTn>
                              </p:par>
                            </p:childTnLst>
                          </p:cTn>
                        </p:par>
                        <p:par>
                          <p:cTn id="120" fill="hold">
                            <p:stCondLst>
                              <p:cond delay="8500"/>
                            </p:stCondLst>
                            <p:childTnLst>
                              <p:par>
                                <p:cTn id="121" presetID="53" presetClass="entr" presetSubtype="16" fill="hold" grpId="0" nodeType="afterEffect">
                                  <p:stCondLst>
                                    <p:cond delay="0"/>
                                  </p:stCondLst>
                                  <p:childTnLst>
                                    <p:set>
                                      <p:cBhvr>
                                        <p:cTn id="122" dur="1" fill="hold">
                                          <p:stCondLst>
                                            <p:cond delay="0"/>
                                          </p:stCondLst>
                                        </p:cTn>
                                        <p:tgtEl>
                                          <p:spTgt spid="122"/>
                                        </p:tgtEl>
                                        <p:attrNameLst>
                                          <p:attrName>style.visibility</p:attrName>
                                        </p:attrNameLst>
                                      </p:cBhvr>
                                      <p:to>
                                        <p:strVal val="visible"/>
                                      </p:to>
                                    </p:set>
                                    <p:anim calcmode="lin" valueType="num">
                                      <p:cBhvr>
                                        <p:cTn id="123" dur="500" fill="hold"/>
                                        <p:tgtEl>
                                          <p:spTgt spid="122"/>
                                        </p:tgtEl>
                                        <p:attrNameLst>
                                          <p:attrName>ppt_w</p:attrName>
                                        </p:attrNameLst>
                                      </p:cBhvr>
                                      <p:tavLst>
                                        <p:tav tm="0">
                                          <p:val>
                                            <p:fltVal val="0"/>
                                          </p:val>
                                        </p:tav>
                                        <p:tav tm="100000">
                                          <p:val>
                                            <p:strVal val="#ppt_w"/>
                                          </p:val>
                                        </p:tav>
                                      </p:tavLst>
                                    </p:anim>
                                    <p:anim calcmode="lin" valueType="num">
                                      <p:cBhvr>
                                        <p:cTn id="124" dur="500" fill="hold"/>
                                        <p:tgtEl>
                                          <p:spTgt spid="122"/>
                                        </p:tgtEl>
                                        <p:attrNameLst>
                                          <p:attrName>ppt_h</p:attrName>
                                        </p:attrNameLst>
                                      </p:cBhvr>
                                      <p:tavLst>
                                        <p:tav tm="0">
                                          <p:val>
                                            <p:fltVal val="0"/>
                                          </p:val>
                                        </p:tav>
                                        <p:tav tm="100000">
                                          <p:val>
                                            <p:strVal val="#ppt_h"/>
                                          </p:val>
                                        </p:tav>
                                      </p:tavLst>
                                    </p:anim>
                                    <p:animEffect transition="in" filter="fade">
                                      <p:cBhvr>
                                        <p:cTn id="125" dur="500"/>
                                        <p:tgtEl>
                                          <p:spTgt spid="122"/>
                                        </p:tgtEl>
                                      </p:cBhvr>
                                    </p:animEffect>
                                  </p:childTnLst>
                                </p:cTn>
                              </p:par>
                            </p:childTnLst>
                          </p:cTn>
                        </p:par>
                        <p:par>
                          <p:cTn id="126" fill="hold">
                            <p:stCondLst>
                              <p:cond delay="9000"/>
                            </p:stCondLst>
                            <p:childTnLst>
                              <p:par>
                                <p:cTn id="127" presetID="41" presetClass="entr" presetSubtype="0" fill="hold" grpId="0" nodeType="afterEffect">
                                  <p:stCondLst>
                                    <p:cond delay="0"/>
                                  </p:stCondLst>
                                  <p:iterate type="lt">
                                    <p:tmPct val="10000"/>
                                  </p:iterate>
                                  <p:childTnLst>
                                    <p:set>
                                      <p:cBhvr>
                                        <p:cTn id="128" dur="1" fill="hold">
                                          <p:stCondLst>
                                            <p:cond delay="0"/>
                                          </p:stCondLst>
                                        </p:cTn>
                                        <p:tgtEl>
                                          <p:spTgt spid="111"/>
                                        </p:tgtEl>
                                        <p:attrNameLst>
                                          <p:attrName>style.visibility</p:attrName>
                                        </p:attrNameLst>
                                      </p:cBhvr>
                                      <p:to>
                                        <p:strVal val="visible"/>
                                      </p:to>
                                    </p:set>
                                    <p:anim calcmode="lin" valueType="num">
                                      <p:cBhvr>
                                        <p:cTn id="129" dur="500" fill="hold"/>
                                        <p:tgtEl>
                                          <p:spTgt spid="111"/>
                                        </p:tgtEl>
                                        <p:attrNameLst>
                                          <p:attrName>ppt_x</p:attrName>
                                        </p:attrNameLst>
                                      </p:cBhvr>
                                      <p:tavLst>
                                        <p:tav tm="0">
                                          <p:val>
                                            <p:strVal val="#ppt_x"/>
                                          </p:val>
                                        </p:tav>
                                        <p:tav tm="50000">
                                          <p:val>
                                            <p:strVal val="#ppt_x+.1"/>
                                          </p:val>
                                        </p:tav>
                                        <p:tav tm="100000">
                                          <p:val>
                                            <p:strVal val="#ppt_x"/>
                                          </p:val>
                                        </p:tav>
                                      </p:tavLst>
                                    </p:anim>
                                    <p:anim calcmode="lin" valueType="num">
                                      <p:cBhvr>
                                        <p:cTn id="130" dur="500" fill="hold"/>
                                        <p:tgtEl>
                                          <p:spTgt spid="111"/>
                                        </p:tgtEl>
                                        <p:attrNameLst>
                                          <p:attrName>ppt_y</p:attrName>
                                        </p:attrNameLst>
                                      </p:cBhvr>
                                      <p:tavLst>
                                        <p:tav tm="0">
                                          <p:val>
                                            <p:strVal val="#ppt_y"/>
                                          </p:val>
                                        </p:tav>
                                        <p:tav tm="100000">
                                          <p:val>
                                            <p:strVal val="#ppt_y"/>
                                          </p:val>
                                        </p:tav>
                                      </p:tavLst>
                                    </p:anim>
                                    <p:anim calcmode="lin" valueType="num">
                                      <p:cBhvr>
                                        <p:cTn id="131" dur="500" fill="hold"/>
                                        <p:tgtEl>
                                          <p:spTgt spid="111"/>
                                        </p:tgtEl>
                                        <p:attrNameLst>
                                          <p:attrName>ppt_h</p:attrName>
                                        </p:attrNameLst>
                                      </p:cBhvr>
                                      <p:tavLst>
                                        <p:tav tm="0">
                                          <p:val>
                                            <p:strVal val="#ppt_h/10"/>
                                          </p:val>
                                        </p:tav>
                                        <p:tav tm="50000">
                                          <p:val>
                                            <p:strVal val="#ppt_h+.01"/>
                                          </p:val>
                                        </p:tav>
                                        <p:tav tm="100000">
                                          <p:val>
                                            <p:strVal val="#ppt_h"/>
                                          </p:val>
                                        </p:tav>
                                      </p:tavLst>
                                    </p:anim>
                                    <p:anim calcmode="lin" valueType="num">
                                      <p:cBhvr>
                                        <p:cTn id="132" dur="500" fill="hold"/>
                                        <p:tgtEl>
                                          <p:spTgt spid="111"/>
                                        </p:tgtEl>
                                        <p:attrNameLst>
                                          <p:attrName>ppt_w</p:attrName>
                                        </p:attrNameLst>
                                      </p:cBhvr>
                                      <p:tavLst>
                                        <p:tav tm="0">
                                          <p:val>
                                            <p:strVal val="#ppt_w/10"/>
                                          </p:val>
                                        </p:tav>
                                        <p:tav tm="50000">
                                          <p:val>
                                            <p:strVal val="#ppt_w+.01"/>
                                          </p:val>
                                        </p:tav>
                                        <p:tav tm="100000">
                                          <p:val>
                                            <p:strVal val="#ppt_w"/>
                                          </p:val>
                                        </p:tav>
                                      </p:tavLst>
                                    </p:anim>
                                    <p:animEffect transition="in" filter="fade">
                                      <p:cBhvr>
                                        <p:cTn id="133" dur="500" tmFilter="0,0; .5, 1; 1, 1"/>
                                        <p:tgtEl>
                                          <p:spTgt spid="111"/>
                                        </p:tgtEl>
                                      </p:cBhvr>
                                    </p:animEffect>
                                  </p:childTnLst>
                                </p:cTn>
                              </p:par>
                            </p:childTnLst>
                          </p:cTn>
                        </p:par>
                        <p:par>
                          <p:cTn id="134" fill="hold">
                            <p:stCondLst>
                              <p:cond delay="9750"/>
                            </p:stCondLst>
                            <p:childTnLst>
                              <p:par>
                                <p:cTn id="135" presetID="22" presetClass="entr" presetSubtype="4" fill="hold" nodeType="afterEffect">
                                  <p:stCondLst>
                                    <p:cond delay="0"/>
                                  </p:stCondLst>
                                  <p:childTnLst>
                                    <p:set>
                                      <p:cBhvr>
                                        <p:cTn id="136" dur="1" fill="hold">
                                          <p:stCondLst>
                                            <p:cond delay="0"/>
                                          </p:stCondLst>
                                        </p:cTn>
                                        <p:tgtEl>
                                          <p:spTgt spid="103"/>
                                        </p:tgtEl>
                                        <p:attrNameLst>
                                          <p:attrName>style.visibility</p:attrName>
                                        </p:attrNameLst>
                                      </p:cBhvr>
                                      <p:to>
                                        <p:strVal val="visible"/>
                                      </p:to>
                                    </p:set>
                                    <p:animEffect transition="in" filter="wipe(down)">
                                      <p:cBhvr>
                                        <p:cTn id="137" dur="500"/>
                                        <p:tgtEl>
                                          <p:spTgt spid="103"/>
                                        </p:tgtEl>
                                      </p:cBhvr>
                                    </p:animEffect>
                                  </p:childTnLst>
                                </p:cTn>
                              </p:par>
                            </p:childTnLst>
                          </p:cTn>
                        </p:par>
                        <p:par>
                          <p:cTn id="138" fill="hold">
                            <p:stCondLst>
                              <p:cond delay="10250"/>
                            </p:stCondLst>
                            <p:childTnLst>
                              <p:par>
                                <p:cTn id="139" presetID="53" presetClass="entr" presetSubtype="16" fill="hold" grpId="0" nodeType="afterEffect">
                                  <p:stCondLst>
                                    <p:cond delay="0"/>
                                  </p:stCondLst>
                                  <p:childTnLst>
                                    <p:set>
                                      <p:cBhvr>
                                        <p:cTn id="140" dur="1" fill="hold">
                                          <p:stCondLst>
                                            <p:cond delay="0"/>
                                          </p:stCondLst>
                                        </p:cTn>
                                        <p:tgtEl>
                                          <p:spTgt spid="104"/>
                                        </p:tgtEl>
                                        <p:attrNameLst>
                                          <p:attrName>style.visibility</p:attrName>
                                        </p:attrNameLst>
                                      </p:cBhvr>
                                      <p:to>
                                        <p:strVal val="visible"/>
                                      </p:to>
                                    </p:set>
                                    <p:anim calcmode="lin" valueType="num">
                                      <p:cBhvr>
                                        <p:cTn id="141" dur="500" fill="hold"/>
                                        <p:tgtEl>
                                          <p:spTgt spid="104"/>
                                        </p:tgtEl>
                                        <p:attrNameLst>
                                          <p:attrName>ppt_w</p:attrName>
                                        </p:attrNameLst>
                                      </p:cBhvr>
                                      <p:tavLst>
                                        <p:tav tm="0">
                                          <p:val>
                                            <p:fltVal val="0"/>
                                          </p:val>
                                        </p:tav>
                                        <p:tav tm="100000">
                                          <p:val>
                                            <p:strVal val="#ppt_w"/>
                                          </p:val>
                                        </p:tav>
                                      </p:tavLst>
                                    </p:anim>
                                    <p:anim calcmode="lin" valueType="num">
                                      <p:cBhvr>
                                        <p:cTn id="142" dur="500" fill="hold"/>
                                        <p:tgtEl>
                                          <p:spTgt spid="104"/>
                                        </p:tgtEl>
                                        <p:attrNameLst>
                                          <p:attrName>ppt_h</p:attrName>
                                        </p:attrNameLst>
                                      </p:cBhvr>
                                      <p:tavLst>
                                        <p:tav tm="0">
                                          <p:val>
                                            <p:fltVal val="0"/>
                                          </p:val>
                                        </p:tav>
                                        <p:tav tm="100000">
                                          <p:val>
                                            <p:strVal val="#ppt_h"/>
                                          </p:val>
                                        </p:tav>
                                      </p:tavLst>
                                    </p:anim>
                                    <p:animEffect transition="in" filter="fade">
                                      <p:cBhvr>
                                        <p:cTn id="143" dur="500"/>
                                        <p:tgtEl>
                                          <p:spTgt spid="104"/>
                                        </p:tgtEl>
                                      </p:cBhvr>
                                    </p:animEffect>
                                  </p:childTnLst>
                                </p:cTn>
                              </p:par>
                              <p:par>
                                <p:cTn id="144" presetID="53" presetClass="entr" presetSubtype="16" fill="hold" grpId="0" nodeType="withEffect">
                                  <p:stCondLst>
                                    <p:cond delay="500"/>
                                  </p:stCondLst>
                                  <p:childTnLst>
                                    <p:set>
                                      <p:cBhvr>
                                        <p:cTn id="145" dur="1" fill="hold">
                                          <p:stCondLst>
                                            <p:cond delay="0"/>
                                          </p:stCondLst>
                                        </p:cTn>
                                        <p:tgtEl>
                                          <p:spTgt spid="105"/>
                                        </p:tgtEl>
                                        <p:attrNameLst>
                                          <p:attrName>style.visibility</p:attrName>
                                        </p:attrNameLst>
                                      </p:cBhvr>
                                      <p:to>
                                        <p:strVal val="visible"/>
                                      </p:to>
                                    </p:set>
                                    <p:anim calcmode="lin" valueType="num">
                                      <p:cBhvr>
                                        <p:cTn id="146" dur="500" fill="hold"/>
                                        <p:tgtEl>
                                          <p:spTgt spid="105"/>
                                        </p:tgtEl>
                                        <p:attrNameLst>
                                          <p:attrName>ppt_w</p:attrName>
                                        </p:attrNameLst>
                                      </p:cBhvr>
                                      <p:tavLst>
                                        <p:tav tm="0">
                                          <p:val>
                                            <p:fltVal val="0"/>
                                          </p:val>
                                        </p:tav>
                                        <p:tav tm="100000">
                                          <p:val>
                                            <p:strVal val="#ppt_w"/>
                                          </p:val>
                                        </p:tav>
                                      </p:tavLst>
                                    </p:anim>
                                    <p:anim calcmode="lin" valueType="num">
                                      <p:cBhvr>
                                        <p:cTn id="147" dur="500" fill="hold"/>
                                        <p:tgtEl>
                                          <p:spTgt spid="105"/>
                                        </p:tgtEl>
                                        <p:attrNameLst>
                                          <p:attrName>ppt_h</p:attrName>
                                        </p:attrNameLst>
                                      </p:cBhvr>
                                      <p:tavLst>
                                        <p:tav tm="0">
                                          <p:val>
                                            <p:fltVal val="0"/>
                                          </p:val>
                                        </p:tav>
                                        <p:tav tm="100000">
                                          <p:val>
                                            <p:strVal val="#ppt_h"/>
                                          </p:val>
                                        </p:tav>
                                      </p:tavLst>
                                    </p:anim>
                                    <p:animEffect transition="in" filter="fade">
                                      <p:cBhvr>
                                        <p:cTn id="148" dur="500"/>
                                        <p:tgtEl>
                                          <p:spTgt spid="105"/>
                                        </p:tgtEl>
                                      </p:cBhvr>
                                    </p:animEffect>
                                  </p:childTnLst>
                                </p:cTn>
                              </p:par>
                              <p:par>
                                <p:cTn id="149" presetID="53" presetClass="entr" presetSubtype="16" fill="hold" grpId="0" nodeType="withEffect">
                                  <p:stCondLst>
                                    <p:cond delay="500"/>
                                  </p:stCondLst>
                                  <p:childTnLst>
                                    <p:set>
                                      <p:cBhvr>
                                        <p:cTn id="150" dur="1" fill="hold">
                                          <p:stCondLst>
                                            <p:cond delay="0"/>
                                          </p:stCondLst>
                                        </p:cTn>
                                        <p:tgtEl>
                                          <p:spTgt spid="106"/>
                                        </p:tgtEl>
                                        <p:attrNameLst>
                                          <p:attrName>style.visibility</p:attrName>
                                        </p:attrNameLst>
                                      </p:cBhvr>
                                      <p:to>
                                        <p:strVal val="visible"/>
                                      </p:to>
                                    </p:set>
                                    <p:anim calcmode="lin" valueType="num">
                                      <p:cBhvr>
                                        <p:cTn id="151" dur="500" fill="hold"/>
                                        <p:tgtEl>
                                          <p:spTgt spid="106"/>
                                        </p:tgtEl>
                                        <p:attrNameLst>
                                          <p:attrName>ppt_w</p:attrName>
                                        </p:attrNameLst>
                                      </p:cBhvr>
                                      <p:tavLst>
                                        <p:tav tm="0">
                                          <p:val>
                                            <p:fltVal val="0"/>
                                          </p:val>
                                        </p:tav>
                                        <p:tav tm="100000">
                                          <p:val>
                                            <p:strVal val="#ppt_w"/>
                                          </p:val>
                                        </p:tav>
                                      </p:tavLst>
                                    </p:anim>
                                    <p:anim calcmode="lin" valueType="num">
                                      <p:cBhvr>
                                        <p:cTn id="152" dur="500" fill="hold"/>
                                        <p:tgtEl>
                                          <p:spTgt spid="106"/>
                                        </p:tgtEl>
                                        <p:attrNameLst>
                                          <p:attrName>ppt_h</p:attrName>
                                        </p:attrNameLst>
                                      </p:cBhvr>
                                      <p:tavLst>
                                        <p:tav tm="0">
                                          <p:val>
                                            <p:fltVal val="0"/>
                                          </p:val>
                                        </p:tav>
                                        <p:tav tm="100000">
                                          <p:val>
                                            <p:strVal val="#ppt_h"/>
                                          </p:val>
                                        </p:tav>
                                      </p:tavLst>
                                    </p:anim>
                                    <p:animEffect transition="in" filter="fade">
                                      <p:cBhvr>
                                        <p:cTn id="153" dur="500"/>
                                        <p:tgtEl>
                                          <p:spTgt spid="106"/>
                                        </p:tgtEl>
                                      </p:cBhvr>
                                    </p:animEffect>
                                  </p:childTnLst>
                                </p:cTn>
                              </p:par>
                              <p:par>
                                <p:cTn id="154" presetID="53" presetClass="entr" presetSubtype="16" fill="hold" grpId="0" nodeType="withEffect">
                                  <p:stCondLst>
                                    <p:cond delay="500"/>
                                  </p:stCondLst>
                                  <p:childTnLst>
                                    <p:set>
                                      <p:cBhvr>
                                        <p:cTn id="155" dur="1" fill="hold">
                                          <p:stCondLst>
                                            <p:cond delay="0"/>
                                          </p:stCondLst>
                                        </p:cTn>
                                        <p:tgtEl>
                                          <p:spTgt spid="107"/>
                                        </p:tgtEl>
                                        <p:attrNameLst>
                                          <p:attrName>style.visibility</p:attrName>
                                        </p:attrNameLst>
                                      </p:cBhvr>
                                      <p:to>
                                        <p:strVal val="visible"/>
                                      </p:to>
                                    </p:set>
                                    <p:anim calcmode="lin" valueType="num">
                                      <p:cBhvr>
                                        <p:cTn id="156" dur="500" fill="hold"/>
                                        <p:tgtEl>
                                          <p:spTgt spid="107"/>
                                        </p:tgtEl>
                                        <p:attrNameLst>
                                          <p:attrName>ppt_w</p:attrName>
                                        </p:attrNameLst>
                                      </p:cBhvr>
                                      <p:tavLst>
                                        <p:tav tm="0">
                                          <p:val>
                                            <p:fltVal val="0"/>
                                          </p:val>
                                        </p:tav>
                                        <p:tav tm="100000">
                                          <p:val>
                                            <p:strVal val="#ppt_w"/>
                                          </p:val>
                                        </p:tav>
                                      </p:tavLst>
                                    </p:anim>
                                    <p:anim calcmode="lin" valueType="num">
                                      <p:cBhvr>
                                        <p:cTn id="157" dur="500" fill="hold"/>
                                        <p:tgtEl>
                                          <p:spTgt spid="107"/>
                                        </p:tgtEl>
                                        <p:attrNameLst>
                                          <p:attrName>ppt_h</p:attrName>
                                        </p:attrNameLst>
                                      </p:cBhvr>
                                      <p:tavLst>
                                        <p:tav tm="0">
                                          <p:val>
                                            <p:fltVal val="0"/>
                                          </p:val>
                                        </p:tav>
                                        <p:tav tm="100000">
                                          <p:val>
                                            <p:strVal val="#ppt_h"/>
                                          </p:val>
                                        </p:tav>
                                      </p:tavLst>
                                    </p:anim>
                                    <p:animEffect transition="in" filter="fade">
                                      <p:cBhvr>
                                        <p:cTn id="158" dur="500"/>
                                        <p:tgtEl>
                                          <p:spTgt spid="107"/>
                                        </p:tgtEl>
                                      </p:cBhvr>
                                    </p:animEffect>
                                  </p:childTnLst>
                                </p:cTn>
                              </p:par>
                              <p:par>
                                <p:cTn id="159" presetID="53" presetClass="entr" presetSubtype="16" fill="hold" grpId="0" nodeType="withEffect">
                                  <p:stCondLst>
                                    <p:cond delay="500"/>
                                  </p:stCondLst>
                                  <p:childTnLst>
                                    <p:set>
                                      <p:cBhvr>
                                        <p:cTn id="160" dur="1" fill="hold">
                                          <p:stCondLst>
                                            <p:cond delay="0"/>
                                          </p:stCondLst>
                                        </p:cTn>
                                        <p:tgtEl>
                                          <p:spTgt spid="108"/>
                                        </p:tgtEl>
                                        <p:attrNameLst>
                                          <p:attrName>style.visibility</p:attrName>
                                        </p:attrNameLst>
                                      </p:cBhvr>
                                      <p:to>
                                        <p:strVal val="visible"/>
                                      </p:to>
                                    </p:set>
                                    <p:anim calcmode="lin" valueType="num">
                                      <p:cBhvr>
                                        <p:cTn id="161" dur="500" fill="hold"/>
                                        <p:tgtEl>
                                          <p:spTgt spid="108"/>
                                        </p:tgtEl>
                                        <p:attrNameLst>
                                          <p:attrName>ppt_w</p:attrName>
                                        </p:attrNameLst>
                                      </p:cBhvr>
                                      <p:tavLst>
                                        <p:tav tm="0">
                                          <p:val>
                                            <p:fltVal val="0"/>
                                          </p:val>
                                        </p:tav>
                                        <p:tav tm="100000">
                                          <p:val>
                                            <p:strVal val="#ppt_w"/>
                                          </p:val>
                                        </p:tav>
                                      </p:tavLst>
                                    </p:anim>
                                    <p:anim calcmode="lin" valueType="num">
                                      <p:cBhvr>
                                        <p:cTn id="162" dur="500" fill="hold"/>
                                        <p:tgtEl>
                                          <p:spTgt spid="108"/>
                                        </p:tgtEl>
                                        <p:attrNameLst>
                                          <p:attrName>ppt_h</p:attrName>
                                        </p:attrNameLst>
                                      </p:cBhvr>
                                      <p:tavLst>
                                        <p:tav tm="0">
                                          <p:val>
                                            <p:fltVal val="0"/>
                                          </p:val>
                                        </p:tav>
                                        <p:tav tm="100000">
                                          <p:val>
                                            <p:strVal val="#ppt_h"/>
                                          </p:val>
                                        </p:tav>
                                      </p:tavLst>
                                    </p:anim>
                                    <p:animEffect transition="in" filter="fade">
                                      <p:cBhvr>
                                        <p:cTn id="163" dur="500"/>
                                        <p:tgtEl>
                                          <p:spTgt spid="108"/>
                                        </p:tgtEl>
                                      </p:cBhvr>
                                    </p:animEffect>
                                  </p:childTnLst>
                                </p:cTn>
                              </p:par>
                              <p:par>
                                <p:cTn id="164" presetID="53" presetClass="entr" presetSubtype="16" fill="hold" grpId="0" nodeType="withEffect">
                                  <p:stCondLst>
                                    <p:cond delay="500"/>
                                  </p:stCondLst>
                                  <p:childTnLst>
                                    <p:set>
                                      <p:cBhvr>
                                        <p:cTn id="165" dur="1" fill="hold">
                                          <p:stCondLst>
                                            <p:cond delay="0"/>
                                          </p:stCondLst>
                                        </p:cTn>
                                        <p:tgtEl>
                                          <p:spTgt spid="109"/>
                                        </p:tgtEl>
                                        <p:attrNameLst>
                                          <p:attrName>style.visibility</p:attrName>
                                        </p:attrNameLst>
                                      </p:cBhvr>
                                      <p:to>
                                        <p:strVal val="visible"/>
                                      </p:to>
                                    </p:set>
                                    <p:anim calcmode="lin" valueType="num">
                                      <p:cBhvr>
                                        <p:cTn id="166" dur="500" fill="hold"/>
                                        <p:tgtEl>
                                          <p:spTgt spid="109"/>
                                        </p:tgtEl>
                                        <p:attrNameLst>
                                          <p:attrName>ppt_w</p:attrName>
                                        </p:attrNameLst>
                                      </p:cBhvr>
                                      <p:tavLst>
                                        <p:tav tm="0">
                                          <p:val>
                                            <p:fltVal val="0"/>
                                          </p:val>
                                        </p:tav>
                                        <p:tav tm="100000">
                                          <p:val>
                                            <p:strVal val="#ppt_w"/>
                                          </p:val>
                                        </p:tav>
                                      </p:tavLst>
                                    </p:anim>
                                    <p:anim calcmode="lin" valueType="num">
                                      <p:cBhvr>
                                        <p:cTn id="167" dur="500" fill="hold"/>
                                        <p:tgtEl>
                                          <p:spTgt spid="109"/>
                                        </p:tgtEl>
                                        <p:attrNameLst>
                                          <p:attrName>ppt_h</p:attrName>
                                        </p:attrNameLst>
                                      </p:cBhvr>
                                      <p:tavLst>
                                        <p:tav tm="0">
                                          <p:val>
                                            <p:fltVal val="0"/>
                                          </p:val>
                                        </p:tav>
                                        <p:tav tm="100000">
                                          <p:val>
                                            <p:strVal val="#ppt_h"/>
                                          </p:val>
                                        </p:tav>
                                      </p:tavLst>
                                    </p:anim>
                                    <p:animEffect transition="in" filter="fade">
                                      <p:cBhvr>
                                        <p:cTn id="168" dur="500"/>
                                        <p:tgtEl>
                                          <p:spTgt spid="109"/>
                                        </p:tgtEl>
                                      </p:cBhvr>
                                    </p:animEffect>
                                  </p:childTnLst>
                                </p:cTn>
                              </p:par>
                            </p:childTnLst>
                          </p:cTn>
                        </p:par>
                        <p:par>
                          <p:cTn id="169" fill="hold">
                            <p:stCondLst>
                              <p:cond delay="11250"/>
                            </p:stCondLst>
                            <p:childTnLst>
                              <p:par>
                                <p:cTn id="170" presetID="42" presetClass="entr" presetSubtype="0" fill="hold" grpId="0" nodeType="afterEffect">
                                  <p:stCondLst>
                                    <p:cond delay="0"/>
                                  </p:stCondLst>
                                  <p:childTnLst>
                                    <p:set>
                                      <p:cBhvr>
                                        <p:cTn id="171" dur="1" fill="hold">
                                          <p:stCondLst>
                                            <p:cond delay="0"/>
                                          </p:stCondLst>
                                        </p:cTn>
                                        <p:tgtEl>
                                          <p:spTgt spid="119"/>
                                        </p:tgtEl>
                                        <p:attrNameLst>
                                          <p:attrName>style.visibility</p:attrName>
                                        </p:attrNameLst>
                                      </p:cBhvr>
                                      <p:to>
                                        <p:strVal val="visible"/>
                                      </p:to>
                                    </p:set>
                                    <p:animEffect transition="in" filter="fade">
                                      <p:cBhvr>
                                        <p:cTn id="172" dur="1000"/>
                                        <p:tgtEl>
                                          <p:spTgt spid="119"/>
                                        </p:tgtEl>
                                      </p:cBhvr>
                                    </p:animEffect>
                                    <p:anim calcmode="lin" valueType="num">
                                      <p:cBhvr>
                                        <p:cTn id="173" dur="1000" fill="hold"/>
                                        <p:tgtEl>
                                          <p:spTgt spid="119"/>
                                        </p:tgtEl>
                                        <p:attrNameLst>
                                          <p:attrName>ppt_x</p:attrName>
                                        </p:attrNameLst>
                                      </p:cBhvr>
                                      <p:tavLst>
                                        <p:tav tm="0">
                                          <p:val>
                                            <p:strVal val="#ppt_x"/>
                                          </p:val>
                                        </p:tav>
                                        <p:tav tm="100000">
                                          <p:val>
                                            <p:strVal val="#ppt_x"/>
                                          </p:val>
                                        </p:tav>
                                      </p:tavLst>
                                    </p:anim>
                                    <p:anim calcmode="lin" valueType="num">
                                      <p:cBhvr>
                                        <p:cTn id="174" dur="1000" fill="hold"/>
                                        <p:tgtEl>
                                          <p:spTgt spid="119"/>
                                        </p:tgtEl>
                                        <p:attrNameLst>
                                          <p:attrName>ppt_y</p:attrName>
                                        </p:attrNameLst>
                                      </p:cBhvr>
                                      <p:tavLst>
                                        <p:tav tm="0">
                                          <p:val>
                                            <p:strVal val="#ppt_y+.1"/>
                                          </p:val>
                                        </p:tav>
                                        <p:tav tm="100000">
                                          <p:val>
                                            <p:strVal val="#ppt_y"/>
                                          </p:val>
                                        </p:tav>
                                      </p:tavLst>
                                    </p:anim>
                                  </p:childTnLst>
                                </p:cTn>
                              </p:par>
                            </p:childTnLst>
                          </p:cTn>
                        </p:par>
                        <p:par>
                          <p:cTn id="175" fill="hold">
                            <p:stCondLst>
                              <p:cond delay="12250"/>
                            </p:stCondLst>
                            <p:childTnLst>
                              <p:par>
                                <p:cTn id="176" presetID="53" presetClass="entr" presetSubtype="16" fill="hold" grpId="0" nodeType="afterEffect">
                                  <p:stCondLst>
                                    <p:cond delay="0"/>
                                  </p:stCondLst>
                                  <p:childTnLst>
                                    <p:set>
                                      <p:cBhvr>
                                        <p:cTn id="177" dur="1" fill="hold">
                                          <p:stCondLst>
                                            <p:cond delay="0"/>
                                          </p:stCondLst>
                                        </p:cTn>
                                        <p:tgtEl>
                                          <p:spTgt spid="123"/>
                                        </p:tgtEl>
                                        <p:attrNameLst>
                                          <p:attrName>style.visibility</p:attrName>
                                        </p:attrNameLst>
                                      </p:cBhvr>
                                      <p:to>
                                        <p:strVal val="visible"/>
                                      </p:to>
                                    </p:set>
                                    <p:anim calcmode="lin" valueType="num">
                                      <p:cBhvr>
                                        <p:cTn id="178" dur="500" fill="hold"/>
                                        <p:tgtEl>
                                          <p:spTgt spid="123"/>
                                        </p:tgtEl>
                                        <p:attrNameLst>
                                          <p:attrName>ppt_w</p:attrName>
                                        </p:attrNameLst>
                                      </p:cBhvr>
                                      <p:tavLst>
                                        <p:tav tm="0">
                                          <p:val>
                                            <p:fltVal val="0"/>
                                          </p:val>
                                        </p:tav>
                                        <p:tav tm="100000">
                                          <p:val>
                                            <p:strVal val="#ppt_w"/>
                                          </p:val>
                                        </p:tav>
                                      </p:tavLst>
                                    </p:anim>
                                    <p:anim calcmode="lin" valueType="num">
                                      <p:cBhvr>
                                        <p:cTn id="179" dur="500" fill="hold"/>
                                        <p:tgtEl>
                                          <p:spTgt spid="123"/>
                                        </p:tgtEl>
                                        <p:attrNameLst>
                                          <p:attrName>ppt_h</p:attrName>
                                        </p:attrNameLst>
                                      </p:cBhvr>
                                      <p:tavLst>
                                        <p:tav tm="0">
                                          <p:val>
                                            <p:fltVal val="0"/>
                                          </p:val>
                                        </p:tav>
                                        <p:tav tm="100000">
                                          <p:val>
                                            <p:strVal val="#ppt_h"/>
                                          </p:val>
                                        </p:tav>
                                      </p:tavLst>
                                    </p:anim>
                                    <p:animEffect transition="in" filter="fade">
                                      <p:cBhvr>
                                        <p:cTn id="180" dur="500"/>
                                        <p:tgtEl>
                                          <p:spTgt spid="123"/>
                                        </p:tgtEl>
                                      </p:cBhvr>
                                    </p:animEffect>
                                  </p:childTnLst>
                                </p:cTn>
                              </p:par>
                            </p:childTnLst>
                          </p:cTn>
                        </p:par>
                        <p:par>
                          <p:cTn id="181" fill="hold">
                            <p:stCondLst>
                              <p:cond delay="12750"/>
                            </p:stCondLst>
                            <p:childTnLst>
                              <p:par>
                                <p:cTn id="182" presetID="41" presetClass="entr" presetSubtype="0" fill="hold" grpId="0" nodeType="afterEffect">
                                  <p:stCondLst>
                                    <p:cond delay="0"/>
                                  </p:stCondLst>
                                  <p:iterate type="lt">
                                    <p:tmPct val="10000"/>
                                  </p:iterate>
                                  <p:childTnLst>
                                    <p:set>
                                      <p:cBhvr>
                                        <p:cTn id="183" dur="1" fill="hold">
                                          <p:stCondLst>
                                            <p:cond delay="0"/>
                                          </p:stCondLst>
                                        </p:cTn>
                                        <p:tgtEl>
                                          <p:spTgt spid="120"/>
                                        </p:tgtEl>
                                        <p:attrNameLst>
                                          <p:attrName>style.visibility</p:attrName>
                                        </p:attrNameLst>
                                      </p:cBhvr>
                                      <p:to>
                                        <p:strVal val="visible"/>
                                      </p:to>
                                    </p:set>
                                    <p:anim calcmode="lin" valueType="num">
                                      <p:cBhvr>
                                        <p:cTn id="184" dur="500" fill="hold"/>
                                        <p:tgtEl>
                                          <p:spTgt spid="120"/>
                                        </p:tgtEl>
                                        <p:attrNameLst>
                                          <p:attrName>ppt_x</p:attrName>
                                        </p:attrNameLst>
                                      </p:cBhvr>
                                      <p:tavLst>
                                        <p:tav tm="0">
                                          <p:val>
                                            <p:strVal val="#ppt_x"/>
                                          </p:val>
                                        </p:tav>
                                        <p:tav tm="50000">
                                          <p:val>
                                            <p:strVal val="#ppt_x+.1"/>
                                          </p:val>
                                        </p:tav>
                                        <p:tav tm="100000">
                                          <p:val>
                                            <p:strVal val="#ppt_x"/>
                                          </p:val>
                                        </p:tav>
                                      </p:tavLst>
                                    </p:anim>
                                    <p:anim calcmode="lin" valueType="num">
                                      <p:cBhvr>
                                        <p:cTn id="185" dur="500" fill="hold"/>
                                        <p:tgtEl>
                                          <p:spTgt spid="120"/>
                                        </p:tgtEl>
                                        <p:attrNameLst>
                                          <p:attrName>ppt_y</p:attrName>
                                        </p:attrNameLst>
                                      </p:cBhvr>
                                      <p:tavLst>
                                        <p:tav tm="0">
                                          <p:val>
                                            <p:strVal val="#ppt_y"/>
                                          </p:val>
                                        </p:tav>
                                        <p:tav tm="100000">
                                          <p:val>
                                            <p:strVal val="#ppt_y"/>
                                          </p:val>
                                        </p:tav>
                                      </p:tavLst>
                                    </p:anim>
                                    <p:anim calcmode="lin" valueType="num">
                                      <p:cBhvr>
                                        <p:cTn id="186" dur="500" fill="hold"/>
                                        <p:tgtEl>
                                          <p:spTgt spid="120"/>
                                        </p:tgtEl>
                                        <p:attrNameLst>
                                          <p:attrName>ppt_h</p:attrName>
                                        </p:attrNameLst>
                                      </p:cBhvr>
                                      <p:tavLst>
                                        <p:tav tm="0">
                                          <p:val>
                                            <p:strVal val="#ppt_h/10"/>
                                          </p:val>
                                        </p:tav>
                                        <p:tav tm="50000">
                                          <p:val>
                                            <p:strVal val="#ppt_h+.01"/>
                                          </p:val>
                                        </p:tav>
                                        <p:tav tm="100000">
                                          <p:val>
                                            <p:strVal val="#ppt_h"/>
                                          </p:val>
                                        </p:tav>
                                      </p:tavLst>
                                    </p:anim>
                                    <p:anim calcmode="lin" valueType="num">
                                      <p:cBhvr>
                                        <p:cTn id="187" dur="500" fill="hold"/>
                                        <p:tgtEl>
                                          <p:spTgt spid="120"/>
                                        </p:tgtEl>
                                        <p:attrNameLst>
                                          <p:attrName>ppt_w</p:attrName>
                                        </p:attrNameLst>
                                      </p:cBhvr>
                                      <p:tavLst>
                                        <p:tav tm="0">
                                          <p:val>
                                            <p:strVal val="#ppt_w/10"/>
                                          </p:val>
                                        </p:tav>
                                        <p:tav tm="50000">
                                          <p:val>
                                            <p:strVal val="#ppt_w+.01"/>
                                          </p:val>
                                        </p:tav>
                                        <p:tav tm="100000">
                                          <p:val>
                                            <p:strVal val="#ppt_w"/>
                                          </p:val>
                                        </p:tav>
                                      </p:tavLst>
                                    </p:anim>
                                    <p:animEffect transition="in" filter="fade">
                                      <p:cBhvr>
                                        <p:cTn id="188" dur="500" tmFilter="0,0; .5, 1; 1, 1"/>
                                        <p:tgtEl>
                                          <p:spTgt spid="120"/>
                                        </p:tgtEl>
                                      </p:cBhvr>
                                    </p:animEffect>
                                  </p:childTnLst>
                                </p:cTn>
                              </p:par>
                            </p:childTnLst>
                          </p:cTn>
                        </p:par>
                        <p:par>
                          <p:cTn id="189" fill="hold">
                            <p:stCondLst>
                              <p:cond delay="13450"/>
                            </p:stCondLst>
                            <p:childTnLst>
                              <p:par>
                                <p:cTn id="190" presetID="22" presetClass="entr" presetSubtype="4" fill="hold" nodeType="afterEffect">
                                  <p:stCondLst>
                                    <p:cond delay="0"/>
                                  </p:stCondLst>
                                  <p:childTnLst>
                                    <p:set>
                                      <p:cBhvr>
                                        <p:cTn id="191" dur="1" fill="hold">
                                          <p:stCondLst>
                                            <p:cond delay="0"/>
                                          </p:stCondLst>
                                        </p:cTn>
                                        <p:tgtEl>
                                          <p:spTgt spid="112"/>
                                        </p:tgtEl>
                                        <p:attrNameLst>
                                          <p:attrName>style.visibility</p:attrName>
                                        </p:attrNameLst>
                                      </p:cBhvr>
                                      <p:to>
                                        <p:strVal val="visible"/>
                                      </p:to>
                                    </p:set>
                                    <p:animEffect transition="in" filter="wipe(down)">
                                      <p:cBhvr>
                                        <p:cTn id="192" dur="500"/>
                                        <p:tgtEl>
                                          <p:spTgt spid="112"/>
                                        </p:tgtEl>
                                      </p:cBhvr>
                                    </p:animEffect>
                                  </p:childTnLst>
                                </p:cTn>
                              </p:par>
                            </p:childTnLst>
                          </p:cTn>
                        </p:par>
                        <p:par>
                          <p:cTn id="193" fill="hold">
                            <p:stCondLst>
                              <p:cond delay="13950"/>
                            </p:stCondLst>
                            <p:childTnLst>
                              <p:par>
                                <p:cTn id="194" presetID="53" presetClass="entr" presetSubtype="16" fill="hold" grpId="0" nodeType="afterEffect">
                                  <p:stCondLst>
                                    <p:cond delay="0"/>
                                  </p:stCondLst>
                                  <p:childTnLst>
                                    <p:set>
                                      <p:cBhvr>
                                        <p:cTn id="195" dur="1" fill="hold">
                                          <p:stCondLst>
                                            <p:cond delay="0"/>
                                          </p:stCondLst>
                                        </p:cTn>
                                        <p:tgtEl>
                                          <p:spTgt spid="113"/>
                                        </p:tgtEl>
                                        <p:attrNameLst>
                                          <p:attrName>style.visibility</p:attrName>
                                        </p:attrNameLst>
                                      </p:cBhvr>
                                      <p:to>
                                        <p:strVal val="visible"/>
                                      </p:to>
                                    </p:set>
                                    <p:anim calcmode="lin" valueType="num">
                                      <p:cBhvr>
                                        <p:cTn id="196" dur="500" fill="hold"/>
                                        <p:tgtEl>
                                          <p:spTgt spid="113"/>
                                        </p:tgtEl>
                                        <p:attrNameLst>
                                          <p:attrName>ppt_w</p:attrName>
                                        </p:attrNameLst>
                                      </p:cBhvr>
                                      <p:tavLst>
                                        <p:tav tm="0">
                                          <p:val>
                                            <p:fltVal val="0"/>
                                          </p:val>
                                        </p:tav>
                                        <p:tav tm="100000">
                                          <p:val>
                                            <p:strVal val="#ppt_w"/>
                                          </p:val>
                                        </p:tav>
                                      </p:tavLst>
                                    </p:anim>
                                    <p:anim calcmode="lin" valueType="num">
                                      <p:cBhvr>
                                        <p:cTn id="197" dur="500" fill="hold"/>
                                        <p:tgtEl>
                                          <p:spTgt spid="113"/>
                                        </p:tgtEl>
                                        <p:attrNameLst>
                                          <p:attrName>ppt_h</p:attrName>
                                        </p:attrNameLst>
                                      </p:cBhvr>
                                      <p:tavLst>
                                        <p:tav tm="0">
                                          <p:val>
                                            <p:fltVal val="0"/>
                                          </p:val>
                                        </p:tav>
                                        <p:tav tm="100000">
                                          <p:val>
                                            <p:strVal val="#ppt_h"/>
                                          </p:val>
                                        </p:tav>
                                      </p:tavLst>
                                    </p:anim>
                                    <p:animEffect transition="in" filter="fade">
                                      <p:cBhvr>
                                        <p:cTn id="198" dur="500"/>
                                        <p:tgtEl>
                                          <p:spTgt spid="113"/>
                                        </p:tgtEl>
                                      </p:cBhvr>
                                    </p:animEffect>
                                  </p:childTnLst>
                                </p:cTn>
                              </p:par>
                              <p:par>
                                <p:cTn id="199" presetID="53" presetClass="entr" presetSubtype="16" fill="hold" grpId="0" nodeType="withEffect">
                                  <p:stCondLst>
                                    <p:cond delay="500"/>
                                  </p:stCondLst>
                                  <p:childTnLst>
                                    <p:set>
                                      <p:cBhvr>
                                        <p:cTn id="200" dur="1" fill="hold">
                                          <p:stCondLst>
                                            <p:cond delay="0"/>
                                          </p:stCondLst>
                                        </p:cTn>
                                        <p:tgtEl>
                                          <p:spTgt spid="114"/>
                                        </p:tgtEl>
                                        <p:attrNameLst>
                                          <p:attrName>style.visibility</p:attrName>
                                        </p:attrNameLst>
                                      </p:cBhvr>
                                      <p:to>
                                        <p:strVal val="visible"/>
                                      </p:to>
                                    </p:set>
                                    <p:anim calcmode="lin" valueType="num">
                                      <p:cBhvr>
                                        <p:cTn id="201" dur="500" fill="hold"/>
                                        <p:tgtEl>
                                          <p:spTgt spid="114"/>
                                        </p:tgtEl>
                                        <p:attrNameLst>
                                          <p:attrName>ppt_w</p:attrName>
                                        </p:attrNameLst>
                                      </p:cBhvr>
                                      <p:tavLst>
                                        <p:tav tm="0">
                                          <p:val>
                                            <p:fltVal val="0"/>
                                          </p:val>
                                        </p:tav>
                                        <p:tav tm="100000">
                                          <p:val>
                                            <p:strVal val="#ppt_w"/>
                                          </p:val>
                                        </p:tav>
                                      </p:tavLst>
                                    </p:anim>
                                    <p:anim calcmode="lin" valueType="num">
                                      <p:cBhvr>
                                        <p:cTn id="202" dur="500" fill="hold"/>
                                        <p:tgtEl>
                                          <p:spTgt spid="114"/>
                                        </p:tgtEl>
                                        <p:attrNameLst>
                                          <p:attrName>ppt_h</p:attrName>
                                        </p:attrNameLst>
                                      </p:cBhvr>
                                      <p:tavLst>
                                        <p:tav tm="0">
                                          <p:val>
                                            <p:fltVal val="0"/>
                                          </p:val>
                                        </p:tav>
                                        <p:tav tm="100000">
                                          <p:val>
                                            <p:strVal val="#ppt_h"/>
                                          </p:val>
                                        </p:tav>
                                      </p:tavLst>
                                    </p:anim>
                                    <p:animEffect transition="in" filter="fade">
                                      <p:cBhvr>
                                        <p:cTn id="203" dur="500"/>
                                        <p:tgtEl>
                                          <p:spTgt spid="114"/>
                                        </p:tgtEl>
                                      </p:cBhvr>
                                    </p:animEffect>
                                  </p:childTnLst>
                                </p:cTn>
                              </p:par>
                              <p:par>
                                <p:cTn id="204" presetID="53" presetClass="entr" presetSubtype="16" fill="hold" grpId="0" nodeType="withEffect">
                                  <p:stCondLst>
                                    <p:cond delay="500"/>
                                  </p:stCondLst>
                                  <p:childTnLst>
                                    <p:set>
                                      <p:cBhvr>
                                        <p:cTn id="205" dur="1" fill="hold">
                                          <p:stCondLst>
                                            <p:cond delay="0"/>
                                          </p:stCondLst>
                                        </p:cTn>
                                        <p:tgtEl>
                                          <p:spTgt spid="115"/>
                                        </p:tgtEl>
                                        <p:attrNameLst>
                                          <p:attrName>style.visibility</p:attrName>
                                        </p:attrNameLst>
                                      </p:cBhvr>
                                      <p:to>
                                        <p:strVal val="visible"/>
                                      </p:to>
                                    </p:set>
                                    <p:anim calcmode="lin" valueType="num">
                                      <p:cBhvr>
                                        <p:cTn id="206" dur="500" fill="hold"/>
                                        <p:tgtEl>
                                          <p:spTgt spid="115"/>
                                        </p:tgtEl>
                                        <p:attrNameLst>
                                          <p:attrName>ppt_w</p:attrName>
                                        </p:attrNameLst>
                                      </p:cBhvr>
                                      <p:tavLst>
                                        <p:tav tm="0">
                                          <p:val>
                                            <p:fltVal val="0"/>
                                          </p:val>
                                        </p:tav>
                                        <p:tav tm="100000">
                                          <p:val>
                                            <p:strVal val="#ppt_w"/>
                                          </p:val>
                                        </p:tav>
                                      </p:tavLst>
                                    </p:anim>
                                    <p:anim calcmode="lin" valueType="num">
                                      <p:cBhvr>
                                        <p:cTn id="207" dur="500" fill="hold"/>
                                        <p:tgtEl>
                                          <p:spTgt spid="115"/>
                                        </p:tgtEl>
                                        <p:attrNameLst>
                                          <p:attrName>ppt_h</p:attrName>
                                        </p:attrNameLst>
                                      </p:cBhvr>
                                      <p:tavLst>
                                        <p:tav tm="0">
                                          <p:val>
                                            <p:fltVal val="0"/>
                                          </p:val>
                                        </p:tav>
                                        <p:tav tm="100000">
                                          <p:val>
                                            <p:strVal val="#ppt_h"/>
                                          </p:val>
                                        </p:tav>
                                      </p:tavLst>
                                    </p:anim>
                                    <p:animEffect transition="in" filter="fade">
                                      <p:cBhvr>
                                        <p:cTn id="208" dur="500"/>
                                        <p:tgtEl>
                                          <p:spTgt spid="115"/>
                                        </p:tgtEl>
                                      </p:cBhvr>
                                    </p:animEffect>
                                  </p:childTnLst>
                                </p:cTn>
                              </p:par>
                              <p:par>
                                <p:cTn id="209" presetID="53" presetClass="entr" presetSubtype="16" fill="hold" grpId="0" nodeType="withEffect">
                                  <p:stCondLst>
                                    <p:cond delay="500"/>
                                  </p:stCondLst>
                                  <p:childTnLst>
                                    <p:set>
                                      <p:cBhvr>
                                        <p:cTn id="210" dur="1" fill="hold">
                                          <p:stCondLst>
                                            <p:cond delay="0"/>
                                          </p:stCondLst>
                                        </p:cTn>
                                        <p:tgtEl>
                                          <p:spTgt spid="116"/>
                                        </p:tgtEl>
                                        <p:attrNameLst>
                                          <p:attrName>style.visibility</p:attrName>
                                        </p:attrNameLst>
                                      </p:cBhvr>
                                      <p:to>
                                        <p:strVal val="visible"/>
                                      </p:to>
                                    </p:set>
                                    <p:anim calcmode="lin" valueType="num">
                                      <p:cBhvr>
                                        <p:cTn id="211" dur="500" fill="hold"/>
                                        <p:tgtEl>
                                          <p:spTgt spid="116"/>
                                        </p:tgtEl>
                                        <p:attrNameLst>
                                          <p:attrName>ppt_w</p:attrName>
                                        </p:attrNameLst>
                                      </p:cBhvr>
                                      <p:tavLst>
                                        <p:tav tm="0">
                                          <p:val>
                                            <p:fltVal val="0"/>
                                          </p:val>
                                        </p:tav>
                                        <p:tav tm="100000">
                                          <p:val>
                                            <p:strVal val="#ppt_w"/>
                                          </p:val>
                                        </p:tav>
                                      </p:tavLst>
                                    </p:anim>
                                    <p:anim calcmode="lin" valueType="num">
                                      <p:cBhvr>
                                        <p:cTn id="212" dur="500" fill="hold"/>
                                        <p:tgtEl>
                                          <p:spTgt spid="116"/>
                                        </p:tgtEl>
                                        <p:attrNameLst>
                                          <p:attrName>ppt_h</p:attrName>
                                        </p:attrNameLst>
                                      </p:cBhvr>
                                      <p:tavLst>
                                        <p:tav tm="0">
                                          <p:val>
                                            <p:fltVal val="0"/>
                                          </p:val>
                                        </p:tav>
                                        <p:tav tm="100000">
                                          <p:val>
                                            <p:strVal val="#ppt_h"/>
                                          </p:val>
                                        </p:tav>
                                      </p:tavLst>
                                    </p:anim>
                                    <p:animEffect transition="in" filter="fade">
                                      <p:cBhvr>
                                        <p:cTn id="213" dur="500"/>
                                        <p:tgtEl>
                                          <p:spTgt spid="116"/>
                                        </p:tgtEl>
                                      </p:cBhvr>
                                    </p:animEffect>
                                  </p:childTnLst>
                                </p:cTn>
                              </p:par>
                              <p:par>
                                <p:cTn id="214" presetID="53" presetClass="entr" presetSubtype="16" fill="hold" grpId="0" nodeType="withEffect">
                                  <p:stCondLst>
                                    <p:cond delay="500"/>
                                  </p:stCondLst>
                                  <p:childTnLst>
                                    <p:set>
                                      <p:cBhvr>
                                        <p:cTn id="215" dur="1" fill="hold">
                                          <p:stCondLst>
                                            <p:cond delay="0"/>
                                          </p:stCondLst>
                                        </p:cTn>
                                        <p:tgtEl>
                                          <p:spTgt spid="117"/>
                                        </p:tgtEl>
                                        <p:attrNameLst>
                                          <p:attrName>style.visibility</p:attrName>
                                        </p:attrNameLst>
                                      </p:cBhvr>
                                      <p:to>
                                        <p:strVal val="visible"/>
                                      </p:to>
                                    </p:set>
                                    <p:anim calcmode="lin" valueType="num">
                                      <p:cBhvr>
                                        <p:cTn id="216" dur="500" fill="hold"/>
                                        <p:tgtEl>
                                          <p:spTgt spid="117"/>
                                        </p:tgtEl>
                                        <p:attrNameLst>
                                          <p:attrName>ppt_w</p:attrName>
                                        </p:attrNameLst>
                                      </p:cBhvr>
                                      <p:tavLst>
                                        <p:tav tm="0">
                                          <p:val>
                                            <p:fltVal val="0"/>
                                          </p:val>
                                        </p:tav>
                                        <p:tav tm="100000">
                                          <p:val>
                                            <p:strVal val="#ppt_w"/>
                                          </p:val>
                                        </p:tav>
                                      </p:tavLst>
                                    </p:anim>
                                    <p:anim calcmode="lin" valueType="num">
                                      <p:cBhvr>
                                        <p:cTn id="217" dur="500" fill="hold"/>
                                        <p:tgtEl>
                                          <p:spTgt spid="117"/>
                                        </p:tgtEl>
                                        <p:attrNameLst>
                                          <p:attrName>ppt_h</p:attrName>
                                        </p:attrNameLst>
                                      </p:cBhvr>
                                      <p:tavLst>
                                        <p:tav tm="0">
                                          <p:val>
                                            <p:fltVal val="0"/>
                                          </p:val>
                                        </p:tav>
                                        <p:tav tm="100000">
                                          <p:val>
                                            <p:strVal val="#ppt_h"/>
                                          </p:val>
                                        </p:tav>
                                      </p:tavLst>
                                    </p:anim>
                                    <p:animEffect transition="in" filter="fade">
                                      <p:cBhvr>
                                        <p:cTn id="218" dur="500"/>
                                        <p:tgtEl>
                                          <p:spTgt spid="117"/>
                                        </p:tgtEl>
                                      </p:cBhvr>
                                    </p:animEffect>
                                  </p:childTnLst>
                                </p:cTn>
                              </p:par>
                              <p:par>
                                <p:cTn id="219" presetID="53" presetClass="entr" presetSubtype="16" fill="hold" grpId="0" nodeType="withEffect">
                                  <p:stCondLst>
                                    <p:cond delay="500"/>
                                  </p:stCondLst>
                                  <p:childTnLst>
                                    <p:set>
                                      <p:cBhvr>
                                        <p:cTn id="220" dur="1" fill="hold">
                                          <p:stCondLst>
                                            <p:cond delay="0"/>
                                          </p:stCondLst>
                                        </p:cTn>
                                        <p:tgtEl>
                                          <p:spTgt spid="118"/>
                                        </p:tgtEl>
                                        <p:attrNameLst>
                                          <p:attrName>style.visibility</p:attrName>
                                        </p:attrNameLst>
                                      </p:cBhvr>
                                      <p:to>
                                        <p:strVal val="visible"/>
                                      </p:to>
                                    </p:set>
                                    <p:anim calcmode="lin" valueType="num">
                                      <p:cBhvr>
                                        <p:cTn id="221" dur="500" fill="hold"/>
                                        <p:tgtEl>
                                          <p:spTgt spid="118"/>
                                        </p:tgtEl>
                                        <p:attrNameLst>
                                          <p:attrName>ppt_w</p:attrName>
                                        </p:attrNameLst>
                                      </p:cBhvr>
                                      <p:tavLst>
                                        <p:tav tm="0">
                                          <p:val>
                                            <p:fltVal val="0"/>
                                          </p:val>
                                        </p:tav>
                                        <p:tav tm="100000">
                                          <p:val>
                                            <p:strVal val="#ppt_w"/>
                                          </p:val>
                                        </p:tav>
                                      </p:tavLst>
                                    </p:anim>
                                    <p:anim calcmode="lin" valueType="num">
                                      <p:cBhvr>
                                        <p:cTn id="222" dur="500" fill="hold"/>
                                        <p:tgtEl>
                                          <p:spTgt spid="118"/>
                                        </p:tgtEl>
                                        <p:attrNameLst>
                                          <p:attrName>ppt_h</p:attrName>
                                        </p:attrNameLst>
                                      </p:cBhvr>
                                      <p:tavLst>
                                        <p:tav tm="0">
                                          <p:val>
                                            <p:fltVal val="0"/>
                                          </p:val>
                                        </p:tav>
                                        <p:tav tm="100000">
                                          <p:val>
                                            <p:strVal val="#ppt_h"/>
                                          </p:val>
                                        </p:tav>
                                      </p:tavLst>
                                    </p:anim>
                                    <p:animEffect transition="in" filter="fade">
                                      <p:cBhvr>
                                        <p:cTn id="223" dur="500"/>
                                        <p:tgtEl>
                                          <p:spTgt spid="118"/>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85" grpId="0"/>
      <p:bldP spid="86" grpId="0"/>
      <p:bldP spid="87" grpId="0"/>
      <p:bldP spid="88" grpId="0"/>
      <p:bldP spid="89" grpId="0"/>
      <p:bldP spid="90" grpId="0"/>
      <p:bldP spid="91" grpId="0" animBg="1"/>
      <p:bldP spid="92" grpId="0" animBg="1"/>
      <p:bldP spid="93" grpId="0"/>
      <p:bldP spid="95" grpId="0"/>
      <p:bldP spid="96" grpId="0"/>
      <p:bldP spid="97" grpId="0"/>
      <p:bldP spid="98" grpId="0"/>
      <p:bldP spid="99" grpId="0"/>
      <p:bldP spid="100" grpId="0"/>
      <p:bldP spid="101" grpId="0" animBg="1"/>
      <p:bldP spid="102" grpId="0"/>
      <p:bldP spid="104" grpId="0"/>
      <p:bldP spid="105" grpId="0"/>
      <p:bldP spid="106" grpId="0"/>
      <p:bldP spid="107" grpId="0"/>
      <p:bldP spid="108" grpId="0"/>
      <p:bldP spid="109" grpId="0"/>
      <p:bldP spid="110" grpId="0" animBg="1"/>
      <p:bldP spid="111" grpId="0"/>
      <p:bldP spid="113" grpId="0"/>
      <p:bldP spid="114" grpId="0"/>
      <p:bldP spid="115" grpId="0"/>
      <p:bldP spid="116" grpId="0"/>
      <p:bldP spid="117" grpId="0"/>
      <p:bldP spid="118" grpId="0"/>
      <p:bldP spid="119" grpId="0" animBg="1"/>
      <p:bldP spid="120" grpId="0"/>
      <p:bldP spid="121" grpId="0" animBg="1"/>
      <p:bldP spid="122" grpId="0" animBg="1"/>
      <p:bldP spid="123" grpId="0" animBg="1"/>
    </p:bld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3" name="文本框 9"/>
          <p:cNvSpPr txBox="1"/>
          <p:nvPr/>
        </p:nvSpPr>
        <p:spPr>
          <a:xfrm>
            <a:off x="985019" y="188640"/>
            <a:ext cx="1872208" cy="346249"/>
          </a:xfrm>
          <a:prstGeom prst="rect">
            <a:avLst/>
          </a:prstGeom>
          <a:noFill/>
        </p:spPr>
        <p:txBody>
          <a:bodyPr wrap="square" lIns="68580" tIns="34290" rIns="68580" bIns="34290" rtlCol="0">
            <a:spAutoFit/>
          </a:bodyPr>
          <a:lstStyle/>
          <a:p>
            <a:pPr marL="0" lvl="1"/>
            <a:r>
              <a:rPr lang="zh-CN" altLang="en-US" dirty="0" smtClean="0">
                <a:solidFill>
                  <a:schemeClr val="tx1">
                    <a:lumMod val="65000"/>
                    <a:lumOff val="35000"/>
                  </a:schemeClr>
                </a:solidFill>
                <a:latin typeface="微软雅黑" pitchFamily="34" charset="-122"/>
                <a:ea typeface="微软雅黑" pitchFamily="34" charset="-122"/>
              </a:rPr>
              <a:t>企业理念</a:t>
            </a:r>
            <a:endParaRPr lang="zh-CN" altLang="en-US" dirty="0">
              <a:solidFill>
                <a:schemeClr val="tx1">
                  <a:lumMod val="65000"/>
                  <a:lumOff val="35000"/>
                </a:schemeClr>
              </a:solidFill>
              <a:latin typeface="微软雅黑" pitchFamily="34" charset="-122"/>
              <a:ea typeface="微软雅黑" pitchFamily="34" charset="-122"/>
            </a:endParaRPr>
          </a:p>
        </p:txBody>
      </p:sp>
      <p:cxnSp>
        <p:nvCxnSpPr>
          <p:cNvPr id="4" name="直接连接符 3"/>
          <p:cNvCxnSpPr/>
          <p:nvPr/>
        </p:nvCxnSpPr>
        <p:spPr>
          <a:xfrm>
            <a:off x="841003" y="505764"/>
            <a:ext cx="8571840" cy="0"/>
          </a:xfrm>
          <a:prstGeom prst="line">
            <a:avLst/>
          </a:prstGeom>
          <a:ln>
            <a:solidFill>
              <a:schemeClr val="bg1">
                <a:lumMod val="50000"/>
              </a:schemeClr>
            </a:solidFill>
            <a:prstDash val="dash"/>
          </a:ln>
        </p:spPr>
        <p:style>
          <a:lnRef idx="1">
            <a:schemeClr val="accent1"/>
          </a:lnRef>
          <a:fillRef idx="0">
            <a:schemeClr val="accent1"/>
          </a:fillRef>
          <a:effectRef idx="0">
            <a:schemeClr val="accent1"/>
          </a:effectRef>
          <a:fontRef idx="minor">
            <a:schemeClr val="tx1"/>
          </a:fontRef>
        </p:style>
      </p:cxnSp>
      <p:sp>
        <p:nvSpPr>
          <p:cNvPr id="58" name="矩形 5"/>
          <p:cNvSpPr/>
          <p:nvPr/>
        </p:nvSpPr>
        <p:spPr>
          <a:xfrm rot="2919292">
            <a:off x="6196380" y="2667787"/>
            <a:ext cx="796886" cy="732083"/>
          </a:xfrm>
          <a:custGeom>
            <a:avLst/>
            <a:gdLst>
              <a:gd name="connsiteX0" fmla="*/ 0 w 1080120"/>
              <a:gd name="connsiteY0" fmla="*/ 0 h 1407198"/>
              <a:gd name="connsiteX1" fmla="*/ 1080120 w 1080120"/>
              <a:gd name="connsiteY1" fmla="*/ 0 h 1407198"/>
              <a:gd name="connsiteX2" fmla="*/ 1080120 w 1080120"/>
              <a:gd name="connsiteY2" fmla="*/ 1407198 h 1407198"/>
              <a:gd name="connsiteX3" fmla="*/ 0 w 1080120"/>
              <a:gd name="connsiteY3" fmla="*/ 1407198 h 1407198"/>
              <a:gd name="connsiteX4" fmla="*/ 0 w 1080120"/>
              <a:gd name="connsiteY4" fmla="*/ 0 h 1407198"/>
              <a:gd name="connsiteX0" fmla="*/ 0 w 1080120"/>
              <a:gd name="connsiteY0" fmla="*/ 0 h 1407198"/>
              <a:gd name="connsiteX1" fmla="*/ 1080120 w 1080120"/>
              <a:gd name="connsiteY1" fmla="*/ 0 h 1407198"/>
              <a:gd name="connsiteX2" fmla="*/ 1080120 w 1080120"/>
              <a:gd name="connsiteY2" fmla="*/ 1407198 h 1407198"/>
              <a:gd name="connsiteX3" fmla="*/ 0 w 1080120"/>
              <a:gd name="connsiteY3" fmla="*/ 1407198 h 1407198"/>
              <a:gd name="connsiteX4" fmla="*/ 0 w 1080120"/>
              <a:gd name="connsiteY4" fmla="*/ 0 h 1407198"/>
              <a:gd name="connsiteX0" fmla="*/ 0 w 1080120"/>
              <a:gd name="connsiteY0" fmla="*/ 0 h 1407198"/>
              <a:gd name="connsiteX1" fmla="*/ 1080120 w 1080120"/>
              <a:gd name="connsiteY1" fmla="*/ 0 h 1407198"/>
              <a:gd name="connsiteX2" fmla="*/ 1080120 w 1080120"/>
              <a:gd name="connsiteY2" fmla="*/ 1407198 h 1407198"/>
              <a:gd name="connsiteX3" fmla="*/ 0 w 1080120"/>
              <a:gd name="connsiteY3" fmla="*/ 1407198 h 1407198"/>
              <a:gd name="connsiteX4" fmla="*/ 0 w 1080120"/>
              <a:gd name="connsiteY4" fmla="*/ 0 h 1407198"/>
              <a:gd name="connsiteX0" fmla="*/ 0 w 1080120"/>
              <a:gd name="connsiteY0" fmla="*/ 0 h 1407198"/>
              <a:gd name="connsiteX1" fmla="*/ 1080120 w 1080120"/>
              <a:gd name="connsiteY1" fmla="*/ 0 h 1407198"/>
              <a:gd name="connsiteX2" fmla="*/ 1080120 w 1080120"/>
              <a:gd name="connsiteY2" fmla="*/ 1407198 h 1407198"/>
              <a:gd name="connsiteX3" fmla="*/ 0 w 1080120"/>
              <a:gd name="connsiteY3" fmla="*/ 1407198 h 1407198"/>
              <a:gd name="connsiteX4" fmla="*/ 0 w 1080120"/>
              <a:gd name="connsiteY4" fmla="*/ 0 h 1407198"/>
              <a:gd name="connsiteX0" fmla="*/ 0 w 1080120"/>
              <a:gd name="connsiteY0" fmla="*/ 0 h 1407198"/>
              <a:gd name="connsiteX1" fmla="*/ 1080120 w 1080120"/>
              <a:gd name="connsiteY1" fmla="*/ 0 h 1407198"/>
              <a:gd name="connsiteX2" fmla="*/ 1080120 w 1080120"/>
              <a:gd name="connsiteY2" fmla="*/ 1407198 h 1407198"/>
              <a:gd name="connsiteX3" fmla="*/ 0 w 1080120"/>
              <a:gd name="connsiteY3" fmla="*/ 1407198 h 1407198"/>
              <a:gd name="connsiteX4" fmla="*/ 0 w 1080120"/>
              <a:gd name="connsiteY4" fmla="*/ 0 h 1407198"/>
              <a:gd name="connsiteX0" fmla="*/ 0 w 1080120"/>
              <a:gd name="connsiteY0" fmla="*/ 0 h 1407198"/>
              <a:gd name="connsiteX1" fmla="*/ 1080120 w 1080120"/>
              <a:gd name="connsiteY1" fmla="*/ 0 h 1407198"/>
              <a:gd name="connsiteX2" fmla="*/ 1080120 w 1080120"/>
              <a:gd name="connsiteY2" fmla="*/ 1407198 h 1407198"/>
              <a:gd name="connsiteX3" fmla="*/ 0 w 1080120"/>
              <a:gd name="connsiteY3" fmla="*/ 1407198 h 1407198"/>
              <a:gd name="connsiteX4" fmla="*/ 0 w 1080120"/>
              <a:gd name="connsiteY4" fmla="*/ 0 h 1407198"/>
              <a:gd name="connsiteX0" fmla="*/ 0 w 1080120"/>
              <a:gd name="connsiteY0" fmla="*/ 0 h 1407198"/>
              <a:gd name="connsiteX1" fmla="*/ 1080120 w 1080120"/>
              <a:gd name="connsiteY1" fmla="*/ 0 h 1407198"/>
              <a:gd name="connsiteX2" fmla="*/ 1080120 w 1080120"/>
              <a:gd name="connsiteY2" fmla="*/ 1407198 h 1407198"/>
              <a:gd name="connsiteX3" fmla="*/ 0 w 1080120"/>
              <a:gd name="connsiteY3" fmla="*/ 1407198 h 1407198"/>
              <a:gd name="connsiteX4" fmla="*/ 0 w 1080120"/>
              <a:gd name="connsiteY4" fmla="*/ 0 h 1407198"/>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080120" h="1407198">
                <a:moveTo>
                  <a:pt x="0" y="0"/>
                </a:moveTo>
                <a:lnTo>
                  <a:pt x="1080120" y="0"/>
                </a:lnTo>
                <a:cubicBezTo>
                  <a:pt x="831575" y="585667"/>
                  <a:pt x="892944" y="1005638"/>
                  <a:pt x="1080120" y="1407198"/>
                </a:cubicBezTo>
                <a:lnTo>
                  <a:pt x="0" y="1407198"/>
                </a:lnTo>
                <a:cubicBezTo>
                  <a:pt x="171833" y="1017912"/>
                  <a:pt x="260819" y="542709"/>
                  <a:pt x="0" y="0"/>
                </a:cubicBezTo>
                <a:close/>
              </a:path>
            </a:pathLst>
          </a:custGeom>
          <a:solidFill>
            <a:schemeClr val="bg1">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59" name="矩形 5"/>
          <p:cNvSpPr/>
          <p:nvPr/>
        </p:nvSpPr>
        <p:spPr>
          <a:xfrm rot="18719445">
            <a:off x="5063059" y="2601632"/>
            <a:ext cx="796886" cy="732083"/>
          </a:xfrm>
          <a:custGeom>
            <a:avLst/>
            <a:gdLst>
              <a:gd name="connsiteX0" fmla="*/ 0 w 1080120"/>
              <a:gd name="connsiteY0" fmla="*/ 0 h 1407198"/>
              <a:gd name="connsiteX1" fmla="*/ 1080120 w 1080120"/>
              <a:gd name="connsiteY1" fmla="*/ 0 h 1407198"/>
              <a:gd name="connsiteX2" fmla="*/ 1080120 w 1080120"/>
              <a:gd name="connsiteY2" fmla="*/ 1407198 h 1407198"/>
              <a:gd name="connsiteX3" fmla="*/ 0 w 1080120"/>
              <a:gd name="connsiteY3" fmla="*/ 1407198 h 1407198"/>
              <a:gd name="connsiteX4" fmla="*/ 0 w 1080120"/>
              <a:gd name="connsiteY4" fmla="*/ 0 h 1407198"/>
              <a:gd name="connsiteX0" fmla="*/ 0 w 1080120"/>
              <a:gd name="connsiteY0" fmla="*/ 0 h 1407198"/>
              <a:gd name="connsiteX1" fmla="*/ 1080120 w 1080120"/>
              <a:gd name="connsiteY1" fmla="*/ 0 h 1407198"/>
              <a:gd name="connsiteX2" fmla="*/ 1080120 w 1080120"/>
              <a:gd name="connsiteY2" fmla="*/ 1407198 h 1407198"/>
              <a:gd name="connsiteX3" fmla="*/ 0 w 1080120"/>
              <a:gd name="connsiteY3" fmla="*/ 1407198 h 1407198"/>
              <a:gd name="connsiteX4" fmla="*/ 0 w 1080120"/>
              <a:gd name="connsiteY4" fmla="*/ 0 h 1407198"/>
              <a:gd name="connsiteX0" fmla="*/ 0 w 1080120"/>
              <a:gd name="connsiteY0" fmla="*/ 0 h 1407198"/>
              <a:gd name="connsiteX1" fmla="*/ 1080120 w 1080120"/>
              <a:gd name="connsiteY1" fmla="*/ 0 h 1407198"/>
              <a:gd name="connsiteX2" fmla="*/ 1080120 w 1080120"/>
              <a:gd name="connsiteY2" fmla="*/ 1407198 h 1407198"/>
              <a:gd name="connsiteX3" fmla="*/ 0 w 1080120"/>
              <a:gd name="connsiteY3" fmla="*/ 1407198 h 1407198"/>
              <a:gd name="connsiteX4" fmla="*/ 0 w 1080120"/>
              <a:gd name="connsiteY4" fmla="*/ 0 h 1407198"/>
              <a:gd name="connsiteX0" fmla="*/ 0 w 1080120"/>
              <a:gd name="connsiteY0" fmla="*/ 0 h 1407198"/>
              <a:gd name="connsiteX1" fmla="*/ 1080120 w 1080120"/>
              <a:gd name="connsiteY1" fmla="*/ 0 h 1407198"/>
              <a:gd name="connsiteX2" fmla="*/ 1080120 w 1080120"/>
              <a:gd name="connsiteY2" fmla="*/ 1407198 h 1407198"/>
              <a:gd name="connsiteX3" fmla="*/ 0 w 1080120"/>
              <a:gd name="connsiteY3" fmla="*/ 1407198 h 1407198"/>
              <a:gd name="connsiteX4" fmla="*/ 0 w 1080120"/>
              <a:gd name="connsiteY4" fmla="*/ 0 h 1407198"/>
              <a:gd name="connsiteX0" fmla="*/ 0 w 1080120"/>
              <a:gd name="connsiteY0" fmla="*/ 0 h 1407198"/>
              <a:gd name="connsiteX1" fmla="*/ 1080120 w 1080120"/>
              <a:gd name="connsiteY1" fmla="*/ 0 h 1407198"/>
              <a:gd name="connsiteX2" fmla="*/ 1080120 w 1080120"/>
              <a:gd name="connsiteY2" fmla="*/ 1407198 h 1407198"/>
              <a:gd name="connsiteX3" fmla="*/ 0 w 1080120"/>
              <a:gd name="connsiteY3" fmla="*/ 1407198 h 1407198"/>
              <a:gd name="connsiteX4" fmla="*/ 0 w 1080120"/>
              <a:gd name="connsiteY4" fmla="*/ 0 h 1407198"/>
              <a:gd name="connsiteX0" fmla="*/ 0 w 1080120"/>
              <a:gd name="connsiteY0" fmla="*/ 0 h 1407198"/>
              <a:gd name="connsiteX1" fmla="*/ 1080120 w 1080120"/>
              <a:gd name="connsiteY1" fmla="*/ 0 h 1407198"/>
              <a:gd name="connsiteX2" fmla="*/ 1080120 w 1080120"/>
              <a:gd name="connsiteY2" fmla="*/ 1407198 h 1407198"/>
              <a:gd name="connsiteX3" fmla="*/ 0 w 1080120"/>
              <a:gd name="connsiteY3" fmla="*/ 1407198 h 1407198"/>
              <a:gd name="connsiteX4" fmla="*/ 0 w 1080120"/>
              <a:gd name="connsiteY4" fmla="*/ 0 h 1407198"/>
              <a:gd name="connsiteX0" fmla="*/ 0 w 1080120"/>
              <a:gd name="connsiteY0" fmla="*/ 0 h 1407198"/>
              <a:gd name="connsiteX1" fmla="*/ 1080120 w 1080120"/>
              <a:gd name="connsiteY1" fmla="*/ 0 h 1407198"/>
              <a:gd name="connsiteX2" fmla="*/ 1080120 w 1080120"/>
              <a:gd name="connsiteY2" fmla="*/ 1407198 h 1407198"/>
              <a:gd name="connsiteX3" fmla="*/ 0 w 1080120"/>
              <a:gd name="connsiteY3" fmla="*/ 1407198 h 1407198"/>
              <a:gd name="connsiteX4" fmla="*/ 0 w 1080120"/>
              <a:gd name="connsiteY4" fmla="*/ 0 h 1407198"/>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080120" h="1407198">
                <a:moveTo>
                  <a:pt x="0" y="0"/>
                </a:moveTo>
                <a:lnTo>
                  <a:pt x="1080120" y="0"/>
                </a:lnTo>
                <a:cubicBezTo>
                  <a:pt x="831575" y="585667"/>
                  <a:pt x="892944" y="1005638"/>
                  <a:pt x="1080120" y="1407198"/>
                </a:cubicBezTo>
                <a:lnTo>
                  <a:pt x="0" y="1407198"/>
                </a:lnTo>
                <a:cubicBezTo>
                  <a:pt x="171833" y="1017912"/>
                  <a:pt x="260819" y="542709"/>
                  <a:pt x="0" y="0"/>
                </a:cubicBezTo>
                <a:close/>
              </a:path>
            </a:pathLst>
          </a:custGeom>
          <a:solidFill>
            <a:schemeClr val="bg1">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nvGrpSpPr>
          <p:cNvPr id="60" name="组合 59"/>
          <p:cNvGrpSpPr/>
          <p:nvPr/>
        </p:nvGrpSpPr>
        <p:grpSpPr>
          <a:xfrm>
            <a:off x="4516126" y="2060848"/>
            <a:ext cx="1008112" cy="1008112"/>
            <a:chOff x="4416945" y="2276872"/>
            <a:chExt cx="1008112" cy="1008112"/>
          </a:xfrm>
        </p:grpSpPr>
        <p:sp>
          <p:nvSpPr>
            <p:cNvPr id="61" name="椭圆 60"/>
            <p:cNvSpPr/>
            <p:nvPr/>
          </p:nvSpPr>
          <p:spPr>
            <a:xfrm>
              <a:off x="4416945" y="2276872"/>
              <a:ext cx="1008112" cy="1008112"/>
            </a:xfrm>
            <a:prstGeom prst="ellipse">
              <a:avLst/>
            </a:prstGeom>
            <a:solidFill>
              <a:srgbClr val="92D05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62" name="Freeform 92"/>
            <p:cNvSpPr>
              <a:spLocks noEditPoints="1"/>
            </p:cNvSpPr>
            <p:nvPr/>
          </p:nvSpPr>
          <p:spPr bwMode="auto">
            <a:xfrm>
              <a:off x="4780507" y="2642667"/>
              <a:ext cx="280988" cy="287338"/>
            </a:xfrm>
            <a:custGeom>
              <a:avLst/>
              <a:gdLst>
                <a:gd name="T0" fmla="*/ 161 w 195"/>
                <a:gd name="T1" fmla="*/ 101 h 200"/>
                <a:gd name="T2" fmla="*/ 152 w 195"/>
                <a:gd name="T3" fmla="*/ 99 h 200"/>
                <a:gd name="T4" fmla="*/ 159 w 195"/>
                <a:gd name="T5" fmla="*/ 87 h 200"/>
                <a:gd name="T6" fmla="*/ 161 w 195"/>
                <a:gd name="T7" fmla="*/ 87 h 200"/>
                <a:gd name="T8" fmla="*/ 184 w 195"/>
                <a:gd name="T9" fmla="*/ 46 h 200"/>
                <a:gd name="T10" fmla="*/ 164 w 195"/>
                <a:gd name="T11" fmla="*/ 23 h 200"/>
                <a:gd name="T12" fmla="*/ 164 w 195"/>
                <a:gd name="T13" fmla="*/ 9 h 200"/>
                <a:gd name="T14" fmla="*/ 195 w 195"/>
                <a:gd name="T15" fmla="*/ 46 h 200"/>
                <a:gd name="T16" fmla="*/ 161 w 195"/>
                <a:gd name="T17" fmla="*/ 101 h 200"/>
                <a:gd name="T18" fmla="*/ 98 w 195"/>
                <a:gd name="T19" fmla="*/ 130 h 200"/>
                <a:gd name="T20" fmla="*/ 36 w 195"/>
                <a:gd name="T21" fmla="*/ 40 h 200"/>
                <a:gd name="T22" fmla="*/ 36 w 195"/>
                <a:gd name="T23" fmla="*/ 0 h 200"/>
                <a:gd name="T24" fmla="*/ 160 w 195"/>
                <a:gd name="T25" fmla="*/ 0 h 200"/>
                <a:gd name="T26" fmla="*/ 160 w 195"/>
                <a:gd name="T27" fmla="*/ 40 h 200"/>
                <a:gd name="T28" fmla="*/ 98 w 195"/>
                <a:gd name="T29" fmla="*/ 130 h 200"/>
                <a:gd name="T30" fmla="*/ 67 w 195"/>
                <a:gd name="T31" fmla="*/ 12 h 200"/>
                <a:gd name="T32" fmla="*/ 52 w 195"/>
                <a:gd name="T33" fmla="*/ 12 h 200"/>
                <a:gd name="T34" fmla="*/ 99 w 195"/>
                <a:gd name="T35" fmla="*/ 119 h 200"/>
                <a:gd name="T36" fmla="*/ 67 w 195"/>
                <a:gd name="T37" fmla="*/ 12 h 200"/>
                <a:gd name="T38" fmla="*/ 34 w 195"/>
                <a:gd name="T39" fmla="*/ 87 h 200"/>
                <a:gd name="T40" fmla="*/ 36 w 195"/>
                <a:gd name="T41" fmla="*/ 87 h 200"/>
                <a:gd name="T42" fmla="*/ 43 w 195"/>
                <a:gd name="T43" fmla="*/ 99 h 200"/>
                <a:gd name="T44" fmla="*/ 34 w 195"/>
                <a:gd name="T45" fmla="*/ 101 h 200"/>
                <a:gd name="T46" fmla="*/ 0 w 195"/>
                <a:gd name="T47" fmla="*/ 46 h 200"/>
                <a:gd name="T48" fmla="*/ 31 w 195"/>
                <a:gd name="T49" fmla="*/ 9 h 200"/>
                <a:gd name="T50" fmla="*/ 31 w 195"/>
                <a:gd name="T51" fmla="*/ 23 h 200"/>
                <a:gd name="T52" fmla="*/ 11 w 195"/>
                <a:gd name="T53" fmla="*/ 46 h 200"/>
                <a:gd name="T54" fmla="*/ 34 w 195"/>
                <a:gd name="T55" fmla="*/ 87 h 200"/>
                <a:gd name="T56" fmla="*/ 87 w 195"/>
                <a:gd name="T57" fmla="*/ 147 h 200"/>
                <a:gd name="T58" fmla="*/ 97 w 195"/>
                <a:gd name="T59" fmla="*/ 136 h 200"/>
                <a:gd name="T60" fmla="*/ 108 w 195"/>
                <a:gd name="T61" fmla="*/ 147 h 200"/>
                <a:gd name="T62" fmla="*/ 97 w 195"/>
                <a:gd name="T63" fmla="*/ 157 h 200"/>
                <a:gd name="T64" fmla="*/ 87 w 195"/>
                <a:gd name="T65" fmla="*/ 147 h 200"/>
                <a:gd name="T66" fmla="*/ 128 w 195"/>
                <a:gd name="T67" fmla="*/ 170 h 200"/>
                <a:gd name="T68" fmla="*/ 118 w 195"/>
                <a:gd name="T69" fmla="*/ 180 h 200"/>
                <a:gd name="T70" fmla="*/ 78 w 195"/>
                <a:gd name="T71" fmla="*/ 180 h 200"/>
                <a:gd name="T72" fmla="*/ 68 w 195"/>
                <a:gd name="T73" fmla="*/ 170 h 200"/>
                <a:gd name="T74" fmla="*/ 78 w 195"/>
                <a:gd name="T75" fmla="*/ 160 h 200"/>
                <a:gd name="T76" fmla="*/ 118 w 195"/>
                <a:gd name="T77" fmla="*/ 160 h 200"/>
                <a:gd name="T78" fmla="*/ 128 w 195"/>
                <a:gd name="T79" fmla="*/ 170 h 200"/>
                <a:gd name="T80" fmla="*/ 58 w 195"/>
                <a:gd name="T81" fmla="*/ 184 h 200"/>
                <a:gd name="T82" fmla="*/ 134 w 195"/>
                <a:gd name="T83" fmla="*/ 184 h 200"/>
                <a:gd name="T84" fmla="*/ 144 w 195"/>
                <a:gd name="T85" fmla="*/ 200 h 200"/>
                <a:gd name="T86" fmla="*/ 48 w 195"/>
                <a:gd name="T87" fmla="*/ 200 h 200"/>
                <a:gd name="T88" fmla="*/ 58 w 195"/>
                <a:gd name="T89" fmla="*/ 184 h 20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Lst>
              <a:rect l="0" t="0" r="r" b="b"/>
              <a:pathLst>
                <a:path w="195" h="200">
                  <a:moveTo>
                    <a:pt x="161" y="101"/>
                  </a:moveTo>
                  <a:cubicBezTo>
                    <a:pt x="158" y="101"/>
                    <a:pt x="155" y="100"/>
                    <a:pt x="152" y="99"/>
                  </a:cubicBezTo>
                  <a:cubicBezTo>
                    <a:pt x="155" y="96"/>
                    <a:pt x="157" y="92"/>
                    <a:pt x="159" y="87"/>
                  </a:cubicBezTo>
                  <a:cubicBezTo>
                    <a:pt x="159" y="87"/>
                    <a:pt x="160" y="87"/>
                    <a:pt x="161" y="87"/>
                  </a:cubicBezTo>
                  <a:cubicBezTo>
                    <a:pt x="176" y="87"/>
                    <a:pt x="184" y="64"/>
                    <a:pt x="184" y="46"/>
                  </a:cubicBezTo>
                  <a:cubicBezTo>
                    <a:pt x="184" y="31"/>
                    <a:pt x="175" y="23"/>
                    <a:pt x="164" y="23"/>
                  </a:cubicBezTo>
                  <a:cubicBezTo>
                    <a:pt x="164" y="18"/>
                    <a:pt x="164" y="13"/>
                    <a:pt x="164" y="9"/>
                  </a:cubicBezTo>
                  <a:cubicBezTo>
                    <a:pt x="181" y="9"/>
                    <a:pt x="195" y="23"/>
                    <a:pt x="195" y="46"/>
                  </a:cubicBezTo>
                  <a:cubicBezTo>
                    <a:pt x="195" y="71"/>
                    <a:pt x="182" y="101"/>
                    <a:pt x="161" y="101"/>
                  </a:cubicBezTo>
                  <a:close/>
                  <a:moveTo>
                    <a:pt x="98" y="130"/>
                  </a:moveTo>
                  <a:cubicBezTo>
                    <a:pt x="65" y="130"/>
                    <a:pt x="36" y="90"/>
                    <a:pt x="36" y="40"/>
                  </a:cubicBezTo>
                  <a:cubicBezTo>
                    <a:pt x="36" y="37"/>
                    <a:pt x="36" y="3"/>
                    <a:pt x="36" y="0"/>
                  </a:cubicBezTo>
                  <a:cubicBezTo>
                    <a:pt x="160" y="0"/>
                    <a:pt x="160" y="0"/>
                    <a:pt x="160" y="0"/>
                  </a:cubicBezTo>
                  <a:cubicBezTo>
                    <a:pt x="160" y="3"/>
                    <a:pt x="160" y="37"/>
                    <a:pt x="160" y="40"/>
                  </a:cubicBezTo>
                  <a:cubicBezTo>
                    <a:pt x="160" y="90"/>
                    <a:pt x="131" y="130"/>
                    <a:pt x="98" y="130"/>
                  </a:cubicBezTo>
                  <a:close/>
                  <a:moveTo>
                    <a:pt x="67" y="12"/>
                  </a:moveTo>
                  <a:cubicBezTo>
                    <a:pt x="52" y="12"/>
                    <a:pt x="52" y="12"/>
                    <a:pt x="52" y="12"/>
                  </a:cubicBezTo>
                  <a:cubicBezTo>
                    <a:pt x="52" y="12"/>
                    <a:pt x="50" y="116"/>
                    <a:pt x="99" y="119"/>
                  </a:cubicBezTo>
                  <a:cubicBezTo>
                    <a:pt x="62" y="92"/>
                    <a:pt x="67" y="12"/>
                    <a:pt x="67" y="12"/>
                  </a:cubicBezTo>
                  <a:close/>
                  <a:moveTo>
                    <a:pt x="34" y="87"/>
                  </a:moveTo>
                  <a:cubicBezTo>
                    <a:pt x="35" y="87"/>
                    <a:pt x="36" y="87"/>
                    <a:pt x="36" y="87"/>
                  </a:cubicBezTo>
                  <a:cubicBezTo>
                    <a:pt x="38" y="92"/>
                    <a:pt x="40" y="96"/>
                    <a:pt x="43" y="99"/>
                  </a:cubicBezTo>
                  <a:cubicBezTo>
                    <a:pt x="40" y="100"/>
                    <a:pt x="37" y="101"/>
                    <a:pt x="34" y="101"/>
                  </a:cubicBezTo>
                  <a:cubicBezTo>
                    <a:pt x="13" y="101"/>
                    <a:pt x="0" y="71"/>
                    <a:pt x="0" y="46"/>
                  </a:cubicBezTo>
                  <a:cubicBezTo>
                    <a:pt x="0" y="23"/>
                    <a:pt x="14" y="9"/>
                    <a:pt x="31" y="9"/>
                  </a:cubicBezTo>
                  <a:cubicBezTo>
                    <a:pt x="31" y="13"/>
                    <a:pt x="31" y="18"/>
                    <a:pt x="31" y="23"/>
                  </a:cubicBezTo>
                  <a:cubicBezTo>
                    <a:pt x="20" y="23"/>
                    <a:pt x="11" y="31"/>
                    <a:pt x="11" y="46"/>
                  </a:cubicBezTo>
                  <a:cubicBezTo>
                    <a:pt x="11" y="64"/>
                    <a:pt x="19" y="87"/>
                    <a:pt x="34" y="87"/>
                  </a:cubicBezTo>
                  <a:close/>
                  <a:moveTo>
                    <a:pt x="87" y="147"/>
                  </a:moveTo>
                  <a:cubicBezTo>
                    <a:pt x="87" y="141"/>
                    <a:pt x="91" y="136"/>
                    <a:pt x="97" y="136"/>
                  </a:cubicBezTo>
                  <a:cubicBezTo>
                    <a:pt x="103" y="136"/>
                    <a:pt x="108" y="141"/>
                    <a:pt x="108" y="147"/>
                  </a:cubicBezTo>
                  <a:cubicBezTo>
                    <a:pt x="108" y="153"/>
                    <a:pt x="103" y="157"/>
                    <a:pt x="97" y="157"/>
                  </a:cubicBezTo>
                  <a:cubicBezTo>
                    <a:pt x="91" y="157"/>
                    <a:pt x="87" y="153"/>
                    <a:pt x="87" y="147"/>
                  </a:cubicBezTo>
                  <a:close/>
                  <a:moveTo>
                    <a:pt x="128" y="170"/>
                  </a:moveTo>
                  <a:cubicBezTo>
                    <a:pt x="128" y="176"/>
                    <a:pt x="123" y="180"/>
                    <a:pt x="118" y="180"/>
                  </a:cubicBezTo>
                  <a:cubicBezTo>
                    <a:pt x="78" y="180"/>
                    <a:pt x="78" y="180"/>
                    <a:pt x="78" y="180"/>
                  </a:cubicBezTo>
                  <a:cubicBezTo>
                    <a:pt x="72" y="180"/>
                    <a:pt x="68" y="176"/>
                    <a:pt x="68" y="170"/>
                  </a:cubicBezTo>
                  <a:cubicBezTo>
                    <a:pt x="68" y="165"/>
                    <a:pt x="72" y="160"/>
                    <a:pt x="78" y="160"/>
                  </a:cubicBezTo>
                  <a:cubicBezTo>
                    <a:pt x="118" y="160"/>
                    <a:pt x="118" y="160"/>
                    <a:pt x="118" y="160"/>
                  </a:cubicBezTo>
                  <a:cubicBezTo>
                    <a:pt x="123" y="160"/>
                    <a:pt x="128" y="165"/>
                    <a:pt x="128" y="170"/>
                  </a:cubicBezTo>
                  <a:close/>
                  <a:moveTo>
                    <a:pt x="58" y="184"/>
                  </a:moveTo>
                  <a:cubicBezTo>
                    <a:pt x="134" y="184"/>
                    <a:pt x="134" y="184"/>
                    <a:pt x="134" y="184"/>
                  </a:cubicBezTo>
                  <a:cubicBezTo>
                    <a:pt x="143" y="184"/>
                    <a:pt x="144" y="195"/>
                    <a:pt x="144" y="200"/>
                  </a:cubicBezTo>
                  <a:cubicBezTo>
                    <a:pt x="102" y="200"/>
                    <a:pt x="88" y="200"/>
                    <a:pt x="48" y="200"/>
                  </a:cubicBezTo>
                  <a:cubicBezTo>
                    <a:pt x="48" y="195"/>
                    <a:pt x="48" y="184"/>
                    <a:pt x="58" y="184"/>
                  </a:cubicBezTo>
                  <a:close/>
                </a:path>
              </a:pathLst>
            </a:custGeom>
            <a:solidFill>
              <a:schemeClr val="bg1"/>
            </a:solidFill>
            <a:ln>
              <a:noFill/>
            </a:ln>
            <a:extLst/>
          </p:spPr>
          <p:txBody>
            <a:bodyPr vert="horz" wrap="square" lIns="91440" tIns="45720" rIns="91440" bIns="45720" numCol="1" anchor="t" anchorCtr="0" compatLnSpc="1">
              <a:prstTxWarp prst="textNoShape">
                <a:avLst/>
              </a:prstTxWarp>
            </a:bodyPr>
            <a:lstStyle/>
            <a:p>
              <a:endParaRPr lang="zh-CN" altLang="en-US"/>
            </a:p>
          </p:txBody>
        </p:sp>
      </p:grpSp>
      <p:grpSp>
        <p:nvGrpSpPr>
          <p:cNvPr id="66" name="组合 65"/>
          <p:cNvGrpSpPr/>
          <p:nvPr/>
        </p:nvGrpSpPr>
        <p:grpSpPr>
          <a:xfrm>
            <a:off x="5389677" y="2852936"/>
            <a:ext cx="1285817" cy="1285817"/>
            <a:chOff x="5290496" y="3068960"/>
            <a:chExt cx="1285817" cy="1285817"/>
          </a:xfrm>
        </p:grpSpPr>
        <p:sp>
          <p:nvSpPr>
            <p:cNvPr id="67" name="椭圆 66"/>
            <p:cNvSpPr/>
            <p:nvPr/>
          </p:nvSpPr>
          <p:spPr>
            <a:xfrm>
              <a:off x="5290496" y="3068960"/>
              <a:ext cx="1285817" cy="1285817"/>
            </a:xfrm>
            <a:prstGeom prst="ellipse">
              <a:avLst/>
            </a:prstGeom>
            <a:solidFill>
              <a:schemeClr val="accent5">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68" name="Freeform 90"/>
            <p:cNvSpPr>
              <a:spLocks noEditPoints="1"/>
            </p:cNvSpPr>
            <p:nvPr/>
          </p:nvSpPr>
          <p:spPr bwMode="auto">
            <a:xfrm>
              <a:off x="5837798" y="3501008"/>
              <a:ext cx="332982" cy="354529"/>
            </a:xfrm>
            <a:custGeom>
              <a:avLst/>
              <a:gdLst>
                <a:gd name="T0" fmla="*/ 20 w 188"/>
                <a:gd name="T1" fmla="*/ 116 h 200"/>
                <a:gd name="T2" fmla="*/ 160 w 188"/>
                <a:gd name="T3" fmla="*/ 96 h 200"/>
                <a:gd name="T4" fmla="*/ 180 w 188"/>
                <a:gd name="T5" fmla="*/ 56 h 200"/>
                <a:gd name="T6" fmla="*/ 180 w 188"/>
                <a:gd name="T7" fmla="*/ 36 h 200"/>
                <a:gd name="T8" fmla="*/ 20 w 188"/>
                <a:gd name="T9" fmla="*/ 8 h 200"/>
                <a:gd name="T10" fmla="*/ 188 w 188"/>
                <a:gd name="T11" fmla="*/ 104 h 200"/>
                <a:gd name="T12" fmla="*/ 120 w 188"/>
                <a:gd name="T13" fmla="*/ 36 h 200"/>
                <a:gd name="T14" fmla="*/ 120 w 188"/>
                <a:gd name="T15" fmla="*/ 56 h 200"/>
                <a:gd name="T16" fmla="*/ 100 w 188"/>
                <a:gd name="T17" fmla="*/ 36 h 200"/>
                <a:gd name="T18" fmla="*/ 40 w 188"/>
                <a:gd name="T19" fmla="*/ 56 h 200"/>
                <a:gd name="T20" fmla="*/ 60 w 188"/>
                <a:gd name="T21" fmla="*/ 56 h 200"/>
                <a:gd name="T22" fmla="*/ 40 w 188"/>
                <a:gd name="T23" fmla="*/ 96 h 200"/>
                <a:gd name="T24" fmla="*/ 60 w 188"/>
                <a:gd name="T25" fmla="*/ 96 h 200"/>
                <a:gd name="T26" fmla="*/ 80 w 188"/>
                <a:gd name="T27" fmla="*/ 96 h 200"/>
                <a:gd name="T28" fmla="*/ 140 w 188"/>
                <a:gd name="T29" fmla="*/ 76 h 200"/>
                <a:gd name="T30" fmla="*/ 120 w 188"/>
                <a:gd name="T31" fmla="*/ 76 h 200"/>
                <a:gd name="T32" fmla="*/ 160 w 188"/>
                <a:gd name="T33" fmla="*/ 56 h 200"/>
                <a:gd name="T34" fmla="*/ 140 w 188"/>
                <a:gd name="T35" fmla="*/ 56 h 200"/>
                <a:gd name="T36" fmla="*/ 120 w 188"/>
                <a:gd name="T37" fmla="*/ 56 h 200"/>
                <a:gd name="T38" fmla="*/ 60 w 188"/>
                <a:gd name="T39" fmla="*/ 76 h 200"/>
                <a:gd name="T40" fmla="*/ 80 w 188"/>
                <a:gd name="T41" fmla="*/ 76 h 200"/>
                <a:gd name="T42" fmla="*/ 16 w 188"/>
                <a:gd name="T43" fmla="*/ 192 h 200"/>
                <a:gd name="T44" fmla="*/ 0 w 188"/>
                <a:gd name="T45" fmla="*/ 8 h 200"/>
                <a:gd name="T46" fmla="*/ 16 w 188"/>
                <a:gd name="T47" fmla="*/ 124 h 200"/>
                <a:gd name="T48" fmla="*/ 16 w 188"/>
                <a:gd name="T49" fmla="*/ 124 h 200"/>
                <a:gd name="T50" fmla="*/ 140 w 188"/>
                <a:gd name="T51" fmla="*/ 96 h 200"/>
                <a:gd name="T52" fmla="*/ 120 w 188"/>
                <a:gd name="T53" fmla="*/ 116 h 200"/>
                <a:gd name="T54" fmla="*/ 120 w 188"/>
                <a:gd name="T55" fmla="*/ 96 h 200"/>
                <a:gd name="T56" fmla="*/ 60 w 188"/>
                <a:gd name="T57" fmla="*/ 116 h 200"/>
                <a:gd name="T58" fmla="*/ 80 w 188"/>
                <a:gd name="T59" fmla="*/ 116 h 200"/>
                <a:gd name="T60" fmla="*/ 40 w 188"/>
                <a:gd name="T61" fmla="*/ 96 h 200"/>
                <a:gd name="T62" fmla="*/ 20 w 188"/>
                <a:gd name="T63" fmla="*/ 76 h 200"/>
                <a:gd name="T64" fmla="*/ 40 w 188"/>
                <a:gd name="T65" fmla="*/ 76 h 200"/>
                <a:gd name="T66" fmla="*/ 20 w 188"/>
                <a:gd name="T67" fmla="*/ 16 h 200"/>
                <a:gd name="T68" fmla="*/ 40 w 188"/>
                <a:gd name="T69" fmla="*/ 36 h 200"/>
                <a:gd name="T70" fmla="*/ 60 w 188"/>
                <a:gd name="T71" fmla="*/ 16 h 200"/>
                <a:gd name="T72" fmla="*/ 80 w 188"/>
                <a:gd name="T73" fmla="*/ 36 h 200"/>
                <a:gd name="T74" fmla="*/ 100 w 188"/>
                <a:gd name="T75" fmla="*/ 16 h 200"/>
                <a:gd name="T76" fmla="*/ 120 w 188"/>
                <a:gd name="T77" fmla="*/ 36 h 200"/>
                <a:gd name="T78" fmla="*/ 140 w 188"/>
                <a:gd name="T79" fmla="*/ 16 h 200"/>
                <a:gd name="T80" fmla="*/ 160 w 188"/>
                <a:gd name="T81" fmla="*/ 36 h 200"/>
                <a:gd name="T82" fmla="*/ 20 w 188"/>
                <a:gd name="T83" fmla="*/ 8 h 200"/>
                <a:gd name="T84" fmla="*/ 20 w 188"/>
                <a:gd name="T85" fmla="*/ 8 h 20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Lst>
              <a:rect l="0" t="0" r="r" b="b"/>
              <a:pathLst>
                <a:path w="188" h="200">
                  <a:moveTo>
                    <a:pt x="168" y="124"/>
                  </a:moveTo>
                  <a:cubicBezTo>
                    <a:pt x="168" y="124"/>
                    <a:pt x="57" y="124"/>
                    <a:pt x="20" y="124"/>
                  </a:cubicBezTo>
                  <a:cubicBezTo>
                    <a:pt x="20" y="116"/>
                    <a:pt x="20" y="116"/>
                    <a:pt x="20" y="116"/>
                  </a:cubicBezTo>
                  <a:cubicBezTo>
                    <a:pt x="160" y="116"/>
                    <a:pt x="160" y="116"/>
                    <a:pt x="160" y="116"/>
                  </a:cubicBezTo>
                  <a:cubicBezTo>
                    <a:pt x="171" y="116"/>
                    <a:pt x="180" y="107"/>
                    <a:pt x="180" y="96"/>
                  </a:cubicBezTo>
                  <a:cubicBezTo>
                    <a:pt x="160" y="96"/>
                    <a:pt x="160" y="96"/>
                    <a:pt x="160" y="96"/>
                  </a:cubicBezTo>
                  <a:cubicBezTo>
                    <a:pt x="160" y="76"/>
                    <a:pt x="160" y="76"/>
                    <a:pt x="160" y="76"/>
                  </a:cubicBezTo>
                  <a:cubicBezTo>
                    <a:pt x="180" y="76"/>
                    <a:pt x="180" y="76"/>
                    <a:pt x="180" y="76"/>
                  </a:cubicBezTo>
                  <a:cubicBezTo>
                    <a:pt x="180" y="56"/>
                    <a:pt x="180" y="56"/>
                    <a:pt x="180" y="56"/>
                  </a:cubicBezTo>
                  <a:cubicBezTo>
                    <a:pt x="160" y="56"/>
                    <a:pt x="160" y="56"/>
                    <a:pt x="160" y="56"/>
                  </a:cubicBezTo>
                  <a:cubicBezTo>
                    <a:pt x="160" y="36"/>
                    <a:pt x="160" y="36"/>
                    <a:pt x="160" y="36"/>
                  </a:cubicBezTo>
                  <a:cubicBezTo>
                    <a:pt x="180" y="36"/>
                    <a:pt x="180" y="36"/>
                    <a:pt x="180" y="36"/>
                  </a:cubicBezTo>
                  <a:cubicBezTo>
                    <a:pt x="180" y="25"/>
                    <a:pt x="171" y="16"/>
                    <a:pt x="160" y="16"/>
                  </a:cubicBezTo>
                  <a:cubicBezTo>
                    <a:pt x="20" y="16"/>
                    <a:pt x="20" y="16"/>
                    <a:pt x="20" y="16"/>
                  </a:cubicBezTo>
                  <a:cubicBezTo>
                    <a:pt x="20" y="8"/>
                    <a:pt x="20" y="8"/>
                    <a:pt x="20" y="8"/>
                  </a:cubicBezTo>
                  <a:cubicBezTo>
                    <a:pt x="57" y="8"/>
                    <a:pt x="168" y="8"/>
                    <a:pt x="168" y="8"/>
                  </a:cubicBezTo>
                  <a:cubicBezTo>
                    <a:pt x="179" y="8"/>
                    <a:pt x="188" y="17"/>
                    <a:pt x="188" y="28"/>
                  </a:cubicBezTo>
                  <a:cubicBezTo>
                    <a:pt x="188" y="104"/>
                    <a:pt x="188" y="104"/>
                    <a:pt x="188" y="104"/>
                  </a:cubicBezTo>
                  <a:cubicBezTo>
                    <a:pt x="188" y="115"/>
                    <a:pt x="179" y="124"/>
                    <a:pt x="168" y="124"/>
                  </a:cubicBezTo>
                  <a:close/>
                  <a:moveTo>
                    <a:pt x="120" y="56"/>
                  </a:moveTo>
                  <a:cubicBezTo>
                    <a:pt x="120" y="36"/>
                    <a:pt x="120" y="36"/>
                    <a:pt x="120" y="36"/>
                  </a:cubicBezTo>
                  <a:cubicBezTo>
                    <a:pt x="140" y="36"/>
                    <a:pt x="140" y="36"/>
                    <a:pt x="140" y="36"/>
                  </a:cubicBezTo>
                  <a:cubicBezTo>
                    <a:pt x="140" y="56"/>
                    <a:pt x="140" y="56"/>
                    <a:pt x="140" y="56"/>
                  </a:cubicBezTo>
                  <a:lnTo>
                    <a:pt x="120" y="56"/>
                  </a:lnTo>
                  <a:close/>
                  <a:moveTo>
                    <a:pt x="80" y="56"/>
                  </a:moveTo>
                  <a:cubicBezTo>
                    <a:pt x="80" y="36"/>
                    <a:pt x="80" y="36"/>
                    <a:pt x="80" y="36"/>
                  </a:cubicBezTo>
                  <a:cubicBezTo>
                    <a:pt x="100" y="36"/>
                    <a:pt x="100" y="36"/>
                    <a:pt x="100" y="36"/>
                  </a:cubicBezTo>
                  <a:cubicBezTo>
                    <a:pt x="100" y="56"/>
                    <a:pt x="100" y="56"/>
                    <a:pt x="100" y="56"/>
                  </a:cubicBezTo>
                  <a:lnTo>
                    <a:pt x="80" y="56"/>
                  </a:lnTo>
                  <a:close/>
                  <a:moveTo>
                    <a:pt x="40" y="56"/>
                  </a:moveTo>
                  <a:cubicBezTo>
                    <a:pt x="40" y="36"/>
                    <a:pt x="40" y="36"/>
                    <a:pt x="40" y="36"/>
                  </a:cubicBezTo>
                  <a:cubicBezTo>
                    <a:pt x="60" y="36"/>
                    <a:pt x="60" y="36"/>
                    <a:pt x="60" y="36"/>
                  </a:cubicBezTo>
                  <a:cubicBezTo>
                    <a:pt x="60" y="56"/>
                    <a:pt x="60" y="56"/>
                    <a:pt x="60" y="56"/>
                  </a:cubicBezTo>
                  <a:lnTo>
                    <a:pt x="40" y="56"/>
                  </a:lnTo>
                  <a:close/>
                  <a:moveTo>
                    <a:pt x="60" y="96"/>
                  </a:moveTo>
                  <a:cubicBezTo>
                    <a:pt x="40" y="96"/>
                    <a:pt x="40" y="96"/>
                    <a:pt x="40" y="96"/>
                  </a:cubicBezTo>
                  <a:cubicBezTo>
                    <a:pt x="40" y="76"/>
                    <a:pt x="40" y="76"/>
                    <a:pt x="40" y="76"/>
                  </a:cubicBezTo>
                  <a:cubicBezTo>
                    <a:pt x="60" y="76"/>
                    <a:pt x="60" y="76"/>
                    <a:pt x="60" y="76"/>
                  </a:cubicBezTo>
                  <a:lnTo>
                    <a:pt x="60" y="96"/>
                  </a:lnTo>
                  <a:close/>
                  <a:moveTo>
                    <a:pt x="100" y="76"/>
                  </a:moveTo>
                  <a:cubicBezTo>
                    <a:pt x="100" y="96"/>
                    <a:pt x="100" y="96"/>
                    <a:pt x="100" y="96"/>
                  </a:cubicBezTo>
                  <a:cubicBezTo>
                    <a:pt x="80" y="96"/>
                    <a:pt x="80" y="96"/>
                    <a:pt x="80" y="96"/>
                  </a:cubicBezTo>
                  <a:cubicBezTo>
                    <a:pt x="80" y="76"/>
                    <a:pt x="80" y="76"/>
                    <a:pt x="80" y="76"/>
                  </a:cubicBezTo>
                  <a:lnTo>
                    <a:pt x="100" y="76"/>
                  </a:lnTo>
                  <a:close/>
                  <a:moveTo>
                    <a:pt x="140" y="76"/>
                  </a:moveTo>
                  <a:cubicBezTo>
                    <a:pt x="140" y="96"/>
                    <a:pt x="140" y="96"/>
                    <a:pt x="140" y="96"/>
                  </a:cubicBezTo>
                  <a:cubicBezTo>
                    <a:pt x="120" y="96"/>
                    <a:pt x="120" y="96"/>
                    <a:pt x="120" y="96"/>
                  </a:cubicBezTo>
                  <a:cubicBezTo>
                    <a:pt x="120" y="76"/>
                    <a:pt x="120" y="76"/>
                    <a:pt x="120" y="76"/>
                  </a:cubicBezTo>
                  <a:lnTo>
                    <a:pt x="140" y="76"/>
                  </a:lnTo>
                  <a:close/>
                  <a:moveTo>
                    <a:pt x="140" y="56"/>
                  </a:moveTo>
                  <a:cubicBezTo>
                    <a:pt x="160" y="56"/>
                    <a:pt x="160" y="56"/>
                    <a:pt x="160" y="56"/>
                  </a:cubicBezTo>
                  <a:cubicBezTo>
                    <a:pt x="160" y="76"/>
                    <a:pt x="160" y="76"/>
                    <a:pt x="160" y="76"/>
                  </a:cubicBezTo>
                  <a:cubicBezTo>
                    <a:pt x="140" y="76"/>
                    <a:pt x="140" y="76"/>
                    <a:pt x="140" y="76"/>
                  </a:cubicBezTo>
                  <a:lnTo>
                    <a:pt x="140" y="56"/>
                  </a:lnTo>
                  <a:close/>
                  <a:moveTo>
                    <a:pt x="100" y="76"/>
                  </a:moveTo>
                  <a:cubicBezTo>
                    <a:pt x="100" y="56"/>
                    <a:pt x="100" y="56"/>
                    <a:pt x="100" y="56"/>
                  </a:cubicBezTo>
                  <a:cubicBezTo>
                    <a:pt x="120" y="56"/>
                    <a:pt x="120" y="56"/>
                    <a:pt x="120" y="56"/>
                  </a:cubicBezTo>
                  <a:cubicBezTo>
                    <a:pt x="120" y="76"/>
                    <a:pt x="120" y="76"/>
                    <a:pt x="120" y="76"/>
                  </a:cubicBezTo>
                  <a:lnTo>
                    <a:pt x="100" y="76"/>
                  </a:lnTo>
                  <a:close/>
                  <a:moveTo>
                    <a:pt x="60" y="76"/>
                  </a:moveTo>
                  <a:cubicBezTo>
                    <a:pt x="60" y="56"/>
                    <a:pt x="60" y="56"/>
                    <a:pt x="60" y="56"/>
                  </a:cubicBezTo>
                  <a:cubicBezTo>
                    <a:pt x="80" y="56"/>
                    <a:pt x="80" y="56"/>
                    <a:pt x="80" y="56"/>
                  </a:cubicBezTo>
                  <a:cubicBezTo>
                    <a:pt x="80" y="76"/>
                    <a:pt x="80" y="76"/>
                    <a:pt x="80" y="76"/>
                  </a:cubicBezTo>
                  <a:lnTo>
                    <a:pt x="60" y="76"/>
                  </a:lnTo>
                  <a:close/>
                  <a:moveTo>
                    <a:pt x="16" y="124"/>
                  </a:moveTo>
                  <a:cubicBezTo>
                    <a:pt x="16" y="192"/>
                    <a:pt x="16" y="192"/>
                    <a:pt x="16" y="192"/>
                  </a:cubicBezTo>
                  <a:cubicBezTo>
                    <a:pt x="16" y="196"/>
                    <a:pt x="12" y="200"/>
                    <a:pt x="8" y="200"/>
                  </a:cubicBezTo>
                  <a:cubicBezTo>
                    <a:pt x="3" y="200"/>
                    <a:pt x="0" y="196"/>
                    <a:pt x="0" y="192"/>
                  </a:cubicBezTo>
                  <a:cubicBezTo>
                    <a:pt x="0" y="8"/>
                    <a:pt x="0" y="8"/>
                    <a:pt x="0" y="8"/>
                  </a:cubicBezTo>
                  <a:cubicBezTo>
                    <a:pt x="0" y="3"/>
                    <a:pt x="3" y="0"/>
                    <a:pt x="8" y="0"/>
                  </a:cubicBezTo>
                  <a:cubicBezTo>
                    <a:pt x="12" y="0"/>
                    <a:pt x="16" y="3"/>
                    <a:pt x="16" y="8"/>
                  </a:cubicBezTo>
                  <a:cubicBezTo>
                    <a:pt x="16" y="124"/>
                    <a:pt x="16" y="124"/>
                    <a:pt x="16" y="124"/>
                  </a:cubicBezTo>
                  <a:cubicBezTo>
                    <a:pt x="17" y="124"/>
                    <a:pt x="18" y="124"/>
                    <a:pt x="20" y="124"/>
                  </a:cubicBezTo>
                  <a:cubicBezTo>
                    <a:pt x="20" y="124"/>
                    <a:pt x="20" y="124"/>
                    <a:pt x="20" y="124"/>
                  </a:cubicBezTo>
                  <a:cubicBezTo>
                    <a:pt x="18" y="124"/>
                    <a:pt x="17" y="124"/>
                    <a:pt x="16" y="124"/>
                  </a:cubicBezTo>
                  <a:close/>
                  <a:moveTo>
                    <a:pt x="160" y="116"/>
                  </a:moveTo>
                  <a:cubicBezTo>
                    <a:pt x="140" y="116"/>
                    <a:pt x="140" y="116"/>
                    <a:pt x="140" y="116"/>
                  </a:cubicBezTo>
                  <a:cubicBezTo>
                    <a:pt x="140" y="96"/>
                    <a:pt x="140" y="96"/>
                    <a:pt x="140" y="96"/>
                  </a:cubicBezTo>
                  <a:cubicBezTo>
                    <a:pt x="160" y="96"/>
                    <a:pt x="160" y="96"/>
                    <a:pt x="160" y="96"/>
                  </a:cubicBezTo>
                  <a:lnTo>
                    <a:pt x="160" y="116"/>
                  </a:lnTo>
                  <a:close/>
                  <a:moveTo>
                    <a:pt x="120" y="116"/>
                  </a:moveTo>
                  <a:cubicBezTo>
                    <a:pt x="100" y="116"/>
                    <a:pt x="100" y="116"/>
                    <a:pt x="100" y="116"/>
                  </a:cubicBezTo>
                  <a:cubicBezTo>
                    <a:pt x="100" y="96"/>
                    <a:pt x="100" y="96"/>
                    <a:pt x="100" y="96"/>
                  </a:cubicBezTo>
                  <a:cubicBezTo>
                    <a:pt x="120" y="96"/>
                    <a:pt x="120" y="96"/>
                    <a:pt x="120" y="96"/>
                  </a:cubicBezTo>
                  <a:lnTo>
                    <a:pt x="120" y="116"/>
                  </a:lnTo>
                  <a:close/>
                  <a:moveTo>
                    <a:pt x="80" y="116"/>
                  </a:moveTo>
                  <a:cubicBezTo>
                    <a:pt x="60" y="116"/>
                    <a:pt x="60" y="116"/>
                    <a:pt x="60" y="116"/>
                  </a:cubicBezTo>
                  <a:cubicBezTo>
                    <a:pt x="60" y="96"/>
                    <a:pt x="60" y="96"/>
                    <a:pt x="60" y="96"/>
                  </a:cubicBezTo>
                  <a:cubicBezTo>
                    <a:pt x="80" y="96"/>
                    <a:pt x="80" y="96"/>
                    <a:pt x="80" y="96"/>
                  </a:cubicBezTo>
                  <a:lnTo>
                    <a:pt x="80" y="116"/>
                  </a:lnTo>
                  <a:close/>
                  <a:moveTo>
                    <a:pt x="20" y="116"/>
                  </a:moveTo>
                  <a:cubicBezTo>
                    <a:pt x="20" y="96"/>
                    <a:pt x="20" y="96"/>
                    <a:pt x="20" y="96"/>
                  </a:cubicBezTo>
                  <a:cubicBezTo>
                    <a:pt x="40" y="96"/>
                    <a:pt x="40" y="96"/>
                    <a:pt x="40" y="96"/>
                  </a:cubicBezTo>
                  <a:cubicBezTo>
                    <a:pt x="40" y="116"/>
                    <a:pt x="40" y="116"/>
                    <a:pt x="40" y="116"/>
                  </a:cubicBezTo>
                  <a:lnTo>
                    <a:pt x="20" y="116"/>
                  </a:lnTo>
                  <a:close/>
                  <a:moveTo>
                    <a:pt x="20" y="76"/>
                  </a:moveTo>
                  <a:cubicBezTo>
                    <a:pt x="20" y="56"/>
                    <a:pt x="20" y="56"/>
                    <a:pt x="20" y="56"/>
                  </a:cubicBezTo>
                  <a:cubicBezTo>
                    <a:pt x="40" y="56"/>
                    <a:pt x="40" y="56"/>
                    <a:pt x="40" y="56"/>
                  </a:cubicBezTo>
                  <a:cubicBezTo>
                    <a:pt x="40" y="76"/>
                    <a:pt x="40" y="76"/>
                    <a:pt x="40" y="76"/>
                  </a:cubicBezTo>
                  <a:lnTo>
                    <a:pt x="20" y="76"/>
                  </a:lnTo>
                  <a:close/>
                  <a:moveTo>
                    <a:pt x="20" y="36"/>
                  </a:moveTo>
                  <a:cubicBezTo>
                    <a:pt x="20" y="16"/>
                    <a:pt x="20" y="16"/>
                    <a:pt x="20" y="16"/>
                  </a:cubicBezTo>
                  <a:cubicBezTo>
                    <a:pt x="40" y="16"/>
                    <a:pt x="40" y="16"/>
                    <a:pt x="40" y="16"/>
                  </a:cubicBezTo>
                  <a:cubicBezTo>
                    <a:pt x="40" y="36"/>
                    <a:pt x="40" y="36"/>
                    <a:pt x="40" y="36"/>
                  </a:cubicBezTo>
                  <a:cubicBezTo>
                    <a:pt x="40" y="36"/>
                    <a:pt x="40" y="36"/>
                    <a:pt x="40" y="36"/>
                  </a:cubicBezTo>
                  <a:cubicBezTo>
                    <a:pt x="20" y="36"/>
                    <a:pt x="20" y="36"/>
                    <a:pt x="20" y="36"/>
                  </a:cubicBezTo>
                  <a:close/>
                  <a:moveTo>
                    <a:pt x="60" y="36"/>
                  </a:moveTo>
                  <a:cubicBezTo>
                    <a:pt x="60" y="16"/>
                    <a:pt x="60" y="16"/>
                    <a:pt x="60" y="16"/>
                  </a:cubicBezTo>
                  <a:cubicBezTo>
                    <a:pt x="80" y="16"/>
                    <a:pt x="80" y="16"/>
                    <a:pt x="80" y="16"/>
                  </a:cubicBezTo>
                  <a:cubicBezTo>
                    <a:pt x="80" y="36"/>
                    <a:pt x="80" y="36"/>
                    <a:pt x="80" y="36"/>
                  </a:cubicBezTo>
                  <a:cubicBezTo>
                    <a:pt x="80" y="36"/>
                    <a:pt x="80" y="36"/>
                    <a:pt x="80" y="36"/>
                  </a:cubicBezTo>
                  <a:cubicBezTo>
                    <a:pt x="60" y="36"/>
                    <a:pt x="60" y="36"/>
                    <a:pt x="60" y="36"/>
                  </a:cubicBezTo>
                  <a:close/>
                  <a:moveTo>
                    <a:pt x="100" y="36"/>
                  </a:moveTo>
                  <a:cubicBezTo>
                    <a:pt x="100" y="16"/>
                    <a:pt x="100" y="16"/>
                    <a:pt x="100" y="16"/>
                  </a:cubicBezTo>
                  <a:cubicBezTo>
                    <a:pt x="120" y="16"/>
                    <a:pt x="120" y="16"/>
                    <a:pt x="120" y="16"/>
                  </a:cubicBezTo>
                  <a:cubicBezTo>
                    <a:pt x="120" y="36"/>
                    <a:pt x="120" y="36"/>
                    <a:pt x="120" y="36"/>
                  </a:cubicBezTo>
                  <a:cubicBezTo>
                    <a:pt x="120" y="36"/>
                    <a:pt x="120" y="36"/>
                    <a:pt x="120" y="36"/>
                  </a:cubicBezTo>
                  <a:cubicBezTo>
                    <a:pt x="100" y="36"/>
                    <a:pt x="100" y="36"/>
                    <a:pt x="100" y="36"/>
                  </a:cubicBezTo>
                  <a:close/>
                  <a:moveTo>
                    <a:pt x="140" y="36"/>
                  </a:moveTo>
                  <a:cubicBezTo>
                    <a:pt x="140" y="16"/>
                    <a:pt x="140" y="16"/>
                    <a:pt x="140" y="16"/>
                  </a:cubicBezTo>
                  <a:cubicBezTo>
                    <a:pt x="160" y="16"/>
                    <a:pt x="160" y="16"/>
                    <a:pt x="160" y="16"/>
                  </a:cubicBezTo>
                  <a:cubicBezTo>
                    <a:pt x="160" y="36"/>
                    <a:pt x="160" y="36"/>
                    <a:pt x="160" y="36"/>
                  </a:cubicBezTo>
                  <a:cubicBezTo>
                    <a:pt x="160" y="36"/>
                    <a:pt x="160" y="36"/>
                    <a:pt x="160" y="36"/>
                  </a:cubicBezTo>
                  <a:cubicBezTo>
                    <a:pt x="140" y="36"/>
                    <a:pt x="140" y="36"/>
                    <a:pt x="140" y="36"/>
                  </a:cubicBezTo>
                  <a:close/>
                  <a:moveTo>
                    <a:pt x="20" y="8"/>
                  </a:moveTo>
                  <a:cubicBezTo>
                    <a:pt x="20" y="8"/>
                    <a:pt x="20" y="8"/>
                    <a:pt x="20" y="8"/>
                  </a:cubicBezTo>
                  <a:cubicBezTo>
                    <a:pt x="15" y="8"/>
                    <a:pt x="16" y="8"/>
                    <a:pt x="20" y="8"/>
                  </a:cubicBezTo>
                  <a:close/>
                  <a:moveTo>
                    <a:pt x="20" y="8"/>
                  </a:moveTo>
                  <a:cubicBezTo>
                    <a:pt x="20" y="8"/>
                    <a:pt x="20" y="8"/>
                    <a:pt x="20" y="8"/>
                  </a:cubicBezTo>
                  <a:cubicBezTo>
                    <a:pt x="43" y="8"/>
                    <a:pt x="27" y="8"/>
                    <a:pt x="20" y="8"/>
                  </a:cubicBezTo>
                  <a:close/>
                </a:path>
              </a:pathLst>
            </a:custGeom>
            <a:solidFill>
              <a:schemeClr val="bg1"/>
            </a:solidFill>
            <a:ln>
              <a:noFill/>
            </a:ln>
            <a:extLst/>
          </p:spPr>
          <p:txBody>
            <a:bodyPr vert="horz" wrap="square" lIns="91440" tIns="45720" rIns="91440" bIns="45720" numCol="1" anchor="t" anchorCtr="0" compatLnSpc="1">
              <a:prstTxWarp prst="textNoShape">
                <a:avLst/>
              </a:prstTxWarp>
            </a:bodyPr>
            <a:lstStyle/>
            <a:p>
              <a:endParaRPr lang="zh-CN" altLang="en-US"/>
            </a:p>
          </p:txBody>
        </p:sp>
      </p:grpSp>
      <p:grpSp>
        <p:nvGrpSpPr>
          <p:cNvPr id="73" name="组合 72"/>
          <p:cNvGrpSpPr/>
          <p:nvPr/>
        </p:nvGrpSpPr>
        <p:grpSpPr>
          <a:xfrm>
            <a:off x="6556808" y="1661762"/>
            <a:ext cx="1512168" cy="1512168"/>
            <a:chOff x="6457627" y="1877786"/>
            <a:chExt cx="1512168" cy="1512168"/>
          </a:xfrm>
        </p:grpSpPr>
        <p:sp>
          <p:nvSpPr>
            <p:cNvPr id="74" name="椭圆 73"/>
            <p:cNvSpPr/>
            <p:nvPr/>
          </p:nvSpPr>
          <p:spPr>
            <a:xfrm>
              <a:off x="6457627" y="1877786"/>
              <a:ext cx="1512168" cy="1512168"/>
            </a:xfrm>
            <a:prstGeom prst="ellipse">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75" name="Freeform 96"/>
            <p:cNvSpPr>
              <a:spLocks noEditPoints="1"/>
            </p:cNvSpPr>
            <p:nvPr/>
          </p:nvSpPr>
          <p:spPr bwMode="auto">
            <a:xfrm>
              <a:off x="7030838" y="2430778"/>
              <a:ext cx="406183" cy="406183"/>
            </a:xfrm>
            <a:custGeom>
              <a:avLst/>
              <a:gdLst>
                <a:gd name="T0" fmla="*/ 140 w 200"/>
                <a:gd name="T1" fmla="*/ 200 h 200"/>
                <a:gd name="T2" fmla="*/ 140 w 200"/>
                <a:gd name="T3" fmla="*/ 184 h 200"/>
                <a:gd name="T4" fmla="*/ 200 w 200"/>
                <a:gd name="T5" fmla="*/ 184 h 200"/>
                <a:gd name="T6" fmla="*/ 200 w 200"/>
                <a:gd name="T7" fmla="*/ 200 h 200"/>
                <a:gd name="T8" fmla="*/ 140 w 200"/>
                <a:gd name="T9" fmla="*/ 200 h 200"/>
                <a:gd name="T10" fmla="*/ 160 w 200"/>
                <a:gd name="T11" fmla="*/ 87 h 200"/>
                <a:gd name="T12" fmla="*/ 40 w 200"/>
                <a:gd name="T13" fmla="*/ 87 h 200"/>
                <a:gd name="T14" fmla="*/ 40 w 200"/>
                <a:gd name="T15" fmla="*/ 180 h 200"/>
                <a:gd name="T16" fmla="*/ 20 w 200"/>
                <a:gd name="T17" fmla="*/ 180 h 200"/>
                <a:gd name="T18" fmla="*/ 20 w 200"/>
                <a:gd name="T19" fmla="*/ 10 h 200"/>
                <a:gd name="T20" fmla="*/ 30 w 200"/>
                <a:gd name="T21" fmla="*/ 0 h 200"/>
                <a:gd name="T22" fmla="*/ 40 w 200"/>
                <a:gd name="T23" fmla="*/ 10 h 200"/>
                <a:gd name="T24" fmla="*/ 40 w 200"/>
                <a:gd name="T25" fmla="*/ 28 h 200"/>
                <a:gd name="T26" fmla="*/ 160 w 200"/>
                <a:gd name="T27" fmla="*/ 28 h 200"/>
                <a:gd name="T28" fmla="*/ 160 w 200"/>
                <a:gd name="T29" fmla="*/ 10 h 200"/>
                <a:gd name="T30" fmla="*/ 170 w 200"/>
                <a:gd name="T31" fmla="*/ 0 h 200"/>
                <a:gd name="T32" fmla="*/ 180 w 200"/>
                <a:gd name="T33" fmla="*/ 10 h 200"/>
                <a:gd name="T34" fmla="*/ 180 w 200"/>
                <a:gd name="T35" fmla="*/ 180 h 200"/>
                <a:gd name="T36" fmla="*/ 160 w 200"/>
                <a:gd name="T37" fmla="*/ 180 h 200"/>
                <a:gd name="T38" fmla="*/ 160 w 200"/>
                <a:gd name="T39" fmla="*/ 87 h 200"/>
                <a:gd name="T40" fmla="*/ 140 w 200"/>
                <a:gd name="T41" fmla="*/ 40 h 200"/>
                <a:gd name="T42" fmla="*/ 140 w 200"/>
                <a:gd name="T43" fmla="*/ 60 h 200"/>
                <a:gd name="T44" fmla="*/ 120 w 200"/>
                <a:gd name="T45" fmla="*/ 60 h 200"/>
                <a:gd name="T46" fmla="*/ 120 w 200"/>
                <a:gd name="T47" fmla="*/ 40 h 200"/>
                <a:gd name="T48" fmla="*/ 100 w 200"/>
                <a:gd name="T49" fmla="*/ 40 h 200"/>
                <a:gd name="T50" fmla="*/ 100 w 200"/>
                <a:gd name="T51" fmla="*/ 60 h 200"/>
                <a:gd name="T52" fmla="*/ 80 w 200"/>
                <a:gd name="T53" fmla="*/ 60 h 200"/>
                <a:gd name="T54" fmla="*/ 80 w 200"/>
                <a:gd name="T55" fmla="*/ 40 h 200"/>
                <a:gd name="T56" fmla="*/ 60 w 200"/>
                <a:gd name="T57" fmla="*/ 40 h 200"/>
                <a:gd name="T58" fmla="*/ 60 w 200"/>
                <a:gd name="T59" fmla="*/ 60 h 200"/>
                <a:gd name="T60" fmla="*/ 40 w 200"/>
                <a:gd name="T61" fmla="*/ 60 h 200"/>
                <a:gd name="T62" fmla="*/ 40 w 200"/>
                <a:gd name="T63" fmla="*/ 80 h 200"/>
                <a:gd name="T64" fmla="*/ 60 w 200"/>
                <a:gd name="T65" fmla="*/ 80 h 200"/>
                <a:gd name="T66" fmla="*/ 60 w 200"/>
                <a:gd name="T67" fmla="*/ 60 h 200"/>
                <a:gd name="T68" fmla="*/ 80 w 200"/>
                <a:gd name="T69" fmla="*/ 60 h 200"/>
                <a:gd name="T70" fmla="*/ 80 w 200"/>
                <a:gd name="T71" fmla="*/ 80 h 200"/>
                <a:gd name="T72" fmla="*/ 100 w 200"/>
                <a:gd name="T73" fmla="*/ 80 h 200"/>
                <a:gd name="T74" fmla="*/ 100 w 200"/>
                <a:gd name="T75" fmla="*/ 60 h 200"/>
                <a:gd name="T76" fmla="*/ 120 w 200"/>
                <a:gd name="T77" fmla="*/ 60 h 200"/>
                <a:gd name="T78" fmla="*/ 120 w 200"/>
                <a:gd name="T79" fmla="*/ 80 h 200"/>
                <a:gd name="T80" fmla="*/ 140 w 200"/>
                <a:gd name="T81" fmla="*/ 80 h 200"/>
                <a:gd name="T82" fmla="*/ 140 w 200"/>
                <a:gd name="T83" fmla="*/ 60 h 200"/>
                <a:gd name="T84" fmla="*/ 160 w 200"/>
                <a:gd name="T85" fmla="*/ 60 h 200"/>
                <a:gd name="T86" fmla="*/ 160 w 200"/>
                <a:gd name="T87" fmla="*/ 40 h 200"/>
                <a:gd name="T88" fmla="*/ 140 w 200"/>
                <a:gd name="T89" fmla="*/ 40 h 200"/>
                <a:gd name="T90" fmla="*/ 60 w 200"/>
                <a:gd name="T91" fmla="*/ 200 h 200"/>
                <a:gd name="T92" fmla="*/ 0 w 200"/>
                <a:gd name="T93" fmla="*/ 200 h 200"/>
                <a:gd name="T94" fmla="*/ 0 w 200"/>
                <a:gd name="T95" fmla="*/ 184 h 200"/>
                <a:gd name="T96" fmla="*/ 60 w 200"/>
                <a:gd name="T97" fmla="*/ 184 h 200"/>
                <a:gd name="T98" fmla="*/ 60 w 200"/>
                <a:gd name="T99" fmla="*/ 200 h 20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Lst>
              <a:rect l="0" t="0" r="r" b="b"/>
              <a:pathLst>
                <a:path w="200" h="200">
                  <a:moveTo>
                    <a:pt x="140" y="200"/>
                  </a:moveTo>
                  <a:cubicBezTo>
                    <a:pt x="140" y="184"/>
                    <a:pt x="140" y="184"/>
                    <a:pt x="140" y="184"/>
                  </a:cubicBezTo>
                  <a:cubicBezTo>
                    <a:pt x="200" y="184"/>
                    <a:pt x="200" y="184"/>
                    <a:pt x="200" y="184"/>
                  </a:cubicBezTo>
                  <a:cubicBezTo>
                    <a:pt x="200" y="200"/>
                    <a:pt x="200" y="200"/>
                    <a:pt x="200" y="200"/>
                  </a:cubicBezTo>
                  <a:lnTo>
                    <a:pt x="140" y="200"/>
                  </a:lnTo>
                  <a:close/>
                  <a:moveTo>
                    <a:pt x="160" y="87"/>
                  </a:moveTo>
                  <a:cubicBezTo>
                    <a:pt x="40" y="87"/>
                    <a:pt x="40" y="87"/>
                    <a:pt x="40" y="87"/>
                  </a:cubicBezTo>
                  <a:cubicBezTo>
                    <a:pt x="40" y="180"/>
                    <a:pt x="40" y="180"/>
                    <a:pt x="40" y="180"/>
                  </a:cubicBezTo>
                  <a:cubicBezTo>
                    <a:pt x="20" y="180"/>
                    <a:pt x="20" y="180"/>
                    <a:pt x="20" y="180"/>
                  </a:cubicBezTo>
                  <a:cubicBezTo>
                    <a:pt x="20" y="10"/>
                    <a:pt x="20" y="10"/>
                    <a:pt x="20" y="10"/>
                  </a:cubicBezTo>
                  <a:cubicBezTo>
                    <a:pt x="20" y="4"/>
                    <a:pt x="24" y="0"/>
                    <a:pt x="30" y="0"/>
                  </a:cubicBezTo>
                  <a:cubicBezTo>
                    <a:pt x="35" y="0"/>
                    <a:pt x="40" y="4"/>
                    <a:pt x="40" y="10"/>
                  </a:cubicBezTo>
                  <a:cubicBezTo>
                    <a:pt x="40" y="28"/>
                    <a:pt x="40" y="28"/>
                    <a:pt x="40" y="28"/>
                  </a:cubicBezTo>
                  <a:cubicBezTo>
                    <a:pt x="160" y="28"/>
                    <a:pt x="160" y="28"/>
                    <a:pt x="160" y="28"/>
                  </a:cubicBezTo>
                  <a:cubicBezTo>
                    <a:pt x="160" y="10"/>
                    <a:pt x="160" y="10"/>
                    <a:pt x="160" y="10"/>
                  </a:cubicBezTo>
                  <a:cubicBezTo>
                    <a:pt x="160" y="4"/>
                    <a:pt x="164" y="0"/>
                    <a:pt x="170" y="0"/>
                  </a:cubicBezTo>
                  <a:cubicBezTo>
                    <a:pt x="175" y="0"/>
                    <a:pt x="180" y="4"/>
                    <a:pt x="180" y="10"/>
                  </a:cubicBezTo>
                  <a:cubicBezTo>
                    <a:pt x="180" y="180"/>
                    <a:pt x="180" y="180"/>
                    <a:pt x="180" y="180"/>
                  </a:cubicBezTo>
                  <a:cubicBezTo>
                    <a:pt x="160" y="180"/>
                    <a:pt x="160" y="180"/>
                    <a:pt x="160" y="180"/>
                  </a:cubicBezTo>
                  <a:lnTo>
                    <a:pt x="160" y="87"/>
                  </a:lnTo>
                  <a:close/>
                  <a:moveTo>
                    <a:pt x="140" y="40"/>
                  </a:moveTo>
                  <a:cubicBezTo>
                    <a:pt x="140" y="60"/>
                    <a:pt x="140" y="60"/>
                    <a:pt x="140" y="60"/>
                  </a:cubicBezTo>
                  <a:cubicBezTo>
                    <a:pt x="120" y="60"/>
                    <a:pt x="120" y="60"/>
                    <a:pt x="120" y="60"/>
                  </a:cubicBezTo>
                  <a:cubicBezTo>
                    <a:pt x="120" y="40"/>
                    <a:pt x="120" y="40"/>
                    <a:pt x="120" y="40"/>
                  </a:cubicBezTo>
                  <a:cubicBezTo>
                    <a:pt x="100" y="40"/>
                    <a:pt x="100" y="40"/>
                    <a:pt x="100" y="40"/>
                  </a:cubicBezTo>
                  <a:cubicBezTo>
                    <a:pt x="100" y="60"/>
                    <a:pt x="100" y="60"/>
                    <a:pt x="100" y="60"/>
                  </a:cubicBezTo>
                  <a:cubicBezTo>
                    <a:pt x="80" y="60"/>
                    <a:pt x="80" y="60"/>
                    <a:pt x="80" y="60"/>
                  </a:cubicBezTo>
                  <a:cubicBezTo>
                    <a:pt x="80" y="40"/>
                    <a:pt x="80" y="40"/>
                    <a:pt x="80" y="40"/>
                  </a:cubicBezTo>
                  <a:cubicBezTo>
                    <a:pt x="60" y="40"/>
                    <a:pt x="60" y="40"/>
                    <a:pt x="60" y="40"/>
                  </a:cubicBezTo>
                  <a:cubicBezTo>
                    <a:pt x="60" y="60"/>
                    <a:pt x="60" y="60"/>
                    <a:pt x="60" y="60"/>
                  </a:cubicBezTo>
                  <a:cubicBezTo>
                    <a:pt x="40" y="60"/>
                    <a:pt x="40" y="60"/>
                    <a:pt x="40" y="60"/>
                  </a:cubicBezTo>
                  <a:cubicBezTo>
                    <a:pt x="40" y="80"/>
                    <a:pt x="40" y="80"/>
                    <a:pt x="40" y="80"/>
                  </a:cubicBezTo>
                  <a:cubicBezTo>
                    <a:pt x="60" y="80"/>
                    <a:pt x="60" y="80"/>
                    <a:pt x="60" y="80"/>
                  </a:cubicBezTo>
                  <a:cubicBezTo>
                    <a:pt x="60" y="60"/>
                    <a:pt x="60" y="60"/>
                    <a:pt x="60" y="60"/>
                  </a:cubicBezTo>
                  <a:cubicBezTo>
                    <a:pt x="80" y="60"/>
                    <a:pt x="80" y="60"/>
                    <a:pt x="80" y="60"/>
                  </a:cubicBezTo>
                  <a:cubicBezTo>
                    <a:pt x="80" y="80"/>
                    <a:pt x="80" y="80"/>
                    <a:pt x="80" y="80"/>
                  </a:cubicBezTo>
                  <a:cubicBezTo>
                    <a:pt x="100" y="80"/>
                    <a:pt x="100" y="80"/>
                    <a:pt x="100" y="80"/>
                  </a:cubicBezTo>
                  <a:cubicBezTo>
                    <a:pt x="100" y="60"/>
                    <a:pt x="100" y="60"/>
                    <a:pt x="100" y="60"/>
                  </a:cubicBezTo>
                  <a:cubicBezTo>
                    <a:pt x="120" y="60"/>
                    <a:pt x="120" y="60"/>
                    <a:pt x="120" y="60"/>
                  </a:cubicBezTo>
                  <a:cubicBezTo>
                    <a:pt x="120" y="80"/>
                    <a:pt x="120" y="80"/>
                    <a:pt x="120" y="80"/>
                  </a:cubicBezTo>
                  <a:cubicBezTo>
                    <a:pt x="140" y="80"/>
                    <a:pt x="140" y="80"/>
                    <a:pt x="140" y="80"/>
                  </a:cubicBezTo>
                  <a:cubicBezTo>
                    <a:pt x="140" y="60"/>
                    <a:pt x="140" y="60"/>
                    <a:pt x="140" y="60"/>
                  </a:cubicBezTo>
                  <a:cubicBezTo>
                    <a:pt x="160" y="60"/>
                    <a:pt x="160" y="60"/>
                    <a:pt x="160" y="60"/>
                  </a:cubicBezTo>
                  <a:cubicBezTo>
                    <a:pt x="160" y="40"/>
                    <a:pt x="160" y="40"/>
                    <a:pt x="160" y="40"/>
                  </a:cubicBezTo>
                  <a:lnTo>
                    <a:pt x="140" y="40"/>
                  </a:lnTo>
                  <a:close/>
                  <a:moveTo>
                    <a:pt x="60" y="200"/>
                  </a:moveTo>
                  <a:cubicBezTo>
                    <a:pt x="0" y="200"/>
                    <a:pt x="0" y="200"/>
                    <a:pt x="0" y="200"/>
                  </a:cubicBezTo>
                  <a:cubicBezTo>
                    <a:pt x="0" y="184"/>
                    <a:pt x="0" y="184"/>
                    <a:pt x="0" y="184"/>
                  </a:cubicBezTo>
                  <a:cubicBezTo>
                    <a:pt x="60" y="184"/>
                    <a:pt x="60" y="184"/>
                    <a:pt x="60" y="184"/>
                  </a:cubicBezTo>
                  <a:lnTo>
                    <a:pt x="60" y="200"/>
                  </a:lnTo>
                  <a:close/>
                </a:path>
              </a:pathLst>
            </a:custGeom>
            <a:solidFill>
              <a:schemeClr val="bg1"/>
            </a:solidFill>
            <a:ln>
              <a:noFill/>
            </a:ln>
            <a:extLst/>
          </p:spPr>
          <p:txBody>
            <a:bodyPr vert="horz" wrap="square" lIns="91440" tIns="45720" rIns="91440" bIns="45720" numCol="1" anchor="t" anchorCtr="0" compatLnSpc="1">
              <a:prstTxWarp prst="textNoShape">
                <a:avLst/>
              </a:prstTxWarp>
            </a:bodyPr>
            <a:lstStyle/>
            <a:p>
              <a:endParaRPr lang="zh-CN" altLang="en-US"/>
            </a:p>
          </p:txBody>
        </p:sp>
      </p:grpSp>
      <p:sp>
        <p:nvSpPr>
          <p:cNvPr id="76" name="弧形 75"/>
          <p:cNvSpPr/>
          <p:nvPr/>
        </p:nvSpPr>
        <p:spPr>
          <a:xfrm rot="15231781">
            <a:off x="4275713" y="1926402"/>
            <a:ext cx="1328675" cy="1328675"/>
          </a:xfrm>
          <a:prstGeom prst="arc">
            <a:avLst>
              <a:gd name="adj1" fmla="val 10956006"/>
              <a:gd name="adj2" fmla="val 0"/>
            </a:avLst>
          </a:prstGeom>
          <a:ln w="19050">
            <a:solidFill>
              <a:schemeClr val="bg1">
                <a:lumMod val="75000"/>
              </a:schemeClr>
            </a:solidFill>
            <a:headEnd type="triangle" w="med" len="med"/>
            <a:tailEnd type="none" w="med" len="med"/>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zh-CN" altLang="en-US"/>
          </a:p>
        </p:txBody>
      </p:sp>
      <p:sp>
        <p:nvSpPr>
          <p:cNvPr id="77" name="弧形 76"/>
          <p:cNvSpPr/>
          <p:nvPr/>
        </p:nvSpPr>
        <p:spPr>
          <a:xfrm rot="8176387">
            <a:off x="5318376" y="2833614"/>
            <a:ext cx="1546686" cy="1546686"/>
          </a:xfrm>
          <a:prstGeom prst="arc">
            <a:avLst>
              <a:gd name="adj1" fmla="val 13244638"/>
              <a:gd name="adj2" fmla="val 56923"/>
            </a:avLst>
          </a:prstGeom>
          <a:ln w="19050">
            <a:solidFill>
              <a:schemeClr val="bg1">
                <a:lumMod val="75000"/>
              </a:schemeClr>
            </a:solidFill>
            <a:headEnd type="triangle" w="med" len="med"/>
            <a:tailEnd type="none" w="med" len="med"/>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zh-CN" altLang="en-US"/>
          </a:p>
        </p:txBody>
      </p:sp>
      <p:sp>
        <p:nvSpPr>
          <p:cNvPr id="78" name="椭圆 77"/>
          <p:cNvSpPr/>
          <p:nvPr/>
        </p:nvSpPr>
        <p:spPr>
          <a:xfrm>
            <a:off x="4760030" y="1793130"/>
            <a:ext cx="360040" cy="360040"/>
          </a:xfrm>
          <a:prstGeom prst="ellipse">
            <a:avLst/>
          </a:prstGeom>
          <a:solidFill>
            <a:srgbClr val="7F7F7F">
              <a:alpha val="74118"/>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79" name="标题 4"/>
          <p:cNvSpPr txBox="1">
            <a:spLocks/>
          </p:cNvSpPr>
          <p:nvPr/>
        </p:nvSpPr>
        <p:spPr>
          <a:xfrm>
            <a:off x="4717151" y="1803832"/>
            <a:ext cx="445798" cy="360041"/>
          </a:xfrm>
          <a:prstGeom prst="rect">
            <a:avLst/>
          </a:prstGeom>
        </p:spPr>
        <p:txBody>
          <a:bodyPr vert="horz" lIns="91440" tIns="45720" rIns="91440" bIns="45720" rtlCol="0" anchor="ctr">
            <a:noAutofit/>
          </a:bodyPr>
          <a:lstStyle>
            <a:lvl1pPr algn="ctr" defTabSz="914400" rtl="0" eaLnBrk="1" latinLnBrk="0" hangingPunct="1">
              <a:spcBef>
                <a:spcPct val="0"/>
              </a:spcBef>
              <a:buNone/>
              <a:defRPr sz="4400" kern="1200">
                <a:solidFill>
                  <a:schemeClr val="tx1"/>
                </a:solidFill>
                <a:latin typeface="+mj-lt"/>
                <a:ea typeface="+mj-ea"/>
                <a:cs typeface="+mj-cs"/>
              </a:defRPr>
            </a:lvl1pPr>
          </a:lstStyle>
          <a:p>
            <a:pPr algn="l"/>
            <a:r>
              <a:rPr lang="en-US" altLang="zh-CN" sz="1600" b="1" dirty="0" smtClean="0">
                <a:solidFill>
                  <a:schemeClr val="bg1"/>
                </a:solidFill>
                <a:latin typeface="Impact MT Std" pitchFamily="34" charset="0"/>
                <a:ea typeface="微软雅黑" panose="020B0503020204020204" pitchFamily="34" charset="-122"/>
              </a:rPr>
              <a:t>01</a:t>
            </a:r>
          </a:p>
        </p:txBody>
      </p:sp>
      <p:sp>
        <p:nvSpPr>
          <p:cNvPr id="80" name="椭圆 79"/>
          <p:cNvSpPr/>
          <p:nvPr/>
        </p:nvSpPr>
        <p:spPr>
          <a:xfrm>
            <a:off x="5289793" y="3778337"/>
            <a:ext cx="360040" cy="360040"/>
          </a:xfrm>
          <a:prstGeom prst="ellipse">
            <a:avLst/>
          </a:prstGeom>
          <a:solidFill>
            <a:srgbClr val="7F7F7F">
              <a:alpha val="74118"/>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81" name="标题 4"/>
          <p:cNvSpPr txBox="1">
            <a:spLocks/>
          </p:cNvSpPr>
          <p:nvPr/>
        </p:nvSpPr>
        <p:spPr>
          <a:xfrm>
            <a:off x="5246914" y="3789039"/>
            <a:ext cx="445798" cy="360041"/>
          </a:xfrm>
          <a:prstGeom prst="rect">
            <a:avLst/>
          </a:prstGeom>
        </p:spPr>
        <p:txBody>
          <a:bodyPr vert="horz" lIns="91440" tIns="45720" rIns="91440" bIns="45720" rtlCol="0" anchor="ctr">
            <a:noAutofit/>
          </a:bodyPr>
          <a:lstStyle>
            <a:lvl1pPr algn="ctr" defTabSz="914400" rtl="0" eaLnBrk="1" latinLnBrk="0" hangingPunct="1">
              <a:spcBef>
                <a:spcPct val="0"/>
              </a:spcBef>
              <a:buNone/>
              <a:defRPr sz="4400" kern="1200">
                <a:solidFill>
                  <a:schemeClr val="tx1"/>
                </a:solidFill>
                <a:latin typeface="+mj-lt"/>
                <a:ea typeface="+mj-ea"/>
                <a:cs typeface="+mj-cs"/>
              </a:defRPr>
            </a:lvl1pPr>
          </a:lstStyle>
          <a:p>
            <a:pPr algn="l"/>
            <a:r>
              <a:rPr lang="en-US" altLang="zh-CN" sz="1600" b="1" dirty="0" smtClean="0">
                <a:solidFill>
                  <a:schemeClr val="bg1"/>
                </a:solidFill>
                <a:latin typeface="Impact MT Std" pitchFamily="34" charset="0"/>
                <a:ea typeface="微软雅黑" panose="020B0503020204020204" pitchFamily="34" charset="-122"/>
              </a:rPr>
              <a:t>02</a:t>
            </a:r>
          </a:p>
        </p:txBody>
      </p:sp>
      <p:sp>
        <p:nvSpPr>
          <p:cNvPr id="82" name="椭圆 81"/>
          <p:cNvSpPr/>
          <p:nvPr/>
        </p:nvSpPr>
        <p:spPr>
          <a:xfrm>
            <a:off x="7378025" y="1412776"/>
            <a:ext cx="360040" cy="360040"/>
          </a:xfrm>
          <a:prstGeom prst="ellipse">
            <a:avLst/>
          </a:prstGeom>
          <a:solidFill>
            <a:srgbClr val="7F7F7F">
              <a:alpha val="74118"/>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83" name="标题 4"/>
          <p:cNvSpPr txBox="1">
            <a:spLocks/>
          </p:cNvSpPr>
          <p:nvPr/>
        </p:nvSpPr>
        <p:spPr>
          <a:xfrm>
            <a:off x="7335146" y="1423478"/>
            <a:ext cx="445798" cy="360041"/>
          </a:xfrm>
          <a:prstGeom prst="rect">
            <a:avLst/>
          </a:prstGeom>
        </p:spPr>
        <p:txBody>
          <a:bodyPr vert="horz" lIns="91440" tIns="45720" rIns="91440" bIns="45720" rtlCol="0" anchor="ctr">
            <a:noAutofit/>
          </a:bodyPr>
          <a:lstStyle>
            <a:lvl1pPr algn="ctr" defTabSz="914400" rtl="0" eaLnBrk="1" latinLnBrk="0" hangingPunct="1">
              <a:spcBef>
                <a:spcPct val="0"/>
              </a:spcBef>
              <a:buNone/>
              <a:defRPr sz="4400" kern="1200">
                <a:solidFill>
                  <a:schemeClr val="tx1"/>
                </a:solidFill>
                <a:latin typeface="+mj-lt"/>
                <a:ea typeface="+mj-ea"/>
                <a:cs typeface="+mj-cs"/>
              </a:defRPr>
            </a:lvl1pPr>
          </a:lstStyle>
          <a:p>
            <a:pPr algn="l"/>
            <a:r>
              <a:rPr lang="en-US" altLang="zh-CN" sz="1600" b="1" dirty="0" smtClean="0">
                <a:solidFill>
                  <a:schemeClr val="bg1"/>
                </a:solidFill>
                <a:latin typeface="Impact MT Std" pitchFamily="34" charset="0"/>
                <a:ea typeface="微软雅黑" panose="020B0503020204020204" pitchFamily="34" charset="-122"/>
              </a:rPr>
              <a:t>03</a:t>
            </a:r>
          </a:p>
        </p:txBody>
      </p:sp>
      <p:sp>
        <p:nvSpPr>
          <p:cNvPr id="84" name="矩形 83"/>
          <p:cNvSpPr/>
          <p:nvPr/>
        </p:nvSpPr>
        <p:spPr>
          <a:xfrm>
            <a:off x="1633778" y="1700808"/>
            <a:ext cx="2385512" cy="369324"/>
          </a:xfrm>
          <a:prstGeom prst="rect">
            <a:avLst/>
          </a:prstGeom>
        </p:spPr>
        <p:txBody>
          <a:bodyPr wrap="square" lIns="91431" tIns="45716" rIns="91431" bIns="45716">
            <a:spAutoFit/>
          </a:bodyPr>
          <a:lstStyle/>
          <a:p>
            <a:pPr>
              <a:spcBef>
                <a:spcPct val="0"/>
              </a:spcBef>
              <a:buFont typeface="Arial" charset="0"/>
              <a:buNone/>
            </a:pPr>
            <a:r>
              <a:rPr lang="zh-CN" altLang="en-US" b="1" dirty="0" smtClean="0">
                <a:solidFill>
                  <a:schemeClr val="tx1">
                    <a:lumMod val="65000"/>
                    <a:lumOff val="35000"/>
                  </a:schemeClr>
                </a:solidFill>
                <a:latin typeface="微软雅黑" panose="020B0503020204020204" pitchFamily="34" charset="-122"/>
                <a:ea typeface="微软雅黑" panose="020B0503020204020204" pitchFamily="34" charset="-122"/>
                <a:cs typeface="Arial" panose="020B0604020202020204" pitchFamily="34" charset="0"/>
              </a:rPr>
              <a:t>点击输入标题</a:t>
            </a:r>
            <a:endParaRPr lang="zh-CN" altLang="en-US" b="1" dirty="0">
              <a:solidFill>
                <a:schemeClr val="tx1">
                  <a:lumMod val="65000"/>
                  <a:lumOff val="35000"/>
                </a:schemeClr>
              </a:solidFill>
              <a:latin typeface="微软雅黑" panose="020B0503020204020204" pitchFamily="34" charset="-122"/>
              <a:ea typeface="微软雅黑" panose="020B0503020204020204" pitchFamily="34" charset="-122"/>
              <a:cs typeface="Arial" panose="020B0604020202020204" pitchFamily="34" charset="0"/>
            </a:endParaRPr>
          </a:p>
        </p:txBody>
      </p:sp>
      <p:sp>
        <p:nvSpPr>
          <p:cNvPr id="85" name="矩形 47"/>
          <p:cNvSpPr>
            <a:spLocks noChangeArrowheads="1"/>
          </p:cNvSpPr>
          <p:nvPr/>
        </p:nvSpPr>
        <p:spPr bwMode="auto">
          <a:xfrm>
            <a:off x="1633091" y="2023806"/>
            <a:ext cx="2304256" cy="86792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1431" tIns="45716" rIns="91431" bIns="45716">
            <a:spAutoFit/>
          </a:bodyPr>
          <a:lstStyle>
            <a:lvl1pPr>
              <a:spcBef>
                <a:spcPct val="20000"/>
              </a:spcBef>
              <a:buFont typeface="Arial" charset="0"/>
              <a:buChar char="•"/>
              <a:defRPr sz="3200">
                <a:solidFill>
                  <a:schemeClr val="tx1"/>
                </a:solidFill>
                <a:latin typeface="微软雅黑" pitchFamily="34" charset="-122"/>
                <a:ea typeface="微软雅黑" pitchFamily="34" charset="-122"/>
                <a:sym typeface="Calibri" pitchFamily="34" charset="0"/>
              </a:defRPr>
            </a:lvl1pPr>
            <a:lvl2pPr marL="742950" indent="-285750">
              <a:spcBef>
                <a:spcPct val="20000"/>
              </a:spcBef>
              <a:buFont typeface="Arial" charset="0"/>
              <a:buChar char="–"/>
              <a:defRPr sz="2800">
                <a:solidFill>
                  <a:schemeClr val="tx1"/>
                </a:solidFill>
                <a:latin typeface="微软雅黑" pitchFamily="34" charset="-122"/>
                <a:ea typeface="微软雅黑" pitchFamily="34" charset="-122"/>
                <a:sym typeface="Calibri" pitchFamily="34" charset="0"/>
              </a:defRPr>
            </a:lvl2pPr>
            <a:lvl3pPr marL="1143000" indent="-228600">
              <a:spcBef>
                <a:spcPct val="20000"/>
              </a:spcBef>
              <a:buFont typeface="Arial" charset="0"/>
              <a:buChar char="•"/>
              <a:defRPr sz="2400">
                <a:solidFill>
                  <a:schemeClr val="tx1"/>
                </a:solidFill>
                <a:latin typeface="微软雅黑" pitchFamily="34" charset="-122"/>
                <a:ea typeface="微软雅黑" pitchFamily="34" charset="-122"/>
                <a:sym typeface="Calibri" pitchFamily="34" charset="0"/>
              </a:defRPr>
            </a:lvl3pPr>
            <a:lvl4pPr marL="1600200" indent="-228600">
              <a:spcBef>
                <a:spcPct val="20000"/>
              </a:spcBef>
              <a:buFont typeface="Arial" charset="0"/>
              <a:buChar char="–"/>
              <a:defRPr sz="2000">
                <a:solidFill>
                  <a:schemeClr val="tx1"/>
                </a:solidFill>
                <a:latin typeface="微软雅黑" pitchFamily="34" charset="-122"/>
                <a:ea typeface="微软雅黑" pitchFamily="34" charset="-122"/>
                <a:sym typeface="Calibri" pitchFamily="34" charset="0"/>
              </a:defRPr>
            </a:lvl4pPr>
            <a:lvl5pPr marL="2057400" indent="-228600">
              <a:spcBef>
                <a:spcPct val="20000"/>
              </a:spcBef>
              <a:buFont typeface="Arial" charset="0"/>
              <a:buChar char="»"/>
              <a:defRPr sz="2000">
                <a:solidFill>
                  <a:schemeClr val="tx1"/>
                </a:solidFill>
                <a:latin typeface="微软雅黑" pitchFamily="34" charset="-122"/>
                <a:ea typeface="微软雅黑" pitchFamily="34" charset="-122"/>
                <a:sym typeface="Calibri" pitchFamily="34" charset="0"/>
              </a:defRPr>
            </a:lvl5pPr>
            <a:lvl6pPr marL="2514600" indent="-228600" eaLnBrk="0" fontAlgn="base" hangingPunct="0">
              <a:spcBef>
                <a:spcPct val="20000"/>
              </a:spcBef>
              <a:spcAft>
                <a:spcPct val="0"/>
              </a:spcAft>
              <a:buFont typeface="Arial" charset="0"/>
              <a:buChar char="»"/>
              <a:defRPr sz="2000">
                <a:solidFill>
                  <a:schemeClr val="tx1"/>
                </a:solidFill>
                <a:latin typeface="微软雅黑" pitchFamily="34" charset="-122"/>
                <a:ea typeface="微软雅黑" pitchFamily="34" charset="-122"/>
                <a:sym typeface="Calibri" pitchFamily="34" charset="0"/>
              </a:defRPr>
            </a:lvl6pPr>
            <a:lvl7pPr marL="2971800" indent="-228600" eaLnBrk="0" fontAlgn="base" hangingPunct="0">
              <a:spcBef>
                <a:spcPct val="20000"/>
              </a:spcBef>
              <a:spcAft>
                <a:spcPct val="0"/>
              </a:spcAft>
              <a:buFont typeface="Arial" charset="0"/>
              <a:buChar char="»"/>
              <a:defRPr sz="2000">
                <a:solidFill>
                  <a:schemeClr val="tx1"/>
                </a:solidFill>
                <a:latin typeface="微软雅黑" pitchFamily="34" charset="-122"/>
                <a:ea typeface="微软雅黑" pitchFamily="34" charset="-122"/>
                <a:sym typeface="Calibri" pitchFamily="34" charset="0"/>
              </a:defRPr>
            </a:lvl7pPr>
            <a:lvl8pPr marL="3429000" indent="-228600" eaLnBrk="0" fontAlgn="base" hangingPunct="0">
              <a:spcBef>
                <a:spcPct val="20000"/>
              </a:spcBef>
              <a:spcAft>
                <a:spcPct val="0"/>
              </a:spcAft>
              <a:buFont typeface="Arial" charset="0"/>
              <a:buChar char="»"/>
              <a:defRPr sz="2000">
                <a:solidFill>
                  <a:schemeClr val="tx1"/>
                </a:solidFill>
                <a:latin typeface="微软雅黑" pitchFamily="34" charset="-122"/>
                <a:ea typeface="微软雅黑" pitchFamily="34" charset="-122"/>
                <a:sym typeface="Calibri" pitchFamily="34" charset="0"/>
              </a:defRPr>
            </a:lvl8pPr>
            <a:lvl9pPr marL="3886200" indent="-228600" eaLnBrk="0" fontAlgn="base" hangingPunct="0">
              <a:spcBef>
                <a:spcPct val="20000"/>
              </a:spcBef>
              <a:spcAft>
                <a:spcPct val="0"/>
              </a:spcAft>
              <a:buFont typeface="Arial" charset="0"/>
              <a:buChar char="»"/>
              <a:defRPr sz="2000">
                <a:solidFill>
                  <a:schemeClr val="tx1"/>
                </a:solidFill>
                <a:latin typeface="微软雅黑" pitchFamily="34" charset="-122"/>
                <a:ea typeface="微软雅黑" pitchFamily="34" charset="-122"/>
                <a:sym typeface="Calibri" pitchFamily="34" charset="0"/>
              </a:defRPr>
            </a:lvl9pPr>
          </a:lstStyle>
          <a:p>
            <a:pPr>
              <a:lnSpc>
                <a:spcPct val="120000"/>
              </a:lnSpc>
              <a:spcBef>
                <a:spcPct val="0"/>
              </a:spcBef>
              <a:buNone/>
            </a:pPr>
            <a:r>
              <a:rPr lang="zh-CN" altLang="en-US" sz="1400" dirty="0" smtClean="0">
                <a:solidFill>
                  <a:schemeClr val="tx1">
                    <a:lumMod val="65000"/>
                    <a:lumOff val="35000"/>
                  </a:schemeClr>
                </a:solidFill>
                <a:sym typeface="微软雅黑" pitchFamily="34" charset="-122"/>
              </a:rPr>
              <a:t>在此</a:t>
            </a:r>
            <a:r>
              <a:rPr lang="zh-CN" altLang="en-US" sz="1400" dirty="0">
                <a:solidFill>
                  <a:schemeClr val="tx1">
                    <a:lumMod val="65000"/>
                    <a:lumOff val="35000"/>
                  </a:schemeClr>
                </a:solidFill>
                <a:sym typeface="微软雅黑" pitchFamily="34" charset="-122"/>
              </a:rPr>
              <a:t>录入上述图表的</a:t>
            </a:r>
            <a:r>
              <a:rPr lang="zh-CN" altLang="en-US" sz="1400" dirty="0" smtClean="0">
                <a:solidFill>
                  <a:schemeClr val="tx1">
                    <a:lumMod val="65000"/>
                    <a:lumOff val="35000"/>
                  </a:schemeClr>
                </a:solidFill>
                <a:sym typeface="微软雅黑" pitchFamily="34" charset="-122"/>
              </a:rPr>
              <a:t>描述明</a:t>
            </a:r>
            <a:r>
              <a:rPr lang="zh-CN" altLang="en-US" sz="1400" dirty="0">
                <a:solidFill>
                  <a:schemeClr val="tx1">
                    <a:lumMod val="65000"/>
                    <a:lumOff val="35000"/>
                  </a:schemeClr>
                </a:solidFill>
                <a:sym typeface="微软雅黑" pitchFamily="34" charset="-122"/>
              </a:rPr>
              <a:t>，在此录入上述图表的描述</a:t>
            </a:r>
            <a:r>
              <a:rPr lang="zh-CN" altLang="en-US" sz="1400" dirty="0" smtClean="0">
                <a:solidFill>
                  <a:schemeClr val="tx1">
                    <a:lumMod val="65000"/>
                    <a:lumOff val="35000"/>
                  </a:schemeClr>
                </a:solidFill>
                <a:sym typeface="微软雅黑" pitchFamily="34" charset="-122"/>
              </a:rPr>
              <a:t>说。</a:t>
            </a:r>
            <a:endParaRPr lang="zh-CN" altLang="en-US" sz="1400" dirty="0">
              <a:solidFill>
                <a:schemeClr val="tx1">
                  <a:lumMod val="65000"/>
                  <a:lumOff val="35000"/>
                </a:schemeClr>
              </a:solidFill>
              <a:sym typeface="微软雅黑" pitchFamily="34" charset="-122"/>
            </a:endParaRPr>
          </a:p>
        </p:txBody>
      </p:sp>
      <p:sp>
        <p:nvSpPr>
          <p:cNvPr id="86" name="矩形 85"/>
          <p:cNvSpPr/>
          <p:nvPr/>
        </p:nvSpPr>
        <p:spPr>
          <a:xfrm>
            <a:off x="3243407" y="4082647"/>
            <a:ext cx="2146270" cy="369324"/>
          </a:xfrm>
          <a:prstGeom prst="rect">
            <a:avLst/>
          </a:prstGeom>
        </p:spPr>
        <p:txBody>
          <a:bodyPr wrap="square" lIns="91431" tIns="45716" rIns="91431" bIns="45716">
            <a:spAutoFit/>
          </a:bodyPr>
          <a:lstStyle/>
          <a:p>
            <a:pPr>
              <a:spcBef>
                <a:spcPct val="0"/>
              </a:spcBef>
              <a:buFont typeface="Arial" charset="0"/>
              <a:buNone/>
            </a:pPr>
            <a:r>
              <a:rPr lang="zh-CN" altLang="en-US" b="1" dirty="0" smtClean="0">
                <a:solidFill>
                  <a:schemeClr val="tx1">
                    <a:lumMod val="65000"/>
                    <a:lumOff val="35000"/>
                  </a:schemeClr>
                </a:solidFill>
                <a:latin typeface="微软雅黑" panose="020B0503020204020204" pitchFamily="34" charset="-122"/>
                <a:ea typeface="微软雅黑" panose="020B0503020204020204" pitchFamily="34" charset="-122"/>
                <a:cs typeface="Arial" panose="020B0604020202020204" pitchFamily="34" charset="0"/>
              </a:rPr>
              <a:t>点击输入标题</a:t>
            </a:r>
            <a:endParaRPr lang="zh-CN" altLang="en-US" b="1" dirty="0">
              <a:solidFill>
                <a:schemeClr val="tx1">
                  <a:lumMod val="65000"/>
                  <a:lumOff val="35000"/>
                </a:schemeClr>
              </a:solidFill>
              <a:latin typeface="微软雅黑" panose="020B0503020204020204" pitchFamily="34" charset="-122"/>
              <a:ea typeface="微软雅黑" panose="020B0503020204020204" pitchFamily="34" charset="-122"/>
              <a:cs typeface="Arial" panose="020B0604020202020204" pitchFamily="34" charset="0"/>
            </a:endParaRPr>
          </a:p>
        </p:txBody>
      </p:sp>
      <p:sp>
        <p:nvSpPr>
          <p:cNvPr id="87" name="矩形 47"/>
          <p:cNvSpPr>
            <a:spLocks noChangeArrowheads="1"/>
          </p:cNvSpPr>
          <p:nvPr/>
        </p:nvSpPr>
        <p:spPr bwMode="auto">
          <a:xfrm>
            <a:off x="3242720" y="4405645"/>
            <a:ext cx="2350811" cy="86792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1431" tIns="45716" rIns="91431" bIns="45716">
            <a:spAutoFit/>
          </a:bodyPr>
          <a:lstStyle>
            <a:lvl1pPr>
              <a:spcBef>
                <a:spcPct val="20000"/>
              </a:spcBef>
              <a:buFont typeface="Arial" charset="0"/>
              <a:buChar char="•"/>
              <a:defRPr sz="3200">
                <a:solidFill>
                  <a:schemeClr val="tx1"/>
                </a:solidFill>
                <a:latin typeface="微软雅黑" pitchFamily="34" charset="-122"/>
                <a:ea typeface="微软雅黑" pitchFamily="34" charset="-122"/>
                <a:sym typeface="Calibri" pitchFamily="34" charset="0"/>
              </a:defRPr>
            </a:lvl1pPr>
            <a:lvl2pPr marL="742950" indent="-285750">
              <a:spcBef>
                <a:spcPct val="20000"/>
              </a:spcBef>
              <a:buFont typeface="Arial" charset="0"/>
              <a:buChar char="–"/>
              <a:defRPr sz="2800">
                <a:solidFill>
                  <a:schemeClr val="tx1"/>
                </a:solidFill>
                <a:latin typeface="微软雅黑" pitchFamily="34" charset="-122"/>
                <a:ea typeface="微软雅黑" pitchFamily="34" charset="-122"/>
                <a:sym typeface="Calibri" pitchFamily="34" charset="0"/>
              </a:defRPr>
            </a:lvl2pPr>
            <a:lvl3pPr marL="1143000" indent="-228600">
              <a:spcBef>
                <a:spcPct val="20000"/>
              </a:spcBef>
              <a:buFont typeface="Arial" charset="0"/>
              <a:buChar char="•"/>
              <a:defRPr sz="2400">
                <a:solidFill>
                  <a:schemeClr val="tx1"/>
                </a:solidFill>
                <a:latin typeface="微软雅黑" pitchFamily="34" charset="-122"/>
                <a:ea typeface="微软雅黑" pitchFamily="34" charset="-122"/>
                <a:sym typeface="Calibri" pitchFamily="34" charset="0"/>
              </a:defRPr>
            </a:lvl3pPr>
            <a:lvl4pPr marL="1600200" indent="-228600">
              <a:spcBef>
                <a:spcPct val="20000"/>
              </a:spcBef>
              <a:buFont typeface="Arial" charset="0"/>
              <a:buChar char="–"/>
              <a:defRPr sz="2000">
                <a:solidFill>
                  <a:schemeClr val="tx1"/>
                </a:solidFill>
                <a:latin typeface="微软雅黑" pitchFamily="34" charset="-122"/>
                <a:ea typeface="微软雅黑" pitchFamily="34" charset="-122"/>
                <a:sym typeface="Calibri" pitchFamily="34" charset="0"/>
              </a:defRPr>
            </a:lvl4pPr>
            <a:lvl5pPr marL="2057400" indent="-228600">
              <a:spcBef>
                <a:spcPct val="20000"/>
              </a:spcBef>
              <a:buFont typeface="Arial" charset="0"/>
              <a:buChar char="»"/>
              <a:defRPr sz="2000">
                <a:solidFill>
                  <a:schemeClr val="tx1"/>
                </a:solidFill>
                <a:latin typeface="微软雅黑" pitchFamily="34" charset="-122"/>
                <a:ea typeface="微软雅黑" pitchFamily="34" charset="-122"/>
                <a:sym typeface="Calibri" pitchFamily="34" charset="0"/>
              </a:defRPr>
            </a:lvl5pPr>
            <a:lvl6pPr marL="2514600" indent="-228600" eaLnBrk="0" fontAlgn="base" hangingPunct="0">
              <a:spcBef>
                <a:spcPct val="20000"/>
              </a:spcBef>
              <a:spcAft>
                <a:spcPct val="0"/>
              </a:spcAft>
              <a:buFont typeface="Arial" charset="0"/>
              <a:buChar char="»"/>
              <a:defRPr sz="2000">
                <a:solidFill>
                  <a:schemeClr val="tx1"/>
                </a:solidFill>
                <a:latin typeface="微软雅黑" pitchFamily="34" charset="-122"/>
                <a:ea typeface="微软雅黑" pitchFamily="34" charset="-122"/>
                <a:sym typeface="Calibri" pitchFamily="34" charset="0"/>
              </a:defRPr>
            </a:lvl6pPr>
            <a:lvl7pPr marL="2971800" indent="-228600" eaLnBrk="0" fontAlgn="base" hangingPunct="0">
              <a:spcBef>
                <a:spcPct val="20000"/>
              </a:spcBef>
              <a:spcAft>
                <a:spcPct val="0"/>
              </a:spcAft>
              <a:buFont typeface="Arial" charset="0"/>
              <a:buChar char="»"/>
              <a:defRPr sz="2000">
                <a:solidFill>
                  <a:schemeClr val="tx1"/>
                </a:solidFill>
                <a:latin typeface="微软雅黑" pitchFamily="34" charset="-122"/>
                <a:ea typeface="微软雅黑" pitchFamily="34" charset="-122"/>
                <a:sym typeface="Calibri" pitchFamily="34" charset="0"/>
              </a:defRPr>
            </a:lvl7pPr>
            <a:lvl8pPr marL="3429000" indent="-228600" eaLnBrk="0" fontAlgn="base" hangingPunct="0">
              <a:spcBef>
                <a:spcPct val="20000"/>
              </a:spcBef>
              <a:spcAft>
                <a:spcPct val="0"/>
              </a:spcAft>
              <a:buFont typeface="Arial" charset="0"/>
              <a:buChar char="»"/>
              <a:defRPr sz="2000">
                <a:solidFill>
                  <a:schemeClr val="tx1"/>
                </a:solidFill>
                <a:latin typeface="微软雅黑" pitchFamily="34" charset="-122"/>
                <a:ea typeface="微软雅黑" pitchFamily="34" charset="-122"/>
                <a:sym typeface="Calibri" pitchFamily="34" charset="0"/>
              </a:defRPr>
            </a:lvl8pPr>
            <a:lvl9pPr marL="3886200" indent="-228600" eaLnBrk="0" fontAlgn="base" hangingPunct="0">
              <a:spcBef>
                <a:spcPct val="20000"/>
              </a:spcBef>
              <a:spcAft>
                <a:spcPct val="0"/>
              </a:spcAft>
              <a:buFont typeface="Arial" charset="0"/>
              <a:buChar char="»"/>
              <a:defRPr sz="2000">
                <a:solidFill>
                  <a:schemeClr val="tx1"/>
                </a:solidFill>
                <a:latin typeface="微软雅黑" pitchFamily="34" charset="-122"/>
                <a:ea typeface="微软雅黑" pitchFamily="34" charset="-122"/>
                <a:sym typeface="Calibri" pitchFamily="34" charset="0"/>
              </a:defRPr>
            </a:lvl9pPr>
          </a:lstStyle>
          <a:p>
            <a:pPr>
              <a:lnSpc>
                <a:spcPct val="120000"/>
              </a:lnSpc>
              <a:spcBef>
                <a:spcPct val="0"/>
              </a:spcBef>
              <a:buNone/>
            </a:pPr>
            <a:r>
              <a:rPr lang="zh-CN" altLang="en-US" sz="1400" dirty="0" smtClean="0">
                <a:solidFill>
                  <a:schemeClr val="tx1">
                    <a:lumMod val="65000"/>
                    <a:lumOff val="35000"/>
                  </a:schemeClr>
                </a:solidFill>
                <a:sym typeface="微软雅黑" pitchFamily="34" charset="-122"/>
              </a:rPr>
              <a:t>在此</a:t>
            </a:r>
            <a:r>
              <a:rPr lang="zh-CN" altLang="en-US" sz="1400" dirty="0">
                <a:solidFill>
                  <a:schemeClr val="tx1">
                    <a:lumMod val="65000"/>
                    <a:lumOff val="35000"/>
                  </a:schemeClr>
                </a:solidFill>
                <a:sym typeface="微软雅黑" pitchFamily="34" charset="-122"/>
              </a:rPr>
              <a:t>录入上述图表的描述说明，在此录入上述图表的描述说明。</a:t>
            </a:r>
          </a:p>
        </p:txBody>
      </p:sp>
      <p:sp>
        <p:nvSpPr>
          <p:cNvPr id="88" name="矩形 87"/>
          <p:cNvSpPr/>
          <p:nvPr/>
        </p:nvSpPr>
        <p:spPr>
          <a:xfrm>
            <a:off x="8429703" y="2642487"/>
            <a:ext cx="2276396" cy="369324"/>
          </a:xfrm>
          <a:prstGeom prst="rect">
            <a:avLst/>
          </a:prstGeom>
        </p:spPr>
        <p:txBody>
          <a:bodyPr wrap="square" lIns="91431" tIns="45716" rIns="91431" bIns="45716">
            <a:spAutoFit/>
          </a:bodyPr>
          <a:lstStyle/>
          <a:p>
            <a:pPr>
              <a:spcBef>
                <a:spcPct val="0"/>
              </a:spcBef>
              <a:buFont typeface="Arial" charset="0"/>
              <a:buNone/>
            </a:pPr>
            <a:r>
              <a:rPr lang="zh-CN" altLang="en-US" b="1" dirty="0" smtClean="0">
                <a:solidFill>
                  <a:schemeClr val="tx1">
                    <a:lumMod val="65000"/>
                    <a:lumOff val="35000"/>
                  </a:schemeClr>
                </a:solidFill>
                <a:latin typeface="微软雅黑" panose="020B0503020204020204" pitchFamily="34" charset="-122"/>
                <a:ea typeface="微软雅黑" panose="020B0503020204020204" pitchFamily="34" charset="-122"/>
                <a:cs typeface="Arial" panose="020B0604020202020204" pitchFamily="34" charset="0"/>
              </a:rPr>
              <a:t>点击输入标题</a:t>
            </a:r>
            <a:endParaRPr lang="zh-CN" altLang="en-US" b="1" dirty="0">
              <a:solidFill>
                <a:schemeClr val="tx1">
                  <a:lumMod val="65000"/>
                  <a:lumOff val="35000"/>
                </a:schemeClr>
              </a:solidFill>
              <a:latin typeface="微软雅黑" panose="020B0503020204020204" pitchFamily="34" charset="-122"/>
              <a:ea typeface="微软雅黑" panose="020B0503020204020204" pitchFamily="34" charset="-122"/>
              <a:cs typeface="Arial" panose="020B0604020202020204" pitchFamily="34" charset="0"/>
            </a:endParaRPr>
          </a:p>
        </p:txBody>
      </p:sp>
      <p:sp>
        <p:nvSpPr>
          <p:cNvPr id="89" name="矩形 47"/>
          <p:cNvSpPr>
            <a:spLocks noChangeArrowheads="1"/>
          </p:cNvSpPr>
          <p:nvPr/>
        </p:nvSpPr>
        <p:spPr bwMode="auto">
          <a:xfrm>
            <a:off x="8429016" y="2965485"/>
            <a:ext cx="2277083" cy="86792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1431" tIns="45716" rIns="91431" bIns="45716">
            <a:spAutoFit/>
          </a:bodyPr>
          <a:lstStyle>
            <a:lvl1pPr>
              <a:spcBef>
                <a:spcPct val="20000"/>
              </a:spcBef>
              <a:buFont typeface="Arial" charset="0"/>
              <a:buChar char="•"/>
              <a:defRPr sz="3200">
                <a:solidFill>
                  <a:schemeClr val="tx1"/>
                </a:solidFill>
                <a:latin typeface="微软雅黑" pitchFamily="34" charset="-122"/>
                <a:ea typeface="微软雅黑" pitchFamily="34" charset="-122"/>
                <a:sym typeface="Calibri" pitchFamily="34" charset="0"/>
              </a:defRPr>
            </a:lvl1pPr>
            <a:lvl2pPr marL="742950" indent="-285750">
              <a:spcBef>
                <a:spcPct val="20000"/>
              </a:spcBef>
              <a:buFont typeface="Arial" charset="0"/>
              <a:buChar char="–"/>
              <a:defRPr sz="2800">
                <a:solidFill>
                  <a:schemeClr val="tx1"/>
                </a:solidFill>
                <a:latin typeface="微软雅黑" pitchFamily="34" charset="-122"/>
                <a:ea typeface="微软雅黑" pitchFamily="34" charset="-122"/>
                <a:sym typeface="Calibri" pitchFamily="34" charset="0"/>
              </a:defRPr>
            </a:lvl2pPr>
            <a:lvl3pPr marL="1143000" indent="-228600">
              <a:spcBef>
                <a:spcPct val="20000"/>
              </a:spcBef>
              <a:buFont typeface="Arial" charset="0"/>
              <a:buChar char="•"/>
              <a:defRPr sz="2400">
                <a:solidFill>
                  <a:schemeClr val="tx1"/>
                </a:solidFill>
                <a:latin typeface="微软雅黑" pitchFamily="34" charset="-122"/>
                <a:ea typeface="微软雅黑" pitchFamily="34" charset="-122"/>
                <a:sym typeface="Calibri" pitchFamily="34" charset="0"/>
              </a:defRPr>
            </a:lvl3pPr>
            <a:lvl4pPr marL="1600200" indent="-228600">
              <a:spcBef>
                <a:spcPct val="20000"/>
              </a:spcBef>
              <a:buFont typeface="Arial" charset="0"/>
              <a:buChar char="–"/>
              <a:defRPr sz="2000">
                <a:solidFill>
                  <a:schemeClr val="tx1"/>
                </a:solidFill>
                <a:latin typeface="微软雅黑" pitchFamily="34" charset="-122"/>
                <a:ea typeface="微软雅黑" pitchFamily="34" charset="-122"/>
                <a:sym typeface="Calibri" pitchFamily="34" charset="0"/>
              </a:defRPr>
            </a:lvl4pPr>
            <a:lvl5pPr marL="2057400" indent="-228600">
              <a:spcBef>
                <a:spcPct val="20000"/>
              </a:spcBef>
              <a:buFont typeface="Arial" charset="0"/>
              <a:buChar char="»"/>
              <a:defRPr sz="2000">
                <a:solidFill>
                  <a:schemeClr val="tx1"/>
                </a:solidFill>
                <a:latin typeface="微软雅黑" pitchFamily="34" charset="-122"/>
                <a:ea typeface="微软雅黑" pitchFamily="34" charset="-122"/>
                <a:sym typeface="Calibri" pitchFamily="34" charset="0"/>
              </a:defRPr>
            </a:lvl5pPr>
            <a:lvl6pPr marL="2514600" indent="-228600" eaLnBrk="0" fontAlgn="base" hangingPunct="0">
              <a:spcBef>
                <a:spcPct val="20000"/>
              </a:spcBef>
              <a:spcAft>
                <a:spcPct val="0"/>
              </a:spcAft>
              <a:buFont typeface="Arial" charset="0"/>
              <a:buChar char="»"/>
              <a:defRPr sz="2000">
                <a:solidFill>
                  <a:schemeClr val="tx1"/>
                </a:solidFill>
                <a:latin typeface="微软雅黑" pitchFamily="34" charset="-122"/>
                <a:ea typeface="微软雅黑" pitchFamily="34" charset="-122"/>
                <a:sym typeface="Calibri" pitchFamily="34" charset="0"/>
              </a:defRPr>
            </a:lvl6pPr>
            <a:lvl7pPr marL="2971800" indent="-228600" eaLnBrk="0" fontAlgn="base" hangingPunct="0">
              <a:spcBef>
                <a:spcPct val="20000"/>
              </a:spcBef>
              <a:spcAft>
                <a:spcPct val="0"/>
              </a:spcAft>
              <a:buFont typeface="Arial" charset="0"/>
              <a:buChar char="»"/>
              <a:defRPr sz="2000">
                <a:solidFill>
                  <a:schemeClr val="tx1"/>
                </a:solidFill>
                <a:latin typeface="微软雅黑" pitchFamily="34" charset="-122"/>
                <a:ea typeface="微软雅黑" pitchFamily="34" charset="-122"/>
                <a:sym typeface="Calibri" pitchFamily="34" charset="0"/>
              </a:defRPr>
            </a:lvl7pPr>
            <a:lvl8pPr marL="3429000" indent="-228600" eaLnBrk="0" fontAlgn="base" hangingPunct="0">
              <a:spcBef>
                <a:spcPct val="20000"/>
              </a:spcBef>
              <a:spcAft>
                <a:spcPct val="0"/>
              </a:spcAft>
              <a:buFont typeface="Arial" charset="0"/>
              <a:buChar char="»"/>
              <a:defRPr sz="2000">
                <a:solidFill>
                  <a:schemeClr val="tx1"/>
                </a:solidFill>
                <a:latin typeface="微软雅黑" pitchFamily="34" charset="-122"/>
                <a:ea typeface="微软雅黑" pitchFamily="34" charset="-122"/>
                <a:sym typeface="Calibri" pitchFamily="34" charset="0"/>
              </a:defRPr>
            </a:lvl8pPr>
            <a:lvl9pPr marL="3886200" indent="-228600" eaLnBrk="0" fontAlgn="base" hangingPunct="0">
              <a:spcBef>
                <a:spcPct val="20000"/>
              </a:spcBef>
              <a:spcAft>
                <a:spcPct val="0"/>
              </a:spcAft>
              <a:buFont typeface="Arial" charset="0"/>
              <a:buChar char="»"/>
              <a:defRPr sz="2000">
                <a:solidFill>
                  <a:schemeClr val="tx1"/>
                </a:solidFill>
                <a:latin typeface="微软雅黑" pitchFamily="34" charset="-122"/>
                <a:ea typeface="微软雅黑" pitchFamily="34" charset="-122"/>
                <a:sym typeface="Calibri" pitchFamily="34" charset="0"/>
              </a:defRPr>
            </a:lvl9pPr>
          </a:lstStyle>
          <a:p>
            <a:pPr>
              <a:lnSpc>
                <a:spcPct val="120000"/>
              </a:lnSpc>
              <a:spcBef>
                <a:spcPct val="0"/>
              </a:spcBef>
              <a:buNone/>
            </a:pPr>
            <a:r>
              <a:rPr lang="zh-CN" altLang="en-US" sz="1400" dirty="0" smtClean="0">
                <a:solidFill>
                  <a:schemeClr val="tx1">
                    <a:lumMod val="65000"/>
                    <a:lumOff val="35000"/>
                  </a:schemeClr>
                </a:solidFill>
                <a:sym typeface="微软雅黑" pitchFamily="34" charset="-122"/>
              </a:rPr>
              <a:t>在此</a:t>
            </a:r>
            <a:r>
              <a:rPr lang="zh-CN" altLang="en-US" sz="1400" dirty="0">
                <a:solidFill>
                  <a:schemeClr val="tx1">
                    <a:lumMod val="65000"/>
                    <a:lumOff val="35000"/>
                  </a:schemeClr>
                </a:solidFill>
                <a:sym typeface="微软雅黑" pitchFamily="34" charset="-122"/>
              </a:rPr>
              <a:t>录入上述图表的描述说明，在此录入上述图表的描述说明。</a:t>
            </a:r>
          </a:p>
        </p:txBody>
      </p:sp>
      <p:sp>
        <p:nvSpPr>
          <p:cNvPr id="90" name="矩形 85"/>
          <p:cNvSpPr>
            <a:spLocks noChangeArrowheads="1"/>
          </p:cNvSpPr>
          <p:nvPr/>
        </p:nvSpPr>
        <p:spPr bwMode="auto">
          <a:xfrm>
            <a:off x="7968418" y="4161408"/>
            <a:ext cx="3097721" cy="4856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115208" tIns="57603" rIns="115208" bIns="57603">
            <a:spAutoFit/>
          </a:bodyPr>
          <a:lstStyle>
            <a:lvl1pPr>
              <a:spcBef>
                <a:spcPct val="20000"/>
              </a:spcBef>
              <a:buFont typeface="Arial" charset="0"/>
              <a:buChar char="•"/>
              <a:defRPr sz="3200">
                <a:solidFill>
                  <a:schemeClr val="tx1"/>
                </a:solidFill>
                <a:latin typeface="微软雅黑" pitchFamily="34" charset="-122"/>
                <a:ea typeface="微软雅黑" pitchFamily="34" charset="-122"/>
                <a:sym typeface="Calibri" pitchFamily="34" charset="0"/>
              </a:defRPr>
            </a:lvl1pPr>
            <a:lvl2pPr marL="742950" indent="-285750">
              <a:spcBef>
                <a:spcPct val="20000"/>
              </a:spcBef>
              <a:buFont typeface="Arial" charset="0"/>
              <a:buChar char="–"/>
              <a:defRPr sz="2800">
                <a:solidFill>
                  <a:schemeClr val="tx1"/>
                </a:solidFill>
                <a:latin typeface="微软雅黑" pitchFamily="34" charset="-122"/>
                <a:ea typeface="微软雅黑" pitchFamily="34" charset="-122"/>
                <a:sym typeface="Calibri" pitchFamily="34" charset="0"/>
              </a:defRPr>
            </a:lvl2pPr>
            <a:lvl3pPr marL="1143000" indent="-228600">
              <a:spcBef>
                <a:spcPct val="20000"/>
              </a:spcBef>
              <a:buFont typeface="Arial" charset="0"/>
              <a:buChar char="•"/>
              <a:defRPr sz="2400">
                <a:solidFill>
                  <a:schemeClr val="tx1"/>
                </a:solidFill>
                <a:latin typeface="微软雅黑" pitchFamily="34" charset="-122"/>
                <a:ea typeface="微软雅黑" pitchFamily="34" charset="-122"/>
                <a:sym typeface="Calibri" pitchFamily="34" charset="0"/>
              </a:defRPr>
            </a:lvl3pPr>
            <a:lvl4pPr marL="1600200" indent="-228600">
              <a:spcBef>
                <a:spcPct val="20000"/>
              </a:spcBef>
              <a:buFont typeface="Arial" charset="0"/>
              <a:buChar char="–"/>
              <a:defRPr sz="2000">
                <a:solidFill>
                  <a:schemeClr val="tx1"/>
                </a:solidFill>
                <a:latin typeface="微软雅黑" pitchFamily="34" charset="-122"/>
                <a:ea typeface="微软雅黑" pitchFamily="34" charset="-122"/>
                <a:sym typeface="Calibri" pitchFamily="34" charset="0"/>
              </a:defRPr>
            </a:lvl4pPr>
            <a:lvl5pPr marL="2057400" indent="-228600">
              <a:spcBef>
                <a:spcPct val="20000"/>
              </a:spcBef>
              <a:buFont typeface="Arial" charset="0"/>
              <a:buChar char="»"/>
              <a:defRPr sz="2000">
                <a:solidFill>
                  <a:schemeClr val="tx1"/>
                </a:solidFill>
                <a:latin typeface="微软雅黑" pitchFamily="34" charset="-122"/>
                <a:ea typeface="微软雅黑" pitchFamily="34" charset="-122"/>
                <a:sym typeface="Calibri" pitchFamily="34" charset="0"/>
              </a:defRPr>
            </a:lvl5pPr>
            <a:lvl6pPr marL="2514600" indent="-228600" eaLnBrk="0" fontAlgn="base" hangingPunct="0">
              <a:spcBef>
                <a:spcPct val="20000"/>
              </a:spcBef>
              <a:spcAft>
                <a:spcPct val="0"/>
              </a:spcAft>
              <a:buFont typeface="Arial" charset="0"/>
              <a:buChar char="»"/>
              <a:defRPr sz="2000">
                <a:solidFill>
                  <a:schemeClr val="tx1"/>
                </a:solidFill>
                <a:latin typeface="微软雅黑" pitchFamily="34" charset="-122"/>
                <a:ea typeface="微软雅黑" pitchFamily="34" charset="-122"/>
                <a:sym typeface="Calibri" pitchFamily="34" charset="0"/>
              </a:defRPr>
            </a:lvl6pPr>
            <a:lvl7pPr marL="2971800" indent="-228600" eaLnBrk="0" fontAlgn="base" hangingPunct="0">
              <a:spcBef>
                <a:spcPct val="20000"/>
              </a:spcBef>
              <a:spcAft>
                <a:spcPct val="0"/>
              </a:spcAft>
              <a:buFont typeface="Arial" charset="0"/>
              <a:buChar char="»"/>
              <a:defRPr sz="2000">
                <a:solidFill>
                  <a:schemeClr val="tx1"/>
                </a:solidFill>
                <a:latin typeface="微软雅黑" pitchFamily="34" charset="-122"/>
                <a:ea typeface="微软雅黑" pitchFamily="34" charset="-122"/>
                <a:sym typeface="Calibri" pitchFamily="34" charset="0"/>
              </a:defRPr>
            </a:lvl7pPr>
            <a:lvl8pPr marL="3429000" indent="-228600" eaLnBrk="0" fontAlgn="base" hangingPunct="0">
              <a:spcBef>
                <a:spcPct val="20000"/>
              </a:spcBef>
              <a:spcAft>
                <a:spcPct val="0"/>
              </a:spcAft>
              <a:buFont typeface="Arial" charset="0"/>
              <a:buChar char="»"/>
              <a:defRPr sz="2000">
                <a:solidFill>
                  <a:schemeClr val="tx1"/>
                </a:solidFill>
                <a:latin typeface="微软雅黑" pitchFamily="34" charset="-122"/>
                <a:ea typeface="微软雅黑" pitchFamily="34" charset="-122"/>
                <a:sym typeface="Calibri" pitchFamily="34" charset="0"/>
              </a:defRPr>
            </a:lvl8pPr>
            <a:lvl9pPr marL="3886200" indent="-228600" eaLnBrk="0" fontAlgn="base" hangingPunct="0">
              <a:spcBef>
                <a:spcPct val="20000"/>
              </a:spcBef>
              <a:spcAft>
                <a:spcPct val="0"/>
              </a:spcAft>
              <a:buFont typeface="Arial" charset="0"/>
              <a:buChar char="»"/>
              <a:defRPr sz="2000">
                <a:solidFill>
                  <a:schemeClr val="tx1"/>
                </a:solidFill>
                <a:latin typeface="微软雅黑" pitchFamily="34" charset="-122"/>
                <a:ea typeface="微软雅黑" pitchFamily="34" charset="-122"/>
                <a:sym typeface="Calibri" pitchFamily="34" charset="0"/>
              </a:defRPr>
            </a:lvl9pPr>
          </a:lstStyle>
          <a:p>
            <a:pPr algn="r">
              <a:spcBef>
                <a:spcPct val="0"/>
              </a:spcBef>
              <a:buNone/>
            </a:pPr>
            <a:r>
              <a:rPr lang="zh-CN" altLang="en-US" sz="2400" b="1" dirty="0">
                <a:solidFill>
                  <a:schemeClr val="tx1">
                    <a:lumMod val="65000"/>
                    <a:lumOff val="35000"/>
                  </a:schemeClr>
                </a:solidFill>
                <a:cs typeface="Arial" panose="020B0604020202020204" pitchFamily="34" charset="0"/>
              </a:rPr>
              <a:t>点击输入标题</a:t>
            </a:r>
          </a:p>
        </p:txBody>
      </p:sp>
      <p:sp>
        <p:nvSpPr>
          <p:cNvPr id="91" name="文本框 13"/>
          <p:cNvSpPr txBox="1"/>
          <p:nvPr/>
        </p:nvSpPr>
        <p:spPr>
          <a:xfrm>
            <a:off x="7555987" y="4636302"/>
            <a:ext cx="3654168" cy="1384986"/>
          </a:xfrm>
          <a:prstGeom prst="rect">
            <a:avLst/>
          </a:prstGeom>
          <a:noFill/>
        </p:spPr>
        <p:txBody>
          <a:bodyPr wrap="square" lIns="91435" tIns="45716" rIns="91435" bIns="45716" rtlCol="0">
            <a:spAutoFit/>
          </a:bodyPr>
          <a:lstStyle/>
          <a:p>
            <a:pPr>
              <a:lnSpc>
                <a:spcPct val="120000"/>
              </a:lnSpc>
              <a:spcBef>
                <a:spcPct val="0"/>
              </a:spcBef>
              <a:buNone/>
            </a:pPr>
            <a:r>
              <a:rPr lang="zh-CN" altLang="en-US" sz="1400" dirty="0">
                <a:solidFill>
                  <a:schemeClr val="tx1">
                    <a:lumMod val="65000"/>
                    <a:lumOff val="35000"/>
                  </a:schemeClr>
                </a:solidFill>
                <a:latin typeface="微软雅黑" panose="020B0503020204020204" pitchFamily="34" charset="-122"/>
                <a:ea typeface="微软雅黑" panose="020B0503020204020204" pitchFamily="34" charset="-122"/>
                <a:sym typeface="微软雅黑" pitchFamily="34" charset="-122"/>
              </a:rPr>
              <a:t>在此录入上述图表</a:t>
            </a:r>
            <a:r>
              <a:rPr lang="zh-CN" altLang="en-US" sz="1400" dirty="0" smtClean="0">
                <a:solidFill>
                  <a:schemeClr val="tx1">
                    <a:lumMod val="65000"/>
                    <a:lumOff val="35000"/>
                  </a:schemeClr>
                </a:solidFill>
                <a:latin typeface="微软雅黑" panose="020B0503020204020204" pitchFamily="34" charset="-122"/>
                <a:ea typeface="微软雅黑" panose="020B0503020204020204" pitchFamily="34" charset="-122"/>
                <a:sym typeface="微软雅黑" pitchFamily="34" charset="-122"/>
              </a:rPr>
              <a:t>的综合描述</a:t>
            </a:r>
            <a:r>
              <a:rPr lang="zh-CN" altLang="en-US" sz="1400" dirty="0">
                <a:solidFill>
                  <a:schemeClr val="tx1">
                    <a:lumMod val="65000"/>
                    <a:lumOff val="35000"/>
                  </a:schemeClr>
                </a:solidFill>
                <a:latin typeface="微软雅黑" panose="020B0503020204020204" pitchFamily="34" charset="-122"/>
                <a:ea typeface="微软雅黑" panose="020B0503020204020204" pitchFamily="34" charset="-122"/>
                <a:sym typeface="微软雅黑" pitchFamily="34" charset="-122"/>
              </a:rPr>
              <a:t>说明，在此录入上述图表</a:t>
            </a:r>
            <a:r>
              <a:rPr lang="zh-CN" altLang="en-US" sz="1400" dirty="0" smtClean="0">
                <a:solidFill>
                  <a:schemeClr val="tx1">
                    <a:lumMod val="65000"/>
                    <a:lumOff val="35000"/>
                  </a:schemeClr>
                </a:solidFill>
                <a:latin typeface="微软雅黑" panose="020B0503020204020204" pitchFamily="34" charset="-122"/>
                <a:ea typeface="微软雅黑" panose="020B0503020204020204" pitchFamily="34" charset="-122"/>
                <a:sym typeface="微软雅黑" pitchFamily="34" charset="-122"/>
              </a:rPr>
              <a:t>的综合描述</a:t>
            </a:r>
            <a:r>
              <a:rPr lang="zh-CN" altLang="en-US" sz="1400" dirty="0">
                <a:solidFill>
                  <a:schemeClr val="tx1">
                    <a:lumMod val="65000"/>
                    <a:lumOff val="35000"/>
                  </a:schemeClr>
                </a:solidFill>
                <a:latin typeface="微软雅黑" panose="020B0503020204020204" pitchFamily="34" charset="-122"/>
                <a:ea typeface="微软雅黑" panose="020B0503020204020204" pitchFamily="34" charset="-122"/>
                <a:sym typeface="微软雅黑" pitchFamily="34" charset="-122"/>
              </a:rPr>
              <a:t>说明，在此录入上述图表</a:t>
            </a:r>
            <a:r>
              <a:rPr lang="zh-CN" altLang="en-US" sz="1400" dirty="0" smtClean="0">
                <a:solidFill>
                  <a:schemeClr val="tx1">
                    <a:lumMod val="65000"/>
                    <a:lumOff val="35000"/>
                  </a:schemeClr>
                </a:solidFill>
                <a:latin typeface="微软雅黑" panose="020B0503020204020204" pitchFamily="34" charset="-122"/>
                <a:ea typeface="微软雅黑" panose="020B0503020204020204" pitchFamily="34" charset="-122"/>
                <a:sym typeface="微软雅黑" pitchFamily="34" charset="-122"/>
              </a:rPr>
              <a:t>的综合描述</a:t>
            </a:r>
            <a:r>
              <a:rPr lang="zh-CN" altLang="en-US" sz="1400" dirty="0">
                <a:solidFill>
                  <a:schemeClr val="tx1">
                    <a:lumMod val="65000"/>
                    <a:lumOff val="35000"/>
                  </a:schemeClr>
                </a:solidFill>
                <a:latin typeface="微软雅黑" panose="020B0503020204020204" pitchFamily="34" charset="-122"/>
                <a:ea typeface="微软雅黑" panose="020B0503020204020204" pitchFamily="34" charset="-122"/>
                <a:sym typeface="微软雅黑" pitchFamily="34" charset="-122"/>
              </a:rPr>
              <a:t>说明，在此录入上述图表</a:t>
            </a:r>
            <a:r>
              <a:rPr lang="zh-CN" altLang="en-US" sz="1400" dirty="0" smtClean="0">
                <a:solidFill>
                  <a:schemeClr val="tx1">
                    <a:lumMod val="65000"/>
                    <a:lumOff val="35000"/>
                  </a:schemeClr>
                </a:solidFill>
                <a:latin typeface="微软雅黑" panose="020B0503020204020204" pitchFamily="34" charset="-122"/>
                <a:ea typeface="微软雅黑" panose="020B0503020204020204" pitchFamily="34" charset="-122"/>
                <a:sym typeface="微软雅黑" pitchFamily="34" charset="-122"/>
              </a:rPr>
              <a:t>的综合描述</a:t>
            </a:r>
            <a:r>
              <a:rPr lang="zh-CN" altLang="en-US" sz="1400" dirty="0">
                <a:solidFill>
                  <a:schemeClr val="tx1">
                    <a:lumMod val="65000"/>
                    <a:lumOff val="35000"/>
                  </a:schemeClr>
                </a:solidFill>
                <a:latin typeface="微软雅黑" panose="020B0503020204020204" pitchFamily="34" charset="-122"/>
                <a:ea typeface="微软雅黑" panose="020B0503020204020204" pitchFamily="34" charset="-122"/>
                <a:sym typeface="微软雅黑" pitchFamily="34" charset="-122"/>
              </a:rPr>
              <a:t>说明，在此录入上述图表</a:t>
            </a:r>
            <a:r>
              <a:rPr lang="zh-CN" altLang="en-US" sz="1400" dirty="0" smtClean="0">
                <a:solidFill>
                  <a:schemeClr val="tx1">
                    <a:lumMod val="65000"/>
                    <a:lumOff val="35000"/>
                  </a:schemeClr>
                </a:solidFill>
                <a:latin typeface="微软雅黑" panose="020B0503020204020204" pitchFamily="34" charset="-122"/>
                <a:ea typeface="微软雅黑" panose="020B0503020204020204" pitchFamily="34" charset="-122"/>
                <a:sym typeface="微软雅黑" pitchFamily="34" charset="-122"/>
              </a:rPr>
              <a:t>的综合描述</a:t>
            </a:r>
            <a:r>
              <a:rPr lang="zh-CN" altLang="en-US" sz="1400" dirty="0">
                <a:solidFill>
                  <a:schemeClr val="tx1">
                    <a:lumMod val="65000"/>
                    <a:lumOff val="35000"/>
                  </a:schemeClr>
                </a:solidFill>
                <a:latin typeface="微软雅黑" panose="020B0503020204020204" pitchFamily="34" charset="-122"/>
                <a:ea typeface="微软雅黑" panose="020B0503020204020204" pitchFamily="34" charset="-122"/>
                <a:sym typeface="微软雅黑" pitchFamily="34" charset="-122"/>
              </a:rPr>
              <a:t>说明。</a:t>
            </a:r>
          </a:p>
        </p:txBody>
      </p:sp>
      <p:sp>
        <p:nvSpPr>
          <p:cNvPr id="48" name="矩形 47"/>
          <p:cNvSpPr/>
          <p:nvPr/>
        </p:nvSpPr>
        <p:spPr>
          <a:xfrm>
            <a:off x="9412843" y="188639"/>
            <a:ext cx="933216" cy="334417"/>
          </a:xfrm>
          <a:prstGeom prst="rect">
            <a:avLst/>
          </a:prstGeom>
          <a:solidFill>
            <a:srgbClr val="92D05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400"/>
          </a:p>
        </p:txBody>
      </p:sp>
      <p:sp>
        <p:nvSpPr>
          <p:cNvPr id="49" name="矩形 48"/>
          <p:cNvSpPr/>
          <p:nvPr/>
        </p:nvSpPr>
        <p:spPr>
          <a:xfrm>
            <a:off x="10347503" y="187549"/>
            <a:ext cx="1582732" cy="334417"/>
          </a:xfrm>
          <a:prstGeom prst="rect">
            <a:avLst/>
          </a:prstGeom>
          <a:solidFill>
            <a:srgbClr val="92D050">
              <a:alpha val="7098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600"/>
          </a:p>
        </p:txBody>
      </p:sp>
      <p:sp>
        <p:nvSpPr>
          <p:cNvPr id="50" name="文本框 9"/>
          <p:cNvSpPr txBox="1"/>
          <p:nvPr/>
        </p:nvSpPr>
        <p:spPr>
          <a:xfrm>
            <a:off x="9412843" y="221071"/>
            <a:ext cx="933216" cy="284693"/>
          </a:xfrm>
          <a:prstGeom prst="rect">
            <a:avLst/>
          </a:prstGeom>
          <a:noFill/>
        </p:spPr>
        <p:txBody>
          <a:bodyPr wrap="square" lIns="68580" tIns="34290" rIns="68580" bIns="34290" rtlCol="0">
            <a:spAutoFit/>
          </a:bodyPr>
          <a:lstStyle/>
          <a:p>
            <a:pPr marL="0" lvl="1" algn="ctr"/>
            <a:r>
              <a:rPr lang="zh-CN" altLang="en-US" sz="1400" dirty="0">
                <a:solidFill>
                  <a:schemeClr val="bg1"/>
                </a:solidFill>
                <a:latin typeface="微软雅黑" pitchFamily="34" charset="-122"/>
                <a:ea typeface="微软雅黑" pitchFamily="34" charset="-122"/>
              </a:rPr>
              <a:t>第一章</a:t>
            </a:r>
          </a:p>
        </p:txBody>
      </p:sp>
      <p:sp>
        <p:nvSpPr>
          <p:cNvPr id="51" name="文本框 9"/>
          <p:cNvSpPr txBox="1"/>
          <p:nvPr/>
        </p:nvSpPr>
        <p:spPr>
          <a:xfrm>
            <a:off x="10338630" y="213500"/>
            <a:ext cx="1584176" cy="284693"/>
          </a:xfrm>
          <a:prstGeom prst="rect">
            <a:avLst/>
          </a:prstGeom>
          <a:noFill/>
        </p:spPr>
        <p:txBody>
          <a:bodyPr wrap="square" lIns="68580" tIns="34290" rIns="68580" bIns="34290" rtlCol="0">
            <a:spAutoFit/>
          </a:bodyPr>
          <a:lstStyle/>
          <a:p>
            <a:pPr marL="0" lvl="1" algn="ctr"/>
            <a:r>
              <a:rPr lang="zh-CN" altLang="en-US" sz="1400" dirty="0" smtClean="0">
                <a:solidFill>
                  <a:schemeClr val="bg1"/>
                </a:solidFill>
                <a:latin typeface="微软雅黑" pitchFamily="34" charset="-122"/>
                <a:ea typeface="微软雅黑" pitchFamily="34" charset="-122"/>
              </a:rPr>
              <a:t>公司与团队</a:t>
            </a:r>
            <a:endParaRPr lang="zh-CN" altLang="en-US" sz="1400" dirty="0">
              <a:solidFill>
                <a:schemeClr val="bg1"/>
              </a:solidFill>
              <a:latin typeface="微软雅黑" pitchFamily="34" charset="-122"/>
              <a:ea typeface="微软雅黑" pitchFamily="34" charset="-122"/>
            </a:endParaRPr>
          </a:p>
        </p:txBody>
      </p:sp>
      <p:sp>
        <p:nvSpPr>
          <p:cNvPr id="52" name="六边形 51"/>
          <p:cNvSpPr/>
          <p:nvPr/>
        </p:nvSpPr>
        <p:spPr>
          <a:xfrm>
            <a:off x="241896" y="125398"/>
            <a:ext cx="481345" cy="414953"/>
          </a:xfrm>
          <a:prstGeom prst="hexagon">
            <a:avLst/>
          </a:prstGeom>
          <a:solidFill>
            <a:srgbClr val="92D050"/>
          </a:solidFill>
          <a:ln>
            <a:solidFill>
              <a:srgbClr val="92D05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53" name="KSO_Shape"/>
          <p:cNvSpPr>
            <a:spLocks/>
          </p:cNvSpPr>
          <p:nvPr/>
        </p:nvSpPr>
        <p:spPr bwMode="auto">
          <a:xfrm>
            <a:off x="298621" y="206564"/>
            <a:ext cx="367893" cy="252620"/>
          </a:xfrm>
          <a:custGeom>
            <a:avLst/>
            <a:gdLst>
              <a:gd name="T0" fmla="*/ 2147483646 w 112"/>
              <a:gd name="T1" fmla="*/ 2147483646 h 77"/>
              <a:gd name="T2" fmla="*/ 2147483646 w 112"/>
              <a:gd name="T3" fmla="*/ 2147483646 h 77"/>
              <a:gd name="T4" fmla="*/ 2147483646 w 112"/>
              <a:gd name="T5" fmla="*/ 2147483646 h 77"/>
              <a:gd name="T6" fmla="*/ 2147483646 w 112"/>
              <a:gd name="T7" fmla="*/ 2147483646 h 77"/>
              <a:gd name="T8" fmla="*/ 2147483646 w 112"/>
              <a:gd name="T9" fmla="*/ 2147483646 h 77"/>
              <a:gd name="T10" fmla="*/ 0 w 112"/>
              <a:gd name="T11" fmla="*/ 2147483646 h 77"/>
              <a:gd name="T12" fmla="*/ 2147483646 w 112"/>
              <a:gd name="T13" fmla="*/ 2147483646 h 77"/>
              <a:gd name="T14" fmla="*/ 2147483646 w 112"/>
              <a:gd name="T15" fmla="*/ 2147483646 h 77"/>
              <a:gd name="T16" fmla="*/ 2147483646 w 112"/>
              <a:gd name="T17" fmla="*/ 2147483646 h 77"/>
              <a:gd name="T18" fmla="*/ 2147483646 w 112"/>
              <a:gd name="T19" fmla="*/ 2147483646 h 77"/>
              <a:gd name="T20" fmla="*/ 2147483646 w 112"/>
              <a:gd name="T21" fmla="*/ 2147483646 h 77"/>
              <a:gd name="T22" fmla="*/ 2147483646 w 112"/>
              <a:gd name="T23" fmla="*/ 2147483646 h 77"/>
              <a:gd name="T24" fmla="*/ 2147483646 w 112"/>
              <a:gd name="T25" fmla="*/ 2147483646 h 77"/>
              <a:gd name="T26" fmla="*/ 2147483646 w 112"/>
              <a:gd name="T27" fmla="*/ 2147483646 h 77"/>
              <a:gd name="T28" fmla="*/ 2147483646 w 112"/>
              <a:gd name="T29" fmla="*/ 2147483646 h 77"/>
              <a:gd name="T30" fmla="*/ 2147483646 w 112"/>
              <a:gd name="T31" fmla="*/ 2147483646 h 77"/>
              <a:gd name="T32" fmla="*/ 2147483646 w 112"/>
              <a:gd name="T33" fmla="*/ 2147483646 h 77"/>
              <a:gd name="T34" fmla="*/ 2147483646 w 112"/>
              <a:gd name="T35" fmla="*/ 2147483646 h 77"/>
              <a:gd name="T36" fmla="*/ 2147483646 w 112"/>
              <a:gd name="T37" fmla="*/ 2147483646 h 77"/>
              <a:gd name="T38" fmla="*/ 2147483646 w 112"/>
              <a:gd name="T39" fmla="*/ 2147483646 h 77"/>
              <a:gd name="T40" fmla="*/ 2147483646 w 112"/>
              <a:gd name="T41" fmla="*/ 2147483646 h 77"/>
              <a:gd name="T42" fmla="*/ 2147483646 w 112"/>
              <a:gd name="T43" fmla="*/ 2147483646 h 77"/>
              <a:gd name="T44" fmla="*/ 2147483646 w 112"/>
              <a:gd name="T45" fmla="*/ 2147483646 h 77"/>
              <a:gd name="T46" fmla="*/ 2147483646 w 112"/>
              <a:gd name="T47" fmla="*/ 2147483646 h 77"/>
              <a:gd name="T48" fmla="*/ 2147483646 w 112"/>
              <a:gd name="T49" fmla="*/ 2147483646 h 77"/>
              <a:gd name="T50" fmla="*/ 2147483646 w 112"/>
              <a:gd name="T51" fmla="*/ 2147483646 h 77"/>
              <a:gd name="T52" fmla="*/ 2147483646 w 112"/>
              <a:gd name="T53" fmla="*/ 2147483646 h 77"/>
              <a:gd name="T54" fmla="*/ 2147483646 w 112"/>
              <a:gd name="T55" fmla="*/ 2147483646 h 77"/>
              <a:gd name="T56" fmla="*/ 2147483646 w 112"/>
              <a:gd name="T57" fmla="*/ 2147483646 h 77"/>
              <a:gd name="T58" fmla="*/ 2147483646 w 112"/>
              <a:gd name="T59" fmla="*/ 2147483646 h 77"/>
              <a:gd name="T60" fmla="*/ 2147483646 w 112"/>
              <a:gd name="T61" fmla="*/ 2147483646 h 77"/>
              <a:gd name="T62" fmla="*/ 2147483646 w 112"/>
              <a:gd name="T63" fmla="*/ 2147483646 h 77"/>
              <a:gd name="T64" fmla="*/ 2147483646 w 112"/>
              <a:gd name="T65" fmla="*/ 2147483646 h 77"/>
              <a:gd name="T66" fmla="*/ 2147483646 w 112"/>
              <a:gd name="T67" fmla="*/ 2147483646 h 77"/>
              <a:gd name="T68" fmla="*/ 2147483646 w 112"/>
              <a:gd name="T69" fmla="*/ 2147483646 h 77"/>
              <a:gd name="T70" fmla="*/ 2147483646 w 112"/>
              <a:gd name="T71" fmla="*/ 2147483646 h 77"/>
              <a:gd name="T72" fmla="*/ 2147483646 w 112"/>
              <a:gd name="T73" fmla="*/ 2147483646 h 77"/>
              <a:gd name="T74" fmla="*/ 2147483646 w 112"/>
              <a:gd name="T75" fmla="*/ 2147483646 h 77"/>
              <a:gd name="T76" fmla="*/ 2147483646 w 112"/>
              <a:gd name="T77" fmla="*/ 2147483646 h 77"/>
              <a:gd name="T78" fmla="*/ 2147483646 w 112"/>
              <a:gd name="T79" fmla="*/ 2147483646 h 77"/>
              <a:gd name="T80" fmla="*/ 2147483646 w 112"/>
              <a:gd name="T81" fmla="*/ 2147483646 h 77"/>
              <a:gd name="T82" fmla="*/ 2147483646 w 112"/>
              <a:gd name="T83" fmla="*/ 2147483646 h 77"/>
              <a:gd name="T84" fmla="*/ 2147483646 w 112"/>
              <a:gd name="T85" fmla="*/ 2147483646 h 77"/>
              <a:gd name="T86" fmla="*/ 2147483646 w 112"/>
              <a:gd name="T87" fmla="*/ 2147483646 h 77"/>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Lst>
            <a:ahLst/>
            <a:cxnLst>
              <a:cxn ang="T88">
                <a:pos x="T0" y="T1"/>
              </a:cxn>
              <a:cxn ang="T89">
                <a:pos x="T2" y="T3"/>
              </a:cxn>
              <a:cxn ang="T90">
                <a:pos x="T4" y="T5"/>
              </a:cxn>
              <a:cxn ang="T91">
                <a:pos x="T6" y="T7"/>
              </a:cxn>
              <a:cxn ang="T92">
                <a:pos x="T8" y="T9"/>
              </a:cxn>
              <a:cxn ang="T93">
                <a:pos x="T10" y="T11"/>
              </a:cxn>
              <a:cxn ang="T94">
                <a:pos x="T12" y="T13"/>
              </a:cxn>
              <a:cxn ang="T95">
                <a:pos x="T14" y="T15"/>
              </a:cxn>
              <a:cxn ang="T96">
                <a:pos x="T16" y="T17"/>
              </a:cxn>
              <a:cxn ang="T97">
                <a:pos x="T18" y="T19"/>
              </a:cxn>
              <a:cxn ang="T98">
                <a:pos x="T20" y="T21"/>
              </a:cxn>
              <a:cxn ang="T99">
                <a:pos x="T22" y="T23"/>
              </a:cxn>
              <a:cxn ang="T100">
                <a:pos x="T24" y="T25"/>
              </a:cxn>
              <a:cxn ang="T101">
                <a:pos x="T26" y="T27"/>
              </a:cxn>
              <a:cxn ang="T102">
                <a:pos x="T28" y="T29"/>
              </a:cxn>
              <a:cxn ang="T103">
                <a:pos x="T30" y="T31"/>
              </a:cxn>
              <a:cxn ang="T104">
                <a:pos x="T32" y="T33"/>
              </a:cxn>
              <a:cxn ang="T105">
                <a:pos x="T34" y="T35"/>
              </a:cxn>
              <a:cxn ang="T106">
                <a:pos x="T36" y="T37"/>
              </a:cxn>
              <a:cxn ang="T107">
                <a:pos x="T38" y="T39"/>
              </a:cxn>
              <a:cxn ang="T108">
                <a:pos x="T40" y="T41"/>
              </a:cxn>
              <a:cxn ang="T109">
                <a:pos x="T42" y="T43"/>
              </a:cxn>
              <a:cxn ang="T110">
                <a:pos x="T44" y="T45"/>
              </a:cxn>
              <a:cxn ang="T111">
                <a:pos x="T46" y="T47"/>
              </a:cxn>
              <a:cxn ang="T112">
                <a:pos x="T48" y="T49"/>
              </a:cxn>
              <a:cxn ang="T113">
                <a:pos x="T50" y="T51"/>
              </a:cxn>
              <a:cxn ang="T114">
                <a:pos x="T52" y="T53"/>
              </a:cxn>
              <a:cxn ang="T115">
                <a:pos x="T54" y="T55"/>
              </a:cxn>
              <a:cxn ang="T116">
                <a:pos x="T56" y="T57"/>
              </a:cxn>
              <a:cxn ang="T117">
                <a:pos x="T58" y="T59"/>
              </a:cxn>
              <a:cxn ang="T118">
                <a:pos x="T60" y="T61"/>
              </a:cxn>
              <a:cxn ang="T119">
                <a:pos x="T62" y="T63"/>
              </a:cxn>
              <a:cxn ang="T120">
                <a:pos x="T64" y="T65"/>
              </a:cxn>
              <a:cxn ang="T121">
                <a:pos x="T66" y="T67"/>
              </a:cxn>
              <a:cxn ang="T122">
                <a:pos x="T68" y="T69"/>
              </a:cxn>
              <a:cxn ang="T123">
                <a:pos x="T70" y="T71"/>
              </a:cxn>
              <a:cxn ang="T124">
                <a:pos x="T72" y="T73"/>
              </a:cxn>
              <a:cxn ang="T125">
                <a:pos x="T74" y="T75"/>
              </a:cxn>
              <a:cxn ang="T126">
                <a:pos x="T76" y="T77"/>
              </a:cxn>
              <a:cxn ang="T127">
                <a:pos x="T78" y="T79"/>
              </a:cxn>
              <a:cxn ang="T128">
                <a:pos x="T80" y="T81"/>
              </a:cxn>
              <a:cxn ang="T129">
                <a:pos x="T82" y="T83"/>
              </a:cxn>
              <a:cxn ang="T130">
                <a:pos x="T84" y="T85"/>
              </a:cxn>
              <a:cxn ang="T131">
                <a:pos x="T86" y="T87"/>
              </a:cxn>
            </a:cxnLst>
            <a:rect l="0" t="0" r="r" b="b"/>
            <a:pathLst>
              <a:path w="112" h="77">
                <a:moveTo>
                  <a:pt x="56" y="0"/>
                </a:moveTo>
                <a:cubicBezTo>
                  <a:pt x="62" y="0"/>
                  <a:pt x="66" y="4"/>
                  <a:pt x="66" y="10"/>
                </a:cubicBezTo>
                <a:cubicBezTo>
                  <a:pt x="66" y="15"/>
                  <a:pt x="62" y="20"/>
                  <a:pt x="56" y="20"/>
                </a:cubicBezTo>
                <a:cubicBezTo>
                  <a:pt x="51" y="20"/>
                  <a:pt x="46" y="15"/>
                  <a:pt x="46" y="10"/>
                </a:cubicBezTo>
                <a:cubicBezTo>
                  <a:pt x="46" y="4"/>
                  <a:pt x="51" y="0"/>
                  <a:pt x="56" y="0"/>
                </a:cubicBezTo>
                <a:close/>
                <a:moveTo>
                  <a:pt x="15" y="49"/>
                </a:moveTo>
                <a:cubicBezTo>
                  <a:pt x="15" y="66"/>
                  <a:pt x="15" y="66"/>
                  <a:pt x="15" y="66"/>
                </a:cubicBezTo>
                <a:cubicBezTo>
                  <a:pt x="10" y="66"/>
                  <a:pt x="10" y="66"/>
                  <a:pt x="10" y="66"/>
                </a:cubicBezTo>
                <a:cubicBezTo>
                  <a:pt x="10" y="52"/>
                  <a:pt x="10" y="52"/>
                  <a:pt x="10" y="52"/>
                </a:cubicBezTo>
                <a:cubicBezTo>
                  <a:pt x="9" y="52"/>
                  <a:pt x="9" y="52"/>
                  <a:pt x="9" y="52"/>
                </a:cubicBezTo>
                <a:cubicBezTo>
                  <a:pt x="9" y="66"/>
                  <a:pt x="9" y="66"/>
                  <a:pt x="9" y="66"/>
                </a:cubicBezTo>
                <a:cubicBezTo>
                  <a:pt x="4" y="66"/>
                  <a:pt x="4" y="66"/>
                  <a:pt x="4" y="66"/>
                </a:cubicBezTo>
                <a:cubicBezTo>
                  <a:pt x="4" y="49"/>
                  <a:pt x="4" y="49"/>
                  <a:pt x="4" y="49"/>
                </a:cubicBezTo>
                <a:cubicBezTo>
                  <a:pt x="4" y="46"/>
                  <a:pt x="4" y="46"/>
                  <a:pt x="4" y="46"/>
                </a:cubicBezTo>
                <a:cubicBezTo>
                  <a:pt x="4" y="37"/>
                  <a:pt x="4" y="37"/>
                  <a:pt x="4" y="37"/>
                </a:cubicBezTo>
                <a:cubicBezTo>
                  <a:pt x="4" y="37"/>
                  <a:pt x="4" y="37"/>
                  <a:pt x="4" y="37"/>
                </a:cubicBezTo>
                <a:cubicBezTo>
                  <a:pt x="4" y="46"/>
                  <a:pt x="4" y="46"/>
                  <a:pt x="4" y="46"/>
                </a:cubicBezTo>
                <a:cubicBezTo>
                  <a:pt x="0" y="46"/>
                  <a:pt x="0" y="46"/>
                  <a:pt x="0" y="46"/>
                </a:cubicBezTo>
                <a:cubicBezTo>
                  <a:pt x="0" y="33"/>
                  <a:pt x="0" y="33"/>
                  <a:pt x="0" y="33"/>
                </a:cubicBezTo>
                <a:cubicBezTo>
                  <a:pt x="0" y="31"/>
                  <a:pt x="1" y="29"/>
                  <a:pt x="4" y="29"/>
                </a:cubicBezTo>
                <a:cubicBezTo>
                  <a:pt x="13" y="29"/>
                  <a:pt x="13" y="29"/>
                  <a:pt x="13" y="29"/>
                </a:cubicBezTo>
                <a:cubicBezTo>
                  <a:pt x="13" y="30"/>
                  <a:pt x="13" y="30"/>
                  <a:pt x="13" y="31"/>
                </a:cubicBezTo>
                <a:cubicBezTo>
                  <a:pt x="13" y="49"/>
                  <a:pt x="13" y="49"/>
                  <a:pt x="13" y="49"/>
                </a:cubicBezTo>
                <a:cubicBezTo>
                  <a:pt x="15" y="49"/>
                  <a:pt x="15" y="49"/>
                  <a:pt x="15" y="49"/>
                </a:cubicBezTo>
                <a:close/>
                <a:moveTo>
                  <a:pt x="10" y="15"/>
                </a:moveTo>
                <a:cubicBezTo>
                  <a:pt x="13" y="15"/>
                  <a:pt x="16" y="18"/>
                  <a:pt x="16" y="22"/>
                </a:cubicBezTo>
                <a:cubicBezTo>
                  <a:pt x="16" y="23"/>
                  <a:pt x="16" y="24"/>
                  <a:pt x="15" y="25"/>
                </a:cubicBezTo>
                <a:cubicBezTo>
                  <a:pt x="15" y="26"/>
                  <a:pt x="15" y="26"/>
                  <a:pt x="14" y="26"/>
                </a:cubicBezTo>
                <a:cubicBezTo>
                  <a:pt x="13" y="27"/>
                  <a:pt x="12" y="28"/>
                  <a:pt x="10" y="28"/>
                </a:cubicBezTo>
                <a:cubicBezTo>
                  <a:pt x="6" y="28"/>
                  <a:pt x="3" y="25"/>
                  <a:pt x="3" y="22"/>
                </a:cubicBezTo>
                <a:cubicBezTo>
                  <a:pt x="3" y="18"/>
                  <a:pt x="6" y="15"/>
                  <a:pt x="10" y="15"/>
                </a:cubicBezTo>
                <a:close/>
                <a:moveTo>
                  <a:pt x="96" y="49"/>
                </a:moveTo>
                <a:cubicBezTo>
                  <a:pt x="96" y="66"/>
                  <a:pt x="96" y="66"/>
                  <a:pt x="96" y="66"/>
                </a:cubicBezTo>
                <a:cubicBezTo>
                  <a:pt x="101" y="66"/>
                  <a:pt x="101" y="66"/>
                  <a:pt x="101" y="66"/>
                </a:cubicBezTo>
                <a:cubicBezTo>
                  <a:pt x="101" y="52"/>
                  <a:pt x="101" y="52"/>
                  <a:pt x="101" y="52"/>
                </a:cubicBezTo>
                <a:cubicBezTo>
                  <a:pt x="102" y="52"/>
                  <a:pt x="102" y="52"/>
                  <a:pt x="102" y="52"/>
                </a:cubicBezTo>
                <a:cubicBezTo>
                  <a:pt x="102" y="66"/>
                  <a:pt x="102" y="66"/>
                  <a:pt x="102" y="66"/>
                </a:cubicBezTo>
                <a:cubicBezTo>
                  <a:pt x="107" y="66"/>
                  <a:pt x="107" y="66"/>
                  <a:pt x="107" y="66"/>
                </a:cubicBezTo>
                <a:cubicBezTo>
                  <a:pt x="107" y="49"/>
                  <a:pt x="107" y="49"/>
                  <a:pt x="107" y="49"/>
                </a:cubicBezTo>
                <a:cubicBezTo>
                  <a:pt x="107" y="46"/>
                  <a:pt x="107" y="46"/>
                  <a:pt x="107" y="46"/>
                </a:cubicBezTo>
                <a:cubicBezTo>
                  <a:pt x="107" y="37"/>
                  <a:pt x="107" y="37"/>
                  <a:pt x="107" y="37"/>
                </a:cubicBezTo>
                <a:cubicBezTo>
                  <a:pt x="107" y="37"/>
                  <a:pt x="107" y="37"/>
                  <a:pt x="107" y="37"/>
                </a:cubicBezTo>
                <a:cubicBezTo>
                  <a:pt x="107" y="46"/>
                  <a:pt x="107" y="46"/>
                  <a:pt x="107" y="46"/>
                </a:cubicBezTo>
                <a:cubicBezTo>
                  <a:pt x="112" y="46"/>
                  <a:pt x="112" y="46"/>
                  <a:pt x="112" y="46"/>
                </a:cubicBezTo>
                <a:cubicBezTo>
                  <a:pt x="112" y="33"/>
                  <a:pt x="112" y="33"/>
                  <a:pt x="112" y="33"/>
                </a:cubicBezTo>
                <a:cubicBezTo>
                  <a:pt x="112" y="31"/>
                  <a:pt x="110" y="29"/>
                  <a:pt x="107" y="29"/>
                </a:cubicBezTo>
                <a:cubicBezTo>
                  <a:pt x="98" y="29"/>
                  <a:pt x="98" y="29"/>
                  <a:pt x="98" y="29"/>
                </a:cubicBezTo>
                <a:cubicBezTo>
                  <a:pt x="98" y="30"/>
                  <a:pt x="98" y="30"/>
                  <a:pt x="98" y="31"/>
                </a:cubicBezTo>
                <a:cubicBezTo>
                  <a:pt x="98" y="49"/>
                  <a:pt x="98" y="49"/>
                  <a:pt x="98" y="49"/>
                </a:cubicBezTo>
                <a:cubicBezTo>
                  <a:pt x="96" y="49"/>
                  <a:pt x="96" y="49"/>
                  <a:pt x="96" y="49"/>
                </a:cubicBezTo>
                <a:close/>
                <a:moveTo>
                  <a:pt x="101" y="15"/>
                </a:moveTo>
                <a:cubicBezTo>
                  <a:pt x="98" y="15"/>
                  <a:pt x="95" y="18"/>
                  <a:pt x="95" y="22"/>
                </a:cubicBezTo>
                <a:cubicBezTo>
                  <a:pt x="95" y="23"/>
                  <a:pt x="95" y="24"/>
                  <a:pt x="96" y="25"/>
                </a:cubicBezTo>
                <a:cubicBezTo>
                  <a:pt x="96" y="26"/>
                  <a:pt x="97" y="26"/>
                  <a:pt x="97" y="26"/>
                </a:cubicBezTo>
                <a:cubicBezTo>
                  <a:pt x="98" y="27"/>
                  <a:pt x="100" y="28"/>
                  <a:pt x="101" y="28"/>
                </a:cubicBezTo>
                <a:cubicBezTo>
                  <a:pt x="105" y="28"/>
                  <a:pt x="108" y="25"/>
                  <a:pt x="108" y="22"/>
                </a:cubicBezTo>
                <a:cubicBezTo>
                  <a:pt x="108" y="18"/>
                  <a:pt x="105" y="15"/>
                  <a:pt x="101" y="15"/>
                </a:cubicBezTo>
                <a:close/>
                <a:moveTo>
                  <a:pt x="75" y="51"/>
                </a:moveTo>
                <a:cubicBezTo>
                  <a:pt x="75" y="72"/>
                  <a:pt x="75" y="72"/>
                  <a:pt x="75" y="72"/>
                </a:cubicBezTo>
                <a:cubicBezTo>
                  <a:pt x="80" y="72"/>
                  <a:pt x="80" y="72"/>
                  <a:pt x="80" y="72"/>
                </a:cubicBezTo>
                <a:cubicBezTo>
                  <a:pt x="80" y="54"/>
                  <a:pt x="80" y="54"/>
                  <a:pt x="80" y="54"/>
                </a:cubicBezTo>
                <a:cubicBezTo>
                  <a:pt x="82" y="54"/>
                  <a:pt x="82" y="54"/>
                  <a:pt x="82" y="54"/>
                </a:cubicBezTo>
                <a:cubicBezTo>
                  <a:pt x="82" y="72"/>
                  <a:pt x="82" y="72"/>
                  <a:pt x="82" y="72"/>
                </a:cubicBezTo>
                <a:cubicBezTo>
                  <a:pt x="87" y="72"/>
                  <a:pt x="87" y="72"/>
                  <a:pt x="87" y="72"/>
                </a:cubicBezTo>
                <a:cubicBezTo>
                  <a:pt x="87" y="51"/>
                  <a:pt x="87" y="51"/>
                  <a:pt x="87" y="51"/>
                </a:cubicBezTo>
                <a:cubicBezTo>
                  <a:pt x="87" y="47"/>
                  <a:pt x="87" y="47"/>
                  <a:pt x="87" y="47"/>
                </a:cubicBezTo>
                <a:cubicBezTo>
                  <a:pt x="87" y="36"/>
                  <a:pt x="87" y="36"/>
                  <a:pt x="87" y="36"/>
                </a:cubicBezTo>
                <a:cubicBezTo>
                  <a:pt x="88" y="36"/>
                  <a:pt x="88" y="36"/>
                  <a:pt x="88" y="36"/>
                </a:cubicBezTo>
                <a:cubicBezTo>
                  <a:pt x="88" y="47"/>
                  <a:pt x="88" y="47"/>
                  <a:pt x="88" y="47"/>
                </a:cubicBezTo>
                <a:cubicBezTo>
                  <a:pt x="94" y="47"/>
                  <a:pt x="94" y="47"/>
                  <a:pt x="94" y="47"/>
                </a:cubicBezTo>
                <a:cubicBezTo>
                  <a:pt x="94" y="31"/>
                  <a:pt x="94" y="31"/>
                  <a:pt x="94" y="31"/>
                </a:cubicBezTo>
                <a:cubicBezTo>
                  <a:pt x="94" y="28"/>
                  <a:pt x="91" y="26"/>
                  <a:pt x="88" y="26"/>
                </a:cubicBezTo>
                <a:cubicBezTo>
                  <a:pt x="77" y="26"/>
                  <a:pt x="77" y="26"/>
                  <a:pt x="77" y="26"/>
                </a:cubicBezTo>
                <a:cubicBezTo>
                  <a:pt x="77" y="27"/>
                  <a:pt x="77" y="28"/>
                  <a:pt x="77" y="28"/>
                </a:cubicBezTo>
                <a:cubicBezTo>
                  <a:pt x="77" y="51"/>
                  <a:pt x="77" y="51"/>
                  <a:pt x="77" y="51"/>
                </a:cubicBezTo>
                <a:cubicBezTo>
                  <a:pt x="75" y="51"/>
                  <a:pt x="75" y="51"/>
                  <a:pt x="75" y="51"/>
                </a:cubicBezTo>
                <a:close/>
                <a:moveTo>
                  <a:pt x="65" y="47"/>
                </a:moveTo>
                <a:cubicBezTo>
                  <a:pt x="65" y="32"/>
                  <a:pt x="65" y="32"/>
                  <a:pt x="65" y="32"/>
                </a:cubicBezTo>
                <a:cubicBezTo>
                  <a:pt x="64" y="32"/>
                  <a:pt x="64" y="32"/>
                  <a:pt x="64" y="32"/>
                </a:cubicBezTo>
                <a:cubicBezTo>
                  <a:pt x="64" y="47"/>
                  <a:pt x="64" y="47"/>
                  <a:pt x="64" y="47"/>
                </a:cubicBezTo>
                <a:cubicBezTo>
                  <a:pt x="64" y="50"/>
                  <a:pt x="64" y="50"/>
                  <a:pt x="64" y="50"/>
                </a:cubicBezTo>
                <a:cubicBezTo>
                  <a:pt x="64" y="77"/>
                  <a:pt x="64" y="77"/>
                  <a:pt x="64" y="77"/>
                </a:cubicBezTo>
                <a:cubicBezTo>
                  <a:pt x="57" y="77"/>
                  <a:pt x="57" y="77"/>
                  <a:pt x="57" y="77"/>
                </a:cubicBezTo>
                <a:cubicBezTo>
                  <a:pt x="57" y="55"/>
                  <a:pt x="57" y="55"/>
                  <a:pt x="57" y="55"/>
                </a:cubicBezTo>
                <a:cubicBezTo>
                  <a:pt x="55" y="55"/>
                  <a:pt x="55" y="55"/>
                  <a:pt x="55" y="55"/>
                </a:cubicBezTo>
                <a:cubicBezTo>
                  <a:pt x="55" y="77"/>
                  <a:pt x="55" y="77"/>
                  <a:pt x="55" y="77"/>
                </a:cubicBezTo>
                <a:cubicBezTo>
                  <a:pt x="48" y="77"/>
                  <a:pt x="48" y="77"/>
                  <a:pt x="48" y="77"/>
                </a:cubicBezTo>
                <a:cubicBezTo>
                  <a:pt x="48" y="50"/>
                  <a:pt x="48" y="50"/>
                  <a:pt x="48" y="50"/>
                </a:cubicBezTo>
                <a:cubicBezTo>
                  <a:pt x="48" y="47"/>
                  <a:pt x="48" y="47"/>
                  <a:pt x="48" y="47"/>
                </a:cubicBezTo>
                <a:cubicBezTo>
                  <a:pt x="48" y="32"/>
                  <a:pt x="48" y="32"/>
                  <a:pt x="48" y="32"/>
                </a:cubicBezTo>
                <a:cubicBezTo>
                  <a:pt x="47" y="32"/>
                  <a:pt x="47" y="32"/>
                  <a:pt x="47" y="32"/>
                </a:cubicBezTo>
                <a:cubicBezTo>
                  <a:pt x="47" y="47"/>
                  <a:pt x="47" y="47"/>
                  <a:pt x="47" y="47"/>
                </a:cubicBezTo>
                <a:cubicBezTo>
                  <a:pt x="41" y="47"/>
                  <a:pt x="41" y="47"/>
                  <a:pt x="41" y="47"/>
                </a:cubicBezTo>
                <a:cubicBezTo>
                  <a:pt x="41" y="27"/>
                  <a:pt x="41" y="27"/>
                  <a:pt x="41" y="27"/>
                </a:cubicBezTo>
                <a:cubicBezTo>
                  <a:pt x="41" y="24"/>
                  <a:pt x="44" y="21"/>
                  <a:pt x="47" y="21"/>
                </a:cubicBezTo>
                <a:cubicBezTo>
                  <a:pt x="66" y="21"/>
                  <a:pt x="46" y="21"/>
                  <a:pt x="65" y="21"/>
                </a:cubicBezTo>
                <a:cubicBezTo>
                  <a:pt x="69" y="21"/>
                  <a:pt x="71" y="24"/>
                  <a:pt x="71" y="27"/>
                </a:cubicBezTo>
                <a:cubicBezTo>
                  <a:pt x="71" y="47"/>
                  <a:pt x="71" y="47"/>
                  <a:pt x="71" y="47"/>
                </a:cubicBezTo>
                <a:cubicBezTo>
                  <a:pt x="70" y="47"/>
                  <a:pt x="68" y="47"/>
                  <a:pt x="65" y="47"/>
                </a:cubicBezTo>
                <a:close/>
                <a:moveTo>
                  <a:pt x="37" y="51"/>
                </a:moveTo>
                <a:cubicBezTo>
                  <a:pt x="37" y="72"/>
                  <a:pt x="37" y="72"/>
                  <a:pt x="37" y="72"/>
                </a:cubicBezTo>
                <a:cubicBezTo>
                  <a:pt x="31" y="72"/>
                  <a:pt x="31" y="72"/>
                  <a:pt x="31" y="72"/>
                </a:cubicBezTo>
                <a:cubicBezTo>
                  <a:pt x="31" y="54"/>
                  <a:pt x="31" y="54"/>
                  <a:pt x="31" y="54"/>
                </a:cubicBezTo>
                <a:cubicBezTo>
                  <a:pt x="30" y="54"/>
                  <a:pt x="30" y="54"/>
                  <a:pt x="30" y="54"/>
                </a:cubicBezTo>
                <a:cubicBezTo>
                  <a:pt x="30" y="72"/>
                  <a:pt x="30" y="72"/>
                  <a:pt x="30" y="72"/>
                </a:cubicBezTo>
                <a:cubicBezTo>
                  <a:pt x="24" y="72"/>
                  <a:pt x="24" y="72"/>
                  <a:pt x="24" y="72"/>
                </a:cubicBezTo>
                <a:cubicBezTo>
                  <a:pt x="24" y="51"/>
                  <a:pt x="24" y="51"/>
                  <a:pt x="24" y="51"/>
                </a:cubicBezTo>
                <a:cubicBezTo>
                  <a:pt x="24" y="47"/>
                  <a:pt x="24" y="47"/>
                  <a:pt x="24" y="47"/>
                </a:cubicBezTo>
                <a:cubicBezTo>
                  <a:pt x="24" y="36"/>
                  <a:pt x="24" y="36"/>
                  <a:pt x="24" y="36"/>
                </a:cubicBezTo>
                <a:cubicBezTo>
                  <a:pt x="23" y="36"/>
                  <a:pt x="23" y="36"/>
                  <a:pt x="23" y="36"/>
                </a:cubicBezTo>
                <a:cubicBezTo>
                  <a:pt x="23" y="47"/>
                  <a:pt x="23" y="47"/>
                  <a:pt x="23" y="47"/>
                </a:cubicBezTo>
                <a:cubicBezTo>
                  <a:pt x="18" y="47"/>
                  <a:pt x="18" y="47"/>
                  <a:pt x="18" y="47"/>
                </a:cubicBezTo>
                <a:cubicBezTo>
                  <a:pt x="18" y="31"/>
                  <a:pt x="18" y="31"/>
                  <a:pt x="18" y="31"/>
                </a:cubicBezTo>
                <a:cubicBezTo>
                  <a:pt x="18" y="28"/>
                  <a:pt x="20" y="26"/>
                  <a:pt x="23" y="26"/>
                </a:cubicBezTo>
                <a:cubicBezTo>
                  <a:pt x="35" y="26"/>
                  <a:pt x="35" y="26"/>
                  <a:pt x="35" y="26"/>
                </a:cubicBezTo>
                <a:cubicBezTo>
                  <a:pt x="35" y="27"/>
                  <a:pt x="35" y="28"/>
                  <a:pt x="35" y="28"/>
                </a:cubicBezTo>
                <a:cubicBezTo>
                  <a:pt x="35" y="51"/>
                  <a:pt x="35" y="51"/>
                  <a:pt x="35" y="51"/>
                </a:cubicBezTo>
                <a:cubicBezTo>
                  <a:pt x="37" y="51"/>
                  <a:pt x="37" y="51"/>
                  <a:pt x="37" y="51"/>
                </a:cubicBezTo>
                <a:close/>
                <a:moveTo>
                  <a:pt x="31" y="9"/>
                </a:moveTo>
                <a:cubicBezTo>
                  <a:pt x="35" y="9"/>
                  <a:pt x="39" y="12"/>
                  <a:pt x="39" y="17"/>
                </a:cubicBezTo>
                <a:cubicBezTo>
                  <a:pt x="39" y="19"/>
                  <a:pt x="38" y="20"/>
                  <a:pt x="37" y="22"/>
                </a:cubicBezTo>
                <a:cubicBezTo>
                  <a:pt x="37" y="22"/>
                  <a:pt x="37" y="22"/>
                  <a:pt x="37" y="23"/>
                </a:cubicBezTo>
                <a:cubicBezTo>
                  <a:pt x="35" y="24"/>
                  <a:pt x="33" y="25"/>
                  <a:pt x="31" y="25"/>
                </a:cubicBezTo>
                <a:cubicBezTo>
                  <a:pt x="26" y="25"/>
                  <a:pt x="22" y="21"/>
                  <a:pt x="22" y="17"/>
                </a:cubicBezTo>
                <a:cubicBezTo>
                  <a:pt x="22" y="12"/>
                  <a:pt x="26" y="9"/>
                  <a:pt x="31" y="9"/>
                </a:cubicBezTo>
                <a:close/>
                <a:moveTo>
                  <a:pt x="81" y="9"/>
                </a:moveTo>
                <a:cubicBezTo>
                  <a:pt x="76" y="9"/>
                  <a:pt x="73" y="12"/>
                  <a:pt x="73" y="17"/>
                </a:cubicBezTo>
                <a:cubicBezTo>
                  <a:pt x="73" y="19"/>
                  <a:pt x="73" y="20"/>
                  <a:pt x="74" y="22"/>
                </a:cubicBezTo>
                <a:cubicBezTo>
                  <a:pt x="75" y="22"/>
                  <a:pt x="75" y="22"/>
                  <a:pt x="75" y="23"/>
                </a:cubicBezTo>
                <a:cubicBezTo>
                  <a:pt x="77" y="24"/>
                  <a:pt x="79" y="25"/>
                  <a:pt x="81" y="25"/>
                </a:cubicBezTo>
                <a:cubicBezTo>
                  <a:pt x="85" y="25"/>
                  <a:pt x="89" y="21"/>
                  <a:pt x="89" y="17"/>
                </a:cubicBezTo>
                <a:cubicBezTo>
                  <a:pt x="89" y="12"/>
                  <a:pt x="85" y="9"/>
                  <a:pt x="81" y="9"/>
                </a:cubicBezTo>
                <a:close/>
              </a:path>
            </a:pathLst>
          </a:custGeom>
          <a:solidFill>
            <a:schemeClr val="bg1"/>
          </a:solidFill>
          <a:ln>
            <a:noFill/>
          </a:ln>
          <a:extLst/>
        </p:spPr>
        <p:txBody>
          <a:bodyPr anchor="ctr">
            <a:scene3d>
              <a:camera prst="orthographicFront"/>
              <a:lightRig rig="threePt" dir="t"/>
            </a:scene3d>
            <a:sp3d contourW="12700">
              <a:contourClr>
                <a:srgbClr val="FFFFFF"/>
              </a:contourClr>
            </a:sp3d>
          </a:bodyPr>
          <a:lstStyle/>
          <a:p>
            <a:pPr algn="ctr">
              <a:defRPr/>
            </a:pPr>
            <a:endParaRPr lang="zh-CN" altLang="en-US">
              <a:solidFill>
                <a:srgbClr val="1C666E"/>
              </a:solidFill>
              <a:ea typeface="宋体" panose="02010600030101010101" pitchFamily="2" charset="-122"/>
            </a:endParaRPr>
          </a:p>
        </p:txBody>
      </p:sp>
      <p:sp>
        <p:nvSpPr>
          <p:cNvPr id="54" name="六边形 53"/>
          <p:cNvSpPr/>
          <p:nvPr/>
        </p:nvSpPr>
        <p:spPr>
          <a:xfrm>
            <a:off x="624979" y="392472"/>
            <a:ext cx="261790" cy="225682"/>
          </a:xfrm>
          <a:prstGeom prst="hexagon">
            <a:avLst/>
          </a:prstGeom>
          <a:solidFill>
            <a:srgbClr val="92D050"/>
          </a:solidFill>
          <a:ln w="12700">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55" name="矩形 54"/>
          <p:cNvSpPr/>
          <p:nvPr/>
        </p:nvSpPr>
        <p:spPr>
          <a:xfrm rot="2700000">
            <a:off x="8642576" y="6569968"/>
            <a:ext cx="576064" cy="576064"/>
          </a:xfrm>
          <a:prstGeom prst="rect">
            <a:avLst/>
          </a:prstGeom>
          <a:solidFill>
            <a:srgbClr val="92D050">
              <a:alpha val="41176"/>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56" name="矩形 55"/>
          <p:cNvSpPr/>
          <p:nvPr/>
        </p:nvSpPr>
        <p:spPr>
          <a:xfrm rot="2700000">
            <a:off x="9457254" y="6572643"/>
            <a:ext cx="576064" cy="576064"/>
          </a:xfrm>
          <a:prstGeom prst="rect">
            <a:avLst/>
          </a:prstGeom>
          <a:solidFill>
            <a:srgbClr val="31859C">
              <a:alpha val="63137"/>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57" name="矩形 56"/>
          <p:cNvSpPr/>
          <p:nvPr/>
        </p:nvSpPr>
        <p:spPr>
          <a:xfrm rot="2700000">
            <a:off x="10271930" y="6574788"/>
            <a:ext cx="576064" cy="576064"/>
          </a:xfrm>
          <a:prstGeom prst="rect">
            <a:avLst/>
          </a:prstGeom>
          <a:solidFill>
            <a:srgbClr val="C0504D">
              <a:alpha val="56078"/>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92" name="矩形 91"/>
          <p:cNvSpPr/>
          <p:nvPr/>
        </p:nvSpPr>
        <p:spPr>
          <a:xfrm rot="2700000">
            <a:off x="9864592" y="6167450"/>
            <a:ext cx="576064" cy="576064"/>
          </a:xfrm>
          <a:prstGeom prst="rect">
            <a:avLst/>
          </a:prstGeom>
          <a:solidFill>
            <a:schemeClr val="accent1">
              <a:lumMod val="75000"/>
              <a:alpha val="18824"/>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93" name="矩形 92"/>
          <p:cNvSpPr/>
          <p:nvPr/>
        </p:nvSpPr>
        <p:spPr>
          <a:xfrm rot="2700000">
            <a:off x="10679269" y="6167450"/>
            <a:ext cx="576064" cy="576064"/>
          </a:xfrm>
          <a:prstGeom prst="rect">
            <a:avLst/>
          </a:prstGeom>
          <a:solidFill>
            <a:schemeClr val="accent1">
              <a:lumMod val="75000"/>
              <a:alpha val="18824"/>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Tree>
    <p:extLst>
      <p:ext uri="{BB962C8B-B14F-4D97-AF65-F5344CB8AC3E}">
        <p14:creationId xmlns:p14="http://schemas.microsoft.com/office/powerpoint/2010/main" val="3341826190"/>
      </p:ext>
    </p:extLst>
  </p:cSld>
  <p:clrMapOvr>
    <a:masterClrMapping/>
  </p:clrMapOvr>
  <mc:AlternateContent xmlns:mc="http://schemas.openxmlformats.org/markup-compatibility/2006" xmlns:p14="http://schemas.microsoft.com/office/powerpoint/2010/main">
    <mc:Choice Requires="p14">
      <p:transition spd="slow" p14:dur="1200">
        <p14:flip dir="r"/>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53" presetClass="entr" presetSubtype="16" fill="hold" nodeType="withEffect">
                                  <p:stCondLst>
                                    <p:cond delay="500"/>
                                  </p:stCondLst>
                                  <p:childTnLst>
                                    <p:set>
                                      <p:cBhvr>
                                        <p:cTn id="6" dur="1" fill="hold">
                                          <p:stCondLst>
                                            <p:cond delay="0"/>
                                          </p:stCondLst>
                                        </p:cTn>
                                        <p:tgtEl>
                                          <p:spTgt spid="60"/>
                                        </p:tgtEl>
                                        <p:attrNameLst>
                                          <p:attrName>style.visibility</p:attrName>
                                        </p:attrNameLst>
                                      </p:cBhvr>
                                      <p:to>
                                        <p:strVal val="visible"/>
                                      </p:to>
                                    </p:set>
                                    <p:anim calcmode="lin" valueType="num">
                                      <p:cBhvr>
                                        <p:cTn id="7" dur="500" fill="hold"/>
                                        <p:tgtEl>
                                          <p:spTgt spid="60"/>
                                        </p:tgtEl>
                                        <p:attrNameLst>
                                          <p:attrName>ppt_w</p:attrName>
                                        </p:attrNameLst>
                                      </p:cBhvr>
                                      <p:tavLst>
                                        <p:tav tm="0">
                                          <p:val>
                                            <p:fltVal val="0"/>
                                          </p:val>
                                        </p:tav>
                                        <p:tav tm="100000">
                                          <p:val>
                                            <p:strVal val="#ppt_w"/>
                                          </p:val>
                                        </p:tav>
                                      </p:tavLst>
                                    </p:anim>
                                    <p:anim calcmode="lin" valueType="num">
                                      <p:cBhvr>
                                        <p:cTn id="8" dur="500" fill="hold"/>
                                        <p:tgtEl>
                                          <p:spTgt spid="60"/>
                                        </p:tgtEl>
                                        <p:attrNameLst>
                                          <p:attrName>ppt_h</p:attrName>
                                        </p:attrNameLst>
                                      </p:cBhvr>
                                      <p:tavLst>
                                        <p:tav tm="0">
                                          <p:val>
                                            <p:fltVal val="0"/>
                                          </p:val>
                                        </p:tav>
                                        <p:tav tm="100000">
                                          <p:val>
                                            <p:strVal val="#ppt_h"/>
                                          </p:val>
                                        </p:tav>
                                      </p:tavLst>
                                    </p:anim>
                                    <p:animEffect transition="in" filter="fade">
                                      <p:cBhvr>
                                        <p:cTn id="9" dur="500"/>
                                        <p:tgtEl>
                                          <p:spTgt spid="60"/>
                                        </p:tgtEl>
                                      </p:cBhvr>
                                    </p:animEffect>
                                  </p:childTnLst>
                                </p:cTn>
                              </p:par>
                              <p:par>
                                <p:cTn id="10" presetID="53" presetClass="entr" presetSubtype="16" fill="hold" nodeType="withEffect">
                                  <p:stCondLst>
                                    <p:cond delay="500"/>
                                  </p:stCondLst>
                                  <p:childTnLst>
                                    <p:set>
                                      <p:cBhvr>
                                        <p:cTn id="11" dur="1" fill="hold">
                                          <p:stCondLst>
                                            <p:cond delay="0"/>
                                          </p:stCondLst>
                                        </p:cTn>
                                        <p:tgtEl>
                                          <p:spTgt spid="66"/>
                                        </p:tgtEl>
                                        <p:attrNameLst>
                                          <p:attrName>style.visibility</p:attrName>
                                        </p:attrNameLst>
                                      </p:cBhvr>
                                      <p:to>
                                        <p:strVal val="visible"/>
                                      </p:to>
                                    </p:set>
                                    <p:anim calcmode="lin" valueType="num">
                                      <p:cBhvr>
                                        <p:cTn id="12" dur="500" fill="hold"/>
                                        <p:tgtEl>
                                          <p:spTgt spid="66"/>
                                        </p:tgtEl>
                                        <p:attrNameLst>
                                          <p:attrName>ppt_w</p:attrName>
                                        </p:attrNameLst>
                                      </p:cBhvr>
                                      <p:tavLst>
                                        <p:tav tm="0">
                                          <p:val>
                                            <p:fltVal val="0"/>
                                          </p:val>
                                        </p:tav>
                                        <p:tav tm="100000">
                                          <p:val>
                                            <p:strVal val="#ppt_w"/>
                                          </p:val>
                                        </p:tav>
                                      </p:tavLst>
                                    </p:anim>
                                    <p:anim calcmode="lin" valueType="num">
                                      <p:cBhvr>
                                        <p:cTn id="13" dur="500" fill="hold"/>
                                        <p:tgtEl>
                                          <p:spTgt spid="66"/>
                                        </p:tgtEl>
                                        <p:attrNameLst>
                                          <p:attrName>ppt_h</p:attrName>
                                        </p:attrNameLst>
                                      </p:cBhvr>
                                      <p:tavLst>
                                        <p:tav tm="0">
                                          <p:val>
                                            <p:fltVal val="0"/>
                                          </p:val>
                                        </p:tav>
                                        <p:tav tm="100000">
                                          <p:val>
                                            <p:strVal val="#ppt_h"/>
                                          </p:val>
                                        </p:tav>
                                      </p:tavLst>
                                    </p:anim>
                                    <p:animEffect transition="in" filter="fade">
                                      <p:cBhvr>
                                        <p:cTn id="14" dur="500"/>
                                        <p:tgtEl>
                                          <p:spTgt spid="66"/>
                                        </p:tgtEl>
                                      </p:cBhvr>
                                    </p:animEffect>
                                  </p:childTnLst>
                                </p:cTn>
                              </p:par>
                              <p:par>
                                <p:cTn id="15" presetID="53" presetClass="entr" presetSubtype="16" fill="hold" nodeType="withEffect">
                                  <p:stCondLst>
                                    <p:cond delay="500"/>
                                  </p:stCondLst>
                                  <p:childTnLst>
                                    <p:set>
                                      <p:cBhvr>
                                        <p:cTn id="16" dur="1" fill="hold">
                                          <p:stCondLst>
                                            <p:cond delay="0"/>
                                          </p:stCondLst>
                                        </p:cTn>
                                        <p:tgtEl>
                                          <p:spTgt spid="73"/>
                                        </p:tgtEl>
                                        <p:attrNameLst>
                                          <p:attrName>style.visibility</p:attrName>
                                        </p:attrNameLst>
                                      </p:cBhvr>
                                      <p:to>
                                        <p:strVal val="visible"/>
                                      </p:to>
                                    </p:set>
                                    <p:anim calcmode="lin" valueType="num">
                                      <p:cBhvr>
                                        <p:cTn id="17" dur="500" fill="hold"/>
                                        <p:tgtEl>
                                          <p:spTgt spid="73"/>
                                        </p:tgtEl>
                                        <p:attrNameLst>
                                          <p:attrName>ppt_w</p:attrName>
                                        </p:attrNameLst>
                                      </p:cBhvr>
                                      <p:tavLst>
                                        <p:tav tm="0">
                                          <p:val>
                                            <p:fltVal val="0"/>
                                          </p:val>
                                        </p:tav>
                                        <p:tav tm="100000">
                                          <p:val>
                                            <p:strVal val="#ppt_w"/>
                                          </p:val>
                                        </p:tav>
                                      </p:tavLst>
                                    </p:anim>
                                    <p:anim calcmode="lin" valueType="num">
                                      <p:cBhvr>
                                        <p:cTn id="18" dur="500" fill="hold"/>
                                        <p:tgtEl>
                                          <p:spTgt spid="73"/>
                                        </p:tgtEl>
                                        <p:attrNameLst>
                                          <p:attrName>ppt_h</p:attrName>
                                        </p:attrNameLst>
                                      </p:cBhvr>
                                      <p:tavLst>
                                        <p:tav tm="0">
                                          <p:val>
                                            <p:fltVal val="0"/>
                                          </p:val>
                                        </p:tav>
                                        <p:tav tm="100000">
                                          <p:val>
                                            <p:strVal val="#ppt_h"/>
                                          </p:val>
                                        </p:tav>
                                      </p:tavLst>
                                    </p:anim>
                                    <p:animEffect transition="in" filter="fade">
                                      <p:cBhvr>
                                        <p:cTn id="19" dur="500"/>
                                        <p:tgtEl>
                                          <p:spTgt spid="73"/>
                                        </p:tgtEl>
                                      </p:cBhvr>
                                    </p:animEffect>
                                  </p:childTnLst>
                                </p:cTn>
                              </p:par>
                              <p:par>
                                <p:cTn id="20" presetID="22" presetClass="entr" presetSubtype="8" fill="hold" grpId="0" nodeType="withEffect">
                                  <p:stCondLst>
                                    <p:cond delay="1000"/>
                                  </p:stCondLst>
                                  <p:childTnLst>
                                    <p:set>
                                      <p:cBhvr>
                                        <p:cTn id="21" dur="1" fill="hold">
                                          <p:stCondLst>
                                            <p:cond delay="0"/>
                                          </p:stCondLst>
                                        </p:cTn>
                                        <p:tgtEl>
                                          <p:spTgt spid="59"/>
                                        </p:tgtEl>
                                        <p:attrNameLst>
                                          <p:attrName>style.visibility</p:attrName>
                                        </p:attrNameLst>
                                      </p:cBhvr>
                                      <p:to>
                                        <p:strVal val="visible"/>
                                      </p:to>
                                    </p:set>
                                    <p:animEffect transition="in" filter="wipe(left)">
                                      <p:cBhvr>
                                        <p:cTn id="22" dur="500"/>
                                        <p:tgtEl>
                                          <p:spTgt spid="59"/>
                                        </p:tgtEl>
                                      </p:cBhvr>
                                    </p:animEffect>
                                  </p:childTnLst>
                                </p:cTn>
                              </p:par>
                              <p:par>
                                <p:cTn id="23" presetID="22" presetClass="entr" presetSubtype="8" fill="hold" grpId="0" nodeType="withEffect">
                                  <p:stCondLst>
                                    <p:cond delay="1000"/>
                                  </p:stCondLst>
                                  <p:childTnLst>
                                    <p:set>
                                      <p:cBhvr>
                                        <p:cTn id="24" dur="1" fill="hold">
                                          <p:stCondLst>
                                            <p:cond delay="0"/>
                                          </p:stCondLst>
                                        </p:cTn>
                                        <p:tgtEl>
                                          <p:spTgt spid="58"/>
                                        </p:tgtEl>
                                        <p:attrNameLst>
                                          <p:attrName>style.visibility</p:attrName>
                                        </p:attrNameLst>
                                      </p:cBhvr>
                                      <p:to>
                                        <p:strVal val="visible"/>
                                      </p:to>
                                    </p:set>
                                    <p:animEffect transition="in" filter="wipe(left)">
                                      <p:cBhvr>
                                        <p:cTn id="25" dur="500"/>
                                        <p:tgtEl>
                                          <p:spTgt spid="58"/>
                                        </p:tgtEl>
                                      </p:cBhvr>
                                    </p:animEffect>
                                  </p:childTnLst>
                                </p:cTn>
                              </p:par>
                              <p:par>
                                <p:cTn id="26" presetID="53" presetClass="entr" presetSubtype="16" fill="hold" grpId="0" nodeType="withEffect">
                                  <p:stCondLst>
                                    <p:cond delay="1500"/>
                                  </p:stCondLst>
                                  <p:childTnLst>
                                    <p:set>
                                      <p:cBhvr>
                                        <p:cTn id="27" dur="1" fill="hold">
                                          <p:stCondLst>
                                            <p:cond delay="0"/>
                                          </p:stCondLst>
                                        </p:cTn>
                                        <p:tgtEl>
                                          <p:spTgt spid="78"/>
                                        </p:tgtEl>
                                        <p:attrNameLst>
                                          <p:attrName>style.visibility</p:attrName>
                                        </p:attrNameLst>
                                      </p:cBhvr>
                                      <p:to>
                                        <p:strVal val="visible"/>
                                      </p:to>
                                    </p:set>
                                    <p:anim calcmode="lin" valueType="num">
                                      <p:cBhvr>
                                        <p:cTn id="28" dur="500" fill="hold"/>
                                        <p:tgtEl>
                                          <p:spTgt spid="78"/>
                                        </p:tgtEl>
                                        <p:attrNameLst>
                                          <p:attrName>ppt_w</p:attrName>
                                        </p:attrNameLst>
                                      </p:cBhvr>
                                      <p:tavLst>
                                        <p:tav tm="0">
                                          <p:val>
                                            <p:fltVal val="0"/>
                                          </p:val>
                                        </p:tav>
                                        <p:tav tm="100000">
                                          <p:val>
                                            <p:strVal val="#ppt_w"/>
                                          </p:val>
                                        </p:tav>
                                      </p:tavLst>
                                    </p:anim>
                                    <p:anim calcmode="lin" valueType="num">
                                      <p:cBhvr>
                                        <p:cTn id="29" dur="500" fill="hold"/>
                                        <p:tgtEl>
                                          <p:spTgt spid="78"/>
                                        </p:tgtEl>
                                        <p:attrNameLst>
                                          <p:attrName>ppt_h</p:attrName>
                                        </p:attrNameLst>
                                      </p:cBhvr>
                                      <p:tavLst>
                                        <p:tav tm="0">
                                          <p:val>
                                            <p:fltVal val="0"/>
                                          </p:val>
                                        </p:tav>
                                        <p:tav tm="100000">
                                          <p:val>
                                            <p:strVal val="#ppt_h"/>
                                          </p:val>
                                        </p:tav>
                                      </p:tavLst>
                                    </p:anim>
                                    <p:animEffect transition="in" filter="fade">
                                      <p:cBhvr>
                                        <p:cTn id="30" dur="500"/>
                                        <p:tgtEl>
                                          <p:spTgt spid="78"/>
                                        </p:tgtEl>
                                      </p:cBhvr>
                                    </p:animEffect>
                                  </p:childTnLst>
                                </p:cTn>
                              </p:par>
                              <p:par>
                                <p:cTn id="31" presetID="53" presetClass="entr" presetSubtype="16" fill="hold" grpId="0" nodeType="withEffect">
                                  <p:stCondLst>
                                    <p:cond delay="1500"/>
                                  </p:stCondLst>
                                  <p:childTnLst>
                                    <p:set>
                                      <p:cBhvr>
                                        <p:cTn id="32" dur="1" fill="hold">
                                          <p:stCondLst>
                                            <p:cond delay="0"/>
                                          </p:stCondLst>
                                        </p:cTn>
                                        <p:tgtEl>
                                          <p:spTgt spid="79"/>
                                        </p:tgtEl>
                                        <p:attrNameLst>
                                          <p:attrName>style.visibility</p:attrName>
                                        </p:attrNameLst>
                                      </p:cBhvr>
                                      <p:to>
                                        <p:strVal val="visible"/>
                                      </p:to>
                                    </p:set>
                                    <p:anim calcmode="lin" valueType="num">
                                      <p:cBhvr>
                                        <p:cTn id="33" dur="500" fill="hold"/>
                                        <p:tgtEl>
                                          <p:spTgt spid="79"/>
                                        </p:tgtEl>
                                        <p:attrNameLst>
                                          <p:attrName>ppt_w</p:attrName>
                                        </p:attrNameLst>
                                      </p:cBhvr>
                                      <p:tavLst>
                                        <p:tav tm="0">
                                          <p:val>
                                            <p:fltVal val="0"/>
                                          </p:val>
                                        </p:tav>
                                        <p:tav tm="100000">
                                          <p:val>
                                            <p:strVal val="#ppt_w"/>
                                          </p:val>
                                        </p:tav>
                                      </p:tavLst>
                                    </p:anim>
                                    <p:anim calcmode="lin" valueType="num">
                                      <p:cBhvr>
                                        <p:cTn id="34" dur="500" fill="hold"/>
                                        <p:tgtEl>
                                          <p:spTgt spid="79"/>
                                        </p:tgtEl>
                                        <p:attrNameLst>
                                          <p:attrName>ppt_h</p:attrName>
                                        </p:attrNameLst>
                                      </p:cBhvr>
                                      <p:tavLst>
                                        <p:tav tm="0">
                                          <p:val>
                                            <p:fltVal val="0"/>
                                          </p:val>
                                        </p:tav>
                                        <p:tav tm="100000">
                                          <p:val>
                                            <p:strVal val="#ppt_h"/>
                                          </p:val>
                                        </p:tav>
                                      </p:tavLst>
                                    </p:anim>
                                    <p:animEffect transition="in" filter="fade">
                                      <p:cBhvr>
                                        <p:cTn id="35" dur="500"/>
                                        <p:tgtEl>
                                          <p:spTgt spid="79"/>
                                        </p:tgtEl>
                                      </p:cBhvr>
                                    </p:animEffect>
                                  </p:childTnLst>
                                </p:cTn>
                              </p:par>
                              <p:par>
                                <p:cTn id="36" presetID="53" presetClass="entr" presetSubtype="16" fill="hold" grpId="0" nodeType="withEffect">
                                  <p:stCondLst>
                                    <p:cond delay="1500"/>
                                  </p:stCondLst>
                                  <p:childTnLst>
                                    <p:set>
                                      <p:cBhvr>
                                        <p:cTn id="37" dur="1" fill="hold">
                                          <p:stCondLst>
                                            <p:cond delay="0"/>
                                          </p:stCondLst>
                                        </p:cTn>
                                        <p:tgtEl>
                                          <p:spTgt spid="80"/>
                                        </p:tgtEl>
                                        <p:attrNameLst>
                                          <p:attrName>style.visibility</p:attrName>
                                        </p:attrNameLst>
                                      </p:cBhvr>
                                      <p:to>
                                        <p:strVal val="visible"/>
                                      </p:to>
                                    </p:set>
                                    <p:anim calcmode="lin" valueType="num">
                                      <p:cBhvr>
                                        <p:cTn id="38" dur="500" fill="hold"/>
                                        <p:tgtEl>
                                          <p:spTgt spid="80"/>
                                        </p:tgtEl>
                                        <p:attrNameLst>
                                          <p:attrName>ppt_w</p:attrName>
                                        </p:attrNameLst>
                                      </p:cBhvr>
                                      <p:tavLst>
                                        <p:tav tm="0">
                                          <p:val>
                                            <p:fltVal val="0"/>
                                          </p:val>
                                        </p:tav>
                                        <p:tav tm="100000">
                                          <p:val>
                                            <p:strVal val="#ppt_w"/>
                                          </p:val>
                                        </p:tav>
                                      </p:tavLst>
                                    </p:anim>
                                    <p:anim calcmode="lin" valueType="num">
                                      <p:cBhvr>
                                        <p:cTn id="39" dur="500" fill="hold"/>
                                        <p:tgtEl>
                                          <p:spTgt spid="80"/>
                                        </p:tgtEl>
                                        <p:attrNameLst>
                                          <p:attrName>ppt_h</p:attrName>
                                        </p:attrNameLst>
                                      </p:cBhvr>
                                      <p:tavLst>
                                        <p:tav tm="0">
                                          <p:val>
                                            <p:fltVal val="0"/>
                                          </p:val>
                                        </p:tav>
                                        <p:tav tm="100000">
                                          <p:val>
                                            <p:strVal val="#ppt_h"/>
                                          </p:val>
                                        </p:tav>
                                      </p:tavLst>
                                    </p:anim>
                                    <p:animEffect transition="in" filter="fade">
                                      <p:cBhvr>
                                        <p:cTn id="40" dur="500"/>
                                        <p:tgtEl>
                                          <p:spTgt spid="80"/>
                                        </p:tgtEl>
                                      </p:cBhvr>
                                    </p:animEffect>
                                  </p:childTnLst>
                                </p:cTn>
                              </p:par>
                              <p:par>
                                <p:cTn id="41" presetID="53" presetClass="entr" presetSubtype="16" fill="hold" grpId="0" nodeType="withEffect">
                                  <p:stCondLst>
                                    <p:cond delay="1500"/>
                                  </p:stCondLst>
                                  <p:childTnLst>
                                    <p:set>
                                      <p:cBhvr>
                                        <p:cTn id="42" dur="1" fill="hold">
                                          <p:stCondLst>
                                            <p:cond delay="0"/>
                                          </p:stCondLst>
                                        </p:cTn>
                                        <p:tgtEl>
                                          <p:spTgt spid="81"/>
                                        </p:tgtEl>
                                        <p:attrNameLst>
                                          <p:attrName>style.visibility</p:attrName>
                                        </p:attrNameLst>
                                      </p:cBhvr>
                                      <p:to>
                                        <p:strVal val="visible"/>
                                      </p:to>
                                    </p:set>
                                    <p:anim calcmode="lin" valueType="num">
                                      <p:cBhvr>
                                        <p:cTn id="43" dur="500" fill="hold"/>
                                        <p:tgtEl>
                                          <p:spTgt spid="81"/>
                                        </p:tgtEl>
                                        <p:attrNameLst>
                                          <p:attrName>ppt_w</p:attrName>
                                        </p:attrNameLst>
                                      </p:cBhvr>
                                      <p:tavLst>
                                        <p:tav tm="0">
                                          <p:val>
                                            <p:fltVal val="0"/>
                                          </p:val>
                                        </p:tav>
                                        <p:tav tm="100000">
                                          <p:val>
                                            <p:strVal val="#ppt_w"/>
                                          </p:val>
                                        </p:tav>
                                      </p:tavLst>
                                    </p:anim>
                                    <p:anim calcmode="lin" valueType="num">
                                      <p:cBhvr>
                                        <p:cTn id="44" dur="500" fill="hold"/>
                                        <p:tgtEl>
                                          <p:spTgt spid="81"/>
                                        </p:tgtEl>
                                        <p:attrNameLst>
                                          <p:attrName>ppt_h</p:attrName>
                                        </p:attrNameLst>
                                      </p:cBhvr>
                                      <p:tavLst>
                                        <p:tav tm="0">
                                          <p:val>
                                            <p:fltVal val="0"/>
                                          </p:val>
                                        </p:tav>
                                        <p:tav tm="100000">
                                          <p:val>
                                            <p:strVal val="#ppt_h"/>
                                          </p:val>
                                        </p:tav>
                                      </p:tavLst>
                                    </p:anim>
                                    <p:animEffect transition="in" filter="fade">
                                      <p:cBhvr>
                                        <p:cTn id="45" dur="500"/>
                                        <p:tgtEl>
                                          <p:spTgt spid="81"/>
                                        </p:tgtEl>
                                      </p:cBhvr>
                                    </p:animEffect>
                                  </p:childTnLst>
                                </p:cTn>
                              </p:par>
                              <p:par>
                                <p:cTn id="46" presetID="53" presetClass="entr" presetSubtype="16" fill="hold" grpId="0" nodeType="withEffect">
                                  <p:stCondLst>
                                    <p:cond delay="1500"/>
                                  </p:stCondLst>
                                  <p:childTnLst>
                                    <p:set>
                                      <p:cBhvr>
                                        <p:cTn id="47" dur="1" fill="hold">
                                          <p:stCondLst>
                                            <p:cond delay="0"/>
                                          </p:stCondLst>
                                        </p:cTn>
                                        <p:tgtEl>
                                          <p:spTgt spid="82"/>
                                        </p:tgtEl>
                                        <p:attrNameLst>
                                          <p:attrName>style.visibility</p:attrName>
                                        </p:attrNameLst>
                                      </p:cBhvr>
                                      <p:to>
                                        <p:strVal val="visible"/>
                                      </p:to>
                                    </p:set>
                                    <p:anim calcmode="lin" valueType="num">
                                      <p:cBhvr>
                                        <p:cTn id="48" dur="500" fill="hold"/>
                                        <p:tgtEl>
                                          <p:spTgt spid="82"/>
                                        </p:tgtEl>
                                        <p:attrNameLst>
                                          <p:attrName>ppt_w</p:attrName>
                                        </p:attrNameLst>
                                      </p:cBhvr>
                                      <p:tavLst>
                                        <p:tav tm="0">
                                          <p:val>
                                            <p:fltVal val="0"/>
                                          </p:val>
                                        </p:tav>
                                        <p:tav tm="100000">
                                          <p:val>
                                            <p:strVal val="#ppt_w"/>
                                          </p:val>
                                        </p:tav>
                                      </p:tavLst>
                                    </p:anim>
                                    <p:anim calcmode="lin" valueType="num">
                                      <p:cBhvr>
                                        <p:cTn id="49" dur="500" fill="hold"/>
                                        <p:tgtEl>
                                          <p:spTgt spid="82"/>
                                        </p:tgtEl>
                                        <p:attrNameLst>
                                          <p:attrName>ppt_h</p:attrName>
                                        </p:attrNameLst>
                                      </p:cBhvr>
                                      <p:tavLst>
                                        <p:tav tm="0">
                                          <p:val>
                                            <p:fltVal val="0"/>
                                          </p:val>
                                        </p:tav>
                                        <p:tav tm="100000">
                                          <p:val>
                                            <p:strVal val="#ppt_h"/>
                                          </p:val>
                                        </p:tav>
                                      </p:tavLst>
                                    </p:anim>
                                    <p:animEffect transition="in" filter="fade">
                                      <p:cBhvr>
                                        <p:cTn id="50" dur="500"/>
                                        <p:tgtEl>
                                          <p:spTgt spid="82"/>
                                        </p:tgtEl>
                                      </p:cBhvr>
                                    </p:animEffect>
                                  </p:childTnLst>
                                </p:cTn>
                              </p:par>
                              <p:par>
                                <p:cTn id="51" presetID="53" presetClass="entr" presetSubtype="16" fill="hold" grpId="0" nodeType="withEffect">
                                  <p:stCondLst>
                                    <p:cond delay="1500"/>
                                  </p:stCondLst>
                                  <p:childTnLst>
                                    <p:set>
                                      <p:cBhvr>
                                        <p:cTn id="52" dur="1" fill="hold">
                                          <p:stCondLst>
                                            <p:cond delay="0"/>
                                          </p:stCondLst>
                                        </p:cTn>
                                        <p:tgtEl>
                                          <p:spTgt spid="83"/>
                                        </p:tgtEl>
                                        <p:attrNameLst>
                                          <p:attrName>style.visibility</p:attrName>
                                        </p:attrNameLst>
                                      </p:cBhvr>
                                      <p:to>
                                        <p:strVal val="visible"/>
                                      </p:to>
                                    </p:set>
                                    <p:anim calcmode="lin" valueType="num">
                                      <p:cBhvr>
                                        <p:cTn id="53" dur="500" fill="hold"/>
                                        <p:tgtEl>
                                          <p:spTgt spid="83"/>
                                        </p:tgtEl>
                                        <p:attrNameLst>
                                          <p:attrName>ppt_w</p:attrName>
                                        </p:attrNameLst>
                                      </p:cBhvr>
                                      <p:tavLst>
                                        <p:tav tm="0">
                                          <p:val>
                                            <p:fltVal val="0"/>
                                          </p:val>
                                        </p:tav>
                                        <p:tav tm="100000">
                                          <p:val>
                                            <p:strVal val="#ppt_w"/>
                                          </p:val>
                                        </p:tav>
                                      </p:tavLst>
                                    </p:anim>
                                    <p:anim calcmode="lin" valueType="num">
                                      <p:cBhvr>
                                        <p:cTn id="54" dur="500" fill="hold"/>
                                        <p:tgtEl>
                                          <p:spTgt spid="83"/>
                                        </p:tgtEl>
                                        <p:attrNameLst>
                                          <p:attrName>ppt_h</p:attrName>
                                        </p:attrNameLst>
                                      </p:cBhvr>
                                      <p:tavLst>
                                        <p:tav tm="0">
                                          <p:val>
                                            <p:fltVal val="0"/>
                                          </p:val>
                                        </p:tav>
                                        <p:tav tm="100000">
                                          <p:val>
                                            <p:strVal val="#ppt_h"/>
                                          </p:val>
                                        </p:tav>
                                      </p:tavLst>
                                    </p:anim>
                                    <p:animEffect transition="in" filter="fade">
                                      <p:cBhvr>
                                        <p:cTn id="55" dur="500"/>
                                        <p:tgtEl>
                                          <p:spTgt spid="83"/>
                                        </p:tgtEl>
                                      </p:cBhvr>
                                    </p:animEffect>
                                  </p:childTnLst>
                                </p:cTn>
                              </p:par>
                              <p:par>
                                <p:cTn id="56" presetID="14" presetClass="entr" presetSubtype="10" fill="hold" grpId="0" nodeType="withEffect">
                                  <p:stCondLst>
                                    <p:cond delay="2000"/>
                                  </p:stCondLst>
                                  <p:childTnLst>
                                    <p:set>
                                      <p:cBhvr>
                                        <p:cTn id="57" dur="1" fill="hold">
                                          <p:stCondLst>
                                            <p:cond delay="0"/>
                                          </p:stCondLst>
                                        </p:cTn>
                                        <p:tgtEl>
                                          <p:spTgt spid="84"/>
                                        </p:tgtEl>
                                        <p:attrNameLst>
                                          <p:attrName>style.visibility</p:attrName>
                                        </p:attrNameLst>
                                      </p:cBhvr>
                                      <p:to>
                                        <p:strVal val="visible"/>
                                      </p:to>
                                    </p:set>
                                    <p:animEffect transition="in" filter="randombar(horizontal)">
                                      <p:cBhvr>
                                        <p:cTn id="58" dur="400"/>
                                        <p:tgtEl>
                                          <p:spTgt spid="84"/>
                                        </p:tgtEl>
                                      </p:cBhvr>
                                    </p:animEffect>
                                  </p:childTnLst>
                                </p:cTn>
                              </p:par>
                              <p:par>
                                <p:cTn id="59" presetID="14" presetClass="entr" presetSubtype="10" fill="hold" grpId="0" nodeType="withEffect">
                                  <p:stCondLst>
                                    <p:cond delay="2000"/>
                                  </p:stCondLst>
                                  <p:childTnLst>
                                    <p:set>
                                      <p:cBhvr>
                                        <p:cTn id="60" dur="1" fill="hold">
                                          <p:stCondLst>
                                            <p:cond delay="0"/>
                                          </p:stCondLst>
                                        </p:cTn>
                                        <p:tgtEl>
                                          <p:spTgt spid="85"/>
                                        </p:tgtEl>
                                        <p:attrNameLst>
                                          <p:attrName>style.visibility</p:attrName>
                                        </p:attrNameLst>
                                      </p:cBhvr>
                                      <p:to>
                                        <p:strVal val="visible"/>
                                      </p:to>
                                    </p:set>
                                    <p:animEffect transition="in" filter="randombar(horizontal)">
                                      <p:cBhvr>
                                        <p:cTn id="61" dur="400"/>
                                        <p:tgtEl>
                                          <p:spTgt spid="85"/>
                                        </p:tgtEl>
                                      </p:cBhvr>
                                    </p:animEffect>
                                  </p:childTnLst>
                                </p:cTn>
                              </p:par>
                            </p:childTnLst>
                          </p:cTn>
                        </p:par>
                        <p:par>
                          <p:cTn id="62" fill="hold">
                            <p:stCondLst>
                              <p:cond delay="2400"/>
                            </p:stCondLst>
                            <p:childTnLst>
                              <p:par>
                                <p:cTn id="63" presetID="22" presetClass="entr" presetSubtype="1" fill="hold" grpId="0" nodeType="afterEffect">
                                  <p:stCondLst>
                                    <p:cond delay="0"/>
                                  </p:stCondLst>
                                  <p:childTnLst>
                                    <p:set>
                                      <p:cBhvr>
                                        <p:cTn id="64" dur="1" fill="hold">
                                          <p:stCondLst>
                                            <p:cond delay="0"/>
                                          </p:stCondLst>
                                        </p:cTn>
                                        <p:tgtEl>
                                          <p:spTgt spid="76"/>
                                        </p:tgtEl>
                                        <p:attrNameLst>
                                          <p:attrName>style.visibility</p:attrName>
                                        </p:attrNameLst>
                                      </p:cBhvr>
                                      <p:to>
                                        <p:strVal val="visible"/>
                                      </p:to>
                                    </p:set>
                                    <p:animEffect transition="in" filter="wipe(up)">
                                      <p:cBhvr>
                                        <p:cTn id="65" dur="500"/>
                                        <p:tgtEl>
                                          <p:spTgt spid="76"/>
                                        </p:tgtEl>
                                      </p:cBhvr>
                                    </p:animEffect>
                                  </p:childTnLst>
                                </p:cTn>
                              </p:par>
                              <p:par>
                                <p:cTn id="66" presetID="14" presetClass="entr" presetSubtype="10" fill="hold" grpId="0" nodeType="withEffect">
                                  <p:stCondLst>
                                    <p:cond delay="500"/>
                                  </p:stCondLst>
                                  <p:childTnLst>
                                    <p:set>
                                      <p:cBhvr>
                                        <p:cTn id="67" dur="1" fill="hold">
                                          <p:stCondLst>
                                            <p:cond delay="0"/>
                                          </p:stCondLst>
                                        </p:cTn>
                                        <p:tgtEl>
                                          <p:spTgt spid="86"/>
                                        </p:tgtEl>
                                        <p:attrNameLst>
                                          <p:attrName>style.visibility</p:attrName>
                                        </p:attrNameLst>
                                      </p:cBhvr>
                                      <p:to>
                                        <p:strVal val="visible"/>
                                      </p:to>
                                    </p:set>
                                    <p:animEffect transition="in" filter="randombar(horizontal)">
                                      <p:cBhvr>
                                        <p:cTn id="68" dur="400"/>
                                        <p:tgtEl>
                                          <p:spTgt spid="86"/>
                                        </p:tgtEl>
                                      </p:cBhvr>
                                    </p:animEffect>
                                  </p:childTnLst>
                                </p:cTn>
                              </p:par>
                              <p:par>
                                <p:cTn id="69" presetID="14" presetClass="entr" presetSubtype="10" fill="hold" grpId="0" nodeType="withEffect">
                                  <p:stCondLst>
                                    <p:cond delay="500"/>
                                  </p:stCondLst>
                                  <p:childTnLst>
                                    <p:set>
                                      <p:cBhvr>
                                        <p:cTn id="70" dur="1" fill="hold">
                                          <p:stCondLst>
                                            <p:cond delay="0"/>
                                          </p:stCondLst>
                                        </p:cTn>
                                        <p:tgtEl>
                                          <p:spTgt spid="87"/>
                                        </p:tgtEl>
                                        <p:attrNameLst>
                                          <p:attrName>style.visibility</p:attrName>
                                        </p:attrNameLst>
                                      </p:cBhvr>
                                      <p:to>
                                        <p:strVal val="visible"/>
                                      </p:to>
                                    </p:set>
                                    <p:animEffect transition="in" filter="randombar(horizontal)">
                                      <p:cBhvr>
                                        <p:cTn id="71" dur="400"/>
                                        <p:tgtEl>
                                          <p:spTgt spid="87"/>
                                        </p:tgtEl>
                                      </p:cBhvr>
                                    </p:animEffect>
                                  </p:childTnLst>
                                </p:cTn>
                              </p:par>
                            </p:childTnLst>
                          </p:cTn>
                        </p:par>
                        <p:par>
                          <p:cTn id="72" fill="hold">
                            <p:stCondLst>
                              <p:cond delay="3300"/>
                            </p:stCondLst>
                            <p:childTnLst>
                              <p:par>
                                <p:cTn id="73" presetID="22" presetClass="entr" presetSubtype="8" fill="hold" grpId="0" nodeType="afterEffect">
                                  <p:stCondLst>
                                    <p:cond delay="0"/>
                                  </p:stCondLst>
                                  <p:childTnLst>
                                    <p:set>
                                      <p:cBhvr>
                                        <p:cTn id="74" dur="1" fill="hold">
                                          <p:stCondLst>
                                            <p:cond delay="0"/>
                                          </p:stCondLst>
                                        </p:cTn>
                                        <p:tgtEl>
                                          <p:spTgt spid="77"/>
                                        </p:tgtEl>
                                        <p:attrNameLst>
                                          <p:attrName>style.visibility</p:attrName>
                                        </p:attrNameLst>
                                      </p:cBhvr>
                                      <p:to>
                                        <p:strVal val="visible"/>
                                      </p:to>
                                    </p:set>
                                    <p:animEffect transition="in" filter="wipe(left)">
                                      <p:cBhvr>
                                        <p:cTn id="75" dur="500"/>
                                        <p:tgtEl>
                                          <p:spTgt spid="77"/>
                                        </p:tgtEl>
                                      </p:cBhvr>
                                    </p:animEffect>
                                  </p:childTnLst>
                                </p:cTn>
                              </p:par>
                              <p:par>
                                <p:cTn id="76" presetID="14" presetClass="entr" presetSubtype="10" fill="hold" grpId="0" nodeType="withEffect">
                                  <p:stCondLst>
                                    <p:cond delay="500"/>
                                  </p:stCondLst>
                                  <p:childTnLst>
                                    <p:set>
                                      <p:cBhvr>
                                        <p:cTn id="77" dur="1" fill="hold">
                                          <p:stCondLst>
                                            <p:cond delay="0"/>
                                          </p:stCondLst>
                                        </p:cTn>
                                        <p:tgtEl>
                                          <p:spTgt spid="88"/>
                                        </p:tgtEl>
                                        <p:attrNameLst>
                                          <p:attrName>style.visibility</p:attrName>
                                        </p:attrNameLst>
                                      </p:cBhvr>
                                      <p:to>
                                        <p:strVal val="visible"/>
                                      </p:to>
                                    </p:set>
                                    <p:animEffect transition="in" filter="randombar(horizontal)">
                                      <p:cBhvr>
                                        <p:cTn id="78" dur="400"/>
                                        <p:tgtEl>
                                          <p:spTgt spid="88"/>
                                        </p:tgtEl>
                                      </p:cBhvr>
                                    </p:animEffect>
                                  </p:childTnLst>
                                </p:cTn>
                              </p:par>
                              <p:par>
                                <p:cTn id="79" presetID="14" presetClass="entr" presetSubtype="10" fill="hold" grpId="0" nodeType="withEffect">
                                  <p:stCondLst>
                                    <p:cond delay="500"/>
                                  </p:stCondLst>
                                  <p:childTnLst>
                                    <p:set>
                                      <p:cBhvr>
                                        <p:cTn id="80" dur="1" fill="hold">
                                          <p:stCondLst>
                                            <p:cond delay="0"/>
                                          </p:stCondLst>
                                        </p:cTn>
                                        <p:tgtEl>
                                          <p:spTgt spid="89"/>
                                        </p:tgtEl>
                                        <p:attrNameLst>
                                          <p:attrName>style.visibility</p:attrName>
                                        </p:attrNameLst>
                                      </p:cBhvr>
                                      <p:to>
                                        <p:strVal val="visible"/>
                                      </p:to>
                                    </p:set>
                                    <p:animEffect transition="in" filter="randombar(horizontal)">
                                      <p:cBhvr>
                                        <p:cTn id="81" dur="400"/>
                                        <p:tgtEl>
                                          <p:spTgt spid="89"/>
                                        </p:tgtEl>
                                      </p:cBhvr>
                                    </p:animEffect>
                                  </p:childTnLst>
                                </p:cTn>
                              </p:par>
                            </p:childTnLst>
                          </p:cTn>
                        </p:par>
                        <p:par>
                          <p:cTn id="82" fill="hold">
                            <p:stCondLst>
                              <p:cond delay="4200"/>
                            </p:stCondLst>
                            <p:childTnLst>
                              <p:par>
                                <p:cTn id="83" presetID="22" presetClass="entr" presetSubtype="2" fill="hold" grpId="0" nodeType="afterEffect">
                                  <p:stCondLst>
                                    <p:cond delay="0"/>
                                  </p:stCondLst>
                                  <p:childTnLst>
                                    <p:set>
                                      <p:cBhvr>
                                        <p:cTn id="84" dur="1" fill="hold">
                                          <p:stCondLst>
                                            <p:cond delay="0"/>
                                          </p:stCondLst>
                                        </p:cTn>
                                        <p:tgtEl>
                                          <p:spTgt spid="90"/>
                                        </p:tgtEl>
                                        <p:attrNameLst>
                                          <p:attrName>style.visibility</p:attrName>
                                        </p:attrNameLst>
                                      </p:cBhvr>
                                      <p:to>
                                        <p:strVal val="visible"/>
                                      </p:to>
                                    </p:set>
                                    <p:animEffect transition="in" filter="wipe(right)">
                                      <p:cBhvr>
                                        <p:cTn id="85" dur="500"/>
                                        <p:tgtEl>
                                          <p:spTgt spid="90"/>
                                        </p:tgtEl>
                                      </p:cBhvr>
                                    </p:animEffect>
                                  </p:childTnLst>
                                </p:cTn>
                              </p:par>
                              <p:par>
                                <p:cTn id="86" presetID="22" presetClass="entr" presetSubtype="2" fill="hold" grpId="0" nodeType="withEffect">
                                  <p:stCondLst>
                                    <p:cond delay="0"/>
                                  </p:stCondLst>
                                  <p:childTnLst>
                                    <p:set>
                                      <p:cBhvr>
                                        <p:cTn id="87" dur="1" fill="hold">
                                          <p:stCondLst>
                                            <p:cond delay="0"/>
                                          </p:stCondLst>
                                        </p:cTn>
                                        <p:tgtEl>
                                          <p:spTgt spid="91"/>
                                        </p:tgtEl>
                                        <p:attrNameLst>
                                          <p:attrName>style.visibility</p:attrName>
                                        </p:attrNameLst>
                                      </p:cBhvr>
                                      <p:to>
                                        <p:strVal val="visible"/>
                                      </p:to>
                                    </p:set>
                                    <p:animEffect transition="in" filter="wipe(right)">
                                      <p:cBhvr>
                                        <p:cTn id="88" dur="750"/>
                                        <p:tgtEl>
                                          <p:spTgt spid="91"/>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8" grpId="0" animBg="1"/>
      <p:bldP spid="59" grpId="0" animBg="1"/>
      <p:bldP spid="76" grpId="0" animBg="1"/>
      <p:bldP spid="77" grpId="0" animBg="1"/>
      <p:bldP spid="78" grpId="0" animBg="1"/>
      <p:bldP spid="79" grpId="0"/>
      <p:bldP spid="80" grpId="0" animBg="1"/>
      <p:bldP spid="81" grpId="0"/>
      <p:bldP spid="82" grpId="0" animBg="1"/>
      <p:bldP spid="83" grpId="0"/>
      <p:bldP spid="84" grpId="0"/>
      <p:bldP spid="85" grpId="0"/>
      <p:bldP spid="86" grpId="0"/>
      <p:bldP spid="87" grpId="0"/>
      <p:bldP spid="88" grpId="0"/>
      <p:bldP spid="89" grpId="0"/>
      <p:bldP spid="90" grpId="0"/>
      <p:bldP spid="91" grpId="0"/>
    </p:bldLst>
  </p:timing>
</p:sld>
</file>

<file path=ppt/slides/slide13.xml><?xml version="1.0" encoding="utf-8"?>
<p:sld xmlns:a="http://schemas.openxmlformats.org/drawingml/2006/main" xmlns:r="http://schemas.openxmlformats.org/officeDocument/2006/relationships" xmlns:p="http://schemas.openxmlformats.org/presentationml/2006/main">
  <p:cSld>
    <p:bg>
      <p:bgPr>
        <a:blipFill dpi="0" rotWithShape="1">
          <a:blip r:embed="rId3">
            <a:extLst>
              <a:ext uri="{BEBA8EAE-BF5A-486C-A8C5-ECC9F3942E4B}">
                <a14:imgProps xmlns:a14="http://schemas.microsoft.com/office/drawing/2010/main">
                  <a14:imgLayer r:embed="rId4">
                    <a14:imgEffect>
                      <a14:brightnessContrast bright="22000"/>
                    </a14:imgEffect>
                  </a14:imgLayer>
                </a14:imgProps>
              </a:ext>
            </a:extLst>
          </a:blip>
          <a:srcRect/>
          <a:stretch>
            <a:fillRect/>
          </a:stretch>
        </a:blipFill>
        <a:effectLst/>
      </p:bgPr>
    </p:bg>
    <p:spTree>
      <p:nvGrpSpPr>
        <p:cNvPr id="1" name=""/>
        <p:cNvGrpSpPr/>
        <p:nvPr/>
      </p:nvGrpSpPr>
      <p:grpSpPr>
        <a:xfrm>
          <a:off x="0" y="0"/>
          <a:ext cx="0" cy="0"/>
          <a:chOff x="0" y="0"/>
          <a:chExt cx="0" cy="0"/>
        </a:xfrm>
      </p:grpSpPr>
      <p:sp>
        <p:nvSpPr>
          <p:cNvPr id="2" name="椭圆 1"/>
          <p:cNvSpPr/>
          <p:nvPr/>
        </p:nvSpPr>
        <p:spPr>
          <a:xfrm>
            <a:off x="2879" y="1339935"/>
            <a:ext cx="5545449" cy="5545449"/>
          </a:xfrm>
          <a:prstGeom prst="ellipse">
            <a:avLst/>
          </a:prstGeom>
          <a:solidFill>
            <a:srgbClr val="17375E">
              <a:alpha val="2902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87" name="椭圆 86"/>
          <p:cNvSpPr/>
          <p:nvPr/>
        </p:nvSpPr>
        <p:spPr>
          <a:xfrm>
            <a:off x="597243" y="1934299"/>
            <a:ext cx="4356720" cy="4356720"/>
          </a:xfrm>
          <a:prstGeom prst="ellipse">
            <a:avLst/>
          </a:prstGeom>
          <a:solidFill>
            <a:schemeClr val="tx2">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89" name="Oval 4"/>
          <p:cNvSpPr/>
          <p:nvPr/>
        </p:nvSpPr>
        <p:spPr>
          <a:xfrm>
            <a:off x="4369395" y="2680703"/>
            <a:ext cx="626458" cy="629230"/>
          </a:xfrm>
          <a:prstGeom prst="ellipse">
            <a:avLst/>
          </a:prstGeom>
          <a:solidFill>
            <a:schemeClr val="accent5">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3200">
              <a:solidFill>
                <a:schemeClr val="bg1">
                  <a:lumMod val="95000"/>
                </a:schemeClr>
              </a:solidFill>
            </a:endParaRPr>
          </a:p>
        </p:txBody>
      </p:sp>
      <p:sp>
        <p:nvSpPr>
          <p:cNvPr id="91" name="标题 4"/>
          <p:cNvSpPr txBox="1">
            <a:spLocks/>
          </p:cNvSpPr>
          <p:nvPr/>
        </p:nvSpPr>
        <p:spPr>
          <a:xfrm>
            <a:off x="1345059" y="3140968"/>
            <a:ext cx="2880320" cy="473484"/>
          </a:xfrm>
          <a:prstGeom prst="rect">
            <a:avLst/>
          </a:prstGeom>
        </p:spPr>
        <p:txBody>
          <a:bodyPr vert="horz" lIns="91440" tIns="45720" rIns="91440" bIns="45720" rtlCol="0" anchor="ctr">
            <a:noAutofit/>
          </a:bodyPr>
          <a:lstStyle>
            <a:lvl1pPr algn="ctr" defTabSz="914400" rtl="0" eaLnBrk="1" latinLnBrk="0" hangingPunct="1">
              <a:spcBef>
                <a:spcPct val="0"/>
              </a:spcBef>
              <a:buNone/>
              <a:defRPr sz="4400" kern="1200">
                <a:solidFill>
                  <a:schemeClr val="tx1"/>
                </a:solidFill>
                <a:latin typeface="+mj-lt"/>
                <a:ea typeface="+mj-ea"/>
                <a:cs typeface="+mj-cs"/>
              </a:defRPr>
            </a:lvl1pPr>
          </a:lstStyle>
          <a:p>
            <a:pPr algn="l"/>
            <a:r>
              <a:rPr lang="zh-CN" altLang="en-US" sz="4000" b="1" dirty="0" smtClean="0">
                <a:solidFill>
                  <a:schemeClr val="bg1"/>
                </a:solidFill>
                <a:latin typeface="微软雅黑" panose="020B0503020204020204" pitchFamily="34" charset="-122"/>
                <a:ea typeface="微软雅黑" panose="020B0503020204020204" pitchFamily="34" charset="-122"/>
              </a:rPr>
              <a:t>项目介绍</a:t>
            </a:r>
          </a:p>
        </p:txBody>
      </p:sp>
      <p:sp>
        <p:nvSpPr>
          <p:cNvPr id="92" name="标题 4"/>
          <p:cNvSpPr txBox="1">
            <a:spLocks/>
          </p:cNvSpPr>
          <p:nvPr/>
        </p:nvSpPr>
        <p:spPr>
          <a:xfrm>
            <a:off x="1345059" y="3675596"/>
            <a:ext cx="2232248" cy="473484"/>
          </a:xfrm>
          <a:prstGeom prst="rect">
            <a:avLst/>
          </a:prstGeom>
        </p:spPr>
        <p:txBody>
          <a:bodyPr vert="horz" lIns="91440" tIns="45720" rIns="91440" bIns="45720" rtlCol="0" anchor="ctr">
            <a:noAutofit/>
          </a:bodyPr>
          <a:lstStyle>
            <a:lvl1pPr algn="ctr" defTabSz="914400" rtl="0" eaLnBrk="1" latinLnBrk="0" hangingPunct="1">
              <a:spcBef>
                <a:spcPct val="0"/>
              </a:spcBef>
              <a:buNone/>
              <a:defRPr sz="4400" kern="1200">
                <a:solidFill>
                  <a:schemeClr val="tx1"/>
                </a:solidFill>
                <a:latin typeface="+mj-lt"/>
                <a:ea typeface="+mj-ea"/>
                <a:cs typeface="+mj-cs"/>
              </a:defRPr>
            </a:lvl1pPr>
          </a:lstStyle>
          <a:p>
            <a:pPr algn="l"/>
            <a:r>
              <a:rPr lang="zh-CN" altLang="en-US" sz="2400" b="1" dirty="0" smtClean="0">
                <a:solidFill>
                  <a:schemeClr val="bg1"/>
                </a:solidFill>
                <a:latin typeface="微软雅黑" panose="020B0503020204020204" pitchFamily="34" charset="-122"/>
                <a:ea typeface="微软雅黑" panose="020B0503020204020204" pitchFamily="34" charset="-122"/>
              </a:rPr>
              <a:t>我们要做什么</a:t>
            </a:r>
          </a:p>
        </p:txBody>
      </p:sp>
      <p:grpSp>
        <p:nvGrpSpPr>
          <p:cNvPr id="93" name="组合 92"/>
          <p:cNvGrpSpPr/>
          <p:nvPr/>
        </p:nvGrpSpPr>
        <p:grpSpPr>
          <a:xfrm>
            <a:off x="1417067" y="4509120"/>
            <a:ext cx="1436675" cy="215444"/>
            <a:chOff x="4369395" y="3284984"/>
            <a:chExt cx="1436675" cy="215444"/>
          </a:xfrm>
        </p:grpSpPr>
        <p:sp>
          <p:nvSpPr>
            <p:cNvPr id="94" name="文本框 9"/>
            <p:cNvSpPr txBox="1"/>
            <p:nvPr/>
          </p:nvSpPr>
          <p:spPr>
            <a:xfrm>
              <a:off x="4581935" y="3284984"/>
              <a:ext cx="1224135" cy="215444"/>
            </a:xfrm>
            <a:prstGeom prst="rect">
              <a:avLst/>
            </a:prstGeom>
            <a:noFill/>
          </p:spPr>
          <p:txBody>
            <a:bodyPr wrap="square" lIns="0" tIns="0" rIns="0" bIns="0" rtlCol="0">
              <a:spAutoFit/>
            </a:bodyPr>
            <a:lstStyle/>
            <a:p>
              <a:pPr marL="0" lvl="1"/>
              <a:r>
                <a:rPr lang="zh-CN" altLang="en-US" sz="1400" dirty="0" smtClean="0">
                  <a:solidFill>
                    <a:schemeClr val="bg1"/>
                  </a:solidFill>
                  <a:latin typeface="微软雅黑" pitchFamily="34" charset="-122"/>
                  <a:ea typeface="微软雅黑" pitchFamily="34" charset="-122"/>
                </a:rPr>
                <a:t>项目来源</a:t>
              </a:r>
              <a:endParaRPr lang="zh-CN" altLang="en-US" sz="1400" dirty="0">
                <a:solidFill>
                  <a:schemeClr val="bg1"/>
                </a:solidFill>
                <a:latin typeface="微软雅黑" pitchFamily="34" charset="-122"/>
                <a:ea typeface="微软雅黑" pitchFamily="34" charset="-122"/>
              </a:endParaRPr>
            </a:p>
          </p:txBody>
        </p:sp>
        <p:grpSp>
          <p:nvGrpSpPr>
            <p:cNvPr id="95" name="组合 94"/>
            <p:cNvGrpSpPr/>
            <p:nvPr/>
          </p:nvGrpSpPr>
          <p:grpSpPr>
            <a:xfrm>
              <a:off x="4369395" y="3316401"/>
              <a:ext cx="168551" cy="168551"/>
              <a:chOff x="5005199" y="3717032"/>
              <a:chExt cx="168551" cy="168551"/>
            </a:xfrm>
          </p:grpSpPr>
          <p:sp>
            <p:nvSpPr>
              <p:cNvPr id="96" name="椭圆 95"/>
              <p:cNvSpPr/>
              <p:nvPr/>
            </p:nvSpPr>
            <p:spPr>
              <a:xfrm>
                <a:off x="5005199" y="3717032"/>
                <a:ext cx="168551" cy="168551"/>
              </a:xfrm>
              <a:prstGeom prst="ellipse">
                <a:avLst/>
              </a:prstGeom>
              <a:solidFill>
                <a:schemeClr val="accent5">
                  <a:lumMod val="75000"/>
                </a:schemeClr>
              </a:solidFill>
              <a:ln>
                <a:solidFill>
                  <a:schemeClr val="accent5">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bg1"/>
                  </a:solidFill>
                </a:endParaRPr>
              </a:p>
            </p:txBody>
          </p:sp>
          <p:sp>
            <p:nvSpPr>
              <p:cNvPr id="97" name="等腰三角形 96"/>
              <p:cNvSpPr/>
              <p:nvPr/>
            </p:nvSpPr>
            <p:spPr>
              <a:xfrm rot="5400000">
                <a:off x="5039924" y="3741566"/>
                <a:ext cx="130606" cy="119482"/>
              </a:xfrm>
              <a:prstGeom prst="triangl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bg1"/>
                  </a:solidFill>
                </a:endParaRPr>
              </a:p>
            </p:txBody>
          </p:sp>
        </p:grpSp>
      </p:grpSp>
      <p:grpSp>
        <p:nvGrpSpPr>
          <p:cNvPr id="98" name="组合 97"/>
          <p:cNvGrpSpPr/>
          <p:nvPr/>
        </p:nvGrpSpPr>
        <p:grpSpPr>
          <a:xfrm>
            <a:off x="2857227" y="4509120"/>
            <a:ext cx="1436675" cy="215444"/>
            <a:chOff x="4369395" y="3284984"/>
            <a:chExt cx="1436675" cy="215444"/>
          </a:xfrm>
        </p:grpSpPr>
        <p:sp>
          <p:nvSpPr>
            <p:cNvPr id="99" name="文本框 9"/>
            <p:cNvSpPr txBox="1"/>
            <p:nvPr/>
          </p:nvSpPr>
          <p:spPr>
            <a:xfrm>
              <a:off x="4581935" y="3284984"/>
              <a:ext cx="1224135" cy="215444"/>
            </a:xfrm>
            <a:prstGeom prst="rect">
              <a:avLst/>
            </a:prstGeom>
            <a:noFill/>
          </p:spPr>
          <p:txBody>
            <a:bodyPr wrap="square" lIns="0" tIns="0" rIns="0" bIns="0" rtlCol="0">
              <a:spAutoFit/>
            </a:bodyPr>
            <a:lstStyle/>
            <a:p>
              <a:pPr marL="0" lvl="1"/>
              <a:r>
                <a:rPr lang="zh-CN" altLang="en-US" sz="1400" dirty="0" smtClean="0">
                  <a:solidFill>
                    <a:schemeClr val="bg1"/>
                  </a:solidFill>
                  <a:latin typeface="微软雅黑" pitchFamily="34" charset="-122"/>
                  <a:ea typeface="微软雅黑" pitchFamily="34" charset="-122"/>
                </a:rPr>
                <a:t>需求分析</a:t>
              </a:r>
              <a:endParaRPr lang="zh-CN" altLang="en-US" sz="1400" dirty="0">
                <a:solidFill>
                  <a:schemeClr val="bg1"/>
                </a:solidFill>
                <a:latin typeface="微软雅黑" pitchFamily="34" charset="-122"/>
                <a:ea typeface="微软雅黑" pitchFamily="34" charset="-122"/>
              </a:endParaRPr>
            </a:p>
          </p:txBody>
        </p:sp>
        <p:grpSp>
          <p:nvGrpSpPr>
            <p:cNvPr id="100" name="组合 99"/>
            <p:cNvGrpSpPr/>
            <p:nvPr/>
          </p:nvGrpSpPr>
          <p:grpSpPr>
            <a:xfrm>
              <a:off x="4369395" y="3316401"/>
              <a:ext cx="168551" cy="168551"/>
              <a:chOff x="5005199" y="3717032"/>
              <a:chExt cx="168551" cy="168551"/>
            </a:xfrm>
          </p:grpSpPr>
          <p:sp>
            <p:nvSpPr>
              <p:cNvPr id="101" name="椭圆 100"/>
              <p:cNvSpPr/>
              <p:nvPr/>
            </p:nvSpPr>
            <p:spPr>
              <a:xfrm>
                <a:off x="5005199" y="3717032"/>
                <a:ext cx="168551" cy="168551"/>
              </a:xfrm>
              <a:prstGeom prst="ellipse">
                <a:avLst/>
              </a:prstGeom>
              <a:solidFill>
                <a:schemeClr val="accent5">
                  <a:lumMod val="75000"/>
                </a:schemeClr>
              </a:solidFill>
              <a:ln>
                <a:solidFill>
                  <a:schemeClr val="accent5">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bg1"/>
                  </a:solidFill>
                </a:endParaRPr>
              </a:p>
            </p:txBody>
          </p:sp>
          <p:sp>
            <p:nvSpPr>
              <p:cNvPr id="102" name="等腰三角形 101"/>
              <p:cNvSpPr/>
              <p:nvPr/>
            </p:nvSpPr>
            <p:spPr>
              <a:xfrm rot="5400000">
                <a:off x="5039924" y="3741566"/>
                <a:ext cx="130606" cy="119482"/>
              </a:xfrm>
              <a:prstGeom prst="triangl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bg1"/>
                  </a:solidFill>
                </a:endParaRPr>
              </a:p>
            </p:txBody>
          </p:sp>
        </p:grpSp>
      </p:grpSp>
      <p:grpSp>
        <p:nvGrpSpPr>
          <p:cNvPr id="103" name="组合 102"/>
          <p:cNvGrpSpPr/>
          <p:nvPr/>
        </p:nvGrpSpPr>
        <p:grpSpPr>
          <a:xfrm>
            <a:off x="1417067" y="4797732"/>
            <a:ext cx="1599929" cy="215444"/>
            <a:chOff x="4369395" y="3284984"/>
            <a:chExt cx="1599929" cy="215444"/>
          </a:xfrm>
        </p:grpSpPr>
        <p:sp>
          <p:nvSpPr>
            <p:cNvPr id="104" name="文本框 9"/>
            <p:cNvSpPr txBox="1"/>
            <p:nvPr/>
          </p:nvSpPr>
          <p:spPr>
            <a:xfrm>
              <a:off x="4581935" y="3284984"/>
              <a:ext cx="1387389" cy="215444"/>
            </a:xfrm>
            <a:prstGeom prst="rect">
              <a:avLst/>
            </a:prstGeom>
            <a:noFill/>
          </p:spPr>
          <p:txBody>
            <a:bodyPr wrap="square" lIns="0" tIns="0" rIns="0" bIns="0" rtlCol="0">
              <a:spAutoFit/>
            </a:bodyPr>
            <a:lstStyle/>
            <a:p>
              <a:pPr marL="0" lvl="1"/>
              <a:r>
                <a:rPr lang="zh-CN" altLang="en-US" sz="1400" dirty="0" smtClean="0">
                  <a:solidFill>
                    <a:schemeClr val="bg1"/>
                  </a:solidFill>
                  <a:latin typeface="微软雅黑" pitchFamily="34" charset="-122"/>
                  <a:ea typeface="微软雅黑" pitchFamily="34" charset="-122"/>
                </a:rPr>
                <a:t>需要解决问题</a:t>
              </a:r>
              <a:endParaRPr lang="zh-CN" altLang="en-US" sz="1400" dirty="0">
                <a:solidFill>
                  <a:schemeClr val="bg1"/>
                </a:solidFill>
                <a:latin typeface="微软雅黑" pitchFamily="34" charset="-122"/>
                <a:ea typeface="微软雅黑" pitchFamily="34" charset="-122"/>
              </a:endParaRPr>
            </a:p>
          </p:txBody>
        </p:sp>
        <p:grpSp>
          <p:nvGrpSpPr>
            <p:cNvPr id="150" name="组合 149"/>
            <p:cNvGrpSpPr/>
            <p:nvPr/>
          </p:nvGrpSpPr>
          <p:grpSpPr>
            <a:xfrm>
              <a:off x="4369395" y="3316401"/>
              <a:ext cx="168551" cy="168551"/>
              <a:chOff x="5005199" y="3717032"/>
              <a:chExt cx="168551" cy="168551"/>
            </a:xfrm>
          </p:grpSpPr>
          <p:sp>
            <p:nvSpPr>
              <p:cNvPr id="151" name="椭圆 150"/>
              <p:cNvSpPr/>
              <p:nvPr/>
            </p:nvSpPr>
            <p:spPr>
              <a:xfrm>
                <a:off x="5005199" y="3717032"/>
                <a:ext cx="168551" cy="168551"/>
              </a:xfrm>
              <a:prstGeom prst="ellipse">
                <a:avLst/>
              </a:prstGeom>
              <a:solidFill>
                <a:schemeClr val="accent5">
                  <a:lumMod val="75000"/>
                </a:schemeClr>
              </a:solidFill>
              <a:ln>
                <a:solidFill>
                  <a:schemeClr val="accent5">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bg1"/>
                  </a:solidFill>
                </a:endParaRPr>
              </a:p>
            </p:txBody>
          </p:sp>
          <p:sp>
            <p:nvSpPr>
              <p:cNvPr id="152" name="等腰三角形 151"/>
              <p:cNvSpPr/>
              <p:nvPr/>
            </p:nvSpPr>
            <p:spPr>
              <a:xfrm rot="5400000">
                <a:off x="5039924" y="3741566"/>
                <a:ext cx="130606" cy="119482"/>
              </a:xfrm>
              <a:prstGeom prst="triangl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bg1"/>
                  </a:solidFill>
                </a:endParaRPr>
              </a:p>
            </p:txBody>
          </p:sp>
        </p:grpSp>
      </p:grpSp>
      <p:grpSp>
        <p:nvGrpSpPr>
          <p:cNvPr id="153" name="组合 152"/>
          <p:cNvGrpSpPr/>
          <p:nvPr/>
        </p:nvGrpSpPr>
        <p:grpSpPr>
          <a:xfrm>
            <a:off x="2857227" y="4797732"/>
            <a:ext cx="1436675" cy="215444"/>
            <a:chOff x="4369395" y="3284984"/>
            <a:chExt cx="1436675" cy="215444"/>
          </a:xfrm>
        </p:grpSpPr>
        <p:sp>
          <p:nvSpPr>
            <p:cNvPr id="154" name="文本框 9"/>
            <p:cNvSpPr txBox="1"/>
            <p:nvPr/>
          </p:nvSpPr>
          <p:spPr>
            <a:xfrm>
              <a:off x="4581935" y="3284984"/>
              <a:ext cx="1224135" cy="215444"/>
            </a:xfrm>
            <a:prstGeom prst="rect">
              <a:avLst/>
            </a:prstGeom>
            <a:noFill/>
          </p:spPr>
          <p:txBody>
            <a:bodyPr wrap="square" lIns="0" tIns="0" rIns="0" bIns="0" rtlCol="0">
              <a:spAutoFit/>
            </a:bodyPr>
            <a:lstStyle/>
            <a:p>
              <a:pPr marL="0" lvl="1"/>
              <a:r>
                <a:rPr lang="zh-CN" altLang="en-US" sz="1400" dirty="0" smtClean="0">
                  <a:solidFill>
                    <a:schemeClr val="bg1"/>
                  </a:solidFill>
                  <a:latin typeface="微软雅黑" pitchFamily="34" charset="-122"/>
                  <a:ea typeface="微软雅黑" pitchFamily="34" charset="-122"/>
                </a:rPr>
                <a:t>行业前景</a:t>
              </a:r>
              <a:endParaRPr lang="zh-CN" altLang="en-US" sz="1400" dirty="0">
                <a:solidFill>
                  <a:schemeClr val="bg1"/>
                </a:solidFill>
                <a:latin typeface="微软雅黑" pitchFamily="34" charset="-122"/>
                <a:ea typeface="微软雅黑" pitchFamily="34" charset="-122"/>
              </a:endParaRPr>
            </a:p>
          </p:txBody>
        </p:sp>
        <p:grpSp>
          <p:nvGrpSpPr>
            <p:cNvPr id="155" name="组合 154"/>
            <p:cNvGrpSpPr/>
            <p:nvPr/>
          </p:nvGrpSpPr>
          <p:grpSpPr>
            <a:xfrm>
              <a:off x="4369395" y="3316401"/>
              <a:ext cx="168551" cy="168551"/>
              <a:chOff x="5005199" y="3717032"/>
              <a:chExt cx="168551" cy="168551"/>
            </a:xfrm>
          </p:grpSpPr>
          <p:sp>
            <p:nvSpPr>
              <p:cNvPr id="156" name="椭圆 155"/>
              <p:cNvSpPr/>
              <p:nvPr/>
            </p:nvSpPr>
            <p:spPr>
              <a:xfrm>
                <a:off x="5005199" y="3717032"/>
                <a:ext cx="168551" cy="168551"/>
              </a:xfrm>
              <a:prstGeom prst="ellipse">
                <a:avLst/>
              </a:prstGeom>
              <a:solidFill>
                <a:schemeClr val="accent5">
                  <a:lumMod val="75000"/>
                </a:schemeClr>
              </a:solidFill>
              <a:ln>
                <a:solidFill>
                  <a:schemeClr val="accent5">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bg1"/>
                  </a:solidFill>
                </a:endParaRPr>
              </a:p>
            </p:txBody>
          </p:sp>
          <p:sp>
            <p:nvSpPr>
              <p:cNvPr id="157" name="等腰三角形 156"/>
              <p:cNvSpPr/>
              <p:nvPr/>
            </p:nvSpPr>
            <p:spPr>
              <a:xfrm rot="5400000">
                <a:off x="5039924" y="3741566"/>
                <a:ext cx="130606" cy="119482"/>
              </a:xfrm>
              <a:prstGeom prst="triangl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bg1"/>
                  </a:solidFill>
                </a:endParaRPr>
              </a:p>
            </p:txBody>
          </p:sp>
        </p:grpSp>
      </p:grpSp>
      <p:grpSp>
        <p:nvGrpSpPr>
          <p:cNvPr id="158" name="组合 157"/>
          <p:cNvGrpSpPr/>
          <p:nvPr/>
        </p:nvGrpSpPr>
        <p:grpSpPr>
          <a:xfrm>
            <a:off x="1417067" y="5085184"/>
            <a:ext cx="1436675" cy="215444"/>
            <a:chOff x="4369395" y="3284984"/>
            <a:chExt cx="1436675" cy="215444"/>
          </a:xfrm>
        </p:grpSpPr>
        <p:sp>
          <p:nvSpPr>
            <p:cNvPr id="159" name="文本框 9"/>
            <p:cNvSpPr txBox="1"/>
            <p:nvPr/>
          </p:nvSpPr>
          <p:spPr>
            <a:xfrm>
              <a:off x="4581935" y="3284984"/>
              <a:ext cx="1224135" cy="215444"/>
            </a:xfrm>
            <a:prstGeom prst="rect">
              <a:avLst/>
            </a:prstGeom>
            <a:noFill/>
          </p:spPr>
          <p:txBody>
            <a:bodyPr wrap="square" lIns="0" tIns="0" rIns="0" bIns="0" rtlCol="0">
              <a:spAutoFit/>
            </a:bodyPr>
            <a:lstStyle/>
            <a:p>
              <a:pPr marL="0" lvl="1"/>
              <a:r>
                <a:rPr lang="zh-CN" altLang="en-US" sz="1400" dirty="0" smtClean="0">
                  <a:solidFill>
                    <a:schemeClr val="bg1"/>
                  </a:solidFill>
                  <a:latin typeface="微软雅黑" pitchFamily="34" charset="-122"/>
                  <a:ea typeface="微软雅黑" pitchFamily="34" charset="-122"/>
                </a:rPr>
                <a:t>竞争对手分析</a:t>
              </a:r>
              <a:endParaRPr lang="zh-CN" altLang="en-US" sz="1400" dirty="0">
                <a:solidFill>
                  <a:schemeClr val="bg1"/>
                </a:solidFill>
                <a:latin typeface="微软雅黑" pitchFamily="34" charset="-122"/>
                <a:ea typeface="微软雅黑" pitchFamily="34" charset="-122"/>
              </a:endParaRPr>
            </a:p>
          </p:txBody>
        </p:sp>
        <p:grpSp>
          <p:nvGrpSpPr>
            <p:cNvPr id="160" name="组合 159"/>
            <p:cNvGrpSpPr/>
            <p:nvPr/>
          </p:nvGrpSpPr>
          <p:grpSpPr>
            <a:xfrm>
              <a:off x="4369395" y="3316401"/>
              <a:ext cx="168551" cy="168551"/>
              <a:chOff x="5005199" y="3717032"/>
              <a:chExt cx="168551" cy="168551"/>
            </a:xfrm>
          </p:grpSpPr>
          <p:sp>
            <p:nvSpPr>
              <p:cNvPr id="161" name="椭圆 160"/>
              <p:cNvSpPr/>
              <p:nvPr/>
            </p:nvSpPr>
            <p:spPr>
              <a:xfrm>
                <a:off x="5005199" y="3717032"/>
                <a:ext cx="168551" cy="168551"/>
              </a:xfrm>
              <a:prstGeom prst="ellipse">
                <a:avLst/>
              </a:prstGeom>
              <a:solidFill>
                <a:schemeClr val="accent5">
                  <a:lumMod val="75000"/>
                </a:schemeClr>
              </a:solidFill>
              <a:ln>
                <a:solidFill>
                  <a:schemeClr val="accent5">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bg1"/>
                  </a:solidFill>
                </a:endParaRPr>
              </a:p>
            </p:txBody>
          </p:sp>
          <p:sp>
            <p:nvSpPr>
              <p:cNvPr id="162" name="等腰三角形 161"/>
              <p:cNvSpPr/>
              <p:nvPr/>
            </p:nvSpPr>
            <p:spPr>
              <a:xfrm rot="5400000">
                <a:off x="5039924" y="3741566"/>
                <a:ext cx="130606" cy="119482"/>
              </a:xfrm>
              <a:prstGeom prst="triangl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bg1"/>
                  </a:solidFill>
                </a:endParaRPr>
              </a:p>
            </p:txBody>
          </p:sp>
        </p:grpSp>
      </p:grpSp>
      <p:grpSp>
        <p:nvGrpSpPr>
          <p:cNvPr id="163" name="组合 162"/>
          <p:cNvGrpSpPr/>
          <p:nvPr/>
        </p:nvGrpSpPr>
        <p:grpSpPr>
          <a:xfrm>
            <a:off x="2857227" y="5085184"/>
            <a:ext cx="1436675" cy="215444"/>
            <a:chOff x="4369395" y="3284984"/>
            <a:chExt cx="1436675" cy="215444"/>
          </a:xfrm>
        </p:grpSpPr>
        <p:sp>
          <p:nvSpPr>
            <p:cNvPr id="164" name="文本框 9"/>
            <p:cNvSpPr txBox="1"/>
            <p:nvPr/>
          </p:nvSpPr>
          <p:spPr>
            <a:xfrm>
              <a:off x="4581935" y="3284984"/>
              <a:ext cx="1224135" cy="215444"/>
            </a:xfrm>
            <a:prstGeom prst="rect">
              <a:avLst/>
            </a:prstGeom>
            <a:noFill/>
          </p:spPr>
          <p:txBody>
            <a:bodyPr wrap="square" lIns="0" tIns="0" rIns="0" bIns="0" rtlCol="0">
              <a:spAutoFit/>
            </a:bodyPr>
            <a:lstStyle/>
            <a:p>
              <a:pPr marL="0" lvl="1"/>
              <a:r>
                <a:rPr lang="zh-CN" altLang="en-US" sz="1400" dirty="0" smtClean="0">
                  <a:solidFill>
                    <a:schemeClr val="bg1"/>
                  </a:solidFill>
                  <a:latin typeface="微软雅黑" pitchFamily="34" charset="-122"/>
                  <a:ea typeface="微软雅黑" pitchFamily="34" charset="-122"/>
                </a:rPr>
                <a:t>我们的优势</a:t>
              </a:r>
              <a:endParaRPr lang="zh-CN" altLang="en-US" sz="1400" dirty="0">
                <a:solidFill>
                  <a:schemeClr val="bg1"/>
                </a:solidFill>
                <a:latin typeface="微软雅黑" pitchFamily="34" charset="-122"/>
                <a:ea typeface="微软雅黑" pitchFamily="34" charset="-122"/>
              </a:endParaRPr>
            </a:p>
          </p:txBody>
        </p:sp>
        <p:grpSp>
          <p:nvGrpSpPr>
            <p:cNvPr id="165" name="组合 164"/>
            <p:cNvGrpSpPr/>
            <p:nvPr/>
          </p:nvGrpSpPr>
          <p:grpSpPr>
            <a:xfrm>
              <a:off x="4369395" y="3316401"/>
              <a:ext cx="168551" cy="168551"/>
              <a:chOff x="5005199" y="3717032"/>
              <a:chExt cx="168551" cy="168551"/>
            </a:xfrm>
          </p:grpSpPr>
          <p:sp>
            <p:nvSpPr>
              <p:cNvPr id="166" name="椭圆 165"/>
              <p:cNvSpPr/>
              <p:nvPr/>
            </p:nvSpPr>
            <p:spPr>
              <a:xfrm>
                <a:off x="5005199" y="3717032"/>
                <a:ext cx="168551" cy="168551"/>
              </a:xfrm>
              <a:prstGeom prst="ellipse">
                <a:avLst/>
              </a:prstGeom>
              <a:solidFill>
                <a:schemeClr val="accent5">
                  <a:lumMod val="75000"/>
                </a:schemeClr>
              </a:solidFill>
              <a:ln>
                <a:solidFill>
                  <a:schemeClr val="accent5">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bg1"/>
                  </a:solidFill>
                </a:endParaRPr>
              </a:p>
            </p:txBody>
          </p:sp>
          <p:sp>
            <p:nvSpPr>
              <p:cNvPr id="167" name="等腰三角形 166"/>
              <p:cNvSpPr/>
              <p:nvPr/>
            </p:nvSpPr>
            <p:spPr>
              <a:xfrm rot="5400000">
                <a:off x="5039924" y="3741566"/>
                <a:ext cx="130606" cy="119482"/>
              </a:xfrm>
              <a:prstGeom prst="triangl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bg1"/>
                  </a:solidFill>
                </a:endParaRPr>
              </a:p>
            </p:txBody>
          </p:sp>
        </p:grpSp>
      </p:grpSp>
      <p:cxnSp>
        <p:nvCxnSpPr>
          <p:cNvPr id="168" name="直接连接符 167"/>
          <p:cNvCxnSpPr/>
          <p:nvPr/>
        </p:nvCxnSpPr>
        <p:spPr>
          <a:xfrm>
            <a:off x="1464791" y="4220508"/>
            <a:ext cx="2472556" cy="0"/>
          </a:xfrm>
          <a:prstGeom prst="line">
            <a:avLst/>
          </a:prstGeom>
          <a:ln>
            <a:solidFill>
              <a:schemeClr val="bg1"/>
            </a:solidFill>
            <a:headEnd type="oval" w="med" len="med"/>
            <a:tailEnd type="oval" w="med" len="med"/>
          </a:ln>
        </p:spPr>
        <p:style>
          <a:lnRef idx="1">
            <a:schemeClr val="accent1"/>
          </a:lnRef>
          <a:fillRef idx="0">
            <a:schemeClr val="accent1"/>
          </a:fillRef>
          <a:effectRef idx="0">
            <a:schemeClr val="accent1"/>
          </a:effectRef>
          <a:fontRef idx="minor">
            <a:schemeClr val="tx1"/>
          </a:fontRef>
        </p:style>
      </p:cxnSp>
      <p:sp>
        <p:nvSpPr>
          <p:cNvPr id="39" name="KSO_Shape"/>
          <p:cNvSpPr>
            <a:spLocks/>
          </p:cNvSpPr>
          <p:nvPr/>
        </p:nvSpPr>
        <p:spPr bwMode="auto">
          <a:xfrm>
            <a:off x="4497682" y="2869743"/>
            <a:ext cx="369883" cy="315016"/>
          </a:xfrm>
          <a:custGeom>
            <a:avLst/>
            <a:gdLst>
              <a:gd name="T0" fmla="*/ 432030 w 2125663"/>
              <a:gd name="T1" fmla="*/ 1344893 h 1811338"/>
              <a:gd name="T2" fmla="*/ 462740 w 2125663"/>
              <a:gd name="T3" fmla="*/ 1477960 h 1811338"/>
              <a:gd name="T4" fmla="*/ 513638 w 2125663"/>
              <a:gd name="T5" fmla="*/ 1557743 h 1811338"/>
              <a:gd name="T6" fmla="*/ 516481 w 2125663"/>
              <a:gd name="T7" fmla="*/ 1336346 h 1811338"/>
              <a:gd name="T8" fmla="*/ 503401 w 2125663"/>
              <a:gd name="T9" fmla="*/ 1310416 h 1811338"/>
              <a:gd name="T10" fmla="*/ 515913 w 2125663"/>
              <a:gd name="T11" fmla="*/ 1250009 h 1811338"/>
              <a:gd name="T12" fmla="*/ 618846 w 2125663"/>
              <a:gd name="T13" fmla="*/ 1242885 h 1811338"/>
              <a:gd name="T14" fmla="*/ 643583 w 2125663"/>
              <a:gd name="T15" fmla="*/ 1263116 h 1811338"/>
              <a:gd name="T16" fmla="*/ 642446 w 2125663"/>
              <a:gd name="T17" fmla="*/ 1324948 h 1811338"/>
              <a:gd name="T18" fmla="*/ 619414 w 2125663"/>
              <a:gd name="T19" fmla="*/ 1342899 h 1811338"/>
              <a:gd name="T20" fmla="*/ 664057 w 2125663"/>
              <a:gd name="T21" fmla="*/ 1524691 h 1811338"/>
              <a:gd name="T22" fmla="*/ 704434 w 2125663"/>
              <a:gd name="T23" fmla="*/ 1417553 h 1811338"/>
              <a:gd name="T24" fmla="*/ 725191 w 2125663"/>
              <a:gd name="T25" fmla="*/ 1259697 h 1811338"/>
              <a:gd name="T26" fmla="*/ 857412 w 2125663"/>
              <a:gd name="T27" fmla="*/ 1192451 h 1811338"/>
              <a:gd name="T28" fmla="*/ 923096 w 2125663"/>
              <a:gd name="T29" fmla="*/ 1212682 h 1811338"/>
              <a:gd name="T30" fmla="*/ 970013 w 2125663"/>
              <a:gd name="T31" fmla="*/ 1259697 h 1811338"/>
              <a:gd name="T32" fmla="*/ 990201 w 2125663"/>
              <a:gd name="T33" fmla="*/ 1325233 h 1811338"/>
              <a:gd name="T34" fmla="*/ 980818 w 2125663"/>
              <a:gd name="T35" fmla="*/ 1537228 h 1811338"/>
              <a:gd name="T36" fmla="*/ 935891 w 2125663"/>
              <a:gd name="T37" fmla="*/ 1570566 h 1811338"/>
              <a:gd name="T38" fmla="*/ 798837 w 2125663"/>
              <a:gd name="T39" fmla="*/ 1607608 h 1811338"/>
              <a:gd name="T40" fmla="*/ 617424 w 2125663"/>
              <a:gd name="T41" fmla="*/ 1622140 h 1811338"/>
              <a:gd name="T42" fmla="*/ 428049 w 2125663"/>
              <a:gd name="T43" fmla="*/ 1615872 h 1811338"/>
              <a:gd name="T44" fmla="*/ 264551 w 2125663"/>
              <a:gd name="T45" fmla="*/ 1588232 h 1811338"/>
              <a:gd name="T46" fmla="*/ 180669 w 2125663"/>
              <a:gd name="T47" fmla="*/ 1549481 h 1811338"/>
              <a:gd name="T48" fmla="*/ 159912 w 2125663"/>
              <a:gd name="T49" fmla="*/ 1517283 h 1811338"/>
              <a:gd name="T50" fmla="*/ 167873 w 2125663"/>
              <a:gd name="T51" fmla="*/ 1284201 h 1811338"/>
              <a:gd name="T52" fmla="*/ 205123 w 2125663"/>
              <a:gd name="T53" fmla="*/ 1228638 h 1811338"/>
              <a:gd name="T54" fmla="*/ 264266 w 2125663"/>
              <a:gd name="T55" fmla="*/ 1196440 h 1811338"/>
              <a:gd name="T56" fmla="*/ 421225 w 2125663"/>
              <a:gd name="T57" fmla="*/ 1183048 h 1811338"/>
              <a:gd name="T58" fmla="*/ 433514 w 2125663"/>
              <a:gd name="T59" fmla="*/ 761303 h 1811338"/>
              <a:gd name="T60" fmla="*/ 391450 w 2125663"/>
              <a:gd name="T61" fmla="*/ 813630 h 1811338"/>
              <a:gd name="T62" fmla="*/ 379229 w 2125663"/>
              <a:gd name="T63" fmla="*/ 902075 h 1811338"/>
              <a:gd name="T64" fmla="*/ 414756 w 2125663"/>
              <a:gd name="T65" fmla="*/ 1016114 h 1811338"/>
              <a:gd name="T66" fmla="*/ 487516 w 2125663"/>
              <a:gd name="T67" fmla="*/ 1099439 h 1811338"/>
              <a:gd name="T68" fmla="*/ 567666 w 2125663"/>
              <a:gd name="T69" fmla="*/ 1135272 h 1811338"/>
              <a:gd name="T70" fmla="*/ 645542 w 2125663"/>
              <a:gd name="T71" fmla="*/ 1111099 h 1811338"/>
              <a:gd name="T72" fmla="*/ 722282 w 2125663"/>
              <a:gd name="T73" fmla="*/ 1035452 h 1811338"/>
              <a:gd name="T74" fmla="*/ 767757 w 2125663"/>
              <a:gd name="T75" fmla="*/ 926248 h 1811338"/>
              <a:gd name="T76" fmla="*/ 666290 w 2125663"/>
              <a:gd name="T77" fmla="*/ 863967 h 1811338"/>
              <a:gd name="T78" fmla="*/ 546918 w 2125663"/>
              <a:gd name="T79" fmla="*/ 832116 h 1811338"/>
              <a:gd name="T80" fmla="*/ 484389 w 2125663"/>
              <a:gd name="T81" fmla="*/ 790595 h 1811338"/>
              <a:gd name="T82" fmla="*/ 452273 w 2125663"/>
              <a:gd name="T83" fmla="*/ 760734 h 1811338"/>
              <a:gd name="T84" fmla="*/ 568234 w 2125663"/>
              <a:gd name="T85" fmla="*/ 587258 h 1811338"/>
              <a:gd name="T86" fmla="*/ 631616 w 2125663"/>
              <a:gd name="T87" fmla="*/ 594937 h 1811338"/>
              <a:gd name="T88" fmla="*/ 705513 w 2125663"/>
              <a:gd name="T89" fmla="*/ 631054 h 1811338"/>
              <a:gd name="T90" fmla="*/ 790210 w 2125663"/>
              <a:gd name="T91" fmla="*/ 732864 h 1811338"/>
              <a:gd name="T92" fmla="*/ 826306 w 2125663"/>
              <a:gd name="T93" fmla="*/ 873920 h 1811338"/>
              <a:gd name="T94" fmla="*/ 818064 w 2125663"/>
              <a:gd name="T95" fmla="*/ 959237 h 1811338"/>
              <a:gd name="T96" fmla="*/ 780831 w 2125663"/>
              <a:gd name="T97" fmla="*/ 1048534 h 1811338"/>
              <a:gd name="T98" fmla="*/ 687607 w 2125663"/>
              <a:gd name="T99" fmla="*/ 1148922 h 1811338"/>
              <a:gd name="T100" fmla="*/ 588983 w 2125663"/>
              <a:gd name="T101" fmla="*/ 1190727 h 1811338"/>
              <a:gd name="T102" fmla="*/ 525033 w 2125663"/>
              <a:gd name="T103" fmla="*/ 1182480 h 1811338"/>
              <a:gd name="T104" fmla="*/ 421293 w 2125663"/>
              <a:gd name="T105" fmla="*/ 1115081 h 1811338"/>
              <a:gd name="T106" fmla="*/ 345406 w 2125663"/>
              <a:gd name="T107" fmla="*/ 1002463 h 1811338"/>
              <a:gd name="T108" fmla="*/ 325511 w 2125663"/>
              <a:gd name="T109" fmla="*/ 929092 h 1811338"/>
              <a:gd name="T110" fmla="*/ 330627 w 2125663"/>
              <a:gd name="T111" fmla="*/ 813915 h 1811338"/>
              <a:gd name="T112" fmla="*/ 388324 w 2125663"/>
              <a:gd name="T113" fmla="*/ 686510 h 1811338"/>
              <a:gd name="T114" fmla="*/ 482400 w 2125663"/>
              <a:gd name="T115" fmla="*/ 608303 h 1811338"/>
              <a:gd name="T116" fmla="*/ 542939 w 2125663"/>
              <a:gd name="T117" fmla="*/ 589534 h 1811338"/>
              <a:gd name="T118" fmla="*/ 0 w 2125663"/>
              <a:gd name="T119" fmla="*/ 0 h 1811338"/>
              <a:gd name="T120" fmla="*/ 174993 w 2125663"/>
              <a:gd name="T121" fmla="*/ 1118883 h 1811338"/>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60000 65536"/>
              <a:gd name="T172" fmla="*/ 0 60000 65536"/>
              <a:gd name="T173" fmla="*/ 0 60000 65536"/>
              <a:gd name="T174" fmla="*/ 0 60000 65536"/>
              <a:gd name="T175" fmla="*/ 0 60000 65536"/>
              <a:gd name="T176" fmla="*/ 0 60000 65536"/>
              <a:gd name="T177" fmla="*/ 0 60000 65536"/>
              <a:gd name="T178" fmla="*/ 0 60000 65536"/>
              <a:gd name="T179" fmla="*/ 0 60000 65536"/>
              <a:gd name="T180" fmla="*/ 0 60000 65536"/>
              <a:gd name="T181" fmla="*/ 0 60000 65536"/>
              <a:gd name="T182" fmla="*/ 0 60000 65536"/>
            </a:gdLst>
            <a:ahLst/>
            <a:cxnLst>
              <a:cxn ang="T122">
                <a:pos x="T0" y="T1"/>
              </a:cxn>
              <a:cxn ang="T123">
                <a:pos x="T2" y="T3"/>
              </a:cxn>
              <a:cxn ang="T124">
                <a:pos x="T4" y="T5"/>
              </a:cxn>
              <a:cxn ang="T125">
                <a:pos x="T6" y="T7"/>
              </a:cxn>
              <a:cxn ang="T126">
                <a:pos x="T8" y="T9"/>
              </a:cxn>
              <a:cxn ang="T127">
                <a:pos x="T10" y="T11"/>
              </a:cxn>
              <a:cxn ang="T128">
                <a:pos x="T12" y="T13"/>
              </a:cxn>
              <a:cxn ang="T129">
                <a:pos x="T14" y="T15"/>
              </a:cxn>
              <a:cxn ang="T130">
                <a:pos x="T16" y="T17"/>
              </a:cxn>
              <a:cxn ang="T131">
                <a:pos x="T18" y="T19"/>
              </a:cxn>
              <a:cxn ang="T132">
                <a:pos x="T20" y="T21"/>
              </a:cxn>
              <a:cxn ang="T133">
                <a:pos x="T22" y="T23"/>
              </a:cxn>
              <a:cxn ang="T134">
                <a:pos x="T24" y="T25"/>
              </a:cxn>
              <a:cxn ang="T135">
                <a:pos x="T26" y="T27"/>
              </a:cxn>
              <a:cxn ang="T136">
                <a:pos x="T28" y="T29"/>
              </a:cxn>
              <a:cxn ang="T137">
                <a:pos x="T30" y="T31"/>
              </a:cxn>
              <a:cxn ang="T138">
                <a:pos x="T32" y="T33"/>
              </a:cxn>
              <a:cxn ang="T139">
                <a:pos x="T34" y="T35"/>
              </a:cxn>
              <a:cxn ang="T140">
                <a:pos x="T36" y="T37"/>
              </a:cxn>
              <a:cxn ang="T141">
                <a:pos x="T38" y="T39"/>
              </a:cxn>
              <a:cxn ang="T142">
                <a:pos x="T40" y="T41"/>
              </a:cxn>
              <a:cxn ang="T143">
                <a:pos x="T42" y="T43"/>
              </a:cxn>
              <a:cxn ang="T144">
                <a:pos x="T44" y="T45"/>
              </a:cxn>
              <a:cxn ang="T145">
                <a:pos x="T46" y="T47"/>
              </a:cxn>
              <a:cxn ang="T146">
                <a:pos x="T48" y="T49"/>
              </a:cxn>
              <a:cxn ang="T147">
                <a:pos x="T50" y="T51"/>
              </a:cxn>
              <a:cxn ang="T148">
                <a:pos x="T52" y="T53"/>
              </a:cxn>
              <a:cxn ang="T149">
                <a:pos x="T54" y="T55"/>
              </a:cxn>
              <a:cxn ang="T150">
                <a:pos x="T56" y="T57"/>
              </a:cxn>
              <a:cxn ang="T151">
                <a:pos x="T58" y="T59"/>
              </a:cxn>
              <a:cxn ang="T152">
                <a:pos x="T60" y="T61"/>
              </a:cxn>
              <a:cxn ang="T153">
                <a:pos x="T62" y="T63"/>
              </a:cxn>
              <a:cxn ang="T154">
                <a:pos x="T64" y="T65"/>
              </a:cxn>
              <a:cxn ang="T155">
                <a:pos x="T66" y="T67"/>
              </a:cxn>
              <a:cxn ang="T156">
                <a:pos x="T68" y="T69"/>
              </a:cxn>
              <a:cxn ang="T157">
                <a:pos x="T70" y="T71"/>
              </a:cxn>
              <a:cxn ang="T158">
                <a:pos x="T72" y="T73"/>
              </a:cxn>
              <a:cxn ang="T159">
                <a:pos x="T74" y="T75"/>
              </a:cxn>
              <a:cxn ang="T160">
                <a:pos x="T76" y="T77"/>
              </a:cxn>
              <a:cxn ang="T161">
                <a:pos x="T78" y="T79"/>
              </a:cxn>
              <a:cxn ang="T162">
                <a:pos x="T80" y="T81"/>
              </a:cxn>
              <a:cxn ang="T163">
                <a:pos x="T82" y="T83"/>
              </a:cxn>
              <a:cxn ang="T164">
                <a:pos x="T84" y="T85"/>
              </a:cxn>
              <a:cxn ang="T165">
                <a:pos x="T86" y="T87"/>
              </a:cxn>
              <a:cxn ang="T166">
                <a:pos x="T88" y="T89"/>
              </a:cxn>
              <a:cxn ang="T167">
                <a:pos x="T90" y="T91"/>
              </a:cxn>
              <a:cxn ang="T168">
                <a:pos x="T92" y="T93"/>
              </a:cxn>
              <a:cxn ang="T169">
                <a:pos x="T94" y="T95"/>
              </a:cxn>
              <a:cxn ang="T170">
                <a:pos x="T96" y="T97"/>
              </a:cxn>
              <a:cxn ang="T171">
                <a:pos x="T98" y="T99"/>
              </a:cxn>
              <a:cxn ang="T172">
                <a:pos x="T100" y="T101"/>
              </a:cxn>
              <a:cxn ang="T173">
                <a:pos x="T102" y="T103"/>
              </a:cxn>
              <a:cxn ang="T174">
                <a:pos x="T104" y="T105"/>
              </a:cxn>
              <a:cxn ang="T175">
                <a:pos x="T106" y="T107"/>
              </a:cxn>
              <a:cxn ang="T176">
                <a:pos x="T108" y="T109"/>
              </a:cxn>
              <a:cxn ang="T177">
                <a:pos x="T110" y="T111"/>
              </a:cxn>
              <a:cxn ang="T178">
                <a:pos x="T112" y="T113"/>
              </a:cxn>
              <a:cxn ang="T179">
                <a:pos x="T114" y="T115"/>
              </a:cxn>
              <a:cxn ang="T180">
                <a:pos x="T116" y="T117"/>
              </a:cxn>
              <a:cxn ang="T181">
                <a:pos x="T118" y="T119"/>
              </a:cxn>
              <a:cxn ang="T182">
                <a:pos x="T120" y="T121"/>
              </a:cxn>
            </a:cxnLst>
            <a:rect l="0" t="0" r="r" b="b"/>
            <a:pathLst>
              <a:path w="2125663" h="1811338">
                <a:moveTo>
                  <a:pt x="470017" y="1320800"/>
                </a:moveTo>
                <a:lnTo>
                  <a:pt x="470335" y="1343069"/>
                </a:lnTo>
                <a:lnTo>
                  <a:pt x="471286" y="1364382"/>
                </a:lnTo>
                <a:lnTo>
                  <a:pt x="472238" y="1385696"/>
                </a:lnTo>
                <a:lnTo>
                  <a:pt x="473190" y="1406374"/>
                </a:lnTo>
                <a:lnTo>
                  <a:pt x="474459" y="1426415"/>
                </a:lnTo>
                <a:lnTo>
                  <a:pt x="476363" y="1446139"/>
                </a:lnTo>
                <a:lnTo>
                  <a:pt x="478267" y="1464908"/>
                </a:lnTo>
                <a:lnTo>
                  <a:pt x="480170" y="1483677"/>
                </a:lnTo>
                <a:lnTo>
                  <a:pt x="482074" y="1501491"/>
                </a:lnTo>
                <a:lnTo>
                  <a:pt x="484612" y="1518988"/>
                </a:lnTo>
                <a:lnTo>
                  <a:pt x="487468" y="1535530"/>
                </a:lnTo>
                <a:lnTo>
                  <a:pt x="490323" y="1552072"/>
                </a:lnTo>
                <a:lnTo>
                  <a:pt x="493179" y="1567660"/>
                </a:lnTo>
                <a:lnTo>
                  <a:pt x="496352" y="1582611"/>
                </a:lnTo>
                <a:lnTo>
                  <a:pt x="500159" y="1597563"/>
                </a:lnTo>
                <a:lnTo>
                  <a:pt x="503649" y="1611560"/>
                </a:lnTo>
                <a:lnTo>
                  <a:pt x="507774" y="1624921"/>
                </a:lnTo>
                <a:lnTo>
                  <a:pt x="511899" y="1637646"/>
                </a:lnTo>
                <a:lnTo>
                  <a:pt x="516341" y="1650052"/>
                </a:lnTo>
                <a:lnTo>
                  <a:pt x="520783" y="1661505"/>
                </a:lnTo>
                <a:lnTo>
                  <a:pt x="525859" y="1672639"/>
                </a:lnTo>
                <a:lnTo>
                  <a:pt x="530936" y="1683137"/>
                </a:lnTo>
                <a:lnTo>
                  <a:pt x="536329" y="1692998"/>
                </a:lnTo>
                <a:lnTo>
                  <a:pt x="541723" y="1702224"/>
                </a:lnTo>
                <a:lnTo>
                  <a:pt x="547752" y="1710813"/>
                </a:lnTo>
                <a:lnTo>
                  <a:pt x="553463" y="1718766"/>
                </a:lnTo>
                <a:lnTo>
                  <a:pt x="559808" y="1726083"/>
                </a:lnTo>
                <a:lnTo>
                  <a:pt x="566154" y="1732763"/>
                </a:lnTo>
                <a:lnTo>
                  <a:pt x="573134" y="1739125"/>
                </a:lnTo>
                <a:lnTo>
                  <a:pt x="580114" y="1744215"/>
                </a:lnTo>
                <a:lnTo>
                  <a:pt x="587412" y="1749305"/>
                </a:lnTo>
                <a:lnTo>
                  <a:pt x="594709" y="1753123"/>
                </a:lnTo>
                <a:lnTo>
                  <a:pt x="594709" y="1499901"/>
                </a:lnTo>
                <a:lnTo>
                  <a:pt x="591537" y="1499264"/>
                </a:lnTo>
                <a:lnTo>
                  <a:pt x="588047" y="1498310"/>
                </a:lnTo>
                <a:lnTo>
                  <a:pt x="584874" y="1497038"/>
                </a:lnTo>
                <a:lnTo>
                  <a:pt x="582018" y="1495765"/>
                </a:lnTo>
                <a:lnTo>
                  <a:pt x="579163" y="1494175"/>
                </a:lnTo>
                <a:lnTo>
                  <a:pt x="576307" y="1491948"/>
                </a:lnTo>
                <a:lnTo>
                  <a:pt x="573769" y="1489721"/>
                </a:lnTo>
                <a:lnTo>
                  <a:pt x="571548" y="1487494"/>
                </a:lnTo>
                <a:lnTo>
                  <a:pt x="569327" y="1484949"/>
                </a:lnTo>
                <a:lnTo>
                  <a:pt x="567106" y="1482404"/>
                </a:lnTo>
                <a:lnTo>
                  <a:pt x="565519" y="1479223"/>
                </a:lnTo>
                <a:lnTo>
                  <a:pt x="564250" y="1476360"/>
                </a:lnTo>
                <a:lnTo>
                  <a:pt x="563298" y="1473179"/>
                </a:lnTo>
                <a:lnTo>
                  <a:pt x="562347" y="1469998"/>
                </a:lnTo>
                <a:lnTo>
                  <a:pt x="562029" y="1466180"/>
                </a:lnTo>
                <a:lnTo>
                  <a:pt x="561712" y="1462999"/>
                </a:lnTo>
                <a:lnTo>
                  <a:pt x="561712" y="1425143"/>
                </a:lnTo>
                <a:lnTo>
                  <a:pt x="562029" y="1421007"/>
                </a:lnTo>
                <a:lnTo>
                  <a:pt x="562664" y="1417508"/>
                </a:lnTo>
                <a:lnTo>
                  <a:pt x="563616" y="1414009"/>
                </a:lnTo>
                <a:lnTo>
                  <a:pt x="564885" y="1410191"/>
                </a:lnTo>
                <a:lnTo>
                  <a:pt x="566154" y="1407010"/>
                </a:lnTo>
                <a:lnTo>
                  <a:pt x="568375" y="1403829"/>
                </a:lnTo>
                <a:lnTo>
                  <a:pt x="570596" y="1400966"/>
                </a:lnTo>
                <a:lnTo>
                  <a:pt x="572817" y="1398103"/>
                </a:lnTo>
                <a:lnTo>
                  <a:pt x="575673" y="1395558"/>
                </a:lnTo>
                <a:lnTo>
                  <a:pt x="578528" y="1393649"/>
                </a:lnTo>
                <a:lnTo>
                  <a:pt x="581701" y="1391741"/>
                </a:lnTo>
                <a:lnTo>
                  <a:pt x="584874" y="1390150"/>
                </a:lnTo>
                <a:lnTo>
                  <a:pt x="588364" y="1388878"/>
                </a:lnTo>
                <a:lnTo>
                  <a:pt x="592171" y="1387605"/>
                </a:lnTo>
                <a:lnTo>
                  <a:pt x="595979" y="1386969"/>
                </a:lnTo>
                <a:lnTo>
                  <a:pt x="599786" y="1386969"/>
                </a:lnTo>
                <a:lnTo>
                  <a:pt x="682597" y="1386969"/>
                </a:lnTo>
                <a:lnTo>
                  <a:pt x="686721" y="1386969"/>
                </a:lnTo>
                <a:lnTo>
                  <a:pt x="690529" y="1387605"/>
                </a:lnTo>
                <a:lnTo>
                  <a:pt x="694019" y="1388878"/>
                </a:lnTo>
                <a:lnTo>
                  <a:pt x="697826" y="1390150"/>
                </a:lnTo>
                <a:lnTo>
                  <a:pt x="700999" y="1391741"/>
                </a:lnTo>
                <a:lnTo>
                  <a:pt x="704172" y="1393649"/>
                </a:lnTo>
                <a:lnTo>
                  <a:pt x="707345" y="1395558"/>
                </a:lnTo>
                <a:lnTo>
                  <a:pt x="709883" y="1398103"/>
                </a:lnTo>
                <a:lnTo>
                  <a:pt x="712104" y="1400966"/>
                </a:lnTo>
                <a:lnTo>
                  <a:pt x="714325" y="1403829"/>
                </a:lnTo>
                <a:lnTo>
                  <a:pt x="716229" y="1407010"/>
                </a:lnTo>
                <a:lnTo>
                  <a:pt x="718132" y="1410191"/>
                </a:lnTo>
                <a:lnTo>
                  <a:pt x="719402" y="1414009"/>
                </a:lnTo>
                <a:lnTo>
                  <a:pt x="720353" y="1417508"/>
                </a:lnTo>
                <a:lnTo>
                  <a:pt x="720671" y="1421007"/>
                </a:lnTo>
                <a:lnTo>
                  <a:pt x="720988" y="1425143"/>
                </a:lnTo>
                <a:lnTo>
                  <a:pt x="720988" y="1462999"/>
                </a:lnTo>
                <a:lnTo>
                  <a:pt x="720988" y="1466180"/>
                </a:lnTo>
                <a:lnTo>
                  <a:pt x="720353" y="1469998"/>
                </a:lnTo>
                <a:lnTo>
                  <a:pt x="719719" y="1473179"/>
                </a:lnTo>
                <a:lnTo>
                  <a:pt x="718450" y="1476360"/>
                </a:lnTo>
                <a:lnTo>
                  <a:pt x="716863" y="1479223"/>
                </a:lnTo>
                <a:lnTo>
                  <a:pt x="715277" y="1482404"/>
                </a:lnTo>
                <a:lnTo>
                  <a:pt x="713373" y="1484949"/>
                </a:lnTo>
                <a:lnTo>
                  <a:pt x="711469" y="1487494"/>
                </a:lnTo>
                <a:lnTo>
                  <a:pt x="708931" y="1489721"/>
                </a:lnTo>
                <a:lnTo>
                  <a:pt x="706710" y="1491948"/>
                </a:lnTo>
                <a:lnTo>
                  <a:pt x="703537" y="1494175"/>
                </a:lnTo>
                <a:lnTo>
                  <a:pt x="700682" y="1495765"/>
                </a:lnTo>
                <a:lnTo>
                  <a:pt x="697826" y="1497038"/>
                </a:lnTo>
                <a:lnTo>
                  <a:pt x="694653" y="1498310"/>
                </a:lnTo>
                <a:lnTo>
                  <a:pt x="691163" y="1499264"/>
                </a:lnTo>
                <a:lnTo>
                  <a:pt x="687991" y="1499901"/>
                </a:lnTo>
                <a:lnTo>
                  <a:pt x="687991" y="1753123"/>
                </a:lnTo>
                <a:lnTo>
                  <a:pt x="695605" y="1749305"/>
                </a:lnTo>
                <a:lnTo>
                  <a:pt x="702586" y="1744215"/>
                </a:lnTo>
                <a:lnTo>
                  <a:pt x="709566" y="1739125"/>
                </a:lnTo>
                <a:lnTo>
                  <a:pt x="716229" y="1732763"/>
                </a:lnTo>
                <a:lnTo>
                  <a:pt x="722892" y="1726083"/>
                </a:lnTo>
                <a:lnTo>
                  <a:pt x="729237" y="1718766"/>
                </a:lnTo>
                <a:lnTo>
                  <a:pt x="734948" y="1710813"/>
                </a:lnTo>
                <a:lnTo>
                  <a:pt x="740977" y="1702224"/>
                </a:lnTo>
                <a:lnTo>
                  <a:pt x="746371" y="1692998"/>
                </a:lnTo>
                <a:lnTo>
                  <a:pt x="751447" y="1683137"/>
                </a:lnTo>
                <a:lnTo>
                  <a:pt x="756841" y="1672639"/>
                </a:lnTo>
                <a:lnTo>
                  <a:pt x="761600" y="1661505"/>
                </a:lnTo>
                <a:lnTo>
                  <a:pt x="766359" y="1650052"/>
                </a:lnTo>
                <a:lnTo>
                  <a:pt x="770801" y="1637646"/>
                </a:lnTo>
                <a:lnTo>
                  <a:pt x="774926" y="1624921"/>
                </a:lnTo>
                <a:lnTo>
                  <a:pt x="779051" y="1611560"/>
                </a:lnTo>
                <a:lnTo>
                  <a:pt x="782541" y="1597563"/>
                </a:lnTo>
                <a:lnTo>
                  <a:pt x="786031" y="1582611"/>
                </a:lnTo>
                <a:lnTo>
                  <a:pt x="789521" y="1567660"/>
                </a:lnTo>
                <a:lnTo>
                  <a:pt x="792377" y="1552072"/>
                </a:lnTo>
                <a:lnTo>
                  <a:pt x="795232" y="1535530"/>
                </a:lnTo>
                <a:lnTo>
                  <a:pt x="797770" y="1518988"/>
                </a:lnTo>
                <a:lnTo>
                  <a:pt x="800626" y="1501491"/>
                </a:lnTo>
                <a:lnTo>
                  <a:pt x="802530" y="1483677"/>
                </a:lnTo>
                <a:lnTo>
                  <a:pt x="804751" y="1464908"/>
                </a:lnTo>
                <a:lnTo>
                  <a:pt x="806337" y="1446139"/>
                </a:lnTo>
                <a:lnTo>
                  <a:pt x="807923" y="1426415"/>
                </a:lnTo>
                <a:lnTo>
                  <a:pt x="809193" y="1406374"/>
                </a:lnTo>
                <a:lnTo>
                  <a:pt x="810779" y="1385696"/>
                </a:lnTo>
                <a:lnTo>
                  <a:pt x="811731" y="1364382"/>
                </a:lnTo>
                <a:lnTo>
                  <a:pt x="812365" y="1343069"/>
                </a:lnTo>
                <a:lnTo>
                  <a:pt x="813000" y="1320800"/>
                </a:lnTo>
                <a:lnTo>
                  <a:pt x="840921" y="1322709"/>
                </a:lnTo>
                <a:lnTo>
                  <a:pt x="866621" y="1324300"/>
                </a:lnTo>
                <a:lnTo>
                  <a:pt x="909771" y="1327481"/>
                </a:lnTo>
                <a:lnTo>
                  <a:pt x="938644" y="1330026"/>
                </a:lnTo>
                <a:lnTo>
                  <a:pt x="948797" y="1330980"/>
                </a:lnTo>
                <a:lnTo>
                  <a:pt x="956729" y="1331298"/>
                </a:lnTo>
                <a:lnTo>
                  <a:pt x="964661" y="1331934"/>
                </a:lnTo>
                <a:lnTo>
                  <a:pt x="972593" y="1332889"/>
                </a:lnTo>
                <a:lnTo>
                  <a:pt x="980208" y="1334161"/>
                </a:lnTo>
                <a:lnTo>
                  <a:pt x="987823" y="1335752"/>
                </a:lnTo>
                <a:lnTo>
                  <a:pt x="995437" y="1337979"/>
                </a:lnTo>
                <a:lnTo>
                  <a:pt x="1002418" y="1340205"/>
                </a:lnTo>
                <a:lnTo>
                  <a:pt x="1009715" y="1343387"/>
                </a:lnTo>
                <a:lnTo>
                  <a:pt x="1016378" y="1346250"/>
                </a:lnTo>
                <a:lnTo>
                  <a:pt x="1023358" y="1349749"/>
                </a:lnTo>
                <a:lnTo>
                  <a:pt x="1030021" y="1353885"/>
                </a:lnTo>
                <a:lnTo>
                  <a:pt x="1036050" y="1357702"/>
                </a:lnTo>
                <a:lnTo>
                  <a:pt x="1042395" y="1361837"/>
                </a:lnTo>
                <a:lnTo>
                  <a:pt x="1048106" y="1366927"/>
                </a:lnTo>
                <a:lnTo>
                  <a:pt x="1053817" y="1371699"/>
                </a:lnTo>
                <a:lnTo>
                  <a:pt x="1059211" y="1377107"/>
                </a:lnTo>
                <a:lnTo>
                  <a:pt x="1064605" y="1382197"/>
                </a:lnTo>
                <a:lnTo>
                  <a:pt x="1069364" y="1388241"/>
                </a:lnTo>
                <a:lnTo>
                  <a:pt x="1073806" y="1393967"/>
                </a:lnTo>
                <a:lnTo>
                  <a:pt x="1078248" y="1400012"/>
                </a:lnTo>
                <a:lnTo>
                  <a:pt x="1082373" y="1406374"/>
                </a:lnTo>
                <a:lnTo>
                  <a:pt x="1085863" y="1413054"/>
                </a:lnTo>
                <a:lnTo>
                  <a:pt x="1089670" y="1419735"/>
                </a:lnTo>
                <a:lnTo>
                  <a:pt x="1092843" y="1426734"/>
                </a:lnTo>
                <a:lnTo>
                  <a:pt x="1095381" y="1433732"/>
                </a:lnTo>
                <a:lnTo>
                  <a:pt x="1097920" y="1441049"/>
                </a:lnTo>
                <a:lnTo>
                  <a:pt x="1100141" y="1448684"/>
                </a:lnTo>
                <a:lnTo>
                  <a:pt x="1101727" y="1456000"/>
                </a:lnTo>
                <a:lnTo>
                  <a:pt x="1103314" y="1463635"/>
                </a:lnTo>
                <a:lnTo>
                  <a:pt x="1104265" y="1471588"/>
                </a:lnTo>
                <a:lnTo>
                  <a:pt x="1104900" y="1479541"/>
                </a:lnTo>
                <a:lnTo>
                  <a:pt x="1104900" y="1487494"/>
                </a:lnTo>
                <a:lnTo>
                  <a:pt x="1104900" y="1686000"/>
                </a:lnTo>
                <a:lnTo>
                  <a:pt x="1104900" y="1690135"/>
                </a:lnTo>
                <a:lnTo>
                  <a:pt x="1104265" y="1693953"/>
                </a:lnTo>
                <a:lnTo>
                  <a:pt x="1103631" y="1697770"/>
                </a:lnTo>
                <a:lnTo>
                  <a:pt x="1102362" y="1701906"/>
                </a:lnTo>
                <a:lnTo>
                  <a:pt x="1101093" y="1705405"/>
                </a:lnTo>
                <a:lnTo>
                  <a:pt x="1099189" y="1709222"/>
                </a:lnTo>
                <a:lnTo>
                  <a:pt x="1096968" y="1713040"/>
                </a:lnTo>
                <a:lnTo>
                  <a:pt x="1094430" y="1716221"/>
                </a:lnTo>
                <a:lnTo>
                  <a:pt x="1091891" y="1719720"/>
                </a:lnTo>
                <a:lnTo>
                  <a:pt x="1089036" y="1722901"/>
                </a:lnTo>
                <a:lnTo>
                  <a:pt x="1085546" y="1726719"/>
                </a:lnTo>
                <a:lnTo>
                  <a:pt x="1082056" y="1729900"/>
                </a:lnTo>
                <a:lnTo>
                  <a:pt x="1078248" y="1732763"/>
                </a:lnTo>
                <a:lnTo>
                  <a:pt x="1074124" y="1736262"/>
                </a:lnTo>
                <a:lnTo>
                  <a:pt x="1069682" y="1739125"/>
                </a:lnTo>
                <a:lnTo>
                  <a:pt x="1065240" y="1741989"/>
                </a:lnTo>
                <a:lnTo>
                  <a:pt x="1055404" y="1748033"/>
                </a:lnTo>
                <a:lnTo>
                  <a:pt x="1044299" y="1753441"/>
                </a:lnTo>
                <a:lnTo>
                  <a:pt x="1032560" y="1758531"/>
                </a:lnTo>
                <a:lnTo>
                  <a:pt x="1019868" y="1763939"/>
                </a:lnTo>
                <a:lnTo>
                  <a:pt x="1005908" y="1768392"/>
                </a:lnTo>
                <a:lnTo>
                  <a:pt x="991630" y="1773164"/>
                </a:lnTo>
                <a:lnTo>
                  <a:pt x="976718" y="1777300"/>
                </a:lnTo>
                <a:lnTo>
                  <a:pt x="960854" y="1781117"/>
                </a:lnTo>
                <a:lnTo>
                  <a:pt x="944038" y="1784934"/>
                </a:lnTo>
                <a:lnTo>
                  <a:pt x="927222" y="1788434"/>
                </a:lnTo>
                <a:lnTo>
                  <a:pt x="909454" y="1791615"/>
                </a:lnTo>
                <a:lnTo>
                  <a:pt x="891369" y="1794796"/>
                </a:lnTo>
                <a:lnTo>
                  <a:pt x="872332" y="1797341"/>
                </a:lnTo>
                <a:lnTo>
                  <a:pt x="853295" y="1799886"/>
                </a:lnTo>
                <a:lnTo>
                  <a:pt x="833941" y="1801795"/>
                </a:lnTo>
                <a:lnTo>
                  <a:pt x="813952" y="1804022"/>
                </a:lnTo>
                <a:lnTo>
                  <a:pt x="793328" y="1805930"/>
                </a:lnTo>
                <a:lnTo>
                  <a:pt x="773022" y="1807203"/>
                </a:lnTo>
                <a:lnTo>
                  <a:pt x="752399" y="1808475"/>
                </a:lnTo>
                <a:lnTo>
                  <a:pt x="731458" y="1809748"/>
                </a:lnTo>
                <a:lnTo>
                  <a:pt x="710200" y="1810384"/>
                </a:lnTo>
                <a:lnTo>
                  <a:pt x="688942" y="1811020"/>
                </a:lnTo>
                <a:lnTo>
                  <a:pt x="667684" y="1811338"/>
                </a:lnTo>
                <a:lnTo>
                  <a:pt x="646427" y="1811338"/>
                </a:lnTo>
                <a:lnTo>
                  <a:pt x="625486" y="1811338"/>
                </a:lnTo>
                <a:lnTo>
                  <a:pt x="603911" y="1811020"/>
                </a:lnTo>
                <a:lnTo>
                  <a:pt x="582653" y="1810384"/>
                </a:lnTo>
                <a:lnTo>
                  <a:pt x="561395" y="1809748"/>
                </a:lnTo>
                <a:lnTo>
                  <a:pt x="540137" y="1808475"/>
                </a:lnTo>
                <a:lnTo>
                  <a:pt x="518879" y="1807203"/>
                </a:lnTo>
                <a:lnTo>
                  <a:pt x="498573" y="1805930"/>
                </a:lnTo>
                <a:lnTo>
                  <a:pt x="477632" y="1804022"/>
                </a:lnTo>
                <a:lnTo>
                  <a:pt x="457326" y="1801795"/>
                </a:lnTo>
                <a:lnTo>
                  <a:pt x="437337" y="1799886"/>
                </a:lnTo>
                <a:lnTo>
                  <a:pt x="417983" y="1797341"/>
                </a:lnTo>
                <a:lnTo>
                  <a:pt x="398629" y="1794796"/>
                </a:lnTo>
                <a:lnTo>
                  <a:pt x="379909" y="1791615"/>
                </a:lnTo>
                <a:lnTo>
                  <a:pt x="361824" y="1788434"/>
                </a:lnTo>
                <a:lnTo>
                  <a:pt x="344056" y="1784934"/>
                </a:lnTo>
                <a:lnTo>
                  <a:pt x="327240" y="1781117"/>
                </a:lnTo>
                <a:lnTo>
                  <a:pt x="310741" y="1777300"/>
                </a:lnTo>
                <a:lnTo>
                  <a:pt x="295195" y="1773164"/>
                </a:lnTo>
                <a:lnTo>
                  <a:pt x="280600" y="1768392"/>
                </a:lnTo>
                <a:lnTo>
                  <a:pt x="266322" y="1763939"/>
                </a:lnTo>
                <a:lnTo>
                  <a:pt x="252996" y="1758531"/>
                </a:lnTo>
                <a:lnTo>
                  <a:pt x="240622" y="1753441"/>
                </a:lnTo>
                <a:lnTo>
                  <a:pt x="229517" y="1748033"/>
                </a:lnTo>
                <a:lnTo>
                  <a:pt x="219047" y="1741989"/>
                </a:lnTo>
                <a:lnTo>
                  <a:pt x="214288" y="1739125"/>
                </a:lnTo>
                <a:lnTo>
                  <a:pt x="209846" y="1736262"/>
                </a:lnTo>
                <a:lnTo>
                  <a:pt x="205404" y="1732763"/>
                </a:lnTo>
                <a:lnTo>
                  <a:pt x="201596" y="1729900"/>
                </a:lnTo>
                <a:lnTo>
                  <a:pt x="198106" y="1726719"/>
                </a:lnTo>
                <a:lnTo>
                  <a:pt x="194299" y="1722901"/>
                </a:lnTo>
                <a:lnTo>
                  <a:pt x="191443" y="1719720"/>
                </a:lnTo>
                <a:lnTo>
                  <a:pt x="188588" y="1716221"/>
                </a:lnTo>
                <a:lnTo>
                  <a:pt x="186367" y="1713040"/>
                </a:lnTo>
                <a:lnTo>
                  <a:pt x="183828" y="1709222"/>
                </a:lnTo>
                <a:lnTo>
                  <a:pt x="181925" y="1705405"/>
                </a:lnTo>
                <a:lnTo>
                  <a:pt x="180338" y="1701906"/>
                </a:lnTo>
                <a:lnTo>
                  <a:pt x="179386" y="1697770"/>
                </a:lnTo>
                <a:lnTo>
                  <a:pt x="178435" y="1693953"/>
                </a:lnTo>
                <a:lnTo>
                  <a:pt x="177800" y="1690135"/>
                </a:lnTo>
                <a:lnTo>
                  <a:pt x="177800" y="1686000"/>
                </a:lnTo>
                <a:lnTo>
                  <a:pt x="177800" y="1487494"/>
                </a:lnTo>
                <a:lnTo>
                  <a:pt x="178117" y="1479541"/>
                </a:lnTo>
                <a:lnTo>
                  <a:pt x="178435" y="1471588"/>
                </a:lnTo>
                <a:lnTo>
                  <a:pt x="179386" y="1463635"/>
                </a:lnTo>
                <a:lnTo>
                  <a:pt x="180973" y="1456000"/>
                </a:lnTo>
                <a:lnTo>
                  <a:pt x="182559" y="1448684"/>
                </a:lnTo>
                <a:lnTo>
                  <a:pt x="184463" y="1441049"/>
                </a:lnTo>
                <a:lnTo>
                  <a:pt x="187318" y="1433732"/>
                </a:lnTo>
                <a:lnTo>
                  <a:pt x="190174" y="1426734"/>
                </a:lnTo>
                <a:lnTo>
                  <a:pt x="193030" y="1419735"/>
                </a:lnTo>
                <a:lnTo>
                  <a:pt x="196520" y="1413054"/>
                </a:lnTo>
                <a:lnTo>
                  <a:pt x="200327" y="1406374"/>
                </a:lnTo>
                <a:lnTo>
                  <a:pt x="204452" y="1400012"/>
                </a:lnTo>
                <a:lnTo>
                  <a:pt x="208576" y="1393967"/>
                </a:lnTo>
                <a:lnTo>
                  <a:pt x="213336" y="1388241"/>
                </a:lnTo>
                <a:lnTo>
                  <a:pt x="218095" y="1382197"/>
                </a:lnTo>
                <a:lnTo>
                  <a:pt x="223489" y="1377107"/>
                </a:lnTo>
                <a:lnTo>
                  <a:pt x="228883" y="1371699"/>
                </a:lnTo>
                <a:lnTo>
                  <a:pt x="234594" y="1366927"/>
                </a:lnTo>
                <a:lnTo>
                  <a:pt x="240305" y="1361837"/>
                </a:lnTo>
                <a:lnTo>
                  <a:pt x="246650" y="1357702"/>
                </a:lnTo>
                <a:lnTo>
                  <a:pt x="252679" y="1353885"/>
                </a:lnTo>
                <a:lnTo>
                  <a:pt x="259659" y="1349749"/>
                </a:lnTo>
                <a:lnTo>
                  <a:pt x="266005" y="1346250"/>
                </a:lnTo>
                <a:lnTo>
                  <a:pt x="272985" y="1343387"/>
                </a:lnTo>
                <a:lnTo>
                  <a:pt x="280282" y="1340205"/>
                </a:lnTo>
                <a:lnTo>
                  <a:pt x="287263" y="1337979"/>
                </a:lnTo>
                <a:lnTo>
                  <a:pt x="294877" y="1335752"/>
                </a:lnTo>
                <a:lnTo>
                  <a:pt x="302492" y="1334161"/>
                </a:lnTo>
                <a:lnTo>
                  <a:pt x="310107" y="1332889"/>
                </a:lnTo>
                <a:lnTo>
                  <a:pt x="318039" y="1331934"/>
                </a:lnTo>
                <a:lnTo>
                  <a:pt x="325971" y="1331298"/>
                </a:lnTo>
                <a:lnTo>
                  <a:pt x="333903" y="1330980"/>
                </a:lnTo>
                <a:lnTo>
                  <a:pt x="344056" y="1330026"/>
                </a:lnTo>
                <a:lnTo>
                  <a:pt x="372929" y="1327481"/>
                </a:lnTo>
                <a:lnTo>
                  <a:pt x="415762" y="1324300"/>
                </a:lnTo>
                <a:lnTo>
                  <a:pt x="441779" y="1322709"/>
                </a:lnTo>
                <a:lnTo>
                  <a:pt x="470017" y="1320800"/>
                </a:lnTo>
                <a:close/>
                <a:moveTo>
                  <a:pt x="1004887" y="995363"/>
                </a:moveTo>
                <a:lnTo>
                  <a:pt x="1176337" y="995363"/>
                </a:lnTo>
                <a:lnTo>
                  <a:pt x="1176337" y="1265238"/>
                </a:lnTo>
                <a:lnTo>
                  <a:pt x="1004887" y="1265238"/>
                </a:lnTo>
                <a:lnTo>
                  <a:pt x="1004887" y="995363"/>
                </a:lnTo>
                <a:close/>
                <a:moveTo>
                  <a:pt x="493561" y="847408"/>
                </a:moveTo>
                <a:lnTo>
                  <a:pt x="491024" y="847726"/>
                </a:lnTo>
                <a:lnTo>
                  <a:pt x="488804" y="848043"/>
                </a:lnTo>
                <a:lnTo>
                  <a:pt x="485950" y="848996"/>
                </a:lnTo>
                <a:lnTo>
                  <a:pt x="483730" y="849948"/>
                </a:lnTo>
                <a:lnTo>
                  <a:pt x="481510" y="851218"/>
                </a:lnTo>
                <a:lnTo>
                  <a:pt x="479290" y="852806"/>
                </a:lnTo>
                <a:lnTo>
                  <a:pt x="475167" y="856933"/>
                </a:lnTo>
                <a:lnTo>
                  <a:pt x="470727" y="861061"/>
                </a:lnTo>
                <a:lnTo>
                  <a:pt x="466604" y="865823"/>
                </a:lnTo>
                <a:lnTo>
                  <a:pt x="462482" y="871221"/>
                </a:lnTo>
                <a:lnTo>
                  <a:pt x="454553" y="882651"/>
                </a:lnTo>
                <a:lnTo>
                  <a:pt x="448527" y="890906"/>
                </a:lnTo>
                <a:lnTo>
                  <a:pt x="442819" y="899478"/>
                </a:lnTo>
                <a:lnTo>
                  <a:pt x="436793" y="908368"/>
                </a:lnTo>
                <a:lnTo>
                  <a:pt x="431402" y="917893"/>
                </a:lnTo>
                <a:lnTo>
                  <a:pt x="429499" y="926783"/>
                </a:lnTo>
                <a:lnTo>
                  <a:pt x="427596" y="935673"/>
                </a:lnTo>
                <a:lnTo>
                  <a:pt x="426010" y="945198"/>
                </a:lnTo>
                <a:lnTo>
                  <a:pt x="424742" y="954406"/>
                </a:lnTo>
                <a:lnTo>
                  <a:pt x="423790" y="963931"/>
                </a:lnTo>
                <a:lnTo>
                  <a:pt x="423156" y="973773"/>
                </a:lnTo>
                <a:lnTo>
                  <a:pt x="422839" y="982981"/>
                </a:lnTo>
                <a:lnTo>
                  <a:pt x="422839" y="992823"/>
                </a:lnTo>
                <a:lnTo>
                  <a:pt x="423156" y="1007111"/>
                </a:lnTo>
                <a:lnTo>
                  <a:pt x="424107" y="1020764"/>
                </a:lnTo>
                <a:lnTo>
                  <a:pt x="426010" y="1034099"/>
                </a:lnTo>
                <a:lnTo>
                  <a:pt x="428547" y="1047434"/>
                </a:lnTo>
                <a:lnTo>
                  <a:pt x="432036" y="1060769"/>
                </a:lnTo>
                <a:lnTo>
                  <a:pt x="435525" y="1073469"/>
                </a:lnTo>
                <a:lnTo>
                  <a:pt x="439965" y="1086169"/>
                </a:lnTo>
                <a:lnTo>
                  <a:pt x="445039" y="1098551"/>
                </a:lnTo>
                <a:lnTo>
                  <a:pt x="450430" y="1110934"/>
                </a:lnTo>
                <a:lnTo>
                  <a:pt x="456456" y="1122999"/>
                </a:lnTo>
                <a:lnTo>
                  <a:pt x="462799" y="1134429"/>
                </a:lnTo>
                <a:lnTo>
                  <a:pt x="469459" y="1145541"/>
                </a:lnTo>
                <a:lnTo>
                  <a:pt x="477070" y="1156019"/>
                </a:lnTo>
                <a:lnTo>
                  <a:pt x="484364" y="1166496"/>
                </a:lnTo>
                <a:lnTo>
                  <a:pt x="492293" y="1176656"/>
                </a:lnTo>
                <a:lnTo>
                  <a:pt x="500539" y="1186181"/>
                </a:lnTo>
                <a:lnTo>
                  <a:pt x="508784" y="1195389"/>
                </a:lnTo>
                <a:lnTo>
                  <a:pt x="517347" y="1204279"/>
                </a:lnTo>
                <a:lnTo>
                  <a:pt x="526227" y="1212216"/>
                </a:lnTo>
                <a:lnTo>
                  <a:pt x="535107" y="1220154"/>
                </a:lnTo>
                <a:lnTo>
                  <a:pt x="543987" y="1227456"/>
                </a:lnTo>
                <a:lnTo>
                  <a:pt x="553184" y="1234124"/>
                </a:lnTo>
                <a:lnTo>
                  <a:pt x="562381" y="1240474"/>
                </a:lnTo>
                <a:lnTo>
                  <a:pt x="571578" y="1245871"/>
                </a:lnTo>
                <a:lnTo>
                  <a:pt x="580775" y="1250951"/>
                </a:lnTo>
                <a:lnTo>
                  <a:pt x="589655" y="1255079"/>
                </a:lnTo>
                <a:lnTo>
                  <a:pt x="598853" y="1258889"/>
                </a:lnTo>
                <a:lnTo>
                  <a:pt x="607732" y="1262381"/>
                </a:lnTo>
                <a:lnTo>
                  <a:pt x="616612" y="1264604"/>
                </a:lnTo>
                <a:lnTo>
                  <a:pt x="624858" y="1266509"/>
                </a:lnTo>
                <a:lnTo>
                  <a:pt x="633421" y="1267461"/>
                </a:lnTo>
                <a:lnTo>
                  <a:pt x="641349" y="1267779"/>
                </a:lnTo>
                <a:lnTo>
                  <a:pt x="649595" y="1267461"/>
                </a:lnTo>
                <a:lnTo>
                  <a:pt x="657524" y="1266509"/>
                </a:lnTo>
                <a:lnTo>
                  <a:pt x="666404" y="1264604"/>
                </a:lnTo>
                <a:lnTo>
                  <a:pt x="674967" y="1262381"/>
                </a:lnTo>
                <a:lnTo>
                  <a:pt x="684164" y="1258889"/>
                </a:lnTo>
                <a:lnTo>
                  <a:pt x="692726" y="1255079"/>
                </a:lnTo>
                <a:lnTo>
                  <a:pt x="701924" y="1250951"/>
                </a:lnTo>
                <a:lnTo>
                  <a:pt x="711121" y="1245871"/>
                </a:lnTo>
                <a:lnTo>
                  <a:pt x="720318" y="1240474"/>
                </a:lnTo>
                <a:lnTo>
                  <a:pt x="729515" y="1234124"/>
                </a:lnTo>
                <a:lnTo>
                  <a:pt x="738395" y="1227456"/>
                </a:lnTo>
                <a:lnTo>
                  <a:pt x="747592" y="1220154"/>
                </a:lnTo>
                <a:lnTo>
                  <a:pt x="756472" y="1212216"/>
                </a:lnTo>
                <a:lnTo>
                  <a:pt x="765352" y="1204279"/>
                </a:lnTo>
                <a:lnTo>
                  <a:pt x="773915" y="1195389"/>
                </a:lnTo>
                <a:lnTo>
                  <a:pt x="782160" y="1186181"/>
                </a:lnTo>
                <a:lnTo>
                  <a:pt x="790406" y="1176656"/>
                </a:lnTo>
                <a:lnTo>
                  <a:pt x="798652" y="1166496"/>
                </a:lnTo>
                <a:lnTo>
                  <a:pt x="805946" y="1156019"/>
                </a:lnTo>
                <a:lnTo>
                  <a:pt x="813240" y="1145541"/>
                </a:lnTo>
                <a:lnTo>
                  <a:pt x="819900" y="1134429"/>
                </a:lnTo>
                <a:lnTo>
                  <a:pt x="826243" y="1122999"/>
                </a:lnTo>
                <a:lnTo>
                  <a:pt x="831952" y="1110934"/>
                </a:lnTo>
                <a:lnTo>
                  <a:pt x="837660" y="1098551"/>
                </a:lnTo>
                <a:lnTo>
                  <a:pt x="842417" y="1086169"/>
                </a:lnTo>
                <a:lnTo>
                  <a:pt x="847174" y="1073469"/>
                </a:lnTo>
                <a:lnTo>
                  <a:pt x="850980" y="1060769"/>
                </a:lnTo>
                <a:lnTo>
                  <a:pt x="853834" y="1047434"/>
                </a:lnTo>
                <a:lnTo>
                  <a:pt x="856689" y="1034099"/>
                </a:lnTo>
                <a:lnTo>
                  <a:pt x="858592" y="1020764"/>
                </a:lnTo>
                <a:lnTo>
                  <a:pt x="859543" y="1007111"/>
                </a:lnTo>
                <a:lnTo>
                  <a:pt x="860177" y="992823"/>
                </a:lnTo>
                <a:lnTo>
                  <a:pt x="859860" y="984886"/>
                </a:lnTo>
                <a:lnTo>
                  <a:pt x="859543" y="976313"/>
                </a:lnTo>
                <a:lnTo>
                  <a:pt x="837343" y="975361"/>
                </a:lnTo>
                <a:lnTo>
                  <a:pt x="814509" y="973773"/>
                </a:lnTo>
                <a:lnTo>
                  <a:pt x="791040" y="970916"/>
                </a:lnTo>
                <a:lnTo>
                  <a:pt x="767255" y="968058"/>
                </a:lnTo>
                <a:lnTo>
                  <a:pt x="743469" y="964566"/>
                </a:lnTo>
                <a:lnTo>
                  <a:pt x="719366" y="960438"/>
                </a:lnTo>
                <a:lnTo>
                  <a:pt x="695898" y="955041"/>
                </a:lnTo>
                <a:lnTo>
                  <a:pt x="684481" y="952501"/>
                </a:lnTo>
                <a:lnTo>
                  <a:pt x="673064" y="949643"/>
                </a:lnTo>
                <a:lnTo>
                  <a:pt x="661964" y="946468"/>
                </a:lnTo>
                <a:lnTo>
                  <a:pt x="651181" y="943293"/>
                </a:lnTo>
                <a:lnTo>
                  <a:pt x="640398" y="940118"/>
                </a:lnTo>
                <a:lnTo>
                  <a:pt x="629932" y="936308"/>
                </a:lnTo>
                <a:lnTo>
                  <a:pt x="620101" y="932816"/>
                </a:lnTo>
                <a:lnTo>
                  <a:pt x="610270" y="929006"/>
                </a:lnTo>
                <a:lnTo>
                  <a:pt x="601073" y="924878"/>
                </a:lnTo>
                <a:lnTo>
                  <a:pt x="592510" y="921068"/>
                </a:lnTo>
                <a:lnTo>
                  <a:pt x="583947" y="916941"/>
                </a:lnTo>
                <a:lnTo>
                  <a:pt x="576018" y="912178"/>
                </a:lnTo>
                <a:lnTo>
                  <a:pt x="568724" y="907733"/>
                </a:lnTo>
                <a:lnTo>
                  <a:pt x="561747" y="903288"/>
                </a:lnTo>
                <a:lnTo>
                  <a:pt x="555404" y="898208"/>
                </a:lnTo>
                <a:lnTo>
                  <a:pt x="550013" y="893128"/>
                </a:lnTo>
                <a:lnTo>
                  <a:pt x="544938" y="887731"/>
                </a:lnTo>
                <a:lnTo>
                  <a:pt x="540498" y="882651"/>
                </a:lnTo>
                <a:lnTo>
                  <a:pt x="536376" y="876936"/>
                </a:lnTo>
                <a:lnTo>
                  <a:pt x="532253" y="872173"/>
                </a:lnTo>
                <a:lnTo>
                  <a:pt x="528447" y="867728"/>
                </a:lnTo>
                <a:lnTo>
                  <a:pt x="524641" y="863601"/>
                </a:lnTo>
                <a:lnTo>
                  <a:pt x="520836" y="860426"/>
                </a:lnTo>
                <a:lnTo>
                  <a:pt x="517347" y="857251"/>
                </a:lnTo>
                <a:lnTo>
                  <a:pt x="514176" y="854393"/>
                </a:lnTo>
                <a:lnTo>
                  <a:pt x="511004" y="852488"/>
                </a:lnTo>
                <a:lnTo>
                  <a:pt x="507833" y="850583"/>
                </a:lnTo>
                <a:lnTo>
                  <a:pt x="504661" y="849313"/>
                </a:lnTo>
                <a:lnTo>
                  <a:pt x="501807" y="848361"/>
                </a:lnTo>
                <a:lnTo>
                  <a:pt x="499270" y="847726"/>
                </a:lnTo>
                <a:lnTo>
                  <a:pt x="496099" y="847408"/>
                </a:lnTo>
                <a:lnTo>
                  <a:pt x="493561" y="847408"/>
                </a:lnTo>
                <a:close/>
                <a:moveTo>
                  <a:pt x="1304925" y="828675"/>
                </a:moveTo>
                <a:lnTo>
                  <a:pt x="1476375" y="828675"/>
                </a:lnTo>
                <a:lnTo>
                  <a:pt x="1476375" y="1252538"/>
                </a:lnTo>
                <a:lnTo>
                  <a:pt x="1304925" y="1252538"/>
                </a:lnTo>
                <a:lnTo>
                  <a:pt x="1304925" y="828675"/>
                </a:lnTo>
                <a:close/>
                <a:moveTo>
                  <a:pt x="634055" y="655638"/>
                </a:moveTo>
                <a:lnTo>
                  <a:pt x="641349" y="655638"/>
                </a:lnTo>
                <a:lnTo>
                  <a:pt x="648644" y="655638"/>
                </a:lnTo>
                <a:lnTo>
                  <a:pt x="655938" y="655956"/>
                </a:lnTo>
                <a:lnTo>
                  <a:pt x="662915" y="656591"/>
                </a:lnTo>
                <a:lnTo>
                  <a:pt x="669892" y="657226"/>
                </a:lnTo>
                <a:lnTo>
                  <a:pt x="677187" y="658178"/>
                </a:lnTo>
                <a:lnTo>
                  <a:pt x="684164" y="659766"/>
                </a:lnTo>
                <a:lnTo>
                  <a:pt x="691141" y="661036"/>
                </a:lnTo>
                <a:lnTo>
                  <a:pt x="698118" y="662623"/>
                </a:lnTo>
                <a:lnTo>
                  <a:pt x="704778" y="664211"/>
                </a:lnTo>
                <a:lnTo>
                  <a:pt x="711438" y="666433"/>
                </a:lnTo>
                <a:lnTo>
                  <a:pt x="718415" y="668338"/>
                </a:lnTo>
                <a:lnTo>
                  <a:pt x="724758" y="670878"/>
                </a:lnTo>
                <a:lnTo>
                  <a:pt x="731418" y="673418"/>
                </a:lnTo>
                <a:lnTo>
                  <a:pt x="737761" y="676276"/>
                </a:lnTo>
                <a:lnTo>
                  <a:pt x="744421" y="679133"/>
                </a:lnTo>
                <a:lnTo>
                  <a:pt x="750446" y="682308"/>
                </a:lnTo>
                <a:lnTo>
                  <a:pt x="763132" y="688976"/>
                </a:lnTo>
                <a:lnTo>
                  <a:pt x="775500" y="696596"/>
                </a:lnTo>
                <a:lnTo>
                  <a:pt x="787235" y="704533"/>
                </a:lnTo>
                <a:lnTo>
                  <a:pt x="798652" y="713423"/>
                </a:lnTo>
                <a:lnTo>
                  <a:pt x="809435" y="722631"/>
                </a:lnTo>
                <a:lnTo>
                  <a:pt x="819900" y="732791"/>
                </a:lnTo>
                <a:lnTo>
                  <a:pt x="830049" y="743586"/>
                </a:lnTo>
                <a:lnTo>
                  <a:pt x="839880" y="754698"/>
                </a:lnTo>
                <a:lnTo>
                  <a:pt x="849394" y="766446"/>
                </a:lnTo>
                <a:lnTo>
                  <a:pt x="858274" y="778511"/>
                </a:lnTo>
                <a:lnTo>
                  <a:pt x="866520" y="791211"/>
                </a:lnTo>
                <a:lnTo>
                  <a:pt x="874449" y="804546"/>
                </a:lnTo>
                <a:lnTo>
                  <a:pt x="881743" y="818198"/>
                </a:lnTo>
                <a:lnTo>
                  <a:pt x="888403" y="832168"/>
                </a:lnTo>
                <a:lnTo>
                  <a:pt x="894746" y="847091"/>
                </a:lnTo>
                <a:lnTo>
                  <a:pt x="900137" y="861696"/>
                </a:lnTo>
                <a:lnTo>
                  <a:pt x="905529" y="876936"/>
                </a:lnTo>
                <a:lnTo>
                  <a:pt x="909651" y="892811"/>
                </a:lnTo>
                <a:lnTo>
                  <a:pt x="913457" y="908686"/>
                </a:lnTo>
                <a:lnTo>
                  <a:pt x="916946" y="924878"/>
                </a:lnTo>
                <a:lnTo>
                  <a:pt x="919166" y="941706"/>
                </a:lnTo>
                <a:lnTo>
                  <a:pt x="921068" y="958533"/>
                </a:lnTo>
                <a:lnTo>
                  <a:pt x="922020" y="975678"/>
                </a:lnTo>
                <a:lnTo>
                  <a:pt x="922337" y="992823"/>
                </a:lnTo>
                <a:lnTo>
                  <a:pt x="922337" y="1002031"/>
                </a:lnTo>
                <a:lnTo>
                  <a:pt x="922020" y="1010921"/>
                </a:lnTo>
                <a:lnTo>
                  <a:pt x="921386" y="1019811"/>
                </a:lnTo>
                <a:lnTo>
                  <a:pt x="920434" y="1028384"/>
                </a:lnTo>
                <a:lnTo>
                  <a:pt x="919483" y="1037274"/>
                </a:lnTo>
                <a:lnTo>
                  <a:pt x="918214" y="1045846"/>
                </a:lnTo>
                <a:lnTo>
                  <a:pt x="916628" y="1054419"/>
                </a:lnTo>
                <a:lnTo>
                  <a:pt x="915043" y="1062674"/>
                </a:lnTo>
                <a:lnTo>
                  <a:pt x="912823" y="1070929"/>
                </a:lnTo>
                <a:lnTo>
                  <a:pt x="910603" y="1079501"/>
                </a:lnTo>
                <a:lnTo>
                  <a:pt x="908383" y="1087756"/>
                </a:lnTo>
                <a:lnTo>
                  <a:pt x="906163" y="1095694"/>
                </a:lnTo>
                <a:lnTo>
                  <a:pt x="903309" y="1103631"/>
                </a:lnTo>
                <a:lnTo>
                  <a:pt x="900137" y="1111569"/>
                </a:lnTo>
                <a:lnTo>
                  <a:pt x="897283" y="1119189"/>
                </a:lnTo>
                <a:lnTo>
                  <a:pt x="894111" y="1126809"/>
                </a:lnTo>
                <a:lnTo>
                  <a:pt x="887134" y="1141731"/>
                </a:lnTo>
                <a:lnTo>
                  <a:pt x="879523" y="1156336"/>
                </a:lnTo>
                <a:lnTo>
                  <a:pt x="871277" y="1170624"/>
                </a:lnTo>
                <a:lnTo>
                  <a:pt x="862714" y="1184276"/>
                </a:lnTo>
                <a:lnTo>
                  <a:pt x="853517" y="1197611"/>
                </a:lnTo>
                <a:lnTo>
                  <a:pt x="843686" y="1209994"/>
                </a:lnTo>
                <a:lnTo>
                  <a:pt x="833854" y="1222376"/>
                </a:lnTo>
                <a:lnTo>
                  <a:pt x="823389" y="1233806"/>
                </a:lnTo>
                <a:lnTo>
                  <a:pt x="812606" y="1244919"/>
                </a:lnTo>
                <a:lnTo>
                  <a:pt x="801823" y="1255396"/>
                </a:lnTo>
                <a:lnTo>
                  <a:pt x="790406" y="1265239"/>
                </a:lnTo>
                <a:lnTo>
                  <a:pt x="778989" y="1274446"/>
                </a:lnTo>
                <a:lnTo>
                  <a:pt x="767255" y="1282701"/>
                </a:lnTo>
                <a:lnTo>
                  <a:pt x="755521" y="1290956"/>
                </a:lnTo>
                <a:lnTo>
                  <a:pt x="743786" y="1298259"/>
                </a:lnTo>
                <a:lnTo>
                  <a:pt x="732052" y="1304609"/>
                </a:lnTo>
                <a:lnTo>
                  <a:pt x="720318" y="1310641"/>
                </a:lnTo>
                <a:lnTo>
                  <a:pt x="708584" y="1315721"/>
                </a:lnTo>
                <a:lnTo>
                  <a:pt x="696849" y="1320166"/>
                </a:lnTo>
                <a:lnTo>
                  <a:pt x="685432" y="1323659"/>
                </a:lnTo>
                <a:lnTo>
                  <a:pt x="674015" y="1326516"/>
                </a:lnTo>
                <a:lnTo>
                  <a:pt x="662915" y="1328421"/>
                </a:lnTo>
                <a:lnTo>
                  <a:pt x="657207" y="1329374"/>
                </a:lnTo>
                <a:lnTo>
                  <a:pt x="652132" y="1329691"/>
                </a:lnTo>
                <a:lnTo>
                  <a:pt x="646424" y="1330009"/>
                </a:lnTo>
                <a:lnTo>
                  <a:pt x="641349" y="1330326"/>
                </a:lnTo>
                <a:lnTo>
                  <a:pt x="635958" y="1330009"/>
                </a:lnTo>
                <a:lnTo>
                  <a:pt x="630884" y="1329691"/>
                </a:lnTo>
                <a:lnTo>
                  <a:pt x="625492" y="1329374"/>
                </a:lnTo>
                <a:lnTo>
                  <a:pt x="620101" y="1328421"/>
                </a:lnTo>
                <a:lnTo>
                  <a:pt x="609001" y="1326516"/>
                </a:lnTo>
                <a:lnTo>
                  <a:pt x="597584" y="1323659"/>
                </a:lnTo>
                <a:lnTo>
                  <a:pt x="585850" y="1320166"/>
                </a:lnTo>
                <a:lnTo>
                  <a:pt x="574433" y="1315721"/>
                </a:lnTo>
                <a:lnTo>
                  <a:pt x="562698" y="1310641"/>
                </a:lnTo>
                <a:lnTo>
                  <a:pt x="550647" y="1304609"/>
                </a:lnTo>
                <a:lnTo>
                  <a:pt x="538913" y="1298259"/>
                </a:lnTo>
                <a:lnTo>
                  <a:pt x="527179" y="1290956"/>
                </a:lnTo>
                <a:lnTo>
                  <a:pt x="515444" y="1282701"/>
                </a:lnTo>
                <a:lnTo>
                  <a:pt x="503710" y="1274446"/>
                </a:lnTo>
                <a:lnTo>
                  <a:pt x="492293" y="1265239"/>
                </a:lnTo>
                <a:lnTo>
                  <a:pt x="481193" y="1255396"/>
                </a:lnTo>
                <a:lnTo>
                  <a:pt x="470093" y="1244919"/>
                </a:lnTo>
                <a:lnTo>
                  <a:pt x="459310" y="1233806"/>
                </a:lnTo>
                <a:lnTo>
                  <a:pt x="448845" y="1222376"/>
                </a:lnTo>
                <a:lnTo>
                  <a:pt x="438696" y="1209994"/>
                </a:lnTo>
                <a:lnTo>
                  <a:pt x="429499" y="1197611"/>
                </a:lnTo>
                <a:lnTo>
                  <a:pt x="419985" y="1184276"/>
                </a:lnTo>
                <a:lnTo>
                  <a:pt x="411422" y="1170624"/>
                </a:lnTo>
                <a:lnTo>
                  <a:pt x="403176" y="1156336"/>
                </a:lnTo>
                <a:lnTo>
                  <a:pt x="395565" y="1141731"/>
                </a:lnTo>
                <a:lnTo>
                  <a:pt x="388588" y="1126809"/>
                </a:lnTo>
                <a:lnTo>
                  <a:pt x="385416" y="1119189"/>
                </a:lnTo>
                <a:lnTo>
                  <a:pt x="382245" y="1111569"/>
                </a:lnTo>
                <a:lnTo>
                  <a:pt x="379390" y="1103631"/>
                </a:lnTo>
                <a:lnTo>
                  <a:pt x="376853" y="1095694"/>
                </a:lnTo>
                <a:lnTo>
                  <a:pt x="374316" y="1087756"/>
                </a:lnTo>
                <a:lnTo>
                  <a:pt x="372096" y="1079501"/>
                </a:lnTo>
                <a:lnTo>
                  <a:pt x="369559" y="1070929"/>
                </a:lnTo>
                <a:lnTo>
                  <a:pt x="367656" y="1062674"/>
                </a:lnTo>
                <a:lnTo>
                  <a:pt x="366071" y="1054419"/>
                </a:lnTo>
                <a:lnTo>
                  <a:pt x="364485" y="1045846"/>
                </a:lnTo>
                <a:lnTo>
                  <a:pt x="363216" y="1037274"/>
                </a:lnTo>
                <a:lnTo>
                  <a:pt x="362265" y="1028384"/>
                </a:lnTo>
                <a:lnTo>
                  <a:pt x="361313" y="1019811"/>
                </a:lnTo>
                <a:lnTo>
                  <a:pt x="360996" y="1010921"/>
                </a:lnTo>
                <a:lnTo>
                  <a:pt x="360362" y="1002031"/>
                </a:lnTo>
                <a:lnTo>
                  <a:pt x="360362" y="992823"/>
                </a:lnTo>
                <a:lnTo>
                  <a:pt x="360679" y="975678"/>
                </a:lnTo>
                <a:lnTo>
                  <a:pt x="361948" y="958533"/>
                </a:lnTo>
                <a:lnTo>
                  <a:pt x="363533" y="941706"/>
                </a:lnTo>
                <a:lnTo>
                  <a:pt x="366071" y="924878"/>
                </a:lnTo>
                <a:lnTo>
                  <a:pt x="368925" y="908686"/>
                </a:lnTo>
                <a:lnTo>
                  <a:pt x="373048" y="892811"/>
                </a:lnTo>
                <a:lnTo>
                  <a:pt x="377171" y="876936"/>
                </a:lnTo>
                <a:lnTo>
                  <a:pt x="382245" y="861696"/>
                </a:lnTo>
                <a:lnTo>
                  <a:pt x="387953" y="847091"/>
                </a:lnTo>
                <a:lnTo>
                  <a:pt x="393979" y="832168"/>
                </a:lnTo>
                <a:lnTo>
                  <a:pt x="400956" y="818198"/>
                </a:lnTo>
                <a:lnTo>
                  <a:pt x="408568" y="804546"/>
                </a:lnTo>
                <a:lnTo>
                  <a:pt x="416179" y="791211"/>
                </a:lnTo>
                <a:lnTo>
                  <a:pt x="424425" y="778511"/>
                </a:lnTo>
                <a:lnTo>
                  <a:pt x="433305" y="766446"/>
                </a:lnTo>
                <a:lnTo>
                  <a:pt x="442819" y="754698"/>
                </a:lnTo>
                <a:lnTo>
                  <a:pt x="452650" y="743586"/>
                </a:lnTo>
                <a:lnTo>
                  <a:pt x="462482" y="732791"/>
                </a:lnTo>
                <a:lnTo>
                  <a:pt x="473264" y="722631"/>
                </a:lnTo>
                <a:lnTo>
                  <a:pt x="484047" y="713423"/>
                </a:lnTo>
                <a:lnTo>
                  <a:pt x="495464" y="704533"/>
                </a:lnTo>
                <a:lnTo>
                  <a:pt x="507516" y="696596"/>
                </a:lnTo>
                <a:lnTo>
                  <a:pt x="519567" y="688976"/>
                </a:lnTo>
                <a:lnTo>
                  <a:pt x="531936" y="682308"/>
                </a:lnTo>
                <a:lnTo>
                  <a:pt x="538278" y="679133"/>
                </a:lnTo>
                <a:lnTo>
                  <a:pt x="544938" y="676276"/>
                </a:lnTo>
                <a:lnTo>
                  <a:pt x="551281" y="673418"/>
                </a:lnTo>
                <a:lnTo>
                  <a:pt x="557941" y="670878"/>
                </a:lnTo>
                <a:lnTo>
                  <a:pt x="564284" y="668338"/>
                </a:lnTo>
                <a:lnTo>
                  <a:pt x="571261" y="666433"/>
                </a:lnTo>
                <a:lnTo>
                  <a:pt x="577921" y="664211"/>
                </a:lnTo>
                <a:lnTo>
                  <a:pt x="584898" y="662623"/>
                </a:lnTo>
                <a:lnTo>
                  <a:pt x="591875" y="661036"/>
                </a:lnTo>
                <a:lnTo>
                  <a:pt x="598535" y="659766"/>
                </a:lnTo>
                <a:lnTo>
                  <a:pt x="605830" y="658178"/>
                </a:lnTo>
                <a:lnTo>
                  <a:pt x="612490" y="657226"/>
                </a:lnTo>
                <a:lnTo>
                  <a:pt x="619784" y="656591"/>
                </a:lnTo>
                <a:lnTo>
                  <a:pt x="627078" y="655956"/>
                </a:lnTo>
                <a:lnTo>
                  <a:pt x="634055" y="655638"/>
                </a:lnTo>
                <a:close/>
                <a:moveTo>
                  <a:pt x="1604962" y="463550"/>
                </a:moveTo>
                <a:lnTo>
                  <a:pt x="1776412" y="463550"/>
                </a:lnTo>
                <a:lnTo>
                  <a:pt x="1776412" y="1252538"/>
                </a:lnTo>
                <a:lnTo>
                  <a:pt x="1604962" y="1252538"/>
                </a:lnTo>
                <a:lnTo>
                  <a:pt x="1604962" y="463550"/>
                </a:lnTo>
                <a:close/>
                <a:moveTo>
                  <a:pt x="0" y="0"/>
                </a:moveTo>
                <a:lnTo>
                  <a:pt x="2125663" y="0"/>
                </a:lnTo>
                <a:lnTo>
                  <a:pt x="2125663" y="171553"/>
                </a:lnTo>
                <a:lnTo>
                  <a:pt x="2039621" y="171553"/>
                </a:lnTo>
                <a:lnTo>
                  <a:pt x="2039621" y="1577975"/>
                </a:lnTo>
                <a:lnTo>
                  <a:pt x="1252220" y="1577975"/>
                </a:lnTo>
                <a:lnTo>
                  <a:pt x="1252220" y="1449310"/>
                </a:lnTo>
                <a:lnTo>
                  <a:pt x="1911033" y="1449310"/>
                </a:lnTo>
                <a:lnTo>
                  <a:pt x="1911033" y="171553"/>
                </a:lnTo>
                <a:lnTo>
                  <a:pt x="195263" y="171553"/>
                </a:lnTo>
                <a:lnTo>
                  <a:pt x="195263" y="1249164"/>
                </a:lnTo>
                <a:lnTo>
                  <a:pt x="66675" y="1249164"/>
                </a:lnTo>
                <a:lnTo>
                  <a:pt x="66675" y="171553"/>
                </a:lnTo>
                <a:lnTo>
                  <a:pt x="0" y="171553"/>
                </a:lnTo>
                <a:lnTo>
                  <a:pt x="0" y="0"/>
                </a:lnTo>
                <a:close/>
              </a:path>
            </a:pathLst>
          </a:custGeom>
          <a:solidFill>
            <a:schemeClr val="bg1"/>
          </a:solidFill>
          <a:ln>
            <a:noFill/>
          </a:ln>
          <a:extLst/>
        </p:spPr>
        <p:txBody>
          <a:bodyPr anchor="ctr">
            <a:scene3d>
              <a:camera prst="orthographicFront"/>
              <a:lightRig rig="threePt" dir="t"/>
            </a:scene3d>
            <a:sp3d contourW="12700">
              <a:contourClr>
                <a:srgbClr val="FFFFFF"/>
              </a:contourClr>
            </a:sp3d>
          </a:bodyPr>
          <a:lstStyle/>
          <a:p>
            <a:pPr algn="ctr">
              <a:defRPr/>
            </a:pPr>
            <a:endParaRPr lang="zh-CN" altLang="en-US">
              <a:solidFill>
                <a:srgbClr val="1C666E"/>
              </a:solidFill>
              <a:ea typeface="宋体" panose="02010600030101010101" pitchFamily="2" charset="-122"/>
            </a:endParaRPr>
          </a:p>
        </p:txBody>
      </p:sp>
      <p:grpSp>
        <p:nvGrpSpPr>
          <p:cNvPr id="40" name="组合 39"/>
          <p:cNvGrpSpPr/>
          <p:nvPr/>
        </p:nvGrpSpPr>
        <p:grpSpPr>
          <a:xfrm>
            <a:off x="1417067" y="5373796"/>
            <a:ext cx="1436675" cy="215444"/>
            <a:chOff x="4369395" y="3284984"/>
            <a:chExt cx="1436675" cy="215444"/>
          </a:xfrm>
        </p:grpSpPr>
        <p:sp>
          <p:nvSpPr>
            <p:cNvPr id="41" name="文本框 9"/>
            <p:cNvSpPr txBox="1"/>
            <p:nvPr/>
          </p:nvSpPr>
          <p:spPr>
            <a:xfrm>
              <a:off x="4581935" y="3284984"/>
              <a:ext cx="1224135" cy="215444"/>
            </a:xfrm>
            <a:prstGeom prst="rect">
              <a:avLst/>
            </a:prstGeom>
            <a:noFill/>
          </p:spPr>
          <p:txBody>
            <a:bodyPr wrap="square" lIns="0" tIns="0" rIns="0" bIns="0" rtlCol="0">
              <a:spAutoFit/>
            </a:bodyPr>
            <a:lstStyle/>
            <a:p>
              <a:pPr marL="0" lvl="1"/>
              <a:r>
                <a:rPr lang="zh-CN" altLang="en-US" sz="1400" dirty="0" smtClean="0">
                  <a:solidFill>
                    <a:schemeClr val="bg1"/>
                  </a:solidFill>
                  <a:latin typeface="微软雅黑" pitchFamily="34" charset="-122"/>
                  <a:ea typeface="微软雅黑" pitchFamily="34" charset="-122"/>
                </a:rPr>
                <a:t>可行性分析</a:t>
              </a:r>
              <a:endParaRPr lang="zh-CN" altLang="en-US" sz="1400" dirty="0">
                <a:solidFill>
                  <a:schemeClr val="bg1"/>
                </a:solidFill>
                <a:latin typeface="微软雅黑" pitchFamily="34" charset="-122"/>
                <a:ea typeface="微软雅黑" pitchFamily="34" charset="-122"/>
              </a:endParaRPr>
            </a:p>
          </p:txBody>
        </p:sp>
        <p:grpSp>
          <p:nvGrpSpPr>
            <p:cNvPr id="42" name="组合 41"/>
            <p:cNvGrpSpPr/>
            <p:nvPr/>
          </p:nvGrpSpPr>
          <p:grpSpPr>
            <a:xfrm>
              <a:off x="4369395" y="3316401"/>
              <a:ext cx="168551" cy="168551"/>
              <a:chOff x="5005199" y="3717032"/>
              <a:chExt cx="168551" cy="168551"/>
            </a:xfrm>
          </p:grpSpPr>
          <p:sp>
            <p:nvSpPr>
              <p:cNvPr id="43" name="椭圆 42"/>
              <p:cNvSpPr/>
              <p:nvPr/>
            </p:nvSpPr>
            <p:spPr>
              <a:xfrm>
                <a:off x="5005199" y="3717032"/>
                <a:ext cx="168551" cy="168551"/>
              </a:xfrm>
              <a:prstGeom prst="ellipse">
                <a:avLst/>
              </a:prstGeom>
              <a:solidFill>
                <a:schemeClr val="accent5">
                  <a:lumMod val="75000"/>
                </a:schemeClr>
              </a:solidFill>
              <a:ln>
                <a:solidFill>
                  <a:schemeClr val="accent5">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bg1"/>
                  </a:solidFill>
                </a:endParaRPr>
              </a:p>
            </p:txBody>
          </p:sp>
          <p:sp>
            <p:nvSpPr>
              <p:cNvPr id="44" name="等腰三角形 43"/>
              <p:cNvSpPr/>
              <p:nvPr/>
            </p:nvSpPr>
            <p:spPr>
              <a:xfrm rot="5400000">
                <a:off x="5039924" y="3741566"/>
                <a:ext cx="130606" cy="119482"/>
              </a:xfrm>
              <a:prstGeom prst="triangl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bg1"/>
                  </a:solidFill>
                </a:endParaRPr>
              </a:p>
            </p:txBody>
          </p:sp>
        </p:grpSp>
      </p:grpSp>
      <p:sp>
        <p:nvSpPr>
          <p:cNvPr id="50" name="矩形 49"/>
          <p:cNvSpPr/>
          <p:nvPr/>
        </p:nvSpPr>
        <p:spPr>
          <a:xfrm rot="2700000">
            <a:off x="8642576" y="6569968"/>
            <a:ext cx="576064" cy="576064"/>
          </a:xfrm>
          <a:prstGeom prst="rect">
            <a:avLst/>
          </a:prstGeom>
          <a:solidFill>
            <a:srgbClr val="92D050">
              <a:alpha val="41176"/>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51" name="矩形 50"/>
          <p:cNvSpPr/>
          <p:nvPr/>
        </p:nvSpPr>
        <p:spPr>
          <a:xfrm rot="2700000">
            <a:off x="9457254" y="6572643"/>
            <a:ext cx="576064" cy="576064"/>
          </a:xfrm>
          <a:prstGeom prst="rect">
            <a:avLst/>
          </a:prstGeom>
          <a:solidFill>
            <a:srgbClr val="31859C">
              <a:alpha val="63137"/>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52" name="矩形 51"/>
          <p:cNvSpPr/>
          <p:nvPr/>
        </p:nvSpPr>
        <p:spPr>
          <a:xfrm rot="2700000">
            <a:off x="10271930" y="6574788"/>
            <a:ext cx="576064" cy="576064"/>
          </a:xfrm>
          <a:prstGeom prst="rect">
            <a:avLst/>
          </a:prstGeom>
          <a:solidFill>
            <a:srgbClr val="C0504D">
              <a:alpha val="56078"/>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53" name="矩形 52"/>
          <p:cNvSpPr/>
          <p:nvPr/>
        </p:nvSpPr>
        <p:spPr>
          <a:xfrm rot="2700000">
            <a:off x="9864592" y="6167450"/>
            <a:ext cx="576064" cy="576064"/>
          </a:xfrm>
          <a:prstGeom prst="rect">
            <a:avLst/>
          </a:prstGeom>
          <a:solidFill>
            <a:schemeClr val="accent1">
              <a:lumMod val="75000"/>
              <a:alpha val="18824"/>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54" name="矩形 53"/>
          <p:cNvSpPr/>
          <p:nvPr/>
        </p:nvSpPr>
        <p:spPr>
          <a:xfrm rot="2700000">
            <a:off x="10679269" y="6167450"/>
            <a:ext cx="576064" cy="576064"/>
          </a:xfrm>
          <a:prstGeom prst="rect">
            <a:avLst/>
          </a:prstGeom>
          <a:solidFill>
            <a:schemeClr val="accent1">
              <a:lumMod val="75000"/>
              <a:alpha val="18824"/>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nvGrpSpPr>
          <p:cNvPr id="55" name="组合 54"/>
          <p:cNvGrpSpPr/>
          <p:nvPr/>
        </p:nvGrpSpPr>
        <p:grpSpPr>
          <a:xfrm>
            <a:off x="2860712" y="5373216"/>
            <a:ext cx="1436675" cy="215444"/>
            <a:chOff x="4369395" y="3284984"/>
            <a:chExt cx="1436675" cy="215444"/>
          </a:xfrm>
        </p:grpSpPr>
        <p:sp>
          <p:nvSpPr>
            <p:cNvPr id="56" name="文本框 9"/>
            <p:cNvSpPr txBox="1"/>
            <p:nvPr/>
          </p:nvSpPr>
          <p:spPr>
            <a:xfrm>
              <a:off x="4581935" y="3284984"/>
              <a:ext cx="1224135" cy="215444"/>
            </a:xfrm>
            <a:prstGeom prst="rect">
              <a:avLst/>
            </a:prstGeom>
            <a:noFill/>
          </p:spPr>
          <p:txBody>
            <a:bodyPr wrap="square" lIns="0" tIns="0" rIns="0" bIns="0" rtlCol="0">
              <a:spAutoFit/>
            </a:bodyPr>
            <a:lstStyle/>
            <a:p>
              <a:pPr marL="0" lvl="1"/>
              <a:r>
                <a:rPr lang="zh-CN" altLang="en-US" sz="1400" dirty="0" smtClean="0">
                  <a:solidFill>
                    <a:schemeClr val="bg1"/>
                  </a:solidFill>
                  <a:latin typeface="微软雅黑" pitchFamily="34" charset="-122"/>
                  <a:ea typeface="微软雅黑" pitchFamily="34" charset="-122"/>
                </a:rPr>
                <a:t>项目发展情况</a:t>
              </a:r>
              <a:endParaRPr lang="zh-CN" altLang="en-US" sz="1400" dirty="0">
                <a:solidFill>
                  <a:schemeClr val="bg1"/>
                </a:solidFill>
                <a:latin typeface="微软雅黑" pitchFamily="34" charset="-122"/>
                <a:ea typeface="微软雅黑" pitchFamily="34" charset="-122"/>
              </a:endParaRPr>
            </a:p>
          </p:txBody>
        </p:sp>
        <p:grpSp>
          <p:nvGrpSpPr>
            <p:cNvPr id="57" name="组合 56"/>
            <p:cNvGrpSpPr/>
            <p:nvPr/>
          </p:nvGrpSpPr>
          <p:grpSpPr>
            <a:xfrm>
              <a:off x="4369395" y="3316401"/>
              <a:ext cx="168551" cy="168551"/>
              <a:chOff x="5005199" y="3717032"/>
              <a:chExt cx="168551" cy="168551"/>
            </a:xfrm>
          </p:grpSpPr>
          <p:sp>
            <p:nvSpPr>
              <p:cNvPr id="58" name="椭圆 57"/>
              <p:cNvSpPr/>
              <p:nvPr/>
            </p:nvSpPr>
            <p:spPr>
              <a:xfrm>
                <a:off x="5005199" y="3717032"/>
                <a:ext cx="168551" cy="168551"/>
              </a:xfrm>
              <a:prstGeom prst="ellipse">
                <a:avLst/>
              </a:prstGeom>
              <a:solidFill>
                <a:schemeClr val="accent5">
                  <a:lumMod val="75000"/>
                </a:schemeClr>
              </a:solidFill>
              <a:ln>
                <a:solidFill>
                  <a:schemeClr val="accent5">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bg1"/>
                  </a:solidFill>
                </a:endParaRPr>
              </a:p>
            </p:txBody>
          </p:sp>
          <p:sp>
            <p:nvSpPr>
              <p:cNvPr id="59" name="等腰三角形 58"/>
              <p:cNvSpPr/>
              <p:nvPr/>
            </p:nvSpPr>
            <p:spPr>
              <a:xfrm rot="5400000">
                <a:off x="5039924" y="3741566"/>
                <a:ext cx="130606" cy="119482"/>
              </a:xfrm>
              <a:prstGeom prst="triangl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bg1"/>
                  </a:solidFill>
                </a:endParaRPr>
              </a:p>
            </p:txBody>
          </p:sp>
        </p:grpSp>
      </p:grpSp>
    </p:spTree>
    <p:extLst>
      <p:ext uri="{BB962C8B-B14F-4D97-AF65-F5344CB8AC3E}">
        <p14:creationId xmlns:p14="http://schemas.microsoft.com/office/powerpoint/2010/main" val="1318381911"/>
      </p:ext>
    </p:extLst>
  </p:cSld>
  <p:clrMapOvr>
    <a:masterClrMapping/>
  </p:clrMapOvr>
  <mc:AlternateContent xmlns:mc="http://schemas.openxmlformats.org/markup-compatibility/2006" xmlns:p14="http://schemas.microsoft.com/office/powerpoint/2010/main">
    <mc:Choice Requires="p14">
      <p:transition spd="slow" p14:dur="1200">
        <p14:flip dir="r"/>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53" presetClass="entr" presetSubtype="16" fill="hold" grpId="0" nodeType="afterEffect">
                                  <p:stCondLst>
                                    <p:cond delay="0"/>
                                  </p:stCondLst>
                                  <p:childTnLst>
                                    <p:set>
                                      <p:cBhvr>
                                        <p:cTn id="6" dur="1" fill="hold">
                                          <p:stCondLst>
                                            <p:cond delay="0"/>
                                          </p:stCondLst>
                                        </p:cTn>
                                        <p:tgtEl>
                                          <p:spTgt spid="87"/>
                                        </p:tgtEl>
                                        <p:attrNameLst>
                                          <p:attrName>style.visibility</p:attrName>
                                        </p:attrNameLst>
                                      </p:cBhvr>
                                      <p:to>
                                        <p:strVal val="visible"/>
                                      </p:to>
                                    </p:set>
                                    <p:anim calcmode="lin" valueType="num">
                                      <p:cBhvr>
                                        <p:cTn id="7" dur="500" fill="hold"/>
                                        <p:tgtEl>
                                          <p:spTgt spid="87"/>
                                        </p:tgtEl>
                                        <p:attrNameLst>
                                          <p:attrName>ppt_w</p:attrName>
                                        </p:attrNameLst>
                                      </p:cBhvr>
                                      <p:tavLst>
                                        <p:tav tm="0">
                                          <p:val>
                                            <p:fltVal val="0"/>
                                          </p:val>
                                        </p:tav>
                                        <p:tav tm="100000">
                                          <p:val>
                                            <p:strVal val="#ppt_w"/>
                                          </p:val>
                                        </p:tav>
                                      </p:tavLst>
                                    </p:anim>
                                    <p:anim calcmode="lin" valueType="num">
                                      <p:cBhvr>
                                        <p:cTn id="8" dur="500" fill="hold"/>
                                        <p:tgtEl>
                                          <p:spTgt spid="87"/>
                                        </p:tgtEl>
                                        <p:attrNameLst>
                                          <p:attrName>ppt_h</p:attrName>
                                        </p:attrNameLst>
                                      </p:cBhvr>
                                      <p:tavLst>
                                        <p:tav tm="0">
                                          <p:val>
                                            <p:fltVal val="0"/>
                                          </p:val>
                                        </p:tav>
                                        <p:tav tm="100000">
                                          <p:val>
                                            <p:strVal val="#ppt_h"/>
                                          </p:val>
                                        </p:tav>
                                      </p:tavLst>
                                    </p:anim>
                                    <p:animEffect transition="in" filter="fade">
                                      <p:cBhvr>
                                        <p:cTn id="9" dur="500"/>
                                        <p:tgtEl>
                                          <p:spTgt spid="87"/>
                                        </p:tgtEl>
                                      </p:cBhvr>
                                    </p:animEffect>
                                  </p:childTnLst>
                                </p:cTn>
                              </p:par>
                            </p:childTnLst>
                          </p:cTn>
                        </p:par>
                        <p:par>
                          <p:cTn id="10" fill="hold">
                            <p:stCondLst>
                              <p:cond delay="500"/>
                            </p:stCondLst>
                            <p:childTnLst>
                              <p:par>
                                <p:cTn id="11" presetID="53" presetClass="entr" presetSubtype="16" fill="hold" grpId="0" nodeType="afterEffect">
                                  <p:stCondLst>
                                    <p:cond delay="0"/>
                                  </p:stCondLst>
                                  <p:childTnLst>
                                    <p:set>
                                      <p:cBhvr>
                                        <p:cTn id="12" dur="1" fill="hold">
                                          <p:stCondLst>
                                            <p:cond delay="0"/>
                                          </p:stCondLst>
                                        </p:cTn>
                                        <p:tgtEl>
                                          <p:spTgt spid="2"/>
                                        </p:tgtEl>
                                        <p:attrNameLst>
                                          <p:attrName>style.visibility</p:attrName>
                                        </p:attrNameLst>
                                      </p:cBhvr>
                                      <p:to>
                                        <p:strVal val="visible"/>
                                      </p:to>
                                    </p:set>
                                    <p:anim calcmode="lin" valueType="num">
                                      <p:cBhvr>
                                        <p:cTn id="13" dur="500" fill="hold"/>
                                        <p:tgtEl>
                                          <p:spTgt spid="2"/>
                                        </p:tgtEl>
                                        <p:attrNameLst>
                                          <p:attrName>ppt_w</p:attrName>
                                        </p:attrNameLst>
                                      </p:cBhvr>
                                      <p:tavLst>
                                        <p:tav tm="0">
                                          <p:val>
                                            <p:fltVal val="0"/>
                                          </p:val>
                                        </p:tav>
                                        <p:tav tm="100000">
                                          <p:val>
                                            <p:strVal val="#ppt_w"/>
                                          </p:val>
                                        </p:tav>
                                      </p:tavLst>
                                    </p:anim>
                                    <p:anim calcmode="lin" valueType="num">
                                      <p:cBhvr>
                                        <p:cTn id="14" dur="500" fill="hold"/>
                                        <p:tgtEl>
                                          <p:spTgt spid="2"/>
                                        </p:tgtEl>
                                        <p:attrNameLst>
                                          <p:attrName>ppt_h</p:attrName>
                                        </p:attrNameLst>
                                      </p:cBhvr>
                                      <p:tavLst>
                                        <p:tav tm="0">
                                          <p:val>
                                            <p:fltVal val="0"/>
                                          </p:val>
                                        </p:tav>
                                        <p:tav tm="100000">
                                          <p:val>
                                            <p:strVal val="#ppt_h"/>
                                          </p:val>
                                        </p:tav>
                                      </p:tavLst>
                                    </p:anim>
                                    <p:animEffect transition="in" filter="fade">
                                      <p:cBhvr>
                                        <p:cTn id="15" dur="500"/>
                                        <p:tgtEl>
                                          <p:spTgt spid="2"/>
                                        </p:tgtEl>
                                      </p:cBhvr>
                                    </p:animEffect>
                                  </p:childTnLst>
                                </p:cTn>
                              </p:par>
                              <p:par>
                                <p:cTn id="16" presetID="21" presetClass="entr" presetSubtype="1" fill="hold" grpId="0" nodeType="withEffect">
                                  <p:stCondLst>
                                    <p:cond delay="500"/>
                                  </p:stCondLst>
                                  <p:childTnLst>
                                    <p:set>
                                      <p:cBhvr>
                                        <p:cTn id="17" dur="1" fill="hold">
                                          <p:stCondLst>
                                            <p:cond delay="0"/>
                                          </p:stCondLst>
                                        </p:cTn>
                                        <p:tgtEl>
                                          <p:spTgt spid="89"/>
                                        </p:tgtEl>
                                        <p:attrNameLst>
                                          <p:attrName>style.visibility</p:attrName>
                                        </p:attrNameLst>
                                      </p:cBhvr>
                                      <p:to>
                                        <p:strVal val="visible"/>
                                      </p:to>
                                    </p:set>
                                    <p:animEffect transition="in" filter="wheel(1)">
                                      <p:cBhvr>
                                        <p:cTn id="18" dur="400"/>
                                        <p:tgtEl>
                                          <p:spTgt spid="89"/>
                                        </p:tgtEl>
                                      </p:cBhvr>
                                    </p:animEffect>
                                  </p:childTnLst>
                                </p:cTn>
                              </p:par>
                              <p:par>
                                <p:cTn id="19" presetID="53" presetClass="entr" presetSubtype="16" fill="hold" grpId="0" nodeType="withEffect">
                                  <p:stCondLst>
                                    <p:cond delay="500"/>
                                  </p:stCondLst>
                                  <p:childTnLst>
                                    <p:set>
                                      <p:cBhvr>
                                        <p:cTn id="20" dur="1" fill="hold">
                                          <p:stCondLst>
                                            <p:cond delay="0"/>
                                          </p:stCondLst>
                                        </p:cTn>
                                        <p:tgtEl>
                                          <p:spTgt spid="91"/>
                                        </p:tgtEl>
                                        <p:attrNameLst>
                                          <p:attrName>style.visibility</p:attrName>
                                        </p:attrNameLst>
                                      </p:cBhvr>
                                      <p:to>
                                        <p:strVal val="visible"/>
                                      </p:to>
                                    </p:set>
                                    <p:anim calcmode="lin" valueType="num">
                                      <p:cBhvr>
                                        <p:cTn id="21" dur="500" fill="hold"/>
                                        <p:tgtEl>
                                          <p:spTgt spid="91"/>
                                        </p:tgtEl>
                                        <p:attrNameLst>
                                          <p:attrName>ppt_w</p:attrName>
                                        </p:attrNameLst>
                                      </p:cBhvr>
                                      <p:tavLst>
                                        <p:tav tm="0">
                                          <p:val>
                                            <p:fltVal val="0"/>
                                          </p:val>
                                        </p:tav>
                                        <p:tav tm="100000">
                                          <p:val>
                                            <p:strVal val="#ppt_w"/>
                                          </p:val>
                                        </p:tav>
                                      </p:tavLst>
                                    </p:anim>
                                    <p:anim calcmode="lin" valueType="num">
                                      <p:cBhvr>
                                        <p:cTn id="22" dur="500" fill="hold"/>
                                        <p:tgtEl>
                                          <p:spTgt spid="91"/>
                                        </p:tgtEl>
                                        <p:attrNameLst>
                                          <p:attrName>ppt_h</p:attrName>
                                        </p:attrNameLst>
                                      </p:cBhvr>
                                      <p:tavLst>
                                        <p:tav tm="0">
                                          <p:val>
                                            <p:fltVal val="0"/>
                                          </p:val>
                                        </p:tav>
                                        <p:tav tm="100000">
                                          <p:val>
                                            <p:strVal val="#ppt_h"/>
                                          </p:val>
                                        </p:tav>
                                      </p:tavLst>
                                    </p:anim>
                                    <p:animEffect transition="in" filter="fade">
                                      <p:cBhvr>
                                        <p:cTn id="23" dur="500"/>
                                        <p:tgtEl>
                                          <p:spTgt spid="91"/>
                                        </p:tgtEl>
                                      </p:cBhvr>
                                    </p:animEffect>
                                  </p:childTnLst>
                                </p:cTn>
                              </p:par>
                              <p:par>
                                <p:cTn id="24" presetID="42" presetClass="entr" presetSubtype="0" fill="hold" grpId="0" nodeType="withEffect">
                                  <p:stCondLst>
                                    <p:cond delay="500"/>
                                  </p:stCondLst>
                                  <p:childTnLst>
                                    <p:set>
                                      <p:cBhvr>
                                        <p:cTn id="25" dur="1" fill="hold">
                                          <p:stCondLst>
                                            <p:cond delay="0"/>
                                          </p:stCondLst>
                                        </p:cTn>
                                        <p:tgtEl>
                                          <p:spTgt spid="39"/>
                                        </p:tgtEl>
                                        <p:attrNameLst>
                                          <p:attrName>style.visibility</p:attrName>
                                        </p:attrNameLst>
                                      </p:cBhvr>
                                      <p:to>
                                        <p:strVal val="visible"/>
                                      </p:to>
                                    </p:set>
                                    <p:animEffect transition="in" filter="fade">
                                      <p:cBhvr>
                                        <p:cTn id="26" dur="1000"/>
                                        <p:tgtEl>
                                          <p:spTgt spid="39"/>
                                        </p:tgtEl>
                                      </p:cBhvr>
                                    </p:animEffect>
                                    <p:anim calcmode="lin" valueType="num">
                                      <p:cBhvr>
                                        <p:cTn id="27" dur="1000" fill="hold"/>
                                        <p:tgtEl>
                                          <p:spTgt spid="39"/>
                                        </p:tgtEl>
                                        <p:attrNameLst>
                                          <p:attrName>ppt_x</p:attrName>
                                        </p:attrNameLst>
                                      </p:cBhvr>
                                      <p:tavLst>
                                        <p:tav tm="0">
                                          <p:val>
                                            <p:strVal val="#ppt_x"/>
                                          </p:val>
                                        </p:tav>
                                        <p:tav tm="100000">
                                          <p:val>
                                            <p:strVal val="#ppt_x"/>
                                          </p:val>
                                        </p:tav>
                                      </p:tavLst>
                                    </p:anim>
                                    <p:anim calcmode="lin" valueType="num">
                                      <p:cBhvr>
                                        <p:cTn id="28" dur="1000" fill="hold"/>
                                        <p:tgtEl>
                                          <p:spTgt spid="39"/>
                                        </p:tgtEl>
                                        <p:attrNameLst>
                                          <p:attrName>ppt_y</p:attrName>
                                        </p:attrNameLst>
                                      </p:cBhvr>
                                      <p:tavLst>
                                        <p:tav tm="0">
                                          <p:val>
                                            <p:strVal val="#ppt_y+.1"/>
                                          </p:val>
                                        </p:tav>
                                        <p:tav tm="100000">
                                          <p:val>
                                            <p:strVal val="#ppt_y"/>
                                          </p:val>
                                        </p:tav>
                                      </p:tavLst>
                                    </p:anim>
                                  </p:childTnLst>
                                </p:cTn>
                              </p:par>
                              <p:par>
                                <p:cTn id="29" presetID="53" presetClass="entr" presetSubtype="16" fill="hold" grpId="0" nodeType="withEffect">
                                  <p:stCondLst>
                                    <p:cond delay="500"/>
                                  </p:stCondLst>
                                  <p:childTnLst>
                                    <p:set>
                                      <p:cBhvr>
                                        <p:cTn id="30" dur="1" fill="hold">
                                          <p:stCondLst>
                                            <p:cond delay="0"/>
                                          </p:stCondLst>
                                        </p:cTn>
                                        <p:tgtEl>
                                          <p:spTgt spid="92"/>
                                        </p:tgtEl>
                                        <p:attrNameLst>
                                          <p:attrName>style.visibility</p:attrName>
                                        </p:attrNameLst>
                                      </p:cBhvr>
                                      <p:to>
                                        <p:strVal val="visible"/>
                                      </p:to>
                                    </p:set>
                                    <p:anim calcmode="lin" valueType="num">
                                      <p:cBhvr>
                                        <p:cTn id="31" dur="500" fill="hold"/>
                                        <p:tgtEl>
                                          <p:spTgt spid="92"/>
                                        </p:tgtEl>
                                        <p:attrNameLst>
                                          <p:attrName>ppt_w</p:attrName>
                                        </p:attrNameLst>
                                      </p:cBhvr>
                                      <p:tavLst>
                                        <p:tav tm="0">
                                          <p:val>
                                            <p:fltVal val="0"/>
                                          </p:val>
                                        </p:tav>
                                        <p:tav tm="100000">
                                          <p:val>
                                            <p:strVal val="#ppt_w"/>
                                          </p:val>
                                        </p:tav>
                                      </p:tavLst>
                                    </p:anim>
                                    <p:anim calcmode="lin" valueType="num">
                                      <p:cBhvr>
                                        <p:cTn id="32" dur="500" fill="hold"/>
                                        <p:tgtEl>
                                          <p:spTgt spid="92"/>
                                        </p:tgtEl>
                                        <p:attrNameLst>
                                          <p:attrName>ppt_h</p:attrName>
                                        </p:attrNameLst>
                                      </p:cBhvr>
                                      <p:tavLst>
                                        <p:tav tm="0">
                                          <p:val>
                                            <p:fltVal val="0"/>
                                          </p:val>
                                        </p:tav>
                                        <p:tav tm="100000">
                                          <p:val>
                                            <p:strVal val="#ppt_h"/>
                                          </p:val>
                                        </p:tav>
                                      </p:tavLst>
                                    </p:anim>
                                    <p:animEffect transition="in" filter="fade">
                                      <p:cBhvr>
                                        <p:cTn id="33" dur="500"/>
                                        <p:tgtEl>
                                          <p:spTgt spid="92"/>
                                        </p:tgtEl>
                                      </p:cBhvr>
                                    </p:animEffect>
                                  </p:childTnLst>
                                </p:cTn>
                              </p:par>
                              <p:par>
                                <p:cTn id="34" presetID="53" presetClass="entr" presetSubtype="16" fill="hold" nodeType="withEffect">
                                  <p:stCondLst>
                                    <p:cond delay="500"/>
                                  </p:stCondLst>
                                  <p:childTnLst>
                                    <p:set>
                                      <p:cBhvr>
                                        <p:cTn id="35" dur="1" fill="hold">
                                          <p:stCondLst>
                                            <p:cond delay="0"/>
                                          </p:stCondLst>
                                        </p:cTn>
                                        <p:tgtEl>
                                          <p:spTgt spid="93"/>
                                        </p:tgtEl>
                                        <p:attrNameLst>
                                          <p:attrName>style.visibility</p:attrName>
                                        </p:attrNameLst>
                                      </p:cBhvr>
                                      <p:to>
                                        <p:strVal val="visible"/>
                                      </p:to>
                                    </p:set>
                                    <p:anim calcmode="lin" valueType="num">
                                      <p:cBhvr>
                                        <p:cTn id="36" dur="500" fill="hold"/>
                                        <p:tgtEl>
                                          <p:spTgt spid="93"/>
                                        </p:tgtEl>
                                        <p:attrNameLst>
                                          <p:attrName>ppt_w</p:attrName>
                                        </p:attrNameLst>
                                      </p:cBhvr>
                                      <p:tavLst>
                                        <p:tav tm="0">
                                          <p:val>
                                            <p:fltVal val="0"/>
                                          </p:val>
                                        </p:tav>
                                        <p:tav tm="100000">
                                          <p:val>
                                            <p:strVal val="#ppt_w"/>
                                          </p:val>
                                        </p:tav>
                                      </p:tavLst>
                                    </p:anim>
                                    <p:anim calcmode="lin" valueType="num">
                                      <p:cBhvr>
                                        <p:cTn id="37" dur="500" fill="hold"/>
                                        <p:tgtEl>
                                          <p:spTgt spid="93"/>
                                        </p:tgtEl>
                                        <p:attrNameLst>
                                          <p:attrName>ppt_h</p:attrName>
                                        </p:attrNameLst>
                                      </p:cBhvr>
                                      <p:tavLst>
                                        <p:tav tm="0">
                                          <p:val>
                                            <p:fltVal val="0"/>
                                          </p:val>
                                        </p:tav>
                                        <p:tav tm="100000">
                                          <p:val>
                                            <p:strVal val="#ppt_h"/>
                                          </p:val>
                                        </p:tav>
                                      </p:tavLst>
                                    </p:anim>
                                    <p:animEffect transition="in" filter="fade">
                                      <p:cBhvr>
                                        <p:cTn id="38" dur="500"/>
                                        <p:tgtEl>
                                          <p:spTgt spid="93"/>
                                        </p:tgtEl>
                                      </p:cBhvr>
                                    </p:animEffect>
                                  </p:childTnLst>
                                </p:cTn>
                              </p:par>
                              <p:par>
                                <p:cTn id="39" presetID="53" presetClass="entr" presetSubtype="16" fill="hold" nodeType="withEffect">
                                  <p:stCondLst>
                                    <p:cond delay="500"/>
                                  </p:stCondLst>
                                  <p:childTnLst>
                                    <p:set>
                                      <p:cBhvr>
                                        <p:cTn id="40" dur="1" fill="hold">
                                          <p:stCondLst>
                                            <p:cond delay="0"/>
                                          </p:stCondLst>
                                        </p:cTn>
                                        <p:tgtEl>
                                          <p:spTgt spid="98"/>
                                        </p:tgtEl>
                                        <p:attrNameLst>
                                          <p:attrName>style.visibility</p:attrName>
                                        </p:attrNameLst>
                                      </p:cBhvr>
                                      <p:to>
                                        <p:strVal val="visible"/>
                                      </p:to>
                                    </p:set>
                                    <p:anim calcmode="lin" valueType="num">
                                      <p:cBhvr>
                                        <p:cTn id="41" dur="500" fill="hold"/>
                                        <p:tgtEl>
                                          <p:spTgt spid="98"/>
                                        </p:tgtEl>
                                        <p:attrNameLst>
                                          <p:attrName>ppt_w</p:attrName>
                                        </p:attrNameLst>
                                      </p:cBhvr>
                                      <p:tavLst>
                                        <p:tav tm="0">
                                          <p:val>
                                            <p:fltVal val="0"/>
                                          </p:val>
                                        </p:tav>
                                        <p:tav tm="100000">
                                          <p:val>
                                            <p:strVal val="#ppt_w"/>
                                          </p:val>
                                        </p:tav>
                                      </p:tavLst>
                                    </p:anim>
                                    <p:anim calcmode="lin" valueType="num">
                                      <p:cBhvr>
                                        <p:cTn id="42" dur="500" fill="hold"/>
                                        <p:tgtEl>
                                          <p:spTgt spid="98"/>
                                        </p:tgtEl>
                                        <p:attrNameLst>
                                          <p:attrName>ppt_h</p:attrName>
                                        </p:attrNameLst>
                                      </p:cBhvr>
                                      <p:tavLst>
                                        <p:tav tm="0">
                                          <p:val>
                                            <p:fltVal val="0"/>
                                          </p:val>
                                        </p:tav>
                                        <p:tav tm="100000">
                                          <p:val>
                                            <p:strVal val="#ppt_h"/>
                                          </p:val>
                                        </p:tav>
                                      </p:tavLst>
                                    </p:anim>
                                    <p:animEffect transition="in" filter="fade">
                                      <p:cBhvr>
                                        <p:cTn id="43" dur="500"/>
                                        <p:tgtEl>
                                          <p:spTgt spid="98"/>
                                        </p:tgtEl>
                                      </p:cBhvr>
                                    </p:animEffect>
                                  </p:childTnLst>
                                </p:cTn>
                              </p:par>
                              <p:par>
                                <p:cTn id="44" presetID="53" presetClass="entr" presetSubtype="16" fill="hold" nodeType="withEffect">
                                  <p:stCondLst>
                                    <p:cond delay="500"/>
                                  </p:stCondLst>
                                  <p:childTnLst>
                                    <p:set>
                                      <p:cBhvr>
                                        <p:cTn id="45" dur="1" fill="hold">
                                          <p:stCondLst>
                                            <p:cond delay="0"/>
                                          </p:stCondLst>
                                        </p:cTn>
                                        <p:tgtEl>
                                          <p:spTgt spid="103"/>
                                        </p:tgtEl>
                                        <p:attrNameLst>
                                          <p:attrName>style.visibility</p:attrName>
                                        </p:attrNameLst>
                                      </p:cBhvr>
                                      <p:to>
                                        <p:strVal val="visible"/>
                                      </p:to>
                                    </p:set>
                                    <p:anim calcmode="lin" valueType="num">
                                      <p:cBhvr>
                                        <p:cTn id="46" dur="500" fill="hold"/>
                                        <p:tgtEl>
                                          <p:spTgt spid="103"/>
                                        </p:tgtEl>
                                        <p:attrNameLst>
                                          <p:attrName>ppt_w</p:attrName>
                                        </p:attrNameLst>
                                      </p:cBhvr>
                                      <p:tavLst>
                                        <p:tav tm="0">
                                          <p:val>
                                            <p:fltVal val="0"/>
                                          </p:val>
                                        </p:tav>
                                        <p:tav tm="100000">
                                          <p:val>
                                            <p:strVal val="#ppt_w"/>
                                          </p:val>
                                        </p:tav>
                                      </p:tavLst>
                                    </p:anim>
                                    <p:anim calcmode="lin" valueType="num">
                                      <p:cBhvr>
                                        <p:cTn id="47" dur="500" fill="hold"/>
                                        <p:tgtEl>
                                          <p:spTgt spid="103"/>
                                        </p:tgtEl>
                                        <p:attrNameLst>
                                          <p:attrName>ppt_h</p:attrName>
                                        </p:attrNameLst>
                                      </p:cBhvr>
                                      <p:tavLst>
                                        <p:tav tm="0">
                                          <p:val>
                                            <p:fltVal val="0"/>
                                          </p:val>
                                        </p:tav>
                                        <p:tav tm="100000">
                                          <p:val>
                                            <p:strVal val="#ppt_h"/>
                                          </p:val>
                                        </p:tav>
                                      </p:tavLst>
                                    </p:anim>
                                    <p:animEffect transition="in" filter="fade">
                                      <p:cBhvr>
                                        <p:cTn id="48" dur="500"/>
                                        <p:tgtEl>
                                          <p:spTgt spid="103"/>
                                        </p:tgtEl>
                                      </p:cBhvr>
                                    </p:animEffect>
                                  </p:childTnLst>
                                </p:cTn>
                              </p:par>
                              <p:par>
                                <p:cTn id="49" presetID="53" presetClass="entr" presetSubtype="16" fill="hold" nodeType="withEffect">
                                  <p:stCondLst>
                                    <p:cond delay="500"/>
                                  </p:stCondLst>
                                  <p:childTnLst>
                                    <p:set>
                                      <p:cBhvr>
                                        <p:cTn id="50" dur="1" fill="hold">
                                          <p:stCondLst>
                                            <p:cond delay="0"/>
                                          </p:stCondLst>
                                        </p:cTn>
                                        <p:tgtEl>
                                          <p:spTgt spid="153"/>
                                        </p:tgtEl>
                                        <p:attrNameLst>
                                          <p:attrName>style.visibility</p:attrName>
                                        </p:attrNameLst>
                                      </p:cBhvr>
                                      <p:to>
                                        <p:strVal val="visible"/>
                                      </p:to>
                                    </p:set>
                                    <p:anim calcmode="lin" valueType="num">
                                      <p:cBhvr>
                                        <p:cTn id="51" dur="500" fill="hold"/>
                                        <p:tgtEl>
                                          <p:spTgt spid="153"/>
                                        </p:tgtEl>
                                        <p:attrNameLst>
                                          <p:attrName>ppt_w</p:attrName>
                                        </p:attrNameLst>
                                      </p:cBhvr>
                                      <p:tavLst>
                                        <p:tav tm="0">
                                          <p:val>
                                            <p:fltVal val="0"/>
                                          </p:val>
                                        </p:tav>
                                        <p:tav tm="100000">
                                          <p:val>
                                            <p:strVal val="#ppt_w"/>
                                          </p:val>
                                        </p:tav>
                                      </p:tavLst>
                                    </p:anim>
                                    <p:anim calcmode="lin" valueType="num">
                                      <p:cBhvr>
                                        <p:cTn id="52" dur="500" fill="hold"/>
                                        <p:tgtEl>
                                          <p:spTgt spid="153"/>
                                        </p:tgtEl>
                                        <p:attrNameLst>
                                          <p:attrName>ppt_h</p:attrName>
                                        </p:attrNameLst>
                                      </p:cBhvr>
                                      <p:tavLst>
                                        <p:tav tm="0">
                                          <p:val>
                                            <p:fltVal val="0"/>
                                          </p:val>
                                        </p:tav>
                                        <p:tav tm="100000">
                                          <p:val>
                                            <p:strVal val="#ppt_h"/>
                                          </p:val>
                                        </p:tav>
                                      </p:tavLst>
                                    </p:anim>
                                    <p:animEffect transition="in" filter="fade">
                                      <p:cBhvr>
                                        <p:cTn id="53" dur="500"/>
                                        <p:tgtEl>
                                          <p:spTgt spid="153"/>
                                        </p:tgtEl>
                                      </p:cBhvr>
                                    </p:animEffect>
                                  </p:childTnLst>
                                </p:cTn>
                              </p:par>
                              <p:par>
                                <p:cTn id="54" presetID="53" presetClass="entr" presetSubtype="16" fill="hold" nodeType="withEffect">
                                  <p:stCondLst>
                                    <p:cond delay="500"/>
                                  </p:stCondLst>
                                  <p:childTnLst>
                                    <p:set>
                                      <p:cBhvr>
                                        <p:cTn id="55" dur="1" fill="hold">
                                          <p:stCondLst>
                                            <p:cond delay="0"/>
                                          </p:stCondLst>
                                        </p:cTn>
                                        <p:tgtEl>
                                          <p:spTgt spid="158"/>
                                        </p:tgtEl>
                                        <p:attrNameLst>
                                          <p:attrName>style.visibility</p:attrName>
                                        </p:attrNameLst>
                                      </p:cBhvr>
                                      <p:to>
                                        <p:strVal val="visible"/>
                                      </p:to>
                                    </p:set>
                                    <p:anim calcmode="lin" valueType="num">
                                      <p:cBhvr>
                                        <p:cTn id="56" dur="500" fill="hold"/>
                                        <p:tgtEl>
                                          <p:spTgt spid="158"/>
                                        </p:tgtEl>
                                        <p:attrNameLst>
                                          <p:attrName>ppt_w</p:attrName>
                                        </p:attrNameLst>
                                      </p:cBhvr>
                                      <p:tavLst>
                                        <p:tav tm="0">
                                          <p:val>
                                            <p:fltVal val="0"/>
                                          </p:val>
                                        </p:tav>
                                        <p:tav tm="100000">
                                          <p:val>
                                            <p:strVal val="#ppt_w"/>
                                          </p:val>
                                        </p:tav>
                                      </p:tavLst>
                                    </p:anim>
                                    <p:anim calcmode="lin" valueType="num">
                                      <p:cBhvr>
                                        <p:cTn id="57" dur="500" fill="hold"/>
                                        <p:tgtEl>
                                          <p:spTgt spid="158"/>
                                        </p:tgtEl>
                                        <p:attrNameLst>
                                          <p:attrName>ppt_h</p:attrName>
                                        </p:attrNameLst>
                                      </p:cBhvr>
                                      <p:tavLst>
                                        <p:tav tm="0">
                                          <p:val>
                                            <p:fltVal val="0"/>
                                          </p:val>
                                        </p:tav>
                                        <p:tav tm="100000">
                                          <p:val>
                                            <p:strVal val="#ppt_h"/>
                                          </p:val>
                                        </p:tav>
                                      </p:tavLst>
                                    </p:anim>
                                    <p:animEffect transition="in" filter="fade">
                                      <p:cBhvr>
                                        <p:cTn id="58" dur="500"/>
                                        <p:tgtEl>
                                          <p:spTgt spid="158"/>
                                        </p:tgtEl>
                                      </p:cBhvr>
                                    </p:animEffect>
                                  </p:childTnLst>
                                </p:cTn>
                              </p:par>
                              <p:par>
                                <p:cTn id="59" presetID="53" presetClass="entr" presetSubtype="16" fill="hold" nodeType="withEffect">
                                  <p:stCondLst>
                                    <p:cond delay="500"/>
                                  </p:stCondLst>
                                  <p:childTnLst>
                                    <p:set>
                                      <p:cBhvr>
                                        <p:cTn id="60" dur="1" fill="hold">
                                          <p:stCondLst>
                                            <p:cond delay="0"/>
                                          </p:stCondLst>
                                        </p:cTn>
                                        <p:tgtEl>
                                          <p:spTgt spid="163"/>
                                        </p:tgtEl>
                                        <p:attrNameLst>
                                          <p:attrName>style.visibility</p:attrName>
                                        </p:attrNameLst>
                                      </p:cBhvr>
                                      <p:to>
                                        <p:strVal val="visible"/>
                                      </p:to>
                                    </p:set>
                                    <p:anim calcmode="lin" valueType="num">
                                      <p:cBhvr>
                                        <p:cTn id="61" dur="500" fill="hold"/>
                                        <p:tgtEl>
                                          <p:spTgt spid="163"/>
                                        </p:tgtEl>
                                        <p:attrNameLst>
                                          <p:attrName>ppt_w</p:attrName>
                                        </p:attrNameLst>
                                      </p:cBhvr>
                                      <p:tavLst>
                                        <p:tav tm="0">
                                          <p:val>
                                            <p:fltVal val="0"/>
                                          </p:val>
                                        </p:tav>
                                        <p:tav tm="100000">
                                          <p:val>
                                            <p:strVal val="#ppt_w"/>
                                          </p:val>
                                        </p:tav>
                                      </p:tavLst>
                                    </p:anim>
                                    <p:anim calcmode="lin" valueType="num">
                                      <p:cBhvr>
                                        <p:cTn id="62" dur="500" fill="hold"/>
                                        <p:tgtEl>
                                          <p:spTgt spid="163"/>
                                        </p:tgtEl>
                                        <p:attrNameLst>
                                          <p:attrName>ppt_h</p:attrName>
                                        </p:attrNameLst>
                                      </p:cBhvr>
                                      <p:tavLst>
                                        <p:tav tm="0">
                                          <p:val>
                                            <p:fltVal val="0"/>
                                          </p:val>
                                        </p:tav>
                                        <p:tav tm="100000">
                                          <p:val>
                                            <p:strVal val="#ppt_h"/>
                                          </p:val>
                                        </p:tav>
                                      </p:tavLst>
                                    </p:anim>
                                    <p:animEffect transition="in" filter="fade">
                                      <p:cBhvr>
                                        <p:cTn id="63" dur="500"/>
                                        <p:tgtEl>
                                          <p:spTgt spid="163"/>
                                        </p:tgtEl>
                                      </p:cBhvr>
                                    </p:animEffect>
                                  </p:childTnLst>
                                </p:cTn>
                              </p:par>
                              <p:par>
                                <p:cTn id="64" presetID="53" presetClass="entr" presetSubtype="16" fill="hold" nodeType="withEffect">
                                  <p:stCondLst>
                                    <p:cond delay="500"/>
                                  </p:stCondLst>
                                  <p:childTnLst>
                                    <p:set>
                                      <p:cBhvr>
                                        <p:cTn id="65" dur="1" fill="hold">
                                          <p:stCondLst>
                                            <p:cond delay="0"/>
                                          </p:stCondLst>
                                        </p:cTn>
                                        <p:tgtEl>
                                          <p:spTgt spid="40"/>
                                        </p:tgtEl>
                                        <p:attrNameLst>
                                          <p:attrName>style.visibility</p:attrName>
                                        </p:attrNameLst>
                                      </p:cBhvr>
                                      <p:to>
                                        <p:strVal val="visible"/>
                                      </p:to>
                                    </p:set>
                                    <p:anim calcmode="lin" valueType="num">
                                      <p:cBhvr>
                                        <p:cTn id="66" dur="500" fill="hold"/>
                                        <p:tgtEl>
                                          <p:spTgt spid="40"/>
                                        </p:tgtEl>
                                        <p:attrNameLst>
                                          <p:attrName>ppt_w</p:attrName>
                                        </p:attrNameLst>
                                      </p:cBhvr>
                                      <p:tavLst>
                                        <p:tav tm="0">
                                          <p:val>
                                            <p:fltVal val="0"/>
                                          </p:val>
                                        </p:tav>
                                        <p:tav tm="100000">
                                          <p:val>
                                            <p:strVal val="#ppt_w"/>
                                          </p:val>
                                        </p:tav>
                                      </p:tavLst>
                                    </p:anim>
                                    <p:anim calcmode="lin" valueType="num">
                                      <p:cBhvr>
                                        <p:cTn id="67" dur="500" fill="hold"/>
                                        <p:tgtEl>
                                          <p:spTgt spid="40"/>
                                        </p:tgtEl>
                                        <p:attrNameLst>
                                          <p:attrName>ppt_h</p:attrName>
                                        </p:attrNameLst>
                                      </p:cBhvr>
                                      <p:tavLst>
                                        <p:tav tm="0">
                                          <p:val>
                                            <p:fltVal val="0"/>
                                          </p:val>
                                        </p:tav>
                                        <p:tav tm="100000">
                                          <p:val>
                                            <p:strVal val="#ppt_h"/>
                                          </p:val>
                                        </p:tav>
                                      </p:tavLst>
                                    </p:anim>
                                    <p:animEffect transition="in" filter="fade">
                                      <p:cBhvr>
                                        <p:cTn id="68" dur="500"/>
                                        <p:tgtEl>
                                          <p:spTgt spid="40"/>
                                        </p:tgtEl>
                                      </p:cBhvr>
                                    </p:animEffect>
                                  </p:childTnLst>
                                </p:cTn>
                              </p:par>
                              <p:par>
                                <p:cTn id="69" presetID="53" presetClass="entr" presetSubtype="16" fill="hold" nodeType="withEffect">
                                  <p:stCondLst>
                                    <p:cond delay="500"/>
                                  </p:stCondLst>
                                  <p:childTnLst>
                                    <p:set>
                                      <p:cBhvr>
                                        <p:cTn id="70" dur="1" fill="hold">
                                          <p:stCondLst>
                                            <p:cond delay="0"/>
                                          </p:stCondLst>
                                        </p:cTn>
                                        <p:tgtEl>
                                          <p:spTgt spid="55"/>
                                        </p:tgtEl>
                                        <p:attrNameLst>
                                          <p:attrName>style.visibility</p:attrName>
                                        </p:attrNameLst>
                                      </p:cBhvr>
                                      <p:to>
                                        <p:strVal val="visible"/>
                                      </p:to>
                                    </p:set>
                                    <p:anim calcmode="lin" valueType="num">
                                      <p:cBhvr>
                                        <p:cTn id="71" dur="500" fill="hold"/>
                                        <p:tgtEl>
                                          <p:spTgt spid="55"/>
                                        </p:tgtEl>
                                        <p:attrNameLst>
                                          <p:attrName>ppt_w</p:attrName>
                                        </p:attrNameLst>
                                      </p:cBhvr>
                                      <p:tavLst>
                                        <p:tav tm="0">
                                          <p:val>
                                            <p:fltVal val="0"/>
                                          </p:val>
                                        </p:tav>
                                        <p:tav tm="100000">
                                          <p:val>
                                            <p:strVal val="#ppt_w"/>
                                          </p:val>
                                        </p:tav>
                                      </p:tavLst>
                                    </p:anim>
                                    <p:anim calcmode="lin" valueType="num">
                                      <p:cBhvr>
                                        <p:cTn id="72" dur="500" fill="hold"/>
                                        <p:tgtEl>
                                          <p:spTgt spid="55"/>
                                        </p:tgtEl>
                                        <p:attrNameLst>
                                          <p:attrName>ppt_h</p:attrName>
                                        </p:attrNameLst>
                                      </p:cBhvr>
                                      <p:tavLst>
                                        <p:tav tm="0">
                                          <p:val>
                                            <p:fltVal val="0"/>
                                          </p:val>
                                        </p:tav>
                                        <p:tav tm="100000">
                                          <p:val>
                                            <p:strVal val="#ppt_h"/>
                                          </p:val>
                                        </p:tav>
                                      </p:tavLst>
                                    </p:anim>
                                    <p:animEffect transition="in" filter="fade">
                                      <p:cBhvr>
                                        <p:cTn id="73" dur="500"/>
                                        <p:tgtEl>
                                          <p:spTgt spid="55"/>
                                        </p:tgtEl>
                                      </p:cBhvr>
                                    </p:animEffect>
                                  </p:childTnLst>
                                </p:cTn>
                              </p:par>
                              <p:par>
                                <p:cTn id="74" presetID="53" presetClass="entr" presetSubtype="16" fill="hold" nodeType="withEffect">
                                  <p:stCondLst>
                                    <p:cond delay="500"/>
                                  </p:stCondLst>
                                  <p:childTnLst>
                                    <p:set>
                                      <p:cBhvr>
                                        <p:cTn id="75" dur="1" fill="hold">
                                          <p:stCondLst>
                                            <p:cond delay="0"/>
                                          </p:stCondLst>
                                        </p:cTn>
                                        <p:tgtEl>
                                          <p:spTgt spid="168"/>
                                        </p:tgtEl>
                                        <p:attrNameLst>
                                          <p:attrName>style.visibility</p:attrName>
                                        </p:attrNameLst>
                                      </p:cBhvr>
                                      <p:to>
                                        <p:strVal val="visible"/>
                                      </p:to>
                                    </p:set>
                                    <p:anim calcmode="lin" valueType="num">
                                      <p:cBhvr>
                                        <p:cTn id="76" dur="500" fill="hold"/>
                                        <p:tgtEl>
                                          <p:spTgt spid="168"/>
                                        </p:tgtEl>
                                        <p:attrNameLst>
                                          <p:attrName>ppt_w</p:attrName>
                                        </p:attrNameLst>
                                      </p:cBhvr>
                                      <p:tavLst>
                                        <p:tav tm="0">
                                          <p:val>
                                            <p:fltVal val="0"/>
                                          </p:val>
                                        </p:tav>
                                        <p:tav tm="100000">
                                          <p:val>
                                            <p:strVal val="#ppt_w"/>
                                          </p:val>
                                        </p:tav>
                                      </p:tavLst>
                                    </p:anim>
                                    <p:anim calcmode="lin" valueType="num">
                                      <p:cBhvr>
                                        <p:cTn id="77" dur="500" fill="hold"/>
                                        <p:tgtEl>
                                          <p:spTgt spid="168"/>
                                        </p:tgtEl>
                                        <p:attrNameLst>
                                          <p:attrName>ppt_h</p:attrName>
                                        </p:attrNameLst>
                                      </p:cBhvr>
                                      <p:tavLst>
                                        <p:tav tm="0">
                                          <p:val>
                                            <p:fltVal val="0"/>
                                          </p:val>
                                        </p:tav>
                                        <p:tav tm="100000">
                                          <p:val>
                                            <p:strVal val="#ppt_h"/>
                                          </p:val>
                                        </p:tav>
                                      </p:tavLst>
                                    </p:anim>
                                    <p:animEffect transition="in" filter="fade">
                                      <p:cBhvr>
                                        <p:cTn id="78" dur="500"/>
                                        <p:tgtEl>
                                          <p:spTgt spid="168"/>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animBg="1"/>
      <p:bldP spid="87" grpId="0" animBg="1"/>
      <p:bldP spid="89" grpId="0" animBg="1"/>
      <p:bldP spid="91" grpId="0"/>
      <p:bldP spid="92" grpId="0"/>
      <p:bldP spid="39" grpId="0" animBg="1"/>
    </p:bld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3" name="文本框 9"/>
          <p:cNvSpPr txBox="1"/>
          <p:nvPr/>
        </p:nvSpPr>
        <p:spPr>
          <a:xfrm>
            <a:off x="985019" y="188640"/>
            <a:ext cx="1872208" cy="346249"/>
          </a:xfrm>
          <a:prstGeom prst="rect">
            <a:avLst/>
          </a:prstGeom>
          <a:noFill/>
        </p:spPr>
        <p:txBody>
          <a:bodyPr wrap="square" lIns="68580" tIns="34290" rIns="68580" bIns="34290" rtlCol="0">
            <a:spAutoFit/>
          </a:bodyPr>
          <a:lstStyle/>
          <a:p>
            <a:pPr marL="0" lvl="1"/>
            <a:r>
              <a:rPr lang="zh-CN" altLang="en-US" dirty="0" smtClean="0">
                <a:solidFill>
                  <a:schemeClr val="tx1">
                    <a:lumMod val="65000"/>
                    <a:lumOff val="35000"/>
                  </a:schemeClr>
                </a:solidFill>
                <a:latin typeface="微软雅黑" pitchFamily="34" charset="-122"/>
                <a:ea typeface="微软雅黑" pitchFamily="34" charset="-122"/>
              </a:rPr>
              <a:t>项目来源</a:t>
            </a:r>
            <a:endParaRPr lang="zh-CN" altLang="en-US" dirty="0">
              <a:solidFill>
                <a:schemeClr val="tx1">
                  <a:lumMod val="65000"/>
                  <a:lumOff val="35000"/>
                </a:schemeClr>
              </a:solidFill>
              <a:latin typeface="微软雅黑" pitchFamily="34" charset="-122"/>
              <a:ea typeface="微软雅黑" pitchFamily="34" charset="-122"/>
            </a:endParaRPr>
          </a:p>
        </p:txBody>
      </p:sp>
      <p:sp>
        <p:nvSpPr>
          <p:cNvPr id="64" name="六边形 63"/>
          <p:cNvSpPr/>
          <p:nvPr/>
        </p:nvSpPr>
        <p:spPr>
          <a:xfrm>
            <a:off x="241896" y="125398"/>
            <a:ext cx="481345" cy="414953"/>
          </a:xfrm>
          <a:prstGeom prst="hexagon">
            <a:avLst/>
          </a:prstGeom>
          <a:solidFill>
            <a:schemeClr val="accent5">
              <a:lumMod val="75000"/>
            </a:schemeClr>
          </a:solidFill>
          <a:ln>
            <a:solidFill>
              <a:schemeClr val="accent5">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cxnSp>
        <p:nvCxnSpPr>
          <p:cNvPr id="4" name="直接连接符 3"/>
          <p:cNvCxnSpPr/>
          <p:nvPr/>
        </p:nvCxnSpPr>
        <p:spPr>
          <a:xfrm>
            <a:off x="841003" y="505764"/>
            <a:ext cx="8571840" cy="0"/>
          </a:xfrm>
          <a:prstGeom prst="line">
            <a:avLst/>
          </a:prstGeom>
          <a:ln>
            <a:solidFill>
              <a:schemeClr val="bg1">
                <a:lumMod val="50000"/>
              </a:schemeClr>
            </a:solidFill>
            <a:prstDash val="dash"/>
          </a:ln>
        </p:spPr>
        <p:style>
          <a:lnRef idx="1">
            <a:schemeClr val="accent1"/>
          </a:lnRef>
          <a:fillRef idx="0">
            <a:schemeClr val="accent1"/>
          </a:fillRef>
          <a:effectRef idx="0">
            <a:schemeClr val="accent1"/>
          </a:effectRef>
          <a:fontRef idx="minor">
            <a:schemeClr val="tx1"/>
          </a:fontRef>
        </p:style>
      </p:cxnSp>
      <p:sp>
        <p:nvSpPr>
          <p:cNvPr id="10" name="矩形 9"/>
          <p:cNvSpPr/>
          <p:nvPr/>
        </p:nvSpPr>
        <p:spPr>
          <a:xfrm>
            <a:off x="9412843" y="188639"/>
            <a:ext cx="933216" cy="334417"/>
          </a:xfrm>
          <a:prstGeom prst="rect">
            <a:avLst/>
          </a:prstGeom>
          <a:solidFill>
            <a:schemeClr val="accent5">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400"/>
          </a:p>
        </p:txBody>
      </p:sp>
      <p:sp>
        <p:nvSpPr>
          <p:cNvPr id="69" name="矩形 68"/>
          <p:cNvSpPr/>
          <p:nvPr/>
        </p:nvSpPr>
        <p:spPr>
          <a:xfrm>
            <a:off x="10347503" y="187549"/>
            <a:ext cx="1582732" cy="334417"/>
          </a:xfrm>
          <a:prstGeom prst="rect">
            <a:avLst/>
          </a:prstGeom>
          <a:solidFill>
            <a:srgbClr val="31859C">
              <a:alpha val="7098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600"/>
          </a:p>
        </p:txBody>
      </p:sp>
      <p:sp>
        <p:nvSpPr>
          <p:cNvPr id="65" name="六边形 64"/>
          <p:cNvSpPr/>
          <p:nvPr/>
        </p:nvSpPr>
        <p:spPr>
          <a:xfrm>
            <a:off x="624979" y="392472"/>
            <a:ext cx="261790" cy="225682"/>
          </a:xfrm>
          <a:prstGeom prst="hexagon">
            <a:avLst/>
          </a:prstGeom>
          <a:solidFill>
            <a:schemeClr val="accent5">
              <a:lumMod val="75000"/>
            </a:schemeClr>
          </a:solidFill>
          <a:ln w="12700">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71" name="文本框 9"/>
          <p:cNvSpPr txBox="1"/>
          <p:nvPr/>
        </p:nvSpPr>
        <p:spPr>
          <a:xfrm>
            <a:off x="9412843" y="221071"/>
            <a:ext cx="933216" cy="284693"/>
          </a:xfrm>
          <a:prstGeom prst="rect">
            <a:avLst/>
          </a:prstGeom>
          <a:noFill/>
        </p:spPr>
        <p:txBody>
          <a:bodyPr wrap="square" lIns="68580" tIns="34290" rIns="68580" bIns="34290" rtlCol="0">
            <a:spAutoFit/>
          </a:bodyPr>
          <a:lstStyle/>
          <a:p>
            <a:pPr marL="0" lvl="1" algn="ctr"/>
            <a:r>
              <a:rPr lang="zh-CN" altLang="en-US" sz="1400" dirty="0" smtClean="0">
                <a:solidFill>
                  <a:schemeClr val="bg1"/>
                </a:solidFill>
                <a:latin typeface="微软雅黑" pitchFamily="34" charset="-122"/>
                <a:ea typeface="微软雅黑" pitchFamily="34" charset="-122"/>
              </a:rPr>
              <a:t>第二章</a:t>
            </a:r>
            <a:endParaRPr lang="zh-CN" altLang="en-US" sz="1400" dirty="0">
              <a:solidFill>
                <a:schemeClr val="bg1"/>
              </a:solidFill>
              <a:latin typeface="微软雅黑" pitchFamily="34" charset="-122"/>
              <a:ea typeface="微软雅黑" pitchFamily="34" charset="-122"/>
            </a:endParaRPr>
          </a:p>
        </p:txBody>
      </p:sp>
      <p:sp>
        <p:nvSpPr>
          <p:cNvPr id="72" name="文本框 9"/>
          <p:cNvSpPr txBox="1"/>
          <p:nvPr/>
        </p:nvSpPr>
        <p:spPr>
          <a:xfrm>
            <a:off x="10338630" y="213500"/>
            <a:ext cx="1584176" cy="284693"/>
          </a:xfrm>
          <a:prstGeom prst="rect">
            <a:avLst/>
          </a:prstGeom>
          <a:noFill/>
        </p:spPr>
        <p:txBody>
          <a:bodyPr wrap="square" lIns="68580" tIns="34290" rIns="68580" bIns="34290" rtlCol="0">
            <a:spAutoFit/>
          </a:bodyPr>
          <a:lstStyle/>
          <a:p>
            <a:pPr marL="0" lvl="1" algn="ctr"/>
            <a:r>
              <a:rPr lang="zh-CN" altLang="en-US" sz="1400" dirty="0" smtClean="0">
                <a:solidFill>
                  <a:schemeClr val="bg1"/>
                </a:solidFill>
                <a:latin typeface="微软雅黑" pitchFamily="34" charset="-122"/>
                <a:ea typeface="微软雅黑" pitchFamily="34" charset="-122"/>
              </a:rPr>
              <a:t>项目介绍</a:t>
            </a:r>
            <a:endParaRPr lang="zh-CN" altLang="en-US" sz="1400" dirty="0">
              <a:solidFill>
                <a:schemeClr val="bg1"/>
              </a:solidFill>
              <a:latin typeface="微软雅黑" pitchFamily="34" charset="-122"/>
              <a:ea typeface="微软雅黑" pitchFamily="34" charset="-122"/>
            </a:endParaRPr>
          </a:p>
        </p:txBody>
      </p:sp>
      <p:sp>
        <p:nvSpPr>
          <p:cNvPr id="79" name="KSO_Shape"/>
          <p:cNvSpPr>
            <a:spLocks/>
          </p:cNvSpPr>
          <p:nvPr/>
        </p:nvSpPr>
        <p:spPr bwMode="auto">
          <a:xfrm>
            <a:off x="336091" y="221543"/>
            <a:ext cx="292954" cy="249498"/>
          </a:xfrm>
          <a:custGeom>
            <a:avLst/>
            <a:gdLst>
              <a:gd name="T0" fmla="*/ 432030 w 2125663"/>
              <a:gd name="T1" fmla="*/ 1344893 h 1811338"/>
              <a:gd name="T2" fmla="*/ 462740 w 2125663"/>
              <a:gd name="T3" fmla="*/ 1477960 h 1811338"/>
              <a:gd name="T4" fmla="*/ 513638 w 2125663"/>
              <a:gd name="T5" fmla="*/ 1557743 h 1811338"/>
              <a:gd name="T6" fmla="*/ 516481 w 2125663"/>
              <a:gd name="T7" fmla="*/ 1336346 h 1811338"/>
              <a:gd name="T8" fmla="*/ 503401 w 2125663"/>
              <a:gd name="T9" fmla="*/ 1310416 h 1811338"/>
              <a:gd name="T10" fmla="*/ 515913 w 2125663"/>
              <a:gd name="T11" fmla="*/ 1250009 h 1811338"/>
              <a:gd name="T12" fmla="*/ 618846 w 2125663"/>
              <a:gd name="T13" fmla="*/ 1242885 h 1811338"/>
              <a:gd name="T14" fmla="*/ 643583 w 2125663"/>
              <a:gd name="T15" fmla="*/ 1263116 h 1811338"/>
              <a:gd name="T16" fmla="*/ 642446 w 2125663"/>
              <a:gd name="T17" fmla="*/ 1324948 h 1811338"/>
              <a:gd name="T18" fmla="*/ 619414 w 2125663"/>
              <a:gd name="T19" fmla="*/ 1342899 h 1811338"/>
              <a:gd name="T20" fmla="*/ 664057 w 2125663"/>
              <a:gd name="T21" fmla="*/ 1524691 h 1811338"/>
              <a:gd name="T22" fmla="*/ 704434 w 2125663"/>
              <a:gd name="T23" fmla="*/ 1417553 h 1811338"/>
              <a:gd name="T24" fmla="*/ 725191 w 2125663"/>
              <a:gd name="T25" fmla="*/ 1259697 h 1811338"/>
              <a:gd name="T26" fmla="*/ 857412 w 2125663"/>
              <a:gd name="T27" fmla="*/ 1192451 h 1811338"/>
              <a:gd name="T28" fmla="*/ 923096 w 2125663"/>
              <a:gd name="T29" fmla="*/ 1212682 h 1811338"/>
              <a:gd name="T30" fmla="*/ 970013 w 2125663"/>
              <a:gd name="T31" fmla="*/ 1259697 h 1811338"/>
              <a:gd name="T32" fmla="*/ 990201 w 2125663"/>
              <a:gd name="T33" fmla="*/ 1325233 h 1811338"/>
              <a:gd name="T34" fmla="*/ 980818 w 2125663"/>
              <a:gd name="T35" fmla="*/ 1537228 h 1811338"/>
              <a:gd name="T36" fmla="*/ 935891 w 2125663"/>
              <a:gd name="T37" fmla="*/ 1570566 h 1811338"/>
              <a:gd name="T38" fmla="*/ 798837 w 2125663"/>
              <a:gd name="T39" fmla="*/ 1607608 h 1811338"/>
              <a:gd name="T40" fmla="*/ 617424 w 2125663"/>
              <a:gd name="T41" fmla="*/ 1622140 h 1811338"/>
              <a:gd name="T42" fmla="*/ 428049 w 2125663"/>
              <a:gd name="T43" fmla="*/ 1615872 h 1811338"/>
              <a:gd name="T44" fmla="*/ 264551 w 2125663"/>
              <a:gd name="T45" fmla="*/ 1588232 h 1811338"/>
              <a:gd name="T46" fmla="*/ 180669 w 2125663"/>
              <a:gd name="T47" fmla="*/ 1549481 h 1811338"/>
              <a:gd name="T48" fmla="*/ 159912 w 2125663"/>
              <a:gd name="T49" fmla="*/ 1517283 h 1811338"/>
              <a:gd name="T50" fmla="*/ 167873 w 2125663"/>
              <a:gd name="T51" fmla="*/ 1284201 h 1811338"/>
              <a:gd name="T52" fmla="*/ 205123 w 2125663"/>
              <a:gd name="T53" fmla="*/ 1228638 h 1811338"/>
              <a:gd name="T54" fmla="*/ 264266 w 2125663"/>
              <a:gd name="T55" fmla="*/ 1196440 h 1811338"/>
              <a:gd name="T56" fmla="*/ 421225 w 2125663"/>
              <a:gd name="T57" fmla="*/ 1183048 h 1811338"/>
              <a:gd name="T58" fmla="*/ 433514 w 2125663"/>
              <a:gd name="T59" fmla="*/ 761303 h 1811338"/>
              <a:gd name="T60" fmla="*/ 391450 w 2125663"/>
              <a:gd name="T61" fmla="*/ 813630 h 1811338"/>
              <a:gd name="T62" fmla="*/ 379229 w 2125663"/>
              <a:gd name="T63" fmla="*/ 902075 h 1811338"/>
              <a:gd name="T64" fmla="*/ 414756 w 2125663"/>
              <a:gd name="T65" fmla="*/ 1016114 h 1811338"/>
              <a:gd name="T66" fmla="*/ 487516 w 2125663"/>
              <a:gd name="T67" fmla="*/ 1099439 h 1811338"/>
              <a:gd name="T68" fmla="*/ 567666 w 2125663"/>
              <a:gd name="T69" fmla="*/ 1135272 h 1811338"/>
              <a:gd name="T70" fmla="*/ 645542 w 2125663"/>
              <a:gd name="T71" fmla="*/ 1111099 h 1811338"/>
              <a:gd name="T72" fmla="*/ 722282 w 2125663"/>
              <a:gd name="T73" fmla="*/ 1035452 h 1811338"/>
              <a:gd name="T74" fmla="*/ 767757 w 2125663"/>
              <a:gd name="T75" fmla="*/ 926248 h 1811338"/>
              <a:gd name="T76" fmla="*/ 666290 w 2125663"/>
              <a:gd name="T77" fmla="*/ 863967 h 1811338"/>
              <a:gd name="T78" fmla="*/ 546918 w 2125663"/>
              <a:gd name="T79" fmla="*/ 832116 h 1811338"/>
              <a:gd name="T80" fmla="*/ 484389 w 2125663"/>
              <a:gd name="T81" fmla="*/ 790595 h 1811338"/>
              <a:gd name="T82" fmla="*/ 452273 w 2125663"/>
              <a:gd name="T83" fmla="*/ 760734 h 1811338"/>
              <a:gd name="T84" fmla="*/ 568234 w 2125663"/>
              <a:gd name="T85" fmla="*/ 587258 h 1811338"/>
              <a:gd name="T86" fmla="*/ 631616 w 2125663"/>
              <a:gd name="T87" fmla="*/ 594937 h 1811338"/>
              <a:gd name="T88" fmla="*/ 705513 w 2125663"/>
              <a:gd name="T89" fmla="*/ 631054 h 1811338"/>
              <a:gd name="T90" fmla="*/ 790210 w 2125663"/>
              <a:gd name="T91" fmla="*/ 732864 h 1811338"/>
              <a:gd name="T92" fmla="*/ 826306 w 2125663"/>
              <a:gd name="T93" fmla="*/ 873920 h 1811338"/>
              <a:gd name="T94" fmla="*/ 818064 w 2125663"/>
              <a:gd name="T95" fmla="*/ 959237 h 1811338"/>
              <a:gd name="T96" fmla="*/ 780831 w 2125663"/>
              <a:gd name="T97" fmla="*/ 1048534 h 1811338"/>
              <a:gd name="T98" fmla="*/ 687607 w 2125663"/>
              <a:gd name="T99" fmla="*/ 1148922 h 1811338"/>
              <a:gd name="T100" fmla="*/ 588983 w 2125663"/>
              <a:gd name="T101" fmla="*/ 1190727 h 1811338"/>
              <a:gd name="T102" fmla="*/ 525033 w 2125663"/>
              <a:gd name="T103" fmla="*/ 1182480 h 1811338"/>
              <a:gd name="T104" fmla="*/ 421293 w 2125663"/>
              <a:gd name="T105" fmla="*/ 1115081 h 1811338"/>
              <a:gd name="T106" fmla="*/ 345406 w 2125663"/>
              <a:gd name="T107" fmla="*/ 1002463 h 1811338"/>
              <a:gd name="T108" fmla="*/ 325511 w 2125663"/>
              <a:gd name="T109" fmla="*/ 929092 h 1811338"/>
              <a:gd name="T110" fmla="*/ 330627 w 2125663"/>
              <a:gd name="T111" fmla="*/ 813915 h 1811338"/>
              <a:gd name="T112" fmla="*/ 388324 w 2125663"/>
              <a:gd name="T113" fmla="*/ 686510 h 1811338"/>
              <a:gd name="T114" fmla="*/ 482400 w 2125663"/>
              <a:gd name="T115" fmla="*/ 608303 h 1811338"/>
              <a:gd name="T116" fmla="*/ 542939 w 2125663"/>
              <a:gd name="T117" fmla="*/ 589534 h 1811338"/>
              <a:gd name="T118" fmla="*/ 0 w 2125663"/>
              <a:gd name="T119" fmla="*/ 0 h 1811338"/>
              <a:gd name="T120" fmla="*/ 174993 w 2125663"/>
              <a:gd name="T121" fmla="*/ 1118883 h 1811338"/>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60000 65536"/>
              <a:gd name="T172" fmla="*/ 0 60000 65536"/>
              <a:gd name="T173" fmla="*/ 0 60000 65536"/>
              <a:gd name="T174" fmla="*/ 0 60000 65536"/>
              <a:gd name="T175" fmla="*/ 0 60000 65536"/>
              <a:gd name="T176" fmla="*/ 0 60000 65536"/>
              <a:gd name="T177" fmla="*/ 0 60000 65536"/>
              <a:gd name="T178" fmla="*/ 0 60000 65536"/>
              <a:gd name="T179" fmla="*/ 0 60000 65536"/>
              <a:gd name="T180" fmla="*/ 0 60000 65536"/>
              <a:gd name="T181" fmla="*/ 0 60000 65536"/>
              <a:gd name="T182" fmla="*/ 0 60000 65536"/>
            </a:gdLst>
            <a:ahLst/>
            <a:cxnLst>
              <a:cxn ang="T122">
                <a:pos x="T0" y="T1"/>
              </a:cxn>
              <a:cxn ang="T123">
                <a:pos x="T2" y="T3"/>
              </a:cxn>
              <a:cxn ang="T124">
                <a:pos x="T4" y="T5"/>
              </a:cxn>
              <a:cxn ang="T125">
                <a:pos x="T6" y="T7"/>
              </a:cxn>
              <a:cxn ang="T126">
                <a:pos x="T8" y="T9"/>
              </a:cxn>
              <a:cxn ang="T127">
                <a:pos x="T10" y="T11"/>
              </a:cxn>
              <a:cxn ang="T128">
                <a:pos x="T12" y="T13"/>
              </a:cxn>
              <a:cxn ang="T129">
                <a:pos x="T14" y="T15"/>
              </a:cxn>
              <a:cxn ang="T130">
                <a:pos x="T16" y="T17"/>
              </a:cxn>
              <a:cxn ang="T131">
                <a:pos x="T18" y="T19"/>
              </a:cxn>
              <a:cxn ang="T132">
                <a:pos x="T20" y="T21"/>
              </a:cxn>
              <a:cxn ang="T133">
                <a:pos x="T22" y="T23"/>
              </a:cxn>
              <a:cxn ang="T134">
                <a:pos x="T24" y="T25"/>
              </a:cxn>
              <a:cxn ang="T135">
                <a:pos x="T26" y="T27"/>
              </a:cxn>
              <a:cxn ang="T136">
                <a:pos x="T28" y="T29"/>
              </a:cxn>
              <a:cxn ang="T137">
                <a:pos x="T30" y="T31"/>
              </a:cxn>
              <a:cxn ang="T138">
                <a:pos x="T32" y="T33"/>
              </a:cxn>
              <a:cxn ang="T139">
                <a:pos x="T34" y="T35"/>
              </a:cxn>
              <a:cxn ang="T140">
                <a:pos x="T36" y="T37"/>
              </a:cxn>
              <a:cxn ang="T141">
                <a:pos x="T38" y="T39"/>
              </a:cxn>
              <a:cxn ang="T142">
                <a:pos x="T40" y="T41"/>
              </a:cxn>
              <a:cxn ang="T143">
                <a:pos x="T42" y="T43"/>
              </a:cxn>
              <a:cxn ang="T144">
                <a:pos x="T44" y="T45"/>
              </a:cxn>
              <a:cxn ang="T145">
                <a:pos x="T46" y="T47"/>
              </a:cxn>
              <a:cxn ang="T146">
                <a:pos x="T48" y="T49"/>
              </a:cxn>
              <a:cxn ang="T147">
                <a:pos x="T50" y="T51"/>
              </a:cxn>
              <a:cxn ang="T148">
                <a:pos x="T52" y="T53"/>
              </a:cxn>
              <a:cxn ang="T149">
                <a:pos x="T54" y="T55"/>
              </a:cxn>
              <a:cxn ang="T150">
                <a:pos x="T56" y="T57"/>
              </a:cxn>
              <a:cxn ang="T151">
                <a:pos x="T58" y="T59"/>
              </a:cxn>
              <a:cxn ang="T152">
                <a:pos x="T60" y="T61"/>
              </a:cxn>
              <a:cxn ang="T153">
                <a:pos x="T62" y="T63"/>
              </a:cxn>
              <a:cxn ang="T154">
                <a:pos x="T64" y="T65"/>
              </a:cxn>
              <a:cxn ang="T155">
                <a:pos x="T66" y="T67"/>
              </a:cxn>
              <a:cxn ang="T156">
                <a:pos x="T68" y="T69"/>
              </a:cxn>
              <a:cxn ang="T157">
                <a:pos x="T70" y="T71"/>
              </a:cxn>
              <a:cxn ang="T158">
                <a:pos x="T72" y="T73"/>
              </a:cxn>
              <a:cxn ang="T159">
                <a:pos x="T74" y="T75"/>
              </a:cxn>
              <a:cxn ang="T160">
                <a:pos x="T76" y="T77"/>
              </a:cxn>
              <a:cxn ang="T161">
                <a:pos x="T78" y="T79"/>
              </a:cxn>
              <a:cxn ang="T162">
                <a:pos x="T80" y="T81"/>
              </a:cxn>
              <a:cxn ang="T163">
                <a:pos x="T82" y="T83"/>
              </a:cxn>
              <a:cxn ang="T164">
                <a:pos x="T84" y="T85"/>
              </a:cxn>
              <a:cxn ang="T165">
                <a:pos x="T86" y="T87"/>
              </a:cxn>
              <a:cxn ang="T166">
                <a:pos x="T88" y="T89"/>
              </a:cxn>
              <a:cxn ang="T167">
                <a:pos x="T90" y="T91"/>
              </a:cxn>
              <a:cxn ang="T168">
                <a:pos x="T92" y="T93"/>
              </a:cxn>
              <a:cxn ang="T169">
                <a:pos x="T94" y="T95"/>
              </a:cxn>
              <a:cxn ang="T170">
                <a:pos x="T96" y="T97"/>
              </a:cxn>
              <a:cxn ang="T171">
                <a:pos x="T98" y="T99"/>
              </a:cxn>
              <a:cxn ang="T172">
                <a:pos x="T100" y="T101"/>
              </a:cxn>
              <a:cxn ang="T173">
                <a:pos x="T102" y="T103"/>
              </a:cxn>
              <a:cxn ang="T174">
                <a:pos x="T104" y="T105"/>
              </a:cxn>
              <a:cxn ang="T175">
                <a:pos x="T106" y="T107"/>
              </a:cxn>
              <a:cxn ang="T176">
                <a:pos x="T108" y="T109"/>
              </a:cxn>
              <a:cxn ang="T177">
                <a:pos x="T110" y="T111"/>
              </a:cxn>
              <a:cxn ang="T178">
                <a:pos x="T112" y="T113"/>
              </a:cxn>
              <a:cxn ang="T179">
                <a:pos x="T114" y="T115"/>
              </a:cxn>
              <a:cxn ang="T180">
                <a:pos x="T116" y="T117"/>
              </a:cxn>
              <a:cxn ang="T181">
                <a:pos x="T118" y="T119"/>
              </a:cxn>
              <a:cxn ang="T182">
                <a:pos x="T120" y="T121"/>
              </a:cxn>
            </a:cxnLst>
            <a:rect l="0" t="0" r="r" b="b"/>
            <a:pathLst>
              <a:path w="2125663" h="1811338">
                <a:moveTo>
                  <a:pt x="470017" y="1320800"/>
                </a:moveTo>
                <a:lnTo>
                  <a:pt x="470335" y="1343069"/>
                </a:lnTo>
                <a:lnTo>
                  <a:pt x="471286" y="1364382"/>
                </a:lnTo>
                <a:lnTo>
                  <a:pt x="472238" y="1385696"/>
                </a:lnTo>
                <a:lnTo>
                  <a:pt x="473190" y="1406374"/>
                </a:lnTo>
                <a:lnTo>
                  <a:pt x="474459" y="1426415"/>
                </a:lnTo>
                <a:lnTo>
                  <a:pt x="476363" y="1446139"/>
                </a:lnTo>
                <a:lnTo>
                  <a:pt x="478267" y="1464908"/>
                </a:lnTo>
                <a:lnTo>
                  <a:pt x="480170" y="1483677"/>
                </a:lnTo>
                <a:lnTo>
                  <a:pt x="482074" y="1501491"/>
                </a:lnTo>
                <a:lnTo>
                  <a:pt x="484612" y="1518988"/>
                </a:lnTo>
                <a:lnTo>
                  <a:pt x="487468" y="1535530"/>
                </a:lnTo>
                <a:lnTo>
                  <a:pt x="490323" y="1552072"/>
                </a:lnTo>
                <a:lnTo>
                  <a:pt x="493179" y="1567660"/>
                </a:lnTo>
                <a:lnTo>
                  <a:pt x="496352" y="1582611"/>
                </a:lnTo>
                <a:lnTo>
                  <a:pt x="500159" y="1597563"/>
                </a:lnTo>
                <a:lnTo>
                  <a:pt x="503649" y="1611560"/>
                </a:lnTo>
                <a:lnTo>
                  <a:pt x="507774" y="1624921"/>
                </a:lnTo>
                <a:lnTo>
                  <a:pt x="511899" y="1637646"/>
                </a:lnTo>
                <a:lnTo>
                  <a:pt x="516341" y="1650052"/>
                </a:lnTo>
                <a:lnTo>
                  <a:pt x="520783" y="1661505"/>
                </a:lnTo>
                <a:lnTo>
                  <a:pt x="525859" y="1672639"/>
                </a:lnTo>
                <a:lnTo>
                  <a:pt x="530936" y="1683137"/>
                </a:lnTo>
                <a:lnTo>
                  <a:pt x="536329" y="1692998"/>
                </a:lnTo>
                <a:lnTo>
                  <a:pt x="541723" y="1702224"/>
                </a:lnTo>
                <a:lnTo>
                  <a:pt x="547752" y="1710813"/>
                </a:lnTo>
                <a:lnTo>
                  <a:pt x="553463" y="1718766"/>
                </a:lnTo>
                <a:lnTo>
                  <a:pt x="559808" y="1726083"/>
                </a:lnTo>
                <a:lnTo>
                  <a:pt x="566154" y="1732763"/>
                </a:lnTo>
                <a:lnTo>
                  <a:pt x="573134" y="1739125"/>
                </a:lnTo>
                <a:lnTo>
                  <a:pt x="580114" y="1744215"/>
                </a:lnTo>
                <a:lnTo>
                  <a:pt x="587412" y="1749305"/>
                </a:lnTo>
                <a:lnTo>
                  <a:pt x="594709" y="1753123"/>
                </a:lnTo>
                <a:lnTo>
                  <a:pt x="594709" y="1499901"/>
                </a:lnTo>
                <a:lnTo>
                  <a:pt x="591537" y="1499264"/>
                </a:lnTo>
                <a:lnTo>
                  <a:pt x="588047" y="1498310"/>
                </a:lnTo>
                <a:lnTo>
                  <a:pt x="584874" y="1497038"/>
                </a:lnTo>
                <a:lnTo>
                  <a:pt x="582018" y="1495765"/>
                </a:lnTo>
                <a:lnTo>
                  <a:pt x="579163" y="1494175"/>
                </a:lnTo>
                <a:lnTo>
                  <a:pt x="576307" y="1491948"/>
                </a:lnTo>
                <a:lnTo>
                  <a:pt x="573769" y="1489721"/>
                </a:lnTo>
                <a:lnTo>
                  <a:pt x="571548" y="1487494"/>
                </a:lnTo>
                <a:lnTo>
                  <a:pt x="569327" y="1484949"/>
                </a:lnTo>
                <a:lnTo>
                  <a:pt x="567106" y="1482404"/>
                </a:lnTo>
                <a:lnTo>
                  <a:pt x="565519" y="1479223"/>
                </a:lnTo>
                <a:lnTo>
                  <a:pt x="564250" y="1476360"/>
                </a:lnTo>
                <a:lnTo>
                  <a:pt x="563298" y="1473179"/>
                </a:lnTo>
                <a:lnTo>
                  <a:pt x="562347" y="1469998"/>
                </a:lnTo>
                <a:lnTo>
                  <a:pt x="562029" y="1466180"/>
                </a:lnTo>
                <a:lnTo>
                  <a:pt x="561712" y="1462999"/>
                </a:lnTo>
                <a:lnTo>
                  <a:pt x="561712" y="1425143"/>
                </a:lnTo>
                <a:lnTo>
                  <a:pt x="562029" y="1421007"/>
                </a:lnTo>
                <a:lnTo>
                  <a:pt x="562664" y="1417508"/>
                </a:lnTo>
                <a:lnTo>
                  <a:pt x="563616" y="1414009"/>
                </a:lnTo>
                <a:lnTo>
                  <a:pt x="564885" y="1410191"/>
                </a:lnTo>
                <a:lnTo>
                  <a:pt x="566154" y="1407010"/>
                </a:lnTo>
                <a:lnTo>
                  <a:pt x="568375" y="1403829"/>
                </a:lnTo>
                <a:lnTo>
                  <a:pt x="570596" y="1400966"/>
                </a:lnTo>
                <a:lnTo>
                  <a:pt x="572817" y="1398103"/>
                </a:lnTo>
                <a:lnTo>
                  <a:pt x="575673" y="1395558"/>
                </a:lnTo>
                <a:lnTo>
                  <a:pt x="578528" y="1393649"/>
                </a:lnTo>
                <a:lnTo>
                  <a:pt x="581701" y="1391741"/>
                </a:lnTo>
                <a:lnTo>
                  <a:pt x="584874" y="1390150"/>
                </a:lnTo>
                <a:lnTo>
                  <a:pt x="588364" y="1388878"/>
                </a:lnTo>
                <a:lnTo>
                  <a:pt x="592171" y="1387605"/>
                </a:lnTo>
                <a:lnTo>
                  <a:pt x="595979" y="1386969"/>
                </a:lnTo>
                <a:lnTo>
                  <a:pt x="599786" y="1386969"/>
                </a:lnTo>
                <a:lnTo>
                  <a:pt x="682597" y="1386969"/>
                </a:lnTo>
                <a:lnTo>
                  <a:pt x="686721" y="1386969"/>
                </a:lnTo>
                <a:lnTo>
                  <a:pt x="690529" y="1387605"/>
                </a:lnTo>
                <a:lnTo>
                  <a:pt x="694019" y="1388878"/>
                </a:lnTo>
                <a:lnTo>
                  <a:pt x="697826" y="1390150"/>
                </a:lnTo>
                <a:lnTo>
                  <a:pt x="700999" y="1391741"/>
                </a:lnTo>
                <a:lnTo>
                  <a:pt x="704172" y="1393649"/>
                </a:lnTo>
                <a:lnTo>
                  <a:pt x="707345" y="1395558"/>
                </a:lnTo>
                <a:lnTo>
                  <a:pt x="709883" y="1398103"/>
                </a:lnTo>
                <a:lnTo>
                  <a:pt x="712104" y="1400966"/>
                </a:lnTo>
                <a:lnTo>
                  <a:pt x="714325" y="1403829"/>
                </a:lnTo>
                <a:lnTo>
                  <a:pt x="716229" y="1407010"/>
                </a:lnTo>
                <a:lnTo>
                  <a:pt x="718132" y="1410191"/>
                </a:lnTo>
                <a:lnTo>
                  <a:pt x="719402" y="1414009"/>
                </a:lnTo>
                <a:lnTo>
                  <a:pt x="720353" y="1417508"/>
                </a:lnTo>
                <a:lnTo>
                  <a:pt x="720671" y="1421007"/>
                </a:lnTo>
                <a:lnTo>
                  <a:pt x="720988" y="1425143"/>
                </a:lnTo>
                <a:lnTo>
                  <a:pt x="720988" y="1462999"/>
                </a:lnTo>
                <a:lnTo>
                  <a:pt x="720988" y="1466180"/>
                </a:lnTo>
                <a:lnTo>
                  <a:pt x="720353" y="1469998"/>
                </a:lnTo>
                <a:lnTo>
                  <a:pt x="719719" y="1473179"/>
                </a:lnTo>
                <a:lnTo>
                  <a:pt x="718450" y="1476360"/>
                </a:lnTo>
                <a:lnTo>
                  <a:pt x="716863" y="1479223"/>
                </a:lnTo>
                <a:lnTo>
                  <a:pt x="715277" y="1482404"/>
                </a:lnTo>
                <a:lnTo>
                  <a:pt x="713373" y="1484949"/>
                </a:lnTo>
                <a:lnTo>
                  <a:pt x="711469" y="1487494"/>
                </a:lnTo>
                <a:lnTo>
                  <a:pt x="708931" y="1489721"/>
                </a:lnTo>
                <a:lnTo>
                  <a:pt x="706710" y="1491948"/>
                </a:lnTo>
                <a:lnTo>
                  <a:pt x="703537" y="1494175"/>
                </a:lnTo>
                <a:lnTo>
                  <a:pt x="700682" y="1495765"/>
                </a:lnTo>
                <a:lnTo>
                  <a:pt x="697826" y="1497038"/>
                </a:lnTo>
                <a:lnTo>
                  <a:pt x="694653" y="1498310"/>
                </a:lnTo>
                <a:lnTo>
                  <a:pt x="691163" y="1499264"/>
                </a:lnTo>
                <a:lnTo>
                  <a:pt x="687991" y="1499901"/>
                </a:lnTo>
                <a:lnTo>
                  <a:pt x="687991" y="1753123"/>
                </a:lnTo>
                <a:lnTo>
                  <a:pt x="695605" y="1749305"/>
                </a:lnTo>
                <a:lnTo>
                  <a:pt x="702586" y="1744215"/>
                </a:lnTo>
                <a:lnTo>
                  <a:pt x="709566" y="1739125"/>
                </a:lnTo>
                <a:lnTo>
                  <a:pt x="716229" y="1732763"/>
                </a:lnTo>
                <a:lnTo>
                  <a:pt x="722892" y="1726083"/>
                </a:lnTo>
                <a:lnTo>
                  <a:pt x="729237" y="1718766"/>
                </a:lnTo>
                <a:lnTo>
                  <a:pt x="734948" y="1710813"/>
                </a:lnTo>
                <a:lnTo>
                  <a:pt x="740977" y="1702224"/>
                </a:lnTo>
                <a:lnTo>
                  <a:pt x="746371" y="1692998"/>
                </a:lnTo>
                <a:lnTo>
                  <a:pt x="751447" y="1683137"/>
                </a:lnTo>
                <a:lnTo>
                  <a:pt x="756841" y="1672639"/>
                </a:lnTo>
                <a:lnTo>
                  <a:pt x="761600" y="1661505"/>
                </a:lnTo>
                <a:lnTo>
                  <a:pt x="766359" y="1650052"/>
                </a:lnTo>
                <a:lnTo>
                  <a:pt x="770801" y="1637646"/>
                </a:lnTo>
                <a:lnTo>
                  <a:pt x="774926" y="1624921"/>
                </a:lnTo>
                <a:lnTo>
                  <a:pt x="779051" y="1611560"/>
                </a:lnTo>
                <a:lnTo>
                  <a:pt x="782541" y="1597563"/>
                </a:lnTo>
                <a:lnTo>
                  <a:pt x="786031" y="1582611"/>
                </a:lnTo>
                <a:lnTo>
                  <a:pt x="789521" y="1567660"/>
                </a:lnTo>
                <a:lnTo>
                  <a:pt x="792377" y="1552072"/>
                </a:lnTo>
                <a:lnTo>
                  <a:pt x="795232" y="1535530"/>
                </a:lnTo>
                <a:lnTo>
                  <a:pt x="797770" y="1518988"/>
                </a:lnTo>
                <a:lnTo>
                  <a:pt x="800626" y="1501491"/>
                </a:lnTo>
                <a:lnTo>
                  <a:pt x="802530" y="1483677"/>
                </a:lnTo>
                <a:lnTo>
                  <a:pt x="804751" y="1464908"/>
                </a:lnTo>
                <a:lnTo>
                  <a:pt x="806337" y="1446139"/>
                </a:lnTo>
                <a:lnTo>
                  <a:pt x="807923" y="1426415"/>
                </a:lnTo>
                <a:lnTo>
                  <a:pt x="809193" y="1406374"/>
                </a:lnTo>
                <a:lnTo>
                  <a:pt x="810779" y="1385696"/>
                </a:lnTo>
                <a:lnTo>
                  <a:pt x="811731" y="1364382"/>
                </a:lnTo>
                <a:lnTo>
                  <a:pt x="812365" y="1343069"/>
                </a:lnTo>
                <a:lnTo>
                  <a:pt x="813000" y="1320800"/>
                </a:lnTo>
                <a:lnTo>
                  <a:pt x="840921" y="1322709"/>
                </a:lnTo>
                <a:lnTo>
                  <a:pt x="866621" y="1324300"/>
                </a:lnTo>
                <a:lnTo>
                  <a:pt x="909771" y="1327481"/>
                </a:lnTo>
                <a:lnTo>
                  <a:pt x="938644" y="1330026"/>
                </a:lnTo>
                <a:lnTo>
                  <a:pt x="948797" y="1330980"/>
                </a:lnTo>
                <a:lnTo>
                  <a:pt x="956729" y="1331298"/>
                </a:lnTo>
                <a:lnTo>
                  <a:pt x="964661" y="1331934"/>
                </a:lnTo>
                <a:lnTo>
                  <a:pt x="972593" y="1332889"/>
                </a:lnTo>
                <a:lnTo>
                  <a:pt x="980208" y="1334161"/>
                </a:lnTo>
                <a:lnTo>
                  <a:pt x="987823" y="1335752"/>
                </a:lnTo>
                <a:lnTo>
                  <a:pt x="995437" y="1337979"/>
                </a:lnTo>
                <a:lnTo>
                  <a:pt x="1002418" y="1340205"/>
                </a:lnTo>
                <a:lnTo>
                  <a:pt x="1009715" y="1343387"/>
                </a:lnTo>
                <a:lnTo>
                  <a:pt x="1016378" y="1346250"/>
                </a:lnTo>
                <a:lnTo>
                  <a:pt x="1023358" y="1349749"/>
                </a:lnTo>
                <a:lnTo>
                  <a:pt x="1030021" y="1353885"/>
                </a:lnTo>
                <a:lnTo>
                  <a:pt x="1036050" y="1357702"/>
                </a:lnTo>
                <a:lnTo>
                  <a:pt x="1042395" y="1361837"/>
                </a:lnTo>
                <a:lnTo>
                  <a:pt x="1048106" y="1366927"/>
                </a:lnTo>
                <a:lnTo>
                  <a:pt x="1053817" y="1371699"/>
                </a:lnTo>
                <a:lnTo>
                  <a:pt x="1059211" y="1377107"/>
                </a:lnTo>
                <a:lnTo>
                  <a:pt x="1064605" y="1382197"/>
                </a:lnTo>
                <a:lnTo>
                  <a:pt x="1069364" y="1388241"/>
                </a:lnTo>
                <a:lnTo>
                  <a:pt x="1073806" y="1393967"/>
                </a:lnTo>
                <a:lnTo>
                  <a:pt x="1078248" y="1400012"/>
                </a:lnTo>
                <a:lnTo>
                  <a:pt x="1082373" y="1406374"/>
                </a:lnTo>
                <a:lnTo>
                  <a:pt x="1085863" y="1413054"/>
                </a:lnTo>
                <a:lnTo>
                  <a:pt x="1089670" y="1419735"/>
                </a:lnTo>
                <a:lnTo>
                  <a:pt x="1092843" y="1426734"/>
                </a:lnTo>
                <a:lnTo>
                  <a:pt x="1095381" y="1433732"/>
                </a:lnTo>
                <a:lnTo>
                  <a:pt x="1097920" y="1441049"/>
                </a:lnTo>
                <a:lnTo>
                  <a:pt x="1100141" y="1448684"/>
                </a:lnTo>
                <a:lnTo>
                  <a:pt x="1101727" y="1456000"/>
                </a:lnTo>
                <a:lnTo>
                  <a:pt x="1103314" y="1463635"/>
                </a:lnTo>
                <a:lnTo>
                  <a:pt x="1104265" y="1471588"/>
                </a:lnTo>
                <a:lnTo>
                  <a:pt x="1104900" y="1479541"/>
                </a:lnTo>
                <a:lnTo>
                  <a:pt x="1104900" y="1487494"/>
                </a:lnTo>
                <a:lnTo>
                  <a:pt x="1104900" y="1686000"/>
                </a:lnTo>
                <a:lnTo>
                  <a:pt x="1104900" y="1690135"/>
                </a:lnTo>
                <a:lnTo>
                  <a:pt x="1104265" y="1693953"/>
                </a:lnTo>
                <a:lnTo>
                  <a:pt x="1103631" y="1697770"/>
                </a:lnTo>
                <a:lnTo>
                  <a:pt x="1102362" y="1701906"/>
                </a:lnTo>
                <a:lnTo>
                  <a:pt x="1101093" y="1705405"/>
                </a:lnTo>
                <a:lnTo>
                  <a:pt x="1099189" y="1709222"/>
                </a:lnTo>
                <a:lnTo>
                  <a:pt x="1096968" y="1713040"/>
                </a:lnTo>
                <a:lnTo>
                  <a:pt x="1094430" y="1716221"/>
                </a:lnTo>
                <a:lnTo>
                  <a:pt x="1091891" y="1719720"/>
                </a:lnTo>
                <a:lnTo>
                  <a:pt x="1089036" y="1722901"/>
                </a:lnTo>
                <a:lnTo>
                  <a:pt x="1085546" y="1726719"/>
                </a:lnTo>
                <a:lnTo>
                  <a:pt x="1082056" y="1729900"/>
                </a:lnTo>
                <a:lnTo>
                  <a:pt x="1078248" y="1732763"/>
                </a:lnTo>
                <a:lnTo>
                  <a:pt x="1074124" y="1736262"/>
                </a:lnTo>
                <a:lnTo>
                  <a:pt x="1069682" y="1739125"/>
                </a:lnTo>
                <a:lnTo>
                  <a:pt x="1065240" y="1741989"/>
                </a:lnTo>
                <a:lnTo>
                  <a:pt x="1055404" y="1748033"/>
                </a:lnTo>
                <a:lnTo>
                  <a:pt x="1044299" y="1753441"/>
                </a:lnTo>
                <a:lnTo>
                  <a:pt x="1032560" y="1758531"/>
                </a:lnTo>
                <a:lnTo>
                  <a:pt x="1019868" y="1763939"/>
                </a:lnTo>
                <a:lnTo>
                  <a:pt x="1005908" y="1768392"/>
                </a:lnTo>
                <a:lnTo>
                  <a:pt x="991630" y="1773164"/>
                </a:lnTo>
                <a:lnTo>
                  <a:pt x="976718" y="1777300"/>
                </a:lnTo>
                <a:lnTo>
                  <a:pt x="960854" y="1781117"/>
                </a:lnTo>
                <a:lnTo>
                  <a:pt x="944038" y="1784934"/>
                </a:lnTo>
                <a:lnTo>
                  <a:pt x="927222" y="1788434"/>
                </a:lnTo>
                <a:lnTo>
                  <a:pt x="909454" y="1791615"/>
                </a:lnTo>
                <a:lnTo>
                  <a:pt x="891369" y="1794796"/>
                </a:lnTo>
                <a:lnTo>
                  <a:pt x="872332" y="1797341"/>
                </a:lnTo>
                <a:lnTo>
                  <a:pt x="853295" y="1799886"/>
                </a:lnTo>
                <a:lnTo>
                  <a:pt x="833941" y="1801795"/>
                </a:lnTo>
                <a:lnTo>
                  <a:pt x="813952" y="1804022"/>
                </a:lnTo>
                <a:lnTo>
                  <a:pt x="793328" y="1805930"/>
                </a:lnTo>
                <a:lnTo>
                  <a:pt x="773022" y="1807203"/>
                </a:lnTo>
                <a:lnTo>
                  <a:pt x="752399" y="1808475"/>
                </a:lnTo>
                <a:lnTo>
                  <a:pt x="731458" y="1809748"/>
                </a:lnTo>
                <a:lnTo>
                  <a:pt x="710200" y="1810384"/>
                </a:lnTo>
                <a:lnTo>
                  <a:pt x="688942" y="1811020"/>
                </a:lnTo>
                <a:lnTo>
                  <a:pt x="667684" y="1811338"/>
                </a:lnTo>
                <a:lnTo>
                  <a:pt x="646427" y="1811338"/>
                </a:lnTo>
                <a:lnTo>
                  <a:pt x="625486" y="1811338"/>
                </a:lnTo>
                <a:lnTo>
                  <a:pt x="603911" y="1811020"/>
                </a:lnTo>
                <a:lnTo>
                  <a:pt x="582653" y="1810384"/>
                </a:lnTo>
                <a:lnTo>
                  <a:pt x="561395" y="1809748"/>
                </a:lnTo>
                <a:lnTo>
                  <a:pt x="540137" y="1808475"/>
                </a:lnTo>
                <a:lnTo>
                  <a:pt x="518879" y="1807203"/>
                </a:lnTo>
                <a:lnTo>
                  <a:pt x="498573" y="1805930"/>
                </a:lnTo>
                <a:lnTo>
                  <a:pt x="477632" y="1804022"/>
                </a:lnTo>
                <a:lnTo>
                  <a:pt x="457326" y="1801795"/>
                </a:lnTo>
                <a:lnTo>
                  <a:pt x="437337" y="1799886"/>
                </a:lnTo>
                <a:lnTo>
                  <a:pt x="417983" y="1797341"/>
                </a:lnTo>
                <a:lnTo>
                  <a:pt x="398629" y="1794796"/>
                </a:lnTo>
                <a:lnTo>
                  <a:pt x="379909" y="1791615"/>
                </a:lnTo>
                <a:lnTo>
                  <a:pt x="361824" y="1788434"/>
                </a:lnTo>
                <a:lnTo>
                  <a:pt x="344056" y="1784934"/>
                </a:lnTo>
                <a:lnTo>
                  <a:pt x="327240" y="1781117"/>
                </a:lnTo>
                <a:lnTo>
                  <a:pt x="310741" y="1777300"/>
                </a:lnTo>
                <a:lnTo>
                  <a:pt x="295195" y="1773164"/>
                </a:lnTo>
                <a:lnTo>
                  <a:pt x="280600" y="1768392"/>
                </a:lnTo>
                <a:lnTo>
                  <a:pt x="266322" y="1763939"/>
                </a:lnTo>
                <a:lnTo>
                  <a:pt x="252996" y="1758531"/>
                </a:lnTo>
                <a:lnTo>
                  <a:pt x="240622" y="1753441"/>
                </a:lnTo>
                <a:lnTo>
                  <a:pt x="229517" y="1748033"/>
                </a:lnTo>
                <a:lnTo>
                  <a:pt x="219047" y="1741989"/>
                </a:lnTo>
                <a:lnTo>
                  <a:pt x="214288" y="1739125"/>
                </a:lnTo>
                <a:lnTo>
                  <a:pt x="209846" y="1736262"/>
                </a:lnTo>
                <a:lnTo>
                  <a:pt x="205404" y="1732763"/>
                </a:lnTo>
                <a:lnTo>
                  <a:pt x="201596" y="1729900"/>
                </a:lnTo>
                <a:lnTo>
                  <a:pt x="198106" y="1726719"/>
                </a:lnTo>
                <a:lnTo>
                  <a:pt x="194299" y="1722901"/>
                </a:lnTo>
                <a:lnTo>
                  <a:pt x="191443" y="1719720"/>
                </a:lnTo>
                <a:lnTo>
                  <a:pt x="188588" y="1716221"/>
                </a:lnTo>
                <a:lnTo>
                  <a:pt x="186367" y="1713040"/>
                </a:lnTo>
                <a:lnTo>
                  <a:pt x="183828" y="1709222"/>
                </a:lnTo>
                <a:lnTo>
                  <a:pt x="181925" y="1705405"/>
                </a:lnTo>
                <a:lnTo>
                  <a:pt x="180338" y="1701906"/>
                </a:lnTo>
                <a:lnTo>
                  <a:pt x="179386" y="1697770"/>
                </a:lnTo>
                <a:lnTo>
                  <a:pt x="178435" y="1693953"/>
                </a:lnTo>
                <a:lnTo>
                  <a:pt x="177800" y="1690135"/>
                </a:lnTo>
                <a:lnTo>
                  <a:pt x="177800" y="1686000"/>
                </a:lnTo>
                <a:lnTo>
                  <a:pt x="177800" y="1487494"/>
                </a:lnTo>
                <a:lnTo>
                  <a:pt x="178117" y="1479541"/>
                </a:lnTo>
                <a:lnTo>
                  <a:pt x="178435" y="1471588"/>
                </a:lnTo>
                <a:lnTo>
                  <a:pt x="179386" y="1463635"/>
                </a:lnTo>
                <a:lnTo>
                  <a:pt x="180973" y="1456000"/>
                </a:lnTo>
                <a:lnTo>
                  <a:pt x="182559" y="1448684"/>
                </a:lnTo>
                <a:lnTo>
                  <a:pt x="184463" y="1441049"/>
                </a:lnTo>
                <a:lnTo>
                  <a:pt x="187318" y="1433732"/>
                </a:lnTo>
                <a:lnTo>
                  <a:pt x="190174" y="1426734"/>
                </a:lnTo>
                <a:lnTo>
                  <a:pt x="193030" y="1419735"/>
                </a:lnTo>
                <a:lnTo>
                  <a:pt x="196520" y="1413054"/>
                </a:lnTo>
                <a:lnTo>
                  <a:pt x="200327" y="1406374"/>
                </a:lnTo>
                <a:lnTo>
                  <a:pt x="204452" y="1400012"/>
                </a:lnTo>
                <a:lnTo>
                  <a:pt x="208576" y="1393967"/>
                </a:lnTo>
                <a:lnTo>
                  <a:pt x="213336" y="1388241"/>
                </a:lnTo>
                <a:lnTo>
                  <a:pt x="218095" y="1382197"/>
                </a:lnTo>
                <a:lnTo>
                  <a:pt x="223489" y="1377107"/>
                </a:lnTo>
                <a:lnTo>
                  <a:pt x="228883" y="1371699"/>
                </a:lnTo>
                <a:lnTo>
                  <a:pt x="234594" y="1366927"/>
                </a:lnTo>
                <a:lnTo>
                  <a:pt x="240305" y="1361837"/>
                </a:lnTo>
                <a:lnTo>
                  <a:pt x="246650" y="1357702"/>
                </a:lnTo>
                <a:lnTo>
                  <a:pt x="252679" y="1353885"/>
                </a:lnTo>
                <a:lnTo>
                  <a:pt x="259659" y="1349749"/>
                </a:lnTo>
                <a:lnTo>
                  <a:pt x="266005" y="1346250"/>
                </a:lnTo>
                <a:lnTo>
                  <a:pt x="272985" y="1343387"/>
                </a:lnTo>
                <a:lnTo>
                  <a:pt x="280282" y="1340205"/>
                </a:lnTo>
                <a:lnTo>
                  <a:pt x="287263" y="1337979"/>
                </a:lnTo>
                <a:lnTo>
                  <a:pt x="294877" y="1335752"/>
                </a:lnTo>
                <a:lnTo>
                  <a:pt x="302492" y="1334161"/>
                </a:lnTo>
                <a:lnTo>
                  <a:pt x="310107" y="1332889"/>
                </a:lnTo>
                <a:lnTo>
                  <a:pt x="318039" y="1331934"/>
                </a:lnTo>
                <a:lnTo>
                  <a:pt x="325971" y="1331298"/>
                </a:lnTo>
                <a:lnTo>
                  <a:pt x="333903" y="1330980"/>
                </a:lnTo>
                <a:lnTo>
                  <a:pt x="344056" y="1330026"/>
                </a:lnTo>
                <a:lnTo>
                  <a:pt x="372929" y="1327481"/>
                </a:lnTo>
                <a:lnTo>
                  <a:pt x="415762" y="1324300"/>
                </a:lnTo>
                <a:lnTo>
                  <a:pt x="441779" y="1322709"/>
                </a:lnTo>
                <a:lnTo>
                  <a:pt x="470017" y="1320800"/>
                </a:lnTo>
                <a:close/>
                <a:moveTo>
                  <a:pt x="1004887" y="995363"/>
                </a:moveTo>
                <a:lnTo>
                  <a:pt x="1176337" y="995363"/>
                </a:lnTo>
                <a:lnTo>
                  <a:pt x="1176337" y="1265238"/>
                </a:lnTo>
                <a:lnTo>
                  <a:pt x="1004887" y="1265238"/>
                </a:lnTo>
                <a:lnTo>
                  <a:pt x="1004887" y="995363"/>
                </a:lnTo>
                <a:close/>
                <a:moveTo>
                  <a:pt x="493561" y="847408"/>
                </a:moveTo>
                <a:lnTo>
                  <a:pt x="491024" y="847726"/>
                </a:lnTo>
                <a:lnTo>
                  <a:pt x="488804" y="848043"/>
                </a:lnTo>
                <a:lnTo>
                  <a:pt x="485950" y="848996"/>
                </a:lnTo>
                <a:lnTo>
                  <a:pt x="483730" y="849948"/>
                </a:lnTo>
                <a:lnTo>
                  <a:pt x="481510" y="851218"/>
                </a:lnTo>
                <a:lnTo>
                  <a:pt x="479290" y="852806"/>
                </a:lnTo>
                <a:lnTo>
                  <a:pt x="475167" y="856933"/>
                </a:lnTo>
                <a:lnTo>
                  <a:pt x="470727" y="861061"/>
                </a:lnTo>
                <a:lnTo>
                  <a:pt x="466604" y="865823"/>
                </a:lnTo>
                <a:lnTo>
                  <a:pt x="462482" y="871221"/>
                </a:lnTo>
                <a:lnTo>
                  <a:pt x="454553" y="882651"/>
                </a:lnTo>
                <a:lnTo>
                  <a:pt x="448527" y="890906"/>
                </a:lnTo>
                <a:lnTo>
                  <a:pt x="442819" y="899478"/>
                </a:lnTo>
                <a:lnTo>
                  <a:pt x="436793" y="908368"/>
                </a:lnTo>
                <a:lnTo>
                  <a:pt x="431402" y="917893"/>
                </a:lnTo>
                <a:lnTo>
                  <a:pt x="429499" y="926783"/>
                </a:lnTo>
                <a:lnTo>
                  <a:pt x="427596" y="935673"/>
                </a:lnTo>
                <a:lnTo>
                  <a:pt x="426010" y="945198"/>
                </a:lnTo>
                <a:lnTo>
                  <a:pt x="424742" y="954406"/>
                </a:lnTo>
                <a:lnTo>
                  <a:pt x="423790" y="963931"/>
                </a:lnTo>
                <a:lnTo>
                  <a:pt x="423156" y="973773"/>
                </a:lnTo>
                <a:lnTo>
                  <a:pt x="422839" y="982981"/>
                </a:lnTo>
                <a:lnTo>
                  <a:pt x="422839" y="992823"/>
                </a:lnTo>
                <a:lnTo>
                  <a:pt x="423156" y="1007111"/>
                </a:lnTo>
                <a:lnTo>
                  <a:pt x="424107" y="1020764"/>
                </a:lnTo>
                <a:lnTo>
                  <a:pt x="426010" y="1034099"/>
                </a:lnTo>
                <a:lnTo>
                  <a:pt x="428547" y="1047434"/>
                </a:lnTo>
                <a:lnTo>
                  <a:pt x="432036" y="1060769"/>
                </a:lnTo>
                <a:lnTo>
                  <a:pt x="435525" y="1073469"/>
                </a:lnTo>
                <a:lnTo>
                  <a:pt x="439965" y="1086169"/>
                </a:lnTo>
                <a:lnTo>
                  <a:pt x="445039" y="1098551"/>
                </a:lnTo>
                <a:lnTo>
                  <a:pt x="450430" y="1110934"/>
                </a:lnTo>
                <a:lnTo>
                  <a:pt x="456456" y="1122999"/>
                </a:lnTo>
                <a:lnTo>
                  <a:pt x="462799" y="1134429"/>
                </a:lnTo>
                <a:lnTo>
                  <a:pt x="469459" y="1145541"/>
                </a:lnTo>
                <a:lnTo>
                  <a:pt x="477070" y="1156019"/>
                </a:lnTo>
                <a:lnTo>
                  <a:pt x="484364" y="1166496"/>
                </a:lnTo>
                <a:lnTo>
                  <a:pt x="492293" y="1176656"/>
                </a:lnTo>
                <a:lnTo>
                  <a:pt x="500539" y="1186181"/>
                </a:lnTo>
                <a:lnTo>
                  <a:pt x="508784" y="1195389"/>
                </a:lnTo>
                <a:lnTo>
                  <a:pt x="517347" y="1204279"/>
                </a:lnTo>
                <a:lnTo>
                  <a:pt x="526227" y="1212216"/>
                </a:lnTo>
                <a:lnTo>
                  <a:pt x="535107" y="1220154"/>
                </a:lnTo>
                <a:lnTo>
                  <a:pt x="543987" y="1227456"/>
                </a:lnTo>
                <a:lnTo>
                  <a:pt x="553184" y="1234124"/>
                </a:lnTo>
                <a:lnTo>
                  <a:pt x="562381" y="1240474"/>
                </a:lnTo>
                <a:lnTo>
                  <a:pt x="571578" y="1245871"/>
                </a:lnTo>
                <a:lnTo>
                  <a:pt x="580775" y="1250951"/>
                </a:lnTo>
                <a:lnTo>
                  <a:pt x="589655" y="1255079"/>
                </a:lnTo>
                <a:lnTo>
                  <a:pt x="598853" y="1258889"/>
                </a:lnTo>
                <a:lnTo>
                  <a:pt x="607732" y="1262381"/>
                </a:lnTo>
                <a:lnTo>
                  <a:pt x="616612" y="1264604"/>
                </a:lnTo>
                <a:lnTo>
                  <a:pt x="624858" y="1266509"/>
                </a:lnTo>
                <a:lnTo>
                  <a:pt x="633421" y="1267461"/>
                </a:lnTo>
                <a:lnTo>
                  <a:pt x="641349" y="1267779"/>
                </a:lnTo>
                <a:lnTo>
                  <a:pt x="649595" y="1267461"/>
                </a:lnTo>
                <a:lnTo>
                  <a:pt x="657524" y="1266509"/>
                </a:lnTo>
                <a:lnTo>
                  <a:pt x="666404" y="1264604"/>
                </a:lnTo>
                <a:lnTo>
                  <a:pt x="674967" y="1262381"/>
                </a:lnTo>
                <a:lnTo>
                  <a:pt x="684164" y="1258889"/>
                </a:lnTo>
                <a:lnTo>
                  <a:pt x="692726" y="1255079"/>
                </a:lnTo>
                <a:lnTo>
                  <a:pt x="701924" y="1250951"/>
                </a:lnTo>
                <a:lnTo>
                  <a:pt x="711121" y="1245871"/>
                </a:lnTo>
                <a:lnTo>
                  <a:pt x="720318" y="1240474"/>
                </a:lnTo>
                <a:lnTo>
                  <a:pt x="729515" y="1234124"/>
                </a:lnTo>
                <a:lnTo>
                  <a:pt x="738395" y="1227456"/>
                </a:lnTo>
                <a:lnTo>
                  <a:pt x="747592" y="1220154"/>
                </a:lnTo>
                <a:lnTo>
                  <a:pt x="756472" y="1212216"/>
                </a:lnTo>
                <a:lnTo>
                  <a:pt x="765352" y="1204279"/>
                </a:lnTo>
                <a:lnTo>
                  <a:pt x="773915" y="1195389"/>
                </a:lnTo>
                <a:lnTo>
                  <a:pt x="782160" y="1186181"/>
                </a:lnTo>
                <a:lnTo>
                  <a:pt x="790406" y="1176656"/>
                </a:lnTo>
                <a:lnTo>
                  <a:pt x="798652" y="1166496"/>
                </a:lnTo>
                <a:lnTo>
                  <a:pt x="805946" y="1156019"/>
                </a:lnTo>
                <a:lnTo>
                  <a:pt x="813240" y="1145541"/>
                </a:lnTo>
                <a:lnTo>
                  <a:pt x="819900" y="1134429"/>
                </a:lnTo>
                <a:lnTo>
                  <a:pt x="826243" y="1122999"/>
                </a:lnTo>
                <a:lnTo>
                  <a:pt x="831952" y="1110934"/>
                </a:lnTo>
                <a:lnTo>
                  <a:pt x="837660" y="1098551"/>
                </a:lnTo>
                <a:lnTo>
                  <a:pt x="842417" y="1086169"/>
                </a:lnTo>
                <a:lnTo>
                  <a:pt x="847174" y="1073469"/>
                </a:lnTo>
                <a:lnTo>
                  <a:pt x="850980" y="1060769"/>
                </a:lnTo>
                <a:lnTo>
                  <a:pt x="853834" y="1047434"/>
                </a:lnTo>
                <a:lnTo>
                  <a:pt x="856689" y="1034099"/>
                </a:lnTo>
                <a:lnTo>
                  <a:pt x="858592" y="1020764"/>
                </a:lnTo>
                <a:lnTo>
                  <a:pt x="859543" y="1007111"/>
                </a:lnTo>
                <a:lnTo>
                  <a:pt x="860177" y="992823"/>
                </a:lnTo>
                <a:lnTo>
                  <a:pt x="859860" y="984886"/>
                </a:lnTo>
                <a:lnTo>
                  <a:pt x="859543" y="976313"/>
                </a:lnTo>
                <a:lnTo>
                  <a:pt x="837343" y="975361"/>
                </a:lnTo>
                <a:lnTo>
                  <a:pt x="814509" y="973773"/>
                </a:lnTo>
                <a:lnTo>
                  <a:pt x="791040" y="970916"/>
                </a:lnTo>
                <a:lnTo>
                  <a:pt x="767255" y="968058"/>
                </a:lnTo>
                <a:lnTo>
                  <a:pt x="743469" y="964566"/>
                </a:lnTo>
                <a:lnTo>
                  <a:pt x="719366" y="960438"/>
                </a:lnTo>
                <a:lnTo>
                  <a:pt x="695898" y="955041"/>
                </a:lnTo>
                <a:lnTo>
                  <a:pt x="684481" y="952501"/>
                </a:lnTo>
                <a:lnTo>
                  <a:pt x="673064" y="949643"/>
                </a:lnTo>
                <a:lnTo>
                  <a:pt x="661964" y="946468"/>
                </a:lnTo>
                <a:lnTo>
                  <a:pt x="651181" y="943293"/>
                </a:lnTo>
                <a:lnTo>
                  <a:pt x="640398" y="940118"/>
                </a:lnTo>
                <a:lnTo>
                  <a:pt x="629932" y="936308"/>
                </a:lnTo>
                <a:lnTo>
                  <a:pt x="620101" y="932816"/>
                </a:lnTo>
                <a:lnTo>
                  <a:pt x="610270" y="929006"/>
                </a:lnTo>
                <a:lnTo>
                  <a:pt x="601073" y="924878"/>
                </a:lnTo>
                <a:lnTo>
                  <a:pt x="592510" y="921068"/>
                </a:lnTo>
                <a:lnTo>
                  <a:pt x="583947" y="916941"/>
                </a:lnTo>
                <a:lnTo>
                  <a:pt x="576018" y="912178"/>
                </a:lnTo>
                <a:lnTo>
                  <a:pt x="568724" y="907733"/>
                </a:lnTo>
                <a:lnTo>
                  <a:pt x="561747" y="903288"/>
                </a:lnTo>
                <a:lnTo>
                  <a:pt x="555404" y="898208"/>
                </a:lnTo>
                <a:lnTo>
                  <a:pt x="550013" y="893128"/>
                </a:lnTo>
                <a:lnTo>
                  <a:pt x="544938" y="887731"/>
                </a:lnTo>
                <a:lnTo>
                  <a:pt x="540498" y="882651"/>
                </a:lnTo>
                <a:lnTo>
                  <a:pt x="536376" y="876936"/>
                </a:lnTo>
                <a:lnTo>
                  <a:pt x="532253" y="872173"/>
                </a:lnTo>
                <a:lnTo>
                  <a:pt x="528447" y="867728"/>
                </a:lnTo>
                <a:lnTo>
                  <a:pt x="524641" y="863601"/>
                </a:lnTo>
                <a:lnTo>
                  <a:pt x="520836" y="860426"/>
                </a:lnTo>
                <a:lnTo>
                  <a:pt x="517347" y="857251"/>
                </a:lnTo>
                <a:lnTo>
                  <a:pt x="514176" y="854393"/>
                </a:lnTo>
                <a:lnTo>
                  <a:pt x="511004" y="852488"/>
                </a:lnTo>
                <a:lnTo>
                  <a:pt x="507833" y="850583"/>
                </a:lnTo>
                <a:lnTo>
                  <a:pt x="504661" y="849313"/>
                </a:lnTo>
                <a:lnTo>
                  <a:pt x="501807" y="848361"/>
                </a:lnTo>
                <a:lnTo>
                  <a:pt x="499270" y="847726"/>
                </a:lnTo>
                <a:lnTo>
                  <a:pt x="496099" y="847408"/>
                </a:lnTo>
                <a:lnTo>
                  <a:pt x="493561" y="847408"/>
                </a:lnTo>
                <a:close/>
                <a:moveTo>
                  <a:pt x="1304925" y="828675"/>
                </a:moveTo>
                <a:lnTo>
                  <a:pt x="1476375" y="828675"/>
                </a:lnTo>
                <a:lnTo>
                  <a:pt x="1476375" y="1252538"/>
                </a:lnTo>
                <a:lnTo>
                  <a:pt x="1304925" y="1252538"/>
                </a:lnTo>
                <a:lnTo>
                  <a:pt x="1304925" y="828675"/>
                </a:lnTo>
                <a:close/>
                <a:moveTo>
                  <a:pt x="634055" y="655638"/>
                </a:moveTo>
                <a:lnTo>
                  <a:pt x="641349" y="655638"/>
                </a:lnTo>
                <a:lnTo>
                  <a:pt x="648644" y="655638"/>
                </a:lnTo>
                <a:lnTo>
                  <a:pt x="655938" y="655956"/>
                </a:lnTo>
                <a:lnTo>
                  <a:pt x="662915" y="656591"/>
                </a:lnTo>
                <a:lnTo>
                  <a:pt x="669892" y="657226"/>
                </a:lnTo>
                <a:lnTo>
                  <a:pt x="677187" y="658178"/>
                </a:lnTo>
                <a:lnTo>
                  <a:pt x="684164" y="659766"/>
                </a:lnTo>
                <a:lnTo>
                  <a:pt x="691141" y="661036"/>
                </a:lnTo>
                <a:lnTo>
                  <a:pt x="698118" y="662623"/>
                </a:lnTo>
                <a:lnTo>
                  <a:pt x="704778" y="664211"/>
                </a:lnTo>
                <a:lnTo>
                  <a:pt x="711438" y="666433"/>
                </a:lnTo>
                <a:lnTo>
                  <a:pt x="718415" y="668338"/>
                </a:lnTo>
                <a:lnTo>
                  <a:pt x="724758" y="670878"/>
                </a:lnTo>
                <a:lnTo>
                  <a:pt x="731418" y="673418"/>
                </a:lnTo>
                <a:lnTo>
                  <a:pt x="737761" y="676276"/>
                </a:lnTo>
                <a:lnTo>
                  <a:pt x="744421" y="679133"/>
                </a:lnTo>
                <a:lnTo>
                  <a:pt x="750446" y="682308"/>
                </a:lnTo>
                <a:lnTo>
                  <a:pt x="763132" y="688976"/>
                </a:lnTo>
                <a:lnTo>
                  <a:pt x="775500" y="696596"/>
                </a:lnTo>
                <a:lnTo>
                  <a:pt x="787235" y="704533"/>
                </a:lnTo>
                <a:lnTo>
                  <a:pt x="798652" y="713423"/>
                </a:lnTo>
                <a:lnTo>
                  <a:pt x="809435" y="722631"/>
                </a:lnTo>
                <a:lnTo>
                  <a:pt x="819900" y="732791"/>
                </a:lnTo>
                <a:lnTo>
                  <a:pt x="830049" y="743586"/>
                </a:lnTo>
                <a:lnTo>
                  <a:pt x="839880" y="754698"/>
                </a:lnTo>
                <a:lnTo>
                  <a:pt x="849394" y="766446"/>
                </a:lnTo>
                <a:lnTo>
                  <a:pt x="858274" y="778511"/>
                </a:lnTo>
                <a:lnTo>
                  <a:pt x="866520" y="791211"/>
                </a:lnTo>
                <a:lnTo>
                  <a:pt x="874449" y="804546"/>
                </a:lnTo>
                <a:lnTo>
                  <a:pt x="881743" y="818198"/>
                </a:lnTo>
                <a:lnTo>
                  <a:pt x="888403" y="832168"/>
                </a:lnTo>
                <a:lnTo>
                  <a:pt x="894746" y="847091"/>
                </a:lnTo>
                <a:lnTo>
                  <a:pt x="900137" y="861696"/>
                </a:lnTo>
                <a:lnTo>
                  <a:pt x="905529" y="876936"/>
                </a:lnTo>
                <a:lnTo>
                  <a:pt x="909651" y="892811"/>
                </a:lnTo>
                <a:lnTo>
                  <a:pt x="913457" y="908686"/>
                </a:lnTo>
                <a:lnTo>
                  <a:pt x="916946" y="924878"/>
                </a:lnTo>
                <a:lnTo>
                  <a:pt x="919166" y="941706"/>
                </a:lnTo>
                <a:lnTo>
                  <a:pt x="921068" y="958533"/>
                </a:lnTo>
                <a:lnTo>
                  <a:pt x="922020" y="975678"/>
                </a:lnTo>
                <a:lnTo>
                  <a:pt x="922337" y="992823"/>
                </a:lnTo>
                <a:lnTo>
                  <a:pt x="922337" y="1002031"/>
                </a:lnTo>
                <a:lnTo>
                  <a:pt x="922020" y="1010921"/>
                </a:lnTo>
                <a:lnTo>
                  <a:pt x="921386" y="1019811"/>
                </a:lnTo>
                <a:lnTo>
                  <a:pt x="920434" y="1028384"/>
                </a:lnTo>
                <a:lnTo>
                  <a:pt x="919483" y="1037274"/>
                </a:lnTo>
                <a:lnTo>
                  <a:pt x="918214" y="1045846"/>
                </a:lnTo>
                <a:lnTo>
                  <a:pt x="916628" y="1054419"/>
                </a:lnTo>
                <a:lnTo>
                  <a:pt x="915043" y="1062674"/>
                </a:lnTo>
                <a:lnTo>
                  <a:pt x="912823" y="1070929"/>
                </a:lnTo>
                <a:lnTo>
                  <a:pt x="910603" y="1079501"/>
                </a:lnTo>
                <a:lnTo>
                  <a:pt x="908383" y="1087756"/>
                </a:lnTo>
                <a:lnTo>
                  <a:pt x="906163" y="1095694"/>
                </a:lnTo>
                <a:lnTo>
                  <a:pt x="903309" y="1103631"/>
                </a:lnTo>
                <a:lnTo>
                  <a:pt x="900137" y="1111569"/>
                </a:lnTo>
                <a:lnTo>
                  <a:pt x="897283" y="1119189"/>
                </a:lnTo>
                <a:lnTo>
                  <a:pt x="894111" y="1126809"/>
                </a:lnTo>
                <a:lnTo>
                  <a:pt x="887134" y="1141731"/>
                </a:lnTo>
                <a:lnTo>
                  <a:pt x="879523" y="1156336"/>
                </a:lnTo>
                <a:lnTo>
                  <a:pt x="871277" y="1170624"/>
                </a:lnTo>
                <a:lnTo>
                  <a:pt x="862714" y="1184276"/>
                </a:lnTo>
                <a:lnTo>
                  <a:pt x="853517" y="1197611"/>
                </a:lnTo>
                <a:lnTo>
                  <a:pt x="843686" y="1209994"/>
                </a:lnTo>
                <a:lnTo>
                  <a:pt x="833854" y="1222376"/>
                </a:lnTo>
                <a:lnTo>
                  <a:pt x="823389" y="1233806"/>
                </a:lnTo>
                <a:lnTo>
                  <a:pt x="812606" y="1244919"/>
                </a:lnTo>
                <a:lnTo>
                  <a:pt x="801823" y="1255396"/>
                </a:lnTo>
                <a:lnTo>
                  <a:pt x="790406" y="1265239"/>
                </a:lnTo>
                <a:lnTo>
                  <a:pt x="778989" y="1274446"/>
                </a:lnTo>
                <a:lnTo>
                  <a:pt x="767255" y="1282701"/>
                </a:lnTo>
                <a:lnTo>
                  <a:pt x="755521" y="1290956"/>
                </a:lnTo>
                <a:lnTo>
                  <a:pt x="743786" y="1298259"/>
                </a:lnTo>
                <a:lnTo>
                  <a:pt x="732052" y="1304609"/>
                </a:lnTo>
                <a:lnTo>
                  <a:pt x="720318" y="1310641"/>
                </a:lnTo>
                <a:lnTo>
                  <a:pt x="708584" y="1315721"/>
                </a:lnTo>
                <a:lnTo>
                  <a:pt x="696849" y="1320166"/>
                </a:lnTo>
                <a:lnTo>
                  <a:pt x="685432" y="1323659"/>
                </a:lnTo>
                <a:lnTo>
                  <a:pt x="674015" y="1326516"/>
                </a:lnTo>
                <a:lnTo>
                  <a:pt x="662915" y="1328421"/>
                </a:lnTo>
                <a:lnTo>
                  <a:pt x="657207" y="1329374"/>
                </a:lnTo>
                <a:lnTo>
                  <a:pt x="652132" y="1329691"/>
                </a:lnTo>
                <a:lnTo>
                  <a:pt x="646424" y="1330009"/>
                </a:lnTo>
                <a:lnTo>
                  <a:pt x="641349" y="1330326"/>
                </a:lnTo>
                <a:lnTo>
                  <a:pt x="635958" y="1330009"/>
                </a:lnTo>
                <a:lnTo>
                  <a:pt x="630884" y="1329691"/>
                </a:lnTo>
                <a:lnTo>
                  <a:pt x="625492" y="1329374"/>
                </a:lnTo>
                <a:lnTo>
                  <a:pt x="620101" y="1328421"/>
                </a:lnTo>
                <a:lnTo>
                  <a:pt x="609001" y="1326516"/>
                </a:lnTo>
                <a:lnTo>
                  <a:pt x="597584" y="1323659"/>
                </a:lnTo>
                <a:lnTo>
                  <a:pt x="585850" y="1320166"/>
                </a:lnTo>
                <a:lnTo>
                  <a:pt x="574433" y="1315721"/>
                </a:lnTo>
                <a:lnTo>
                  <a:pt x="562698" y="1310641"/>
                </a:lnTo>
                <a:lnTo>
                  <a:pt x="550647" y="1304609"/>
                </a:lnTo>
                <a:lnTo>
                  <a:pt x="538913" y="1298259"/>
                </a:lnTo>
                <a:lnTo>
                  <a:pt x="527179" y="1290956"/>
                </a:lnTo>
                <a:lnTo>
                  <a:pt x="515444" y="1282701"/>
                </a:lnTo>
                <a:lnTo>
                  <a:pt x="503710" y="1274446"/>
                </a:lnTo>
                <a:lnTo>
                  <a:pt x="492293" y="1265239"/>
                </a:lnTo>
                <a:lnTo>
                  <a:pt x="481193" y="1255396"/>
                </a:lnTo>
                <a:lnTo>
                  <a:pt x="470093" y="1244919"/>
                </a:lnTo>
                <a:lnTo>
                  <a:pt x="459310" y="1233806"/>
                </a:lnTo>
                <a:lnTo>
                  <a:pt x="448845" y="1222376"/>
                </a:lnTo>
                <a:lnTo>
                  <a:pt x="438696" y="1209994"/>
                </a:lnTo>
                <a:lnTo>
                  <a:pt x="429499" y="1197611"/>
                </a:lnTo>
                <a:lnTo>
                  <a:pt x="419985" y="1184276"/>
                </a:lnTo>
                <a:lnTo>
                  <a:pt x="411422" y="1170624"/>
                </a:lnTo>
                <a:lnTo>
                  <a:pt x="403176" y="1156336"/>
                </a:lnTo>
                <a:lnTo>
                  <a:pt x="395565" y="1141731"/>
                </a:lnTo>
                <a:lnTo>
                  <a:pt x="388588" y="1126809"/>
                </a:lnTo>
                <a:lnTo>
                  <a:pt x="385416" y="1119189"/>
                </a:lnTo>
                <a:lnTo>
                  <a:pt x="382245" y="1111569"/>
                </a:lnTo>
                <a:lnTo>
                  <a:pt x="379390" y="1103631"/>
                </a:lnTo>
                <a:lnTo>
                  <a:pt x="376853" y="1095694"/>
                </a:lnTo>
                <a:lnTo>
                  <a:pt x="374316" y="1087756"/>
                </a:lnTo>
                <a:lnTo>
                  <a:pt x="372096" y="1079501"/>
                </a:lnTo>
                <a:lnTo>
                  <a:pt x="369559" y="1070929"/>
                </a:lnTo>
                <a:lnTo>
                  <a:pt x="367656" y="1062674"/>
                </a:lnTo>
                <a:lnTo>
                  <a:pt x="366071" y="1054419"/>
                </a:lnTo>
                <a:lnTo>
                  <a:pt x="364485" y="1045846"/>
                </a:lnTo>
                <a:lnTo>
                  <a:pt x="363216" y="1037274"/>
                </a:lnTo>
                <a:lnTo>
                  <a:pt x="362265" y="1028384"/>
                </a:lnTo>
                <a:lnTo>
                  <a:pt x="361313" y="1019811"/>
                </a:lnTo>
                <a:lnTo>
                  <a:pt x="360996" y="1010921"/>
                </a:lnTo>
                <a:lnTo>
                  <a:pt x="360362" y="1002031"/>
                </a:lnTo>
                <a:lnTo>
                  <a:pt x="360362" y="992823"/>
                </a:lnTo>
                <a:lnTo>
                  <a:pt x="360679" y="975678"/>
                </a:lnTo>
                <a:lnTo>
                  <a:pt x="361948" y="958533"/>
                </a:lnTo>
                <a:lnTo>
                  <a:pt x="363533" y="941706"/>
                </a:lnTo>
                <a:lnTo>
                  <a:pt x="366071" y="924878"/>
                </a:lnTo>
                <a:lnTo>
                  <a:pt x="368925" y="908686"/>
                </a:lnTo>
                <a:lnTo>
                  <a:pt x="373048" y="892811"/>
                </a:lnTo>
                <a:lnTo>
                  <a:pt x="377171" y="876936"/>
                </a:lnTo>
                <a:lnTo>
                  <a:pt x="382245" y="861696"/>
                </a:lnTo>
                <a:lnTo>
                  <a:pt x="387953" y="847091"/>
                </a:lnTo>
                <a:lnTo>
                  <a:pt x="393979" y="832168"/>
                </a:lnTo>
                <a:lnTo>
                  <a:pt x="400956" y="818198"/>
                </a:lnTo>
                <a:lnTo>
                  <a:pt x="408568" y="804546"/>
                </a:lnTo>
                <a:lnTo>
                  <a:pt x="416179" y="791211"/>
                </a:lnTo>
                <a:lnTo>
                  <a:pt x="424425" y="778511"/>
                </a:lnTo>
                <a:lnTo>
                  <a:pt x="433305" y="766446"/>
                </a:lnTo>
                <a:lnTo>
                  <a:pt x="442819" y="754698"/>
                </a:lnTo>
                <a:lnTo>
                  <a:pt x="452650" y="743586"/>
                </a:lnTo>
                <a:lnTo>
                  <a:pt x="462482" y="732791"/>
                </a:lnTo>
                <a:lnTo>
                  <a:pt x="473264" y="722631"/>
                </a:lnTo>
                <a:lnTo>
                  <a:pt x="484047" y="713423"/>
                </a:lnTo>
                <a:lnTo>
                  <a:pt x="495464" y="704533"/>
                </a:lnTo>
                <a:lnTo>
                  <a:pt x="507516" y="696596"/>
                </a:lnTo>
                <a:lnTo>
                  <a:pt x="519567" y="688976"/>
                </a:lnTo>
                <a:lnTo>
                  <a:pt x="531936" y="682308"/>
                </a:lnTo>
                <a:lnTo>
                  <a:pt x="538278" y="679133"/>
                </a:lnTo>
                <a:lnTo>
                  <a:pt x="544938" y="676276"/>
                </a:lnTo>
                <a:lnTo>
                  <a:pt x="551281" y="673418"/>
                </a:lnTo>
                <a:lnTo>
                  <a:pt x="557941" y="670878"/>
                </a:lnTo>
                <a:lnTo>
                  <a:pt x="564284" y="668338"/>
                </a:lnTo>
                <a:lnTo>
                  <a:pt x="571261" y="666433"/>
                </a:lnTo>
                <a:lnTo>
                  <a:pt x="577921" y="664211"/>
                </a:lnTo>
                <a:lnTo>
                  <a:pt x="584898" y="662623"/>
                </a:lnTo>
                <a:lnTo>
                  <a:pt x="591875" y="661036"/>
                </a:lnTo>
                <a:lnTo>
                  <a:pt x="598535" y="659766"/>
                </a:lnTo>
                <a:lnTo>
                  <a:pt x="605830" y="658178"/>
                </a:lnTo>
                <a:lnTo>
                  <a:pt x="612490" y="657226"/>
                </a:lnTo>
                <a:lnTo>
                  <a:pt x="619784" y="656591"/>
                </a:lnTo>
                <a:lnTo>
                  <a:pt x="627078" y="655956"/>
                </a:lnTo>
                <a:lnTo>
                  <a:pt x="634055" y="655638"/>
                </a:lnTo>
                <a:close/>
                <a:moveTo>
                  <a:pt x="1604962" y="463550"/>
                </a:moveTo>
                <a:lnTo>
                  <a:pt x="1776412" y="463550"/>
                </a:lnTo>
                <a:lnTo>
                  <a:pt x="1776412" y="1252538"/>
                </a:lnTo>
                <a:lnTo>
                  <a:pt x="1604962" y="1252538"/>
                </a:lnTo>
                <a:lnTo>
                  <a:pt x="1604962" y="463550"/>
                </a:lnTo>
                <a:close/>
                <a:moveTo>
                  <a:pt x="0" y="0"/>
                </a:moveTo>
                <a:lnTo>
                  <a:pt x="2125663" y="0"/>
                </a:lnTo>
                <a:lnTo>
                  <a:pt x="2125663" y="171553"/>
                </a:lnTo>
                <a:lnTo>
                  <a:pt x="2039621" y="171553"/>
                </a:lnTo>
                <a:lnTo>
                  <a:pt x="2039621" y="1577975"/>
                </a:lnTo>
                <a:lnTo>
                  <a:pt x="1252220" y="1577975"/>
                </a:lnTo>
                <a:lnTo>
                  <a:pt x="1252220" y="1449310"/>
                </a:lnTo>
                <a:lnTo>
                  <a:pt x="1911033" y="1449310"/>
                </a:lnTo>
                <a:lnTo>
                  <a:pt x="1911033" y="171553"/>
                </a:lnTo>
                <a:lnTo>
                  <a:pt x="195263" y="171553"/>
                </a:lnTo>
                <a:lnTo>
                  <a:pt x="195263" y="1249164"/>
                </a:lnTo>
                <a:lnTo>
                  <a:pt x="66675" y="1249164"/>
                </a:lnTo>
                <a:lnTo>
                  <a:pt x="66675" y="171553"/>
                </a:lnTo>
                <a:lnTo>
                  <a:pt x="0" y="171553"/>
                </a:lnTo>
                <a:lnTo>
                  <a:pt x="0" y="0"/>
                </a:lnTo>
                <a:close/>
              </a:path>
            </a:pathLst>
          </a:custGeom>
          <a:solidFill>
            <a:schemeClr val="bg1"/>
          </a:solidFill>
          <a:ln>
            <a:noFill/>
          </a:ln>
          <a:extLst/>
        </p:spPr>
        <p:txBody>
          <a:bodyPr anchor="ctr">
            <a:scene3d>
              <a:camera prst="orthographicFront"/>
              <a:lightRig rig="threePt" dir="t"/>
            </a:scene3d>
            <a:sp3d contourW="12700">
              <a:contourClr>
                <a:srgbClr val="FFFFFF"/>
              </a:contourClr>
            </a:sp3d>
          </a:bodyPr>
          <a:lstStyle/>
          <a:p>
            <a:pPr algn="ctr">
              <a:defRPr/>
            </a:pPr>
            <a:endParaRPr lang="zh-CN" altLang="en-US">
              <a:solidFill>
                <a:srgbClr val="1C666E"/>
              </a:solidFill>
              <a:ea typeface="宋体" panose="02010600030101010101" pitchFamily="2" charset="-122"/>
            </a:endParaRPr>
          </a:p>
        </p:txBody>
      </p:sp>
      <p:sp>
        <p:nvSpPr>
          <p:cNvPr id="128" name="Rectangle 4"/>
          <p:cNvSpPr/>
          <p:nvPr/>
        </p:nvSpPr>
        <p:spPr bwMode="auto">
          <a:xfrm>
            <a:off x="0" y="4797152"/>
            <a:ext cx="12256739" cy="2066216"/>
          </a:xfrm>
          <a:prstGeom prst="rect">
            <a:avLst/>
          </a:prstGeom>
          <a:blipFill dpi="0" rotWithShape="1">
            <a:blip r:embed="rId3" cstate="print">
              <a:extLst>
                <a:ext uri="{28A0092B-C50C-407E-A947-70E740481C1C}">
                  <a14:useLocalDpi xmlns:a14="http://schemas.microsoft.com/office/drawing/2010/main"/>
                </a:ext>
              </a:extLst>
            </a:blip>
            <a:srcRect/>
            <a:stretch>
              <a:fillRect/>
            </a:stretch>
          </a:blipFill>
          <a:ln w="25400" cap="flat" cmpd="sng" algn="ctr">
            <a:noFill/>
            <a:prstDash val="solid"/>
            <a:round/>
            <a:headEnd type="none" w="med" len="med"/>
            <a:tailEnd type="none" w="med" len="med"/>
          </a:ln>
          <a:effectLst/>
          <a:extLst/>
        </p:spPr>
        <p:txBody>
          <a:bodyPr vert="horz" wrap="square" lIns="123718" tIns="61859" rIns="123718" bIns="61859" numCol="1" rtlCol="0" anchor="t" anchorCtr="0" compatLnSpc="1">
            <a:prstTxWarp prst="textNoShape">
              <a:avLst/>
            </a:prstTxWarp>
          </a:bodyPr>
          <a:lstStyle/>
          <a:p>
            <a:pPr algn="ctr" defTabSz="1237183" fontAlgn="base">
              <a:spcBef>
                <a:spcPct val="0"/>
              </a:spcBef>
              <a:spcAft>
                <a:spcPct val="0"/>
              </a:spcAft>
            </a:pPr>
            <a:endParaRPr lang="en-US" sz="7600">
              <a:solidFill>
                <a:srgbClr val="000000"/>
              </a:solidFill>
              <a:latin typeface="微软雅黑"/>
              <a:ea typeface="微软雅黑"/>
              <a:sym typeface="Gill Sans" charset="0"/>
            </a:endParaRPr>
          </a:p>
        </p:txBody>
      </p:sp>
      <p:sp>
        <p:nvSpPr>
          <p:cNvPr id="129" name="矩形 128"/>
          <p:cNvSpPr/>
          <p:nvPr/>
        </p:nvSpPr>
        <p:spPr bwMode="auto">
          <a:xfrm>
            <a:off x="1" y="4797152"/>
            <a:ext cx="12256740" cy="2066216"/>
          </a:xfrm>
          <a:prstGeom prst="rect">
            <a:avLst/>
          </a:prstGeom>
          <a:solidFill>
            <a:schemeClr val="accent1">
              <a:lumMod val="75000"/>
              <a:alpha val="83000"/>
            </a:schemeClr>
          </a:solidFill>
          <a:ln w="25400" cap="flat" cmpd="sng" algn="ctr">
            <a:noFill/>
            <a:prstDash val="solid"/>
            <a:round/>
            <a:headEnd type="none" w="med" len="med"/>
            <a:tailEnd type="none" w="med" len="med"/>
          </a:ln>
          <a:effectLst/>
          <a:extLst/>
        </p:spPr>
        <p:txBody>
          <a:bodyPr vert="horz" wrap="square" lIns="123718" tIns="61859" rIns="123718" bIns="61859" numCol="1" rtlCol="0" anchor="t" anchorCtr="0" compatLnSpc="1">
            <a:prstTxWarp prst="textNoShape">
              <a:avLst/>
            </a:prstTxWarp>
          </a:bodyPr>
          <a:lstStyle/>
          <a:p>
            <a:pPr algn="ctr" defTabSz="1237183" fontAlgn="base">
              <a:spcBef>
                <a:spcPct val="0"/>
              </a:spcBef>
              <a:spcAft>
                <a:spcPct val="0"/>
              </a:spcAft>
              <a:defRPr/>
            </a:pPr>
            <a:endParaRPr lang="zh-CN" altLang="en-US" sz="7600" kern="0" smtClean="0">
              <a:solidFill>
                <a:srgbClr val="000000"/>
              </a:solidFill>
              <a:latin typeface="微软雅黑"/>
              <a:ea typeface="微软雅黑"/>
              <a:sym typeface="Gill Sans" charset="0"/>
            </a:endParaRPr>
          </a:p>
        </p:txBody>
      </p:sp>
      <p:sp>
        <p:nvSpPr>
          <p:cNvPr id="130" name="Rectangle 45"/>
          <p:cNvSpPr>
            <a:spLocks/>
          </p:cNvSpPr>
          <p:nvPr/>
        </p:nvSpPr>
        <p:spPr bwMode="auto">
          <a:xfrm>
            <a:off x="2325717" y="5157192"/>
            <a:ext cx="7588294" cy="59401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cap="flat">
                <a:solidFill>
                  <a:schemeClr val="tx1"/>
                </a:solidFill>
                <a:miter lim="800000"/>
                <a:headEnd type="none" w="med" len="med"/>
                <a:tailEnd type="none" w="med" len="med"/>
              </a14:hiddenLine>
            </a:ext>
          </a:extLst>
        </p:spPr>
        <p:txBody>
          <a:bodyPr lIns="0" tIns="0" rIns="0" bIns="0" anchor="ctr"/>
          <a:lstStyle/>
          <a:p>
            <a:pPr algn="ctr" fontAlgn="base">
              <a:lnSpc>
                <a:spcPct val="70000"/>
              </a:lnSpc>
              <a:spcBef>
                <a:spcPct val="0"/>
              </a:spcBef>
              <a:spcAft>
                <a:spcPct val="0"/>
              </a:spcAft>
            </a:pPr>
            <a:r>
              <a:rPr lang="zh-CN" altLang="en-US" sz="3600" b="1" dirty="0" smtClean="0">
                <a:solidFill>
                  <a:schemeClr val="bg1"/>
                </a:solidFill>
                <a:latin typeface="微软雅黑"/>
                <a:ea typeface="微软雅黑"/>
                <a:cs typeface="Bebas Neue" charset="0"/>
                <a:sym typeface="Bebas Neue" charset="0"/>
              </a:rPr>
              <a:t>输入主题</a:t>
            </a:r>
            <a:endParaRPr lang="en-US" altLang="zh-CN" sz="3600" b="1" dirty="0">
              <a:solidFill>
                <a:schemeClr val="bg1"/>
              </a:solidFill>
              <a:latin typeface="微软雅黑"/>
              <a:ea typeface="微软雅黑"/>
              <a:cs typeface="Bebas Neue" charset="0"/>
              <a:sym typeface="Bebas Neue" charset="0"/>
            </a:endParaRPr>
          </a:p>
        </p:txBody>
      </p:sp>
      <p:sp>
        <p:nvSpPr>
          <p:cNvPr id="131" name="Rectangle 14"/>
          <p:cNvSpPr>
            <a:spLocks/>
          </p:cNvSpPr>
          <p:nvPr/>
        </p:nvSpPr>
        <p:spPr bwMode="auto">
          <a:xfrm>
            <a:off x="1665451" y="5783706"/>
            <a:ext cx="8968640" cy="45360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cap="flat">
                <a:solidFill>
                  <a:schemeClr val="tx1"/>
                </a:solidFill>
                <a:miter lim="800000"/>
                <a:headEnd type="none" w="med" len="med"/>
                <a:tailEnd type="none" w="med" len="med"/>
              </a14:hiddenLine>
            </a:ext>
          </a:extLst>
        </p:spPr>
        <p:txBody>
          <a:bodyPr lIns="0" tIns="0" rIns="0" bIns="0" anchor="t"/>
          <a:lstStyle/>
          <a:p>
            <a:pPr algn="ctr" fontAlgn="base">
              <a:lnSpc>
                <a:spcPct val="125000"/>
              </a:lnSpc>
              <a:spcBef>
                <a:spcPct val="0"/>
              </a:spcBef>
              <a:spcAft>
                <a:spcPct val="0"/>
              </a:spcAft>
            </a:pPr>
            <a:r>
              <a:rPr lang="zh-CN" altLang="en-US" sz="1200" dirty="0">
                <a:solidFill>
                  <a:srgbClr val="FFFFFF"/>
                </a:solidFill>
                <a:latin typeface="微软雅黑"/>
                <a:ea typeface="微软雅黑"/>
                <a:cs typeface="Lato Light" charset="0"/>
                <a:sym typeface="Lato Light" charset="0"/>
              </a:rPr>
              <a:t>此处添加详细文本描述，建议与标题相关并符合整体语言风格，语言描述尽量简洁生动。尽量将每页幻灯片的字数控制在</a:t>
            </a:r>
            <a:r>
              <a:rPr lang="en-US" altLang="zh-CN" sz="1200" dirty="0">
                <a:solidFill>
                  <a:srgbClr val="FFFFFF"/>
                </a:solidFill>
                <a:latin typeface="微软雅黑"/>
                <a:ea typeface="微软雅黑"/>
                <a:cs typeface="Lato Light" charset="0"/>
                <a:sym typeface="Lato Light" charset="0"/>
              </a:rPr>
              <a:t>200</a:t>
            </a:r>
            <a:r>
              <a:rPr lang="zh-CN" altLang="en-US" sz="1200" dirty="0">
                <a:solidFill>
                  <a:srgbClr val="FFFFFF"/>
                </a:solidFill>
                <a:latin typeface="微软雅黑"/>
                <a:ea typeface="微软雅黑"/>
                <a:cs typeface="Lato Light" charset="0"/>
                <a:sym typeface="Lato Light" charset="0"/>
              </a:rPr>
              <a:t>字以内，</a:t>
            </a:r>
            <a:endParaRPr lang="en-US" altLang="zh-CN" sz="1200" dirty="0">
              <a:solidFill>
                <a:srgbClr val="FFFFFF"/>
              </a:solidFill>
              <a:latin typeface="微软雅黑"/>
              <a:ea typeface="微软雅黑"/>
              <a:cs typeface="Lato Light" charset="0"/>
              <a:sym typeface="Lato Light" charset="0"/>
            </a:endParaRPr>
          </a:p>
          <a:p>
            <a:pPr algn="ctr" fontAlgn="base">
              <a:lnSpc>
                <a:spcPct val="125000"/>
              </a:lnSpc>
              <a:spcBef>
                <a:spcPct val="0"/>
              </a:spcBef>
              <a:spcAft>
                <a:spcPct val="0"/>
              </a:spcAft>
            </a:pPr>
            <a:r>
              <a:rPr lang="zh-CN" altLang="en-US" sz="1200" dirty="0">
                <a:solidFill>
                  <a:srgbClr val="FFFFFF"/>
                </a:solidFill>
                <a:latin typeface="微软雅黑"/>
                <a:ea typeface="微软雅黑"/>
                <a:cs typeface="Lato Light" charset="0"/>
                <a:sym typeface="Lato Light" charset="0"/>
              </a:rPr>
              <a:t>据统计每页幻灯片的最好控制在</a:t>
            </a:r>
            <a:r>
              <a:rPr lang="en-US" altLang="zh-CN" sz="1200" dirty="0">
                <a:solidFill>
                  <a:srgbClr val="FFFFFF"/>
                </a:solidFill>
                <a:latin typeface="微软雅黑"/>
                <a:ea typeface="微软雅黑"/>
                <a:cs typeface="Lato Light" charset="0"/>
                <a:sym typeface="Lato Light" charset="0"/>
              </a:rPr>
              <a:t>5</a:t>
            </a:r>
            <a:r>
              <a:rPr lang="zh-CN" altLang="en-US" sz="1200" dirty="0">
                <a:solidFill>
                  <a:srgbClr val="FFFFFF"/>
                </a:solidFill>
                <a:latin typeface="微软雅黑"/>
                <a:ea typeface="微软雅黑"/>
                <a:cs typeface="Lato Light" charset="0"/>
                <a:sym typeface="Lato Light" charset="0"/>
              </a:rPr>
              <a:t>分钟之内。</a:t>
            </a:r>
            <a:endParaRPr lang="en-US" sz="1200" dirty="0">
              <a:solidFill>
                <a:srgbClr val="FFFFFF"/>
              </a:solidFill>
              <a:latin typeface="微软雅黑"/>
              <a:ea typeface="微软雅黑"/>
              <a:cs typeface="Lato Light" charset="0"/>
              <a:sym typeface="Lato Light" charset="0"/>
            </a:endParaRPr>
          </a:p>
        </p:txBody>
      </p:sp>
      <p:sp>
        <p:nvSpPr>
          <p:cNvPr id="176" name="Round Diagonal Corner Rectangle 3"/>
          <p:cNvSpPr/>
          <p:nvPr/>
        </p:nvSpPr>
        <p:spPr bwMode="auto">
          <a:xfrm rot="5400000">
            <a:off x="8961554" y="932058"/>
            <a:ext cx="1344953" cy="2288151"/>
          </a:xfrm>
          <a:prstGeom prst="round2DiagRect">
            <a:avLst/>
          </a:prstGeom>
          <a:blipFill dpi="0" rotWithShape="0">
            <a:blip r:embed="rId4" cstate="print">
              <a:extLst>
                <a:ext uri="{28A0092B-C50C-407E-A947-70E740481C1C}">
                  <a14:useLocalDpi xmlns:a14="http://schemas.microsoft.com/office/drawing/2010/main"/>
                </a:ext>
              </a:extLst>
            </a:blip>
            <a:srcRect/>
            <a:stretch>
              <a:fillRect/>
            </a:stretch>
          </a:blipFill>
          <a:ln w="12700" cap="flat" cmpd="sng" algn="ctr">
            <a:solidFill>
              <a:schemeClr val="accent1">
                <a:lumMod val="75000"/>
              </a:schemeClr>
            </a:solidFill>
            <a:prstDash val="solid"/>
            <a:round/>
            <a:headEnd type="none" w="med" len="med"/>
            <a:tailEnd type="none" w="med" len="med"/>
          </a:ln>
          <a:effectLst/>
          <a:extLst/>
        </p:spPr>
        <p:txBody>
          <a:bodyPr vert="horz" wrap="square" lIns="123718" tIns="61859" rIns="123718" bIns="61859" numCol="1" rtlCol="0" anchor="t" anchorCtr="0" compatLnSpc="1">
            <a:prstTxWarp prst="textNoShape">
              <a:avLst/>
            </a:prstTxWarp>
          </a:bodyPr>
          <a:lstStyle/>
          <a:p>
            <a:pPr algn="ctr" defTabSz="1237183" fontAlgn="base">
              <a:spcBef>
                <a:spcPct val="0"/>
              </a:spcBef>
              <a:spcAft>
                <a:spcPct val="0"/>
              </a:spcAft>
            </a:pPr>
            <a:endParaRPr lang="en-US" sz="7600">
              <a:solidFill>
                <a:srgbClr val="000000"/>
              </a:solidFill>
              <a:latin typeface="微软雅黑"/>
              <a:ea typeface="微软雅黑"/>
              <a:sym typeface="Gill Sans" charset="0"/>
            </a:endParaRPr>
          </a:p>
        </p:txBody>
      </p:sp>
      <p:sp>
        <p:nvSpPr>
          <p:cNvPr id="177" name="Rectangle 1"/>
          <p:cNvSpPr>
            <a:spLocks/>
          </p:cNvSpPr>
          <p:nvPr/>
        </p:nvSpPr>
        <p:spPr bwMode="auto">
          <a:xfrm>
            <a:off x="1458011" y="1372263"/>
            <a:ext cx="3123247" cy="1370436"/>
          </a:xfrm>
          <a:prstGeom prst="rect">
            <a:avLst/>
          </a:prstGeom>
          <a:noFill/>
          <a:ln w="3175" cap="flat">
            <a:solidFill>
              <a:srgbClr val="92D050"/>
            </a:solidFill>
            <a:prstDash val="solid"/>
            <a:miter lim="800000"/>
            <a:headEnd type="none" w="med" len="med"/>
            <a:tailEnd type="none" w="med" len="med"/>
          </a:ln>
        </p:spPr>
        <p:txBody>
          <a:bodyPr lIns="0" tIns="0" rIns="0" bIns="0"/>
          <a:lstStyle/>
          <a:p>
            <a:pPr algn="ctr" fontAlgn="base">
              <a:spcBef>
                <a:spcPct val="0"/>
              </a:spcBef>
              <a:spcAft>
                <a:spcPct val="0"/>
              </a:spcAft>
              <a:defRPr/>
            </a:pPr>
            <a:endParaRPr lang="en-US" sz="2800" kern="0" smtClean="0">
              <a:solidFill>
                <a:srgbClr val="595959"/>
              </a:solidFill>
              <a:latin typeface="微软雅黑"/>
              <a:ea typeface="微软雅黑"/>
              <a:sym typeface="Gill Sans" charset="0"/>
            </a:endParaRPr>
          </a:p>
        </p:txBody>
      </p:sp>
      <p:grpSp>
        <p:nvGrpSpPr>
          <p:cNvPr id="178" name="Group 41"/>
          <p:cNvGrpSpPr>
            <a:grpSpLocks/>
          </p:cNvGrpSpPr>
          <p:nvPr/>
        </p:nvGrpSpPr>
        <p:grpSpPr bwMode="auto">
          <a:xfrm>
            <a:off x="2519042" y="1556764"/>
            <a:ext cx="1837078" cy="1048529"/>
            <a:chOff x="0" y="-55"/>
            <a:chExt cx="2419" cy="1398"/>
          </a:xfrm>
        </p:grpSpPr>
        <p:sp>
          <p:nvSpPr>
            <p:cNvPr id="179" name="Rectangle 42"/>
            <p:cNvSpPr>
              <a:spLocks/>
            </p:cNvSpPr>
            <p:nvPr/>
          </p:nvSpPr>
          <p:spPr bwMode="auto">
            <a:xfrm>
              <a:off x="0" y="-55"/>
              <a:ext cx="2419" cy="35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cap="flat">
                  <a:solidFill>
                    <a:schemeClr val="tx1"/>
                  </a:solidFill>
                  <a:miter lim="800000"/>
                  <a:headEnd type="none" w="med" len="med"/>
                  <a:tailEnd type="none" w="med" len="med"/>
                </a14:hiddenLine>
              </a:ext>
            </a:extLst>
          </p:spPr>
          <p:txBody>
            <a:bodyPr lIns="0" tIns="0" rIns="0" bIns="0" anchor="ctr"/>
            <a:lstStyle/>
            <a:p>
              <a:pPr>
                <a:spcBef>
                  <a:spcPct val="0"/>
                </a:spcBef>
                <a:buFont typeface="Arial" charset="0"/>
                <a:buNone/>
              </a:pPr>
              <a:r>
                <a:rPr lang="zh-CN" altLang="en-US" b="1" dirty="0" smtClean="0">
                  <a:solidFill>
                    <a:schemeClr val="tx1">
                      <a:lumMod val="65000"/>
                      <a:lumOff val="35000"/>
                    </a:schemeClr>
                  </a:solidFill>
                  <a:latin typeface="微软雅黑" panose="020B0503020204020204" pitchFamily="34" charset="-122"/>
                  <a:ea typeface="微软雅黑" panose="020B0503020204020204" pitchFamily="34" charset="-122"/>
                  <a:cs typeface="Arial" panose="020B0604020202020204" pitchFamily="34" charset="0"/>
                </a:rPr>
                <a:t>点击输入标题</a:t>
              </a:r>
              <a:endParaRPr lang="zh-CN" altLang="en-US" b="1" dirty="0">
                <a:solidFill>
                  <a:schemeClr val="tx1">
                    <a:lumMod val="65000"/>
                    <a:lumOff val="35000"/>
                  </a:schemeClr>
                </a:solidFill>
                <a:latin typeface="微软雅黑" panose="020B0503020204020204" pitchFamily="34" charset="-122"/>
                <a:ea typeface="微软雅黑" panose="020B0503020204020204" pitchFamily="34" charset="-122"/>
                <a:cs typeface="Arial" panose="020B0604020202020204" pitchFamily="34" charset="0"/>
              </a:endParaRPr>
            </a:p>
          </p:txBody>
        </p:sp>
        <p:sp>
          <p:nvSpPr>
            <p:cNvPr id="180" name="Rectangle 43"/>
            <p:cNvSpPr>
              <a:spLocks/>
            </p:cNvSpPr>
            <p:nvPr/>
          </p:nvSpPr>
          <p:spPr bwMode="auto">
            <a:xfrm>
              <a:off x="0" y="304"/>
              <a:ext cx="2419" cy="103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cap="flat">
                  <a:solidFill>
                    <a:schemeClr val="tx1"/>
                  </a:solidFill>
                  <a:miter lim="800000"/>
                  <a:headEnd type="none" w="med" len="med"/>
                  <a:tailEnd type="none" w="med" len="med"/>
                </a14:hiddenLine>
              </a:ext>
            </a:extLst>
          </p:spPr>
          <p:txBody>
            <a:bodyPr lIns="0" tIns="0" rIns="0" bIns="0" anchor="t"/>
            <a:lstStyle/>
            <a:p>
              <a:pPr fontAlgn="base">
                <a:lnSpc>
                  <a:spcPct val="125000"/>
                </a:lnSpc>
                <a:spcBef>
                  <a:spcPct val="0"/>
                </a:spcBef>
                <a:spcAft>
                  <a:spcPct val="0"/>
                </a:spcAft>
              </a:pPr>
              <a:r>
                <a:rPr lang="zh-CN" altLang="en-US" sz="1400" dirty="0">
                  <a:solidFill>
                    <a:srgbClr val="595959"/>
                  </a:solidFill>
                  <a:latin typeface="微软雅黑"/>
                  <a:ea typeface="微软雅黑"/>
                  <a:cs typeface="Lato Light" charset="0"/>
                  <a:sym typeface="Lato Light" charset="0"/>
                </a:rPr>
                <a:t>此处添加详细文本描述，建议与标题相关并符合整体语言</a:t>
              </a:r>
              <a:r>
                <a:rPr lang="zh-CN" altLang="en-US" sz="1400" dirty="0" smtClean="0">
                  <a:solidFill>
                    <a:srgbClr val="595959"/>
                  </a:solidFill>
                  <a:latin typeface="微软雅黑"/>
                  <a:ea typeface="微软雅黑"/>
                  <a:cs typeface="Lato Light" charset="0"/>
                  <a:sym typeface="Lato Light" charset="0"/>
                </a:rPr>
                <a:t>风格</a:t>
              </a:r>
              <a:r>
                <a:rPr lang="en-US" altLang="zh-CN" sz="1400" dirty="0" smtClean="0">
                  <a:solidFill>
                    <a:srgbClr val="595959"/>
                  </a:solidFill>
                  <a:latin typeface="微软雅黑"/>
                  <a:ea typeface="微软雅黑"/>
                  <a:cs typeface="Lato Light" charset="0"/>
                  <a:sym typeface="Lato Light" charset="0"/>
                </a:rPr>
                <a:t>.</a:t>
              </a:r>
              <a:endParaRPr lang="en-US" sz="1400" dirty="0">
                <a:solidFill>
                  <a:srgbClr val="595959"/>
                </a:solidFill>
                <a:latin typeface="微软雅黑"/>
                <a:ea typeface="微软雅黑"/>
                <a:cs typeface="Lato Light" charset="0"/>
                <a:sym typeface="Lato Light" charset="0"/>
              </a:endParaRPr>
            </a:p>
          </p:txBody>
        </p:sp>
      </p:grpSp>
      <p:sp>
        <p:nvSpPr>
          <p:cNvPr id="181" name="Round Diagonal Corner Rectangle 180"/>
          <p:cNvSpPr/>
          <p:nvPr/>
        </p:nvSpPr>
        <p:spPr bwMode="auto">
          <a:xfrm rot="5400000">
            <a:off x="8961556" y="2620561"/>
            <a:ext cx="1344953" cy="2288149"/>
          </a:xfrm>
          <a:prstGeom prst="round2DiagRect">
            <a:avLst/>
          </a:prstGeom>
          <a:blipFill dpi="0" rotWithShape="0">
            <a:blip r:embed="rId5" cstate="print">
              <a:extLst>
                <a:ext uri="{28A0092B-C50C-407E-A947-70E740481C1C}">
                  <a14:useLocalDpi xmlns:a14="http://schemas.microsoft.com/office/drawing/2010/main"/>
                </a:ext>
              </a:extLst>
            </a:blip>
            <a:srcRect/>
            <a:stretch>
              <a:fillRect/>
            </a:stretch>
          </a:blipFill>
          <a:ln w="12700" cap="flat" cmpd="sng" algn="ctr">
            <a:solidFill>
              <a:schemeClr val="accent1">
                <a:lumMod val="75000"/>
              </a:schemeClr>
            </a:solidFill>
            <a:prstDash val="solid"/>
            <a:round/>
            <a:headEnd type="none" w="med" len="med"/>
            <a:tailEnd type="none" w="med" len="med"/>
          </a:ln>
          <a:effectLst/>
          <a:extLst/>
        </p:spPr>
        <p:txBody>
          <a:bodyPr vert="horz" wrap="square" lIns="123718" tIns="61859" rIns="123718" bIns="61859" numCol="1" rtlCol="0" anchor="t" anchorCtr="0" compatLnSpc="1">
            <a:prstTxWarp prst="textNoShape">
              <a:avLst/>
            </a:prstTxWarp>
          </a:bodyPr>
          <a:lstStyle/>
          <a:p>
            <a:pPr algn="ctr" defTabSz="1237183" fontAlgn="base">
              <a:spcBef>
                <a:spcPct val="0"/>
              </a:spcBef>
              <a:spcAft>
                <a:spcPct val="0"/>
              </a:spcAft>
            </a:pPr>
            <a:endParaRPr lang="en-US" sz="7600">
              <a:solidFill>
                <a:srgbClr val="000000"/>
              </a:solidFill>
              <a:latin typeface="微软雅黑"/>
              <a:ea typeface="微软雅黑"/>
              <a:sym typeface="Gill Sans" charset="0"/>
            </a:endParaRPr>
          </a:p>
        </p:txBody>
      </p:sp>
      <p:sp>
        <p:nvSpPr>
          <p:cNvPr id="182" name="Rectangle 1"/>
          <p:cNvSpPr>
            <a:spLocks/>
          </p:cNvSpPr>
          <p:nvPr/>
        </p:nvSpPr>
        <p:spPr bwMode="auto">
          <a:xfrm>
            <a:off x="5001727" y="1372263"/>
            <a:ext cx="3123247" cy="1370436"/>
          </a:xfrm>
          <a:prstGeom prst="rect">
            <a:avLst/>
          </a:prstGeom>
          <a:noFill/>
          <a:ln w="3175" cap="flat">
            <a:solidFill>
              <a:schemeClr val="accent5">
                <a:lumMod val="75000"/>
              </a:schemeClr>
            </a:solidFill>
            <a:prstDash val="solid"/>
            <a:miter lim="800000"/>
            <a:headEnd type="none" w="med" len="med"/>
            <a:tailEnd type="none" w="med" len="med"/>
          </a:ln>
        </p:spPr>
        <p:txBody>
          <a:bodyPr lIns="0" tIns="0" rIns="0" bIns="0"/>
          <a:lstStyle/>
          <a:p>
            <a:pPr algn="ctr" fontAlgn="base">
              <a:spcBef>
                <a:spcPct val="0"/>
              </a:spcBef>
              <a:spcAft>
                <a:spcPct val="0"/>
              </a:spcAft>
              <a:defRPr/>
            </a:pPr>
            <a:endParaRPr lang="en-US" sz="2800" kern="0" smtClean="0">
              <a:solidFill>
                <a:srgbClr val="595959"/>
              </a:solidFill>
              <a:latin typeface="微软雅黑"/>
              <a:ea typeface="微软雅黑"/>
              <a:sym typeface="Gill Sans" charset="0"/>
            </a:endParaRPr>
          </a:p>
        </p:txBody>
      </p:sp>
      <p:grpSp>
        <p:nvGrpSpPr>
          <p:cNvPr id="183" name="Group 41"/>
          <p:cNvGrpSpPr>
            <a:grpSpLocks/>
          </p:cNvGrpSpPr>
          <p:nvPr/>
        </p:nvGrpSpPr>
        <p:grpSpPr bwMode="auto">
          <a:xfrm>
            <a:off x="6062757" y="1556764"/>
            <a:ext cx="1837078" cy="1048529"/>
            <a:chOff x="0" y="-55"/>
            <a:chExt cx="2419" cy="1398"/>
          </a:xfrm>
        </p:grpSpPr>
        <p:sp>
          <p:nvSpPr>
            <p:cNvPr id="184" name="Rectangle 42"/>
            <p:cNvSpPr>
              <a:spLocks/>
            </p:cNvSpPr>
            <p:nvPr/>
          </p:nvSpPr>
          <p:spPr bwMode="auto">
            <a:xfrm>
              <a:off x="0" y="-55"/>
              <a:ext cx="2419" cy="35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cap="flat">
                  <a:solidFill>
                    <a:schemeClr val="tx1"/>
                  </a:solidFill>
                  <a:miter lim="800000"/>
                  <a:headEnd type="none" w="med" len="med"/>
                  <a:tailEnd type="none" w="med" len="med"/>
                </a14:hiddenLine>
              </a:ext>
            </a:extLst>
          </p:spPr>
          <p:txBody>
            <a:bodyPr lIns="0" tIns="0" rIns="0" bIns="0" anchor="ctr"/>
            <a:lstStyle/>
            <a:p>
              <a:pPr>
                <a:spcBef>
                  <a:spcPct val="0"/>
                </a:spcBef>
                <a:buFont typeface="Arial" charset="0"/>
                <a:buNone/>
              </a:pPr>
              <a:r>
                <a:rPr lang="zh-CN" altLang="en-US" b="1" dirty="0" smtClean="0">
                  <a:solidFill>
                    <a:schemeClr val="tx1">
                      <a:lumMod val="65000"/>
                      <a:lumOff val="35000"/>
                    </a:schemeClr>
                  </a:solidFill>
                  <a:latin typeface="微软雅黑" panose="020B0503020204020204" pitchFamily="34" charset="-122"/>
                  <a:ea typeface="微软雅黑" panose="020B0503020204020204" pitchFamily="34" charset="-122"/>
                  <a:cs typeface="Arial" panose="020B0604020202020204" pitchFamily="34" charset="0"/>
                </a:rPr>
                <a:t>点击输入标题</a:t>
              </a:r>
              <a:endParaRPr lang="zh-CN" altLang="en-US" b="1" dirty="0">
                <a:solidFill>
                  <a:schemeClr val="tx1">
                    <a:lumMod val="65000"/>
                    <a:lumOff val="35000"/>
                  </a:schemeClr>
                </a:solidFill>
                <a:latin typeface="微软雅黑" panose="020B0503020204020204" pitchFamily="34" charset="-122"/>
                <a:ea typeface="微软雅黑" panose="020B0503020204020204" pitchFamily="34" charset="-122"/>
                <a:cs typeface="Arial" panose="020B0604020202020204" pitchFamily="34" charset="0"/>
              </a:endParaRPr>
            </a:p>
          </p:txBody>
        </p:sp>
        <p:sp>
          <p:nvSpPr>
            <p:cNvPr id="185" name="Rectangle 43"/>
            <p:cNvSpPr>
              <a:spLocks/>
            </p:cNvSpPr>
            <p:nvPr/>
          </p:nvSpPr>
          <p:spPr bwMode="auto">
            <a:xfrm>
              <a:off x="0" y="304"/>
              <a:ext cx="2419" cy="103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cap="flat">
                  <a:solidFill>
                    <a:schemeClr val="tx1"/>
                  </a:solidFill>
                  <a:miter lim="800000"/>
                  <a:headEnd type="none" w="med" len="med"/>
                  <a:tailEnd type="none" w="med" len="med"/>
                </a14:hiddenLine>
              </a:ext>
            </a:extLst>
          </p:spPr>
          <p:txBody>
            <a:bodyPr lIns="0" tIns="0" rIns="0" bIns="0" anchor="t"/>
            <a:lstStyle/>
            <a:p>
              <a:pPr fontAlgn="base">
                <a:lnSpc>
                  <a:spcPct val="125000"/>
                </a:lnSpc>
                <a:spcBef>
                  <a:spcPct val="0"/>
                </a:spcBef>
                <a:spcAft>
                  <a:spcPct val="0"/>
                </a:spcAft>
              </a:pPr>
              <a:r>
                <a:rPr lang="zh-CN" altLang="en-US" sz="1400" dirty="0">
                  <a:solidFill>
                    <a:srgbClr val="595959"/>
                  </a:solidFill>
                  <a:latin typeface="微软雅黑"/>
                  <a:ea typeface="微软雅黑"/>
                  <a:cs typeface="Lato Light" charset="0"/>
                  <a:sym typeface="Lato Light" charset="0"/>
                </a:rPr>
                <a:t>此处添加详细文本描述，建议与标题相关并符合整体语言</a:t>
              </a:r>
              <a:r>
                <a:rPr lang="zh-CN" altLang="en-US" sz="1400" dirty="0" smtClean="0">
                  <a:solidFill>
                    <a:srgbClr val="595959"/>
                  </a:solidFill>
                  <a:latin typeface="微软雅黑"/>
                  <a:ea typeface="微软雅黑"/>
                  <a:cs typeface="Lato Light" charset="0"/>
                  <a:sym typeface="Lato Light" charset="0"/>
                </a:rPr>
                <a:t>风格</a:t>
              </a:r>
              <a:r>
                <a:rPr lang="en-US" altLang="zh-CN" sz="1400" dirty="0" smtClean="0">
                  <a:solidFill>
                    <a:srgbClr val="595959"/>
                  </a:solidFill>
                  <a:latin typeface="微软雅黑"/>
                  <a:ea typeface="微软雅黑"/>
                  <a:cs typeface="Lato Light" charset="0"/>
                  <a:sym typeface="Lato Light" charset="0"/>
                </a:rPr>
                <a:t>.</a:t>
              </a:r>
              <a:endParaRPr lang="en-US" sz="1400" dirty="0">
                <a:solidFill>
                  <a:srgbClr val="595959"/>
                </a:solidFill>
                <a:latin typeface="微软雅黑"/>
                <a:ea typeface="微软雅黑"/>
                <a:cs typeface="Lato Light" charset="0"/>
                <a:sym typeface="Lato Light" charset="0"/>
              </a:endParaRPr>
            </a:p>
          </p:txBody>
        </p:sp>
      </p:grpSp>
      <p:sp>
        <p:nvSpPr>
          <p:cNvPr id="186" name="Rectangle 1"/>
          <p:cNvSpPr>
            <a:spLocks/>
          </p:cNvSpPr>
          <p:nvPr/>
        </p:nvSpPr>
        <p:spPr bwMode="auto">
          <a:xfrm>
            <a:off x="1458011" y="3063157"/>
            <a:ext cx="3123247" cy="1370436"/>
          </a:xfrm>
          <a:prstGeom prst="rect">
            <a:avLst/>
          </a:prstGeom>
          <a:noFill/>
          <a:ln w="3175" cap="flat">
            <a:solidFill>
              <a:schemeClr val="accent2"/>
            </a:solidFill>
            <a:prstDash val="solid"/>
            <a:miter lim="800000"/>
            <a:headEnd type="none" w="med" len="med"/>
            <a:tailEnd type="none" w="med" len="med"/>
          </a:ln>
        </p:spPr>
        <p:txBody>
          <a:bodyPr lIns="0" tIns="0" rIns="0" bIns="0"/>
          <a:lstStyle/>
          <a:p>
            <a:pPr algn="ctr" fontAlgn="base">
              <a:spcBef>
                <a:spcPct val="0"/>
              </a:spcBef>
              <a:spcAft>
                <a:spcPct val="0"/>
              </a:spcAft>
              <a:defRPr/>
            </a:pPr>
            <a:endParaRPr lang="en-US" sz="2800" kern="0" smtClean="0">
              <a:solidFill>
                <a:srgbClr val="595959"/>
              </a:solidFill>
              <a:latin typeface="微软雅黑"/>
              <a:ea typeface="微软雅黑"/>
              <a:sym typeface="Gill Sans" charset="0"/>
            </a:endParaRPr>
          </a:p>
        </p:txBody>
      </p:sp>
      <p:grpSp>
        <p:nvGrpSpPr>
          <p:cNvPr id="187" name="Group 41"/>
          <p:cNvGrpSpPr>
            <a:grpSpLocks/>
          </p:cNvGrpSpPr>
          <p:nvPr/>
        </p:nvGrpSpPr>
        <p:grpSpPr bwMode="auto">
          <a:xfrm>
            <a:off x="2519042" y="3213158"/>
            <a:ext cx="1837078" cy="1083030"/>
            <a:chOff x="0" y="-101"/>
            <a:chExt cx="2419" cy="1444"/>
          </a:xfrm>
        </p:grpSpPr>
        <p:sp>
          <p:nvSpPr>
            <p:cNvPr id="188" name="Rectangle 42"/>
            <p:cNvSpPr>
              <a:spLocks/>
            </p:cNvSpPr>
            <p:nvPr/>
          </p:nvSpPr>
          <p:spPr bwMode="auto">
            <a:xfrm>
              <a:off x="0" y="-101"/>
              <a:ext cx="2419" cy="35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cap="flat">
                  <a:solidFill>
                    <a:schemeClr val="tx1"/>
                  </a:solidFill>
                  <a:miter lim="800000"/>
                  <a:headEnd type="none" w="med" len="med"/>
                  <a:tailEnd type="none" w="med" len="med"/>
                </a14:hiddenLine>
              </a:ext>
            </a:extLst>
          </p:spPr>
          <p:txBody>
            <a:bodyPr lIns="0" tIns="0" rIns="0" bIns="0" anchor="ctr"/>
            <a:lstStyle/>
            <a:p>
              <a:pPr>
                <a:spcBef>
                  <a:spcPct val="0"/>
                </a:spcBef>
                <a:buFont typeface="Arial" charset="0"/>
                <a:buNone/>
              </a:pPr>
              <a:r>
                <a:rPr lang="zh-CN" altLang="en-US" b="1" dirty="0" smtClean="0">
                  <a:solidFill>
                    <a:schemeClr val="tx1">
                      <a:lumMod val="65000"/>
                      <a:lumOff val="35000"/>
                    </a:schemeClr>
                  </a:solidFill>
                  <a:latin typeface="微软雅黑" panose="020B0503020204020204" pitchFamily="34" charset="-122"/>
                  <a:ea typeface="微软雅黑" panose="020B0503020204020204" pitchFamily="34" charset="-122"/>
                  <a:cs typeface="Arial" panose="020B0604020202020204" pitchFamily="34" charset="0"/>
                </a:rPr>
                <a:t>点击输入标题</a:t>
              </a:r>
              <a:endParaRPr lang="zh-CN" altLang="en-US" b="1" dirty="0">
                <a:solidFill>
                  <a:schemeClr val="tx1">
                    <a:lumMod val="65000"/>
                    <a:lumOff val="35000"/>
                  </a:schemeClr>
                </a:solidFill>
                <a:latin typeface="微软雅黑" panose="020B0503020204020204" pitchFamily="34" charset="-122"/>
                <a:ea typeface="微软雅黑" panose="020B0503020204020204" pitchFamily="34" charset="-122"/>
                <a:cs typeface="Arial" panose="020B0604020202020204" pitchFamily="34" charset="0"/>
              </a:endParaRPr>
            </a:p>
          </p:txBody>
        </p:sp>
        <p:sp>
          <p:nvSpPr>
            <p:cNvPr id="189" name="Rectangle 43"/>
            <p:cNvSpPr>
              <a:spLocks/>
            </p:cNvSpPr>
            <p:nvPr/>
          </p:nvSpPr>
          <p:spPr bwMode="auto">
            <a:xfrm>
              <a:off x="0" y="304"/>
              <a:ext cx="2419" cy="103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cap="flat">
                  <a:solidFill>
                    <a:schemeClr val="tx1"/>
                  </a:solidFill>
                  <a:miter lim="800000"/>
                  <a:headEnd type="none" w="med" len="med"/>
                  <a:tailEnd type="none" w="med" len="med"/>
                </a14:hiddenLine>
              </a:ext>
            </a:extLst>
          </p:spPr>
          <p:txBody>
            <a:bodyPr lIns="0" tIns="0" rIns="0" bIns="0" anchor="t"/>
            <a:lstStyle/>
            <a:p>
              <a:pPr fontAlgn="base">
                <a:lnSpc>
                  <a:spcPct val="125000"/>
                </a:lnSpc>
                <a:spcBef>
                  <a:spcPct val="0"/>
                </a:spcBef>
                <a:spcAft>
                  <a:spcPct val="0"/>
                </a:spcAft>
              </a:pPr>
              <a:r>
                <a:rPr lang="zh-CN" altLang="en-US" sz="1400" dirty="0">
                  <a:solidFill>
                    <a:srgbClr val="595959"/>
                  </a:solidFill>
                  <a:latin typeface="微软雅黑"/>
                  <a:ea typeface="微软雅黑"/>
                  <a:cs typeface="Lato Light" charset="0"/>
                  <a:sym typeface="Lato Light" charset="0"/>
                </a:rPr>
                <a:t>此处添加详细文本描述，建议与标题相关并符合整体语言</a:t>
              </a:r>
              <a:r>
                <a:rPr lang="zh-CN" altLang="en-US" sz="1400" dirty="0" smtClean="0">
                  <a:solidFill>
                    <a:srgbClr val="595959"/>
                  </a:solidFill>
                  <a:latin typeface="微软雅黑"/>
                  <a:ea typeface="微软雅黑"/>
                  <a:cs typeface="Lato Light" charset="0"/>
                  <a:sym typeface="Lato Light" charset="0"/>
                </a:rPr>
                <a:t>风格</a:t>
              </a:r>
              <a:r>
                <a:rPr lang="en-US" altLang="zh-CN" sz="1400" dirty="0" smtClean="0">
                  <a:solidFill>
                    <a:srgbClr val="595959"/>
                  </a:solidFill>
                  <a:latin typeface="微软雅黑"/>
                  <a:ea typeface="微软雅黑"/>
                  <a:cs typeface="Lato Light" charset="0"/>
                  <a:sym typeface="Lato Light" charset="0"/>
                </a:rPr>
                <a:t>.</a:t>
              </a:r>
              <a:endParaRPr lang="en-US" sz="1400" dirty="0">
                <a:solidFill>
                  <a:srgbClr val="595959"/>
                </a:solidFill>
                <a:latin typeface="微软雅黑"/>
                <a:ea typeface="微软雅黑"/>
                <a:cs typeface="Lato Light" charset="0"/>
                <a:sym typeface="Lato Light" charset="0"/>
              </a:endParaRPr>
            </a:p>
          </p:txBody>
        </p:sp>
      </p:grpSp>
      <p:sp>
        <p:nvSpPr>
          <p:cNvPr id="190" name="Rectangle 1"/>
          <p:cNvSpPr>
            <a:spLocks/>
          </p:cNvSpPr>
          <p:nvPr/>
        </p:nvSpPr>
        <p:spPr bwMode="auto">
          <a:xfrm>
            <a:off x="5001727" y="3063157"/>
            <a:ext cx="3123247" cy="1370436"/>
          </a:xfrm>
          <a:prstGeom prst="rect">
            <a:avLst/>
          </a:prstGeom>
          <a:noFill/>
          <a:ln w="3175" cap="flat">
            <a:solidFill>
              <a:schemeClr val="accent1">
                <a:lumMod val="75000"/>
              </a:schemeClr>
            </a:solidFill>
            <a:prstDash val="solid"/>
            <a:miter lim="800000"/>
            <a:headEnd type="none" w="med" len="med"/>
            <a:tailEnd type="none" w="med" len="med"/>
          </a:ln>
        </p:spPr>
        <p:txBody>
          <a:bodyPr lIns="0" tIns="0" rIns="0" bIns="0"/>
          <a:lstStyle/>
          <a:p>
            <a:pPr algn="ctr" fontAlgn="base">
              <a:spcBef>
                <a:spcPct val="0"/>
              </a:spcBef>
              <a:spcAft>
                <a:spcPct val="0"/>
              </a:spcAft>
              <a:defRPr/>
            </a:pPr>
            <a:endParaRPr lang="en-US" sz="2800" kern="0" smtClean="0">
              <a:solidFill>
                <a:srgbClr val="595959"/>
              </a:solidFill>
              <a:latin typeface="微软雅黑"/>
              <a:ea typeface="微软雅黑"/>
              <a:sym typeface="Gill Sans" charset="0"/>
            </a:endParaRPr>
          </a:p>
        </p:txBody>
      </p:sp>
      <p:grpSp>
        <p:nvGrpSpPr>
          <p:cNvPr id="191" name="Group 41"/>
          <p:cNvGrpSpPr>
            <a:grpSpLocks/>
          </p:cNvGrpSpPr>
          <p:nvPr/>
        </p:nvGrpSpPr>
        <p:grpSpPr bwMode="auto">
          <a:xfrm>
            <a:off x="6062757" y="3213158"/>
            <a:ext cx="1837078" cy="1083030"/>
            <a:chOff x="0" y="-101"/>
            <a:chExt cx="2419" cy="1444"/>
          </a:xfrm>
        </p:grpSpPr>
        <p:sp>
          <p:nvSpPr>
            <p:cNvPr id="192" name="Rectangle 42"/>
            <p:cNvSpPr>
              <a:spLocks/>
            </p:cNvSpPr>
            <p:nvPr/>
          </p:nvSpPr>
          <p:spPr bwMode="auto">
            <a:xfrm>
              <a:off x="0" y="-101"/>
              <a:ext cx="2419" cy="35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cap="flat">
                  <a:solidFill>
                    <a:schemeClr val="tx1"/>
                  </a:solidFill>
                  <a:miter lim="800000"/>
                  <a:headEnd type="none" w="med" len="med"/>
                  <a:tailEnd type="none" w="med" len="med"/>
                </a14:hiddenLine>
              </a:ext>
            </a:extLst>
          </p:spPr>
          <p:txBody>
            <a:bodyPr lIns="0" tIns="0" rIns="0" bIns="0" anchor="ctr"/>
            <a:lstStyle/>
            <a:p>
              <a:pPr>
                <a:spcBef>
                  <a:spcPct val="0"/>
                </a:spcBef>
                <a:buFont typeface="Arial" charset="0"/>
                <a:buNone/>
              </a:pPr>
              <a:r>
                <a:rPr lang="zh-CN" altLang="en-US" b="1" dirty="0" smtClean="0">
                  <a:solidFill>
                    <a:schemeClr val="tx1">
                      <a:lumMod val="65000"/>
                      <a:lumOff val="35000"/>
                    </a:schemeClr>
                  </a:solidFill>
                  <a:latin typeface="微软雅黑" panose="020B0503020204020204" pitchFamily="34" charset="-122"/>
                  <a:ea typeface="微软雅黑" panose="020B0503020204020204" pitchFamily="34" charset="-122"/>
                  <a:cs typeface="Arial" panose="020B0604020202020204" pitchFamily="34" charset="0"/>
                </a:rPr>
                <a:t>点击输入标题</a:t>
              </a:r>
              <a:endParaRPr lang="zh-CN" altLang="en-US" b="1" dirty="0">
                <a:solidFill>
                  <a:schemeClr val="tx1">
                    <a:lumMod val="65000"/>
                    <a:lumOff val="35000"/>
                  </a:schemeClr>
                </a:solidFill>
                <a:latin typeface="微软雅黑" panose="020B0503020204020204" pitchFamily="34" charset="-122"/>
                <a:ea typeface="微软雅黑" panose="020B0503020204020204" pitchFamily="34" charset="-122"/>
                <a:cs typeface="Arial" panose="020B0604020202020204" pitchFamily="34" charset="0"/>
              </a:endParaRPr>
            </a:p>
          </p:txBody>
        </p:sp>
        <p:sp>
          <p:nvSpPr>
            <p:cNvPr id="193" name="Rectangle 43"/>
            <p:cNvSpPr>
              <a:spLocks/>
            </p:cNvSpPr>
            <p:nvPr/>
          </p:nvSpPr>
          <p:spPr bwMode="auto">
            <a:xfrm>
              <a:off x="0" y="304"/>
              <a:ext cx="2419" cy="103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cap="flat">
                  <a:solidFill>
                    <a:schemeClr val="tx1"/>
                  </a:solidFill>
                  <a:miter lim="800000"/>
                  <a:headEnd type="none" w="med" len="med"/>
                  <a:tailEnd type="none" w="med" len="med"/>
                </a14:hiddenLine>
              </a:ext>
            </a:extLst>
          </p:spPr>
          <p:txBody>
            <a:bodyPr lIns="0" tIns="0" rIns="0" bIns="0" anchor="t"/>
            <a:lstStyle/>
            <a:p>
              <a:pPr fontAlgn="base">
                <a:lnSpc>
                  <a:spcPct val="125000"/>
                </a:lnSpc>
                <a:spcBef>
                  <a:spcPct val="0"/>
                </a:spcBef>
                <a:spcAft>
                  <a:spcPct val="0"/>
                </a:spcAft>
              </a:pPr>
              <a:r>
                <a:rPr lang="zh-CN" altLang="en-US" sz="1400" dirty="0">
                  <a:solidFill>
                    <a:srgbClr val="595959"/>
                  </a:solidFill>
                  <a:latin typeface="微软雅黑"/>
                  <a:ea typeface="微软雅黑"/>
                  <a:cs typeface="Lato Light" charset="0"/>
                  <a:sym typeface="Lato Light" charset="0"/>
                </a:rPr>
                <a:t>此处添加详细文本描述，建议与标题相关并符合整体语言</a:t>
              </a:r>
              <a:r>
                <a:rPr lang="zh-CN" altLang="en-US" sz="1400" dirty="0" smtClean="0">
                  <a:solidFill>
                    <a:srgbClr val="595959"/>
                  </a:solidFill>
                  <a:latin typeface="微软雅黑"/>
                  <a:ea typeface="微软雅黑"/>
                  <a:cs typeface="Lato Light" charset="0"/>
                  <a:sym typeface="Lato Light" charset="0"/>
                </a:rPr>
                <a:t>风格</a:t>
              </a:r>
              <a:r>
                <a:rPr lang="en-US" altLang="zh-CN" sz="1400" dirty="0" smtClean="0">
                  <a:solidFill>
                    <a:srgbClr val="595959"/>
                  </a:solidFill>
                  <a:latin typeface="微软雅黑"/>
                  <a:ea typeface="微软雅黑"/>
                  <a:cs typeface="Lato Light" charset="0"/>
                  <a:sym typeface="Lato Light" charset="0"/>
                </a:rPr>
                <a:t>.</a:t>
              </a:r>
              <a:endParaRPr lang="en-US" sz="1400" dirty="0">
                <a:solidFill>
                  <a:srgbClr val="595959"/>
                </a:solidFill>
                <a:latin typeface="微软雅黑"/>
                <a:ea typeface="微软雅黑"/>
                <a:cs typeface="Lato Light" charset="0"/>
                <a:sym typeface="Lato Light" charset="0"/>
              </a:endParaRPr>
            </a:p>
          </p:txBody>
        </p:sp>
      </p:grpSp>
      <p:grpSp>
        <p:nvGrpSpPr>
          <p:cNvPr id="194" name="Group 6"/>
          <p:cNvGrpSpPr/>
          <p:nvPr/>
        </p:nvGrpSpPr>
        <p:grpSpPr>
          <a:xfrm>
            <a:off x="5221881" y="3301863"/>
            <a:ext cx="662230" cy="654019"/>
            <a:chOff x="3882408" y="3628838"/>
            <a:chExt cx="519113" cy="519113"/>
          </a:xfrm>
        </p:grpSpPr>
        <p:sp>
          <p:nvSpPr>
            <p:cNvPr id="195" name="Oval 51"/>
            <p:cNvSpPr>
              <a:spLocks/>
            </p:cNvSpPr>
            <p:nvPr/>
          </p:nvSpPr>
          <p:spPr bwMode="auto">
            <a:xfrm>
              <a:off x="3882408" y="3628838"/>
              <a:ext cx="519113" cy="519113"/>
            </a:xfrm>
            <a:prstGeom prst="ellipse">
              <a:avLst/>
            </a:prstGeom>
            <a:solidFill>
              <a:schemeClr val="accent1">
                <a:lumMod val="75000"/>
              </a:schemeClr>
            </a:solidFill>
            <a:ln>
              <a:noFill/>
            </a:ln>
            <a:extLst/>
          </p:spPr>
          <p:txBody>
            <a:bodyPr lIns="0" tIns="0" rIns="0" bIns="0"/>
            <a:lstStyle/>
            <a:p>
              <a:pPr algn="ctr" fontAlgn="base">
                <a:spcBef>
                  <a:spcPct val="0"/>
                </a:spcBef>
                <a:spcAft>
                  <a:spcPct val="0"/>
                </a:spcAft>
                <a:defRPr/>
              </a:pPr>
              <a:endParaRPr lang="en-US" sz="2800" kern="0" smtClean="0">
                <a:solidFill>
                  <a:srgbClr val="595959"/>
                </a:solidFill>
                <a:latin typeface="微软雅黑"/>
                <a:ea typeface="微软雅黑"/>
                <a:sym typeface="Gill Sans" charset="0"/>
              </a:endParaRPr>
            </a:p>
          </p:txBody>
        </p:sp>
        <p:sp>
          <p:nvSpPr>
            <p:cNvPr id="196" name="Freeform 6"/>
            <p:cNvSpPr>
              <a:spLocks noEditPoints="1"/>
            </p:cNvSpPr>
            <p:nvPr/>
          </p:nvSpPr>
          <p:spPr bwMode="auto">
            <a:xfrm>
              <a:off x="4014295" y="3748869"/>
              <a:ext cx="268831" cy="276236"/>
            </a:xfrm>
            <a:custGeom>
              <a:avLst/>
              <a:gdLst>
                <a:gd name="T0" fmla="*/ 13 w 154"/>
                <a:gd name="T1" fmla="*/ 28 h 158"/>
                <a:gd name="T2" fmla="*/ 34 w 154"/>
                <a:gd name="T3" fmla="*/ 28 h 158"/>
                <a:gd name="T4" fmla="*/ 43 w 154"/>
                <a:gd name="T5" fmla="*/ 73 h 158"/>
                <a:gd name="T6" fmla="*/ 13 w 154"/>
                <a:gd name="T7" fmla="*/ 28 h 158"/>
                <a:gd name="T8" fmla="*/ 77 w 154"/>
                <a:gd name="T9" fmla="*/ 11 h 158"/>
                <a:gd name="T10" fmla="*/ 110 w 154"/>
                <a:gd name="T11" fmla="*/ 24 h 158"/>
                <a:gd name="T12" fmla="*/ 77 w 154"/>
                <a:gd name="T13" fmla="*/ 37 h 158"/>
                <a:gd name="T14" fmla="*/ 45 w 154"/>
                <a:gd name="T15" fmla="*/ 24 h 158"/>
                <a:gd name="T16" fmla="*/ 77 w 154"/>
                <a:gd name="T17" fmla="*/ 11 h 158"/>
                <a:gd name="T18" fmla="*/ 111 w 154"/>
                <a:gd name="T19" fmla="*/ 73 h 158"/>
                <a:gd name="T20" fmla="*/ 121 w 154"/>
                <a:gd name="T21" fmla="*/ 28 h 158"/>
                <a:gd name="T22" fmla="*/ 142 w 154"/>
                <a:gd name="T23" fmla="*/ 28 h 158"/>
                <a:gd name="T24" fmla="*/ 111 w 154"/>
                <a:gd name="T25" fmla="*/ 73 h 158"/>
                <a:gd name="T26" fmla="*/ 87 w 154"/>
                <a:gd name="T27" fmla="*/ 116 h 158"/>
                <a:gd name="T28" fmla="*/ 112 w 154"/>
                <a:gd name="T29" fmla="*/ 87 h 158"/>
                <a:gd name="T30" fmla="*/ 154 w 154"/>
                <a:gd name="T31" fmla="*/ 22 h 158"/>
                <a:gd name="T32" fmla="*/ 148 w 154"/>
                <a:gd name="T33" fmla="*/ 16 h 158"/>
                <a:gd name="T34" fmla="*/ 119 w 154"/>
                <a:gd name="T35" fmla="*/ 16 h 158"/>
                <a:gd name="T36" fmla="*/ 77 w 154"/>
                <a:gd name="T37" fmla="*/ 0 h 158"/>
                <a:gd name="T38" fmla="*/ 36 w 154"/>
                <a:gd name="T39" fmla="*/ 16 h 158"/>
                <a:gd name="T40" fmla="*/ 6 w 154"/>
                <a:gd name="T41" fmla="*/ 16 h 158"/>
                <a:gd name="T42" fmla="*/ 0 w 154"/>
                <a:gd name="T43" fmla="*/ 22 h 158"/>
                <a:gd name="T44" fmla="*/ 42 w 154"/>
                <a:gd name="T45" fmla="*/ 87 h 158"/>
                <a:gd name="T46" fmla="*/ 67 w 154"/>
                <a:gd name="T47" fmla="*/ 116 h 158"/>
                <a:gd name="T48" fmla="*/ 67 w 154"/>
                <a:gd name="T49" fmla="*/ 128 h 158"/>
                <a:gd name="T50" fmla="*/ 39 w 154"/>
                <a:gd name="T51" fmla="*/ 143 h 158"/>
                <a:gd name="T52" fmla="*/ 77 w 154"/>
                <a:gd name="T53" fmla="*/ 158 h 158"/>
                <a:gd name="T54" fmla="*/ 115 w 154"/>
                <a:gd name="T55" fmla="*/ 143 h 158"/>
                <a:gd name="T56" fmla="*/ 87 w 154"/>
                <a:gd name="T57" fmla="*/ 128 h 158"/>
                <a:gd name="T58" fmla="*/ 87 w 154"/>
                <a:gd name="T59" fmla="*/ 116 h 15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Lst>
              <a:rect l="0" t="0" r="r" b="b"/>
              <a:pathLst>
                <a:path w="154" h="158">
                  <a:moveTo>
                    <a:pt x="13" y="28"/>
                  </a:moveTo>
                  <a:cubicBezTo>
                    <a:pt x="34" y="28"/>
                    <a:pt x="34" y="28"/>
                    <a:pt x="34" y="28"/>
                  </a:cubicBezTo>
                  <a:cubicBezTo>
                    <a:pt x="35" y="49"/>
                    <a:pt x="39" y="63"/>
                    <a:pt x="43" y="73"/>
                  </a:cubicBezTo>
                  <a:cubicBezTo>
                    <a:pt x="28" y="63"/>
                    <a:pt x="15" y="51"/>
                    <a:pt x="13" y="28"/>
                  </a:cubicBezTo>
                  <a:close/>
                  <a:moveTo>
                    <a:pt x="77" y="11"/>
                  </a:moveTo>
                  <a:cubicBezTo>
                    <a:pt x="101" y="11"/>
                    <a:pt x="110" y="20"/>
                    <a:pt x="110" y="24"/>
                  </a:cubicBezTo>
                  <a:cubicBezTo>
                    <a:pt x="110" y="27"/>
                    <a:pt x="101" y="37"/>
                    <a:pt x="77" y="37"/>
                  </a:cubicBezTo>
                  <a:cubicBezTo>
                    <a:pt x="54" y="37"/>
                    <a:pt x="45" y="27"/>
                    <a:pt x="45" y="24"/>
                  </a:cubicBezTo>
                  <a:cubicBezTo>
                    <a:pt x="45" y="20"/>
                    <a:pt x="54" y="11"/>
                    <a:pt x="77" y="11"/>
                  </a:cubicBezTo>
                  <a:close/>
                  <a:moveTo>
                    <a:pt x="111" y="73"/>
                  </a:moveTo>
                  <a:cubicBezTo>
                    <a:pt x="116" y="63"/>
                    <a:pt x="120" y="49"/>
                    <a:pt x="121" y="28"/>
                  </a:cubicBezTo>
                  <a:cubicBezTo>
                    <a:pt x="142" y="28"/>
                    <a:pt x="142" y="28"/>
                    <a:pt x="142" y="28"/>
                  </a:cubicBezTo>
                  <a:cubicBezTo>
                    <a:pt x="140" y="51"/>
                    <a:pt x="126" y="63"/>
                    <a:pt x="111" y="73"/>
                  </a:cubicBezTo>
                  <a:close/>
                  <a:moveTo>
                    <a:pt x="87" y="116"/>
                  </a:moveTo>
                  <a:cubicBezTo>
                    <a:pt x="87" y="104"/>
                    <a:pt x="97" y="97"/>
                    <a:pt x="112" y="87"/>
                  </a:cubicBezTo>
                  <a:cubicBezTo>
                    <a:pt x="131" y="74"/>
                    <a:pt x="154" y="59"/>
                    <a:pt x="154" y="22"/>
                  </a:cubicBezTo>
                  <a:cubicBezTo>
                    <a:pt x="154" y="19"/>
                    <a:pt x="152" y="16"/>
                    <a:pt x="148" y="16"/>
                  </a:cubicBezTo>
                  <a:cubicBezTo>
                    <a:pt x="119" y="16"/>
                    <a:pt x="119" y="16"/>
                    <a:pt x="119" y="16"/>
                  </a:cubicBezTo>
                  <a:cubicBezTo>
                    <a:pt x="115" y="8"/>
                    <a:pt x="102" y="0"/>
                    <a:pt x="77" y="0"/>
                  </a:cubicBezTo>
                  <a:cubicBezTo>
                    <a:pt x="52" y="0"/>
                    <a:pt x="40" y="8"/>
                    <a:pt x="36" y="16"/>
                  </a:cubicBezTo>
                  <a:cubicBezTo>
                    <a:pt x="6" y="16"/>
                    <a:pt x="6" y="16"/>
                    <a:pt x="6" y="16"/>
                  </a:cubicBezTo>
                  <a:cubicBezTo>
                    <a:pt x="3" y="16"/>
                    <a:pt x="0" y="19"/>
                    <a:pt x="0" y="22"/>
                  </a:cubicBezTo>
                  <a:cubicBezTo>
                    <a:pt x="0" y="59"/>
                    <a:pt x="24" y="74"/>
                    <a:pt x="42" y="87"/>
                  </a:cubicBezTo>
                  <a:cubicBezTo>
                    <a:pt x="58" y="97"/>
                    <a:pt x="67" y="104"/>
                    <a:pt x="67" y="116"/>
                  </a:cubicBezTo>
                  <a:cubicBezTo>
                    <a:pt x="67" y="128"/>
                    <a:pt x="67" y="128"/>
                    <a:pt x="67" y="128"/>
                  </a:cubicBezTo>
                  <a:cubicBezTo>
                    <a:pt x="51" y="129"/>
                    <a:pt x="39" y="135"/>
                    <a:pt x="39" y="143"/>
                  </a:cubicBezTo>
                  <a:cubicBezTo>
                    <a:pt x="39" y="151"/>
                    <a:pt x="56" y="158"/>
                    <a:pt x="77" y="158"/>
                  </a:cubicBezTo>
                  <a:cubicBezTo>
                    <a:pt x="98" y="158"/>
                    <a:pt x="115" y="151"/>
                    <a:pt x="115" y="143"/>
                  </a:cubicBezTo>
                  <a:cubicBezTo>
                    <a:pt x="115" y="135"/>
                    <a:pt x="104" y="129"/>
                    <a:pt x="87" y="128"/>
                  </a:cubicBezTo>
                  <a:cubicBezTo>
                    <a:pt x="87" y="116"/>
                    <a:pt x="87" y="116"/>
                    <a:pt x="87" y="116"/>
                  </a:cubicBezTo>
                  <a:close/>
                </a:path>
              </a:pathLst>
            </a:custGeom>
            <a:solidFill>
              <a:schemeClr val="bg1"/>
            </a:solidFill>
            <a:ln>
              <a:noFill/>
            </a:ln>
          </p:spPr>
          <p:txBody>
            <a:bodyPr vert="horz" wrap="square" lIns="91440" tIns="45720" rIns="91440" bIns="45720" numCol="1" anchor="t" anchorCtr="0" compatLnSpc="1">
              <a:prstTxWarp prst="textNoShape">
                <a:avLst/>
              </a:prstTxWarp>
            </a:bodyPr>
            <a:lstStyle/>
            <a:p>
              <a:pPr algn="ctr" fontAlgn="base">
                <a:spcBef>
                  <a:spcPct val="0"/>
                </a:spcBef>
                <a:spcAft>
                  <a:spcPct val="0"/>
                </a:spcAft>
                <a:defRPr/>
              </a:pPr>
              <a:endParaRPr lang="en-US" sz="2800" kern="0" smtClean="0">
                <a:solidFill>
                  <a:srgbClr val="595959"/>
                </a:solidFill>
                <a:latin typeface="微软雅黑"/>
                <a:ea typeface="微软雅黑"/>
                <a:sym typeface="Gill Sans" charset="0"/>
              </a:endParaRPr>
            </a:p>
          </p:txBody>
        </p:sp>
      </p:grpSp>
      <p:grpSp>
        <p:nvGrpSpPr>
          <p:cNvPr id="197" name="Group 2"/>
          <p:cNvGrpSpPr/>
          <p:nvPr/>
        </p:nvGrpSpPr>
        <p:grpSpPr>
          <a:xfrm>
            <a:off x="5221881" y="1610968"/>
            <a:ext cx="662230" cy="654019"/>
            <a:chOff x="3882408" y="2286727"/>
            <a:chExt cx="519113" cy="519113"/>
          </a:xfrm>
        </p:grpSpPr>
        <p:sp>
          <p:nvSpPr>
            <p:cNvPr id="198" name="Oval 51"/>
            <p:cNvSpPr>
              <a:spLocks/>
            </p:cNvSpPr>
            <p:nvPr/>
          </p:nvSpPr>
          <p:spPr bwMode="auto">
            <a:xfrm>
              <a:off x="3882408" y="2286727"/>
              <a:ext cx="519113" cy="519113"/>
            </a:xfrm>
            <a:prstGeom prst="ellipse">
              <a:avLst/>
            </a:prstGeom>
            <a:solidFill>
              <a:schemeClr val="accent5">
                <a:lumMod val="75000"/>
              </a:schemeClr>
            </a:solidFill>
            <a:ln>
              <a:noFill/>
            </a:ln>
            <a:extLst/>
          </p:spPr>
          <p:txBody>
            <a:bodyPr lIns="0" tIns="0" rIns="0" bIns="0"/>
            <a:lstStyle/>
            <a:p>
              <a:pPr algn="ctr" fontAlgn="base">
                <a:spcBef>
                  <a:spcPct val="0"/>
                </a:spcBef>
                <a:spcAft>
                  <a:spcPct val="0"/>
                </a:spcAft>
                <a:defRPr/>
              </a:pPr>
              <a:endParaRPr lang="en-US" sz="2800" kern="0" smtClean="0">
                <a:solidFill>
                  <a:srgbClr val="595959"/>
                </a:solidFill>
                <a:latin typeface="微软雅黑"/>
                <a:ea typeface="微软雅黑"/>
                <a:sym typeface="Gill Sans" charset="0"/>
              </a:endParaRPr>
            </a:p>
          </p:txBody>
        </p:sp>
        <p:sp>
          <p:nvSpPr>
            <p:cNvPr id="199" name="Freeform 7"/>
            <p:cNvSpPr>
              <a:spLocks/>
            </p:cNvSpPr>
            <p:nvPr/>
          </p:nvSpPr>
          <p:spPr bwMode="auto">
            <a:xfrm>
              <a:off x="3993143" y="2389474"/>
              <a:ext cx="292530" cy="297714"/>
            </a:xfrm>
            <a:custGeom>
              <a:avLst/>
              <a:gdLst>
                <a:gd name="T0" fmla="*/ 48 w 167"/>
                <a:gd name="T1" fmla="*/ 170 h 170"/>
                <a:gd name="T2" fmla="*/ 18 w 167"/>
                <a:gd name="T3" fmla="*/ 158 h 170"/>
                <a:gd name="T4" fmla="*/ 20 w 167"/>
                <a:gd name="T5" fmla="*/ 97 h 170"/>
                <a:gd name="T6" fmla="*/ 105 w 167"/>
                <a:gd name="T7" fmla="*/ 12 h 170"/>
                <a:gd name="T8" fmla="*/ 135 w 167"/>
                <a:gd name="T9" fmla="*/ 3 h 170"/>
                <a:gd name="T10" fmla="*/ 157 w 167"/>
                <a:gd name="T11" fmla="*/ 24 h 170"/>
                <a:gd name="T12" fmla="*/ 148 w 167"/>
                <a:gd name="T13" fmla="*/ 54 h 170"/>
                <a:gd name="T14" fmla="*/ 66 w 167"/>
                <a:gd name="T15" fmla="*/ 136 h 170"/>
                <a:gd name="T16" fmla="*/ 51 w 167"/>
                <a:gd name="T17" fmla="*/ 143 h 170"/>
                <a:gd name="T18" fmla="*/ 38 w 167"/>
                <a:gd name="T19" fmla="*/ 139 h 170"/>
                <a:gd name="T20" fmla="*/ 41 w 167"/>
                <a:gd name="T21" fmla="*/ 110 h 170"/>
                <a:gd name="T22" fmla="*/ 98 w 167"/>
                <a:gd name="T23" fmla="*/ 53 h 170"/>
                <a:gd name="T24" fmla="*/ 106 w 167"/>
                <a:gd name="T25" fmla="*/ 53 h 170"/>
                <a:gd name="T26" fmla="*/ 106 w 167"/>
                <a:gd name="T27" fmla="*/ 62 h 170"/>
                <a:gd name="T28" fmla="*/ 49 w 167"/>
                <a:gd name="T29" fmla="*/ 119 h 170"/>
                <a:gd name="T30" fmla="*/ 46 w 167"/>
                <a:gd name="T31" fmla="*/ 130 h 170"/>
                <a:gd name="T32" fmla="*/ 50 w 167"/>
                <a:gd name="T33" fmla="*/ 132 h 170"/>
                <a:gd name="T34" fmla="*/ 58 w 167"/>
                <a:gd name="T35" fmla="*/ 127 h 170"/>
                <a:gd name="T36" fmla="*/ 139 w 167"/>
                <a:gd name="T37" fmla="*/ 46 h 170"/>
                <a:gd name="T38" fmla="*/ 145 w 167"/>
                <a:gd name="T39" fmla="*/ 27 h 170"/>
                <a:gd name="T40" fmla="*/ 132 w 167"/>
                <a:gd name="T41" fmla="*/ 14 h 170"/>
                <a:gd name="T42" fmla="*/ 114 w 167"/>
                <a:gd name="T43" fmla="*/ 20 h 170"/>
                <a:gd name="T44" fmla="*/ 29 w 167"/>
                <a:gd name="T45" fmla="*/ 105 h 170"/>
                <a:gd name="T46" fmla="*/ 27 w 167"/>
                <a:gd name="T47" fmla="*/ 150 h 170"/>
                <a:gd name="T48" fmla="*/ 71 w 167"/>
                <a:gd name="T49" fmla="*/ 148 h 170"/>
                <a:gd name="T50" fmla="*/ 156 w 167"/>
                <a:gd name="T51" fmla="*/ 63 h 170"/>
                <a:gd name="T52" fmla="*/ 165 w 167"/>
                <a:gd name="T53" fmla="*/ 63 h 170"/>
                <a:gd name="T54" fmla="*/ 165 w 167"/>
                <a:gd name="T55" fmla="*/ 71 h 170"/>
                <a:gd name="T56" fmla="*/ 80 w 167"/>
                <a:gd name="T57" fmla="*/ 156 h 170"/>
                <a:gd name="T58" fmla="*/ 48 w 167"/>
                <a:gd name="T59" fmla="*/ 170 h 17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Lst>
              <a:rect l="0" t="0" r="r" b="b"/>
              <a:pathLst>
                <a:path w="167" h="170">
                  <a:moveTo>
                    <a:pt x="48" y="170"/>
                  </a:moveTo>
                  <a:cubicBezTo>
                    <a:pt x="37" y="170"/>
                    <a:pt x="26" y="166"/>
                    <a:pt x="18" y="158"/>
                  </a:cubicBezTo>
                  <a:cubicBezTo>
                    <a:pt x="4" y="143"/>
                    <a:pt x="0" y="117"/>
                    <a:pt x="20" y="97"/>
                  </a:cubicBezTo>
                  <a:cubicBezTo>
                    <a:pt x="32" y="85"/>
                    <a:pt x="81" y="36"/>
                    <a:pt x="105" y="12"/>
                  </a:cubicBezTo>
                  <a:cubicBezTo>
                    <a:pt x="114" y="3"/>
                    <a:pt x="125" y="0"/>
                    <a:pt x="135" y="3"/>
                  </a:cubicBezTo>
                  <a:cubicBezTo>
                    <a:pt x="146" y="5"/>
                    <a:pt x="154" y="14"/>
                    <a:pt x="157" y="24"/>
                  </a:cubicBezTo>
                  <a:cubicBezTo>
                    <a:pt x="160" y="35"/>
                    <a:pt x="156" y="46"/>
                    <a:pt x="148" y="54"/>
                  </a:cubicBezTo>
                  <a:cubicBezTo>
                    <a:pt x="66" y="136"/>
                    <a:pt x="66" y="136"/>
                    <a:pt x="66" y="136"/>
                  </a:cubicBezTo>
                  <a:cubicBezTo>
                    <a:pt x="62" y="140"/>
                    <a:pt x="57" y="143"/>
                    <a:pt x="51" y="143"/>
                  </a:cubicBezTo>
                  <a:cubicBezTo>
                    <a:pt x="46" y="144"/>
                    <a:pt x="41" y="142"/>
                    <a:pt x="38" y="139"/>
                  </a:cubicBezTo>
                  <a:cubicBezTo>
                    <a:pt x="31" y="133"/>
                    <a:pt x="30" y="121"/>
                    <a:pt x="41" y="110"/>
                  </a:cubicBezTo>
                  <a:cubicBezTo>
                    <a:pt x="98" y="53"/>
                    <a:pt x="98" y="53"/>
                    <a:pt x="98" y="53"/>
                  </a:cubicBezTo>
                  <a:cubicBezTo>
                    <a:pt x="100" y="51"/>
                    <a:pt x="104" y="51"/>
                    <a:pt x="106" y="53"/>
                  </a:cubicBezTo>
                  <a:cubicBezTo>
                    <a:pt x="109" y="55"/>
                    <a:pt x="109" y="59"/>
                    <a:pt x="106" y="62"/>
                  </a:cubicBezTo>
                  <a:cubicBezTo>
                    <a:pt x="49" y="119"/>
                    <a:pt x="49" y="119"/>
                    <a:pt x="49" y="119"/>
                  </a:cubicBezTo>
                  <a:cubicBezTo>
                    <a:pt x="44" y="124"/>
                    <a:pt x="44" y="128"/>
                    <a:pt x="46" y="130"/>
                  </a:cubicBezTo>
                  <a:cubicBezTo>
                    <a:pt x="47" y="131"/>
                    <a:pt x="48" y="132"/>
                    <a:pt x="50" y="132"/>
                  </a:cubicBezTo>
                  <a:cubicBezTo>
                    <a:pt x="52" y="131"/>
                    <a:pt x="55" y="130"/>
                    <a:pt x="58" y="127"/>
                  </a:cubicBezTo>
                  <a:cubicBezTo>
                    <a:pt x="139" y="46"/>
                    <a:pt x="139" y="46"/>
                    <a:pt x="139" y="46"/>
                  </a:cubicBezTo>
                  <a:cubicBezTo>
                    <a:pt x="145" y="40"/>
                    <a:pt x="147" y="34"/>
                    <a:pt x="145" y="27"/>
                  </a:cubicBezTo>
                  <a:cubicBezTo>
                    <a:pt x="144" y="21"/>
                    <a:pt x="138" y="16"/>
                    <a:pt x="132" y="14"/>
                  </a:cubicBezTo>
                  <a:cubicBezTo>
                    <a:pt x="126" y="13"/>
                    <a:pt x="119" y="15"/>
                    <a:pt x="114" y="20"/>
                  </a:cubicBezTo>
                  <a:cubicBezTo>
                    <a:pt x="89" y="45"/>
                    <a:pt x="41" y="93"/>
                    <a:pt x="29" y="105"/>
                  </a:cubicBezTo>
                  <a:cubicBezTo>
                    <a:pt x="13" y="121"/>
                    <a:pt x="17" y="139"/>
                    <a:pt x="27" y="150"/>
                  </a:cubicBezTo>
                  <a:cubicBezTo>
                    <a:pt x="37" y="160"/>
                    <a:pt x="55" y="164"/>
                    <a:pt x="71" y="148"/>
                  </a:cubicBezTo>
                  <a:cubicBezTo>
                    <a:pt x="156" y="63"/>
                    <a:pt x="156" y="63"/>
                    <a:pt x="156" y="63"/>
                  </a:cubicBezTo>
                  <a:cubicBezTo>
                    <a:pt x="159" y="60"/>
                    <a:pt x="162" y="60"/>
                    <a:pt x="165" y="63"/>
                  </a:cubicBezTo>
                  <a:cubicBezTo>
                    <a:pt x="167" y="65"/>
                    <a:pt x="167" y="69"/>
                    <a:pt x="165" y="71"/>
                  </a:cubicBezTo>
                  <a:cubicBezTo>
                    <a:pt x="80" y="156"/>
                    <a:pt x="80" y="156"/>
                    <a:pt x="80" y="156"/>
                  </a:cubicBezTo>
                  <a:cubicBezTo>
                    <a:pt x="70" y="166"/>
                    <a:pt x="58" y="170"/>
                    <a:pt x="48" y="170"/>
                  </a:cubicBezTo>
                  <a:close/>
                </a:path>
              </a:pathLst>
            </a:custGeom>
            <a:solidFill>
              <a:srgbClr val="FFFFFF"/>
            </a:solidFill>
            <a:ln>
              <a:noFill/>
            </a:ln>
          </p:spPr>
          <p:txBody>
            <a:bodyPr vert="horz" wrap="square" lIns="91440" tIns="45720" rIns="91440" bIns="45720" numCol="1" anchor="t" anchorCtr="0" compatLnSpc="1">
              <a:prstTxWarp prst="textNoShape">
                <a:avLst/>
              </a:prstTxWarp>
            </a:bodyPr>
            <a:lstStyle/>
            <a:p>
              <a:pPr algn="ctr" fontAlgn="base">
                <a:spcBef>
                  <a:spcPct val="0"/>
                </a:spcBef>
                <a:spcAft>
                  <a:spcPct val="0"/>
                </a:spcAft>
                <a:defRPr/>
              </a:pPr>
              <a:endParaRPr lang="en-US" sz="2800" kern="0" smtClean="0">
                <a:solidFill>
                  <a:srgbClr val="595959"/>
                </a:solidFill>
                <a:latin typeface="微软雅黑"/>
                <a:ea typeface="微软雅黑"/>
                <a:sym typeface="Gill Sans" charset="0"/>
              </a:endParaRPr>
            </a:p>
          </p:txBody>
        </p:sp>
      </p:grpSp>
      <p:grpSp>
        <p:nvGrpSpPr>
          <p:cNvPr id="200" name="Group 5"/>
          <p:cNvGrpSpPr/>
          <p:nvPr/>
        </p:nvGrpSpPr>
        <p:grpSpPr>
          <a:xfrm>
            <a:off x="1678165" y="3301863"/>
            <a:ext cx="662230" cy="654019"/>
            <a:chOff x="1104536" y="3628838"/>
            <a:chExt cx="519113" cy="519113"/>
          </a:xfrm>
        </p:grpSpPr>
        <p:sp>
          <p:nvSpPr>
            <p:cNvPr id="201" name="Oval 51"/>
            <p:cNvSpPr>
              <a:spLocks/>
            </p:cNvSpPr>
            <p:nvPr/>
          </p:nvSpPr>
          <p:spPr bwMode="auto">
            <a:xfrm>
              <a:off x="1104536" y="3628838"/>
              <a:ext cx="519113" cy="519113"/>
            </a:xfrm>
            <a:prstGeom prst="ellipse">
              <a:avLst/>
            </a:prstGeom>
            <a:solidFill>
              <a:schemeClr val="accent2"/>
            </a:solidFill>
            <a:ln>
              <a:noFill/>
            </a:ln>
            <a:extLst/>
          </p:spPr>
          <p:txBody>
            <a:bodyPr lIns="0" tIns="0" rIns="0" bIns="0"/>
            <a:lstStyle/>
            <a:p>
              <a:pPr algn="ctr" fontAlgn="base">
                <a:spcBef>
                  <a:spcPct val="0"/>
                </a:spcBef>
                <a:spcAft>
                  <a:spcPct val="0"/>
                </a:spcAft>
                <a:defRPr/>
              </a:pPr>
              <a:endParaRPr lang="en-US" sz="2800" kern="0" smtClean="0">
                <a:solidFill>
                  <a:srgbClr val="595959"/>
                </a:solidFill>
                <a:latin typeface="微软雅黑"/>
                <a:ea typeface="微软雅黑"/>
                <a:sym typeface="Gill Sans" charset="0"/>
              </a:endParaRPr>
            </a:p>
          </p:txBody>
        </p:sp>
        <p:sp>
          <p:nvSpPr>
            <p:cNvPr id="202" name="Freeform 8"/>
            <p:cNvSpPr>
              <a:spLocks noEditPoints="1"/>
            </p:cNvSpPr>
            <p:nvPr/>
          </p:nvSpPr>
          <p:spPr bwMode="auto">
            <a:xfrm>
              <a:off x="1237821" y="3770666"/>
              <a:ext cx="241429" cy="242169"/>
            </a:xfrm>
            <a:custGeom>
              <a:avLst/>
              <a:gdLst>
                <a:gd name="T0" fmla="*/ 18 w 138"/>
                <a:gd name="T1" fmla="*/ 69 h 138"/>
                <a:gd name="T2" fmla="*/ 0 w 138"/>
                <a:gd name="T3" fmla="*/ 69 h 138"/>
                <a:gd name="T4" fmla="*/ 0 w 138"/>
                <a:gd name="T5" fmla="*/ 121 h 138"/>
                <a:gd name="T6" fmla="*/ 18 w 138"/>
                <a:gd name="T7" fmla="*/ 138 h 138"/>
                <a:gd name="T8" fmla="*/ 69 w 138"/>
                <a:gd name="T9" fmla="*/ 138 h 138"/>
                <a:gd name="T10" fmla="*/ 69 w 138"/>
                <a:gd name="T11" fmla="*/ 121 h 138"/>
                <a:gd name="T12" fmla="*/ 18 w 138"/>
                <a:gd name="T13" fmla="*/ 121 h 138"/>
                <a:gd name="T14" fmla="*/ 18 w 138"/>
                <a:gd name="T15" fmla="*/ 69 h 138"/>
                <a:gd name="T16" fmla="*/ 121 w 138"/>
                <a:gd name="T17" fmla="*/ 86 h 138"/>
                <a:gd name="T18" fmla="*/ 52 w 138"/>
                <a:gd name="T19" fmla="*/ 86 h 138"/>
                <a:gd name="T20" fmla="*/ 52 w 138"/>
                <a:gd name="T21" fmla="*/ 18 h 138"/>
                <a:gd name="T22" fmla="*/ 121 w 138"/>
                <a:gd name="T23" fmla="*/ 18 h 138"/>
                <a:gd name="T24" fmla="*/ 121 w 138"/>
                <a:gd name="T25" fmla="*/ 86 h 138"/>
                <a:gd name="T26" fmla="*/ 121 w 138"/>
                <a:gd name="T27" fmla="*/ 0 h 138"/>
                <a:gd name="T28" fmla="*/ 52 w 138"/>
                <a:gd name="T29" fmla="*/ 0 h 138"/>
                <a:gd name="T30" fmla="*/ 35 w 138"/>
                <a:gd name="T31" fmla="*/ 17 h 138"/>
                <a:gd name="T32" fmla="*/ 35 w 138"/>
                <a:gd name="T33" fmla="*/ 86 h 138"/>
                <a:gd name="T34" fmla="*/ 52 w 138"/>
                <a:gd name="T35" fmla="*/ 103 h 138"/>
                <a:gd name="T36" fmla="*/ 121 w 138"/>
                <a:gd name="T37" fmla="*/ 103 h 138"/>
                <a:gd name="T38" fmla="*/ 138 w 138"/>
                <a:gd name="T39" fmla="*/ 86 h 138"/>
                <a:gd name="T40" fmla="*/ 138 w 138"/>
                <a:gd name="T41" fmla="*/ 18 h 138"/>
                <a:gd name="T42" fmla="*/ 121 w 138"/>
                <a:gd name="T43" fmla="*/ 0 h 13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Lst>
              <a:rect l="0" t="0" r="r" b="b"/>
              <a:pathLst>
                <a:path w="138" h="138">
                  <a:moveTo>
                    <a:pt x="18" y="69"/>
                  </a:moveTo>
                  <a:cubicBezTo>
                    <a:pt x="0" y="69"/>
                    <a:pt x="0" y="69"/>
                    <a:pt x="0" y="69"/>
                  </a:cubicBezTo>
                  <a:cubicBezTo>
                    <a:pt x="0" y="121"/>
                    <a:pt x="0" y="121"/>
                    <a:pt x="0" y="121"/>
                  </a:cubicBezTo>
                  <a:cubicBezTo>
                    <a:pt x="0" y="130"/>
                    <a:pt x="8" y="138"/>
                    <a:pt x="18" y="138"/>
                  </a:cubicBezTo>
                  <a:cubicBezTo>
                    <a:pt x="69" y="138"/>
                    <a:pt x="69" y="138"/>
                    <a:pt x="69" y="138"/>
                  </a:cubicBezTo>
                  <a:cubicBezTo>
                    <a:pt x="69" y="121"/>
                    <a:pt x="69" y="121"/>
                    <a:pt x="69" y="121"/>
                  </a:cubicBezTo>
                  <a:cubicBezTo>
                    <a:pt x="18" y="121"/>
                    <a:pt x="18" y="121"/>
                    <a:pt x="18" y="121"/>
                  </a:cubicBezTo>
                  <a:cubicBezTo>
                    <a:pt x="18" y="69"/>
                    <a:pt x="18" y="69"/>
                    <a:pt x="18" y="69"/>
                  </a:cubicBezTo>
                  <a:close/>
                  <a:moveTo>
                    <a:pt x="121" y="86"/>
                  </a:moveTo>
                  <a:cubicBezTo>
                    <a:pt x="52" y="86"/>
                    <a:pt x="52" y="86"/>
                    <a:pt x="52" y="86"/>
                  </a:cubicBezTo>
                  <a:cubicBezTo>
                    <a:pt x="52" y="18"/>
                    <a:pt x="52" y="18"/>
                    <a:pt x="52" y="18"/>
                  </a:cubicBezTo>
                  <a:cubicBezTo>
                    <a:pt x="121" y="18"/>
                    <a:pt x="121" y="18"/>
                    <a:pt x="121" y="18"/>
                  </a:cubicBezTo>
                  <a:cubicBezTo>
                    <a:pt x="121" y="86"/>
                    <a:pt x="121" y="86"/>
                    <a:pt x="121" y="86"/>
                  </a:cubicBezTo>
                  <a:close/>
                  <a:moveTo>
                    <a:pt x="121" y="0"/>
                  </a:moveTo>
                  <a:cubicBezTo>
                    <a:pt x="52" y="0"/>
                    <a:pt x="52" y="0"/>
                    <a:pt x="52" y="0"/>
                  </a:cubicBezTo>
                  <a:cubicBezTo>
                    <a:pt x="42" y="0"/>
                    <a:pt x="35" y="8"/>
                    <a:pt x="35" y="17"/>
                  </a:cubicBezTo>
                  <a:cubicBezTo>
                    <a:pt x="35" y="86"/>
                    <a:pt x="35" y="86"/>
                    <a:pt x="35" y="86"/>
                  </a:cubicBezTo>
                  <a:cubicBezTo>
                    <a:pt x="35" y="96"/>
                    <a:pt x="42" y="103"/>
                    <a:pt x="52" y="103"/>
                  </a:cubicBezTo>
                  <a:cubicBezTo>
                    <a:pt x="121" y="103"/>
                    <a:pt x="121" y="103"/>
                    <a:pt x="121" y="103"/>
                  </a:cubicBezTo>
                  <a:cubicBezTo>
                    <a:pt x="130" y="103"/>
                    <a:pt x="138" y="96"/>
                    <a:pt x="138" y="86"/>
                  </a:cubicBezTo>
                  <a:cubicBezTo>
                    <a:pt x="138" y="18"/>
                    <a:pt x="138" y="18"/>
                    <a:pt x="138" y="18"/>
                  </a:cubicBezTo>
                  <a:cubicBezTo>
                    <a:pt x="138" y="8"/>
                    <a:pt x="130" y="0"/>
                    <a:pt x="121" y="0"/>
                  </a:cubicBezTo>
                  <a:close/>
                </a:path>
              </a:pathLst>
            </a:custGeom>
            <a:solidFill>
              <a:schemeClr val="bg1"/>
            </a:solidFill>
            <a:ln>
              <a:noFill/>
            </a:ln>
          </p:spPr>
          <p:txBody>
            <a:bodyPr vert="horz" wrap="square" lIns="91440" tIns="45720" rIns="91440" bIns="45720" numCol="1" anchor="t" anchorCtr="0" compatLnSpc="1">
              <a:prstTxWarp prst="textNoShape">
                <a:avLst/>
              </a:prstTxWarp>
            </a:bodyPr>
            <a:lstStyle/>
            <a:p>
              <a:pPr algn="ctr" fontAlgn="base">
                <a:spcBef>
                  <a:spcPct val="0"/>
                </a:spcBef>
                <a:spcAft>
                  <a:spcPct val="0"/>
                </a:spcAft>
                <a:defRPr/>
              </a:pPr>
              <a:endParaRPr lang="en-US" sz="2800" kern="0" smtClean="0">
                <a:solidFill>
                  <a:srgbClr val="595959"/>
                </a:solidFill>
                <a:latin typeface="微软雅黑"/>
                <a:ea typeface="微软雅黑"/>
                <a:sym typeface="Gill Sans" charset="0"/>
              </a:endParaRPr>
            </a:p>
          </p:txBody>
        </p:sp>
      </p:grpSp>
      <p:grpSp>
        <p:nvGrpSpPr>
          <p:cNvPr id="203" name="Group 1"/>
          <p:cNvGrpSpPr/>
          <p:nvPr/>
        </p:nvGrpSpPr>
        <p:grpSpPr>
          <a:xfrm>
            <a:off x="1678165" y="1610968"/>
            <a:ext cx="662230" cy="654019"/>
            <a:chOff x="1104536" y="2286727"/>
            <a:chExt cx="519113" cy="519113"/>
          </a:xfrm>
          <a:solidFill>
            <a:srgbClr val="FD3F03"/>
          </a:solidFill>
        </p:grpSpPr>
        <p:sp>
          <p:nvSpPr>
            <p:cNvPr id="204" name="Oval 51"/>
            <p:cNvSpPr>
              <a:spLocks/>
            </p:cNvSpPr>
            <p:nvPr/>
          </p:nvSpPr>
          <p:spPr bwMode="auto">
            <a:xfrm>
              <a:off x="1104536" y="2286727"/>
              <a:ext cx="519113" cy="519113"/>
            </a:xfrm>
            <a:prstGeom prst="ellipse">
              <a:avLst/>
            </a:prstGeom>
            <a:solidFill>
              <a:srgbClr val="92D050"/>
            </a:solidFill>
            <a:ln>
              <a:noFill/>
            </a:ln>
            <a:extLst/>
          </p:spPr>
          <p:txBody>
            <a:bodyPr lIns="0" tIns="0" rIns="0" bIns="0"/>
            <a:lstStyle/>
            <a:p>
              <a:pPr algn="ctr" fontAlgn="base">
                <a:spcBef>
                  <a:spcPct val="0"/>
                </a:spcBef>
                <a:spcAft>
                  <a:spcPct val="0"/>
                </a:spcAft>
                <a:defRPr/>
              </a:pPr>
              <a:endParaRPr lang="en-US" sz="2800" kern="0" smtClean="0">
                <a:solidFill>
                  <a:srgbClr val="595959"/>
                </a:solidFill>
                <a:latin typeface="微软雅黑"/>
                <a:ea typeface="微软雅黑"/>
                <a:sym typeface="Gill Sans" charset="0"/>
              </a:endParaRPr>
            </a:p>
          </p:txBody>
        </p:sp>
        <p:sp>
          <p:nvSpPr>
            <p:cNvPr id="205" name="Freeform 9"/>
            <p:cNvSpPr>
              <a:spLocks noEditPoints="1"/>
            </p:cNvSpPr>
            <p:nvPr/>
          </p:nvSpPr>
          <p:spPr bwMode="auto">
            <a:xfrm>
              <a:off x="1215337" y="2432230"/>
              <a:ext cx="278458" cy="224396"/>
            </a:xfrm>
            <a:custGeom>
              <a:avLst/>
              <a:gdLst>
                <a:gd name="T0" fmla="*/ 54 w 159"/>
                <a:gd name="T1" fmla="*/ 126 h 128"/>
                <a:gd name="T2" fmla="*/ 57 w 159"/>
                <a:gd name="T3" fmla="*/ 127 h 128"/>
                <a:gd name="T4" fmla="*/ 81 w 159"/>
                <a:gd name="T5" fmla="*/ 105 h 128"/>
                <a:gd name="T6" fmla="*/ 54 w 159"/>
                <a:gd name="T7" fmla="*/ 91 h 128"/>
                <a:gd name="T8" fmla="*/ 54 w 159"/>
                <a:gd name="T9" fmla="*/ 126 h 128"/>
                <a:gd name="T10" fmla="*/ 154 w 159"/>
                <a:gd name="T11" fmla="*/ 1 h 128"/>
                <a:gd name="T12" fmla="*/ 3 w 159"/>
                <a:gd name="T13" fmla="*/ 54 h 128"/>
                <a:gd name="T14" fmla="*/ 2 w 159"/>
                <a:gd name="T15" fmla="*/ 58 h 128"/>
                <a:gd name="T16" fmla="*/ 35 w 159"/>
                <a:gd name="T17" fmla="*/ 71 h 128"/>
                <a:gd name="T18" fmla="*/ 35 w 159"/>
                <a:gd name="T19" fmla="*/ 71 h 128"/>
                <a:gd name="T20" fmla="*/ 54 w 159"/>
                <a:gd name="T21" fmla="*/ 79 h 128"/>
                <a:gd name="T22" fmla="*/ 148 w 159"/>
                <a:gd name="T23" fmla="*/ 10 h 128"/>
                <a:gd name="T24" fmla="*/ 150 w 159"/>
                <a:gd name="T25" fmla="*/ 12 h 128"/>
                <a:gd name="T26" fmla="*/ 83 w 159"/>
                <a:gd name="T27" fmla="*/ 85 h 128"/>
                <a:gd name="T28" fmla="*/ 83 w 159"/>
                <a:gd name="T29" fmla="*/ 85 h 128"/>
                <a:gd name="T30" fmla="*/ 79 w 159"/>
                <a:gd name="T31" fmla="*/ 89 h 128"/>
                <a:gd name="T32" fmla="*/ 84 w 159"/>
                <a:gd name="T33" fmla="*/ 92 h 128"/>
                <a:gd name="T34" fmla="*/ 84 w 159"/>
                <a:gd name="T35" fmla="*/ 92 h 128"/>
                <a:gd name="T36" fmla="*/ 127 w 159"/>
                <a:gd name="T37" fmla="*/ 115 h 128"/>
                <a:gd name="T38" fmla="*/ 133 w 159"/>
                <a:gd name="T39" fmla="*/ 112 h 128"/>
                <a:gd name="T40" fmla="*/ 158 w 159"/>
                <a:gd name="T41" fmla="*/ 5 h 128"/>
                <a:gd name="T42" fmla="*/ 154 w 159"/>
                <a:gd name="T43" fmla="*/ 1 h 12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Lst>
              <a:rect l="0" t="0" r="r" b="b"/>
              <a:pathLst>
                <a:path w="159" h="128">
                  <a:moveTo>
                    <a:pt x="54" y="126"/>
                  </a:moveTo>
                  <a:cubicBezTo>
                    <a:pt x="54" y="128"/>
                    <a:pt x="55" y="128"/>
                    <a:pt x="57" y="127"/>
                  </a:cubicBezTo>
                  <a:cubicBezTo>
                    <a:pt x="59" y="125"/>
                    <a:pt x="81" y="105"/>
                    <a:pt x="81" y="105"/>
                  </a:cubicBezTo>
                  <a:cubicBezTo>
                    <a:pt x="54" y="91"/>
                    <a:pt x="54" y="91"/>
                    <a:pt x="54" y="91"/>
                  </a:cubicBezTo>
                  <a:cubicBezTo>
                    <a:pt x="54" y="126"/>
                    <a:pt x="54" y="126"/>
                    <a:pt x="54" y="126"/>
                  </a:cubicBezTo>
                  <a:close/>
                  <a:moveTo>
                    <a:pt x="154" y="1"/>
                  </a:moveTo>
                  <a:cubicBezTo>
                    <a:pt x="151" y="2"/>
                    <a:pt x="5" y="53"/>
                    <a:pt x="3" y="54"/>
                  </a:cubicBezTo>
                  <a:cubicBezTo>
                    <a:pt x="0" y="55"/>
                    <a:pt x="0" y="57"/>
                    <a:pt x="2" y="58"/>
                  </a:cubicBezTo>
                  <a:cubicBezTo>
                    <a:pt x="6" y="60"/>
                    <a:pt x="35" y="71"/>
                    <a:pt x="35" y="71"/>
                  </a:cubicBezTo>
                  <a:cubicBezTo>
                    <a:pt x="35" y="71"/>
                    <a:pt x="35" y="71"/>
                    <a:pt x="35" y="71"/>
                  </a:cubicBezTo>
                  <a:cubicBezTo>
                    <a:pt x="54" y="79"/>
                    <a:pt x="54" y="79"/>
                    <a:pt x="54" y="79"/>
                  </a:cubicBezTo>
                  <a:cubicBezTo>
                    <a:pt x="54" y="79"/>
                    <a:pt x="147" y="11"/>
                    <a:pt x="148" y="10"/>
                  </a:cubicBezTo>
                  <a:cubicBezTo>
                    <a:pt x="150" y="9"/>
                    <a:pt x="151" y="11"/>
                    <a:pt x="150" y="12"/>
                  </a:cubicBezTo>
                  <a:cubicBezTo>
                    <a:pt x="149" y="13"/>
                    <a:pt x="83" y="85"/>
                    <a:pt x="83" y="85"/>
                  </a:cubicBezTo>
                  <a:cubicBezTo>
                    <a:pt x="83" y="85"/>
                    <a:pt x="83" y="85"/>
                    <a:pt x="83" y="85"/>
                  </a:cubicBezTo>
                  <a:cubicBezTo>
                    <a:pt x="79" y="89"/>
                    <a:pt x="79" y="89"/>
                    <a:pt x="79" y="89"/>
                  </a:cubicBezTo>
                  <a:cubicBezTo>
                    <a:pt x="84" y="92"/>
                    <a:pt x="84" y="92"/>
                    <a:pt x="84" y="92"/>
                  </a:cubicBezTo>
                  <a:cubicBezTo>
                    <a:pt x="84" y="92"/>
                    <a:pt x="84" y="92"/>
                    <a:pt x="84" y="92"/>
                  </a:cubicBezTo>
                  <a:cubicBezTo>
                    <a:pt x="84" y="92"/>
                    <a:pt x="124" y="113"/>
                    <a:pt x="127" y="115"/>
                  </a:cubicBezTo>
                  <a:cubicBezTo>
                    <a:pt x="129" y="116"/>
                    <a:pt x="132" y="115"/>
                    <a:pt x="133" y="112"/>
                  </a:cubicBezTo>
                  <a:cubicBezTo>
                    <a:pt x="134" y="108"/>
                    <a:pt x="158" y="7"/>
                    <a:pt x="158" y="5"/>
                  </a:cubicBezTo>
                  <a:cubicBezTo>
                    <a:pt x="159" y="2"/>
                    <a:pt x="157" y="0"/>
                    <a:pt x="154" y="1"/>
                  </a:cubicBezTo>
                  <a:close/>
                </a:path>
              </a:pathLst>
            </a:custGeom>
            <a:solidFill>
              <a:schemeClr val="bg1"/>
            </a:solidFill>
            <a:ln>
              <a:noFill/>
            </a:ln>
          </p:spPr>
          <p:txBody>
            <a:bodyPr vert="horz" wrap="square" lIns="91440" tIns="45720" rIns="91440" bIns="45720" numCol="1" anchor="t" anchorCtr="0" compatLnSpc="1">
              <a:prstTxWarp prst="textNoShape">
                <a:avLst/>
              </a:prstTxWarp>
            </a:bodyPr>
            <a:lstStyle/>
            <a:p>
              <a:pPr algn="ctr" fontAlgn="base">
                <a:spcBef>
                  <a:spcPct val="0"/>
                </a:spcBef>
                <a:spcAft>
                  <a:spcPct val="0"/>
                </a:spcAft>
                <a:defRPr/>
              </a:pPr>
              <a:endParaRPr lang="en-US" sz="2800" kern="0" smtClean="0">
                <a:solidFill>
                  <a:srgbClr val="595959"/>
                </a:solidFill>
                <a:latin typeface="微软雅黑"/>
                <a:ea typeface="微软雅黑"/>
                <a:sym typeface="Gill Sans" charset="0"/>
              </a:endParaRPr>
            </a:p>
          </p:txBody>
        </p:sp>
      </p:grpSp>
      <p:sp>
        <p:nvSpPr>
          <p:cNvPr id="55" name="矩形 54"/>
          <p:cNvSpPr/>
          <p:nvPr/>
        </p:nvSpPr>
        <p:spPr>
          <a:xfrm rot="2700000">
            <a:off x="8642576" y="6569968"/>
            <a:ext cx="576064" cy="576064"/>
          </a:xfrm>
          <a:prstGeom prst="rect">
            <a:avLst/>
          </a:prstGeom>
          <a:solidFill>
            <a:srgbClr val="92D050">
              <a:alpha val="41176"/>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56" name="矩形 55"/>
          <p:cNvSpPr/>
          <p:nvPr/>
        </p:nvSpPr>
        <p:spPr>
          <a:xfrm rot="2700000">
            <a:off x="9457254" y="6572643"/>
            <a:ext cx="576064" cy="576064"/>
          </a:xfrm>
          <a:prstGeom prst="rect">
            <a:avLst/>
          </a:prstGeom>
          <a:solidFill>
            <a:srgbClr val="31859C">
              <a:alpha val="63137"/>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57" name="矩形 56"/>
          <p:cNvSpPr/>
          <p:nvPr/>
        </p:nvSpPr>
        <p:spPr>
          <a:xfrm rot="2700000">
            <a:off x="10271930" y="6574788"/>
            <a:ext cx="576064" cy="576064"/>
          </a:xfrm>
          <a:prstGeom prst="rect">
            <a:avLst/>
          </a:prstGeom>
          <a:solidFill>
            <a:srgbClr val="C0504D">
              <a:alpha val="56078"/>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58" name="矩形 57"/>
          <p:cNvSpPr/>
          <p:nvPr/>
        </p:nvSpPr>
        <p:spPr>
          <a:xfrm rot="2700000">
            <a:off x="9864592" y="6167450"/>
            <a:ext cx="576064" cy="576064"/>
          </a:xfrm>
          <a:prstGeom prst="rect">
            <a:avLst/>
          </a:prstGeom>
          <a:solidFill>
            <a:schemeClr val="accent1">
              <a:lumMod val="75000"/>
              <a:alpha val="18824"/>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59" name="矩形 58"/>
          <p:cNvSpPr/>
          <p:nvPr/>
        </p:nvSpPr>
        <p:spPr>
          <a:xfrm rot="2700000">
            <a:off x="10679269" y="6167450"/>
            <a:ext cx="576064" cy="576064"/>
          </a:xfrm>
          <a:prstGeom prst="rect">
            <a:avLst/>
          </a:prstGeom>
          <a:solidFill>
            <a:schemeClr val="accent1">
              <a:lumMod val="75000"/>
              <a:alpha val="18824"/>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Tree>
    <p:extLst>
      <p:ext uri="{BB962C8B-B14F-4D97-AF65-F5344CB8AC3E}">
        <p14:creationId xmlns:p14="http://schemas.microsoft.com/office/powerpoint/2010/main" val="1057327589"/>
      </p:ext>
    </p:extLst>
  </p:cSld>
  <p:clrMapOvr>
    <a:masterClrMapping/>
  </p:clrMapOvr>
  <mc:AlternateContent xmlns:mc="http://schemas.openxmlformats.org/markup-compatibility/2006" xmlns:p14="http://schemas.microsoft.com/office/powerpoint/2010/main">
    <mc:Choice Requires="p14">
      <p:transition spd="slow" p14:dur="1200">
        <p14:flip dir="r"/>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6" presetClass="entr" presetSubtype="37" fill="hold" grpId="0" nodeType="withEffect">
                                  <p:stCondLst>
                                    <p:cond delay="0"/>
                                  </p:stCondLst>
                                  <p:childTnLst>
                                    <p:set>
                                      <p:cBhvr>
                                        <p:cTn id="6" dur="1" fill="hold">
                                          <p:stCondLst>
                                            <p:cond delay="0"/>
                                          </p:stCondLst>
                                        </p:cTn>
                                        <p:tgtEl>
                                          <p:spTgt spid="130"/>
                                        </p:tgtEl>
                                        <p:attrNameLst>
                                          <p:attrName>style.visibility</p:attrName>
                                        </p:attrNameLst>
                                      </p:cBhvr>
                                      <p:to>
                                        <p:strVal val="visible"/>
                                      </p:to>
                                    </p:set>
                                    <p:animEffect transition="in" filter="barn(outVertical)">
                                      <p:cBhvr>
                                        <p:cTn id="7" dur="500"/>
                                        <p:tgtEl>
                                          <p:spTgt spid="130"/>
                                        </p:tgtEl>
                                      </p:cBhvr>
                                    </p:animEffect>
                                  </p:childTnLst>
                                </p:cTn>
                              </p:par>
                              <p:par>
                                <p:cTn id="8" presetID="16" presetClass="entr" presetSubtype="37" fill="hold" grpId="0" nodeType="withEffect">
                                  <p:stCondLst>
                                    <p:cond delay="0"/>
                                  </p:stCondLst>
                                  <p:childTnLst>
                                    <p:set>
                                      <p:cBhvr>
                                        <p:cTn id="9" dur="1" fill="hold">
                                          <p:stCondLst>
                                            <p:cond delay="0"/>
                                          </p:stCondLst>
                                        </p:cTn>
                                        <p:tgtEl>
                                          <p:spTgt spid="131"/>
                                        </p:tgtEl>
                                        <p:attrNameLst>
                                          <p:attrName>style.visibility</p:attrName>
                                        </p:attrNameLst>
                                      </p:cBhvr>
                                      <p:to>
                                        <p:strVal val="visible"/>
                                      </p:to>
                                    </p:set>
                                    <p:animEffect transition="in" filter="barn(outVertical)">
                                      <p:cBhvr>
                                        <p:cTn id="10" dur="500"/>
                                        <p:tgtEl>
                                          <p:spTgt spid="131"/>
                                        </p:tgtEl>
                                      </p:cBhvr>
                                    </p:animEffect>
                                  </p:childTnLst>
                                </p:cTn>
                              </p:par>
                            </p:childTnLst>
                          </p:cTn>
                        </p:par>
                        <p:par>
                          <p:cTn id="11" fill="hold">
                            <p:stCondLst>
                              <p:cond delay="500"/>
                            </p:stCondLst>
                            <p:childTnLst>
                              <p:par>
                                <p:cTn id="12" presetID="16" presetClass="entr" presetSubtype="37" fill="hold" grpId="0" nodeType="afterEffect">
                                  <p:stCondLst>
                                    <p:cond delay="0"/>
                                  </p:stCondLst>
                                  <p:childTnLst>
                                    <p:set>
                                      <p:cBhvr>
                                        <p:cTn id="13" dur="1" fill="hold">
                                          <p:stCondLst>
                                            <p:cond delay="0"/>
                                          </p:stCondLst>
                                        </p:cTn>
                                        <p:tgtEl>
                                          <p:spTgt spid="128"/>
                                        </p:tgtEl>
                                        <p:attrNameLst>
                                          <p:attrName>style.visibility</p:attrName>
                                        </p:attrNameLst>
                                      </p:cBhvr>
                                      <p:to>
                                        <p:strVal val="visible"/>
                                      </p:to>
                                    </p:set>
                                    <p:animEffect transition="in" filter="barn(outVertical)">
                                      <p:cBhvr>
                                        <p:cTn id="14" dur="500"/>
                                        <p:tgtEl>
                                          <p:spTgt spid="128"/>
                                        </p:tgtEl>
                                      </p:cBhvr>
                                    </p:animEffect>
                                  </p:childTnLst>
                                </p:cTn>
                              </p:par>
                            </p:childTnLst>
                          </p:cTn>
                        </p:par>
                        <p:par>
                          <p:cTn id="15" fill="hold">
                            <p:stCondLst>
                              <p:cond delay="1000"/>
                            </p:stCondLst>
                            <p:childTnLst>
                              <p:par>
                                <p:cTn id="16" presetID="53" presetClass="entr" presetSubtype="16" fill="hold" nodeType="afterEffect">
                                  <p:stCondLst>
                                    <p:cond delay="0"/>
                                  </p:stCondLst>
                                  <p:childTnLst>
                                    <p:set>
                                      <p:cBhvr>
                                        <p:cTn id="17" dur="1" fill="hold">
                                          <p:stCondLst>
                                            <p:cond delay="0"/>
                                          </p:stCondLst>
                                        </p:cTn>
                                        <p:tgtEl>
                                          <p:spTgt spid="203"/>
                                        </p:tgtEl>
                                        <p:attrNameLst>
                                          <p:attrName>style.visibility</p:attrName>
                                        </p:attrNameLst>
                                      </p:cBhvr>
                                      <p:to>
                                        <p:strVal val="visible"/>
                                      </p:to>
                                    </p:set>
                                    <p:anim calcmode="lin" valueType="num">
                                      <p:cBhvr>
                                        <p:cTn id="18" dur="500" fill="hold"/>
                                        <p:tgtEl>
                                          <p:spTgt spid="203"/>
                                        </p:tgtEl>
                                        <p:attrNameLst>
                                          <p:attrName>ppt_w</p:attrName>
                                        </p:attrNameLst>
                                      </p:cBhvr>
                                      <p:tavLst>
                                        <p:tav tm="0">
                                          <p:val>
                                            <p:fltVal val="0"/>
                                          </p:val>
                                        </p:tav>
                                        <p:tav tm="100000">
                                          <p:val>
                                            <p:strVal val="#ppt_w"/>
                                          </p:val>
                                        </p:tav>
                                      </p:tavLst>
                                    </p:anim>
                                    <p:anim calcmode="lin" valueType="num">
                                      <p:cBhvr>
                                        <p:cTn id="19" dur="500" fill="hold"/>
                                        <p:tgtEl>
                                          <p:spTgt spid="203"/>
                                        </p:tgtEl>
                                        <p:attrNameLst>
                                          <p:attrName>ppt_h</p:attrName>
                                        </p:attrNameLst>
                                      </p:cBhvr>
                                      <p:tavLst>
                                        <p:tav tm="0">
                                          <p:val>
                                            <p:fltVal val="0"/>
                                          </p:val>
                                        </p:tav>
                                        <p:tav tm="100000">
                                          <p:val>
                                            <p:strVal val="#ppt_h"/>
                                          </p:val>
                                        </p:tav>
                                      </p:tavLst>
                                    </p:anim>
                                    <p:animEffect transition="in" filter="fade">
                                      <p:cBhvr>
                                        <p:cTn id="20" dur="500"/>
                                        <p:tgtEl>
                                          <p:spTgt spid="203"/>
                                        </p:tgtEl>
                                      </p:cBhvr>
                                    </p:animEffect>
                                  </p:childTnLst>
                                </p:cTn>
                              </p:par>
                            </p:childTnLst>
                          </p:cTn>
                        </p:par>
                        <p:par>
                          <p:cTn id="21" fill="hold">
                            <p:stCondLst>
                              <p:cond delay="1500"/>
                            </p:stCondLst>
                            <p:childTnLst>
                              <p:par>
                                <p:cTn id="22" presetID="22" presetClass="entr" presetSubtype="8" fill="hold" nodeType="afterEffect">
                                  <p:stCondLst>
                                    <p:cond delay="0"/>
                                  </p:stCondLst>
                                  <p:childTnLst>
                                    <p:set>
                                      <p:cBhvr>
                                        <p:cTn id="23" dur="1" fill="hold">
                                          <p:stCondLst>
                                            <p:cond delay="0"/>
                                          </p:stCondLst>
                                        </p:cTn>
                                        <p:tgtEl>
                                          <p:spTgt spid="178"/>
                                        </p:tgtEl>
                                        <p:attrNameLst>
                                          <p:attrName>style.visibility</p:attrName>
                                        </p:attrNameLst>
                                      </p:cBhvr>
                                      <p:to>
                                        <p:strVal val="visible"/>
                                      </p:to>
                                    </p:set>
                                    <p:animEffect transition="in" filter="wipe(left)">
                                      <p:cBhvr>
                                        <p:cTn id="24" dur="500"/>
                                        <p:tgtEl>
                                          <p:spTgt spid="178"/>
                                        </p:tgtEl>
                                      </p:cBhvr>
                                    </p:animEffect>
                                  </p:childTnLst>
                                </p:cTn>
                              </p:par>
                              <p:par>
                                <p:cTn id="25" presetID="22" presetClass="entr" presetSubtype="2" fill="hold" grpId="0" nodeType="withEffect">
                                  <p:stCondLst>
                                    <p:cond delay="0"/>
                                  </p:stCondLst>
                                  <p:childTnLst>
                                    <p:set>
                                      <p:cBhvr>
                                        <p:cTn id="26" dur="1" fill="hold">
                                          <p:stCondLst>
                                            <p:cond delay="0"/>
                                          </p:stCondLst>
                                        </p:cTn>
                                        <p:tgtEl>
                                          <p:spTgt spid="177"/>
                                        </p:tgtEl>
                                        <p:attrNameLst>
                                          <p:attrName>style.visibility</p:attrName>
                                        </p:attrNameLst>
                                      </p:cBhvr>
                                      <p:to>
                                        <p:strVal val="visible"/>
                                      </p:to>
                                    </p:set>
                                    <p:animEffect transition="in" filter="wipe(right)">
                                      <p:cBhvr>
                                        <p:cTn id="27" dur="500"/>
                                        <p:tgtEl>
                                          <p:spTgt spid="177"/>
                                        </p:tgtEl>
                                      </p:cBhvr>
                                    </p:animEffect>
                                  </p:childTnLst>
                                </p:cTn>
                              </p:par>
                            </p:childTnLst>
                          </p:cTn>
                        </p:par>
                        <p:par>
                          <p:cTn id="28" fill="hold">
                            <p:stCondLst>
                              <p:cond delay="2000"/>
                            </p:stCondLst>
                            <p:childTnLst>
                              <p:par>
                                <p:cTn id="29" presetID="53" presetClass="entr" presetSubtype="16" fill="hold" nodeType="afterEffect">
                                  <p:stCondLst>
                                    <p:cond delay="0"/>
                                  </p:stCondLst>
                                  <p:childTnLst>
                                    <p:set>
                                      <p:cBhvr>
                                        <p:cTn id="30" dur="1" fill="hold">
                                          <p:stCondLst>
                                            <p:cond delay="0"/>
                                          </p:stCondLst>
                                        </p:cTn>
                                        <p:tgtEl>
                                          <p:spTgt spid="197"/>
                                        </p:tgtEl>
                                        <p:attrNameLst>
                                          <p:attrName>style.visibility</p:attrName>
                                        </p:attrNameLst>
                                      </p:cBhvr>
                                      <p:to>
                                        <p:strVal val="visible"/>
                                      </p:to>
                                    </p:set>
                                    <p:anim calcmode="lin" valueType="num">
                                      <p:cBhvr>
                                        <p:cTn id="31" dur="500" fill="hold"/>
                                        <p:tgtEl>
                                          <p:spTgt spid="197"/>
                                        </p:tgtEl>
                                        <p:attrNameLst>
                                          <p:attrName>ppt_w</p:attrName>
                                        </p:attrNameLst>
                                      </p:cBhvr>
                                      <p:tavLst>
                                        <p:tav tm="0">
                                          <p:val>
                                            <p:fltVal val="0"/>
                                          </p:val>
                                        </p:tav>
                                        <p:tav tm="100000">
                                          <p:val>
                                            <p:strVal val="#ppt_w"/>
                                          </p:val>
                                        </p:tav>
                                      </p:tavLst>
                                    </p:anim>
                                    <p:anim calcmode="lin" valueType="num">
                                      <p:cBhvr>
                                        <p:cTn id="32" dur="500" fill="hold"/>
                                        <p:tgtEl>
                                          <p:spTgt spid="197"/>
                                        </p:tgtEl>
                                        <p:attrNameLst>
                                          <p:attrName>ppt_h</p:attrName>
                                        </p:attrNameLst>
                                      </p:cBhvr>
                                      <p:tavLst>
                                        <p:tav tm="0">
                                          <p:val>
                                            <p:fltVal val="0"/>
                                          </p:val>
                                        </p:tav>
                                        <p:tav tm="100000">
                                          <p:val>
                                            <p:strVal val="#ppt_h"/>
                                          </p:val>
                                        </p:tav>
                                      </p:tavLst>
                                    </p:anim>
                                    <p:animEffect transition="in" filter="fade">
                                      <p:cBhvr>
                                        <p:cTn id="33" dur="500"/>
                                        <p:tgtEl>
                                          <p:spTgt spid="197"/>
                                        </p:tgtEl>
                                      </p:cBhvr>
                                    </p:animEffect>
                                  </p:childTnLst>
                                </p:cTn>
                              </p:par>
                            </p:childTnLst>
                          </p:cTn>
                        </p:par>
                        <p:par>
                          <p:cTn id="34" fill="hold">
                            <p:stCondLst>
                              <p:cond delay="2500"/>
                            </p:stCondLst>
                            <p:childTnLst>
                              <p:par>
                                <p:cTn id="35" presetID="22" presetClass="entr" presetSubtype="8" fill="hold" nodeType="afterEffect">
                                  <p:stCondLst>
                                    <p:cond delay="0"/>
                                  </p:stCondLst>
                                  <p:childTnLst>
                                    <p:set>
                                      <p:cBhvr>
                                        <p:cTn id="36" dur="1" fill="hold">
                                          <p:stCondLst>
                                            <p:cond delay="0"/>
                                          </p:stCondLst>
                                        </p:cTn>
                                        <p:tgtEl>
                                          <p:spTgt spid="183"/>
                                        </p:tgtEl>
                                        <p:attrNameLst>
                                          <p:attrName>style.visibility</p:attrName>
                                        </p:attrNameLst>
                                      </p:cBhvr>
                                      <p:to>
                                        <p:strVal val="visible"/>
                                      </p:to>
                                    </p:set>
                                    <p:animEffect transition="in" filter="wipe(left)">
                                      <p:cBhvr>
                                        <p:cTn id="37" dur="500"/>
                                        <p:tgtEl>
                                          <p:spTgt spid="183"/>
                                        </p:tgtEl>
                                      </p:cBhvr>
                                    </p:animEffect>
                                  </p:childTnLst>
                                </p:cTn>
                              </p:par>
                              <p:par>
                                <p:cTn id="38" presetID="22" presetClass="entr" presetSubtype="2" fill="hold" grpId="0" nodeType="withEffect">
                                  <p:stCondLst>
                                    <p:cond delay="0"/>
                                  </p:stCondLst>
                                  <p:childTnLst>
                                    <p:set>
                                      <p:cBhvr>
                                        <p:cTn id="39" dur="1" fill="hold">
                                          <p:stCondLst>
                                            <p:cond delay="0"/>
                                          </p:stCondLst>
                                        </p:cTn>
                                        <p:tgtEl>
                                          <p:spTgt spid="182"/>
                                        </p:tgtEl>
                                        <p:attrNameLst>
                                          <p:attrName>style.visibility</p:attrName>
                                        </p:attrNameLst>
                                      </p:cBhvr>
                                      <p:to>
                                        <p:strVal val="visible"/>
                                      </p:to>
                                    </p:set>
                                    <p:animEffect transition="in" filter="wipe(right)">
                                      <p:cBhvr>
                                        <p:cTn id="40" dur="500"/>
                                        <p:tgtEl>
                                          <p:spTgt spid="182"/>
                                        </p:tgtEl>
                                      </p:cBhvr>
                                    </p:animEffect>
                                  </p:childTnLst>
                                </p:cTn>
                              </p:par>
                            </p:childTnLst>
                          </p:cTn>
                        </p:par>
                        <p:par>
                          <p:cTn id="41" fill="hold">
                            <p:stCondLst>
                              <p:cond delay="3000"/>
                            </p:stCondLst>
                            <p:childTnLst>
                              <p:par>
                                <p:cTn id="42" presetID="2" presetClass="entr" presetSubtype="2" fill="hold" grpId="0" nodeType="afterEffect">
                                  <p:stCondLst>
                                    <p:cond delay="0"/>
                                  </p:stCondLst>
                                  <p:childTnLst>
                                    <p:set>
                                      <p:cBhvr>
                                        <p:cTn id="43" dur="1" fill="hold">
                                          <p:stCondLst>
                                            <p:cond delay="0"/>
                                          </p:stCondLst>
                                        </p:cTn>
                                        <p:tgtEl>
                                          <p:spTgt spid="176"/>
                                        </p:tgtEl>
                                        <p:attrNameLst>
                                          <p:attrName>style.visibility</p:attrName>
                                        </p:attrNameLst>
                                      </p:cBhvr>
                                      <p:to>
                                        <p:strVal val="visible"/>
                                      </p:to>
                                    </p:set>
                                    <p:anim calcmode="lin" valueType="num">
                                      <p:cBhvr additive="base">
                                        <p:cTn id="44" dur="500" fill="hold"/>
                                        <p:tgtEl>
                                          <p:spTgt spid="176"/>
                                        </p:tgtEl>
                                        <p:attrNameLst>
                                          <p:attrName>ppt_x</p:attrName>
                                        </p:attrNameLst>
                                      </p:cBhvr>
                                      <p:tavLst>
                                        <p:tav tm="0">
                                          <p:val>
                                            <p:strVal val="1+#ppt_w/2"/>
                                          </p:val>
                                        </p:tav>
                                        <p:tav tm="100000">
                                          <p:val>
                                            <p:strVal val="#ppt_x"/>
                                          </p:val>
                                        </p:tav>
                                      </p:tavLst>
                                    </p:anim>
                                    <p:anim calcmode="lin" valueType="num">
                                      <p:cBhvr additive="base">
                                        <p:cTn id="45" dur="500" fill="hold"/>
                                        <p:tgtEl>
                                          <p:spTgt spid="176"/>
                                        </p:tgtEl>
                                        <p:attrNameLst>
                                          <p:attrName>ppt_y</p:attrName>
                                        </p:attrNameLst>
                                      </p:cBhvr>
                                      <p:tavLst>
                                        <p:tav tm="0">
                                          <p:val>
                                            <p:strVal val="#ppt_y"/>
                                          </p:val>
                                        </p:tav>
                                        <p:tav tm="100000">
                                          <p:val>
                                            <p:strVal val="#ppt_y"/>
                                          </p:val>
                                        </p:tav>
                                      </p:tavLst>
                                    </p:anim>
                                  </p:childTnLst>
                                </p:cTn>
                              </p:par>
                            </p:childTnLst>
                          </p:cTn>
                        </p:par>
                        <p:par>
                          <p:cTn id="46" fill="hold">
                            <p:stCondLst>
                              <p:cond delay="3500"/>
                            </p:stCondLst>
                            <p:childTnLst>
                              <p:par>
                                <p:cTn id="47" presetID="53" presetClass="entr" presetSubtype="16" fill="hold" nodeType="afterEffect">
                                  <p:stCondLst>
                                    <p:cond delay="0"/>
                                  </p:stCondLst>
                                  <p:childTnLst>
                                    <p:set>
                                      <p:cBhvr>
                                        <p:cTn id="48" dur="1" fill="hold">
                                          <p:stCondLst>
                                            <p:cond delay="0"/>
                                          </p:stCondLst>
                                        </p:cTn>
                                        <p:tgtEl>
                                          <p:spTgt spid="200"/>
                                        </p:tgtEl>
                                        <p:attrNameLst>
                                          <p:attrName>style.visibility</p:attrName>
                                        </p:attrNameLst>
                                      </p:cBhvr>
                                      <p:to>
                                        <p:strVal val="visible"/>
                                      </p:to>
                                    </p:set>
                                    <p:anim calcmode="lin" valueType="num">
                                      <p:cBhvr>
                                        <p:cTn id="49" dur="500" fill="hold"/>
                                        <p:tgtEl>
                                          <p:spTgt spid="200"/>
                                        </p:tgtEl>
                                        <p:attrNameLst>
                                          <p:attrName>ppt_w</p:attrName>
                                        </p:attrNameLst>
                                      </p:cBhvr>
                                      <p:tavLst>
                                        <p:tav tm="0">
                                          <p:val>
                                            <p:fltVal val="0"/>
                                          </p:val>
                                        </p:tav>
                                        <p:tav tm="100000">
                                          <p:val>
                                            <p:strVal val="#ppt_w"/>
                                          </p:val>
                                        </p:tav>
                                      </p:tavLst>
                                    </p:anim>
                                    <p:anim calcmode="lin" valueType="num">
                                      <p:cBhvr>
                                        <p:cTn id="50" dur="500" fill="hold"/>
                                        <p:tgtEl>
                                          <p:spTgt spid="200"/>
                                        </p:tgtEl>
                                        <p:attrNameLst>
                                          <p:attrName>ppt_h</p:attrName>
                                        </p:attrNameLst>
                                      </p:cBhvr>
                                      <p:tavLst>
                                        <p:tav tm="0">
                                          <p:val>
                                            <p:fltVal val="0"/>
                                          </p:val>
                                        </p:tav>
                                        <p:tav tm="100000">
                                          <p:val>
                                            <p:strVal val="#ppt_h"/>
                                          </p:val>
                                        </p:tav>
                                      </p:tavLst>
                                    </p:anim>
                                    <p:animEffect transition="in" filter="fade">
                                      <p:cBhvr>
                                        <p:cTn id="51" dur="500"/>
                                        <p:tgtEl>
                                          <p:spTgt spid="200"/>
                                        </p:tgtEl>
                                      </p:cBhvr>
                                    </p:animEffect>
                                  </p:childTnLst>
                                </p:cTn>
                              </p:par>
                            </p:childTnLst>
                          </p:cTn>
                        </p:par>
                        <p:par>
                          <p:cTn id="52" fill="hold">
                            <p:stCondLst>
                              <p:cond delay="4000"/>
                            </p:stCondLst>
                            <p:childTnLst>
                              <p:par>
                                <p:cTn id="53" presetID="22" presetClass="entr" presetSubtype="8" fill="hold" nodeType="afterEffect">
                                  <p:stCondLst>
                                    <p:cond delay="0"/>
                                  </p:stCondLst>
                                  <p:childTnLst>
                                    <p:set>
                                      <p:cBhvr>
                                        <p:cTn id="54" dur="1" fill="hold">
                                          <p:stCondLst>
                                            <p:cond delay="0"/>
                                          </p:stCondLst>
                                        </p:cTn>
                                        <p:tgtEl>
                                          <p:spTgt spid="187"/>
                                        </p:tgtEl>
                                        <p:attrNameLst>
                                          <p:attrName>style.visibility</p:attrName>
                                        </p:attrNameLst>
                                      </p:cBhvr>
                                      <p:to>
                                        <p:strVal val="visible"/>
                                      </p:to>
                                    </p:set>
                                    <p:animEffect transition="in" filter="wipe(left)">
                                      <p:cBhvr>
                                        <p:cTn id="55" dur="500"/>
                                        <p:tgtEl>
                                          <p:spTgt spid="187"/>
                                        </p:tgtEl>
                                      </p:cBhvr>
                                    </p:animEffect>
                                  </p:childTnLst>
                                </p:cTn>
                              </p:par>
                              <p:par>
                                <p:cTn id="56" presetID="22" presetClass="entr" presetSubtype="2" fill="hold" grpId="0" nodeType="withEffect">
                                  <p:stCondLst>
                                    <p:cond delay="0"/>
                                  </p:stCondLst>
                                  <p:childTnLst>
                                    <p:set>
                                      <p:cBhvr>
                                        <p:cTn id="57" dur="1" fill="hold">
                                          <p:stCondLst>
                                            <p:cond delay="0"/>
                                          </p:stCondLst>
                                        </p:cTn>
                                        <p:tgtEl>
                                          <p:spTgt spid="186"/>
                                        </p:tgtEl>
                                        <p:attrNameLst>
                                          <p:attrName>style.visibility</p:attrName>
                                        </p:attrNameLst>
                                      </p:cBhvr>
                                      <p:to>
                                        <p:strVal val="visible"/>
                                      </p:to>
                                    </p:set>
                                    <p:animEffect transition="in" filter="wipe(right)">
                                      <p:cBhvr>
                                        <p:cTn id="58" dur="500"/>
                                        <p:tgtEl>
                                          <p:spTgt spid="186"/>
                                        </p:tgtEl>
                                      </p:cBhvr>
                                    </p:animEffect>
                                  </p:childTnLst>
                                </p:cTn>
                              </p:par>
                            </p:childTnLst>
                          </p:cTn>
                        </p:par>
                        <p:par>
                          <p:cTn id="59" fill="hold">
                            <p:stCondLst>
                              <p:cond delay="4500"/>
                            </p:stCondLst>
                            <p:childTnLst>
                              <p:par>
                                <p:cTn id="60" presetID="53" presetClass="entr" presetSubtype="16" fill="hold" nodeType="afterEffect">
                                  <p:stCondLst>
                                    <p:cond delay="0"/>
                                  </p:stCondLst>
                                  <p:childTnLst>
                                    <p:set>
                                      <p:cBhvr>
                                        <p:cTn id="61" dur="1" fill="hold">
                                          <p:stCondLst>
                                            <p:cond delay="0"/>
                                          </p:stCondLst>
                                        </p:cTn>
                                        <p:tgtEl>
                                          <p:spTgt spid="194"/>
                                        </p:tgtEl>
                                        <p:attrNameLst>
                                          <p:attrName>style.visibility</p:attrName>
                                        </p:attrNameLst>
                                      </p:cBhvr>
                                      <p:to>
                                        <p:strVal val="visible"/>
                                      </p:to>
                                    </p:set>
                                    <p:anim calcmode="lin" valueType="num">
                                      <p:cBhvr>
                                        <p:cTn id="62" dur="500" fill="hold"/>
                                        <p:tgtEl>
                                          <p:spTgt spid="194"/>
                                        </p:tgtEl>
                                        <p:attrNameLst>
                                          <p:attrName>ppt_w</p:attrName>
                                        </p:attrNameLst>
                                      </p:cBhvr>
                                      <p:tavLst>
                                        <p:tav tm="0">
                                          <p:val>
                                            <p:fltVal val="0"/>
                                          </p:val>
                                        </p:tav>
                                        <p:tav tm="100000">
                                          <p:val>
                                            <p:strVal val="#ppt_w"/>
                                          </p:val>
                                        </p:tav>
                                      </p:tavLst>
                                    </p:anim>
                                    <p:anim calcmode="lin" valueType="num">
                                      <p:cBhvr>
                                        <p:cTn id="63" dur="500" fill="hold"/>
                                        <p:tgtEl>
                                          <p:spTgt spid="194"/>
                                        </p:tgtEl>
                                        <p:attrNameLst>
                                          <p:attrName>ppt_h</p:attrName>
                                        </p:attrNameLst>
                                      </p:cBhvr>
                                      <p:tavLst>
                                        <p:tav tm="0">
                                          <p:val>
                                            <p:fltVal val="0"/>
                                          </p:val>
                                        </p:tav>
                                        <p:tav tm="100000">
                                          <p:val>
                                            <p:strVal val="#ppt_h"/>
                                          </p:val>
                                        </p:tav>
                                      </p:tavLst>
                                    </p:anim>
                                    <p:animEffect transition="in" filter="fade">
                                      <p:cBhvr>
                                        <p:cTn id="64" dur="500"/>
                                        <p:tgtEl>
                                          <p:spTgt spid="194"/>
                                        </p:tgtEl>
                                      </p:cBhvr>
                                    </p:animEffect>
                                  </p:childTnLst>
                                </p:cTn>
                              </p:par>
                            </p:childTnLst>
                          </p:cTn>
                        </p:par>
                        <p:par>
                          <p:cTn id="65" fill="hold">
                            <p:stCondLst>
                              <p:cond delay="5000"/>
                            </p:stCondLst>
                            <p:childTnLst>
                              <p:par>
                                <p:cTn id="66" presetID="22" presetClass="entr" presetSubtype="8" fill="hold" nodeType="afterEffect">
                                  <p:stCondLst>
                                    <p:cond delay="0"/>
                                  </p:stCondLst>
                                  <p:childTnLst>
                                    <p:set>
                                      <p:cBhvr>
                                        <p:cTn id="67" dur="1" fill="hold">
                                          <p:stCondLst>
                                            <p:cond delay="0"/>
                                          </p:stCondLst>
                                        </p:cTn>
                                        <p:tgtEl>
                                          <p:spTgt spid="191"/>
                                        </p:tgtEl>
                                        <p:attrNameLst>
                                          <p:attrName>style.visibility</p:attrName>
                                        </p:attrNameLst>
                                      </p:cBhvr>
                                      <p:to>
                                        <p:strVal val="visible"/>
                                      </p:to>
                                    </p:set>
                                    <p:animEffect transition="in" filter="wipe(left)">
                                      <p:cBhvr>
                                        <p:cTn id="68" dur="500"/>
                                        <p:tgtEl>
                                          <p:spTgt spid="191"/>
                                        </p:tgtEl>
                                      </p:cBhvr>
                                    </p:animEffect>
                                  </p:childTnLst>
                                </p:cTn>
                              </p:par>
                              <p:par>
                                <p:cTn id="69" presetID="22" presetClass="entr" presetSubtype="2" fill="hold" grpId="0" nodeType="withEffect">
                                  <p:stCondLst>
                                    <p:cond delay="0"/>
                                  </p:stCondLst>
                                  <p:childTnLst>
                                    <p:set>
                                      <p:cBhvr>
                                        <p:cTn id="70" dur="1" fill="hold">
                                          <p:stCondLst>
                                            <p:cond delay="0"/>
                                          </p:stCondLst>
                                        </p:cTn>
                                        <p:tgtEl>
                                          <p:spTgt spid="190"/>
                                        </p:tgtEl>
                                        <p:attrNameLst>
                                          <p:attrName>style.visibility</p:attrName>
                                        </p:attrNameLst>
                                      </p:cBhvr>
                                      <p:to>
                                        <p:strVal val="visible"/>
                                      </p:to>
                                    </p:set>
                                    <p:animEffect transition="in" filter="wipe(right)">
                                      <p:cBhvr>
                                        <p:cTn id="71" dur="500"/>
                                        <p:tgtEl>
                                          <p:spTgt spid="190"/>
                                        </p:tgtEl>
                                      </p:cBhvr>
                                    </p:animEffect>
                                  </p:childTnLst>
                                </p:cTn>
                              </p:par>
                            </p:childTnLst>
                          </p:cTn>
                        </p:par>
                        <p:par>
                          <p:cTn id="72" fill="hold">
                            <p:stCondLst>
                              <p:cond delay="5500"/>
                            </p:stCondLst>
                            <p:childTnLst>
                              <p:par>
                                <p:cTn id="73" presetID="2" presetClass="entr" presetSubtype="2" fill="hold" grpId="0" nodeType="afterEffect">
                                  <p:stCondLst>
                                    <p:cond delay="0"/>
                                  </p:stCondLst>
                                  <p:childTnLst>
                                    <p:set>
                                      <p:cBhvr>
                                        <p:cTn id="74" dur="1" fill="hold">
                                          <p:stCondLst>
                                            <p:cond delay="0"/>
                                          </p:stCondLst>
                                        </p:cTn>
                                        <p:tgtEl>
                                          <p:spTgt spid="181"/>
                                        </p:tgtEl>
                                        <p:attrNameLst>
                                          <p:attrName>style.visibility</p:attrName>
                                        </p:attrNameLst>
                                      </p:cBhvr>
                                      <p:to>
                                        <p:strVal val="visible"/>
                                      </p:to>
                                    </p:set>
                                    <p:anim calcmode="lin" valueType="num">
                                      <p:cBhvr additive="base">
                                        <p:cTn id="75" dur="500" fill="hold"/>
                                        <p:tgtEl>
                                          <p:spTgt spid="181"/>
                                        </p:tgtEl>
                                        <p:attrNameLst>
                                          <p:attrName>ppt_x</p:attrName>
                                        </p:attrNameLst>
                                      </p:cBhvr>
                                      <p:tavLst>
                                        <p:tav tm="0">
                                          <p:val>
                                            <p:strVal val="1+#ppt_w/2"/>
                                          </p:val>
                                        </p:tav>
                                        <p:tav tm="100000">
                                          <p:val>
                                            <p:strVal val="#ppt_x"/>
                                          </p:val>
                                        </p:tav>
                                      </p:tavLst>
                                    </p:anim>
                                    <p:anim calcmode="lin" valueType="num">
                                      <p:cBhvr additive="base">
                                        <p:cTn id="76" dur="500" fill="hold"/>
                                        <p:tgtEl>
                                          <p:spTgt spid="181"/>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28" grpId="0" animBg="1"/>
      <p:bldP spid="130" grpId="0"/>
      <p:bldP spid="131" grpId="0"/>
      <p:bldP spid="176" grpId="0" animBg="1"/>
      <p:bldP spid="177" grpId="0" animBg="1"/>
      <p:bldP spid="181" grpId="0" animBg="1"/>
      <p:bldP spid="182" grpId="0" animBg="1"/>
      <p:bldP spid="186" grpId="0" animBg="1"/>
      <p:bldP spid="190" grpId="0" animBg="1"/>
    </p:bld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3" name="文本框 9"/>
          <p:cNvSpPr txBox="1"/>
          <p:nvPr/>
        </p:nvSpPr>
        <p:spPr>
          <a:xfrm>
            <a:off x="985019" y="188640"/>
            <a:ext cx="1872208" cy="346249"/>
          </a:xfrm>
          <a:prstGeom prst="rect">
            <a:avLst/>
          </a:prstGeom>
          <a:noFill/>
        </p:spPr>
        <p:txBody>
          <a:bodyPr wrap="square" lIns="68580" tIns="34290" rIns="68580" bIns="34290" rtlCol="0">
            <a:spAutoFit/>
          </a:bodyPr>
          <a:lstStyle/>
          <a:p>
            <a:pPr marL="0" lvl="1"/>
            <a:r>
              <a:rPr lang="zh-CN" altLang="en-US" dirty="0" smtClean="0">
                <a:solidFill>
                  <a:schemeClr val="tx1">
                    <a:lumMod val="65000"/>
                    <a:lumOff val="35000"/>
                  </a:schemeClr>
                </a:solidFill>
                <a:latin typeface="微软雅黑" pitchFamily="34" charset="-122"/>
                <a:ea typeface="微软雅黑" pitchFamily="34" charset="-122"/>
              </a:rPr>
              <a:t>需求分析</a:t>
            </a:r>
            <a:endParaRPr lang="zh-CN" altLang="en-US" dirty="0">
              <a:solidFill>
                <a:schemeClr val="tx1">
                  <a:lumMod val="65000"/>
                  <a:lumOff val="35000"/>
                </a:schemeClr>
              </a:solidFill>
              <a:latin typeface="微软雅黑" pitchFamily="34" charset="-122"/>
              <a:ea typeface="微软雅黑" pitchFamily="34" charset="-122"/>
            </a:endParaRPr>
          </a:p>
        </p:txBody>
      </p:sp>
      <p:cxnSp>
        <p:nvCxnSpPr>
          <p:cNvPr id="4" name="直接连接符 3"/>
          <p:cNvCxnSpPr/>
          <p:nvPr/>
        </p:nvCxnSpPr>
        <p:spPr>
          <a:xfrm>
            <a:off x="841003" y="505764"/>
            <a:ext cx="8571840" cy="0"/>
          </a:xfrm>
          <a:prstGeom prst="line">
            <a:avLst/>
          </a:prstGeom>
          <a:ln>
            <a:solidFill>
              <a:schemeClr val="bg1">
                <a:lumMod val="50000"/>
              </a:schemeClr>
            </a:solidFill>
            <a:prstDash val="dash"/>
          </a:ln>
        </p:spPr>
        <p:style>
          <a:lnRef idx="1">
            <a:schemeClr val="accent1"/>
          </a:lnRef>
          <a:fillRef idx="0">
            <a:schemeClr val="accent1"/>
          </a:fillRef>
          <a:effectRef idx="0">
            <a:schemeClr val="accent1"/>
          </a:effectRef>
          <a:fontRef idx="minor">
            <a:schemeClr val="tx1"/>
          </a:fontRef>
        </p:style>
      </p:cxnSp>
      <p:grpSp>
        <p:nvGrpSpPr>
          <p:cNvPr id="11" name="组合 10"/>
          <p:cNvGrpSpPr/>
          <p:nvPr/>
        </p:nvGrpSpPr>
        <p:grpSpPr>
          <a:xfrm>
            <a:off x="3598155" y="1814449"/>
            <a:ext cx="2877871" cy="338962"/>
            <a:chOff x="3249264" y="1751685"/>
            <a:chExt cx="2994025" cy="338961"/>
          </a:xfrm>
        </p:grpSpPr>
        <p:grpSp>
          <p:nvGrpSpPr>
            <p:cNvPr id="12" name="组合 11"/>
            <p:cNvGrpSpPr/>
            <p:nvPr/>
          </p:nvGrpSpPr>
          <p:grpSpPr>
            <a:xfrm>
              <a:off x="3249264" y="1776444"/>
              <a:ext cx="2994025" cy="314202"/>
              <a:chOff x="2940050" y="2132898"/>
              <a:chExt cx="2994025" cy="314202"/>
            </a:xfrm>
          </p:grpSpPr>
          <p:sp>
            <p:nvSpPr>
              <p:cNvPr id="14" name="圆角矩形 13"/>
              <p:cNvSpPr/>
              <p:nvPr/>
            </p:nvSpPr>
            <p:spPr>
              <a:xfrm>
                <a:off x="2940050" y="2132898"/>
                <a:ext cx="2994025" cy="314202"/>
              </a:xfrm>
              <a:prstGeom prst="roundRect">
                <a:avLst>
                  <a:gd name="adj" fmla="val 50000"/>
                </a:avLst>
              </a:prstGeom>
              <a:solidFill>
                <a:schemeClr val="bg1">
                  <a:lumMod val="8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489">
                  <a:solidFill>
                    <a:schemeClr val="tx1">
                      <a:lumMod val="65000"/>
                      <a:lumOff val="35000"/>
                    </a:schemeClr>
                  </a:solidFill>
                  <a:latin typeface="Impact MT Std" pitchFamily="34" charset="0"/>
                  <a:ea typeface="微软雅黑" panose="020B0503020204020204" pitchFamily="34" charset="-122"/>
                  <a:cs typeface="Arial" panose="020B0604020202020204" pitchFamily="34" charset="0"/>
                </a:endParaRPr>
              </a:p>
            </p:txBody>
          </p:sp>
          <p:sp>
            <p:nvSpPr>
              <p:cNvPr id="15" name="圆角矩形 14"/>
              <p:cNvSpPr/>
              <p:nvPr/>
            </p:nvSpPr>
            <p:spPr>
              <a:xfrm>
                <a:off x="2940050" y="2132898"/>
                <a:ext cx="2108200" cy="314202"/>
              </a:xfrm>
              <a:prstGeom prst="roundRect">
                <a:avLst>
                  <a:gd name="adj" fmla="val 50000"/>
                </a:avLst>
              </a:prstGeom>
              <a:solidFill>
                <a:srgbClr val="92D05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489">
                  <a:solidFill>
                    <a:schemeClr val="tx1">
                      <a:lumMod val="65000"/>
                      <a:lumOff val="35000"/>
                    </a:schemeClr>
                  </a:solidFill>
                  <a:latin typeface="Impact MT Std" pitchFamily="34" charset="0"/>
                  <a:ea typeface="微软雅黑" panose="020B0503020204020204" pitchFamily="34" charset="-122"/>
                  <a:cs typeface="Arial" panose="020B0604020202020204" pitchFamily="34" charset="0"/>
                </a:endParaRPr>
              </a:p>
            </p:txBody>
          </p:sp>
        </p:grpSp>
        <p:sp>
          <p:nvSpPr>
            <p:cNvPr id="13" name="文本框 4"/>
            <p:cNvSpPr txBox="1"/>
            <p:nvPr/>
          </p:nvSpPr>
          <p:spPr>
            <a:xfrm>
              <a:off x="5335260" y="1751685"/>
              <a:ext cx="673754" cy="333295"/>
            </a:xfrm>
            <a:prstGeom prst="rect">
              <a:avLst/>
            </a:prstGeom>
            <a:noFill/>
          </p:spPr>
          <p:txBody>
            <a:bodyPr wrap="square" rtlCol="0">
              <a:spAutoFit/>
            </a:bodyPr>
            <a:lstStyle/>
            <a:p>
              <a:pPr algn="ctr">
                <a:lnSpc>
                  <a:spcPct val="120000"/>
                </a:lnSpc>
              </a:pPr>
              <a:r>
                <a:rPr lang="en-US" altLang="zh-CN" sz="1467" dirty="0">
                  <a:solidFill>
                    <a:schemeClr val="tx1">
                      <a:lumMod val="65000"/>
                      <a:lumOff val="35000"/>
                    </a:schemeClr>
                  </a:solidFill>
                  <a:latin typeface="Impact MT Std" pitchFamily="34" charset="0"/>
                  <a:ea typeface="微软雅黑" panose="020B0503020204020204" pitchFamily="34" charset="-122"/>
                  <a:cs typeface="Arial" panose="020B0604020202020204" pitchFamily="34" charset="0"/>
                </a:rPr>
                <a:t>70%</a:t>
              </a:r>
              <a:endParaRPr lang="zh-CN" altLang="en-US" sz="1467" baseline="-3000" dirty="0">
                <a:solidFill>
                  <a:schemeClr val="tx1">
                    <a:lumMod val="65000"/>
                    <a:lumOff val="35000"/>
                  </a:schemeClr>
                </a:solidFill>
                <a:latin typeface="Impact MT Std" pitchFamily="34" charset="0"/>
                <a:ea typeface="微软雅黑" panose="020B0503020204020204" pitchFamily="34" charset="-122"/>
                <a:cs typeface="Arial" panose="020B0604020202020204" pitchFamily="34" charset="0"/>
              </a:endParaRPr>
            </a:p>
          </p:txBody>
        </p:sp>
      </p:grpSp>
      <p:grpSp>
        <p:nvGrpSpPr>
          <p:cNvPr id="16" name="组合 15"/>
          <p:cNvGrpSpPr/>
          <p:nvPr/>
        </p:nvGrpSpPr>
        <p:grpSpPr>
          <a:xfrm>
            <a:off x="3598155" y="2225515"/>
            <a:ext cx="2877871" cy="333296"/>
            <a:chOff x="3249264" y="2162753"/>
            <a:chExt cx="2994025" cy="333296"/>
          </a:xfrm>
        </p:grpSpPr>
        <p:grpSp>
          <p:nvGrpSpPr>
            <p:cNvPr id="17" name="组合 16"/>
            <p:cNvGrpSpPr/>
            <p:nvPr/>
          </p:nvGrpSpPr>
          <p:grpSpPr>
            <a:xfrm>
              <a:off x="3249264" y="2178703"/>
              <a:ext cx="2994025" cy="314618"/>
              <a:chOff x="2940050" y="2519659"/>
              <a:chExt cx="2994025" cy="314618"/>
            </a:xfrm>
          </p:grpSpPr>
          <p:sp>
            <p:nvSpPr>
              <p:cNvPr id="19" name="圆角矩形 18"/>
              <p:cNvSpPr/>
              <p:nvPr/>
            </p:nvSpPr>
            <p:spPr>
              <a:xfrm>
                <a:off x="2940050" y="2520075"/>
                <a:ext cx="2994025" cy="314202"/>
              </a:xfrm>
              <a:prstGeom prst="roundRect">
                <a:avLst>
                  <a:gd name="adj" fmla="val 50000"/>
                </a:avLst>
              </a:prstGeom>
              <a:solidFill>
                <a:schemeClr val="bg1">
                  <a:lumMod val="8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489">
                  <a:solidFill>
                    <a:schemeClr val="tx1">
                      <a:lumMod val="65000"/>
                      <a:lumOff val="35000"/>
                    </a:schemeClr>
                  </a:solidFill>
                  <a:latin typeface="Impact MT Std" pitchFamily="34" charset="0"/>
                  <a:ea typeface="微软雅黑" panose="020B0503020204020204" pitchFamily="34" charset="-122"/>
                  <a:cs typeface="Arial" panose="020B0604020202020204" pitchFamily="34" charset="0"/>
                </a:endParaRPr>
              </a:p>
            </p:txBody>
          </p:sp>
          <p:sp>
            <p:nvSpPr>
              <p:cNvPr id="20" name="圆角矩形 19"/>
              <p:cNvSpPr/>
              <p:nvPr/>
            </p:nvSpPr>
            <p:spPr>
              <a:xfrm>
                <a:off x="2940051" y="2519659"/>
                <a:ext cx="889000" cy="314202"/>
              </a:xfrm>
              <a:prstGeom prst="roundRect">
                <a:avLst>
                  <a:gd name="adj" fmla="val 50000"/>
                </a:avLst>
              </a:prstGeom>
              <a:solidFill>
                <a:srgbClr val="92D05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489">
                  <a:solidFill>
                    <a:schemeClr val="tx1">
                      <a:lumMod val="65000"/>
                      <a:lumOff val="35000"/>
                    </a:schemeClr>
                  </a:solidFill>
                  <a:latin typeface="Impact MT Std" pitchFamily="34" charset="0"/>
                  <a:ea typeface="微软雅黑" panose="020B0503020204020204" pitchFamily="34" charset="-122"/>
                  <a:cs typeface="Arial" panose="020B0604020202020204" pitchFamily="34" charset="0"/>
                </a:endParaRPr>
              </a:p>
            </p:txBody>
          </p:sp>
        </p:grpSp>
        <p:sp>
          <p:nvSpPr>
            <p:cNvPr id="18" name="文本框 9"/>
            <p:cNvSpPr txBox="1"/>
            <p:nvPr/>
          </p:nvSpPr>
          <p:spPr>
            <a:xfrm>
              <a:off x="4118871" y="2162753"/>
              <a:ext cx="673754" cy="333296"/>
            </a:xfrm>
            <a:prstGeom prst="rect">
              <a:avLst/>
            </a:prstGeom>
            <a:noFill/>
          </p:spPr>
          <p:txBody>
            <a:bodyPr wrap="square" rtlCol="0">
              <a:spAutoFit/>
            </a:bodyPr>
            <a:lstStyle/>
            <a:p>
              <a:pPr algn="ctr">
                <a:lnSpc>
                  <a:spcPct val="120000"/>
                </a:lnSpc>
              </a:pPr>
              <a:r>
                <a:rPr lang="en-US" altLang="zh-CN" sz="1467" dirty="0">
                  <a:solidFill>
                    <a:schemeClr val="tx1">
                      <a:lumMod val="65000"/>
                      <a:lumOff val="35000"/>
                    </a:schemeClr>
                  </a:solidFill>
                  <a:latin typeface="Impact MT Std" pitchFamily="34" charset="0"/>
                  <a:ea typeface="微软雅黑" panose="020B0503020204020204" pitchFamily="34" charset="-122"/>
                  <a:cs typeface="Arial" panose="020B0604020202020204" pitchFamily="34" charset="0"/>
                </a:rPr>
                <a:t>30%</a:t>
              </a:r>
              <a:endParaRPr lang="zh-CN" altLang="en-US" sz="1467" baseline="-3000" dirty="0">
                <a:solidFill>
                  <a:schemeClr val="tx1">
                    <a:lumMod val="65000"/>
                    <a:lumOff val="35000"/>
                  </a:schemeClr>
                </a:solidFill>
                <a:latin typeface="Impact MT Std" pitchFamily="34" charset="0"/>
                <a:ea typeface="微软雅黑" panose="020B0503020204020204" pitchFamily="34" charset="-122"/>
                <a:cs typeface="Arial" panose="020B0604020202020204" pitchFamily="34" charset="0"/>
              </a:endParaRPr>
            </a:p>
          </p:txBody>
        </p:sp>
      </p:grpSp>
      <p:grpSp>
        <p:nvGrpSpPr>
          <p:cNvPr id="21" name="组合 20"/>
          <p:cNvGrpSpPr/>
          <p:nvPr/>
        </p:nvGrpSpPr>
        <p:grpSpPr>
          <a:xfrm>
            <a:off x="3577307" y="3688889"/>
            <a:ext cx="2894725" cy="352594"/>
            <a:chOff x="3244272" y="3932941"/>
            <a:chExt cx="3011560" cy="352593"/>
          </a:xfrm>
        </p:grpSpPr>
        <p:sp>
          <p:nvSpPr>
            <p:cNvPr id="22" name="圆角矩形 21"/>
            <p:cNvSpPr/>
            <p:nvPr/>
          </p:nvSpPr>
          <p:spPr>
            <a:xfrm>
              <a:off x="3261807" y="3971332"/>
              <a:ext cx="2994025" cy="314202"/>
            </a:xfrm>
            <a:prstGeom prst="roundRect">
              <a:avLst>
                <a:gd name="adj" fmla="val 50000"/>
              </a:avLst>
            </a:prstGeom>
            <a:solidFill>
              <a:schemeClr val="bg1">
                <a:lumMod val="8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489">
                <a:solidFill>
                  <a:schemeClr val="tx1">
                    <a:lumMod val="65000"/>
                    <a:lumOff val="35000"/>
                  </a:schemeClr>
                </a:solidFill>
                <a:latin typeface="Impact MT Std" pitchFamily="34" charset="0"/>
                <a:ea typeface="微软雅黑" panose="020B0503020204020204" pitchFamily="34" charset="-122"/>
                <a:cs typeface="Arial" panose="020B0604020202020204" pitchFamily="34" charset="0"/>
              </a:endParaRPr>
            </a:p>
          </p:txBody>
        </p:sp>
        <p:sp>
          <p:nvSpPr>
            <p:cNvPr id="23" name="圆角矩形 22"/>
            <p:cNvSpPr/>
            <p:nvPr/>
          </p:nvSpPr>
          <p:spPr>
            <a:xfrm>
              <a:off x="3244272" y="3971332"/>
              <a:ext cx="1201953" cy="314202"/>
            </a:xfrm>
            <a:prstGeom prst="roundRect">
              <a:avLst>
                <a:gd name="adj" fmla="val 50000"/>
              </a:avLst>
            </a:prstGeom>
            <a:solidFill>
              <a:schemeClr val="accent5">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489">
                <a:solidFill>
                  <a:schemeClr val="tx1">
                    <a:lumMod val="65000"/>
                    <a:lumOff val="35000"/>
                  </a:schemeClr>
                </a:solidFill>
                <a:latin typeface="Impact MT Std" pitchFamily="34" charset="0"/>
                <a:ea typeface="微软雅黑" panose="020B0503020204020204" pitchFamily="34" charset="-122"/>
                <a:cs typeface="Arial" panose="020B0604020202020204" pitchFamily="34" charset="0"/>
              </a:endParaRPr>
            </a:p>
          </p:txBody>
        </p:sp>
        <p:sp>
          <p:nvSpPr>
            <p:cNvPr id="24" name="文本框 15"/>
            <p:cNvSpPr txBox="1"/>
            <p:nvPr/>
          </p:nvSpPr>
          <p:spPr>
            <a:xfrm>
              <a:off x="4418923" y="3932941"/>
              <a:ext cx="907694" cy="333295"/>
            </a:xfrm>
            <a:prstGeom prst="rect">
              <a:avLst/>
            </a:prstGeom>
            <a:noFill/>
          </p:spPr>
          <p:txBody>
            <a:bodyPr wrap="square" rtlCol="0">
              <a:spAutoFit/>
            </a:bodyPr>
            <a:lstStyle/>
            <a:p>
              <a:pPr algn="ctr">
                <a:lnSpc>
                  <a:spcPct val="120000"/>
                </a:lnSpc>
              </a:pPr>
              <a:r>
                <a:rPr lang="en-US" altLang="zh-CN" sz="1467" dirty="0">
                  <a:solidFill>
                    <a:schemeClr val="tx1">
                      <a:lumMod val="65000"/>
                      <a:lumOff val="35000"/>
                    </a:schemeClr>
                  </a:solidFill>
                  <a:latin typeface="Impact MT Std" pitchFamily="34" charset="0"/>
                  <a:ea typeface="微软雅黑" panose="020B0503020204020204" pitchFamily="34" charset="-122"/>
                  <a:cs typeface="Arial" panose="020B0604020202020204" pitchFamily="34" charset="0"/>
                </a:rPr>
                <a:t>40%</a:t>
              </a:r>
              <a:endParaRPr lang="zh-CN" altLang="en-US" sz="1467" baseline="-3000" dirty="0">
                <a:solidFill>
                  <a:schemeClr val="tx1">
                    <a:lumMod val="65000"/>
                    <a:lumOff val="35000"/>
                  </a:schemeClr>
                </a:solidFill>
                <a:latin typeface="Impact MT Std" pitchFamily="34" charset="0"/>
                <a:ea typeface="微软雅黑" panose="020B0503020204020204" pitchFamily="34" charset="-122"/>
                <a:cs typeface="Arial" panose="020B0604020202020204" pitchFamily="34" charset="0"/>
              </a:endParaRPr>
            </a:p>
          </p:txBody>
        </p:sp>
      </p:grpSp>
      <p:grpSp>
        <p:nvGrpSpPr>
          <p:cNvPr id="25" name="组合 24"/>
          <p:cNvGrpSpPr/>
          <p:nvPr/>
        </p:nvGrpSpPr>
        <p:grpSpPr>
          <a:xfrm>
            <a:off x="3591266" y="4090237"/>
            <a:ext cx="2877871" cy="351887"/>
            <a:chOff x="3258789" y="4324968"/>
            <a:chExt cx="2994025" cy="351885"/>
          </a:xfrm>
        </p:grpSpPr>
        <p:sp>
          <p:nvSpPr>
            <p:cNvPr id="26" name="圆角矩形 25"/>
            <p:cNvSpPr/>
            <p:nvPr/>
          </p:nvSpPr>
          <p:spPr>
            <a:xfrm>
              <a:off x="3258789" y="4362615"/>
              <a:ext cx="2994025" cy="314202"/>
            </a:xfrm>
            <a:prstGeom prst="roundRect">
              <a:avLst>
                <a:gd name="adj" fmla="val 50000"/>
              </a:avLst>
            </a:prstGeom>
            <a:solidFill>
              <a:schemeClr val="bg1">
                <a:lumMod val="8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489">
                <a:solidFill>
                  <a:schemeClr val="tx1">
                    <a:lumMod val="65000"/>
                    <a:lumOff val="35000"/>
                  </a:schemeClr>
                </a:solidFill>
                <a:latin typeface="Impact MT Std" pitchFamily="34" charset="0"/>
                <a:ea typeface="微软雅黑" panose="020B0503020204020204" pitchFamily="34" charset="-122"/>
                <a:cs typeface="Arial" panose="020B0604020202020204" pitchFamily="34" charset="0"/>
              </a:endParaRPr>
            </a:p>
          </p:txBody>
        </p:sp>
        <p:sp>
          <p:nvSpPr>
            <p:cNvPr id="27" name="圆角矩形 26"/>
            <p:cNvSpPr/>
            <p:nvPr/>
          </p:nvSpPr>
          <p:spPr>
            <a:xfrm>
              <a:off x="3308582" y="4362651"/>
              <a:ext cx="2108200" cy="314202"/>
            </a:xfrm>
            <a:prstGeom prst="roundRect">
              <a:avLst>
                <a:gd name="adj" fmla="val 50000"/>
              </a:avLst>
            </a:prstGeom>
            <a:solidFill>
              <a:schemeClr val="accent5">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489">
                <a:solidFill>
                  <a:schemeClr val="tx1">
                    <a:lumMod val="65000"/>
                    <a:lumOff val="35000"/>
                  </a:schemeClr>
                </a:solidFill>
                <a:latin typeface="Impact MT Std" pitchFamily="34" charset="0"/>
                <a:ea typeface="微软雅黑" panose="020B0503020204020204" pitchFamily="34" charset="-122"/>
                <a:cs typeface="Arial" panose="020B0604020202020204" pitchFamily="34" charset="0"/>
              </a:endParaRPr>
            </a:p>
          </p:txBody>
        </p:sp>
        <p:sp>
          <p:nvSpPr>
            <p:cNvPr id="28" name="文本框 19"/>
            <p:cNvSpPr txBox="1"/>
            <p:nvPr/>
          </p:nvSpPr>
          <p:spPr>
            <a:xfrm>
              <a:off x="5326614" y="4324968"/>
              <a:ext cx="673754" cy="333294"/>
            </a:xfrm>
            <a:prstGeom prst="rect">
              <a:avLst/>
            </a:prstGeom>
            <a:noFill/>
          </p:spPr>
          <p:txBody>
            <a:bodyPr wrap="square" rtlCol="0">
              <a:spAutoFit/>
            </a:bodyPr>
            <a:lstStyle/>
            <a:p>
              <a:pPr algn="ctr">
                <a:lnSpc>
                  <a:spcPct val="120000"/>
                </a:lnSpc>
              </a:pPr>
              <a:r>
                <a:rPr lang="en-US" altLang="zh-CN" sz="1467" dirty="0">
                  <a:solidFill>
                    <a:schemeClr val="tx1">
                      <a:lumMod val="65000"/>
                      <a:lumOff val="35000"/>
                    </a:schemeClr>
                  </a:solidFill>
                  <a:latin typeface="Impact MT Std" pitchFamily="34" charset="0"/>
                  <a:ea typeface="微软雅黑" panose="020B0503020204020204" pitchFamily="34" charset="-122"/>
                  <a:cs typeface="Arial" panose="020B0604020202020204" pitchFamily="34" charset="0"/>
                </a:rPr>
                <a:t>60%</a:t>
              </a:r>
              <a:endParaRPr lang="zh-CN" altLang="en-US" sz="1467" baseline="-3000" dirty="0">
                <a:solidFill>
                  <a:schemeClr val="tx1">
                    <a:lumMod val="65000"/>
                    <a:lumOff val="35000"/>
                  </a:schemeClr>
                </a:solidFill>
                <a:latin typeface="Impact MT Std" pitchFamily="34" charset="0"/>
                <a:ea typeface="微软雅黑" panose="020B0503020204020204" pitchFamily="34" charset="-122"/>
                <a:cs typeface="Arial" panose="020B0604020202020204" pitchFamily="34" charset="0"/>
              </a:endParaRPr>
            </a:p>
          </p:txBody>
        </p:sp>
      </p:grpSp>
      <p:grpSp>
        <p:nvGrpSpPr>
          <p:cNvPr id="29" name="组合 28"/>
          <p:cNvGrpSpPr/>
          <p:nvPr/>
        </p:nvGrpSpPr>
        <p:grpSpPr>
          <a:xfrm>
            <a:off x="1632822" y="1510440"/>
            <a:ext cx="2158455" cy="2196000"/>
            <a:chOff x="471707" y="1675770"/>
            <a:chExt cx="2158455" cy="2196000"/>
          </a:xfrm>
          <a:solidFill>
            <a:srgbClr val="92D050"/>
          </a:solidFill>
        </p:grpSpPr>
        <p:grpSp>
          <p:nvGrpSpPr>
            <p:cNvPr id="30" name="组合 29"/>
            <p:cNvGrpSpPr>
              <a:grpSpLocks noChangeAspect="1"/>
            </p:cNvGrpSpPr>
            <p:nvPr/>
          </p:nvGrpSpPr>
          <p:grpSpPr>
            <a:xfrm>
              <a:off x="471707" y="1675770"/>
              <a:ext cx="2158455" cy="2196000"/>
              <a:chOff x="5397500" y="5734050"/>
              <a:chExt cx="365125" cy="371476"/>
            </a:xfrm>
            <a:grpFill/>
          </p:grpSpPr>
          <p:sp>
            <p:nvSpPr>
              <p:cNvPr id="34" name="Freeform 288"/>
              <p:cNvSpPr>
                <a:spLocks/>
              </p:cNvSpPr>
              <p:nvPr/>
            </p:nvSpPr>
            <p:spPr bwMode="auto">
              <a:xfrm>
                <a:off x="5532438" y="5907088"/>
                <a:ext cx="71438" cy="68263"/>
              </a:xfrm>
              <a:custGeom>
                <a:avLst/>
                <a:gdLst>
                  <a:gd name="T0" fmla="*/ 45 w 45"/>
                  <a:gd name="T1" fmla="*/ 17 h 43"/>
                  <a:gd name="T2" fmla="*/ 17 w 45"/>
                  <a:gd name="T3" fmla="*/ 43 h 43"/>
                  <a:gd name="T4" fmla="*/ 0 w 45"/>
                  <a:gd name="T5" fmla="*/ 26 h 43"/>
                  <a:gd name="T6" fmla="*/ 29 w 45"/>
                  <a:gd name="T7" fmla="*/ 0 h 43"/>
                  <a:gd name="T8" fmla="*/ 45 w 45"/>
                  <a:gd name="T9" fmla="*/ 17 h 43"/>
                </a:gdLst>
                <a:ahLst/>
                <a:cxnLst>
                  <a:cxn ang="0">
                    <a:pos x="T0" y="T1"/>
                  </a:cxn>
                  <a:cxn ang="0">
                    <a:pos x="T2" y="T3"/>
                  </a:cxn>
                  <a:cxn ang="0">
                    <a:pos x="T4" y="T5"/>
                  </a:cxn>
                  <a:cxn ang="0">
                    <a:pos x="T6" y="T7"/>
                  </a:cxn>
                  <a:cxn ang="0">
                    <a:pos x="T8" y="T9"/>
                  </a:cxn>
                </a:cxnLst>
                <a:rect l="0" t="0" r="r" b="b"/>
                <a:pathLst>
                  <a:path w="45" h="43">
                    <a:moveTo>
                      <a:pt x="45" y="17"/>
                    </a:moveTo>
                    <a:lnTo>
                      <a:pt x="17" y="43"/>
                    </a:lnTo>
                    <a:lnTo>
                      <a:pt x="0" y="26"/>
                    </a:lnTo>
                    <a:lnTo>
                      <a:pt x="29" y="0"/>
                    </a:lnTo>
                    <a:lnTo>
                      <a:pt x="45" y="17"/>
                    </a:lnTo>
                    <a:close/>
                  </a:path>
                </a:pathLst>
              </a:custGeom>
              <a:grpFill/>
              <a:ln>
                <a:noFill/>
              </a:ln>
              <a:ex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489">
                  <a:solidFill>
                    <a:schemeClr val="tx1">
                      <a:lumMod val="65000"/>
                      <a:lumOff val="35000"/>
                    </a:schemeClr>
                  </a:solidFill>
                  <a:latin typeface="微软雅黑" panose="020B0503020204020204" pitchFamily="34" charset="-122"/>
                  <a:ea typeface="微软雅黑" panose="020B0503020204020204" pitchFamily="34" charset="-122"/>
                  <a:cs typeface="Arial" panose="020B0604020202020204" pitchFamily="34" charset="0"/>
                </a:endParaRPr>
              </a:p>
            </p:txBody>
          </p:sp>
          <p:sp>
            <p:nvSpPr>
              <p:cNvPr id="35" name="Freeform 289"/>
              <p:cNvSpPr>
                <a:spLocks noEditPoints="1"/>
              </p:cNvSpPr>
              <p:nvPr/>
            </p:nvSpPr>
            <p:spPr bwMode="auto">
              <a:xfrm>
                <a:off x="5537200" y="5734050"/>
                <a:ext cx="225425" cy="225425"/>
              </a:xfrm>
              <a:custGeom>
                <a:avLst/>
                <a:gdLst>
                  <a:gd name="T0" fmla="*/ 30 w 60"/>
                  <a:gd name="T1" fmla="*/ 0 h 60"/>
                  <a:gd name="T2" fmla="*/ 0 w 60"/>
                  <a:gd name="T3" fmla="*/ 30 h 60"/>
                  <a:gd name="T4" fmla="*/ 30 w 60"/>
                  <a:gd name="T5" fmla="*/ 60 h 60"/>
                  <a:gd name="T6" fmla="*/ 60 w 60"/>
                  <a:gd name="T7" fmla="*/ 30 h 60"/>
                  <a:gd name="T8" fmla="*/ 30 w 60"/>
                  <a:gd name="T9" fmla="*/ 0 h 60"/>
                  <a:gd name="T10" fmla="*/ 30 w 60"/>
                  <a:gd name="T11" fmla="*/ 51 h 60"/>
                  <a:gd name="T12" fmla="*/ 8 w 60"/>
                  <a:gd name="T13" fmla="*/ 30 h 60"/>
                  <a:gd name="T14" fmla="*/ 30 w 60"/>
                  <a:gd name="T15" fmla="*/ 8 h 60"/>
                  <a:gd name="T16" fmla="*/ 52 w 60"/>
                  <a:gd name="T17" fmla="*/ 30 h 60"/>
                  <a:gd name="T18" fmla="*/ 30 w 60"/>
                  <a:gd name="T19" fmla="*/ 51 h 6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60" h="60">
                    <a:moveTo>
                      <a:pt x="30" y="0"/>
                    </a:moveTo>
                    <a:cubicBezTo>
                      <a:pt x="13" y="0"/>
                      <a:pt x="0" y="13"/>
                      <a:pt x="0" y="30"/>
                    </a:cubicBezTo>
                    <a:cubicBezTo>
                      <a:pt x="0" y="47"/>
                      <a:pt x="13" y="60"/>
                      <a:pt x="30" y="60"/>
                    </a:cubicBezTo>
                    <a:cubicBezTo>
                      <a:pt x="47" y="60"/>
                      <a:pt x="60" y="47"/>
                      <a:pt x="60" y="30"/>
                    </a:cubicBezTo>
                    <a:cubicBezTo>
                      <a:pt x="60" y="13"/>
                      <a:pt x="47" y="0"/>
                      <a:pt x="30" y="0"/>
                    </a:cubicBezTo>
                    <a:close/>
                    <a:moveTo>
                      <a:pt x="30" y="51"/>
                    </a:moveTo>
                    <a:cubicBezTo>
                      <a:pt x="18" y="51"/>
                      <a:pt x="8" y="42"/>
                      <a:pt x="8" y="30"/>
                    </a:cubicBezTo>
                    <a:cubicBezTo>
                      <a:pt x="8" y="18"/>
                      <a:pt x="18" y="8"/>
                      <a:pt x="30" y="8"/>
                    </a:cubicBezTo>
                    <a:cubicBezTo>
                      <a:pt x="42" y="8"/>
                      <a:pt x="52" y="18"/>
                      <a:pt x="52" y="30"/>
                    </a:cubicBezTo>
                    <a:cubicBezTo>
                      <a:pt x="52" y="42"/>
                      <a:pt x="42" y="51"/>
                      <a:pt x="30" y="51"/>
                    </a:cubicBezTo>
                    <a:close/>
                  </a:path>
                </a:pathLst>
              </a:custGeom>
              <a:grpFill/>
              <a:ln>
                <a:noFill/>
              </a:ln>
              <a:ex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489">
                  <a:solidFill>
                    <a:schemeClr val="tx1">
                      <a:lumMod val="65000"/>
                      <a:lumOff val="35000"/>
                    </a:schemeClr>
                  </a:solidFill>
                  <a:latin typeface="微软雅黑" panose="020B0503020204020204" pitchFamily="34" charset="-122"/>
                  <a:ea typeface="微软雅黑" panose="020B0503020204020204" pitchFamily="34" charset="-122"/>
                  <a:cs typeface="Arial" panose="020B0604020202020204" pitchFamily="34" charset="0"/>
                </a:endParaRPr>
              </a:p>
            </p:txBody>
          </p:sp>
          <p:sp>
            <p:nvSpPr>
              <p:cNvPr id="36" name="Freeform 291"/>
              <p:cNvSpPr>
                <a:spLocks/>
              </p:cNvSpPr>
              <p:nvPr/>
            </p:nvSpPr>
            <p:spPr bwMode="auto">
              <a:xfrm>
                <a:off x="5397500" y="5951538"/>
                <a:ext cx="158750" cy="153988"/>
              </a:xfrm>
              <a:custGeom>
                <a:avLst/>
                <a:gdLst>
                  <a:gd name="T0" fmla="*/ 30 w 42"/>
                  <a:gd name="T1" fmla="*/ 0 h 41"/>
                  <a:gd name="T2" fmla="*/ 3 w 42"/>
                  <a:gd name="T3" fmla="*/ 26 h 41"/>
                  <a:gd name="T4" fmla="*/ 3 w 42"/>
                  <a:gd name="T5" fmla="*/ 38 h 41"/>
                  <a:gd name="T6" fmla="*/ 15 w 42"/>
                  <a:gd name="T7" fmla="*/ 38 h 41"/>
                  <a:gd name="T8" fmla="*/ 42 w 42"/>
                  <a:gd name="T9" fmla="*/ 12 h 41"/>
                  <a:gd name="T10" fmla="*/ 30 w 42"/>
                  <a:gd name="T11" fmla="*/ 0 h 41"/>
                </a:gdLst>
                <a:ahLst/>
                <a:cxnLst>
                  <a:cxn ang="0">
                    <a:pos x="T0" y="T1"/>
                  </a:cxn>
                  <a:cxn ang="0">
                    <a:pos x="T2" y="T3"/>
                  </a:cxn>
                  <a:cxn ang="0">
                    <a:pos x="T4" y="T5"/>
                  </a:cxn>
                  <a:cxn ang="0">
                    <a:pos x="T6" y="T7"/>
                  </a:cxn>
                  <a:cxn ang="0">
                    <a:pos x="T8" y="T9"/>
                  </a:cxn>
                  <a:cxn ang="0">
                    <a:pos x="T10" y="T11"/>
                  </a:cxn>
                </a:cxnLst>
                <a:rect l="0" t="0" r="r" b="b"/>
                <a:pathLst>
                  <a:path w="42" h="41">
                    <a:moveTo>
                      <a:pt x="30" y="0"/>
                    </a:moveTo>
                    <a:cubicBezTo>
                      <a:pt x="3" y="26"/>
                      <a:pt x="3" y="26"/>
                      <a:pt x="3" y="26"/>
                    </a:cubicBezTo>
                    <a:cubicBezTo>
                      <a:pt x="0" y="29"/>
                      <a:pt x="0" y="34"/>
                      <a:pt x="3" y="38"/>
                    </a:cubicBezTo>
                    <a:cubicBezTo>
                      <a:pt x="6" y="41"/>
                      <a:pt x="12" y="41"/>
                      <a:pt x="15" y="38"/>
                    </a:cubicBezTo>
                    <a:cubicBezTo>
                      <a:pt x="42" y="12"/>
                      <a:pt x="42" y="12"/>
                      <a:pt x="42" y="12"/>
                    </a:cubicBezTo>
                    <a:lnTo>
                      <a:pt x="30" y="0"/>
                    </a:lnTo>
                    <a:close/>
                  </a:path>
                </a:pathLst>
              </a:custGeom>
              <a:grpFill/>
              <a:ln>
                <a:noFill/>
              </a:ln>
              <a:ex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489">
                  <a:solidFill>
                    <a:schemeClr val="tx1">
                      <a:lumMod val="65000"/>
                      <a:lumOff val="35000"/>
                    </a:schemeClr>
                  </a:solidFill>
                  <a:latin typeface="微软雅黑" panose="020B0503020204020204" pitchFamily="34" charset="-122"/>
                  <a:ea typeface="微软雅黑" panose="020B0503020204020204" pitchFamily="34" charset="-122"/>
                  <a:cs typeface="Arial" panose="020B0604020202020204" pitchFamily="34" charset="0"/>
                </a:endParaRPr>
              </a:p>
            </p:txBody>
          </p:sp>
        </p:grpSp>
        <p:grpSp>
          <p:nvGrpSpPr>
            <p:cNvPr id="31" name="组合 30"/>
            <p:cNvGrpSpPr>
              <a:grpSpLocks noChangeAspect="1"/>
            </p:cNvGrpSpPr>
            <p:nvPr/>
          </p:nvGrpSpPr>
          <p:grpSpPr>
            <a:xfrm>
              <a:off x="1735995" y="2108076"/>
              <a:ext cx="462003" cy="468000"/>
              <a:chOff x="2665061" y="4979202"/>
              <a:chExt cx="284308" cy="288000"/>
            </a:xfrm>
            <a:grpFill/>
          </p:grpSpPr>
          <p:sp>
            <p:nvSpPr>
              <p:cNvPr id="32" name="Freeform 932"/>
              <p:cNvSpPr>
                <a:spLocks noEditPoints="1"/>
              </p:cNvSpPr>
              <p:nvPr/>
            </p:nvSpPr>
            <p:spPr bwMode="auto">
              <a:xfrm>
                <a:off x="2665061" y="4979202"/>
                <a:ext cx="284308" cy="288000"/>
              </a:xfrm>
              <a:custGeom>
                <a:avLst/>
                <a:gdLst>
                  <a:gd name="T0" fmla="*/ 70 w 98"/>
                  <a:gd name="T1" fmla="*/ 42 h 99"/>
                  <a:gd name="T2" fmla="*/ 66 w 98"/>
                  <a:gd name="T3" fmla="*/ 42 h 99"/>
                  <a:gd name="T4" fmla="*/ 41 w 98"/>
                  <a:gd name="T5" fmla="*/ 67 h 99"/>
                  <a:gd name="T6" fmla="*/ 41 w 98"/>
                  <a:gd name="T7" fmla="*/ 70 h 99"/>
                  <a:gd name="T8" fmla="*/ 70 w 98"/>
                  <a:gd name="T9" fmla="*/ 99 h 99"/>
                  <a:gd name="T10" fmla="*/ 98 w 98"/>
                  <a:gd name="T11" fmla="*/ 70 h 99"/>
                  <a:gd name="T12" fmla="*/ 70 w 98"/>
                  <a:gd name="T13" fmla="*/ 42 h 99"/>
                  <a:gd name="T14" fmla="*/ 70 w 98"/>
                  <a:gd name="T15" fmla="*/ 90 h 99"/>
                  <a:gd name="T16" fmla="*/ 50 w 98"/>
                  <a:gd name="T17" fmla="*/ 70 h 99"/>
                  <a:gd name="T18" fmla="*/ 70 w 98"/>
                  <a:gd name="T19" fmla="*/ 51 h 99"/>
                  <a:gd name="T20" fmla="*/ 89 w 98"/>
                  <a:gd name="T21" fmla="*/ 70 h 99"/>
                  <a:gd name="T22" fmla="*/ 70 w 98"/>
                  <a:gd name="T23" fmla="*/ 90 h 99"/>
                  <a:gd name="T24" fmla="*/ 57 w 98"/>
                  <a:gd name="T25" fmla="*/ 29 h 99"/>
                  <a:gd name="T26" fmla="*/ 28 w 98"/>
                  <a:gd name="T27" fmla="*/ 0 h 99"/>
                  <a:gd name="T28" fmla="*/ 0 w 98"/>
                  <a:gd name="T29" fmla="*/ 29 h 99"/>
                  <a:gd name="T30" fmla="*/ 28 w 98"/>
                  <a:gd name="T31" fmla="*/ 57 h 99"/>
                  <a:gd name="T32" fmla="*/ 32 w 98"/>
                  <a:gd name="T33" fmla="*/ 57 h 99"/>
                  <a:gd name="T34" fmla="*/ 56 w 98"/>
                  <a:gd name="T35" fmla="*/ 32 h 99"/>
                  <a:gd name="T36" fmla="*/ 57 w 98"/>
                  <a:gd name="T37" fmla="*/ 29 h 99"/>
                  <a:gd name="T38" fmla="*/ 28 w 98"/>
                  <a:gd name="T39" fmla="*/ 48 h 99"/>
                  <a:gd name="T40" fmla="*/ 8 w 98"/>
                  <a:gd name="T41" fmla="*/ 29 h 99"/>
                  <a:gd name="T42" fmla="*/ 28 w 98"/>
                  <a:gd name="T43" fmla="*/ 9 h 99"/>
                  <a:gd name="T44" fmla="*/ 48 w 98"/>
                  <a:gd name="T45" fmla="*/ 29 h 99"/>
                  <a:gd name="T46" fmla="*/ 28 w 98"/>
                  <a:gd name="T47" fmla="*/ 48 h 9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Lst>
                <a:rect l="0" t="0" r="r" b="b"/>
                <a:pathLst>
                  <a:path w="98" h="99">
                    <a:moveTo>
                      <a:pt x="70" y="42"/>
                    </a:moveTo>
                    <a:cubicBezTo>
                      <a:pt x="68" y="42"/>
                      <a:pt x="67" y="42"/>
                      <a:pt x="66" y="42"/>
                    </a:cubicBezTo>
                    <a:cubicBezTo>
                      <a:pt x="41" y="67"/>
                      <a:pt x="41" y="67"/>
                      <a:pt x="41" y="67"/>
                    </a:cubicBezTo>
                    <a:cubicBezTo>
                      <a:pt x="41" y="68"/>
                      <a:pt x="41" y="69"/>
                      <a:pt x="41" y="70"/>
                    </a:cubicBezTo>
                    <a:cubicBezTo>
                      <a:pt x="41" y="86"/>
                      <a:pt x="54" y="99"/>
                      <a:pt x="70" y="99"/>
                    </a:cubicBezTo>
                    <a:cubicBezTo>
                      <a:pt x="85" y="99"/>
                      <a:pt x="98" y="86"/>
                      <a:pt x="98" y="70"/>
                    </a:cubicBezTo>
                    <a:cubicBezTo>
                      <a:pt x="98" y="55"/>
                      <a:pt x="85" y="42"/>
                      <a:pt x="70" y="42"/>
                    </a:cubicBezTo>
                    <a:close/>
                    <a:moveTo>
                      <a:pt x="70" y="90"/>
                    </a:moveTo>
                    <a:cubicBezTo>
                      <a:pt x="59" y="90"/>
                      <a:pt x="50" y="81"/>
                      <a:pt x="50" y="70"/>
                    </a:cubicBezTo>
                    <a:cubicBezTo>
                      <a:pt x="50" y="59"/>
                      <a:pt x="59" y="51"/>
                      <a:pt x="70" y="51"/>
                    </a:cubicBezTo>
                    <a:cubicBezTo>
                      <a:pt x="81" y="51"/>
                      <a:pt x="89" y="59"/>
                      <a:pt x="89" y="70"/>
                    </a:cubicBezTo>
                    <a:cubicBezTo>
                      <a:pt x="89" y="81"/>
                      <a:pt x="81" y="90"/>
                      <a:pt x="70" y="90"/>
                    </a:cubicBezTo>
                    <a:close/>
                    <a:moveTo>
                      <a:pt x="57" y="29"/>
                    </a:moveTo>
                    <a:cubicBezTo>
                      <a:pt x="57" y="13"/>
                      <a:pt x="44" y="0"/>
                      <a:pt x="28" y="0"/>
                    </a:cubicBezTo>
                    <a:cubicBezTo>
                      <a:pt x="12" y="0"/>
                      <a:pt x="0" y="13"/>
                      <a:pt x="0" y="29"/>
                    </a:cubicBezTo>
                    <a:cubicBezTo>
                      <a:pt x="0" y="44"/>
                      <a:pt x="12" y="57"/>
                      <a:pt x="28" y="57"/>
                    </a:cubicBezTo>
                    <a:cubicBezTo>
                      <a:pt x="29" y="57"/>
                      <a:pt x="31" y="57"/>
                      <a:pt x="32" y="57"/>
                    </a:cubicBezTo>
                    <a:cubicBezTo>
                      <a:pt x="56" y="32"/>
                      <a:pt x="56" y="32"/>
                      <a:pt x="56" y="32"/>
                    </a:cubicBezTo>
                    <a:cubicBezTo>
                      <a:pt x="56" y="31"/>
                      <a:pt x="57" y="30"/>
                      <a:pt x="57" y="29"/>
                    </a:cubicBezTo>
                    <a:close/>
                    <a:moveTo>
                      <a:pt x="28" y="48"/>
                    </a:moveTo>
                    <a:cubicBezTo>
                      <a:pt x="17" y="48"/>
                      <a:pt x="8" y="40"/>
                      <a:pt x="8" y="29"/>
                    </a:cubicBezTo>
                    <a:cubicBezTo>
                      <a:pt x="8" y="18"/>
                      <a:pt x="17" y="9"/>
                      <a:pt x="28" y="9"/>
                    </a:cubicBezTo>
                    <a:cubicBezTo>
                      <a:pt x="39" y="9"/>
                      <a:pt x="48" y="18"/>
                      <a:pt x="48" y="29"/>
                    </a:cubicBezTo>
                    <a:cubicBezTo>
                      <a:pt x="48" y="40"/>
                      <a:pt x="39" y="48"/>
                      <a:pt x="28" y="48"/>
                    </a:cubicBezTo>
                    <a:close/>
                  </a:path>
                </a:pathLst>
              </a:custGeom>
              <a:grpFill/>
              <a:ln>
                <a:noFill/>
              </a:ln>
              <a:ex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489">
                  <a:solidFill>
                    <a:schemeClr val="tx1">
                      <a:lumMod val="65000"/>
                      <a:lumOff val="35000"/>
                    </a:schemeClr>
                  </a:solidFill>
                  <a:latin typeface="微软雅黑" panose="020B0503020204020204" pitchFamily="34" charset="-122"/>
                  <a:ea typeface="微软雅黑" panose="020B0503020204020204" pitchFamily="34" charset="-122"/>
                  <a:cs typeface="Arial" panose="020B0604020202020204" pitchFamily="34" charset="0"/>
                </a:endParaRPr>
              </a:p>
            </p:txBody>
          </p:sp>
          <p:sp>
            <p:nvSpPr>
              <p:cNvPr id="33" name="Freeform 933"/>
              <p:cNvSpPr>
                <a:spLocks/>
              </p:cNvSpPr>
              <p:nvPr/>
            </p:nvSpPr>
            <p:spPr bwMode="auto">
              <a:xfrm>
                <a:off x="2697060" y="5013664"/>
                <a:ext cx="220308" cy="219077"/>
              </a:xfrm>
              <a:custGeom>
                <a:avLst/>
                <a:gdLst>
                  <a:gd name="T0" fmla="*/ 179 w 179"/>
                  <a:gd name="T1" fmla="*/ 12 h 178"/>
                  <a:gd name="T2" fmla="*/ 14 w 179"/>
                  <a:gd name="T3" fmla="*/ 178 h 178"/>
                  <a:gd name="T4" fmla="*/ 0 w 179"/>
                  <a:gd name="T5" fmla="*/ 166 h 178"/>
                  <a:gd name="T6" fmla="*/ 165 w 179"/>
                  <a:gd name="T7" fmla="*/ 0 h 178"/>
                  <a:gd name="T8" fmla="*/ 179 w 179"/>
                  <a:gd name="T9" fmla="*/ 12 h 178"/>
                </a:gdLst>
                <a:ahLst/>
                <a:cxnLst>
                  <a:cxn ang="0">
                    <a:pos x="T0" y="T1"/>
                  </a:cxn>
                  <a:cxn ang="0">
                    <a:pos x="T2" y="T3"/>
                  </a:cxn>
                  <a:cxn ang="0">
                    <a:pos x="T4" y="T5"/>
                  </a:cxn>
                  <a:cxn ang="0">
                    <a:pos x="T6" y="T7"/>
                  </a:cxn>
                  <a:cxn ang="0">
                    <a:pos x="T8" y="T9"/>
                  </a:cxn>
                </a:cxnLst>
                <a:rect l="0" t="0" r="r" b="b"/>
                <a:pathLst>
                  <a:path w="179" h="178">
                    <a:moveTo>
                      <a:pt x="179" y="12"/>
                    </a:moveTo>
                    <a:lnTo>
                      <a:pt x="14" y="178"/>
                    </a:lnTo>
                    <a:lnTo>
                      <a:pt x="0" y="166"/>
                    </a:lnTo>
                    <a:lnTo>
                      <a:pt x="165" y="0"/>
                    </a:lnTo>
                    <a:lnTo>
                      <a:pt x="179" y="12"/>
                    </a:lnTo>
                    <a:close/>
                  </a:path>
                </a:pathLst>
              </a:custGeom>
              <a:grpFill/>
              <a:ln>
                <a:noFill/>
              </a:ln>
              <a:ex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489">
                  <a:solidFill>
                    <a:schemeClr val="tx1">
                      <a:lumMod val="65000"/>
                      <a:lumOff val="35000"/>
                    </a:schemeClr>
                  </a:solidFill>
                  <a:latin typeface="微软雅黑" panose="020B0503020204020204" pitchFamily="34" charset="-122"/>
                  <a:ea typeface="微软雅黑" panose="020B0503020204020204" pitchFamily="34" charset="-122"/>
                  <a:cs typeface="Arial" panose="020B0604020202020204" pitchFamily="34" charset="0"/>
                </a:endParaRPr>
              </a:p>
            </p:txBody>
          </p:sp>
        </p:grpSp>
      </p:grpSp>
      <p:grpSp>
        <p:nvGrpSpPr>
          <p:cNvPr id="37" name="组合 36"/>
          <p:cNvGrpSpPr/>
          <p:nvPr/>
        </p:nvGrpSpPr>
        <p:grpSpPr>
          <a:xfrm>
            <a:off x="1642897" y="3517732"/>
            <a:ext cx="2158455" cy="2196000"/>
            <a:chOff x="478903" y="4355475"/>
            <a:chExt cx="2158455" cy="2196000"/>
          </a:xfrm>
          <a:solidFill>
            <a:schemeClr val="accent5">
              <a:lumMod val="75000"/>
            </a:schemeClr>
          </a:solidFill>
        </p:grpSpPr>
        <p:grpSp>
          <p:nvGrpSpPr>
            <p:cNvPr id="38" name="组合 37"/>
            <p:cNvGrpSpPr>
              <a:grpSpLocks noChangeAspect="1"/>
            </p:cNvGrpSpPr>
            <p:nvPr/>
          </p:nvGrpSpPr>
          <p:grpSpPr>
            <a:xfrm>
              <a:off x="1795203" y="4733013"/>
              <a:ext cx="366333" cy="576000"/>
              <a:chOff x="2257888" y="5547128"/>
              <a:chExt cx="137373" cy="216000"/>
            </a:xfrm>
            <a:grpFill/>
          </p:grpSpPr>
          <p:sp>
            <p:nvSpPr>
              <p:cNvPr id="43" name="Freeform 69"/>
              <p:cNvSpPr>
                <a:spLocks/>
              </p:cNvSpPr>
              <p:nvPr/>
            </p:nvSpPr>
            <p:spPr bwMode="auto">
              <a:xfrm>
                <a:off x="2257888" y="5547128"/>
                <a:ext cx="137373" cy="140987"/>
              </a:xfrm>
              <a:custGeom>
                <a:avLst/>
                <a:gdLst>
                  <a:gd name="T0" fmla="*/ 57 w 64"/>
                  <a:gd name="T1" fmla="*/ 37 h 66"/>
                  <a:gd name="T2" fmla="*/ 43 w 64"/>
                  <a:gd name="T3" fmla="*/ 12 h 66"/>
                  <a:gd name="T4" fmla="*/ 39 w 64"/>
                  <a:gd name="T5" fmla="*/ 6 h 66"/>
                  <a:gd name="T6" fmla="*/ 25 w 64"/>
                  <a:gd name="T7" fmla="*/ 6 h 66"/>
                  <a:gd name="T8" fmla="*/ 22 w 64"/>
                  <a:gd name="T9" fmla="*/ 12 h 66"/>
                  <a:gd name="T10" fmla="*/ 8 w 64"/>
                  <a:gd name="T11" fmla="*/ 37 h 66"/>
                  <a:gd name="T12" fmla="*/ 4 w 64"/>
                  <a:gd name="T13" fmla="*/ 43 h 66"/>
                  <a:gd name="T14" fmla="*/ 11 w 64"/>
                  <a:gd name="T15" fmla="*/ 55 h 66"/>
                  <a:gd name="T16" fmla="*/ 18 w 64"/>
                  <a:gd name="T17" fmla="*/ 55 h 66"/>
                  <a:gd name="T18" fmla="*/ 19 w 64"/>
                  <a:gd name="T19" fmla="*/ 55 h 66"/>
                  <a:gd name="T20" fmla="*/ 19 w 64"/>
                  <a:gd name="T21" fmla="*/ 66 h 66"/>
                  <a:gd name="T22" fmla="*/ 32 w 64"/>
                  <a:gd name="T23" fmla="*/ 62 h 66"/>
                  <a:gd name="T24" fmla="*/ 32 w 64"/>
                  <a:gd name="T25" fmla="*/ 62 h 66"/>
                  <a:gd name="T26" fmla="*/ 46 w 64"/>
                  <a:gd name="T27" fmla="*/ 66 h 66"/>
                  <a:gd name="T28" fmla="*/ 46 w 64"/>
                  <a:gd name="T29" fmla="*/ 55 h 66"/>
                  <a:gd name="T30" fmla="*/ 46 w 64"/>
                  <a:gd name="T31" fmla="*/ 55 h 66"/>
                  <a:gd name="T32" fmla="*/ 53 w 64"/>
                  <a:gd name="T33" fmla="*/ 55 h 66"/>
                  <a:gd name="T34" fmla="*/ 60 w 64"/>
                  <a:gd name="T35" fmla="*/ 43 h 66"/>
                  <a:gd name="T36" fmla="*/ 57 w 64"/>
                  <a:gd name="T37" fmla="*/ 37 h 6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Lst>
                <a:rect l="0" t="0" r="r" b="b"/>
                <a:pathLst>
                  <a:path w="64" h="66">
                    <a:moveTo>
                      <a:pt x="57" y="37"/>
                    </a:moveTo>
                    <a:cubicBezTo>
                      <a:pt x="53" y="30"/>
                      <a:pt x="47" y="19"/>
                      <a:pt x="43" y="12"/>
                    </a:cubicBezTo>
                    <a:cubicBezTo>
                      <a:pt x="39" y="6"/>
                      <a:pt x="39" y="6"/>
                      <a:pt x="39" y="6"/>
                    </a:cubicBezTo>
                    <a:cubicBezTo>
                      <a:pt x="35" y="0"/>
                      <a:pt x="29" y="0"/>
                      <a:pt x="25" y="6"/>
                    </a:cubicBezTo>
                    <a:cubicBezTo>
                      <a:pt x="22" y="12"/>
                      <a:pt x="22" y="12"/>
                      <a:pt x="22" y="12"/>
                    </a:cubicBezTo>
                    <a:cubicBezTo>
                      <a:pt x="18" y="19"/>
                      <a:pt x="11" y="30"/>
                      <a:pt x="8" y="37"/>
                    </a:cubicBezTo>
                    <a:cubicBezTo>
                      <a:pt x="4" y="43"/>
                      <a:pt x="4" y="43"/>
                      <a:pt x="4" y="43"/>
                    </a:cubicBezTo>
                    <a:cubicBezTo>
                      <a:pt x="0" y="50"/>
                      <a:pt x="3" y="55"/>
                      <a:pt x="11" y="55"/>
                    </a:cubicBezTo>
                    <a:cubicBezTo>
                      <a:pt x="18" y="55"/>
                      <a:pt x="18" y="55"/>
                      <a:pt x="18" y="55"/>
                    </a:cubicBezTo>
                    <a:cubicBezTo>
                      <a:pt x="19" y="55"/>
                      <a:pt x="19" y="55"/>
                      <a:pt x="19" y="55"/>
                    </a:cubicBezTo>
                    <a:cubicBezTo>
                      <a:pt x="19" y="66"/>
                      <a:pt x="19" y="66"/>
                      <a:pt x="19" y="66"/>
                    </a:cubicBezTo>
                    <a:cubicBezTo>
                      <a:pt x="23" y="63"/>
                      <a:pt x="27" y="62"/>
                      <a:pt x="32" y="62"/>
                    </a:cubicBezTo>
                    <a:cubicBezTo>
                      <a:pt x="32" y="62"/>
                      <a:pt x="32" y="62"/>
                      <a:pt x="32" y="62"/>
                    </a:cubicBezTo>
                    <a:cubicBezTo>
                      <a:pt x="37" y="62"/>
                      <a:pt x="42" y="63"/>
                      <a:pt x="46" y="66"/>
                    </a:cubicBezTo>
                    <a:cubicBezTo>
                      <a:pt x="46" y="55"/>
                      <a:pt x="46" y="55"/>
                      <a:pt x="46" y="55"/>
                    </a:cubicBezTo>
                    <a:cubicBezTo>
                      <a:pt x="46" y="55"/>
                      <a:pt x="46" y="55"/>
                      <a:pt x="46" y="55"/>
                    </a:cubicBezTo>
                    <a:cubicBezTo>
                      <a:pt x="53" y="55"/>
                      <a:pt x="53" y="55"/>
                      <a:pt x="53" y="55"/>
                    </a:cubicBezTo>
                    <a:cubicBezTo>
                      <a:pt x="61" y="55"/>
                      <a:pt x="64" y="49"/>
                      <a:pt x="60" y="43"/>
                    </a:cubicBezTo>
                    <a:lnTo>
                      <a:pt x="57" y="37"/>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121920" tIns="60960" rIns="121920" bIns="60960" numCol="1" anchor="t" anchorCtr="0" compatLnSpc="1">
                <a:prstTxWarp prst="textNoShape">
                  <a:avLst/>
                </a:prstTxWarp>
              </a:bodyPr>
              <a:lstStyle/>
              <a:p>
                <a:endParaRPr lang="zh-CN" altLang="en-US" sz="2489">
                  <a:solidFill>
                    <a:schemeClr val="tx1">
                      <a:lumMod val="65000"/>
                      <a:lumOff val="35000"/>
                    </a:schemeClr>
                  </a:solidFill>
                  <a:latin typeface="微软雅黑" panose="020B0503020204020204" pitchFamily="34" charset="-122"/>
                  <a:ea typeface="微软雅黑" panose="020B0503020204020204" pitchFamily="34" charset="-122"/>
                  <a:cs typeface="Arial" panose="020B0604020202020204" pitchFamily="34" charset="0"/>
                </a:endParaRPr>
              </a:p>
            </p:txBody>
          </p:sp>
          <p:sp>
            <p:nvSpPr>
              <p:cNvPr id="44" name="Freeform 70"/>
              <p:cNvSpPr>
                <a:spLocks/>
              </p:cNvSpPr>
              <p:nvPr/>
            </p:nvSpPr>
            <p:spPr bwMode="auto">
              <a:xfrm>
                <a:off x="2290424" y="5688115"/>
                <a:ext cx="75013" cy="75013"/>
              </a:xfrm>
              <a:custGeom>
                <a:avLst/>
                <a:gdLst>
                  <a:gd name="T0" fmla="*/ 17 w 35"/>
                  <a:gd name="T1" fmla="*/ 0 h 35"/>
                  <a:gd name="T2" fmla="*/ 17 w 35"/>
                  <a:gd name="T3" fmla="*/ 0 h 35"/>
                  <a:gd name="T4" fmla="*/ 17 w 35"/>
                  <a:gd name="T5" fmla="*/ 0 h 35"/>
                  <a:gd name="T6" fmla="*/ 17 w 35"/>
                  <a:gd name="T7" fmla="*/ 0 h 35"/>
                  <a:gd name="T8" fmla="*/ 17 w 35"/>
                  <a:gd name="T9" fmla="*/ 0 h 35"/>
                  <a:gd name="T10" fmla="*/ 4 w 35"/>
                  <a:gd name="T11" fmla="*/ 6 h 35"/>
                  <a:gd name="T12" fmla="*/ 0 w 35"/>
                  <a:gd name="T13" fmla="*/ 17 h 35"/>
                  <a:gd name="T14" fmla="*/ 0 w 35"/>
                  <a:gd name="T15" fmla="*/ 17 h 35"/>
                  <a:gd name="T16" fmla="*/ 17 w 35"/>
                  <a:gd name="T17" fmla="*/ 35 h 35"/>
                  <a:gd name="T18" fmla="*/ 17 w 35"/>
                  <a:gd name="T19" fmla="*/ 35 h 35"/>
                  <a:gd name="T20" fmla="*/ 35 w 35"/>
                  <a:gd name="T21" fmla="*/ 17 h 35"/>
                  <a:gd name="T22" fmla="*/ 35 w 35"/>
                  <a:gd name="T23" fmla="*/ 17 h 35"/>
                  <a:gd name="T24" fmla="*/ 31 w 35"/>
                  <a:gd name="T25" fmla="*/ 6 h 35"/>
                  <a:gd name="T26" fmla="*/ 17 w 35"/>
                  <a:gd name="T27" fmla="*/ 0 h 3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35" h="35">
                    <a:moveTo>
                      <a:pt x="17" y="0"/>
                    </a:moveTo>
                    <a:cubicBezTo>
                      <a:pt x="17" y="0"/>
                      <a:pt x="17" y="0"/>
                      <a:pt x="17" y="0"/>
                    </a:cubicBezTo>
                    <a:cubicBezTo>
                      <a:pt x="17" y="0"/>
                      <a:pt x="17" y="0"/>
                      <a:pt x="17" y="0"/>
                    </a:cubicBezTo>
                    <a:cubicBezTo>
                      <a:pt x="17" y="0"/>
                      <a:pt x="17" y="0"/>
                      <a:pt x="17" y="0"/>
                    </a:cubicBezTo>
                    <a:cubicBezTo>
                      <a:pt x="17" y="0"/>
                      <a:pt x="17" y="0"/>
                      <a:pt x="17" y="0"/>
                    </a:cubicBezTo>
                    <a:cubicBezTo>
                      <a:pt x="12" y="0"/>
                      <a:pt x="7" y="2"/>
                      <a:pt x="4" y="6"/>
                    </a:cubicBezTo>
                    <a:cubicBezTo>
                      <a:pt x="1" y="9"/>
                      <a:pt x="0" y="13"/>
                      <a:pt x="0" y="17"/>
                    </a:cubicBezTo>
                    <a:cubicBezTo>
                      <a:pt x="0" y="17"/>
                      <a:pt x="0" y="17"/>
                      <a:pt x="0" y="17"/>
                    </a:cubicBezTo>
                    <a:cubicBezTo>
                      <a:pt x="0" y="27"/>
                      <a:pt x="8" y="35"/>
                      <a:pt x="17" y="35"/>
                    </a:cubicBezTo>
                    <a:cubicBezTo>
                      <a:pt x="17" y="35"/>
                      <a:pt x="17" y="35"/>
                      <a:pt x="17" y="35"/>
                    </a:cubicBezTo>
                    <a:cubicBezTo>
                      <a:pt x="27" y="35"/>
                      <a:pt x="35" y="27"/>
                      <a:pt x="35" y="17"/>
                    </a:cubicBezTo>
                    <a:cubicBezTo>
                      <a:pt x="35" y="17"/>
                      <a:pt x="35" y="17"/>
                      <a:pt x="35" y="17"/>
                    </a:cubicBezTo>
                    <a:cubicBezTo>
                      <a:pt x="35" y="13"/>
                      <a:pt x="33" y="9"/>
                      <a:pt x="31" y="6"/>
                    </a:cubicBezTo>
                    <a:cubicBezTo>
                      <a:pt x="27" y="2"/>
                      <a:pt x="23" y="0"/>
                      <a:pt x="17" y="0"/>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121920" tIns="60960" rIns="121920" bIns="60960" numCol="1" anchor="t" anchorCtr="0" compatLnSpc="1">
                <a:prstTxWarp prst="textNoShape">
                  <a:avLst/>
                </a:prstTxWarp>
              </a:bodyPr>
              <a:lstStyle/>
              <a:p>
                <a:endParaRPr lang="zh-CN" altLang="en-US" sz="2489">
                  <a:solidFill>
                    <a:schemeClr val="tx1">
                      <a:lumMod val="65000"/>
                      <a:lumOff val="35000"/>
                    </a:schemeClr>
                  </a:solidFill>
                  <a:latin typeface="微软雅黑" panose="020B0503020204020204" pitchFamily="34" charset="-122"/>
                  <a:ea typeface="微软雅黑" panose="020B0503020204020204" pitchFamily="34" charset="-122"/>
                  <a:cs typeface="Arial" panose="020B0604020202020204" pitchFamily="34" charset="0"/>
                </a:endParaRPr>
              </a:p>
            </p:txBody>
          </p:sp>
        </p:grpSp>
        <p:grpSp>
          <p:nvGrpSpPr>
            <p:cNvPr id="39" name="组合 38"/>
            <p:cNvGrpSpPr>
              <a:grpSpLocks noChangeAspect="1"/>
            </p:cNvGrpSpPr>
            <p:nvPr/>
          </p:nvGrpSpPr>
          <p:grpSpPr>
            <a:xfrm>
              <a:off x="478903" y="4355475"/>
              <a:ext cx="2158455" cy="2196000"/>
              <a:chOff x="5397500" y="5734050"/>
              <a:chExt cx="365125" cy="371476"/>
            </a:xfrm>
            <a:grpFill/>
          </p:grpSpPr>
          <p:sp>
            <p:nvSpPr>
              <p:cNvPr id="40" name="Freeform 288"/>
              <p:cNvSpPr>
                <a:spLocks/>
              </p:cNvSpPr>
              <p:nvPr/>
            </p:nvSpPr>
            <p:spPr bwMode="auto">
              <a:xfrm>
                <a:off x="5532438" y="5907088"/>
                <a:ext cx="71438" cy="68263"/>
              </a:xfrm>
              <a:custGeom>
                <a:avLst/>
                <a:gdLst>
                  <a:gd name="T0" fmla="*/ 45 w 45"/>
                  <a:gd name="T1" fmla="*/ 17 h 43"/>
                  <a:gd name="T2" fmla="*/ 17 w 45"/>
                  <a:gd name="T3" fmla="*/ 43 h 43"/>
                  <a:gd name="T4" fmla="*/ 0 w 45"/>
                  <a:gd name="T5" fmla="*/ 26 h 43"/>
                  <a:gd name="T6" fmla="*/ 29 w 45"/>
                  <a:gd name="T7" fmla="*/ 0 h 43"/>
                  <a:gd name="T8" fmla="*/ 45 w 45"/>
                  <a:gd name="T9" fmla="*/ 17 h 43"/>
                </a:gdLst>
                <a:ahLst/>
                <a:cxnLst>
                  <a:cxn ang="0">
                    <a:pos x="T0" y="T1"/>
                  </a:cxn>
                  <a:cxn ang="0">
                    <a:pos x="T2" y="T3"/>
                  </a:cxn>
                  <a:cxn ang="0">
                    <a:pos x="T4" y="T5"/>
                  </a:cxn>
                  <a:cxn ang="0">
                    <a:pos x="T6" y="T7"/>
                  </a:cxn>
                  <a:cxn ang="0">
                    <a:pos x="T8" y="T9"/>
                  </a:cxn>
                </a:cxnLst>
                <a:rect l="0" t="0" r="r" b="b"/>
                <a:pathLst>
                  <a:path w="45" h="43">
                    <a:moveTo>
                      <a:pt x="45" y="17"/>
                    </a:moveTo>
                    <a:lnTo>
                      <a:pt x="17" y="43"/>
                    </a:lnTo>
                    <a:lnTo>
                      <a:pt x="0" y="26"/>
                    </a:lnTo>
                    <a:lnTo>
                      <a:pt x="29" y="0"/>
                    </a:lnTo>
                    <a:lnTo>
                      <a:pt x="45" y="17"/>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121920" tIns="60960" rIns="121920" bIns="60960" numCol="1" anchor="t" anchorCtr="0" compatLnSpc="1">
                <a:prstTxWarp prst="textNoShape">
                  <a:avLst/>
                </a:prstTxWarp>
              </a:bodyPr>
              <a:lstStyle/>
              <a:p>
                <a:endParaRPr lang="zh-CN" altLang="en-US" sz="2489">
                  <a:solidFill>
                    <a:schemeClr val="tx1">
                      <a:lumMod val="65000"/>
                      <a:lumOff val="35000"/>
                    </a:schemeClr>
                  </a:solidFill>
                  <a:latin typeface="微软雅黑" panose="020B0503020204020204" pitchFamily="34" charset="-122"/>
                  <a:ea typeface="微软雅黑" panose="020B0503020204020204" pitchFamily="34" charset="-122"/>
                  <a:cs typeface="Arial" panose="020B0604020202020204" pitchFamily="34" charset="0"/>
                </a:endParaRPr>
              </a:p>
            </p:txBody>
          </p:sp>
          <p:sp>
            <p:nvSpPr>
              <p:cNvPr id="41" name="Freeform 289"/>
              <p:cNvSpPr>
                <a:spLocks noEditPoints="1"/>
              </p:cNvSpPr>
              <p:nvPr/>
            </p:nvSpPr>
            <p:spPr bwMode="auto">
              <a:xfrm>
                <a:off x="5537200" y="5734050"/>
                <a:ext cx="225425" cy="225425"/>
              </a:xfrm>
              <a:custGeom>
                <a:avLst/>
                <a:gdLst>
                  <a:gd name="T0" fmla="*/ 30 w 60"/>
                  <a:gd name="T1" fmla="*/ 0 h 60"/>
                  <a:gd name="T2" fmla="*/ 0 w 60"/>
                  <a:gd name="T3" fmla="*/ 30 h 60"/>
                  <a:gd name="T4" fmla="*/ 30 w 60"/>
                  <a:gd name="T5" fmla="*/ 60 h 60"/>
                  <a:gd name="T6" fmla="*/ 60 w 60"/>
                  <a:gd name="T7" fmla="*/ 30 h 60"/>
                  <a:gd name="T8" fmla="*/ 30 w 60"/>
                  <a:gd name="T9" fmla="*/ 0 h 60"/>
                  <a:gd name="T10" fmla="*/ 30 w 60"/>
                  <a:gd name="T11" fmla="*/ 51 h 60"/>
                  <a:gd name="T12" fmla="*/ 8 w 60"/>
                  <a:gd name="T13" fmla="*/ 30 h 60"/>
                  <a:gd name="T14" fmla="*/ 30 w 60"/>
                  <a:gd name="T15" fmla="*/ 8 h 60"/>
                  <a:gd name="T16" fmla="*/ 52 w 60"/>
                  <a:gd name="T17" fmla="*/ 30 h 60"/>
                  <a:gd name="T18" fmla="*/ 30 w 60"/>
                  <a:gd name="T19" fmla="*/ 51 h 6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60" h="60">
                    <a:moveTo>
                      <a:pt x="30" y="0"/>
                    </a:moveTo>
                    <a:cubicBezTo>
                      <a:pt x="13" y="0"/>
                      <a:pt x="0" y="13"/>
                      <a:pt x="0" y="30"/>
                    </a:cubicBezTo>
                    <a:cubicBezTo>
                      <a:pt x="0" y="47"/>
                      <a:pt x="13" y="60"/>
                      <a:pt x="30" y="60"/>
                    </a:cubicBezTo>
                    <a:cubicBezTo>
                      <a:pt x="47" y="60"/>
                      <a:pt x="60" y="47"/>
                      <a:pt x="60" y="30"/>
                    </a:cubicBezTo>
                    <a:cubicBezTo>
                      <a:pt x="60" y="13"/>
                      <a:pt x="47" y="0"/>
                      <a:pt x="30" y="0"/>
                    </a:cubicBezTo>
                    <a:close/>
                    <a:moveTo>
                      <a:pt x="30" y="51"/>
                    </a:moveTo>
                    <a:cubicBezTo>
                      <a:pt x="18" y="51"/>
                      <a:pt x="8" y="42"/>
                      <a:pt x="8" y="30"/>
                    </a:cubicBezTo>
                    <a:cubicBezTo>
                      <a:pt x="8" y="18"/>
                      <a:pt x="18" y="8"/>
                      <a:pt x="30" y="8"/>
                    </a:cubicBezTo>
                    <a:cubicBezTo>
                      <a:pt x="42" y="8"/>
                      <a:pt x="52" y="18"/>
                      <a:pt x="52" y="30"/>
                    </a:cubicBezTo>
                    <a:cubicBezTo>
                      <a:pt x="52" y="42"/>
                      <a:pt x="42" y="51"/>
                      <a:pt x="30" y="51"/>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121920" tIns="60960" rIns="121920" bIns="60960" numCol="1" anchor="t" anchorCtr="0" compatLnSpc="1">
                <a:prstTxWarp prst="textNoShape">
                  <a:avLst/>
                </a:prstTxWarp>
              </a:bodyPr>
              <a:lstStyle/>
              <a:p>
                <a:endParaRPr lang="zh-CN" altLang="en-US" sz="2489">
                  <a:solidFill>
                    <a:schemeClr val="tx1">
                      <a:lumMod val="65000"/>
                      <a:lumOff val="35000"/>
                    </a:schemeClr>
                  </a:solidFill>
                  <a:latin typeface="微软雅黑" panose="020B0503020204020204" pitchFamily="34" charset="-122"/>
                  <a:ea typeface="微软雅黑" panose="020B0503020204020204" pitchFamily="34" charset="-122"/>
                  <a:cs typeface="Arial" panose="020B0604020202020204" pitchFamily="34" charset="0"/>
                </a:endParaRPr>
              </a:p>
            </p:txBody>
          </p:sp>
          <p:sp>
            <p:nvSpPr>
              <p:cNvPr id="42" name="Freeform 291"/>
              <p:cNvSpPr>
                <a:spLocks/>
              </p:cNvSpPr>
              <p:nvPr/>
            </p:nvSpPr>
            <p:spPr bwMode="auto">
              <a:xfrm>
                <a:off x="5397500" y="5951538"/>
                <a:ext cx="158750" cy="153988"/>
              </a:xfrm>
              <a:custGeom>
                <a:avLst/>
                <a:gdLst>
                  <a:gd name="T0" fmla="*/ 30 w 42"/>
                  <a:gd name="T1" fmla="*/ 0 h 41"/>
                  <a:gd name="T2" fmla="*/ 3 w 42"/>
                  <a:gd name="T3" fmla="*/ 26 h 41"/>
                  <a:gd name="T4" fmla="*/ 3 w 42"/>
                  <a:gd name="T5" fmla="*/ 38 h 41"/>
                  <a:gd name="T6" fmla="*/ 15 w 42"/>
                  <a:gd name="T7" fmla="*/ 38 h 41"/>
                  <a:gd name="T8" fmla="*/ 42 w 42"/>
                  <a:gd name="T9" fmla="*/ 12 h 41"/>
                  <a:gd name="T10" fmla="*/ 30 w 42"/>
                  <a:gd name="T11" fmla="*/ 0 h 41"/>
                </a:gdLst>
                <a:ahLst/>
                <a:cxnLst>
                  <a:cxn ang="0">
                    <a:pos x="T0" y="T1"/>
                  </a:cxn>
                  <a:cxn ang="0">
                    <a:pos x="T2" y="T3"/>
                  </a:cxn>
                  <a:cxn ang="0">
                    <a:pos x="T4" y="T5"/>
                  </a:cxn>
                  <a:cxn ang="0">
                    <a:pos x="T6" y="T7"/>
                  </a:cxn>
                  <a:cxn ang="0">
                    <a:pos x="T8" y="T9"/>
                  </a:cxn>
                  <a:cxn ang="0">
                    <a:pos x="T10" y="T11"/>
                  </a:cxn>
                </a:cxnLst>
                <a:rect l="0" t="0" r="r" b="b"/>
                <a:pathLst>
                  <a:path w="42" h="41">
                    <a:moveTo>
                      <a:pt x="30" y="0"/>
                    </a:moveTo>
                    <a:cubicBezTo>
                      <a:pt x="3" y="26"/>
                      <a:pt x="3" y="26"/>
                      <a:pt x="3" y="26"/>
                    </a:cubicBezTo>
                    <a:cubicBezTo>
                      <a:pt x="0" y="29"/>
                      <a:pt x="0" y="34"/>
                      <a:pt x="3" y="38"/>
                    </a:cubicBezTo>
                    <a:cubicBezTo>
                      <a:pt x="6" y="41"/>
                      <a:pt x="12" y="41"/>
                      <a:pt x="15" y="38"/>
                    </a:cubicBezTo>
                    <a:cubicBezTo>
                      <a:pt x="42" y="12"/>
                      <a:pt x="42" y="12"/>
                      <a:pt x="42" y="12"/>
                    </a:cubicBezTo>
                    <a:lnTo>
                      <a:pt x="30" y="0"/>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121920" tIns="60960" rIns="121920" bIns="60960" numCol="1" anchor="t" anchorCtr="0" compatLnSpc="1">
                <a:prstTxWarp prst="textNoShape">
                  <a:avLst/>
                </a:prstTxWarp>
              </a:bodyPr>
              <a:lstStyle/>
              <a:p>
                <a:endParaRPr lang="zh-CN" altLang="en-US" sz="2489">
                  <a:solidFill>
                    <a:schemeClr val="tx1">
                      <a:lumMod val="65000"/>
                      <a:lumOff val="35000"/>
                    </a:schemeClr>
                  </a:solidFill>
                  <a:latin typeface="微软雅黑" panose="020B0503020204020204" pitchFamily="34" charset="-122"/>
                  <a:ea typeface="微软雅黑" panose="020B0503020204020204" pitchFamily="34" charset="-122"/>
                  <a:cs typeface="Arial" panose="020B0604020202020204" pitchFamily="34" charset="0"/>
                </a:endParaRPr>
              </a:p>
            </p:txBody>
          </p:sp>
        </p:grpSp>
      </p:grpSp>
      <p:sp>
        <p:nvSpPr>
          <p:cNvPr id="45" name="矩形 44"/>
          <p:cNvSpPr/>
          <p:nvPr/>
        </p:nvSpPr>
        <p:spPr>
          <a:xfrm>
            <a:off x="7084548" y="1432300"/>
            <a:ext cx="1569642" cy="369324"/>
          </a:xfrm>
          <a:prstGeom prst="rect">
            <a:avLst/>
          </a:prstGeom>
        </p:spPr>
        <p:txBody>
          <a:bodyPr wrap="none" lIns="91431" tIns="45716" rIns="91431" bIns="45716">
            <a:spAutoFit/>
          </a:bodyPr>
          <a:lstStyle/>
          <a:p>
            <a:pPr>
              <a:spcBef>
                <a:spcPct val="0"/>
              </a:spcBef>
              <a:buFont typeface="Arial" charset="0"/>
              <a:buNone/>
            </a:pPr>
            <a:r>
              <a:rPr lang="zh-CN" altLang="en-US" b="1" dirty="0" smtClean="0">
                <a:solidFill>
                  <a:schemeClr val="tx1">
                    <a:lumMod val="65000"/>
                    <a:lumOff val="35000"/>
                  </a:schemeClr>
                </a:solidFill>
                <a:latin typeface="微软雅黑" panose="020B0503020204020204" pitchFamily="34" charset="-122"/>
                <a:ea typeface="微软雅黑" panose="020B0503020204020204" pitchFamily="34" charset="-122"/>
                <a:cs typeface="Arial" panose="020B0604020202020204" pitchFamily="34" charset="0"/>
              </a:rPr>
              <a:t>点击输入标题</a:t>
            </a:r>
            <a:endParaRPr lang="zh-CN" altLang="en-US" b="1" dirty="0">
              <a:solidFill>
                <a:schemeClr val="tx1">
                  <a:lumMod val="65000"/>
                  <a:lumOff val="35000"/>
                </a:schemeClr>
              </a:solidFill>
              <a:latin typeface="微软雅黑" panose="020B0503020204020204" pitchFamily="34" charset="-122"/>
              <a:ea typeface="微软雅黑" panose="020B0503020204020204" pitchFamily="34" charset="-122"/>
              <a:cs typeface="Arial" panose="020B0604020202020204" pitchFamily="34" charset="0"/>
            </a:endParaRPr>
          </a:p>
        </p:txBody>
      </p:sp>
      <p:sp>
        <p:nvSpPr>
          <p:cNvPr id="46" name="矩形 45"/>
          <p:cNvSpPr>
            <a:spLocks noChangeArrowheads="1"/>
          </p:cNvSpPr>
          <p:nvPr/>
        </p:nvSpPr>
        <p:spPr bwMode="auto">
          <a:xfrm>
            <a:off x="7084548" y="1801075"/>
            <a:ext cx="3621551" cy="86792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1431" tIns="45716" rIns="91431" bIns="45716">
            <a:spAutoFit/>
          </a:bodyPr>
          <a:lstStyle>
            <a:lvl1pPr>
              <a:spcBef>
                <a:spcPct val="20000"/>
              </a:spcBef>
              <a:buFont typeface="Arial" charset="0"/>
              <a:buChar char="•"/>
              <a:defRPr sz="3200">
                <a:solidFill>
                  <a:schemeClr val="tx1"/>
                </a:solidFill>
                <a:latin typeface="微软雅黑" pitchFamily="34" charset="-122"/>
                <a:ea typeface="微软雅黑" pitchFamily="34" charset="-122"/>
                <a:sym typeface="Calibri" pitchFamily="34" charset="0"/>
              </a:defRPr>
            </a:lvl1pPr>
            <a:lvl2pPr marL="742950" indent="-285750">
              <a:spcBef>
                <a:spcPct val="20000"/>
              </a:spcBef>
              <a:buFont typeface="Arial" charset="0"/>
              <a:buChar char="–"/>
              <a:defRPr sz="2800">
                <a:solidFill>
                  <a:schemeClr val="tx1"/>
                </a:solidFill>
                <a:latin typeface="微软雅黑" pitchFamily="34" charset="-122"/>
                <a:ea typeface="微软雅黑" pitchFamily="34" charset="-122"/>
                <a:sym typeface="Calibri" pitchFamily="34" charset="0"/>
              </a:defRPr>
            </a:lvl2pPr>
            <a:lvl3pPr marL="1143000" indent="-228600">
              <a:spcBef>
                <a:spcPct val="20000"/>
              </a:spcBef>
              <a:buFont typeface="Arial" charset="0"/>
              <a:buChar char="•"/>
              <a:defRPr sz="2400">
                <a:solidFill>
                  <a:schemeClr val="tx1"/>
                </a:solidFill>
                <a:latin typeface="微软雅黑" pitchFamily="34" charset="-122"/>
                <a:ea typeface="微软雅黑" pitchFamily="34" charset="-122"/>
                <a:sym typeface="Calibri" pitchFamily="34" charset="0"/>
              </a:defRPr>
            </a:lvl3pPr>
            <a:lvl4pPr marL="1600200" indent="-228600">
              <a:spcBef>
                <a:spcPct val="20000"/>
              </a:spcBef>
              <a:buFont typeface="Arial" charset="0"/>
              <a:buChar char="–"/>
              <a:defRPr sz="2000">
                <a:solidFill>
                  <a:schemeClr val="tx1"/>
                </a:solidFill>
                <a:latin typeface="微软雅黑" pitchFamily="34" charset="-122"/>
                <a:ea typeface="微软雅黑" pitchFamily="34" charset="-122"/>
                <a:sym typeface="Calibri" pitchFamily="34" charset="0"/>
              </a:defRPr>
            </a:lvl4pPr>
            <a:lvl5pPr marL="2057400" indent="-228600">
              <a:spcBef>
                <a:spcPct val="20000"/>
              </a:spcBef>
              <a:buFont typeface="Arial" charset="0"/>
              <a:buChar char="»"/>
              <a:defRPr sz="2000">
                <a:solidFill>
                  <a:schemeClr val="tx1"/>
                </a:solidFill>
                <a:latin typeface="微软雅黑" pitchFamily="34" charset="-122"/>
                <a:ea typeface="微软雅黑" pitchFamily="34" charset="-122"/>
                <a:sym typeface="Calibri" pitchFamily="34" charset="0"/>
              </a:defRPr>
            </a:lvl5pPr>
            <a:lvl6pPr marL="2514600" indent="-228600" eaLnBrk="0" fontAlgn="base" hangingPunct="0">
              <a:spcBef>
                <a:spcPct val="20000"/>
              </a:spcBef>
              <a:spcAft>
                <a:spcPct val="0"/>
              </a:spcAft>
              <a:buFont typeface="Arial" charset="0"/>
              <a:buChar char="»"/>
              <a:defRPr sz="2000">
                <a:solidFill>
                  <a:schemeClr val="tx1"/>
                </a:solidFill>
                <a:latin typeface="微软雅黑" pitchFamily="34" charset="-122"/>
                <a:ea typeface="微软雅黑" pitchFamily="34" charset="-122"/>
                <a:sym typeface="Calibri" pitchFamily="34" charset="0"/>
              </a:defRPr>
            </a:lvl6pPr>
            <a:lvl7pPr marL="2971800" indent="-228600" eaLnBrk="0" fontAlgn="base" hangingPunct="0">
              <a:spcBef>
                <a:spcPct val="20000"/>
              </a:spcBef>
              <a:spcAft>
                <a:spcPct val="0"/>
              </a:spcAft>
              <a:buFont typeface="Arial" charset="0"/>
              <a:buChar char="»"/>
              <a:defRPr sz="2000">
                <a:solidFill>
                  <a:schemeClr val="tx1"/>
                </a:solidFill>
                <a:latin typeface="微软雅黑" pitchFamily="34" charset="-122"/>
                <a:ea typeface="微软雅黑" pitchFamily="34" charset="-122"/>
                <a:sym typeface="Calibri" pitchFamily="34" charset="0"/>
              </a:defRPr>
            </a:lvl7pPr>
            <a:lvl8pPr marL="3429000" indent="-228600" eaLnBrk="0" fontAlgn="base" hangingPunct="0">
              <a:spcBef>
                <a:spcPct val="20000"/>
              </a:spcBef>
              <a:spcAft>
                <a:spcPct val="0"/>
              </a:spcAft>
              <a:buFont typeface="Arial" charset="0"/>
              <a:buChar char="»"/>
              <a:defRPr sz="2000">
                <a:solidFill>
                  <a:schemeClr val="tx1"/>
                </a:solidFill>
                <a:latin typeface="微软雅黑" pitchFamily="34" charset="-122"/>
                <a:ea typeface="微软雅黑" pitchFamily="34" charset="-122"/>
                <a:sym typeface="Calibri" pitchFamily="34" charset="0"/>
              </a:defRPr>
            </a:lvl8pPr>
            <a:lvl9pPr marL="3886200" indent="-228600" eaLnBrk="0" fontAlgn="base" hangingPunct="0">
              <a:spcBef>
                <a:spcPct val="20000"/>
              </a:spcBef>
              <a:spcAft>
                <a:spcPct val="0"/>
              </a:spcAft>
              <a:buFont typeface="Arial" charset="0"/>
              <a:buChar char="»"/>
              <a:defRPr sz="2000">
                <a:solidFill>
                  <a:schemeClr val="tx1"/>
                </a:solidFill>
                <a:latin typeface="微软雅黑" pitchFamily="34" charset="-122"/>
                <a:ea typeface="微软雅黑" pitchFamily="34" charset="-122"/>
                <a:sym typeface="Calibri" pitchFamily="34" charset="0"/>
              </a:defRPr>
            </a:lvl9pPr>
          </a:lstStyle>
          <a:p>
            <a:pPr>
              <a:lnSpc>
                <a:spcPct val="120000"/>
              </a:lnSpc>
              <a:spcBef>
                <a:spcPct val="0"/>
              </a:spcBef>
              <a:buNone/>
            </a:pPr>
            <a:r>
              <a:rPr lang="zh-CN" altLang="en-US" sz="1400" dirty="0">
                <a:solidFill>
                  <a:schemeClr val="tx1">
                    <a:lumMod val="65000"/>
                    <a:lumOff val="35000"/>
                  </a:schemeClr>
                </a:solidFill>
                <a:sym typeface="微软雅黑" pitchFamily="34" charset="-122"/>
              </a:rPr>
              <a:t>在此录入上述图表的综合描述说明，在此录入上述图表的综合描述说明，在此录入上述图表的综合描述说明。</a:t>
            </a:r>
          </a:p>
        </p:txBody>
      </p:sp>
      <p:sp>
        <p:nvSpPr>
          <p:cNvPr id="47" name="矩形 46"/>
          <p:cNvSpPr/>
          <p:nvPr/>
        </p:nvSpPr>
        <p:spPr>
          <a:xfrm>
            <a:off x="7084548" y="2771644"/>
            <a:ext cx="1569642" cy="369324"/>
          </a:xfrm>
          <a:prstGeom prst="rect">
            <a:avLst/>
          </a:prstGeom>
        </p:spPr>
        <p:txBody>
          <a:bodyPr wrap="none" lIns="91431" tIns="45716" rIns="91431" bIns="45716">
            <a:spAutoFit/>
          </a:bodyPr>
          <a:lstStyle/>
          <a:p>
            <a:pPr>
              <a:spcBef>
                <a:spcPct val="0"/>
              </a:spcBef>
              <a:buFont typeface="Arial" charset="0"/>
              <a:buNone/>
            </a:pPr>
            <a:r>
              <a:rPr lang="zh-CN" altLang="en-US" b="1" dirty="0" smtClean="0">
                <a:solidFill>
                  <a:schemeClr val="tx1">
                    <a:lumMod val="65000"/>
                    <a:lumOff val="35000"/>
                  </a:schemeClr>
                </a:solidFill>
                <a:latin typeface="微软雅黑" panose="020B0503020204020204" pitchFamily="34" charset="-122"/>
                <a:ea typeface="微软雅黑" panose="020B0503020204020204" pitchFamily="34" charset="-122"/>
                <a:cs typeface="Arial" panose="020B0604020202020204" pitchFamily="34" charset="0"/>
              </a:rPr>
              <a:t>点击输入标题</a:t>
            </a:r>
            <a:endParaRPr lang="zh-CN" altLang="en-US" b="1" dirty="0">
              <a:solidFill>
                <a:schemeClr val="tx1">
                  <a:lumMod val="65000"/>
                  <a:lumOff val="35000"/>
                </a:schemeClr>
              </a:solidFill>
              <a:latin typeface="微软雅黑" panose="020B0503020204020204" pitchFamily="34" charset="-122"/>
              <a:ea typeface="微软雅黑" panose="020B0503020204020204" pitchFamily="34" charset="-122"/>
              <a:cs typeface="Arial" panose="020B0604020202020204" pitchFamily="34" charset="0"/>
            </a:endParaRPr>
          </a:p>
        </p:txBody>
      </p:sp>
      <p:sp>
        <p:nvSpPr>
          <p:cNvPr id="48" name="矩形 47"/>
          <p:cNvSpPr>
            <a:spLocks noChangeArrowheads="1"/>
          </p:cNvSpPr>
          <p:nvPr/>
        </p:nvSpPr>
        <p:spPr bwMode="auto">
          <a:xfrm>
            <a:off x="7084548" y="3140418"/>
            <a:ext cx="3621551" cy="84599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1431" tIns="45716" rIns="91431" bIns="45716">
            <a:spAutoFit/>
          </a:bodyPr>
          <a:lstStyle>
            <a:lvl1pPr>
              <a:spcBef>
                <a:spcPct val="20000"/>
              </a:spcBef>
              <a:buFont typeface="Arial" charset="0"/>
              <a:buChar char="•"/>
              <a:defRPr sz="3200">
                <a:solidFill>
                  <a:schemeClr val="tx1"/>
                </a:solidFill>
                <a:latin typeface="微软雅黑" pitchFamily="34" charset="-122"/>
                <a:ea typeface="微软雅黑" pitchFamily="34" charset="-122"/>
                <a:sym typeface="Calibri" pitchFamily="34" charset="0"/>
              </a:defRPr>
            </a:lvl1pPr>
            <a:lvl2pPr marL="742950" indent="-285750">
              <a:spcBef>
                <a:spcPct val="20000"/>
              </a:spcBef>
              <a:buFont typeface="Arial" charset="0"/>
              <a:buChar char="–"/>
              <a:defRPr sz="2800">
                <a:solidFill>
                  <a:schemeClr val="tx1"/>
                </a:solidFill>
                <a:latin typeface="微软雅黑" pitchFamily="34" charset="-122"/>
                <a:ea typeface="微软雅黑" pitchFamily="34" charset="-122"/>
                <a:sym typeface="Calibri" pitchFamily="34" charset="0"/>
              </a:defRPr>
            </a:lvl2pPr>
            <a:lvl3pPr marL="1143000" indent="-228600">
              <a:spcBef>
                <a:spcPct val="20000"/>
              </a:spcBef>
              <a:buFont typeface="Arial" charset="0"/>
              <a:buChar char="•"/>
              <a:defRPr sz="2400">
                <a:solidFill>
                  <a:schemeClr val="tx1"/>
                </a:solidFill>
                <a:latin typeface="微软雅黑" pitchFamily="34" charset="-122"/>
                <a:ea typeface="微软雅黑" pitchFamily="34" charset="-122"/>
                <a:sym typeface="Calibri" pitchFamily="34" charset="0"/>
              </a:defRPr>
            </a:lvl3pPr>
            <a:lvl4pPr marL="1600200" indent="-228600">
              <a:spcBef>
                <a:spcPct val="20000"/>
              </a:spcBef>
              <a:buFont typeface="Arial" charset="0"/>
              <a:buChar char="–"/>
              <a:defRPr sz="2000">
                <a:solidFill>
                  <a:schemeClr val="tx1"/>
                </a:solidFill>
                <a:latin typeface="微软雅黑" pitchFamily="34" charset="-122"/>
                <a:ea typeface="微软雅黑" pitchFamily="34" charset="-122"/>
                <a:sym typeface="Calibri" pitchFamily="34" charset="0"/>
              </a:defRPr>
            </a:lvl4pPr>
            <a:lvl5pPr marL="2057400" indent="-228600">
              <a:spcBef>
                <a:spcPct val="20000"/>
              </a:spcBef>
              <a:buFont typeface="Arial" charset="0"/>
              <a:buChar char="»"/>
              <a:defRPr sz="2000">
                <a:solidFill>
                  <a:schemeClr val="tx1"/>
                </a:solidFill>
                <a:latin typeface="微软雅黑" pitchFamily="34" charset="-122"/>
                <a:ea typeface="微软雅黑" pitchFamily="34" charset="-122"/>
                <a:sym typeface="Calibri" pitchFamily="34" charset="0"/>
              </a:defRPr>
            </a:lvl5pPr>
            <a:lvl6pPr marL="2514600" indent="-228600" eaLnBrk="0" fontAlgn="base" hangingPunct="0">
              <a:spcBef>
                <a:spcPct val="20000"/>
              </a:spcBef>
              <a:spcAft>
                <a:spcPct val="0"/>
              </a:spcAft>
              <a:buFont typeface="Arial" charset="0"/>
              <a:buChar char="»"/>
              <a:defRPr sz="2000">
                <a:solidFill>
                  <a:schemeClr val="tx1"/>
                </a:solidFill>
                <a:latin typeface="微软雅黑" pitchFamily="34" charset="-122"/>
                <a:ea typeface="微软雅黑" pitchFamily="34" charset="-122"/>
                <a:sym typeface="Calibri" pitchFamily="34" charset="0"/>
              </a:defRPr>
            </a:lvl6pPr>
            <a:lvl7pPr marL="2971800" indent="-228600" eaLnBrk="0" fontAlgn="base" hangingPunct="0">
              <a:spcBef>
                <a:spcPct val="20000"/>
              </a:spcBef>
              <a:spcAft>
                <a:spcPct val="0"/>
              </a:spcAft>
              <a:buFont typeface="Arial" charset="0"/>
              <a:buChar char="»"/>
              <a:defRPr sz="2000">
                <a:solidFill>
                  <a:schemeClr val="tx1"/>
                </a:solidFill>
                <a:latin typeface="微软雅黑" pitchFamily="34" charset="-122"/>
                <a:ea typeface="微软雅黑" pitchFamily="34" charset="-122"/>
                <a:sym typeface="Calibri" pitchFamily="34" charset="0"/>
              </a:defRPr>
            </a:lvl7pPr>
            <a:lvl8pPr marL="3429000" indent="-228600" eaLnBrk="0" fontAlgn="base" hangingPunct="0">
              <a:spcBef>
                <a:spcPct val="20000"/>
              </a:spcBef>
              <a:spcAft>
                <a:spcPct val="0"/>
              </a:spcAft>
              <a:buFont typeface="Arial" charset="0"/>
              <a:buChar char="»"/>
              <a:defRPr sz="2000">
                <a:solidFill>
                  <a:schemeClr val="tx1"/>
                </a:solidFill>
                <a:latin typeface="微软雅黑" pitchFamily="34" charset="-122"/>
                <a:ea typeface="微软雅黑" pitchFamily="34" charset="-122"/>
                <a:sym typeface="Calibri" pitchFamily="34" charset="0"/>
              </a:defRPr>
            </a:lvl8pPr>
            <a:lvl9pPr marL="3886200" indent="-228600" eaLnBrk="0" fontAlgn="base" hangingPunct="0">
              <a:spcBef>
                <a:spcPct val="20000"/>
              </a:spcBef>
              <a:spcAft>
                <a:spcPct val="0"/>
              </a:spcAft>
              <a:buFont typeface="Arial" charset="0"/>
              <a:buChar char="»"/>
              <a:defRPr sz="2000">
                <a:solidFill>
                  <a:schemeClr val="tx1"/>
                </a:solidFill>
                <a:latin typeface="微软雅黑" pitchFamily="34" charset="-122"/>
                <a:ea typeface="微软雅黑" pitchFamily="34" charset="-122"/>
                <a:sym typeface="Calibri" pitchFamily="34" charset="0"/>
              </a:defRPr>
            </a:lvl9pPr>
          </a:lstStyle>
          <a:p>
            <a:pPr>
              <a:lnSpc>
                <a:spcPct val="120000"/>
              </a:lnSpc>
              <a:spcBef>
                <a:spcPct val="0"/>
              </a:spcBef>
              <a:buNone/>
            </a:pPr>
            <a:r>
              <a:rPr lang="zh-CN" altLang="en-US" sz="1400" dirty="0">
                <a:solidFill>
                  <a:schemeClr val="tx1">
                    <a:lumMod val="65000"/>
                    <a:lumOff val="35000"/>
                  </a:schemeClr>
                </a:solidFill>
                <a:sym typeface="微软雅黑" pitchFamily="34" charset="-122"/>
              </a:rPr>
              <a:t>在此录入上述图表的综合描述说明，在此录入上述图表的综合描述说明，在此录入上述图表的综合描述说明。</a:t>
            </a:r>
          </a:p>
        </p:txBody>
      </p:sp>
      <p:sp>
        <p:nvSpPr>
          <p:cNvPr id="49" name="矩形 48"/>
          <p:cNvSpPr/>
          <p:nvPr/>
        </p:nvSpPr>
        <p:spPr>
          <a:xfrm>
            <a:off x="7084548" y="4067788"/>
            <a:ext cx="1569642" cy="369324"/>
          </a:xfrm>
          <a:prstGeom prst="rect">
            <a:avLst/>
          </a:prstGeom>
        </p:spPr>
        <p:txBody>
          <a:bodyPr wrap="none" lIns="91431" tIns="45716" rIns="91431" bIns="45716">
            <a:spAutoFit/>
          </a:bodyPr>
          <a:lstStyle/>
          <a:p>
            <a:pPr>
              <a:spcBef>
                <a:spcPct val="0"/>
              </a:spcBef>
              <a:buFont typeface="Arial" charset="0"/>
              <a:buNone/>
            </a:pPr>
            <a:r>
              <a:rPr lang="zh-CN" altLang="en-US" b="1" dirty="0" smtClean="0">
                <a:solidFill>
                  <a:schemeClr val="tx1">
                    <a:lumMod val="65000"/>
                    <a:lumOff val="35000"/>
                  </a:schemeClr>
                </a:solidFill>
                <a:latin typeface="微软雅黑" panose="020B0503020204020204" pitchFamily="34" charset="-122"/>
                <a:ea typeface="微软雅黑" panose="020B0503020204020204" pitchFamily="34" charset="-122"/>
                <a:cs typeface="Arial" panose="020B0604020202020204" pitchFamily="34" charset="0"/>
              </a:rPr>
              <a:t>点击输入标题</a:t>
            </a:r>
            <a:endParaRPr lang="zh-CN" altLang="en-US" b="1" dirty="0">
              <a:solidFill>
                <a:schemeClr val="tx1">
                  <a:lumMod val="65000"/>
                  <a:lumOff val="35000"/>
                </a:schemeClr>
              </a:solidFill>
              <a:latin typeface="微软雅黑" panose="020B0503020204020204" pitchFamily="34" charset="-122"/>
              <a:ea typeface="微软雅黑" panose="020B0503020204020204" pitchFamily="34" charset="-122"/>
              <a:cs typeface="Arial" panose="020B0604020202020204" pitchFamily="34" charset="0"/>
            </a:endParaRPr>
          </a:p>
        </p:txBody>
      </p:sp>
      <p:sp>
        <p:nvSpPr>
          <p:cNvPr id="50" name="矩形 47"/>
          <p:cNvSpPr>
            <a:spLocks noChangeArrowheads="1"/>
          </p:cNvSpPr>
          <p:nvPr/>
        </p:nvSpPr>
        <p:spPr bwMode="auto">
          <a:xfrm>
            <a:off x="7084548" y="4436561"/>
            <a:ext cx="3621551" cy="86792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1431" tIns="45716" rIns="91431" bIns="45716">
            <a:spAutoFit/>
          </a:bodyPr>
          <a:lstStyle>
            <a:lvl1pPr>
              <a:spcBef>
                <a:spcPct val="20000"/>
              </a:spcBef>
              <a:buFont typeface="Arial" charset="0"/>
              <a:buChar char="•"/>
              <a:defRPr sz="3200">
                <a:solidFill>
                  <a:schemeClr val="tx1"/>
                </a:solidFill>
                <a:latin typeface="微软雅黑" pitchFamily="34" charset="-122"/>
                <a:ea typeface="微软雅黑" pitchFamily="34" charset="-122"/>
                <a:sym typeface="Calibri" pitchFamily="34" charset="0"/>
              </a:defRPr>
            </a:lvl1pPr>
            <a:lvl2pPr marL="742950" indent="-285750">
              <a:spcBef>
                <a:spcPct val="20000"/>
              </a:spcBef>
              <a:buFont typeface="Arial" charset="0"/>
              <a:buChar char="–"/>
              <a:defRPr sz="2800">
                <a:solidFill>
                  <a:schemeClr val="tx1"/>
                </a:solidFill>
                <a:latin typeface="微软雅黑" pitchFamily="34" charset="-122"/>
                <a:ea typeface="微软雅黑" pitchFamily="34" charset="-122"/>
                <a:sym typeface="Calibri" pitchFamily="34" charset="0"/>
              </a:defRPr>
            </a:lvl2pPr>
            <a:lvl3pPr marL="1143000" indent="-228600">
              <a:spcBef>
                <a:spcPct val="20000"/>
              </a:spcBef>
              <a:buFont typeface="Arial" charset="0"/>
              <a:buChar char="•"/>
              <a:defRPr sz="2400">
                <a:solidFill>
                  <a:schemeClr val="tx1"/>
                </a:solidFill>
                <a:latin typeface="微软雅黑" pitchFamily="34" charset="-122"/>
                <a:ea typeface="微软雅黑" pitchFamily="34" charset="-122"/>
                <a:sym typeface="Calibri" pitchFamily="34" charset="0"/>
              </a:defRPr>
            </a:lvl3pPr>
            <a:lvl4pPr marL="1600200" indent="-228600">
              <a:spcBef>
                <a:spcPct val="20000"/>
              </a:spcBef>
              <a:buFont typeface="Arial" charset="0"/>
              <a:buChar char="–"/>
              <a:defRPr sz="2000">
                <a:solidFill>
                  <a:schemeClr val="tx1"/>
                </a:solidFill>
                <a:latin typeface="微软雅黑" pitchFamily="34" charset="-122"/>
                <a:ea typeface="微软雅黑" pitchFamily="34" charset="-122"/>
                <a:sym typeface="Calibri" pitchFamily="34" charset="0"/>
              </a:defRPr>
            </a:lvl4pPr>
            <a:lvl5pPr marL="2057400" indent="-228600">
              <a:spcBef>
                <a:spcPct val="20000"/>
              </a:spcBef>
              <a:buFont typeface="Arial" charset="0"/>
              <a:buChar char="»"/>
              <a:defRPr sz="2000">
                <a:solidFill>
                  <a:schemeClr val="tx1"/>
                </a:solidFill>
                <a:latin typeface="微软雅黑" pitchFamily="34" charset="-122"/>
                <a:ea typeface="微软雅黑" pitchFamily="34" charset="-122"/>
                <a:sym typeface="Calibri" pitchFamily="34" charset="0"/>
              </a:defRPr>
            </a:lvl5pPr>
            <a:lvl6pPr marL="2514600" indent="-228600" eaLnBrk="0" fontAlgn="base" hangingPunct="0">
              <a:spcBef>
                <a:spcPct val="20000"/>
              </a:spcBef>
              <a:spcAft>
                <a:spcPct val="0"/>
              </a:spcAft>
              <a:buFont typeface="Arial" charset="0"/>
              <a:buChar char="»"/>
              <a:defRPr sz="2000">
                <a:solidFill>
                  <a:schemeClr val="tx1"/>
                </a:solidFill>
                <a:latin typeface="微软雅黑" pitchFamily="34" charset="-122"/>
                <a:ea typeface="微软雅黑" pitchFamily="34" charset="-122"/>
                <a:sym typeface="Calibri" pitchFamily="34" charset="0"/>
              </a:defRPr>
            </a:lvl6pPr>
            <a:lvl7pPr marL="2971800" indent="-228600" eaLnBrk="0" fontAlgn="base" hangingPunct="0">
              <a:spcBef>
                <a:spcPct val="20000"/>
              </a:spcBef>
              <a:spcAft>
                <a:spcPct val="0"/>
              </a:spcAft>
              <a:buFont typeface="Arial" charset="0"/>
              <a:buChar char="»"/>
              <a:defRPr sz="2000">
                <a:solidFill>
                  <a:schemeClr val="tx1"/>
                </a:solidFill>
                <a:latin typeface="微软雅黑" pitchFamily="34" charset="-122"/>
                <a:ea typeface="微软雅黑" pitchFamily="34" charset="-122"/>
                <a:sym typeface="Calibri" pitchFamily="34" charset="0"/>
              </a:defRPr>
            </a:lvl7pPr>
            <a:lvl8pPr marL="3429000" indent="-228600" eaLnBrk="0" fontAlgn="base" hangingPunct="0">
              <a:spcBef>
                <a:spcPct val="20000"/>
              </a:spcBef>
              <a:spcAft>
                <a:spcPct val="0"/>
              </a:spcAft>
              <a:buFont typeface="Arial" charset="0"/>
              <a:buChar char="»"/>
              <a:defRPr sz="2000">
                <a:solidFill>
                  <a:schemeClr val="tx1"/>
                </a:solidFill>
                <a:latin typeface="微软雅黑" pitchFamily="34" charset="-122"/>
                <a:ea typeface="微软雅黑" pitchFamily="34" charset="-122"/>
                <a:sym typeface="Calibri" pitchFamily="34" charset="0"/>
              </a:defRPr>
            </a:lvl8pPr>
            <a:lvl9pPr marL="3886200" indent="-228600" eaLnBrk="0" fontAlgn="base" hangingPunct="0">
              <a:spcBef>
                <a:spcPct val="20000"/>
              </a:spcBef>
              <a:spcAft>
                <a:spcPct val="0"/>
              </a:spcAft>
              <a:buFont typeface="Arial" charset="0"/>
              <a:buChar char="»"/>
              <a:defRPr sz="2000">
                <a:solidFill>
                  <a:schemeClr val="tx1"/>
                </a:solidFill>
                <a:latin typeface="微软雅黑" pitchFamily="34" charset="-122"/>
                <a:ea typeface="微软雅黑" pitchFamily="34" charset="-122"/>
                <a:sym typeface="Calibri" pitchFamily="34" charset="0"/>
              </a:defRPr>
            </a:lvl9pPr>
          </a:lstStyle>
          <a:p>
            <a:pPr>
              <a:lnSpc>
                <a:spcPct val="120000"/>
              </a:lnSpc>
              <a:spcBef>
                <a:spcPct val="0"/>
              </a:spcBef>
              <a:buNone/>
            </a:pPr>
            <a:r>
              <a:rPr lang="zh-CN" altLang="en-US" sz="1400" dirty="0">
                <a:solidFill>
                  <a:schemeClr val="tx1">
                    <a:lumMod val="65000"/>
                    <a:lumOff val="35000"/>
                  </a:schemeClr>
                </a:solidFill>
                <a:sym typeface="微软雅黑" pitchFamily="34" charset="-122"/>
              </a:rPr>
              <a:t>在此录入上述图表的综合描述说明，在此录入上述图表的综合描述说明，在此录入上述图表的综合描述说明。</a:t>
            </a:r>
          </a:p>
        </p:txBody>
      </p:sp>
      <p:sp>
        <p:nvSpPr>
          <p:cNvPr id="51" name="矩形 50"/>
          <p:cNvSpPr/>
          <p:nvPr/>
        </p:nvSpPr>
        <p:spPr>
          <a:xfrm>
            <a:off x="3690988" y="1430358"/>
            <a:ext cx="1569642" cy="369324"/>
          </a:xfrm>
          <a:prstGeom prst="rect">
            <a:avLst/>
          </a:prstGeom>
        </p:spPr>
        <p:txBody>
          <a:bodyPr wrap="none" lIns="91431" tIns="45716" rIns="91431" bIns="45716">
            <a:spAutoFit/>
          </a:bodyPr>
          <a:lstStyle/>
          <a:p>
            <a:pPr>
              <a:spcBef>
                <a:spcPct val="0"/>
              </a:spcBef>
              <a:buFont typeface="Arial" charset="0"/>
              <a:buNone/>
            </a:pPr>
            <a:r>
              <a:rPr lang="zh-CN" altLang="en-US" b="1" dirty="0" smtClean="0">
                <a:solidFill>
                  <a:schemeClr val="tx1">
                    <a:lumMod val="65000"/>
                    <a:lumOff val="35000"/>
                  </a:schemeClr>
                </a:solidFill>
                <a:latin typeface="微软雅黑" panose="020B0503020204020204" pitchFamily="34" charset="-122"/>
                <a:ea typeface="微软雅黑" panose="020B0503020204020204" pitchFamily="34" charset="-122"/>
                <a:cs typeface="Arial" panose="020B0604020202020204" pitchFamily="34" charset="0"/>
              </a:rPr>
              <a:t>点击输入标题</a:t>
            </a:r>
            <a:endParaRPr lang="zh-CN" altLang="en-US" b="1" dirty="0">
              <a:solidFill>
                <a:schemeClr val="tx1">
                  <a:lumMod val="65000"/>
                  <a:lumOff val="35000"/>
                </a:schemeClr>
              </a:solidFill>
              <a:latin typeface="微软雅黑" panose="020B0503020204020204" pitchFamily="34" charset="-122"/>
              <a:ea typeface="微软雅黑" panose="020B0503020204020204" pitchFamily="34" charset="-122"/>
              <a:cs typeface="Arial" panose="020B0604020202020204" pitchFamily="34" charset="0"/>
            </a:endParaRPr>
          </a:p>
        </p:txBody>
      </p:sp>
      <p:sp>
        <p:nvSpPr>
          <p:cNvPr id="52" name="矩形 47"/>
          <p:cNvSpPr>
            <a:spLocks noChangeArrowheads="1"/>
          </p:cNvSpPr>
          <p:nvPr/>
        </p:nvSpPr>
        <p:spPr bwMode="auto">
          <a:xfrm>
            <a:off x="3675225" y="2594849"/>
            <a:ext cx="2812663" cy="60939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1431" tIns="45716" rIns="91431" bIns="45716">
            <a:spAutoFit/>
          </a:bodyPr>
          <a:lstStyle>
            <a:lvl1pPr>
              <a:spcBef>
                <a:spcPct val="20000"/>
              </a:spcBef>
              <a:buFont typeface="Arial" charset="0"/>
              <a:buChar char="•"/>
              <a:defRPr sz="3200">
                <a:solidFill>
                  <a:schemeClr val="tx1"/>
                </a:solidFill>
                <a:latin typeface="微软雅黑" pitchFamily="34" charset="-122"/>
                <a:ea typeface="微软雅黑" pitchFamily="34" charset="-122"/>
                <a:sym typeface="Calibri" pitchFamily="34" charset="0"/>
              </a:defRPr>
            </a:lvl1pPr>
            <a:lvl2pPr marL="742950" indent="-285750">
              <a:spcBef>
                <a:spcPct val="20000"/>
              </a:spcBef>
              <a:buFont typeface="Arial" charset="0"/>
              <a:buChar char="–"/>
              <a:defRPr sz="2800">
                <a:solidFill>
                  <a:schemeClr val="tx1"/>
                </a:solidFill>
                <a:latin typeface="微软雅黑" pitchFamily="34" charset="-122"/>
                <a:ea typeface="微软雅黑" pitchFamily="34" charset="-122"/>
                <a:sym typeface="Calibri" pitchFamily="34" charset="0"/>
              </a:defRPr>
            </a:lvl2pPr>
            <a:lvl3pPr marL="1143000" indent="-228600">
              <a:spcBef>
                <a:spcPct val="20000"/>
              </a:spcBef>
              <a:buFont typeface="Arial" charset="0"/>
              <a:buChar char="•"/>
              <a:defRPr sz="2400">
                <a:solidFill>
                  <a:schemeClr val="tx1"/>
                </a:solidFill>
                <a:latin typeface="微软雅黑" pitchFamily="34" charset="-122"/>
                <a:ea typeface="微软雅黑" pitchFamily="34" charset="-122"/>
                <a:sym typeface="Calibri" pitchFamily="34" charset="0"/>
              </a:defRPr>
            </a:lvl3pPr>
            <a:lvl4pPr marL="1600200" indent="-228600">
              <a:spcBef>
                <a:spcPct val="20000"/>
              </a:spcBef>
              <a:buFont typeface="Arial" charset="0"/>
              <a:buChar char="–"/>
              <a:defRPr sz="2000">
                <a:solidFill>
                  <a:schemeClr val="tx1"/>
                </a:solidFill>
                <a:latin typeface="微软雅黑" pitchFamily="34" charset="-122"/>
                <a:ea typeface="微软雅黑" pitchFamily="34" charset="-122"/>
                <a:sym typeface="Calibri" pitchFamily="34" charset="0"/>
              </a:defRPr>
            </a:lvl4pPr>
            <a:lvl5pPr marL="2057400" indent="-228600">
              <a:spcBef>
                <a:spcPct val="20000"/>
              </a:spcBef>
              <a:buFont typeface="Arial" charset="0"/>
              <a:buChar char="»"/>
              <a:defRPr sz="2000">
                <a:solidFill>
                  <a:schemeClr val="tx1"/>
                </a:solidFill>
                <a:latin typeface="微软雅黑" pitchFamily="34" charset="-122"/>
                <a:ea typeface="微软雅黑" pitchFamily="34" charset="-122"/>
                <a:sym typeface="Calibri" pitchFamily="34" charset="0"/>
              </a:defRPr>
            </a:lvl5pPr>
            <a:lvl6pPr marL="2514600" indent="-228600" eaLnBrk="0" fontAlgn="base" hangingPunct="0">
              <a:spcBef>
                <a:spcPct val="20000"/>
              </a:spcBef>
              <a:spcAft>
                <a:spcPct val="0"/>
              </a:spcAft>
              <a:buFont typeface="Arial" charset="0"/>
              <a:buChar char="»"/>
              <a:defRPr sz="2000">
                <a:solidFill>
                  <a:schemeClr val="tx1"/>
                </a:solidFill>
                <a:latin typeface="微软雅黑" pitchFamily="34" charset="-122"/>
                <a:ea typeface="微软雅黑" pitchFamily="34" charset="-122"/>
                <a:sym typeface="Calibri" pitchFamily="34" charset="0"/>
              </a:defRPr>
            </a:lvl6pPr>
            <a:lvl7pPr marL="2971800" indent="-228600" eaLnBrk="0" fontAlgn="base" hangingPunct="0">
              <a:spcBef>
                <a:spcPct val="20000"/>
              </a:spcBef>
              <a:spcAft>
                <a:spcPct val="0"/>
              </a:spcAft>
              <a:buFont typeface="Arial" charset="0"/>
              <a:buChar char="»"/>
              <a:defRPr sz="2000">
                <a:solidFill>
                  <a:schemeClr val="tx1"/>
                </a:solidFill>
                <a:latin typeface="微软雅黑" pitchFamily="34" charset="-122"/>
                <a:ea typeface="微软雅黑" pitchFamily="34" charset="-122"/>
                <a:sym typeface="Calibri" pitchFamily="34" charset="0"/>
              </a:defRPr>
            </a:lvl7pPr>
            <a:lvl8pPr marL="3429000" indent="-228600" eaLnBrk="0" fontAlgn="base" hangingPunct="0">
              <a:spcBef>
                <a:spcPct val="20000"/>
              </a:spcBef>
              <a:spcAft>
                <a:spcPct val="0"/>
              </a:spcAft>
              <a:buFont typeface="Arial" charset="0"/>
              <a:buChar char="»"/>
              <a:defRPr sz="2000">
                <a:solidFill>
                  <a:schemeClr val="tx1"/>
                </a:solidFill>
                <a:latin typeface="微软雅黑" pitchFamily="34" charset="-122"/>
                <a:ea typeface="微软雅黑" pitchFamily="34" charset="-122"/>
                <a:sym typeface="Calibri" pitchFamily="34" charset="0"/>
              </a:defRPr>
            </a:lvl8pPr>
            <a:lvl9pPr marL="3886200" indent="-228600" eaLnBrk="0" fontAlgn="base" hangingPunct="0">
              <a:spcBef>
                <a:spcPct val="20000"/>
              </a:spcBef>
              <a:spcAft>
                <a:spcPct val="0"/>
              </a:spcAft>
              <a:buFont typeface="Arial" charset="0"/>
              <a:buChar char="»"/>
              <a:defRPr sz="2000">
                <a:solidFill>
                  <a:schemeClr val="tx1"/>
                </a:solidFill>
                <a:latin typeface="微软雅黑" pitchFamily="34" charset="-122"/>
                <a:ea typeface="微软雅黑" pitchFamily="34" charset="-122"/>
                <a:sym typeface="Calibri" pitchFamily="34" charset="0"/>
              </a:defRPr>
            </a:lvl9pPr>
          </a:lstStyle>
          <a:p>
            <a:pPr>
              <a:lnSpc>
                <a:spcPct val="120000"/>
              </a:lnSpc>
              <a:spcBef>
                <a:spcPct val="0"/>
              </a:spcBef>
              <a:buNone/>
            </a:pPr>
            <a:r>
              <a:rPr lang="zh-CN" altLang="en-US" sz="1400" dirty="0">
                <a:solidFill>
                  <a:schemeClr val="tx1">
                    <a:lumMod val="65000"/>
                    <a:lumOff val="35000"/>
                  </a:schemeClr>
                </a:solidFill>
                <a:sym typeface="微软雅黑" pitchFamily="34" charset="-122"/>
              </a:rPr>
              <a:t>在此录入上述图表的描述说明，在此录入上述图表的描述说明。</a:t>
            </a:r>
          </a:p>
        </p:txBody>
      </p:sp>
      <p:sp>
        <p:nvSpPr>
          <p:cNvPr id="53" name="矩形 52"/>
          <p:cNvSpPr/>
          <p:nvPr/>
        </p:nvSpPr>
        <p:spPr>
          <a:xfrm>
            <a:off x="3675135" y="3328926"/>
            <a:ext cx="1569642" cy="369324"/>
          </a:xfrm>
          <a:prstGeom prst="rect">
            <a:avLst/>
          </a:prstGeom>
        </p:spPr>
        <p:txBody>
          <a:bodyPr wrap="none" lIns="91431" tIns="45716" rIns="91431" bIns="45716">
            <a:spAutoFit/>
          </a:bodyPr>
          <a:lstStyle/>
          <a:p>
            <a:pPr>
              <a:spcBef>
                <a:spcPct val="0"/>
              </a:spcBef>
              <a:buFont typeface="Arial" charset="0"/>
              <a:buNone/>
            </a:pPr>
            <a:r>
              <a:rPr lang="zh-CN" altLang="en-US" b="1" dirty="0" smtClean="0">
                <a:solidFill>
                  <a:schemeClr val="tx1">
                    <a:lumMod val="65000"/>
                    <a:lumOff val="35000"/>
                  </a:schemeClr>
                </a:solidFill>
                <a:latin typeface="微软雅黑" panose="020B0503020204020204" pitchFamily="34" charset="-122"/>
                <a:ea typeface="微软雅黑" panose="020B0503020204020204" pitchFamily="34" charset="-122"/>
                <a:cs typeface="Arial" panose="020B0604020202020204" pitchFamily="34" charset="0"/>
              </a:rPr>
              <a:t>点击输入标题</a:t>
            </a:r>
            <a:endParaRPr lang="zh-CN" altLang="en-US" b="1" dirty="0">
              <a:solidFill>
                <a:schemeClr val="tx1">
                  <a:lumMod val="65000"/>
                  <a:lumOff val="35000"/>
                </a:schemeClr>
              </a:solidFill>
              <a:latin typeface="微软雅黑" panose="020B0503020204020204" pitchFamily="34" charset="-122"/>
              <a:ea typeface="微软雅黑" panose="020B0503020204020204" pitchFamily="34" charset="-122"/>
              <a:cs typeface="Arial" panose="020B0604020202020204" pitchFamily="34" charset="0"/>
            </a:endParaRPr>
          </a:p>
        </p:txBody>
      </p:sp>
      <p:sp>
        <p:nvSpPr>
          <p:cNvPr id="54" name="矩形 47"/>
          <p:cNvSpPr>
            <a:spLocks noChangeArrowheads="1"/>
          </p:cNvSpPr>
          <p:nvPr/>
        </p:nvSpPr>
        <p:spPr bwMode="auto">
          <a:xfrm>
            <a:off x="3659372" y="4486969"/>
            <a:ext cx="2812663" cy="60939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1431" tIns="45716" rIns="91431" bIns="45716">
            <a:spAutoFit/>
          </a:bodyPr>
          <a:lstStyle>
            <a:lvl1pPr>
              <a:spcBef>
                <a:spcPct val="20000"/>
              </a:spcBef>
              <a:buFont typeface="Arial" charset="0"/>
              <a:buChar char="•"/>
              <a:defRPr sz="3200">
                <a:solidFill>
                  <a:schemeClr val="tx1"/>
                </a:solidFill>
                <a:latin typeface="微软雅黑" pitchFamily="34" charset="-122"/>
                <a:ea typeface="微软雅黑" pitchFamily="34" charset="-122"/>
                <a:sym typeface="Calibri" pitchFamily="34" charset="0"/>
              </a:defRPr>
            </a:lvl1pPr>
            <a:lvl2pPr marL="742950" indent="-285750">
              <a:spcBef>
                <a:spcPct val="20000"/>
              </a:spcBef>
              <a:buFont typeface="Arial" charset="0"/>
              <a:buChar char="–"/>
              <a:defRPr sz="2800">
                <a:solidFill>
                  <a:schemeClr val="tx1"/>
                </a:solidFill>
                <a:latin typeface="微软雅黑" pitchFamily="34" charset="-122"/>
                <a:ea typeface="微软雅黑" pitchFamily="34" charset="-122"/>
                <a:sym typeface="Calibri" pitchFamily="34" charset="0"/>
              </a:defRPr>
            </a:lvl2pPr>
            <a:lvl3pPr marL="1143000" indent="-228600">
              <a:spcBef>
                <a:spcPct val="20000"/>
              </a:spcBef>
              <a:buFont typeface="Arial" charset="0"/>
              <a:buChar char="•"/>
              <a:defRPr sz="2400">
                <a:solidFill>
                  <a:schemeClr val="tx1"/>
                </a:solidFill>
                <a:latin typeface="微软雅黑" pitchFamily="34" charset="-122"/>
                <a:ea typeface="微软雅黑" pitchFamily="34" charset="-122"/>
                <a:sym typeface="Calibri" pitchFamily="34" charset="0"/>
              </a:defRPr>
            </a:lvl3pPr>
            <a:lvl4pPr marL="1600200" indent="-228600">
              <a:spcBef>
                <a:spcPct val="20000"/>
              </a:spcBef>
              <a:buFont typeface="Arial" charset="0"/>
              <a:buChar char="–"/>
              <a:defRPr sz="2000">
                <a:solidFill>
                  <a:schemeClr val="tx1"/>
                </a:solidFill>
                <a:latin typeface="微软雅黑" pitchFamily="34" charset="-122"/>
                <a:ea typeface="微软雅黑" pitchFamily="34" charset="-122"/>
                <a:sym typeface="Calibri" pitchFamily="34" charset="0"/>
              </a:defRPr>
            </a:lvl4pPr>
            <a:lvl5pPr marL="2057400" indent="-228600">
              <a:spcBef>
                <a:spcPct val="20000"/>
              </a:spcBef>
              <a:buFont typeface="Arial" charset="0"/>
              <a:buChar char="»"/>
              <a:defRPr sz="2000">
                <a:solidFill>
                  <a:schemeClr val="tx1"/>
                </a:solidFill>
                <a:latin typeface="微软雅黑" pitchFamily="34" charset="-122"/>
                <a:ea typeface="微软雅黑" pitchFamily="34" charset="-122"/>
                <a:sym typeface="Calibri" pitchFamily="34" charset="0"/>
              </a:defRPr>
            </a:lvl5pPr>
            <a:lvl6pPr marL="2514600" indent="-228600" eaLnBrk="0" fontAlgn="base" hangingPunct="0">
              <a:spcBef>
                <a:spcPct val="20000"/>
              </a:spcBef>
              <a:spcAft>
                <a:spcPct val="0"/>
              </a:spcAft>
              <a:buFont typeface="Arial" charset="0"/>
              <a:buChar char="»"/>
              <a:defRPr sz="2000">
                <a:solidFill>
                  <a:schemeClr val="tx1"/>
                </a:solidFill>
                <a:latin typeface="微软雅黑" pitchFamily="34" charset="-122"/>
                <a:ea typeface="微软雅黑" pitchFamily="34" charset="-122"/>
                <a:sym typeface="Calibri" pitchFamily="34" charset="0"/>
              </a:defRPr>
            </a:lvl6pPr>
            <a:lvl7pPr marL="2971800" indent="-228600" eaLnBrk="0" fontAlgn="base" hangingPunct="0">
              <a:spcBef>
                <a:spcPct val="20000"/>
              </a:spcBef>
              <a:spcAft>
                <a:spcPct val="0"/>
              </a:spcAft>
              <a:buFont typeface="Arial" charset="0"/>
              <a:buChar char="»"/>
              <a:defRPr sz="2000">
                <a:solidFill>
                  <a:schemeClr val="tx1"/>
                </a:solidFill>
                <a:latin typeface="微软雅黑" pitchFamily="34" charset="-122"/>
                <a:ea typeface="微软雅黑" pitchFamily="34" charset="-122"/>
                <a:sym typeface="Calibri" pitchFamily="34" charset="0"/>
              </a:defRPr>
            </a:lvl7pPr>
            <a:lvl8pPr marL="3429000" indent="-228600" eaLnBrk="0" fontAlgn="base" hangingPunct="0">
              <a:spcBef>
                <a:spcPct val="20000"/>
              </a:spcBef>
              <a:spcAft>
                <a:spcPct val="0"/>
              </a:spcAft>
              <a:buFont typeface="Arial" charset="0"/>
              <a:buChar char="»"/>
              <a:defRPr sz="2000">
                <a:solidFill>
                  <a:schemeClr val="tx1"/>
                </a:solidFill>
                <a:latin typeface="微软雅黑" pitchFamily="34" charset="-122"/>
                <a:ea typeface="微软雅黑" pitchFamily="34" charset="-122"/>
                <a:sym typeface="Calibri" pitchFamily="34" charset="0"/>
              </a:defRPr>
            </a:lvl8pPr>
            <a:lvl9pPr marL="3886200" indent="-228600" eaLnBrk="0" fontAlgn="base" hangingPunct="0">
              <a:spcBef>
                <a:spcPct val="20000"/>
              </a:spcBef>
              <a:spcAft>
                <a:spcPct val="0"/>
              </a:spcAft>
              <a:buFont typeface="Arial" charset="0"/>
              <a:buChar char="»"/>
              <a:defRPr sz="2000">
                <a:solidFill>
                  <a:schemeClr val="tx1"/>
                </a:solidFill>
                <a:latin typeface="微软雅黑" pitchFamily="34" charset="-122"/>
                <a:ea typeface="微软雅黑" pitchFamily="34" charset="-122"/>
                <a:sym typeface="Calibri" pitchFamily="34" charset="0"/>
              </a:defRPr>
            </a:lvl9pPr>
          </a:lstStyle>
          <a:p>
            <a:pPr>
              <a:lnSpc>
                <a:spcPct val="120000"/>
              </a:lnSpc>
              <a:spcBef>
                <a:spcPct val="0"/>
              </a:spcBef>
              <a:buNone/>
            </a:pPr>
            <a:r>
              <a:rPr lang="zh-CN" altLang="en-US" sz="1400" dirty="0">
                <a:solidFill>
                  <a:schemeClr val="tx1">
                    <a:lumMod val="65000"/>
                    <a:lumOff val="35000"/>
                  </a:schemeClr>
                </a:solidFill>
                <a:sym typeface="微软雅黑" pitchFamily="34" charset="-122"/>
              </a:rPr>
              <a:t>在此录入上述图表的描述说明，在此录入上述图表的描述说明。</a:t>
            </a:r>
          </a:p>
        </p:txBody>
      </p:sp>
      <p:sp>
        <p:nvSpPr>
          <p:cNvPr id="68" name="六边形 67"/>
          <p:cNvSpPr/>
          <p:nvPr/>
        </p:nvSpPr>
        <p:spPr>
          <a:xfrm>
            <a:off x="241896" y="125398"/>
            <a:ext cx="481345" cy="414953"/>
          </a:xfrm>
          <a:prstGeom prst="hexagon">
            <a:avLst/>
          </a:prstGeom>
          <a:solidFill>
            <a:schemeClr val="accent5">
              <a:lumMod val="75000"/>
            </a:schemeClr>
          </a:solidFill>
          <a:ln>
            <a:solidFill>
              <a:schemeClr val="accent5">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70" name="六边形 69"/>
          <p:cNvSpPr/>
          <p:nvPr/>
        </p:nvSpPr>
        <p:spPr>
          <a:xfrm>
            <a:off x="624979" y="392472"/>
            <a:ext cx="261790" cy="225682"/>
          </a:xfrm>
          <a:prstGeom prst="hexagon">
            <a:avLst/>
          </a:prstGeom>
          <a:solidFill>
            <a:schemeClr val="accent5">
              <a:lumMod val="75000"/>
            </a:schemeClr>
          </a:solidFill>
          <a:ln w="12700">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73" name="KSO_Shape"/>
          <p:cNvSpPr>
            <a:spLocks/>
          </p:cNvSpPr>
          <p:nvPr/>
        </p:nvSpPr>
        <p:spPr bwMode="auto">
          <a:xfrm>
            <a:off x="336091" y="221543"/>
            <a:ext cx="292954" cy="249498"/>
          </a:xfrm>
          <a:custGeom>
            <a:avLst/>
            <a:gdLst>
              <a:gd name="T0" fmla="*/ 432030 w 2125663"/>
              <a:gd name="T1" fmla="*/ 1344893 h 1811338"/>
              <a:gd name="T2" fmla="*/ 462740 w 2125663"/>
              <a:gd name="T3" fmla="*/ 1477960 h 1811338"/>
              <a:gd name="T4" fmla="*/ 513638 w 2125663"/>
              <a:gd name="T5" fmla="*/ 1557743 h 1811338"/>
              <a:gd name="T6" fmla="*/ 516481 w 2125663"/>
              <a:gd name="T7" fmla="*/ 1336346 h 1811338"/>
              <a:gd name="T8" fmla="*/ 503401 w 2125663"/>
              <a:gd name="T9" fmla="*/ 1310416 h 1811338"/>
              <a:gd name="T10" fmla="*/ 515913 w 2125663"/>
              <a:gd name="T11" fmla="*/ 1250009 h 1811338"/>
              <a:gd name="T12" fmla="*/ 618846 w 2125663"/>
              <a:gd name="T13" fmla="*/ 1242885 h 1811338"/>
              <a:gd name="T14" fmla="*/ 643583 w 2125663"/>
              <a:gd name="T15" fmla="*/ 1263116 h 1811338"/>
              <a:gd name="T16" fmla="*/ 642446 w 2125663"/>
              <a:gd name="T17" fmla="*/ 1324948 h 1811338"/>
              <a:gd name="T18" fmla="*/ 619414 w 2125663"/>
              <a:gd name="T19" fmla="*/ 1342899 h 1811338"/>
              <a:gd name="T20" fmla="*/ 664057 w 2125663"/>
              <a:gd name="T21" fmla="*/ 1524691 h 1811338"/>
              <a:gd name="T22" fmla="*/ 704434 w 2125663"/>
              <a:gd name="T23" fmla="*/ 1417553 h 1811338"/>
              <a:gd name="T24" fmla="*/ 725191 w 2125663"/>
              <a:gd name="T25" fmla="*/ 1259697 h 1811338"/>
              <a:gd name="T26" fmla="*/ 857412 w 2125663"/>
              <a:gd name="T27" fmla="*/ 1192451 h 1811338"/>
              <a:gd name="T28" fmla="*/ 923096 w 2125663"/>
              <a:gd name="T29" fmla="*/ 1212682 h 1811338"/>
              <a:gd name="T30" fmla="*/ 970013 w 2125663"/>
              <a:gd name="T31" fmla="*/ 1259697 h 1811338"/>
              <a:gd name="T32" fmla="*/ 990201 w 2125663"/>
              <a:gd name="T33" fmla="*/ 1325233 h 1811338"/>
              <a:gd name="T34" fmla="*/ 980818 w 2125663"/>
              <a:gd name="T35" fmla="*/ 1537228 h 1811338"/>
              <a:gd name="T36" fmla="*/ 935891 w 2125663"/>
              <a:gd name="T37" fmla="*/ 1570566 h 1811338"/>
              <a:gd name="T38" fmla="*/ 798837 w 2125663"/>
              <a:gd name="T39" fmla="*/ 1607608 h 1811338"/>
              <a:gd name="T40" fmla="*/ 617424 w 2125663"/>
              <a:gd name="T41" fmla="*/ 1622140 h 1811338"/>
              <a:gd name="T42" fmla="*/ 428049 w 2125663"/>
              <a:gd name="T43" fmla="*/ 1615872 h 1811338"/>
              <a:gd name="T44" fmla="*/ 264551 w 2125663"/>
              <a:gd name="T45" fmla="*/ 1588232 h 1811338"/>
              <a:gd name="T46" fmla="*/ 180669 w 2125663"/>
              <a:gd name="T47" fmla="*/ 1549481 h 1811338"/>
              <a:gd name="T48" fmla="*/ 159912 w 2125663"/>
              <a:gd name="T49" fmla="*/ 1517283 h 1811338"/>
              <a:gd name="T50" fmla="*/ 167873 w 2125663"/>
              <a:gd name="T51" fmla="*/ 1284201 h 1811338"/>
              <a:gd name="T52" fmla="*/ 205123 w 2125663"/>
              <a:gd name="T53" fmla="*/ 1228638 h 1811338"/>
              <a:gd name="T54" fmla="*/ 264266 w 2125663"/>
              <a:gd name="T55" fmla="*/ 1196440 h 1811338"/>
              <a:gd name="T56" fmla="*/ 421225 w 2125663"/>
              <a:gd name="T57" fmla="*/ 1183048 h 1811338"/>
              <a:gd name="T58" fmla="*/ 433514 w 2125663"/>
              <a:gd name="T59" fmla="*/ 761303 h 1811338"/>
              <a:gd name="T60" fmla="*/ 391450 w 2125663"/>
              <a:gd name="T61" fmla="*/ 813630 h 1811338"/>
              <a:gd name="T62" fmla="*/ 379229 w 2125663"/>
              <a:gd name="T63" fmla="*/ 902075 h 1811338"/>
              <a:gd name="T64" fmla="*/ 414756 w 2125663"/>
              <a:gd name="T65" fmla="*/ 1016114 h 1811338"/>
              <a:gd name="T66" fmla="*/ 487516 w 2125663"/>
              <a:gd name="T67" fmla="*/ 1099439 h 1811338"/>
              <a:gd name="T68" fmla="*/ 567666 w 2125663"/>
              <a:gd name="T69" fmla="*/ 1135272 h 1811338"/>
              <a:gd name="T70" fmla="*/ 645542 w 2125663"/>
              <a:gd name="T71" fmla="*/ 1111099 h 1811338"/>
              <a:gd name="T72" fmla="*/ 722282 w 2125663"/>
              <a:gd name="T73" fmla="*/ 1035452 h 1811338"/>
              <a:gd name="T74" fmla="*/ 767757 w 2125663"/>
              <a:gd name="T75" fmla="*/ 926248 h 1811338"/>
              <a:gd name="T76" fmla="*/ 666290 w 2125663"/>
              <a:gd name="T77" fmla="*/ 863967 h 1811338"/>
              <a:gd name="T78" fmla="*/ 546918 w 2125663"/>
              <a:gd name="T79" fmla="*/ 832116 h 1811338"/>
              <a:gd name="T80" fmla="*/ 484389 w 2125663"/>
              <a:gd name="T81" fmla="*/ 790595 h 1811338"/>
              <a:gd name="T82" fmla="*/ 452273 w 2125663"/>
              <a:gd name="T83" fmla="*/ 760734 h 1811338"/>
              <a:gd name="T84" fmla="*/ 568234 w 2125663"/>
              <a:gd name="T85" fmla="*/ 587258 h 1811338"/>
              <a:gd name="T86" fmla="*/ 631616 w 2125663"/>
              <a:gd name="T87" fmla="*/ 594937 h 1811338"/>
              <a:gd name="T88" fmla="*/ 705513 w 2125663"/>
              <a:gd name="T89" fmla="*/ 631054 h 1811338"/>
              <a:gd name="T90" fmla="*/ 790210 w 2125663"/>
              <a:gd name="T91" fmla="*/ 732864 h 1811338"/>
              <a:gd name="T92" fmla="*/ 826306 w 2125663"/>
              <a:gd name="T93" fmla="*/ 873920 h 1811338"/>
              <a:gd name="T94" fmla="*/ 818064 w 2125663"/>
              <a:gd name="T95" fmla="*/ 959237 h 1811338"/>
              <a:gd name="T96" fmla="*/ 780831 w 2125663"/>
              <a:gd name="T97" fmla="*/ 1048534 h 1811338"/>
              <a:gd name="T98" fmla="*/ 687607 w 2125663"/>
              <a:gd name="T99" fmla="*/ 1148922 h 1811338"/>
              <a:gd name="T100" fmla="*/ 588983 w 2125663"/>
              <a:gd name="T101" fmla="*/ 1190727 h 1811338"/>
              <a:gd name="T102" fmla="*/ 525033 w 2125663"/>
              <a:gd name="T103" fmla="*/ 1182480 h 1811338"/>
              <a:gd name="T104" fmla="*/ 421293 w 2125663"/>
              <a:gd name="T105" fmla="*/ 1115081 h 1811338"/>
              <a:gd name="T106" fmla="*/ 345406 w 2125663"/>
              <a:gd name="T107" fmla="*/ 1002463 h 1811338"/>
              <a:gd name="T108" fmla="*/ 325511 w 2125663"/>
              <a:gd name="T109" fmla="*/ 929092 h 1811338"/>
              <a:gd name="T110" fmla="*/ 330627 w 2125663"/>
              <a:gd name="T111" fmla="*/ 813915 h 1811338"/>
              <a:gd name="T112" fmla="*/ 388324 w 2125663"/>
              <a:gd name="T113" fmla="*/ 686510 h 1811338"/>
              <a:gd name="T114" fmla="*/ 482400 w 2125663"/>
              <a:gd name="T115" fmla="*/ 608303 h 1811338"/>
              <a:gd name="T116" fmla="*/ 542939 w 2125663"/>
              <a:gd name="T117" fmla="*/ 589534 h 1811338"/>
              <a:gd name="T118" fmla="*/ 0 w 2125663"/>
              <a:gd name="T119" fmla="*/ 0 h 1811338"/>
              <a:gd name="T120" fmla="*/ 174993 w 2125663"/>
              <a:gd name="T121" fmla="*/ 1118883 h 1811338"/>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60000 65536"/>
              <a:gd name="T172" fmla="*/ 0 60000 65536"/>
              <a:gd name="T173" fmla="*/ 0 60000 65536"/>
              <a:gd name="T174" fmla="*/ 0 60000 65536"/>
              <a:gd name="T175" fmla="*/ 0 60000 65536"/>
              <a:gd name="T176" fmla="*/ 0 60000 65536"/>
              <a:gd name="T177" fmla="*/ 0 60000 65536"/>
              <a:gd name="T178" fmla="*/ 0 60000 65536"/>
              <a:gd name="T179" fmla="*/ 0 60000 65536"/>
              <a:gd name="T180" fmla="*/ 0 60000 65536"/>
              <a:gd name="T181" fmla="*/ 0 60000 65536"/>
              <a:gd name="T182" fmla="*/ 0 60000 65536"/>
            </a:gdLst>
            <a:ahLst/>
            <a:cxnLst>
              <a:cxn ang="T122">
                <a:pos x="T0" y="T1"/>
              </a:cxn>
              <a:cxn ang="T123">
                <a:pos x="T2" y="T3"/>
              </a:cxn>
              <a:cxn ang="T124">
                <a:pos x="T4" y="T5"/>
              </a:cxn>
              <a:cxn ang="T125">
                <a:pos x="T6" y="T7"/>
              </a:cxn>
              <a:cxn ang="T126">
                <a:pos x="T8" y="T9"/>
              </a:cxn>
              <a:cxn ang="T127">
                <a:pos x="T10" y="T11"/>
              </a:cxn>
              <a:cxn ang="T128">
                <a:pos x="T12" y="T13"/>
              </a:cxn>
              <a:cxn ang="T129">
                <a:pos x="T14" y="T15"/>
              </a:cxn>
              <a:cxn ang="T130">
                <a:pos x="T16" y="T17"/>
              </a:cxn>
              <a:cxn ang="T131">
                <a:pos x="T18" y="T19"/>
              </a:cxn>
              <a:cxn ang="T132">
                <a:pos x="T20" y="T21"/>
              </a:cxn>
              <a:cxn ang="T133">
                <a:pos x="T22" y="T23"/>
              </a:cxn>
              <a:cxn ang="T134">
                <a:pos x="T24" y="T25"/>
              </a:cxn>
              <a:cxn ang="T135">
                <a:pos x="T26" y="T27"/>
              </a:cxn>
              <a:cxn ang="T136">
                <a:pos x="T28" y="T29"/>
              </a:cxn>
              <a:cxn ang="T137">
                <a:pos x="T30" y="T31"/>
              </a:cxn>
              <a:cxn ang="T138">
                <a:pos x="T32" y="T33"/>
              </a:cxn>
              <a:cxn ang="T139">
                <a:pos x="T34" y="T35"/>
              </a:cxn>
              <a:cxn ang="T140">
                <a:pos x="T36" y="T37"/>
              </a:cxn>
              <a:cxn ang="T141">
                <a:pos x="T38" y="T39"/>
              </a:cxn>
              <a:cxn ang="T142">
                <a:pos x="T40" y="T41"/>
              </a:cxn>
              <a:cxn ang="T143">
                <a:pos x="T42" y="T43"/>
              </a:cxn>
              <a:cxn ang="T144">
                <a:pos x="T44" y="T45"/>
              </a:cxn>
              <a:cxn ang="T145">
                <a:pos x="T46" y="T47"/>
              </a:cxn>
              <a:cxn ang="T146">
                <a:pos x="T48" y="T49"/>
              </a:cxn>
              <a:cxn ang="T147">
                <a:pos x="T50" y="T51"/>
              </a:cxn>
              <a:cxn ang="T148">
                <a:pos x="T52" y="T53"/>
              </a:cxn>
              <a:cxn ang="T149">
                <a:pos x="T54" y="T55"/>
              </a:cxn>
              <a:cxn ang="T150">
                <a:pos x="T56" y="T57"/>
              </a:cxn>
              <a:cxn ang="T151">
                <a:pos x="T58" y="T59"/>
              </a:cxn>
              <a:cxn ang="T152">
                <a:pos x="T60" y="T61"/>
              </a:cxn>
              <a:cxn ang="T153">
                <a:pos x="T62" y="T63"/>
              </a:cxn>
              <a:cxn ang="T154">
                <a:pos x="T64" y="T65"/>
              </a:cxn>
              <a:cxn ang="T155">
                <a:pos x="T66" y="T67"/>
              </a:cxn>
              <a:cxn ang="T156">
                <a:pos x="T68" y="T69"/>
              </a:cxn>
              <a:cxn ang="T157">
                <a:pos x="T70" y="T71"/>
              </a:cxn>
              <a:cxn ang="T158">
                <a:pos x="T72" y="T73"/>
              </a:cxn>
              <a:cxn ang="T159">
                <a:pos x="T74" y="T75"/>
              </a:cxn>
              <a:cxn ang="T160">
                <a:pos x="T76" y="T77"/>
              </a:cxn>
              <a:cxn ang="T161">
                <a:pos x="T78" y="T79"/>
              </a:cxn>
              <a:cxn ang="T162">
                <a:pos x="T80" y="T81"/>
              </a:cxn>
              <a:cxn ang="T163">
                <a:pos x="T82" y="T83"/>
              </a:cxn>
              <a:cxn ang="T164">
                <a:pos x="T84" y="T85"/>
              </a:cxn>
              <a:cxn ang="T165">
                <a:pos x="T86" y="T87"/>
              </a:cxn>
              <a:cxn ang="T166">
                <a:pos x="T88" y="T89"/>
              </a:cxn>
              <a:cxn ang="T167">
                <a:pos x="T90" y="T91"/>
              </a:cxn>
              <a:cxn ang="T168">
                <a:pos x="T92" y="T93"/>
              </a:cxn>
              <a:cxn ang="T169">
                <a:pos x="T94" y="T95"/>
              </a:cxn>
              <a:cxn ang="T170">
                <a:pos x="T96" y="T97"/>
              </a:cxn>
              <a:cxn ang="T171">
                <a:pos x="T98" y="T99"/>
              </a:cxn>
              <a:cxn ang="T172">
                <a:pos x="T100" y="T101"/>
              </a:cxn>
              <a:cxn ang="T173">
                <a:pos x="T102" y="T103"/>
              </a:cxn>
              <a:cxn ang="T174">
                <a:pos x="T104" y="T105"/>
              </a:cxn>
              <a:cxn ang="T175">
                <a:pos x="T106" y="T107"/>
              </a:cxn>
              <a:cxn ang="T176">
                <a:pos x="T108" y="T109"/>
              </a:cxn>
              <a:cxn ang="T177">
                <a:pos x="T110" y="T111"/>
              </a:cxn>
              <a:cxn ang="T178">
                <a:pos x="T112" y="T113"/>
              </a:cxn>
              <a:cxn ang="T179">
                <a:pos x="T114" y="T115"/>
              </a:cxn>
              <a:cxn ang="T180">
                <a:pos x="T116" y="T117"/>
              </a:cxn>
              <a:cxn ang="T181">
                <a:pos x="T118" y="T119"/>
              </a:cxn>
              <a:cxn ang="T182">
                <a:pos x="T120" y="T121"/>
              </a:cxn>
            </a:cxnLst>
            <a:rect l="0" t="0" r="r" b="b"/>
            <a:pathLst>
              <a:path w="2125663" h="1811338">
                <a:moveTo>
                  <a:pt x="470017" y="1320800"/>
                </a:moveTo>
                <a:lnTo>
                  <a:pt x="470335" y="1343069"/>
                </a:lnTo>
                <a:lnTo>
                  <a:pt x="471286" y="1364382"/>
                </a:lnTo>
                <a:lnTo>
                  <a:pt x="472238" y="1385696"/>
                </a:lnTo>
                <a:lnTo>
                  <a:pt x="473190" y="1406374"/>
                </a:lnTo>
                <a:lnTo>
                  <a:pt x="474459" y="1426415"/>
                </a:lnTo>
                <a:lnTo>
                  <a:pt x="476363" y="1446139"/>
                </a:lnTo>
                <a:lnTo>
                  <a:pt x="478267" y="1464908"/>
                </a:lnTo>
                <a:lnTo>
                  <a:pt x="480170" y="1483677"/>
                </a:lnTo>
                <a:lnTo>
                  <a:pt x="482074" y="1501491"/>
                </a:lnTo>
                <a:lnTo>
                  <a:pt x="484612" y="1518988"/>
                </a:lnTo>
                <a:lnTo>
                  <a:pt x="487468" y="1535530"/>
                </a:lnTo>
                <a:lnTo>
                  <a:pt x="490323" y="1552072"/>
                </a:lnTo>
                <a:lnTo>
                  <a:pt x="493179" y="1567660"/>
                </a:lnTo>
                <a:lnTo>
                  <a:pt x="496352" y="1582611"/>
                </a:lnTo>
                <a:lnTo>
                  <a:pt x="500159" y="1597563"/>
                </a:lnTo>
                <a:lnTo>
                  <a:pt x="503649" y="1611560"/>
                </a:lnTo>
                <a:lnTo>
                  <a:pt x="507774" y="1624921"/>
                </a:lnTo>
                <a:lnTo>
                  <a:pt x="511899" y="1637646"/>
                </a:lnTo>
                <a:lnTo>
                  <a:pt x="516341" y="1650052"/>
                </a:lnTo>
                <a:lnTo>
                  <a:pt x="520783" y="1661505"/>
                </a:lnTo>
                <a:lnTo>
                  <a:pt x="525859" y="1672639"/>
                </a:lnTo>
                <a:lnTo>
                  <a:pt x="530936" y="1683137"/>
                </a:lnTo>
                <a:lnTo>
                  <a:pt x="536329" y="1692998"/>
                </a:lnTo>
                <a:lnTo>
                  <a:pt x="541723" y="1702224"/>
                </a:lnTo>
                <a:lnTo>
                  <a:pt x="547752" y="1710813"/>
                </a:lnTo>
                <a:lnTo>
                  <a:pt x="553463" y="1718766"/>
                </a:lnTo>
                <a:lnTo>
                  <a:pt x="559808" y="1726083"/>
                </a:lnTo>
                <a:lnTo>
                  <a:pt x="566154" y="1732763"/>
                </a:lnTo>
                <a:lnTo>
                  <a:pt x="573134" y="1739125"/>
                </a:lnTo>
                <a:lnTo>
                  <a:pt x="580114" y="1744215"/>
                </a:lnTo>
                <a:lnTo>
                  <a:pt x="587412" y="1749305"/>
                </a:lnTo>
                <a:lnTo>
                  <a:pt x="594709" y="1753123"/>
                </a:lnTo>
                <a:lnTo>
                  <a:pt x="594709" y="1499901"/>
                </a:lnTo>
                <a:lnTo>
                  <a:pt x="591537" y="1499264"/>
                </a:lnTo>
                <a:lnTo>
                  <a:pt x="588047" y="1498310"/>
                </a:lnTo>
                <a:lnTo>
                  <a:pt x="584874" y="1497038"/>
                </a:lnTo>
                <a:lnTo>
                  <a:pt x="582018" y="1495765"/>
                </a:lnTo>
                <a:lnTo>
                  <a:pt x="579163" y="1494175"/>
                </a:lnTo>
                <a:lnTo>
                  <a:pt x="576307" y="1491948"/>
                </a:lnTo>
                <a:lnTo>
                  <a:pt x="573769" y="1489721"/>
                </a:lnTo>
                <a:lnTo>
                  <a:pt x="571548" y="1487494"/>
                </a:lnTo>
                <a:lnTo>
                  <a:pt x="569327" y="1484949"/>
                </a:lnTo>
                <a:lnTo>
                  <a:pt x="567106" y="1482404"/>
                </a:lnTo>
                <a:lnTo>
                  <a:pt x="565519" y="1479223"/>
                </a:lnTo>
                <a:lnTo>
                  <a:pt x="564250" y="1476360"/>
                </a:lnTo>
                <a:lnTo>
                  <a:pt x="563298" y="1473179"/>
                </a:lnTo>
                <a:lnTo>
                  <a:pt x="562347" y="1469998"/>
                </a:lnTo>
                <a:lnTo>
                  <a:pt x="562029" y="1466180"/>
                </a:lnTo>
                <a:lnTo>
                  <a:pt x="561712" y="1462999"/>
                </a:lnTo>
                <a:lnTo>
                  <a:pt x="561712" y="1425143"/>
                </a:lnTo>
                <a:lnTo>
                  <a:pt x="562029" y="1421007"/>
                </a:lnTo>
                <a:lnTo>
                  <a:pt x="562664" y="1417508"/>
                </a:lnTo>
                <a:lnTo>
                  <a:pt x="563616" y="1414009"/>
                </a:lnTo>
                <a:lnTo>
                  <a:pt x="564885" y="1410191"/>
                </a:lnTo>
                <a:lnTo>
                  <a:pt x="566154" y="1407010"/>
                </a:lnTo>
                <a:lnTo>
                  <a:pt x="568375" y="1403829"/>
                </a:lnTo>
                <a:lnTo>
                  <a:pt x="570596" y="1400966"/>
                </a:lnTo>
                <a:lnTo>
                  <a:pt x="572817" y="1398103"/>
                </a:lnTo>
                <a:lnTo>
                  <a:pt x="575673" y="1395558"/>
                </a:lnTo>
                <a:lnTo>
                  <a:pt x="578528" y="1393649"/>
                </a:lnTo>
                <a:lnTo>
                  <a:pt x="581701" y="1391741"/>
                </a:lnTo>
                <a:lnTo>
                  <a:pt x="584874" y="1390150"/>
                </a:lnTo>
                <a:lnTo>
                  <a:pt x="588364" y="1388878"/>
                </a:lnTo>
                <a:lnTo>
                  <a:pt x="592171" y="1387605"/>
                </a:lnTo>
                <a:lnTo>
                  <a:pt x="595979" y="1386969"/>
                </a:lnTo>
                <a:lnTo>
                  <a:pt x="599786" y="1386969"/>
                </a:lnTo>
                <a:lnTo>
                  <a:pt x="682597" y="1386969"/>
                </a:lnTo>
                <a:lnTo>
                  <a:pt x="686721" y="1386969"/>
                </a:lnTo>
                <a:lnTo>
                  <a:pt x="690529" y="1387605"/>
                </a:lnTo>
                <a:lnTo>
                  <a:pt x="694019" y="1388878"/>
                </a:lnTo>
                <a:lnTo>
                  <a:pt x="697826" y="1390150"/>
                </a:lnTo>
                <a:lnTo>
                  <a:pt x="700999" y="1391741"/>
                </a:lnTo>
                <a:lnTo>
                  <a:pt x="704172" y="1393649"/>
                </a:lnTo>
                <a:lnTo>
                  <a:pt x="707345" y="1395558"/>
                </a:lnTo>
                <a:lnTo>
                  <a:pt x="709883" y="1398103"/>
                </a:lnTo>
                <a:lnTo>
                  <a:pt x="712104" y="1400966"/>
                </a:lnTo>
                <a:lnTo>
                  <a:pt x="714325" y="1403829"/>
                </a:lnTo>
                <a:lnTo>
                  <a:pt x="716229" y="1407010"/>
                </a:lnTo>
                <a:lnTo>
                  <a:pt x="718132" y="1410191"/>
                </a:lnTo>
                <a:lnTo>
                  <a:pt x="719402" y="1414009"/>
                </a:lnTo>
                <a:lnTo>
                  <a:pt x="720353" y="1417508"/>
                </a:lnTo>
                <a:lnTo>
                  <a:pt x="720671" y="1421007"/>
                </a:lnTo>
                <a:lnTo>
                  <a:pt x="720988" y="1425143"/>
                </a:lnTo>
                <a:lnTo>
                  <a:pt x="720988" y="1462999"/>
                </a:lnTo>
                <a:lnTo>
                  <a:pt x="720988" y="1466180"/>
                </a:lnTo>
                <a:lnTo>
                  <a:pt x="720353" y="1469998"/>
                </a:lnTo>
                <a:lnTo>
                  <a:pt x="719719" y="1473179"/>
                </a:lnTo>
                <a:lnTo>
                  <a:pt x="718450" y="1476360"/>
                </a:lnTo>
                <a:lnTo>
                  <a:pt x="716863" y="1479223"/>
                </a:lnTo>
                <a:lnTo>
                  <a:pt x="715277" y="1482404"/>
                </a:lnTo>
                <a:lnTo>
                  <a:pt x="713373" y="1484949"/>
                </a:lnTo>
                <a:lnTo>
                  <a:pt x="711469" y="1487494"/>
                </a:lnTo>
                <a:lnTo>
                  <a:pt x="708931" y="1489721"/>
                </a:lnTo>
                <a:lnTo>
                  <a:pt x="706710" y="1491948"/>
                </a:lnTo>
                <a:lnTo>
                  <a:pt x="703537" y="1494175"/>
                </a:lnTo>
                <a:lnTo>
                  <a:pt x="700682" y="1495765"/>
                </a:lnTo>
                <a:lnTo>
                  <a:pt x="697826" y="1497038"/>
                </a:lnTo>
                <a:lnTo>
                  <a:pt x="694653" y="1498310"/>
                </a:lnTo>
                <a:lnTo>
                  <a:pt x="691163" y="1499264"/>
                </a:lnTo>
                <a:lnTo>
                  <a:pt x="687991" y="1499901"/>
                </a:lnTo>
                <a:lnTo>
                  <a:pt x="687991" y="1753123"/>
                </a:lnTo>
                <a:lnTo>
                  <a:pt x="695605" y="1749305"/>
                </a:lnTo>
                <a:lnTo>
                  <a:pt x="702586" y="1744215"/>
                </a:lnTo>
                <a:lnTo>
                  <a:pt x="709566" y="1739125"/>
                </a:lnTo>
                <a:lnTo>
                  <a:pt x="716229" y="1732763"/>
                </a:lnTo>
                <a:lnTo>
                  <a:pt x="722892" y="1726083"/>
                </a:lnTo>
                <a:lnTo>
                  <a:pt x="729237" y="1718766"/>
                </a:lnTo>
                <a:lnTo>
                  <a:pt x="734948" y="1710813"/>
                </a:lnTo>
                <a:lnTo>
                  <a:pt x="740977" y="1702224"/>
                </a:lnTo>
                <a:lnTo>
                  <a:pt x="746371" y="1692998"/>
                </a:lnTo>
                <a:lnTo>
                  <a:pt x="751447" y="1683137"/>
                </a:lnTo>
                <a:lnTo>
                  <a:pt x="756841" y="1672639"/>
                </a:lnTo>
                <a:lnTo>
                  <a:pt x="761600" y="1661505"/>
                </a:lnTo>
                <a:lnTo>
                  <a:pt x="766359" y="1650052"/>
                </a:lnTo>
                <a:lnTo>
                  <a:pt x="770801" y="1637646"/>
                </a:lnTo>
                <a:lnTo>
                  <a:pt x="774926" y="1624921"/>
                </a:lnTo>
                <a:lnTo>
                  <a:pt x="779051" y="1611560"/>
                </a:lnTo>
                <a:lnTo>
                  <a:pt x="782541" y="1597563"/>
                </a:lnTo>
                <a:lnTo>
                  <a:pt x="786031" y="1582611"/>
                </a:lnTo>
                <a:lnTo>
                  <a:pt x="789521" y="1567660"/>
                </a:lnTo>
                <a:lnTo>
                  <a:pt x="792377" y="1552072"/>
                </a:lnTo>
                <a:lnTo>
                  <a:pt x="795232" y="1535530"/>
                </a:lnTo>
                <a:lnTo>
                  <a:pt x="797770" y="1518988"/>
                </a:lnTo>
                <a:lnTo>
                  <a:pt x="800626" y="1501491"/>
                </a:lnTo>
                <a:lnTo>
                  <a:pt x="802530" y="1483677"/>
                </a:lnTo>
                <a:lnTo>
                  <a:pt x="804751" y="1464908"/>
                </a:lnTo>
                <a:lnTo>
                  <a:pt x="806337" y="1446139"/>
                </a:lnTo>
                <a:lnTo>
                  <a:pt x="807923" y="1426415"/>
                </a:lnTo>
                <a:lnTo>
                  <a:pt x="809193" y="1406374"/>
                </a:lnTo>
                <a:lnTo>
                  <a:pt x="810779" y="1385696"/>
                </a:lnTo>
                <a:lnTo>
                  <a:pt x="811731" y="1364382"/>
                </a:lnTo>
                <a:lnTo>
                  <a:pt x="812365" y="1343069"/>
                </a:lnTo>
                <a:lnTo>
                  <a:pt x="813000" y="1320800"/>
                </a:lnTo>
                <a:lnTo>
                  <a:pt x="840921" y="1322709"/>
                </a:lnTo>
                <a:lnTo>
                  <a:pt x="866621" y="1324300"/>
                </a:lnTo>
                <a:lnTo>
                  <a:pt x="909771" y="1327481"/>
                </a:lnTo>
                <a:lnTo>
                  <a:pt x="938644" y="1330026"/>
                </a:lnTo>
                <a:lnTo>
                  <a:pt x="948797" y="1330980"/>
                </a:lnTo>
                <a:lnTo>
                  <a:pt x="956729" y="1331298"/>
                </a:lnTo>
                <a:lnTo>
                  <a:pt x="964661" y="1331934"/>
                </a:lnTo>
                <a:lnTo>
                  <a:pt x="972593" y="1332889"/>
                </a:lnTo>
                <a:lnTo>
                  <a:pt x="980208" y="1334161"/>
                </a:lnTo>
                <a:lnTo>
                  <a:pt x="987823" y="1335752"/>
                </a:lnTo>
                <a:lnTo>
                  <a:pt x="995437" y="1337979"/>
                </a:lnTo>
                <a:lnTo>
                  <a:pt x="1002418" y="1340205"/>
                </a:lnTo>
                <a:lnTo>
                  <a:pt x="1009715" y="1343387"/>
                </a:lnTo>
                <a:lnTo>
                  <a:pt x="1016378" y="1346250"/>
                </a:lnTo>
                <a:lnTo>
                  <a:pt x="1023358" y="1349749"/>
                </a:lnTo>
                <a:lnTo>
                  <a:pt x="1030021" y="1353885"/>
                </a:lnTo>
                <a:lnTo>
                  <a:pt x="1036050" y="1357702"/>
                </a:lnTo>
                <a:lnTo>
                  <a:pt x="1042395" y="1361837"/>
                </a:lnTo>
                <a:lnTo>
                  <a:pt x="1048106" y="1366927"/>
                </a:lnTo>
                <a:lnTo>
                  <a:pt x="1053817" y="1371699"/>
                </a:lnTo>
                <a:lnTo>
                  <a:pt x="1059211" y="1377107"/>
                </a:lnTo>
                <a:lnTo>
                  <a:pt x="1064605" y="1382197"/>
                </a:lnTo>
                <a:lnTo>
                  <a:pt x="1069364" y="1388241"/>
                </a:lnTo>
                <a:lnTo>
                  <a:pt x="1073806" y="1393967"/>
                </a:lnTo>
                <a:lnTo>
                  <a:pt x="1078248" y="1400012"/>
                </a:lnTo>
                <a:lnTo>
                  <a:pt x="1082373" y="1406374"/>
                </a:lnTo>
                <a:lnTo>
                  <a:pt x="1085863" y="1413054"/>
                </a:lnTo>
                <a:lnTo>
                  <a:pt x="1089670" y="1419735"/>
                </a:lnTo>
                <a:lnTo>
                  <a:pt x="1092843" y="1426734"/>
                </a:lnTo>
                <a:lnTo>
                  <a:pt x="1095381" y="1433732"/>
                </a:lnTo>
                <a:lnTo>
                  <a:pt x="1097920" y="1441049"/>
                </a:lnTo>
                <a:lnTo>
                  <a:pt x="1100141" y="1448684"/>
                </a:lnTo>
                <a:lnTo>
                  <a:pt x="1101727" y="1456000"/>
                </a:lnTo>
                <a:lnTo>
                  <a:pt x="1103314" y="1463635"/>
                </a:lnTo>
                <a:lnTo>
                  <a:pt x="1104265" y="1471588"/>
                </a:lnTo>
                <a:lnTo>
                  <a:pt x="1104900" y="1479541"/>
                </a:lnTo>
                <a:lnTo>
                  <a:pt x="1104900" y="1487494"/>
                </a:lnTo>
                <a:lnTo>
                  <a:pt x="1104900" y="1686000"/>
                </a:lnTo>
                <a:lnTo>
                  <a:pt x="1104900" y="1690135"/>
                </a:lnTo>
                <a:lnTo>
                  <a:pt x="1104265" y="1693953"/>
                </a:lnTo>
                <a:lnTo>
                  <a:pt x="1103631" y="1697770"/>
                </a:lnTo>
                <a:lnTo>
                  <a:pt x="1102362" y="1701906"/>
                </a:lnTo>
                <a:lnTo>
                  <a:pt x="1101093" y="1705405"/>
                </a:lnTo>
                <a:lnTo>
                  <a:pt x="1099189" y="1709222"/>
                </a:lnTo>
                <a:lnTo>
                  <a:pt x="1096968" y="1713040"/>
                </a:lnTo>
                <a:lnTo>
                  <a:pt x="1094430" y="1716221"/>
                </a:lnTo>
                <a:lnTo>
                  <a:pt x="1091891" y="1719720"/>
                </a:lnTo>
                <a:lnTo>
                  <a:pt x="1089036" y="1722901"/>
                </a:lnTo>
                <a:lnTo>
                  <a:pt x="1085546" y="1726719"/>
                </a:lnTo>
                <a:lnTo>
                  <a:pt x="1082056" y="1729900"/>
                </a:lnTo>
                <a:lnTo>
                  <a:pt x="1078248" y="1732763"/>
                </a:lnTo>
                <a:lnTo>
                  <a:pt x="1074124" y="1736262"/>
                </a:lnTo>
                <a:lnTo>
                  <a:pt x="1069682" y="1739125"/>
                </a:lnTo>
                <a:lnTo>
                  <a:pt x="1065240" y="1741989"/>
                </a:lnTo>
                <a:lnTo>
                  <a:pt x="1055404" y="1748033"/>
                </a:lnTo>
                <a:lnTo>
                  <a:pt x="1044299" y="1753441"/>
                </a:lnTo>
                <a:lnTo>
                  <a:pt x="1032560" y="1758531"/>
                </a:lnTo>
                <a:lnTo>
                  <a:pt x="1019868" y="1763939"/>
                </a:lnTo>
                <a:lnTo>
                  <a:pt x="1005908" y="1768392"/>
                </a:lnTo>
                <a:lnTo>
                  <a:pt x="991630" y="1773164"/>
                </a:lnTo>
                <a:lnTo>
                  <a:pt x="976718" y="1777300"/>
                </a:lnTo>
                <a:lnTo>
                  <a:pt x="960854" y="1781117"/>
                </a:lnTo>
                <a:lnTo>
                  <a:pt x="944038" y="1784934"/>
                </a:lnTo>
                <a:lnTo>
                  <a:pt x="927222" y="1788434"/>
                </a:lnTo>
                <a:lnTo>
                  <a:pt x="909454" y="1791615"/>
                </a:lnTo>
                <a:lnTo>
                  <a:pt x="891369" y="1794796"/>
                </a:lnTo>
                <a:lnTo>
                  <a:pt x="872332" y="1797341"/>
                </a:lnTo>
                <a:lnTo>
                  <a:pt x="853295" y="1799886"/>
                </a:lnTo>
                <a:lnTo>
                  <a:pt x="833941" y="1801795"/>
                </a:lnTo>
                <a:lnTo>
                  <a:pt x="813952" y="1804022"/>
                </a:lnTo>
                <a:lnTo>
                  <a:pt x="793328" y="1805930"/>
                </a:lnTo>
                <a:lnTo>
                  <a:pt x="773022" y="1807203"/>
                </a:lnTo>
                <a:lnTo>
                  <a:pt x="752399" y="1808475"/>
                </a:lnTo>
                <a:lnTo>
                  <a:pt x="731458" y="1809748"/>
                </a:lnTo>
                <a:lnTo>
                  <a:pt x="710200" y="1810384"/>
                </a:lnTo>
                <a:lnTo>
                  <a:pt x="688942" y="1811020"/>
                </a:lnTo>
                <a:lnTo>
                  <a:pt x="667684" y="1811338"/>
                </a:lnTo>
                <a:lnTo>
                  <a:pt x="646427" y="1811338"/>
                </a:lnTo>
                <a:lnTo>
                  <a:pt x="625486" y="1811338"/>
                </a:lnTo>
                <a:lnTo>
                  <a:pt x="603911" y="1811020"/>
                </a:lnTo>
                <a:lnTo>
                  <a:pt x="582653" y="1810384"/>
                </a:lnTo>
                <a:lnTo>
                  <a:pt x="561395" y="1809748"/>
                </a:lnTo>
                <a:lnTo>
                  <a:pt x="540137" y="1808475"/>
                </a:lnTo>
                <a:lnTo>
                  <a:pt x="518879" y="1807203"/>
                </a:lnTo>
                <a:lnTo>
                  <a:pt x="498573" y="1805930"/>
                </a:lnTo>
                <a:lnTo>
                  <a:pt x="477632" y="1804022"/>
                </a:lnTo>
                <a:lnTo>
                  <a:pt x="457326" y="1801795"/>
                </a:lnTo>
                <a:lnTo>
                  <a:pt x="437337" y="1799886"/>
                </a:lnTo>
                <a:lnTo>
                  <a:pt x="417983" y="1797341"/>
                </a:lnTo>
                <a:lnTo>
                  <a:pt x="398629" y="1794796"/>
                </a:lnTo>
                <a:lnTo>
                  <a:pt x="379909" y="1791615"/>
                </a:lnTo>
                <a:lnTo>
                  <a:pt x="361824" y="1788434"/>
                </a:lnTo>
                <a:lnTo>
                  <a:pt x="344056" y="1784934"/>
                </a:lnTo>
                <a:lnTo>
                  <a:pt x="327240" y="1781117"/>
                </a:lnTo>
                <a:lnTo>
                  <a:pt x="310741" y="1777300"/>
                </a:lnTo>
                <a:lnTo>
                  <a:pt x="295195" y="1773164"/>
                </a:lnTo>
                <a:lnTo>
                  <a:pt x="280600" y="1768392"/>
                </a:lnTo>
                <a:lnTo>
                  <a:pt x="266322" y="1763939"/>
                </a:lnTo>
                <a:lnTo>
                  <a:pt x="252996" y="1758531"/>
                </a:lnTo>
                <a:lnTo>
                  <a:pt x="240622" y="1753441"/>
                </a:lnTo>
                <a:lnTo>
                  <a:pt x="229517" y="1748033"/>
                </a:lnTo>
                <a:lnTo>
                  <a:pt x="219047" y="1741989"/>
                </a:lnTo>
                <a:lnTo>
                  <a:pt x="214288" y="1739125"/>
                </a:lnTo>
                <a:lnTo>
                  <a:pt x="209846" y="1736262"/>
                </a:lnTo>
                <a:lnTo>
                  <a:pt x="205404" y="1732763"/>
                </a:lnTo>
                <a:lnTo>
                  <a:pt x="201596" y="1729900"/>
                </a:lnTo>
                <a:lnTo>
                  <a:pt x="198106" y="1726719"/>
                </a:lnTo>
                <a:lnTo>
                  <a:pt x="194299" y="1722901"/>
                </a:lnTo>
                <a:lnTo>
                  <a:pt x="191443" y="1719720"/>
                </a:lnTo>
                <a:lnTo>
                  <a:pt x="188588" y="1716221"/>
                </a:lnTo>
                <a:lnTo>
                  <a:pt x="186367" y="1713040"/>
                </a:lnTo>
                <a:lnTo>
                  <a:pt x="183828" y="1709222"/>
                </a:lnTo>
                <a:lnTo>
                  <a:pt x="181925" y="1705405"/>
                </a:lnTo>
                <a:lnTo>
                  <a:pt x="180338" y="1701906"/>
                </a:lnTo>
                <a:lnTo>
                  <a:pt x="179386" y="1697770"/>
                </a:lnTo>
                <a:lnTo>
                  <a:pt x="178435" y="1693953"/>
                </a:lnTo>
                <a:lnTo>
                  <a:pt x="177800" y="1690135"/>
                </a:lnTo>
                <a:lnTo>
                  <a:pt x="177800" y="1686000"/>
                </a:lnTo>
                <a:lnTo>
                  <a:pt x="177800" y="1487494"/>
                </a:lnTo>
                <a:lnTo>
                  <a:pt x="178117" y="1479541"/>
                </a:lnTo>
                <a:lnTo>
                  <a:pt x="178435" y="1471588"/>
                </a:lnTo>
                <a:lnTo>
                  <a:pt x="179386" y="1463635"/>
                </a:lnTo>
                <a:lnTo>
                  <a:pt x="180973" y="1456000"/>
                </a:lnTo>
                <a:lnTo>
                  <a:pt x="182559" y="1448684"/>
                </a:lnTo>
                <a:lnTo>
                  <a:pt x="184463" y="1441049"/>
                </a:lnTo>
                <a:lnTo>
                  <a:pt x="187318" y="1433732"/>
                </a:lnTo>
                <a:lnTo>
                  <a:pt x="190174" y="1426734"/>
                </a:lnTo>
                <a:lnTo>
                  <a:pt x="193030" y="1419735"/>
                </a:lnTo>
                <a:lnTo>
                  <a:pt x="196520" y="1413054"/>
                </a:lnTo>
                <a:lnTo>
                  <a:pt x="200327" y="1406374"/>
                </a:lnTo>
                <a:lnTo>
                  <a:pt x="204452" y="1400012"/>
                </a:lnTo>
                <a:lnTo>
                  <a:pt x="208576" y="1393967"/>
                </a:lnTo>
                <a:lnTo>
                  <a:pt x="213336" y="1388241"/>
                </a:lnTo>
                <a:lnTo>
                  <a:pt x="218095" y="1382197"/>
                </a:lnTo>
                <a:lnTo>
                  <a:pt x="223489" y="1377107"/>
                </a:lnTo>
                <a:lnTo>
                  <a:pt x="228883" y="1371699"/>
                </a:lnTo>
                <a:lnTo>
                  <a:pt x="234594" y="1366927"/>
                </a:lnTo>
                <a:lnTo>
                  <a:pt x="240305" y="1361837"/>
                </a:lnTo>
                <a:lnTo>
                  <a:pt x="246650" y="1357702"/>
                </a:lnTo>
                <a:lnTo>
                  <a:pt x="252679" y="1353885"/>
                </a:lnTo>
                <a:lnTo>
                  <a:pt x="259659" y="1349749"/>
                </a:lnTo>
                <a:lnTo>
                  <a:pt x="266005" y="1346250"/>
                </a:lnTo>
                <a:lnTo>
                  <a:pt x="272985" y="1343387"/>
                </a:lnTo>
                <a:lnTo>
                  <a:pt x="280282" y="1340205"/>
                </a:lnTo>
                <a:lnTo>
                  <a:pt x="287263" y="1337979"/>
                </a:lnTo>
                <a:lnTo>
                  <a:pt x="294877" y="1335752"/>
                </a:lnTo>
                <a:lnTo>
                  <a:pt x="302492" y="1334161"/>
                </a:lnTo>
                <a:lnTo>
                  <a:pt x="310107" y="1332889"/>
                </a:lnTo>
                <a:lnTo>
                  <a:pt x="318039" y="1331934"/>
                </a:lnTo>
                <a:lnTo>
                  <a:pt x="325971" y="1331298"/>
                </a:lnTo>
                <a:lnTo>
                  <a:pt x="333903" y="1330980"/>
                </a:lnTo>
                <a:lnTo>
                  <a:pt x="344056" y="1330026"/>
                </a:lnTo>
                <a:lnTo>
                  <a:pt x="372929" y="1327481"/>
                </a:lnTo>
                <a:lnTo>
                  <a:pt x="415762" y="1324300"/>
                </a:lnTo>
                <a:lnTo>
                  <a:pt x="441779" y="1322709"/>
                </a:lnTo>
                <a:lnTo>
                  <a:pt x="470017" y="1320800"/>
                </a:lnTo>
                <a:close/>
                <a:moveTo>
                  <a:pt x="1004887" y="995363"/>
                </a:moveTo>
                <a:lnTo>
                  <a:pt x="1176337" y="995363"/>
                </a:lnTo>
                <a:lnTo>
                  <a:pt x="1176337" y="1265238"/>
                </a:lnTo>
                <a:lnTo>
                  <a:pt x="1004887" y="1265238"/>
                </a:lnTo>
                <a:lnTo>
                  <a:pt x="1004887" y="995363"/>
                </a:lnTo>
                <a:close/>
                <a:moveTo>
                  <a:pt x="493561" y="847408"/>
                </a:moveTo>
                <a:lnTo>
                  <a:pt x="491024" y="847726"/>
                </a:lnTo>
                <a:lnTo>
                  <a:pt x="488804" y="848043"/>
                </a:lnTo>
                <a:lnTo>
                  <a:pt x="485950" y="848996"/>
                </a:lnTo>
                <a:lnTo>
                  <a:pt x="483730" y="849948"/>
                </a:lnTo>
                <a:lnTo>
                  <a:pt x="481510" y="851218"/>
                </a:lnTo>
                <a:lnTo>
                  <a:pt x="479290" y="852806"/>
                </a:lnTo>
                <a:lnTo>
                  <a:pt x="475167" y="856933"/>
                </a:lnTo>
                <a:lnTo>
                  <a:pt x="470727" y="861061"/>
                </a:lnTo>
                <a:lnTo>
                  <a:pt x="466604" y="865823"/>
                </a:lnTo>
                <a:lnTo>
                  <a:pt x="462482" y="871221"/>
                </a:lnTo>
                <a:lnTo>
                  <a:pt x="454553" y="882651"/>
                </a:lnTo>
                <a:lnTo>
                  <a:pt x="448527" y="890906"/>
                </a:lnTo>
                <a:lnTo>
                  <a:pt x="442819" y="899478"/>
                </a:lnTo>
                <a:lnTo>
                  <a:pt x="436793" y="908368"/>
                </a:lnTo>
                <a:lnTo>
                  <a:pt x="431402" y="917893"/>
                </a:lnTo>
                <a:lnTo>
                  <a:pt x="429499" y="926783"/>
                </a:lnTo>
                <a:lnTo>
                  <a:pt x="427596" y="935673"/>
                </a:lnTo>
                <a:lnTo>
                  <a:pt x="426010" y="945198"/>
                </a:lnTo>
                <a:lnTo>
                  <a:pt x="424742" y="954406"/>
                </a:lnTo>
                <a:lnTo>
                  <a:pt x="423790" y="963931"/>
                </a:lnTo>
                <a:lnTo>
                  <a:pt x="423156" y="973773"/>
                </a:lnTo>
                <a:lnTo>
                  <a:pt x="422839" y="982981"/>
                </a:lnTo>
                <a:lnTo>
                  <a:pt x="422839" y="992823"/>
                </a:lnTo>
                <a:lnTo>
                  <a:pt x="423156" y="1007111"/>
                </a:lnTo>
                <a:lnTo>
                  <a:pt x="424107" y="1020764"/>
                </a:lnTo>
                <a:lnTo>
                  <a:pt x="426010" y="1034099"/>
                </a:lnTo>
                <a:lnTo>
                  <a:pt x="428547" y="1047434"/>
                </a:lnTo>
                <a:lnTo>
                  <a:pt x="432036" y="1060769"/>
                </a:lnTo>
                <a:lnTo>
                  <a:pt x="435525" y="1073469"/>
                </a:lnTo>
                <a:lnTo>
                  <a:pt x="439965" y="1086169"/>
                </a:lnTo>
                <a:lnTo>
                  <a:pt x="445039" y="1098551"/>
                </a:lnTo>
                <a:lnTo>
                  <a:pt x="450430" y="1110934"/>
                </a:lnTo>
                <a:lnTo>
                  <a:pt x="456456" y="1122999"/>
                </a:lnTo>
                <a:lnTo>
                  <a:pt x="462799" y="1134429"/>
                </a:lnTo>
                <a:lnTo>
                  <a:pt x="469459" y="1145541"/>
                </a:lnTo>
                <a:lnTo>
                  <a:pt x="477070" y="1156019"/>
                </a:lnTo>
                <a:lnTo>
                  <a:pt x="484364" y="1166496"/>
                </a:lnTo>
                <a:lnTo>
                  <a:pt x="492293" y="1176656"/>
                </a:lnTo>
                <a:lnTo>
                  <a:pt x="500539" y="1186181"/>
                </a:lnTo>
                <a:lnTo>
                  <a:pt x="508784" y="1195389"/>
                </a:lnTo>
                <a:lnTo>
                  <a:pt x="517347" y="1204279"/>
                </a:lnTo>
                <a:lnTo>
                  <a:pt x="526227" y="1212216"/>
                </a:lnTo>
                <a:lnTo>
                  <a:pt x="535107" y="1220154"/>
                </a:lnTo>
                <a:lnTo>
                  <a:pt x="543987" y="1227456"/>
                </a:lnTo>
                <a:lnTo>
                  <a:pt x="553184" y="1234124"/>
                </a:lnTo>
                <a:lnTo>
                  <a:pt x="562381" y="1240474"/>
                </a:lnTo>
                <a:lnTo>
                  <a:pt x="571578" y="1245871"/>
                </a:lnTo>
                <a:lnTo>
                  <a:pt x="580775" y="1250951"/>
                </a:lnTo>
                <a:lnTo>
                  <a:pt x="589655" y="1255079"/>
                </a:lnTo>
                <a:lnTo>
                  <a:pt x="598853" y="1258889"/>
                </a:lnTo>
                <a:lnTo>
                  <a:pt x="607732" y="1262381"/>
                </a:lnTo>
                <a:lnTo>
                  <a:pt x="616612" y="1264604"/>
                </a:lnTo>
                <a:lnTo>
                  <a:pt x="624858" y="1266509"/>
                </a:lnTo>
                <a:lnTo>
                  <a:pt x="633421" y="1267461"/>
                </a:lnTo>
                <a:lnTo>
                  <a:pt x="641349" y="1267779"/>
                </a:lnTo>
                <a:lnTo>
                  <a:pt x="649595" y="1267461"/>
                </a:lnTo>
                <a:lnTo>
                  <a:pt x="657524" y="1266509"/>
                </a:lnTo>
                <a:lnTo>
                  <a:pt x="666404" y="1264604"/>
                </a:lnTo>
                <a:lnTo>
                  <a:pt x="674967" y="1262381"/>
                </a:lnTo>
                <a:lnTo>
                  <a:pt x="684164" y="1258889"/>
                </a:lnTo>
                <a:lnTo>
                  <a:pt x="692726" y="1255079"/>
                </a:lnTo>
                <a:lnTo>
                  <a:pt x="701924" y="1250951"/>
                </a:lnTo>
                <a:lnTo>
                  <a:pt x="711121" y="1245871"/>
                </a:lnTo>
                <a:lnTo>
                  <a:pt x="720318" y="1240474"/>
                </a:lnTo>
                <a:lnTo>
                  <a:pt x="729515" y="1234124"/>
                </a:lnTo>
                <a:lnTo>
                  <a:pt x="738395" y="1227456"/>
                </a:lnTo>
                <a:lnTo>
                  <a:pt x="747592" y="1220154"/>
                </a:lnTo>
                <a:lnTo>
                  <a:pt x="756472" y="1212216"/>
                </a:lnTo>
                <a:lnTo>
                  <a:pt x="765352" y="1204279"/>
                </a:lnTo>
                <a:lnTo>
                  <a:pt x="773915" y="1195389"/>
                </a:lnTo>
                <a:lnTo>
                  <a:pt x="782160" y="1186181"/>
                </a:lnTo>
                <a:lnTo>
                  <a:pt x="790406" y="1176656"/>
                </a:lnTo>
                <a:lnTo>
                  <a:pt x="798652" y="1166496"/>
                </a:lnTo>
                <a:lnTo>
                  <a:pt x="805946" y="1156019"/>
                </a:lnTo>
                <a:lnTo>
                  <a:pt x="813240" y="1145541"/>
                </a:lnTo>
                <a:lnTo>
                  <a:pt x="819900" y="1134429"/>
                </a:lnTo>
                <a:lnTo>
                  <a:pt x="826243" y="1122999"/>
                </a:lnTo>
                <a:lnTo>
                  <a:pt x="831952" y="1110934"/>
                </a:lnTo>
                <a:lnTo>
                  <a:pt x="837660" y="1098551"/>
                </a:lnTo>
                <a:lnTo>
                  <a:pt x="842417" y="1086169"/>
                </a:lnTo>
                <a:lnTo>
                  <a:pt x="847174" y="1073469"/>
                </a:lnTo>
                <a:lnTo>
                  <a:pt x="850980" y="1060769"/>
                </a:lnTo>
                <a:lnTo>
                  <a:pt x="853834" y="1047434"/>
                </a:lnTo>
                <a:lnTo>
                  <a:pt x="856689" y="1034099"/>
                </a:lnTo>
                <a:lnTo>
                  <a:pt x="858592" y="1020764"/>
                </a:lnTo>
                <a:lnTo>
                  <a:pt x="859543" y="1007111"/>
                </a:lnTo>
                <a:lnTo>
                  <a:pt x="860177" y="992823"/>
                </a:lnTo>
                <a:lnTo>
                  <a:pt x="859860" y="984886"/>
                </a:lnTo>
                <a:lnTo>
                  <a:pt x="859543" y="976313"/>
                </a:lnTo>
                <a:lnTo>
                  <a:pt x="837343" y="975361"/>
                </a:lnTo>
                <a:lnTo>
                  <a:pt x="814509" y="973773"/>
                </a:lnTo>
                <a:lnTo>
                  <a:pt x="791040" y="970916"/>
                </a:lnTo>
                <a:lnTo>
                  <a:pt x="767255" y="968058"/>
                </a:lnTo>
                <a:lnTo>
                  <a:pt x="743469" y="964566"/>
                </a:lnTo>
                <a:lnTo>
                  <a:pt x="719366" y="960438"/>
                </a:lnTo>
                <a:lnTo>
                  <a:pt x="695898" y="955041"/>
                </a:lnTo>
                <a:lnTo>
                  <a:pt x="684481" y="952501"/>
                </a:lnTo>
                <a:lnTo>
                  <a:pt x="673064" y="949643"/>
                </a:lnTo>
                <a:lnTo>
                  <a:pt x="661964" y="946468"/>
                </a:lnTo>
                <a:lnTo>
                  <a:pt x="651181" y="943293"/>
                </a:lnTo>
                <a:lnTo>
                  <a:pt x="640398" y="940118"/>
                </a:lnTo>
                <a:lnTo>
                  <a:pt x="629932" y="936308"/>
                </a:lnTo>
                <a:lnTo>
                  <a:pt x="620101" y="932816"/>
                </a:lnTo>
                <a:lnTo>
                  <a:pt x="610270" y="929006"/>
                </a:lnTo>
                <a:lnTo>
                  <a:pt x="601073" y="924878"/>
                </a:lnTo>
                <a:lnTo>
                  <a:pt x="592510" y="921068"/>
                </a:lnTo>
                <a:lnTo>
                  <a:pt x="583947" y="916941"/>
                </a:lnTo>
                <a:lnTo>
                  <a:pt x="576018" y="912178"/>
                </a:lnTo>
                <a:lnTo>
                  <a:pt x="568724" y="907733"/>
                </a:lnTo>
                <a:lnTo>
                  <a:pt x="561747" y="903288"/>
                </a:lnTo>
                <a:lnTo>
                  <a:pt x="555404" y="898208"/>
                </a:lnTo>
                <a:lnTo>
                  <a:pt x="550013" y="893128"/>
                </a:lnTo>
                <a:lnTo>
                  <a:pt x="544938" y="887731"/>
                </a:lnTo>
                <a:lnTo>
                  <a:pt x="540498" y="882651"/>
                </a:lnTo>
                <a:lnTo>
                  <a:pt x="536376" y="876936"/>
                </a:lnTo>
                <a:lnTo>
                  <a:pt x="532253" y="872173"/>
                </a:lnTo>
                <a:lnTo>
                  <a:pt x="528447" y="867728"/>
                </a:lnTo>
                <a:lnTo>
                  <a:pt x="524641" y="863601"/>
                </a:lnTo>
                <a:lnTo>
                  <a:pt x="520836" y="860426"/>
                </a:lnTo>
                <a:lnTo>
                  <a:pt x="517347" y="857251"/>
                </a:lnTo>
                <a:lnTo>
                  <a:pt x="514176" y="854393"/>
                </a:lnTo>
                <a:lnTo>
                  <a:pt x="511004" y="852488"/>
                </a:lnTo>
                <a:lnTo>
                  <a:pt x="507833" y="850583"/>
                </a:lnTo>
                <a:lnTo>
                  <a:pt x="504661" y="849313"/>
                </a:lnTo>
                <a:lnTo>
                  <a:pt x="501807" y="848361"/>
                </a:lnTo>
                <a:lnTo>
                  <a:pt x="499270" y="847726"/>
                </a:lnTo>
                <a:lnTo>
                  <a:pt x="496099" y="847408"/>
                </a:lnTo>
                <a:lnTo>
                  <a:pt x="493561" y="847408"/>
                </a:lnTo>
                <a:close/>
                <a:moveTo>
                  <a:pt x="1304925" y="828675"/>
                </a:moveTo>
                <a:lnTo>
                  <a:pt x="1476375" y="828675"/>
                </a:lnTo>
                <a:lnTo>
                  <a:pt x="1476375" y="1252538"/>
                </a:lnTo>
                <a:lnTo>
                  <a:pt x="1304925" y="1252538"/>
                </a:lnTo>
                <a:lnTo>
                  <a:pt x="1304925" y="828675"/>
                </a:lnTo>
                <a:close/>
                <a:moveTo>
                  <a:pt x="634055" y="655638"/>
                </a:moveTo>
                <a:lnTo>
                  <a:pt x="641349" y="655638"/>
                </a:lnTo>
                <a:lnTo>
                  <a:pt x="648644" y="655638"/>
                </a:lnTo>
                <a:lnTo>
                  <a:pt x="655938" y="655956"/>
                </a:lnTo>
                <a:lnTo>
                  <a:pt x="662915" y="656591"/>
                </a:lnTo>
                <a:lnTo>
                  <a:pt x="669892" y="657226"/>
                </a:lnTo>
                <a:lnTo>
                  <a:pt x="677187" y="658178"/>
                </a:lnTo>
                <a:lnTo>
                  <a:pt x="684164" y="659766"/>
                </a:lnTo>
                <a:lnTo>
                  <a:pt x="691141" y="661036"/>
                </a:lnTo>
                <a:lnTo>
                  <a:pt x="698118" y="662623"/>
                </a:lnTo>
                <a:lnTo>
                  <a:pt x="704778" y="664211"/>
                </a:lnTo>
                <a:lnTo>
                  <a:pt x="711438" y="666433"/>
                </a:lnTo>
                <a:lnTo>
                  <a:pt x="718415" y="668338"/>
                </a:lnTo>
                <a:lnTo>
                  <a:pt x="724758" y="670878"/>
                </a:lnTo>
                <a:lnTo>
                  <a:pt x="731418" y="673418"/>
                </a:lnTo>
                <a:lnTo>
                  <a:pt x="737761" y="676276"/>
                </a:lnTo>
                <a:lnTo>
                  <a:pt x="744421" y="679133"/>
                </a:lnTo>
                <a:lnTo>
                  <a:pt x="750446" y="682308"/>
                </a:lnTo>
                <a:lnTo>
                  <a:pt x="763132" y="688976"/>
                </a:lnTo>
                <a:lnTo>
                  <a:pt x="775500" y="696596"/>
                </a:lnTo>
                <a:lnTo>
                  <a:pt x="787235" y="704533"/>
                </a:lnTo>
                <a:lnTo>
                  <a:pt x="798652" y="713423"/>
                </a:lnTo>
                <a:lnTo>
                  <a:pt x="809435" y="722631"/>
                </a:lnTo>
                <a:lnTo>
                  <a:pt x="819900" y="732791"/>
                </a:lnTo>
                <a:lnTo>
                  <a:pt x="830049" y="743586"/>
                </a:lnTo>
                <a:lnTo>
                  <a:pt x="839880" y="754698"/>
                </a:lnTo>
                <a:lnTo>
                  <a:pt x="849394" y="766446"/>
                </a:lnTo>
                <a:lnTo>
                  <a:pt x="858274" y="778511"/>
                </a:lnTo>
                <a:lnTo>
                  <a:pt x="866520" y="791211"/>
                </a:lnTo>
                <a:lnTo>
                  <a:pt x="874449" y="804546"/>
                </a:lnTo>
                <a:lnTo>
                  <a:pt x="881743" y="818198"/>
                </a:lnTo>
                <a:lnTo>
                  <a:pt x="888403" y="832168"/>
                </a:lnTo>
                <a:lnTo>
                  <a:pt x="894746" y="847091"/>
                </a:lnTo>
                <a:lnTo>
                  <a:pt x="900137" y="861696"/>
                </a:lnTo>
                <a:lnTo>
                  <a:pt x="905529" y="876936"/>
                </a:lnTo>
                <a:lnTo>
                  <a:pt x="909651" y="892811"/>
                </a:lnTo>
                <a:lnTo>
                  <a:pt x="913457" y="908686"/>
                </a:lnTo>
                <a:lnTo>
                  <a:pt x="916946" y="924878"/>
                </a:lnTo>
                <a:lnTo>
                  <a:pt x="919166" y="941706"/>
                </a:lnTo>
                <a:lnTo>
                  <a:pt x="921068" y="958533"/>
                </a:lnTo>
                <a:lnTo>
                  <a:pt x="922020" y="975678"/>
                </a:lnTo>
                <a:lnTo>
                  <a:pt x="922337" y="992823"/>
                </a:lnTo>
                <a:lnTo>
                  <a:pt x="922337" y="1002031"/>
                </a:lnTo>
                <a:lnTo>
                  <a:pt x="922020" y="1010921"/>
                </a:lnTo>
                <a:lnTo>
                  <a:pt x="921386" y="1019811"/>
                </a:lnTo>
                <a:lnTo>
                  <a:pt x="920434" y="1028384"/>
                </a:lnTo>
                <a:lnTo>
                  <a:pt x="919483" y="1037274"/>
                </a:lnTo>
                <a:lnTo>
                  <a:pt x="918214" y="1045846"/>
                </a:lnTo>
                <a:lnTo>
                  <a:pt x="916628" y="1054419"/>
                </a:lnTo>
                <a:lnTo>
                  <a:pt x="915043" y="1062674"/>
                </a:lnTo>
                <a:lnTo>
                  <a:pt x="912823" y="1070929"/>
                </a:lnTo>
                <a:lnTo>
                  <a:pt x="910603" y="1079501"/>
                </a:lnTo>
                <a:lnTo>
                  <a:pt x="908383" y="1087756"/>
                </a:lnTo>
                <a:lnTo>
                  <a:pt x="906163" y="1095694"/>
                </a:lnTo>
                <a:lnTo>
                  <a:pt x="903309" y="1103631"/>
                </a:lnTo>
                <a:lnTo>
                  <a:pt x="900137" y="1111569"/>
                </a:lnTo>
                <a:lnTo>
                  <a:pt x="897283" y="1119189"/>
                </a:lnTo>
                <a:lnTo>
                  <a:pt x="894111" y="1126809"/>
                </a:lnTo>
                <a:lnTo>
                  <a:pt x="887134" y="1141731"/>
                </a:lnTo>
                <a:lnTo>
                  <a:pt x="879523" y="1156336"/>
                </a:lnTo>
                <a:lnTo>
                  <a:pt x="871277" y="1170624"/>
                </a:lnTo>
                <a:lnTo>
                  <a:pt x="862714" y="1184276"/>
                </a:lnTo>
                <a:lnTo>
                  <a:pt x="853517" y="1197611"/>
                </a:lnTo>
                <a:lnTo>
                  <a:pt x="843686" y="1209994"/>
                </a:lnTo>
                <a:lnTo>
                  <a:pt x="833854" y="1222376"/>
                </a:lnTo>
                <a:lnTo>
                  <a:pt x="823389" y="1233806"/>
                </a:lnTo>
                <a:lnTo>
                  <a:pt x="812606" y="1244919"/>
                </a:lnTo>
                <a:lnTo>
                  <a:pt x="801823" y="1255396"/>
                </a:lnTo>
                <a:lnTo>
                  <a:pt x="790406" y="1265239"/>
                </a:lnTo>
                <a:lnTo>
                  <a:pt x="778989" y="1274446"/>
                </a:lnTo>
                <a:lnTo>
                  <a:pt x="767255" y="1282701"/>
                </a:lnTo>
                <a:lnTo>
                  <a:pt x="755521" y="1290956"/>
                </a:lnTo>
                <a:lnTo>
                  <a:pt x="743786" y="1298259"/>
                </a:lnTo>
                <a:lnTo>
                  <a:pt x="732052" y="1304609"/>
                </a:lnTo>
                <a:lnTo>
                  <a:pt x="720318" y="1310641"/>
                </a:lnTo>
                <a:lnTo>
                  <a:pt x="708584" y="1315721"/>
                </a:lnTo>
                <a:lnTo>
                  <a:pt x="696849" y="1320166"/>
                </a:lnTo>
                <a:lnTo>
                  <a:pt x="685432" y="1323659"/>
                </a:lnTo>
                <a:lnTo>
                  <a:pt x="674015" y="1326516"/>
                </a:lnTo>
                <a:lnTo>
                  <a:pt x="662915" y="1328421"/>
                </a:lnTo>
                <a:lnTo>
                  <a:pt x="657207" y="1329374"/>
                </a:lnTo>
                <a:lnTo>
                  <a:pt x="652132" y="1329691"/>
                </a:lnTo>
                <a:lnTo>
                  <a:pt x="646424" y="1330009"/>
                </a:lnTo>
                <a:lnTo>
                  <a:pt x="641349" y="1330326"/>
                </a:lnTo>
                <a:lnTo>
                  <a:pt x="635958" y="1330009"/>
                </a:lnTo>
                <a:lnTo>
                  <a:pt x="630884" y="1329691"/>
                </a:lnTo>
                <a:lnTo>
                  <a:pt x="625492" y="1329374"/>
                </a:lnTo>
                <a:lnTo>
                  <a:pt x="620101" y="1328421"/>
                </a:lnTo>
                <a:lnTo>
                  <a:pt x="609001" y="1326516"/>
                </a:lnTo>
                <a:lnTo>
                  <a:pt x="597584" y="1323659"/>
                </a:lnTo>
                <a:lnTo>
                  <a:pt x="585850" y="1320166"/>
                </a:lnTo>
                <a:lnTo>
                  <a:pt x="574433" y="1315721"/>
                </a:lnTo>
                <a:lnTo>
                  <a:pt x="562698" y="1310641"/>
                </a:lnTo>
                <a:lnTo>
                  <a:pt x="550647" y="1304609"/>
                </a:lnTo>
                <a:lnTo>
                  <a:pt x="538913" y="1298259"/>
                </a:lnTo>
                <a:lnTo>
                  <a:pt x="527179" y="1290956"/>
                </a:lnTo>
                <a:lnTo>
                  <a:pt x="515444" y="1282701"/>
                </a:lnTo>
                <a:lnTo>
                  <a:pt x="503710" y="1274446"/>
                </a:lnTo>
                <a:lnTo>
                  <a:pt x="492293" y="1265239"/>
                </a:lnTo>
                <a:lnTo>
                  <a:pt x="481193" y="1255396"/>
                </a:lnTo>
                <a:lnTo>
                  <a:pt x="470093" y="1244919"/>
                </a:lnTo>
                <a:lnTo>
                  <a:pt x="459310" y="1233806"/>
                </a:lnTo>
                <a:lnTo>
                  <a:pt x="448845" y="1222376"/>
                </a:lnTo>
                <a:lnTo>
                  <a:pt x="438696" y="1209994"/>
                </a:lnTo>
                <a:lnTo>
                  <a:pt x="429499" y="1197611"/>
                </a:lnTo>
                <a:lnTo>
                  <a:pt x="419985" y="1184276"/>
                </a:lnTo>
                <a:lnTo>
                  <a:pt x="411422" y="1170624"/>
                </a:lnTo>
                <a:lnTo>
                  <a:pt x="403176" y="1156336"/>
                </a:lnTo>
                <a:lnTo>
                  <a:pt x="395565" y="1141731"/>
                </a:lnTo>
                <a:lnTo>
                  <a:pt x="388588" y="1126809"/>
                </a:lnTo>
                <a:lnTo>
                  <a:pt x="385416" y="1119189"/>
                </a:lnTo>
                <a:lnTo>
                  <a:pt x="382245" y="1111569"/>
                </a:lnTo>
                <a:lnTo>
                  <a:pt x="379390" y="1103631"/>
                </a:lnTo>
                <a:lnTo>
                  <a:pt x="376853" y="1095694"/>
                </a:lnTo>
                <a:lnTo>
                  <a:pt x="374316" y="1087756"/>
                </a:lnTo>
                <a:lnTo>
                  <a:pt x="372096" y="1079501"/>
                </a:lnTo>
                <a:lnTo>
                  <a:pt x="369559" y="1070929"/>
                </a:lnTo>
                <a:lnTo>
                  <a:pt x="367656" y="1062674"/>
                </a:lnTo>
                <a:lnTo>
                  <a:pt x="366071" y="1054419"/>
                </a:lnTo>
                <a:lnTo>
                  <a:pt x="364485" y="1045846"/>
                </a:lnTo>
                <a:lnTo>
                  <a:pt x="363216" y="1037274"/>
                </a:lnTo>
                <a:lnTo>
                  <a:pt x="362265" y="1028384"/>
                </a:lnTo>
                <a:lnTo>
                  <a:pt x="361313" y="1019811"/>
                </a:lnTo>
                <a:lnTo>
                  <a:pt x="360996" y="1010921"/>
                </a:lnTo>
                <a:lnTo>
                  <a:pt x="360362" y="1002031"/>
                </a:lnTo>
                <a:lnTo>
                  <a:pt x="360362" y="992823"/>
                </a:lnTo>
                <a:lnTo>
                  <a:pt x="360679" y="975678"/>
                </a:lnTo>
                <a:lnTo>
                  <a:pt x="361948" y="958533"/>
                </a:lnTo>
                <a:lnTo>
                  <a:pt x="363533" y="941706"/>
                </a:lnTo>
                <a:lnTo>
                  <a:pt x="366071" y="924878"/>
                </a:lnTo>
                <a:lnTo>
                  <a:pt x="368925" y="908686"/>
                </a:lnTo>
                <a:lnTo>
                  <a:pt x="373048" y="892811"/>
                </a:lnTo>
                <a:lnTo>
                  <a:pt x="377171" y="876936"/>
                </a:lnTo>
                <a:lnTo>
                  <a:pt x="382245" y="861696"/>
                </a:lnTo>
                <a:lnTo>
                  <a:pt x="387953" y="847091"/>
                </a:lnTo>
                <a:lnTo>
                  <a:pt x="393979" y="832168"/>
                </a:lnTo>
                <a:lnTo>
                  <a:pt x="400956" y="818198"/>
                </a:lnTo>
                <a:lnTo>
                  <a:pt x="408568" y="804546"/>
                </a:lnTo>
                <a:lnTo>
                  <a:pt x="416179" y="791211"/>
                </a:lnTo>
                <a:lnTo>
                  <a:pt x="424425" y="778511"/>
                </a:lnTo>
                <a:lnTo>
                  <a:pt x="433305" y="766446"/>
                </a:lnTo>
                <a:lnTo>
                  <a:pt x="442819" y="754698"/>
                </a:lnTo>
                <a:lnTo>
                  <a:pt x="452650" y="743586"/>
                </a:lnTo>
                <a:lnTo>
                  <a:pt x="462482" y="732791"/>
                </a:lnTo>
                <a:lnTo>
                  <a:pt x="473264" y="722631"/>
                </a:lnTo>
                <a:lnTo>
                  <a:pt x="484047" y="713423"/>
                </a:lnTo>
                <a:lnTo>
                  <a:pt x="495464" y="704533"/>
                </a:lnTo>
                <a:lnTo>
                  <a:pt x="507516" y="696596"/>
                </a:lnTo>
                <a:lnTo>
                  <a:pt x="519567" y="688976"/>
                </a:lnTo>
                <a:lnTo>
                  <a:pt x="531936" y="682308"/>
                </a:lnTo>
                <a:lnTo>
                  <a:pt x="538278" y="679133"/>
                </a:lnTo>
                <a:lnTo>
                  <a:pt x="544938" y="676276"/>
                </a:lnTo>
                <a:lnTo>
                  <a:pt x="551281" y="673418"/>
                </a:lnTo>
                <a:lnTo>
                  <a:pt x="557941" y="670878"/>
                </a:lnTo>
                <a:lnTo>
                  <a:pt x="564284" y="668338"/>
                </a:lnTo>
                <a:lnTo>
                  <a:pt x="571261" y="666433"/>
                </a:lnTo>
                <a:lnTo>
                  <a:pt x="577921" y="664211"/>
                </a:lnTo>
                <a:lnTo>
                  <a:pt x="584898" y="662623"/>
                </a:lnTo>
                <a:lnTo>
                  <a:pt x="591875" y="661036"/>
                </a:lnTo>
                <a:lnTo>
                  <a:pt x="598535" y="659766"/>
                </a:lnTo>
                <a:lnTo>
                  <a:pt x="605830" y="658178"/>
                </a:lnTo>
                <a:lnTo>
                  <a:pt x="612490" y="657226"/>
                </a:lnTo>
                <a:lnTo>
                  <a:pt x="619784" y="656591"/>
                </a:lnTo>
                <a:lnTo>
                  <a:pt x="627078" y="655956"/>
                </a:lnTo>
                <a:lnTo>
                  <a:pt x="634055" y="655638"/>
                </a:lnTo>
                <a:close/>
                <a:moveTo>
                  <a:pt x="1604962" y="463550"/>
                </a:moveTo>
                <a:lnTo>
                  <a:pt x="1776412" y="463550"/>
                </a:lnTo>
                <a:lnTo>
                  <a:pt x="1776412" y="1252538"/>
                </a:lnTo>
                <a:lnTo>
                  <a:pt x="1604962" y="1252538"/>
                </a:lnTo>
                <a:lnTo>
                  <a:pt x="1604962" y="463550"/>
                </a:lnTo>
                <a:close/>
                <a:moveTo>
                  <a:pt x="0" y="0"/>
                </a:moveTo>
                <a:lnTo>
                  <a:pt x="2125663" y="0"/>
                </a:lnTo>
                <a:lnTo>
                  <a:pt x="2125663" y="171553"/>
                </a:lnTo>
                <a:lnTo>
                  <a:pt x="2039621" y="171553"/>
                </a:lnTo>
                <a:lnTo>
                  <a:pt x="2039621" y="1577975"/>
                </a:lnTo>
                <a:lnTo>
                  <a:pt x="1252220" y="1577975"/>
                </a:lnTo>
                <a:lnTo>
                  <a:pt x="1252220" y="1449310"/>
                </a:lnTo>
                <a:lnTo>
                  <a:pt x="1911033" y="1449310"/>
                </a:lnTo>
                <a:lnTo>
                  <a:pt x="1911033" y="171553"/>
                </a:lnTo>
                <a:lnTo>
                  <a:pt x="195263" y="171553"/>
                </a:lnTo>
                <a:lnTo>
                  <a:pt x="195263" y="1249164"/>
                </a:lnTo>
                <a:lnTo>
                  <a:pt x="66675" y="1249164"/>
                </a:lnTo>
                <a:lnTo>
                  <a:pt x="66675" y="171553"/>
                </a:lnTo>
                <a:lnTo>
                  <a:pt x="0" y="171553"/>
                </a:lnTo>
                <a:lnTo>
                  <a:pt x="0" y="0"/>
                </a:lnTo>
                <a:close/>
              </a:path>
            </a:pathLst>
          </a:custGeom>
          <a:solidFill>
            <a:schemeClr val="bg1"/>
          </a:solidFill>
          <a:ln>
            <a:noFill/>
          </a:ln>
          <a:extLst/>
        </p:spPr>
        <p:txBody>
          <a:bodyPr anchor="ctr">
            <a:scene3d>
              <a:camera prst="orthographicFront"/>
              <a:lightRig rig="threePt" dir="t"/>
            </a:scene3d>
            <a:sp3d contourW="12700">
              <a:contourClr>
                <a:srgbClr val="FFFFFF"/>
              </a:contourClr>
            </a:sp3d>
          </a:bodyPr>
          <a:lstStyle/>
          <a:p>
            <a:pPr algn="ctr">
              <a:defRPr/>
            </a:pPr>
            <a:endParaRPr lang="zh-CN" altLang="en-US">
              <a:solidFill>
                <a:srgbClr val="1C666E"/>
              </a:solidFill>
              <a:ea typeface="宋体" panose="02010600030101010101" pitchFamily="2" charset="-122"/>
            </a:endParaRPr>
          </a:p>
        </p:txBody>
      </p:sp>
      <p:sp>
        <p:nvSpPr>
          <p:cNvPr id="74" name="矩形 73"/>
          <p:cNvSpPr/>
          <p:nvPr/>
        </p:nvSpPr>
        <p:spPr>
          <a:xfrm>
            <a:off x="9412843" y="188639"/>
            <a:ext cx="933216" cy="334417"/>
          </a:xfrm>
          <a:prstGeom prst="rect">
            <a:avLst/>
          </a:prstGeom>
          <a:solidFill>
            <a:schemeClr val="accent5">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400"/>
          </a:p>
        </p:txBody>
      </p:sp>
      <p:sp>
        <p:nvSpPr>
          <p:cNvPr id="75" name="矩形 74"/>
          <p:cNvSpPr/>
          <p:nvPr/>
        </p:nvSpPr>
        <p:spPr>
          <a:xfrm>
            <a:off x="10347503" y="187549"/>
            <a:ext cx="1582732" cy="334417"/>
          </a:xfrm>
          <a:prstGeom prst="rect">
            <a:avLst/>
          </a:prstGeom>
          <a:solidFill>
            <a:srgbClr val="31859C">
              <a:alpha val="7098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600"/>
          </a:p>
        </p:txBody>
      </p:sp>
      <p:sp>
        <p:nvSpPr>
          <p:cNvPr id="76" name="文本框 9"/>
          <p:cNvSpPr txBox="1"/>
          <p:nvPr/>
        </p:nvSpPr>
        <p:spPr>
          <a:xfrm>
            <a:off x="9412843" y="221071"/>
            <a:ext cx="933216" cy="284693"/>
          </a:xfrm>
          <a:prstGeom prst="rect">
            <a:avLst/>
          </a:prstGeom>
          <a:noFill/>
        </p:spPr>
        <p:txBody>
          <a:bodyPr wrap="square" lIns="68580" tIns="34290" rIns="68580" bIns="34290" rtlCol="0">
            <a:spAutoFit/>
          </a:bodyPr>
          <a:lstStyle/>
          <a:p>
            <a:pPr marL="0" lvl="1" algn="ctr"/>
            <a:r>
              <a:rPr lang="zh-CN" altLang="en-US" sz="1400" dirty="0" smtClean="0">
                <a:solidFill>
                  <a:schemeClr val="bg1"/>
                </a:solidFill>
                <a:latin typeface="微软雅黑" pitchFamily="34" charset="-122"/>
                <a:ea typeface="微软雅黑" pitchFamily="34" charset="-122"/>
              </a:rPr>
              <a:t>第二章</a:t>
            </a:r>
            <a:endParaRPr lang="zh-CN" altLang="en-US" sz="1400" dirty="0">
              <a:solidFill>
                <a:schemeClr val="bg1"/>
              </a:solidFill>
              <a:latin typeface="微软雅黑" pitchFamily="34" charset="-122"/>
              <a:ea typeface="微软雅黑" pitchFamily="34" charset="-122"/>
            </a:endParaRPr>
          </a:p>
        </p:txBody>
      </p:sp>
      <p:sp>
        <p:nvSpPr>
          <p:cNvPr id="77" name="文本框 9"/>
          <p:cNvSpPr txBox="1"/>
          <p:nvPr/>
        </p:nvSpPr>
        <p:spPr>
          <a:xfrm>
            <a:off x="10338630" y="213500"/>
            <a:ext cx="1584176" cy="284693"/>
          </a:xfrm>
          <a:prstGeom prst="rect">
            <a:avLst/>
          </a:prstGeom>
          <a:noFill/>
        </p:spPr>
        <p:txBody>
          <a:bodyPr wrap="square" lIns="68580" tIns="34290" rIns="68580" bIns="34290" rtlCol="0">
            <a:spAutoFit/>
          </a:bodyPr>
          <a:lstStyle/>
          <a:p>
            <a:pPr marL="0" lvl="1" algn="ctr"/>
            <a:r>
              <a:rPr lang="zh-CN" altLang="en-US" sz="1400" dirty="0" smtClean="0">
                <a:solidFill>
                  <a:schemeClr val="bg1"/>
                </a:solidFill>
                <a:latin typeface="微软雅黑" pitchFamily="34" charset="-122"/>
                <a:ea typeface="微软雅黑" pitchFamily="34" charset="-122"/>
              </a:rPr>
              <a:t>项目介绍</a:t>
            </a:r>
            <a:endParaRPr lang="zh-CN" altLang="en-US" sz="1400" dirty="0">
              <a:solidFill>
                <a:schemeClr val="bg1"/>
              </a:solidFill>
              <a:latin typeface="微软雅黑" pitchFamily="34" charset="-122"/>
              <a:ea typeface="微软雅黑" pitchFamily="34" charset="-122"/>
            </a:endParaRPr>
          </a:p>
        </p:txBody>
      </p:sp>
      <p:sp>
        <p:nvSpPr>
          <p:cNvPr id="78" name="矩形 77"/>
          <p:cNvSpPr/>
          <p:nvPr/>
        </p:nvSpPr>
        <p:spPr>
          <a:xfrm rot="2700000">
            <a:off x="8642576" y="6569968"/>
            <a:ext cx="576064" cy="576064"/>
          </a:xfrm>
          <a:prstGeom prst="rect">
            <a:avLst/>
          </a:prstGeom>
          <a:solidFill>
            <a:srgbClr val="92D050">
              <a:alpha val="41176"/>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80" name="矩形 79"/>
          <p:cNvSpPr/>
          <p:nvPr/>
        </p:nvSpPr>
        <p:spPr>
          <a:xfrm rot="2700000">
            <a:off x="9457254" y="6572643"/>
            <a:ext cx="576064" cy="576064"/>
          </a:xfrm>
          <a:prstGeom prst="rect">
            <a:avLst/>
          </a:prstGeom>
          <a:solidFill>
            <a:srgbClr val="31859C">
              <a:alpha val="63137"/>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81" name="矩形 80"/>
          <p:cNvSpPr/>
          <p:nvPr/>
        </p:nvSpPr>
        <p:spPr>
          <a:xfrm rot="2700000">
            <a:off x="10271930" y="6574788"/>
            <a:ext cx="576064" cy="576064"/>
          </a:xfrm>
          <a:prstGeom prst="rect">
            <a:avLst/>
          </a:prstGeom>
          <a:solidFill>
            <a:srgbClr val="C0504D">
              <a:alpha val="56078"/>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82" name="矩形 81"/>
          <p:cNvSpPr/>
          <p:nvPr/>
        </p:nvSpPr>
        <p:spPr>
          <a:xfrm rot="2700000">
            <a:off x="9864592" y="6167450"/>
            <a:ext cx="576064" cy="576064"/>
          </a:xfrm>
          <a:prstGeom prst="rect">
            <a:avLst/>
          </a:prstGeom>
          <a:solidFill>
            <a:schemeClr val="accent1">
              <a:lumMod val="75000"/>
              <a:alpha val="18824"/>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83" name="矩形 82"/>
          <p:cNvSpPr/>
          <p:nvPr/>
        </p:nvSpPr>
        <p:spPr>
          <a:xfrm rot="2700000">
            <a:off x="10679269" y="6167450"/>
            <a:ext cx="576064" cy="576064"/>
          </a:xfrm>
          <a:prstGeom prst="rect">
            <a:avLst/>
          </a:prstGeom>
          <a:solidFill>
            <a:schemeClr val="accent1">
              <a:lumMod val="75000"/>
              <a:alpha val="18824"/>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Tree>
    <p:extLst>
      <p:ext uri="{BB962C8B-B14F-4D97-AF65-F5344CB8AC3E}">
        <p14:creationId xmlns:p14="http://schemas.microsoft.com/office/powerpoint/2010/main" val="3515061183"/>
      </p:ext>
    </p:extLst>
  </p:cSld>
  <p:clrMapOvr>
    <a:masterClrMapping/>
  </p:clrMapOvr>
  <mc:AlternateContent xmlns:mc="http://schemas.openxmlformats.org/markup-compatibility/2006" xmlns:p14="http://schemas.microsoft.com/office/powerpoint/2010/main">
    <mc:Choice Requires="p14">
      <p:transition spd="slow" p14:dur="1200">
        <p14:flip dir="r"/>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53" presetClass="entr" presetSubtype="16" fill="hold" nodeType="afterEffect">
                                  <p:stCondLst>
                                    <p:cond delay="250"/>
                                  </p:stCondLst>
                                  <p:childTnLst>
                                    <p:set>
                                      <p:cBhvr>
                                        <p:cTn id="6" dur="1" fill="hold">
                                          <p:stCondLst>
                                            <p:cond delay="0"/>
                                          </p:stCondLst>
                                        </p:cTn>
                                        <p:tgtEl>
                                          <p:spTgt spid="29"/>
                                        </p:tgtEl>
                                        <p:attrNameLst>
                                          <p:attrName>style.visibility</p:attrName>
                                        </p:attrNameLst>
                                      </p:cBhvr>
                                      <p:to>
                                        <p:strVal val="visible"/>
                                      </p:to>
                                    </p:set>
                                    <p:anim calcmode="lin" valueType="num">
                                      <p:cBhvr>
                                        <p:cTn id="7" dur="350" fill="hold"/>
                                        <p:tgtEl>
                                          <p:spTgt spid="29"/>
                                        </p:tgtEl>
                                        <p:attrNameLst>
                                          <p:attrName>ppt_w</p:attrName>
                                        </p:attrNameLst>
                                      </p:cBhvr>
                                      <p:tavLst>
                                        <p:tav tm="0">
                                          <p:val>
                                            <p:fltVal val="0"/>
                                          </p:val>
                                        </p:tav>
                                        <p:tav tm="100000">
                                          <p:val>
                                            <p:strVal val="#ppt_w"/>
                                          </p:val>
                                        </p:tav>
                                      </p:tavLst>
                                    </p:anim>
                                    <p:anim calcmode="lin" valueType="num">
                                      <p:cBhvr>
                                        <p:cTn id="8" dur="350" fill="hold"/>
                                        <p:tgtEl>
                                          <p:spTgt spid="29"/>
                                        </p:tgtEl>
                                        <p:attrNameLst>
                                          <p:attrName>ppt_h</p:attrName>
                                        </p:attrNameLst>
                                      </p:cBhvr>
                                      <p:tavLst>
                                        <p:tav tm="0">
                                          <p:val>
                                            <p:fltVal val="0"/>
                                          </p:val>
                                        </p:tav>
                                        <p:tav tm="100000">
                                          <p:val>
                                            <p:strVal val="#ppt_h"/>
                                          </p:val>
                                        </p:tav>
                                      </p:tavLst>
                                    </p:anim>
                                    <p:animEffect transition="in" filter="fade">
                                      <p:cBhvr>
                                        <p:cTn id="9" dur="350"/>
                                        <p:tgtEl>
                                          <p:spTgt spid="29"/>
                                        </p:tgtEl>
                                      </p:cBhvr>
                                    </p:animEffect>
                                  </p:childTnLst>
                                </p:cTn>
                              </p:par>
                              <p:par>
                                <p:cTn id="10" presetID="22" presetClass="entr" presetSubtype="8" fill="hold" nodeType="withEffect">
                                  <p:stCondLst>
                                    <p:cond delay="1000"/>
                                  </p:stCondLst>
                                  <p:childTnLst>
                                    <p:set>
                                      <p:cBhvr>
                                        <p:cTn id="11" dur="1" fill="hold">
                                          <p:stCondLst>
                                            <p:cond delay="0"/>
                                          </p:stCondLst>
                                        </p:cTn>
                                        <p:tgtEl>
                                          <p:spTgt spid="11"/>
                                        </p:tgtEl>
                                        <p:attrNameLst>
                                          <p:attrName>style.visibility</p:attrName>
                                        </p:attrNameLst>
                                      </p:cBhvr>
                                      <p:to>
                                        <p:strVal val="visible"/>
                                      </p:to>
                                    </p:set>
                                    <p:animEffect transition="in" filter="wipe(left)">
                                      <p:cBhvr>
                                        <p:cTn id="12" dur="500"/>
                                        <p:tgtEl>
                                          <p:spTgt spid="11"/>
                                        </p:tgtEl>
                                      </p:cBhvr>
                                    </p:animEffect>
                                  </p:childTnLst>
                                </p:cTn>
                              </p:par>
                              <p:par>
                                <p:cTn id="13" presetID="22" presetClass="entr" presetSubtype="8" fill="hold" nodeType="withEffect">
                                  <p:stCondLst>
                                    <p:cond delay="1900"/>
                                  </p:stCondLst>
                                  <p:childTnLst>
                                    <p:set>
                                      <p:cBhvr>
                                        <p:cTn id="14" dur="1" fill="hold">
                                          <p:stCondLst>
                                            <p:cond delay="0"/>
                                          </p:stCondLst>
                                        </p:cTn>
                                        <p:tgtEl>
                                          <p:spTgt spid="16"/>
                                        </p:tgtEl>
                                        <p:attrNameLst>
                                          <p:attrName>style.visibility</p:attrName>
                                        </p:attrNameLst>
                                      </p:cBhvr>
                                      <p:to>
                                        <p:strVal val="visible"/>
                                      </p:to>
                                    </p:set>
                                    <p:animEffect transition="in" filter="wipe(left)">
                                      <p:cBhvr>
                                        <p:cTn id="15" dur="500"/>
                                        <p:tgtEl>
                                          <p:spTgt spid="16"/>
                                        </p:tgtEl>
                                      </p:cBhvr>
                                    </p:animEffect>
                                  </p:childTnLst>
                                </p:cTn>
                              </p:par>
                              <p:par>
                                <p:cTn id="16" presetID="22" presetClass="entr" presetSubtype="4" fill="hold" grpId="0" nodeType="withEffect">
                                  <p:stCondLst>
                                    <p:cond delay="2750"/>
                                  </p:stCondLst>
                                  <p:childTnLst>
                                    <p:set>
                                      <p:cBhvr>
                                        <p:cTn id="17" dur="1" fill="hold">
                                          <p:stCondLst>
                                            <p:cond delay="0"/>
                                          </p:stCondLst>
                                        </p:cTn>
                                        <p:tgtEl>
                                          <p:spTgt spid="51"/>
                                        </p:tgtEl>
                                        <p:attrNameLst>
                                          <p:attrName>style.visibility</p:attrName>
                                        </p:attrNameLst>
                                      </p:cBhvr>
                                      <p:to>
                                        <p:strVal val="visible"/>
                                      </p:to>
                                    </p:set>
                                    <p:animEffect transition="in" filter="wipe(down)">
                                      <p:cBhvr>
                                        <p:cTn id="18" dur="500"/>
                                        <p:tgtEl>
                                          <p:spTgt spid="51"/>
                                        </p:tgtEl>
                                      </p:cBhvr>
                                    </p:animEffect>
                                  </p:childTnLst>
                                </p:cTn>
                              </p:par>
                              <p:par>
                                <p:cTn id="19" presetID="22" presetClass="entr" presetSubtype="1" fill="hold" grpId="0" nodeType="withEffect">
                                  <p:stCondLst>
                                    <p:cond delay="2750"/>
                                  </p:stCondLst>
                                  <p:childTnLst>
                                    <p:set>
                                      <p:cBhvr>
                                        <p:cTn id="20" dur="1" fill="hold">
                                          <p:stCondLst>
                                            <p:cond delay="0"/>
                                          </p:stCondLst>
                                        </p:cTn>
                                        <p:tgtEl>
                                          <p:spTgt spid="52"/>
                                        </p:tgtEl>
                                        <p:attrNameLst>
                                          <p:attrName>style.visibility</p:attrName>
                                        </p:attrNameLst>
                                      </p:cBhvr>
                                      <p:to>
                                        <p:strVal val="visible"/>
                                      </p:to>
                                    </p:set>
                                    <p:animEffect transition="in" filter="wipe(up)">
                                      <p:cBhvr>
                                        <p:cTn id="21" dur="500"/>
                                        <p:tgtEl>
                                          <p:spTgt spid="52"/>
                                        </p:tgtEl>
                                      </p:cBhvr>
                                    </p:animEffect>
                                  </p:childTnLst>
                                </p:cTn>
                              </p:par>
                              <p:par>
                                <p:cTn id="22" presetID="53" presetClass="entr" presetSubtype="16" fill="hold" nodeType="withEffect">
                                  <p:stCondLst>
                                    <p:cond delay="3500"/>
                                  </p:stCondLst>
                                  <p:childTnLst>
                                    <p:set>
                                      <p:cBhvr>
                                        <p:cTn id="23" dur="1" fill="hold">
                                          <p:stCondLst>
                                            <p:cond delay="0"/>
                                          </p:stCondLst>
                                        </p:cTn>
                                        <p:tgtEl>
                                          <p:spTgt spid="37"/>
                                        </p:tgtEl>
                                        <p:attrNameLst>
                                          <p:attrName>style.visibility</p:attrName>
                                        </p:attrNameLst>
                                      </p:cBhvr>
                                      <p:to>
                                        <p:strVal val="visible"/>
                                      </p:to>
                                    </p:set>
                                    <p:anim calcmode="lin" valueType="num">
                                      <p:cBhvr>
                                        <p:cTn id="24" dur="350" fill="hold"/>
                                        <p:tgtEl>
                                          <p:spTgt spid="37"/>
                                        </p:tgtEl>
                                        <p:attrNameLst>
                                          <p:attrName>ppt_w</p:attrName>
                                        </p:attrNameLst>
                                      </p:cBhvr>
                                      <p:tavLst>
                                        <p:tav tm="0">
                                          <p:val>
                                            <p:fltVal val="0"/>
                                          </p:val>
                                        </p:tav>
                                        <p:tav tm="100000">
                                          <p:val>
                                            <p:strVal val="#ppt_w"/>
                                          </p:val>
                                        </p:tav>
                                      </p:tavLst>
                                    </p:anim>
                                    <p:anim calcmode="lin" valueType="num">
                                      <p:cBhvr>
                                        <p:cTn id="25" dur="350" fill="hold"/>
                                        <p:tgtEl>
                                          <p:spTgt spid="37"/>
                                        </p:tgtEl>
                                        <p:attrNameLst>
                                          <p:attrName>ppt_h</p:attrName>
                                        </p:attrNameLst>
                                      </p:cBhvr>
                                      <p:tavLst>
                                        <p:tav tm="0">
                                          <p:val>
                                            <p:fltVal val="0"/>
                                          </p:val>
                                        </p:tav>
                                        <p:tav tm="100000">
                                          <p:val>
                                            <p:strVal val="#ppt_h"/>
                                          </p:val>
                                        </p:tav>
                                      </p:tavLst>
                                    </p:anim>
                                    <p:animEffect transition="in" filter="fade">
                                      <p:cBhvr>
                                        <p:cTn id="26" dur="350"/>
                                        <p:tgtEl>
                                          <p:spTgt spid="37"/>
                                        </p:tgtEl>
                                      </p:cBhvr>
                                    </p:animEffect>
                                  </p:childTnLst>
                                </p:cTn>
                              </p:par>
                              <p:par>
                                <p:cTn id="27" presetID="22" presetClass="entr" presetSubtype="8" fill="hold" nodeType="withEffect">
                                  <p:stCondLst>
                                    <p:cond delay="4200"/>
                                  </p:stCondLst>
                                  <p:childTnLst>
                                    <p:set>
                                      <p:cBhvr>
                                        <p:cTn id="28" dur="1" fill="hold">
                                          <p:stCondLst>
                                            <p:cond delay="0"/>
                                          </p:stCondLst>
                                        </p:cTn>
                                        <p:tgtEl>
                                          <p:spTgt spid="21"/>
                                        </p:tgtEl>
                                        <p:attrNameLst>
                                          <p:attrName>style.visibility</p:attrName>
                                        </p:attrNameLst>
                                      </p:cBhvr>
                                      <p:to>
                                        <p:strVal val="visible"/>
                                      </p:to>
                                    </p:set>
                                    <p:animEffect transition="in" filter="wipe(left)">
                                      <p:cBhvr>
                                        <p:cTn id="29" dur="500"/>
                                        <p:tgtEl>
                                          <p:spTgt spid="21"/>
                                        </p:tgtEl>
                                      </p:cBhvr>
                                    </p:animEffect>
                                  </p:childTnLst>
                                </p:cTn>
                              </p:par>
                              <p:par>
                                <p:cTn id="30" presetID="22" presetClass="entr" presetSubtype="8" fill="hold" nodeType="withEffect">
                                  <p:stCondLst>
                                    <p:cond delay="5100"/>
                                  </p:stCondLst>
                                  <p:childTnLst>
                                    <p:set>
                                      <p:cBhvr>
                                        <p:cTn id="31" dur="1" fill="hold">
                                          <p:stCondLst>
                                            <p:cond delay="0"/>
                                          </p:stCondLst>
                                        </p:cTn>
                                        <p:tgtEl>
                                          <p:spTgt spid="25"/>
                                        </p:tgtEl>
                                        <p:attrNameLst>
                                          <p:attrName>style.visibility</p:attrName>
                                        </p:attrNameLst>
                                      </p:cBhvr>
                                      <p:to>
                                        <p:strVal val="visible"/>
                                      </p:to>
                                    </p:set>
                                    <p:animEffect transition="in" filter="wipe(left)">
                                      <p:cBhvr>
                                        <p:cTn id="32" dur="500"/>
                                        <p:tgtEl>
                                          <p:spTgt spid="25"/>
                                        </p:tgtEl>
                                      </p:cBhvr>
                                    </p:animEffect>
                                  </p:childTnLst>
                                </p:cTn>
                              </p:par>
                              <p:par>
                                <p:cTn id="33" presetID="22" presetClass="entr" presetSubtype="4" fill="hold" grpId="0" nodeType="withEffect">
                                  <p:stCondLst>
                                    <p:cond delay="6000"/>
                                  </p:stCondLst>
                                  <p:childTnLst>
                                    <p:set>
                                      <p:cBhvr>
                                        <p:cTn id="34" dur="1" fill="hold">
                                          <p:stCondLst>
                                            <p:cond delay="0"/>
                                          </p:stCondLst>
                                        </p:cTn>
                                        <p:tgtEl>
                                          <p:spTgt spid="53"/>
                                        </p:tgtEl>
                                        <p:attrNameLst>
                                          <p:attrName>style.visibility</p:attrName>
                                        </p:attrNameLst>
                                      </p:cBhvr>
                                      <p:to>
                                        <p:strVal val="visible"/>
                                      </p:to>
                                    </p:set>
                                    <p:animEffect transition="in" filter="wipe(down)">
                                      <p:cBhvr>
                                        <p:cTn id="35" dur="500"/>
                                        <p:tgtEl>
                                          <p:spTgt spid="53"/>
                                        </p:tgtEl>
                                      </p:cBhvr>
                                    </p:animEffect>
                                  </p:childTnLst>
                                </p:cTn>
                              </p:par>
                              <p:par>
                                <p:cTn id="36" presetID="22" presetClass="entr" presetSubtype="1" fill="hold" grpId="0" nodeType="withEffect">
                                  <p:stCondLst>
                                    <p:cond delay="6000"/>
                                  </p:stCondLst>
                                  <p:childTnLst>
                                    <p:set>
                                      <p:cBhvr>
                                        <p:cTn id="37" dur="1" fill="hold">
                                          <p:stCondLst>
                                            <p:cond delay="0"/>
                                          </p:stCondLst>
                                        </p:cTn>
                                        <p:tgtEl>
                                          <p:spTgt spid="54"/>
                                        </p:tgtEl>
                                        <p:attrNameLst>
                                          <p:attrName>style.visibility</p:attrName>
                                        </p:attrNameLst>
                                      </p:cBhvr>
                                      <p:to>
                                        <p:strVal val="visible"/>
                                      </p:to>
                                    </p:set>
                                    <p:animEffect transition="in" filter="wipe(up)">
                                      <p:cBhvr>
                                        <p:cTn id="38" dur="500"/>
                                        <p:tgtEl>
                                          <p:spTgt spid="54"/>
                                        </p:tgtEl>
                                      </p:cBhvr>
                                    </p:animEffect>
                                  </p:childTnLst>
                                </p:cTn>
                              </p:par>
                            </p:childTnLst>
                          </p:cTn>
                        </p:par>
                        <p:par>
                          <p:cTn id="39" fill="hold">
                            <p:stCondLst>
                              <p:cond delay="6500"/>
                            </p:stCondLst>
                            <p:childTnLst>
                              <p:par>
                                <p:cTn id="40" presetID="10" presetClass="entr" presetSubtype="0" fill="hold" grpId="0" nodeType="afterEffect">
                                  <p:stCondLst>
                                    <p:cond delay="0"/>
                                  </p:stCondLst>
                                  <p:childTnLst>
                                    <p:set>
                                      <p:cBhvr>
                                        <p:cTn id="41" dur="1" fill="hold">
                                          <p:stCondLst>
                                            <p:cond delay="0"/>
                                          </p:stCondLst>
                                        </p:cTn>
                                        <p:tgtEl>
                                          <p:spTgt spid="45"/>
                                        </p:tgtEl>
                                        <p:attrNameLst>
                                          <p:attrName>style.visibility</p:attrName>
                                        </p:attrNameLst>
                                      </p:cBhvr>
                                      <p:to>
                                        <p:strVal val="visible"/>
                                      </p:to>
                                    </p:set>
                                    <p:animEffect transition="in" filter="fade">
                                      <p:cBhvr>
                                        <p:cTn id="42" dur="500"/>
                                        <p:tgtEl>
                                          <p:spTgt spid="45"/>
                                        </p:tgtEl>
                                      </p:cBhvr>
                                    </p:animEffect>
                                  </p:childTnLst>
                                </p:cTn>
                              </p:par>
                              <p:par>
                                <p:cTn id="43" presetID="10" presetClass="entr" presetSubtype="0" fill="hold" grpId="0" nodeType="withEffect">
                                  <p:stCondLst>
                                    <p:cond delay="0"/>
                                  </p:stCondLst>
                                  <p:childTnLst>
                                    <p:set>
                                      <p:cBhvr>
                                        <p:cTn id="44" dur="1" fill="hold">
                                          <p:stCondLst>
                                            <p:cond delay="0"/>
                                          </p:stCondLst>
                                        </p:cTn>
                                        <p:tgtEl>
                                          <p:spTgt spid="46"/>
                                        </p:tgtEl>
                                        <p:attrNameLst>
                                          <p:attrName>style.visibility</p:attrName>
                                        </p:attrNameLst>
                                      </p:cBhvr>
                                      <p:to>
                                        <p:strVal val="visible"/>
                                      </p:to>
                                    </p:set>
                                    <p:animEffect transition="in" filter="fade">
                                      <p:cBhvr>
                                        <p:cTn id="45" dur="500"/>
                                        <p:tgtEl>
                                          <p:spTgt spid="46"/>
                                        </p:tgtEl>
                                      </p:cBhvr>
                                    </p:animEffect>
                                  </p:childTnLst>
                                </p:cTn>
                              </p:par>
                            </p:childTnLst>
                          </p:cTn>
                        </p:par>
                        <p:par>
                          <p:cTn id="46" fill="hold">
                            <p:stCondLst>
                              <p:cond delay="7000"/>
                            </p:stCondLst>
                            <p:childTnLst>
                              <p:par>
                                <p:cTn id="47" presetID="10" presetClass="entr" presetSubtype="0" fill="hold" grpId="0" nodeType="afterEffect">
                                  <p:stCondLst>
                                    <p:cond delay="500"/>
                                  </p:stCondLst>
                                  <p:childTnLst>
                                    <p:set>
                                      <p:cBhvr>
                                        <p:cTn id="48" dur="1" fill="hold">
                                          <p:stCondLst>
                                            <p:cond delay="0"/>
                                          </p:stCondLst>
                                        </p:cTn>
                                        <p:tgtEl>
                                          <p:spTgt spid="47"/>
                                        </p:tgtEl>
                                        <p:attrNameLst>
                                          <p:attrName>style.visibility</p:attrName>
                                        </p:attrNameLst>
                                      </p:cBhvr>
                                      <p:to>
                                        <p:strVal val="visible"/>
                                      </p:to>
                                    </p:set>
                                    <p:animEffect transition="in" filter="fade">
                                      <p:cBhvr>
                                        <p:cTn id="49" dur="500"/>
                                        <p:tgtEl>
                                          <p:spTgt spid="47"/>
                                        </p:tgtEl>
                                      </p:cBhvr>
                                    </p:animEffect>
                                  </p:childTnLst>
                                </p:cTn>
                              </p:par>
                              <p:par>
                                <p:cTn id="50" presetID="10" presetClass="entr" presetSubtype="0" fill="hold" grpId="0" nodeType="withEffect">
                                  <p:stCondLst>
                                    <p:cond delay="500"/>
                                  </p:stCondLst>
                                  <p:childTnLst>
                                    <p:set>
                                      <p:cBhvr>
                                        <p:cTn id="51" dur="1" fill="hold">
                                          <p:stCondLst>
                                            <p:cond delay="0"/>
                                          </p:stCondLst>
                                        </p:cTn>
                                        <p:tgtEl>
                                          <p:spTgt spid="48"/>
                                        </p:tgtEl>
                                        <p:attrNameLst>
                                          <p:attrName>style.visibility</p:attrName>
                                        </p:attrNameLst>
                                      </p:cBhvr>
                                      <p:to>
                                        <p:strVal val="visible"/>
                                      </p:to>
                                    </p:set>
                                    <p:animEffect transition="in" filter="fade">
                                      <p:cBhvr>
                                        <p:cTn id="52" dur="500"/>
                                        <p:tgtEl>
                                          <p:spTgt spid="48"/>
                                        </p:tgtEl>
                                      </p:cBhvr>
                                    </p:animEffect>
                                  </p:childTnLst>
                                </p:cTn>
                              </p:par>
                            </p:childTnLst>
                          </p:cTn>
                        </p:par>
                        <p:par>
                          <p:cTn id="53" fill="hold">
                            <p:stCondLst>
                              <p:cond delay="8000"/>
                            </p:stCondLst>
                            <p:childTnLst>
                              <p:par>
                                <p:cTn id="54" presetID="10" presetClass="entr" presetSubtype="0" fill="hold" grpId="0" nodeType="afterEffect">
                                  <p:stCondLst>
                                    <p:cond delay="500"/>
                                  </p:stCondLst>
                                  <p:childTnLst>
                                    <p:set>
                                      <p:cBhvr>
                                        <p:cTn id="55" dur="1" fill="hold">
                                          <p:stCondLst>
                                            <p:cond delay="0"/>
                                          </p:stCondLst>
                                        </p:cTn>
                                        <p:tgtEl>
                                          <p:spTgt spid="49"/>
                                        </p:tgtEl>
                                        <p:attrNameLst>
                                          <p:attrName>style.visibility</p:attrName>
                                        </p:attrNameLst>
                                      </p:cBhvr>
                                      <p:to>
                                        <p:strVal val="visible"/>
                                      </p:to>
                                    </p:set>
                                    <p:animEffect transition="in" filter="fade">
                                      <p:cBhvr>
                                        <p:cTn id="56" dur="500"/>
                                        <p:tgtEl>
                                          <p:spTgt spid="49"/>
                                        </p:tgtEl>
                                      </p:cBhvr>
                                    </p:animEffect>
                                  </p:childTnLst>
                                </p:cTn>
                              </p:par>
                              <p:par>
                                <p:cTn id="57" presetID="10" presetClass="entr" presetSubtype="0" fill="hold" grpId="0" nodeType="withEffect">
                                  <p:stCondLst>
                                    <p:cond delay="500"/>
                                  </p:stCondLst>
                                  <p:childTnLst>
                                    <p:set>
                                      <p:cBhvr>
                                        <p:cTn id="58" dur="1" fill="hold">
                                          <p:stCondLst>
                                            <p:cond delay="0"/>
                                          </p:stCondLst>
                                        </p:cTn>
                                        <p:tgtEl>
                                          <p:spTgt spid="50"/>
                                        </p:tgtEl>
                                        <p:attrNameLst>
                                          <p:attrName>style.visibility</p:attrName>
                                        </p:attrNameLst>
                                      </p:cBhvr>
                                      <p:to>
                                        <p:strVal val="visible"/>
                                      </p:to>
                                    </p:set>
                                    <p:animEffect transition="in" filter="fade">
                                      <p:cBhvr>
                                        <p:cTn id="59" dur="500"/>
                                        <p:tgtEl>
                                          <p:spTgt spid="50"/>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5" grpId="0"/>
      <p:bldP spid="46" grpId="0"/>
      <p:bldP spid="47" grpId="0"/>
      <p:bldP spid="48" grpId="0"/>
      <p:bldP spid="49" grpId="0"/>
      <p:bldP spid="50" grpId="0"/>
      <p:bldP spid="51" grpId="0"/>
      <p:bldP spid="52" grpId="0"/>
      <p:bldP spid="53" grpId="0"/>
      <p:bldP spid="54" grpId="0"/>
    </p:bld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3" name="文本框 9"/>
          <p:cNvSpPr txBox="1"/>
          <p:nvPr/>
        </p:nvSpPr>
        <p:spPr>
          <a:xfrm>
            <a:off x="985019" y="188640"/>
            <a:ext cx="1872208" cy="346249"/>
          </a:xfrm>
          <a:prstGeom prst="rect">
            <a:avLst/>
          </a:prstGeom>
          <a:noFill/>
        </p:spPr>
        <p:txBody>
          <a:bodyPr wrap="square" lIns="68580" tIns="34290" rIns="68580" bIns="34290" rtlCol="0">
            <a:spAutoFit/>
          </a:bodyPr>
          <a:lstStyle/>
          <a:p>
            <a:pPr marL="0" lvl="1"/>
            <a:r>
              <a:rPr lang="zh-CN" altLang="en-US" dirty="0" smtClean="0">
                <a:solidFill>
                  <a:schemeClr val="tx1">
                    <a:lumMod val="65000"/>
                    <a:lumOff val="35000"/>
                  </a:schemeClr>
                </a:solidFill>
                <a:latin typeface="微软雅黑" pitchFamily="34" charset="-122"/>
                <a:ea typeface="微软雅黑" pitchFamily="34" charset="-122"/>
              </a:rPr>
              <a:t>需要解决的问题</a:t>
            </a:r>
            <a:endParaRPr lang="zh-CN" altLang="en-US" dirty="0">
              <a:solidFill>
                <a:schemeClr val="tx1">
                  <a:lumMod val="65000"/>
                  <a:lumOff val="35000"/>
                </a:schemeClr>
              </a:solidFill>
              <a:latin typeface="微软雅黑" pitchFamily="34" charset="-122"/>
              <a:ea typeface="微软雅黑" pitchFamily="34" charset="-122"/>
            </a:endParaRPr>
          </a:p>
        </p:txBody>
      </p:sp>
      <p:cxnSp>
        <p:nvCxnSpPr>
          <p:cNvPr id="4" name="直接连接符 3"/>
          <p:cNvCxnSpPr/>
          <p:nvPr/>
        </p:nvCxnSpPr>
        <p:spPr>
          <a:xfrm>
            <a:off x="841003" y="505764"/>
            <a:ext cx="8571840" cy="0"/>
          </a:xfrm>
          <a:prstGeom prst="line">
            <a:avLst/>
          </a:prstGeom>
          <a:ln>
            <a:solidFill>
              <a:schemeClr val="bg1">
                <a:lumMod val="50000"/>
              </a:schemeClr>
            </a:solidFill>
            <a:prstDash val="dash"/>
          </a:ln>
        </p:spPr>
        <p:style>
          <a:lnRef idx="1">
            <a:schemeClr val="accent1"/>
          </a:lnRef>
          <a:fillRef idx="0">
            <a:schemeClr val="accent1"/>
          </a:fillRef>
          <a:effectRef idx="0">
            <a:schemeClr val="accent1"/>
          </a:effectRef>
          <a:fontRef idx="minor">
            <a:schemeClr val="tx1"/>
          </a:fontRef>
        </p:style>
      </p:cxnSp>
      <p:sp>
        <p:nvSpPr>
          <p:cNvPr id="129" name="Oval 22"/>
          <p:cNvSpPr>
            <a:spLocks noChangeArrowheads="1"/>
          </p:cNvSpPr>
          <p:nvPr/>
        </p:nvSpPr>
        <p:spPr bwMode="auto">
          <a:xfrm>
            <a:off x="4837145" y="1412776"/>
            <a:ext cx="1302980" cy="1302141"/>
          </a:xfrm>
          <a:prstGeom prst="ellipse">
            <a:avLst/>
          </a:prstGeom>
          <a:solidFill>
            <a:srgbClr val="92D050"/>
          </a:solidFill>
          <a:ln>
            <a:noFill/>
          </a:ln>
        </p:spPr>
        <p:txBody>
          <a:bodyPr vert="horz" wrap="square" lIns="75493" tIns="37746" rIns="75493" bIns="37746" numCol="1" anchor="ctr" anchorCtr="0" compatLnSpc="1">
            <a:prstTxWarp prst="textNoShape">
              <a:avLst/>
            </a:prstTxWarp>
          </a:bodyPr>
          <a:lstStyle/>
          <a:p>
            <a:pPr algn="ctr"/>
            <a:r>
              <a:rPr lang="zh-CN" altLang="en-US" sz="2800" b="1" dirty="0">
                <a:solidFill>
                  <a:schemeClr val="bg1"/>
                </a:solidFill>
                <a:latin typeface="微软雅黑" pitchFamily="34" charset="-122"/>
                <a:ea typeface="微软雅黑" pitchFamily="34" charset="-122"/>
              </a:rPr>
              <a:t>难点</a:t>
            </a:r>
            <a:endParaRPr lang="en-US" altLang="zh-CN" sz="2800" b="1" dirty="0" smtClean="0">
              <a:solidFill>
                <a:schemeClr val="bg1"/>
              </a:solidFill>
              <a:latin typeface="微软雅黑" pitchFamily="34" charset="-122"/>
              <a:ea typeface="微软雅黑" pitchFamily="34" charset="-122"/>
            </a:endParaRPr>
          </a:p>
        </p:txBody>
      </p:sp>
      <p:sp>
        <p:nvSpPr>
          <p:cNvPr id="130" name="Line 23"/>
          <p:cNvSpPr>
            <a:spLocks noChangeShapeType="1"/>
          </p:cNvSpPr>
          <p:nvPr/>
        </p:nvSpPr>
        <p:spPr bwMode="auto">
          <a:xfrm flipH="1">
            <a:off x="1674204" y="2065495"/>
            <a:ext cx="3162941" cy="0"/>
          </a:xfrm>
          <a:prstGeom prst="line">
            <a:avLst/>
          </a:prstGeom>
          <a:noFill/>
          <a:ln w="5" cap="flat">
            <a:solidFill>
              <a:srgbClr val="222A35"/>
            </a:solidFill>
            <a:prstDash val="dash"/>
            <a:miter lim="800000"/>
            <a:headEnd type="none" w="med" len="med"/>
            <a:tailEnd type="arrow" w="med" len="med"/>
          </a:ln>
          <a:extLst>
            <a:ext uri="{909E8E84-426E-40DD-AFC4-6F175D3DCCD1}">
              <a14:hiddenFill xmlns:a14="http://schemas.microsoft.com/office/drawing/2010/main">
                <a:noFill/>
              </a14:hiddenFill>
            </a:ext>
          </a:extLst>
        </p:spPr>
        <p:txBody>
          <a:bodyPr vert="horz" wrap="square" lIns="75493" tIns="37746" rIns="75493" bIns="37746" numCol="1" anchor="t" anchorCtr="0" compatLnSpc="1">
            <a:prstTxWarp prst="textNoShape">
              <a:avLst/>
            </a:prstTxWarp>
          </a:bodyPr>
          <a:lstStyle/>
          <a:p>
            <a:endParaRPr lang="zh-CN" altLang="en-US">
              <a:solidFill>
                <a:schemeClr val="tx1">
                  <a:lumMod val="75000"/>
                  <a:lumOff val="25000"/>
                </a:schemeClr>
              </a:solidFill>
            </a:endParaRPr>
          </a:p>
        </p:txBody>
      </p:sp>
      <p:sp>
        <p:nvSpPr>
          <p:cNvPr id="131" name="Freeform 24"/>
          <p:cNvSpPr>
            <a:spLocks noEditPoints="1"/>
          </p:cNvSpPr>
          <p:nvPr/>
        </p:nvSpPr>
        <p:spPr bwMode="auto">
          <a:xfrm>
            <a:off x="3881405" y="1887482"/>
            <a:ext cx="367084" cy="365918"/>
          </a:xfrm>
          <a:custGeom>
            <a:avLst/>
            <a:gdLst>
              <a:gd name="T0" fmla="*/ 23 w 47"/>
              <a:gd name="T1" fmla="*/ 0 h 47"/>
              <a:gd name="T2" fmla="*/ 47 w 47"/>
              <a:gd name="T3" fmla="*/ 24 h 47"/>
              <a:gd name="T4" fmla="*/ 23 w 47"/>
              <a:gd name="T5" fmla="*/ 47 h 47"/>
              <a:gd name="T6" fmla="*/ 0 w 47"/>
              <a:gd name="T7" fmla="*/ 24 h 47"/>
              <a:gd name="T8" fmla="*/ 23 w 47"/>
              <a:gd name="T9" fmla="*/ 0 h 47"/>
              <a:gd name="T10" fmla="*/ 23 w 47"/>
              <a:gd name="T11" fmla="*/ 15 h 47"/>
              <a:gd name="T12" fmla="*/ 15 w 47"/>
              <a:gd name="T13" fmla="*/ 24 h 47"/>
              <a:gd name="T14" fmla="*/ 23 w 47"/>
              <a:gd name="T15" fmla="*/ 32 h 47"/>
              <a:gd name="T16" fmla="*/ 32 w 47"/>
              <a:gd name="T17" fmla="*/ 24 h 47"/>
              <a:gd name="T18" fmla="*/ 23 w 47"/>
              <a:gd name="T19" fmla="*/ 15 h 4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47" h="47">
                <a:moveTo>
                  <a:pt x="23" y="0"/>
                </a:moveTo>
                <a:cubicBezTo>
                  <a:pt x="36" y="0"/>
                  <a:pt x="47" y="11"/>
                  <a:pt x="47" y="24"/>
                </a:cubicBezTo>
                <a:cubicBezTo>
                  <a:pt x="47" y="37"/>
                  <a:pt x="36" y="47"/>
                  <a:pt x="23" y="47"/>
                </a:cubicBezTo>
                <a:cubicBezTo>
                  <a:pt x="10" y="47"/>
                  <a:pt x="0" y="37"/>
                  <a:pt x="0" y="24"/>
                </a:cubicBezTo>
                <a:cubicBezTo>
                  <a:pt x="0" y="11"/>
                  <a:pt x="10" y="0"/>
                  <a:pt x="23" y="0"/>
                </a:cubicBezTo>
                <a:close/>
                <a:moveTo>
                  <a:pt x="23" y="15"/>
                </a:moveTo>
                <a:cubicBezTo>
                  <a:pt x="19" y="15"/>
                  <a:pt x="15" y="19"/>
                  <a:pt x="15" y="24"/>
                </a:cubicBezTo>
                <a:cubicBezTo>
                  <a:pt x="15" y="28"/>
                  <a:pt x="19" y="32"/>
                  <a:pt x="23" y="32"/>
                </a:cubicBezTo>
                <a:cubicBezTo>
                  <a:pt x="28" y="32"/>
                  <a:pt x="32" y="28"/>
                  <a:pt x="32" y="24"/>
                </a:cubicBezTo>
                <a:cubicBezTo>
                  <a:pt x="32" y="19"/>
                  <a:pt x="28" y="15"/>
                  <a:pt x="23" y="15"/>
                </a:cubicBezTo>
                <a:close/>
              </a:path>
            </a:pathLst>
          </a:custGeom>
          <a:solidFill>
            <a:schemeClr val="accent5">
              <a:lumMod val="75000"/>
            </a:schemeClr>
          </a:solidFill>
          <a:ln>
            <a:noFill/>
          </a:ln>
          <a:extLst/>
        </p:spPr>
        <p:txBody>
          <a:bodyPr vert="horz" wrap="square" lIns="75493" tIns="37746" rIns="75493" bIns="37746" numCol="1" anchor="t" anchorCtr="0" compatLnSpc="1">
            <a:prstTxWarp prst="textNoShape">
              <a:avLst/>
            </a:prstTxWarp>
          </a:bodyPr>
          <a:lstStyle/>
          <a:p>
            <a:endParaRPr lang="zh-CN" altLang="en-US">
              <a:solidFill>
                <a:schemeClr val="tx1">
                  <a:lumMod val="75000"/>
                  <a:lumOff val="25000"/>
                </a:schemeClr>
              </a:solidFill>
            </a:endParaRPr>
          </a:p>
        </p:txBody>
      </p:sp>
      <p:sp>
        <p:nvSpPr>
          <p:cNvPr id="132" name="Freeform 25"/>
          <p:cNvSpPr>
            <a:spLocks noEditPoints="1"/>
          </p:cNvSpPr>
          <p:nvPr/>
        </p:nvSpPr>
        <p:spPr bwMode="auto">
          <a:xfrm>
            <a:off x="3021570" y="1887482"/>
            <a:ext cx="370391" cy="365918"/>
          </a:xfrm>
          <a:custGeom>
            <a:avLst/>
            <a:gdLst>
              <a:gd name="T0" fmla="*/ 24 w 47"/>
              <a:gd name="T1" fmla="*/ 0 h 47"/>
              <a:gd name="T2" fmla="*/ 47 w 47"/>
              <a:gd name="T3" fmla="*/ 24 h 47"/>
              <a:gd name="T4" fmla="*/ 24 w 47"/>
              <a:gd name="T5" fmla="*/ 47 h 47"/>
              <a:gd name="T6" fmla="*/ 0 w 47"/>
              <a:gd name="T7" fmla="*/ 24 h 47"/>
              <a:gd name="T8" fmla="*/ 24 w 47"/>
              <a:gd name="T9" fmla="*/ 0 h 47"/>
              <a:gd name="T10" fmla="*/ 24 w 47"/>
              <a:gd name="T11" fmla="*/ 15 h 47"/>
              <a:gd name="T12" fmla="*/ 15 w 47"/>
              <a:gd name="T13" fmla="*/ 24 h 47"/>
              <a:gd name="T14" fmla="*/ 24 w 47"/>
              <a:gd name="T15" fmla="*/ 32 h 47"/>
              <a:gd name="T16" fmla="*/ 32 w 47"/>
              <a:gd name="T17" fmla="*/ 24 h 47"/>
              <a:gd name="T18" fmla="*/ 24 w 47"/>
              <a:gd name="T19" fmla="*/ 15 h 4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47" h="47">
                <a:moveTo>
                  <a:pt x="24" y="0"/>
                </a:moveTo>
                <a:cubicBezTo>
                  <a:pt x="37" y="0"/>
                  <a:pt x="47" y="11"/>
                  <a:pt x="47" y="24"/>
                </a:cubicBezTo>
                <a:cubicBezTo>
                  <a:pt x="47" y="37"/>
                  <a:pt x="37" y="47"/>
                  <a:pt x="24" y="47"/>
                </a:cubicBezTo>
                <a:cubicBezTo>
                  <a:pt x="11" y="47"/>
                  <a:pt x="0" y="37"/>
                  <a:pt x="0" y="24"/>
                </a:cubicBezTo>
                <a:cubicBezTo>
                  <a:pt x="0" y="11"/>
                  <a:pt x="11" y="0"/>
                  <a:pt x="24" y="0"/>
                </a:cubicBezTo>
                <a:close/>
                <a:moveTo>
                  <a:pt x="24" y="15"/>
                </a:moveTo>
                <a:cubicBezTo>
                  <a:pt x="19" y="15"/>
                  <a:pt x="15" y="19"/>
                  <a:pt x="15" y="24"/>
                </a:cubicBezTo>
                <a:cubicBezTo>
                  <a:pt x="15" y="28"/>
                  <a:pt x="19" y="32"/>
                  <a:pt x="24" y="32"/>
                </a:cubicBezTo>
                <a:cubicBezTo>
                  <a:pt x="28" y="32"/>
                  <a:pt x="32" y="28"/>
                  <a:pt x="32" y="24"/>
                </a:cubicBezTo>
                <a:cubicBezTo>
                  <a:pt x="32" y="19"/>
                  <a:pt x="28" y="15"/>
                  <a:pt x="24" y="15"/>
                </a:cubicBezTo>
                <a:close/>
              </a:path>
            </a:pathLst>
          </a:custGeom>
          <a:solidFill>
            <a:schemeClr val="accent2"/>
          </a:solidFill>
          <a:ln>
            <a:noFill/>
          </a:ln>
          <a:extLst/>
        </p:spPr>
        <p:txBody>
          <a:bodyPr vert="horz" wrap="square" lIns="75493" tIns="37746" rIns="75493" bIns="37746" numCol="1" anchor="t" anchorCtr="0" compatLnSpc="1">
            <a:prstTxWarp prst="textNoShape">
              <a:avLst/>
            </a:prstTxWarp>
          </a:bodyPr>
          <a:lstStyle/>
          <a:p>
            <a:endParaRPr lang="zh-CN" altLang="en-US">
              <a:solidFill>
                <a:schemeClr val="tx1">
                  <a:lumMod val="75000"/>
                  <a:lumOff val="25000"/>
                </a:schemeClr>
              </a:solidFill>
            </a:endParaRPr>
          </a:p>
        </p:txBody>
      </p:sp>
      <p:sp>
        <p:nvSpPr>
          <p:cNvPr id="133" name="Freeform 26"/>
          <p:cNvSpPr>
            <a:spLocks noEditPoints="1"/>
          </p:cNvSpPr>
          <p:nvPr/>
        </p:nvSpPr>
        <p:spPr bwMode="auto">
          <a:xfrm>
            <a:off x="2165043" y="1887482"/>
            <a:ext cx="373697" cy="365918"/>
          </a:xfrm>
          <a:custGeom>
            <a:avLst/>
            <a:gdLst>
              <a:gd name="T0" fmla="*/ 24 w 48"/>
              <a:gd name="T1" fmla="*/ 0 h 47"/>
              <a:gd name="T2" fmla="*/ 48 w 48"/>
              <a:gd name="T3" fmla="*/ 24 h 47"/>
              <a:gd name="T4" fmla="*/ 24 w 48"/>
              <a:gd name="T5" fmla="*/ 47 h 47"/>
              <a:gd name="T6" fmla="*/ 0 w 48"/>
              <a:gd name="T7" fmla="*/ 24 h 47"/>
              <a:gd name="T8" fmla="*/ 24 w 48"/>
              <a:gd name="T9" fmla="*/ 0 h 47"/>
              <a:gd name="T10" fmla="*/ 24 w 48"/>
              <a:gd name="T11" fmla="*/ 15 h 47"/>
              <a:gd name="T12" fmla="*/ 15 w 48"/>
              <a:gd name="T13" fmla="*/ 24 h 47"/>
              <a:gd name="T14" fmla="*/ 24 w 48"/>
              <a:gd name="T15" fmla="*/ 32 h 47"/>
              <a:gd name="T16" fmla="*/ 32 w 48"/>
              <a:gd name="T17" fmla="*/ 24 h 47"/>
              <a:gd name="T18" fmla="*/ 24 w 48"/>
              <a:gd name="T19" fmla="*/ 15 h 4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48" h="47">
                <a:moveTo>
                  <a:pt x="24" y="0"/>
                </a:moveTo>
                <a:cubicBezTo>
                  <a:pt x="37" y="0"/>
                  <a:pt x="48" y="11"/>
                  <a:pt x="48" y="24"/>
                </a:cubicBezTo>
                <a:cubicBezTo>
                  <a:pt x="48" y="37"/>
                  <a:pt x="37" y="47"/>
                  <a:pt x="24" y="47"/>
                </a:cubicBezTo>
                <a:cubicBezTo>
                  <a:pt x="11" y="47"/>
                  <a:pt x="0" y="37"/>
                  <a:pt x="0" y="24"/>
                </a:cubicBezTo>
                <a:cubicBezTo>
                  <a:pt x="0" y="11"/>
                  <a:pt x="11" y="0"/>
                  <a:pt x="24" y="0"/>
                </a:cubicBezTo>
                <a:close/>
                <a:moveTo>
                  <a:pt x="24" y="15"/>
                </a:moveTo>
                <a:cubicBezTo>
                  <a:pt x="19" y="15"/>
                  <a:pt x="15" y="19"/>
                  <a:pt x="15" y="24"/>
                </a:cubicBezTo>
                <a:cubicBezTo>
                  <a:pt x="15" y="28"/>
                  <a:pt x="19" y="32"/>
                  <a:pt x="24" y="32"/>
                </a:cubicBezTo>
                <a:cubicBezTo>
                  <a:pt x="29" y="32"/>
                  <a:pt x="32" y="28"/>
                  <a:pt x="32" y="24"/>
                </a:cubicBezTo>
                <a:cubicBezTo>
                  <a:pt x="32" y="19"/>
                  <a:pt x="29" y="15"/>
                  <a:pt x="24" y="15"/>
                </a:cubicBezTo>
                <a:close/>
              </a:path>
            </a:pathLst>
          </a:custGeom>
          <a:solidFill>
            <a:schemeClr val="accent1">
              <a:lumMod val="75000"/>
            </a:schemeClr>
          </a:solidFill>
          <a:ln>
            <a:noFill/>
          </a:ln>
          <a:extLst/>
        </p:spPr>
        <p:txBody>
          <a:bodyPr vert="horz" wrap="square" lIns="75493" tIns="37746" rIns="75493" bIns="37746" numCol="1" anchor="t" anchorCtr="0" compatLnSpc="1">
            <a:prstTxWarp prst="textNoShape">
              <a:avLst/>
            </a:prstTxWarp>
          </a:bodyPr>
          <a:lstStyle/>
          <a:p>
            <a:endParaRPr lang="zh-CN" altLang="en-US">
              <a:solidFill>
                <a:schemeClr val="tx1">
                  <a:lumMod val="75000"/>
                  <a:lumOff val="25000"/>
                </a:schemeClr>
              </a:solidFill>
            </a:endParaRPr>
          </a:p>
        </p:txBody>
      </p:sp>
      <p:sp>
        <p:nvSpPr>
          <p:cNvPr id="134" name="Freeform 27"/>
          <p:cNvSpPr>
            <a:spLocks/>
          </p:cNvSpPr>
          <p:nvPr/>
        </p:nvSpPr>
        <p:spPr bwMode="auto">
          <a:xfrm>
            <a:off x="3990537" y="2167688"/>
            <a:ext cx="1742819" cy="1480155"/>
          </a:xfrm>
          <a:custGeom>
            <a:avLst/>
            <a:gdLst>
              <a:gd name="T0" fmla="*/ 172 w 223"/>
              <a:gd name="T1" fmla="*/ 172 h 190"/>
              <a:gd name="T2" fmla="*/ 50 w 223"/>
              <a:gd name="T3" fmla="*/ 122 h 190"/>
              <a:gd name="T4" fmla="*/ 0 w 223"/>
              <a:gd name="T5" fmla="*/ 0 h 190"/>
              <a:gd name="T6" fmla="*/ 22 w 223"/>
              <a:gd name="T7" fmla="*/ 0 h 190"/>
              <a:gd name="T8" fmla="*/ 66 w 223"/>
              <a:gd name="T9" fmla="*/ 106 h 190"/>
              <a:gd name="T10" fmla="*/ 172 w 223"/>
              <a:gd name="T11" fmla="*/ 150 h 190"/>
              <a:gd name="T12" fmla="*/ 172 w 223"/>
              <a:gd name="T13" fmla="*/ 132 h 190"/>
              <a:gd name="T14" fmla="*/ 223 w 223"/>
              <a:gd name="T15" fmla="*/ 163 h 190"/>
              <a:gd name="T16" fmla="*/ 172 w 223"/>
              <a:gd name="T17" fmla="*/ 190 h 190"/>
              <a:gd name="T18" fmla="*/ 172 w 223"/>
              <a:gd name="T19" fmla="*/ 172 h 19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223" h="190">
                <a:moveTo>
                  <a:pt x="172" y="172"/>
                </a:moveTo>
                <a:cubicBezTo>
                  <a:pt x="124" y="172"/>
                  <a:pt x="81" y="153"/>
                  <a:pt x="50" y="122"/>
                </a:cubicBezTo>
                <a:cubicBezTo>
                  <a:pt x="19" y="91"/>
                  <a:pt x="0" y="48"/>
                  <a:pt x="0" y="0"/>
                </a:cubicBezTo>
                <a:cubicBezTo>
                  <a:pt x="22" y="0"/>
                  <a:pt x="22" y="0"/>
                  <a:pt x="22" y="0"/>
                </a:cubicBezTo>
                <a:cubicBezTo>
                  <a:pt x="22" y="41"/>
                  <a:pt x="39" y="79"/>
                  <a:pt x="66" y="106"/>
                </a:cubicBezTo>
                <a:cubicBezTo>
                  <a:pt x="93" y="133"/>
                  <a:pt x="131" y="150"/>
                  <a:pt x="172" y="150"/>
                </a:cubicBezTo>
                <a:cubicBezTo>
                  <a:pt x="172" y="132"/>
                  <a:pt x="172" y="132"/>
                  <a:pt x="172" y="132"/>
                </a:cubicBezTo>
                <a:cubicBezTo>
                  <a:pt x="223" y="163"/>
                  <a:pt x="223" y="163"/>
                  <a:pt x="223" y="163"/>
                </a:cubicBezTo>
                <a:cubicBezTo>
                  <a:pt x="172" y="190"/>
                  <a:pt x="172" y="190"/>
                  <a:pt x="172" y="190"/>
                </a:cubicBezTo>
                <a:lnTo>
                  <a:pt x="172" y="172"/>
                </a:lnTo>
                <a:close/>
              </a:path>
            </a:pathLst>
          </a:custGeom>
          <a:solidFill>
            <a:schemeClr val="accent5">
              <a:lumMod val="75000"/>
            </a:schemeClr>
          </a:solidFill>
          <a:ln>
            <a:noFill/>
          </a:ln>
          <a:extLst/>
        </p:spPr>
        <p:txBody>
          <a:bodyPr vert="horz" wrap="square" lIns="75493" tIns="37746" rIns="75493" bIns="37746" numCol="1" anchor="t" anchorCtr="0" compatLnSpc="1">
            <a:prstTxWarp prst="textNoShape">
              <a:avLst/>
            </a:prstTxWarp>
          </a:bodyPr>
          <a:lstStyle/>
          <a:p>
            <a:endParaRPr lang="zh-CN" altLang="en-US">
              <a:solidFill>
                <a:schemeClr val="tx1">
                  <a:lumMod val="75000"/>
                  <a:lumOff val="25000"/>
                </a:schemeClr>
              </a:solidFill>
            </a:endParaRPr>
          </a:p>
        </p:txBody>
      </p:sp>
      <p:sp>
        <p:nvSpPr>
          <p:cNvPr id="135" name="Freeform 28"/>
          <p:cNvSpPr>
            <a:spLocks/>
          </p:cNvSpPr>
          <p:nvPr/>
        </p:nvSpPr>
        <p:spPr bwMode="auto">
          <a:xfrm>
            <a:off x="3107554" y="2167689"/>
            <a:ext cx="2625803" cy="2360336"/>
          </a:xfrm>
          <a:custGeom>
            <a:avLst/>
            <a:gdLst>
              <a:gd name="T0" fmla="*/ 285 w 336"/>
              <a:gd name="T1" fmla="*/ 285 h 303"/>
              <a:gd name="T2" fmla="*/ 84 w 336"/>
              <a:gd name="T3" fmla="*/ 202 h 303"/>
              <a:gd name="T4" fmla="*/ 0 w 336"/>
              <a:gd name="T5" fmla="*/ 0 h 303"/>
              <a:gd name="T6" fmla="*/ 23 w 336"/>
              <a:gd name="T7" fmla="*/ 0 h 303"/>
              <a:gd name="T8" fmla="*/ 100 w 336"/>
              <a:gd name="T9" fmla="*/ 186 h 303"/>
              <a:gd name="T10" fmla="*/ 285 w 336"/>
              <a:gd name="T11" fmla="*/ 262 h 303"/>
              <a:gd name="T12" fmla="*/ 285 w 336"/>
              <a:gd name="T13" fmla="*/ 245 h 303"/>
              <a:gd name="T14" fmla="*/ 336 w 336"/>
              <a:gd name="T15" fmla="*/ 275 h 303"/>
              <a:gd name="T16" fmla="*/ 285 w 336"/>
              <a:gd name="T17" fmla="*/ 303 h 303"/>
              <a:gd name="T18" fmla="*/ 285 w 336"/>
              <a:gd name="T19" fmla="*/ 285 h 30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336" h="303">
                <a:moveTo>
                  <a:pt x="285" y="285"/>
                </a:moveTo>
                <a:cubicBezTo>
                  <a:pt x="206" y="285"/>
                  <a:pt x="135" y="253"/>
                  <a:pt x="84" y="202"/>
                </a:cubicBezTo>
                <a:cubicBezTo>
                  <a:pt x="32" y="150"/>
                  <a:pt x="0" y="79"/>
                  <a:pt x="0" y="0"/>
                </a:cubicBezTo>
                <a:cubicBezTo>
                  <a:pt x="23" y="0"/>
                  <a:pt x="23" y="0"/>
                  <a:pt x="23" y="0"/>
                </a:cubicBezTo>
                <a:cubicBezTo>
                  <a:pt x="23" y="72"/>
                  <a:pt x="52" y="138"/>
                  <a:pt x="100" y="186"/>
                </a:cubicBezTo>
                <a:cubicBezTo>
                  <a:pt x="147" y="233"/>
                  <a:pt x="213" y="262"/>
                  <a:pt x="285" y="262"/>
                </a:cubicBezTo>
                <a:cubicBezTo>
                  <a:pt x="285" y="245"/>
                  <a:pt x="285" y="245"/>
                  <a:pt x="285" y="245"/>
                </a:cubicBezTo>
                <a:cubicBezTo>
                  <a:pt x="336" y="275"/>
                  <a:pt x="336" y="275"/>
                  <a:pt x="336" y="275"/>
                </a:cubicBezTo>
                <a:cubicBezTo>
                  <a:pt x="285" y="303"/>
                  <a:pt x="285" y="303"/>
                  <a:pt x="285" y="303"/>
                </a:cubicBezTo>
                <a:lnTo>
                  <a:pt x="285" y="285"/>
                </a:lnTo>
                <a:close/>
              </a:path>
            </a:pathLst>
          </a:custGeom>
          <a:solidFill>
            <a:schemeClr val="accent2"/>
          </a:solidFill>
          <a:ln>
            <a:noFill/>
          </a:ln>
          <a:extLst/>
        </p:spPr>
        <p:txBody>
          <a:bodyPr vert="horz" wrap="square" lIns="75493" tIns="37746" rIns="75493" bIns="37746" numCol="1" anchor="t" anchorCtr="0" compatLnSpc="1">
            <a:prstTxWarp prst="textNoShape">
              <a:avLst/>
            </a:prstTxWarp>
          </a:bodyPr>
          <a:lstStyle/>
          <a:p>
            <a:endParaRPr lang="zh-CN" altLang="en-US">
              <a:solidFill>
                <a:schemeClr val="tx1">
                  <a:lumMod val="75000"/>
                  <a:lumOff val="25000"/>
                </a:schemeClr>
              </a:solidFill>
            </a:endParaRPr>
          </a:p>
        </p:txBody>
      </p:sp>
      <p:sp>
        <p:nvSpPr>
          <p:cNvPr id="136" name="Freeform 29"/>
          <p:cNvSpPr>
            <a:spLocks/>
          </p:cNvSpPr>
          <p:nvPr/>
        </p:nvSpPr>
        <p:spPr bwMode="auto">
          <a:xfrm>
            <a:off x="2251027" y="2167688"/>
            <a:ext cx="3482331" cy="3217441"/>
          </a:xfrm>
          <a:custGeom>
            <a:avLst/>
            <a:gdLst>
              <a:gd name="T0" fmla="*/ 395 w 446"/>
              <a:gd name="T1" fmla="*/ 395 h 413"/>
              <a:gd name="T2" fmla="*/ 116 w 446"/>
              <a:gd name="T3" fmla="*/ 279 h 413"/>
              <a:gd name="T4" fmla="*/ 0 w 446"/>
              <a:gd name="T5" fmla="*/ 0 h 413"/>
              <a:gd name="T6" fmla="*/ 23 w 446"/>
              <a:gd name="T7" fmla="*/ 0 h 413"/>
              <a:gd name="T8" fmla="*/ 132 w 446"/>
              <a:gd name="T9" fmla="*/ 263 h 413"/>
              <a:gd name="T10" fmla="*/ 395 w 446"/>
              <a:gd name="T11" fmla="*/ 373 h 413"/>
              <a:gd name="T12" fmla="*/ 395 w 446"/>
              <a:gd name="T13" fmla="*/ 355 h 413"/>
              <a:gd name="T14" fmla="*/ 446 w 446"/>
              <a:gd name="T15" fmla="*/ 385 h 413"/>
              <a:gd name="T16" fmla="*/ 395 w 446"/>
              <a:gd name="T17" fmla="*/ 413 h 413"/>
              <a:gd name="T18" fmla="*/ 395 w 446"/>
              <a:gd name="T19" fmla="*/ 395 h 41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446" h="413">
                <a:moveTo>
                  <a:pt x="395" y="395"/>
                </a:moveTo>
                <a:cubicBezTo>
                  <a:pt x="286" y="395"/>
                  <a:pt x="187" y="351"/>
                  <a:pt x="116" y="279"/>
                </a:cubicBezTo>
                <a:cubicBezTo>
                  <a:pt x="44" y="208"/>
                  <a:pt x="0" y="109"/>
                  <a:pt x="0" y="0"/>
                </a:cubicBezTo>
                <a:cubicBezTo>
                  <a:pt x="23" y="0"/>
                  <a:pt x="23" y="0"/>
                  <a:pt x="23" y="0"/>
                </a:cubicBezTo>
                <a:cubicBezTo>
                  <a:pt x="23" y="103"/>
                  <a:pt x="64" y="196"/>
                  <a:pt x="132" y="263"/>
                </a:cubicBezTo>
                <a:cubicBezTo>
                  <a:pt x="199" y="331"/>
                  <a:pt x="292" y="372"/>
                  <a:pt x="395" y="373"/>
                </a:cubicBezTo>
                <a:cubicBezTo>
                  <a:pt x="395" y="355"/>
                  <a:pt x="395" y="355"/>
                  <a:pt x="395" y="355"/>
                </a:cubicBezTo>
                <a:cubicBezTo>
                  <a:pt x="446" y="385"/>
                  <a:pt x="446" y="385"/>
                  <a:pt x="446" y="385"/>
                </a:cubicBezTo>
                <a:cubicBezTo>
                  <a:pt x="395" y="413"/>
                  <a:pt x="395" y="413"/>
                  <a:pt x="395" y="413"/>
                </a:cubicBezTo>
                <a:lnTo>
                  <a:pt x="395" y="395"/>
                </a:lnTo>
                <a:close/>
              </a:path>
            </a:pathLst>
          </a:custGeom>
          <a:solidFill>
            <a:schemeClr val="accent1">
              <a:lumMod val="75000"/>
            </a:schemeClr>
          </a:solidFill>
          <a:ln>
            <a:noFill/>
          </a:ln>
          <a:extLst/>
        </p:spPr>
        <p:txBody>
          <a:bodyPr vert="horz" wrap="square" lIns="75493" tIns="37746" rIns="75493" bIns="37746" numCol="1" anchor="t" anchorCtr="0" compatLnSpc="1">
            <a:prstTxWarp prst="textNoShape">
              <a:avLst/>
            </a:prstTxWarp>
          </a:bodyPr>
          <a:lstStyle/>
          <a:p>
            <a:endParaRPr lang="zh-CN" altLang="en-US">
              <a:solidFill>
                <a:schemeClr val="tx1">
                  <a:lumMod val="75000"/>
                  <a:lumOff val="25000"/>
                </a:schemeClr>
              </a:solidFill>
            </a:endParaRPr>
          </a:p>
        </p:txBody>
      </p:sp>
      <p:sp>
        <p:nvSpPr>
          <p:cNvPr id="137" name="TextBox 136"/>
          <p:cNvSpPr txBox="1"/>
          <p:nvPr/>
        </p:nvSpPr>
        <p:spPr>
          <a:xfrm>
            <a:off x="5794791" y="3035148"/>
            <a:ext cx="445811" cy="768726"/>
          </a:xfrm>
          <a:prstGeom prst="rect">
            <a:avLst/>
          </a:prstGeom>
          <a:noFill/>
        </p:spPr>
        <p:txBody>
          <a:bodyPr wrap="none" lIns="75493" tIns="37746" rIns="75493" bIns="37746" rtlCol="0" anchor="ctr">
            <a:spAutoFit/>
          </a:bodyPr>
          <a:lstStyle/>
          <a:p>
            <a:r>
              <a:rPr lang="en-US" altLang="zh-CN" sz="4500" dirty="0">
                <a:solidFill>
                  <a:schemeClr val="tx1">
                    <a:lumMod val="65000"/>
                    <a:lumOff val="35000"/>
                  </a:schemeClr>
                </a:solidFill>
                <a:latin typeface="Impact MT Std" pitchFamily="34" charset="0"/>
                <a:ea typeface="微软雅黑" pitchFamily="34" charset="-122"/>
              </a:rPr>
              <a:t>A</a:t>
            </a:r>
            <a:endParaRPr lang="zh-CN" altLang="en-US" sz="4500" dirty="0">
              <a:solidFill>
                <a:schemeClr val="tx1">
                  <a:lumMod val="65000"/>
                  <a:lumOff val="35000"/>
                </a:schemeClr>
              </a:solidFill>
              <a:latin typeface="Impact MT Std" pitchFamily="34" charset="0"/>
              <a:ea typeface="微软雅黑" pitchFamily="34" charset="-122"/>
            </a:endParaRPr>
          </a:p>
        </p:txBody>
      </p:sp>
      <p:sp>
        <p:nvSpPr>
          <p:cNvPr id="138" name="TextBox 137"/>
          <p:cNvSpPr txBox="1"/>
          <p:nvPr/>
        </p:nvSpPr>
        <p:spPr>
          <a:xfrm>
            <a:off x="5794791" y="3897404"/>
            <a:ext cx="471459" cy="768726"/>
          </a:xfrm>
          <a:prstGeom prst="rect">
            <a:avLst/>
          </a:prstGeom>
          <a:noFill/>
        </p:spPr>
        <p:txBody>
          <a:bodyPr wrap="none" lIns="75493" tIns="37746" rIns="75493" bIns="37746" rtlCol="0" anchor="ctr">
            <a:spAutoFit/>
          </a:bodyPr>
          <a:lstStyle/>
          <a:p>
            <a:r>
              <a:rPr lang="en-US" altLang="zh-CN" sz="4500">
                <a:solidFill>
                  <a:schemeClr val="tx1">
                    <a:lumMod val="65000"/>
                    <a:lumOff val="35000"/>
                  </a:schemeClr>
                </a:solidFill>
                <a:latin typeface="Impact MT Std" pitchFamily="34" charset="0"/>
                <a:ea typeface="微软雅黑" pitchFamily="34" charset="-122"/>
              </a:rPr>
              <a:t>B</a:t>
            </a:r>
            <a:endParaRPr lang="zh-CN" altLang="en-US" sz="4500">
              <a:solidFill>
                <a:schemeClr val="tx1">
                  <a:lumMod val="65000"/>
                  <a:lumOff val="35000"/>
                </a:schemeClr>
              </a:solidFill>
              <a:latin typeface="Impact MT Std" pitchFamily="34" charset="0"/>
              <a:ea typeface="微软雅黑" pitchFamily="34" charset="-122"/>
            </a:endParaRPr>
          </a:p>
        </p:txBody>
      </p:sp>
      <p:sp>
        <p:nvSpPr>
          <p:cNvPr id="139" name="TextBox 138"/>
          <p:cNvSpPr txBox="1"/>
          <p:nvPr/>
        </p:nvSpPr>
        <p:spPr>
          <a:xfrm>
            <a:off x="5794790" y="4787753"/>
            <a:ext cx="471459" cy="768726"/>
          </a:xfrm>
          <a:prstGeom prst="rect">
            <a:avLst/>
          </a:prstGeom>
          <a:noFill/>
        </p:spPr>
        <p:txBody>
          <a:bodyPr wrap="none" lIns="75493" tIns="37746" rIns="75493" bIns="37746" rtlCol="0" anchor="ctr">
            <a:spAutoFit/>
          </a:bodyPr>
          <a:lstStyle/>
          <a:p>
            <a:r>
              <a:rPr lang="en-US" altLang="zh-CN" sz="4500">
                <a:solidFill>
                  <a:schemeClr val="tx1">
                    <a:lumMod val="65000"/>
                    <a:lumOff val="35000"/>
                  </a:schemeClr>
                </a:solidFill>
                <a:latin typeface="Impact MT Std" pitchFamily="34" charset="0"/>
                <a:ea typeface="微软雅黑" pitchFamily="34" charset="-122"/>
              </a:rPr>
              <a:t>C</a:t>
            </a:r>
            <a:endParaRPr lang="zh-CN" altLang="en-US" sz="4500">
              <a:solidFill>
                <a:schemeClr val="tx1">
                  <a:lumMod val="65000"/>
                  <a:lumOff val="35000"/>
                </a:schemeClr>
              </a:solidFill>
              <a:latin typeface="Impact MT Std" pitchFamily="34" charset="0"/>
              <a:ea typeface="微软雅黑" pitchFamily="34" charset="-122"/>
            </a:endParaRPr>
          </a:p>
        </p:txBody>
      </p:sp>
      <p:sp>
        <p:nvSpPr>
          <p:cNvPr id="140" name="TextBox 139"/>
          <p:cNvSpPr txBox="1"/>
          <p:nvPr/>
        </p:nvSpPr>
        <p:spPr>
          <a:xfrm>
            <a:off x="6437851" y="3030311"/>
            <a:ext cx="4374527" cy="851826"/>
          </a:xfrm>
          <a:prstGeom prst="rect">
            <a:avLst/>
          </a:prstGeom>
          <a:noFill/>
        </p:spPr>
        <p:txBody>
          <a:bodyPr wrap="square" lIns="75493" tIns="37746" rIns="75493" bIns="37746" rtlCol="0">
            <a:spAutoFit/>
          </a:bodyPr>
          <a:lstStyle/>
          <a:p>
            <a:pPr>
              <a:lnSpc>
                <a:spcPct val="120000"/>
              </a:lnSpc>
              <a:spcBef>
                <a:spcPct val="0"/>
              </a:spcBef>
              <a:buNone/>
            </a:pPr>
            <a:r>
              <a:rPr lang="zh-CN" altLang="en-US" sz="1400" dirty="0">
                <a:solidFill>
                  <a:schemeClr val="tx1">
                    <a:lumMod val="65000"/>
                    <a:lumOff val="35000"/>
                  </a:schemeClr>
                </a:solidFill>
                <a:latin typeface="微软雅黑" pitchFamily="34" charset="-122"/>
                <a:ea typeface="微软雅黑" pitchFamily="34" charset="-122"/>
              </a:rPr>
              <a:t>您的内容打在这里，或者通过复制您的文本后，在此框中选择粘贴，并选择只保留</a:t>
            </a:r>
            <a:r>
              <a:rPr lang="zh-CN" altLang="en-US" sz="1400" dirty="0" smtClean="0">
                <a:solidFill>
                  <a:schemeClr val="tx1">
                    <a:lumMod val="65000"/>
                    <a:lumOff val="35000"/>
                  </a:schemeClr>
                </a:solidFill>
                <a:latin typeface="微软雅黑" pitchFamily="34" charset="-122"/>
                <a:ea typeface="微软雅黑" pitchFamily="34" charset="-122"/>
              </a:rPr>
              <a:t>文字，</a:t>
            </a:r>
            <a:r>
              <a:rPr lang="zh-CN" altLang="en-US" sz="1400" dirty="0" smtClean="0">
                <a:solidFill>
                  <a:schemeClr val="tx1">
                    <a:lumMod val="65000"/>
                    <a:lumOff val="35000"/>
                  </a:schemeClr>
                </a:solidFill>
                <a:latin typeface="微软雅黑" pitchFamily="34" charset="-122"/>
                <a:ea typeface="微软雅黑" pitchFamily="34" charset="-122"/>
                <a:sym typeface="微软雅黑" pitchFamily="34" charset="-122"/>
              </a:rPr>
              <a:t>在此</a:t>
            </a:r>
            <a:r>
              <a:rPr lang="zh-CN" altLang="en-US" sz="1400" dirty="0">
                <a:solidFill>
                  <a:schemeClr val="tx1">
                    <a:lumMod val="65000"/>
                    <a:lumOff val="35000"/>
                  </a:schemeClr>
                </a:solidFill>
                <a:latin typeface="微软雅黑" pitchFamily="34" charset="-122"/>
                <a:ea typeface="微软雅黑" pitchFamily="34" charset="-122"/>
                <a:sym typeface="微软雅黑" pitchFamily="34" charset="-122"/>
              </a:rPr>
              <a:t>录入上述图表的综合描述</a:t>
            </a:r>
            <a:r>
              <a:rPr lang="zh-CN" altLang="en-US" sz="1400" dirty="0" smtClean="0">
                <a:solidFill>
                  <a:schemeClr val="tx1">
                    <a:lumMod val="65000"/>
                    <a:lumOff val="35000"/>
                  </a:schemeClr>
                </a:solidFill>
                <a:latin typeface="微软雅黑" pitchFamily="34" charset="-122"/>
                <a:ea typeface="微软雅黑" pitchFamily="34" charset="-122"/>
                <a:sym typeface="微软雅黑" pitchFamily="34" charset="-122"/>
              </a:rPr>
              <a:t>说明。</a:t>
            </a:r>
            <a:endParaRPr lang="zh-CN" altLang="en-US" sz="1400" dirty="0">
              <a:solidFill>
                <a:schemeClr val="tx1">
                  <a:lumMod val="65000"/>
                  <a:lumOff val="35000"/>
                </a:schemeClr>
              </a:solidFill>
              <a:latin typeface="微软雅黑" pitchFamily="34" charset="-122"/>
              <a:ea typeface="微软雅黑" pitchFamily="34" charset="-122"/>
              <a:sym typeface="微软雅黑" pitchFamily="34" charset="-122"/>
            </a:endParaRPr>
          </a:p>
        </p:txBody>
      </p:sp>
      <p:sp>
        <p:nvSpPr>
          <p:cNvPr id="141" name="TextBox 140"/>
          <p:cNvSpPr txBox="1"/>
          <p:nvPr/>
        </p:nvSpPr>
        <p:spPr>
          <a:xfrm>
            <a:off x="6437851" y="3952577"/>
            <a:ext cx="4374527" cy="851826"/>
          </a:xfrm>
          <a:prstGeom prst="rect">
            <a:avLst/>
          </a:prstGeom>
          <a:noFill/>
        </p:spPr>
        <p:txBody>
          <a:bodyPr wrap="square" lIns="75493" tIns="37746" rIns="75493" bIns="37746" rtlCol="0">
            <a:spAutoFit/>
          </a:bodyPr>
          <a:lstStyle/>
          <a:p>
            <a:pPr>
              <a:lnSpc>
                <a:spcPct val="120000"/>
              </a:lnSpc>
              <a:spcBef>
                <a:spcPct val="0"/>
              </a:spcBef>
              <a:buNone/>
            </a:pPr>
            <a:r>
              <a:rPr lang="zh-CN" altLang="en-US" sz="1400" dirty="0">
                <a:solidFill>
                  <a:schemeClr val="tx1">
                    <a:lumMod val="65000"/>
                    <a:lumOff val="35000"/>
                  </a:schemeClr>
                </a:solidFill>
                <a:latin typeface="微软雅黑" pitchFamily="34" charset="-122"/>
                <a:ea typeface="微软雅黑" pitchFamily="34" charset="-122"/>
              </a:rPr>
              <a:t>您的内容打在这里，或者通过复制您的文本后，在此框中选择粘贴，并选择只保留</a:t>
            </a:r>
            <a:r>
              <a:rPr lang="zh-CN" altLang="en-US" sz="1400" dirty="0" smtClean="0">
                <a:solidFill>
                  <a:schemeClr val="tx1">
                    <a:lumMod val="65000"/>
                    <a:lumOff val="35000"/>
                  </a:schemeClr>
                </a:solidFill>
                <a:latin typeface="微软雅黑" pitchFamily="34" charset="-122"/>
                <a:ea typeface="微软雅黑" pitchFamily="34" charset="-122"/>
              </a:rPr>
              <a:t>文字，</a:t>
            </a:r>
            <a:r>
              <a:rPr lang="zh-CN" altLang="en-US" sz="1400" dirty="0" smtClean="0">
                <a:solidFill>
                  <a:schemeClr val="tx1">
                    <a:lumMod val="65000"/>
                    <a:lumOff val="35000"/>
                  </a:schemeClr>
                </a:solidFill>
                <a:latin typeface="微软雅黑" pitchFamily="34" charset="-122"/>
                <a:ea typeface="微软雅黑" pitchFamily="34" charset="-122"/>
                <a:sym typeface="微软雅黑" pitchFamily="34" charset="-122"/>
              </a:rPr>
              <a:t>在此</a:t>
            </a:r>
            <a:r>
              <a:rPr lang="zh-CN" altLang="en-US" sz="1400" dirty="0">
                <a:solidFill>
                  <a:schemeClr val="tx1">
                    <a:lumMod val="65000"/>
                    <a:lumOff val="35000"/>
                  </a:schemeClr>
                </a:solidFill>
                <a:latin typeface="微软雅黑" pitchFamily="34" charset="-122"/>
                <a:ea typeface="微软雅黑" pitchFamily="34" charset="-122"/>
                <a:sym typeface="微软雅黑" pitchFamily="34" charset="-122"/>
              </a:rPr>
              <a:t>录入上述图表的综合描述</a:t>
            </a:r>
            <a:r>
              <a:rPr lang="zh-CN" altLang="en-US" sz="1400" dirty="0" smtClean="0">
                <a:solidFill>
                  <a:schemeClr val="tx1">
                    <a:lumMod val="65000"/>
                    <a:lumOff val="35000"/>
                  </a:schemeClr>
                </a:solidFill>
                <a:latin typeface="微软雅黑" pitchFamily="34" charset="-122"/>
                <a:ea typeface="微软雅黑" pitchFamily="34" charset="-122"/>
                <a:sym typeface="微软雅黑" pitchFamily="34" charset="-122"/>
              </a:rPr>
              <a:t>说明。</a:t>
            </a:r>
            <a:endParaRPr lang="zh-CN" altLang="en-US" sz="1400" dirty="0">
              <a:solidFill>
                <a:schemeClr val="tx1">
                  <a:lumMod val="65000"/>
                  <a:lumOff val="35000"/>
                </a:schemeClr>
              </a:solidFill>
              <a:latin typeface="微软雅黑" pitchFamily="34" charset="-122"/>
              <a:ea typeface="微软雅黑" pitchFamily="34" charset="-122"/>
              <a:sym typeface="微软雅黑" pitchFamily="34" charset="-122"/>
            </a:endParaRPr>
          </a:p>
        </p:txBody>
      </p:sp>
      <p:sp>
        <p:nvSpPr>
          <p:cNvPr id="142" name="TextBox 141"/>
          <p:cNvSpPr txBox="1"/>
          <p:nvPr/>
        </p:nvSpPr>
        <p:spPr>
          <a:xfrm>
            <a:off x="6437851" y="4874843"/>
            <a:ext cx="4374527" cy="851826"/>
          </a:xfrm>
          <a:prstGeom prst="rect">
            <a:avLst/>
          </a:prstGeom>
          <a:noFill/>
        </p:spPr>
        <p:txBody>
          <a:bodyPr wrap="square" lIns="75493" tIns="37746" rIns="75493" bIns="37746" rtlCol="0">
            <a:spAutoFit/>
          </a:bodyPr>
          <a:lstStyle/>
          <a:p>
            <a:pPr>
              <a:lnSpc>
                <a:spcPct val="120000"/>
              </a:lnSpc>
            </a:pPr>
            <a:r>
              <a:rPr lang="zh-CN" altLang="en-US" sz="1400" dirty="0">
                <a:solidFill>
                  <a:schemeClr val="tx1">
                    <a:lumMod val="65000"/>
                    <a:lumOff val="35000"/>
                  </a:schemeClr>
                </a:solidFill>
                <a:latin typeface="微软雅黑" pitchFamily="34" charset="-122"/>
                <a:ea typeface="微软雅黑" pitchFamily="34" charset="-122"/>
              </a:rPr>
              <a:t>您的内容打在这里，或者通过复制您的文本后，在此框中选择粘贴，并选择只保留</a:t>
            </a:r>
            <a:r>
              <a:rPr lang="zh-CN" altLang="en-US" sz="1400" dirty="0" smtClean="0">
                <a:solidFill>
                  <a:schemeClr val="tx1">
                    <a:lumMod val="65000"/>
                    <a:lumOff val="35000"/>
                  </a:schemeClr>
                </a:solidFill>
                <a:latin typeface="微软雅黑" pitchFamily="34" charset="-122"/>
                <a:ea typeface="微软雅黑" pitchFamily="34" charset="-122"/>
              </a:rPr>
              <a:t>文字</a:t>
            </a:r>
            <a:r>
              <a:rPr lang="zh-CN" altLang="en-US" sz="1400" dirty="0">
                <a:solidFill>
                  <a:schemeClr val="tx1">
                    <a:lumMod val="65000"/>
                    <a:lumOff val="35000"/>
                  </a:schemeClr>
                </a:solidFill>
                <a:latin typeface="微软雅黑" pitchFamily="34" charset="-122"/>
                <a:ea typeface="微软雅黑" pitchFamily="34" charset="-122"/>
              </a:rPr>
              <a:t>，</a:t>
            </a:r>
            <a:r>
              <a:rPr lang="zh-CN" altLang="en-US" sz="1400" dirty="0" smtClean="0">
                <a:solidFill>
                  <a:schemeClr val="tx1">
                    <a:lumMod val="65000"/>
                    <a:lumOff val="35000"/>
                  </a:schemeClr>
                </a:solidFill>
                <a:latin typeface="微软雅黑" pitchFamily="34" charset="-122"/>
                <a:ea typeface="微软雅黑" pitchFamily="34" charset="-122"/>
                <a:sym typeface="微软雅黑" pitchFamily="34" charset="-122"/>
              </a:rPr>
              <a:t>在此</a:t>
            </a:r>
            <a:r>
              <a:rPr lang="zh-CN" altLang="en-US" sz="1400" dirty="0">
                <a:solidFill>
                  <a:schemeClr val="tx1">
                    <a:lumMod val="65000"/>
                    <a:lumOff val="35000"/>
                  </a:schemeClr>
                </a:solidFill>
                <a:latin typeface="微软雅黑" pitchFamily="34" charset="-122"/>
                <a:ea typeface="微软雅黑" pitchFamily="34" charset="-122"/>
                <a:sym typeface="微软雅黑" pitchFamily="34" charset="-122"/>
              </a:rPr>
              <a:t>录入上述图表的综合描述</a:t>
            </a:r>
            <a:r>
              <a:rPr lang="zh-CN" altLang="en-US" sz="1400" dirty="0" smtClean="0">
                <a:solidFill>
                  <a:schemeClr val="tx1">
                    <a:lumMod val="65000"/>
                    <a:lumOff val="35000"/>
                  </a:schemeClr>
                </a:solidFill>
                <a:latin typeface="微软雅黑" pitchFamily="34" charset="-122"/>
                <a:ea typeface="微软雅黑" pitchFamily="34" charset="-122"/>
                <a:sym typeface="微软雅黑" pitchFamily="34" charset="-122"/>
              </a:rPr>
              <a:t>说明。</a:t>
            </a:r>
            <a:endParaRPr lang="zh-CN" altLang="en-US" sz="1400" dirty="0">
              <a:solidFill>
                <a:schemeClr val="tx1">
                  <a:lumMod val="65000"/>
                  <a:lumOff val="35000"/>
                </a:schemeClr>
              </a:solidFill>
              <a:latin typeface="微软雅黑" pitchFamily="34" charset="-122"/>
              <a:ea typeface="微软雅黑" pitchFamily="34" charset="-122"/>
              <a:sym typeface="微软雅黑" pitchFamily="34" charset="-122"/>
            </a:endParaRPr>
          </a:p>
        </p:txBody>
      </p:sp>
      <p:sp>
        <p:nvSpPr>
          <p:cNvPr id="143" name="六边形 142"/>
          <p:cNvSpPr/>
          <p:nvPr/>
        </p:nvSpPr>
        <p:spPr>
          <a:xfrm>
            <a:off x="241896" y="125398"/>
            <a:ext cx="481345" cy="414953"/>
          </a:xfrm>
          <a:prstGeom prst="hexagon">
            <a:avLst/>
          </a:prstGeom>
          <a:solidFill>
            <a:schemeClr val="accent5">
              <a:lumMod val="75000"/>
            </a:schemeClr>
          </a:solidFill>
          <a:ln>
            <a:solidFill>
              <a:schemeClr val="accent5">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44" name="六边形 143"/>
          <p:cNvSpPr/>
          <p:nvPr/>
        </p:nvSpPr>
        <p:spPr>
          <a:xfrm>
            <a:off x="624979" y="392472"/>
            <a:ext cx="261790" cy="225682"/>
          </a:xfrm>
          <a:prstGeom prst="hexagon">
            <a:avLst/>
          </a:prstGeom>
          <a:solidFill>
            <a:schemeClr val="accent5">
              <a:lumMod val="75000"/>
            </a:schemeClr>
          </a:solidFill>
          <a:ln w="12700">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45" name="KSO_Shape"/>
          <p:cNvSpPr>
            <a:spLocks/>
          </p:cNvSpPr>
          <p:nvPr/>
        </p:nvSpPr>
        <p:spPr bwMode="auto">
          <a:xfrm>
            <a:off x="336091" y="221543"/>
            <a:ext cx="292954" cy="249498"/>
          </a:xfrm>
          <a:custGeom>
            <a:avLst/>
            <a:gdLst>
              <a:gd name="T0" fmla="*/ 432030 w 2125663"/>
              <a:gd name="T1" fmla="*/ 1344893 h 1811338"/>
              <a:gd name="T2" fmla="*/ 462740 w 2125663"/>
              <a:gd name="T3" fmla="*/ 1477960 h 1811338"/>
              <a:gd name="T4" fmla="*/ 513638 w 2125663"/>
              <a:gd name="T5" fmla="*/ 1557743 h 1811338"/>
              <a:gd name="T6" fmla="*/ 516481 w 2125663"/>
              <a:gd name="T7" fmla="*/ 1336346 h 1811338"/>
              <a:gd name="T8" fmla="*/ 503401 w 2125663"/>
              <a:gd name="T9" fmla="*/ 1310416 h 1811338"/>
              <a:gd name="T10" fmla="*/ 515913 w 2125663"/>
              <a:gd name="T11" fmla="*/ 1250009 h 1811338"/>
              <a:gd name="T12" fmla="*/ 618846 w 2125663"/>
              <a:gd name="T13" fmla="*/ 1242885 h 1811338"/>
              <a:gd name="T14" fmla="*/ 643583 w 2125663"/>
              <a:gd name="T15" fmla="*/ 1263116 h 1811338"/>
              <a:gd name="T16" fmla="*/ 642446 w 2125663"/>
              <a:gd name="T17" fmla="*/ 1324948 h 1811338"/>
              <a:gd name="T18" fmla="*/ 619414 w 2125663"/>
              <a:gd name="T19" fmla="*/ 1342899 h 1811338"/>
              <a:gd name="T20" fmla="*/ 664057 w 2125663"/>
              <a:gd name="T21" fmla="*/ 1524691 h 1811338"/>
              <a:gd name="T22" fmla="*/ 704434 w 2125663"/>
              <a:gd name="T23" fmla="*/ 1417553 h 1811338"/>
              <a:gd name="T24" fmla="*/ 725191 w 2125663"/>
              <a:gd name="T25" fmla="*/ 1259697 h 1811338"/>
              <a:gd name="T26" fmla="*/ 857412 w 2125663"/>
              <a:gd name="T27" fmla="*/ 1192451 h 1811338"/>
              <a:gd name="T28" fmla="*/ 923096 w 2125663"/>
              <a:gd name="T29" fmla="*/ 1212682 h 1811338"/>
              <a:gd name="T30" fmla="*/ 970013 w 2125663"/>
              <a:gd name="T31" fmla="*/ 1259697 h 1811338"/>
              <a:gd name="T32" fmla="*/ 990201 w 2125663"/>
              <a:gd name="T33" fmla="*/ 1325233 h 1811338"/>
              <a:gd name="T34" fmla="*/ 980818 w 2125663"/>
              <a:gd name="T35" fmla="*/ 1537228 h 1811338"/>
              <a:gd name="T36" fmla="*/ 935891 w 2125663"/>
              <a:gd name="T37" fmla="*/ 1570566 h 1811338"/>
              <a:gd name="T38" fmla="*/ 798837 w 2125663"/>
              <a:gd name="T39" fmla="*/ 1607608 h 1811338"/>
              <a:gd name="T40" fmla="*/ 617424 w 2125663"/>
              <a:gd name="T41" fmla="*/ 1622140 h 1811338"/>
              <a:gd name="T42" fmla="*/ 428049 w 2125663"/>
              <a:gd name="T43" fmla="*/ 1615872 h 1811338"/>
              <a:gd name="T44" fmla="*/ 264551 w 2125663"/>
              <a:gd name="T45" fmla="*/ 1588232 h 1811338"/>
              <a:gd name="T46" fmla="*/ 180669 w 2125663"/>
              <a:gd name="T47" fmla="*/ 1549481 h 1811338"/>
              <a:gd name="T48" fmla="*/ 159912 w 2125663"/>
              <a:gd name="T49" fmla="*/ 1517283 h 1811338"/>
              <a:gd name="T50" fmla="*/ 167873 w 2125663"/>
              <a:gd name="T51" fmla="*/ 1284201 h 1811338"/>
              <a:gd name="T52" fmla="*/ 205123 w 2125663"/>
              <a:gd name="T53" fmla="*/ 1228638 h 1811338"/>
              <a:gd name="T54" fmla="*/ 264266 w 2125663"/>
              <a:gd name="T55" fmla="*/ 1196440 h 1811338"/>
              <a:gd name="T56" fmla="*/ 421225 w 2125663"/>
              <a:gd name="T57" fmla="*/ 1183048 h 1811338"/>
              <a:gd name="T58" fmla="*/ 433514 w 2125663"/>
              <a:gd name="T59" fmla="*/ 761303 h 1811338"/>
              <a:gd name="T60" fmla="*/ 391450 w 2125663"/>
              <a:gd name="T61" fmla="*/ 813630 h 1811338"/>
              <a:gd name="T62" fmla="*/ 379229 w 2125663"/>
              <a:gd name="T63" fmla="*/ 902075 h 1811338"/>
              <a:gd name="T64" fmla="*/ 414756 w 2125663"/>
              <a:gd name="T65" fmla="*/ 1016114 h 1811338"/>
              <a:gd name="T66" fmla="*/ 487516 w 2125663"/>
              <a:gd name="T67" fmla="*/ 1099439 h 1811338"/>
              <a:gd name="T68" fmla="*/ 567666 w 2125663"/>
              <a:gd name="T69" fmla="*/ 1135272 h 1811338"/>
              <a:gd name="T70" fmla="*/ 645542 w 2125663"/>
              <a:gd name="T71" fmla="*/ 1111099 h 1811338"/>
              <a:gd name="T72" fmla="*/ 722282 w 2125663"/>
              <a:gd name="T73" fmla="*/ 1035452 h 1811338"/>
              <a:gd name="T74" fmla="*/ 767757 w 2125663"/>
              <a:gd name="T75" fmla="*/ 926248 h 1811338"/>
              <a:gd name="T76" fmla="*/ 666290 w 2125663"/>
              <a:gd name="T77" fmla="*/ 863967 h 1811338"/>
              <a:gd name="T78" fmla="*/ 546918 w 2125663"/>
              <a:gd name="T79" fmla="*/ 832116 h 1811338"/>
              <a:gd name="T80" fmla="*/ 484389 w 2125663"/>
              <a:gd name="T81" fmla="*/ 790595 h 1811338"/>
              <a:gd name="T82" fmla="*/ 452273 w 2125663"/>
              <a:gd name="T83" fmla="*/ 760734 h 1811338"/>
              <a:gd name="T84" fmla="*/ 568234 w 2125663"/>
              <a:gd name="T85" fmla="*/ 587258 h 1811338"/>
              <a:gd name="T86" fmla="*/ 631616 w 2125663"/>
              <a:gd name="T87" fmla="*/ 594937 h 1811338"/>
              <a:gd name="T88" fmla="*/ 705513 w 2125663"/>
              <a:gd name="T89" fmla="*/ 631054 h 1811338"/>
              <a:gd name="T90" fmla="*/ 790210 w 2125663"/>
              <a:gd name="T91" fmla="*/ 732864 h 1811338"/>
              <a:gd name="T92" fmla="*/ 826306 w 2125663"/>
              <a:gd name="T93" fmla="*/ 873920 h 1811338"/>
              <a:gd name="T94" fmla="*/ 818064 w 2125663"/>
              <a:gd name="T95" fmla="*/ 959237 h 1811338"/>
              <a:gd name="T96" fmla="*/ 780831 w 2125663"/>
              <a:gd name="T97" fmla="*/ 1048534 h 1811338"/>
              <a:gd name="T98" fmla="*/ 687607 w 2125663"/>
              <a:gd name="T99" fmla="*/ 1148922 h 1811338"/>
              <a:gd name="T100" fmla="*/ 588983 w 2125663"/>
              <a:gd name="T101" fmla="*/ 1190727 h 1811338"/>
              <a:gd name="T102" fmla="*/ 525033 w 2125663"/>
              <a:gd name="T103" fmla="*/ 1182480 h 1811338"/>
              <a:gd name="T104" fmla="*/ 421293 w 2125663"/>
              <a:gd name="T105" fmla="*/ 1115081 h 1811338"/>
              <a:gd name="T106" fmla="*/ 345406 w 2125663"/>
              <a:gd name="T107" fmla="*/ 1002463 h 1811338"/>
              <a:gd name="T108" fmla="*/ 325511 w 2125663"/>
              <a:gd name="T109" fmla="*/ 929092 h 1811338"/>
              <a:gd name="T110" fmla="*/ 330627 w 2125663"/>
              <a:gd name="T111" fmla="*/ 813915 h 1811338"/>
              <a:gd name="T112" fmla="*/ 388324 w 2125663"/>
              <a:gd name="T113" fmla="*/ 686510 h 1811338"/>
              <a:gd name="T114" fmla="*/ 482400 w 2125663"/>
              <a:gd name="T115" fmla="*/ 608303 h 1811338"/>
              <a:gd name="T116" fmla="*/ 542939 w 2125663"/>
              <a:gd name="T117" fmla="*/ 589534 h 1811338"/>
              <a:gd name="T118" fmla="*/ 0 w 2125663"/>
              <a:gd name="T119" fmla="*/ 0 h 1811338"/>
              <a:gd name="T120" fmla="*/ 174993 w 2125663"/>
              <a:gd name="T121" fmla="*/ 1118883 h 1811338"/>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60000 65536"/>
              <a:gd name="T172" fmla="*/ 0 60000 65536"/>
              <a:gd name="T173" fmla="*/ 0 60000 65536"/>
              <a:gd name="T174" fmla="*/ 0 60000 65536"/>
              <a:gd name="T175" fmla="*/ 0 60000 65536"/>
              <a:gd name="T176" fmla="*/ 0 60000 65536"/>
              <a:gd name="T177" fmla="*/ 0 60000 65536"/>
              <a:gd name="T178" fmla="*/ 0 60000 65536"/>
              <a:gd name="T179" fmla="*/ 0 60000 65536"/>
              <a:gd name="T180" fmla="*/ 0 60000 65536"/>
              <a:gd name="T181" fmla="*/ 0 60000 65536"/>
              <a:gd name="T182" fmla="*/ 0 60000 65536"/>
            </a:gdLst>
            <a:ahLst/>
            <a:cxnLst>
              <a:cxn ang="T122">
                <a:pos x="T0" y="T1"/>
              </a:cxn>
              <a:cxn ang="T123">
                <a:pos x="T2" y="T3"/>
              </a:cxn>
              <a:cxn ang="T124">
                <a:pos x="T4" y="T5"/>
              </a:cxn>
              <a:cxn ang="T125">
                <a:pos x="T6" y="T7"/>
              </a:cxn>
              <a:cxn ang="T126">
                <a:pos x="T8" y="T9"/>
              </a:cxn>
              <a:cxn ang="T127">
                <a:pos x="T10" y="T11"/>
              </a:cxn>
              <a:cxn ang="T128">
                <a:pos x="T12" y="T13"/>
              </a:cxn>
              <a:cxn ang="T129">
                <a:pos x="T14" y="T15"/>
              </a:cxn>
              <a:cxn ang="T130">
                <a:pos x="T16" y="T17"/>
              </a:cxn>
              <a:cxn ang="T131">
                <a:pos x="T18" y="T19"/>
              </a:cxn>
              <a:cxn ang="T132">
                <a:pos x="T20" y="T21"/>
              </a:cxn>
              <a:cxn ang="T133">
                <a:pos x="T22" y="T23"/>
              </a:cxn>
              <a:cxn ang="T134">
                <a:pos x="T24" y="T25"/>
              </a:cxn>
              <a:cxn ang="T135">
                <a:pos x="T26" y="T27"/>
              </a:cxn>
              <a:cxn ang="T136">
                <a:pos x="T28" y="T29"/>
              </a:cxn>
              <a:cxn ang="T137">
                <a:pos x="T30" y="T31"/>
              </a:cxn>
              <a:cxn ang="T138">
                <a:pos x="T32" y="T33"/>
              </a:cxn>
              <a:cxn ang="T139">
                <a:pos x="T34" y="T35"/>
              </a:cxn>
              <a:cxn ang="T140">
                <a:pos x="T36" y="T37"/>
              </a:cxn>
              <a:cxn ang="T141">
                <a:pos x="T38" y="T39"/>
              </a:cxn>
              <a:cxn ang="T142">
                <a:pos x="T40" y="T41"/>
              </a:cxn>
              <a:cxn ang="T143">
                <a:pos x="T42" y="T43"/>
              </a:cxn>
              <a:cxn ang="T144">
                <a:pos x="T44" y="T45"/>
              </a:cxn>
              <a:cxn ang="T145">
                <a:pos x="T46" y="T47"/>
              </a:cxn>
              <a:cxn ang="T146">
                <a:pos x="T48" y="T49"/>
              </a:cxn>
              <a:cxn ang="T147">
                <a:pos x="T50" y="T51"/>
              </a:cxn>
              <a:cxn ang="T148">
                <a:pos x="T52" y="T53"/>
              </a:cxn>
              <a:cxn ang="T149">
                <a:pos x="T54" y="T55"/>
              </a:cxn>
              <a:cxn ang="T150">
                <a:pos x="T56" y="T57"/>
              </a:cxn>
              <a:cxn ang="T151">
                <a:pos x="T58" y="T59"/>
              </a:cxn>
              <a:cxn ang="T152">
                <a:pos x="T60" y="T61"/>
              </a:cxn>
              <a:cxn ang="T153">
                <a:pos x="T62" y="T63"/>
              </a:cxn>
              <a:cxn ang="T154">
                <a:pos x="T64" y="T65"/>
              </a:cxn>
              <a:cxn ang="T155">
                <a:pos x="T66" y="T67"/>
              </a:cxn>
              <a:cxn ang="T156">
                <a:pos x="T68" y="T69"/>
              </a:cxn>
              <a:cxn ang="T157">
                <a:pos x="T70" y="T71"/>
              </a:cxn>
              <a:cxn ang="T158">
                <a:pos x="T72" y="T73"/>
              </a:cxn>
              <a:cxn ang="T159">
                <a:pos x="T74" y="T75"/>
              </a:cxn>
              <a:cxn ang="T160">
                <a:pos x="T76" y="T77"/>
              </a:cxn>
              <a:cxn ang="T161">
                <a:pos x="T78" y="T79"/>
              </a:cxn>
              <a:cxn ang="T162">
                <a:pos x="T80" y="T81"/>
              </a:cxn>
              <a:cxn ang="T163">
                <a:pos x="T82" y="T83"/>
              </a:cxn>
              <a:cxn ang="T164">
                <a:pos x="T84" y="T85"/>
              </a:cxn>
              <a:cxn ang="T165">
                <a:pos x="T86" y="T87"/>
              </a:cxn>
              <a:cxn ang="T166">
                <a:pos x="T88" y="T89"/>
              </a:cxn>
              <a:cxn ang="T167">
                <a:pos x="T90" y="T91"/>
              </a:cxn>
              <a:cxn ang="T168">
                <a:pos x="T92" y="T93"/>
              </a:cxn>
              <a:cxn ang="T169">
                <a:pos x="T94" y="T95"/>
              </a:cxn>
              <a:cxn ang="T170">
                <a:pos x="T96" y="T97"/>
              </a:cxn>
              <a:cxn ang="T171">
                <a:pos x="T98" y="T99"/>
              </a:cxn>
              <a:cxn ang="T172">
                <a:pos x="T100" y="T101"/>
              </a:cxn>
              <a:cxn ang="T173">
                <a:pos x="T102" y="T103"/>
              </a:cxn>
              <a:cxn ang="T174">
                <a:pos x="T104" y="T105"/>
              </a:cxn>
              <a:cxn ang="T175">
                <a:pos x="T106" y="T107"/>
              </a:cxn>
              <a:cxn ang="T176">
                <a:pos x="T108" y="T109"/>
              </a:cxn>
              <a:cxn ang="T177">
                <a:pos x="T110" y="T111"/>
              </a:cxn>
              <a:cxn ang="T178">
                <a:pos x="T112" y="T113"/>
              </a:cxn>
              <a:cxn ang="T179">
                <a:pos x="T114" y="T115"/>
              </a:cxn>
              <a:cxn ang="T180">
                <a:pos x="T116" y="T117"/>
              </a:cxn>
              <a:cxn ang="T181">
                <a:pos x="T118" y="T119"/>
              </a:cxn>
              <a:cxn ang="T182">
                <a:pos x="T120" y="T121"/>
              </a:cxn>
            </a:cxnLst>
            <a:rect l="0" t="0" r="r" b="b"/>
            <a:pathLst>
              <a:path w="2125663" h="1811338">
                <a:moveTo>
                  <a:pt x="470017" y="1320800"/>
                </a:moveTo>
                <a:lnTo>
                  <a:pt x="470335" y="1343069"/>
                </a:lnTo>
                <a:lnTo>
                  <a:pt x="471286" y="1364382"/>
                </a:lnTo>
                <a:lnTo>
                  <a:pt x="472238" y="1385696"/>
                </a:lnTo>
                <a:lnTo>
                  <a:pt x="473190" y="1406374"/>
                </a:lnTo>
                <a:lnTo>
                  <a:pt x="474459" y="1426415"/>
                </a:lnTo>
                <a:lnTo>
                  <a:pt x="476363" y="1446139"/>
                </a:lnTo>
                <a:lnTo>
                  <a:pt x="478267" y="1464908"/>
                </a:lnTo>
                <a:lnTo>
                  <a:pt x="480170" y="1483677"/>
                </a:lnTo>
                <a:lnTo>
                  <a:pt x="482074" y="1501491"/>
                </a:lnTo>
                <a:lnTo>
                  <a:pt x="484612" y="1518988"/>
                </a:lnTo>
                <a:lnTo>
                  <a:pt x="487468" y="1535530"/>
                </a:lnTo>
                <a:lnTo>
                  <a:pt x="490323" y="1552072"/>
                </a:lnTo>
                <a:lnTo>
                  <a:pt x="493179" y="1567660"/>
                </a:lnTo>
                <a:lnTo>
                  <a:pt x="496352" y="1582611"/>
                </a:lnTo>
                <a:lnTo>
                  <a:pt x="500159" y="1597563"/>
                </a:lnTo>
                <a:lnTo>
                  <a:pt x="503649" y="1611560"/>
                </a:lnTo>
                <a:lnTo>
                  <a:pt x="507774" y="1624921"/>
                </a:lnTo>
                <a:lnTo>
                  <a:pt x="511899" y="1637646"/>
                </a:lnTo>
                <a:lnTo>
                  <a:pt x="516341" y="1650052"/>
                </a:lnTo>
                <a:lnTo>
                  <a:pt x="520783" y="1661505"/>
                </a:lnTo>
                <a:lnTo>
                  <a:pt x="525859" y="1672639"/>
                </a:lnTo>
                <a:lnTo>
                  <a:pt x="530936" y="1683137"/>
                </a:lnTo>
                <a:lnTo>
                  <a:pt x="536329" y="1692998"/>
                </a:lnTo>
                <a:lnTo>
                  <a:pt x="541723" y="1702224"/>
                </a:lnTo>
                <a:lnTo>
                  <a:pt x="547752" y="1710813"/>
                </a:lnTo>
                <a:lnTo>
                  <a:pt x="553463" y="1718766"/>
                </a:lnTo>
                <a:lnTo>
                  <a:pt x="559808" y="1726083"/>
                </a:lnTo>
                <a:lnTo>
                  <a:pt x="566154" y="1732763"/>
                </a:lnTo>
                <a:lnTo>
                  <a:pt x="573134" y="1739125"/>
                </a:lnTo>
                <a:lnTo>
                  <a:pt x="580114" y="1744215"/>
                </a:lnTo>
                <a:lnTo>
                  <a:pt x="587412" y="1749305"/>
                </a:lnTo>
                <a:lnTo>
                  <a:pt x="594709" y="1753123"/>
                </a:lnTo>
                <a:lnTo>
                  <a:pt x="594709" y="1499901"/>
                </a:lnTo>
                <a:lnTo>
                  <a:pt x="591537" y="1499264"/>
                </a:lnTo>
                <a:lnTo>
                  <a:pt x="588047" y="1498310"/>
                </a:lnTo>
                <a:lnTo>
                  <a:pt x="584874" y="1497038"/>
                </a:lnTo>
                <a:lnTo>
                  <a:pt x="582018" y="1495765"/>
                </a:lnTo>
                <a:lnTo>
                  <a:pt x="579163" y="1494175"/>
                </a:lnTo>
                <a:lnTo>
                  <a:pt x="576307" y="1491948"/>
                </a:lnTo>
                <a:lnTo>
                  <a:pt x="573769" y="1489721"/>
                </a:lnTo>
                <a:lnTo>
                  <a:pt x="571548" y="1487494"/>
                </a:lnTo>
                <a:lnTo>
                  <a:pt x="569327" y="1484949"/>
                </a:lnTo>
                <a:lnTo>
                  <a:pt x="567106" y="1482404"/>
                </a:lnTo>
                <a:lnTo>
                  <a:pt x="565519" y="1479223"/>
                </a:lnTo>
                <a:lnTo>
                  <a:pt x="564250" y="1476360"/>
                </a:lnTo>
                <a:lnTo>
                  <a:pt x="563298" y="1473179"/>
                </a:lnTo>
                <a:lnTo>
                  <a:pt x="562347" y="1469998"/>
                </a:lnTo>
                <a:lnTo>
                  <a:pt x="562029" y="1466180"/>
                </a:lnTo>
                <a:lnTo>
                  <a:pt x="561712" y="1462999"/>
                </a:lnTo>
                <a:lnTo>
                  <a:pt x="561712" y="1425143"/>
                </a:lnTo>
                <a:lnTo>
                  <a:pt x="562029" y="1421007"/>
                </a:lnTo>
                <a:lnTo>
                  <a:pt x="562664" y="1417508"/>
                </a:lnTo>
                <a:lnTo>
                  <a:pt x="563616" y="1414009"/>
                </a:lnTo>
                <a:lnTo>
                  <a:pt x="564885" y="1410191"/>
                </a:lnTo>
                <a:lnTo>
                  <a:pt x="566154" y="1407010"/>
                </a:lnTo>
                <a:lnTo>
                  <a:pt x="568375" y="1403829"/>
                </a:lnTo>
                <a:lnTo>
                  <a:pt x="570596" y="1400966"/>
                </a:lnTo>
                <a:lnTo>
                  <a:pt x="572817" y="1398103"/>
                </a:lnTo>
                <a:lnTo>
                  <a:pt x="575673" y="1395558"/>
                </a:lnTo>
                <a:lnTo>
                  <a:pt x="578528" y="1393649"/>
                </a:lnTo>
                <a:lnTo>
                  <a:pt x="581701" y="1391741"/>
                </a:lnTo>
                <a:lnTo>
                  <a:pt x="584874" y="1390150"/>
                </a:lnTo>
                <a:lnTo>
                  <a:pt x="588364" y="1388878"/>
                </a:lnTo>
                <a:lnTo>
                  <a:pt x="592171" y="1387605"/>
                </a:lnTo>
                <a:lnTo>
                  <a:pt x="595979" y="1386969"/>
                </a:lnTo>
                <a:lnTo>
                  <a:pt x="599786" y="1386969"/>
                </a:lnTo>
                <a:lnTo>
                  <a:pt x="682597" y="1386969"/>
                </a:lnTo>
                <a:lnTo>
                  <a:pt x="686721" y="1386969"/>
                </a:lnTo>
                <a:lnTo>
                  <a:pt x="690529" y="1387605"/>
                </a:lnTo>
                <a:lnTo>
                  <a:pt x="694019" y="1388878"/>
                </a:lnTo>
                <a:lnTo>
                  <a:pt x="697826" y="1390150"/>
                </a:lnTo>
                <a:lnTo>
                  <a:pt x="700999" y="1391741"/>
                </a:lnTo>
                <a:lnTo>
                  <a:pt x="704172" y="1393649"/>
                </a:lnTo>
                <a:lnTo>
                  <a:pt x="707345" y="1395558"/>
                </a:lnTo>
                <a:lnTo>
                  <a:pt x="709883" y="1398103"/>
                </a:lnTo>
                <a:lnTo>
                  <a:pt x="712104" y="1400966"/>
                </a:lnTo>
                <a:lnTo>
                  <a:pt x="714325" y="1403829"/>
                </a:lnTo>
                <a:lnTo>
                  <a:pt x="716229" y="1407010"/>
                </a:lnTo>
                <a:lnTo>
                  <a:pt x="718132" y="1410191"/>
                </a:lnTo>
                <a:lnTo>
                  <a:pt x="719402" y="1414009"/>
                </a:lnTo>
                <a:lnTo>
                  <a:pt x="720353" y="1417508"/>
                </a:lnTo>
                <a:lnTo>
                  <a:pt x="720671" y="1421007"/>
                </a:lnTo>
                <a:lnTo>
                  <a:pt x="720988" y="1425143"/>
                </a:lnTo>
                <a:lnTo>
                  <a:pt x="720988" y="1462999"/>
                </a:lnTo>
                <a:lnTo>
                  <a:pt x="720988" y="1466180"/>
                </a:lnTo>
                <a:lnTo>
                  <a:pt x="720353" y="1469998"/>
                </a:lnTo>
                <a:lnTo>
                  <a:pt x="719719" y="1473179"/>
                </a:lnTo>
                <a:lnTo>
                  <a:pt x="718450" y="1476360"/>
                </a:lnTo>
                <a:lnTo>
                  <a:pt x="716863" y="1479223"/>
                </a:lnTo>
                <a:lnTo>
                  <a:pt x="715277" y="1482404"/>
                </a:lnTo>
                <a:lnTo>
                  <a:pt x="713373" y="1484949"/>
                </a:lnTo>
                <a:lnTo>
                  <a:pt x="711469" y="1487494"/>
                </a:lnTo>
                <a:lnTo>
                  <a:pt x="708931" y="1489721"/>
                </a:lnTo>
                <a:lnTo>
                  <a:pt x="706710" y="1491948"/>
                </a:lnTo>
                <a:lnTo>
                  <a:pt x="703537" y="1494175"/>
                </a:lnTo>
                <a:lnTo>
                  <a:pt x="700682" y="1495765"/>
                </a:lnTo>
                <a:lnTo>
                  <a:pt x="697826" y="1497038"/>
                </a:lnTo>
                <a:lnTo>
                  <a:pt x="694653" y="1498310"/>
                </a:lnTo>
                <a:lnTo>
                  <a:pt x="691163" y="1499264"/>
                </a:lnTo>
                <a:lnTo>
                  <a:pt x="687991" y="1499901"/>
                </a:lnTo>
                <a:lnTo>
                  <a:pt x="687991" y="1753123"/>
                </a:lnTo>
                <a:lnTo>
                  <a:pt x="695605" y="1749305"/>
                </a:lnTo>
                <a:lnTo>
                  <a:pt x="702586" y="1744215"/>
                </a:lnTo>
                <a:lnTo>
                  <a:pt x="709566" y="1739125"/>
                </a:lnTo>
                <a:lnTo>
                  <a:pt x="716229" y="1732763"/>
                </a:lnTo>
                <a:lnTo>
                  <a:pt x="722892" y="1726083"/>
                </a:lnTo>
                <a:lnTo>
                  <a:pt x="729237" y="1718766"/>
                </a:lnTo>
                <a:lnTo>
                  <a:pt x="734948" y="1710813"/>
                </a:lnTo>
                <a:lnTo>
                  <a:pt x="740977" y="1702224"/>
                </a:lnTo>
                <a:lnTo>
                  <a:pt x="746371" y="1692998"/>
                </a:lnTo>
                <a:lnTo>
                  <a:pt x="751447" y="1683137"/>
                </a:lnTo>
                <a:lnTo>
                  <a:pt x="756841" y="1672639"/>
                </a:lnTo>
                <a:lnTo>
                  <a:pt x="761600" y="1661505"/>
                </a:lnTo>
                <a:lnTo>
                  <a:pt x="766359" y="1650052"/>
                </a:lnTo>
                <a:lnTo>
                  <a:pt x="770801" y="1637646"/>
                </a:lnTo>
                <a:lnTo>
                  <a:pt x="774926" y="1624921"/>
                </a:lnTo>
                <a:lnTo>
                  <a:pt x="779051" y="1611560"/>
                </a:lnTo>
                <a:lnTo>
                  <a:pt x="782541" y="1597563"/>
                </a:lnTo>
                <a:lnTo>
                  <a:pt x="786031" y="1582611"/>
                </a:lnTo>
                <a:lnTo>
                  <a:pt x="789521" y="1567660"/>
                </a:lnTo>
                <a:lnTo>
                  <a:pt x="792377" y="1552072"/>
                </a:lnTo>
                <a:lnTo>
                  <a:pt x="795232" y="1535530"/>
                </a:lnTo>
                <a:lnTo>
                  <a:pt x="797770" y="1518988"/>
                </a:lnTo>
                <a:lnTo>
                  <a:pt x="800626" y="1501491"/>
                </a:lnTo>
                <a:lnTo>
                  <a:pt x="802530" y="1483677"/>
                </a:lnTo>
                <a:lnTo>
                  <a:pt x="804751" y="1464908"/>
                </a:lnTo>
                <a:lnTo>
                  <a:pt x="806337" y="1446139"/>
                </a:lnTo>
                <a:lnTo>
                  <a:pt x="807923" y="1426415"/>
                </a:lnTo>
                <a:lnTo>
                  <a:pt x="809193" y="1406374"/>
                </a:lnTo>
                <a:lnTo>
                  <a:pt x="810779" y="1385696"/>
                </a:lnTo>
                <a:lnTo>
                  <a:pt x="811731" y="1364382"/>
                </a:lnTo>
                <a:lnTo>
                  <a:pt x="812365" y="1343069"/>
                </a:lnTo>
                <a:lnTo>
                  <a:pt x="813000" y="1320800"/>
                </a:lnTo>
                <a:lnTo>
                  <a:pt x="840921" y="1322709"/>
                </a:lnTo>
                <a:lnTo>
                  <a:pt x="866621" y="1324300"/>
                </a:lnTo>
                <a:lnTo>
                  <a:pt x="909771" y="1327481"/>
                </a:lnTo>
                <a:lnTo>
                  <a:pt x="938644" y="1330026"/>
                </a:lnTo>
                <a:lnTo>
                  <a:pt x="948797" y="1330980"/>
                </a:lnTo>
                <a:lnTo>
                  <a:pt x="956729" y="1331298"/>
                </a:lnTo>
                <a:lnTo>
                  <a:pt x="964661" y="1331934"/>
                </a:lnTo>
                <a:lnTo>
                  <a:pt x="972593" y="1332889"/>
                </a:lnTo>
                <a:lnTo>
                  <a:pt x="980208" y="1334161"/>
                </a:lnTo>
                <a:lnTo>
                  <a:pt x="987823" y="1335752"/>
                </a:lnTo>
                <a:lnTo>
                  <a:pt x="995437" y="1337979"/>
                </a:lnTo>
                <a:lnTo>
                  <a:pt x="1002418" y="1340205"/>
                </a:lnTo>
                <a:lnTo>
                  <a:pt x="1009715" y="1343387"/>
                </a:lnTo>
                <a:lnTo>
                  <a:pt x="1016378" y="1346250"/>
                </a:lnTo>
                <a:lnTo>
                  <a:pt x="1023358" y="1349749"/>
                </a:lnTo>
                <a:lnTo>
                  <a:pt x="1030021" y="1353885"/>
                </a:lnTo>
                <a:lnTo>
                  <a:pt x="1036050" y="1357702"/>
                </a:lnTo>
                <a:lnTo>
                  <a:pt x="1042395" y="1361837"/>
                </a:lnTo>
                <a:lnTo>
                  <a:pt x="1048106" y="1366927"/>
                </a:lnTo>
                <a:lnTo>
                  <a:pt x="1053817" y="1371699"/>
                </a:lnTo>
                <a:lnTo>
                  <a:pt x="1059211" y="1377107"/>
                </a:lnTo>
                <a:lnTo>
                  <a:pt x="1064605" y="1382197"/>
                </a:lnTo>
                <a:lnTo>
                  <a:pt x="1069364" y="1388241"/>
                </a:lnTo>
                <a:lnTo>
                  <a:pt x="1073806" y="1393967"/>
                </a:lnTo>
                <a:lnTo>
                  <a:pt x="1078248" y="1400012"/>
                </a:lnTo>
                <a:lnTo>
                  <a:pt x="1082373" y="1406374"/>
                </a:lnTo>
                <a:lnTo>
                  <a:pt x="1085863" y="1413054"/>
                </a:lnTo>
                <a:lnTo>
                  <a:pt x="1089670" y="1419735"/>
                </a:lnTo>
                <a:lnTo>
                  <a:pt x="1092843" y="1426734"/>
                </a:lnTo>
                <a:lnTo>
                  <a:pt x="1095381" y="1433732"/>
                </a:lnTo>
                <a:lnTo>
                  <a:pt x="1097920" y="1441049"/>
                </a:lnTo>
                <a:lnTo>
                  <a:pt x="1100141" y="1448684"/>
                </a:lnTo>
                <a:lnTo>
                  <a:pt x="1101727" y="1456000"/>
                </a:lnTo>
                <a:lnTo>
                  <a:pt x="1103314" y="1463635"/>
                </a:lnTo>
                <a:lnTo>
                  <a:pt x="1104265" y="1471588"/>
                </a:lnTo>
                <a:lnTo>
                  <a:pt x="1104900" y="1479541"/>
                </a:lnTo>
                <a:lnTo>
                  <a:pt x="1104900" y="1487494"/>
                </a:lnTo>
                <a:lnTo>
                  <a:pt x="1104900" y="1686000"/>
                </a:lnTo>
                <a:lnTo>
                  <a:pt x="1104900" y="1690135"/>
                </a:lnTo>
                <a:lnTo>
                  <a:pt x="1104265" y="1693953"/>
                </a:lnTo>
                <a:lnTo>
                  <a:pt x="1103631" y="1697770"/>
                </a:lnTo>
                <a:lnTo>
                  <a:pt x="1102362" y="1701906"/>
                </a:lnTo>
                <a:lnTo>
                  <a:pt x="1101093" y="1705405"/>
                </a:lnTo>
                <a:lnTo>
                  <a:pt x="1099189" y="1709222"/>
                </a:lnTo>
                <a:lnTo>
                  <a:pt x="1096968" y="1713040"/>
                </a:lnTo>
                <a:lnTo>
                  <a:pt x="1094430" y="1716221"/>
                </a:lnTo>
                <a:lnTo>
                  <a:pt x="1091891" y="1719720"/>
                </a:lnTo>
                <a:lnTo>
                  <a:pt x="1089036" y="1722901"/>
                </a:lnTo>
                <a:lnTo>
                  <a:pt x="1085546" y="1726719"/>
                </a:lnTo>
                <a:lnTo>
                  <a:pt x="1082056" y="1729900"/>
                </a:lnTo>
                <a:lnTo>
                  <a:pt x="1078248" y="1732763"/>
                </a:lnTo>
                <a:lnTo>
                  <a:pt x="1074124" y="1736262"/>
                </a:lnTo>
                <a:lnTo>
                  <a:pt x="1069682" y="1739125"/>
                </a:lnTo>
                <a:lnTo>
                  <a:pt x="1065240" y="1741989"/>
                </a:lnTo>
                <a:lnTo>
                  <a:pt x="1055404" y="1748033"/>
                </a:lnTo>
                <a:lnTo>
                  <a:pt x="1044299" y="1753441"/>
                </a:lnTo>
                <a:lnTo>
                  <a:pt x="1032560" y="1758531"/>
                </a:lnTo>
                <a:lnTo>
                  <a:pt x="1019868" y="1763939"/>
                </a:lnTo>
                <a:lnTo>
                  <a:pt x="1005908" y="1768392"/>
                </a:lnTo>
                <a:lnTo>
                  <a:pt x="991630" y="1773164"/>
                </a:lnTo>
                <a:lnTo>
                  <a:pt x="976718" y="1777300"/>
                </a:lnTo>
                <a:lnTo>
                  <a:pt x="960854" y="1781117"/>
                </a:lnTo>
                <a:lnTo>
                  <a:pt x="944038" y="1784934"/>
                </a:lnTo>
                <a:lnTo>
                  <a:pt x="927222" y="1788434"/>
                </a:lnTo>
                <a:lnTo>
                  <a:pt x="909454" y="1791615"/>
                </a:lnTo>
                <a:lnTo>
                  <a:pt x="891369" y="1794796"/>
                </a:lnTo>
                <a:lnTo>
                  <a:pt x="872332" y="1797341"/>
                </a:lnTo>
                <a:lnTo>
                  <a:pt x="853295" y="1799886"/>
                </a:lnTo>
                <a:lnTo>
                  <a:pt x="833941" y="1801795"/>
                </a:lnTo>
                <a:lnTo>
                  <a:pt x="813952" y="1804022"/>
                </a:lnTo>
                <a:lnTo>
                  <a:pt x="793328" y="1805930"/>
                </a:lnTo>
                <a:lnTo>
                  <a:pt x="773022" y="1807203"/>
                </a:lnTo>
                <a:lnTo>
                  <a:pt x="752399" y="1808475"/>
                </a:lnTo>
                <a:lnTo>
                  <a:pt x="731458" y="1809748"/>
                </a:lnTo>
                <a:lnTo>
                  <a:pt x="710200" y="1810384"/>
                </a:lnTo>
                <a:lnTo>
                  <a:pt x="688942" y="1811020"/>
                </a:lnTo>
                <a:lnTo>
                  <a:pt x="667684" y="1811338"/>
                </a:lnTo>
                <a:lnTo>
                  <a:pt x="646427" y="1811338"/>
                </a:lnTo>
                <a:lnTo>
                  <a:pt x="625486" y="1811338"/>
                </a:lnTo>
                <a:lnTo>
                  <a:pt x="603911" y="1811020"/>
                </a:lnTo>
                <a:lnTo>
                  <a:pt x="582653" y="1810384"/>
                </a:lnTo>
                <a:lnTo>
                  <a:pt x="561395" y="1809748"/>
                </a:lnTo>
                <a:lnTo>
                  <a:pt x="540137" y="1808475"/>
                </a:lnTo>
                <a:lnTo>
                  <a:pt x="518879" y="1807203"/>
                </a:lnTo>
                <a:lnTo>
                  <a:pt x="498573" y="1805930"/>
                </a:lnTo>
                <a:lnTo>
                  <a:pt x="477632" y="1804022"/>
                </a:lnTo>
                <a:lnTo>
                  <a:pt x="457326" y="1801795"/>
                </a:lnTo>
                <a:lnTo>
                  <a:pt x="437337" y="1799886"/>
                </a:lnTo>
                <a:lnTo>
                  <a:pt x="417983" y="1797341"/>
                </a:lnTo>
                <a:lnTo>
                  <a:pt x="398629" y="1794796"/>
                </a:lnTo>
                <a:lnTo>
                  <a:pt x="379909" y="1791615"/>
                </a:lnTo>
                <a:lnTo>
                  <a:pt x="361824" y="1788434"/>
                </a:lnTo>
                <a:lnTo>
                  <a:pt x="344056" y="1784934"/>
                </a:lnTo>
                <a:lnTo>
                  <a:pt x="327240" y="1781117"/>
                </a:lnTo>
                <a:lnTo>
                  <a:pt x="310741" y="1777300"/>
                </a:lnTo>
                <a:lnTo>
                  <a:pt x="295195" y="1773164"/>
                </a:lnTo>
                <a:lnTo>
                  <a:pt x="280600" y="1768392"/>
                </a:lnTo>
                <a:lnTo>
                  <a:pt x="266322" y="1763939"/>
                </a:lnTo>
                <a:lnTo>
                  <a:pt x="252996" y="1758531"/>
                </a:lnTo>
                <a:lnTo>
                  <a:pt x="240622" y="1753441"/>
                </a:lnTo>
                <a:lnTo>
                  <a:pt x="229517" y="1748033"/>
                </a:lnTo>
                <a:lnTo>
                  <a:pt x="219047" y="1741989"/>
                </a:lnTo>
                <a:lnTo>
                  <a:pt x="214288" y="1739125"/>
                </a:lnTo>
                <a:lnTo>
                  <a:pt x="209846" y="1736262"/>
                </a:lnTo>
                <a:lnTo>
                  <a:pt x="205404" y="1732763"/>
                </a:lnTo>
                <a:lnTo>
                  <a:pt x="201596" y="1729900"/>
                </a:lnTo>
                <a:lnTo>
                  <a:pt x="198106" y="1726719"/>
                </a:lnTo>
                <a:lnTo>
                  <a:pt x="194299" y="1722901"/>
                </a:lnTo>
                <a:lnTo>
                  <a:pt x="191443" y="1719720"/>
                </a:lnTo>
                <a:lnTo>
                  <a:pt x="188588" y="1716221"/>
                </a:lnTo>
                <a:lnTo>
                  <a:pt x="186367" y="1713040"/>
                </a:lnTo>
                <a:lnTo>
                  <a:pt x="183828" y="1709222"/>
                </a:lnTo>
                <a:lnTo>
                  <a:pt x="181925" y="1705405"/>
                </a:lnTo>
                <a:lnTo>
                  <a:pt x="180338" y="1701906"/>
                </a:lnTo>
                <a:lnTo>
                  <a:pt x="179386" y="1697770"/>
                </a:lnTo>
                <a:lnTo>
                  <a:pt x="178435" y="1693953"/>
                </a:lnTo>
                <a:lnTo>
                  <a:pt x="177800" y="1690135"/>
                </a:lnTo>
                <a:lnTo>
                  <a:pt x="177800" y="1686000"/>
                </a:lnTo>
                <a:lnTo>
                  <a:pt x="177800" y="1487494"/>
                </a:lnTo>
                <a:lnTo>
                  <a:pt x="178117" y="1479541"/>
                </a:lnTo>
                <a:lnTo>
                  <a:pt x="178435" y="1471588"/>
                </a:lnTo>
                <a:lnTo>
                  <a:pt x="179386" y="1463635"/>
                </a:lnTo>
                <a:lnTo>
                  <a:pt x="180973" y="1456000"/>
                </a:lnTo>
                <a:lnTo>
                  <a:pt x="182559" y="1448684"/>
                </a:lnTo>
                <a:lnTo>
                  <a:pt x="184463" y="1441049"/>
                </a:lnTo>
                <a:lnTo>
                  <a:pt x="187318" y="1433732"/>
                </a:lnTo>
                <a:lnTo>
                  <a:pt x="190174" y="1426734"/>
                </a:lnTo>
                <a:lnTo>
                  <a:pt x="193030" y="1419735"/>
                </a:lnTo>
                <a:lnTo>
                  <a:pt x="196520" y="1413054"/>
                </a:lnTo>
                <a:lnTo>
                  <a:pt x="200327" y="1406374"/>
                </a:lnTo>
                <a:lnTo>
                  <a:pt x="204452" y="1400012"/>
                </a:lnTo>
                <a:lnTo>
                  <a:pt x="208576" y="1393967"/>
                </a:lnTo>
                <a:lnTo>
                  <a:pt x="213336" y="1388241"/>
                </a:lnTo>
                <a:lnTo>
                  <a:pt x="218095" y="1382197"/>
                </a:lnTo>
                <a:lnTo>
                  <a:pt x="223489" y="1377107"/>
                </a:lnTo>
                <a:lnTo>
                  <a:pt x="228883" y="1371699"/>
                </a:lnTo>
                <a:lnTo>
                  <a:pt x="234594" y="1366927"/>
                </a:lnTo>
                <a:lnTo>
                  <a:pt x="240305" y="1361837"/>
                </a:lnTo>
                <a:lnTo>
                  <a:pt x="246650" y="1357702"/>
                </a:lnTo>
                <a:lnTo>
                  <a:pt x="252679" y="1353885"/>
                </a:lnTo>
                <a:lnTo>
                  <a:pt x="259659" y="1349749"/>
                </a:lnTo>
                <a:lnTo>
                  <a:pt x="266005" y="1346250"/>
                </a:lnTo>
                <a:lnTo>
                  <a:pt x="272985" y="1343387"/>
                </a:lnTo>
                <a:lnTo>
                  <a:pt x="280282" y="1340205"/>
                </a:lnTo>
                <a:lnTo>
                  <a:pt x="287263" y="1337979"/>
                </a:lnTo>
                <a:lnTo>
                  <a:pt x="294877" y="1335752"/>
                </a:lnTo>
                <a:lnTo>
                  <a:pt x="302492" y="1334161"/>
                </a:lnTo>
                <a:lnTo>
                  <a:pt x="310107" y="1332889"/>
                </a:lnTo>
                <a:lnTo>
                  <a:pt x="318039" y="1331934"/>
                </a:lnTo>
                <a:lnTo>
                  <a:pt x="325971" y="1331298"/>
                </a:lnTo>
                <a:lnTo>
                  <a:pt x="333903" y="1330980"/>
                </a:lnTo>
                <a:lnTo>
                  <a:pt x="344056" y="1330026"/>
                </a:lnTo>
                <a:lnTo>
                  <a:pt x="372929" y="1327481"/>
                </a:lnTo>
                <a:lnTo>
                  <a:pt x="415762" y="1324300"/>
                </a:lnTo>
                <a:lnTo>
                  <a:pt x="441779" y="1322709"/>
                </a:lnTo>
                <a:lnTo>
                  <a:pt x="470017" y="1320800"/>
                </a:lnTo>
                <a:close/>
                <a:moveTo>
                  <a:pt x="1004887" y="995363"/>
                </a:moveTo>
                <a:lnTo>
                  <a:pt x="1176337" y="995363"/>
                </a:lnTo>
                <a:lnTo>
                  <a:pt x="1176337" y="1265238"/>
                </a:lnTo>
                <a:lnTo>
                  <a:pt x="1004887" y="1265238"/>
                </a:lnTo>
                <a:lnTo>
                  <a:pt x="1004887" y="995363"/>
                </a:lnTo>
                <a:close/>
                <a:moveTo>
                  <a:pt x="493561" y="847408"/>
                </a:moveTo>
                <a:lnTo>
                  <a:pt x="491024" y="847726"/>
                </a:lnTo>
                <a:lnTo>
                  <a:pt x="488804" y="848043"/>
                </a:lnTo>
                <a:lnTo>
                  <a:pt x="485950" y="848996"/>
                </a:lnTo>
                <a:lnTo>
                  <a:pt x="483730" y="849948"/>
                </a:lnTo>
                <a:lnTo>
                  <a:pt x="481510" y="851218"/>
                </a:lnTo>
                <a:lnTo>
                  <a:pt x="479290" y="852806"/>
                </a:lnTo>
                <a:lnTo>
                  <a:pt x="475167" y="856933"/>
                </a:lnTo>
                <a:lnTo>
                  <a:pt x="470727" y="861061"/>
                </a:lnTo>
                <a:lnTo>
                  <a:pt x="466604" y="865823"/>
                </a:lnTo>
                <a:lnTo>
                  <a:pt x="462482" y="871221"/>
                </a:lnTo>
                <a:lnTo>
                  <a:pt x="454553" y="882651"/>
                </a:lnTo>
                <a:lnTo>
                  <a:pt x="448527" y="890906"/>
                </a:lnTo>
                <a:lnTo>
                  <a:pt x="442819" y="899478"/>
                </a:lnTo>
                <a:lnTo>
                  <a:pt x="436793" y="908368"/>
                </a:lnTo>
                <a:lnTo>
                  <a:pt x="431402" y="917893"/>
                </a:lnTo>
                <a:lnTo>
                  <a:pt x="429499" y="926783"/>
                </a:lnTo>
                <a:lnTo>
                  <a:pt x="427596" y="935673"/>
                </a:lnTo>
                <a:lnTo>
                  <a:pt x="426010" y="945198"/>
                </a:lnTo>
                <a:lnTo>
                  <a:pt x="424742" y="954406"/>
                </a:lnTo>
                <a:lnTo>
                  <a:pt x="423790" y="963931"/>
                </a:lnTo>
                <a:lnTo>
                  <a:pt x="423156" y="973773"/>
                </a:lnTo>
                <a:lnTo>
                  <a:pt x="422839" y="982981"/>
                </a:lnTo>
                <a:lnTo>
                  <a:pt x="422839" y="992823"/>
                </a:lnTo>
                <a:lnTo>
                  <a:pt x="423156" y="1007111"/>
                </a:lnTo>
                <a:lnTo>
                  <a:pt x="424107" y="1020764"/>
                </a:lnTo>
                <a:lnTo>
                  <a:pt x="426010" y="1034099"/>
                </a:lnTo>
                <a:lnTo>
                  <a:pt x="428547" y="1047434"/>
                </a:lnTo>
                <a:lnTo>
                  <a:pt x="432036" y="1060769"/>
                </a:lnTo>
                <a:lnTo>
                  <a:pt x="435525" y="1073469"/>
                </a:lnTo>
                <a:lnTo>
                  <a:pt x="439965" y="1086169"/>
                </a:lnTo>
                <a:lnTo>
                  <a:pt x="445039" y="1098551"/>
                </a:lnTo>
                <a:lnTo>
                  <a:pt x="450430" y="1110934"/>
                </a:lnTo>
                <a:lnTo>
                  <a:pt x="456456" y="1122999"/>
                </a:lnTo>
                <a:lnTo>
                  <a:pt x="462799" y="1134429"/>
                </a:lnTo>
                <a:lnTo>
                  <a:pt x="469459" y="1145541"/>
                </a:lnTo>
                <a:lnTo>
                  <a:pt x="477070" y="1156019"/>
                </a:lnTo>
                <a:lnTo>
                  <a:pt x="484364" y="1166496"/>
                </a:lnTo>
                <a:lnTo>
                  <a:pt x="492293" y="1176656"/>
                </a:lnTo>
                <a:lnTo>
                  <a:pt x="500539" y="1186181"/>
                </a:lnTo>
                <a:lnTo>
                  <a:pt x="508784" y="1195389"/>
                </a:lnTo>
                <a:lnTo>
                  <a:pt x="517347" y="1204279"/>
                </a:lnTo>
                <a:lnTo>
                  <a:pt x="526227" y="1212216"/>
                </a:lnTo>
                <a:lnTo>
                  <a:pt x="535107" y="1220154"/>
                </a:lnTo>
                <a:lnTo>
                  <a:pt x="543987" y="1227456"/>
                </a:lnTo>
                <a:lnTo>
                  <a:pt x="553184" y="1234124"/>
                </a:lnTo>
                <a:lnTo>
                  <a:pt x="562381" y="1240474"/>
                </a:lnTo>
                <a:lnTo>
                  <a:pt x="571578" y="1245871"/>
                </a:lnTo>
                <a:lnTo>
                  <a:pt x="580775" y="1250951"/>
                </a:lnTo>
                <a:lnTo>
                  <a:pt x="589655" y="1255079"/>
                </a:lnTo>
                <a:lnTo>
                  <a:pt x="598853" y="1258889"/>
                </a:lnTo>
                <a:lnTo>
                  <a:pt x="607732" y="1262381"/>
                </a:lnTo>
                <a:lnTo>
                  <a:pt x="616612" y="1264604"/>
                </a:lnTo>
                <a:lnTo>
                  <a:pt x="624858" y="1266509"/>
                </a:lnTo>
                <a:lnTo>
                  <a:pt x="633421" y="1267461"/>
                </a:lnTo>
                <a:lnTo>
                  <a:pt x="641349" y="1267779"/>
                </a:lnTo>
                <a:lnTo>
                  <a:pt x="649595" y="1267461"/>
                </a:lnTo>
                <a:lnTo>
                  <a:pt x="657524" y="1266509"/>
                </a:lnTo>
                <a:lnTo>
                  <a:pt x="666404" y="1264604"/>
                </a:lnTo>
                <a:lnTo>
                  <a:pt x="674967" y="1262381"/>
                </a:lnTo>
                <a:lnTo>
                  <a:pt x="684164" y="1258889"/>
                </a:lnTo>
                <a:lnTo>
                  <a:pt x="692726" y="1255079"/>
                </a:lnTo>
                <a:lnTo>
                  <a:pt x="701924" y="1250951"/>
                </a:lnTo>
                <a:lnTo>
                  <a:pt x="711121" y="1245871"/>
                </a:lnTo>
                <a:lnTo>
                  <a:pt x="720318" y="1240474"/>
                </a:lnTo>
                <a:lnTo>
                  <a:pt x="729515" y="1234124"/>
                </a:lnTo>
                <a:lnTo>
                  <a:pt x="738395" y="1227456"/>
                </a:lnTo>
                <a:lnTo>
                  <a:pt x="747592" y="1220154"/>
                </a:lnTo>
                <a:lnTo>
                  <a:pt x="756472" y="1212216"/>
                </a:lnTo>
                <a:lnTo>
                  <a:pt x="765352" y="1204279"/>
                </a:lnTo>
                <a:lnTo>
                  <a:pt x="773915" y="1195389"/>
                </a:lnTo>
                <a:lnTo>
                  <a:pt x="782160" y="1186181"/>
                </a:lnTo>
                <a:lnTo>
                  <a:pt x="790406" y="1176656"/>
                </a:lnTo>
                <a:lnTo>
                  <a:pt x="798652" y="1166496"/>
                </a:lnTo>
                <a:lnTo>
                  <a:pt x="805946" y="1156019"/>
                </a:lnTo>
                <a:lnTo>
                  <a:pt x="813240" y="1145541"/>
                </a:lnTo>
                <a:lnTo>
                  <a:pt x="819900" y="1134429"/>
                </a:lnTo>
                <a:lnTo>
                  <a:pt x="826243" y="1122999"/>
                </a:lnTo>
                <a:lnTo>
                  <a:pt x="831952" y="1110934"/>
                </a:lnTo>
                <a:lnTo>
                  <a:pt x="837660" y="1098551"/>
                </a:lnTo>
                <a:lnTo>
                  <a:pt x="842417" y="1086169"/>
                </a:lnTo>
                <a:lnTo>
                  <a:pt x="847174" y="1073469"/>
                </a:lnTo>
                <a:lnTo>
                  <a:pt x="850980" y="1060769"/>
                </a:lnTo>
                <a:lnTo>
                  <a:pt x="853834" y="1047434"/>
                </a:lnTo>
                <a:lnTo>
                  <a:pt x="856689" y="1034099"/>
                </a:lnTo>
                <a:lnTo>
                  <a:pt x="858592" y="1020764"/>
                </a:lnTo>
                <a:lnTo>
                  <a:pt x="859543" y="1007111"/>
                </a:lnTo>
                <a:lnTo>
                  <a:pt x="860177" y="992823"/>
                </a:lnTo>
                <a:lnTo>
                  <a:pt x="859860" y="984886"/>
                </a:lnTo>
                <a:lnTo>
                  <a:pt x="859543" y="976313"/>
                </a:lnTo>
                <a:lnTo>
                  <a:pt x="837343" y="975361"/>
                </a:lnTo>
                <a:lnTo>
                  <a:pt x="814509" y="973773"/>
                </a:lnTo>
                <a:lnTo>
                  <a:pt x="791040" y="970916"/>
                </a:lnTo>
                <a:lnTo>
                  <a:pt x="767255" y="968058"/>
                </a:lnTo>
                <a:lnTo>
                  <a:pt x="743469" y="964566"/>
                </a:lnTo>
                <a:lnTo>
                  <a:pt x="719366" y="960438"/>
                </a:lnTo>
                <a:lnTo>
                  <a:pt x="695898" y="955041"/>
                </a:lnTo>
                <a:lnTo>
                  <a:pt x="684481" y="952501"/>
                </a:lnTo>
                <a:lnTo>
                  <a:pt x="673064" y="949643"/>
                </a:lnTo>
                <a:lnTo>
                  <a:pt x="661964" y="946468"/>
                </a:lnTo>
                <a:lnTo>
                  <a:pt x="651181" y="943293"/>
                </a:lnTo>
                <a:lnTo>
                  <a:pt x="640398" y="940118"/>
                </a:lnTo>
                <a:lnTo>
                  <a:pt x="629932" y="936308"/>
                </a:lnTo>
                <a:lnTo>
                  <a:pt x="620101" y="932816"/>
                </a:lnTo>
                <a:lnTo>
                  <a:pt x="610270" y="929006"/>
                </a:lnTo>
                <a:lnTo>
                  <a:pt x="601073" y="924878"/>
                </a:lnTo>
                <a:lnTo>
                  <a:pt x="592510" y="921068"/>
                </a:lnTo>
                <a:lnTo>
                  <a:pt x="583947" y="916941"/>
                </a:lnTo>
                <a:lnTo>
                  <a:pt x="576018" y="912178"/>
                </a:lnTo>
                <a:lnTo>
                  <a:pt x="568724" y="907733"/>
                </a:lnTo>
                <a:lnTo>
                  <a:pt x="561747" y="903288"/>
                </a:lnTo>
                <a:lnTo>
                  <a:pt x="555404" y="898208"/>
                </a:lnTo>
                <a:lnTo>
                  <a:pt x="550013" y="893128"/>
                </a:lnTo>
                <a:lnTo>
                  <a:pt x="544938" y="887731"/>
                </a:lnTo>
                <a:lnTo>
                  <a:pt x="540498" y="882651"/>
                </a:lnTo>
                <a:lnTo>
                  <a:pt x="536376" y="876936"/>
                </a:lnTo>
                <a:lnTo>
                  <a:pt x="532253" y="872173"/>
                </a:lnTo>
                <a:lnTo>
                  <a:pt x="528447" y="867728"/>
                </a:lnTo>
                <a:lnTo>
                  <a:pt x="524641" y="863601"/>
                </a:lnTo>
                <a:lnTo>
                  <a:pt x="520836" y="860426"/>
                </a:lnTo>
                <a:lnTo>
                  <a:pt x="517347" y="857251"/>
                </a:lnTo>
                <a:lnTo>
                  <a:pt x="514176" y="854393"/>
                </a:lnTo>
                <a:lnTo>
                  <a:pt x="511004" y="852488"/>
                </a:lnTo>
                <a:lnTo>
                  <a:pt x="507833" y="850583"/>
                </a:lnTo>
                <a:lnTo>
                  <a:pt x="504661" y="849313"/>
                </a:lnTo>
                <a:lnTo>
                  <a:pt x="501807" y="848361"/>
                </a:lnTo>
                <a:lnTo>
                  <a:pt x="499270" y="847726"/>
                </a:lnTo>
                <a:lnTo>
                  <a:pt x="496099" y="847408"/>
                </a:lnTo>
                <a:lnTo>
                  <a:pt x="493561" y="847408"/>
                </a:lnTo>
                <a:close/>
                <a:moveTo>
                  <a:pt x="1304925" y="828675"/>
                </a:moveTo>
                <a:lnTo>
                  <a:pt x="1476375" y="828675"/>
                </a:lnTo>
                <a:lnTo>
                  <a:pt x="1476375" y="1252538"/>
                </a:lnTo>
                <a:lnTo>
                  <a:pt x="1304925" y="1252538"/>
                </a:lnTo>
                <a:lnTo>
                  <a:pt x="1304925" y="828675"/>
                </a:lnTo>
                <a:close/>
                <a:moveTo>
                  <a:pt x="634055" y="655638"/>
                </a:moveTo>
                <a:lnTo>
                  <a:pt x="641349" y="655638"/>
                </a:lnTo>
                <a:lnTo>
                  <a:pt x="648644" y="655638"/>
                </a:lnTo>
                <a:lnTo>
                  <a:pt x="655938" y="655956"/>
                </a:lnTo>
                <a:lnTo>
                  <a:pt x="662915" y="656591"/>
                </a:lnTo>
                <a:lnTo>
                  <a:pt x="669892" y="657226"/>
                </a:lnTo>
                <a:lnTo>
                  <a:pt x="677187" y="658178"/>
                </a:lnTo>
                <a:lnTo>
                  <a:pt x="684164" y="659766"/>
                </a:lnTo>
                <a:lnTo>
                  <a:pt x="691141" y="661036"/>
                </a:lnTo>
                <a:lnTo>
                  <a:pt x="698118" y="662623"/>
                </a:lnTo>
                <a:lnTo>
                  <a:pt x="704778" y="664211"/>
                </a:lnTo>
                <a:lnTo>
                  <a:pt x="711438" y="666433"/>
                </a:lnTo>
                <a:lnTo>
                  <a:pt x="718415" y="668338"/>
                </a:lnTo>
                <a:lnTo>
                  <a:pt x="724758" y="670878"/>
                </a:lnTo>
                <a:lnTo>
                  <a:pt x="731418" y="673418"/>
                </a:lnTo>
                <a:lnTo>
                  <a:pt x="737761" y="676276"/>
                </a:lnTo>
                <a:lnTo>
                  <a:pt x="744421" y="679133"/>
                </a:lnTo>
                <a:lnTo>
                  <a:pt x="750446" y="682308"/>
                </a:lnTo>
                <a:lnTo>
                  <a:pt x="763132" y="688976"/>
                </a:lnTo>
                <a:lnTo>
                  <a:pt x="775500" y="696596"/>
                </a:lnTo>
                <a:lnTo>
                  <a:pt x="787235" y="704533"/>
                </a:lnTo>
                <a:lnTo>
                  <a:pt x="798652" y="713423"/>
                </a:lnTo>
                <a:lnTo>
                  <a:pt x="809435" y="722631"/>
                </a:lnTo>
                <a:lnTo>
                  <a:pt x="819900" y="732791"/>
                </a:lnTo>
                <a:lnTo>
                  <a:pt x="830049" y="743586"/>
                </a:lnTo>
                <a:lnTo>
                  <a:pt x="839880" y="754698"/>
                </a:lnTo>
                <a:lnTo>
                  <a:pt x="849394" y="766446"/>
                </a:lnTo>
                <a:lnTo>
                  <a:pt x="858274" y="778511"/>
                </a:lnTo>
                <a:lnTo>
                  <a:pt x="866520" y="791211"/>
                </a:lnTo>
                <a:lnTo>
                  <a:pt x="874449" y="804546"/>
                </a:lnTo>
                <a:lnTo>
                  <a:pt x="881743" y="818198"/>
                </a:lnTo>
                <a:lnTo>
                  <a:pt x="888403" y="832168"/>
                </a:lnTo>
                <a:lnTo>
                  <a:pt x="894746" y="847091"/>
                </a:lnTo>
                <a:lnTo>
                  <a:pt x="900137" y="861696"/>
                </a:lnTo>
                <a:lnTo>
                  <a:pt x="905529" y="876936"/>
                </a:lnTo>
                <a:lnTo>
                  <a:pt x="909651" y="892811"/>
                </a:lnTo>
                <a:lnTo>
                  <a:pt x="913457" y="908686"/>
                </a:lnTo>
                <a:lnTo>
                  <a:pt x="916946" y="924878"/>
                </a:lnTo>
                <a:lnTo>
                  <a:pt x="919166" y="941706"/>
                </a:lnTo>
                <a:lnTo>
                  <a:pt x="921068" y="958533"/>
                </a:lnTo>
                <a:lnTo>
                  <a:pt x="922020" y="975678"/>
                </a:lnTo>
                <a:lnTo>
                  <a:pt x="922337" y="992823"/>
                </a:lnTo>
                <a:lnTo>
                  <a:pt x="922337" y="1002031"/>
                </a:lnTo>
                <a:lnTo>
                  <a:pt x="922020" y="1010921"/>
                </a:lnTo>
                <a:lnTo>
                  <a:pt x="921386" y="1019811"/>
                </a:lnTo>
                <a:lnTo>
                  <a:pt x="920434" y="1028384"/>
                </a:lnTo>
                <a:lnTo>
                  <a:pt x="919483" y="1037274"/>
                </a:lnTo>
                <a:lnTo>
                  <a:pt x="918214" y="1045846"/>
                </a:lnTo>
                <a:lnTo>
                  <a:pt x="916628" y="1054419"/>
                </a:lnTo>
                <a:lnTo>
                  <a:pt x="915043" y="1062674"/>
                </a:lnTo>
                <a:lnTo>
                  <a:pt x="912823" y="1070929"/>
                </a:lnTo>
                <a:lnTo>
                  <a:pt x="910603" y="1079501"/>
                </a:lnTo>
                <a:lnTo>
                  <a:pt x="908383" y="1087756"/>
                </a:lnTo>
                <a:lnTo>
                  <a:pt x="906163" y="1095694"/>
                </a:lnTo>
                <a:lnTo>
                  <a:pt x="903309" y="1103631"/>
                </a:lnTo>
                <a:lnTo>
                  <a:pt x="900137" y="1111569"/>
                </a:lnTo>
                <a:lnTo>
                  <a:pt x="897283" y="1119189"/>
                </a:lnTo>
                <a:lnTo>
                  <a:pt x="894111" y="1126809"/>
                </a:lnTo>
                <a:lnTo>
                  <a:pt x="887134" y="1141731"/>
                </a:lnTo>
                <a:lnTo>
                  <a:pt x="879523" y="1156336"/>
                </a:lnTo>
                <a:lnTo>
                  <a:pt x="871277" y="1170624"/>
                </a:lnTo>
                <a:lnTo>
                  <a:pt x="862714" y="1184276"/>
                </a:lnTo>
                <a:lnTo>
                  <a:pt x="853517" y="1197611"/>
                </a:lnTo>
                <a:lnTo>
                  <a:pt x="843686" y="1209994"/>
                </a:lnTo>
                <a:lnTo>
                  <a:pt x="833854" y="1222376"/>
                </a:lnTo>
                <a:lnTo>
                  <a:pt x="823389" y="1233806"/>
                </a:lnTo>
                <a:lnTo>
                  <a:pt x="812606" y="1244919"/>
                </a:lnTo>
                <a:lnTo>
                  <a:pt x="801823" y="1255396"/>
                </a:lnTo>
                <a:lnTo>
                  <a:pt x="790406" y="1265239"/>
                </a:lnTo>
                <a:lnTo>
                  <a:pt x="778989" y="1274446"/>
                </a:lnTo>
                <a:lnTo>
                  <a:pt x="767255" y="1282701"/>
                </a:lnTo>
                <a:lnTo>
                  <a:pt x="755521" y="1290956"/>
                </a:lnTo>
                <a:lnTo>
                  <a:pt x="743786" y="1298259"/>
                </a:lnTo>
                <a:lnTo>
                  <a:pt x="732052" y="1304609"/>
                </a:lnTo>
                <a:lnTo>
                  <a:pt x="720318" y="1310641"/>
                </a:lnTo>
                <a:lnTo>
                  <a:pt x="708584" y="1315721"/>
                </a:lnTo>
                <a:lnTo>
                  <a:pt x="696849" y="1320166"/>
                </a:lnTo>
                <a:lnTo>
                  <a:pt x="685432" y="1323659"/>
                </a:lnTo>
                <a:lnTo>
                  <a:pt x="674015" y="1326516"/>
                </a:lnTo>
                <a:lnTo>
                  <a:pt x="662915" y="1328421"/>
                </a:lnTo>
                <a:lnTo>
                  <a:pt x="657207" y="1329374"/>
                </a:lnTo>
                <a:lnTo>
                  <a:pt x="652132" y="1329691"/>
                </a:lnTo>
                <a:lnTo>
                  <a:pt x="646424" y="1330009"/>
                </a:lnTo>
                <a:lnTo>
                  <a:pt x="641349" y="1330326"/>
                </a:lnTo>
                <a:lnTo>
                  <a:pt x="635958" y="1330009"/>
                </a:lnTo>
                <a:lnTo>
                  <a:pt x="630884" y="1329691"/>
                </a:lnTo>
                <a:lnTo>
                  <a:pt x="625492" y="1329374"/>
                </a:lnTo>
                <a:lnTo>
                  <a:pt x="620101" y="1328421"/>
                </a:lnTo>
                <a:lnTo>
                  <a:pt x="609001" y="1326516"/>
                </a:lnTo>
                <a:lnTo>
                  <a:pt x="597584" y="1323659"/>
                </a:lnTo>
                <a:lnTo>
                  <a:pt x="585850" y="1320166"/>
                </a:lnTo>
                <a:lnTo>
                  <a:pt x="574433" y="1315721"/>
                </a:lnTo>
                <a:lnTo>
                  <a:pt x="562698" y="1310641"/>
                </a:lnTo>
                <a:lnTo>
                  <a:pt x="550647" y="1304609"/>
                </a:lnTo>
                <a:lnTo>
                  <a:pt x="538913" y="1298259"/>
                </a:lnTo>
                <a:lnTo>
                  <a:pt x="527179" y="1290956"/>
                </a:lnTo>
                <a:lnTo>
                  <a:pt x="515444" y="1282701"/>
                </a:lnTo>
                <a:lnTo>
                  <a:pt x="503710" y="1274446"/>
                </a:lnTo>
                <a:lnTo>
                  <a:pt x="492293" y="1265239"/>
                </a:lnTo>
                <a:lnTo>
                  <a:pt x="481193" y="1255396"/>
                </a:lnTo>
                <a:lnTo>
                  <a:pt x="470093" y="1244919"/>
                </a:lnTo>
                <a:lnTo>
                  <a:pt x="459310" y="1233806"/>
                </a:lnTo>
                <a:lnTo>
                  <a:pt x="448845" y="1222376"/>
                </a:lnTo>
                <a:lnTo>
                  <a:pt x="438696" y="1209994"/>
                </a:lnTo>
                <a:lnTo>
                  <a:pt x="429499" y="1197611"/>
                </a:lnTo>
                <a:lnTo>
                  <a:pt x="419985" y="1184276"/>
                </a:lnTo>
                <a:lnTo>
                  <a:pt x="411422" y="1170624"/>
                </a:lnTo>
                <a:lnTo>
                  <a:pt x="403176" y="1156336"/>
                </a:lnTo>
                <a:lnTo>
                  <a:pt x="395565" y="1141731"/>
                </a:lnTo>
                <a:lnTo>
                  <a:pt x="388588" y="1126809"/>
                </a:lnTo>
                <a:lnTo>
                  <a:pt x="385416" y="1119189"/>
                </a:lnTo>
                <a:lnTo>
                  <a:pt x="382245" y="1111569"/>
                </a:lnTo>
                <a:lnTo>
                  <a:pt x="379390" y="1103631"/>
                </a:lnTo>
                <a:lnTo>
                  <a:pt x="376853" y="1095694"/>
                </a:lnTo>
                <a:lnTo>
                  <a:pt x="374316" y="1087756"/>
                </a:lnTo>
                <a:lnTo>
                  <a:pt x="372096" y="1079501"/>
                </a:lnTo>
                <a:lnTo>
                  <a:pt x="369559" y="1070929"/>
                </a:lnTo>
                <a:lnTo>
                  <a:pt x="367656" y="1062674"/>
                </a:lnTo>
                <a:lnTo>
                  <a:pt x="366071" y="1054419"/>
                </a:lnTo>
                <a:lnTo>
                  <a:pt x="364485" y="1045846"/>
                </a:lnTo>
                <a:lnTo>
                  <a:pt x="363216" y="1037274"/>
                </a:lnTo>
                <a:lnTo>
                  <a:pt x="362265" y="1028384"/>
                </a:lnTo>
                <a:lnTo>
                  <a:pt x="361313" y="1019811"/>
                </a:lnTo>
                <a:lnTo>
                  <a:pt x="360996" y="1010921"/>
                </a:lnTo>
                <a:lnTo>
                  <a:pt x="360362" y="1002031"/>
                </a:lnTo>
                <a:lnTo>
                  <a:pt x="360362" y="992823"/>
                </a:lnTo>
                <a:lnTo>
                  <a:pt x="360679" y="975678"/>
                </a:lnTo>
                <a:lnTo>
                  <a:pt x="361948" y="958533"/>
                </a:lnTo>
                <a:lnTo>
                  <a:pt x="363533" y="941706"/>
                </a:lnTo>
                <a:lnTo>
                  <a:pt x="366071" y="924878"/>
                </a:lnTo>
                <a:lnTo>
                  <a:pt x="368925" y="908686"/>
                </a:lnTo>
                <a:lnTo>
                  <a:pt x="373048" y="892811"/>
                </a:lnTo>
                <a:lnTo>
                  <a:pt x="377171" y="876936"/>
                </a:lnTo>
                <a:lnTo>
                  <a:pt x="382245" y="861696"/>
                </a:lnTo>
                <a:lnTo>
                  <a:pt x="387953" y="847091"/>
                </a:lnTo>
                <a:lnTo>
                  <a:pt x="393979" y="832168"/>
                </a:lnTo>
                <a:lnTo>
                  <a:pt x="400956" y="818198"/>
                </a:lnTo>
                <a:lnTo>
                  <a:pt x="408568" y="804546"/>
                </a:lnTo>
                <a:lnTo>
                  <a:pt x="416179" y="791211"/>
                </a:lnTo>
                <a:lnTo>
                  <a:pt x="424425" y="778511"/>
                </a:lnTo>
                <a:lnTo>
                  <a:pt x="433305" y="766446"/>
                </a:lnTo>
                <a:lnTo>
                  <a:pt x="442819" y="754698"/>
                </a:lnTo>
                <a:lnTo>
                  <a:pt x="452650" y="743586"/>
                </a:lnTo>
                <a:lnTo>
                  <a:pt x="462482" y="732791"/>
                </a:lnTo>
                <a:lnTo>
                  <a:pt x="473264" y="722631"/>
                </a:lnTo>
                <a:lnTo>
                  <a:pt x="484047" y="713423"/>
                </a:lnTo>
                <a:lnTo>
                  <a:pt x="495464" y="704533"/>
                </a:lnTo>
                <a:lnTo>
                  <a:pt x="507516" y="696596"/>
                </a:lnTo>
                <a:lnTo>
                  <a:pt x="519567" y="688976"/>
                </a:lnTo>
                <a:lnTo>
                  <a:pt x="531936" y="682308"/>
                </a:lnTo>
                <a:lnTo>
                  <a:pt x="538278" y="679133"/>
                </a:lnTo>
                <a:lnTo>
                  <a:pt x="544938" y="676276"/>
                </a:lnTo>
                <a:lnTo>
                  <a:pt x="551281" y="673418"/>
                </a:lnTo>
                <a:lnTo>
                  <a:pt x="557941" y="670878"/>
                </a:lnTo>
                <a:lnTo>
                  <a:pt x="564284" y="668338"/>
                </a:lnTo>
                <a:lnTo>
                  <a:pt x="571261" y="666433"/>
                </a:lnTo>
                <a:lnTo>
                  <a:pt x="577921" y="664211"/>
                </a:lnTo>
                <a:lnTo>
                  <a:pt x="584898" y="662623"/>
                </a:lnTo>
                <a:lnTo>
                  <a:pt x="591875" y="661036"/>
                </a:lnTo>
                <a:lnTo>
                  <a:pt x="598535" y="659766"/>
                </a:lnTo>
                <a:lnTo>
                  <a:pt x="605830" y="658178"/>
                </a:lnTo>
                <a:lnTo>
                  <a:pt x="612490" y="657226"/>
                </a:lnTo>
                <a:lnTo>
                  <a:pt x="619784" y="656591"/>
                </a:lnTo>
                <a:lnTo>
                  <a:pt x="627078" y="655956"/>
                </a:lnTo>
                <a:lnTo>
                  <a:pt x="634055" y="655638"/>
                </a:lnTo>
                <a:close/>
                <a:moveTo>
                  <a:pt x="1604962" y="463550"/>
                </a:moveTo>
                <a:lnTo>
                  <a:pt x="1776412" y="463550"/>
                </a:lnTo>
                <a:lnTo>
                  <a:pt x="1776412" y="1252538"/>
                </a:lnTo>
                <a:lnTo>
                  <a:pt x="1604962" y="1252538"/>
                </a:lnTo>
                <a:lnTo>
                  <a:pt x="1604962" y="463550"/>
                </a:lnTo>
                <a:close/>
                <a:moveTo>
                  <a:pt x="0" y="0"/>
                </a:moveTo>
                <a:lnTo>
                  <a:pt x="2125663" y="0"/>
                </a:lnTo>
                <a:lnTo>
                  <a:pt x="2125663" y="171553"/>
                </a:lnTo>
                <a:lnTo>
                  <a:pt x="2039621" y="171553"/>
                </a:lnTo>
                <a:lnTo>
                  <a:pt x="2039621" y="1577975"/>
                </a:lnTo>
                <a:lnTo>
                  <a:pt x="1252220" y="1577975"/>
                </a:lnTo>
                <a:lnTo>
                  <a:pt x="1252220" y="1449310"/>
                </a:lnTo>
                <a:lnTo>
                  <a:pt x="1911033" y="1449310"/>
                </a:lnTo>
                <a:lnTo>
                  <a:pt x="1911033" y="171553"/>
                </a:lnTo>
                <a:lnTo>
                  <a:pt x="195263" y="171553"/>
                </a:lnTo>
                <a:lnTo>
                  <a:pt x="195263" y="1249164"/>
                </a:lnTo>
                <a:lnTo>
                  <a:pt x="66675" y="1249164"/>
                </a:lnTo>
                <a:lnTo>
                  <a:pt x="66675" y="171553"/>
                </a:lnTo>
                <a:lnTo>
                  <a:pt x="0" y="171553"/>
                </a:lnTo>
                <a:lnTo>
                  <a:pt x="0" y="0"/>
                </a:lnTo>
                <a:close/>
              </a:path>
            </a:pathLst>
          </a:custGeom>
          <a:solidFill>
            <a:schemeClr val="bg1"/>
          </a:solidFill>
          <a:ln>
            <a:noFill/>
          </a:ln>
          <a:extLst/>
        </p:spPr>
        <p:txBody>
          <a:bodyPr anchor="ctr">
            <a:scene3d>
              <a:camera prst="orthographicFront"/>
              <a:lightRig rig="threePt" dir="t"/>
            </a:scene3d>
            <a:sp3d contourW="12700">
              <a:contourClr>
                <a:srgbClr val="FFFFFF"/>
              </a:contourClr>
            </a:sp3d>
          </a:bodyPr>
          <a:lstStyle/>
          <a:p>
            <a:pPr algn="ctr">
              <a:defRPr/>
            </a:pPr>
            <a:endParaRPr lang="zh-CN" altLang="en-US">
              <a:solidFill>
                <a:srgbClr val="1C666E"/>
              </a:solidFill>
              <a:ea typeface="宋体" panose="02010600030101010101" pitchFamily="2" charset="-122"/>
            </a:endParaRPr>
          </a:p>
        </p:txBody>
      </p:sp>
      <p:sp>
        <p:nvSpPr>
          <p:cNvPr id="146" name="矩形 145"/>
          <p:cNvSpPr/>
          <p:nvPr/>
        </p:nvSpPr>
        <p:spPr>
          <a:xfrm>
            <a:off x="9412843" y="188639"/>
            <a:ext cx="933216" cy="334417"/>
          </a:xfrm>
          <a:prstGeom prst="rect">
            <a:avLst/>
          </a:prstGeom>
          <a:solidFill>
            <a:schemeClr val="accent5">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400"/>
          </a:p>
        </p:txBody>
      </p:sp>
      <p:sp>
        <p:nvSpPr>
          <p:cNvPr id="147" name="矩形 146"/>
          <p:cNvSpPr/>
          <p:nvPr/>
        </p:nvSpPr>
        <p:spPr>
          <a:xfrm>
            <a:off x="10347503" y="187549"/>
            <a:ext cx="1582732" cy="334417"/>
          </a:xfrm>
          <a:prstGeom prst="rect">
            <a:avLst/>
          </a:prstGeom>
          <a:solidFill>
            <a:srgbClr val="31859C">
              <a:alpha val="7098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600"/>
          </a:p>
        </p:txBody>
      </p:sp>
      <p:sp>
        <p:nvSpPr>
          <p:cNvPr id="148" name="文本框 9"/>
          <p:cNvSpPr txBox="1"/>
          <p:nvPr/>
        </p:nvSpPr>
        <p:spPr>
          <a:xfrm>
            <a:off x="9412843" y="221071"/>
            <a:ext cx="933216" cy="284693"/>
          </a:xfrm>
          <a:prstGeom prst="rect">
            <a:avLst/>
          </a:prstGeom>
          <a:noFill/>
        </p:spPr>
        <p:txBody>
          <a:bodyPr wrap="square" lIns="68580" tIns="34290" rIns="68580" bIns="34290" rtlCol="0">
            <a:spAutoFit/>
          </a:bodyPr>
          <a:lstStyle/>
          <a:p>
            <a:pPr marL="0" lvl="1" algn="ctr"/>
            <a:r>
              <a:rPr lang="zh-CN" altLang="en-US" sz="1400" dirty="0" smtClean="0">
                <a:solidFill>
                  <a:schemeClr val="bg1"/>
                </a:solidFill>
                <a:latin typeface="微软雅黑" pitchFamily="34" charset="-122"/>
                <a:ea typeface="微软雅黑" pitchFamily="34" charset="-122"/>
              </a:rPr>
              <a:t>第二章</a:t>
            </a:r>
            <a:endParaRPr lang="zh-CN" altLang="en-US" sz="1400" dirty="0">
              <a:solidFill>
                <a:schemeClr val="bg1"/>
              </a:solidFill>
              <a:latin typeface="微软雅黑" pitchFamily="34" charset="-122"/>
              <a:ea typeface="微软雅黑" pitchFamily="34" charset="-122"/>
            </a:endParaRPr>
          </a:p>
        </p:txBody>
      </p:sp>
      <p:sp>
        <p:nvSpPr>
          <p:cNvPr id="149" name="文本框 9"/>
          <p:cNvSpPr txBox="1"/>
          <p:nvPr/>
        </p:nvSpPr>
        <p:spPr>
          <a:xfrm>
            <a:off x="10338630" y="213500"/>
            <a:ext cx="1584176" cy="284693"/>
          </a:xfrm>
          <a:prstGeom prst="rect">
            <a:avLst/>
          </a:prstGeom>
          <a:noFill/>
        </p:spPr>
        <p:txBody>
          <a:bodyPr wrap="square" lIns="68580" tIns="34290" rIns="68580" bIns="34290" rtlCol="0">
            <a:spAutoFit/>
          </a:bodyPr>
          <a:lstStyle/>
          <a:p>
            <a:pPr marL="0" lvl="1" algn="ctr"/>
            <a:r>
              <a:rPr lang="zh-CN" altLang="en-US" sz="1400" dirty="0" smtClean="0">
                <a:solidFill>
                  <a:schemeClr val="bg1"/>
                </a:solidFill>
                <a:latin typeface="微软雅黑" pitchFamily="34" charset="-122"/>
                <a:ea typeface="微软雅黑" pitchFamily="34" charset="-122"/>
              </a:rPr>
              <a:t>项目介绍</a:t>
            </a:r>
            <a:endParaRPr lang="zh-CN" altLang="en-US" sz="1400" dirty="0">
              <a:solidFill>
                <a:schemeClr val="bg1"/>
              </a:solidFill>
              <a:latin typeface="微软雅黑" pitchFamily="34" charset="-122"/>
              <a:ea typeface="微软雅黑" pitchFamily="34" charset="-122"/>
            </a:endParaRPr>
          </a:p>
        </p:txBody>
      </p:sp>
      <p:sp>
        <p:nvSpPr>
          <p:cNvPr id="150" name="矩形 149"/>
          <p:cNvSpPr/>
          <p:nvPr/>
        </p:nvSpPr>
        <p:spPr>
          <a:xfrm rot="2700000">
            <a:off x="8642576" y="6569968"/>
            <a:ext cx="576064" cy="576064"/>
          </a:xfrm>
          <a:prstGeom prst="rect">
            <a:avLst/>
          </a:prstGeom>
          <a:solidFill>
            <a:srgbClr val="92D050">
              <a:alpha val="41176"/>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51" name="矩形 150"/>
          <p:cNvSpPr/>
          <p:nvPr/>
        </p:nvSpPr>
        <p:spPr>
          <a:xfrm rot="2700000">
            <a:off x="9457254" y="6572643"/>
            <a:ext cx="576064" cy="576064"/>
          </a:xfrm>
          <a:prstGeom prst="rect">
            <a:avLst/>
          </a:prstGeom>
          <a:solidFill>
            <a:srgbClr val="31859C">
              <a:alpha val="63137"/>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52" name="矩形 151"/>
          <p:cNvSpPr/>
          <p:nvPr/>
        </p:nvSpPr>
        <p:spPr>
          <a:xfrm rot="2700000">
            <a:off x="10271930" y="6574788"/>
            <a:ext cx="576064" cy="576064"/>
          </a:xfrm>
          <a:prstGeom prst="rect">
            <a:avLst/>
          </a:prstGeom>
          <a:solidFill>
            <a:srgbClr val="C0504D">
              <a:alpha val="56078"/>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53" name="矩形 152"/>
          <p:cNvSpPr/>
          <p:nvPr/>
        </p:nvSpPr>
        <p:spPr>
          <a:xfrm rot="2700000">
            <a:off x="9864592" y="6167450"/>
            <a:ext cx="576064" cy="576064"/>
          </a:xfrm>
          <a:prstGeom prst="rect">
            <a:avLst/>
          </a:prstGeom>
          <a:solidFill>
            <a:schemeClr val="accent1">
              <a:lumMod val="75000"/>
              <a:alpha val="18824"/>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54" name="矩形 153"/>
          <p:cNvSpPr/>
          <p:nvPr/>
        </p:nvSpPr>
        <p:spPr>
          <a:xfrm rot="2700000">
            <a:off x="10679269" y="6167450"/>
            <a:ext cx="576064" cy="576064"/>
          </a:xfrm>
          <a:prstGeom prst="rect">
            <a:avLst/>
          </a:prstGeom>
          <a:solidFill>
            <a:schemeClr val="accent1">
              <a:lumMod val="75000"/>
              <a:alpha val="18824"/>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Tree>
    <p:extLst>
      <p:ext uri="{BB962C8B-B14F-4D97-AF65-F5344CB8AC3E}">
        <p14:creationId xmlns:p14="http://schemas.microsoft.com/office/powerpoint/2010/main" val="3902249086"/>
      </p:ext>
    </p:extLst>
  </p:cSld>
  <p:clrMapOvr>
    <a:masterClrMapping/>
  </p:clrMapOvr>
  <mc:AlternateContent xmlns:mc="http://schemas.openxmlformats.org/markup-compatibility/2006" xmlns:p14="http://schemas.microsoft.com/office/powerpoint/2010/main">
    <mc:Choice Requires="p14">
      <p:transition spd="slow" p14:dur="1200">
        <p14:flip dir="r"/>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53" presetClass="entr" presetSubtype="16" fill="hold" grpId="0" nodeType="afterEffect">
                                  <p:stCondLst>
                                    <p:cond delay="0"/>
                                  </p:stCondLst>
                                  <p:childTnLst>
                                    <p:set>
                                      <p:cBhvr>
                                        <p:cTn id="6" dur="1" fill="hold">
                                          <p:stCondLst>
                                            <p:cond delay="0"/>
                                          </p:stCondLst>
                                        </p:cTn>
                                        <p:tgtEl>
                                          <p:spTgt spid="129"/>
                                        </p:tgtEl>
                                        <p:attrNameLst>
                                          <p:attrName>style.visibility</p:attrName>
                                        </p:attrNameLst>
                                      </p:cBhvr>
                                      <p:to>
                                        <p:strVal val="visible"/>
                                      </p:to>
                                    </p:set>
                                    <p:anim calcmode="lin" valueType="num">
                                      <p:cBhvr>
                                        <p:cTn id="7" dur="500" fill="hold"/>
                                        <p:tgtEl>
                                          <p:spTgt spid="129"/>
                                        </p:tgtEl>
                                        <p:attrNameLst>
                                          <p:attrName>ppt_w</p:attrName>
                                        </p:attrNameLst>
                                      </p:cBhvr>
                                      <p:tavLst>
                                        <p:tav tm="0">
                                          <p:val>
                                            <p:fltVal val="0"/>
                                          </p:val>
                                        </p:tav>
                                        <p:tav tm="100000">
                                          <p:val>
                                            <p:strVal val="#ppt_w"/>
                                          </p:val>
                                        </p:tav>
                                      </p:tavLst>
                                    </p:anim>
                                    <p:anim calcmode="lin" valueType="num">
                                      <p:cBhvr>
                                        <p:cTn id="8" dur="500" fill="hold"/>
                                        <p:tgtEl>
                                          <p:spTgt spid="129"/>
                                        </p:tgtEl>
                                        <p:attrNameLst>
                                          <p:attrName>ppt_h</p:attrName>
                                        </p:attrNameLst>
                                      </p:cBhvr>
                                      <p:tavLst>
                                        <p:tav tm="0">
                                          <p:val>
                                            <p:fltVal val="0"/>
                                          </p:val>
                                        </p:tav>
                                        <p:tav tm="100000">
                                          <p:val>
                                            <p:strVal val="#ppt_h"/>
                                          </p:val>
                                        </p:tav>
                                      </p:tavLst>
                                    </p:anim>
                                    <p:animEffect transition="in" filter="fade">
                                      <p:cBhvr>
                                        <p:cTn id="9" dur="500"/>
                                        <p:tgtEl>
                                          <p:spTgt spid="129"/>
                                        </p:tgtEl>
                                      </p:cBhvr>
                                    </p:animEffect>
                                  </p:childTnLst>
                                </p:cTn>
                              </p:par>
                            </p:childTnLst>
                          </p:cTn>
                        </p:par>
                        <p:par>
                          <p:cTn id="10" fill="hold">
                            <p:stCondLst>
                              <p:cond delay="500"/>
                            </p:stCondLst>
                            <p:childTnLst>
                              <p:par>
                                <p:cTn id="11" presetID="22" presetClass="entr" presetSubtype="2" fill="hold" grpId="0" nodeType="afterEffect">
                                  <p:stCondLst>
                                    <p:cond delay="0"/>
                                  </p:stCondLst>
                                  <p:childTnLst>
                                    <p:set>
                                      <p:cBhvr>
                                        <p:cTn id="12" dur="1" fill="hold">
                                          <p:stCondLst>
                                            <p:cond delay="0"/>
                                          </p:stCondLst>
                                        </p:cTn>
                                        <p:tgtEl>
                                          <p:spTgt spid="130"/>
                                        </p:tgtEl>
                                        <p:attrNameLst>
                                          <p:attrName>style.visibility</p:attrName>
                                        </p:attrNameLst>
                                      </p:cBhvr>
                                      <p:to>
                                        <p:strVal val="visible"/>
                                      </p:to>
                                    </p:set>
                                    <p:animEffect transition="in" filter="wipe(right)">
                                      <p:cBhvr>
                                        <p:cTn id="13" dur="500"/>
                                        <p:tgtEl>
                                          <p:spTgt spid="130"/>
                                        </p:tgtEl>
                                      </p:cBhvr>
                                    </p:animEffect>
                                  </p:childTnLst>
                                </p:cTn>
                              </p:par>
                            </p:childTnLst>
                          </p:cTn>
                        </p:par>
                        <p:par>
                          <p:cTn id="14" fill="hold">
                            <p:stCondLst>
                              <p:cond delay="1000"/>
                            </p:stCondLst>
                            <p:childTnLst>
                              <p:par>
                                <p:cTn id="15" presetID="49" presetClass="entr" presetSubtype="0" decel="100000" fill="hold" grpId="0" nodeType="afterEffect">
                                  <p:stCondLst>
                                    <p:cond delay="0"/>
                                  </p:stCondLst>
                                  <p:childTnLst>
                                    <p:set>
                                      <p:cBhvr>
                                        <p:cTn id="16" dur="1" fill="hold">
                                          <p:stCondLst>
                                            <p:cond delay="0"/>
                                          </p:stCondLst>
                                        </p:cTn>
                                        <p:tgtEl>
                                          <p:spTgt spid="131"/>
                                        </p:tgtEl>
                                        <p:attrNameLst>
                                          <p:attrName>style.visibility</p:attrName>
                                        </p:attrNameLst>
                                      </p:cBhvr>
                                      <p:to>
                                        <p:strVal val="visible"/>
                                      </p:to>
                                    </p:set>
                                    <p:anim calcmode="lin" valueType="num">
                                      <p:cBhvr>
                                        <p:cTn id="17" dur="500" fill="hold"/>
                                        <p:tgtEl>
                                          <p:spTgt spid="131"/>
                                        </p:tgtEl>
                                        <p:attrNameLst>
                                          <p:attrName>ppt_w</p:attrName>
                                        </p:attrNameLst>
                                      </p:cBhvr>
                                      <p:tavLst>
                                        <p:tav tm="0">
                                          <p:val>
                                            <p:fltVal val="0"/>
                                          </p:val>
                                        </p:tav>
                                        <p:tav tm="100000">
                                          <p:val>
                                            <p:strVal val="#ppt_w"/>
                                          </p:val>
                                        </p:tav>
                                      </p:tavLst>
                                    </p:anim>
                                    <p:anim calcmode="lin" valueType="num">
                                      <p:cBhvr>
                                        <p:cTn id="18" dur="500" fill="hold"/>
                                        <p:tgtEl>
                                          <p:spTgt spid="131"/>
                                        </p:tgtEl>
                                        <p:attrNameLst>
                                          <p:attrName>ppt_h</p:attrName>
                                        </p:attrNameLst>
                                      </p:cBhvr>
                                      <p:tavLst>
                                        <p:tav tm="0">
                                          <p:val>
                                            <p:fltVal val="0"/>
                                          </p:val>
                                        </p:tav>
                                        <p:tav tm="100000">
                                          <p:val>
                                            <p:strVal val="#ppt_h"/>
                                          </p:val>
                                        </p:tav>
                                      </p:tavLst>
                                    </p:anim>
                                    <p:anim calcmode="lin" valueType="num">
                                      <p:cBhvr>
                                        <p:cTn id="19" dur="500" fill="hold"/>
                                        <p:tgtEl>
                                          <p:spTgt spid="131"/>
                                        </p:tgtEl>
                                        <p:attrNameLst>
                                          <p:attrName>style.rotation</p:attrName>
                                        </p:attrNameLst>
                                      </p:cBhvr>
                                      <p:tavLst>
                                        <p:tav tm="0">
                                          <p:val>
                                            <p:fltVal val="360"/>
                                          </p:val>
                                        </p:tav>
                                        <p:tav tm="100000">
                                          <p:val>
                                            <p:fltVal val="0"/>
                                          </p:val>
                                        </p:tav>
                                      </p:tavLst>
                                    </p:anim>
                                    <p:animEffect transition="in" filter="fade">
                                      <p:cBhvr>
                                        <p:cTn id="20" dur="500"/>
                                        <p:tgtEl>
                                          <p:spTgt spid="131"/>
                                        </p:tgtEl>
                                      </p:cBhvr>
                                    </p:animEffect>
                                  </p:childTnLst>
                                </p:cTn>
                              </p:par>
                              <p:par>
                                <p:cTn id="21" presetID="49" presetClass="entr" presetSubtype="0" decel="100000" fill="hold" grpId="0" nodeType="withEffect">
                                  <p:stCondLst>
                                    <p:cond delay="200"/>
                                  </p:stCondLst>
                                  <p:childTnLst>
                                    <p:set>
                                      <p:cBhvr>
                                        <p:cTn id="22" dur="1" fill="hold">
                                          <p:stCondLst>
                                            <p:cond delay="0"/>
                                          </p:stCondLst>
                                        </p:cTn>
                                        <p:tgtEl>
                                          <p:spTgt spid="132"/>
                                        </p:tgtEl>
                                        <p:attrNameLst>
                                          <p:attrName>style.visibility</p:attrName>
                                        </p:attrNameLst>
                                      </p:cBhvr>
                                      <p:to>
                                        <p:strVal val="visible"/>
                                      </p:to>
                                    </p:set>
                                    <p:anim calcmode="lin" valueType="num">
                                      <p:cBhvr>
                                        <p:cTn id="23" dur="500" fill="hold"/>
                                        <p:tgtEl>
                                          <p:spTgt spid="132"/>
                                        </p:tgtEl>
                                        <p:attrNameLst>
                                          <p:attrName>ppt_w</p:attrName>
                                        </p:attrNameLst>
                                      </p:cBhvr>
                                      <p:tavLst>
                                        <p:tav tm="0">
                                          <p:val>
                                            <p:fltVal val="0"/>
                                          </p:val>
                                        </p:tav>
                                        <p:tav tm="100000">
                                          <p:val>
                                            <p:strVal val="#ppt_w"/>
                                          </p:val>
                                        </p:tav>
                                      </p:tavLst>
                                    </p:anim>
                                    <p:anim calcmode="lin" valueType="num">
                                      <p:cBhvr>
                                        <p:cTn id="24" dur="500" fill="hold"/>
                                        <p:tgtEl>
                                          <p:spTgt spid="132"/>
                                        </p:tgtEl>
                                        <p:attrNameLst>
                                          <p:attrName>ppt_h</p:attrName>
                                        </p:attrNameLst>
                                      </p:cBhvr>
                                      <p:tavLst>
                                        <p:tav tm="0">
                                          <p:val>
                                            <p:fltVal val="0"/>
                                          </p:val>
                                        </p:tav>
                                        <p:tav tm="100000">
                                          <p:val>
                                            <p:strVal val="#ppt_h"/>
                                          </p:val>
                                        </p:tav>
                                      </p:tavLst>
                                    </p:anim>
                                    <p:anim calcmode="lin" valueType="num">
                                      <p:cBhvr>
                                        <p:cTn id="25" dur="500" fill="hold"/>
                                        <p:tgtEl>
                                          <p:spTgt spid="132"/>
                                        </p:tgtEl>
                                        <p:attrNameLst>
                                          <p:attrName>style.rotation</p:attrName>
                                        </p:attrNameLst>
                                      </p:cBhvr>
                                      <p:tavLst>
                                        <p:tav tm="0">
                                          <p:val>
                                            <p:fltVal val="360"/>
                                          </p:val>
                                        </p:tav>
                                        <p:tav tm="100000">
                                          <p:val>
                                            <p:fltVal val="0"/>
                                          </p:val>
                                        </p:tav>
                                      </p:tavLst>
                                    </p:anim>
                                    <p:animEffect transition="in" filter="fade">
                                      <p:cBhvr>
                                        <p:cTn id="26" dur="500"/>
                                        <p:tgtEl>
                                          <p:spTgt spid="132"/>
                                        </p:tgtEl>
                                      </p:cBhvr>
                                    </p:animEffect>
                                  </p:childTnLst>
                                </p:cTn>
                              </p:par>
                              <p:par>
                                <p:cTn id="27" presetID="49" presetClass="entr" presetSubtype="0" decel="100000" fill="hold" grpId="0" nodeType="withEffect">
                                  <p:stCondLst>
                                    <p:cond delay="400"/>
                                  </p:stCondLst>
                                  <p:childTnLst>
                                    <p:set>
                                      <p:cBhvr>
                                        <p:cTn id="28" dur="1" fill="hold">
                                          <p:stCondLst>
                                            <p:cond delay="0"/>
                                          </p:stCondLst>
                                        </p:cTn>
                                        <p:tgtEl>
                                          <p:spTgt spid="133"/>
                                        </p:tgtEl>
                                        <p:attrNameLst>
                                          <p:attrName>style.visibility</p:attrName>
                                        </p:attrNameLst>
                                      </p:cBhvr>
                                      <p:to>
                                        <p:strVal val="visible"/>
                                      </p:to>
                                    </p:set>
                                    <p:anim calcmode="lin" valueType="num">
                                      <p:cBhvr>
                                        <p:cTn id="29" dur="500" fill="hold"/>
                                        <p:tgtEl>
                                          <p:spTgt spid="133"/>
                                        </p:tgtEl>
                                        <p:attrNameLst>
                                          <p:attrName>ppt_w</p:attrName>
                                        </p:attrNameLst>
                                      </p:cBhvr>
                                      <p:tavLst>
                                        <p:tav tm="0">
                                          <p:val>
                                            <p:fltVal val="0"/>
                                          </p:val>
                                        </p:tav>
                                        <p:tav tm="100000">
                                          <p:val>
                                            <p:strVal val="#ppt_w"/>
                                          </p:val>
                                        </p:tav>
                                      </p:tavLst>
                                    </p:anim>
                                    <p:anim calcmode="lin" valueType="num">
                                      <p:cBhvr>
                                        <p:cTn id="30" dur="500" fill="hold"/>
                                        <p:tgtEl>
                                          <p:spTgt spid="133"/>
                                        </p:tgtEl>
                                        <p:attrNameLst>
                                          <p:attrName>ppt_h</p:attrName>
                                        </p:attrNameLst>
                                      </p:cBhvr>
                                      <p:tavLst>
                                        <p:tav tm="0">
                                          <p:val>
                                            <p:fltVal val="0"/>
                                          </p:val>
                                        </p:tav>
                                        <p:tav tm="100000">
                                          <p:val>
                                            <p:strVal val="#ppt_h"/>
                                          </p:val>
                                        </p:tav>
                                      </p:tavLst>
                                    </p:anim>
                                    <p:anim calcmode="lin" valueType="num">
                                      <p:cBhvr>
                                        <p:cTn id="31" dur="500" fill="hold"/>
                                        <p:tgtEl>
                                          <p:spTgt spid="133"/>
                                        </p:tgtEl>
                                        <p:attrNameLst>
                                          <p:attrName>style.rotation</p:attrName>
                                        </p:attrNameLst>
                                      </p:cBhvr>
                                      <p:tavLst>
                                        <p:tav tm="0">
                                          <p:val>
                                            <p:fltVal val="360"/>
                                          </p:val>
                                        </p:tav>
                                        <p:tav tm="100000">
                                          <p:val>
                                            <p:fltVal val="0"/>
                                          </p:val>
                                        </p:tav>
                                      </p:tavLst>
                                    </p:anim>
                                    <p:animEffect transition="in" filter="fade">
                                      <p:cBhvr>
                                        <p:cTn id="32" dur="500"/>
                                        <p:tgtEl>
                                          <p:spTgt spid="133"/>
                                        </p:tgtEl>
                                      </p:cBhvr>
                                    </p:animEffect>
                                  </p:childTnLst>
                                </p:cTn>
                              </p:par>
                            </p:childTnLst>
                          </p:cTn>
                        </p:par>
                        <p:par>
                          <p:cTn id="33" fill="hold">
                            <p:stCondLst>
                              <p:cond delay="1900"/>
                            </p:stCondLst>
                            <p:childTnLst>
                              <p:par>
                                <p:cTn id="34" presetID="22" presetClass="entr" presetSubtype="8" fill="hold" grpId="0" nodeType="afterEffect">
                                  <p:stCondLst>
                                    <p:cond delay="0"/>
                                  </p:stCondLst>
                                  <p:childTnLst>
                                    <p:set>
                                      <p:cBhvr>
                                        <p:cTn id="35" dur="1" fill="hold">
                                          <p:stCondLst>
                                            <p:cond delay="0"/>
                                          </p:stCondLst>
                                        </p:cTn>
                                        <p:tgtEl>
                                          <p:spTgt spid="134"/>
                                        </p:tgtEl>
                                        <p:attrNameLst>
                                          <p:attrName>style.visibility</p:attrName>
                                        </p:attrNameLst>
                                      </p:cBhvr>
                                      <p:to>
                                        <p:strVal val="visible"/>
                                      </p:to>
                                    </p:set>
                                    <p:animEffect transition="in" filter="wipe(left)">
                                      <p:cBhvr>
                                        <p:cTn id="36" dur="500"/>
                                        <p:tgtEl>
                                          <p:spTgt spid="134"/>
                                        </p:tgtEl>
                                      </p:cBhvr>
                                    </p:animEffect>
                                  </p:childTnLst>
                                </p:cTn>
                              </p:par>
                            </p:childTnLst>
                          </p:cTn>
                        </p:par>
                        <p:par>
                          <p:cTn id="37" fill="hold">
                            <p:stCondLst>
                              <p:cond delay="2400"/>
                            </p:stCondLst>
                            <p:childTnLst>
                              <p:par>
                                <p:cTn id="38" presetID="45" presetClass="entr" presetSubtype="0" fill="hold" grpId="0" nodeType="afterEffect">
                                  <p:stCondLst>
                                    <p:cond delay="0"/>
                                  </p:stCondLst>
                                  <p:childTnLst>
                                    <p:set>
                                      <p:cBhvr>
                                        <p:cTn id="39" dur="1" fill="hold">
                                          <p:stCondLst>
                                            <p:cond delay="0"/>
                                          </p:stCondLst>
                                        </p:cTn>
                                        <p:tgtEl>
                                          <p:spTgt spid="137"/>
                                        </p:tgtEl>
                                        <p:attrNameLst>
                                          <p:attrName>style.visibility</p:attrName>
                                        </p:attrNameLst>
                                      </p:cBhvr>
                                      <p:to>
                                        <p:strVal val="visible"/>
                                      </p:to>
                                    </p:set>
                                    <p:animEffect transition="in" filter="fade">
                                      <p:cBhvr>
                                        <p:cTn id="40" dur="500"/>
                                        <p:tgtEl>
                                          <p:spTgt spid="137"/>
                                        </p:tgtEl>
                                      </p:cBhvr>
                                    </p:animEffect>
                                    <p:anim calcmode="lin" valueType="num">
                                      <p:cBhvr>
                                        <p:cTn id="41" dur="500" fill="hold"/>
                                        <p:tgtEl>
                                          <p:spTgt spid="137"/>
                                        </p:tgtEl>
                                        <p:attrNameLst>
                                          <p:attrName>ppt_w</p:attrName>
                                        </p:attrNameLst>
                                      </p:cBhvr>
                                      <p:tavLst>
                                        <p:tav tm="0" fmla="#ppt_w*sin(2.5*pi*$)">
                                          <p:val>
                                            <p:fltVal val="0"/>
                                          </p:val>
                                        </p:tav>
                                        <p:tav tm="100000">
                                          <p:val>
                                            <p:fltVal val="1"/>
                                          </p:val>
                                        </p:tav>
                                      </p:tavLst>
                                    </p:anim>
                                    <p:anim calcmode="lin" valueType="num">
                                      <p:cBhvr>
                                        <p:cTn id="42" dur="500" fill="hold"/>
                                        <p:tgtEl>
                                          <p:spTgt spid="137"/>
                                        </p:tgtEl>
                                        <p:attrNameLst>
                                          <p:attrName>ppt_h</p:attrName>
                                        </p:attrNameLst>
                                      </p:cBhvr>
                                      <p:tavLst>
                                        <p:tav tm="0">
                                          <p:val>
                                            <p:strVal val="#ppt_h"/>
                                          </p:val>
                                        </p:tav>
                                        <p:tav tm="100000">
                                          <p:val>
                                            <p:strVal val="#ppt_h"/>
                                          </p:val>
                                        </p:tav>
                                      </p:tavLst>
                                    </p:anim>
                                  </p:childTnLst>
                                </p:cTn>
                              </p:par>
                              <p:par>
                                <p:cTn id="43" presetID="22" presetClass="entr" presetSubtype="8" fill="hold" grpId="0" nodeType="withEffect">
                                  <p:stCondLst>
                                    <p:cond delay="0"/>
                                  </p:stCondLst>
                                  <p:childTnLst>
                                    <p:set>
                                      <p:cBhvr>
                                        <p:cTn id="44" dur="1" fill="hold">
                                          <p:stCondLst>
                                            <p:cond delay="0"/>
                                          </p:stCondLst>
                                        </p:cTn>
                                        <p:tgtEl>
                                          <p:spTgt spid="140"/>
                                        </p:tgtEl>
                                        <p:attrNameLst>
                                          <p:attrName>style.visibility</p:attrName>
                                        </p:attrNameLst>
                                      </p:cBhvr>
                                      <p:to>
                                        <p:strVal val="visible"/>
                                      </p:to>
                                    </p:set>
                                    <p:animEffect transition="in" filter="wipe(left)">
                                      <p:cBhvr>
                                        <p:cTn id="45" dur="500"/>
                                        <p:tgtEl>
                                          <p:spTgt spid="140"/>
                                        </p:tgtEl>
                                      </p:cBhvr>
                                    </p:animEffect>
                                  </p:childTnLst>
                                </p:cTn>
                              </p:par>
                            </p:childTnLst>
                          </p:cTn>
                        </p:par>
                        <p:par>
                          <p:cTn id="46" fill="hold">
                            <p:stCondLst>
                              <p:cond delay="2900"/>
                            </p:stCondLst>
                            <p:childTnLst>
                              <p:par>
                                <p:cTn id="47" presetID="22" presetClass="entr" presetSubtype="8" fill="hold" grpId="0" nodeType="afterEffect">
                                  <p:stCondLst>
                                    <p:cond delay="0"/>
                                  </p:stCondLst>
                                  <p:childTnLst>
                                    <p:set>
                                      <p:cBhvr>
                                        <p:cTn id="48" dur="1" fill="hold">
                                          <p:stCondLst>
                                            <p:cond delay="0"/>
                                          </p:stCondLst>
                                        </p:cTn>
                                        <p:tgtEl>
                                          <p:spTgt spid="135"/>
                                        </p:tgtEl>
                                        <p:attrNameLst>
                                          <p:attrName>style.visibility</p:attrName>
                                        </p:attrNameLst>
                                      </p:cBhvr>
                                      <p:to>
                                        <p:strVal val="visible"/>
                                      </p:to>
                                    </p:set>
                                    <p:animEffect transition="in" filter="wipe(left)">
                                      <p:cBhvr>
                                        <p:cTn id="49" dur="500"/>
                                        <p:tgtEl>
                                          <p:spTgt spid="135"/>
                                        </p:tgtEl>
                                      </p:cBhvr>
                                    </p:animEffect>
                                  </p:childTnLst>
                                </p:cTn>
                              </p:par>
                            </p:childTnLst>
                          </p:cTn>
                        </p:par>
                        <p:par>
                          <p:cTn id="50" fill="hold">
                            <p:stCondLst>
                              <p:cond delay="3400"/>
                            </p:stCondLst>
                            <p:childTnLst>
                              <p:par>
                                <p:cTn id="51" presetID="45" presetClass="entr" presetSubtype="0" fill="hold" grpId="0" nodeType="afterEffect">
                                  <p:stCondLst>
                                    <p:cond delay="0"/>
                                  </p:stCondLst>
                                  <p:childTnLst>
                                    <p:set>
                                      <p:cBhvr>
                                        <p:cTn id="52" dur="1" fill="hold">
                                          <p:stCondLst>
                                            <p:cond delay="0"/>
                                          </p:stCondLst>
                                        </p:cTn>
                                        <p:tgtEl>
                                          <p:spTgt spid="138"/>
                                        </p:tgtEl>
                                        <p:attrNameLst>
                                          <p:attrName>style.visibility</p:attrName>
                                        </p:attrNameLst>
                                      </p:cBhvr>
                                      <p:to>
                                        <p:strVal val="visible"/>
                                      </p:to>
                                    </p:set>
                                    <p:animEffect transition="in" filter="fade">
                                      <p:cBhvr>
                                        <p:cTn id="53" dur="500"/>
                                        <p:tgtEl>
                                          <p:spTgt spid="138"/>
                                        </p:tgtEl>
                                      </p:cBhvr>
                                    </p:animEffect>
                                    <p:anim calcmode="lin" valueType="num">
                                      <p:cBhvr>
                                        <p:cTn id="54" dur="500" fill="hold"/>
                                        <p:tgtEl>
                                          <p:spTgt spid="138"/>
                                        </p:tgtEl>
                                        <p:attrNameLst>
                                          <p:attrName>ppt_w</p:attrName>
                                        </p:attrNameLst>
                                      </p:cBhvr>
                                      <p:tavLst>
                                        <p:tav tm="0" fmla="#ppt_w*sin(2.5*pi*$)">
                                          <p:val>
                                            <p:fltVal val="0"/>
                                          </p:val>
                                        </p:tav>
                                        <p:tav tm="100000">
                                          <p:val>
                                            <p:fltVal val="1"/>
                                          </p:val>
                                        </p:tav>
                                      </p:tavLst>
                                    </p:anim>
                                    <p:anim calcmode="lin" valueType="num">
                                      <p:cBhvr>
                                        <p:cTn id="55" dur="500" fill="hold"/>
                                        <p:tgtEl>
                                          <p:spTgt spid="138"/>
                                        </p:tgtEl>
                                        <p:attrNameLst>
                                          <p:attrName>ppt_h</p:attrName>
                                        </p:attrNameLst>
                                      </p:cBhvr>
                                      <p:tavLst>
                                        <p:tav tm="0">
                                          <p:val>
                                            <p:strVal val="#ppt_h"/>
                                          </p:val>
                                        </p:tav>
                                        <p:tav tm="100000">
                                          <p:val>
                                            <p:strVal val="#ppt_h"/>
                                          </p:val>
                                        </p:tav>
                                      </p:tavLst>
                                    </p:anim>
                                  </p:childTnLst>
                                </p:cTn>
                              </p:par>
                              <p:par>
                                <p:cTn id="56" presetID="22" presetClass="entr" presetSubtype="8" fill="hold" grpId="0" nodeType="withEffect">
                                  <p:stCondLst>
                                    <p:cond delay="0"/>
                                  </p:stCondLst>
                                  <p:childTnLst>
                                    <p:set>
                                      <p:cBhvr>
                                        <p:cTn id="57" dur="1" fill="hold">
                                          <p:stCondLst>
                                            <p:cond delay="0"/>
                                          </p:stCondLst>
                                        </p:cTn>
                                        <p:tgtEl>
                                          <p:spTgt spid="141"/>
                                        </p:tgtEl>
                                        <p:attrNameLst>
                                          <p:attrName>style.visibility</p:attrName>
                                        </p:attrNameLst>
                                      </p:cBhvr>
                                      <p:to>
                                        <p:strVal val="visible"/>
                                      </p:to>
                                    </p:set>
                                    <p:animEffect transition="in" filter="wipe(left)">
                                      <p:cBhvr>
                                        <p:cTn id="58" dur="500"/>
                                        <p:tgtEl>
                                          <p:spTgt spid="141"/>
                                        </p:tgtEl>
                                      </p:cBhvr>
                                    </p:animEffect>
                                  </p:childTnLst>
                                </p:cTn>
                              </p:par>
                            </p:childTnLst>
                          </p:cTn>
                        </p:par>
                        <p:par>
                          <p:cTn id="59" fill="hold">
                            <p:stCondLst>
                              <p:cond delay="3900"/>
                            </p:stCondLst>
                            <p:childTnLst>
                              <p:par>
                                <p:cTn id="60" presetID="22" presetClass="entr" presetSubtype="8" fill="hold" grpId="0" nodeType="afterEffect">
                                  <p:stCondLst>
                                    <p:cond delay="0"/>
                                  </p:stCondLst>
                                  <p:childTnLst>
                                    <p:set>
                                      <p:cBhvr>
                                        <p:cTn id="61" dur="1" fill="hold">
                                          <p:stCondLst>
                                            <p:cond delay="0"/>
                                          </p:stCondLst>
                                        </p:cTn>
                                        <p:tgtEl>
                                          <p:spTgt spid="136"/>
                                        </p:tgtEl>
                                        <p:attrNameLst>
                                          <p:attrName>style.visibility</p:attrName>
                                        </p:attrNameLst>
                                      </p:cBhvr>
                                      <p:to>
                                        <p:strVal val="visible"/>
                                      </p:to>
                                    </p:set>
                                    <p:animEffect transition="in" filter="wipe(left)">
                                      <p:cBhvr>
                                        <p:cTn id="62" dur="500"/>
                                        <p:tgtEl>
                                          <p:spTgt spid="136"/>
                                        </p:tgtEl>
                                      </p:cBhvr>
                                    </p:animEffect>
                                  </p:childTnLst>
                                </p:cTn>
                              </p:par>
                            </p:childTnLst>
                          </p:cTn>
                        </p:par>
                        <p:par>
                          <p:cTn id="63" fill="hold">
                            <p:stCondLst>
                              <p:cond delay="4400"/>
                            </p:stCondLst>
                            <p:childTnLst>
                              <p:par>
                                <p:cTn id="64" presetID="45" presetClass="entr" presetSubtype="0" fill="hold" grpId="0" nodeType="afterEffect">
                                  <p:stCondLst>
                                    <p:cond delay="0"/>
                                  </p:stCondLst>
                                  <p:childTnLst>
                                    <p:set>
                                      <p:cBhvr>
                                        <p:cTn id="65" dur="1" fill="hold">
                                          <p:stCondLst>
                                            <p:cond delay="0"/>
                                          </p:stCondLst>
                                        </p:cTn>
                                        <p:tgtEl>
                                          <p:spTgt spid="139"/>
                                        </p:tgtEl>
                                        <p:attrNameLst>
                                          <p:attrName>style.visibility</p:attrName>
                                        </p:attrNameLst>
                                      </p:cBhvr>
                                      <p:to>
                                        <p:strVal val="visible"/>
                                      </p:to>
                                    </p:set>
                                    <p:animEffect transition="in" filter="fade">
                                      <p:cBhvr>
                                        <p:cTn id="66" dur="500"/>
                                        <p:tgtEl>
                                          <p:spTgt spid="139"/>
                                        </p:tgtEl>
                                      </p:cBhvr>
                                    </p:animEffect>
                                    <p:anim calcmode="lin" valueType="num">
                                      <p:cBhvr>
                                        <p:cTn id="67" dur="500" fill="hold"/>
                                        <p:tgtEl>
                                          <p:spTgt spid="139"/>
                                        </p:tgtEl>
                                        <p:attrNameLst>
                                          <p:attrName>ppt_w</p:attrName>
                                        </p:attrNameLst>
                                      </p:cBhvr>
                                      <p:tavLst>
                                        <p:tav tm="0" fmla="#ppt_w*sin(2.5*pi*$)">
                                          <p:val>
                                            <p:fltVal val="0"/>
                                          </p:val>
                                        </p:tav>
                                        <p:tav tm="100000">
                                          <p:val>
                                            <p:fltVal val="1"/>
                                          </p:val>
                                        </p:tav>
                                      </p:tavLst>
                                    </p:anim>
                                    <p:anim calcmode="lin" valueType="num">
                                      <p:cBhvr>
                                        <p:cTn id="68" dur="500" fill="hold"/>
                                        <p:tgtEl>
                                          <p:spTgt spid="139"/>
                                        </p:tgtEl>
                                        <p:attrNameLst>
                                          <p:attrName>ppt_h</p:attrName>
                                        </p:attrNameLst>
                                      </p:cBhvr>
                                      <p:tavLst>
                                        <p:tav tm="0">
                                          <p:val>
                                            <p:strVal val="#ppt_h"/>
                                          </p:val>
                                        </p:tav>
                                        <p:tav tm="100000">
                                          <p:val>
                                            <p:strVal val="#ppt_h"/>
                                          </p:val>
                                        </p:tav>
                                      </p:tavLst>
                                    </p:anim>
                                  </p:childTnLst>
                                </p:cTn>
                              </p:par>
                              <p:par>
                                <p:cTn id="69" presetID="22" presetClass="entr" presetSubtype="8" fill="hold" grpId="0" nodeType="withEffect">
                                  <p:stCondLst>
                                    <p:cond delay="0"/>
                                  </p:stCondLst>
                                  <p:childTnLst>
                                    <p:set>
                                      <p:cBhvr>
                                        <p:cTn id="70" dur="1" fill="hold">
                                          <p:stCondLst>
                                            <p:cond delay="0"/>
                                          </p:stCondLst>
                                        </p:cTn>
                                        <p:tgtEl>
                                          <p:spTgt spid="142"/>
                                        </p:tgtEl>
                                        <p:attrNameLst>
                                          <p:attrName>style.visibility</p:attrName>
                                        </p:attrNameLst>
                                      </p:cBhvr>
                                      <p:to>
                                        <p:strVal val="visible"/>
                                      </p:to>
                                    </p:set>
                                    <p:animEffect transition="in" filter="wipe(left)">
                                      <p:cBhvr>
                                        <p:cTn id="71" dur="500"/>
                                        <p:tgtEl>
                                          <p:spTgt spid="14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29" grpId="0" animBg="1"/>
      <p:bldP spid="130" grpId="0" animBg="1"/>
      <p:bldP spid="131" grpId="0" animBg="1"/>
      <p:bldP spid="132" grpId="0" animBg="1"/>
      <p:bldP spid="133" grpId="0" animBg="1"/>
      <p:bldP spid="134" grpId="0" animBg="1"/>
      <p:bldP spid="135" grpId="0" animBg="1"/>
      <p:bldP spid="136" grpId="0" animBg="1"/>
      <p:bldP spid="137" grpId="0"/>
      <p:bldP spid="138" grpId="0"/>
      <p:bldP spid="139" grpId="0"/>
      <p:bldP spid="140" grpId="0"/>
      <p:bldP spid="141" grpId="0"/>
      <p:bldP spid="142" grpId="0"/>
    </p:bld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3" name="文本框 9"/>
          <p:cNvSpPr txBox="1"/>
          <p:nvPr/>
        </p:nvSpPr>
        <p:spPr>
          <a:xfrm>
            <a:off x="985019" y="188640"/>
            <a:ext cx="1872208" cy="346249"/>
          </a:xfrm>
          <a:prstGeom prst="rect">
            <a:avLst/>
          </a:prstGeom>
          <a:noFill/>
        </p:spPr>
        <p:txBody>
          <a:bodyPr wrap="square" lIns="68580" tIns="34290" rIns="68580" bIns="34290" rtlCol="0">
            <a:spAutoFit/>
          </a:bodyPr>
          <a:lstStyle/>
          <a:p>
            <a:pPr marL="0" lvl="1"/>
            <a:r>
              <a:rPr lang="zh-CN" altLang="en-US" dirty="0" smtClean="0">
                <a:solidFill>
                  <a:schemeClr val="tx1">
                    <a:lumMod val="65000"/>
                    <a:lumOff val="35000"/>
                  </a:schemeClr>
                </a:solidFill>
                <a:latin typeface="微软雅黑" pitchFamily="34" charset="-122"/>
                <a:ea typeface="微软雅黑" pitchFamily="34" charset="-122"/>
              </a:rPr>
              <a:t>行业前景</a:t>
            </a:r>
            <a:endParaRPr lang="zh-CN" altLang="en-US" dirty="0">
              <a:solidFill>
                <a:schemeClr val="tx1">
                  <a:lumMod val="65000"/>
                  <a:lumOff val="35000"/>
                </a:schemeClr>
              </a:solidFill>
              <a:latin typeface="微软雅黑" pitchFamily="34" charset="-122"/>
              <a:ea typeface="微软雅黑" pitchFamily="34" charset="-122"/>
            </a:endParaRPr>
          </a:p>
        </p:txBody>
      </p:sp>
      <p:cxnSp>
        <p:nvCxnSpPr>
          <p:cNvPr id="4" name="直接连接符 3"/>
          <p:cNvCxnSpPr/>
          <p:nvPr/>
        </p:nvCxnSpPr>
        <p:spPr>
          <a:xfrm>
            <a:off x="841003" y="505764"/>
            <a:ext cx="8571840" cy="0"/>
          </a:xfrm>
          <a:prstGeom prst="line">
            <a:avLst/>
          </a:prstGeom>
          <a:ln>
            <a:solidFill>
              <a:schemeClr val="bg1">
                <a:lumMod val="50000"/>
              </a:schemeClr>
            </a:solidFill>
            <a:prstDash val="dash"/>
          </a:ln>
        </p:spPr>
        <p:style>
          <a:lnRef idx="1">
            <a:schemeClr val="accent1"/>
          </a:lnRef>
          <a:fillRef idx="0">
            <a:schemeClr val="accent1"/>
          </a:fillRef>
          <a:effectRef idx="0">
            <a:schemeClr val="accent1"/>
          </a:effectRef>
          <a:fontRef idx="minor">
            <a:schemeClr val="tx1"/>
          </a:fontRef>
        </p:style>
      </p:cxnSp>
      <p:sp>
        <p:nvSpPr>
          <p:cNvPr id="11" name="Rectangle 2"/>
          <p:cNvSpPr/>
          <p:nvPr/>
        </p:nvSpPr>
        <p:spPr>
          <a:xfrm>
            <a:off x="1652834" y="1268760"/>
            <a:ext cx="5257193" cy="2736304"/>
          </a:xfrm>
          <a:prstGeom prst="rect">
            <a:avLst/>
          </a:prstGeom>
          <a:blipFill>
            <a:blip r:embed="rId3" cstate="print">
              <a:extLst>
                <a:ext uri="{28A0092B-C50C-407E-A947-70E740481C1C}">
                  <a14:useLocalDpi xmlns:a14="http://schemas.microsoft.com/office/drawing/2010/main"/>
                </a:ext>
              </a:extLst>
            </a:blip>
            <a:srcRect/>
            <a:stretch>
              <a:fillRect/>
            </a:stretch>
          </a:blipFill>
          <a:ln w="28575">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en-US">
              <a:solidFill>
                <a:schemeClr val="bg1">
                  <a:lumMod val="95000"/>
                </a:schemeClr>
              </a:solidFill>
            </a:endParaRPr>
          </a:p>
        </p:txBody>
      </p:sp>
      <p:sp>
        <p:nvSpPr>
          <p:cNvPr id="12" name="Rectangle 3"/>
          <p:cNvSpPr/>
          <p:nvPr/>
        </p:nvSpPr>
        <p:spPr>
          <a:xfrm>
            <a:off x="5705027" y="1484784"/>
            <a:ext cx="1996480" cy="432048"/>
          </a:xfrm>
          <a:prstGeom prst="rect">
            <a:avLst/>
          </a:prstGeom>
          <a:solidFill>
            <a:srgbClr val="92D050">
              <a:alpha val="78039"/>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3200">
              <a:solidFill>
                <a:schemeClr val="bg1">
                  <a:lumMod val="95000"/>
                </a:schemeClr>
              </a:solidFill>
            </a:endParaRPr>
          </a:p>
        </p:txBody>
      </p:sp>
      <p:sp>
        <p:nvSpPr>
          <p:cNvPr id="13" name="矩形 12"/>
          <p:cNvSpPr/>
          <p:nvPr/>
        </p:nvSpPr>
        <p:spPr>
          <a:xfrm>
            <a:off x="5705028" y="1527122"/>
            <a:ext cx="1996480" cy="369324"/>
          </a:xfrm>
          <a:prstGeom prst="rect">
            <a:avLst/>
          </a:prstGeom>
        </p:spPr>
        <p:txBody>
          <a:bodyPr wrap="square" lIns="91431" tIns="45716" rIns="91431" bIns="45716">
            <a:spAutoFit/>
          </a:bodyPr>
          <a:lstStyle/>
          <a:p>
            <a:pPr algn="ctr"/>
            <a:r>
              <a:rPr lang="zh-CN" altLang="en-US" b="1" dirty="0" smtClean="0">
                <a:solidFill>
                  <a:schemeClr val="bg1"/>
                </a:solidFill>
                <a:latin typeface="微软雅黑" pitchFamily="34" charset="-122"/>
                <a:ea typeface="微软雅黑" pitchFamily="34" charset="-122"/>
              </a:rPr>
              <a:t>技术发展</a:t>
            </a:r>
            <a:endParaRPr lang="en-US" altLang="zh-CN" b="1" dirty="0">
              <a:solidFill>
                <a:schemeClr val="bg1"/>
              </a:solidFill>
              <a:latin typeface="微软雅黑" pitchFamily="34" charset="-122"/>
              <a:ea typeface="微软雅黑" pitchFamily="34" charset="-122"/>
            </a:endParaRPr>
          </a:p>
        </p:txBody>
      </p:sp>
      <p:sp>
        <p:nvSpPr>
          <p:cNvPr id="14" name="矩形 13"/>
          <p:cNvSpPr/>
          <p:nvPr/>
        </p:nvSpPr>
        <p:spPr>
          <a:xfrm>
            <a:off x="8062234" y="1440108"/>
            <a:ext cx="2285269" cy="369324"/>
          </a:xfrm>
          <a:prstGeom prst="rect">
            <a:avLst/>
          </a:prstGeom>
        </p:spPr>
        <p:txBody>
          <a:bodyPr wrap="square" lIns="91431" tIns="45716" rIns="91431" bIns="45716">
            <a:spAutoFit/>
          </a:bodyPr>
          <a:lstStyle/>
          <a:p>
            <a:pPr>
              <a:spcBef>
                <a:spcPct val="0"/>
              </a:spcBef>
              <a:buFont typeface="Arial" charset="0"/>
              <a:buNone/>
            </a:pPr>
            <a:r>
              <a:rPr lang="zh-CN" altLang="en-US" b="1" dirty="0" smtClean="0">
                <a:solidFill>
                  <a:schemeClr val="tx1">
                    <a:lumMod val="65000"/>
                    <a:lumOff val="35000"/>
                  </a:schemeClr>
                </a:solidFill>
                <a:latin typeface="微软雅黑" panose="020B0503020204020204" pitchFamily="34" charset="-122"/>
                <a:ea typeface="微软雅黑" panose="020B0503020204020204" pitchFamily="34" charset="-122"/>
                <a:cs typeface="Arial" panose="020B0604020202020204" pitchFamily="34" charset="0"/>
              </a:rPr>
              <a:t>点击输入标题</a:t>
            </a:r>
            <a:endParaRPr lang="zh-CN" altLang="en-US" b="1" dirty="0">
              <a:solidFill>
                <a:schemeClr val="tx1">
                  <a:lumMod val="65000"/>
                  <a:lumOff val="35000"/>
                </a:schemeClr>
              </a:solidFill>
              <a:latin typeface="微软雅黑" panose="020B0503020204020204" pitchFamily="34" charset="-122"/>
              <a:ea typeface="微软雅黑" panose="020B0503020204020204" pitchFamily="34" charset="-122"/>
              <a:cs typeface="Arial" panose="020B0604020202020204" pitchFamily="34" charset="0"/>
            </a:endParaRPr>
          </a:p>
        </p:txBody>
      </p:sp>
      <p:sp>
        <p:nvSpPr>
          <p:cNvPr id="15" name="矩形 47"/>
          <p:cNvSpPr>
            <a:spLocks noChangeArrowheads="1"/>
          </p:cNvSpPr>
          <p:nvPr/>
        </p:nvSpPr>
        <p:spPr bwMode="auto">
          <a:xfrm>
            <a:off x="8061547" y="1741349"/>
            <a:ext cx="2808312" cy="60939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1431" tIns="45716" rIns="91431" bIns="45716">
            <a:spAutoFit/>
          </a:bodyPr>
          <a:lstStyle>
            <a:lvl1pPr>
              <a:spcBef>
                <a:spcPct val="20000"/>
              </a:spcBef>
              <a:buFont typeface="Arial" charset="0"/>
              <a:buChar char="•"/>
              <a:defRPr sz="3200">
                <a:solidFill>
                  <a:schemeClr val="tx1"/>
                </a:solidFill>
                <a:latin typeface="微软雅黑" pitchFamily="34" charset="-122"/>
                <a:ea typeface="微软雅黑" pitchFamily="34" charset="-122"/>
                <a:sym typeface="Calibri" pitchFamily="34" charset="0"/>
              </a:defRPr>
            </a:lvl1pPr>
            <a:lvl2pPr marL="742950" indent="-285750">
              <a:spcBef>
                <a:spcPct val="20000"/>
              </a:spcBef>
              <a:buFont typeface="Arial" charset="0"/>
              <a:buChar char="–"/>
              <a:defRPr sz="2800">
                <a:solidFill>
                  <a:schemeClr val="tx1"/>
                </a:solidFill>
                <a:latin typeface="微软雅黑" pitchFamily="34" charset="-122"/>
                <a:ea typeface="微软雅黑" pitchFamily="34" charset="-122"/>
                <a:sym typeface="Calibri" pitchFamily="34" charset="0"/>
              </a:defRPr>
            </a:lvl2pPr>
            <a:lvl3pPr marL="1143000" indent="-228600">
              <a:spcBef>
                <a:spcPct val="20000"/>
              </a:spcBef>
              <a:buFont typeface="Arial" charset="0"/>
              <a:buChar char="•"/>
              <a:defRPr sz="2400">
                <a:solidFill>
                  <a:schemeClr val="tx1"/>
                </a:solidFill>
                <a:latin typeface="微软雅黑" pitchFamily="34" charset="-122"/>
                <a:ea typeface="微软雅黑" pitchFamily="34" charset="-122"/>
                <a:sym typeface="Calibri" pitchFamily="34" charset="0"/>
              </a:defRPr>
            </a:lvl3pPr>
            <a:lvl4pPr marL="1600200" indent="-228600">
              <a:spcBef>
                <a:spcPct val="20000"/>
              </a:spcBef>
              <a:buFont typeface="Arial" charset="0"/>
              <a:buChar char="–"/>
              <a:defRPr sz="2000">
                <a:solidFill>
                  <a:schemeClr val="tx1"/>
                </a:solidFill>
                <a:latin typeface="微软雅黑" pitchFamily="34" charset="-122"/>
                <a:ea typeface="微软雅黑" pitchFamily="34" charset="-122"/>
                <a:sym typeface="Calibri" pitchFamily="34" charset="0"/>
              </a:defRPr>
            </a:lvl4pPr>
            <a:lvl5pPr marL="2057400" indent="-228600">
              <a:spcBef>
                <a:spcPct val="20000"/>
              </a:spcBef>
              <a:buFont typeface="Arial" charset="0"/>
              <a:buChar char="»"/>
              <a:defRPr sz="2000">
                <a:solidFill>
                  <a:schemeClr val="tx1"/>
                </a:solidFill>
                <a:latin typeface="微软雅黑" pitchFamily="34" charset="-122"/>
                <a:ea typeface="微软雅黑" pitchFamily="34" charset="-122"/>
                <a:sym typeface="Calibri" pitchFamily="34" charset="0"/>
              </a:defRPr>
            </a:lvl5pPr>
            <a:lvl6pPr marL="2514600" indent="-228600" eaLnBrk="0" fontAlgn="base" hangingPunct="0">
              <a:spcBef>
                <a:spcPct val="20000"/>
              </a:spcBef>
              <a:spcAft>
                <a:spcPct val="0"/>
              </a:spcAft>
              <a:buFont typeface="Arial" charset="0"/>
              <a:buChar char="»"/>
              <a:defRPr sz="2000">
                <a:solidFill>
                  <a:schemeClr val="tx1"/>
                </a:solidFill>
                <a:latin typeface="微软雅黑" pitchFamily="34" charset="-122"/>
                <a:ea typeface="微软雅黑" pitchFamily="34" charset="-122"/>
                <a:sym typeface="Calibri" pitchFamily="34" charset="0"/>
              </a:defRPr>
            </a:lvl6pPr>
            <a:lvl7pPr marL="2971800" indent="-228600" eaLnBrk="0" fontAlgn="base" hangingPunct="0">
              <a:spcBef>
                <a:spcPct val="20000"/>
              </a:spcBef>
              <a:spcAft>
                <a:spcPct val="0"/>
              </a:spcAft>
              <a:buFont typeface="Arial" charset="0"/>
              <a:buChar char="»"/>
              <a:defRPr sz="2000">
                <a:solidFill>
                  <a:schemeClr val="tx1"/>
                </a:solidFill>
                <a:latin typeface="微软雅黑" pitchFamily="34" charset="-122"/>
                <a:ea typeface="微软雅黑" pitchFamily="34" charset="-122"/>
                <a:sym typeface="Calibri" pitchFamily="34" charset="0"/>
              </a:defRPr>
            </a:lvl7pPr>
            <a:lvl8pPr marL="3429000" indent="-228600" eaLnBrk="0" fontAlgn="base" hangingPunct="0">
              <a:spcBef>
                <a:spcPct val="20000"/>
              </a:spcBef>
              <a:spcAft>
                <a:spcPct val="0"/>
              </a:spcAft>
              <a:buFont typeface="Arial" charset="0"/>
              <a:buChar char="»"/>
              <a:defRPr sz="2000">
                <a:solidFill>
                  <a:schemeClr val="tx1"/>
                </a:solidFill>
                <a:latin typeface="微软雅黑" pitchFamily="34" charset="-122"/>
                <a:ea typeface="微软雅黑" pitchFamily="34" charset="-122"/>
                <a:sym typeface="Calibri" pitchFamily="34" charset="0"/>
              </a:defRPr>
            </a:lvl8pPr>
            <a:lvl9pPr marL="3886200" indent="-228600" eaLnBrk="0" fontAlgn="base" hangingPunct="0">
              <a:spcBef>
                <a:spcPct val="20000"/>
              </a:spcBef>
              <a:spcAft>
                <a:spcPct val="0"/>
              </a:spcAft>
              <a:buFont typeface="Arial" charset="0"/>
              <a:buChar char="»"/>
              <a:defRPr sz="2000">
                <a:solidFill>
                  <a:schemeClr val="tx1"/>
                </a:solidFill>
                <a:latin typeface="微软雅黑" pitchFamily="34" charset="-122"/>
                <a:ea typeface="微软雅黑" pitchFamily="34" charset="-122"/>
                <a:sym typeface="Calibri" pitchFamily="34" charset="0"/>
              </a:defRPr>
            </a:lvl9pPr>
          </a:lstStyle>
          <a:p>
            <a:pPr>
              <a:lnSpc>
                <a:spcPct val="120000"/>
              </a:lnSpc>
              <a:spcBef>
                <a:spcPct val="0"/>
              </a:spcBef>
              <a:buNone/>
            </a:pPr>
            <a:r>
              <a:rPr lang="zh-CN" altLang="en-US" sz="1400" dirty="0" smtClean="0">
                <a:solidFill>
                  <a:schemeClr val="tx1">
                    <a:lumMod val="65000"/>
                    <a:lumOff val="35000"/>
                  </a:schemeClr>
                </a:solidFill>
                <a:sym typeface="微软雅黑" pitchFamily="34" charset="-122"/>
              </a:rPr>
              <a:t>在此</a:t>
            </a:r>
            <a:r>
              <a:rPr lang="zh-CN" altLang="en-US" sz="1400" dirty="0">
                <a:solidFill>
                  <a:schemeClr val="tx1">
                    <a:lumMod val="65000"/>
                    <a:lumOff val="35000"/>
                  </a:schemeClr>
                </a:solidFill>
                <a:sym typeface="微软雅黑" pitchFamily="34" charset="-122"/>
              </a:rPr>
              <a:t>录入上述图表的描述说明，在此录入上述图表的描述说明。</a:t>
            </a:r>
          </a:p>
        </p:txBody>
      </p:sp>
      <p:sp>
        <p:nvSpPr>
          <p:cNvPr id="16" name="Rectangle 3"/>
          <p:cNvSpPr/>
          <p:nvPr/>
        </p:nvSpPr>
        <p:spPr>
          <a:xfrm>
            <a:off x="5705027" y="2420888"/>
            <a:ext cx="1996480" cy="432048"/>
          </a:xfrm>
          <a:prstGeom prst="rect">
            <a:avLst/>
          </a:prstGeom>
          <a:solidFill>
            <a:schemeClr val="accent5">
              <a:lumMod val="75000"/>
              <a:alpha val="78039"/>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3200">
              <a:solidFill>
                <a:schemeClr val="bg1">
                  <a:lumMod val="95000"/>
                </a:schemeClr>
              </a:solidFill>
            </a:endParaRPr>
          </a:p>
        </p:txBody>
      </p:sp>
      <p:sp>
        <p:nvSpPr>
          <p:cNvPr id="17" name="矩形 16"/>
          <p:cNvSpPr/>
          <p:nvPr/>
        </p:nvSpPr>
        <p:spPr>
          <a:xfrm>
            <a:off x="5705028" y="2463226"/>
            <a:ext cx="1996480" cy="369324"/>
          </a:xfrm>
          <a:prstGeom prst="rect">
            <a:avLst/>
          </a:prstGeom>
        </p:spPr>
        <p:txBody>
          <a:bodyPr wrap="square" lIns="91431" tIns="45716" rIns="91431" bIns="45716">
            <a:spAutoFit/>
          </a:bodyPr>
          <a:lstStyle/>
          <a:p>
            <a:pPr algn="ctr"/>
            <a:r>
              <a:rPr lang="zh-CN" altLang="en-US" b="1" dirty="0">
                <a:solidFill>
                  <a:schemeClr val="bg1"/>
                </a:solidFill>
                <a:latin typeface="微软雅黑" pitchFamily="34" charset="-122"/>
                <a:ea typeface="微软雅黑" pitchFamily="34" charset="-122"/>
              </a:rPr>
              <a:t>政策</a:t>
            </a:r>
            <a:r>
              <a:rPr lang="zh-CN" altLang="en-US" b="1" dirty="0" smtClean="0">
                <a:solidFill>
                  <a:schemeClr val="bg1"/>
                </a:solidFill>
                <a:latin typeface="微软雅黑" pitchFamily="34" charset="-122"/>
                <a:ea typeface="微软雅黑" pitchFamily="34" charset="-122"/>
              </a:rPr>
              <a:t>扶持</a:t>
            </a:r>
            <a:endParaRPr lang="en-US" altLang="zh-CN" b="1" dirty="0">
              <a:solidFill>
                <a:schemeClr val="bg1"/>
              </a:solidFill>
              <a:latin typeface="微软雅黑" pitchFamily="34" charset="-122"/>
              <a:ea typeface="微软雅黑" pitchFamily="34" charset="-122"/>
            </a:endParaRPr>
          </a:p>
        </p:txBody>
      </p:sp>
      <p:sp>
        <p:nvSpPr>
          <p:cNvPr id="18" name="矩形 17"/>
          <p:cNvSpPr/>
          <p:nvPr/>
        </p:nvSpPr>
        <p:spPr>
          <a:xfrm>
            <a:off x="8062234" y="2376212"/>
            <a:ext cx="2090389" cy="369324"/>
          </a:xfrm>
          <a:prstGeom prst="rect">
            <a:avLst/>
          </a:prstGeom>
        </p:spPr>
        <p:txBody>
          <a:bodyPr wrap="square" lIns="91431" tIns="45716" rIns="91431" bIns="45716">
            <a:spAutoFit/>
          </a:bodyPr>
          <a:lstStyle/>
          <a:p>
            <a:pPr>
              <a:spcBef>
                <a:spcPct val="0"/>
              </a:spcBef>
              <a:buFont typeface="Arial" charset="0"/>
              <a:buNone/>
            </a:pPr>
            <a:r>
              <a:rPr lang="zh-CN" altLang="en-US" b="1" dirty="0" smtClean="0">
                <a:solidFill>
                  <a:schemeClr val="tx1">
                    <a:lumMod val="65000"/>
                    <a:lumOff val="35000"/>
                  </a:schemeClr>
                </a:solidFill>
                <a:latin typeface="微软雅黑" panose="020B0503020204020204" pitchFamily="34" charset="-122"/>
                <a:ea typeface="微软雅黑" panose="020B0503020204020204" pitchFamily="34" charset="-122"/>
                <a:cs typeface="Arial" panose="020B0604020202020204" pitchFamily="34" charset="0"/>
              </a:rPr>
              <a:t>点击输入标题</a:t>
            </a:r>
            <a:endParaRPr lang="zh-CN" altLang="en-US" b="1" dirty="0">
              <a:solidFill>
                <a:schemeClr val="tx1">
                  <a:lumMod val="65000"/>
                  <a:lumOff val="35000"/>
                </a:schemeClr>
              </a:solidFill>
              <a:latin typeface="微软雅黑" panose="020B0503020204020204" pitchFamily="34" charset="-122"/>
              <a:ea typeface="微软雅黑" panose="020B0503020204020204" pitchFamily="34" charset="-122"/>
              <a:cs typeface="Arial" panose="020B0604020202020204" pitchFamily="34" charset="0"/>
            </a:endParaRPr>
          </a:p>
        </p:txBody>
      </p:sp>
      <p:sp>
        <p:nvSpPr>
          <p:cNvPr id="19" name="矩形 47"/>
          <p:cNvSpPr>
            <a:spLocks noChangeArrowheads="1"/>
          </p:cNvSpPr>
          <p:nvPr/>
        </p:nvSpPr>
        <p:spPr bwMode="auto">
          <a:xfrm>
            <a:off x="8061547" y="2677453"/>
            <a:ext cx="2808312" cy="60939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1431" tIns="45716" rIns="91431" bIns="45716">
            <a:spAutoFit/>
          </a:bodyPr>
          <a:lstStyle>
            <a:lvl1pPr>
              <a:spcBef>
                <a:spcPct val="20000"/>
              </a:spcBef>
              <a:buFont typeface="Arial" charset="0"/>
              <a:buChar char="•"/>
              <a:defRPr sz="3200">
                <a:solidFill>
                  <a:schemeClr val="tx1"/>
                </a:solidFill>
                <a:latin typeface="微软雅黑" pitchFamily="34" charset="-122"/>
                <a:ea typeface="微软雅黑" pitchFamily="34" charset="-122"/>
                <a:sym typeface="Calibri" pitchFamily="34" charset="0"/>
              </a:defRPr>
            </a:lvl1pPr>
            <a:lvl2pPr marL="742950" indent="-285750">
              <a:spcBef>
                <a:spcPct val="20000"/>
              </a:spcBef>
              <a:buFont typeface="Arial" charset="0"/>
              <a:buChar char="–"/>
              <a:defRPr sz="2800">
                <a:solidFill>
                  <a:schemeClr val="tx1"/>
                </a:solidFill>
                <a:latin typeface="微软雅黑" pitchFamily="34" charset="-122"/>
                <a:ea typeface="微软雅黑" pitchFamily="34" charset="-122"/>
                <a:sym typeface="Calibri" pitchFamily="34" charset="0"/>
              </a:defRPr>
            </a:lvl2pPr>
            <a:lvl3pPr marL="1143000" indent="-228600">
              <a:spcBef>
                <a:spcPct val="20000"/>
              </a:spcBef>
              <a:buFont typeface="Arial" charset="0"/>
              <a:buChar char="•"/>
              <a:defRPr sz="2400">
                <a:solidFill>
                  <a:schemeClr val="tx1"/>
                </a:solidFill>
                <a:latin typeface="微软雅黑" pitchFamily="34" charset="-122"/>
                <a:ea typeface="微软雅黑" pitchFamily="34" charset="-122"/>
                <a:sym typeface="Calibri" pitchFamily="34" charset="0"/>
              </a:defRPr>
            </a:lvl3pPr>
            <a:lvl4pPr marL="1600200" indent="-228600">
              <a:spcBef>
                <a:spcPct val="20000"/>
              </a:spcBef>
              <a:buFont typeface="Arial" charset="0"/>
              <a:buChar char="–"/>
              <a:defRPr sz="2000">
                <a:solidFill>
                  <a:schemeClr val="tx1"/>
                </a:solidFill>
                <a:latin typeface="微软雅黑" pitchFamily="34" charset="-122"/>
                <a:ea typeface="微软雅黑" pitchFamily="34" charset="-122"/>
                <a:sym typeface="Calibri" pitchFamily="34" charset="0"/>
              </a:defRPr>
            </a:lvl4pPr>
            <a:lvl5pPr marL="2057400" indent="-228600">
              <a:spcBef>
                <a:spcPct val="20000"/>
              </a:spcBef>
              <a:buFont typeface="Arial" charset="0"/>
              <a:buChar char="»"/>
              <a:defRPr sz="2000">
                <a:solidFill>
                  <a:schemeClr val="tx1"/>
                </a:solidFill>
                <a:latin typeface="微软雅黑" pitchFamily="34" charset="-122"/>
                <a:ea typeface="微软雅黑" pitchFamily="34" charset="-122"/>
                <a:sym typeface="Calibri" pitchFamily="34" charset="0"/>
              </a:defRPr>
            </a:lvl5pPr>
            <a:lvl6pPr marL="2514600" indent="-228600" eaLnBrk="0" fontAlgn="base" hangingPunct="0">
              <a:spcBef>
                <a:spcPct val="20000"/>
              </a:spcBef>
              <a:spcAft>
                <a:spcPct val="0"/>
              </a:spcAft>
              <a:buFont typeface="Arial" charset="0"/>
              <a:buChar char="»"/>
              <a:defRPr sz="2000">
                <a:solidFill>
                  <a:schemeClr val="tx1"/>
                </a:solidFill>
                <a:latin typeface="微软雅黑" pitchFamily="34" charset="-122"/>
                <a:ea typeface="微软雅黑" pitchFamily="34" charset="-122"/>
                <a:sym typeface="Calibri" pitchFamily="34" charset="0"/>
              </a:defRPr>
            </a:lvl6pPr>
            <a:lvl7pPr marL="2971800" indent="-228600" eaLnBrk="0" fontAlgn="base" hangingPunct="0">
              <a:spcBef>
                <a:spcPct val="20000"/>
              </a:spcBef>
              <a:spcAft>
                <a:spcPct val="0"/>
              </a:spcAft>
              <a:buFont typeface="Arial" charset="0"/>
              <a:buChar char="»"/>
              <a:defRPr sz="2000">
                <a:solidFill>
                  <a:schemeClr val="tx1"/>
                </a:solidFill>
                <a:latin typeface="微软雅黑" pitchFamily="34" charset="-122"/>
                <a:ea typeface="微软雅黑" pitchFamily="34" charset="-122"/>
                <a:sym typeface="Calibri" pitchFamily="34" charset="0"/>
              </a:defRPr>
            </a:lvl7pPr>
            <a:lvl8pPr marL="3429000" indent="-228600" eaLnBrk="0" fontAlgn="base" hangingPunct="0">
              <a:spcBef>
                <a:spcPct val="20000"/>
              </a:spcBef>
              <a:spcAft>
                <a:spcPct val="0"/>
              </a:spcAft>
              <a:buFont typeface="Arial" charset="0"/>
              <a:buChar char="»"/>
              <a:defRPr sz="2000">
                <a:solidFill>
                  <a:schemeClr val="tx1"/>
                </a:solidFill>
                <a:latin typeface="微软雅黑" pitchFamily="34" charset="-122"/>
                <a:ea typeface="微软雅黑" pitchFamily="34" charset="-122"/>
                <a:sym typeface="Calibri" pitchFamily="34" charset="0"/>
              </a:defRPr>
            </a:lvl8pPr>
            <a:lvl9pPr marL="3886200" indent="-228600" eaLnBrk="0" fontAlgn="base" hangingPunct="0">
              <a:spcBef>
                <a:spcPct val="20000"/>
              </a:spcBef>
              <a:spcAft>
                <a:spcPct val="0"/>
              </a:spcAft>
              <a:buFont typeface="Arial" charset="0"/>
              <a:buChar char="»"/>
              <a:defRPr sz="2000">
                <a:solidFill>
                  <a:schemeClr val="tx1"/>
                </a:solidFill>
                <a:latin typeface="微软雅黑" pitchFamily="34" charset="-122"/>
                <a:ea typeface="微软雅黑" pitchFamily="34" charset="-122"/>
                <a:sym typeface="Calibri" pitchFamily="34" charset="0"/>
              </a:defRPr>
            </a:lvl9pPr>
          </a:lstStyle>
          <a:p>
            <a:pPr>
              <a:lnSpc>
                <a:spcPct val="120000"/>
              </a:lnSpc>
              <a:spcBef>
                <a:spcPct val="0"/>
              </a:spcBef>
              <a:buNone/>
            </a:pPr>
            <a:r>
              <a:rPr lang="zh-CN" altLang="en-US" sz="1400" dirty="0" smtClean="0">
                <a:solidFill>
                  <a:schemeClr val="tx1">
                    <a:lumMod val="65000"/>
                    <a:lumOff val="35000"/>
                  </a:schemeClr>
                </a:solidFill>
                <a:sym typeface="微软雅黑" pitchFamily="34" charset="-122"/>
              </a:rPr>
              <a:t>在此</a:t>
            </a:r>
            <a:r>
              <a:rPr lang="zh-CN" altLang="en-US" sz="1400" dirty="0">
                <a:solidFill>
                  <a:schemeClr val="tx1">
                    <a:lumMod val="65000"/>
                    <a:lumOff val="35000"/>
                  </a:schemeClr>
                </a:solidFill>
                <a:sym typeface="微软雅黑" pitchFamily="34" charset="-122"/>
              </a:rPr>
              <a:t>录入上述图表的描述说明，在此录入上述图表的描述说明。</a:t>
            </a:r>
          </a:p>
        </p:txBody>
      </p:sp>
      <p:sp>
        <p:nvSpPr>
          <p:cNvPr id="20" name="Rectangle 3"/>
          <p:cNvSpPr/>
          <p:nvPr/>
        </p:nvSpPr>
        <p:spPr>
          <a:xfrm>
            <a:off x="5757291" y="3356992"/>
            <a:ext cx="1996480" cy="432048"/>
          </a:xfrm>
          <a:prstGeom prst="rect">
            <a:avLst/>
          </a:prstGeom>
          <a:solidFill>
            <a:schemeClr val="accent2">
              <a:alpha val="78039"/>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3200">
              <a:solidFill>
                <a:schemeClr val="bg1">
                  <a:lumMod val="95000"/>
                </a:schemeClr>
              </a:solidFill>
            </a:endParaRPr>
          </a:p>
        </p:txBody>
      </p:sp>
      <p:sp>
        <p:nvSpPr>
          <p:cNvPr id="21" name="矩形 20"/>
          <p:cNvSpPr/>
          <p:nvPr/>
        </p:nvSpPr>
        <p:spPr>
          <a:xfrm>
            <a:off x="5757292" y="3399330"/>
            <a:ext cx="1996480" cy="369324"/>
          </a:xfrm>
          <a:prstGeom prst="rect">
            <a:avLst/>
          </a:prstGeom>
        </p:spPr>
        <p:txBody>
          <a:bodyPr wrap="square" lIns="91431" tIns="45716" rIns="91431" bIns="45716">
            <a:spAutoFit/>
          </a:bodyPr>
          <a:lstStyle/>
          <a:p>
            <a:pPr algn="ctr"/>
            <a:r>
              <a:rPr lang="zh-CN" altLang="en-US" b="1" dirty="0" smtClean="0">
                <a:solidFill>
                  <a:schemeClr val="bg1"/>
                </a:solidFill>
                <a:latin typeface="微软雅黑" pitchFamily="34" charset="-122"/>
                <a:ea typeface="微软雅黑" pitchFamily="34" charset="-122"/>
              </a:rPr>
              <a:t>发展趋势</a:t>
            </a:r>
            <a:endParaRPr lang="en-US" altLang="zh-CN" b="1" dirty="0">
              <a:solidFill>
                <a:schemeClr val="bg1"/>
              </a:solidFill>
              <a:latin typeface="微软雅黑" pitchFamily="34" charset="-122"/>
              <a:ea typeface="微软雅黑" pitchFamily="34" charset="-122"/>
            </a:endParaRPr>
          </a:p>
        </p:txBody>
      </p:sp>
      <p:sp>
        <p:nvSpPr>
          <p:cNvPr id="22" name="矩形 21"/>
          <p:cNvSpPr/>
          <p:nvPr/>
        </p:nvSpPr>
        <p:spPr>
          <a:xfrm>
            <a:off x="8114498" y="3312316"/>
            <a:ext cx="2351864" cy="369324"/>
          </a:xfrm>
          <a:prstGeom prst="rect">
            <a:avLst/>
          </a:prstGeom>
        </p:spPr>
        <p:txBody>
          <a:bodyPr wrap="square" lIns="91431" tIns="45716" rIns="91431" bIns="45716">
            <a:spAutoFit/>
          </a:bodyPr>
          <a:lstStyle/>
          <a:p>
            <a:pPr>
              <a:spcBef>
                <a:spcPct val="0"/>
              </a:spcBef>
              <a:buFont typeface="Arial" charset="0"/>
              <a:buNone/>
            </a:pPr>
            <a:r>
              <a:rPr lang="zh-CN" altLang="en-US" b="1" dirty="0" smtClean="0">
                <a:solidFill>
                  <a:schemeClr val="tx1">
                    <a:lumMod val="65000"/>
                    <a:lumOff val="35000"/>
                  </a:schemeClr>
                </a:solidFill>
                <a:latin typeface="微软雅黑" panose="020B0503020204020204" pitchFamily="34" charset="-122"/>
                <a:ea typeface="微软雅黑" panose="020B0503020204020204" pitchFamily="34" charset="-122"/>
                <a:cs typeface="Arial" panose="020B0604020202020204" pitchFamily="34" charset="0"/>
              </a:rPr>
              <a:t>点击输入标题</a:t>
            </a:r>
            <a:endParaRPr lang="zh-CN" altLang="en-US" b="1" dirty="0">
              <a:solidFill>
                <a:schemeClr val="tx1">
                  <a:lumMod val="65000"/>
                  <a:lumOff val="35000"/>
                </a:schemeClr>
              </a:solidFill>
              <a:latin typeface="微软雅黑" panose="020B0503020204020204" pitchFamily="34" charset="-122"/>
              <a:ea typeface="微软雅黑" panose="020B0503020204020204" pitchFamily="34" charset="-122"/>
              <a:cs typeface="Arial" panose="020B0604020202020204" pitchFamily="34" charset="0"/>
            </a:endParaRPr>
          </a:p>
        </p:txBody>
      </p:sp>
      <p:sp>
        <p:nvSpPr>
          <p:cNvPr id="23" name="矩形 47"/>
          <p:cNvSpPr>
            <a:spLocks noChangeArrowheads="1"/>
          </p:cNvSpPr>
          <p:nvPr/>
        </p:nvSpPr>
        <p:spPr bwMode="auto">
          <a:xfrm>
            <a:off x="8113811" y="3613557"/>
            <a:ext cx="2808312" cy="60939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1431" tIns="45716" rIns="91431" bIns="45716">
            <a:spAutoFit/>
          </a:bodyPr>
          <a:lstStyle>
            <a:lvl1pPr>
              <a:spcBef>
                <a:spcPct val="20000"/>
              </a:spcBef>
              <a:buFont typeface="Arial" charset="0"/>
              <a:buChar char="•"/>
              <a:defRPr sz="3200">
                <a:solidFill>
                  <a:schemeClr val="tx1"/>
                </a:solidFill>
                <a:latin typeface="微软雅黑" pitchFamily="34" charset="-122"/>
                <a:ea typeface="微软雅黑" pitchFamily="34" charset="-122"/>
                <a:sym typeface="Calibri" pitchFamily="34" charset="0"/>
              </a:defRPr>
            </a:lvl1pPr>
            <a:lvl2pPr marL="742950" indent="-285750">
              <a:spcBef>
                <a:spcPct val="20000"/>
              </a:spcBef>
              <a:buFont typeface="Arial" charset="0"/>
              <a:buChar char="–"/>
              <a:defRPr sz="2800">
                <a:solidFill>
                  <a:schemeClr val="tx1"/>
                </a:solidFill>
                <a:latin typeface="微软雅黑" pitchFamily="34" charset="-122"/>
                <a:ea typeface="微软雅黑" pitchFamily="34" charset="-122"/>
                <a:sym typeface="Calibri" pitchFamily="34" charset="0"/>
              </a:defRPr>
            </a:lvl2pPr>
            <a:lvl3pPr marL="1143000" indent="-228600">
              <a:spcBef>
                <a:spcPct val="20000"/>
              </a:spcBef>
              <a:buFont typeface="Arial" charset="0"/>
              <a:buChar char="•"/>
              <a:defRPr sz="2400">
                <a:solidFill>
                  <a:schemeClr val="tx1"/>
                </a:solidFill>
                <a:latin typeface="微软雅黑" pitchFamily="34" charset="-122"/>
                <a:ea typeface="微软雅黑" pitchFamily="34" charset="-122"/>
                <a:sym typeface="Calibri" pitchFamily="34" charset="0"/>
              </a:defRPr>
            </a:lvl3pPr>
            <a:lvl4pPr marL="1600200" indent="-228600">
              <a:spcBef>
                <a:spcPct val="20000"/>
              </a:spcBef>
              <a:buFont typeface="Arial" charset="0"/>
              <a:buChar char="–"/>
              <a:defRPr sz="2000">
                <a:solidFill>
                  <a:schemeClr val="tx1"/>
                </a:solidFill>
                <a:latin typeface="微软雅黑" pitchFamily="34" charset="-122"/>
                <a:ea typeface="微软雅黑" pitchFamily="34" charset="-122"/>
                <a:sym typeface="Calibri" pitchFamily="34" charset="0"/>
              </a:defRPr>
            </a:lvl4pPr>
            <a:lvl5pPr marL="2057400" indent="-228600">
              <a:spcBef>
                <a:spcPct val="20000"/>
              </a:spcBef>
              <a:buFont typeface="Arial" charset="0"/>
              <a:buChar char="»"/>
              <a:defRPr sz="2000">
                <a:solidFill>
                  <a:schemeClr val="tx1"/>
                </a:solidFill>
                <a:latin typeface="微软雅黑" pitchFamily="34" charset="-122"/>
                <a:ea typeface="微软雅黑" pitchFamily="34" charset="-122"/>
                <a:sym typeface="Calibri" pitchFamily="34" charset="0"/>
              </a:defRPr>
            </a:lvl5pPr>
            <a:lvl6pPr marL="2514600" indent="-228600" eaLnBrk="0" fontAlgn="base" hangingPunct="0">
              <a:spcBef>
                <a:spcPct val="20000"/>
              </a:spcBef>
              <a:spcAft>
                <a:spcPct val="0"/>
              </a:spcAft>
              <a:buFont typeface="Arial" charset="0"/>
              <a:buChar char="»"/>
              <a:defRPr sz="2000">
                <a:solidFill>
                  <a:schemeClr val="tx1"/>
                </a:solidFill>
                <a:latin typeface="微软雅黑" pitchFamily="34" charset="-122"/>
                <a:ea typeface="微软雅黑" pitchFamily="34" charset="-122"/>
                <a:sym typeface="Calibri" pitchFamily="34" charset="0"/>
              </a:defRPr>
            </a:lvl6pPr>
            <a:lvl7pPr marL="2971800" indent="-228600" eaLnBrk="0" fontAlgn="base" hangingPunct="0">
              <a:spcBef>
                <a:spcPct val="20000"/>
              </a:spcBef>
              <a:spcAft>
                <a:spcPct val="0"/>
              </a:spcAft>
              <a:buFont typeface="Arial" charset="0"/>
              <a:buChar char="»"/>
              <a:defRPr sz="2000">
                <a:solidFill>
                  <a:schemeClr val="tx1"/>
                </a:solidFill>
                <a:latin typeface="微软雅黑" pitchFamily="34" charset="-122"/>
                <a:ea typeface="微软雅黑" pitchFamily="34" charset="-122"/>
                <a:sym typeface="Calibri" pitchFamily="34" charset="0"/>
              </a:defRPr>
            </a:lvl7pPr>
            <a:lvl8pPr marL="3429000" indent="-228600" eaLnBrk="0" fontAlgn="base" hangingPunct="0">
              <a:spcBef>
                <a:spcPct val="20000"/>
              </a:spcBef>
              <a:spcAft>
                <a:spcPct val="0"/>
              </a:spcAft>
              <a:buFont typeface="Arial" charset="0"/>
              <a:buChar char="»"/>
              <a:defRPr sz="2000">
                <a:solidFill>
                  <a:schemeClr val="tx1"/>
                </a:solidFill>
                <a:latin typeface="微软雅黑" pitchFamily="34" charset="-122"/>
                <a:ea typeface="微软雅黑" pitchFamily="34" charset="-122"/>
                <a:sym typeface="Calibri" pitchFamily="34" charset="0"/>
              </a:defRPr>
            </a:lvl8pPr>
            <a:lvl9pPr marL="3886200" indent="-228600" eaLnBrk="0" fontAlgn="base" hangingPunct="0">
              <a:spcBef>
                <a:spcPct val="20000"/>
              </a:spcBef>
              <a:spcAft>
                <a:spcPct val="0"/>
              </a:spcAft>
              <a:buFont typeface="Arial" charset="0"/>
              <a:buChar char="»"/>
              <a:defRPr sz="2000">
                <a:solidFill>
                  <a:schemeClr val="tx1"/>
                </a:solidFill>
                <a:latin typeface="微软雅黑" pitchFamily="34" charset="-122"/>
                <a:ea typeface="微软雅黑" pitchFamily="34" charset="-122"/>
                <a:sym typeface="Calibri" pitchFamily="34" charset="0"/>
              </a:defRPr>
            </a:lvl9pPr>
          </a:lstStyle>
          <a:p>
            <a:pPr>
              <a:lnSpc>
                <a:spcPct val="120000"/>
              </a:lnSpc>
              <a:spcBef>
                <a:spcPct val="0"/>
              </a:spcBef>
              <a:buNone/>
            </a:pPr>
            <a:r>
              <a:rPr lang="zh-CN" altLang="en-US" sz="1400" dirty="0" smtClean="0">
                <a:solidFill>
                  <a:schemeClr val="tx1">
                    <a:lumMod val="65000"/>
                    <a:lumOff val="35000"/>
                  </a:schemeClr>
                </a:solidFill>
                <a:sym typeface="微软雅黑" pitchFamily="34" charset="-122"/>
              </a:rPr>
              <a:t>在此</a:t>
            </a:r>
            <a:r>
              <a:rPr lang="zh-CN" altLang="en-US" sz="1400" dirty="0">
                <a:solidFill>
                  <a:schemeClr val="tx1">
                    <a:lumMod val="65000"/>
                    <a:lumOff val="35000"/>
                  </a:schemeClr>
                </a:solidFill>
                <a:sym typeface="微软雅黑" pitchFamily="34" charset="-122"/>
              </a:rPr>
              <a:t>录入上述图表的描述说明，在此录入上述图表的描述说明。</a:t>
            </a:r>
          </a:p>
        </p:txBody>
      </p:sp>
      <p:sp>
        <p:nvSpPr>
          <p:cNvPr id="24" name="Freeform 12"/>
          <p:cNvSpPr>
            <a:spLocks/>
          </p:cNvSpPr>
          <p:nvPr/>
        </p:nvSpPr>
        <p:spPr bwMode="auto">
          <a:xfrm>
            <a:off x="1608509" y="4312766"/>
            <a:ext cx="528638" cy="530225"/>
          </a:xfrm>
          <a:custGeom>
            <a:avLst/>
            <a:gdLst>
              <a:gd name="T0" fmla="*/ 0 w 1446"/>
              <a:gd name="T1" fmla="*/ 0 h 1446"/>
              <a:gd name="T2" fmla="*/ 1446 w 1446"/>
              <a:gd name="T3" fmla="*/ 0 h 1446"/>
              <a:gd name="T4" fmla="*/ 1446 w 1446"/>
              <a:gd name="T5" fmla="*/ 458 h 1446"/>
              <a:gd name="T6" fmla="*/ 438 w 1446"/>
              <a:gd name="T7" fmla="*/ 458 h 1446"/>
              <a:gd name="T8" fmla="*/ 438 w 1446"/>
              <a:gd name="T9" fmla="*/ 1446 h 1446"/>
              <a:gd name="T10" fmla="*/ 0 w 1446"/>
              <a:gd name="T11" fmla="*/ 1446 h 1446"/>
              <a:gd name="T12" fmla="*/ 0 w 1446"/>
              <a:gd name="T13" fmla="*/ 0 h 1446"/>
            </a:gdLst>
            <a:ahLst/>
            <a:cxnLst>
              <a:cxn ang="0">
                <a:pos x="T0" y="T1"/>
              </a:cxn>
              <a:cxn ang="0">
                <a:pos x="T2" y="T3"/>
              </a:cxn>
              <a:cxn ang="0">
                <a:pos x="T4" y="T5"/>
              </a:cxn>
              <a:cxn ang="0">
                <a:pos x="T6" y="T7"/>
              </a:cxn>
              <a:cxn ang="0">
                <a:pos x="T8" y="T9"/>
              </a:cxn>
              <a:cxn ang="0">
                <a:pos x="T10" y="T11"/>
              </a:cxn>
              <a:cxn ang="0">
                <a:pos x="T12" y="T13"/>
              </a:cxn>
            </a:cxnLst>
            <a:rect l="0" t="0" r="r" b="b"/>
            <a:pathLst>
              <a:path w="1446" h="1446">
                <a:moveTo>
                  <a:pt x="0" y="0"/>
                </a:moveTo>
                <a:lnTo>
                  <a:pt x="1446" y="0"/>
                </a:lnTo>
                <a:lnTo>
                  <a:pt x="1446" y="458"/>
                </a:lnTo>
                <a:lnTo>
                  <a:pt x="438" y="458"/>
                </a:lnTo>
                <a:lnTo>
                  <a:pt x="438" y="1446"/>
                </a:lnTo>
                <a:lnTo>
                  <a:pt x="0" y="1446"/>
                </a:lnTo>
                <a:lnTo>
                  <a:pt x="0" y="0"/>
                </a:lnTo>
                <a:close/>
              </a:path>
            </a:pathLst>
          </a:custGeom>
          <a:solidFill>
            <a:schemeClr val="accent1">
              <a:lumMod val="75000"/>
            </a:schemeClr>
          </a:solidFill>
          <a:ln>
            <a:noFill/>
          </a:ln>
          <a:extLst/>
        </p:spPr>
        <p:txBody>
          <a:bodyPr/>
          <a:lstStyle/>
          <a:p>
            <a:endParaRPr lang="zh-CN" altLang="en-US">
              <a:solidFill>
                <a:schemeClr val="tx1">
                  <a:lumMod val="50000"/>
                  <a:lumOff val="50000"/>
                </a:schemeClr>
              </a:solidFill>
            </a:endParaRPr>
          </a:p>
        </p:txBody>
      </p:sp>
      <p:sp>
        <p:nvSpPr>
          <p:cNvPr id="25" name="Freeform 12"/>
          <p:cNvSpPr>
            <a:spLocks/>
          </p:cNvSpPr>
          <p:nvPr/>
        </p:nvSpPr>
        <p:spPr bwMode="auto">
          <a:xfrm flipH="1" flipV="1">
            <a:off x="10202043" y="5229200"/>
            <a:ext cx="528638" cy="530225"/>
          </a:xfrm>
          <a:custGeom>
            <a:avLst/>
            <a:gdLst>
              <a:gd name="T0" fmla="*/ 0 w 1446"/>
              <a:gd name="T1" fmla="*/ 0 h 1446"/>
              <a:gd name="T2" fmla="*/ 1446 w 1446"/>
              <a:gd name="T3" fmla="*/ 0 h 1446"/>
              <a:gd name="T4" fmla="*/ 1446 w 1446"/>
              <a:gd name="T5" fmla="*/ 458 h 1446"/>
              <a:gd name="T6" fmla="*/ 438 w 1446"/>
              <a:gd name="T7" fmla="*/ 458 h 1446"/>
              <a:gd name="T8" fmla="*/ 438 w 1446"/>
              <a:gd name="T9" fmla="*/ 1446 h 1446"/>
              <a:gd name="T10" fmla="*/ 0 w 1446"/>
              <a:gd name="T11" fmla="*/ 1446 h 1446"/>
              <a:gd name="T12" fmla="*/ 0 w 1446"/>
              <a:gd name="T13" fmla="*/ 0 h 1446"/>
            </a:gdLst>
            <a:ahLst/>
            <a:cxnLst>
              <a:cxn ang="0">
                <a:pos x="T0" y="T1"/>
              </a:cxn>
              <a:cxn ang="0">
                <a:pos x="T2" y="T3"/>
              </a:cxn>
              <a:cxn ang="0">
                <a:pos x="T4" y="T5"/>
              </a:cxn>
              <a:cxn ang="0">
                <a:pos x="T6" y="T7"/>
              </a:cxn>
              <a:cxn ang="0">
                <a:pos x="T8" y="T9"/>
              </a:cxn>
              <a:cxn ang="0">
                <a:pos x="T10" y="T11"/>
              </a:cxn>
              <a:cxn ang="0">
                <a:pos x="T12" y="T13"/>
              </a:cxn>
            </a:cxnLst>
            <a:rect l="0" t="0" r="r" b="b"/>
            <a:pathLst>
              <a:path w="1446" h="1446">
                <a:moveTo>
                  <a:pt x="0" y="0"/>
                </a:moveTo>
                <a:lnTo>
                  <a:pt x="1446" y="0"/>
                </a:lnTo>
                <a:lnTo>
                  <a:pt x="1446" y="458"/>
                </a:lnTo>
                <a:lnTo>
                  <a:pt x="438" y="458"/>
                </a:lnTo>
                <a:lnTo>
                  <a:pt x="438" y="1446"/>
                </a:lnTo>
                <a:lnTo>
                  <a:pt x="0" y="1446"/>
                </a:lnTo>
                <a:lnTo>
                  <a:pt x="0" y="0"/>
                </a:lnTo>
                <a:close/>
              </a:path>
            </a:pathLst>
          </a:custGeom>
          <a:solidFill>
            <a:schemeClr val="accent1">
              <a:lumMod val="75000"/>
            </a:schemeClr>
          </a:solidFill>
          <a:ln>
            <a:noFill/>
          </a:ln>
          <a:extLst/>
        </p:spPr>
        <p:txBody>
          <a:bodyPr/>
          <a:lstStyle/>
          <a:p>
            <a:endParaRPr lang="zh-CN" altLang="en-US">
              <a:solidFill>
                <a:schemeClr val="tx1">
                  <a:lumMod val="50000"/>
                  <a:lumOff val="50000"/>
                </a:schemeClr>
              </a:solidFill>
            </a:endParaRPr>
          </a:p>
        </p:txBody>
      </p:sp>
      <p:sp>
        <p:nvSpPr>
          <p:cNvPr id="26" name="TextBox 25"/>
          <p:cNvSpPr txBox="1"/>
          <p:nvPr/>
        </p:nvSpPr>
        <p:spPr>
          <a:xfrm>
            <a:off x="1968549" y="4626967"/>
            <a:ext cx="8545239" cy="905248"/>
          </a:xfrm>
          <a:prstGeom prst="rect">
            <a:avLst/>
          </a:prstGeom>
          <a:noFill/>
        </p:spPr>
        <p:txBody>
          <a:bodyPr wrap="square" rtlCol="0">
            <a:spAutoFit/>
          </a:bodyPr>
          <a:lstStyle/>
          <a:p>
            <a:pPr>
              <a:lnSpc>
                <a:spcPct val="130000"/>
              </a:lnSpc>
              <a:spcBef>
                <a:spcPct val="0"/>
              </a:spcBef>
            </a:pPr>
            <a:r>
              <a:rPr lang="zh-CN" altLang="en-US" sz="1400" dirty="0">
                <a:solidFill>
                  <a:schemeClr val="tx1">
                    <a:lumMod val="65000"/>
                    <a:lumOff val="35000"/>
                  </a:schemeClr>
                </a:solidFill>
                <a:latin typeface="微软雅黑" panose="020B0503020204020204" pitchFamily="34" charset="-122"/>
                <a:ea typeface="微软雅黑" panose="020B0503020204020204" pitchFamily="34" charset="-122"/>
                <a:sym typeface="微软雅黑" pitchFamily="34" charset="-122"/>
              </a:rPr>
              <a:t>在此录入上述图表的综合描述说明，在此录入上述图表的上述图表的综合描述说明入。在此录入上述图表的综合描述说明，在此录入上述图表的上述图表的综合描述说明入。在此录入上述图表的综合描述说明，在此录入上述图表的上述图表的综合描述说明入。</a:t>
            </a:r>
          </a:p>
        </p:txBody>
      </p:sp>
      <p:sp>
        <p:nvSpPr>
          <p:cNvPr id="37" name="六边形 36"/>
          <p:cNvSpPr/>
          <p:nvPr/>
        </p:nvSpPr>
        <p:spPr>
          <a:xfrm>
            <a:off x="241896" y="125398"/>
            <a:ext cx="481345" cy="414953"/>
          </a:xfrm>
          <a:prstGeom prst="hexagon">
            <a:avLst/>
          </a:prstGeom>
          <a:solidFill>
            <a:schemeClr val="accent5">
              <a:lumMod val="75000"/>
            </a:schemeClr>
          </a:solidFill>
          <a:ln>
            <a:solidFill>
              <a:schemeClr val="accent5">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38" name="六边形 37"/>
          <p:cNvSpPr/>
          <p:nvPr/>
        </p:nvSpPr>
        <p:spPr>
          <a:xfrm>
            <a:off x="624979" y="392472"/>
            <a:ext cx="261790" cy="225682"/>
          </a:xfrm>
          <a:prstGeom prst="hexagon">
            <a:avLst/>
          </a:prstGeom>
          <a:solidFill>
            <a:schemeClr val="accent5">
              <a:lumMod val="75000"/>
            </a:schemeClr>
          </a:solidFill>
          <a:ln w="12700">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39" name="KSO_Shape"/>
          <p:cNvSpPr>
            <a:spLocks/>
          </p:cNvSpPr>
          <p:nvPr/>
        </p:nvSpPr>
        <p:spPr bwMode="auto">
          <a:xfrm>
            <a:off x="336091" y="221543"/>
            <a:ext cx="292954" cy="249498"/>
          </a:xfrm>
          <a:custGeom>
            <a:avLst/>
            <a:gdLst>
              <a:gd name="T0" fmla="*/ 432030 w 2125663"/>
              <a:gd name="T1" fmla="*/ 1344893 h 1811338"/>
              <a:gd name="T2" fmla="*/ 462740 w 2125663"/>
              <a:gd name="T3" fmla="*/ 1477960 h 1811338"/>
              <a:gd name="T4" fmla="*/ 513638 w 2125663"/>
              <a:gd name="T5" fmla="*/ 1557743 h 1811338"/>
              <a:gd name="T6" fmla="*/ 516481 w 2125663"/>
              <a:gd name="T7" fmla="*/ 1336346 h 1811338"/>
              <a:gd name="T8" fmla="*/ 503401 w 2125663"/>
              <a:gd name="T9" fmla="*/ 1310416 h 1811338"/>
              <a:gd name="T10" fmla="*/ 515913 w 2125663"/>
              <a:gd name="T11" fmla="*/ 1250009 h 1811338"/>
              <a:gd name="T12" fmla="*/ 618846 w 2125663"/>
              <a:gd name="T13" fmla="*/ 1242885 h 1811338"/>
              <a:gd name="T14" fmla="*/ 643583 w 2125663"/>
              <a:gd name="T15" fmla="*/ 1263116 h 1811338"/>
              <a:gd name="T16" fmla="*/ 642446 w 2125663"/>
              <a:gd name="T17" fmla="*/ 1324948 h 1811338"/>
              <a:gd name="T18" fmla="*/ 619414 w 2125663"/>
              <a:gd name="T19" fmla="*/ 1342899 h 1811338"/>
              <a:gd name="T20" fmla="*/ 664057 w 2125663"/>
              <a:gd name="T21" fmla="*/ 1524691 h 1811338"/>
              <a:gd name="T22" fmla="*/ 704434 w 2125663"/>
              <a:gd name="T23" fmla="*/ 1417553 h 1811338"/>
              <a:gd name="T24" fmla="*/ 725191 w 2125663"/>
              <a:gd name="T25" fmla="*/ 1259697 h 1811338"/>
              <a:gd name="T26" fmla="*/ 857412 w 2125663"/>
              <a:gd name="T27" fmla="*/ 1192451 h 1811338"/>
              <a:gd name="T28" fmla="*/ 923096 w 2125663"/>
              <a:gd name="T29" fmla="*/ 1212682 h 1811338"/>
              <a:gd name="T30" fmla="*/ 970013 w 2125663"/>
              <a:gd name="T31" fmla="*/ 1259697 h 1811338"/>
              <a:gd name="T32" fmla="*/ 990201 w 2125663"/>
              <a:gd name="T33" fmla="*/ 1325233 h 1811338"/>
              <a:gd name="T34" fmla="*/ 980818 w 2125663"/>
              <a:gd name="T35" fmla="*/ 1537228 h 1811338"/>
              <a:gd name="T36" fmla="*/ 935891 w 2125663"/>
              <a:gd name="T37" fmla="*/ 1570566 h 1811338"/>
              <a:gd name="T38" fmla="*/ 798837 w 2125663"/>
              <a:gd name="T39" fmla="*/ 1607608 h 1811338"/>
              <a:gd name="T40" fmla="*/ 617424 w 2125663"/>
              <a:gd name="T41" fmla="*/ 1622140 h 1811338"/>
              <a:gd name="T42" fmla="*/ 428049 w 2125663"/>
              <a:gd name="T43" fmla="*/ 1615872 h 1811338"/>
              <a:gd name="T44" fmla="*/ 264551 w 2125663"/>
              <a:gd name="T45" fmla="*/ 1588232 h 1811338"/>
              <a:gd name="T46" fmla="*/ 180669 w 2125663"/>
              <a:gd name="T47" fmla="*/ 1549481 h 1811338"/>
              <a:gd name="T48" fmla="*/ 159912 w 2125663"/>
              <a:gd name="T49" fmla="*/ 1517283 h 1811338"/>
              <a:gd name="T50" fmla="*/ 167873 w 2125663"/>
              <a:gd name="T51" fmla="*/ 1284201 h 1811338"/>
              <a:gd name="T52" fmla="*/ 205123 w 2125663"/>
              <a:gd name="T53" fmla="*/ 1228638 h 1811338"/>
              <a:gd name="T54" fmla="*/ 264266 w 2125663"/>
              <a:gd name="T55" fmla="*/ 1196440 h 1811338"/>
              <a:gd name="T56" fmla="*/ 421225 w 2125663"/>
              <a:gd name="T57" fmla="*/ 1183048 h 1811338"/>
              <a:gd name="T58" fmla="*/ 433514 w 2125663"/>
              <a:gd name="T59" fmla="*/ 761303 h 1811338"/>
              <a:gd name="T60" fmla="*/ 391450 w 2125663"/>
              <a:gd name="T61" fmla="*/ 813630 h 1811338"/>
              <a:gd name="T62" fmla="*/ 379229 w 2125663"/>
              <a:gd name="T63" fmla="*/ 902075 h 1811338"/>
              <a:gd name="T64" fmla="*/ 414756 w 2125663"/>
              <a:gd name="T65" fmla="*/ 1016114 h 1811338"/>
              <a:gd name="T66" fmla="*/ 487516 w 2125663"/>
              <a:gd name="T67" fmla="*/ 1099439 h 1811338"/>
              <a:gd name="T68" fmla="*/ 567666 w 2125663"/>
              <a:gd name="T69" fmla="*/ 1135272 h 1811338"/>
              <a:gd name="T70" fmla="*/ 645542 w 2125663"/>
              <a:gd name="T71" fmla="*/ 1111099 h 1811338"/>
              <a:gd name="T72" fmla="*/ 722282 w 2125663"/>
              <a:gd name="T73" fmla="*/ 1035452 h 1811338"/>
              <a:gd name="T74" fmla="*/ 767757 w 2125663"/>
              <a:gd name="T75" fmla="*/ 926248 h 1811338"/>
              <a:gd name="T76" fmla="*/ 666290 w 2125663"/>
              <a:gd name="T77" fmla="*/ 863967 h 1811338"/>
              <a:gd name="T78" fmla="*/ 546918 w 2125663"/>
              <a:gd name="T79" fmla="*/ 832116 h 1811338"/>
              <a:gd name="T80" fmla="*/ 484389 w 2125663"/>
              <a:gd name="T81" fmla="*/ 790595 h 1811338"/>
              <a:gd name="T82" fmla="*/ 452273 w 2125663"/>
              <a:gd name="T83" fmla="*/ 760734 h 1811338"/>
              <a:gd name="T84" fmla="*/ 568234 w 2125663"/>
              <a:gd name="T85" fmla="*/ 587258 h 1811338"/>
              <a:gd name="T86" fmla="*/ 631616 w 2125663"/>
              <a:gd name="T87" fmla="*/ 594937 h 1811338"/>
              <a:gd name="T88" fmla="*/ 705513 w 2125663"/>
              <a:gd name="T89" fmla="*/ 631054 h 1811338"/>
              <a:gd name="T90" fmla="*/ 790210 w 2125663"/>
              <a:gd name="T91" fmla="*/ 732864 h 1811338"/>
              <a:gd name="T92" fmla="*/ 826306 w 2125663"/>
              <a:gd name="T93" fmla="*/ 873920 h 1811338"/>
              <a:gd name="T94" fmla="*/ 818064 w 2125663"/>
              <a:gd name="T95" fmla="*/ 959237 h 1811338"/>
              <a:gd name="T96" fmla="*/ 780831 w 2125663"/>
              <a:gd name="T97" fmla="*/ 1048534 h 1811338"/>
              <a:gd name="T98" fmla="*/ 687607 w 2125663"/>
              <a:gd name="T99" fmla="*/ 1148922 h 1811338"/>
              <a:gd name="T100" fmla="*/ 588983 w 2125663"/>
              <a:gd name="T101" fmla="*/ 1190727 h 1811338"/>
              <a:gd name="T102" fmla="*/ 525033 w 2125663"/>
              <a:gd name="T103" fmla="*/ 1182480 h 1811338"/>
              <a:gd name="T104" fmla="*/ 421293 w 2125663"/>
              <a:gd name="T105" fmla="*/ 1115081 h 1811338"/>
              <a:gd name="T106" fmla="*/ 345406 w 2125663"/>
              <a:gd name="T107" fmla="*/ 1002463 h 1811338"/>
              <a:gd name="T108" fmla="*/ 325511 w 2125663"/>
              <a:gd name="T109" fmla="*/ 929092 h 1811338"/>
              <a:gd name="T110" fmla="*/ 330627 w 2125663"/>
              <a:gd name="T111" fmla="*/ 813915 h 1811338"/>
              <a:gd name="T112" fmla="*/ 388324 w 2125663"/>
              <a:gd name="T113" fmla="*/ 686510 h 1811338"/>
              <a:gd name="T114" fmla="*/ 482400 w 2125663"/>
              <a:gd name="T115" fmla="*/ 608303 h 1811338"/>
              <a:gd name="T116" fmla="*/ 542939 w 2125663"/>
              <a:gd name="T117" fmla="*/ 589534 h 1811338"/>
              <a:gd name="T118" fmla="*/ 0 w 2125663"/>
              <a:gd name="T119" fmla="*/ 0 h 1811338"/>
              <a:gd name="T120" fmla="*/ 174993 w 2125663"/>
              <a:gd name="T121" fmla="*/ 1118883 h 1811338"/>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60000 65536"/>
              <a:gd name="T172" fmla="*/ 0 60000 65536"/>
              <a:gd name="T173" fmla="*/ 0 60000 65536"/>
              <a:gd name="T174" fmla="*/ 0 60000 65536"/>
              <a:gd name="T175" fmla="*/ 0 60000 65536"/>
              <a:gd name="T176" fmla="*/ 0 60000 65536"/>
              <a:gd name="T177" fmla="*/ 0 60000 65536"/>
              <a:gd name="T178" fmla="*/ 0 60000 65536"/>
              <a:gd name="T179" fmla="*/ 0 60000 65536"/>
              <a:gd name="T180" fmla="*/ 0 60000 65536"/>
              <a:gd name="T181" fmla="*/ 0 60000 65536"/>
              <a:gd name="T182" fmla="*/ 0 60000 65536"/>
            </a:gdLst>
            <a:ahLst/>
            <a:cxnLst>
              <a:cxn ang="T122">
                <a:pos x="T0" y="T1"/>
              </a:cxn>
              <a:cxn ang="T123">
                <a:pos x="T2" y="T3"/>
              </a:cxn>
              <a:cxn ang="T124">
                <a:pos x="T4" y="T5"/>
              </a:cxn>
              <a:cxn ang="T125">
                <a:pos x="T6" y="T7"/>
              </a:cxn>
              <a:cxn ang="T126">
                <a:pos x="T8" y="T9"/>
              </a:cxn>
              <a:cxn ang="T127">
                <a:pos x="T10" y="T11"/>
              </a:cxn>
              <a:cxn ang="T128">
                <a:pos x="T12" y="T13"/>
              </a:cxn>
              <a:cxn ang="T129">
                <a:pos x="T14" y="T15"/>
              </a:cxn>
              <a:cxn ang="T130">
                <a:pos x="T16" y="T17"/>
              </a:cxn>
              <a:cxn ang="T131">
                <a:pos x="T18" y="T19"/>
              </a:cxn>
              <a:cxn ang="T132">
                <a:pos x="T20" y="T21"/>
              </a:cxn>
              <a:cxn ang="T133">
                <a:pos x="T22" y="T23"/>
              </a:cxn>
              <a:cxn ang="T134">
                <a:pos x="T24" y="T25"/>
              </a:cxn>
              <a:cxn ang="T135">
                <a:pos x="T26" y="T27"/>
              </a:cxn>
              <a:cxn ang="T136">
                <a:pos x="T28" y="T29"/>
              </a:cxn>
              <a:cxn ang="T137">
                <a:pos x="T30" y="T31"/>
              </a:cxn>
              <a:cxn ang="T138">
                <a:pos x="T32" y="T33"/>
              </a:cxn>
              <a:cxn ang="T139">
                <a:pos x="T34" y="T35"/>
              </a:cxn>
              <a:cxn ang="T140">
                <a:pos x="T36" y="T37"/>
              </a:cxn>
              <a:cxn ang="T141">
                <a:pos x="T38" y="T39"/>
              </a:cxn>
              <a:cxn ang="T142">
                <a:pos x="T40" y="T41"/>
              </a:cxn>
              <a:cxn ang="T143">
                <a:pos x="T42" y="T43"/>
              </a:cxn>
              <a:cxn ang="T144">
                <a:pos x="T44" y="T45"/>
              </a:cxn>
              <a:cxn ang="T145">
                <a:pos x="T46" y="T47"/>
              </a:cxn>
              <a:cxn ang="T146">
                <a:pos x="T48" y="T49"/>
              </a:cxn>
              <a:cxn ang="T147">
                <a:pos x="T50" y="T51"/>
              </a:cxn>
              <a:cxn ang="T148">
                <a:pos x="T52" y="T53"/>
              </a:cxn>
              <a:cxn ang="T149">
                <a:pos x="T54" y="T55"/>
              </a:cxn>
              <a:cxn ang="T150">
                <a:pos x="T56" y="T57"/>
              </a:cxn>
              <a:cxn ang="T151">
                <a:pos x="T58" y="T59"/>
              </a:cxn>
              <a:cxn ang="T152">
                <a:pos x="T60" y="T61"/>
              </a:cxn>
              <a:cxn ang="T153">
                <a:pos x="T62" y="T63"/>
              </a:cxn>
              <a:cxn ang="T154">
                <a:pos x="T64" y="T65"/>
              </a:cxn>
              <a:cxn ang="T155">
                <a:pos x="T66" y="T67"/>
              </a:cxn>
              <a:cxn ang="T156">
                <a:pos x="T68" y="T69"/>
              </a:cxn>
              <a:cxn ang="T157">
                <a:pos x="T70" y="T71"/>
              </a:cxn>
              <a:cxn ang="T158">
                <a:pos x="T72" y="T73"/>
              </a:cxn>
              <a:cxn ang="T159">
                <a:pos x="T74" y="T75"/>
              </a:cxn>
              <a:cxn ang="T160">
                <a:pos x="T76" y="T77"/>
              </a:cxn>
              <a:cxn ang="T161">
                <a:pos x="T78" y="T79"/>
              </a:cxn>
              <a:cxn ang="T162">
                <a:pos x="T80" y="T81"/>
              </a:cxn>
              <a:cxn ang="T163">
                <a:pos x="T82" y="T83"/>
              </a:cxn>
              <a:cxn ang="T164">
                <a:pos x="T84" y="T85"/>
              </a:cxn>
              <a:cxn ang="T165">
                <a:pos x="T86" y="T87"/>
              </a:cxn>
              <a:cxn ang="T166">
                <a:pos x="T88" y="T89"/>
              </a:cxn>
              <a:cxn ang="T167">
                <a:pos x="T90" y="T91"/>
              </a:cxn>
              <a:cxn ang="T168">
                <a:pos x="T92" y="T93"/>
              </a:cxn>
              <a:cxn ang="T169">
                <a:pos x="T94" y="T95"/>
              </a:cxn>
              <a:cxn ang="T170">
                <a:pos x="T96" y="T97"/>
              </a:cxn>
              <a:cxn ang="T171">
                <a:pos x="T98" y="T99"/>
              </a:cxn>
              <a:cxn ang="T172">
                <a:pos x="T100" y="T101"/>
              </a:cxn>
              <a:cxn ang="T173">
                <a:pos x="T102" y="T103"/>
              </a:cxn>
              <a:cxn ang="T174">
                <a:pos x="T104" y="T105"/>
              </a:cxn>
              <a:cxn ang="T175">
                <a:pos x="T106" y="T107"/>
              </a:cxn>
              <a:cxn ang="T176">
                <a:pos x="T108" y="T109"/>
              </a:cxn>
              <a:cxn ang="T177">
                <a:pos x="T110" y="T111"/>
              </a:cxn>
              <a:cxn ang="T178">
                <a:pos x="T112" y="T113"/>
              </a:cxn>
              <a:cxn ang="T179">
                <a:pos x="T114" y="T115"/>
              </a:cxn>
              <a:cxn ang="T180">
                <a:pos x="T116" y="T117"/>
              </a:cxn>
              <a:cxn ang="T181">
                <a:pos x="T118" y="T119"/>
              </a:cxn>
              <a:cxn ang="T182">
                <a:pos x="T120" y="T121"/>
              </a:cxn>
            </a:cxnLst>
            <a:rect l="0" t="0" r="r" b="b"/>
            <a:pathLst>
              <a:path w="2125663" h="1811338">
                <a:moveTo>
                  <a:pt x="470017" y="1320800"/>
                </a:moveTo>
                <a:lnTo>
                  <a:pt x="470335" y="1343069"/>
                </a:lnTo>
                <a:lnTo>
                  <a:pt x="471286" y="1364382"/>
                </a:lnTo>
                <a:lnTo>
                  <a:pt x="472238" y="1385696"/>
                </a:lnTo>
                <a:lnTo>
                  <a:pt x="473190" y="1406374"/>
                </a:lnTo>
                <a:lnTo>
                  <a:pt x="474459" y="1426415"/>
                </a:lnTo>
                <a:lnTo>
                  <a:pt x="476363" y="1446139"/>
                </a:lnTo>
                <a:lnTo>
                  <a:pt x="478267" y="1464908"/>
                </a:lnTo>
                <a:lnTo>
                  <a:pt x="480170" y="1483677"/>
                </a:lnTo>
                <a:lnTo>
                  <a:pt x="482074" y="1501491"/>
                </a:lnTo>
                <a:lnTo>
                  <a:pt x="484612" y="1518988"/>
                </a:lnTo>
                <a:lnTo>
                  <a:pt x="487468" y="1535530"/>
                </a:lnTo>
                <a:lnTo>
                  <a:pt x="490323" y="1552072"/>
                </a:lnTo>
                <a:lnTo>
                  <a:pt x="493179" y="1567660"/>
                </a:lnTo>
                <a:lnTo>
                  <a:pt x="496352" y="1582611"/>
                </a:lnTo>
                <a:lnTo>
                  <a:pt x="500159" y="1597563"/>
                </a:lnTo>
                <a:lnTo>
                  <a:pt x="503649" y="1611560"/>
                </a:lnTo>
                <a:lnTo>
                  <a:pt x="507774" y="1624921"/>
                </a:lnTo>
                <a:lnTo>
                  <a:pt x="511899" y="1637646"/>
                </a:lnTo>
                <a:lnTo>
                  <a:pt x="516341" y="1650052"/>
                </a:lnTo>
                <a:lnTo>
                  <a:pt x="520783" y="1661505"/>
                </a:lnTo>
                <a:lnTo>
                  <a:pt x="525859" y="1672639"/>
                </a:lnTo>
                <a:lnTo>
                  <a:pt x="530936" y="1683137"/>
                </a:lnTo>
                <a:lnTo>
                  <a:pt x="536329" y="1692998"/>
                </a:lnTo>
                <a:lnTo>
                  <a:pt x="541723" y="1702224"/>
                </a:lnTo>
                <a:lnTo>
                  <a:pt x="547752" y="1710813"/>
                </a:lnTo>
                <a:lnTo>
                  <a:pt x="553463" y="1718766"/>
                </a:lnTo>
                <a:lnTo>
                  <a:pt x="559808" y="1726083"/>
                </a:lnTo>
                <a:lnTo>
                  <a:pt x="566154" y="1732763"/>
                </a:lnTo>
                <a:lnTo>
                  <a:pt x="573134" y="1739125"/>
                </a:lnTo>
                <a:lnTo>
                  <a:pt x="580114" y="1744215"/>
                </a:lnTo>
                <a:lnTo>
                  <a:pt x="587412" y="1749305"/>
                </a:lnTo>
                <a:lnTo>
                  <a:pt x="594709" y="1753123"/>
                </a:lnTo>
                <a:lnTo>
                  <a:pt x="594709" y="1499901"/>
                </a:lnTo>
                <a:lnTo>
                  <a:pt x="591537" y="1499264"/>
                </a:lnTo>
                <a:lnTo>
                  <a:pt x="588047" y="1498310"/>
                </a:lnTo>
                <a:lnTo>
                  <a:pt x="584874" y="1497038"/>
                </a:lnTo>
                <a:lnTo>
                  <a:pt x="582018" y="1495765"/>
                </a:lnTo>
                <a:lnTo>
                  <a:pt x="579163" y="1494175"/>
                </a:lnTo>
                <a:lnTo>
                  <a:pt x="576307" y="1491948"/>
                </a:lnTo>
                <a:lnTo>
                  <a:pt x="573769" y="1489721"/>
                </a:lnTo>
                <a:lnTo>
                  <a:pt x="571548" y="1487494"/>
                </a:lnTo>
                <a:lnTo>
                  <a:pt x="569327" y="1484949"/>
                </a:lnTo>
                <a:lnTo>
                  <a:pt x="567106" y="1482404"/>
                </a:lnTo>
                <a:lnTo>
                  <a:pt x="565519" y="1479223"/>
                </a:lnTo>
                <a:lnTo>
                  <a:pt x="564250" y="1476360"/>
                </a:lnTo>
                <a:lnTo>
                  <a:pt x="563298" y="1473179"/>
                </a:lnTo>
                <a:lnTo>
                  <a:pt x="562347" y="1469998"/>
                </a:lnTo>
                <a:lnTo>
                  <a:pt x="562029" y="1466180"/>
                </a:lnTo>
                <a:lnTo>
                  <a:pt x="561712" y="1462999"/>
                </a:lnTo>
                <a:lnTo>
                  <a:pt x="561712" y="1425143"/>
                </a:lnTo>
                <a:lnTo>
                  <a:pt x="562029" y="1421007"/>
                </a:lnTo>
                <a:lnTo>
                  <a:pt x="562664" y="1417508"/>
                </a:lnTo>
                <a:lnTo>
                  <a:pt x="563616" y="1414009"/>
                </a:lnTo>
                <a:lnTo>
                  <a:pt x="564885" y="1410191"/>
                </a:lnTo>
                <a:lnTo>
                  <a:pt x="566154" y="1407010"/>
                </a:lnTo>
                <a:lnTo>
                  <a:pt x="568375" y="1403829"/>
                </a:lnTo>
                <a:lnTo>
                  <a:pt x="570596" y="1400966"/>
                </a:lnTo>
                <a:lnTo>
                  <a:pt x="572817" y="1398103"/>
                </a:lnTo>
                <a:lnTo>
                  <a:pt x="575673" y="1395558"/>
                </a:lnTo>
                <a:lnTo>
                  <a:pt x="578528" y="1393649"/>
                </a:lnTo>
                <a:lnTo>
                  <a:pt x="581701" y="1391741"/>
                </a:lnTo>
                <a:lnTo>
                  <a:pt x="584874" y="1390150"/>
                </a:lnTo>
                <a:lnTo>
                  <a:pt x="588364" y="1388878"/>
                </a:lnTo>
                <a:lnTo>
                  <a:pt x="592171" y="1387605"/>
                </a:lnTo>
                <a:lnTo>
                  <a:pt x="595979" y="1386969"/>
                </a:lnTo>
                <a:lnTo>
                  <a:pt x="599786" y="1386969"/>
                </a:lnTo>
                <a:lnTo>
                  <a:pt x="682597" y="1386969"/>
                </a:lnTo>
                <a:lnTo>
                  <a:pt x="686721" y="1386969"/>
                </a:lnTo>
                <a:lnTo>
                  <a:pt x="690529" y="1387605"/>
                </a:lnTo>
                <a:lnTo>
                  <a:pt x="694019" y="1388878"/>
                </a:lnTo>
                <a:lnTo>
                  <a:pt x="697826" y="1390150"/>
                </a:lnTo>
                <a:lnTo>
                  <a:pt x="700999" y="1391741"/>
                </a:lnTo>
                <a:lnTo>
                  <a:pt x="704172" y="1393649"/>
                </a:lnTo>
                <a:lnTo>
                  <a:pt x="707345" y="1395558"/>
                </a:lnTo>
                <a:lnTo>
                  <a:pt x="709883" y="1398103"/>
                </a:lnTo>
                <a:lnTo>
                  <a:pt x="712104" y="1400966"/>
                </a:lnTo>
                <a:lnTo>
                  <a:pt x="714325" y="1403829"/>
                </a:lnTo>
                <a:lnTo>
                  <a:pt x="716229" y="1407010"/>
                </a:lnTo>
                <a:lnTo>
                  <a:pt x="718132" y="1410191"/>
                </a:lnTo>
                <a:lnTo>
                  <a:pt x="719402" y="1414009"/>
                </a:lnTo>
                <a:lnTo>
                  <a:pt x="720353" y="1417508"/>
                </a:lnTo>
                <a:lnTo>
                  <a:pt x="720671" y="1421007"/>
                </a:lnTo>
                <a:lnTo>
                  <a:pt x="720988" y="1425143"/>
                </a:lnTo>
                <a:lnTo>
                  <a:pt x="720988" y="1462999"/>
                </a:lnTo>
                <a:lnTo>
                  <a:pt x="720988" y="1466180"/>
                </a:lnTo>
                <a:lnTo>
                  <a:pt x="720353" y="1469998"/>
                </a:lnTo>
                <a:lnTo>
                  <a:pt x="719719" y="1473179"/>
                </a:lnTo>
                <a:lnTo>
                  <a:pt x="718450" y="1476360"/>
                </a:lnTo>
                <a:lnTo>
                  <a:pt x="716863" y="1479223"/>
                </a:lnTo>
                <a:lnTo>
                  <a:pt x="715277" y="1482404"/>
                </a:lnTo>
                <a:lnTo>
                  <a:pt x="713373" y="1484949"/>
                </a:lnTo>
                <a:lnTo>
                  <a:pt x="711469" y="1487494"/>
                </a:lnTo>
                <a:lnTo>
                  <a:pt x="708931" y="1489721"/>
                </a:lnTo>
                <a:lnTo>
                  <a:pt x="706710" y="1491948"/>
                </a:lnTo>
                <a:lnTo>
                  <a:pt x="703537" y="1494175"/>
                </a:lnTo>
                <a:lnTo>
                  <a:pt x="700682" y="1495765"/>
                </a:lnTo>
                <a:lnTo>
                  <a:pt x="697826" y="1497038"/>
                </a:lnTo>
                <a:lnTo>
                  <a:pt x="694653" y="1498310"/>
                </a:lnTo>
                <a:lnTo>
                  <a:pt x="691163" y="1499264"/>
                </a:lnTo>
                <a:lnTo>
                  <a:pt x="687991" y="1499901"/>
                </a:lnTo>
                <a:lnTo>
                  <a:pt x="687991" y="1753123"/>
                </a:lnTo>
                <a:lnTo>
                  <a:pt x="695605" y="1749305"/>
                </a:lnTo>
                <a:lnTo>
                  <a:pt x="702586" y="1744215"/>
                </a:lnTo>
                <a:lnTo>
                  <a:pt x="709566" y="1739125"/>
                </a:lnTo>
                <a:lnTo>
                  <a:pt x="716229" y="1732763"/>
                </a:lnTo>
                <a:lnTo>
                  <a:pt x="722892" y="1726083"/>
                </a:lnTo>
                <a:lnTo>
                  <a:pt x="729237" y="1718766"/>
                </a:lnTo>
                <a:lnTo>
                  <a:pt x="734948" y="1710813"/>
                </a:lnTo>
                <a:lnTo>
                  <a:pt x="740977" y="1702224"/>
                </a:lnTo>
                <a:lnTo>
                  <a:pt x="746371" y="1692998"/>
                </a:lnTo>
                <a:lnTo>
                  <a:pt x="751447" y="1683137"/>
                </a:lnTo>
                <a:lnTo>
                  <a:pt x="756841" y="1672639"/>
                </a:lnTo>
                <a:lnTo>
                  <a:pt x="761600" y="1661505"/>
                </a:lnTo>
                <a:lnTo>
                  <a:pt x="766359" y="1650052"/>
                </a:lnTo>
                <a:lnTo>
                  <a:pt x="770801" y="1637646"/>
                </a:lnTo>
                <a:lnTo>
                  <a:pt x="774926" y="1624921"/>
                </a:lnTo>
                <a:lnTo>
                  <a:pt x="779051" y="1611560"/>
                </a:lnTo>
                <a:lnTo>
                  <a:pt x="782541" y="1597563"/>
                </a:lnTo>
                <a:lnTo>
                  <a:pt x="786031" y="1582611"/>
                </a:lnTo>
                <a:lnTo>
                  <a:pt x="789521" y="1567660"/>
                </a:lnTo>
                <a:lnTo>
                  <a:pt x="792377" y="1552072"/>
                </a:lnTo>
                <a:lnTo>
                  <a:pt x="795232" y="1535530"/>
                </a:lnTo>
                <a:lnTo>
                  <a:pt x="797770" y="1518988"/>
                </a:lnTo>
                <a:lnTo>
                  <a:pt x="800626" y="1501491"/>
                </a:lnTo>
                <a:lnTo>
                  <a:pt x="802530" y="1483677"/>
                </a:lnTo>
                <a:lnTo>
                  <a:pt x="804751" y="1464908"/>
                </a:lnTo>
                <a:lnTo>
                  <a:pt x="806337" y="1446139"/>
                </a:lnTo>
                <a:lnTo>
                  <a:pt x="807923" y="1426415"/>
                </a:lnTo>
                <a:lnTo>
                  <a:pt x="809193" y="1406374"/>
                </a:lnTo>
                <a:lnTo>
                  <a:pt x="810779" y="1385696"/>
                </a:lnTo>
                <a:lnTo>
                  <a:pt x="811731" y="1364382"/>
                </a:lnTo>
                <a:lnTo>
                  <a:pt x="812365" y="1343069"/>
                </a:lnTo>
                <a:lnTo>
                  <a:pt x="813000" y="1320800"/>
                </a:lnTo>
                <a:lnTo>
                  <a:pt x="840921" y="1322709"/>
                </a:lnTo>
                <a:lnTo>
                  <a:pt x="866621" y="1324300"/>
                </a:lnTo>
                <a:lnTo>
                  <a:pt x="909771" y="1327481"/>
                </a:lnTo>
                <a:lnTo>
                  <a:pt x="938644" y="1330026"/>
                </a:lnTo>
                <a:lnTo>
                  <a:pt x="948797" y="1330980"/>
                </a:lnTo>
                <a:lnTo>
                  <a:pt x="956729" y="1331298"/>
                </a:lnTo>
                <a:lnTo>
                  <a:pt x="964661" y="1331934"/>
                </a:lnTo>
                <a:lnTo>
                  <a:pt x="972593" y="1332889"/>
                </a:lnTo>
                <a:lnTo>
                  <a:pt x="980208" y="1334161"/>
                </a:lnTo>
                <a:lnTo>
                  <a:pt x="987823" y="1335752"/>
                </a:lnTo>
                <a:lnTo>
                  <a:pt x="995437" y="1337979"/>
                </a:lnTo>
                <a:lnTo>
                  <a:pt x="1002418" y="1340205"/>
                </a:lnTo>
                <a:lnTo>
                  <a:pt x="1009715" y="1343387"/>
                </a:lnTo>
                <a:lnTo>
                  <a:pt x="1016378" y="1346250"/>
                </a:lnTo>
                <a:lnTo>
                  <a:pt x="1023358" y="1349749"/>
                </a:lnTo>
                <a:lnTo>
                  <a:pt x="1030021" y="1353885"/>
                </a:lnTo>
                <a:lnTo>
                  <a:pt x="1036050" y="1357702"/>
                </a:lnTo>
                <a:lnTo>
                  <a:pt x="1042395" y="1361837"/>
                </a:lnTo>
                <a:lnTo>
                  <a:pt x="1048106" y="1366927"/>
                </a:lnTo>
                <a:lnTo>
                  <a:pt x="1053817" y="1371699"/>
                </a:lnTo>
                <a:lnTo>
                  <a:pt x="1059211" y="1377107"/>
                </a:lnTo>
                <a:lnTo>
                  <a:pt x="1064605" y="1382197"/>
                </a:lnTo>
                <a:lnTo>
                  <a:pt x="1069364" y="1388241"/>
                </a:lnTo>
                <a:lnTo>
                  <a:pt x="1073806" y="1393967"/>
                </a:lnTo>
                <a:lnTo>
                  <a:pt x="1078248" y="1400012"/>
                </a:lnTo>
                <a:lnTo>
                  <a:pt x="1082373" y="1406374"/>
                </a:lnTo>
                <a:lnTo>
                  <a:pt x="1085863" y="1413054"/>
                </a:lnTo>
                <a:lnTo>
                  <a:pt x="1089670" y="1419735"/>
                </a:lnTo>
                <a:lnTo>
                  <a:pt x="1092843" y="1426734"/>
                </a:lnTo>
                <a:lnTo>
                  <a:pt x="1095381" y="1433732"/>
                </a:lnTo>
                <a:lnTo>
                  <a:pt x="1097920" y="1441049"/>
                </a:lnTo>
                <a:lnTo>
                  <a:pt x="1100141" y="1448684"/>
                </a:lnTo>
                <a:lnTo>
                  <a:pt x="1101727" y="1456000"/>
                </a:lnTo>
                <a:lnTo>
                  <a:pt x="1103314" y="1463635"/>
                </a:lnTo>
                <a:lnTo>
                  <a:pt x="1104265" y="1471588"/>
                </a:lnTo>
                <a:lnTo>
                  <a:pt x="1104900" y="1479541"/>
                </a:lnTo>
                <a:lnTo>
                  <a:pt x="1104900" y="1487494"/>
                </a:lnTo>
                <a:lnTo>
                  <a:pt x="1104900" y="1686000"/>
                </a:lnTo>
                <a:lnTo>
                  <a:pt x="1104900" y="1690135"/>
                </a:lnTo>
                <a:lnTo>
                  <a:pt x="1104265" y="1693953"/>
                </a:lnTo>
                <a:lnTo>
                  <a:pt x="1103631" y="1697770"/>
                </a:lnTo>
                <a:lnTo>
                  <a:pt x="1102362" y="1701906"/>
                </a:lnTo>
                <a:lnTo>
                  <a:pt x="1101093" y="1705405"/>
                </a:lnTo>
                <a:lnTo>
                  <a:pt x="1099189" y="1709222"/>
                </a:lnTo>
                <a:lnTo>
                  <a:pt x="1096968" y="1713040"/>
                </a:lnTo>
                <a:lnTo>
                  <a:pt x="1094430" y="1716221"/>
                </a:lnTo>
                <a:lnTo>
                  <a:pt x="1091891" y="1719720"/>
                </a:lnTo>
                <a:lnTo>
                  <a:pt x="1089036" y="1722901"/>
                </a:lnTo>
                <a:lnTo>
                  <a:pt x="1085546" y="1726719"/>
                </a:lnTo>
                <a:lnTo>
                  <a:pt x="1082056" y="1729900"/>
                </a:lnTo>
                <a:lnTo>
                  <a:pt x="1078248" y="1732763"/>
                </a:lnTo>
                <a:lnTo>
                  <a:pt x="1074124" y="1736262"/>
                </a:lnTo>
                <a:lnTo>
                  <a:pt x="1069682" y="1739125"/>
                </a:lnTo>
                <a:lnTo>
                  <a:pt x="1065240" y="1741989"/>
                </a:lnTo>
                <a:lnTo>
                  <a:pt x="1055404" y="1748033"/>
                </a:lnTo>
                <a:lnTo>
                  <a:pt x="1044299" y="1753441"/>
                </a:lnTo>
                <a:lnTo>
                  <a:pt x="1032560" y="1758531"/>
                </a:lnTo>
                <a:lnTo>
                  <a:pt x="1019868" y="1763939"/>
                </a:lnTo>
                <a:lnTo>
                  <a:pt x="1005908" y="1768392"/>
                </a:lnTo>
                <a:lnTo>
                  <a:pt x="991630" y="1773164"/>
                </a:lnTo>
                <a:lnTo>
                  <a:pt x="976718" y="1777300"/>
                </a:lnTo>
                <a:lnTo>
                  <a:pt x="960854" y="1781117"/>
                </a:lnTo>
                <a:lnTo>
                  <a:pt x="944038" y="1784934"/>
                </a:lnTo>
                <a:lnTo>
                  <a:pt x="927222" y="1788434"/>
                </a:lnTo>
                <a:lnTo>
                  <a:pt x="909454" y="1791615"/>
                </a:lnTo>
                <a:lnTo>
                  <a:pt x="891369" y="1794796"/>
                </a:lnTo>
                <a:lnTo>
                  <a:pt x="872332" y="1797341"/>
                </a:lnTo>
                <a:lnTo>
                  <a:pt x="853295" y="1799886"/>
                </a:lnTo>
                <a:lnTo>
                  <a:pt x="833941" y="1801795"/>
                </a:lnTo>
                <a:lnTo>
                  <a:pt x="813952" y="1804022"/>
                </a:lnTo>
                <a:lnTo>
                  <a:pt x="793328" y="1805930"/>
                </a:lnTo>
                <a:lnTo>
                  <a:pt x="773022" y="1807203"/>
                </a:lnTo>
                <a:lnTo>
                  <a:pt x="752399" y="1808475"/>
                </a:lnTo>
                <a:lnTo>
                  <a:pt x="731458" y="1809748"/>
                </a:lnTo>
                <a:lnTo>
                  <a:pt x="710200" y="1810384"/>
                </a:lnTo>
                <a:lnTo>
                  <a:pt x="688942" y="1811020"/>
                </a:lnTo>
                <a:lnTo>
                  <a:pt x="667684" y="1811338"/>
                </a:lnTo>
                <a:lnTo>
                  <a:pt x="646427" y="1811338"/>
                </a:lnTo>
                <a:lnTo>
                  <a:pt x="625486" y="1811338"/>
                </a:lnTo>
                <a:lnTo>
                  <a:pt x="603911" y="1811020"/>
                </a:lnTo>
                <a:lnTo>
                  <a:pt x="582653" y="1810384"/>
                </a:lnTo>
                <a:lnTo>
                  <a:pt x="561395" y="1809748"/>
                </a:lnTo>
                <a:lnTo>
                  <a:pt x="540137" y="1808475"/>
                </a:lnTo>
                <a:lnTo>
                  <a:pt x="518879" y="1807203"/>
                </a:lnTo>
                <a:lnTo>
                  <a:pt x="498573" y="1805930"/>
                </a:lnTo>
                <a:lnTo>
                  <a:pt x="477632" y="1804022"/>
                </a:lnTo>
                <a:lnTo>
                  <a:pt x="457326" y="1801795"/>
                </a:lnTo>
                <a:lnTo>
                  <a:pt x="437337" y="1799886"/>
                </a:lnTo>
                <a:lnTo>
                  <a:pt x="417983" y="1797341"/>
                </a:lnTo>
                <a:lnTo>
                  <a:pt x="398629" y="1794796"/>
                </a:lnTo>
                <a:lnTo>
                  <a:pt x="379909" y="1791615"/>
                </a:lnTo>
                <a:lnTo>
                  <a:pt x="361824" y="1788434"/>
                </a:lnTo>
                <a:lnTo>
                  <a:pt x="344056" y="1784934"/>
                </a:lnTo>
                <a:lnTo>
                  <a:pt x="327240" y="1781117"/>
                </a:lnTo>
                <a:lnTo>
                  <a:pt x="310741" y="1777300"/>
                </a:lnTo>
                <a:lnTo>
                  <a:pt x="295195" y="1773164"/>
                </a:lnTo>
                <a:lnTo>
                  <a:pt x="280600" y="1768392"/>
                </a:lnTo>
                <a:lnTo>
                  <a:pt x="266322" y="1763939"/>
                </a:lnTo>
                <a:lnTo>
                  <a:pt x="252996" y="1758531"/>
                </a:lnTo>
                <a:lnTo>
                  <a:pt x="240622" y="1753441"/>
                </a:lnTo>
                <a:lnTo>
                  <a:pt x="229517" y="1748033"/>
                </a:lnTo>
                <a:lnTo>
                  <a:pt x="219047" y="1741989"/>
                </a:lnTo>
                <a:lnTo>
                  <a:pt x="214288" y="1739125"/>
                </a:lnTo>
                <a:lnTo>
                  <a:pt x="209846" y="1736262"/>
                </a:lnTo>
                <a:lnTo>
                  <a:pt x="205404" y="1732763"/>
                </a:lnTo>
                <a:lnTo>
                  <a:pt x="201596" y="1729900"/>
                </a:lnTo>
                <a:lnTo>
                  <a:pt x="198106" y="1726719"/>
                </a:lnTo>
                <a:lnTo>
                  <a:pt x="194299" y="1722901"/>
                </a:lnTo>
                <a:lnTo>
                  <a:pt x="191443" y="1719720"/>
                </a:lnTo>
                <a:lnTo>
                  <a:pt x="188588" y="1716221"/>
                </a:lnTo>
                <a:lnTo>
                  <a:pt x="186367" y="1713040"/>
                </a:lnTo>
                <a:lnTo>
                  <a:pt x="183828" y="1709222"/>
                </a:lnTo>
                <a:lnTo>
                  <a:pt x="181925" y="1705405"/>
                </a:lnTo>
                <a:lnTo>
                  <a:pt x="180338" y="1701906"/>
                </a:lnTo>
                <a:lnTo>
                  <a:pt x="179386" y="1697770"/>
                </a:lnTo>
                <a:lnTo>
                  <a:pt x="178435" y="1693953"/>
                </a:lnTo>
                <a:lnTo>
                  <a:pt x="177800" y="1690135"/>
                </a:lnTo>
                <a:lnTo>
                  <a:pt x="177800" y="1686000"/>
                </a:lnTo>
                <a:lnTo>
                  <a:pt x="177800" y="1487494"/>
                </a:lnTo>
                <a:lnTo>
                  <a:pt x="178117" y="1479541"/>
                </a:lnTo>
                <a:lnTo>
                  <a:pt x="178435" y="1471588"/>
                </a:lnTo>
                <a:lnTo>
                  <a:pt x="179386" y="1463635"/>
                </a:lnTo>
                <a:lnTo>
                  <a:pt x="180973" y="1456000"/>
                </a:lnTo>
                <a:lnTo>
                  <a:pt x="182559" y="1448684"/>
                </a:lnTo>
                <a:lnTo>
                  <a:pt x="184463" y="1441049"/>
                </a:lnTo>
                <a:lnTo>
                  <a:pt x="187318" y="1433732"/>
                </a:lnTo>
                <a:lnTo>
                  <a:pt x="190174" y="1426734"/>
                </a:lnTo>
                <a:lnTo>
                  <a:pt x="193030" y="1419735"/>
                </a:lnTo>
                <a:lnTo>
                  <a:pt x="196520" y="1413054"/>
                </a:lnTo>
                <a:lnTo>
                  <a:pt x="200327" y="1406374"/>
                </a:lnTo>
                <a:lnTo>
                  <a:pt x="204452" y="1400012"/>
                </a:lnTo>
                <a:lnTo>
                  <a:pt x="208576" y="1393967"/>
                </a:lnTo>
                <a:lnTo>
                  <a:pt x="213336" y="1388241"/>
                </a:lnTo>
                <a:lnTo>
                  <a:pt x="218095" y="1382197"/>
                </a:lnTo>
                <a:lnTo>
                  <a:pt x="223489" y="1377107"/>
                </a:lnTo>
                <a:lnTo>
                  <a:pt x="228883" y="1371699"/>
                </a:lnTo>
                <a:lnTo>
                  <a:pt x="234594" y="1366927"/>
                </a:lnTo>
                <a:lnTo>
                  <a:pt x="240305" y="1361837"/>
                </a:lnTo>
                <a:lnTo>
                  <a:pt x="246650" y="1357702"/>
                </a:lnTo>
                <a:lnTo>
                  <a:pt x="252679" y="1353885"/>
                </a:lnTo>
                <a:lnTo>
                  <a:pt x="259659" y="1349749"/>
                </a:lnTo>
                <a:lnTo>
                  <a:pt x="266005" y="1346250"/>
                </a:lnTo>
                <a:lnTo>
                  <a:pt x="272985" y="1343387"/>
                </a:lnTo>
                <a:lnTo>
                  <a:pt x="280282" y="1340205"/>
                </a:lnTo>
                <a:lnTo>
                  <a:pt x="287263" y="1337979"/>
                </a:lnTo>
                <a:lnTo>
                  <a:pt x="294877" y="1335752"/>
                </a:lnTo>
                <a:lnTo>
                  <a:pt x="302492" y="1334161"/>
                </a:lnTo>
                <a:lnTo>
                  <a:pt x="310107" y="1332889"/>
                </a:lnTo>
                <a:lnTo>
                  <a:pt x="318039" y="1331934"/>
                </a:lnTo>
                <a:lnTo>
                  <a:pt x="325971" y="1331298"/>
                </a:lnTo>
                <a:lnTo>
                  <a:pt x="333903" y="1330980"/>
                </a:lnTo>
                <a:lnTo>
                  <a:pt x="344056" y="1330026"/>
                </a:lnTo>
                <a:lnTo>
                  <a:pt x="372929" y="1327481"/>
                </a:lnTo>
                <a:lnTo>
                  <a:pt x="415762" y="1324300"/>
                </a:lnTo>
                <a:lnTo>
                  <a:pt x="441779" y="1322709"/>
                </a:lnTo>
                <a:lnTo>
                  <a:pt x="470017" y="1320800"/>
                </a:lnTo>
                <a:close/>
                <a:moveTo>
                  <a:pt x="1004887" y="995363"/>
                </a:moveTo>
                <a:lnTo>
                  <a:pt x="1176337" y="995363"/>
                </a:lnTo>
                <a:lnTo>
                  <a:pt x="1176337" y="1265238"/>
                </a:lnTo>
                <a:lnTo>
                  <a:pt x="1004887" y="1265238"/>
                </a:lnTo>
                <a:lnTo>
                  <a:pt x="1004887" y="995363"/>
                </a:lnTo>
                <a:close/>
                <a:moveTo>
                  <a:pt x="493561" y="847408"/>
                </a:moveTo>
                <a:lnTo>
                  <a:pt x="491024" y="847726"/>
                </a:lnTo>
                <a:lnTo>
                  <a:pt x="488804" y="848043"/>
                </a:lnTo>
                <a:lnTo>
                  <a:pt x="485950" y="848996"/>
                </a:lnTo>
                <a:lnTo>
                  <a:pt x="483730" y="849948"/>
                </a:lnTo>
                <a:lnTo>
                  <a:pt x="481510" y="851218"/>
                </a:lnTo>
                <a:lnTo>
                  <a:pt x="479290" y="852806"/>
                </a:lnTo>
                <a:lnTo>
                  <a:pt x="475167" y="856933"/>
                </a:lnTo>
                <a:lnTo>
                  <a:pt x="470727" y="861061"/>
                </a:lnTo>
                <a:lnTo>
                  <a:pt x="466604" y="865823"/>
                </a:lnTo>
                <a:lnTo>
                  <a:pt x="462482" y="871221"/>
                </a:lnTo>
                <a:lnTo>
                  <a:pt x="454553" y="882651"/>
                </a:lnTo>
                <a:lnTo>
                  <a:pt x="448527" y="890906"/>
                </a:lnTo>
                <a:lnTo>
                  <a:pt x="442819" y="899478"/>
                </a:lnTo>
                <a:lnTo>
                  <a:pt x="436793" y="908368"/>
                </a:lnTo>
                <a:lnTo>
                  <a:pt x="431402" y="917893"/>
                </a:lnTo>
                <a:lnTo>
                  <a:pt x="429499" y="926783"/>
                </a:lnTo>
                <a:lnTo>
                  <a:pt x="427596" y="935673"/>
                </a:lnTo>
                <a:lnTo>
                  <a:pt x="426010" y="945198"/>
                </a:lnTo>
                <a:lnTo>
                  <a:pt x="424742" y="954406"/>
                </a:lnTo>
                <a:lnTo>
                  <a:pt x="423790" y="963931"/>
                </a:lnTo>
                <a:lnTo>
                  <a:pt x="423156" y="973773"/>
                </a:lnTo>
                <a:lnTo>
                  <a:pt x="422839" y="982981"/>
                </a:lnTo>
                <a:lnTo>
                  <a:pt x="422839" y="992823"/>
                </a:lnTo>
                <a:lnTo>
                  <a:pt x="423156" y="1007111"/>
                </a:lnTo>
                <a:lnTo>
                  <a:pt x="424107" y="1020764"/>
                </a:lnTo>
                <a:lnTo>
                  <a:pt x="426010" y="1034099"/>
                </a:lnTo>
                <a:lnTo>
                  <a:pt x="428547" y="1047434"/>
                </a:lnTo>
                <a:lnTo>
                  <a:pt x="432036" y="1060769"/>
                </a:lnTo>
                <a:lnTo>
                  <a:pt x="435525" y="1073469"/>
                </a:lnTo>
                <a:lnTo>
                  <a:pt x="439965" y="1086169"/>
                </a:lnTo>
                <a:lnTo>
                  <a:pt x="445039" y="1098551"/>
                </a:lnTo>
                <a:lnTo>
                  <a:pt x="450430" y="1110934"/>
                </a:lnTo>
                <a:lnTo>
                  <a:pt x="456456" y="1122999"/>
                </a:lnTo>
                <a:lnTo>
                  <a:pt x="462799" y="1134429"/>
                </a:lnTo>
                <a:lnTo>
                  <a:pt x="469459" y="1145541"/>
                </a:lnTo>
                <a:lnTo>
                  <a:pt x="477070" y="1156019"/>
                </a:lnTo>
                <a:lnTo>
                  <a:pt x="484364" y="1166496"/>
                </a:lnTo>
                <a:lnTo>
                  <a:pt x="492293" y="1176656"/>
                </a:lnTo>
                <a:lnTo>
                  <a:pt x="500539" y="1186181"/>
                </a:lnTo>
                <a:lnTo>
                  <a:pt x="508784" y="1195389"/>
                </a:lnTo>
                <a:lnTo>
                  <a:pt x="517347" y="1204279"/>
                </a:lnTo>
                <a:lnTo>
                  <a:pt x="526227" y="1212216"/>
                </a:lnTo>
                <a:lnTo>
                  <a:pt x="535107" y="1220154"/>
                </a:lnTo>
                <a:lnTo>
                  <a:pt x="543987" y="1227456"/>
                </a:lnTo>
                <a:lnTo>
                  <a:pt x="553184" y="1234124"/>
                </a:lnTo>
                <a:lnTo>
                  <a:pt x="562381" y="1240474"/>
                </a:lnTo>
                <a:lnTo>
                  <a:pt x="571578" y="1245871"/>
                </a:lnTo>
                <a:lnTo>
                  <a:pt x="580775" y="1250951"/>
                </a:lnTo>
                <a:lnTo>
                  <a:pt x="589655" y="1255079"/>
                </a:lnTo>
                <a:lnTo>
                  <a:pt x="598853" y="1258889"/>
                </a:lnTo>
                <a:lnTo>
                  <a:pt x="607732" y="1262381"/>
                </a:lnTo>
                <a:lnTo>
                  <a:pt x="616612" y="1264604"/>
                </a:lnTo>
                <a:lnTo>
                  <a:pt x="624858" y="1266509"/>
                </a:lnTo>
                <a:lnTo>
                  <a:pt x="633421" y="1267461"/>
                </a:lnTo>
                <a:lnTo>
                  <a:pt x="641349" y="1267779"/>
                </a:lnTo>
                <a:lnTo>
                  <a:pt x="649595" y="1267461"/>
                </a:lnTo>
                <a:lnTo>
                  <a:pt x="657524" y="1266509"/>
                </a:lnTo>
                <a:lnTo>
                  <a:pt x="666404" y="1264604"/>
                </a:lnTo>
                <a:lnTo>
                  <a:pt x="674967" y="1262381"/>
                </a:lnTo>
                <a:lnTo>
                  <a:pt x="684164" y="1258889"/>
                </a:lnTo>
                <a:lnTo>
                  <a:pt x="692726" y="1255079"/>
                </a:lnTo>
                <a:lnTo>
                  <a:pt x="701924" y="1250951"/>
                </a:lnTo>
                <a:lnTo>
                  <a:pt x="711121" y="1245871"/>
                </a:lnTo>
                <a:lnTo>
                  <a:pt x="720318" y="1240474"/>
                </a:lnTo>
                <a:lnTo>
                  <a:pt x="729515" y="1234124"/>
                </a:lnTo>
                <a:lnTo>
                  <a:pt x="738395" y="1227456"/>
                </a:lnTo>
                <a:lnTo>
                  <a:pt x="747592" y="1220154"/>
                </a:lnTo>
                <a:lnTo>
                  <a:pt x="756472" y="1212216"/>
                </a:lnTo>
                <a:lnTo>
                  <a:pt x="765352" y="1204279"/>
                </a:lnTo>
                <a:lnTo>
                  <a:pt x="773915" y="1195389"/>
                </a:lnTo>
                <a:lnTo>
                  <a:pt x="782160" y="1186181"/>
                </a:lnTo>
                <a:lnTo>
                  <a:pt x="790406" y="1176656"/>
                </a:lnTo>
                <a:lnTo>
                  <a:pt x="798652" y="1166496"/>
                </a:lnTo>
                <a:lnTo>
                  <a:pt x="805946" y="1156019"/>
                </a:lnTo>
                <a:lnTo>
                  <a:pt x="813240" y="1145541"/>
                </a:lnTo>
                <a:lnTo>
                  <a:pt x="819900" y="1134429"/>
                </a:lnTo>
                <a:lnTo>
                  <a:pt x="826243" y="1122999"/>
                </a:lnTo>
                <a:lnTo>
                  <a:pt x="831952" y="1110934"/>
                </a:lnTo>
                <a:lnTo>
                  <a:pt x="837660" y="1098551"/>
                </a:lnTo>
                <a:lnTo>
                  <a:pt x="842417" y="1086169"/>
                </a:lnTo>
                <a:lnTo>
                  <a:pt x="847174" y="1073469"/>
                </a:lnTo>
                <a:lnTo>
                  <a:pt x="850980" y="1060769"/>
                </a:lnTo>
                <a:lnTo>
                  <a:pt x="853834" y="1047434"/>
                </a:lnTo>
                <a:lnTo>
                  <a:pt x="856689" y="1034099"/>
                </a:lnTo>
                <a:lnTo>
                  <a:pt x="858592" y="1020764"/>
                </a:lnTo>
                <a:lnTo>
                  <a:pt x="859543" y="1007111"/>
                </a:lnTo>
                <a:lnTo>
                  <a:pt x="860177" y="992823"/>
                </a:lnTo>
                <a:lnTo>
                  <a:pt x="859860" y="984886"/>
                </a:lnTo>
                <a:lnTo>
                  <a:pt x="859543" y="976313"/>
                </a:lnTo>
                <a:lnTo>
                  <a:pt x="837343" y="975361"/>
                </a:lnTo>
                <a:lnTo>
                  <a:pt x="814509" y="973773"/>
                </a:lnTo>
                <a:lnTo>
                  <a:pt x="791040" y="970916"/>
                </a:lnTo>
                <a:lnTo>
                  <a:pt x="767255" y="968058"/>
                </a:lnTo>
                <a:lnTo>
                  <a:pt x="743469" y="964566"/>
                </a:lnTo>
                <a:lnTo>
                  <a:pt x="719366" y="960438"/>
                </a:lnTo>
                <a:lnTo>
                  <a:pt x="695898" y="955041"/>
                </a:lnTo>
                <a:lnTo>
                  <a:pt x="684481" y="952501"/>
                </a:lnTo>
                <a:lnTo>
                  <a:pt x="673064" y="949643"/>
                </a:lnTo>
                <a:lnTo>
                  <a:pt x="661964" y="946468"/>
                </a:lnTo>
                <a:lnTo>
                  <a:pt x="651181" y="943293"/>
                </a:lnTo>
                <a:lnTo>
                  <a:pt x="640398" y="940118"/>
                </a:lnTo>
                <a:lnTo>
                  <a:pt x="629932" y="936308"/>
                </a:lnTo>
                <a:lnTo>
                  <a:pt x="620101" y="932816"/>
                </a:lnTo>
                <a:lnTo>
                  <a:pt x="610270" y="929006"/>
                </a:lnTo>
                <a:lnTo>
                  <a:pt x="601073" y="924878"/>
                </a:lnTo>
                <a:lnTo>
                  <a:pt x="592510" y="921068"/>
                </a:lnTo>
                <a:lnTo>
                  <a:pt x="583947" y="916941"/>
                </a:lnTo>
                <a:lnTo>
                  <a:pt x="576018" y="912178"/>
                </a:lnTo>
                <a:lnTo>
                  <a:pt x="568724" y="907733"/>
                </a:lnTo>
                <a:lnTo>
                  <a:pt x="561747" y="903288"/>
                </a:lnTo>
                <a:lnTo>
                  <a:pt x="555404" y="898208"/>
                </a:lnTo>
                <a:lnTo>
                  <a:pt x="550013" y="893128"/>
                </a:lnTo>
                <a:lnTo>
                  <a:pt x="544938" y="887731"/>
                </a:lnTo>
                <a:lnTo>
                  <a:pt x="540498" y="882651"/>
                </a:lnTo>
                <a:lnTo>
                  <a:pt x="536376" y="876936"/>
                </a:lnTo>
                <a:lnTo>
                  <a:pt x="532253" y="872173"/>
                </a:lnTo>
                <a:lnTo>
                  <a:pt x="528447" y="867728"/>
                </a:lnTo>
                <a:lnTo>
                  <a:pt x="524641" y="863601"/>
                </a:lnTo>
                <a:lnTo>
                  <a:pt x="520836" y="860426"/>
                </a:lnTo>
                <a:lnTo>
                  <a:pt x="517347" y="857251"/>
                </a:lnTo>
                <a:lnTo>
                  <a:pt x="514176" y="854393"/>
                </a:lnTo>
                <a:lnTo>
                  <a:pt x="511004" y="852488"/>
                </a:lnTo>
                <a:lnTo>
                  <a:pt x="507833" y="850583"/>
                </a:lnTo>
                <a:lnTo>
                  <a:pt x="504661" y="849313"/>
                </a:lnTo>
                <a:lnTo>
                  <a:pt x="501807" y="848361"/>
                </a:lnTo>
                <a:lnTo>
                  <a:pt x="499270" y="847726"/>
                </a:lnTo>
                <a:lnTo>
                  <a:pt x="496099" y="847408"/>
                </a:lnTo>
                <a:lnTo>
                  <a:pt x="493561" y="847408"/>
                </a:lnTo>
                <a:close/>
                <a:moveTo>
                  <a:pt x="1304925" y="828675"/>
                </a:moveTo>
                <a:lnTo>
                  <a:pt x="1476375" y="828675"/>
                </a:lnTo>
                <a:lnTo>
                  <a:pt x="1476375" y="1252538"/>
                </a:lnTo>
                <a:lnTo>
                  <a:pt x="1304925" y="1252538"/>
                </a:lnTo>
                <a:lnTo>
                  <a:pt x="1304925" y="828675"/>
                </a:lnTo>
                <a:close/>
                <a:moveTo>
                  <a:pt x="634055" y="655638"/>
                </a:moveTo>
                <a:lnTo>
                  <a:pt x="641349" y="655638"/>
                </a:lnTo>
                <a:lnTo>
                  <a:pt x="648644" y="655638"/>
                </a:lnTo>
                <a:lnTo>
                  <a:pt x="655938" y="655956"/>
                </a:lnTo>
                <a:lnTo>
                  <a:pt x="662915" y="656591"/>
                </a:lnTo>
                <a:lnTo>
                  <a:pt x="669892" y="657226"/>
                </a:lnTo>
                <a:lnTo>
                  <a:pt x="677187" y="658178"/>
                </a:lnTo>
                <a:lnTo>
                  <a:pt x="684164" y="659766"/>
                </a:lnTo>
                <a:lnTo>
                  <a:pt x="691141" y="661036"/>
                </a:lnTo>
                <a:lnTo>
                  <a:pt x="698118" y="662623"/>
                </a:lnTo>
                <a:lnTo>
                  <a:pt x="704778" y="664211"/>
                </a:lnTo>
                <a:lnTo>
                  <a:pt x="711438" y="666433"/>
                </a:lnTo>
                <a:lnTo>
                  <a:pt x="718415" y="668338"/>
                </a:lnTo>
                <a:lnTo>
                  <a:pt x="724758" y="670878"/>
                </a:lnTo>
                <a:lnTo>
                  <a:pt x="731418" y="673418"/>
                </a:lnTo>
                <a:lnTo>
                  <a:pt x="737761" y="676276"/>
                </a:lnTo>
                <a:lnTo>
                  <a:pt x="744421" y="679133"/>
                </a:lnTo>
                <a:lnTo>
                  <a:pt x="750446" y="682308"/>
                </a:lnTo>
                <a:lnTo>
                  <a:pt x="763132" y="688976"/>
                </a:lnTo>
                <a:lnTo>
                  <a:pt x="775500" y="696596"/>
                </a:lnTo>
                <a:lnTo>
                  <a:pt x="787235" y="704533"/>
                </a:lnTo>
                <a:lnTo>
                  <a:pt x="798652" y="713423"/>
                </a:lnTo>
                <a:lnTo>
                  <a:pt x="809435" y="722631"/>
                </a:lnTo>
                <a:lnTo>
                  <a:pt x="819900" y="732791"/>
                </a:lnTo>
                <a:lnTo>
                  <a:pt x="830049" y="743586"/>
                </a:lnTo>
                <a:lnTo>
                  <a:pt x="839880" y="754698"/>
                </a:lnTo>
                <a:lnTo>
                  <a:pt x="849394" y="766446"/>
                </a:lnTo>
                <a:lnTo>
                  <a:pt x="858274" y="778511"/>
                </a:lnTo>
                <a:lnTo>
                  <a:pt x="866520" y="791211"/>
                </a:lnTo>
                <a:lnTo>
                  <a:pt x="874449" y="804546"/>
                </a:lnTo>
                <a:lnTo>
                  <a:pt x="881743" y="818198"/>
                </a:lnTo>
                <a:lnTo>
                  <a:pt x="888403" y="832168"/>
                </a:lnTo>
                <a:lnTo>
                  <a:pt x="894746" y="847091"/>
                </a:lnTo>
                <a:lnTo>
                  <a:pt x="900137" y="861696"/>
                </a:lnTo>
                <a:lnTo>
                  <a:pt x="905529" y="876936"/>
                </a:lnTo>
                <a:lnTo>
                  <a:pt x="909651" y="892811"/>
                </a:lnTo>
                <a:lnTo>
                  <a:pt x="913457" y="908686"/>
                </a:lnTo>
                <a:lnTo>
                  <a:pt x="916946" y="924878"/>
                </a:lnTo>
                <a:lnTo>
                  <a:pt x="919166" y="941706"/>
                </a:lnTo>
                <a:lnTo>
                  <a:pt x="921068" y="958533"/>
                </a:lnTo>
                <a:lnTo>
                  <a:pt x="922020" y="975678"/>
                </a:lnTo>
                <a:lnTo>
                  <a:pt x="922337" y="992823"/>
                </a:lnTo>
                <a:lnTo>
                  <a:pt x="922337" y="1002031"/>
                </a:lnTo>
                <a:lnTo>
                  <a:pt x="922020" y="1010921"/>
                </a:lnTo>
                <a:lnTo>
                  <a:pt x="921386" y="1019811"/>
                </a:lnTo>
                <a:lnTo>
                  <a:pt x="920434" y="1028384"/>
                </a:lnTo>
                <a:lnTo>
                  <a:pt x="919483" y="1037274"/>
                </a:lnTo>
                <a:lnTo>
                  <a:pt x="918214" y="1045846"/>
                </a:lnTo>
                <a:lnTo>
                  <a:pt x="916628" y="1054419"/>
                </a:lnTo>
                <a:lnTo>
                  <a:pt x="915043" y="1062674"/>
                </a:lnTo>
                <a:lnTo>
                  <a:pt x="912823" y="1070929"/>
                </a:lnTo>
                <a:lnTo>
                  <a:pt x="910603" y="1079501"/>
                </a:lnTo>
                <a:lnTo>
                  <a:pt x="908383" y="1087756"/>
                </a:lnTo>
                <a:lnTo>
                  <a:pt x="906163" y="1095694"/>
                </a:lnTo>
                <a:lnTo>
                  <a:pt x="903309" y="1103631"/>
                </a:lnTo>
                <a:lnTo>
                  <a:pt x="900137" y="1111569"/>
                </a:lnTo>
                <a:lnTo>
                  <a:pt x="897283" y="1119189"/>
                </a:lnTo>
                <a:lnTo>
                  <a:pt x="894111" y="1126809"/>
                </a:lnTo>
                <a:lnTo>
                  <a:pt x="887134" y="1141731"/>
                </a:lnTo>
                <a:lnTo>
                  <a:pt x="879523" y="1156336"/>
                </a:lnTo>
                <a:lnTo>
                  <a:pt x="871277" y="1170624"/>
                </a:lnTo>
                <a:lnTo>
                  <a:pt x="862714" y="1184276"/>
                </a:lnTo>
                <a:lnTo>
                  <a:pt x="853517" y="1197611"/>
                </a:lnTo>
                <a:lnTo>
                  <a:pt x="843686" y="1209994"/>
                </a:lnTo>
                <a:lnTo>
                  <a:pt x="833854" y="1222376"/>
                </a:lnTo>
                <a:lnTo>
                  <a:pt x="823389" y="1233806"/>
                </a:lnTo>
                <a:lnTo>
                  <a:pt x="812606" y="1244919"/>
                </a:lnTo>
                <a:lnTo>
                  <a:pt x="801823" y="1255396"/>
                </a:lnTo>
                <a:lnTo>
                  <a:pt x="790406" y="1265239"/>
                </a:lnTo>
                <a:lnTo>
                  <a:pt x="778989" y="1274446"/>
                </a:lnTo>
                <a:lnTo>
                  <a:pt x="767255" y="1282701"/>
                </a:lnTo>
                <a:lnTo>
                  <a:pt x="755521" y="1290956"/>
                </a:lnTo>
                <a:lnTo>
                  <a:pt x="743786" y="1298259"/>
                </a:lnTo>
                <a:lnTo>
                  <a:pt x="732052" y="1304609"/>
                </a:lnTo>
                <a:lnTo>
                  <a:pt x="720318" y="1310641"/>
                </a:lnTo>
                <a:lnTo>
                  <a:pt x="708584" y="1315721"/>
                </a:lnTo>
                <a:lnTo>
                  <a:pt x="696849" y="1320166"/>
                </a:lnTo>
                <a:lnTo>
                  <a:pt x="685432" y="1323659"/>
                </a:lnTo>
                <a:lnTo>
                  <a:pt x="674015" y="1326516"/>
                </a:lnTo>
                <a:lnTo>
                  <a:pt x="662915" y="1328421"/>
                </a:lnTo>
                <a:lnTo>
                  <a:pt x="657207" y="1329374"/>
                </a:lnTo>
                <a:lnTo>
                  <a:pt x="652132" y="1329691"/>
                </a:lnTo>
                <a:lnTo>
                  <a:pt x="646424" y="1330009"/>
                </a:lnTo>
                <a:lnTo>
                  <a:pt x="641349" y="1330326"/>
                </a:lnTo>
                <a:lnTo>
                  <a:pt x="635958" y="1330009"/>
                </a:lnTo>
                <a:lnTo>
                  <a:pt x="630884" y="1329691"/>
                </a:lnTo>
                <a:lnTo>
                  <a:pt x="625492" y="1329374"/>
                </a:lnTo>
                <a:lnTo>
                  <a:pt x="620101" y="1328421"/>
                </a:lnTo>
                <a:lnTo>
                  <a:pt x="609001" y="1326516"/>
                </a:lnTo>
                <a:lnTo>
                  <a:pt x="597584" y="1323659"/>
                </a:lnTo>
                <a:lnTo>
                  <a:pt x="585850" y="1320166"/>
                </a:lnTo>
                <a:lnTo>
                  <a:pt x="574433" y="1315721"/>
                </a:lnTo>
                <a:lnTo>
                  <a:pt x="562698" y="1310641"/>
                </a:lnTo>
                <a:lnTo>
                  <a:pt x="550647" y="1304609"/>
                </a:lnTo>
                <a:lnTo>
                  <a:pt x="538913" y="1298259"/>
                </a:lnTo>
                <a:lnTo>
                  <a:pt x="527179" y="1290956"/>
                </a:lnTo>
                <a:lnTo>
                  <a:pt x="515444" y="1282701"/>
                </a:lnTo>
                <a:lnTo>
                  <a:pt x="503710" y="1274446"/>
                </a:lnTo>
                <a:lnTo>
                  <a:pt x="492293" y="1265239"/>
                </a:lnTo>
                <a:lnTo>
                  <a:pt x="481193" y="1255396"/>
                </a:lnTo>
                <a:lnTo>
                  <a:pt x="470093" y="1244919"/>
                </a:lnTo>
                <a:lnTo>
                  <a:pt x="459310" y="1233806"/>
                </a:lnTo>
                <a:lnTo>
                  <a:pt x="448845" y="1222376"/>
                </a:lnTo>
                <a:lnTo>
                  <a:pt x="438696" y="1209994"/>
                </a:lnTo>
                <a:lnTo>
                  <a:pt x="429499" y="1197611"/>
                </a:lnTo>
                <a:lnTo>
                  <a:pt x="419985" y="1184276"/>
                </a:lnTo>
                <a:lnTo>
                  <a:pt x="411422" y="1170624"/>
                </a:lnTo>
                <a:lnTo>
                  <a:pt x="403176" y="1156336"/>
                </a:lnTo>
                <a:lnTo>
                  <a:pt x="395565" y="1141731"/>
                </a:lnTo>
                <a:lnTo>
                  <a:pt x="388588" y="1126809"/>
                </a:lnTo>
                <a:lnTo>
                  <a:pt x="385416" y="1119189"/>
                </a:lnTo>
                <a:lnTo>
                  <a:pt x="382245" y="1111569"/>
                </a:lnTo>
                <a:lnTo>
                  <a:pt x="379390" y="1103631"/>
                </a:lnTo>
                <a:lnTo>
                  <a:pt x="376853" y="1095694"/>
                </a:lnTo>
                <a:lnTo>
                  <a:pt x="374316" y="1087756"/>
                </a:lnTo>
                <a:lnTo>
                  <a:pt x="372096" y="1079501"/>
                </a:lnTo>
                <a:lnTo>
                  <a:pt x="369559" y="1070929"/>
                </a:lnTo>
                <a:lnTo>
                  <a:pt x="367656" y="1062674"/>
                </a:lnTo>
                <a:lnTo>
                  <a:pt x="366071" y="1054419"/>
                </a:lnTo>
                <a:lnTo>
                  <a:pt x="364485" y="1045846"/>
                </a:lnTo>
                <a:lnTo>
                  <a:pt x="363216" y="1037274"/>
                </a:lnTo>
                <a:lnTo>
                  <a:pt x="362265" y="1028384"/>
                </a:lnTo>
                <a:lnTo>
                  <a:pt x="361313" y="1019811"/>
                </a:lnTo>
                <a:lnTo>
                  <a:pt x="360996" y="1010921"/>
                </a:lnTo>
                <a:lnTo>
                  <a:pt x="360362" y="1002031"/>
                </a:lnTo>
                <a:lnTo>
                  <a:pt x="360362" y="992823"/>
                </a:lnTo>
                <a:lnTo>
                  <a:pt x="360679" y="975678"/>
                </a:lnTo>
                <a:lnTo>
                  <a:pt x="361948" y="958533"/>
                </a:lnTo>
                <a:lnTo>
                  <a:pt x="363533" y="941706"/>
                </a:lnTo>
                <a:lnTo>
                  <a:pt x="366071" y="924878"/>
                </a:lnTo>
                <a:lnTo>
                  <a:pt x="368925" y="908686"/>
                </a:lnTo>
                <a:lnTo>
                  <a:pt x="373048" y="892811"/>
                </a:lnTo>
                <a:lnTo>
                  <a:pt x="377171" y="876936"/>
                </a:lnTo>
                <a:lnTo>
                  <a:pt x="382245" y="861696"/>
                </a:lnTo>
                <a:lnTo>
                  <a:pt x="387953" y="847091"/>
                </a:lnTo>
                <a:lnTo>
                  <a:pt x="393979" y="832168"/>
                </a:lnTo>
                <a:lnTo>
                  <a:pt x="400956" y="818198"/>
                </a:lnTo>
                <a:lnTo>
                  <a:pt x="408568" y="804546"/>
                </a:lnTo>
                <a:lnTo>
                  <a:pt x="416179" y="791211"/>
                </a:lnTo>
                <a:lnTo>
                  <a:pt x="424425" y="778511"/>
                </a:lnTo>
                <a:lnTo>
                  <a:pt x="433305" y="766446"/>
                </a:lnTo>
                <a:lnTo>
                  <a:pt x="442819" y="754698"/>
                </a:lnTo>
                <a:lnTo>
                  <a:pt x="452650" y="743586"/>
                </a:lnTo>
                <a:lnTo>
                  <a:pt x="462482" y="732791"/>
                </a:lnTo>
                <a:lnTo>
                  <a:pt x="473264" y="722631"/>
                </a:lnTo>
                <a:lnTo>
                  <a:pt x="484047" y="713423"/>
                </a:lnTo>
                <a:lnTo>
                  <a:pt x="495464" y="704533"/>
                </a:lnTo>
                <a:lnTo>
                  <a:pt x="507516" y="696596"/>
                </a:lnTo>
                <a:lnTo>
                  <a:pt x="519567" y="688976"/>
                </a:lnTo>
                <a:lnTo>
                  <a:pt x="531936" y="682308"/>
                </a:lnTo>
                <a:lnTo>
                  <a:pt x="538278" y="679133"/>
                </a:lnTo>
                <a:lnTo>
                  <a:pt x="544938" y="676276"/>
                </a:lnTo>
                <a:lnTo>
                  <a:pt x="551281" y="673418"/>
                </a:lnTo>
                <a:lnTo>
                  <a:pt x="557941" y="670878"/>
                </a:lnTo>
                <a:lnTo>
                  <a:pt x="564284" y="668338"/>
                </a:lnTo>
                <a:lnTo>
                  <a:pt x="571261" y="666433"/>
                </a:lnTo>
                <a:lnTo>
                  <a:pt x="577921" y="664211"/>
                </a:lnTo>
                <a:lnTo>
                  <a:pt x="584898" y="662623"/>
                </a:lnTo>
                <a:lnTo>
                  <a:pt x="591875" y="661036"/>
                </a:lnTo>
                <a:lnTo>
                  <a:pt x="598535" y="659766"/>
                </a:lnTo>
                <a:lnTo>
                  <a:pt x="605830" y="658178"/>
                </a:lnTo>
                <a:lnTo>
                  <a:pt x="612490" y="657226"/>
                </a:lnTo>
                <a:lnTo>
                  <a:pt x="619784" y="656591"/>
                </a:lnTo>
                <a:lnTo>
                  <a:pt x="627078" y="655956"/>
                </a:lnTo>
                <a:lnTo>
                  <a:pt x="634055" y="655638"/>
                </a:lnTo>
                <a:close/>
                <a:moveTo>
                  <a:pt x="1604962" y="463550"/>
                </a:moveTo>
                <a:lnTo>
                  <a:pt x="1776412" y="463550"/>
                </a:lnTo>
                <a:lnTo>
                  <a:pt x="1776412" y="1252538"/>
                </a:lnTo>
                <a:lnTo>
                  <a:pt x="1604962" y="1252538"/>
                </a:lnTo>
                <a:lnTo>
                  <a:pt x="1604962" y="463550"/>
                </a:lnTo>
                <a:close/>
                <a:moveTo>
                  <a:pt x="0" y="0"/>
                </a:moveTo>
                <a:lnTo>
                  <a:pt x="2125663" y="0"/>
                </a:lnTo>
                <a:lnTo>
                  <a:pt x="2125663" y="171553"/>
                </a:lnTo>
                <a:lnTo>
                  <a:pt x="2039621" y="171553"/>
                </a:lnTo>
                <a:lnTo>
                  <a:pt x="2039621" y="1577975"/>
                </a:lnTo>
                <a:lnTo>
                  <a:pt x="1252220" y="1577975"/>
                </a:lnTo>
                <a:lnTo>
                  <a:pt x="1252220" y="1449310"/>
                </a:lnTo>
                <a:lnTo>
                  <a:pt x="1911033" y="1449310"/>
                </a:lnTo>
                <a:lnTo>
                  <a:pt x="1911033" y="171553"/>
                </a:lnTo>
                <a:lnTo>
                  <a:pt x="195263" y="171553"/>
                </a:lnTo>
                <a:lnTo>
                  <a:pt x="195263" y="1249164"/>
                </a:lnTo>
                <a:lnTo>
                  <a:pt x="66675" y="1249164"/>
                </a:lnTo>
                <a:lnTo>
                  <a:pt x="66675" y="171553"/>
                </a:lnTo>
                <a:lnTo>
                  <a:pt x="0" y="171553"/>
                </a:lnTo>
                <a:lnTo>
                  <a:pt x="0" y="0"/>
                </a:lnTo>
                <a:close/>
              </a:path>
            </a:pathLst>
          </a:custGeom>
          <a:solidFill>
            <a:schemeClr val="bg1"/>
          </a:solidFill>
          <a:ln>
            <a:noFill/>
          </a:ln>
          <a:extLst/>
        </p:spPr>
        <p:txBody>
          <a:bodyPr anchor="ctr">
            <a:scene3d>
              <a:camera prst="orthographicFront"/>
              <a:lightRig rig="threePt" dir="t"/>
            </a:scene3d>
            <a:sp3d contourW="12700">
              <a:contourClr>
                <a:srgbClr val="FFFFFF"/>
              </a:contourClr>
            </a:sp3d>
          </a:bodyPr>
          <a:lstStyle/>
          <a:p>
            <a:pPr algn="ctr">
              <a:defRPr/>
            </a:pPr>
            <a:endParaRPr lang="zh-CN" altLang="en-US">
              <a:solidFill>
                <a:srgbClr val="1C666E"/>
              </a:solidFill>
              <a:ea typeface="宋体" panose="02010600030101010101" pitchFamily="2" charset="-122"/>
            </a:endParaRPr>
          </a:p>
        </p:txBody>
      </p:sp>
      <p:sp>
        <p:nvSpPr>
          <p:cNvPr id="40" name="矩形 39"/>
          <p:cNvSpPr/>
          <p:nvPr/>
        </p:nvSpPr>
        <p:spPr>
          <a:xfrm>
            <a:off x="9412843" y="188639"/>
            <a:ext cx="933216" cy="334417"/>
          </a:xfrm>
          <a:prstGeom prst="rect">
            <a:avLst/>
          </a:prstGeom>
          <a:solidFill>
            <a:schemeClr val="accent5">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400"/>
          </a:p>
        </p:txBody>
      </p:sp>
      <p:sp>
        <p:nvSpPr>
          <p:cNvPr id="41" name="矩形 40"/>
          <p:cNvSpPr/>
          <p:nvPr/>
        </p:nvSpPr>
        <p:spPr>
          <a:xfrm>
            <a:off x="10347503" y="187549"/>
            <a:ext cx="1582732" cy="334417"/>
          </a:xfrm>
          <a:prstGeom prst="rect">
            <a:avLst/>
          </a:prstGeom>
          <a:solidFill>
            <a:srgbClr val="31859C">
              <a:alpha val="7098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600"/>
          </a:p>
        </p:txBody>
      </p:sp>
      <p:sp>
        <p:nvSpPr>
          <p:cNvPr id="42" name="文本框 9"/>
          <p:cNvSpPr txBox="1"/>
          <p:nvPr/>
        </p:nvSpPr>
        <p:spPr>
          <a:xfrm>
            <a:off x="9412843" y="221071"/>
            <a:ext cx="933216" cy="284693"/>
          </a:xfrm>
          <a:prstGeom prst="rect">
            <a:avLst/>
          </a:prstGeom>
          <a:noFill/>
        </p:spPr>
        <p:txBody>
          <a:bodyPr wrap="square" lIns="68580" tIns="34290" rIns="68580" bIns="34290" rtlCol="0">
            <a:spAutoFit/>
          </a:bodyPr>
          <a:lstStyle/>
          <a:p>
            <a:pPr marL="0" lvl="1" algn="ctr"/>
            <a:r>
              <a:rPr lang="zh-CN" altLang="en-US" sz="1400" dirty="0" smtClean="0">
                <a:solidFill>
                  <a:schemeClr val="bg1"/>
                </a:solidFill>
                <a:latin typeface="微软雅黑" pitchFamily="34" charset="-122"/>
                <a:ea typeface="微软雅黑" pitchFamily="34" charset="-122"/>
              </a:rPr>
              <a:t>第二章</a:t>
            </a:r>
            <a:endParaRPr lang="zh-CN" altLang="en-US" sz="1400" dirty="0">
              <a:solidFill>
                <a:schemeClr val="bg1"/>
              </a:solidFill>
              <a:latin typeface="微软雅黑" pitchFamily="34" charset="-122"/>
              <a:ea typeface="微软雅黑" pitchFamily="34" charset="-122"/>
            </a:endParaRPr>
          </a:p>
        </p:txBody>
      </p:sp>
      <p:sp>
        <p:nvSpPr>
          <p:cNvPr id="43" name="文本框 9"/>
          <p:cNvSpPr txBox="1"/>
          <p:nvPr/>
        </p:nvSpPr>
        <p:spPr>
          <a:xfrm>
            <a:off x="10338630" y="213500"/>
            <a:ext cx="1584176" cy="284693"/>
          </a:xfrm>
          <a:prstGeom prst="rect">
            <a:avLst/>
          </a:prstGeom>
          <a:noFill/>
        </p:spPr>
        <p:txBody>
          <a:bodyPr wrap="square" lIns="68580" tIns="34290" rIns="68580" bIns="34290" rtlCol="0">
            <a:spAutoFit/>
          </a:bodyPr>
          <a:lstStyle/>
          <a:p>
            <a:pPr marL="0" lvl="1" algn="ctr"/>
            <a:r>
              <a:rPr lang="zh-CN" altLang="en-US" sz="1400" dirty="0" smtClean="0">
                <a:solidFill>
                  <a:schemeClr val="bg1"/>
                </a:solidFill>
                <a:latin typeface="微软雅黑" pitchFamily="34" charset="-122"/>
                <a:ea typeface="微软雅黑" pitchFamily="34" charset="-122"/>
              </a:rPr>
              <a:t>项目介绍</a:t>
            </a:r>
            <a:endParaRPr lang="zh-CN" altLang="en-US" sz="1400" dirty="0">
              <a:solidFill>
                <a:schemeClr val="bg1"/>
              </a:solidFill>
              <a:latin typeface="微软雅黑" pitchFamily="34" charset="-122"/>
              <a:ea typeface="微软雅黑" pitchFamily="34" charset="-122"/>
            </a:endParaRPr>
          </a:p>
        </p:txBody>
      </p:sp>
      <p:sp>
        <p:nvSpPr>
          <p:cNvPr id="44" name="矩形 43"/>
          <p:cNvSpPr/>
          <p:nvPr/>
        </p:nvSpPr>
        <p:spPr>
          <a:xfrm rot="2700000">
            <a:off x="8642576" y="6569968"/>
            <a:ext cx="576064" cy="576064"/>
          </a:xfrm>
          <a:prstGeom prst="rect">
            <a:avLst/>
          </a:prstGeom>
          <a:solidFill>
            <a:srgbClr val="92D050">
              <a:alpha val="41176"/>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45" name="矩形 44"/>
          <p:cNvSpPr/>
          <p:nvPr/>
        </p:nvSpPr>
        <p:spPr>
          <a:xfrm rot="2700000">
            <a:off x="9457254" y="6572643"/>
            <a:ext cx="576064" cy="576064"/>
          </a:xfrm>
          <a:prstGeom prst="rect">
            <a:avLst/>
          </a:prstGeom>
          <a:solidFill>
            <a:srgbClr val="31859C">
              <a:alpha val="63137"/>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46" name="矩形 45"/>
          <p:cNvSpPr/>
          <p:nvPr/>
        </p:nvSpPr>
        <p:spPr>
          <a:xfrm rot="2700000">
            <a:off x="10271930" y="6574788"/>
            <a:ext cx="576064" cy="576064"/>
          </a:xfrm>
          <a:prstGeom prst="rect">
            <a:avLst/>
          </a:prstGeom>
          <a:solidFill>
            <a:srgbClr val="C0504D">
              <a:alpha val="56078"/>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47" name="矩形 46"/>
          <p:cNvSpPr/>
          <p:nvPr/>
        </p:nvSpPr>
        <p:spPr>
          <a:xfrm rot="2700000">
            <a:off x="9864592" y="6167450"/>
            <a:ext cx="576064" cy="576064"/>
          </a:xfrm>
          <a:prstGeom prst="rect">
            <a:avLst/>
          </a:prstGeom>
          <a:solidFill>
            <a:schemeClr val="accent1">
              <a:lumMod val="75000"/>
              <a:alpha val="18824"/>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48" name="矩形 47"/>
          <p:cNvSpPr/>
          <p:nvPr/>
        </p:nvSpPr>
        <p:spPr>
          <a:xfrm rot="2700000">
            <a:off x="10679269" y="6167450"/>
            <a:ext cx="576064" cy="576064"/>
          </a:xfrm>
          <a:prstGeom prst="rect">
            <a:avLst/>
          </a:prstGeom>
          <a:solidFill>
            <a:schemeClr val="accent1">
              <a:lumMod val="75000"/>
              <a:alpha val="18824"/>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Tree>
    <p:extLst>
      <p:ext uri="{BB962C8B-B14F-4D97-AF65-F5344CB8AC3E}">
        <p14:creationId xmlns:p14="http://schemas.microsoft.com/office/powerpoint/2010/main" val="2001940035"/>
      </p:ext>
    </p:extLst>
  </p:cSld>
  <p:clrMapOvr>
    <a:masterClrMapping/>
  </p:clrMapOvr>
  <mc:AlternateContent xmlns:mc="http://schemas.openxmlformats.org/markup-compatibility/2006" xmlns:p14="http://schemas.microsoft.com/office/powerpoint/2010/main">
    <mc:Choice Requires="p14">
      <p:transition spd="slow" p14:dur="1200">
        <p14:flip dir="r"/>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8" fill="hold" grpId="0" nodeType="afterEffect">
                                  <p:stCondLst>
                                    <p:cond delay="0"/>
                                  </p:stCondLst>
                                  <p:childTnLst>
                                    <p:set>
                                      <p:cBhvr>
                                        <p:cTn id="6" dur="1" fill="hold">
                                          <p:stCondLst>
                                            <p:cond delay="0"/>
                                          </p:stCondLst>
                                        </p:cTn>
                                        <p:tgtEl>
                                          <p:spTgt spid="11"/>
                                        </p:tgtEl>
                                        <p:attrNameLst>
                                          <p:attrName>style.visibility</p:attrName>
                                        </p:attrNameLst>
                                      </p:cBhvr>
                                      <p:to>
                                        <p:strVal val="visible"/>
                                      </p:to>
                                    </p:set>
                                    <p:anim calcmode="lin" valueType="num">
                                      <p:cBhvr additive="base">
                                        <p:cTn id="7" dur="500" fill="hold"/>
                                        <p:tgtEl>
                                          <p:spTgt spid="11"/>
                                        </p:tgtEl>
                                        <p:attrNameLst>
                                          <p:attrName>ppt_x</p:attrName>
                                        </p:attrNameLst>
                                      </p:cBhvr>
                                      <p:tavLst>
                                        <p:tav tm="0">
                                          <p:val>
                                            <p:strVal val="0-#ppt_w/2"/>
                                          </p:val>
                                        </p:tav>
                                        <p:tav tm="100000">
                                          <p:val>
                                            <p:strVal val="#ppt_x"/>
                                          </p:val>
                                        </p:tav>
                                      </p:tavLst>
                                    </p:anim>
                                    <p:anim calcmode="lin" valueType="num">
                                      <p:cBhvr additive="base">
                                        <p:cTn id="8" dur="500" fill="hold"/>
                                        <p:tgtEl>
                                          <p:spTgt spid="11"/>
                                        </p:tgtEl>
                                        <p:attrNameLst>
                                          <p:attrName>ppt_y</p:attrName>
                                        </p:attrNameLst>
                                      </p:cBhvr>
                                      <p:tavLst>
                                        <p:tav tm="0">
                                          <p:val>
                                            <p:strVal val="#ppt_y"/>
                                          </p:val>
                                        </p:tav>
                                        <p:tav tm="100000">
                                          <p:val>
                                            <p:strVal val="#ppt_y"/>
                                          </p:val>
                                        </p:tav>
                                      </p:tavLst>
                                    </p:anim>
                                  </p:childTnLst>
                                </p:cTn>
                              </p:par>
                            </p:childTnLst>
                          </p:cTn>
                        </p:par>
                        <p:par>
                          <p:cTn id="9" fill="hold">
                            <p:stCondLst>
                              <p:cond delay="500"/>
                            </p:stCondLst>
                            <p:childTnLst>
                              <p:par>
                                <p:cTn id="10" presetID="22" presetClass="entr" presetSubtype="2" fill="hold" grpId="0" nodeType="afterEffect">
                                  <p:stCondLst>
                                    <p:cond delay="0"/>
                                  </p:stCondLst>
                                  <p:childTnLst>
                                    <p:set>
                                      <p:cBhvr>
                                        <p:cTn id="11" dur="1" fill="hold">
                                          <p:stCondLst>
                                            <p:cond delay="0"/>
                                          </p:stCondLst>
                                        </p:cTn>
                                        <p:tgtEl>
                                          <p:spTgt spid="12"/>
                                        </p:tgtEl>
                                        <p:attrNameLst>
                                          <p:attrName>style.visibility</p:attrName>
                                        </p:attrNameLst>
                                      </p:cBhvr>
                                      <p:to>
                                        <p:strVal val="visible"/>
                                      </p:to>
                                    </p:set>
                                    <p:animEffect transition="in" filter="wipe(right)">
                                      <p:cBhvr>
                                        <p:cTn id="12" dur="500"/>
                                        <p:tgtEl>
                                          <p:spTgt spid="12"/>
                                        </p:tgtEl>
                                      </p:cBhvr>
                                    </p:animEffect>
                                  </p:childTnLst>
                                </p:cTn>
                              </p:par>
                              <p:par>
                                <p:cTn id="13" presetID="14" presetClass="entr" presetSubtype="10" fill="hold" grpId="0" nodeType="withEffect">
                                  <p:stCondLst>
                                    <p:cond delay="500"/>
                                  </p:stCondLst>
                                  <p:childTnLst>
                                    <p:set>
                                      <p:cBhvr>
                                        <p:cTn id="14" dur="1" fill="hold">
                                          <p:stCondLst>
                                            <p:cond delay="0"/>
                                          </p:stCondLst>
                                        </p:cTn>
                                        <p:tgtEl>
                                          <p:spTgt spid="13"/>
                                        </p:tgtEl>
                                        <p:attrNameLst>
                                          <p:attrName>style.visibility</p:attrName>
                                        </p:attrNameLst>
                                      </p:cBhvr>
                                      <p:to>
                                        <p:strVal val="visible"/>
                                      </p:to>
                                    </p:set>
                                    <p:animEffect transition="in" filter="randombar(horizontal)">
                                      <p:cBhvr>
                                        <p:cTn id="15" dur="400"/>
                                        <p:tgtEl>
                                          <p:spTgt spid="13"/>
                                        </p:tgtEl>
                                      </p:cBhvr>
                                    </p:animEffect>
                                  </p:childTnLst>
                                </p:cTn>
                              </p:par>
                              <p:par>
                                <p:cTn id="16" presetID="14" presetClass="entr" presetSubtype="10" fill="hold" grpId="0" nodeType="withEffect">
                                  <p:stCondLst>
                                    <p:cond delay="500"/>
                                  </p:stCondLst>
                                  <p:childTnLst>
                                    <p:set>
                                      <p:cBhvr>
                                        <p:cTn id="17" dur="1" fill="hold">
                                          <p:stCondLst>
                                            <p:cond delay="0"/>
                                          </p:stCondLst>
                                        </p:cTn>
                                        <p:tgtEl>
                                          <p:spTgt spid="14"/>
                                        </p:tgtEl>
                                        <p:attrNameLst>
                                          <p:attrName>style.visibility</p:attrName>
                                        </p:attrNameLst>
                                      </p:cBhvr>
                                      <p:to>
                                        <p:strVal val="visible"/>
                                      </p:to>
                                    </p:set>
                                    <p:animEffect transition="in" filter="randombar(horizontal)">
                                      <p:cBhvr>
                                        <p:cTn id="18" dur="400"/>
                                        <p:tgtEl>
                                          <p:spTgt spid="14"/>
                                        </p:tgtEl>
                                      </p:cBhvr>
                                    </p:animEffect>
                                  </p:childTnLst>
                                </p:cTn>
                              </p:par>
                              <p:par>
                                <p:cTn id="19" presetID="14" presetClass="entr" presetSubtype="10" fill="hold" grpId="0" nodeType="withEffect">
                                  <p:stCondLst>
                                    <p:cond delay="500"/>
                                  </p:stCondLst>
                                  <p:childTnLst>
                                    <p:set>
                                      <p:cBhvr>
                                        <p:cTn id="20" dur="1" fill="hold">
                                          <p:stCondLst>
                                            <p:cond delay="0"/>
                                          </p:stCondLst>
                                        </p:cTn>
                                        <p:tgtEl>
                                          <p:spTgt spid="15"/>
                                        </p:tgtEl>
                                        <p:attrNameLst>
                                          <p:attrName>style.visibility</p:attrName>
                                        </p:attrNameLst>
                                      </p:cBhvr>
                                      <p:to>
                                        <p:strVal val="visible"/>
                                      </p:to>
                                    </p:set>
                                    <p:animEffect transition="in" filter="randombar(horizontal)">
                                      <p:cBhvr>
                                        <p:cTn id="21" dur="400"/>
                                        <p:tgtEl>
                                          <p:spTgt spid="15"/>
                                        </p:tgtEl>
                                      </p:cBhvr>
                                    </p:animEffect>
                                  </p:childTnLst>
                                </p:cTn>
                              </p:par>
                            </p:childTnLst>
                          </p:cTn>
                        </p:par>
                        <p:par>
                          <p:cTn id="22" fill="hold">
                            <p:stCondLst>
                              <p:cond delay="1400"/>
                            </p:stCondLst>
                            <p:childTnLst>
                              <p:par>
                                <p:cTn id="23" presetID="22" presetClass="entr" presetSubtype="2" fill="hold" grpId="0" nodeType="afterEffect">
                                  <p:stCondLst>
                                    <p:cond delay="0"/>
                                  </p:stCondLst>
                                  <p:childTnLst>
                                    <p:set>
                                      <p:cBhvr>
                                        <p:cTn id="24" dur="1" fill="hold">
                                          <p:stCondLst>
                                            <p:cond delay="0"/>
                                          </p:stCondLst>
                                        </p:cTn>
                                        <p:tgtEl>
                                          <p:spTgt spid="16"/>
                                        </p:tgtEl>
                                        <p:attrNameLst>
                                          <p:attrName>style.visibility</p:attrName>
                                        </p:attrNameLst>
                                      </p:cBhvr>
                                      <p:to>
                                        <p:strVal val="visible"/>
                                      </p:to>
                                    </p:set>
                                    <p:animEffect transition="in" filter="wipe(right)">
                                      <p:cBhvr>
                                        <p:cTn id="25" dur="500"/>
                                        <p:tgtEl>
                                          <p:spTgt spid="16"/>
                                        </p:tgtEl>
                                      </p:cBhvr>
                                    </p:animEffect>
                                  </p:childTnLst>
                                </p:cTn>
                              </p:par>
                              <p:par>
                                <p:cTn id="26" presetID="14" presetClass="entr" presetSubtype="10" fill="hold" grpId="0" nodeType="withEffect">
                                  <p:stCondLst>
                                    <p:cond delay="500"/>
                                  </p:stCondLst>
                                  <p:childTnLst>
                                    <p:set>
                                      <p:cBhvr>
                                        <p:cTn id="27" dur="1" fill="hold">
                                          <p:stCondLst>
                                            <p:cond delay="0"/>
                                          </p:stCondLst>
                                        </p:cTn>
                                        <p:tgtEl>
                                          <p:spTgt spid="17"/>
                                        </p:tgtEl>
                                        <p:attrNameLst>
                                          <p:attrName>style.visibility</p:attrName>
                                        </p:attrNameLst>
                                      </p:cBhvr>
                                      <p:to>
                                        <p:strVal val="visible"/>
                                      </p:to>
                                    </p:set>
                                    <p:animEffect transition="in" filter="randombar(horizontal)">
                                      <p:cBhvr>
                                        <p:cTn id="28" dur="400"/>
                                        <p:tgtEl>
                                          <p:spTgt spid="17"/>
                                        </p:tgtEl>
                                      </p:cBhvr>
                                    </p:animEffect>
                                  </p:childTnLst>
                                </p:cTn>
                              </p:par>
                              <p:par>
                                <p:cTn id="29" presetID="14" presetClass="entr" presetSubtype="10" fill="hold" grpId="0" nodeType="withEffect">
                                  <p:stCondLst>
                                    <p:cond delay="500"/>
                                  </p:stCondLst>
                                  <p:childTnLst>
                                    <p:set>
                                      <p:cBhvr>
                                        <p:cTn id="30" dur="1" fill="hold">
                                          <p:stCondLst>
                                            <p:cond delay="0"/>
                                          </p:stCondLst>
                                        </p:cTn>
                                        <p:tgtEl>
                                          <p:spTgt spid="18"/>
                                        </p:tgtEl>
                                        <p:attrNameLst>
                                          <p:attrName>style.visibility</p:attrName>
                                        </p:attrNameLst>
                                      </p:cBhvr>
                                      <p:to>
                                        <p:strVal val="visible"/>
                                      </p:to>
                                    </p:set>
                                    <p:animEffect transition="in" filter="randombar(horizontal)">
                                      <p:cBhvr>
                                        <p:cTn id="31" dur="400"/>
                                        <p:tgtEl>
                                          <p:spTgt spid="18"/>
                                        </p:tgtEl>
                                      </p:cBhvr>
                                    </p:animEffect>
                                  </p:childTnLst>
                                </p:cTn>
                              </p:par>
                              <p:par>
                                <p:cTn id="32" presetID="14" presetClass="entr" presetSubtype="10" fill="hold" grpId="0" nodeType="withEffect">
                                  <p:stCondLst>
                                    <p:cond delay="500"/>
                                  </p:stCondLst>
                                  <p:childTnLst>
                                    <p:set>
                                      <p:cBhvr>
                                        <p:cTn id="33" dur="1" fill="hold">
                                          <p:stCondLst>
                                            <p:cond delay="0"/>
                                          </p:stCondLst>
                                        </p:cTn>
                                        <p:tgtEl>
                                          <p:spTgt spid="19"/>
                                        </p:tgtEl>
                                        <p:attrNameLst>
                                          <p:attrName>style.visibility</p:attrName>
                                        </p:attrNameLst>
                                      </p:cBhvr>
                                      <p:to>
                                        <p:strVal val="visible"/>
                                      </p:to>
                                    </p:set>
                                    <p:animEffect transition="in" filter="randombar(horizontal)">
                                      <p:cBhvr>
                                        <p:cTn id="34" dur="400"/>
                                        <p:tgtEl>
                                          <p:spTgt spid="19"/>
                                        </p:tgtEl>
                                      </p:cBhvr>
                                    </p:animEffect>
                                  </p:childTnLst>
                                </p:cTn>
                              </p:par>
                            </p:childTnLst>
                          </p:cTn>
                        </p:par>
                        <p:par>
                          <p:cTn id="35" fill="hold">
                            <p:stCondLst>
                              <p:cond delay="2300"/>
                            </p:stCondLst>
                            <p:childTnLst>
                              <p:par>
                                <p:cTn id="36" presetID="22" presetClass="entr" presetSubtype="2" fill="hold" grpId="0" nodeType="afterEffect">
                                  <p:stCondLst>
                                    <p:cond delay="0"/>
                                  </p:stCondLst>
                                  <p:childTnLst>
                                    <p:set>
                                      <p:cBhvr>
                                        <p:cTn id="37" dur="1" fill="hold">
                                          <p:stCondLst>
                                            <p:cond delay="0"/>
                                          </p:stCondLst>
                                        </p:cTn>
                                        <p:tgtEl>
                                          <p:spTgt spid="20"/>
                                        </p:tgtEl>
                                        <p:attrNameLst>
                                          <p:attrName>style.visibility</p:attrName>
                                        </p:attrNameLst>
                                      </p:cBhvr>
                                      <p:to>
                                        <p:strVal val="visible"/>
                                      </p:to>
                                    </p:set>
                                    <p:animEffect transition="in" filter="wipe(right)">
                                      <p:cBhvr>
                                        <p:cTn id="38" dur="500"/>
                                        <p:tgtEl>
                                          <p:spTgt spid="20"/>
                                        </p:tgtEl>
                                      </p:cBhvr>
                                    </p:animEffect>
                                  </p:childTnLst>
                                </p:cTn>
                              </p:par>
                              <p:par>
                                <p:cTn id="39" presetID="14" presetClass="entr" presetSubtype="10" fill="hold" grpId="0" nodeType="withEffect">
                                  <p:stCondLst>
                                    <p:cond delay="500"/>
                                  </p:stCondLst>
                                  <p:childTnLst>
                                    <p:set>
                                      <p:cBhvr>
                                        <p:cTn id="40" dur="1" fill="hold">
                                          <p:stCondLst>
                                            <p:cond delay="0"/>
                                          </p:stCondLst>
                                        </p:cTn>
                                        <p:tgtEl>
                                          <p:spTgt spid="21"/>
                                        </p:tgtEl>
                                        <p:attrNameLst>
                                          <p:attrName>style.visibility</p:attrName>
                                        </p:attrNameLst>
                                      </p:cBhvr>
                                      <p:to>
                                        <p:strVal val="visible"/>
                                      </p:to>
                                    </p:set>
                                    <p:animEffect transition="in" filter="randombar(horizontal)">
                                      <p:cBhvr>
                                        <p:cTn id="41" dur="400"/>
                                        <p:tgtEl>
                                          <p:spTgt spid="21"/>
                                        </p:tgtEl>
                                      </p:cBhvr>
                                    </p:animEffect>
                                  </p:childTnLst>
                                </p:cTn>
                              </p:par>
                              <p:par>
                                <p:cTn id="42" presetID="14" presetClass="entr" presetSubtype="10" fill="hold" grpId="0" nodeType="withEffect">
                                  <p:stCondLst>
                                    <p:cond delay="500"/>
                                  </p:stCondLst>
                                  <p:childTnLst>
                                    <p:set>
                                      <p:cBhvr>
                                        <p:cTn id="43" dur="1" fill="hold">
                                          <p:stCondLst>
                                            <p:cond delay="0"/>
                                          </p:stCondLst>
                                        </p:cTn>
                                        <p:tgtEl>
                                          <p:spTgt spid="22"/>
                                        </p:tgtEl>
                                        <p:attrNameLst>
                                          <p:attrName>style.visibility</p:attrName>
                                        </p:attrNameLst>
                                      </p:cBhvr>
                                      <p:to>
                                        <p:strVal val="visible"/>
                                      </p:to>
                                    </p:set>
                                    <p:animEffect transition="in" filter="randombar(horizontal)">
                                      <p:cBhvr>
                                        <p:cTn id="44" dur="400"/>
                                        <p:tgtEl>
                                          <p:spTgt spid="22"/>
                                        </p:tgtEl>
                                      </p:cBhvr>
                                    </p:animEffect>
                                  </p:childTnLst>
                                </p:cTn>
                              </p:par>
                              <p:par>
                                <p:cTn id="45" presetID="14" presetClass="entr" presetSubtype="10" fill="hold" grpId="0" nodeType="withEffect">
                                  <p:stCondLst>
                                    <p:cond delay="500"/>
                                  </p:stCondLst>
                                  <p:childTnLst>
                                    <p:set>
                                      <p:cBhvr>
                                        <p:cTn id="46" dur="1" fill="hold">
                                          <p:stCondLst>
                                            <p:cond delay="0"/>
                                          </p:stCondLst>
                                        </p:cTn>
                                        <p:tgtEl>
                                          <p:spTgt spid="23"/>
                                        </p:tgtEl>
                                        <p:attrNameLst>
                                          <p:attrName>style.visibility</p:attrName>
                                        </p:attrNameLst>
                                      </p:cBhvr>
                                      <p:to>
                                        <p:strVal val="visible"/>
                                      </p:to>
                                    </p:set>
                                    <p:animEffect transition="in" filter="randombar(horizontal)">
                                      <p:cBhvr>
                                        <p:cTn id="47" dur="400"/>
                                        <p:tgtEl>
                                          <p:spTgt spid="23"/>
                                        </p:tgtEl>
                                      </p:cBhvr>
                                    </p:animEffect>
                                  </p:childTnLst>
                                </p:cTn>
                              </p:par>
                            </p:childTnLst>
                          </p:cTn>
                        </p:par>
                        <p:par>
                          <p:cTn id="48" fill="hold">
                            <p:stCondLst>
                              <p:cond delay="3200"/>
                            </p:stCondLst>
                            <p:childTnLst>
                              <p:par>
                                <p:cTn id="49" presetID="1" presetClass="entr" presetSubtype="0" fill="hold" grpId="0" nodeType="afterEffect">
                                  <p:stCondLst>
                                    <p:cond delay="0"/>
                                  </p:stCondLst>
                                  <p:childTnLst>
                                    <p:set>
                                      <p:cBhvr>
                                        <p:cTn id="50" dur="1" fill="hold">
                                          <p:stCondLst>
                                            <p:cond delay="0"/>
                                          </p:stCondLst>
                                        </p:cTn>
                                        <p:tgtEl>
                                          <p:spTgt spid="24"/>
                                        </p:tgtEl>
                                        <p:attrNameLst>
                                          <p:attrName>style.visibility</p:attrName>
                                        </p:attrNameLst>
                                      </p:cBhvr>
                                      <p:to>
                                        <p:strVal val="visible"/>
                                      </p:to>
                                    </p:set>
                                  </p:childTnLst>
                                </p:cTn>
                              </p:par>
                              <p:par>
                                <p:cTn id="51" presetID="35" presetClass="path" presetSubtype="0" accel="50000" decel="50000" fill="hold" grpId="1" nodeType="withEffect">
                                  <p:stCondLst>
                                    <p:cond delay="0"/>
                                  </p:stCondLst>
                                  <p:childTnLst>
                                    <p:animMotion origin="layout" path="M -3.56836E-6 -3.7037E-7 L 0.36686 0.15278 " pathEditMode="relative" rAng="0" ptsTypes="AA">
                                      <p:cBhvr>
                                        <p:cTn id="52" dur="500" spd="-99900" fill="hold"/>
                                        <p:tgtEl>
                                          <p:spTgt spid="24"/>
                                        </p:tgtEl>
                                        <p:attrNameLst>
                                          <p:attrName>ppt_x,ppt_y</p:attrName>
                                        </p:attrNameLst>
                                      </p:cBhvr>
                                      <p:rCtr x="18343" y="7639"/>
                                    </p:animMotion>
                                  </p:childTnLst>
                                </p:cTn>
                              </p:par>
                              <p:par>
                                <p:cTn id="53" presetID="1" presetClass="entr" presetSubtype="0" fill="hold" grpId="0" nodeType="withEffect">
                                  <p:stCondLst>
                                    <p:cond delay="0"/>
                                  </p:stCondLst>
                                  <p:childTnLst>
                                    <p:set>
                                      <p:cBhvr>
                                        <p:cTn id="54" dur="1" fill="hold">
                                          <p:stCondLst>
                                            <p:cond delay="0"/>
                                          </p:stCondLst>
                                        </p:cTn>
                                        <p:tgtEl>
                                          <p:spTgt spid="25"/>
                                        </p:tgtEl>
                                        <p:attrNameLst>
                                          <p:attrName>style.visibility</p:attrName>
                                        </p:attrNameLst>
                                      </p:cBhvr>
                                      <p:to>
                                        <p:strVal val="visible"/>
                                      </p:to>
                                    </p:set>
                                  </p:childTnLst>
                                </p:cTn>
                              </p:par>
                              <p:par>
                                <p:cTn id="55" presetID="35" presetClass="path" presetSubtype="0" accel="50000" decel="50000" fill="hold" grpId="1" nodeType="withEffect">
                                  <p:stCondLst>
                                    <p:cond delay="0"/>
                                  </p:stCondLst>
                                  <p:childTnLst>
                                    <p:animMotion origin="layout" path="M 7.85742E-7 -3.33333E-6 L -0.39495 -0.11018 " pathEditMode="relative" rAng="0" ptsTypes="AA">
                                      <p:cBhvr>
                                        <p:cTn id="56" dur="500" spd="-99900" fill="hold"/>
                                        <p:tgtEl>
                                          <p:spTgt spid="25"/>
                                        </p:tgtEl>
                                        <p:attrNameLst>
                                          <p:attrName>ppt_x,ppt_y</p:attrName>
                                        </p:attrNameLst>
                                      </p:cBhvr>
                                      <p:rCtr x="-19748" y="-5509"/>
                                    </p:animMotion>
                                  </p:childTnLst>
                                </p:cTn>
                              </p:par>
                            </p:childTnLst>
                          </p:cTn>
                        </p:par>
                        <p:par>
                          <p:cTn id="57" fill="hold">
                            <p:stCondLst>
                              <p:cond delay="3700"/>
                            </p:stCondLst>
                            <p:childTnLst>
                              <p:par>
                                <p:cTn id="58" presetID="18" presetClass="entr" presetSubtype="3" fill="hold" grpId="0" nodeType="afterEffect">
                                  <p:stCondLst>
                                    <p:cond delay="0"/>
                                  </p:stCondLst>
                                  <p:childTnLst>
                                    <p:set>
                                      <p:cBhvr>
                                        <p:cTn id="59" dur="1" fill="hold">
                                          <p:stCondLst>
                                            <p:cond delay="0"/>
                                          </p:stCondLst>
                                        </p:cTn>
                                        <p:tgtEl>
                                          <p:spTgt spid="26"/>
                                        </p:tgtEl>
                                        <p:attrNameLst>
                                          <p:attrName>style.visibility</p:attrName>
                                        </p:attrNameLst>
                                      </p:cBhvr>
                                      <p:to>
                                        <p:strVal val="visible"/>
                                      </p:to>
                                    </p:set>
                                    <p:animEffect transition="in" filter="strips(upRight)">
                                      <p:cBhvr>
                                        <p:cTn id="60" dur="500"/>
                                        <p:tgtEl>
                                          <p:spTgt spid="26"/>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1" grpId="0" animBg="1"/>
      <p:bldP spid="12" grpId="0" animBg="1"/>
      <p:bldP spid="13" grpId="0"/>
      <p:bldP spid="14" grpId="0"/>
      <p:bldP spid="15" grpId="0"/>
      <p:bldP spid="16" grpId="0" animBg="1"/>
      <p:bldP spid="17" grpId="0"/>
      <p:bldP spid="18" grpId="0"/>
      <p:bldP spid="19" grpId="0"/>
      <p:bldP spid="20" grpId="0" animBg="1"/>
      <p:bldP spid="21" grpId="0"/>
      <p:bldP spid="22" grpId="0"/>
      <p:bldP spid="23" grpId="0"/>
      <p:bldP spid="24" grpId="0" animBg="1"/>
      <p:bldP spid="24" grpId="1" animBg="1"/>
      <p:bldP spid="25" grpId="0" animBg="1"/>
      <p:bldP spid="25" grpId="1" animBg="1"/>
      <p:bldP spid="26" grpId="0"/>
    </p:bld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3" name="文本框 9"/>
          <p:cNvSpPr txBox="1"/>
          <p:nvPr/>
        </p:nvSpPr>
        <p:spPr>
          <a:xfrm>
            <a:off x="985019" y="188640"/>
            <a:ext cx="1872208" cy="346249"/>
          </a:xfrm>
          <a:prstGeom prst="rect">
            <a:avLst/>
          </a:prstGeom>
          <a:noFill/>
        </p:spPr>
        <p:txBody>
          <a:bodyPr wrap="square" lIns="68580" tIns="34290" rIns="68580" bIns="34290" rtlCol="0">
            <a:spAutoFit/>
          </a:bodyPr>
          <a:lstStyle/>
          <a:p>
            <a:pPr marL="0" lvl="1"/>
            <a:r>
              <a:rPr lang="zh-CN" altLang="en-US" dirty="0" smtClean="0">
                <a:solidFill>
                  <a:schemeClr val="tx1">
                    <a:lumMod val="65000"/>
                    <a:lumOff val="35000"/>
                  </a:schemeClr>
                </a:solidFill>
                <a:latin typeface="微软雅黑" pitchFamily="34" charset="-122"/>
                <a:ea typeface="微软雅黑" pitchFamily="34" charset="-122"/>
              </a:rPr>
              <a:t>竞争对手分析</a:t>
            </a:r>
            <a:endParaRPr lang="zh-CN" altLang="en-US" dirty="0">
              <a:solidFill>
                <a:schemeClr val="tx1">
                  <a:lumMod val="65000"/>
                  <a:lumOff val="35000"/>
                </a:schemeClr>
              </a:solidFill>
              <a:latin typeface="微软雅黑" pitchFamily="34" charset="-122"/>
              <a:ea typeface="微软雅黑" pitchFamily="34" charset="-122"/>
            </a:endParaRPr>
          </a:p>
        </p:txBody>
      </p:sp>
      <p:cxnSp>
        <p:nvCxnSpPr>
          <p:cNvPr id="4" name="直接连接符 3"/>
          <p:cNvCxnSpPr/>
          <p:nvPr/>
        </p:nvCxnSpPr>
        <p:spPr>
          <a:xfrm>
            <a:off x="841003" y="505764"/>
            <a:ext cx="8571840" cy="0"/>
          </a:xfrm>
          <a:prstGeom prst="line">
            <a:avLst/>
          </a:prstGeom>
          <a:ln>
            <a:solidFill>
              <a:schemeClr val="bg1">
                <a:lumMod val="50000"/>
              </a:schemeClr>
            </a:solidFill>
            <a:prstDash val="dash"/>
          </a:ln>
        </p:spPr>
        <p:style>
          <a:lnRef idx="1">
            <a:schemeClr val="accent1"/>
          </a:lnRef>
          <a:fillRef idx="0">
            <a:schemeClr val="accent1"/>
          </a:fillRef>
          <a:effectRef idx="0">
            <a:schemeClr val="accent1"/>
          </a:effectRef>
          <a:fontRef idx="minor">
            <a:schemeClr val="tx1"/>
          </a:fontRef>
        </p:style>
      </p:cxnSp>
      <p:sp>
        <p:nvSpPr>
          <p:cNvPr id="44" name="Freeform 14"/>
          <p:cNvSpPr>
            <a:spLocks/>
          </p:cNvSpPr>
          <p:nvPr/>
        </p:nvSpPr>
        <p:spPr bwMode="auto">
          <a:xfrm rot="13500000">
            <a:off x="3465941" y="2402448"/>
            <a:ext cx="1159156" cy="1929618"/>
          </a:xfrm>
          <a:custGeom>
            <a:avLst/>
            <a:gdLst>
              <a:gd name="T0" fmla="*/ 329 w 486"/>
              <a:gd name="T1" fmla="*/ 0 h 799"/>
              <a:gd name="T2" fmla="*/ 378 w 486"/>
              <a:gd name="T3" fmla="*/ 1 h 799"/>
              <a:gd name="T4" fmla="*/ 430 w 486"/>
              <a:gd name="T5" fmla="*/ 7 h 799"/>
              <a:gd name="T6" fmla="*/ 486 w 486"/>
              <a:gd name="T7" fmla="*/ 19 h 799"/>
              <a:gd name="T8" fmla="*/ 483 w 486"/>
              <a:gd name="T9" fmla="*/ 30 h 799"/>
              <a:gd name="T10" fmla="*/ 428 w 486"/>
              <a:gd name="T11" fmla="*/ 19 h 799"/>
              <a:gd name="T12" fmla="*/ 376 w 486"/>
              <a:gd name="T13" fmla="*/ 13 h 799"/>
              <a:gd name="T14" fmla="*/ 329 w 486"/>
              <a:gd name="T15" fmla="*/ 12 h 799"/>
              <a:gd name="T16" fmla="*/ 278 w 486"/>
              <a:gd name="T17" fmla="*/ 15 h 799"/>
              <a:gd name="T18" fmla="*/ 231 w 486"/>
              <a:gd name="T19" fmla="*/ 22 h 799"/>
              <a:gd name="T20" fmla="*/ 191 w 486"/>
              <a:gd name="T21" fmla="*/ 36 h 799"/>
              <a:gd name="T22" fmla="*/ 153 w 486"/>
              <a:gd name="T23" fmla="*/ 53 h 799"/>
              <a:gd name="T24" fmla="*/ 122 w 486"/>
              <a:gd name="T25" fmla="*/ 74 h 799"/>
              <a:gd name="T26" fmla="*/ 94 w 486"/>
              <a:gd name="T27" fmla="*/ 101 h 799"/>
              <a:gd name="T28" fmla="*/ 72 w 486"/>
              <a:gd name="T29" fmla="*/ 129 h 799"/>
              <a:gd name="T30" fmla="*/ 52 w 486"/>
              <a:gd name="T31" fmla="*/ 162 h 799"/>
              <a:gd name="T32" fmla="*/ 38 w 486"/>
              <a:gd name="T33" fmla="*/ 198 h 799"/>
              <a:gd name="T34" fmla="*/ 27 w 486"/>
              <a:gd name="T35" fmla="*/ 235 h 799"/>
              <a:gd name="T36" fmla="*/ 18 w 486"/>
              <a:gd name="T37" fmla="*/ 275 h 799"/>
              <a:gd name="T38" fmla="*/ 14 w 486"/>
              <a:gd name="T39" fmla="*/ 317 h 799"/>
              <a:gd name="T40" fmla="*/ 12 w 486"/>
              <a:gd name="T41" fmla="*/ 361 h 799"/>
              <a:gd name="T42" fmla="*/ 17 w 486"/>
              <a:gd name="T43" fmla="*/ 434 h 799"/>
              <a:gd name="T44" fmla="*/ 27 w 486"/>
              <a:gd name="T45" fmla="*/ 510 h 799"/>
              <a:gd name="T46" fmla="*/ 45 w 486"/>
              <a:gd name="T47" fmla="*/ 584 h 799"/>
              <a:gd name="T48" fmla="*/ 67 w 486"/>
              <a:gd name="T49" fmla="*/ 657 h 799"/>
              <a:gd name="T50" fmla="*/ 95 w 486"/>
              <a:gd name="T51" fmla="*/ 727 h 799"/>
              <a:gd name="T52" fmla="*/ 127 w 486"/>
              <a:gd name="T53" fmla="*/ 793 h 799"/>
              <a:gd name="T54" fmla="*/ 127 w 486"/>
              <a:gd name="T55" fmla="*/ 793 h 799"/>
              <a:gd name="T56" fmla="*/ 115 w 486"/>
              <a:gd name="T57" fmla="*/ 799 h 799"/>
              <a:gd name="T58" fmla="*/ 84 w 486"/>
              <a:gd name="T59" fmla="*/ 733 h 799"/>
              <a:gd name="T60" fmla="*/ 55 w 486"/>
              <a:gd name="T61" fmla="*/ 662 h 799"/>
              <a:gd name="T62" fmla="*/ 33 w 486"/>
              <a:gd name="T63" fmla="*/ 587 h 799"/>
              <a:gd name="T64" fmla="*/ 15 w 486"/>
              <a:gd name="T65" fmla="*/ 512 h 799"/>
              <a:gd name="T66" fmla="*/ 5 w 486"/>
              <a:gd name="T67" fmla="*/ 436 h 799"/>
              <a:gd name="T68" fmla="*/ 0 w 486"/>
              <a:gd name="T69" fmla="*/ 361 h 799"/>
              <a:gd name="T70" fmla="*/ 2 w 486"/>
              <a:gd name="T71" fmla="*/ 312 h 799"/>
              <a:gd name="T72" fmla="*/ 8 w 486"/>
              <a:gd name="T73" fmla="*/ 266 h 799"/>
              <a:gd name="T74" fmla="*/ 17 w 486"/>
              <a:gd name="T75" fmla="*/ 222 h 799"/>
              <a:gd name="T76" fmla="*/ 32 w 486"/>
              <a:gd name="T77" fmla="*/ 180 h 799"/>
              <a:gd name="T78" fmla="*/ 49 w 486"/>
              <a:gd name="T79" fmla="*/ 143 h 799"/>
              <a:gd name="T80" fmla="*/ 73 w 486"/>
              <a:gd name="T81" fmla="*/ 107 h 799"/>
              <a:gd name="T82" fmla="*/ 97 w 486"/>
              <a:gd name="T83" fmla="*/ 80 h 799"/>
              <a:gd name="T84" fmla="*/ 125 w 486"/>
              <a:gd name="T85" fmla="*/ 56 h 799"/>
              <a:gd name="T86" fmla="*/ 158 w 486"/>
              <a:gd name="T87" fmla="*/ 37 h 799"/>
              <a:gd name="T88" fmla="*/ 194 w 486"/>
              <a:gd name="T89" fmla="*/ 21 h 799"/>
              <a:gd name="T90" fmla="*/ 235 w 486"/>
              <a:gd name="T91" fmla="*/ 9 h 799"/>
              <a:gd name="T92" fmla="*/ 280 w 486"/>
              <a:gd name="T93" fmla="*/ 1 h 799"/>
              <a:gd name="T94" fmla="*/ 329 w 486"/>
              <a:gd name="T95" fmla="*/ 0 h 79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Lst>
            <a:rect l="0" t="0" r="r" b="b"/>
            <a:pathLst>
              <a:path w="486" h="799">
                <a:moveTo>
                  <a:pt x="329" y="0"/>
                </a:moveTo>
                <a:lnTo>
                  <a:pt x="378" y="1"/>
                </a:lnTo>
                <a:lnTo>
                  <a:pt x="430" y="7"/>
                </a:lnTo>
                <a:lnTo>
                  <a:pt x="486" y="19"/>
                </a:lnTo>
                <a:lnTo>
                  <a:pt x="483" y="30"/>
                </a:lnTo>
                <a:lnTo>
                  <a:pt x="428" y="19"/>
                </a:lnTo>
                <a:lnTo>
                  <a:pt x="376" y="13"/>
                </a:lnTo>
                <a:lnTo>
                  <a:pt x="329" y="12"/>
                </a:lnTo>
                <a:lnTo>
                  <a:pt x="278" y="15"/>
                </a:lnTo>
                <a:lnTo>
                  <a:pt x="231" y="22"/>
                </a:lnTo>
                <a:lnTo>
                  <a:pt x="191" y="36"/>
                </a:lnTo>
                <a:lnTo>
                  <a:pt x="153" y="53"/>
                </a:lnTo>
                <a:lnTo>
                  <a:pt x="122" y="74"/>
                </a:lnTo>
                <a:lnTo>
                  <a:pt x="94" y="101"/>
                </a:lnTo>
                <a:lnTo>
                  <a:pt x="72" y="129"/>
                </a:lnTo>
                <a:lnTo>
                  <a:pt x="52" y="162"/>
                </a:lnTo>
                <a:lnTo>
                  <a:pt x="38" y="198"/>
                </a:lnTo>
                <a:lnTo>
                  <a:pt x="27" y="235"/>
                </a:lnTo>
                <a:lnTo>
                  <a:pt x="18" y="275"/>
                </a:lnTo>
                <a:lnTo>
                  <a:pt x="14" y="317"/>
                </a:lnTo>
                <a:lnTo>
                  <a:pt x="12" y="361"/>
                </a:lnTo>
                <a:lnTo>
                  <a:pt x="17" y="434"/>
                </a:lnTo>
                <a:lnTo>
                  <a:pt x="27" y="510"/>
                </a:lnTo>
                <a:lnTo>
                  <a:pt x="45" y="584"/>
                </a:lnTo>
                <a:lnTo>
                  <a:pt x="67" y="657"/>
                </a:lnTo>
                <a:lnTo>
                  <a:pt x="95" y="727"/>
                </a:lnTo>
                <a:lnTo>
                  <a:pt x="127" y="793"/>
                </a:lnTo>
                <a:lnTo>
                  <a:pt x="127" y="793"/>
                </a:lnTo>
                <a:lnTo>
                  <a:pt x="115" y="799"/>
                </a:lnTo>
                <a:lnTo>
                  <a:pt x="84" y="733"/>
                </a:lnTo>
                <a:lnTo>
                  <a:pt x="55" y="662"/>
                </a:lnTo>
                <a:lnTo>
                  <a:pt x="33" y="587"/>
                </a:lnTo>
                <a:lnTo>
                  <a:pt x="15" y="512"/>
                </a:lnTo>
                <a:lnTo>
                  <a:pt x="5" y="436"/>
                </a:lnTo>
                <a:lnTo>
                  <a:pt x="0" y="361"/>
                </a:lnTo>
                <a:lnTo>
                  <a:pt x="2" y="312"/>
                </a:lnTo>
                <a:lnTo>
                  <a:pt x="8" y="266"/>
                </a:lnTo>
                <a:lnTo>
                  <a:pt x="17" y="222"/>
                </a:lnTo>
                <a:lnTo>
                  <a:pt x="32" y="180"/>
                </a:lnTo>
                <a:lnTo>
                  <a:pt x="49" y="143"/>
                </a:lnTo>
                <a:lnTo>
                  <a:pt x="73" y="107"/>
                </a:lnTo>
                <a:lnTo>
                  <a:pt x="97" y="80"/>
                </a:lnTo>
                <a:lnTo>
                  <a:pt x="125" y="56"/>
                </a:lnTo>
                <a:lnTo>
                  <a:pt x="158" y="37"/>
                </a:lnTo>
                <a:lnTo>
                  <a:pt x="194" y="21"/>
                </a:lnTo>
                <a:lnTo>
                  <a:pt x="235" y="9"/>
                </a:lnTo>
                <a:lnTo>
                  <a:pt x="280" y="1"/>
                </a:lnTo>
                <a:lnTo>
                  <a:pt x="329" y="0"/>
                </a:lnTo>
                <a:close/>
              </a:path>
            </a:pathLst>
          </a:custGeom>
          <a:solidFill>
            <a:srgbClr val="92D050"/>
          </a:solidFill>
          <a:ln w="0">
            <a:solidFill>
              <a:srgbClr val="92D050"/>
            </a:solidFill>
            <a:prstDash val="solid"/>
            <a:round/>
            <a:headEnd/>
            <a:tailEnd/>
          </a:ln>
          <a:effectLst>
            <a:outerShdw algn="tl" rotWithShape="0">
              <a:srgbClr val="FFFFFF"/>
            </a:outerShdw>
          </a:effectLst>
        </p:spPr>
        <p:txBody>
          <a:bodyPr vert="horz" wrap="square" lIns="123718" tIns="61859" rIns="123718" bIns="61859" numCol="1" anchor="t" anchorCtr="0" compatLnSpc="1">
            <a:prstTxWarp prst="textNoShape">
              <a:avLst/>
            </a:prstTxWarp>
          </a:bodyPr>
          <a:lstStyle/>
          <a:p>
            <a:pPr algn="ctr" fontAlgn="base">
              <a:spcBef>
                <a:spcPct val="0"/>
              </a:spcBef>
              <a:spcAft>
                <a:spcPct val="0"/>
              </a:spcAft>
              <a:defRPr/>
            </a:pPr>
            <a:endParaRPr lang="en-US" sz="2800" kern="0" smtClean="0">
              <a:solidFill>
                <a:srgbClr val="000000"/>
              </a:solidFill>
              <a:latin typeface="微软雅黑"/>
              <a:ea typeface="微软雅黑"/>
              <a:sym typeface="Gill Sans" charset="0"/>
            </a:endParaRPr>
          </a:p>
        </p:txBody>
      </p:sp>
      <p:sp>
        <p:nvSpPr>
          <p:cNvPr id="45" name="Freeform 6"/>
          <p:cNvSpPr>
            <a:spLocks/>
          </p:cNvSpPr>
          <p:nvPr/>
        </p:nvSpPr>
        <p:spPr bwMode="auto">
          <a:xfrm>
            <a:off x="-28818" y="2204864"/>
            <a:ext cx="11838527" cy="3103010"/>
          </a:xfrm>
          <a:custGeom>
            <a:avLst/>
            <a:gdLst>
              <a:gd name="T0" fmla="*/ 4415 w 4902"/>
              <a:gd name="T1" fmla="*/ 13 h 1301"/>
              <a:gd name="T2" fmla="*/ 4658 w 4902"/>
              <a:gd name="T3" fmla="*/ 87 h 1301"/>
              <a:gd name="T4" fmla="*/ 4902 w 4902"/>
              <a:gd name="T5" fmla="*/ 238 h 1301"/>
              <a:gd name="T6" fmla="*/ 4734 w 4902"/>
              <a:gd name="T7" fmla="*/ 139 h 1301"/>
              <a:gd name="T8" fmla="*/ 4492 w 4902"/>
              <a:gd name="T9" fmla="*/ 41 h 1301"/>
              <a:gd name="T10" fmla="*/ 4253 w 4902"/>
              <a:gd name="T11" fmla="*/ 11 h 1301"/>
              <a:gd name="T12" fmla="*/ 3954 w 4902"/>
              <a:gd name="T13" fmla="*/ 55 h 1301"/>
              <a:gd name="T14" fmla="*/ 3670 w 4902"/>
              <a:gd name="T15" fmla="*/ 165 h 1301"/>
              <a:gd name="T16" fmla="*/ 3409 w 4902"/>
              <a:gd name="T17" fmla="*/ 321 h 1301"/>
              <a:gd name="T18" fmla="*/ 3177 w 4902"/>
              <a:gd name="T19" fmla="*/ 495 h 1301"/>
              <a:gd name="T20" fmla="*/ 2982 w 4902"/>
              <a:gd name="T21" fmla="*/ 664 h 1301"/>
              <a:gd name="T22" fmla="*/ 2820 w 4902"/>
              <a:gd name="T23" fmla="*/ 812 h 1301"/>
              <a:gd name="T24" fmla="*/ 2635 w 4902"/>
              <a:gd name="T25" fmla="*/ 977 h 1301"/>
              <a:gd name="T26" fmla="*/ 2426 w 4902"/>
              <a:gd name="T27" fmla="*/ 1134 h 1301"/>
              <a:gd name="T28" fmla="*/ 2204 w 4902"/>
              <a:gd name="T29" fmla="*/ 1255 h 1301"/>
              <a:gd name="T30" fmla="*/ 1973 w 4902"/>
              <a:gd name="T31" fmla="*/ 1301 h 1301"/>
              <a:gd name="T32" fmla="*/ 1822 w 4902"/>
              <a:gd name="T33" fmla="*/ 1277 h 1301"/>
              <a:gd name="T34" fmla="*/ 1675 w 4902"/>
              <a:gd name="T35" fmla="*/ 1198 h 1301"/>
              <a:gd name="T36" fmla="*/ 1532 w 4902"/>
              <a:gd name="T37" fmla="*/ 1056 h 1301"/>
              <a:gd name="T38" fmla="*/ 1397 w 4902"/>
              <a:gd name="T39" fmla="*/ 841 h 1301"/>
              <a:gd name="T40" fmla="*/ 1242 w 4902"/>
              <a:gd name="T41" fmla="*/ 586 h 1301"/>
              <a:gd name="T42" fmla="*/ 1083 w 4902"/>
              <a:gd name="T43" fmla="*/ 409 h 1301"/>
              <a:gd name="T44" fmla="*/ 923 w 4902"/>
              <a:gd name="T45" fmla="*/ 301 h 1301"/>
              <a:gd name="T46" fmla="*/ 762 w 4902"/>
              <a:gd name="T47" fmla="*/ 257 h 1301"/>
              <a:gd name="T48" fmla="*/ 559 w 4902"/>
              <a:gd name="T49" fmla="*/ 275 h 1301"/>
              <a:gd name="T50" fmla="*/ 342 w 4902"/>
              <a:gd name="T51" fmla="*/ 379 h 1301"/>
              <a:gd name="T52" fmla="*/ 137 w 4902"/>
              <a:gd name="T53" fmla="*/ 547 h 1301"/>
              <a:gd name="T54" fmla="*/ 0 w 4902"/>
              <a:gd name="T55" fmla="*/ 676 h 1301"/>
              <a:gd name="T56" fmla="*/ 177 w 4902"/>
              <a:gd name="T57" fmla="*/ 492 h 1301"/>
              <a:gd name="T58" fmla="*/ 367 w 4902"/>
              <a:gd name="T59" fmla="*/ 348 h 1301"/>
              <a:gd name="T60" fmla="*/ 569 w 4902"/>
              <a:gd name="T61" fmla="*/ 260 h 1301"/>
              <a:gd name="T62" fmla="*/ 764 w 4902"/>
              <a:gd name="T63" fmla="*/ 245 h 1301"/>
              <a:gd name="T64" fmla="*/ 927 w 4902"/>
              <a:gd name="T65" fmla="*/ 291 h 1301"/>
              <a:gd name="T66" fmla="*/ 1091 w 4902"/>
              <a:gd name="T67" fmla="*/ 400 h 1301"/>
              <a:gd name="T68" fmla="*/ 1251 w 4902"/>
              <a:gd name="T69" fmla="*/ 578 h 1301"/>
              <a:gd name="T70" fmla="*/ 1407 w 4902"/>
              <a:gd name="T71" fmla="*/ 835 h 1301"/>
              <a:gd name="T72" fmla="*/ 1541 w 4902"/>
              <a:gd name="T73" fmla="*/ 1048 h 1301"/>
              <a:gd name="T74" fmla="*/ 1682 w 4902"/>
              <a:gd name="T75" fmla="*/ 1188 h 1301"/>
              <a:gd name="T76" fmla="*/ 1826 w 4902"/>
              <a:gd name="T77" fmla="*/ 1265 h 1301"/>
              <a:gd name="T78" fmla="*/ 1973 w 4902"/>
              <a:gd name="T79" fmla="*/ 1289 h 1301"/>
              <a:gd name="T80" fmla="*/ 2199 w 4902"/>
              <a:gd name="T81" fmla="*/ 1243 h 1301"/>
              <a:gd name="T82" fmla="*/ 2421 w 4902"/>
              <a:gd name="T83" fmla="*/ 1125 h 1301"/>
              <a:gd name="T84" fmla="*/ 2627 w 4902"/>
              <a:gd name="T85" fmla="*/ 968 h 1301"/>
              <a:gd name="T86" fmla="*/ 2811 w 4902"/>
              <a:gd name="T87" fmla="*/ 803 h 1301"/>
              <a:gd name="T88" fmla="*/ 2975 w 4902"/>
              <a:gd name="T89" fmla="*/ 655 h 1301"/>
              <a:gd name="T90" fmla="*/ 3169 w 4902"/>
              <a:gd name="T91" fmla="*/ 486 h 1301"/>
              <a:gd name="T92" fmla="*/ 3403 w 4902"/>
              <a:gd name="T93" fmla="*/ 310 h 1301"/>
              <a:gd name="T94" fmla="*/ 3664 w 4902"/>
              <a:gd name="T95" fmla="*/ 154 h 1301"/>
              <a:gd name="T96" fmla="*/ 3951 w 4902"/>
              <a:gd name="T97" fmla="*/ 43 h 1301"/>
              <a:gd name="T98" fmla="*/ 4253 w 4902"/>
              <a:gd name="T99" fmla="*/ 0 h 130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Lst>
            <a:rect l="0" t="0" r="r" b="b"/>
            <a:pathLst>
              <a:path w="4902" h="1301">
                <a:moveTo>
                  <a:pt x="4253" y="0"/>
                </a:moveTo>
                <a:lnTo>
                  <a:pt x="4333" y="3"/>
                </a:lnTo>
                <a:lnTo>
                  <a:pt x="4415" y="13"/>
                </a:lnTo>
                <a:lnTo>
                  <a:pt x="4495" y="29"/>
                </a:lnTo>
                <a:lnTo>
                  <a:pt x="4577" y="55"/>
                </a:lnTo>
                <a:lnTo>
                  <a:pt x="4658" y="87"/>
                </a:lnTo>
                <a:lnTo>
                  <a:pt x="4740" y="129"/>
                </a:lnTo>
                <a:lnTo>
                  <a:pt x="4822" y="178"/>
                </a:lnTo>
                <a:lnTo>
                  <a:pt x="4902" y="238"/>
                </a:lnTo>
                <a:lnTo>
                  <a:pt x="4895" y="246"/>
                </a:lnTo>
                <a:lnTo>
                  <a:pt x="4814" y="188"/>
                </a:lnTo>
                <a:lnTo>
                  <a:pt x="4734" y="139"/>
                </a:lnTo>
                <a:lnTo>
                  <a:pt x="4654" y="98"/>
                </a:lnTo>
                <a:lnTo>
                  <a:pt x="4572" y="66"/>
                </a:lnTo>
                <a:lnTo>
                  <a:pt x="4492" y="41"/>
                </a:lnTo>
                <a:lnTo>
                  <a:pt x="4412" y="25"/>
                </a:lnTo>
                <a:lnTo>
                  <a:pt x="4333" y="14"/>
                </a:lnTo>
                <a:lnTo>
                  <a:pt x="4253" y="11"/>
                </a:lnTo>
                <a:lnTo>
                  <a:pt x="4152" y="16"/>
                </a:lnTo>
                <a:lnTo>
                  <a:pt x="4052" y="31"/>
                </a:lnTo>
                <a:lnTo>
                  <a:pt x="3954" y="55"/>
                </a:lnTo>
                <a:lnTo>
                  <a:pt x="3857" y="84"/>
                </a:lnTo>
                <a:lnTo>
                  <a:pt x="3762" y="121"/>
                </a:lnTo>
                <a:lnTo>
                  <a:pt x="3670" y="165"/>
                </a:lnTo>
                <a:lnTo>
                  <a:pt x="3580" y="214"/>
                </a:lnTo>
                <a:lnTo>
                  <a:pt x="3493" y="266"/>
                </a:lnTo>
                <a:lnTo>
                  <a:pt x="3409" y="321"/>
                </a:lnTo>
                <a:lnTo>
                  <a:pt x="3328" y="377"/>
                </a:lnTo>
                <a:lnTo>
                  <a:pt x="3251" y="437"/>
                </a:lnTo>
                <a:lnTo>
                  <a:pt x="3177" y="495"/>
                </a:lnTo>
                <a:lnTo>
                  <a:pt x="3109" y="553"/>
                </a:lnTo>
                <a:lnTo>
                  <a:pt x="3043" y="609"/>
                </a:lnTo>
                <a:lnTo>
                  <a:pt x="2982" y="664"/>
                </a:lnTo>
                <a:lnTo>
                  <a:pt x="2926" y="715"/>
                </a:lnTo>
                <a:lnTo>
                  <a:pt x="2875" y="761"/>
                </a:lnTo>
                <a:lnTo>
                  <a:pt x="2820" y="812"/>
                </a:lnTo>
                <a:lnTo>
                  <a:pt x="2761" y="865"/>
                </a:lnTo>
                <a:lnTo>
                  <a:pt x="2700" y="920"/>
                </a:lnTo>
                <a:lnTo>
                  <a:pt x="2635" y="977"/>
                </a:lnTo>
                <a:lnTo>
                  <a:pt x="2568" y="1032"/>
                </a:lnTo>
                <a:lnTo>
                  <a:pt x="2498" y="1085"/>
                </a:lnTo>
                <a:lnTo>
                  <a:pt x="2426" y="1134"/>
                </a:lnTo>
                <a:lnTo>
                  <a:pt x="2354" y="1181"/>
                </a:lnTo>
                <a:lnTo>
                  <a:pt x="2279" y="1221"/>
                </a:lnTo>
                <a:lnTo>
                  <a:pt x="2204" y="1255"/>
                </a:lnTo>
                <a:lnTo>
                  <a:pt x="2128" y="1280"/>
                </a:lnTo>
                <a:lnTo>
                  <a:pt x="2051" y="1297"/>
                </a:lnTo>
                <a:lnTo>
                  <a:pt x="1973" y="1301"/>
                </a:lnTo>
                <a:lnTo>
                  <a:pt x="1923" y="1300"/>
                </a:lnTo>
                <a:lnTo>
                  <a:pt x="1872" y="1291"/>
                </a:lnTo>
                <a:lnTo>
                  <a:pt x="1822" y="1277"/>
                </a:lnTo>
                <a:lnTo>
                  <a:pt x="1773" y="1258"/>
                </a:lnTo>
                <a:lnTo>
                  <a:pt x="1724" y="1231"/>
                </a:lnTo>
                <a:lnTo>
                  <a:pt x="1675" y="1198"/>
                </a:lnTo>
                <a:lnTo>
                  <a:pt x="1626" y="1158"/>
                </a:lnTo>
                <a:lnTo>
                  <a:pt x="1578" y="1111"/>
                </a:lnTo>
                <a:lnTo>
                  <a:pt x="1532" y="1056"/>
                </a:lnTo>
                <a:lnTo>
                  <a:pt x="1486" y="993"/>
                </a:lnTo>
                <a:lnTo>
                  <a:pt x="1441" y="922"/>
                </a:lnTo>
                <a:lnTo>
                  <a:pt x="1397" y="841"/>
                </a:lnTo>
                <a:lnTo>
                  <a:pt x="1346" y="746"/>
                </a:lnTo>
                <a:lnTo>
                  <a:pt x="1294" y="661"/>
                </a:lnTo>
                <a:lnTo>
                  <a:pt x="1242" y="586"/>
                </a:lnTo>
                <a:lnTo>
                  <a:pt x="1189" y="519"/>
                </a:lnTo>
                <a:lnTo>
                  <a:pt x="1137" y="461"/>
                </a:lnTo>
                <a:lnTo>
                  <a:pt x="1083" y="409"/>
                </a:lnTo>
                <a:lnTo>
                  <a:pt x="1030" y="365"/>
                </a:lnTo>
                <a:lnTo>
                  <a:pt x="976" y="331"/>
                </a:lnTo>
                <a:lnTo>
                  <a:pt x="923" y="301"/>
                </a:lnTo>
                <a:lnTo>
                  <a:pt x="869" y="281"/>
                </a:lnTo>
                <a:lnTo>
                  <a:pt x="816" y="266"/>
                </a:lnTo>
                <a:lnTo>
                  <a:pt x="762" y="257"/>
                </a:lnTo>
                <a:lnTo>
                  <a:pt x="709" y="254"/>
                </a:lnTo>
                <a:lnTo>
                  <a:pt x="633" y="260"/>
                </a:lnTo>
                <a:lnTo>
                  <a:pt x="559" y="275"/>
                </a:lnTo>
                <a:lnTo>
                  <a:pt x="486" y="301"/>
                </a:lnTo>
                <a:lnTo>
                  <a:pt x="413" y="336"/>
                </a:lnTo>
                <a:lnTo>
                  <a:pt x="342" y="379"/>
                </a:lnTo>
                <a:lnTo>
                  <a:pt x="272" y="428"/>
                </a:lnTo>
                <a:lnTo>
                  <a:pt x="202" y="484"/>
                </a:lnTo>
                <a:lnTo>
                  <a:pt x="137" y="547"/>
                </a:lnTo>
                <a:lnTo>
                  <a:pt x="71" y="612"/>
                </a:lnTo>
                <a:lnTo>
                  <a:pt x="9" y="684"/>
                </a:lnTo>
                <a:lnTo>
                  <a:pt x="0" y="676"/>
                </a:lnTo>
                <a:lnTo>
                  <a:pt x="56" y="611"/>
                </a:lnTo>
                <a:lnTo>
                  <a:pt x="116" y="550"/>
                </a:lnTo>
                <a:lnTo>
                  <a:pt x="177" y="492"/>
                </a:lnTo>
                <a:lnTo>
                  <a:pt x="239" y="438"/>
                </a:lnTo>
                <a:lnTo>
                  <a:pt x="303" y="391"/>
                </a:lnTo>
                <a:lnTo>
                  <a:pt x="367" y="348"/>
                </a:lnTo>
                <a:lnTo>
                  <a:pt x="434" y="312"/>
                </a:lnTo>
                <a:lnTo>
                  <a:pt x="501" y="282"/>
                </a:lnTo>
                <a:lnTo>
                  <a:pt x="569" y="260"/>
                </a:lnTo>
                <a:lnTo>
                  <a:pt x="639" y="246"/>
                </a:lnTo>
                <a:lnTo>
                  <a:pt x="709" y="242"/>
                </a:lnTo>
                <a:lnTo>
                  <a:pt x="764" y="245"/>
                </a:lnTo>
                <a:lnTo>
                  <a:pt x="819" y="254"/>
                </a:lnTo>
                <a:lnTo>
                  <a:pt x="872" y="269"/>
                </a:lnTo>
                <a:lnTo>
                  <a:pt x="927" y="291"/>
                </a:lnTo>
                <a:lnTo>
                  <a:pt x="982" y="321"/>
                </a:lnTo>
                <a:lnTo>
                  <a:pt x="1037" y="357"/>
                </a:lnTo>
                <a:lnTo>
                  <a:pt x="1091" y="400"/>
                </a:lnTo>
                <a:lnTo>
                  <a:pt x="1146" y="452"/>
                </a:lnTo>
                <a:lnTo>
                  <a:pt x="1199" y="511"/>
                </a:lnTo>
                <a:lnTo>
                  <a:pt x="1251" y="578"/>
                </a:lnTo>
                <a:lnTo>
                  <a:pt x="1305" y="655"/>
                </a:lnTo>
                <a:lnTo>
                  <a:pt x="1357" y="740"/>
                </a:lnTo>
                <a:lnTo>
                  <a:pt x="1407" y="835"/>
                </a:lnTo>
                <a:lnTo>
                  <a:pt x="1452" y="914"/>
                </a:lnTo>
                <a:lnTo>
                  <a:pt x="1496" y="986"/>
                </a:lnTo>
                <a:lnTo>
                  <a:pt x="1541" y="1048"/>
                </a:lnTo>
                <a:lnTo>
                  <a:pt x="1587" y="1103"/>
                </a:lnTo>
                <a:lnTo>
                  <a:pt x="1634" y="1149"/>
                </a:lnTo>
                <a:lnTo>
                  <a:pt x="1682" y="1188"/>
                </a:lnTo>
                <a:lnTo>
                  <a:pt x="1730" y="1221"/>
                </a:lnTo>
                <a:lnTo>
                  <a:pt x="1777" y="1246"/>
                </a:lnTo>
                <a:lnTo>
                  <a:pt x="1826" y="1265"/>
                </a:lnTo>
                <a:lnTo>
                  <a:pt x="1875" y="1279"/>
                </a:lnTo>
                <a:lnTo>
                  <a:pt x="1924" y="1288"/>
                </a:lnTo>
                <a:lnTo>
                  <a:pt x="1973" y="1289"/>
                </a:lnTo>
                <a:lnTo>
                  <a:pt x="2049" y="1285"/>
                </a:lnTo>
                <a:lnTo>
                  <a:pt x="2125" y="1268"/>
                </a:lnTo>
                <a:lnTo>
                  <a:pt x="2199" y="1243"/>
                </a:lnTo>
                <a:lnTo>
                  <a:pt x="2273" y="1210"/>
                </a:lnTo>
                <a:lnTo>
                  <a:pt x="2348" y="1170"/>
                </a:lnTo>
                <a:lnTo>
                  <a:pt x="2421" y="1125"/>
                </a:lnTo>
                <a:lnTo>
                  <a:pt x="2490" y="1075"/>
                </a:lnTo>
                <a:lnTo>
                  <a:pt x="2560" y="1023"/>
                </a:lnTo>
                <a:lnTo>
                  <a:pt x="2627" y="968"/>
                </a:lnTo>
                <a:lnTo>
                  <a:pt x="2691" y="911"/>
                </a:lnTo>
                <a:lnTo>
                  <a:pt x="2753" y="856"/>
                </a:lnTo>
                <a:lnTo>
                  <a:pt x="2811" y="803"/>
                </a:lnTo>
                <a:lnTo>
                  <a:pt x="2868" y="752"/>
                </a:lnTo>
                <a:lnTo>
                  <a:pt x="2918" y="706"/>
                </a:lnTo>
                <a:lnTo>
                  <a:pt x="2975" y="655"/>
                </a:lnTo>
                <a:lnTo>
                  <a:pt x="3034" y="600"/>
                </a:lnTo>
                <a:lnTo>
                  <a:pt x="3100" y="544"/>
                </a:lnTo>
                <a:lnTo>
                  <a:pt x="3169" y="486"/>
                </a:lnTo>
                <a:lnTo>
                  <a:pt x="3244" y="426"/>
                </a:lnTo>
                <a:lnTo>
                  <a:pt x="3321" y="368"/>
                </a:lnTo>
                <a:lnTo>
                  <a:pt x="3403" y="310"/>
                </a:lnTo>
                <a:lnTo>
                  <a:pt x="3486" y="255"/>
                </a:lnTo>
                <a:lnTo>
                  <a:pt x="3574" y="203"/>
                </a:lnTo>
                <a:lnTo>
                  <a:pt x="3664" y="154"/>
                </a:lnTo>
                <a:lnTo>
                  <a:pt x="3758" y="111"/>
                </a:lnTo>
                <a:lnTo>
                  <a:pt x="3853" y="74"/>
                </a:lnTo>
                <a:lnTo>
                  <a:pt x="3951" y="43"/>
                </a:lnTo>
                <a:lnTo>
                  <a:pt x="4049" y="19"/>
                </a:lnTo>
                <a:lnTo>
                  <a:pt x="4150" y="4"/>
                </a:lnTo>
                <a:lnTo>
                  <a:pt x="4253" y="0"/>
                </a:lnTo>
                <a:close/>
              </a:path>
            </a:pathLst>
          </a:custGeom>
          <a:solidFill>
            <a:srgbClr val="92D050"/>
          </a:solidFill>
          <a:ln w="0">
            <a:solidFill>
              <a:schemeClr val="accent3">
                <a:lumMod val="75000"/>
              </a:schemeClr>
            </a:solidFill>
            <a:prstDash val="solid"/>
            <a:round/>
            <a:headEnd/>
            <a:tailEnd/>
          </a:ln>
          <a:effectLst>
            <a:outerShdw algn="tl" rotWithShape="0">
              <a:srgbClr val="FFFFFF"/>
            </a:outerShdw>
          </a:effectLst>
        </p:spPr>
        <p:txBody>
          <a:bodyPr vert="horz" wrap="square" lIns="123718" tIns="61859" rIns="123718" bIns="61859" numCol="1" anchor="t" anchorCtr="0" compatLnSpc="1">
            <a:prstTxWarp prst="textNoShape">
              <a:avLst/>
            </a:prstTxWarp>
          </a:bodyPr>
          <a:lstStyle/>
          <a:p>
            <a:pPr algn="ctr" fontAlgn="base">
              <a:spcBef>
                <a:spcPct val="0"/>
              </a:spcBef>
              <a:spcAft>
                <a:spcPct val="0"/>
              </a:spcAft>
              <a:defRPr/>
            </a:pPr>
            <a:endParaRPr lang="en-US" sz="2800" kern="0" smtClean="0">
              <a:solidFill>
                <a:srgbClr val="000000"/>
              </a:solidFill>
              <a:latin typeface="微软雅黑"/>
              <a:ea typeface="微软雅黑"/>
              <a:sym typeface="Gill Sans" charset="0"/>
            </a:endParaRPr>
          </a:p>
        </p:txBody>
      </p:sp>
      <p:sp>
        <p:nvSpPr>
          <p:cNvPr id="46" name="Freeform 13"/>
          <p:cNvSpPr>
            <a:spLocks/>
          </p:cNvSpPr>
          <p:nvPr/>
        </p:nvSpPr>
        <p:spPr bwMode="auto">
          <a:xfrm>
            <a:off x="6990216" y="3570726"/>
            <a:ext cx="1715087" cy="436473"/>
          </a:xfrm>
          <a:custGeom>
            <a:avLst/>
            <a:gdLst>
              <a:gd name="T0" fmla="*/ 461 w 962"/>
              <a:gd name="T1" fmla="*/ 0 h 183"/>
              <a:gd name="T2" fmla="*/ 531 w 962"/>
              <a:gd name="T3" fmla="*/ 3 h 183"/>
              <a:gd name="T4" fmla="*/ 601 w 962"/>
              <a:gd name="T5" fmla="*/ 12 h 183"/>
              <a:gd name="T6" fmla="*/ 672 w 962"/>
              <a:gd name="T7" fmla="*/ 28 h 183"/>
              <a:gd name="T8" fmla="*/ 745 w 962"/>
              <a:gd name="T9" fmla="*/ 52 h 183"/>
              <a:gd name="T10" fmla="*/ 818 w 962"/>
              <a:gd name="T11" fmla="*/ 83 h 183"/>
              <a:gd name="T12" fmla="*/ 889 w 962"/>
              <a:gd name="T13" fmla="*/ 124 h 183"/>
              <a:gd name="T14" fmla="*/ 962 w 962"/>
              <a:gd name="T15" fmla="*/ 173 h 183"/>
              <a:gd name="T16" fmla="*/ 954 w 962"/>
              <a:gd name="T17" fmla="*/ 183 h 183"/>
              <a:gd name="T18" fmla="*/ 883 w 962"/>
              <a:gd name="T19" fmla="*/ 134 h 183"/>
              <a:gd name="T20" fmla="*/ 812 w 962"/>
              <a:gd name="T21" fmla="*/ 95 h 183"/>
              <a:gd name="T22" fmla="*/ 740 w 962"/>
              <a:gd name="T23" fmla="*/ 64 h 183"/>
              <a:gd name="T24" fmla="*/ 669 w 962"/>
              <a:gd name="T25" fmla="*/ 40 h 183"/>
              <a:gd name="T26" fmla="*/ 599 w 962"/>
              <a:gd name="T27" fmla="*/ 24 h 183"/>
              <a:gd name="T28" fmla="*/ 529 w 962"/>
              <a:gd name="T29" fmla="*/ 15 h 183"/>
              <a:gd name="T30" fmla="*/ 461 w 962"/>
              <a:gd name="T31" fmla="*/ 12 h 183"/>
              <a:gd name="T32" fmla="*/ 387 w 962"/>
              <a:gd name="T33" fmla="*/ 15 h 183"/>
              <a:gd name="T34" fmla="*/ 314 w 962"/>
              <a:gd name="T35" fmla="*/ 25 h 183"/>
              <a:gd name="T36" fmla="*/ 246 w 962"/>
              <a:gd name="T37" fmla="*/ 42 h 183"/>
              <a:gd name="T38" fmla="*/ 180 w 962"/>
              <a:gd name="T39" fmla="*/ 64 h 183"/>
              <a:gd name="T40" fmla="*/ 118 w 962"/>
              <a:gd name="T41" fmla="*/ 91 h 183"/>
              <a:gd name="T42" fmla="*/ 60 w 962"/>
              <a:gd name="T43" fmla="*/ 121 h 183"/>
              <a:gd name="T44" fmla="*/ 8 w 962"/>
              <a:gd name="T45" fmla="*/ 155 h 183"/>
              <a:gd name="T46" fmla="*/ 8 w 962"/>
              <a:gd name="T47" fmla="*/ 155 h 183"/>
              <a:gd name="T48" fmla="*/ 0 w 962"/>
              <a:gd name="T49" fmla="*/ 144 h 183"/>
              <a:gd name="T50" fmla="*/ 54 w 962"/>
              <a:gd name="T51" fmla="*/ 110 h 183"/>
              <a:gd name="T52" fmla="*/ 112 w 962"/>
              <a:gd name="T53" fmla="*/ 79 h 183"/>
              <a:gd name="T54" fmla="*/ 176 w 962"/>
              <a:gd name="T55" fmla="*/ 52 h 183"/>
              <a:gd name="T56" fmla="*/ 243 w 962"/>
              <a:gd name="T57" fmla="*/ 30 h 183"/>
              <a:gd name="T58" fmla="*/ 312 w 962"/>
              <a:gd name="T59" fmla="*/ 14 h 183"/>
              <a:gd name="T60" fmla="*/ 385 w 962"/>
              <a:gd name="T61" fmla="*/ 3 h 183"/>
              <a:gd name="T62" fmla="*/ 461 w 962"/>
              <a:gd name="T63" fmla="*/ 0 h 18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Lst>
            <a:rect l="0" t="0" r="r" b="b"/>
            <a:pathLst>
              <a:path w="962" h="183">
                <a:moveTo>
                  <a:pt x="461" y="0"/>
                </a:moveTo>
                <a:lnTo>
                  <a:pt x="531" y="3"/>
                </a:lnTo>
                <a:lnTo>
                  <a:pt x="601" y="12"/>
                </a:lnTo>
                <a:lnTo>
                  <a:pt x="672" y="28"/>
                </a:lnTo>
                <a:lnTo>
                  <a:pt x="745" y="52"/>
                </a:lnTo>
                <a:lnTo>
                  <a:pt x="818" y="83"/>
                </a:lnTo>
                <a:lnTo>
                  <a:pt x="889" y="124"/>
                </a:lnTo>
                <a:lnTo>
                  <a:pt x="962" y="173"/>
                </a:lnTo>
                <a:lnTo>
                  <a:pt x="954" y="183"/>
                </a:lnTo>
                <a:lnTo>
                  <a:pt x="883" y="134"/>
                </a:lnTo>
                <a:lnTo>
                  <a:pt x="812" y="95"/>
                </a:lnTo>
                <a:lnTo>
                  <a:pt x="740" y="64"/>
                </a:lnTo>
                <a:lnTo>
                  <a:pt x="669" y="40"/>
                </a:lnTo>
                <a:lnTo>
                  <a:pt x="599" y="24"/>
                </a:lnTo>
                <a:lnTo>
                  <a:pt x="529" y="15"/>
                </a:lnTo>
                <a:lnTo>
                  <a:pt x="461" y="12"/>
                </a:lnTo>
                <a:lnTo>
                  <a:pt x="387" y="15"/>
                </a:lnTo>
                <a:lnTo>
                  <a:pt x="314" y="25"/>
                </a:lnTo>
                <a:lnTo>
                  <a:pt x="246" y="42"/>
                </a:lnTo>
                <a:lnTo>
                  <a:pt x="180" y="64"/>
                </a:lnTo>
                <a:lnTo>
                  <a:pt x="118" y="91"/>
                </a:lnTo>
                <a:lnTo>
                  <a:pt x="60" y="121"/>
                </a:lnTo>
                <a:lnTo>
                  <a:pt x="8" y="155"/>
                </a:lnTo>
                <a:lnTo>
                  <a:pt x="8" y="155"/>
                </a:lnTo>
                <a:lnTo>
                  <a:pt x="0" y="144"/>
                </a:lnTo>
                <a:lnTo>
                  <a:pt x="54" y="110"/>
                </a:lnTo>
                <a:lnTo>
                  <a:pt x="112" y="79"/>
                </a:lnTo>
                <a:lnTo>
                  <a:pt x="176" y="52"/>
                </a:lnTo>
                <a:lnTo>
                  <a:pt x="243" y="30"/>
                </a:lnTo>
                <a:lnTo>
                  <a:pt x="312" y="14"/>
                </a:lnTo>
                <a:lnTo>
                  <a:pt x="385" y="3"/>
                </a:lnTo>
                <a:lnTo>
                  <a:pt x="461" y="0"/>
                </a:lnTo>
                <a:close/>
              </a:path>
            </a:pathLst>
          </a:custGeom>
          <a:solidFill>
            <a:srgbClr val="92D050"/>
          </a:solidFill>
          <a:ln w="0">
            <a:solidFill>
              <a:srgbClr val="92D050"/>
            </a:solidFill>
            <a:prstDash val="solid"/>
            <a:round/>
            <a:headEnd/>
            <a:tailEnd/>
          </a:ln>
          <a:effectLst>
            <a:outerShdw algn="tl" rotWithShape="0">
              <a:srgbClr val="FFFFFF"/>
            </a:outerShdw>
          </a:effectLst>
        </p:spPr>
        <p:txBody>
          <a:bodyPr vert="horz" wrap="square" lIns="123718" tIns="61859" rIns="123718" bIns="61859" numCol="1" anchor="t" anchorCtr="0" compatLnSpc="1">
            <a:prstTxWarp prst="textNoShape">
              <a:avLst/>
            </a:prstTxWarp>
          </a:bodyPr>
          <a:lstStyle/>
          <a:p>
            <a:pPr algn="ctr" fontAlgn="base">
              <a:spcBef>
                <a:spcPct val="0"/>
              </a:spcBef>
              <a:spcAft>
                <a:spcPct val="0"/>
              </a:spcAft>
              <a:defRPr/>
            </a:pPr>
            <a:endParaRPr lang="en-US" sz="2800" kern="0" smtClean="0">
              <a:solidFill>
                <a:srgbClr val="000000"/>
              </a:solidFill>
              <a:latin typeface="微软雅黑"/>
              <a:ea typeface="微软雅黑"/>
              <a:sym typeface="Gill Sans" charset="0"/>
            </a:endParaRPr>
          </a:p>
        </p:txBody>
      </p:sp>
      <p:grpSp>
        <p:nvGrpSpPr>
          <p:cNvPr id="47" name="Group 19"/>
          <p:cNvGrpSpPr/>
          <p:nvPr/>
        </p:nvGrpSpPr>
        <p:grpSpPr>
          <a:xfrm>
            <a:off x="704663" y="3350979"/>
            <a:ext cx="1912572" cy="1207702"/>
            <a:chOff x="552376" y="2667382"/>
            <a:chExt cx="1499240" cy="958587"/>
          </a:xfrm>
        </p:grpSpPr>
        <p:sp>
          <p:nvSpPr>
            <p:cNvPr id="48" name="Rectangle 26"/>
            <p:cNvSpPr>
              <a:spLocks/>
            </p:cNvSpPr>
            <p:nvPr/>
          </p:nvSpPr>
          <p:spPr bwMode="auto">
            <a:xfrm>
              <a:off x="552376" y="2880550"/>
              <a:ext cx="1499240" cy="74541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cap="flat">
                  <a:solidFill>
                    <a:schemeClr val="tx1"/>
                  </a:solidFill>
                  <a:miter lim="800000"/>
                  <a:headEnd type="none" w="med" len="med"/>
                  <a:tailEnd type="none" w="med" len="med"/>
                </a14:hiddenLine>
              </a:ext>
            </a:extLst>
          </p:spPr>
          <p:txBody>
            <a:bodyPr lIns="0" tIns="0" rIns="0" bIns="0" anchor="t"/>
            <a:lstStyle/>
            <a:p>
              <a:pPr fontAlgn="base">
                <a:lnSpc>
                  <a:spcPct val="114000"/>
                </a:lnSpc>
                <a:spcBef>
                  <a:spcPct val="0"/>
                </a:spcBef>
                <a:spcAft>
                  <a:spcPct val="0"/>
                </a:spcAft>
              </a:pPr>
              <a:r>
                <a:rPr lang="zh-CN" altLang="en-US" sz="1400" dirty="0">
                  <a:solidFill>
                    <a:srgbClr val="595959"/>
                  </a:solidFill>
                  <a:latin typeface="微软雅黑"/>
                  <a:ea typeface="微软雅黑"/>
                  <a:cs typeface="Lato Light" charset="0"/>
                  <a:sym typeface="Lato Light" charset="0"/>
                </a:rPr>
                <a:t>此处添加详细文本描述，建议与标题相关并符合整体语言风格，语言描述尽量简洁生动</a:t>
              </a:r>
              <a:r>
                <a:rPr lang="zh-CN" altLang="en-US" sz="1400" dirty="0" smtClean="0">
                  <a:solidFill>
                    <a:srgbClr val="595959"/>
                  </a:solidFill>
                  <a:latin typeface="微软雅黑"/>
                  <a:ea typeface="微软雅黑"/>
                  <a:cs typeface="Lato Light" charset="0"/>
                  <a:sym typeface="Lato Light" charset="0"/>
                </a:rPr>
                <a:t>。</a:t>
              </a:r>
              <a:endParaRPr lang="en-US" sz="1400" dirty="0">
                <a:solidFill>
                  <a:srgbClr val="595959"/>
                </a:solidFill>
                <a:latin typeface="微软雅黑"/>
                <a:ea typeface="微软雅黑"/>
                <a:cs typeface="Lato Light" charset="0"/>
                <a:sym typeface="Lato Light" charset="0"/>
              </a:endParaRPr>
            </a:p>
          </p:txBody>
        </p:sp>
        <p:sp>
          <p:nvSpPr>
            <p:cNvPr id="49" name="Rectangle 27"/>
            <p:cNvSpPr>
              <a:spLocks/>
            </p:cNvSpPr>
            <p:nvPr/>
          </p:nvSpPr>
          <p:spPr bwMode="auto">
            <a:xfrm>
              <a:off x="620524" y="2667382"/>
              <a:ext cx="1362945" cy="17084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cap="flat">
                  <a:solidFill>
                    <a:schemeClr val="tx1"/>
                  </a:solidFill>
                  <a:miter lim="800000"/>
                  <a:headEnd type="none" w="med" len="med"/>
                  <a:tailEnd type="none" w="med" len="med"/>
                </a14:hiddenLine>
              </a:ext>
            </a:extLst>
          </p:spPr>
          <p:txBody>
            <a:bodyPr lIns="0" tIns="0" rIns="0" bIns="0" anchor="t"/>
            <a:lstStyle/>
            <a:p>
              <a:pPr algn="ctr" fontAlgn="base">
                <a:lnSpc>
                  <a:spcPct val="80000"/>
                </a:lnSpc>
                <a:spcBef>
                  <a:spcPct val="0"/>
                </a:spcBef>
                <a:spcAft>
                  <a:spcPct val="0"/>
                </a:spcAft>
              </a:pPr>
              <a:r>
                <a:rPr lang="zh-CN" altLang="en-US" b="1" dirty="0">
                  <a:solidFill>
                    <a:srgbClr val="595959"/>
                  </a:solidFill>
                  <a:latin typeface="微软雅黑"/>
                  <a:ea typeface="微软雅黑"/>
                  <a:cs typeface="Bebas Neue" charset="0"/>
                  <a:sym typeface="Bebas Neue" charset="0"/>
                </a:rPr>
                <a:t>添加标题</a:t>
              </a:r>
              <a:endParaRPr lang="en-US" altLang="zh-CN" b="1" dirty="0">
                <a:solidFill>
                  <a:srgbClr val="595959"/>
                </a:solidFill>
                <a:latin typeface="微软雅黑"/>
                <a:ea typeface="微软雅黑"/>
                <a:cs typeface="Bebas Neue" charset="0"/>
                <a:sym typeface="Bebas Neue" charset="0"/>
              </a:endParaRPr>
            </a:p>
          </p:txBody>
        </p:sp>
      </p:grpSp>
      <p:sp>
        <p:nvSpPr>
          <p:cNvPr id="50" name="Freeform 13"/>
          <p:cNvSpPr>
            <a:spLocks/>
          </p:cNvSpPr>
          <p:nvPr/>
        </p:nvSpPr>
        <p:spPr bwMode="auto">
          <a:xfrm rot="5910658">
            <a:off x="7740032" y="2210945"/>
            <a:ext cx="1298814" cy="441953"/>
          </a:xfrm>
          <a:custGeom>
            <a:avLst/>
            <a:gdLst>
              <a:gd name="T0" fmla="*/ 461 w 962"/>
              <a:gd name="T1" fmla="*/ 0 h 183"/>
              <a:gd name="T2" fmla="*/ 531 w 962"/>
              <a:gd name="T3" fmla="*/ 3 h 183"/>
              <a:gd name="T4" fmla="*/ 601 w 962"/>
              <a:gd name="T5" fmla="*/ 12 h 183"/>
              <a:gd name="T6" fmla="*/ 672 w 962"/>
              <a:gd name="T7" fmla="*/ 28 h 183"/>
              <a:gd name="T8" fmla="*/ 745 w 962"/>
              <a:gd name="T9" fmla="*/ 52 h 183"/>
              <a:gd name="T10" fmla="*/ 818 w 962"/>
              <a:gd name="T11" fmla="*/ 83 h 183"/>
              <a:gd name="T12" fmla="*/ 889 w 962"/>
              <a:gd name="T13" fmla="*/ 124 h 183"/>
              <a:gd name="T14" fmla="*/ 962 w 962"/>
              <a:gd name="T15" fmla="*/ 173 h 183"/>
              <a:gd name="T16" fmla="*/ 954 w 962"/>
              <a:gd name="T17" fmla="*/ 183 h 183"/>
              <a:gd name="T18" fmla="*/ 883 w 962"/>
              <a:gd name="T19" fmla="*/ 134 h 183"/>
              <a:gd name="T20" fmla="*/ 812 w 962"/>
              <a:gd name="T21" fmla="*/ 95 h 183"/>
              <a:gd name="T22" fmla="*/ 740 w 962"/>
              <a:gd name="T23" fmla="*/ 64 h 183"/>
              <a:gd name="T24" fmla="*/ 669 w 962"/>
              <a:gd name="T25" fmla="*/ 40 h 183"/>
              <a:gd name="T26" fmla="*/ 599 w 962"/>
              <a:gd name="T27" fmla="*/ 24 h 183"/>
              <a:gd name="T28" fmla="*/ 529 w 962"/>
              <a:gd name="T29" fmla="*/ 15 h 183"/>
              <a:gd name="T30" fmla="*/ 461 w 962"/>
              <a:gd name="T31" fmla="*/ 12 h 183"/>
              <a:gd name="T32" fmla="*/ 387 w 962"/>
              <a:gd name="T33" fmla="*/ 15 h 183"/>
              <a:gd name="T34" fmla="*/ 314 w 962"/>
              <a:gd name="T35" fmla="*/ 25 h 183"/>
              <a:gd name="T36" fmla="*/ 246 w 962"/>
              <a:gd name="T37" fmla="*/ 42 h 183"/>
              <a:gd name="T38" fmla="*/ 180 w 962"/>
              <a:gd name="T39" fmla="*/ 64 h 183"/>
              <a:gd name="T40" fmla="*/ 118 w 962"/>
              <a:gd name="T41" fmla="*/ 91 h 183"/>
              <a:gd name="T42" fmla="*/ 60 w 962"/>
              <a:gd name="T43" fmla="*/ 121 h 183"/>
              <a:gd name="T44" fmla="*/ 8 w 962"/>
              <a:gd name="T45" fmla="*/ 155 h 183"/>
              <a:gd name="T46" fmla="*/ 8 w 962"/>
              <a:gd name="T47" fmla="*/ 155 h 183"/>
              <a:gd name="T48" fmla="*/ 0 w 962"/>
              <a:gd name="T49" fmla="*/ 144 h 183"/>
              <a:gd name="T50" fmla="*/ 54 w 962"/>
              <a:gd name="T51" fmla="*/ 110 h 183"/>
              <a:gd name="T52" fmla="*/ 112 w 962"/>
              <a:gd name="T53" fmla="*/ 79 h 183"/>
              <a:gd name="T54" fmla="*/ 176 w 962"/>
              <a:gd name="T55" fmla="*/ 52 h 183"/>
              <a:gd name="T56" fmla="*/ 243 w 962"/>
              <a:gd name="T57" fmla="*/ 30 h 183"/>
              <a:gd name="T58" fmla="*/ 312 w 962"/>
              <a:gd name="T59" fmla="*/ 14 h 183"/>
              <a:gd name="T60" fmla="*/ 385 w 962"/>
              <a:gd name="T61" fmla="*/ 3 h 183"/>
              <a:gd name="T62" fmla="*/ 461 w 962"/>
              <a:gd name="T63" fmla="*/ 0 h 18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Lst>
            <a:rect l="0" t="0" r="r" b="b"/>
            <a:pathLst>
              <a:path w="962" h="183">
                <a:moveTo>
                  <a:pt x="461" y="0"/>
                </a:moveTo>
                <a:lnTo>
                  <a:pt x="531" y="3"/>
                </a:lnTo>
                <a:lnTo>
                  <a:pt x="601" y="12"/>
                </a:lnTo>
                <a:lnTo>
                  <a:pt x="672" y="28"/>
                </a:lnTo>
                <a:lnTo>
                  <a:pt x="745" y="52"/>
                </a:lnTo>
                <a:lnTo>
                  <a:pt x="818" y="83"/>
                </a:lnTo>
                <a:lnTo>
                  <a:pt x="889" y="124"/>
                </a:lnTo>
                <a:lnTo>
                  <a:pt x="962" y="173"/>
                </a:lnTo>
                <a:lnTo>
                  <a:pt x="954" y="183"/>
                </a:lnTo>
                <a:lnTo>
                  <a:pt x="883" y="134"/>
                </a:lnTo>
                <a:lnTo>
                  <a:pt x="812" y="95"/>
                </a:lnTo>
                <a:lnTo>
                  <a:pt x="740" y="64"/>
                </a:lnTo>
                <a:lnTo>
                  <a:pt x="669" y="40"/>
                </a:lnTo>
                <a:lnTo>
                  <a:pt x="599" y="24"/>
                </a:lnTo>
                <a:lnTo>
                  <a:pt x="529" y="15"/>
                </a:lnTo>
                <a:lnTo>
                  <a:pt x="461" y="12"/>
                </a:lnTo>
                <a:lnTo>
                  <a:pt x="387" y="15"/>
                </a:lnTo>
                <a:lnTo>
                  <a:pt x="314" y="25"/>
                </a:lnTo>
                <a:lnTo>
                  <a:pt x="246" y="42"/>
                </a:lnTo>
                <a:lnTo>
                  <a:pt x="180" y="64"/>
                </a:lnTo>
                <a:lnTo>
                  <a:pt x="118" y="91"/>
                </a:lnTo>
                <a:lnTo>
                  <a:pt x="60" y="121"/>
                </a:lnTo>
                <a:lnTo>
                  <a:pt x="8" y="155"/>
                </a:lnTo>
                <a:lnTo>
                  <a:pt x="8" y="155"/>
                </a:lnTo>
                <a:lnTo>
                  <a:pt x="0" y="144"/>
                </a:lnTo>
                <a:lnTo>
                  <a:pt x="54" y="110"/>
                </a:lnTo>
                <a:lnTo>
                  <a:pt x="112" y="79"/>
                </a:lnTo>
                <a:lnTo>
                  <a:pt x="176" y="52"/>
                </a:lnTo>
                <a:lnTo>
                  <a:pt x="243" y="30"/>
                </a:lnTo>
                <a:lnTo>
                  <a:pt x="312" y="14"/>
                </a:lnTo>
                <a:lnTo>
                  <a:pt x="385" y="3"/>
                </a:lnTo>
                <a:lnTo>
                  <a:pt x="461" y="0"/>
                </a:lnTo>
                <a:close/>
              </a:path>
            </a:pathLst>
          </a:custGeom>
          <a:solidFill>
            <a:srgbClr val="92D050"/>
          </a:solidFill>
          <a:ln w="0">
            <a:solidFill>
              <a:srgbClr val="92D050"/>
            </a:solidFill>
            <a:prstDash val="solid"/>
            <a:round/>
            <a:headEnd/>
            <a:tailEnd/>
          </a:ln>
          <a:effectLst>
            <a:outerShdw algn="tl" rotWithShape="0">
              <a:srgbClr val="FFFFFF"/>
            </a:outerShdw>
          </a:effectLst>
        </p:spPr>
        <p:txBody>
          <a:bodyPr vert="horz" wrap="square" lIns="123718" tIns="61859" rIns="123718" bIns="61859" numCol="1" anchor="t" anchorCtr="0" compatLnSpc="1">
            <a:prstTxWarp prst="textNoShape">
              <a:avLst/>
            </a:prstTxWarp>
          </a:bodyPr>
          <a:lstStyle/>
          <a:p>
            <a:pPr algn="ctr" fontAlgn="base">
              <a:spcBef>
                <a:spcPct val="0"/>
              </a:spcBef>
              <a:spcAft>
                <a:spcPct val="0"/>
              </a:spcAft>
              <a:defRPr/>
            </a:pPr>
            <a:endParaRPr lang="en-US" sz="2800" kern="0" smtClean="0">
              <a:solidFill>
                <a:srgbClr val="000000"/>
              </a:solidFill>
              <a:latin typeface="微软雅黑"/>
              <a:ea typeface="微软雅黑"/>
              <a:sym typeface="Gill Sans" charset="0"/>
            </a:endParaRPr>
          </a:p>
        </p:txBody>
      </p:sp>
      <p:grpSp>
        <p:nvGrpSpPr>
          <p:cNvPr id="51" name="Group 129"/>
          <p:cNvGrpSpPr/>
          <p:nvPr/>
        </p:nvGrpSpPr>
        <p:grpSpPr>
          <a:xfrm>
            <a:off x="2785219" y="2135941"/>
            <a:ext cx="1738701" cy="1073857"/>
            <a:chOff x="696724" y="2667382"/>
            <a:chExt cx="1362945" cy="852351"/>
          </a:xfrm>
        </p:grpSpPr>
        <p:sp>
          <p:nvSpPr>
            <p:cNvPr id="52" name="Rectangle 26"/>
            <p:cNvSpPr>
              <a:spLocks/>
            </p:cNvSpPr>
            <p:nvPr/>
          </p:nvSpPr>
          <p:spPr bwMode="auto">
            <a:xfrm>
              <a:off x="696724" y="2920895"/>
              <a:ext cx="1354892" cy="5988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cap="flat">
                  <a:solidFill>
                    <a:schemeClr val="tx1"/>
                  </a:solidFill>
                  <a:miter lim="800000"/>
                  <a:headEnd type="none" w="med" len="med"/>
                  <a:tailEnd type="none" w="med" len="med"/>
                </a14:hiddenLine>
              </a:ext>
            </a:extLst>
          </p:spPr>
          <p:txBody>
            <a:bodyPr lIns="0" tIns="0" rIns="0" bIns="0" anchor="t"/>
            <a:lstStyle/>
            <a:p>
              <a:pPr algn="ctr" fontAlgn="base">
                <a:lnSpc>
                  <a:spcPct val="114000"/>
                </a:lnSpc>
                <a:spcBef>
                  <a:spcPct val="0"/>
                </a:spcBef>
                <a:spcAft>
                  <a:spcPct val="0"/>
                </a:spcAft>
              </a:pPr>
              <a:r>
                <a:rPr lang="zh-CN" altLang="en-US" sz="1400" dirty="0">
                  <a:solidFill>
                    <a:srgbClr val="595959"/>
                  </a:solidFill>
                  <a:latin typeface="微软雅黑"/>
                  <a:ea typeface="微软雅黑"/>
                  <a:cs typeface="Lato Light" charset="0"/>
                  <a:sym typeface="Lato Light" charset="0"/>
                </a:rPr>
                <a:t>此处添加详细文本描述，建议与标题相关并符合整体语言风格</a:t>
              </a:r>
              <a:endParaRPr lang="en-US" sz="1400" dirty="0">
                <a:solidFill>
                  <a:srgbClr val="595959"/>
                </a:solidFill>
                <a:latin typeface="微软雅黑"/>
                <a:ea typeface="微软雅黑"/>
                <a:cs typeface="Lato Light" charset="0"/>
                <a:sym typeface="Lato Light" charset="0"/>
              </a:endParaRPr>
            </a:p>
          </p:txBody>
        </p:sp>
        <p:sp>
          <p:nvSpPr>
            <p:cNvPr id="53" name="Rectangle 27"/>
            <p:cNvSpPr>
              <a:spLocks/>
            </p:cNvSpPr>
            <p:nvPr/>
          </p:nvSpPr>
          <p:spPr bwMode="auto">
            <a:xfrm>
              <a:off x="696724" y="2667382"/>
              <a:ext cx="1362945" cy="17084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cap="flat">
                  <a:solidFill>
                    <a:schemeClr val="tx1"/>
                  </a:solidFill>
                  <a:miter lim="800000"/>
                  <a:headEnd type="none" w="med" len="med"/>
                  <a:tailEnd type="none" w="med" len="med"/>
                </a14:hiddenLine>
              </a:ext>
            </a:extLst>
          </p:spPr>
          <p:txBody>
            <a:bodyPr lIns="0" tIns="0" rIns="0" bIns="0" anchor="t"/>
            <a:lstStyle/>
            <a:p>
              <a:pPr algn="ctr" fontAlgn="base">
                <a:lnSpc>
                  <a:spcPct val="80000"/>
                </a:lnSpc>
                <a:spcBef>
                  <a:spcPct val="0"/>
                </a:spcBef>
                <a:spcAft>
                  <a:spcPct val="0"/>
                </a:spcAft>
              </a:pPr>
              <a:r>
                <a:rPr lang="zh-CN" altLang="en-US" b="1" dirty="0">
                  <a:solidFill>
                    <a:srgbClr val="595959"/>
                  </a:solidFill>
                  <a:latin typeface="微软雅黑"/>
                  <a:ea typeface="微软雅黑"/>
                  <a:cs typeface="Bebas Neue" charset="0"/>
                  <a:sym typeface="Bebas Neue" charset="0"/>
                </a:rPr>
                <a:t>添加标题</a:t>
              </a:r>
              <a:endParaRPr lang="en-US" altLang="zh-CN" b="1" dirty="0">
                <a:solidFill>
                  <a:srgbClr val="595959"/>
                </a:solidFill>
                <a:latin typeface="微软雅黑"/>
                <a:ea typeface="微软雅黑"/>
                <a:cs typeface="Bebas Neue" charset="0"/>
                <a:sym typeface="Bebas Neue" charset="0"/>
              </a:endParaRPr>
            </a:p>
          </p:txBody>
        </p:sp>
      </p:grpSp>
      <p:grpSp>
        <p:nvGrpSpPr>
          <p:cNvPr id="54" name="Group 132"/>
          <p:cNvGrpSpPr/>
          <p:nvPr/>
        </p:nvGrpSpPr>
        <p:grpSpPr>
          <a:xfrm>
            <a:off x="6197931" y="1590684"/>
            <a:ext cx="1738701" cy="1092757"/>
            <a:chOff x="696724" y="2667382"/>
            <a:chExt cx="1362945" cy="867353"/>
          </a:xfrm>
        </p:grpSpPr>
        <p:sp>
          <p:nvSpPr>
            <p:cNvPr id="55" name="Rectangle 26"/>
            <p:cNvSpPr>
              <a:spLocks/>
            </p:cNvSpPr>
            <p:nvPr/>
          </p:nvSpPr>
          <p:spPr bwMode="auto">
            <a:xfrm>
              <a:off x="696724" y="2935897"/>
              <a:ext cx="1354892" cy="5988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cap="flat">
                  <a:solidFill>
                    <a:schemeClr val="tx1"/>
                  </a:solidFill>
                  <a:miter lim="800000"/>
                  <a:headEnd type="none" w="med" len="med"/>
                  <a:tailEnd type="none" w="med" len="med"/>
                </a14:hiddenLine>
              </a:ext>
            </a:extLst>
          </p:spPr>
          <p:txBody>
            <a:bodyPr lIns="0" tIns="0" rIns="0" bIns="0" anchor="t"/>
            <a:lstStyle/>
            <a:p>
              <a:pPr algn="ctr" fontAlgn="base">
                <a:lnSpc>
                  <a:spcPct val="114000"/>
                </a:lnSpc>
                <a:spcBef>
                  <a:spcPct val="0"/>
                </a:spcBef>
                <a:spcAft>
                  <a:spcPct val="0"/>
                </a:spcAft>
              </a:pPr>
              <a:r>
                <a:rPr lang="zh-CN" altLang="en-US" sz="1400" dirty="0">
                  <a:solidFill>
                    <a:srgbClr val="595959"/>
                  </a:solidFill>
                  <a:latin typeface="微软雅黑"/>
                  <a:ea typeface="微软雅黑"/>
                  <a:cs typeface="Lato Light" charset="0"/>
                  <a:sym typeface="Lato Light" charset="0"/>
                </a:rPr>
                <a:t>此处添加详细文本描述，建议与标题相关并符合整体语言风格</a:t>
              </a:r>
              <a:endParaRPr lang="en-US" sz="1400" dirty="0">
                <a:solidFill>
                  <a:srgbClr val="595959"/>
                </a:solidFill>
                <a:latin typeface="微软雅黑"/>
                <a:ea typeface="微软雅黑"/>
                <a:cs typeface="Lato Light" charset="0"/>
                <a:sym typeface="Lato Light" charset="0"/>
              </a:endParaRPr>
            </a:p>
          </p:txBody>
        </p:sp>
        <p:sp>
          <p:nvSpPr>
            <p:cNvPr id="56" name="Rectangle 27"/>
            <p:cNvSpPr>
              <a:spLocks/>
            </p:cNvSpPr>
            <p:nvPr/>
          </p:nvSpPr>
          <p:spPr bwMode="auto">
            <a:xfrm>
              <a:off x="696724" y="2667382"/>
              <a:ext cx="1362945" cy="17084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cap="flat">
                  <a:solidFill>
                    <a:schemeClr val="tx1"/>
                  </a:solidFill>
                  <a:miter lim="800000"/>
                  <a:headEnd type="none" w="med" len="med"/>
                  <a:tailEnd type="none" w="med" len="med"/>
                </a14:hiddenLine>
              </a:ext>
            </a:extLst>
          </p:spPr>
          <p:txBody>
            <a:bodyPr lIns="0" tIns="0" rIns="0" bIns="0" anchor="t"/>
            <a:lstStyle/>
            <a:p>
              <a:pPr algn="ctr" fontAlgn="base">
                <a:lnSpc>
                  <a:spcPct val="80000"/>
                </a:lnSpc>
                <a:spcBef>
                  <a:spcPct val="0"/>
                </a:spcBef>
                <a:spcAft>
                  <a:spcPct val="0"/>
                </a:spcAft>
              </a:pPr>
              <a:r>
                <a:rPr lang="zh-CN" altLang="en-US" b="1" dirty="0">
                  <a:solidFill>
                    <a:srgbClr val="595959"/>
                  </a:solidFill>
                  <a:latin typeface="微软雅黑"/>
                  <a:ea typeface="微软雅黑"/>
                  <a:cs typeface="Bebas Neue" charset="0"/>
                  <a:sym typeface="Bebas Neue" charset="0"/>
                </a:rPr>
                <a:t>添加标题</a:t>
              </a:r>
              <a:endParaRPr lang="en-US" altLang="zh-CN" b="1" dirty="0">
                <a:solidFill>
                  <a:srgbClr val="595959"/>
                </a:solidFill>
                <a:latin typeface="微软雅黑"/>
                <a:ea typeface="微软雅黑"/>
                <a:cs typeface="Bebas Neue" charset="0"/>
                <a:sym typeface="Bebas Neue" charset="0"/>
              </a:endParaRPr>
            </a:p>
          </p:txBody>
        </p:sp>
      </p:grpSp>
      <p:grpSp>
        <p:nvGrpSpPr>
          <p:cNvPr id="57" name="Group 135"/>
          <p:cNvGrpSpPr/>
          <p:nvPr/>
        </p:nvGrpSpPr>
        <p:grpSpPr>
          <a:xfrm>
            <a:off x="5560098" y="5093389"/>
            <a:ext cx="1912572" cy="1046435"/>
            <a:chOff x="552376" y="2667382"/>
            <a:chExt cx="1499240" cy="830586"/>
          </a:xfrm>
        </p:grpSpPr>
        <p:sp>
          <p:nvSpPr>
            <p:cNvPr id="58" name="Rectangle 26"/>
            <p:cNvSpPr>
              <a:spLocks/>
            </p:cNvSpPr>
            <p:nvPr/>
          </p:nvSpPr>
          <p:spPr bwMode="auto">
            <a:xfrm>
              <a:off x="552376" y="2907455"/>
              <a:ext cx="1499240" cy="5905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cap="flat">
                  <a:solidFill>
                    <a:schemeClr val="tx1"/>
                  </a:solidFill>
                  <a:miter lim="800000"/>
                  <a:headEnd type="none" w="med" len="med"/>
                  <a:tailEnd type="none" w="med" len="med"/>
                </a14:hiddenLine>
              </a:ext>
            </a:extLst>
          </p:spPr>
          <p:txBody>
            <a:bodyPr lIns="0" tIns="0" rIns="0" bIns="0" anchor="t"/>
            <a:lstStyle/>
            <a:p>
              <a:pPr fontAlgn="base">
                <a:lnSpc>
                  <a:spcPct val="114000"/>
                </a:lnSpc>
                <a:spcBef>
                  <a:spcPct val="0"/>
                </a:spcBef>
                <a:spcAft>
                  <a:spcPct val="0"/>
                </a:spcAft>
              </a:pPr>
              <a:r>
                <a:rPr lang="zh-CN" altLang="en-US" sz="1400" dirty="0">
                  <a:solidFill>
                    <a:srgbClr val="595959"/>
                  </a:solidFill>
                  <a:latin typeface="微软雅黑"/>
                  <a:ea typeface="微软雅黑"/>
                  <a:cs typeface="Lato Light" charset="0"/>
                  <a:sym typeface="Lato Light" charset="0"/>
                </a:rPr>
                <a:t>此处添加详细文本描述，建议与标题相关并符合整体语言风格，语言描述尽量简洁生动。</a:t>
              </a:r>
              <a:endParaRPr lang="en-US" sz="1400" dirty="0">
                <a:solidFill>
                  <a:srgbClr val="595959"/>
                </a:solidFill>
                <a:latin typeface="微软雅黑"/>
                <a:ea typeface="微软雅黑"/>
                <a:cs typeface="Lato Light" charset="0"/>
                <a:sym typeface="Lato Light" charset="0"/>
              </a:endParaRPr>
            </a:p>
          </p:txBody>
        </p:sp>
        <p:sp>
          <p:nvSpPr>
            <p:cNvPr id="59" name="Rectangle 27"/>
            <p:cNvSpPr>
              <a:spLocks/>
            </p:cNvSpPr>
            <p:nvPr/>
          </p:nvSpPr>
          <p:spPr bwMode="auto">
            <a:xfrm>
              <a:off x="620524" y="2667382"/>
              <a:ext cx="1362945" cy="17084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cap="flat">
                  <a:solidFill>
                    <a:schemeClr val="tx1"/>
                  </a:solidFill>
                  <a:miter lim="800000"/>
                  <a:headEnd type="none" w="med" len="med"/>
                  <a:tailEnd type="none" w="med" len="med"/>
                </a14:hiddenLine>
              </a:ext>
            </a:extLst>
          </p:spPr>
          <p:txBody>
            <a:bodyPr lIns="0" tIns="0" rIns="0" bIns="0" anchor="t"/>
            <a:lstStyle/>
            <a:p>
              <a:pPr algn="ctr" fontAlgn="base">
                <a:lnSpc>
                  <a:spcPct val="80000"/>
                </a:lnSpc>
                <a:spcBef>
                  <a:spcPct val="0"/>
                </a:spcBef>
                <a:spcAft>
                  <a:spcPct val="0"/>
                </a:spcAft>
              </a:pPr>
              <a:r>
                <a:rPr lang="zh-CN" altLang="en-US" b="1" dirty="0">
                  <a:solidFill>
                    <a:srgbClr val="595959"/>
                  </a:solidFill>
                  <a:latin typeface="微软雅黑"/>
                  <a:ea typeface="微软雅黑"/>
                  <a:cs typeface="Bebas Neue" charset="0"/>
                  <a:sym typeface="Bebas Neue" charset="0"/>
                </a:rPr>
                <a:t>添加标题</a:t>
              </a:r>
              <a:endParaRPr lang="en-US" altLang="zh-CN" b="1" dirty="0">
                <a:solidFill>
                  <a:srgbClr val="595959"/>
                </a:solidFill>
                <a:latin typeface="微软雅黑"/>
                <a:ea typeface="微软雅黑"/>
                <a:cs typeface="Bebas Neue" charset="0"/>
                <a:sym typeface="Bebas Neue" charset="0"/>
              </a:endParaRPr>
            </a:p>
          </p:txBody>
        </p:sp>
      </p:grpSp>
      <p:grpSp>
        <p:nvGrpSpPr>
          <p:cNvPr id="60" name="Group 138"/>
          <p:cNvGrpSpPr/>
          <p:nvPr/>
        </p:nvGrpSpPr>
        <p:grpSpPr>
          <a:xfrm>
            <a:off x="7832682" y="4515510"/>
            <a:ext cx="1912572" cy="1048249"/>
            <a:chOff x="552376" y="2667382"/>
            <a:chExt cx="1499240" cy="832026"/>
          </a:xfrm>
        </p:grpSpPr>
        <p:sp>
          <p:nvSpPr>
            <p:cNvPr id="61" name="Rectangle 26"/>
            <p:cNvSpPr>
              <a:spLocks/>
            </p:cNvSpPr>
            <p:nvPr/>
          </p:nvSpPr>
          <p:spPr bwMode="auto">
            <a:xfrm>
              <a:off x="552376" y="2908895"/>
              <a:ext cx="1499240" cy="5905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cap="flat">
                  <a:solidFill>
                    <a:schemeClr val="tx1"/>
                  </a:solidFill>
                  <a:miter lim="800000"/>
                  <a:headEnd type="none" w="med" len="med"/>
                  <a:tailEnd type="none" w="med" len="med"/>
                </a14:hiddenLine>
              </a:ext>
            </a:extLst>
          </p:spPr>
          <p:txBody>
            <a:bodyPr lIns="0" tIns="0" rIns="0" bIns="0" anchor="t"/>
            <a:lstStyle/>
            <a:p>
              <a:pPr fontAlgn="base">
                <a:lnSpc>
                  <a:spcPct val="114000"/>
                </a:lnSpc>
                <a:spcBef>
                  <a:spcPct val="0"/>
                </a:spcBef>
                <a:spcAft>
                  <a:spcPct val="0"/>
                </a:spcAft>
              </a:pPr>
              <a:r>
                <a:rPr lang="zh-CN" altLang="en-US" sz="1400" dirty="0">
                  <a:solidFill>
                    <a:srgbClr val="595959"/>
                  </a:solidFill>
                  <a:latin typeface="微软雅黑"/>
                  <a:ea typeface="微软雅黑"/>
                  <a:cs typeface="Lato Light" charset="0"/>
                  <a:sym typeface="Lato Light" charset="0"/>
                </a:rPr>
                <a:t>此处添加详细文本描述，建议与标题相关并符合整体语言风格，语言描述尽量简洁生动。</a:t>
              </a:r>
              <a:endParaRPr lang="en-US" sz="1400" dirty="0">
                <a:solidFill>
                  <a:srgbClr val="595959"/>
                </a:solidFill>
                <a:latin typeface="微软雅黑"/>
                <a:ea typeface="微软雅黑"/>
                <a:cs typeface="Lato Light" charset="0"/>
                <a:sym typeface="Lato Light" charset="0"/>
              </a:endParaRPr>
            </a:p>
          </p:txBody>
        </p:sp>
        <p:sp>
          <p:nvSpPr>
            <p:cNvPr id="62" name="Rectangle 27"/>
            <p:cNvSpPr>
              <a:spLocks/>
            </p:cNvSpPr>
            <p:nvPr/>
          </p:nvSpPr>
          <p:spPr bwMode="auto">
            <a:xfrm>
              <a:off x="620524" y="2667382"/>
              <a:ext cx="1362945" cy="17084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cap="flat">
                  <a:solidFill>
                    <a:schemeClr val="tx1"/>
                  </a:solidFill>
                  <a:miter lim="800000"/>
                  <a:headEnd type="none" w="med" len="med"/>
                  <a:tailEnd type="none" w="med" len="med"/>
                </a14:hiddenLine>
              </a:ext>
            </a:extLst>
          </p:spPr>
          <p:txBody>
            <a:bodyPr lIns="0" tIns="0" rIns="0" bIns="0" anchor="t"/>
            <a:lstStyle/>
            <a:p>
              <a:pPr algn="ctr" fontAlgn="base">
                <a:lnSpc>
                  <a:spcPct val="80000"/>
                </a:lnSpc>
                <a:spcBef>
                  <a:spcPct val="0"/>
                </a:spcBef>
                <a:spcAft>
                  <a:spcPct val="0"/>
                </a:spcAft>
              </a:pPr>
              <a:r>
                <a:rPr lang="zh-CN" altLang="en-US" b="1" dirty="0">
                  <a:solidFill>
                    <a:srgbClr val="595959"/>
                  </a:solidFill>
                  <a:latin typeface="微软雅黑"/>
                  <a:ea typeface="微软雅黑"/>
                  <a:cs typeface="Bebas Neue" charset="0"/>
                  <a:sym typeface="Bebas Neue" charset="0"/>
                </a:rPr>
                <a:t>添加标题</a:t>
              </a:r>
              <a:endParaRPr lang="en-US" altLang="zh-CN" b="1" dirty="0">
                <a:solidFill>
                  <a:srgbClr val="595959"/>
                </a:solidFill>
                <a:latin typeface="微软雅黑"/>
                <a:ea typeface="微软雅黑"/>
                <a:cs typeface="Bebas Neue" charset="0"/>
                <a:sym typeface="Bebas Neue" charset="0"/>
              </a:endParaRPr>
            </a:p>
          </p:txBody>
        </p:sp>
      </p:grpSp>
      <p:grpSp>
        <p:nvGrpSpPr>
          <p:cNvPr id="66" name="Group 141"/>
          <p:cNvGrpSpPr/>
          <p:nvPr/>
        </p:nvGrpSpPr>
        <p:grpSpPr>
          <a:xfrm>
            <a:off x="9260900" y="2779372"/>
            <a:ext cx="1912572" cy="1056195"/>
            <a:chOff x="552376" y="2667382"/>
            <a:chExt cx="1499240" cy="838333"/>
          </a:xfrm>
        </p:grpSpPr>
        <p:sp>
          <p:nvSpPr>
            <p:cNvPr id="67" name="Rectangle 26"/>
            <p:cNvSpPr>
              <a:spLocks/>
            </p:cNvSpPr>
            <p:nvPr/>
          </p:nvSpPr>
          <p:spPr bwMode="auto">
            <a:xfrm>
              <a:off x="552376" y="2915202"/>
              <a:ext cx="1499240" cy="5905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cap="flat">
                  <a:solidFill>
                    <a:schemeClr val="tx1"/>
                  </a:solidFill>
                  <a:miter lim="800000"/>
                  <a:headEnd type="none" w="med" len="med"/>
                  <a:tailEnd type="none" w="med" len="med"/>
                </a14:hiddenLine>
              </a:ext>
            </a:extLst>
          </p:spPr>
          <p:txBody>
            <a:bodyPr lIns="0" tIns="0" rIns="0" bIns="0" anchor="t"/>
            <a:lstStyle/>
            <a:p>
              <a:pPr fontAlgn="base">
                <a:lnSpc>
                  <a:spcPct val="114000"/>
                </a:lnSpc>
                <a:spcBef>
                  <a:spcPct val="0"/>
                </a:spcBef>
                <a:spcAft>
                  <a:spcPct val="0"/>
                </a:spcAft>
              </a:pPr>
              <a:r>
                <a:rPr lang="zh-CN" altLang="en-US" sz="1400" dirty="0">
                  <a:solidFill>
                    <a:srgbClr val="595959"/>
                  </a:solidFill>
                  <a:latin typeface="微软雅黑"/>
                  <a:ea typeface="微软雅黑"/>
                  <a:cs typeface="Lato Light" charset="0"/>
                  <a:sym typeface="Lato Light" charset="0"/>
                </a:rPr>
                <a:t>此处添加详细文本描述，建议与标题相关并符合整体语言风格，语言描述尽量简洁生动。</a:t>
              </a:r>
              <a:endParaRPr lang="en-US" sz="1400" dirty="0">
                <a:solidFill>
                  <a:srgbClr val="595959"/>
                </a:solidFill>
                <a:latin typeface="微软雅黑"/>
                <a:ea typeface="微软雅黑"/>
                <a:cs typeface="Lato Light" charset="0"/>
                <a:sym typeface="Lato Light" charset="0"/>
              </a:endParaRPr>
            </a:p>
          </p:txBody>
        </p:sp>
        <p:sp>
          <p:nvSpPr>
            <p:cNvPr id="68" name="Rectangle 27"/>
            <p:cNvSpPr>
              <a:spLocks/>
            </p:cNvSpPr>
            <p:nvPr/>
          </p:nvSpPr>
          <p:spPr bwMode="auto">
            <a:xfrm>
              <a:off x="620524" y="2667382"/>
              <a:ext cx="1362945" cy="17084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cap="flat">
                  <a:solidFill>
                    <a:schemeClr val="tx1"/>
                  </a:solidFill>
                  <a:miter lim="800000"/>
                  <a:headEnd type="none" w="med" len="med"/>
                  <a:tailEnd type="none" w="med" len="med"/>
                </a14:hiddenLine>
              </a:ext>
            </a:extLst>
          </p:spPr>
          <p:txBody>
            <a:bodyPr lIns="0" tIns="0" rIns="0" bIns="0" anchor="t"/>
            <a:lstStyle/>
            <a:p>
              <a:pPr algn="ctr" fontAlgn="base">
                <a:lnSpc>
                  <a:spcPct val="80000"/>
                </a:lnSpc>
                <a:spcBef>
                  <a:spcPct val="0"/>
                </a:spcBef>
                <a:spcAft>
                  <a:spcPct val="0"/>
                </a:spcAft>
              </a:pPr>
              <a:r>
                <a:rPr lang="zh-CN" altLang="en-US" b="1" dirty="0">
                  <a:solidFill>
                    <a:srgbClr val="595959"/>
                  </a:solidFill>
                  <a:latin typeface="微软雅黑"/>
                  <a:ea typeface="微软雅黑"/>
                  <a:cs typeface="Bebas Neue" charset="0"/>
                  <a:sym typeface="Bebas Neue" charset="0"/>
                </a:rPr>
                <a:t>添加标题</a:t>
              </a:r>
              <a:endParaRPr lang="en-US" altLang="zh-CN" b="1" dirty="0">
                <a:solidFill>
                  <a:srgbClr val="595959"/>
                </a:solidFill>
                <a:latin typeface="微软雅黑"/>
                <a:ea typeface="微软雅黑"/>
                <a:cs typeface="Bebas Neue" charset="0"/>
                <a:sym typeface="Bebas Neue" charset="0"/>
              </a:endParaRPr>
            </a:p>
          </p:txBody>
        </p:sp>
      </p:grpSp>
      <p:grpSp>
        <p:nvGrpSpPr>
          <p:cNvPr id="70" name="Group 15"/>
          <p:cNvGrpSpPr/>
          <p:nvPr/>
        </p:nvGrpSpPr>
        <p:grpSpPr>
          <a:xfrm>
            <a:off x="8407238" y="3693748"/>
            <a:ext cx="596129" cy="588738"/>
            <a:chOff x="6590322" y="2740893"/>
            <a:chExt cx="467298" cy="467298"/>
          </a:xfrm>
        </p:grpSpPr>
        <p:sp>
          <p:nvSpPr>
            <p:cNvPr id="73" name="Freeform 11"/>
            <p:cNvSpPr>
              <a:spLocks/>
            </p:cNvSpPr>
            <p:nvPr/>
          </p:nvSpPr>
          <p:spPr bwMode="auto">
            <a:xfrm>
              <a:off x="6590322" y="2740893"/>
              <a:ext cx="467298" cy="467298"/>
            </a:xfrm>
            <a:custGeom>
              <a:avLst/>
              <a:gdLst>
                <a:gd name="T0" fmla="*/ 103 w 204"/>
                <a:gd name="T1" fmla="*/ 0 h 204"/>
                <a:gd name="T2" fmla="*/ 130 w 204"/>
                <a:gd name="T3" fmla="*/ 3 h 204"/>
                <a:gd name="T4" fmla="*/ 153 w 204"/>
                <a:gd name="T5" fmla="*/ 13 h 204"/>
                <a:gd name="T6" fmla="*/ 174 w 204"/>
                <a:gd name="T7" fmla="*/ 30 h 204"/>
                <a:gd name="T8" fmla="*/ 191 w 204"/>
                <a:gd name="T9" fmla="*/ 51 h 204"/>
                <a:gd name="T10" fmla="*/ 201 w 204"/>
                <a:gd name="T11" fmla="*/ 74 h 204"/>
                <a:gd name="T12" fmla="*/ 204 w 204"/>
                <a:gd name="T13" fmla="*/ 101 h 204"/>
                <a:gd name="T14" fmla="*/ 201 w 204"/>
                <a:gd name="T15" fmla="*/ 128 h 204"/>
                <a:gd name="T16" fmla="*/ 191 w 204"/>
                <a:gd name="T17" fmla="*/ 153 h 204"/>
                <a:gd name="T18" fmla="*/ 174 w 204"/>
                <a:gd name="T19" fmla="*/ 174 h 204"/>
                <a:gd name="T20" fmla="*/ 153 w 204"/>
                <a:gd name="T21" fmla="*/ 189 h 204"/>
                <a:gd name="T22" fmla="*/ 130 w 204"/>
                <a:gd name="T23" fmla="*/ 199 h 204"/>
                <a:gd name="T24" fmla="*/ 103 w 204"/>
                <a:gd name="T25" fmla="*/ 204 h 204"/>
                <a:gd name="T26" fmla="*/ 76 w 204"/>
                <a:gd name="T27" fmla="*/ 199 h 204"/>
                <a:gd name="T28" fmla="*/ 51 w 204"/>
                <a:gd name="T29" fmla="*/ 189 h 204"/>
                <a:gd name="T30" fmla="*/ 30 w 204"/>
                <a:gd name="T31" fmla="*/ 174 h 204"/>
                <a:gd name="T32" fmla="*/ 15 w 204"/>
                <a:gd name="T33" fmla="*/ 153 h 204"/>
                <a:gd name="T34" fmla="*/ 5 w 204"/>
                <a:gd name="T35" fmla="*/ 128 h 204"/>
                <a:gd name="T36" fmla="*/ 0 w 204"/>
                <a:gd name="T37" fmla="*/ 101 h 204"/>
                <a:gd name="T38" fmla="*/ 5 w 204"/>
                <a:gd name="T39" fmla="*/ 74 h 204"/>
                <a:gd name="T40" fmla="*/ 15 w 204"/>
                <a:gd name="T41" fmla="*/ 51 h 204"/>
                <a:gd name="T42" fmla="*/ 30 w 204"/>
                <a:gd name="T43" fmla="*/ 30 h 204"/>
                <a:gd name="T44" fmla="*/ 51 w 204"/>
                <a:gd name="T45" fmla="*/ 13 h 204"/>
                <a:gd name="T46" fmla="*/ 76 w 204"/>
                <a:gd name="T47" fmla="*/ 3 h 204"/>
                <a:gd name="T48" fmla="*/ 103 w 204"/>
                <a:gd name="T49" fmla="*/ 0 h 20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Lst>
              <a:rect l="0" t="0" r="r" b="b"/>
              <a:pathLst>
                <a:path w="204" h="204">
                  <a:moveTo>
                    <a:pt x="103" y="0"/>
                  </a:moveTo>
                  <a:lnTo>
                    <a:pt x="130" y="3"/>
                  </a:lnTo>
                  <a:lnTo>
                    <a:pt x="153" y="13"/>
                  </a:lnTo>
                  <a:lnTo>
                    <a:pt x="174" y="30"/>
                  </a:lnTo>
                  <a:lnTo>
                    <a:pt x="191" y="51"/>
                  </a:lnTo>
                  <a:lnTo>
                    <a:pt x="201" y="74"/>
                  </a:lnTo>
                  <a:lnTo>
                    <a:pt x="204" y="101"/>
                  </a:lnTo>
                  <a:lnTo>
                    <a:pt x="201" y="128"/>
                  </a:lnTo>
                  <a:lnTo>
                    <a:pt x="191" y="153"/>
                  </a:lnTo>
                  <a:lnTo>
                    <a:pt x="174" y="174"/>
                  </a:lnTo>
                  <a:lnTo>
                    <a:pt x="153" y="189"/>
                  </a:lnTo>
                  <a:lnTo>
                    <a:pt x="130" y="199"/>
                  </a:lnTo>
                  <a:lnTo>
                    <a:pt x="103" y="204"/>
                  </a:lnTo>
                  <a:lnTo>
                    <a:pt x="76" y="199"/>
                  </a:lnTo>
                  <a:lnTo>
                    <a:pt x="51" y="189"/>
                  </a:lnTo>
                  <a:lnTo>
                    <a:pt x="30" y="174"/>
                  </a:lnTo>
                  <a:lnTo>
                    <a:pt x="15" y="153"/>
                  </a:lnTo>
                  <a:lnTo>
                    <a:pt x="5" y="128"/>
                  </a:lnTo>
                  <a:lnTo>
                    <a:pt x="0" y="101"/>
                  </a:lnTo>
                  <a:lnTo>
                    <a:pt x="5" y="74"/>
                  </a:lnTo>
                  <a:lnTo>
                    <a:pt x="15" y="51"/>
                  </a:lnTo>
                  <a:lnTo>
                    <a:pt x="30" y="30"/>
                  </a:lnTo>
                  <a:lnTo>
                    <a:pt x="51" y="13"/>
                  </a:lnTo>
                  <a:lnTo>
                    <a:pt x="76" y="3"/>
                  </a:lnTo>
                  <a:lnTo>
                    <a:pt x="103" y="0"/>
                  </a:lnTo>
                  <a:close/>
                </a:path>
              </a:pathLst>
            </a:custGeom>
            <a:solidFill>
              <a:schemeClr val="accent1">
                <a:lumMod val="75000"/>
              </a:schemeClr>
            </a:solidFill>
            <a:ln w="0">
              <a:noFill/>
              <a:prstDash val="solid"/>
              <a:round/>
              <a:headEnd/>
              <a:tailEnd/>
            </a:ln>
          </p:spPr>
          <p:txBody>
            <a:bodyPr vert="horz" wrap="square" lIns="91440" tIns="45720" rIns="91440" bIns="45720" numCol="1" anchor="t" anchorCtr="0" compatLnSpc="1">
              <a:prstTxWarp prst="textNoShape">
                <a:avLst/>
              </a:prstTxWarp>
            </a:bodyPr>
            <a:lstStyle/>
            <a:p>
              <a:pPr algn="ctr" fontAlgn="base">
                <a:spcBef>
                  <a:spcPct val="0"/>
                </a:spcBef>
                <a:spcAft>
                  <a:spcPct val="0"/>
                </a:spcAft>
                <a:defRPr/>
              </a:pPr>
              <a:endParaRPr lang="en-US" sz="2800" kern="0" smtClean="0">
                <a:solidFill>
                  <a:srgbClr val="000000"/>
                </a:solidFill>
                <a:latin typeface="微软雅黑"/>
                <a:ea typeface="微软雅黑"/>
                <a:sym typeface="Gill Sans" charset="0"/>
              </a:endParaRPr>
            </a:p>
          </p:txBody>
        </p:sp>
        <p:sp>
          <p:nvSpPr>
            <p:cNvPr id="74" name="Freeform 6"/>
            <p:cNvSpPr>
              <a:spLocks noEditPoints="1"/>
            </p:cNvSpPr>
            <p:nvPr/>
          </p:nvSpPr>
          <p:spPr bwMode="auto">
            <a:xfrm>
              <a:off x="6661500" y="2865381"/>
              <a:ext cx="318518" cy="211972"/>
            </a:xfrm>
            <a:custGeom>
              <a:avLst/>
              <a:gdLst>
                <a:gd name="T0" fmla="*/ 176 w 176"/>
                <a:gd name="T1" fmla="*/ 99 h 117"/>
                <a:gd name="T2" fmla="*/ 176 w 176"/>
                <a:gd name="T3" fmla="*/ 108 h 117"/>
                <a:gd name="T4" fmla="*/ 161 w 176"/>
                <a:gd name="T5" fmla="*/ 117 h 117"/>
                <a:gd name="T6" fmla="*/ 15 w 176"/>
                <a:gd name="T7" fmla="*/ 117 h 117"/>
                <a:gd name="T8" fmla="*/ 0 w 176"/>
                <a:gd name="T9" fmla="*/ 108 h 117"/>
                <a:gd name="T10" fmla="*/ 0 w 176"/>
                <a:gd name="T11" fmla="*/ 99 h 117"/>
                <a:gd name="T12" fmla="*/ 15 w 176"/>
                <a:gd name="T13" fmla="*/ 99 h 117"/>
                <a:gd name="T14" fmla="*/ 161 w 176"/>
                <a:gd name="T15" fmla="*/ 99 h 117"/>
                <a:gd name="T16" fmla="*/ 176 w 176"/>
                <a:gd name="T17" fmla="*/ 99 h 117"/>
                <a:gd name="T18" fmla="*/ 24 w 176"/>
                <a:gd name="T19" fmla="*/ 79 h 117"/>
                <a:gd name="T20" fmla="*/ 24 w 176"/>
                <a:gd name="T21" fmla="*/ 14 h 117"/>
                <a:gd name="T22" fmla="*/ 38 w 176"/>
                <a:gd name="T23" fmla="*/ 0 h 117"/>
                <a:gd name="T24" fmla="*/ 138 w 176"/>
                <a:gd name="T25" fmla="*/ 0 h 117"/>
                <a:gd name="T26" fmla="*/ 152 w 176"/>
                <a:gd name="T27" fmla="*/ 14 h 117"/>
                <a:gd name="T28" fmla="*/ 152 w 176"/>
                <a:gd name="T29" fmla="*/ 79 h 117"/>
                <a:gd name="T30" fmla="*/ 138 w 176"/>
                <a:gd name="T31" fmla="*/ 93 h 117"/>
                <a:gd name="T32" fmla="*/ 38 w 176"/>
                <a:gd name="T33" fmla="*/ 93 h 117"/>
                <a:gd name="T34" fmla="*/ 24 w 176"/>
                <a:gd name="T35" fmla="*/ 79 h 117"/>
                <a:gd name="T36" fmla="*/ 35 w 176"/>
                <a:gd name="T37" fmla="*/ 79 h 117"/>
                <a:gd name="T38" fmla="*/ 38 w 176"/>
                <a:gd name="T39" fmla="*/ 82 h 117"/>
                <a:gd name="T40" fmla="*/ 138 w 176"/>
                <a:gd name="T41" fmla="*/ 82 h 117"/>
                <a:gd name="T42" fmla="*/ 141 w 176"/>
                <a:gd name="T43" fmla="*/ 79 h 117"/>
                <a:gd name="T44" fmla="*/ 141 w 176"/>
                <a:gd name="T45" fmla="*/ 14 h 117"/>
                <a:gd name="T46" fmla="*/ 138 w 176"/>
                <a:gd name="T47" fmla="*/ 11 h 117"/>
                <a:gd name="T48" fmla="*/ 38 w 176"/>
                <a:gd name="T49" fmla="*/ 11 h 117"/>
                <a:gd name="T50" fmla="*/ 35 w 176"/>
                <a:gd name="T51" fmla="*/ 14 h 117"/>
                <a:gd name="T52" fmla="*/ 35 w 176"/>
                <a:gd name="T53" fmla="*/ 79 h 117"/>
                <a:gd name="T54" fmla="*/ 97 w 176"/>
                <a:gd name="T55" fmla="*/ 107 h 117"/>
                <a:gd name="T56" fmla="*/ 95 w 176"/>
                <a:gd name="T57" fmla="*/ 105 h 117"/>
                <a:gd name="T58" fmla="*/ 81 w 176"/>
                <a:gd name="T59" fmla="*/ 105 h 117"/>
                <a:gd name="T60" fmla="*/ 79 w 176"/>
                <a:gd name="T61" fmla="*/ 107 h 117"/>
                <a:gd name="T62" fmla="*/ 81 w 176"/>
                <a:gd name="T63" fmla="*/ 108 h 117"/>
                <a:gd name="T64" fmla="*/ 95 w 176"/>
                <a:gd name="T65" fmla="*/ 108 h 117"/>
                <a:gd name="T66" fmla="*/ 97 w 176"/>
                <a:gd name="T67" fmla="*/ 107 h 11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Lst>
              <a:rect l="0" t="0" r="r" b="b"/>
              <a:pathLst>
                <a:path w="176" h="117">
                  <a:moveTo>
                    <a:pt x="176" y="99"/>
                  </a:moveTo>
                  <a:cubicBezTo>
                    <a:pt x="176" y="108"/>
                    <a:pt x="176" y="108"/>
                    <a:pt x="176" y="108"/>
                  </a:cubicBezTo>
                  <a:cubicBezTo>
                    <a:pt x="176" y="113"/>
                    <a:pt x="169" y="117"/>
                    <a:pt x="161" y="117"/>
                  </a:cubicBezTo>
                  <a:cubicBezTo>
                    <a:pt x="15" y="117"/>
                    <a:pt x="15" y="117"/>
                    <a:pt x="15" y="117"/>
                  </a:cubicBezTo>
                  <a:cubicBezTo>
                    <a:pt x="7" y="117"/>
                    <a:pt x="0" y="113"/>
                    <a:pt x="0" y="108"/>
                  </a:cubicBezTo>
                  <a:cubicBezTo>
                    <a:pt x="0" y="99"/>
                    <a:pt x="0" y="99"/>
                    <a:pt x="0" y="99"/>
                  </a:cubicBezTo>
                  <a:cubicBezTo>
                    <a:pt x="15" y="99"/>
                    <a:pt x="15" y="99"/>
                    <a:pt x="15" y="99"/>
                  </a:cubicBezTo>
                  <a:cubicBezTo>
                    <a:pt x="161" y="99"/>
                    <a:pt x="161" y="99"/>
                    <a:pt x="161" y="99"/>
                  </a:cubicBezTo>
                  <a:lnTo>
                    <a:pt x="176" y="99"/>
                  </a:lnTo>
                  <a:close/>
                  <a:moveTo>
                    <a:pt x="24" y="79"/>
                  </a:moveTo>
                  <a:cubicBezTo>
                    <a:pt x="24" y="14"/>
                    <a:pt x="24" y="14"/>
                    <a:pt x="24" y="14"/>
                  </a:cubicBezTo>
                  <a:cubicBezTo>
                    <a:pt x="24" y="6"/>
                    <a:pt x="30" y="0"/>
                    <a:pt x="38" y="0"/>
                  </a:cubicBezTo>
                  <a:cubicBezTo>
                    <a:pt x="138" y="0"/>
                    <a:pt x="138" y="0"/>
                    <a:pt x="138" y="0"/>
                  </a:cubicBezTo>
                  <a:cubicBezTo>
                    <a:pt x="146" y="0"/>
                    <a:pt x="152" y="6"/>
                    <a:pt x="152" y="14"/>
                  </a:cubicBezTo>
                  <a:cubicBezTo>
                    <a:pt x="152" y="79"/>
                    <a:pt x="152" y="79"/>
                    <a:pt x="152" y="79"/>
                  </a:cubicBezTo>
                  <a:cubicBezTo>
                    <a:pt x="152" y="87"/>
                    <a:pt x="146" y="93"/>
                    <a:pt x="138" y="93"/>
                  </a:cubicBezTo>
                  <a:cubicBezTo>
                    <a:pt x="38" y="93"/>
                    <a:pt x="38" y="93"/>
                    <a:pt x="38" y="93"/>
                  </a:cubicBezTo>
                  <a:cubicBezTo>
                    <a:pt x="30" y="93"/>
                    <a:pt x="24" y="87"/>
                    <a:pt x="24" y="79"/>
                  </a:cubicBezTo>
                  <a:close/>
                  <a:moveTo>
                    <a:pt x="35" y="79"/>
                  </a:moveTo>
                  <a:cubicBezTo>
                    <a:pt x="35" y="80"/>
                    <a:pt x="37" y="82"/>
                    <a:pt x="38" y="82"/>
                  </a:cubicBezTo>
                  <a:cubicBezTo>
                    <a:pt x="138" y="82"/>
                    <a:pt x="138" y="82"/>
                    <a:pt x="138" y="82"/>
                  </a:cubicBezTo>
                  <a:cubicBezTo>
                    <a:pt x="139" y="82"/>
                    <a:pt x="141" y="80"/>
                    <a:pt x="141" y="79"/>
                  </a:cubicBezTo>
                  <a:cubicBezTo>
                    <a:pt x="141" y="14"/>
                    <a:pt x="141" y="14"/>
                    <a:pt x="141" y="14"/>
                  </a:cubicBezTo>
                  <a:cubicBezTo>
                    <a:pt x="141" y="13"/>
                    <a:pt x="139" y="11"/>
                    <a:pt x="138" y="11"/>
                  </a:cubicBezTo>
                  <a:cubicBezTo>
                    <a:pt x="38" y="11"/>
                    <a:pt x="38" y="11"/>
                    <a:pt x="38" y="11"/>
                  </a:cubicBezTo>
                  <a:cubicBezTo>
                    <a:pt x="37" y="11"/>
                    <a:pt x="35" y="13"/>
                    <a:pt x="35" y="14"/>
                  </a:cubicBezTo>
                  <a:lnTo>
                    <a:pt x="35" y="79"/>
                  </a:lnTo>
                  <a:close/>
                  <a:moveTo>
                    <a:pt x="97" y="107"/>
                  </a:moveTo>
                  <a:cubicBezTo>
                    <a:pt x="97" y="106"/>
                    <a:pt x="96" y="105"/>
                    <a:pt x="95" y="105"/>
                  </a:cubicBezTo>
                  <a:cubicBezTo>
                    <a:pt x="81" y="105"/>
                    <a:pt x="81" y="105"/>
                    <a:pt x="81" y="105"/>
                  </a:cubicBezTo>
                  <a:cubicBezTo>
                    <a:pt x="80" y="105"/>
                    <a:pt x="79" y="106"/>
                    <a:pt x="79" y="107"/>
                  </a:cubicBezTo>
                  <a:cubicBezTo>
                    <a:pt x="79" y="107"/>
                    <a:pt x="80" y="108"/>
                    <a:pt x="81" y="108"/>
                  </a:cubicBezTo>
                  <a:cubicBezTo>
                    <a:pt x="95" y="108"/>
                    <a:pt x="95" y="108"/>
                    <a:pt x="95" y="108"/>
                  </a:cubicBezTo>
                  <a:cubicBezTo>
                    <a:pt x="96" y="108"/>
                    <a:pt x="97" y="107"/>
                    <a:pt x="97" y="107"/>
                  </a:cubicBezTo>
                  <a:close/>
                </a:path>
              </a:pathLst>
            </a:custGeom>
            <a:solidFill>
              <a:srgbClr val="FFFFFF"/>
            </a:solidFill>
            <a:ln>
              <a:noFill/>
            </a:ln>
          </p:spPr>
          <p:txBody>
            <a:bodyPr vert="horz" wrap="square" lIns="91440" tIns="45720" rIns="91440" bIns="45720" numCol="1" anchor="t" anchorCtr="0" compatLnSpc="1">
              <a:prstTxWarp prst="textNoShape">
                <a:avLst/>
              </a:prstTxWarp>
            </a:bodyPr>
            <a:lstStyle/>
            <a:p>
              <a:pPr algn="ctr" fontAlgn="base">
                <a:spcBef>
                  <a:spcPct val="0"/>
                </a:spcBef>
                <a:spcAft>
                  <a:spcPct val="0"/>
                </a:spcAft>
                <a:defRPr/>
              </a:pPr>
              <a:endParaRPr lang="en-US" sz="2800" kern="0" smtClean="0">
                <a:solidFill>
                  <a:srgbClr val="000000"/>
                </a:solidFill>
                <a:latin typeface="微软雅黑"/>
                <a:ea typeface="微软雅黑"/>
                <a:sym typeface="Gill Sans" charset="0"/>
              </a:endParaRPr>
            </a:p>
          </p:txBody>
        </p:sp>
      </p:grpSp>
      <p:grpSp>
        <p:nvGrpSpPr>
          <p:cNvPr id="75" name="Group 1"/>
          <p:cNvGrpSpPr/>
          <p:nvPr/>
        </p:nvGrpSpPr>
        <p:grpSpPr>
          <a:xfrm>
            <a:off x="1359996" y="2531858"/>
            <a:ext cx="593207" cy="588738"/>
            <a:chOff x="1066082" y="1818668"/>
            <a:chExt cx="465007" cy="467298"/>
          </a:xfrm>
        </p:grpSpPr>
        <p:sp>
          <p:nvSpPr>
            <p:cNvPr id="76" name="Freeform 7"/>
            <p:cNvSpPr>
              <a:spLocks/>
            </p:cNvSpPr>
            <p:nvPr/>
          </p:nvSpPr>
          <p:spPr bwMode="auto">
            <a:xfrm>
              <a:off x="1066082" y="1818668"/>
              <a:ext cx="465007" cy="467298"/>
            </a:xfrm>
            <a:custGeom>
              <a:avLst/>
              <a:gdLst>
                <a:gd name="T0" fmla="*/ 102 w 203"/>
                <a:gd name="T1" fmla="*/ 0 h 204"/>
                <a:gd name="T2" fmla="*/ 129 w 203"/>
                <a:gd name="T3" fmla="*/ 3 h 204"/>
                <a:gd name="T4" fmla="*/ 153 w 203"/>
                <a:gd name="T5" fmla="*/ 13 h 204"/>
                <a:gd name="T6" fmla="*/ 174 w 203"/>
                <a:gd name="T7" fmla="*/ 30 h 204"/>
                <a:gd name="T8" fmla="*/ 190 w 203"/>
                <a:gd name="T9" fmla="*/ 50 h 204"/>
                <a:gd name="T10" fmla="*/ 200 w 203"/>
                <a:gd name="T11" fmla="*/ 74 h 204"/>
                <a:gd name="T12" fmla="*/ 203 w 203"/>
                <a:gd name="T13" fmla="*/ 102 h 204"/>
                <a:gd name="T14" fmla="*/ 200 w 203"/>
                <a:gd name="T15" fmla="*/ 129 h 204"/>
                <a:gd name="T16" fmla="*/ 190 w 203"/>
                <a:gd name="T17" fmla="*/ 153 h 204"/>
                <a:gd name="T18" fmla="*/ 174 w 203"/>
                <a:gd name="T19" fmla="*/ 174 h 204"/>
                <a:gd name="T20" fmla="*/ 153 w 203"/>
                <a:gd name="T21" fmla="*/ 190 h 204"/>
                <a:gd name="T22" fmla="*/ 129 w 203"/>
                <a:gd name="T23" fmla="*/ 201 h 204"/>
                <a:gd name="T24" fmla="*/ 102 w 203"/>
                <a:gd name="T25" fmla="*/ 204 h 204"/>
                <a:gd name="T26" fmla="*/ 74 w 203"/>
                <a:gd name="T27" fmla="*/ 201 h 204"/>
                <a:gd name="T28" fmla="*/ 50 w 203"/>
                <a:gd name="T29" fmla="*/ 190 h 204"/>
                <a:gd name="T30" fmla="*/ 30 w 203"/>
                <a:gd name="T31" fmla="*/ 174 h 204"/>
                <a:gd name="T32" fmla="*/ 13 w 203"/>
                <a:gd name="T33" fmla="*/ 153 h 204"/>
                <a:gd name="T34" fmla="*/ 3 w 203"/>
                <a:gd name="T35" fmla="*/ 129 h 204"/>
                <a:gd name="T36" fmla="*/ 0 w 203"/>
                <a:gd name="T37" fmla="*/ 102 h 204"/>
                <a:gd name="T38" fmla="*/ 3 w 203"/>
                <a:gd name="T39" fmla="*/ 74 h 204"/>
                <a:gd name="T40" fmla="*/ 13 w 203"/>
                <a:gd name="T41" fmla="*/ 50 h 204"/>
                <a:gd name="T42" fmla="*/ 30 w 203"/>
                <a:gd name="T43" fmla="*/ 30 h 204"/>
                <a:gd name="T44" fmla="*/ 50 w 203"/>
                <a:gd name="T45" fmla="*/ 13 h 204"/>
                <a:gd name="T46" fmla="*/ 74 w 203"/>
                <a:gd name="T47" fmla="*/ 3 h 204"/>
                <a:gd name="T48" fmla="*/ 102 w 203"/>
                <a:gd name="T49" fmla="*/ 0 h 20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Lst>
              <a:rect l="0" t="0" r="r" b="b"/>
              <a:pathLst>
                <a:path w="203" h="204">
                  <a:moveTo>
                    <a:pt x="102" y="0"/>
                  </a:moveTo>
                  <a:lnTo>
                    <a:pt x="129" y="3"/>
                  </a:lnTo>
                  <a:lnTo>
                    <a:pt x="153" y="13"/>
                  </a:lnTo>
                  <a:lnTo>
                    <a:pt x="174" y="30"/>
                  </a:lnTo>
                  <a:lnTo>
                    <a:pt x="190" y="50"/>
                  </a:lnTo>
                  <a:lnTo>
                    <a:pt x="200" y="74"/>
                  </a:lnTo>
                  <a:lnTo>
                    <a:pt x="203" y="102"/>
                  </a:lnTo>
                  <a:lnTo>
                    <a:pt x="200" y="129"/>
                  </a:lnTo>
                  <a:lnTo>
                    <a:pt x="190" y="153"/>
                  </a:lnTo>
                  <a:lnTo>
                    <a:pt x="174" y="174"/>
                  </a:lnTo>
                  <a:lnTo>
                    <a:pt x="153" y="190"/>
                  </a:lnTo>
                  <a:lnTo>
                    <a:pt x="129" y="201"/>
                  </a:lnTo>
                  <a:lnTo>
                    <a:pt x="102" y="204"/>
                  </a:lnTo>
                  <a:lnTo>
                    <a:pt x="74" y="201"/>
                  </a:lnTo>
                  <a:lnTo>
                    <a:pt x="50" y="190"/>
                  </a:lnTo>
                  <a:lnTo>
                    <a:pt x="30" y="174"/>
                  </a:lnTo>
                  <a:lnTo>
                    <a:pt x="13" y="153"/>
                  </a:lnTo>
                  <a:lnTo>
                    <a:pt x="3" y="129"/>
                  </a:lnTo>
                  <a:lnTo>
                    <a:pt x="0" y="102"/>
                  </a:lnTo>
                  <a:lnTo>
                    <a:pt x="3" y="74"/>
                  </a:lnTo>
                  <a:lnTo>
                    <a:pt x="13" y="50"/>
                  </a:lnTo>
                  <a:lnTo>
                    <a:pt x="30" y="30"/>
                  </a:lnTo>
                  <a:lnTo>
                    <a:pt x="50" y="13"/>
                  </a:lnTo>
                  <a:lnTo>
                    <a:pt x="74" y="3"/>
                  </a:lnTo>
                  <a:lnTo>
                    <a:pt x="102" y="0"/>
                  </a:lnTo>
                  <a:close/>
                </a:path>
              </a:pathLst>
            </a:custGeom>
            <a:solidFill>
              <a:srgbClr val="92D050"/>
            </a:solidFill>
            <a:ln w="0">
              <a:noFill/>
              <a:prstDash val="solid"/>
              <a:round/>
              <a:headEnd/>
              <a:tailEnd/>
            </a:ln>
          </p:spPr>
          <p:txBody>
            <a:bodyPr vert="horz" wrap="square" lIns="91440" tIns="45720" rIns="91440" bIns="45720" numCol="1" anchor="t" anchorCtr="0" compatLnSpc="1">
              <a:prstTxWarp prst="textNoShape">
                <a:avLst/>
              </a:prstTxWarp>
            </a:bodyPr>
            <a:lstStyle/>
            <a:p>
              <a:pPr algn="ctr" fontAlgn="base">
                <a:spcBef>
                  <a:spcPct val="0"/>
                </a:spcBef>
                <a:spcAft>
                  <a:spcPct val="0"/>
                </a:spcAft>
                <a:defRPr/>
              </a:pPr>
              <a:endParaRPr lang="en-US" sz="2800" kern="0" smtClean="0">
                <a:solidFill>
                  <a:srgbClr val="000000"/>
                </a:solidFill>
                <a:latin typeface="微软雅黑"/>
                <a:ea typeface="微软雅黑"/>
                <a:sym typeface="Gill Sans" charset="0"/>
              </a:endParaRPr>
            </a:p>
          </p:txBody>
        </p:sp>
        <p:sp>
          <p:nvSpPr>
            <p:cNvPr id="77" name="Freeform 7"/>
            <p:cNvSpPr>
              <a:spLocks noEditPoints="1"/>
            </p:cNvSpPr>
            <p:nvPr/>
          </p:nvSpPr>
          <p:spPr bwMode="auto">
            <a:xfrm>
              <a:off x="1145360" y="1919614"/>
              <a:ext cx="299574" cy="277578"/>
            </a:xfrm>
            <a:custGeom>
              <a:avLst/>
              <a:gdLst>
                <a:gd name="T0" fmla="*/ 31 w 177"/>
                <a:gd name="T1" fmla="*/ 94 h 164"/>
                <a:gd name="T2" fmla="*/ 19 w 177"/>
                <a:gd name="T3" fmla="*/ 94 h 164"/>
                <a:gd name="T4" fmla="*/ 1 w 177"/>
                <a:gd name="T5" fmla="*/ 79 h 164"/>
                <a:gd name="T6" fmla="*/ 12 w 177"/>
                <a:gd name="T7" fmla="*/ 47 h 164"/>
                <a:gd name="T8" fmla="*/ 36 w 177"/>
                <a:gd name="T9" fmla="*/ 55 h 164"/>
                <a:gd name="T10" fmla="*/ 48 w 177"/>
                <a:gd name="T11" fmla="*/ 52 h 164"/>
                <a:gd name="T12" fmla="*/ 48 w 177"/>
                <a:gd name="T13" fmla="*/ 59 h 164"/>
                <a:gd name="T14" fmla="*/ 55 w 177"/>
                <a:gd name="T15" fmla="*/ 82 h 164"/>
                <a:gd name="T16" fmla="*/ 31 w 177"/>
                <a:gd name="T17" fmla="*/ 94 h 164"/>
                <a:gd name="T18" fmla="*/ 36 w 177"/>
                <a:gd name="T19" fmla="*/ 47 h 164"/>
                <a:gd name="T20" fmla="*/ 12 w 177"/>
                <a:gd name="T21" fmla="*/ 23 h 164"/>
                <a:gd name="T22" fmla="*/ 36 w 177"/>
                <a:gd name="T23" fmla="*/ 0 h 164"/>
                <a:gd name="T24" fmla="*/ 59 w 177"/>
                <a:gd name="T25" fmla="*/ 23 h 164"/>
                <a:gd name="T26" fmla="*/ 36 w 177"/>
                <a:gd name="T27" fmla="*/ 47 h 164"/>
                <a:gd name="T28" fmla="*/ 129 w 177"/>
                <a:gd name="T29" fmla="*/ 164 h 164"/>
                <a:gd name="T30" fmla="*/ 49 w 177"/>
                <a:gd name="T31" fmla="*/ 164 h 164"/>
                <a:gd name="T32" fmla="*/ 24 w 177"/>
                <a:gd name="T33" fmla="*/ 140 h 164"/>
                <a:gd name="T34" fmla="*/ 56 w 177"/>
                <a:gd name="T35" fmla="*/ 88 h 164"/>
                <a:gd name="T36" fmla="*/ 89 w 177"/>
                <a:gd name="T37" fmla="*/ 101 h 164"/>
                <a:gd name="T38" fmla="*/ 121 w 177"/>
                <a:gd name="T39" fmla="*/ 88 h 164"/>
                <a:gd name="T40" fmla="*/ 153 w 177"/>
                <a:gd name="T41" fmla="*/ 140 h 164"/>
                <a:gd name="T42" fmla="*/ 129 w 177"/>
                <a:gd name="T43" fmla="*/ 164 h 164"/>
                <a:gd name="T44" fmla="*/ 89 w 177"/>
                <a:gd name="T45" fmla="*/ 94 h 164"/>
                <a:gd name="T46" fmla="*/ 53 w 177"/>
                <a:gd name="T47" fmla="*/ 59 h 164"/>
                <a:gd name="T48" fmla="*/ 89 w 177"/>
                <a:gd name="T49" fmla="*/ 23 h 164"/>
                <a:gd name="T50" fmla="*/ 124 w 177"/>
                <a:gd name="T51" fmla="*/ 59 h 164"/>
                <a:gd name="T52" fmla="*/ 89 w 177"/>
                <a:gd name="T53" fmla="*/ 94 h 164"/>
                <a:gd name="T54" fmla="*/ 141 w 177"/>
                <a:gd name="T55" fmla="*/ 47 h 164"/>
                <a:gd name="T56" fmla="*/ 118 w 177"/>
                <a:gd name="T57" fmla="*/ 23 h 164"/>
                <a:gd name="T58" fmla="*/ 141 w 177"/>
                <a:gd name="T59" fmla="*/ 0 h 164"/>
                <a:gd name="T60" fmla="*/ 165 w 177"/>
                <a:gd name="T61" fmla="*/ 23 h 164"/>
                <a:gd name="T62" fmla="*/ 141 w 177"/>
                <a:gd name="T63" fmla="*/ 47 h 164"/>
                <a:gd name="T64" fmla="*/ 159 w 177"/>
                <a:gd name="T65" fmla="*/ 94 h 164"/>
                <a:gd name="T66" fmla="*/ 146 w 177"/>
                <a:gd name="T67" fmla="*/ 94 h 164"/>
                <a:gd name="T68" fmla="*/ 122 w 177"/>
                <a:gd name="T69" fmla="*/ 82 h 164"/>
                <a:gd name="T70" fmla="*/ 130 w 177"/>
                <a:gd name="T71" fmla="*/ 59 h 164"/>
                <a:gd name="T72" fmla="*/ 129 w 177"/>
                <a:gd name="T73" fmla="*/ 52 h 164"/>
                <a:gd name="T74" fmla="*/ 141 w 177"/>
                <a:gd name="T75" fmla="*/ 55 h 164"/>
                <a:gd name="T76" fmla="*/ 165 w 177"/>
                <a:gd name="T77" fmla="*/ 47 h 164"/>
                <a:gd name="T78" fmla="*/ 177 w 177"/>
                <a:gd name="T79" fmla="*/ 79 h 164"/>
                <a:gd name="T80" fmla="*/ 159 w 177"/>
                <a:gd name="T81" fmla="*/ 94 h 16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Lst>
              <a:rect l="0" t="0" r="r" b="b"/>
              <a:pathLst>
                <a:path w="177" h="164">
                  <a:moveTo>
                    <a:pt x="31" y="94"/>
                  </a:moveTo>
                  <a:cubicBezTo>
                    <a:pt x="19" y="94"/>
                    <a:pt x="19" y="94"/>
                    <a:pt x="19" y="94"/>
                  </a:cubicBezTo>
                  <a:cubicBezTo>
                    <a:pt x="9" y="94"/>
                    <a:pt x="1" y="89"/>
                    <a:pt x="1" y="79"/>
                  </a:cubicBezTo>
                  <a:cubicBezTo>
                    <a:pt x="1" y="72"/>
                    <a:pt x="0" y="47"/>
                    <a:pt x="12" y="47"/>
                  </a:cubicBezTo>
                  <a:cubicBezTo>
                    <a:pt x="14" y="47"/>
                    <a:pt x="24" y="55"/>
                    <a:pt x="36" y="55"/>
                  </a:cubicBezTo>
                  <a:cubicBezTo>
                    <a:pt x="40" y="55"/>
                    <a:pt x="44" y="54"/>
                    <a:pt x="48" y="52"/>
                  </a:cubicBezTo>
                  <a:cubicBezTo>
                    <a:pt x="48" y="54"/>
                    <a:pt x="48" y="57"/>
                    <a:pt x="48" y="59"/>
                  </a:cubicBezTo>
                  <a:cubicBezTo>
                    <a:pt x="48" y="67"/>
                    <a:pt x="50" y="75"/>
                    <a:pt x="55" y="82"/>
                  </a:cubicBezTo>
                  <a:cubicBezTo>
                    <a:pt x="46" y="82"/>
                    <a:pt x="37" y="86"/>
                    <a:pt x="31" y="94"/>
                  </a:cubicBezTo>
                  <a:close/>
                  <a:moveTo>
                    <a:pt x="36" y="47"/>
                  </a:moveTo>
                  <a:cubicBezTo>
                    <a:pt x="23" y="47"/>
                    <a:pt x="12" y="36"/>
                    <a:pt x="12" y="23"/>
                  </a:cubicBezTo>
                  <a:cubicBezTo>
                    <a:pt x="12" y="10"/>
                    <a:pt x="23" y="0"/>
                    <a:pt x="36" y="0"/>
                  </a:cubicBezTo>
                  <a:cubicBezTo>
                    <a:pt x="49" y="0"/>
                    <a:pt x="59" y="10"/>
                    <a:pt x="59" y="23"/>
                  </a:cubicBezTo>
                  <a:cubicBezTo>
                    <a:pt x="59" y="36"/>
                    <a:pt x="49" y="47"/>
                    <a:pt x="36" y="47"/>
                  </a:cubicBezTo>
                  <a:close/>
                  <a:moveTo>
                    <a:pt x="129" y="164"/>
                  </a:moveTo>
                  <a:cubicBezTo>
                    <a:pt x="49" y="164"/>
                    <a:pt x="49" y="164"/>
                    <a:pt x="49" y="164"/>
                  </a:cubicBezTo>
                  <a:cubicBezTo>
                    <a:pt x="34" y="164"/>
                    <a:pt x="24" y="155"/>
                    <a:pt x="24" y="140"/>
                  </a:cubicBezTo>
                  <a:cubicBezTo>
                    <a:pt x="24" y="120"/>
                    <a:pt x="29" y="88"/>
                    <a:pt x="56" y="88"/>
                  </a:cubicBezTo>
                  <a:cubicBezTo>
                    <a:pt x="59" y="88"/>
                    <a:pt x="70" y="101"/>
                    <a:pt x="89" y="101"/>
                  </a:cubicBezTo>
                  <a:cubicBezTo>
                    <a:pt x="107" y="101"/>
                    <a:pt x="118" y="88"/>
                    <a:pt x="121" y="88"/>
                  </a:cubicBezTo>
                  <a:cubicBezTo>
                    <a:pt x="148" y="88"/>
                    <a:pt x="153" y="120"/>
                    <a:pt x="153" y="140"/>
                  </a:cubicBezTo>
                  <a:cubicBezTo>
                    <a:pt x="153" y="155"/>
                    <a:pt x="143" y="164"/>
                    <a:pt x="129" y="164"/>
                  </a:cubicBezTo>
                  <a:close/>
                  <a:moveTo>
                    <a:pt x="89" y="94"/>
                  </a:moveTo>
                  <a:cubicBezTo>
                    <a:pt x="69" y="94"/>
                    <a:pt x="53" y="78"/>
                    <a:pt x="53" y="59"/>
                  </a:cubicBezTo>
                  <a:cubicBezTo>
                    <a:pt x="53" y="39"/>
                    <a:pt x="69" y="23"/>
                    <a:pt x="89" y="23"/>
                  </a:cubicBezTo>
                  <a:cubicBezTo>
                    <a:pt x="108" y="23"/>
                    <a:pt x="124" y="39"/>
                    <a:pt x="124" y="59"/>
                  </a:cubicBezTo>
                  <a:cubicBezTo>
                    <a:pt x="124" y="78"/>
                    <a:pt x="108" y="94"/>
                    <a:pt x="89" y="94"/>
                  </a:cubicBezTo>
                  <a:close/>
                  <a:moveTo>
                    <a:pt x="141" y="47"/>
                  </a:moveTo>
                  <a:cubicBezTo>
                    <a:pt x="128" y="47"/>
                    <a:pt x="118" y="36"/>
                    <a:pt x="118" y="23"/>
                  </a:cubicBezTo>
                  <a:cubicBezTo>
                    <a:pt x="118" y="10"/>
                    <a:pt x="128" y="0"/>
                    <a:pt x="141" y="0"/>
                  </a:cubicBezTo>
                  <a:cubicBezTo>
                    <a:pt x="154" y="0"/>
                    <a:pt x="165" y="10"/>
                    <a:pt x="165" y="23"/>
                  </a:cubicBezTo>
                  <a:cubicBezTo>
                    <a:pt x="165" y="36"/>
                    <a:pt x="154" y="47"/>
                    <a:pt x="141" y="47"/>
                  </a:cubicBezTo>
                  <a:close/>
                  <a:moveTo>
                    <a:pt x="159" y="94"/>
                  </a:moveTo>
                  <a:cubicBezTo>
                    <a:pt x="146" y="94"/>
                    <a:pt x="146" y="94"/>
                    <a:pt x="146" y="94"/>
                  </a:cubicBezTo>
                  <a:cubicBezTo>
                    <a:pt x="140" y="86"/>
                    <a:pt x="132" y="82"/>
                    <a:pt x="122" y="82"/>
                  </a:cubicBezTo>
                  <a:cubicBezTo>
                    <a:pt x="127" y="75"/>
                    <a:pt x="130" y="67"/>
                    <a:pt x="130" y="59"/>
                  </a:cubicBezTo>
                  <a:cubicBezTo>
                    <a:pt x="130" y="57"/>
                    <a:pt x="129" y="54"/>
                    <a:pt x="129" y="52"/>
                  </a:cubicBezTo>
                  <a:cubicBezTo>
                    <a:pt x="133" y="54"/>
                    <a:pt x="137" y="55"/>
                    <a:pt x="141" y="55"/>
                  </a:cubicBezTo>
                  <a:cubicBezTo>
                    <a:pt x="154" y="55"/>
                    <a:pt x="163" y="47"/>
                    <a:pt x="165" y="47"/>
                  </a:cubicBezTo>
                  <a:cubicBezTo>
                    <a:pt x="177" y="47"/>
                    <a:pt x="177" y="72"/>
                    <a:pt x="177" y="79"/>
                  </a:cubicBezTo>
                  <a:cubicBezTo>
                    <a:pt x="177" y="89"/>
                    <a:pt x="168" y="94"/>
                    <a:pt x="159" y="94"/>
                  </a:cubicBezTo>
                  <a:close/>
                </a:path>
              </a:pathLst>
            </a:custGeom>
            <a:solidFill>
              <a:srgbClr val="FFFFFF"/>
            </a:solidFill>
            <a:ln>
              <a:noFill/>
            </a:ln>
          </p:spPr>
          <p:txBody>
            <a:bodyPr vert="horz" wrap="square" lIns="91440" tIns="45720" rIns="91440" bIns="45720" numCol="1" anchor="t" anchorCtr="0" compatLnSpc="1">
              <a:prstTxWarp prst="textNoShape">
                <a:avLst/>
              </a:prstTxWarp>
            </a:bodyPr>
            <a:lstStyle/>
            <a:p>
              <a:pPr algn="ctr" fontAlgn="base">
                <a:spcBef>
                  <a:spcPct val="0"/>
                </a:spcBef>
                <a:spcAft>
                  <a:spcPct val="0"/>
                </a:spcAft>
                <a:defRPr/>
              </a:pPr>
              <a:endParaRPr lang="en-US" sz="2800" kern="0" smtClean="0">
                <a:solidFill>
                  <a:srgbClr val="000000"/>
                </a:solidFill>
                <a:latin typeface="微软雅黑"/>
                <a:ea typeface="微软雅黑"/>
                <a:sym typeface="Gill Sans" charset="0"/>
              </a:endParaRPr>
            </a:p>
          </p:txBody>
        </p:sp>
      </p:grpSp>
      <p:grpSp>
        <p:nvGrpSpPr>
          <p:cNvPr id="78" name="Group 2"/>
          <p:cNvGrpSpPr/>
          <p:nvPr/>
        </p:nvGrpSpPr>
        <p:grpSpPr>
          <a:xfrm>
            <a:off x="4648803" y="2570196"/>
            <a:ext cx="593207" cy="585851"/>
            <a:chOff x="3635896" y="1825130"/>
            <a:chExt cx="465007" cy="465007"/>
          </a:xfrm>
        </p:grpSpPr>
        <p:sp>
          <p:nvSpPr>
            <p:cNvPr id="80" name="Freeform 8"/>
            <p:cNvSpPr>
              <a:spLocks/>
            </p:cNvSpPr>
            <p:nvPr/>
          </p:nvSpPr>
          <p:spPr bwMode="auto">
            <a:xfrm>
              <a:off x="3635896" y="1825130"/>
              <a:ext cx="465007" cy="465007"/>
            </a:xfrm>
            <a:custGeom>
              <a:avLst/>
              <a:gdLst>
                <a:gd name="T0" fmla="*/ 101 w 203"/>
                <a:gd name="T1" fmla="*/ 0 h 203"/>
                <a:gd name="T2" fmla="*/ 129 w 203"/>
                <a:gd name="T3" fmla="*/ 2 h 203"/>
                <a:gd name="T4" fmla="*/ 153 w 203"/>
                <a:gd name="T5" fmla="*/ 13 h 203"/>
                <a:gd name="T6" fmla="*/ 173 w 203"/>
                <a:gd name="T7" fmla="*/ 29 h 203"/>
                <a:gd name="T8" fmla="*/ 190 w 203"/>
                <a:gd name="T9" fmla="*/ 50 h 203"/>
                <a:gd name="T10" fmla="*/ 200 w 203"/>
                <a:gd name="T11" fmla="*/ 74 h 203"/>
                <a:gd name="T12" fmla="*/ 203 w 203"/>
                <a:gd name="T13" fmla="*/ 101 h 203"/>
                <a:gd name="T14" fmla="*/ 200 w 203"/>
                <a:gd name="T15" fmla="*/ 129 h 203"/>
                <a:gd name="T16" fmla="*/ 190 w 203"/>
                <a:gd name="T17" fmla="*/ 153 h 203"/>
                <a:gd name="T18" fmla="*/ 173 w 203"/>
                <a:gd name="T19" fmla="*/ 174 h 203"/>
                <a:gd name="T20" fmla="*/ 153 w 203"/>
                <a:gd name="T21" fmla="*/ 190 h 203"/>
                <a:gd name="T22" fmla="*/ 129 w 203"/>
                <a:gd name="T23" fmla="*/ 200 h 203"/>
                <a:gd name="T24" fmla="*/ 101 w 203"/>
                <a:gd name="T25" fmla="*/ 203 h 203"/>
                <a:gd name="T26" fmla="*/ 74 w 203"/>
                <a:gd name="T27" fmla="*/ 200 h 203"/>
                <a:gd name="T28" fmla="*/ 50 w 203"/>
                <a:gd name="T29" fmla="*/ 190 h 203"/>
                <a:gd name="T30" fmla="*/ 29 w 203"/>
                <a:gd name="T31" fmla="*/ 174 h 203"/>
                <a:gd name="T32" fmla="*/ 13 w 203"/>
                <a:gd name="T33" fmla="*/ 153 h 203"/>
                <a:gd name="T34" fmla="*/ 3 w 203"/>
                <a:gd name="T35" fmla="*/ 129 h 203"/>
                <a:gd name="T36" fmla="*/ 0 w 203"/>
                <a:gd name="T37" fmla="*/ 101 h 203"/>
                <a:gd name="T38" fmla="*/ 3 w 203"/>
                <a:gd name="T39" fmla="*/ 74 h 203"/>
                <a:gd name="T40" fmla="*/ 13 w 203"/>
                <a:gd name="T41" fmla="*/ 50 h 203"/>
                <a:gd name="T42" fmla="*/ 29 w 203"/>
                <a:gd name="T43" fmla="*/ 29 h 203"/>
                <a:gd name="T44" fmla="*/ 50 w 203"/>
                <a:gd name="T45" fmla="*/ 13 h 203"/>
                <a:gd name="T46" fmla="*/ 74 w 203"/>
                <a:gd name="T47" fmla="*/ 2 h 203"/>
                <a:gd name="T48" fmla="*/ 101 w 203"/>
                <a:gd name="T49" fmla="*/ 0 h 20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Lst>
              <a:rect l="0" t="0" r="r" b="b"/>
              <a:pathLst>
                <a:path w="203" h="203">
                  <a:moveTo>
                    <a:pt x="101" y="0"/>
                  </a:moveTo>
                  <a:lnTo>
                    <a:pt x="129" y="2"/>
                  </a:lnTo>
                  <a:lnTo>
                    <a:pt x="153" y="13"/>
                  </a:lnTo>
                  <a:lnTo>
                    <a:pt x="173" y="29"/>
                  </a:lnTo>
                  <a:lnTo>
                    <a:pt x="190" y="50"/>
                  </a:lnTo>
                  <a:lnTo>
                    <a:pt x="200" y="74"/>
                  </a:lnTo>
                  <a:lnTo>
                    <a:pt x="203" y="101"/>
                  </a:lnTo>
                  <a:lnTo>
                    <a:pt x="200" y="129"/>
                  </a:lnTo>
                  <a:lnTo>
                    <a:pt x="190" y="153"/>
                  </a:lnTo>
                  <a:lnTo>
                    <a:pt x="173" y="174"/>
                  </a:lnTo>
                  <a:lnTo>
                    <a:pt x="153" y="190"/>
                  </a:lnTo>
                  <a:lnTo>
                    <a:pt x="129" y="200"/>
                  </a:lnTo>
                  <a:lnTo>
                    <a:pt x="101" y="203"/>
                  </a:lnTo>
                  <a:lnTo>
                    <a:pt x="74" y="200"/>
                  </a:lnTo>
                  <a:lnTo>
                    <a:pt x="50" y="190"/>
                  </a:lnTo>
                  <a:lnTo>
                    <a:pt x="29" y="174"/>
                  </a:lnTo>
                  <a:lnTo>
                    <a:pt x="13" y="153"/>
                  </a:lnTo>
                  <a:lnTo>
                    <a:pt x="3" y="129"/>
                  </a:lnTo>
                  <a:lnTo>
                    <a:pt x="0" y="101"/>
                  </a:lnTo>
                  <a:lnTo>
                    <a:pt x="3" y="74"/>
                  </a:lnTo>
                  <a:lnTo>
                    <a:pt x="13" y="50"/>
                  </a:lnTo>
                  <a:lnTo>
                    <a:pt x="29" y="29"/>
                  </a:lnTo>
                  <a:lnTo>
                    <a:pt x="50" y="13"/>
                  </a:lnTo>
                  <a:lnTo>
                    <a:pt x="74" y="2"/>
                  </a:lnTo>
                  <a:lnTo>
                    <a:pt x="101" y="0"/>
                  </a:lnTo>
                  <a:close/>
                </a:path>
              </a:pathLst>
            </a:custGeom>
            <a:solidFill>
              <a:schemeClr val="accent5">
                <a:lumMod val="75000"/>
              </a:schemeClr>
            </a:solidFill>
            <a:ln w="0">
              <a:noFill/>
              <a:prstDash val="solid"/>
              <a:round/>
              <a:headEnd/>
              <a:tailEnd/>
            </a:ln>
          </p:spPr>
          <p:txBody>
            <a:bodyPr vert="horz" wrap="square" lIns="91440" tIns="45720" rIns="91440" bIns="45720" numCol="1" anchor="t" anchorCtr="0" compatLnSpc="1">
              <a:prstTxWarp prst="textNoShape">
                <a:avLst/>
              </a:prstTxWarp>
            </a:bodyPr>
            <a:lstStyle/>
            <a:p>
              <a:pPr algn="ctr" fontAlgn="base">
                <a:spcBef>
                  <a:spcPct val="0"/>
                </a:spcBef>
                <a:spcAft>
                  <a:spcPct val="0"/>
                </a:spcAft>
                <a:defRPr/>
              </a:pPr>
              <a:endParaRPr lang="en-US" sz="2800" kern="0" smtClean="0">
                <a:solidFill>
                  <a:srgbClr val="000000"/>
                </a:solidFill>
                <a:latin typeface="微软雅黑"/>
                <a:ea typeface="微软雅黑"/>
                <a:sym typeface="Gill Sans" charset="0"/>
              </a:endParaRPr>
            </a:p>
          </p:txBody>
        </p:sp>
        <p:sp>
          <p:nvSpPr>
            <p:cNvPr id="81" name="Freeform 8"/>
            <p:cNvSpPr>
              <a:spLocks noEditPoints="1"/>
            </p:cNvSpPr>
            <p:nvPr/>
          </p:nvSpPr>
          <p:spPr bwMode="auto">
            <a:xfrm>
              <a:off x="3788568" y="1901620"/>
              <a:ext cx="201914" cy="300866"/>
            </a:xfrm>
            <a:custGeom>
              <a:avLst/>
              <a:gdLst>
                <a:gd name="T0" fmla="*/ 85 w 94"/>
                <a:gd name="T1" fmla="*/ 44 h 140"/>
                <a:gd name="T2" fmla="*/ 45 w 94"/>
                <a:gd name="T3" fmla="*/ 90 h 140"/>
                <a:gd name="T4" fmla="*/ 26 w 94"/>
                <a:gd name="T5" fmla="*/ 105 h 140"/>
                <a:gd name="T6" fmla="*/ 26 w 94"/>
                <a:gd name="T7" fmla="*/ 108 h 140"/>
                <a:gd name="T8" fmla="*/ 35 w 94"/>
                <a:gd name="T9" fmla="*/ 123 h 140"/>
                <a:gd name="T10" fmla="*/ 17 w 94"/>
                <a:gd name="T11" fmla="*/ 140 h 140"/>
                <a:gd name="T12" fmla="*/ 0 w 94"/>
                <a:gd name="T13" fmla="*/ 123 h 140"/>
                <a:gd name="T14" fmla="*/ 9 w 94"/>
                <a:gd name="T15" fmla="*/ 108 h 140"/>
                <a:gd name="T16" fmla="*/ 9 w 94"/>
                <a:gd name="T17" fmla="*/ 33 h 140"/>
                <a:gd name="T18" fmla="*/ 0 w 94"/>
                <a:gd name="T19" fmla="*/ 17 h 140"/>
                <a:gd name="T20" fmla="*/ 17 w 94"/>
                <a:gd name="T21" fmla="*/ 0 h 140"/>
                <a:gd name="T22" fmla="*/ 35 w 94"/>
                <a:gd name="T23" fmla="*/ 17 h 140"/>
                <a:gd name="T24" fmla="*/ 26 w 94"/>
                <a:gd name="T25" fmla="*/ 33 h 140"/>
                <a:gd name="T26" fmla="*/ 26 w 94"/>
                <a:gd name="T27" fmla="*/ 78 h 140"/>
                <a:gd name="T28" fmla="*/ 40 w 94"/>
                <a:gd name="T29" fmla="*/ 73 h 140"/>
                <a:gd name="T30" fmla="*/ 67 w 94"/>
                <a:gd name="T31" fmla="*/ 44 h 140"/>
                <a:gd name="T32" fmla="*/ 58 w 94"/>
                <a:gd name="T33" fmla="*/ 29 h 140"/>
                <a:gd name="T34" fmla="*/ 76 w 94"/>
                <a:gd name="T35" fmla="*/ 11 h 140"/>
                <a:gd name="T36" fmla="*/ 94 w 94"/>
                <a:gd name="T37" fmla="*/ 29 h 140"/>
                <a:gd name="T38" fmla="*/ 85 w 94"/>
                <a:gd name="T39" fmla="*/ 44 h 140"/>
                <a:gd name="T40" fmla="*/ 17 w 94"/>
                <a:gd name="T41" fmla="*/ 9 h 140"/>
                <a:gd name="T42" fmla="*/ 9 w 94"/>
                <a:gd name="T43" fmla="*/ 17 h 140"/>
                <a:gd name="T44" fmla="*/ 17 w 94"/>
                <a:gd name="T45" fmla="*/ 26 h 140"/>
                <a:gd name="T46" fmla="*/ 26 w 94"/>
                <a:gd name="T47" fmla="*/ 17 h 140"/>
                <a:gd name="T48" fmla="*/ 17 w 94"/>
                <a:gd name="T49" fmla="*/ 9 h 140"/>
                <a:gd name="T50" fmla="*/ 17 w 94"/>
                <a:gd name="T51" fmla="*/ 114 h 140"/>
                <a:gd name="T52" fmla="*/ 9 w 94"/>
                <a:gd name="T53" fmla="*/ 123 h 140"/>
                <a:gd name="T54" fmla="*/ 17 w 94"/>
                <a:gd name="T55" fmla="*/ 132 h 140"/>
                <a:gd name="T56" fmla="*/ 26 w 94"/>
                <a:gd name="T57" fmla="*/ 123 h 140"/>
                <a:gd name="T58" fmla="*/ 17 w 94"/>
                <a:gd name="T59" fmla="*/ 114 h 140"/>
                <a:gd name="T60" fmla="*/ 76 w 94"/>
                <a:gd name="T61" fmla="*/ 20 h 140"/>
                <a:gd name="T62" fmla="*/ 67 w 94"/>
                <a:gd name="T63" fmla="*/ 29 h 140"/>
                <a:gd name="T64" fmla="*/ 76 w 94"/>
                <a:gd name="T65" fmla="*/ 38 h 140"/>
                <a:gd name="T66" fmla="*/ 85 w 94"/>
                <a:gd name="T67" fmla="*/ 29 h 140"/>
                <a:gd name="T68" fmla="*/ 76 w 94"/>
                <a:gd name="T69" fmla="*/ 20 h 14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Lst>
              <a:rect l="0" t="0" r="r" b="b"/>
              <a:pathLst>
                <a:path w="94" h="140">
                  <a:moveTo>
                    <a:pt x="85" y="44"/>
                  </a:moveTo>
                  <a:cubicBezTo>
                    <a:pt x="84" y="77"/>
                    <a:pt x="61" y="85"/>
                    <a:pt x="45" y="90"/>
                  </a:cubicBezTo>
                  <a:cubicBezTo>
                    <a:pt x="31" y="94"/>
                    <a:pt x="26" y="96"/>
                    <a:pt x="26" y="105"/>
                  </a:cubicBezTo>
                  <a:cubicBezTo>
                    <a:pt x="26" y="108"/>
                    <a:pt x="26" y="108"/>
                    <a:pt x="26" y="108"/>
                  </a:cubicBezTo>
                  <a:cubicBezTo>
                    <a:pt x="31" y="111"/>
                    <a:pt x="35" y="116"/>
                    <a:pt x="35" y="123"/>
                  </a:cubicBezTo>
                  <a:cubicBezTo>
                    <a:pt x="35" y="132"/>
                    <a:pt x="27" y="140"/>
                    <a:pt x="17" y="140"/>
                  </a:cubicBezTo>
                  <a:cubicBezTo>
                    <a:pt x="8" y="140"/>
                    <a:pt x="0" y="132"/>
                    <a:pt x="0" y="123"/>
                  </a:cubicBezTo>
                  <a:cubicBezTo>
                    <a:pt x="0" y="116"/>
                    <a:pt x="3" y="111"/>
                    <a:pt x="9" y="108"/>
                  </a:cubicBezTo>
                  <a:cubicBezTo>
                    <a:pt x="9" y="33"/>
                    <a:pt x="9" y="33"/>
                    <a:pt x="9" y="33"/>
                  </a:cubicBezTo>
                  <a:cubicBezTo>
                    <a:pt x="3" y="29"/>
                    <a:pt x="0" y="24"/>
                    <a:pt x="0" y="17"/>
                  </a:cubicBezTo>
                  <a:cubicBezTo>
                    <a:pt x="0" y="8"/>
                    <a:pt x="8" y="0"/>
                    <a:pt x="17" y="0"/>
                  </a:cubicBezTo>
                  <a:cubicBezTo>
                    <a:pt x="27" y="0"/>
                    <a:pt x="35" y="8"/>
                    <a:pt x="35" y="17"/>
                  </a:cubicBezTo>
                  <a:cubicBezTo>
                    <a:pt x="35" y="24"/>
                    <a:pt x="31" y="29"/>
                    <a:pt x="26" y="33"/>
                  </a:cubicBezTo>
                  <a:cubicBezTo>
                    <a:pt x="26" y="78"/>
                    <a:pt x="26" y="78"/>
                    <a:pt x="26" y="78"/>
                  </a:cubicBezTo>
                  <a:cubicBezTo>
                    <a:pt x="31" y="76"/>
                    <a:pt x="36" y="74"/>
                    <a:pt x="40" y="73"/>
                  </a:cubicBezTo>
                  <a:cubicBezTo>
                    <a:pt x="57" y="67"/>
                    <a:pt x="67" y="63"/>
                    <a:pt x="67" y="44"/>
                  </a:cubicBezTo>
                  <a:cubicBezTo>
                    <a:pt x="62" y="41"/>
                    <a:pt x="58" y="36"/>
                    <a:pt x="58" y="29"/>
                  </a:cubicBezTo>
                  <a:cubicBezTo>
                    <a:pt x="58" y="19"/>
                    <a:pt x="66" y="11"/>
                    <a:pt x="76" y="11"/>
                  </a:cubicBezTo>
                  <a:cubicBezTo>
                    <a:pt x="86" y="11"/>
                    <a:pt x="94" y="19"/>
                    <a:pt x="94" y="29"/>
                  </a:cubicBezTo>
                  <a:cubicBezTo>
                    <a:pt x="94" y="36"/>
                    <a:pt x="90" y="41"/>
                    <a:pt x="85" y="44"/>
                  </a:cubicBezTo>
                  <a:close/>
                  <a:moveTo>
                    <a:pt x="17" y="9"/>
                  </a:moveTo>
                  <a:cubicBezTo>
                    <a:pt x="13" y="9"/>
                    <a:pt x="9" y="12"/>
                    <a:pt x="9" y="17"/>
                  </a:cubicBezTo>
                  <a:cubicBezTo>
                    <a:pt x="9" y="22"/>
                    <a:pt x="13" y="26"/>
                    <a:pt x="17" y="26"/>
                  </a:cubicBezTo>
                  <a:cubicBezTo>
                    <a:pt x="22" y="26"/>
                    <a:pt x="26" y="22"/>
                    <a:pt x="26" y="17"/>
                  </a:cubicBezTo>
                  <a:cubicBezTo>
                    <a:pt x="26" y="12"/>
                    <a:pt x="22" y="9"/>
                    <a:pt x="17" y="9"/>
                  </a:cubicBezTo>
                  <a:close/>
                  <a:moveTo>
                    <a:pt x="17" y="114"/>
                  </a:moveTo>
                  <a:cubicBezTo>
                    <a:pt x="13" y="114"/>
                    <a:pt x="9" y="118"/>
                    <a:pt x="9" y="123"/>
                  </a:cubicBezTo>
                  <a:cubicBezTo>
                    <a:pt x="9" y="128"/>
                    <a:pt x="13" y="132"/>
                    <a:pt x="17" y="132"/>
                  </a:cubicBezTo>
                  <a:cubicBezTo>
                    <a:pt x="22" y="132"/>
                    <a:pt x="26" y="128"/>
                    <a:pt x="26" y="123"/>
                  </a:cubicBezTo>
                  <a:cubicBezTo>
                    <a:pt x="26" y="118"/>
                    <a:pt x="22" y="114"/>
                    <a:pt x="17" y="114"/>
                  </a:cubicBezTo>
                  <a:close/>
                  <a:moveTo>
                    <a:pt x="76" y="20"/>
                  </a:moveTo>
                  <a:cubicBezTo>
                    <a:pt x="71" y="20"/>
                    <a:pt x="67" y="24"/>
                    <a:pt x="67" y="29"/>
                  </a:cubicBezTo>
                  <a:cubicBezTo>
                    <a:pt x="67" y="34"/>
                    <a:pt x="71" y="38"/>
                    <a:pt x="76" y="38"/>
                  </a:cubicBezTo>
                  <a:cubicBezTo>
                    <a:pt x="81" y="38"/>
                    <a:pt x="85" y="34"/>
                    <a:pt x="85" y="29"/>
                  </a:cubicBezTo>
                  <a:cubicBezTo>
                    <a:pt x="85" y="24"/>
                    <a:pt x="81" y="20"/>
                    <a:pt x="76" y="20"/>
                  </a:cubicBezTo>
                  <a:close/>
                </a:path>
              </a:pathLst>
            </a:custGeom>
            <a:solidFill>
              <a:srgbClr val="FFFFFF"/>
            </a:solidFill>
            <a:ln>
              <a:noFill/>
            </a:ln>
          </p:spPr>
          <p:txBody>
            <a:bodyPr vert="horz" wrap="square" lIns="91440" tIns="45720" rIns="91440" bIns="45720" numCol="1" anchor="t" anchorCtr="0" compatLnSpc="1">
              <a:prstTxWarp prst="textNoShape">
                <a:avLst/>
              </a:prstTxWarp>
            </a:bodyPr>
            <a:lstStyle/>
            <a:p>
              <a:pPr algn="ctr" fontAlgn="base">
                <a:spcBef>
                  <a:spcPct val="0"/>
                </a:spcBef>
                <a:spcAft>
                  <a:spcPct val="0"/>
                </a:spcAft>
                <a:defRPr/>
              </a:pPr>
              <a:endParaRPr lang="en-US" sz="2800" kern="0" smtClean="0">
                <a:solidFill>
                  <a:srgbClr val="000000"/>
                </a:solidFill>
                <a:latin typeface="微软雅黑"/>
                <a:ea typeface="微软雅黑"/>
                <a:sym typeface="Gill Sans" charset="0"/>
              </a:endParaRPr>
            </a:p>
          </p:txBody>
        </p:sp>
      </p:grpSp>
      <p:grpSp>
        <p:nvGrpSpPr>
          <p:cNvPr id="82" name="Group 17"/>
          <p:cNvGrpSpPr/>
          <p:nvPr/>
        </p:nvGrpSpPr>
        <p:grpSpPr>
          <a:xfrm>
            <a:off x="8120285" y="1484784"/>
            <a:ext cx="596129" cy="585851"/>
            <a:chOff x="6365383" y="987574"/>
            <a:chExt cx="467298" cy="465007"/>
          </a:xfrm>
        </p:grpSpPr>
        <p:sp>
          <p:nvSpPr>
            <p:cNvPr id="83" name="Freeform 10"/>
            <p:cNvSpPr>
              <a:spLocks/>
            </p:cNvSpPr>
            <p:nvPr/>
          </p:nvSpPr>
          <p:spPr bwMode="auto">
            <a:xfrm>
              <a:off x="6365383" y="987574"/>
              <a:ext cx="467298" cy="465007"/>
            </a:xfrm>
            <a:custGeom>
              <a:avLst/>
              <a:gdLst>
                <a:gd name="T0" fmla="*/ 101 w 204"/>
                <a:gd name="T1" fmla="*/ 0 h 203"/>
                <a:gd name="T2" fmla="*/ 130 w 204"/>
                <a:gd name="T3" fmla="*/ 3 h 203"/>
                <a:gd name="T4" fmla="*/ 153 w 204"/>
                <a:gd name="T5" fmla="*/ 13 h 203"/>
                <a:gd name="T6" fmla="*/ 174 w 204"/>
                <a:gd name="T7" fmla="*/ 29 h 203"/>
                <a:gd name="T8" fmla="*/ 191 w 204"/>
                <a:gd name="T9" fmla="*/ 50 h 203"/>
                <a:gd name="T10" fmla="*/ 201 w 204"/>
                <a:gd name="T11" fmla="*/ 74 h 203"/>
                <a:gd name="T12" fmla="*/ 204 w 204"/>
                <a:gd name="T13" fmla="*/ 102 h 203"/>
                <a:gd name="T14" fmla="*/ 201 w 204"/>
                <a:gd name="T15" fmla="*/ 129 h 203"/>
                <a:gd name="T16" fmla="*/ 191 w 204"/>
                <a:gd name="T17" fmla="*/ 153 h 203"/>
                <a:gd name="T18" fmla="*/ 174 w 204"/>
                <a:gd name="T19" fmla="*/ 174 h 203"/>
                <a:gd name="T20" fmla="*/ 153 w 204"/>
                <a:gd name="T21" fmla="*/ 190 h 203"/>
                <a:gd name="T22" fmla="*/ 130 w 204"/>
                <a:gd name="T23" fmla="*/ 200 h 203"/>
                <a:gd name="T24" fmla="*/ 101 w 204"/>
                <a:gd name="T25" fmla="*/ 203 h 203"/>
                <a:gd name="T26" fmla="*/ 75 w 204"/>
                <a:gd name="T27" fmla="*/ 200 h 203"/>
                <a:gd name="T28" fmla="*/ 51 w 204"/>
                <a:gd name="T29" fmla="*/ 190 h 203"/>
                <a:gd name="T30" fmla="*/ 30 w 204"/>
                <a:gd name="T31" fmla="*/ 174 h 203"/>
                <a:gd name="T32" fmla="*/ 14 w 204"/>
                <a:gd name="T33" fmla="*/ 153 h 203"/>
                <a:gd name="T34" fmla="*/ 3 w 204"/>
                <a:gd name="T35" fmla="*/ 129 h 203"/>
                <a:gd name="T36" fmla="*/ 0 w 204"/>
                <a:gd name="T37" fmla="*/ 102 h 203"/>
                <a:gd name="T38" fmla="*/ 3 w 204"/>
                <a:gd name="T39" fmla="*/ 74 h 203"/>
                <a:gd name="T40" fmla="*/ 14 w 204"/>
                <a:gd name="T41" fmla="*/ 50 h 203"/>
                <a:gd name="T42" fmla="*/ 30 w 204"/>
                <a:gd name="T43" fmla="*/ 29 h 203"/>
                <a:gd name="T44" fmla="*/ 51 w 204"/>
                <a:gd name="T45" fmla="*/ 13 h 203"/>
                <a:gd name="T46" fmla="*/ 75 w 204"/>
                <a:gd name="T47" fmla="*/ 3 h 203"/>
                <a:gd name="T48" fmla="*/ 101 w 204"/>
                <a:gd name="T49" fmla="*/ 0 h 20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Lst>
              <a:rect l="0" t="0" r="r" b="b"/>
              <a:pathLst>
                <a:path w="204" h="203">
                  <a:moveTo>
                    <a:pt x="101" y="0"/>
                  </a:moveTo>
                  <a:lnTo>
                    <a:pt x="130" y="3"/>
                  </a:lnTo>
                  <a:lnTo>
                    <a:pt x="153" y="13"/>
                  </a:lnTo>
                  <a:lnTo>
                    <a:pt x="174" y="29"/>
                  </a:lnTo>
                  <a:lnTo>
                    <a:pt x="191" y="50"/>
                  </a:lnTo>
                  <a:lnTo>
                    <a:pt x="201" y="74"/>
                  </a:lnTo>
                  <a:lnTo>
                    <a:pt x="204" y="102"/>
                  </a:lnTo>
                  <a:lnTo>
                    <a:pt x="201" y="129"/>
                  </a:lnTo>
                  <a:lnTo>
                    <a:pt x="191" y="153"/>
                  </a:lnTo>
                  <a:lnTo>
                    <a:pt x="174" y="174"/>
                  </a:lnTo>
                  <a:lnTo>
                    <a:pt x="153" y="190"/>
                  </a:lnTo>
                  <a:lnTo>
                    <a:pt x="130" y="200"/>
                  </a:lnTo>
                  <a:lnTo>
                    <a:pt x="101" y="203"/>
                  </a:lnTo>
                  <a:lnTo>
                    <a:pt x="75" y="200"/>
                  </a:lnTo>
                  <a:lnTo>
                    <a:pt x="51" y="190"/>
                  </a:lnTo>
                  <a:lnTo>
                    <a:pt x="30" y="174"/>
                  </a:lnTo>
                  <a:lnTo>
                    <a:pt x="14" y="153"/>
                  </a:lnTo>
                  <a:lnTo>
                    <a:pt x="3" y="129"/>
                  </a:lnTo>
                  <a:lnTo>
                    <a:pt x="0" y="102"/>
                  </a:lnTo>
                  <a:lnTo>
                    <a:pt x="3" y="74"/>
                  </a:lnTo>
                  <a:lnTo>
                    <a:pt x="14" y="50"/>
                  </a:lnTo>
                  <a:lnTo>
                    <a:pt x="30" y="29"/>
                  </a:lnTo>
                  <a:lnTo>
                    <a:pt x="51" y="13"/>
                  </a:lnTo>
                  <a:lnTo>
                    <a:pt x="75" y="3"/>
                  </a:lnTo>
                  <a:lnTo>
                    <a:pt x="101" y="0"/>
                  </a:lnTo>
                  <a:close/>
                </a:path>
              </a:pathLst>
            </a:custGeom>
            <a:solidFill>
              <a:schemeClr val="accent6">
                <a:lumMod val="75000"/>
              </a:schemeClr>
            </a:solidFill>
            <a:ln w="0">
              <a:noFill/>
              <a:prstDash val="solid"/>
              <a:round/>
              <a:headEnd/>
              <a:tailEnd/>
            </a:ln>
          </p:spPr>
          <p:txBody>
            <a:bodyPr vert="horz" wrap="square" lIns="91440" tIns="45720" rIns="91440" bIns="45720" numCol="1" anchor="t" anchorCtr="0" compatLnSpc="1">
              <a:prstTxWarp prst="textNoShape">
                <a:avLst/>
              </a:prstTxWarp>
            </a:bodyPr>
            <a:lstStyle/>
            <a:p>
              <a:pPr algn="ctr" fontAlgn="base">
                <a:spcBef>
                  <a:spcPct val="0"/>
                </a:spcBef>
                <a:spcAft>
                  <a:spcPct val="0"/>
                </a:spcAft>
                <a:defRPr/>
              </a:pPr>
              <a:endParaRPr lang="en-US" sz="2800" kern="0" smtClean="0">
                <a:solidFill>
                  <a:srgbClr val="000000"/>
                </a:solidFill>
                <a:latin typeface="微软雅黑"/>
                <a:ea typeface="微软雅黑"/>
                <a:sym typeface="Gill Sans" charset="0"/>
              </a:endParaRPr>
            </a:p>
          </p:txBody>
        </p:sp>
        <p:sp>
          <p:nvSpPr>
            <p:cNvPr id="84" name="Freeform 9"/>
            <p:cNvSpPr>
              <a:spLocks noEditPoints="1"/>
            </p:cNvSpPr>
            <p:nvPr/>
          </p:nvSpPr>
          <p:spPr bwMode="auto">
            <a:xfrm>
              <a:off x="6458481" y="1121413"/>
              <a:ext cx="263683" cy="197326"/>
            </a:xfrm>
            <a:custGeom>
              <a:avLst/>
              <a:gdLst>
                <a:gd name="T0" fmla="*/ 302 w 302"/>
                <a:gd name="T1" fmla="*/ 226 h 226"/>
                <a:gd name="T2" fmla="*/ 0 w 302"/>
                <a:gd name="T3" fmla="*/ 226 h 226"/>
                <a:gd name="T4" fmla="*/ 0 w 302"/>
                <a:gd name="T5" fmla="*/ 0 h 226"/>
                <a:gd name="T6" fmla="*/ 17 w 302"/>
                <a:gd name="T7" fmla="*/ 0 h 226"/>
                <a:gd name="T8" fmla="*/ 17 w 302"/>
                <a:gd name="T9" fmla="*/ 206 h 226"/>
                <a:gd name="T10" fmla="*/ 302 w 302"/>
                <a:gd name="T11" fmla="*/ 206 h 226"/>
                <a:gd name="T12" fmla="*/ 302 w 302"/>
                <a:gd name="T13" fmla="*/ 226 h 226"/>
                <a:gd name="T14" fmla="*/ 282 w 302"/>
                <a:gd name="T15" fmla="*/ 188 h 226"/>
                <a:gd name="T16" fmla="*/ 37 w 302"/>
                <a:gd name="T17" fmla="*/ 188 h 226"/>
                <a:gd name="T18" fmla="*/ 37 w 302"/>
                <a:gd name="T19" fmla="*/ 103 h 226"/>
                <a:gd name="T20" fmla="*/ 103 w 302"/>
                <a:gd name="T21" fmla="*/ 17 h 226"/>
                <a:gd name="T22" fmla="*/ 189 w 302"/>
                <a:gd name="T23" fmla="*/ 103 h 226"/>
                <a:gd name="T24" fmla="*/ 245 w 302"/>
                <a:gd name="T25" fmla="*/ 56 h 226"/>
                <a:gd name="T26" fmla="*/ 282 w 302"/>
                <a:gd name="T27" fmla="*/ 188 h 22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302" h="226">
                  <a:moveTo>
                    <a:pt x="302" y="226"/>
                  </a:moveTo>
                  <a:lnTo>
                    <a:pt x="0" y="226"/>
                  </a:lnTo>
                  <a:lnTo>
                    <a:pt x="0" y="0"/>
                  </a:lnTo>
                  <a:lnTo>
                    <a:pt x="17" y="0"/>
                  </a:lnTo>
                  <a:lnTo>
                    <a:pt x="17" y="206"/>
                  </a:lnTo>
                  <a:lnTo>
                    <a:pt x="302" y="206"/>
                  </a:lnTo>
                  <a:lnTo>
                    <a:pt x="302" y="226"/>
                  </a:lnTo>
                  <a:close/>
                  <a:moveTo>
                    <a:pt x="282" y="188"/>
                  </a:moveTo>
                  <a:lnTo>
                    <a:pt x="37" y="188"/>
                  </a:lnTo>
                  <a:lnTo>
                    <a:pt x="37" y="103"/>
                  </a:lnTo>
                  <a:lnTo>
                    <a:pt x="103" y="17"/>
                  </a:lnTo>
                  <a:lnTo>
                    <a:pt x="189" y="103"/>
                  </a:lnTo>
                  <a:lnTo>
                    <a:pt x="245" y="56"/>
                  </a:lnTo>
                  <a:lnTo>
                    <a:pt x="282" y="188"/>
                  </a:lnTo>
                  <a:close/>
                </a:path>
              </a:pathLst>
            </a:custGeom>
            <a:solidFill>
              <a:srgbClr val="FFFFFF"/>
            </a:solidFill>
            <a:ln>
              <a:noFill/>
            </a:ln>
          </p:spPr>
          <p:txBody>
            <a:bodyPr vert="horz" wrap="square" lIns="91440" tIns="45720" rIns="91440" bIns="45720" numCol="1" anchor="t" anchorCtr="0" compatLnSpc="1">
              <a:prstTxWarp prst="textNoShape">
                <a:avLst/>
              </a:prstTxWarp>
            </a:bodyPr>
            <a:lstStyle/>
            <a:p>
              <a:pPr algn="ctr" fontAlgn="base">
                <a:spcBef>
                  <a:spcPct val="0"/>
                </a:spcBef>
                <a:spcAft>
                  <a:spcPct val="0"/>
                </a:spcAft>
                <a:defRPr/>
              </a:pPr>
              <a:endParaRPr lang="en-US" sz="2800" kern="0" smtClean="0">
                <a:solidFill>
                  <a:srgbClr val="000000"/>
                </a:solidFill>
                <a:latin typeface="微软雅黑"/>
                <a:ea typeface="微软雅黑"/>
                <a:sym typeface="Gill Sans" charset="0"/>
              </a:endParaRPr>
            </a:p>
          </p:txBody>
        </p:sp>
      </p:grpSp>
      <p:grpSp>
        <p:nvGrpSpPr>
          <p:cNvPr id="85" name="Group 3"/>
          <p:cNvGrpSpPr/>
          <p:nvPr/>
        </p:nvGrpSpPr>
        <p:grpSpPr>
          <a:xfrm>
            <a:off x="6086230" y="4134741"/>
            <a:ext cx="593207" cy="591625"/>
            <a:chOff x="4770914" y="3090921"/>
            <a:chExt cx="465007" cy="469589"/>
          </a:xfrm>
        </p:grpSpPr>
        <p:sp>
          <p:nvSpPr>
            <p:cNvPr id="86" name="Freeform 9"/>
            <p:cNvSpPr>
              <a:spLocks/>
            </p:cNvSpPr>
            <p:nvPr/>
          </p:nvSpPr>
          <p:spPr bwMode="auto">
            <a:xfrm>
              <a:off x="4770914" y="3090921"/>
              <a:ext cx="465007" cy="469589"/>
            </a:xfrm>
            <a:custGeom>
              <a:avLst/>
              <a:gdLst>
                <a:gd name="T0" fmla="*/ 102 w 203"/>
                <a:gd name="T1" fmla="*/ 0 h 205"/>
                <a:gd name="T2" fmla="*/ 129 w 203"/>
                <a:gd name="T3" fmla="*/ 4 h 205"/>
                <a:gd name="T4" fmla="*/ 153 w 203"/>
                <a:gd name="T5" fmla="*/ 14 h 205"/>
                <a:gd name="T6" fmla="*/ 174 w 203"/>
                <a:gd name="T7" fmla="*/ 29 h 205"/>
                <a:gd name="T8" fmla="*/ 190 w 203"/>
                <a:gd name="T9" fmla="*/ 50 h 205"/>
                <a:gd name="T10" fmla="*/ 200 w 203"/>
                <a:gd name="T11" fmla="*/ 75 h 205"/>
                <a:gd name="T12" fmla="*/ 203 w 203"/>
                <a:gd name="T13" fmla="*/ 102 h 205"/>
                <a:gd name="T14" fmla="*/ 200 w 203"/>
                <a:gd name="T15" fmla="*/ 129 h 205"/>
                <a:gd name="T16" fmla="*/ 190 w 203"/>
                <a:gd name="T17" fmla="*/ 154 h 205"/>
                <a:gd name="T18" fmla="*/ 174 w 203"/>
                <a:gd name="T19" fmla="*/ 174 h 205"/>
                <a:gd name="T20" fmla="*/ 153 w 203"/>
                <a:gd name="T21" fmla="*/ 190 h 205"/>
                <a:gd name="T22" fmla="*/ 129 w 203"/>
                <a:gd name="T23" fmla="*/ 200 h 205"/>
                <a:gd name="T24" fmla="*/ 102 w 203"/>
                <a:gd name="T25" fmla="*/ 205 h 205"/>
                <a:gd name="T26" fmla="*/ 76 w 203"/>
                <a:gd name="T27" fmla="*/ 200 h 205"/>
                <a:gd name="T28" fmla="*/ 50 w 203"/>
                <a:gd name="T29" fmla="*/ 190 h 205"/>
                <a:gd name="T30" fmla="*/ 29 w 203"/>
                <a:gd name="T31" fmla="*/ 174 h 205"/>
                <a:gd name="T32" fmla="*/ 15 w 203"/>
                <a:gd name="T33" fmla="*/ 154 h 205"/>
                <a:gd name="T34" fmla="*/ 4 w 203"/>
                <a:gd name="T35" fmla="*/ 129 h 205"/>
                <a:gd name="T36" fmla="*/ 0 w 203"/>
                <a:gd name="T37" fmla="*/ 102 h 205"/>
                <a:gd name="T38" fmla="*/ 4 w 203"/>
                <a:gd name="T39" fmla="*/ 75 h 205"/>
                <a:gd name="T40" fmla="*/ 15 w 203"/>
                <a:gd name="T41" fmla="*/ 50 h 205"/>
                <a:gd name="T42" fmla="*/ 29 w 203"/>
                <a:gd name="T43" fmla="*/ 29 h 205"/>
                <a:gd name="T44" fmla="*/ 50 w 203"/>
                <a:gd name="T45" fmla="*/ 14 h 205"/>
                <a:gd name="T46" fmla="*/ 76 w 203"/>
                <a:gd name="T47" fmla="*/ 4 h 205"/>
                <a:gd name="T48" fmla="*/ 102 w 203"/>
                <a:gd name="T49" fmla="*/ 0 h 20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Lst>
              <a:rect l="0" t="0" r="r" b="b"/>
              <a:pathLst>
                <a:path w="203" h="205">
                  <a:moveTo>
                    <a:pt x="102" y="0"/>
                  </a:moveTo>
                  <a:lnTo>
                    <a:pt x="129" y="4"/>
                  </a:lnTo>
                  <a:lnTo>
                    <a:pt x="153" y="14"/>
                  </a:lnTo>
                  <a:lnTo>
                    <a:pt x="174" y="29"/>
                  </a:lnTo>
                  <a:lnTo>
                    <a:pt x="190" y="50"/>
                  </a:lnTo>
                  <a:lnTo>
                    <a:pt x="200" y="75"/>
                  </a:lnTo>
                  <a:lnTo>
                    <a:pt x="203" y="102"/>
                  </a:lnTo>
                  <a:lnTo>
                    <a:pt x="200" y="129"/>
                  </a:lnTo>
                  <a:lnTo>
                    <a:pt x="190" y="154"/>
                  </a:lnTo>
                  <a:lnTo>
                    <a:pt x="174" y="174"/>
                  </a:lnTo>
                  <a:lnTo>
                    <a:pt x="153" y="190"/>
                  </a:lnTo>
                  <a:lnTo>
                    <a:pt x="129" y="200"/>
                  </a:lnTo>
                  <a:lnTo>
                    <a:pt x="102" y="205"/>
                  </a:lnTo>
                  <a:lnTo>
                    <a:pt x="76" y="200"/>
                  </a:lnTo>
                  <a:lnTo>
                    <a:pt x="50" y="190"/>
                  </a:lnTo>
                  <a:lnTo>
                    <a:pt x="29" y="174"/>
                  </a:lnTo>
                  <a:lnTo>
                    <a:pt x="15" y="154"/>
                  </a:lnTo>
                  <a:lnTo>
                    <a:pt x="4" y="129"/>
                  </a:lnTo>
                  <a:lnTo>
                    <a:pt x="0" y="102"/>
                  </a:lnTo>
                  <a:lnTo>
                    <a:pt x="4" y="75"/>
                  </a:lnTo>
                  <a:lnTo>
                    <a:pt x="15" y="50"/>
                  </a:lnTo>
                  <a:lnTo>
                    <a:pt x="29" y="29"/>
                  </a:lnTo>
                  <a:lnTo>
                    <a:pt x="50" y="14"/>
                  </a:lnTo>
                  <a:lnTo>
                    <a:pt x="76" y="4"/>
                  </a:lnTo>
                  <a:lnTo>
                    <a:pt x="102" y="0"/>
                  </a:lnTo>
                  <a:close/>
                </a:path>
              </a:pathLst>
            </a:custGeom>
            <a:solidFill>
              <a:schemeClr val="accent2"/>
            </a:solidFill>
            <a:ln w="0">
              <a:noFill/>
              <a:prstDash val="solid"/>
              <a:round/>
              <a:headEnd/>
              <a:tailEnd/>
            </a:ln>
          </p:spPr>
          <p:txBody>
            <a:bodyPr vert="horz" wrap="square" lIns="91440" tIns="45720" rIns="91440" bIns="45720" numCol="1" anchor="t" anchorCtr="0" compatLnSpc="1">
              <a:prstTxWarp prst="textNoShape">
                <a:avLst/>
              </a:prstTxWarp>
            </a:bodyPr>
            <a:lstStyle/>
            <a:p>
              <a:pPr algn="ctr" fontAlgn="base">
                <a:spcBef>
                  <a:spcPct val="0"/>
                </a:spcBef>
                <a:spcAft>
                  <a:spcPct val="0"/>
                </a:spcAft>
                <a:defRPr/>
              </a:pPr>
              <a:endParaRPr lang="en-US" sz="2800" kern="0" smtClean="0">
                <a:solidFill>
                  <a:srgbClr val="000000"/>
                </a:solidFill>
                <a:latin typeface="微软雅黑"/>
                <a:ea typeface="微软雅黑"/>
                <a:sym typeface="Gill Sans" charset="0"/>
              </a:endParaRPr>
            </a:p>
          </p:txBody>
        </p:sp>
        <p:sp>
          <p:nvSpPr>
            <p:cNvPr id="87" name="Freeform 10"/>
            <p:cNvSpPr>
              <a:spLocks noEditPoints="1"/>
            </p:cNvSpPr>
            <p:nvPr/>
          </p:nvSpPr>
          <p:spPr bwMode="auto">
            <a:xfrm>
              <a:off x="4870438" y="3218381"/>
              <a:ext cx="260899" cy="203797"/>
            </a:xfrm>
            <a:custGeom>
              <a:avLst/>
              <a:gdLst>
                <a:gd name="T0" fmla="*/ 164 w 164"/>
                <a:gd name="T1" fmla="*/ 114 h 128"/>
                <a:gd name="T2" fmla="*/ 149 w 164"/>
                <a:gd name="T3" fmla="*/ 128 h 128"/>
                <a:gd name="T4" fmla="*/ 15 w 164"/>
                <a:gd name="T5" fmla="*/ 128 h 128"/>
                <a:gd name="T6" fmla="*/ 0 w 164"/>
                <a:gd name="T7" fmla="*/ 114 h 128"/>
                <a:gd name="T8" fmla="*/ 0 w 164"/>
                <a:gd name="T9" fmla="*/ 14 h 128"/>
                <a:gd name="T10" fmla="*/ 15 w 164"/>
                <a:gd name="T11" fmla="*/ 0 h 128"/>
                <a:gd name="T12" fmla="*/ 149 w 164"/>
                <a:gd name="T13" fmla="*/ 0 h 128"/>
                <a:gd name="T14" fmla="*/ 164 w 164"/>
                <a:gd name="T15" fmla="*/ 14 h 128"/>
                <a:gd name="T16" fmla="*/ 164 w 164"/>
                <a:gd name="T17" fmla="*/ 114 h 128"/>
                <a:gd name="T18" fmla="*/ 149 w 164"/>
                <a:gd name="T19" fmla="*/ 11 h 128"/>
                <a:gd name="T20" fmla="*/ 15 w 164"/>
                <a:gd name="T21" fmla="*/ 11 h 128"/>
                <a:gd name="T22" fmla="*/ 12 w 164"/>
                <a:gd name="T23" fmla="*/ 14 h 128"/>
                <a:gd name="T24" fmla="*/ 25 w 164"/>
                <a:gd name="T25" fmla="*/ 40 h 128"/>
                <a:gd name="T26" fmla="*/ 62 w 164"/>
                <a:gd name="T27" fmla="*/ 69 h 128"/>
                <a:gd name="T28" fmla="*/ 82 w 164"/>
                <a:gd name="T29" fmla="*/ 82 h 128"/>
                <a:gd name="T30" fmla="*/ 82 w 164"/>
                <a:gd name="T31" fmla="*/ 82 h 128"/>
                <a:gd name="T32" fmla="*/ 82 w 164"/>
                <a:gd name="T33" fmla="*/ 82 h 128"/>
                <a:gd name="T34" fmla="*/ 102 w 164"/>
                <a:gd name="T35" fmla="*/ 69 h 128"/>
                <a:gd name="T36" fmla="*/ 139 w 164"/>
                <a:gd name="T37" fmla="*/ 40 h 128"/>
                <a:gd name="T38" fmla="*/ 152 w 164"/>
                <a:gd name="T39" fmla="*/ 18 h 128"/>
                <a:gd name="T40" fmla="*/ 149 w 164"/>
                <a:gd name="T41" fmla="*/ 11 h 128"/>
                <a:gd name="T42" fmla="*/ 152 w 164"/>
                <a:gd name="T43" fmla="*/ 43 h 128"/>
                <a:gd name="T44" fmla="*/ 146 w 164"/>
                <a:gd name="T45" fmla="*/ 50 h 128"/>
                <a:gd name="T46" fmla="*/ 107 w 164"/>
                <a:gd name="T47" fmla="*/ 80 h 128"/>
                <a:gd name="T48" fmla="*/ 82 w 164"/>
                <a:gd name="T49" fmla="*/ 93 h 128"/>
                <a:gd name="T50" fmla="*/ 82 w 164"/>
                <a:gd name="T51" fmla="*/ 93 h 128"/>
                <a:gd name="T52" fmla="*/ 82 w 164"/>
                <a:gd name="T53" fmla="*/ 93 h 128"/>
                <a:gd name="T54" fmla="*/ 57 w 164"/>
                <a:gd name="T55" fmla="*/ 80 h 128"/>
                <a:gd name="T56" fmla="*/ 18 w 164"/>
                <a:gd name="T57" fmla="*/ 50 h 128"/>
                <a:gd name="T58" fmla="*/ 12 w 164"/>
                <a:gd name="T59" fmla="*/ 43 h 128"/>
                <a:gd name="T60" fmla="*/ 12 w 164"/>
                <a:gd name="T61" fmla="*/ 114 h 128"/>
                <a:gd name="T62" fmla="*/ 15 w 164"/>
                <a:gd name="T63" fmla="*/ 117 h 128"/>
                <a:gd name="T64" fmla="*/ 149 w 164"/>
                <a:gd name="T65" fmla="*/ 117 h 128"/>
                <a:gd name="T66" fmla="*/ 152 w 164"/>
                <a:gd name="T67" fmla="*/ 114 h 128"/>
                <a:gd name="T68" fmla="*/ 152 w 164"/>
                <a:gd name="T69" fmla="*/ 43 h 12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Lst>
              <a:rect l="0" t="0" r="r" b="b"/>
              <a:pathLst>
                <a:path w="164" h="128">
                  <a:moveTo>
                    <a:pt x="164" y="114"/>
                  </a:moveTo>
                  <a:cubicBezTo>
                    <a:pt x="164" y="122"/>
                    <a:pt x="157" y="128"/>
                    <a:pt x="149" y="128"/>
                  </a:cubicBezTo>
                  <a:cubicBezTo>
                    <a:pt x="15" y="128"/>
                    <a:pt x="15" y="128"/>
                    <a:pt x="15" y="128"/>
                  </a:cubicBezTo>
                  <a:cubicBezTo>
                    <a:pt x="7" y="128"/>
                    <a:pt x="0" y="122"/>
                    <a:pt x="0" y="114"/>
                  </a:cubicBezTo>
                  <a:cubicBezTo>
                    <a:pt x="0" y="14"/>
                    <a:pt x="0" y="14"/>
                    <a:pt x="0" y="14"/>
                  </a:cubicBezTo>
                  <a:cubicBezTo>
                    <a:pt x="0" y="6"/>
                    <a:pt x="7" y="0"/>
                    <a:pt x="15" y="0"/>
                  </a:cubicBezTo>
                  <a:cubicBezTo>
                    <a:pt x="149" y="0"/>
                    <a:pt x="149" y="0"/>
                    <a:pt x="149" y="0"/>
                  </a:cubicBezTo>
                  <a:cubicBezTo>
                    <a:pt x="157" y="0"/>
                    <a:pt x="164" y="6"/>
                    <a:pt x="164" y="14"/>
                  </a:cubicBezTo>
                  <a:lnTo>
                    <a:pt x="164" y="114"/>
                  </a:lnTo>
                  <a:close/>
                  <a:moveTo>
                    <a:pt x="149" y="11"/>
                  </a:moveTo>
                  <a:cubicBezTo>
                    <a:pt x="15" y="11"/>
                    <a:pt x="15" y="11"/>
                    <a:pt x="15" y="11"/>
                  </a:cubicBezTo>
                  <a:cubicBezTo>
                    <a:pt x="13" y="11"/>
                    <a:pt x="12" y="13"/>
                    <a:pt x="12" y="14"/>
                  </a:cubicBezTo>
                  <a:cubicBezTo>
                    <a:pt x="12" y="25"/>
                    <a:pt x="17" y="34"/>
                    <a:pt x="25" y="40"/>
                  </a:cubicBezTo>
                  <a:cubicBezTo>
                    <a:pt x="37" y="50"/>
                    <a:pt x="50" y="59"/>
                    <a:pt x="62" y="69"/>
                  </a:cubicBezTo>
                  <a:cubicBezTo>
                    <a:pt x="67" y="73"/>
                    <a:pt x="76" y="82"/>
                    <a:pt x="82" y="82"/>
                  </a:cubicBezTo>
                  <a:cubicBezTo>
                    <a:pt x="82" y="82"/>
                    <a:pt x="82" y="82"/>
                    <a:pt x="82" y="82"/>
                  </a:cubicBezTo>
                  <a:cubicBezTo>
                    <a:pt x="82" y="82"/>
                    <a:pt x="82" y="82"/>
                    <a:pt x="82" y="82"/>
                  </a:cubicBezTo>
                  <a:cubicBezTo>
                    <a:pt x="89" y="82"/>
                    <a:pt x="97" y="73"/>
                    <a:pt x="102" y="69"/>
                  </a:cubicBezTo>
                  <a:cubicBezTo>
                    <a:pt x="114" y="59"/>
                    <a:pt x="127" y="50"/>
                    <a:pt x="139" y="40"/>
                  </a:cubicBezTo>
                  <a:cubicBezTo>
                    <a:pt x="145" y="36"/>
                    <a:pt x="152" y="25"/>
                    <a:pt x="152" y="18"/>
                  </a:cubicBezTo>
                  <a:cubicBezTo>
                    <a:pt x="152" y="15"/>
                    <a:pt x="153" y="11"/>
                    <a:pt x="149" y="11"/>
                  </a:cubicBezTo>
                  <a:close/>
                  <a:moveTo>
                    <a:pt x="152" y="43"/>
                  </a:moveTo>
                  <a:cubicBezTo>
                    <a:pt x="150" y="46"/>
                    <a:pt x="148" y="48"/>
                    <a:pt x="146" y="50"/>
                  </a:cubicBezTo>
                  <a:cubicBezTo>
                    <a:pt x="133" y="60"/>
                    <a:pt x="120" y="70"/>
                    <a:pt x="107" y="80"/>
                  </a:cubicBezTo>
                  <a:cubicBezTo>
                    <a:pt x="100" y="86"/>
                    <a:pt x="92" y="93"/>
                    <a:pt x="82" y="93"/>
                  </a:cubicBezTo>
                  <a:cubicBezTo>
                    <a:pt x="82" y="93"/>
                    <a:pt x="82" y="93"/>
                    <a:pt x="82" y="93"/>
                  </a:cubicBezTo>
                  <a:cubicBezTo>
                    <a:pt x="82" y="93"/>
                    <a:pt x="82" y="93"/>
                    <a:pt x="82" y="93"/>
                  </a:cubicBezTo>
                  <a:cubicBezTo>
                    <a:pt x="72" y="93"/>
                    <a:pt x="64" y="86"/>
                    <a:pt x="57" y="80"/>
                  </a:cubicBezTo>
                  <a:cubicBezTo>
                    <a:pt x="44" y="70"/>
                    <a:pt x="31" y="60"/>
                    <a:pt x="18" y="50"/>
                  </a:cubicBezTo>
                  <a:cubicBezTo>
                    <a:pt x="16" y="48"/>
                    <a:pt x="14" y="46"/>
                    <a:pt x="12" y="43"/>
                  </a:cubicBezTo>
                  <a:cubicBezTo>
                    <a:pt x="12" y="114"/>
                    <a:pt x="12" y="114"/>
                    <a:pt x="12" y="114"/>
                  </a:cubicBezTo>
                  <a:cubicBezTo>
                    <a:pt x="12" y="115"/>
                    <a:pt x="13" y="117"/>
                    <a:pt x="15" y="117"/>
                  </a:cubicBezTo>
                  <a:cubicBezTo>
                    <a:pt x="149" y="117"/>
                    <a:pt x="149" y="117"/>
                    <a:pt x="149" y="117"/>
                  </a:cubicBezTo>
                  <a:cubicBezTo>
                    <a:pt x="151" y="117"/>
                    <a:pt x="152" y="115"/>
                    <a:pt x="152" y="114"/>
                  </a:cubicBezTo>
                  <a:lnTo>
                    <a:pt x="152" y="43"/>
                  </a:lnTo>
                  <a:close/>
                </a:path>
              </a:pathLst>
            </a:custGeom>
            <a:solidFill>
              <a:srgbClr val="FFFFFF"/>
            </a:solidFill>
            <a:ln>
              <a:noFill/>
            </a:ln>
          </p:spPr>
          <p:txBody>
            <a:bodyPr vert="horz" wrap="square" lIns="91440" tIns="45720" rIns="91440" bIns="45720" numCol="1" anchor="t" anchorCtr="0" compatLnSpc="1">
              <a:prstTxWarp prst="textNoShape">
                <a:avLst/>
              </a:prstTxWarp>
            </a:bodyPr>
            <a:lstStyle/>
            <a:p>
              <a:pPr algn="ctr" fontAlgn="base">
                <a:spcBef>
                  <a:spcPct val="0"/>
                </a:spcBef>
                <a:spcAft>
                  <a:spcPct val="0"/>
                </a:spcAft>
                <a:defRPr/>
              </a:pPr>
              <a:endParaRPr lang="en-US" sz="2800" kern="0" smtClean="0">
                <a:solidFill>
                  <a:srgbClr val="000000"/>
                </a:solidFill>
                <a:latin typeface="微软雅黑"/>
                <a:ea typeface="微软雅黑"/>
                <a:sym typeface="Gill Sans" charset="0"/>
              </a:endParaRPr>
            </a:p>
          </p:txBody>
        </p:sp>
      </p:grpSp>
      <p:grpSp>
        <p:nvGrpSpPr>
          <p:cNvPr id="88" name="Group 18"/>
          <p:cNvGrpSpPr/>
          <p:nvPr/>
        </p:nvGrpSpPr>
        <p:grpSpPr>
          <a:xfrm>
            <a:off x="10015195" y="1926946"/>
            <a:ext cx="596129" cy="588738"/>
            <a:chOff x="7850778" y="1338532"/>
            <a:chExt cx="467298" cy="467298"/>
          </a:xfrm>
        </p:grpSpPr>
        <p:sp>
          <p:nvSpPr>
            <p:cNvPr id="89" name="Freeform 12"/>
            <p:cNvSpPr>
              <a:spLocks/>
            </p:cNvSpPr>
            <p:nvPr/>
          </p:nvSpPr>
          <p:spPr bwMode="auto">
            <a:xfrm>
              <a:off x="7850778" y="1338532"/>
              <a:ext cx="467298" cy="467298"/>
            </a:xfrm>
            <a:custGeom>
              <a:avLst/>
              <a:gdLst>
                <a:gd name="T0" fmla="*/ 101 w 204"/>
                <a:gd name="T1" fmla="*/ 0 h 204"/>
                <a:gd name="T2" fmla="*/ 129 w 204"/>
                <a:gd name="T3" fmla="*/ 3 h 204"/>
                <a:gd name="T4" fmla="*/ 153 w 204"/>
                <a:gd name="T5" fmla="*/ 13 h 204"/>
                <a:gd name="T6" fmla="*/ 174 w 204"/>
                <a:gd name="T7" fmla="*/ 30 h 204"/>
                <a:gd name="T8" fmla="*/ 190 w 204"/>
                <a:gd name="T9" fmla="*/ 51 h 204"/>
                <a:gd name="T10" fmla="*/ 201 w 204"/>
                <a:gd name="T11" fmla="*/ 74 h 204"/>
                <a:gd name="T12" fmla="*/ 204 w 204"/>
                <a:gd name="T13" fmla="*/ 101 h 204"/>
                <a:gd name="T14" fmla="*/ 201 w 204"/>
                <a:gd name="T15" fmla="*/ 128 h 204"/>
                <a:gd name="T16" fmla="*/ 190 w 204"/>
                <a:gd name="T17" fmla="*/ 153 h 204"/>
                <a:gd name="T18" fmla="*/ 174 w 204"/>
                <a:gd name="T19" fmla="*/ 174 h 204"/>
                <a:gd name="T20" fmla="*/ 153 w 204"/>
                <a:gd name="T21" fmla="*/ 189 h 204"/>
                <a:gd name="T22" fmla="*/ 129 w 204"/>
                <a:gd name="T23" fmla="*/ 199 h 204"/>
                <a:gd name="T24" fmla="*/ 101 w 204"/>
                <a:gd name="T25" fmla="*/ 204 h 204"/>
                <a:gd name="T26" fmla="*/ 74 w 204"/>
                <a:gd name="T27" fmla="*/ 199 h 204"/>
                <a:gd name="T28" fmla="*/ 51 w 204"/>
                <a:gd name="T29" fmla="*/ 189 h 204"/>
                <a:gd name="T30" fmla="*/ 30 w 204"/>
                <a:gd name="T31" fmla="*/ 174 h 204"/>
                <a:gd name="T32" fmla="*/ 13 w 204"/>
                <a:gd name="T33" fmla="*/ 153 h 204"/>
                <a:gd name="T34" fmla="*/ 3 w 204"/>
                <a:gd name="T35" fmla="*/ 128 h 204"/>
                <a:gd name="T36" fmla="*/ 0 w 204"/>
                <a:gd name="T37" fmla="*/ 101 h 204"/>
                <a:gd name="T38" fmla="*/ 3 w 204"/>
                <a:gd name="T39" fmla="*/ 74 h 204"/>
                <a:gd name="T40" fmla="*/ 13 w 204"/>
                <a:gd name="T41" fmla="*/ 51 h 204"/>
                <a:gd name="T42" fmla="*/ 30 w 204"/>
                <a:gd name="T43" fmla="*/ 30 h 204"/>
                <a:gd name="T44" fmla="*/ 51 w 204"/>
                <a:gd name="T45" fmla="*/ 13 h 204"/>
                <a:gd name="T46" fmla="*/ 74 w 204"/>
                <a:gd name="T47" fmla="*/ 3 h 204"/>
                <a:gd name="T48" fmla="*/ 101 w 204"/>
                <a:gd name="T49" fmla="*/ 0 h 20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Lst>
              <a:rect l="0" t="0" r="r" b="b"/>
              <a:pathLst>
                <a:path w="204" h="204">
                  <a:moveTo>
                    <a:pt x="101" y="0"/>
                  </a:moveTo>
                  <a:lnTo>
                    <a:pt x="129" y="3"/>
                  </a:lnTo>
                  <a:lnTo>
                    <a:pt x="153" y="13"/>
                  </a:lnTo>
                  <a:lnTo>
                    <a:pt x="174" y="30"/>
                  </a:lnTo>
                  <a:lnTo>
                    <a:pt x="190" y="51"/>
                  </a:lnTo>
                  <a:lnTo>
                    <a:pt x="201" y="74"/>
                  </a:lnTo>
                  <a:lnTo>
                    <a:pt x="204" y="101"/>
                  </a:lnTo>
                  <a:lnTo>
                    <a:pt x="201" y="128"/>
                  </a:lnTo>
                  <a:lnTo>
                    <a:pt x="190" y="153"/>
                  </a:lnTo>
                  <a:lnTo>
                    <a:pt x="174" y="174"/>
                  </a:lnTo>
                  <a:lnTo>
                    <a:pt x="153" y="189"/>
                  </a:lnTo>
                  <a:lnTo>
                    <a:pt x="129" y="199"/>
                  </a:lnTo>
                  <a:lnTo>
                    <a:pt x="101" y="204"/>
                  </a:lnTo>
                  <a:lnTo>
                    <a:pt x="74" y="199"/>
                  </a:lnTo>
                  <a:lnTo>
                    <a:pt x="51" y="189"/>
                  </a:lnTo>
                  <a:lnTo>
                    <a:pt x="30" y="174"/>
                  </a:lnTo>
                  <a:lnTo>
                    <a:pt x="13" y="153"/>
                  </a:lnTo>
                  <a:lnTo>
                    <a:pt x="3" y="128"/>
                  </a:lnTo>
                  <a:lnTo>
                    <a:pt x="0" y="101"/>
                  </a:lnTo>
                  <a:lnTo>
                    <a:pt x="3" y="74"/>
                  </a:lnTo>
                  <a:lnTo>
                    <a:pt x="13" y="51"/>
                  </a:lnTo>
                  <a:lnTo>
                    <a:pt x="30" y="30"/>
                  </a:lnTo>
                  <a:lnTo>
                    <a:pt x="51" y="13"/>
                  </a:lnTo>
                  <a:lnTo>
                    <a:pt x="74" y="3"/>
                  </a:lnTo>
                  <a:lnTo>
                    <a:pt x="101" y="0"/>
                  </a:lnTo>
                  <a:close/>
                </a:path>
              </a:pathLst>
            </a:custGeom>
            <a:solidFill>
              <a:schemeClr val="bg1">
                <a:lumMod val="65000"/>
              </a:schemeClr>
            </a:solidFill>
            <a:ln w="0">
              <a:noFill/>
              <a:prstDash val="solid"/>
              <a:round/>
              <a:headEnd/>
              <a:tailEnd/>
            </a:ln>
          </p:spPr>
          <p:txBody>
            <a:bodyPr vert="horz" wrap="square" lIns="91440" tIns="45720" rIns="91440" bIns="45720" numCol="1" anchor="t" anchorCtr="0" compatLnSpc="1">
              <a:prstTxWarp prst="textNoShape">
                <a:avLst/>
              </a:prstTxWarp>
            </a:bodyPr>
            <a:lstStyle/>
            <a:p>
              <a:pPr algn="ctr" fontAlgn="base">
                <a:spcBef>
                  <a:spcPct val="0"/>
                </a:spcBef>
                <a:spcAft>
                  <a:spcPct val="0"/>
                </a:spcAft>
                <a:defRPr/>
              </a:pPr>
              <a:endParaRPr lang="en-US" sz="2800" kern="0" smtClean="0">
                <a:solidFill>
                  <a:srgbClr val="000000"/>
                </a:solidFill>
                <a:latin typeface="微软雅黑"/>
                <a:ea typeface="微软雅黑"/>
                <a:sym typeface="Gill Sans" charset="0"/>
              </a:endParaRPr>
            </a:p>
          </p:txBody>
        </p:sp>
        <p:sp>
          <p:nvSpPr>
            <p:cNvPr id="90" name="Freeform 11"/>
            <p:cNvSpPr>
              <a:spLocks noEditPoints="1"/>
            </p:cNvSpPr>
            <p:nvPr/>
          </p:nvSpPr>
          <p:spPr bwMode="auto">
            <a:xfrm>
              <a:off x="7954681" y="1439214"/>
              <a:ext cx="254730" cy="253695"/>
            </a:xfrm>
            <a:custGeom>
              <a:avLst/>
              <a:gdLst>
                <a:gd name="T0" fmla="*/ 141 w 152"/>
                <a:gd name="T1" fmla="*/ 152 h 152"/>
                <a:gd name="T2" fmla="*/ 132 w 152"/>
                <a:gd name="T3" fmla="*/ 148 h 152"/>
                <a:gd name="T4" fmla="*/ 101 w 152"/>
                <a:gd name="T5" fmla="*/ 117 h 152"/>
                <a:gd name="T6" fmla="*/ 65 w 152"/>
                <a:gd name="T7" fmla="*/ 128 h 152"/>
                <a:gd name="T8" fmla="*/ 0 w 152"/>
                <a:gd name="T9" fmla="*/ 64 h 152"/>
                <a:gd name="T10" fmla="*/ 65 w 152"/>
                <a:gd name="T11" fmla="*/ 0 h 152"/>
                <a:gd name="T12" fmla="*/ 129 w 152"/>
                <a:gd name="T13" fmla="*/ 64 h 152"/>
                <a:gd name="T14" fmla="*/ 118 w 152"/>
                <a:gd name="T15" fmla="*/ 100 h 152"/>
                <a:gd name="T16" fmla="*/ 149 w 152"/>
                <a:gd name="T17" fmla="*/ 132 h 152"/>
                <a:gd name="T18" fmla="*/ 152 w 152"/>
                <a:gd name="T19" fmla="*/ 140 h 152"/>
                <a:gd name="T20" fmla="*/ 141 w 152"/>
                <a:gd name="T21" fmla="*/ 152 h 152"/>
                <a:gd name="T22" fmla="*/ 65 w 152"/>
                <a:gd name="T23" fmla="*/ 23 h 152"/>
                <a:gd name="T24" fmla="*/ 24 w 152"/>
                <a:gd name="T25" fmla="*/ 64 h 152"/>
                <a:gd name="T26" fmla="*/ 65 w 152"/>
                <a:gd name="T27" fmla="*/ 105 h 152"/>
                <a:gd name="T28" fmla="*/ 106 w 152"/>
                <a:gd name="T29" fmla="*/ 64 h 152"/>
                <a:gd name="T30" fmla="*/ 65 w 152"/>
                <a:gd name="T31" fmla="*/ 23 h 15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Lst>
              <a:rect l="0" t="0" r="r" b="b"/>
              <a:pathLst>
                <a:path w="152" h="152">
                  <a:moveTo>
                    <a:pt x="141" y="152"/>
                  </a:moveTo>
                  <a:cubicBezTo>
                    <a:pt x="138" y="152"/>
                    <a:pt x="135" y="151"/>
                    <a:pt x="132" y="148"/>
                  </a:cubicBezTo>
                  <a:cubicBezTo>
                    <a:pt x="101" y="117"/>
                    <a:pt x="101" y="117"/>
                    <a:pt x="101" y="117"/>
                  </a:cubicBezTo>
                  <a:cubicBezTo>
                    <a:pt x="90" y="124"/>
                    <a:pt x="78" y="128"/>
                    <a:pt x="65" y="128"/>
                  </a:cubicBezTo>
                  <a:cubicBezTo>
                    <a:pt x="29" y="128"/>
                    <a:pt x="0" y="100"/>
                    <a:pt x="0" y="64"/>
                  </a:cubicBezTo>
                  <a:cubicBezTo>
                    <a:pt x="0" y="28"/>
                    <a:pt x="29" y="0"/>
                    <a:pt x="65" y="0"/>
                  </a:cubicBezTo>
                  <a:cubicBezTo>
                    <a:pt x="100" y="0"/>
                    <a:pt x="129" y="28"/>
                    <a:pt x="129" y="64"/>
                  </a:cubicBezTo>
                  <a:cubicBezTo>
                    <a:pt x="129" y="77"/>
                    <a:pt x="125" y="90"/>
                    <a:pt x="118" y="100"/>
                  </a:cubicBezTo>
                  <a:cubicBezTo>
                    <a:pt x="149" y="132"/>
                    <a:pt x="149" y="132"/>
                    <a:pt x="149" y="132"/>
                  </a:cubicBezTo>
                  <a:cubicBezTo>
                    <a:pt x="151" y="134"/>
                    <a:pt x="152" y="137"/>
                    <a:pt x="152" y="140"/>
                  </a:cubicBezTo>
                  <a:cubicBezTo>
                    <a:pt x="152" y="147"/>
                    <a:pt x="147" y="152"/>
                    <a:pt x="141" y="152"/>
                  </a:cubicBezTo>
                  <a:close/>
                  <a:moveTo>
                    <a:pt x="65" y="23"/>
                  </a:moveTo>
                  <a:cubicBezTo>
                    <a:pt x="42" y="23"/>
                    <a:pt x="24" y="41"/>
                    <a:pt x="24" y="64"/>
                  </a:cubicBezTo>
                  <a:cubicBezTo>
                    <a:pt x="24" y="87"/>
                    <a:pt x="42" y="105"/>
                    <a:pt x="65" y="105"/>
                  </a:cubicBezTo>
                  <a:cubicBezTo>
                    <a:pt x="87" y="105"/>
                    <a:pt x="106" y="87"/>
                    <a:pt x="106" y="64"/>
                  </a:cubicBezTo>
                  <a:cubicBezTo>
                    <a:pt x="106" y="41"/>
                    <a:pt x="87" y="23"/>
                    <a:pt x="65" y="23"/>
                  </a:cubicBezTo>
                  <a:close/>
                </a:path>
              </a:pathLst>
            </a:custGeom>
            <a:solidFill>
              <a:srgbClr val="FFFFFF"/>
            </a:solidFill>
            <a:ln>
              <a:noFill/>
            </a:ln>
          </p:spPr>
          <p:txBody>
            <a:bodyPr vert="horz" wrap="square" lIns="91440" tIns="45720" rIns="91440" bIns="45720" numCol="1" anchor="t" anchorCtr="0" compatLnSpc="1">
              <a:prstTxWarp prst="textNoShape">
                <a:avLst/>
              </a:prstTxWarp>
            </a:bodyPr>
            <a:lstStyle/>
            <a:p>
              <a:pPr algn="ctr" fontAlgn="base">
                <a:spcBef>
                  <a:spcPct val="0"/>
                </a:spcBef>
                <a:spcAft>
                  <a:spcPct val="0"/>
                </a:spcAft>
                <a:defRPr/>
              </a:pPr>
              <a:endParaRPr lang="en-US" sz="2800" kern="0" smtClean="0">
                <a:solidFill>
                  <a:srgbClr val="000000"/>
                </a:solidFill>
                <a:latin typeface="微软雅黑"/>
                <a:ea typeface="微软雅黑"/>
                <a:sym typeface="Gill Sans" charset="0"/>
              </a:endParaRPr>
            </a:p>
          </p:txBody>
        </p:sp>
      </p:grpSp>
      <p:sp>
        <p:nvSpPr>
          <p:cNvPr id="96" name="六边形 95"/>
          <p:cNvSpPr/>
          <p:nvPr/>
        </p:nvSpPr>
        <p:spPr>
          <a:xfrm>
            <a:off x="241896" y="125398"/>
            <a:ext cx="481345" cy="414953"/>
          </a:xfrm>
          <a:prstGeom prst="hexagon">
            <a:avLst/>
          </a:prstGeom>
          <a:solidFill>
            <a:schemeClr val="accent5">
              <a:lumMod val="75000"/>
            </a:schemeClr>
          </a:solidFill>
          <a:ln>
            <a:solidFill>
              <a:schemeClr val="accent5">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97" name="六边形 96"/>
          <p:cNvSpPr/>
          <p:nvPr/>
        </p:nvSpPr>
        <p:spPr>
          <a:xfrm>
            <a:off x="624979" y="392472"/>
            <a:ext cx="261790" cy="225682"/>
          </a:xfrm>
          <a:prstGeom prst="hexagon">
            <a:avLst/>
          </a:prstGeom>
          <a:solidFill>
            <a:schemeClr val="accent5">
              <a:lumMod val="75000"/>
            </a:schemeClr>
          </a:solidFill>
          <a:ln w="12700">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98" name="KSO_Shape"/>
          <p:cNvSpPr>
            <a:spLocks/>
          </p:cNvSpPr>
          <p:nvPr/>
        </p:nvSpPr>
        <p:spPr bwMode="auto">
          <a:xfrm>
            <a:off x="336091" y="221543"/>
            <a:ext cx="292954" cy="249498"/>
          </a:xfrm>
          <a:custGeom>
            <a:avLst/>
            <a:gdLst>
              <a:gd name="T0" fmla="*/ 432030 w 2125663"/>
              <a:gd name="T1" fmla="*/ 1344893 h 1811338"/>
              <a:gd name="T2" fmla="*/ 462740 w 2125663"/>
              <a:gd name="T3" fmla="*/ 1477960 h 1811338"/>
              <a:gd name="T4" fmla="*/ 513638 w 2125663"/>
              <a:gd name="T5" fmla="*/ 1557743 h 1811338"/>
              <a:gd name="T6" fmla="*/ 516481 w 2125663"/>
              <a:gd name="T7" fmla="*/ 1336346 h 1811338"/>
              <a:gd name="T8" fmla="*/ 503401 w 2125663"/>
              <a:gd name="T9" fmla="*/ 1310416 h 1811338"/>
              <a:gd name="T10" fmla="*/ 515913 w 2125663"/>
              <a:gd name="T11" fmla="*/ 1250009 h 1811338"/>
              <a:gd name="T12" fmla="*/ 618846 w 2125663"/>
              <a:gd name="T13" fmla="*/ 1242885 h 1811338"/>
              <a:gd name="T14" fmla="*/ 643583 w 2125663"/>
              <a:gd name="T15" fmla="*/ 1263116 h 1811338"/>
              <a:gd name="T16" fmla="*/ 642446 w 2125663"/>
              <a:gd name="T17" fmla="*/ 1324948 h 1811338"/>
              <a:gd name="T18" fmla="*/ 619414 w 2125663"/>
              <a:gd name="T19" fmla="*/ 1342899 h 1811338"/>
              <a:gd name="T20" fmla="*/ 664057 w 2125663"/>
              <a:gd name="T21" fmla="*/ 1524691 h 1811338"/>
              <a:gd name="T22" fmla="*/ 704434 w 2125663"/>
              <a:gd name="T23" fmla="*/ 1417553 h 1811338"/>
              <a:gd name="T24" fmla="*/ 725191 w 2125663"/>
              <a:gd name="T25" fmla="*/ 1259697 h 1811338"/>
              <a:gd name="T26" fmla="*/ 857412 w 2125663"/>
              <a:gd name="T27" fmla="*/ 1192451 h 1811338"/>
              <a:gd name="T28" fmla="*/ 923096 w 2125663"/>
              <a:gd name="T29" fmla="*/ 1212682 h 1811338"/>
              <a:gd name="T30" fmla="*/ 970013 w 2125663"/>
              <a:gd name="T31" fmla="*/ 1259697 h 1811338"/>
              <a:gd name="T32" fmla="*/ 990201 w 2125663"/>
              <a:gd name="T33" fmla="*/ 1325233 h 1811338"/>
              <a:gd name="T34" fmla="*/ 980818 w 2125663"/>
              <a:gd name="T35" fmla="*/ 1537228 h 1811338"/>
              <a:gd name="T36" fmla="*/ 935891 w 2125663"/>
              <a:gd name="T37" fmla="*/ 1570566 h 1811338"/>
              <a:gd name="T38" fmla="*/ 798837 w 2125663"/>
              <a:gd name="T39" fmla="*/ 1607608 h 1811338"/>
              <a:gd name="T40" fmla="*/ 617424 w 2125663"/>
              <a:gd name="T41" fmla="*/ 1622140 h 1811338"/>
              <a:gd name="T42" fmla="*/ 428049 w 2125663"/>
              <a:gd name="T43" fmla="*/ 1615872 h 1811338"/>
              <a:gd name="T44" fmla="*/ 264551 w 2125663"/>
              <a:gd name="T45" fmla="*/ 1588232 h 1811338"/>
              <a:gd name="T46" fmla="*/ 180669 w 2125663"/>
              <a:gd name="T47" fmla="*/ 1549481 h 1811338"/>
              <a:gd name="T48" fmla="*/ 159912 w 2125663"/>
              <a:gd name="T49" fmla="*/ 1517283 h 1811338"/>
              <a:gd name="T50" fmla="*/ 167873 w 2125663"/>
              <a:gd name="T51" fmla="*/ 1284201 h 1811338"/>
              <a:gd name="T52" fmla="*/ 205123 w 2125663"/>
              <a:gd name="T53" fmla="*/ 1228638 h 1811338"/>
              <a:gd name="T54" fmla="*/ 264266 w 2125663"/>
              <a:gd name="T55" fmla="*/ 1196440 h 1811338"/>
              <a:gd name="T56" fmla="*/ 421225 w 2125663"/>
              <a:gd name="T57" fmla="*/ 1183048 h 1811338"/>
              <a:gd name="T58" fmla="*/ 433514 w 2125663"/>
              <a:gd name="T59" fmla="*/ 761303 h 1811338"/>
              <a:gd name="T60" fmla="*/ 391450 w 2125663"/>
              <a:gd name="T61" fmla="*/ 813630 h 1811338"/>
              <a:gd name="T62" fmla="*/ 379229 w 2125663"/>
              <a:gd name="T63" fmla="*/ 902075 h 1811338"/>
              <a:gd name="T64" fmla="*/ 414756 w 2125663"/>
              <a:gd name="T65" fmla="*/ 1016114 h 1811338"/>
              <a:gd name="T66" fmla="*/ 487516 w 2125663"/>
              <a:gd name="T67" fmla="*/ 1099439 h 1811338"/>
              <a:gd name="T68" fmla="*/ 567666 w 2125663"/>
              <a:gd name="T69" fmla="*/ 1135272 h 1811338"/>
              <a:gd name="T70" fmla="*/ 645542 w 2125663"/>
              <a:gd name="T71" fmla="*/ 1111099 h 1811338"/>
              <a:gd name="T72" fmla="*/ 722282 w 2125663"/>
              <a:gd name="T73" fmla="*/ 1035452 h 1811338"/>
              <a:gd name="T74" fmla="*/ 767757 w 2125663"/>
              <a:gd name="T75" fmla="*/ 926248 h 1811338"/>
              <a:gd name="T76" fmla="*/ 666290 w 2125663"/>
              <a:gd name="T77" fmla="*/ 863967 h 1811338"/>
              <a:gd name="T78" fmla="*/ 546918 w 2125663"/>
              <a:gd name="T79" fmla="*/ 832116 h 1811338"/>
              <a:gd name="T80" fmla="*/ 484389 w 2125663"/>
              <a:gd name="T81" fmla="*/ 790595 h 1811338"/>
              <a:gd name="T82" fmla="*/ 452273 w 2125663"/>
              <a:gd name="T83" fmla="*/ 760734 h 1811338"/>
              <a:gd name="T84" fmla="*/ 568234 w 2125663"/>
              <a:gd name="T85" fmla="*/ 587258 h 1811338"/>
              <a:gd name="T86" fmla="*/ 631616 w 2125663"/>
              <a:gd name="T87" fmla="*/ 594937 h 1811338"/>
              <a:gd name="T88" fmla="*/ 705513 w 2125663"/>
              <a:gd name="T89" fmla="*/ 631054 h 1811338"/>
              <a:gd name="T90" fmla="*/ 790210 w 2125663"/>
              <a:gd name="T91" fmla="*/ 732864 h 1811338"/>
              <a:gd name="T92" fmla="*/ 826306 w 2125663"/>
              <a:gd name="T93" fmla="*/ 873920 h 1811338"/>
              <a:gd name="T94" fmla="*/ 818064 w 2125663"/>
              <a:gd name="T95" fmla="*/ 959237 h 1811338"/>
              <a:gd name="T96" fmla="*/ 780831 w 2125663"/>
              <a:gd name="T97" fmla="*/ 1048534 h 1811338"/>
              <a:gd name="T98" fmla="*/ 687607 w 2125663"/>
              <a:gd name="T99" fmla="*/ 1148922 h 1811338"/>
              <a:gd name="T100" fmla="*/ 588983 w 2125663"/>
              <a:gd name="T101" fmla="*/ 1190727 h 1811338"/>
              <a:gd name="T102" fmla="*/ 525033 w 2125663"/>
              <a:gd name="T103" fmla="*/ 1182480 h 1811338"/>
              <a:gd name="T104" fmla="*/ 421293 w 2125663"/>
              <a:gd name="T105" fmla="*/ 1115081 h 1811338"/>
              <a:gd name="T106" fmla="*/ 345406 w 2125663"/>
              <a:gd name="T107" fmla="*/ 1002463 h 1811338"/>
              <a:gd name="T108" fmla="*/ 325511 w 2125663"/>
              <a:gd name="T109" fmla="*/ 929092 h 1811338"/>
              <a:gd name="T110" fmla="*/ 330627 w 2125663"/>
              <a:gd name="T111" fmla="*/ 813915 h 1811338"/>
              <a:gd name="T112" fmla="*/ 388324 w 2125663"/>
              <a:gd name="T113" fmla="*/ 686510 h 1811338"/>
              <a:gd name="T114" fmla="*/ 482400 w 2125663"/>
              <a:gd name="T115" fmla="*/ 608303 h 1811338"/>
              <a:gd name="T116" fmla="*/ 542939 w 2125663"/>
              <a:gd name="T117" fmla="*/ 589534 h 1811338"/>
              <a:gd name="T118" fmla="*/ 0 w 2125663"/>
              <a:gd name="T119" fmla="*/ 0 h 1811338"/>
              <a:gd name="T120" fmla="*/ 174993 w 2125663"/>
              <a:gd name="T121" fmla="*/ 1118883 h 1811338"/>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60000 65536"/>
              <a:gd name="T172" fmla="*/ 0 60000 65536"/>
              <a:gd name="T173" fmla="*/ 0 60000 65536"/>
              <a:gd name="T174" fmla="*/ 0 60000 65536"/>
              <a:gd name="T175" fmla="*/ 0 60000 65536"/>
              <a:gd name="T176" fmla="*/ 0 60000 65536"/>
              <a:gd name="T177" fmla="*/ 0 60000 65536"/>
              <a:gd name="T178" fmla="*/ 0 60000 65536"/>
              <a:gd name="T179" fmla="*/ 0 60000 65536"/>
              <a:gd name="T180" fmla="*/ 0 60000 65536"/>
              <a:gd name="T181" fmla="*/ 0 60000 65536"/>
              <a:gd name="T182" fmla="*/ 0 60000 65536"/>
            </a:gdLst>
            <a:ahLst/>
            <a:cxnLst>
              <a:cxn ang="T122">
                <a:pos x="T0" y="T1"/>
              </a:cxn>
              <a:cxn ang="T123">
                <a:pos x="T2" y="T3"/>
              </a:cxn>
              <a:cxn ang="T124">
                <a:pos x="T4" y="T5"/>
              </a:cxn>
              <a:cxn ang="T125">
                <a:pos x="T6" y="T7"/>
              </a:cxn>
              <a:cxn ang="T126">
                <a:pos x="T8" y="T9"/>
              </a:cxn>
              <a:cxn ang="T127">
                <a:pos x="T10" y="T11"/>
              </a:cxn>
              <a:cxn ang="T128">
                <a:pos x="T12" y="T13"/>
              </a:cxn>
              <a:cxn ang="T129">
                <a:pos x="T14" y="T15"/>
              </a:cxn>
              <a:cxn ang="T130">
                <a:pos x="T16" y="T17"/>
              </a:cxn>
              <a:cxn ang="T131">
                <a:pos x="T18" y="T19"/>
              </a:cxn>
              <a:cxn ang="T132">
                <a:pos x="T20" y="T21"/>
              </a:cxn>
              <a:cxn ang="T133">
                <a:pos x="T22" y="T23"/>
              </a:cxn>
              <a:cxn ang="T134">
                <a:pos x="T24" y="T25"/>
              </a:cxn>
              <a:cxn ang="T135">
                <a:pos x="T26" y="T27"/>
              </a:cxn>
              <a:cxn ang="T136">
                <a:pos x="T28" y="T29"/>
              </a:cxn>
              <a:cxn ang="T137">
                <a:pos x="T30" y="T31"/>
              </a:cxn>
              <a:cxn ang="T138">
                <a:pos x="T32" y="T33"/>
              </a:cxn>
              <a:cxn ang="T139">
                <a:pos x="T34" y="T35"/>
              </a:cxn>
              <a:cxn ang="T140">
                <a:pos x="T36" y="T37"/>
              </a:cxn>
              <a:cxn ang="T141">
                <a:pos x="T38" y="T39"/>
              </a:cxn>
              <a:cxn ang="T142">
                <a:pos x="T40" y="T41"/>
              </a:cxn>
              <a:cxn ang="T143">
                <a:pos x="T42" y="T43"/>
              </a:cxn>
              <a:cxn ang="T144">
                <a:pos x="T44" y="T45"/>
              </a:cxn>
              <a:cxn ang="T145">
                <a:pos x="T46" y="T47"/>
              </a:cxn>
              <a:cxn ang="T146">
                <a:pos x="T48" y="T49"/>
              </a:cxn>
              <a:cxn ang="T147">
                <a:pos x="T50" y="T51"/>
              </a:cxn>
              <a:cxn ang="T148">
                <a:pos x="T52" y="T53"/>
              </a:cxn>
              <a:cxn ang="T149">
                <a:pos x="T54" y="T55"/>
              </a:cxn>
              <a:cxn ang="T150">
                <a:pos x="T56" y="T57"/>
              </a:cxn>
              <a:cxn ang="T151">
                <a:pos x="T58" y="T59"/>
              </a:cxn>
              <a:cxn ang="T152">
                <a:pos x="T60" y="T61"/>
              </a:cxn>
              <a:cxn ang="T153">
                <a:pos x="T62" y="T63"/>
              </a:cxn>
              <a:cxn ang="T154">
                <a:pos x="T64" y="T65"/>
              </a:cxn>
              <a:cxn ang="T155">
                <a:pos x="T66" y="T67"/>
              </a:cxn>
              <a:cxn ang="T156">
                <a:pos x="T68" y="T69"/>
              </a:cxn>
              <a:cxn ang="T157">
                <a:pos x="T70" y="T71"/>
              </a:cxn>
              <a:cxn ang="T158">
                <a:pos x="T72" y="T73"/>
              </a:cxn>
              <a:cxn ang="T159">
                <a:pos x="T74" y="T75"/>
              </a:cxn>
              <a:cxn ang="T160">
                <a:pos x="T76" y="T77"/>
              </a:cxn>
              <a:cxn ang="T161">
                <a:pos x="T78" y="T79"/>
              </a:cxn>
              <a:cxn ang="T162">
                <a:pos x="T80" y="T81"/>
              </a:cxn>
              <a:cxn ang="T163">
                <a:pos x="T82" y="T83"/>
              </a:cxn>
              <a:cxn ang="T164">
                <a:pos x="T84" y="T85"/>
              </a:cxn>
              <a:cxn ang="T165">
                <a:pos x="T86" y="T87"/>
              </a:cxn>
              <a:cxn ang="T166">
                <a:pos x="T88" y="T89"/>
              </a:cxn>
              <a:cxn ang="T167">
                <a:pos x="T90" y="T91"/>
              </a:cxn>
              <a:cxn ang="T168">
                <a:pos x="T92" y="T93"/>
              </a:cxn>
              <a:cxn ang="T169">
                <a:pos x="T94" y="T95"/>
              </a:cxn>
              <a:cxn ang="T170">
                <a:pos x="T96" y="T97"/>
              </a:cxn>
              <a:cxn ang="T171">
                <a:pos x="T98" y="T99"/>
              </a:cxn>
              <a:cxn ang="T172">
                <a:pos x="T100" y="T101"/>
              </a:cxn>
              <a:cxn ang="T173">
                <a:pos x="T102" y="T103"/>
              </a:cxn>
              <a:cxn ang="T174">
                <a:pos x="T104" y="T105"/>
              </a:cxn>
              <a:cxn ang="T175">
                <a:pos x="T106" y="T107"/>
              </a:cxn>
              <a:cxn ang="T176">
                <a:pos x="T108" y="T109"/>
              </a:cxn>
              <a:cxn ang="T177">
                <a:pos x="T110" y="T111"/>
              </a:cxn>
              <a:cxn ang="T178">
                <a:pos x="T112" y="T113"/>
              </a:cxn>
              <a:cxn ang="T179">
                <a:pos x="T114" y="T115"/>
              </a:cxn>
              <a:cxn ang="T180">
                <a:pos x="T116" y="T117"/>
              </a:cxn>
              <a:cxn ang="T181">
                <a:pos x="T118" y="T119"/>
              </a:cxn>
              <a:cxn ang="T182">
                <a:pos x="T120" y="T121"/>
              </a:cxn>
            </a:cxnLst>
            <a:rect l="0" t="0" r="r" b="b"/>
            <a:pathLst>
              <a:path w="2125663" h="1811338">
                <a:moveTo>
                  <a:pt x="470017" y="1320800"/>
                </a:moveTo>
                <a:lnTo>
                  <a:pt x="470335" y="1343069"/>
                </a:lnTo>
                <a:lnTo>
                  <a:pt x="471286" y="1364382"/>
                </a:lnTo>
                <a:lnTo>
                  <a:pt x="472238" y="1385696"/>
                </a:lnTo>
                <a:lnTo>
                  <a:pt x="473190" y="1406374"/>
                </a:lnTo>
                <a:lnTo>
                  <a:pt x="474459" y="1426415"/>
                </a:lnTo>
                <a:lnTo>
                  <a:pt x="476363" y="1446139"/>
                </a:lnTo>
                <a:lnTo>
                  <a:pt x="478267" y="1464908"/>
                </a:lnTo>
                <a:lnTo>
                  <a:pt x="480170" y="1483677"/>
                </a:lnTo>
                <a:lnTo>
                  <a:pt x="482074" y="1501491"/>
                </a:lnTo>
                <a:lnTo>
                  <a:pt x="484612" y="1518988"/>
                </a:lnTo>
                <a:lnTo>
                  <a:pt x="487468" y="1535530"/>
                </a:lnTo>
                <a:lnTo>
                  <a:pt x="490323" y="1552072"/>
                </a:lnTo>
                <a:lnTo>
                  <a:pt x="493179" y="1567660"/>
                </a:lnTo>
                <a:lnTo>
                  <a:pt x="496352" y="1582611"/>
                </a:lnTo>
                <a:lnTo>
                  <a:pt x="500159" y="1597563"/>
                </a:lnTo>
                <a:lnTo>
                  <a:pt x="503649" y="1611560"/>
                </a:lnTo>
                <a:lnTo>
                  <a:pt x="507774" y="1624921"/>
                </a:lnTo>
                <a:lnTo>
                  <a:pt x="511899" y="1637646"/>
                </a:lnTo>
                <a:lnTo>
                  <a:pt x="516341" y="1650052"/>
                </a:lnTo>
                <a:lnTo>
                  <a:pt x="520783" y="1661505"/>
                </a:lnTo>
                <a:lnTo>
                  <a:pt x="525859" y="1672639"/>
                </a:lnTo>
                <a:lnTo>
                  <a:pt x="530936" y="1683137"/>
                </a:lnTo>
                <a:lnTo>
                  <a:pt x="536329" y="1692998"/>
                </a:lnTo>
                <a:lnTo>
                  <a:pt x="541723" y="1702224"/>
                </a:lnTo>
                <a:lnTo>
                  <a:pt x="547752" y="1710813"/>
                </a:lnTo>
                <a:lnTo>
                  <a:pt x="553463" y="1718766"/>
                </a:lnTo>
                <a:lnTo>
                  <a:pt x="559808" y="1726083"/>
                </a:lnTo>
                <a:lnTo>
                  <a:pt x="566154" y="1732763"/>
                </a:lnTo>
                <a:lnTo>
                  <a:pt x="573134" y="1739125"/>
                </a:lnTo>
                <a:lnTo>
                  <a:pt x="580114" y="1744215"/>
                </a:lnTo>
                <a:lnTo>
                  <a:pt x="587412" y="1749305"/>
                </a:lnTo>
                <a:lnTo>
                  <a:pt x="594709" y="1753123"/>
                </a:lnTo>
                <a:lnTo>
                  <a:pt x="594709" y="1499901"/>
                </a:lnTo>
                <a:lnTo>
                  <a:pt x="591537" y="1499264"/>
                </a:lnTo>
                <a:lnTo>
                  <a:pt x="588047" y="1498310"/>
                </a:lnTo>
                <a:lnTo>
                  <a:pt x="584874" y="1497038"/>
                </a:lnTo>
                <a:lnTo>
                  <a:pt x="582018" y="1495765"/>
                </a:lnTo>
                <a:lnTo>
                  <a:pt x="579163" y="1494175"/>
                </a:lnTo>
                <a:lnTo>
                  <a:pt x="576307" y="1491948"/>
                </a:lnTo>
                <a:lnTo>
                  <a:pt x="573769" y="1489721"/>
                </a:lnTo>
                <a:lnTo>
                  <a:pt x="571548" y="1487494"/>
                </a:lnTo>
                <a:lnTo>
                  <a:pt x="569327" y="1484949"/>
                </a:lnTo>
                <a:lnTo>
                  <a:pt x="567106" y="1482404"/>
                </a:lnTo>
                <a:lnTo>
                  <a:pt x="565519" y="1479223"/>
                </a:lnTo>
                <a:lnTo>
                  <a:pt x="564250" y="1476360"/>
                </a:lnTo>
                <a:lnTo>
                  <a:pt x="563298" y="1473179"/>
                </a:lnTo>
                <a:lnTo>
                  <a:pt x="562347" y="1469998"/>
                </a:lnTo>
                <a:lnTo>
                  <a:pt x="562029" y="1466180"/>
                </a:lnTo>
                <a:lnTo>
                  <a:pt x="561712" y="1462999"/>
                </a:lnTo>
                <a:lnTo>
                  <a:pt x="561712" y="1425143"/>
                </a:lnTo>
                <a:lnTo>
                  <a:pt x="562029" y="1421007"/>
                </a:lnTo>
                <a:lnTo>
                  <a:pt x="562664" y="1417508"/>
                </a:lnTo>
                <a:lnTo>
                  <a:pt x="563616" y="1414009"/>
                </a:lnTo>
                <a:lnTo>
                  <a:pt x="564885" y="1410191"/>
                </a:lnTo>
                <a:lnTo>
                  <a:pt x="566154" y="1407010"/>
                </a:lnTo>
                <a:lnTo>
                  <a:pt x="568375" y="1403829"/>
                </a:lnTo>
                <a:lnTo>
                  <a:pt x="570596" y="1400966"/>
                </a:lnTo>
                <a:lnTo>
                  <a:pt x="572817" y="1398103"/>
                </a:lnTo>
                <a:lnTo>
                  <a:pt x="575673" y="1395558"/>
                </a:lnTo>
                <a:lnTo>
                  <a:pt x="578528" y="1393649"/>
                </a:lnTo>
                <a:lnTo>
                  <a:pt x="581701" y="1391741"/>
                </a:lnTo>
                <a:lnTo>
                  <a:pt x="584874" y="1390150"/>
                </a:lnTo>
                <a:lnTo>
                  <a:pt x="588364" y="1388878"/>
                </a:lnTo>
                <a:lnTo>
                  <a:pt x="592171" y="1387605"/>
                </a:lnTo>
                <a:lnTo>
                  <a:pt x="595979" y="1386969"/>
                </a:lnTo>
                <a:lnTo>
                  <a:pt x="599786" y="1386969"/>
                </a:lnTo>
                <a:lnTo>
                  <a:pt x="682597" y="1386969"/>
                </a:lnTo>
                <a:lnTo>
                  <a:pt x="686721" y="1386969"/>
                </a:lnTo>
                <a:lnTo>
                  <a:pt x="690529" y="1387605"/>
                </a:lnTo>
                <a:lnTo>
                  <a:pt x="694019" y="1388878"/>
                </a:lnTo>
                <a:lnTo>
                  <a:pt x="697826" y="1390150"/>
                </a:lnTo>
                <a:lnTo>
                  <a:pt x="700999" y="1391741"/>
                </a:lnTo>
                <a:lnTo>
                  <a:pt x="704172" y="1393649"/>
                </a:lnTo>
                <a:lnTo>
                  <a:pt x="707345" y="1395558"/>
                </a:lnTo>
                <a:lnTo>
                  <a:pt x="709883" y="1398103"/>
                </a:lnTo>
                <a:lnTo>
                  <a:pt x="712104" y="1400966"/>
                </a:lnTo>
                <a:lnTo>
                  <a:pt x="714325" y="1403829"/>
                </a:lnTo>
                <a:lnTo>
                  <a:pt x="716229" y="1407010"/>
                </a:lnTo>
                <a:lnTo>
                  <a:pt x="718132" y="1410191"/>
                </a:lnTo>
                <a:lnTo>
                  <a:pt x="719402" y="1414009"/>
                </a:lnTo>
                <a:lnTo>
                  <a:pt x="720353" y="1417508"/>
                </a:lnTo>
                <a:lnTo>
                  <a:pt x="720671" y="1421007"/>
                </a:lnTo>
                <a:lnTo>
                  <a:pt x="720988" y="1425143"/>
                </a:lnTo>
                <a:lnTo>
                  <a:pt x="720988" y="1462999"/>
                </a:lnTo>
                <a:lnTo>
                  <a:pt x="720988" y="1466180"/>
                </a:lnTo>
                <a:lnTo>
                  <a:pt x="720353" y="1469998"/>
                </a:lnTo>
                <a:lnTo>
                  <a:pt x="719719" y="1473179"/>
                </a:lnTo>
                <a:lnTo>
                  <a:pt x="718450" y="1476360"/>
                </a:lnTo>
                <a:lnTo>
                  <a:pt x="716863" y="1479223"/>
                </a:lnTo>
                <a:lnTo>
                  <a:pt x="715277" y="1482404"/>
                </a:lnTo>
                <a:lnTo>
                  <a:pt x="713373" y="1484949"/>
                </a:lnTo>
                <a:lnTo>
                  <a:pt x="711469" y="1487494"/>
                </a:lnTo>
                <a:lnTo>
                  <a:pt x="708931" y="1489721"/>
                </a:lnTo>
                <a:lnTo>
                  <a:pt x="706710" y="1491948"/>
                </a:lnTo>
                <a:lnTo>
                  <a:pt x="703537" y="1494175"/>
                </a:lnTo>
                <a:lnTo>
                  <a:pt x="700682" y="1495765"/>
                </a:lnTo>
                <a:lnTo>
                  <a:pt x="697826" y="1497038"/>
                </a:lnTo>
                <a:lnTo>
                  <a:pt x="694653" y="1498310"/>
                </a:lnTo>
                <a:lnTo>
                  <a:pt x="691163" y="1499264"/>
                </a:lnTo>
                <a:lnTo>
                  <a:pt x="687991" y="1499901"/>
                </a:lnTo>
                <a:lnTo>
                  <a:pt x="687991" y="1753123"/>
                </a:lnTo>
                <a:lnTo>
                  <a:pt x="695605" y="1749305"/>
                </a:lnTo>
                <a:lnTo>
                  <a:pt x="702586" y="1744215"/>
                </a:lnTo>
                <a:lnTo>
                  <a:pt x="709566" y="1739125"/>
                </a:lnTo>
                <a:lnTo>
                  <a:pt x="716229" y="1732763"/>
                </a:lnTo>
                <a:lnTo>
                  <a:pt x="722892" y="1726083"/>
                </a:lnTo>
                <a:lnTo>
                  <a:pt x="729237" y="1718766"/>
                </a:lnTo>
                <a:lnTo>
                  <a:pt x="734948" y="1710813"/>
                </a:lnTo>
                <a:lnTo>
                  <a:pt x="740977" y="1702224"/>
                </a:lnTo>
                <a:lnTo>
                  <a:pt x="746371" y="1692998"/>
                </a:lnTo>
                <a:lnTo>
                  <a:pt x="751447" y="1683137"/>
                </a:lnTo>
                <a:lnTo>
                  <a:pt x="756841" y="1672639"/>
                </a:lnTo>
                <a:lnTo>
                  <a:pt x="761600" y="1661505"/>
                </a:lnTo>
                <a:lnTo>
                  <a:pt x="766359" y="1650052"/>
                </a:lnTo>
                <a:lnTo>
                  <a:pt x="770801" y="1637646"/>
                </a:lnTo>
                <a:lnTo>
                  <a:pt x="774926" y="1624921"/>
                </a:lnTo>
                <a:lnTo>
                  <a:pt x="779051" y="1611560"/>
                </a:lnTo>
                <a:lnTo>
                  <a:pt x="782541" y="1597563"/>
                </a:lnTo>
                <a:lnTo>
                  <a:pt x="786031" y="1582611"/>
                </a:lnTo>
                <a:lnTo>
                  <a:pt x="789521" y="1567660"/>
                </a:lnTo>
                <a:lnTo>
                  <a:pt x="792377" y="1552072"/>
                </a:lnTo>
                <a:lnTo>
                  <a:pt x="795232" y="1535530"/>
                </a:lnTo>
                <a:lnTo>
                  <a:pt x="797770" y="1518988"/>
                </a:lnTo>
                <a:lnTo>
                  <a:pt x="800626" y="1501491"/>
                </a:lnTo>
                <a:lnTo>
                  <a:pt x="802530" y="1483677"/>
                </a:lnTo>
                <a:lnTo>
                  <a:pt x="804751" y="1464908"/>
                </a:lnTo>
                <a:lnTo>
                  <a:pt x="806337" y="1446139"/>
                </a:lnTo>
                <a:lnTo>
                  <a:pt x="807923" y="1426415"/>
                </a:lnTo>
                <a:lnTo>
                  <a:pt x="809193" y="1406374"/>
                </a:lnTo>
                <a:lnTo>
                  <a:pt x="810779" y="1385696"/>
                </a:lnTo>
                <a:lnTo>
                  <a:pt x="811731" y="1364382"/>
                </a:lnTo>
                <a:lnTo>
                  <a:pt x="812365" y="1343069"/>
                </a:lnTo>
                <a:lnTo>
                  <a:pt x="813000" y="1320800"/>
                </a:lnTo>
                <a:lnTo>
                  <a:pt x="840921" y="1322709"/>
                </a:lnTo>
                <a:lnTo>
                  <a:pt x="866621" y="1324300"/>
                </a:lnTo>
                <a:lnTo>
                  <a:pt x="909771" y="1327481"/>
                </a:lnTo>
                <a:lnTo>
                  <a:pt x="938644" y="1330026"/>
                </a:lnTo>
                <a:lnTo>
                  <a:pt x="948797" y="1330980"/>
                </a:lnTo>
                <a:lnTo>
                  <a:pt x="956729" y="1331298"/>
                </a:lnTo>
                <a:lnTo>
                  <a:pt x="964661" y="1331934"/>
                </a:lnTo>
                <a:lnTo>
                  <a:pt x="972593" y="1332889"/>
                </a:lnTo>
                <a:lnTo>
                  <a:pt x="980208" y="1334161"/>
                </a:lnTo>
                <a:lnTo>
                  <a:pt x="987823" y="1335752"/>
                </a:lnTo>
                <a:lnTo>
                  <a:pt x="995437" y="1337979"/>
                </a:lnTo>
                <a:lnTo>
                  <a:pt x="1002418" y="1340205"/>
                </a:lnTo>
                <a:lnTo>
                  <a:pt x="1009715" y="1343387"/>
                </a:lnTo>
                <a:lnTo>
                  <a:pt x="1016378" y="1346250"/>
                </a:lnTo>
                <a:lnTo>
                  <a:pt x="1023358" y="1349749"/>
                </a:lnTo>
                <a:lnTo>
                  <a:pt x="1030021" y="1353885"/>
                </a:lnTo>
                <a:lnTo>
                  <a:pt x="1036050" y="1357702"/>
                </a:lnTo>
                <a:lnTo>
                  <a:pt x="1042395" y="1361837"/>
                </a:lnTo>
                <a:lnTo>
                  <a:pt x="1048106" y="1366927"/>
                </a:lnTo>
                <a:lnTo>
                  <a:pt x="1053817" y="1371699"/>
                </a:lnTo>
                <a:lnTo>
                  <a:pt x="1059211" y="1377107"/>
                </a:lnTo>
                <a:lnTo>
                  <a:pt x="1064605" y="1382197"/>
                </a:lnTo>
                <a:lnTo>
                  <a:pt x="1069364" y="1388241"/>
                </a:lnTo>
                <a:lnTo>
                  <a:pt x="1073806" y="1393967"/>
                </a:lnTo>
                <a:lnTo>
                  <a:pt x="1078248" y="1400012"/>
                </a:lnTo>
                <a:lnTo>
                  <a:pt x="1082373" y="1406374"/>
                </a:lnTo>
                <a:lnTo>
                  <a:pt x="1085863" y="1413054"/>
                </a:lnTo>
                <a:lnTo>
                  <a:pt x="1089670" y="1419735"/>
                </a:lnTo>
                <a:lnTo>
                  <a:pt x="1092843" y="1426734"/>
                </a:lnTo>
                <a:lnTo>
                  <a:pt x="1095381" y="1433732"/>
                </a:lnTo>
                <a:lnTo>
                  <a:pt x="1097920" y="1441049"/>
                </a:lnTo>
                <a:lnTo>
                  <a:pt x="1100141" y="1448684"/>
                </a:lnTo>
                <a:lnTo>
                  <a:pt x="1101727" y="1456000"/>
                </a:lnTo>
                <a:lnTo>
                  <a:pt x="1103314" y="1463635"/>
                </a:lnTo>
                <a:lnTo>
                  <a:pt x="1104265" y="1471588"/>
                </a:lnTo>
                <a:lnTo>
                  <a:pt x="1104900" y="1479541"/>
                </a:lnTo>
                <a:lnTo>
                  <a:pt x="1104900" y="1487494"/>
                </a:lnTo>
                <a:lnTo>
                  <a:pt x="1104900" y="1686000"/>
                </a:lnTo>
                <a:lnTo>
                  <a:pt x="1104900" y="1690135"/>
                </a:lnTo>
                <a:lnTo>
                  <a:pt x="1104265" y="1693953"/>
                </a:lnTo>
                <a:lnTo>
                  <a:pt x="1103631" y="1697770"/>
                </a:lnTo>
                <a:lnTo>
                  <a:pt x="1102362" y="1701906"/>
                </a:lnTo>
                <a:lnTo>
                  <a:pt x="1101093" y="1705405"/>
                </a:lnTo>
                <a:lnTo>
                  <a:pt x="1099189" y="1709222"/>
                </a:lnTo>
                <a:lnTo>
                  <a:pt x="1096968" y="1713040"/>
                </a:lnTo>
                <a:lnTo>
                  <a:pt x="1094430" y="1716221"/>
                </a:lnTo>
                <a:lnTo>
                  <a:pt x="1091891" y="1719720"/>
                </a:lnTo>
                <a:lnTo>
                  <a:pt x="1089036" y="1722901"/>
                </a:lnTo>
                <a:lnTo>
                  <a:pt x="1085546" y="1726719"/>
                </a:lnTo>
                <a:lnTo>
                  <a:pt x="1082056" y="1729900"/>
                </a:lnTo>
                <a:lnTo>
                  <a:pt x="1078248" y="1732763"/>
                </a:lnTo>
                <a:lnTo>
                  <a:pt x="1074124" y="1736262"/>
                </a:lnTo>
                <a:lnTo>
                  <a:pt x="1069682" y="1739125"/>
                </a:lnTo>
                <a:lnTo>
                  <a:pt x="1065240" y="1741989"/>
                </a:lnTo>
                <a:lnTo>
                  <a:pt x="1055404" y="1748033"/>
                </a:lnTo>
                <a:lnTo>
                  <a:pt x="1044299" y="1753441"/>
                </a:lnTo>
                <a:lnTo>
                  <a:pt x="1032560" y="1758531"/>
                </a:lnTo>
                <a:lnTo>
                  <a:pt x="1019868" y="1763939"/>
                </a:lnTo>
                <a:lnTo>
                  <a:pt x="1005908" y="1768392"/>
                </a:lnTo>
                <a:lnTo>
                  <a:pt x="991630" y="1773164"/>
                </a:lnTo>
                <a:lnTo>
                  <a:pt x="976718" y="1777300"/>
                </a:lnTo>
                <a:lnTo>
                  <a:pt x="960854" y="1781117"/>
                </a:lnTo>
                <a:lnTo>
                  <a:pt x="944038" y="1784934"/>
                </a:lnTo>
                <a:lnTo>
                  <a:pt x="927222" y="1788434"/>
                </a:lnTo>
                <a:lnTo>
                  <a:pt x="909454" y="1791615"/>
                </a:lnTo>
                <a:lnTo>
                  <a:pt x="891369" y="1794796"/>
                </a:lnTo>
                <a:lnTo>
                  <a:pt x="872332" y="1797341"/>
                </a:lnTo>
                <a:lnTo>
                  <a:pt x="853295" y="1799886"/>
                </a:lnTo>
                <a:lnTo>
                  <a:pt x="833941" y="1801795"/>
                </a:lnTo>
                <a:lnTo>
                  <a:pt x="813952" y="1804022"/>
                </a:lnTo>
                <a:lnTo>
                  <a:pt x="793328" y="1805930"/>
                </a:lnTo>
                <a:lnTo>
                  <a:pt x="773022" y="1807203"/>
                </a:lnTo>
                <a:lnTo>
                  <a:pt x="752399" y="1808475"/>
                </a:lnTo>
                <a:lnTo>
                  <a:pt x="731458" y="1809748"/>
                </a:lnTo>
                <a:lnTo>
                  <a:pt x="710200" y="1810384"/>
                </a:lnTo>
                <a:lnTo>
                  <a:pt x="688942" y="1811020"/>
                </a:lnTo>
                <a:lnTo>
                  <a:pt x="667684" y="1811338"/>
                </a:lnTo>
                <a:lnTo>
                  <a:pt x="646427" y="1811338"/>
                </a:lnTo>
                <a:lnTo>
                  <a:pt x="625486" y="1811338"/>
                </a:lnTo>
                <a:lnTo>
                  <a:pt x="603911" y="1811020"/>
                </a:lnTo>
                <a:lnTo>
                  <a:pt x="582653" y="1810384"/>
                </a:lnTo>
                <a:lnTo>
                  <a:pt x="561395" y="1809748"/>
                </a:lnTo>
                <a:lnTo>
                  <a:pt x="540137" y="1808475"/>
                </a:lnTo>
                <a:lnTo>
                  <a:pt x="518879" y="1807203"/>
                </a:lnTo>
                <a:lnTo>
                  <a:pt x="498573" y="1805930"/>
                </a:lnTo>
                <a:lnTo>
                  <a:pt x="477632" y="1804022"/>
                </a:lnTo>
                <a:lnTo>
                  <a:pt x="457326" y="1801795"/>
                </a:lnTo>
                <a:lnTo>
                  <a:pt x="437337" y="1799886"/>
                </a:lnTo>
                <a:lnTo>
                  <a:pt x="417983" y="1797341"/>
                </a:lnTo>
                <a:lnTo>
                  <a:pt x="398629" y="1794796"/>
                </a:lnTo>
                <a:lnTo>
                  <a:pt x="379909" y="1791615"/>
                </a:lnTo>
                <a:lnTo>
                  <a:pt x="361824" y="1788434"/>
                </a:lnTo>
                <a:lnTo>
                  <a:pt x="344056" y="1784934"/>
                </a:lnTo>
                <a:lnTo>
                  <a:pt x="327240" y="1781117"/>
                </a:lnTo>
                <a:lnTo>
                  <a:pt x="310741" y="1777300"/>
                </a:lnTo>
                <a:lnTo>
                  <a:pt x="295195" y="1773164"/>
                </a:lnTo>
                <a:lnTo>
                  <a:pt x="280600" y="1768392"/>
                </a:lnTo>
                <a:lnTo>
                  <a:pt x="266322" y="1763939"/>
                </a:lnTo>
                <a:lnTo>
                  <a:pt x="252996" y="1758531"/>
                </a:lnTo>
                <a:lnTo>
                  <a:pt x="240622" y="1753441"/>
                </a:lnTo>
                <a:lnTo>
                  <a:pt x="229517" y="1748033"/>
                </a:lnTo>
                <a:lnTo>
                  <a:pt x="219047" y="1741989"/>
                </a:lnTo>
                <a:lnTo>
                  <a:pt x="214288" y="1739125"/>
                </a:lnTo>
                <a:lnTo>
                  <a:pt x="209846" y="1736262"/>
                </a:lnTo>
                <a:lnTo>
                  <a:pt x="205404" y="1732763"/>
                </a:lnTo>
                <a:lnTo>
                  <a:pt x="201596" y="1729900"/>
                </a:lnTo>
                <a:lnTo>
                  <a:pt x="198106" y="1726719"/>
                </a:lnTo>
                <a:lnTo>
                  <a:pt x="194299" y="1722901"/>
                </a:lnTo>
                <a:lnTo>
                  <a:pt x="191443" y="1719720"/>
                </a:lnTo>
                <a:lnTo>
                  <a:pt x="188588" y="1716221"/>
                </a:lnTo>
                <a:lnTo>
                  <a:pt x="186367" y="1713040"/>
                </a:lnTo>
                <a:lnTo>
                  <a:pt x="183828" y="1709222"/>
                </a:lnTo>
                <a:lnTo>
                  <a:pt x="181925" y="1705405"/>
                </a:lnTo>
                <a:lnTo>
                  <a:pt x="180338" y="1701906"/>
                </a:lnTo>
                <a:lnTo>
                  <a:pt x="179386" y="1697770"/>
                </a:lnTo>
                <a:lnTo>
                  <a:pt x="178435" y="1693953"/>
                </a:lnTo>
                <a:lnTo>
                  <a:pt x="177800" y="1690135"/>
                </a:lnTo>
                <a:lnTo>
                  <a:pt x="177800" y="1686000"/>
                </a:lnTo>
                <a:lnTo>
                  <a:pt x="177800" y="1487494"/>
                </a:lnTo>
                <a:lnTo>
                  <a:pt x="178117" y="1479541"/>
                </a:lnTo>
                <a:lnTo>
                  <a:pt x="178435" y="1471588"/>
                </a:lnTo>
                <a:lnTo>
                  <a:pt x="179386" y="1463635"/>
                </a:lnTo>
                <a:lnTo>
                  <a:pt x="180973" y="1456000"/>
                </a:lnTo>
                <a:lnTo>
                  <a:pt x="182559" y="1448684"/>
                </a:lnTo>
                <a:lnTo>
                  <a:pt x="184463" y="1441049"/>
                </a:lnTo>
                <a:lnTo>
                  <a:pt x="187318" y="1433732"/>
                </a:lnTo>
                <a:lnTo>
                  <a:pt x="190174" y="1426734"/>
                </a:lnTo>
                <a:lnTo>
                  <a:pt x="193030" y="1419735"/>
                </a:lnTo>
                <a:lnTo>
                  <a:pt x="196520" y="1413054"/>
                </a:lnTo>
                <a:lnTo>
                  <a:pt x="200327" y="1406374"/>
                </a:lnTo>
                <a:lnTo>
                  <a:pt x="204452" y="1400012"/>
                </a:lnTo>
                <a:lnTo>
                  <a:pt x="208576" y="1393967"/>
                </a:lnTo>
                <a:lnTo>
                  <a:pt x="213336" y="1388241"/>
                </a:lnTo>
                <a:lnTo>
                  <a:pt x="218095" y="1382197"/>
                </a:lnTo>
                <a:lnTo>
                  <a:pt x="223489" y="1377107"/>
                </a:lnTo>
                <a:lnTo>
                  <a:pt x="228883" y="1371699"/>
                </a:lnTo>
                <a:lnTo>
                  <a:pt x="234594" y="1366927"/>
                </a:lnTo>
                <a:lnTo>
                  <a:pt x="240305" y="1361837"/>
                </a:lnTo>
                <a:lnTo>
                  <a:pt x="246650" y="1357702"/>
                </a:lnTo>
                <a:lnTo>
                  <a:pt x="252679" y="1353885"/>
                </a:lnTo>
                <a:lnTo>
                  <a:pt x="259659" y="1349749"/>
                </a:lnTo>
                <a:lnTo>
                  <a:pt x="266005" y="1346250"/>
                </a:lnTo>
                <a:lnTo>
                  <a:pt x="272985" y="1343387"/>
                </a:lnTo>
                <a:lnTo>
                  <a:pt x="280282" y="1340205"/>
                </a:lnTo>
                <a:lnTo>
                  <a:pt x="287263" y="1337979"/>
                </a:lnTo>
                <a:lnTo>
                  <a:pt x="294877" y="1335752"/>
                </a:lnTo>
                <a:lnTo>
                  <a:pt x="302492" y="1334161"/>
                </a:lnTo>
                <a:lnTo>
                  <a:pt x="310107" y="1332889"/>
                </a:lnTo>
                <a:lnTo>
                  <a:pt x="318039" y="1331934"/>
                </a:lnTo>
                <a:lnTo>
                  <a:pt x="325971" y="1331298"/>
                </a:lnTo>
                <a:lnTo>
                  <a:pt x="333903" y="1330980"/>
                </a:lnTo>
                <a:lnTo>
                  <a:pt x="344056" y="1330026"/>
                </a:lnTo>
                <a:lnTo>
                  <a:pt x="372929" y="1327481"/>
                </a:lnTo>
                <a:lnTo>
                  <a:pt x="415762" y="1324300"/>
                </a:lnTo>
                <a:lnTo>
                  <a:pt x="441779" y="1322709"/>
                </a:lnTo>
                <a:lnTo>
                  <a:pt x="470017" y="1320800"/>
                </a:lnTo>
                <a:close/>
                <a:moveTo>
                  <a:pt x="1004887" y="995363"/>
                </a:moveTo>
                <a:lnTo>
                  <a:pt x="1176337" y="995363"/>
                </a:lnTo>
                <a:lnTo>
                  <a:pt x="1176337" y="1265238"/>
                </a:lnTo>
                <a:lnTo>
                  <a:pt x="1004887" y="1265238"/>
                </a:lnTo>
                <a:lnTo>
                  <a:pt x="1004887" y="995363"/>
                </a:lnTo>
                <a:close/>
                <a:moveTo>
                  <a:pt x="493561" y="847408"/>
                </a:moveTo>
                <a:lnTo>
                  <a:pt x="491024" y="847726"/>
                </a:lnTo>
                <a:lnTo>
                  <a:pt x="488804" y="848043"/>
                </a:lnTo>
                <a:lnTo>
                  <a:pt x="485950" y="848996"/>
                </a:lnTo>
                <a:lnTo>
                  <a:pt x="483730" y="849948"/>
                </a:lnTo>
                <a:lnTo>
                  <a:pt x="481510" y="851218"/>
                </a:lnTo>
                <a:lnTo>
                  <a:pt x="479290" y="852806"/>
                </a:lnTo>
                <a:lnTo>
                  <a:pt x="475167" y="856933"/>
                </a:lnTo>
                <a:lnTo>
                  <a:pt x="470727" y="861061"/>
                </a:lnTo>
                <a:lnTo>
                  <a:pt x="466604" y="865823"/>
                </a:lnTo>
                <a:lnTo>
                  <a:pt x="462482" y="871221"/>
                </a:lnTo>
                <a:lnTo>
                  <a:pt x="454553" y="882651"/>
                </a:lnTo>
                <a:lnTo>
                  <a:pt x="448527" y="890906"/>
                </a:lnTo>
                <a:lnTo>
                  <a:pt x="442819" y="899478"/>
                </a:lnTo>
                <a:lnTo>
                  <a:pt x="436793" y="908368"/>
                </a:lnTo>
                <a:lnTo>
                  <a:pt x="431402" y="917893"/>
                </a:lnTo>
                <a:lnTo>
                  <a:pt x="429499" y="926783"/>
                </a:lnTo>
                <a:lnTo>
                  <a:pt x="427596" y="935673"/>
                </a:lnTo>
                <a:lnTo>
                  <a:pt x="426010" y="945198"/>
                </a:lnTo>
                <a:lnTo>
                  <a:pt x="424742" y="954406"/>
                </a:lnTo>
                <a:lnTo>
                  <a:pt x="423790" y="963931"/>
                </a:lnTo>
                <a:lnTo>
                  <a:pt x="423156" y="973773"/>
                </a:lnTo>
                <a:lnTo>
                  <a:pt x="422839" y="982981"/>
                </a:lnTo>
                <a:lnTo>
                  <a:pt x="422839" y="992823"/>
                </a:lnTo>
                <a:lnTo>
                  <a:pt x="423156" y="1007111"/>
                </a:lnTo>
                <a:lnTo>
                  <a:pt x="424107" y="1020764"/>
                </a:lnTo>
                <a:lnTo>
                  <a:pt x="426010" y="1034099"/>
                </a:lnTo>
                <a:lnTo>
                  <a:pt x="428547" y="1047434"/>
                </a:lnTo>
                <a:lnTo>
                  <a:pt x="432036" y="1060769"/>
                </a:lnTo>
                <a:lnTo>
                  <a:pt x="435525" y="1073469"/>
                </a:lnTo>
                <a:lnTo>
                  <a:pt x="439965" y="1086169"/>
                </a:lnTo>
                <a:lnTo>
                  <a:pt x="445039" y="1098551"/>
                </a:lnTo>
                <a:lnTo>
                  <a:pt x="450430" y="1110934"/>
                </a:lnTo>
                <a:lnTo>
                  <a:pt x="456456" y="1122999"/>
                </a:lnTo>
                <a:lnTo>
                  <a:pt x="462799" y="1134429"/>
                </a:lnTo>
                <a:lnTo>
                  <a:pt x="469459" y="1145541"/>
                </a:lnTo>
                <a:lnTo>
                  <a:pt x="477070" y="1156019"/>
                </a:lnTo>
                <a:lnTo>
                  <a:pt x="484364" y="1166496"/>
                </a:lnTo>
                <a:lnTo>
                  <a:pt x="492293" y="1176656"/>
                </a:lnTo>
                <a:lnTo>
                  <a:pt x="500539" y="1186181"/>
                </a:lnTo>
                <a:lnTo>
                  <a:pt x="508784" y="1195389"/>
                </a:lnTo>
                <a:lnTo>
                  <a:pt x="517347" y="1204279"/>
                </a:lnTo>
                <a:lnTo>
                  <a:pt x="526227" y="1212216"/>
                </a:lnTo>
                <a:lnTo>
                  <a:pt x="535107" y="1220154"/>
                </a:lnTo>
                <a:lnTo>
                  <a:pt x="543987" y="1227456"/>
                </a:lnTo>
                <a:lnTo>
                  <a:pt x="553184" y="1234124"/>
                </a:lnTo>
                <a:lnTo>
                  <a:pt x="562381" y="1240474"/>
                </a:lnTo>
                <a:lnTo>
                  <a:pt x="571578" y="1245871"/>
                </a:lnTo>
                <a:lnTo>
                  <a:pt x="580775" y="1250951"/>
                </a:lnTo>
                <a:lnTo>
                  <a:pt x="589655" y="1255079"/>
                </a:lnTo>
                <a:lnTo>
                  <a:pt x="598853" y="1258889"/>
                </a:lnTo>
                <a:lnTo>
                  <a:pt x="607732" y="1262381"/>
                </a:lnTo>
                <a:lnTo>
                  <a:pt x="616612" y="1264604"/>
                </a:lnTo>
                <a:lnTo>
                  <a:pt x="624858" y="1266509"/>
                </a:lnTo>
                <a:lnTo>
                  <a:pt x="633421" y="1267461"/>
                </a:lnTo>
                <a:lnTo>
                  <a:pt x="641349" y="1267779"/>
                </a:lnTo>
                <a:lnTo>
                  <a:pt x="649595" y="1267461"/>
                </a:lnTo>
                <a:lnTo>
                  <a:pt x="657524" y="1266509"/>
                </a:lnTo>
                <a:lnTo>
                  <a:pt x="666404" y="1264604"/>
                </a:lnTo>
                <a:lnTo>
                  <a:pt x="674967" y="1262381"/>
                </a:lnTo>
                <a:lnTo>
                  <a:pt x="684164" y="1258889"/>
                </a:lnTo>
                <a:lnTo>
                  <a:pt x="692726" y="1255079"/>
                </a:lnTo>
                <a:lnTo>
                  <a:pt x="701924" y="1250951"/>
                </a:lnTo>
                <a:lnTo>
                  <a:pt x="711121" y="1245871"/>
                </a:lnTo>
                <a:lnTo>
                  <a:pt x="720318" y="1240474"/>
                </a:lnTo>
                <a:lnTo>
                  <a:pt x="729515" y="1234124"/>
                </a:lnTo>
                <a:lnTo>
                  <a:pt x="738395" y="1227456"/>
                </a:lnTo>
                <a:lnTo>
                  <a:pt x="747592" y="1220154"/>
                </a:lnTo>
                <a:lnTo>
                  <a:pt x="756472" y="1212216"/>
                </a:lnTo>
                <a:lnTo>
                  <a:pt x="765352" y="1204279"/>
                </a:lnTo>
                <a:lnTo>
                  <a:pt x="773915" y="1195389"/>
                </a:lnTo>
                <a:lnTo>
                  <a:pt x="782160" y="1186181"/>
                </a:lnTo>
                <a:lnTo>
                  <a:pt x="790406" y="1176656"/>
                </a:lnTo>
                <a:lnTo>
                  <a:pt x="798652" y="1166496"/>
                </a:lnTo>
                <a:lnTo>
                  <a:pt x="805946" y="1156019"/>
                </a:lnTo>
                <a:lnTo>
                  <a:pt x="813240" y="1145541"/>
                </a:lnTo>
                <a:lnTo>
                  <a:pt x="819900" y="1134429"/>
                </a:lnTo>
                <a:lnTo>
                  <a:pt x="826243" y="1122999"/>
                </a:lnTo>
                <a:lnTo>
                  <a:pt x="831952" y="1110934"/>
                </a:lnTo>
                <a:lnTo>
                  <a:pt x="837660" y="1098551"/>
                </a:lnTo>
                <a:lnTo>
                  <a:pt x="842417" y="1086169"/>
                </a:lnTo>
                <a:lnTo>
                  <a:pt x="847174" y="1073469"/>
                </a:lnTo>
                <a:lnTo>
                  <a:pt x="850980" y="1060769"/>
                </a:lnTo>
                <a:lnTo>
                  <a:pt x="853834" y="1047434"/>
                </a:lnTo>
                <a:lnTo>
                  <a:pt x="856689" y="1034099"/>
                </a:lnTo>
                <a:lnTo>
                  <a:pt x="858592" y="1020764"/>
                </a:lnTo>
                <a:lnTo>
                  <a:pt x="859543" y="1007111"/>
                </a:lnTo>
                <a:lnTo>
                  <a:pt x="860177" y="992823"/>
                </a:lnTo>
                <a:lnTo>
                  <a:pt x="859860" y="984886"/>
                </a:lnTo>
                <a:lnTo>
                  <a:pt x="859543" y="976313"/>
                </a:lnTo>
                <a:lnTo>
                  <a:pt x="837343" y="975361"/>
                </a:lnTo>
                <a:lnTo>
                  <a:pt x="814509" y="973773"/>
                </a:lnTo>
                <a:lnTo>
                  <a:pt x="791040" y="970916"/>
                </a:lnTo>
                <a:lnTo>
                  <a:pt x="767255" y="968058"/>
                </a:lnTo>
                <a:lnTo>
                  <a:pt x="743469" y="964566"/>
                </a:lnTo>
                <a:lnTo>
                  <a:pt x="719366" y="960438"/>
                </a:lnTo>
                <a:lnTo>
                  <a:pt x="695898" y="955041"/>
                </a:lnTo>
                <a:lnTo>
                  <a:pt x="684481" y="952501"/>
                </a:lnTo>
                <a:lnTo>
                  <a:pt x="673064" y="949643"/>
                </a:lnTo>
                <a:lnTo>
                  <a:pt x="661964" y="946468"/>
                </a:lnTo>
                <a:lnTo>
                  <a:pt x="651181" y="943293"/>
                </a:lnTo>
                <a:lnTo>
                  <a:pt x="640398" y="940118"/>
                </a:lnTo>
                <a:lnTo>
                  <a:pt x="629932" y="936308"/>
                </a:lnTo>
                <a:lnTo>
                  <a:pt x="620101" y="932816"/>
                </a:lnTo>
                <a:lnTo>
                  <a:pt x="610270" y="929006"/>
                </a:lnTo>
                <a:lnTo>
                  <a:pt x="601073" y="924878"/>
                </a:lnTo>
                <a:lnTo>
                  <a:pt x="592510" y="921068"/>
                </a:lnTo>
                <a:lnTo>
                  <a:pt x="583947" y="916941"/>
                </a:lnTo>
                <a:lnTo>
                  <a:pt x="576018" y="912178"/>
                </a:lnTo>
                <a:lnTo>
                  <a:pt x="568724" y="907733"/>
                </a:lnTo>
                <a:lnTo>
                  <a:pt x="561747" y="903288"/>
                </a:lnTo>
                <a:lnTo>
                  <a:pt x="555404" y="898208"/>
                </a:lnTo>
                <a:lnTo>
                  <a:pt x="550013" y="893128"/>
                </a:lnTo>
                <a:lnTo>
                  <a:pt x="544938" y="887731"/>
                </a:lnTo>
                <a:lnTo>
                  <a:pt x="540498" y="882651"/>
                </a:lnTo>
                <a:lnTo>
                  <a:pt x="536376" y="876936"/>
                </a:lnTo>
                <a:lnTo>
                  <a:pt x="532253" y="872173"/>
                </a:lnTo>
                <a:lnTo>
                  <a:pt x="528447" y="867728"/>
                </a:lnTo>
                <a:lnTo>
                  <a:pt x="524641" y="863601"/>
                </a:lnTo>
                <a:lnTo>
                  <a:pt x="520836" y="860426"/>
                </a:lnTo>
                <a:lnTo>
                  <a:pt x="517347" y="857251"/>
                </a:lnTo>
                <a:lnTo>
                  <a:pt x="514176" y="854393"/>
                </a:lnTo>
                <a:lnTo>
                  <a:pt x="511004" y="852488"/>
                </a:lnTo>
                <a:lnTo>
                  <a:pt x="507833" y="850583"/>
                </a:lnTo>
                <a:lnTo>
                  <a:pt x="504661" y="849313"/>
                </a:lnTo>
                <a:lnTo>
                  <a:pt x="501807" y="848361"/>
                </a:lnTo>
                <a:lnTo>
                  <a:pt x="499270" y="847726"/>
                </a:lnTo>
                <a:lnTo>
                  <a:pt x="496099" y="847408"/>
                </a:lnTo>
                <a:lnTo>
                  <a:pt x="493561" y="847408"/>
                </a:lnTo>
                <a:close/>
                <a:moveTo>
                  <a:pt x="1304925" y="828675"/>
                </a:moveTo>
                <a:lnTo>
                  <a:pt x="1476375" y="828675"/>
                </a:lnTo>
                <a:lnTo>
                  <a:pt x="1476375" y="1252538"/>
                </a:lnTo>
                <a:lnTo>
                  <a:pt x="1304925" y="1252538"/>
                </a:lnTo>
                <a:lnTo>
                  <a:pt x="1304925" y="828675"/>
                </a:lnTo>
                <a:close/>
                <a:moveTo>
                  <a:pt x="634055" y="655638"/>
                </a:moveTo>
                <a:lnTo>
                  <a:pt x="641349" y="655638"/>
                </a:lnTo>
                <a:lnTo>
                  <a:pt x="648644" y="655638"/>
                </a:lnTo>
                <a:lnTo>
                  <a:pt x="655938" y="655956"/>
                </a:lnTo>
                <a:lnTo>
                  <a:pt x="662915" y="656591"/>
                </a:lnTo>
                <a:lnTo>
                  <a:pt x="669892" y="657226"/>
                </a:lnTo>
                <a:lnTo>
                  <a:pt x="677187" y="658178"/>
                </a:lnTo>
                <a:lnTo>
                  <a:pt x="684164" y="659766"/>
                </a:lnTo>
                <a:lnTo>
                  <a:pt x="691141" y="661036"/>
                </a:lnTo>
                <a:lnTo>
                  <a:pt x="698118" y="662623"/>
                </a:lnTo>
                <a:lnTo>
                  <a:pt x="704778" y="664211"/>
                </a:lnTo>
                <a:lnTo>
                  <a:pt x="711438" y="666433"/>
                </a:lnTo>
                <a:lnTo>
                  <a:pt x="718415" y="668338"/>
                </a:lnTo>
                <a:lnTo>
                  <a:pt x="724758" y="670878"/>
                </a:lnTo>
                <a:lnTo>
                  <a:pt x="731418" y="673418"/>
                </a:lnTo>
                <a:lnTo>
                  <a:pt x="737761" y="676276"/>
                </a:lnTo>
                <a:lnTo>
                  <a:pt x="744421" y="679133"/>
                </a:lnTo>
                <a:lnTo>
                  <a:pt x="750446" y="682308"/>
                </a:lnTo>
                <a:lnTo>
                  <a:pt x="763132" y="688976"/>
                </a:lnTo>
                <a:lnTo>
                  <a:pt x="775500" y="696596"/>
                </a:lnTo>
                <a:lnTo>
                  <a:pt x="787235" y="704533"/>
                </a:lnTo>
                <a:lnTo>
                  <a:pt x="798652" y="713423"/>
                </a:lnTo>
                <a:lnTo>
                  <a:pt x="809435" y="722631"/>
                </a:lnTo>
                <a:lnTo>
                  <a:pt x="819900" y="732791"/>
                </a:lnTo>
                <a:lnTo>
                  <a:pt x="830049" y="743586"/>
                </a:lnTo>
                <a:lnTo>
                  <a:pt x="839880" y="754698"/>
                </a:lnTo>
                <a:lnTo>
                  <a:pt x="849394" y="766446"/>
                </a:lnTo>
                <a:lnTo>
                  <a:pt x="858274" y="778511"/>
                </a:lnTo>
                <a:lnTo>
                  <a:pt x="866520" y="791211"/>
                </a:lnTo>
                <a:lnTo>
                  <a:pt x="874449" y="804546"/>
                </a:lnTo>
                <a:lnTo>
                  <a:pt x="881743" y="818198"/>
                </a:lnTo>
                <a:lnTo>
                  <a:pt x="888403" y="832168"/>
                </a:lnTo>
                <a:lnTo>
                  <a:pt x="894746" y="847091"/>
                </a:lnTo>
                <a:lnTo>
                  <a:pt x="900137" y="861696"/>
                </a:lnTo>
                <a:lnTo>
                  <a:pt x="905529" y="876936"/>
                </a:lnTo>
                <a:lnTo>
                  <a:pt x="909651" y="892811"/>
                </a:lnTo>
                <a:lnTo>
                  <a:pt x="913457" y="908686"/>
                </a:lnTo>
                <a:lnTo>
                  <a:pt x="916946" y="924878"/>
                </a:lnTo>
                <a:lnTo>
                  <a:pt x="919166" y="941706"/>
                </a:lnTo>
                <a:lnTo>
                  <a:pt x="921068" y="958533"/>
                </a:lnTo>
                <a:lnTo>
                  <a:pt x="922020" y="975678"/>
                </a:lnTo>
                <a:lnTo>
                  <a:pt x="922337" y="992823"/>
                </a:lnTo>
                <a:lnTo>
                  <a:pt x="922337" y="1002031"/>
                </a:lnTo>
                <a:lnTo>
                  <a:pt x="922020" y="1010921"/>
                </a:lnTo>
                <a:lnTo>
                  <a:pt x="921386" y="1019811"/>
                </a:lnTo>
                <a:lnTo>
                  <a:pt x="920434" y="1028384"/>
                </a:lnTo>
                <a:lnTo>
                  <a:pt x="919483" y="1037274"/>
                </a:lnTo>
                <a:lnTo>
                  <a:pt x="918214" y="1045846"/>
                </a:lnTo>
                <a:lnTo>
                  <a:pt x="916628" y="1054419"/>
                </a:lnTo>
                <a:lnTo>
                  <a:pt x="915043" y="1062674"/>
                </a:lnTo>
                <a:lnTo>
                  <a:pt x="912823" y="1070929"/>
                </a:lnTo>
                <a:lnTo>
                  <a:pt x="910603" y="1079501"/>
                </a:lnTo>
                <a:lnTo>
                  <a:pt x="908383" y="1087756"/>
                </a:lnTo>
                <a:lnTo>
                  <a:pt x="906163" y="1095694"/>
                </a:lnTo>
                <a:lnTo>
                  <a:pt x="903309" y="1103631"/>
                </a:lnTo>
                <a:lnTo>
                  <a:pt x="900137" y="1111569"/>
                </a:lnTo>
                <a:lnTo>
                  <a:pt x="897283" y="1119189"/>
                </a:lnTo>
                <a:lnTo>
                  <a:pt x="894111" y="1126809"/>
                </a:lnTo>
                <a:lnTo>
                  <a:pt x="887134" y="1141731"/>
                </a:lnTo>
                <a:lnTo>
                  <a:pt x="879523" y="1156336"/>
                </a:lnTo>
                <a:lnTo>
                  <a:pt x="871277" y="1170624"/>
                </a:lnTo>
                <a:lnTo>
                  <a:pt x="862714" y="1184276"/>
                </a:lnTo>
                <a:lnTo>
                  <a:pt x="853517" y="1197611"/>
                </a:lnTo>
                <a:lnTo>
                  <a:pt x="843686" y="1209994"/>
                </a:lnTo>
                <a:lnTo>
                  <a:pt x="833854" y="1222376"/>
                </a:lnTo>
                <a:lnTo>
                  <a:pt x="823389" y="1233806"/>
                </a:lnTo>
                <a:lnTo>
                  <a:pt x="812606" y="1244919"/>
                </a:lnTo>
                <a:lnTo>
                  <a:pt x="801823" y="1255396"/>
                </a:lnTo>
                <a:lnTo>
                  <a:pt x="790406" y="1265239"/>
                </a:lnTo>
                <a:lnTo>
                  <a:pt x="778989" y="1274446"/>
                </a:lnTo>
                <a:lnTo>
                  <a:pt x="767255" y="1282701"/>
                </a:lnTo>
                <a:lnTo>
                  <a:pt x="755521" y="1290956"/>
                </a:lnTo>
                <a:lnTo>
                  <a:pt x="743786" y="1298259"/>
                </a:lnTo>
                <a:lnTo>
                  <a:pt x="732052" y="1304609"/>
                </a:lnTo>
                <a:lnTo>
                  <a:pt x="720318" y="1310641"/>
                </a:lnTo>
                <a:lnTo>
                  <a:pt x="708584" y="1315721"/>
                </a:lnTo>
                <a:lnTo>
                  <a:pt x="696849" y="1320166"/>
                </a:lnTo>
                <a:lnTo>
                  <a:pt x="685432" y="1323659"/>
                </a:lnTo>
                <a:lnTo>
                  <a:pt x="674015" y="1326516"/>
                </a:lnTo>
                <a:lnTo>
                  <a:pt x="662915" y="1328421"/>
                </a:lnTo>
                <a:lnTo>
                  <a:pt x="657207" y="1329374"/>
                </a:lnTo>
                <a:lnTo>
                  <a:pt x="652132" y="1329691"/>
                </a:lnTo>
                <a:lnTo>
                  <a:pt x="646424" y="1330009"/>
                </a:lnTo>
                <a:lnTo>
                  <a:pt x="641349" y="1330326"/>
                </a:lnTo>
                <a:lnTo>
                  <a:pt x="635958" y="1330009"/>
                </a:lnTo>
                <a:lnTo>
                  <a:pt x="630884" y="1329691"/>
                </a:lnTo>
                <a:lnTo>
                  <a:pt x="625492" y="1329374"/>
                </a:lnTo>
                <a:lnTo>
                  <a:pt x="620101" y="1328421"/>
                </a:lnTo>
                <a:lnTo>
                  <a:pt x="609001" y="1326516"/>
                </a:lnTo>
                <a:lnTo>
                  <a:pt x="597584" y="1323659"/>
                </a:lnTo>
                <a:lnTo>
                  <a:pt x="585850" y="1320166"/>
                </a:lnTo>
                <a:lnTo>
                  <a:pt x="574433" y="1315721"/>
                </a:lnTo>
                <a:lnTo>
                  <a:pt x="562698" y="1310641"/>
                </a:lnTo>
                <a:lnTo>
                  <a:pt x="550647" y="1304609"/>
                </a:lnTo>
                <a:lnTo>
                  <a:pt x="538913" y="1298259"/>
                </a:lnTo>
                <a:lnTo>
                  <a:pt x="527179" y="1290956"/>
                </a:lnTo>
                <a:lnTo>
                  <a:pt x="515444" y="1282701"/>
                </a:lnTo>
                <a:lnTo>
                  <a:pt x="503710" y="1274446"/>
                </a:lnTo>
                <a:lnTo>
                  <a:pt x="492293" y="1265239"/>
                </a:lnTo>
                <a:lnTo>
                  <a:pt x="481193" y="1255396"/>
                </a:lnTo>
                <a:lnTo>
                  <a:pt x="470093" y="1244919"/>
                </a:lnTo>
                <a:lnTo>
                  <a:pt x="459310" y="1233806"/>
                </a:lnTo>
                <a:lnTo>
                  <a:pt x="448845" y="1222376"/>
                </a:lnTo>
                <a:lnTo>
                  <a:pt x="438696" y="1209994"/>
                </a:lnTo>
                <a:lnTo>
                  <a:pt x="429499" y="1197611"/>
                </a:lnTo>
                <a:lnTo>
                  <a:pt x="419985" y="1184276"/>
                </a:lnTo>
                <a:lnTo>
                  <a:pt x="411422" y="1170624"/>
                </a:lnTo>
                <a:lnTo>
                  <a:pt x="403176" y="1156336"/>
                </a:lnTo>
                <a:lnTo>
                  <a:pt x="395565" y="1141731"/>
                </a:lnTo>
                <a:lnTo>
                  <a:pt x="388588" y="1126809"/>
                </a:lnTo>
                <a:lnTo>
                  <a:pt x="385416" y="1119189"/>
                </a:lnTo>
                <a:lnTo>
                  <a:pt x="382245" y="1111569"/>
                </a:lnTo>
                <a:lnTo>
                  <a:pt x="379390" y="1103631"/>
                </a:lnTo>
                <a:lnTo>
                  <a:pt x="376853" y="1095694"/>
                </a:lnTo>
                <a:lnTo>
                  <a:pt x="374316" y="1087756"/>
                </a:lnTo>
                <a:lnTo>
                  <a:pt x="372096" y="1079501"/>
                </a:lnTo>
                <a:lnTo>
                  <a:pt x="369559" y="1070929"/>
                </a:lnTo>
                <a:lnTo>
                  <a:pt x="367656" y="1062674"/>
                </a:lnTo>
                <a:lnTo>
                  <a:pt x="366071" y="1054419"/>
                </a:lnTo>
                <a:lnTo>
                  <a:pt x="364485" y="1045846"/>
                </a:lnTo>
                <a:lnTo>
                  <a:pt x="363216" y="1037274"/>
                </a:lnTo>
                <a:lnTo>
                  <a:pt x="362265" y="1028384"/>
                </a:lnTo>
                <a:lnTo>
                  <a:pt x="361313" y="1019811"/>
                </a:lnTo>
                <a:lnTo>
                  <a:pt x="360996" y="1010921"/>
                </a:lnTo>
                <a:lnTo>
                  <a:pt x="360362" y="1002031"/>
                </a:lnTo>
                <a:lnTo>
                  <a:pt x="360362" y="992823"/>
                </a:lnTo>
                <a:lnTo>
                  <a:pt x="360679" y="975678"/>
                </a:lnTo>
                <a:lnTo>
                  <a:pt x="361948" y="958533"/>
                </a:lnTo>
                <a:lnTo>
                  <a:pt x="363533" y="941706"/>
                </a:lnTo>
                <a:lnTo>
                  <a:pt x="366071" y="924878"/>
                </a:lnTo>
                <a:lnTo>
                  <a:pt x="368925" y="908686"/>
                </a:lnTo>
                <a:lnTo>
                  <a:pt x="373048" y="892811"/>
                </a:lnTo>
                <a:lnTo>
                  <a:pt x="377171" y="876936"/>
                </a:lnTo>
                <a:lnTo>
                  <a:pt x="382245" y="861696"/>
                </a:lnTo>
                <a:lnTo>
                  <a:pt x="387953" y="847091"/>
                </a:lnTo>
                <a:lnTo>
                  <a:pt x="393979" y="832168"/>
                </a:lnTo>
                <a:lnTo>
                  <a:pt x="400956" y="818198"/>
                </a:lnTo>
                <a:lnTo>
                  <a:pt x="408568" y="804546"/>
                </a:lnTo>
                <a:lnTo>
                  <a:pt x="416179" y="791211"/>
                </a:lnTo>
                <a:lnTo>
                  <a:pt x="424425" y="778511"/>
                </a:lnTo>
                <a:lnTo>
                  <a:pt x="433305" y="766446"/>
                </a:lnTo>
                <a:lnTo>
                  <a:pt x="442819" y="754698"/>
                </a:lnTo>
                <a:lnTo>
                  <a:pt x="452650" y="743586"/>
                </a:lnTo>
                <a:lnTo>
                  <a:pt x="462482" y="732791"/>
                </a:lnTo>
                <a:lnTo>
                  <a:pt x="473264" y="722631"/>
                </a:lnTo>
                <a:lnTo>
                  <a:pt x="484047" y="713423"/>
                </a:lnTo>
                <a:lnTo>
                  <a:pt x="495464" y="704533"/>
                </a:lnTo>
                <a:lnTo>
                  <a:pt x="507516" y="696596"/>
                </a:lnTo>
                <a:lnTo>
                  <a:pt x="519567" y="688976"/>
                </a:lnTo>
                <a:lnTo>
                  <a:pt x="531936" y="682308"/>
                </a:lnTo>
                <a:lnTo>
                  <a:pt x="538278" y="679133"/>
                </a:lnTo>
                <a:lnTo>
                  <a:pt x="544938" y="676276"/>
                </a:lnTo>
                <a:lnTo>
                  <a:pt x="551281" y="673418"/>
                </a:lnTo>
                <a:lnTo>
                  <a:pt x="557941" y="670878"/>
                </a:lnTo>
                <a:lnTo>
                  <a:pt x="564284" y="668338"/>
                </a:lnTo>
                <a:lnTo>
                  <a:pt x="571261" y="666433"/>
                </a:lnTo>
                <a:lnTo>
                  <a:pt x="577921" y="664211"/>
                </a:lnTo>
                <a:lnTo>
                  <a:pt x="584898" y="662623"/>
                </a:lnTo>
                <a:lnTo>
                  <a:pt x="591875" y="661036"/>
                </a:lnTo>
                <a:lnTo>
                  <a:pt x="598535" y="659766"/>
                </a:lnTo>
                <a:lnTo>
                  <a:pt x="605830" y="658178"/>
                </a:lnTo>
                <a:lnTo>
                  <a:pt x="612490" y="657226"/>
                </a:lnTo>
                <a:lnTo>
                  <a:pt x="619784" y="656591"/>
                </a:lnTo>
                <a:lnTo>
                  <a:pt x="627078" y="655956"/>
                </a:lnTo>
                <a:lnTo>
                  <a:pt x="634055" y="655638"/>
                </a:lnTo>
                <a:close/>
                <a:moveTo>
                  <a:pt x="1604962" y="463550"/>
                </a:moveTo>
                <a:lnTo>
                  <a:pt x="1776412" y="463550"/>
                </a:lnTo>
                <a:lnTo>
                  <a:pt x="1776412" y="1252538"/>
                </a:lnTo>
                <a:lnTo>
                  <a:pt x="1604962" y="1252538"/>
                </a:lnTo>
                <a:lnTo>
                  <a:pt x="1604962" y="463550"/>
                </a:lnTo>
                <a:close/>
                <a:moveTo>
                  <a:pt x="0" y="0"/>
                </a:moveTo>
                <a:lnTo>
                  <a:pt x="2125663" y="0"/>
                </a:lnTo>
                <a:lnTo>
                  <a:pt x="2125663" y="171553"/>
                </a:lnTo>
                <a:lnTo>
                  <a:pt x="2039621" y="171553"/>
                </a:lnTo>
                <a:lnTo>
                  <a:pt x="2039621" y="1577975"/>
                </a:lnTo>
                <a:lnTo>
                  <a:pt x="1252220" y="1577975"/>
                </a:lnTo>
                <a:lnTo>
                  <a:pt x="1252220" y="1449310"/>
                </a:lnTo>
                <a:lnTo>
                  <a:pt x="1911033" y="1449310"/>
                </a:lnTo>
                <a:lnTo>
                  <a:pt x="1911033" y="171553"/>
                </a:lnTo>
                <a:lnTo>
                  <a:pt x="195263" y="171553"/>
                </a:lnTo>
                <a:lnTo>
                  <a:pt x="195263" y="1249164"/>
                </a:lnTo>
                <a:lnTo>
                  <a:pt x="66675" y="1249164"/>
                </a:lnTo>
                <a:lnTo>
                  <a:pt x="66675" y="171553"/>
                </a:lnTo>
                <a:lnTo>
                  <a:pt x="0" y="171553"/>
                </a:lnTo>
                <a:lnTo>
                  <a:pt x="0" y="0"/>
                </a:lnTo>
                <a:close/>
              </a:path>
            </a:pathLst>
          </a:custGeom>
          <a:solidFill>
            <a:schemeClr val="bg1"/>
          </a:solidFill>
          <a:ln>
            <a:noFill/>
          </a:ln>
          <a:extLst/>
        </p:spPr>
        <p:txBody>
          <a:bodyPr anchor="ctr">
            <a:scene3d>
              <a:camera prst="orthographicFront"/>
              <a:lightRig rig="threePt" dir="t"/>
            </a:scene3d>
            <a:sp3d contourW="12700">
              <a:contourClr>
                <a:srgbClr val="FFFFFF"/>
              </a:contourClr>
            </a:sp3d>
          </a:bodyPr>
          <a:lstStyle/>
          <a:p>
            <a:pPr algn="ctr">
              <a:defRPr/>
            </a:pPr>
            <a:endParaRPr lang="zh-CN" altLang="en-US">
              <a:solidFill>
                <a:srgbClr val="1C666E"/>
              </a:solidFill>
              <a:ea typeface="宋体" panose="02010600030101010101" pitchFamily="2" charset="-122"/>
            </a:endParaRPr>
          </a:p>
        </p:txBody>
      </p:sp>
      <p:sp>
        <p:nvSpPr>
          <p:cNvPr id="99" name="矩形 98"/>
          <p:cNvSpPr/>
          <p:nvPr/>
        </p:nvSpPr>
        <p:spPr>
          <a:xfrm>
            <a:off x="9412843" y="188639"/>
            <a:ext cx="933216" cy="334417"/>
          </a:xfrm>
          <a:prstGeom prst="rect">
            <a:avLst/>
          </a:prstGeom>
          <a:solidFill>
            <a:schemeClr val="accent5">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400"/>
          </a:p>
        </p:txBody>
      </p:sp>
      <p:sp>
        <p:nvSpPr>
          <p:cNvPr id="100" name="矩形 99"/>
          <p:cNvSpPr/>
          <p:nvPr/>
        </p:nvSpPr>
        <p:spPr>
          <a:xfrm>
            <a:off x="10347503" y="187549"/>
            <a:ext cx="1582732" cy="334417"/>
          </a:xfrm>
          <a:prstGeom prst="rect">
            <a:avLst/>
          </a:prstGeom>
          <a:solidFill>
            <a:srgbClr val="31859C">
              <a:alpha val="7098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600"/>
          </a:p>
        </p:txBody>
      </p:sp>
      <p:sp>
        <p:nvSpPr>
          <p:cNvPr id="101" name="文本框 9"/>
          <p:cNvSpPr txBox="1"/>
          <p:nvPr/>
        </p:nvSpPr>
        <p:spPr>
          <a:xfrm>
            <a:off x="9412843" y="221071"/>
            <a:ext cx="933216" cy="284693"/>
          </a:xfrm>
          <a:prstGeom prst="rect">
            <a:avLst/>
          </a:prstGeom>
          <a:noFill/>
        </p:spPr>
        <p:txBody>
          <a:bodyPr wrap="square" lIns="68580" tIns="34290" rIns="68580" bIns="34290" rtlCol="0">
            <a:spAutoFit/>
          </a:bodyPr>
          <a:lstStyle/>
          <a:p>
            <a:pPr marL="0" lvl="1" algn="ctr"/>
            <a:r>
              <a:rPr lang="zh-CN" altLang="en-US" sz="1400" dirty="0" smtClean="0">
                <a:solidFill>
                  <a:schemeClr val="bg1"/>
                </a:solidFill>
                <a:latin typeface="微软雅黑" pitchFamily="34" charset="-122"/>
                <a:ea typeface="微软雅黑" pitchFamily="34" charset="-122"/>
              </a:rPr>
              <a:t>第二章</a:t>
            </a:r>
            <a:endParaRPr lang="zh-CN" altLang="en-US" sz="1400" dirty="0">
              <a:solidFill>
                <a:schemeClr val="bg1"/>
              </a:solidFill>
              <a:latin typeface="微软雅黑" pitchFamily="34" charset="-122"/>
              <a:ea typeface="微软雅黑" pitchFamily="34" charset="-122"/>
            </a:endParaRPr>
          </a:p>
        </p:txBody>
      </p:sp>
      <p:sp>
        <p:nvSpPr>
          <p:cNvPr id="102" name="文本框 9"/>
          <p:cNvSpPr txBox="1"/>
          <p:nvPr/>
        </p:nvSpPr>
        <p:spPr>
          <a:xfrm>
            <a:off x="10338630" y="213500"/>
            <a:ext cx="1584176" cy="284693"/>
          </a:xfrm>
          <a:prstGeom prst="rect">
            <a:avLst/>
          </a:prstGeom>
          <a:noFill/>
        </p:spPr>
        <p:txBody>
          <a:bodyPr wrap="square" lIns="68580" tIns="34290" rIns="68580" bIns="34290" rtlCol="0">
            <a:spAutoFit/>
          </a:bodyPr>
          <a:lstStyle/>
          <a:p>
            <a:pPr marL="0" lvl="1" algn="ctr"/>
            <a:r>
              <a:rPr lang="zh-CN" altLang="en-US" sz="1400" dirty="0" smtClean="0">
                <a:solidFill>
                  <a:schemeClr val="bg1"/>
                </a:solidFill>
                <a:latin typeface="微软雅黑" pitchFamily="34" charset="-122"/>
                <a:ea typeface="微软雅黑" pitchFamily="34" charset="-122"/>
              </a:rPr>
              <a:t>项目介绍</a:t>
            </a:r>
            <a:endParaRPr lang="zh-CN" altLang="en-US" sz="1400" dirty="0">
              <a:solidFill>
                <a:schemeClr val="bg1"/>
              </a:solidFill>
              <a:latin typeface="微软雅黑" pitchFamily="34" charset="-122"/>
              <a:ea typeface="微软雅黑" pitchFamily="34" charset="-122"/>
            </a:endParaRPr>
          </a:p>
        </p:txBody>
      </p:sp>
      <p:sp>
        <p:nvSpPr>
          <p:cNvPr id="103" name="矩形 102"/>
          <p:cNvSpPr/>
          <p:nvPr/>
        </p:nvSpPr>
        <p:spPr>
          <a:xfrm rot="2700000">
            <a:off x="8642576" y="6569968"/>
            <a:ext cx="576064" cy="576064"/>
          </a:xfrm>
          <a:prstGeom prst="rect">
            <a:avLst/>
          </a:prstGeom>
          <a:solidFill>
            <a:srgbClr val="92D050">
              <a:alpha val="41176"/>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04" name="矩形 103"/>
          <p:cNvSpPr/>
          <p:nvPr/>
        </p:nvSpPr>
        <p:spPr>
          <a:xfrm rot="2700000">
            <a:off x="9457254" y="6572643"/>
            <a:ext cx="576064" cy="576064"/>
          </a:xfrm>
          <a:prstGeom prst="rect">
            <a:avLst/>
          </a:prstGeom>
          <a:solidFill>
            <a:srgbClr val="31859C">
              <a:alpha val="63137"/>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05" name="矩形 104"/>
          <p:cNvSpPr/>
          <p:nvPr/>
        </p:nvSpPr>
        <p:spPr>
          <a:xfrm rot="2700000">
            <a:off x="10271930" y="6574788"/>
            <a:ext cx="576064" cy="576064"/>
          </a:xfrm>
          <a:prstGeom prst="rect">
            <a:avLst/>
          </a:prstGeom>
          <a:solidFill>
            <a:srgbClr val="C0504D">
              <a:alpha val="56078"/>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06" name="矩形 105"/>
          <p:cNvSpPr/>
          <p:nvPr/>
        </p:nvSpPr>
        <p:spPr>
          <a:xfrm rot="2700000">
            <a:off x="9864592" y="6167450"/>
            <a:ext cx="576064" cy="576064"/>
          </a:xfrm>
          <a:prstGeom prst="rect">
            <a:avLst/>
          </a:prstGeom>
          <a:solidFill>
            <a:schemeClr val="accent1">
              <a:lumMod val="75000"/>
              <a:alpha val="18824"/>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07" name="矩形 106"/>
          <p:cNvSpPr/>
          <p:nvPr/>
        </p:nvSpPr>
        <p:spPr>
          <a:xfrm rot="2700000">
            <a:off x="10679269" y="6167450"/>
            <a:ext cx="576064" cy="576064"/>
          </a:xfrm>
          <a:prstGeom prst="rect">
            <a:avLst/>
          </a:prstGeom>
          <a:solidFill>
            <a:schemeClr val="accent1">
              <a:lumMod val="75000"/>
              <a:alpha val="18824"/>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Tree>
    <p:extLst>
      <p:ext uri="{BB962C8B-B14F-4D97-AF65-F5344CB8AC3E}">
        <p14:creationId xmlns:p14="http://schemas.microsoft.com/office/powerpoint/2010/main" val="853539312"/>
      </p:ext>
    </p:extLst>
  </p:cSld>
  <p:clrMapOvr>
    <a:masterClrMapping/>
  </p:clrMapOvr>
  <mc:AlternateContent xmlns:mc="http://schemas.openxmlformats.org/markup-compatibility/2006" xmlns:p14="http://schemas.microsoft.com/office/powerpoint/2010/main">
    <mc:Choice Requires="p14">
      <p:transition spd="slow" p14:dur="1200">
        <p14:flip dir="r"/>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8" fill="hold" grpId="0" nodeType="afterEffect">
                                  <p:stCondLst>
                                    <p:cond delay="0"/>
                                  </p:stCondLst>
                                  <p:childTnLst>
                                    <p:set>
                                      <p:cBhvr>
                                        <p:cTn id="6" dur="1" fill="hold">
                                          <p:stCondLst>
                                            <p:cond delay="0"/>
                                          </p:stCondLst>
                                        </p:cTn>
                                        <p:tgtEl>
                                          <p:spTgt spid="45"/>
                                        </p:tgtEl>
                                        <p:attrNameLst>
                                          <p:attrName>style.visibility</p:attrName>
                                        </p:attrNameLst>
                                      </p:cBhvr>
                                      <p:to>
                                        <p:strVal val="visible"/>
                                      </p:to>
                                    </p:set>
                                    <p:animEffect transition="in" filter="wipe(left)">
                                      <p:cBhvr>
                                        <p:cTn id="7" dur="500"/>
                                        <p:tgtEl>
                                          <p:spTgt spid="45"/>
                                        </p:tgtEl>
                                      </p:cBhvr>
                                    </p:animEffect>
                                  </p:childTnLst>
                                </p:cTn>
                              </p:par>
                            </p:childTnLst>
                          </p:cTn>
                        </p:par>
                        <p:par>
                          <p:cTn id="8" fill="hold">
                            <p:stCondLst>
                              <p:cond delay="500"/>
                            </p:stCondLst>
                            <p:childTnLst>
                              <p:par>
                                <p:cTn id="9" presetID="53" presetClass="entr" presetSubtype="16" fill="hold" nodeType="afterEffect">
                                  <p:stCondLst>
                                    <p:cond delay="0"/>
                                  </p:stCondLst>
                                  <p:childTnLst>
                                    <p:set>
                                      <p:cBhvr>
                                        <p:cTn id="10" dur="1" fill="hold">
                                          <p:stCondLst>
                                            <p:cond delay="0"/>
                                          </p:stCondLst>
                                        </p:cTn>
                                        <p:tgtEl>
                                          <p:spTgt spid="75"/>
                                        </p:tgtEl>
                                        <p:attrNameLst>
                                          <p:attrName>style.visibility</p:attrName>
                                        </p:attrNameLst>
                                      </p:cBhvr>
                                      <p:to>
                                        <p:strVal val="visible"/>
                                      </p:to>
                                    </p:set>
                                    <p:anim calcmode="lin" valueType="num">
                                      <p:cBhvr>
                                        <p:cTn id="11" dur="500" fill="hold"/>
                                        <p:tgtEl>
                                          <p:spTgt spid="75"/>
                                        </p:tgtEl>
                                        <p:attrNameLst>
                                          <p:attrName>ppt_w</p:attrName>
                                        </p:attrNameLst>
                                      </p:cBhvr>
                                      <p:tavLst>
                                        <p:tav tm="0">
                                          <p:val>
                                            <p:fltVal val="0"/>
                                          </p:val>
                                        </p:tav>
                                        <p:tav tm="100000">
                                          <p:val>
                                            <p:strVal val="#ppt_w"/>
                                          </p:val>
                                        </p:tav>
                                      </p:tavLst>
                                    </p:anim>
                                    <p:anim calcmode="lin" valueType="num">
                                      <p:cBhvr>
                                        <p:cTn id="12" dur="500" fill="hold"/>
                                        <p:tgtEl>
                                          <p:spTgt spid="75"/>
                                        </p:tgtEl>
                                        <p:attrNameLst>
                                          <p:attrName>ppt_h</p:attrName>
                                        </p:attrNameLst>
                                      </p:cBhvr>
                                      <p:tavLst>
                                        <p:tav tm="0">
                                          <p:val>
                                            <p:fltVal val="0"/>
                                          </p:val>
                                        </p:tav>
                                        <p:tav tm="100000">
                                          <p:val>
                                            <p:strVal val="#ppt_h"/>
                                          </p:val>
                                        </p:tav>
                                      </p:tavLst>
                                    </p:anim>
                                    <p:animEffect transition="in" filter="fade">
                                      <p:cBhvr>
                                        <p:cTn id="13" dur="500"/>
                                        <p:tgtEl>
                                          <p:spTgt spid="75"/>
                                        </p:tgtEl>
                                      </p:cBhvr>
                                    </p:animEffect>
                                  </p:childTnLst>
                                </p:cTn>
                              </p:par>
                            </p:childTnLst>
                          </p:cTn>
                        </p:par>
                        <p:par>
                          <p:cTn id="14" fill="hold">
                            <p:stCondLst>
                              <p:cond delay="1000"/>
                            </p:stCondLst>
                            <p:childTnLst>
                              <p:par>
                                <p:cTn id="15" presetID="22" presetClass="entr" presetSubtype="1" fill="hold" nodeType="afterEffect">
                                  <p:stCondLst>
                                    <p:cond delay="0"/>
                                  </p:stCondLst>
                                  <p:childTnLst>
                                    <p:set>
                                      <p:cBhvr>
                                        <p:cTn id="16" dur="1" fill="hold">
                                          <p:stCondLst>
                                            <p:cond delay="0"/>
                                          </p:stCondLst>
                                        </p:cTn>
                                        <p:tgtEl>
                                          <p:spTgt spid="47"/>
                                        </p:tgtEl>
                                        <p:attrNameLst>
                                          <p:attrName>style.visibility</p:attrName>
                                        </p:attrNameLst>
                                      </p:cBhvr>
                                      <p:to>
                                        <p:strVal val="visible"/>
                                      </p:to>
                                    </p:set>
                                    <p:animEffect transition="in" filter="wipe(up)">
                                      <p:cBhvr>
                                        <p:cTn id="17" dur="500"/>
                                        <p:tgtEl>
                                          <p:spTgt spid="47"/>
                                        </p:tgtEl>
                                      </p:cBhvr>
                                    </p:animEffect>
                                  </p:childTnLst>
                                </p:cTn>
                              </p:par>
                            </p:childTnLst>
                          </p:cTn>
                        </p:par>
                        <p:par>
                          <p:cTn id="18" fill="hold">
                            <p:stCondLst>
                              <p:cond delay="1500"/>
                            </p:stCondLst>
                            <p:childTnLst>
                              <p:par>
                                <p:cTn id="19" presetID="22" presetClass="entr" presetSubtype="8" fill="hold" grpId="0" nodeType="afterEffect">
                                  <p:stCondLst>
                                    <p:cond delay="0"/>
                                  </p:stCondLst>
                                  <p:childTnLst>
                                    <p:set>
                                      <p:cBhvr>
                                        <p:cTn id="20" dur="1" fill="hold">
                                          <p:stCondLst>
                                            <p:cond delay="0"/>
                                          </p:stCondLst>
                                        </p:cTn>
                                        <p:tgtEl>
                                          <p:spTgt spid="44"/>
                                        </p:tgtEl>
                                        <p:attrNameLst>
                                          <p:attrName>style.visibility</p:attrName>
                                        </p:attrNameLst>
                                      </p:cBhvr>
                                      <p:to>
                                        <p:strVal val="visible"/>
                                      </p:to>
                                    </p:set>
                                    <p:animEffect transition="in" filter="wipe(left)">
                                      <p:cBhvr>
                                        <p:cTn id="21" dur="500"/>
                                        <p:tgtEl>
                                          <p:spTgt spid="44"/>
                                        </p:tgtEl>
                                      </p:cBhvr>
                                    </p:animEffect>
                                  </p:childTnLst>
                                </p:cTn>
                              </p:par>
                              <p:par>
                                <p:cTn id="22" presetID="53" presetClass="entr" presetSubtype="16" fill="hold" nodeType="withEffect">
                                  <p:stCondLst>
                                    <p:cond delay="0"/>
                                  </p:stCondLst>
                                  <p:childTnLst>
                                    <p:set>
                                      <p:cBhvr>
                                        <p:cTn id="23" dur="1" fill="hold">
                                          <p:stCondLst>
                                            <p:cond delay="0"/>
                                          </p:stCondLst>
                                        </p:cTn>
                                        <p:tgtEl>
                                          <p:spTgt spid="78"/>
                                        </p:tgtEl>
                                        <p:attrNameLst>
                                          <p:attrName>style.visibility</p:attrName>
                                        </p:attrNameLst>
                                      </p:cBhvr>
                                      <p:to>
                                        <p:strVal val="visible"/>
                                      </p:to>
                                    </p:set>
                                    <p:anim calcmode="lin" valueType="num">
                                      <p:cBhvr>
                                        <p:cTn id="24" dur="500" fill="hold"/>
                                        <p:tgtEl>
                                          <p:spTgt spid="78"/>
                                        </p:tgtEl>
                                        <p:attrNameLst>
                                          <p:attrName>ppt_w</p:attrName>
                                        </p:attrNameLst>
                                      </p:cBhvr>
                                      <p:tavLst>
                                        <p:tav tm="0">
                                          <p:val>
                                            <p:fltVal val="0"/>
                                          </p:val>
                                        </p:tav>
                                        <p:tav tm="100000">
                                          <p:val>
                                            <p:strVal val="#ppt_w"/>
                                          </p:val>
                                        </p:tav>
                                      </p:tavLst>
                                    </p:anim>
                                    <p:anim calcmode="lin" valueType="num">
                                      <p:cBhvr>
                                        <p:cTn id="25" dur="500" fill="hold"/>
                                        <p:tgtEl>
                                          <p:spTgt spid="78"/>
                                        </p:tgtEl>
                                        <p:attrNameLst>
                                          <p:attrName>ppt_h</p:attrName>
                                        </p:attrNameLst>
                                      </p:cBhvr>
                                      <p:tavLst>
                                        <p:tav tm="0">
                                          <p:val>
                                            <p:fltVal val="0"/>
                                          </p:val>
                                        </p:tav>
                                        <p:tav tm="100000">
                                          <p:val>
                                            <p:strVal val="#ppt_h"/>
                                          </p:val>
                                        </p:tav>
                                      </p:tavLst>
                                    </p:anim>
                                    <p:animEffect transition="in" filter="fade">
                                      <p:cBhvr>
                                        <p:cTn id="26" dur="500"/>
                                        <p:tgtEl>
                                          <p:spTgt spid="78"/>
                                        </p:tgtEl>
                                      </p:cBhvr>
                                    </p:animEffect>
                                  </p:childTnLst>
                                </p:cTn>
                              </p:par>
                            </p:childTnLst>
                          </p:cTn>
                        </p:par>
                        <p:par>
                          <p:cTn id="27" fill="hold">
                            <p:stCondLst>
                              <p:cond delay="2000"/>
                            </p:stCondLst>
                            <p:childTnLst>
                              <p:par>
                                <p:cTn id="28" presetID="22" presetClass="entr" presetSubtype="1" fill="hold" nodeType="afterEffect">
                                  <p:stCondLst>
                                    <p:cond delay="0"/>
                                  </p:stCondLst>
                                  <p:childTnLst>
                                    <p:set>
                                      <p:cBhvr>
                                        <p:cTn id="29" dur="1" fill="hold">
                                          <p:stCondLst>
                                            <p:cond delay="0"/>
                                          </p:stCondLst>
                                        </p:cTn>
                                        <p:tgtEl>
                                          <p:spTgt spid="51"/>
                                        </p:tgtEl>
                                        <p:attrNameLst>
                                          <p:attrName>style.visibility</p:attrName>
                                        </p:attrNameLst>
                                      </p:cBhvr>
                                      <p:to>
                                        <p:strVal val="visible"/>
                                      </p:to>
                                    </p:set>
                                    <p:animEffect transition="in" filter="wipe(up)">
                                      <p:cBhvr>
                                        <p:cTn id="30" dur="500"/>
                                        <p:tgtEl>
                                          <p:spTgt spid="51"/>
                                        </p:tgtEl>
                                      </p:cBhvr>
                                    </p:animEffect>
                                  </p:childTnLst>
                                </p:cTn>
                              </p:par>
                            </p:childTnLst>
                          </p:cTn>
                        </p:par>
                        <p:par>
                          <p:cTn id="31" fill="hold">
                            <p:stCondLst>
                              <p:cond delay="2500"/>
                            </p:stCondLst>
                            <p:childTnLst>
                              <p:par>
                                <p:cTn id="32" presetID="53" presetClass="entr" presetSubtype="16" fill="hold" nodeType="afterEffect">
                                  <p:stCondLst>
                                    <p:cond delay="0"/>
                                  </p:stCondLst>
                                  <p:childTnLst>
                                    <p:set>
                                      <p:cBhvr>
                                        <p:cTn id="33" dur="1" fill="hold">
                                          <p:stCondLst>
                                            <p:cond delay="0"/>
                                          </p:stCondLst>
                                        </p:cTn>
                                        <p:tgtEl>
                                          <p:spTgt spid="85"/>
                                        </p:tgtEl>
                                        <p:attrNameLst>
                                          <p:attrName>style.visibility</p:attrName>
                                        </p:attrNameLst>
                                      </p:cBhvr>
                                      <p:to>
                                        <p:strVal val="visible"/>
                                      </p:to>
                                    </p:set>
                                    <p:anim calcmode="lin" valueType="num">
                                      <p:cBhvr>
                                        <p:cTn id="34" dur="500" fill="hold"/>
                                        <p:tgtEl>
                                          <p:spTgt spid="85"/>
                                        </p:tgtEl>
                                        <p:attrNameLst>
                                          <p:attrName>ppt_w</p:attrName>
                                        </p:attrNameLst>
                                      </p:cBhvr>
                                      <p:tavLst>
                                        <p:tav tm="0">
                                          <p:val>
                                            <p:fltVal val="0"/>
                                          </p:val>
                                        </p:tav>
                                        <p:tav tm="100000">
                                          <p:val>
                                            <p:strVal val="#ppt_w"/>
                                          </p:val>
                                        </p:tav>
                                      </p:tavLst>
                                    </p:anim>
                                    <p:anim calcmode="lin" valueType="num">
                                      <p:cBhvr>
                                        <p:cTn id="35" dur="500" fill="hold"/>
                                        <p:tgtEl>
                                          <p:spTgt spid="85"/>
                                        </p:tgtEl>
                                        <p:attrNameLst>
                                          <p:attrName>ppt_h</p:attrName>
                                        </p:attrNameLst>
                                      </p:cBhvr>
                                      <p:tavLst>
                                        <p:tav tm="0">
                                          <p:val>
                                            <p:fltVal val="0"/>
                                          </p:val>
                                        </p:tav>
                                        <p:tav tm="100000">
                                          <p:val>
                                            <p:strVal val="#ppt_h"/>
                                          </p:val>
                                        </p:tav>
                                      </p:tavLst>
                                    </p:anim>
                                    <p:animEffect transition="in" filter="fade">
                                      <p:cBhvr>
                                        <p:cTn id="36" dur="500"/>
                                        <p:tgtEl>
                                          <p:spTgt spid="85"/>
                                        </p:tgtEl>
                                      </p:cBhvr>
                                    </p:animEffect>
                                  </p:childTnLst>
                                </p:cTn>
                              </p:par>
                            </p:childTnLst>
                          </p:cTn>
                        </p:par>
                        <p:par>
                          <p:cTn id="37" fill="hold">
                            <p:stCondLst>
                              <p:cond delay="3000"/>
                            </p:stCondLst>
                            <p:childTnLst>
                              <p:par>
                                <p:cTn id="38" presetID="22" presetClass="entr" presetSubtype="1" fill="hold" nodeType="afterEffect">
                                  <p:stCondLst>
                                    <p:cond delay="0"/>
                                  </p:stCondLst>
                                  <p:childTnLst>
                                    <p:set>
                                      <p:cBhvr>
                                        <p:cTn id="39" dur="1" fill="hold">
                                          <p:stCondLst>
                                            <p:cond delay="0"/>
                                          </p:stCondLst>
                                        </p:cTn>
                                        <p:tgtEl>
                                          <p:spTgt spid="57"/>
                                        </p:tgtEl>
                                        <p:attrNameLst>
                                          <p:attrName>style.visibility</p:attrName>
                                        </p:attrNameLst>
                                      </p:cBhvr>
                                      <p:to>
                                        <p:strVal val="visible"/>
                                      </p:to>
                                    </p:set>
                                    <p:animEffect transition="in" filter="wipe(up)">
                                      <p:cBhvr>
                                        <p:cTn id="40" dur="500"/>
                                        <p:tgtEl>
                                          <p:spTgt spid="57"/>
                                        </p:tgtEl>
                                      </p:cBhvr>
                                    </p:animEffect>
                                  </p:childTnLst>
                                </p:cTn>
                              </p:par>
                            </p:childTnLst>
                          </p:cTn>
                        </p:par>
                        <p:par>
                          <p:cTn id="41" fill="hold">
                            <p:stCondLst>
                              <p:cond delay="3500"/>
                            </p:stCondLst>
                            <p:childTnLst>
                              <p:par>
                                <p:cTn id="42" presetID="22" presetClass="entr" presetSubtype="8" fill="hold" grpId="0" nodeType="afterEffect">
                                  <p:stCondLst>
                                    <p:cond delay="0"/>
                                  </p:stCondLst>
                                  <p:childTnLst>
                                    <p:set>
                                      <p:cBhvr>
                                        <p:cTn id="43" dur="1" fill="hold">
                                          <p:stCondLst>
                                            <p:cond delay="0"/>
                                          </p:stCondLst>
                                        </p:cTn>
                                        <p:tgtEl>
                                          <p:spTgt spid="46"/>
                                        </p:tgtEl>
                                        <p:attrNameLst>
                                          <p:attrName>style.visibility</p:attrName>
                                        </p:attrNameLst>
                                      </p:cBhvr>
                                      <p:to>
                                        <p:strVal val="visible"/>
                                      </p:to>
                                    </p:set>
                                    <p:animEffect transition="in" filter="wipe(left)">
                                      <p:cBhvr>
                                        <p:cTn id="44" dur="500"/>
                                        <p:tgtEl>
                                          <p:spTgt spid="46"/>
                                        </p:tgtEl>
                                      </p:cBhvr>
                                    </p:animEffect>
                                  </p:childTnLst>
                                </p:cTn>
                              </p:par>
                              <p:par>
                                <p:cTn id="45" presetID="53" presetClass="entr" presetSubtype="16" fill="hold" nodeType="withEffect">
                                  <p:stCondLst>
                                    <p:cond delay="0"/>
                                  </p:stCondLst>
                                  <p:childTnLst>
                                    <p:set>
                                      <p:cBhvr>
                                        <p:cTn id="46" dur="1" fill="hold">
                                          <p:stCondLst>
                                            <p:cond delay="0"/>
                                          </p:stCondLst>
                                        </p:cTn>
                                        <p:tgtEl>
                                          <p:spTgt spid="70"/>
                                        </p:tgtEl>
                                        <p:attrNameLst>
                                          <p:attrName>style.visibility</p:attrName>
                                        </p:attrNameLst>
                                      </p:cBhvr>
                                      <p:to>
                                        <p:strVal val="visible"/>
                                      </p:to>
                                    </p:set>
                                    <p:anim calcmode="lin" valueType="num">
                                      <p:cBhvr>
                                        <p:cTn id="47" dur="500" fill="hold"/>
                                        <p:tgtEl>
                                          <p:spTgt spid="70"/>
                                        </p:tgtEl>
                                        <p:attrNameLst>
                                          <p:attrName>ppt_w</p:attrName>
                                        </p:attrNameLst>
                                      </p:cBhvr>
                                      <p:tavLst>
                                        <p:tav tm="0">
                                          <p:val>
                                            <p:fltVal val="0"/>
                                          </p:val>
                                        </p:tav>
                                        <p:tav tm="100000">
                                          <p:val>
                                            <p:strVal val="#ppt_w"/>
                                          </p:val>
                                        </p:tav>
                                      </p:tavLst>
                                    </p:anim>
                                    <p:anim calcmode="lin" valueType="num">
                                      <p:cBhvr>
                                        <p:cTn id="48" dur="500" fill="hold"/>
                                        <p:tgtEl>
                                          <p:spTgt spid="70"/>
                                        </p:tgtEl>
                                        <p:attrNameLst>
                                          <p:attrName>ppt_h</p:attrName>
                                        </p:attrNameLst>
                                      </p:cBhvr>
                                      <p:tavLst>
                                        <p:tav tm="0">
                                          <p:val>
                                            <p:fltVal val="0"/>
                                          </p:val>
                                        </p:tav>
                                        <p:tav tm="100000">
                                          <p:val>
                                            <p:strVal val="#ppt_h"/>
                                          </p:val>
                                        </p:tav>
                                      </p:tavLst>
                                    </p:anim>
                                    <p:animEffect transition="in" filter="fade">
                                      <p:cBhvr>
                                        <p:cTn id="49" dur="500"/>
                                        <p:tgtEl>
                                          <p:spTgt spid="70"/>
                                        </p:tgtEl>
                                      </p:cBhvr>
                                    </p:animEffect>
                                  </p:childTnLst>
                                </p:cTn>
                              </p:par>
                            </p:childTnLst>
                          </p:cTn>
                        </p:par>
                        <p:par>
                          <p:cTn id="50" fill="hold">
                            <p:stCondLst>
                              <p:cond delay="4000"/>
                            </p:stCondLst>
                            <p:childTnLst>
                              <p:par>
                                <p:cTn id="51" presetID="22" presetClass="entr" presetSubtype="1" fill="hold" nodeType="afterEffect">
                                  <p:stCondLst>
                                    <p:cond delay="0"/>
                                  </p:stCondLst>
                                  <p:childTnLst>
                                    <p:set>
                                      <p:cBhvr>
                                        <p:cTn id="52" dur="1" fill="hold">
                                          <p:stCondLst>
                                            <p:cond delay="0"/>
                                          </p:stCondLst>
                                        </p:cTn>
                                        <p:tgtEl>
                                          <p:spTgt spid="60"/>
                                        </p:tgtEl>
                                        <p:attrNameLst>
                                          <p:attrName>style.visibility</p:attrName>
                                        </p:attrNameLst>
                                      </p:cBhvr>
                                      <p:to>
                                        <p:strVal val="visible"/>
                                      </p:to>
                                    </p:set>
                                    <p:animEffect transition="in" filter="wipe(up)">
                                      <p:cBhvr>
                                        <p:cTn id="53" dur="500"/>
                                        <p:tgtEl>
                                          <p:spTgt spid="60"/>
                                        </p:tgtEl>
                                      </p:cBhvr>
                                    </p:animEffect>
                                  </p:childTnLst>
                                </p:cTn>
                              </p:par>
                            </p:childTnLst>
                          </p:cTn>
                        </p:par>
                        <p:par>
                          <p:cTn id="54" fill="hold">
                            <p:stCondLst>
                              <p:cond delay="4500"/>
                            </p:stCondLst>
                            <p:childTnLst>
                              <p:par>
                                <p:cTn id="55" presetID="22" presetClass="entr" presetSubtype="4" fill="hold" grpId="0" nodeType="afterEffect">
                                  <p:stCondLst>
                                    <p:cond delay="0"/>
                                  </p:stCondLst>
                                  <p:childTnLst>
                                    <p:set>
                                      <p:cBhvr>
                                        <p:cTn id="56" dur="1" fill="hold">
                                          <p:stCondLst>
                                            <p:cond delay="0"/>
                                          </p:stCondLst>
                                        </p:cTn>
                                        <p:tgtEl>
                                          <p:spTgt spid="50"/>
                                        </p:tgtEl>
                                        <p:attrNameLst>
                                          <p:attrName>style.visibility</p:attrName>
                                        </p:attrNameLst>
                                      </p:cBhvr>
                                      <p:to>
                                        <p:strVal val="visible"/>
                                      </p:to>
                                    </p:set>
                                    <p:animEffect transition="in" filter="wipe(down)">
                                      <p:cBhvr>
                                        <p:cTn id="57" dur="500"/>
                                        <p:tgtEl>
                                          <p:spTgt spid="50"/>
                                        </p:tgtEl>
                                      </p:cBhvr>
                                    </p:animEffect>
                                  </p:childTnLst>
                                </p:cTn>
                              </p:par>
                              <p:par>
                                <p:cTn id="58" presetID="53" presetClass="entr" presetSubtype="16" fill="hold" nodeType="withEffect">
                                  <p:stCondLst>
                                    <p:cond delay="0"/>
                                  </p:stCondLst>
                                  <p:childTnLst>
                                    <p:set>
                                      <p:cBhvr>
                                        <p:cTn id="59" dur="1" fill="hold">
                                          <p:stCondLst>
                                            <p:cond delay="0"/>
                                          </p:stCondLst>
                                        </p:cTn>
                                        <p:tgtEl>
                                          <p:spTgt spid="82"/>
                                        </p:tgtEl>
                                        <p:attrNameLst>
                                          <p:attrName>style.visibility</p:attrName>
                                        </p:attrNameLst>
                                      </p:cBhvr>
                                      <p:to>
                                        <p:strVal val="visible"/>
                                      </p:to>
                                    </p:set>
                                    <p:anim calcmode="lin" valueType="num">
                                      <p:cBhvr>
                                        <p:cTn id="60" dur="500" fill="hold"/>
                                        <p:tgtEl>
                                          <p:spTgt spid="82"/>
                                        </p:tgtEl>
                                        <p:attrNameLst>
                                          <p:attrName>ppt_w</p:attrName>
                                        </p:attrNameLst>
                                      </p:cBhvr>
                                      <p:tavLst>
                                        <p:tav tm="0">
                                          <p:val>
                                            <p:fltVal val="0"/>
                                          </p:val>
                                        </p:tav>
                                        <p:tav tm="100000">
                                          <p:val>
                                            <p:strVal val="#ppt_w"/>
                                          </p:val>
                                        </p:tav>
                                      </p:tavLst>
                                    </p:anim>
                                    <p:anim calcmode="lin" valueType="num">
                                      <p:cBhvr>
                                        <p:cTn id="61" dur="500" fill="hold"/>
                                        <p:tgtEl>
                                          <p:spTgt spid="82"/>
                                        </p:tgtEl>
                                        <p:attrNameLst>
                                          <p:attrName>ppt_h</p:attrName>
                                        </p:attrNameLst>
                                      </p:cBhvr>
                                      <p:tavLst>
                                        <p:tav tm="0">
                                          <p:val>
                                            <p:fltVal val="0"/>
                                          </p:val>
                                        </p:tav>
                                        <p:tav tm="100000">
                                          <p:val>
                                            <p:strVal val="#ppt_h"/>
                                          </p:val>
                                        </p:tav>
                                      </p:tavLst>
                                    </p:anim>
                                    <p:animEffect transition="in" filter="fade">
                                      <p:cBhvr>
                                        <p:cTn id="62" dur="500"/>
                                        <p:tgtEl>
                                          <p:spTgt spid="82"/>
                                        </p:tgtEl>
                                      </p:cBhvr>
                                    </p:animEffect>
                                  </p:childTnLst>
                                </p:cTn>
                              </p:par>
                            </p:childTnLst>
                          </p:cTn>
                        </p:par>
                        <p:par>
                          <p:cTn id="63" fill="hold">
                            <p:stCondLst>
                              <p:cond delay="5000"/>
                            </p:stCondLst>
                            <p:childTnLst>
                              <p:par>
                                <p:cTn id="64" presetID="22" presetClass="entr" presetSubtype="1" fill="hold" nodeType="afterEffect">
                                  <p:stCondLst>
                                    <p:cond delay="0"/>
                                  </p:stCondLst>
                                  <p:childTnLst>
                                    <p:set>
                                      <p:cBhvr>
                                        <p:cTn id="65" dur="1" fill="hold">
                                          <p:stCondLst>
                                            <p:cond delay="0"/>
                                          </p:stCondLst>
                                        </p:cTn>
                                        <p:tgtEl>
                                          <p:spTgt spid="54"/>
                                        </p:tgtEl>
                                        <p:attrNameLst>
                                          <p:attrName>style.visibility</p:attrName>
                                        </p:attrNameLst>
                                      </p:cBhvr>
                                      <p:to>
                                        <p:strVal val="visible"/>
                                      </p:to>
                                    </p:set>
                                    <p:animEffect transition="in" filter="wipe(up)">
                                      <p:cBhvr>
                                        <p:cTn id="66" dur="500"/>
                                        <p:tgtEl>
                                          <p:spTgt spid="54"/>
                                        </p:tgtEl>
                                      </p:cBhvr>
                                    </p:animEffect>
                                  </p:childTnLst>
                                </p:cTn>
                              </p:par>
                            </p:childTnLst>
                          </p:cTn>
                        </p:par>
                        <p:par>
                          <p:cTn id="67" fill="hold">
                            <p:stCondLst>
                              <p:cond delay="5500"/>
                            </p:stCondLst>
                            <p:childTnLst>
                              <p:par>
                                <p:cTn id="68" presetID="53" presetClass="entr" presetSubtype="16" fill="hold" nodeType="afterEffect">
                                  <p:stCondLst>
                                    <p:cond delay="0"/>
                                  </p:stCondLst>
                                  <p:childTnLst>
                                    <p:set>
                                      <p:cBhvr>
                                        <p:cTn id="69" dur="1" fill="hold">
                                          <p:stCondLst>
                                            <p:cond delay="0"/>
                                          </p:stCondLst>
                                        </p:cTn>
                                        <p:tgtEl>
                                          <p:spTgt spid="88"/>
                                        </p:tgtEl>
                                        <p:attrNameLst>
                                          <p:attrName>style.visibility</p:attrName>
                                        </p:attrNameLst>
                                      </p:cBhvr>
                                      <p:to>
                                        <p:strVal val="visible"/>
                                      </p:to>
                                    </p:set>
                                    <p:anim calcmode="lin" valueType="num">
                                      <p:cBhvr>
                                        <p:cTn id="70" dur="500" fill="hold"/>
                                        <p:tgtEl>
                                          <p:spTgt spid="88"/>
                                        </p:tgtEl>
                                        <p:attrNameLst>
                                          <p:attrName>ppt_w</p:attrName>
                                        </p:attrNameLst>
                                      </p:cBhvr>
                                      <p:tavLst>
                                        <p:tav tm="0">
                                          <p:val>
                                            <p:fltVal val="0"/>
                                          </p:val>
                                        </p:tav>
                                        <p:tav tm="100000">
                                          <p:val>
                                            <p:strVal val="#ppt_w"/>
                                          </p:val>
                                        </p:tav>
                                      </p:tavLst>
                                    </p:anim>
                                    <p:anim calcmode="lin" valueType="num">
                                      <p:cBhvr>
                                        <p:cTn id="71" dur="500" fill="hold"/>
                                        <p:tgtEl>
                                          <p:spTgt spid="88"/>
                                        </p:tgtEl>
                                        <p:attrNameLst>
                                          <p:attrName>ppt_h</p:attrName>
                                        </p:attrNameLst>
                                      </p:cBhvr>
                                      <p:tavLst>
                                        <p:tav tm="0">
                                          <p:val>
                                            <p:fltVal val="0"/>
                                          </p:val>
                                        </p:tav>
                                        <p:tav tm="100000">
                                          <p:val>
                                            <p:strVal val="#ppt_h"/>
                                          </p:val>
                                        </p:tav>
                                      </p:tavLst>
                                    </p:anim>
                                    <p:animEffect transition="in" filter="fade">
                                      <p:cBhvr>
                                        <p:cTn id="72" dur="500"/>
                                        <p:tgtEl>
                                          <p:spTgt spid="88"/>
                                        </p:tgtEl>
                                      </p:cBhvr>
                                    </p:animEffect>
                                  </p:childTnLst>
                                </p:cTn>
                              </p:par>
                            </p:childTnLst>
                          </p:cTn>
                        </p:par>
                        <p:par>
                          <p:cTn id="73" fill="hold">
                            <p:stCondLst>
                              <p:cond delay="6000"/>
                            </p:stCondLst>
                            <p:childTnLst>
                              <p:par>
                                <p:cTn id="74" presetID="22" presetClass="entr" presetSubtype="1" fill="hold" nodeType="afterEffect">
                                  <p:stCondLst>
                                    <p:cond delay="0"/>
                                  </p:stCondLst>
                                  <p:childTnLst>
                                    <p:set>
                                      <p:cBhvr>
                                        <p:cTn id="75" dur="1" fill="hold">
                                          <p:stCondLst>
                                            <p:cond delay="0"/>
                                          </p:stCondLst>
                                        </p:cTn>
                                        <p:tgtEl>
                                          <p:spTgt spid="66"/>
                                        </p:tgtEl>
                                        <p:attrNameLst>
                                          <p:attrName>style.visibility</p:attrName>
                                        </p:attrNameLst>
                                      </p:cBhvr>
                                      <p:to>
                                        <p:strVal val="visible"/>
                                      </p:to>
                                    </p:set>
                                    <p:animEffect transition="in" filter="wipe(up)">
                                      <p:cBhvr>
                                        <p:cTn id="76" dur="500"/>
                                        <p:tgtEl>
                                          <p:spTgt spid="66"/>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4" grpId="0" animBg="1"/>
      <p:bldP spid="45" grpId="0" animBg="1"/>
      <p:bldP spid="46" grpId="0" animBg="1"/>
      <p:bldP spid="50" grpId="0" animBg="1"/>
    </p:bld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3" name="文本框 9"/>
          <p:cNvSpPr txBox="1"/>
          <p:nvPr/>
        </p:nvSpPr>
        <p:spPr>
          <a:xfrm>
            <a:off x="985019" y="188640"/>
            <a:ext cx="1872208" cy="346249"/>
          </a:xfrm>
          <a:prstGeom prst="rect">
            <a:avLst/>
          </a:prstGeom>
          <a:noFill/>
        </p:spPr>
        <p:txBody>
          <a:bodyPr wrap="square" lIns="68580" tIns="34290" rIns="68580" bIns="34290" rtlCol="0">
            <a:spAutoFit/>
          </a:bodyPr>
          <a:lstStyle/>
          <a:p>
            <a:pPr marL="0" lvl="1"/>
            <a:r>
              <a:rPr lang="zh-CN" altLang="en-US" dirty="0" smtClean="0">
                <a:solidFill>
                  <a:schemeClr val="tx1">
                    <a:lumMod val="65000"/>
                    <a:lumOff val="35000"/>
                  </a:schemeClr>
                </a:solidFill>
                <a:latin typeface="微软雅黑" pitchFamily="34" charset="-122"/>
                <a:ea typeface="微软雅黑" pitchFamily="34" charset="-122"/>
              </a:rPr>
              <a:t>我们的优势</a:t>
            </a:r>
            <a:endParaRPr lang="zh-CN" altLang="en-US" dirty="0">
              <a:solidFill>
                <a:schemeClr val="tx1">
                  <a:lumMod val="65000"/>
                  <a:lumOff val="35000"/>
                </a:schemeClr>
              </a:solidFill>
              <a:latin typeface="微软雅黑" pitchFamily="34" charset="-122"/>
              <a:ea typeface="微软雅黑" pitchFamily="34" charset="-122"/>
            </a:endParaRPr>
          </a:p>
        </p:txBody>
      </p:sp>
      <p:cxnSp>
        <p:nvCxnSpPr>
          <p:cNvPr id="4" name="直接连接符 3"/>
          <p:cNvCxnSpPr/>
          <p:nvPr/>
        </p:nvCxnSpPr>
        <p:spPr>
          <a:xfrm>
            <a:off x="841003" y="505764"/>
            <a:ext cx="8571840" cy="0"/>
          </a:xfrm>
          <a:prstGeom prst="line">
            <a:avLst/>
          </a:prstGeom>
          <a:ln>
            <a:solidFill>
              <a:schemeClr val="bg1">
                <a:lumMod val="50000"/>
              </a:schemeClr>
            </a:solidFill>
            <a:prstDash val="dash"/>
          </a:ln>
        </p:spPr>
        <p:style>
          <a:lnRef idx="1">
            <a:schemeClr val="accent1"/>
          </a:lnRef>
          <a:fillRef idx="0">
            <a:schemeClr val="accent1"/>
          </a:fillRef>
          <a:effectRef idx="0">
            <a:schemeClr val="accent1"/>
          </a:effectRef>
          <a:fontRef idx="minor">
            <a:schemeClr val="tx1"/>
          </a:fontRef>
        </p:style>
      </p:cxnSp>
      <p:sp>
        <p:nvSpPr>
          <p:cNvPr id="66" name="Freeform 471"/>
          <p:cNvSpPr>
            <a:spLocks noEditPoints="1"/>
          </p:cNvSpPr>
          <p:nvPr/>
        </p:nvSpPr>
        <p:spPr bwMode="auto">
          <a:xfrm>
            <a:off x="6655400" y="3923447"/>
            <a:ext cx="867386" cy="662682"/>
          </a:xfrm>
          <a:custGeom>
            <a:avLst/>
            <a:gdLst>
              <a:gd name="T0" fmla="*/ 103 w 106"/>
              <a:gd name="T1" fmla="*/ 44 h 81"/>
              <a:gd name="T2" fmla="*/ 85 w 106"/>
              <a:gd name="T3" fmla="*/ 26 h 81"/>
              <a:gd name="T4" fmla="*/ 66 w 106"/>
              <a:gd name="T5" fmla="*/ 7 h 81"/>
              <a:gd name="T6" fmla="*/ 47 w 106"/>
              <a:gd name="T7" fmla="*/ 26 h 81"/>
              <a:gd name="T8" fmla="*/ 29 w 106"/>
              <a:gd name="T9" fmla="*/ 44 h 81"/>
              <a:gd name="T10" fmla="*/ 4 w 106"/>
              <a:gd name="T11" fmla="*/ 44 h 81"/>
              <a:gd name="T12" fmla="*/ 4 w 106"/>
              <a:gd name="T13" fmla="*/ 81 h 81"/>
              <a:gd name="T14" fmla="*/ 66 w 106"/>
              <a:gd name="T15" fmla="*/ 81 h 81"/>
              <a:gd name="T16" fmla="*/ 66 w 106"/>
              <a:gd name="T17" fmla="*/ 53 h 81"/>
              <a:gd name="T18" fmla="*/ 84 w 106"/>
              <a:gd name="T19" fmla="*/ 53 h 81"/>
              <a:gd name="T20" fmla="*/ 84 w 106"/>
              <a:gd name="T21" fmla="*/ 81 h 81"/>
              <a:gd name="T22" fmla="*/ 103 w 106"/>
              <a:gd name="T23" fmla="*/ 81 h 81"/>
              <a:gd name="T24" fmla="*/ 103 w 106"/>
              <a:gd name="T25" fmla="*/ 44 h 81"/>
              <a:gd name="T26" fmla="*/ 25 w 106"/>
              <a:gd name="T27" fmla="*/ 66 h 81"/>
              <a:gd name="T28" fmla="*/ 11 w 106"/>
              <a:gd name="T29" fmla="*/ 66 h 81"/>
              <a:gd name="T30" fmla="*/ 11 w 106"/>
              <a:gd name="T31" fmla="*/ 52 h 81"/>
              <a:gd name="T32" fmla="*/ 25 w 106"/>
              <a:gd name="T33" fmla="*/ 52 h 81"/>
              <a:gd name="T34" fmla="*/ 25 w 106"/>
              <a:gd name="T35" fmla="*/ 66 h 81"/>
              <a:gd name="T36" fmla="*/ 47 w 106"/>
              <a:gd name="T37" fmla="*/ 66 h 81"/>
              <a:gd name="T38" fmla="*/ 33 w 106"/>
              <a:gd name="T39" fmla="*/ 66 h 81"/>
              <a:gd name="T40" fmla="*/ 33 w 106"/>
              <a:gd name="T41" fmla="*/ 52 h 81"/>
              <a:gd name="T42" fmla="*/ 47 w 106"/>
              <a:gd name="T43" fmla="*/ 52 h 81"/>
              <a:gd name="T44" fmla="*/ 47 w 106"/>
              <a:gd name="T45" fmla="*/ 66 h 81"/>
              <a:gd name="T46" fmla="*/ 63 w 106"/>
              <a:gd name="T47" fmla="*/ 38 h 81"/>
              <a:gd name="T48" fmla="*/ 56 w 106"/>
              <a:gd name="T49" fmla="*/ 31 h 81"/>
              <a:gd name="T50" fmla="*/ 63 w 106"/>
              <a:gd name="T51" fmla="*/ 25 h 81"/>
              <a:gd name="T52" fmla="*/ 70 w 106"/>
              <a:gd name="T53" fmla="*/ 31 h 81"/>
              <a:gd name="T54" fmla="*/ 63 w 106"/>
              <a:gd name="T55" fmla="*/ 38 h 81"/>
              <a:gd name="T56" fmla="*/ 106 w 106"/>
              <a:gd name="T57" fmla="*/ 40 h 81"/>
              <a:gd name="T58" fmla="*/ 104 w 106"/>
              <a:gd name="T59" fmla="*/ 42 h 81"/>
              <a:gd name="T60" fmla="*/ 66 w 106"/>
              <a:gd name="T61" fmla="*/ 3 h 81"/>
              <a:gd name="T62" fmla="*/ 28 w 106"/>
              <a:gd name="T63" fmla="*/ 41 h 81"/>
              <a:gd name="T64" fmla="*/ 28 w 106"/>
              <a:gd name="T65" fmla="*/ 42 h 81"/>
              <a:gd name="T66" fmla="*/ 0 w 106"/>
              <a:gd name="T67" fmla="*/ 42 h 81"/>
              <a:gd name="T68" fmla="*/ 21 w 106"/>
              <a:gd name="T69" fmla="*/ 20 h 81"/>
              <a:gd name="T70" fmla="*/ 47 w 106"/>
              <a:gd name="T71" fmla="*/ 20 h 81"/>
              <a:gd name="T72" fmla="*/ 66 w 106"/>
              <a:gd name="T73" fmla="*/ 0 h 81"/>
              <a:gd name="T74" fmla="*/ 87 w 106"/>
              <a:gd name="T75" fmla="*/ 21 h 81"/>
              <a:gd name="T76" fmla="*/ 87 w 106"/>
              <a:gd name="T77" fmla="*/ 9 h 81"/>
              <a:gd name="T78" fmla="*/ 95 w 106"/>
              <a:gd name="T79" fmla="*/ 9 h 81"/>
              <a:gd name="T80" fmla="*/ 95 w 106"/>
              <a:gd name="T81" fmla="*/ 30 h 81"/>
              <a:gd name="T82" fmla="*/ 106 w 106"/>
              <a:gd name="T83" fmla="*/ 40 h 8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Lst>
            <a:rect l="0" t="0" r="r" b="b"/>
            <a:pathLst>
              <a:path w="106" h="81">
                <a:moveTo>
                  <a:pt x="103" y="44"/>
                </a:moveTo>
                <a:cubicBezTo>
                  <a:pt x="85" y="26"/>
                  <a:pt x="85" y="26"/>
                  <a:pt x="85" y="26"/>
                </a:cubicBezTo>
                <a:cubicBezTo>
                  <a:pt x="66" y="7"/>
                  <a:pt x="66" y="7"/>
                  <a:pt x="66" y="7"/>
                </a:cubicBezTo>
                <a:cubicBezTo>
                  <a:pt x="47" y="26"/>
                  <a:pt x="47" y="26"/>
                  <a:pt x="47" y="26"/>
                </a:cubicBezTo>
                <a:cubicBezTo>
                  <a:pt x="29" y="44"/>
                  <a:pt x="29" y="44"/>
                  <a:pt x="29" y="44"/>
                </a:cubicBezTo>
                <a:cubicBezTo>
                  <a:pt x="4" y="44"/>
                  <a:pt x="4" y="44"/>
                  <a:pt x="4" y="44"/>
                </a:cubicBezTo>
                <a:cubicBezTo>
                  <a:pt x="4" y="81"/>
                  <a:pt x="4" y="81"/>
                  <a:pt x="4" y="81"/>
                </a:cubicBezTo>
                <a:cubicBezTo>
                  <a:pt x="66" y="81"/>
                  <a:pt x="66" y="81"/>
                  <a:pt x="66" y="81"/>
                </a:cubicBezTo>
                <a:cubicBezTo>
                  <a:pt x="66" y="53"/>
                  <a:pt x="66" y="53"/>
                  <a:pt x="66" y="53"/>
                </a:cubicBezTo>
                <a:cubicBezTo>
                  <a:pt x="84" y="53"/>
                  <a:pt x="84" y="53"/>
                  <a:pt x="84" y="53"/>
                </a:cubicBezTo>
                <a:cubicBezTo>
                  <a:pt x="84" y="81"/>
                  <a:pt x="84" y="81"/>
                  <a:pt x="84" y="81"/>
                </a:cubicBezTo>
                <a:cubicBezTo>
                  <a:pt x="103" y="81"/>
                  <a:pt x="103" y="81"/>
                  <a:pt x="103" y="81"/>
                </a:cubicBezTo>
                <a:cubicBezTo>
                  <a:pt x="103" y="44"/>
                  <a:pt x="103" y="44"/>
                  <a:pt x="103" y="44"/>
                </a:cubicBezTo>
                <a:close/>
                <a:moveTo>
                  <a:pt x="25" y="66"/>
                </a:moveTo>
                <a:cubicBezTo>
                  <a:pt x="11" y="66"/>
                  <a:pt x="11" y="66"/>
                  <a:pt x="11" y="66"/>
                </a:cubicBezTo>
                <a:cubicBezTo>
                  <a:pt x="11" y="52"/>
                  <a:pt x="11" y="52"/>
                  <a:pt x="11" y="52"/>
                </a:cubicBezTo>
                <a:cubicBezTo>
                  <a:pt x="25" y="52"/>
                  <a:pt x="25" y="52"/>
                  <a:pt x="25" y="52"/>
                </a:cubicBezTo>
                <a:lnTo>
                  <a:pt x="25" y="66"/>
                </a:lnTo>
                <a:close/>
                <a:moveTo>
                  <a:pt x="47" y="66"/>
                </a:moveTo>
                <a:cubicBezTo>
                  <a:pt x="33" y="66"/>
                  <a:pt x="33" y="66"/>
                  <a:pt x="33" y="66"/>
                </a:cubicBezTo>
                <a:cubicBezTo>
                  <a:pt x="33" y="52"/>
                  <a:pt x="33" y="52"/>
                  <a:pt x="33" y="52"/>
                </a:cubicBezTo>
                <a:cubicBezTo>
                  <a:pt x="47" y="52"/>
                  <a:pt x="47" y="52"/>
                  <a:pt x="47" y="52"/>
                </a:cubicBezTo>
                <a:lnTo>
                  <a:pt x="47" y="66"/>
                </a:lnTo>
                <a:close/>
                <a:moveTo>
                  <a:pt x="63" y="38"/>
                </a:moveTo>
                <a:cubicBezTo>
                  <a:pt x="59" y="38"/>
                  <a:pt x="56" y="35"/>
                  <a:pt x="56" y="31"/>
                </a:cubicBezTo>
                <a:cubicBezTo>
                  <a:pt x="56" y="28"/>
                  <a:pt x="59" y="25"/>
                  <a:pt x="63" y="25"/>
                </a:cubicBezTo>
                <a:cubicBezTo>
                  <a:pt x="67" y="25"/>
                  <a:pt x="70" y="28"/>
                  <a:pt x="70" y="31"/>
                </a:cubicBezTo>
                <a:cubicBezTo>
                  <a:pt x="70" y="35"/>
                  <a:pt x="67" y="38"/>
                  <a:pt x="63" y="38"/>
                </a:cubicBezTo>
                <a:close/>
                <a:moveTo>
                  <a:pt x="106" y="40"/>
                </a:moveTo>
                <a:cubicBezTo>
                  <a:pt x="104" y="42"/>
                  <a:pt x="104" y="42"/>
                  <a:pt x="104" y="42"/>
                </a:cubicBezTo>
                <a:cubicBezTo>
                  <a:pt x="66" y="3"/>
                  <a:pt x="66" y="3"/>
                  <a:pt x="66" y="3"/>
                </a:cubicBezTo>
                <a:cubicBezTo>
                  <a:pt x="28" y="41"/>
                  <a:pt x="28" y="41"/>
                  <a:pt x="28" y="41"/>
                </a:cubicBezTo>
                <a:cubicBezTo>
                  <a:pt x="28" y="42"/>
                  <a:pt x="28" y="42"/>
                  <a:pt x="28" y="42"/>
                </a:cubicBezTo>
                <a:cubicBezTo>
                  <a:pt x="0" y="42"/>
                  <a:pt x="0" y="42"/>
                  <a:pt x="0" y="42"/>
                </a:cubicBezTo>
                <a:cubicBezTo>
                  <a:pt x="21" y="20"/>
                  <a:pt x="21" y="20"/>
                  <a:pt x="21" y="20"/>
                </a:cubicBezTo>
                <a:cubicBezTo>
                  <a:pt x="47" y="20"/>
                  <a:pt x="47" y="20"/>
                  <a:pt x="47" y="20"/>
                </a:cubicBezTo>
                <a:cubicBezTo>
                  <a:pt x="66" y="0"/>
                  <a:pt x="66" y="0"/>
                  <a:pt x="66" y="0"/>
                </a:cubicBezTo>
                <a:cubicBezTo>
                  <a:pt x="87" y="21"/>
                  <a:pt x="87" y="21"/>
                  <a:pt x="87" y="21"/>
                </a:cubicBezTo>
                <a:cubicBezTo>
                  <a:pt x="87" y="9"/>
                  <a:pt x="87" y="9"/>
                  <a:pt x="87" y="9"/>
                </a:cubicBezTo>
                <a:cubicBezTo>
                  <a:pt x="95" y="9"/>
                  <a:pt x="95" y="9"/>
                  <a:pt x="95" y="9"/>
                </a:cubicBezTo>
                <a:cubicBezTo>
                  <a:pt x="95" y="30"/>
                  <a:pt x="95" y="30"/>
                  <a:pt x="95" y="30"/>
                </a:cubicBezTo>
                <a:lnTo>
                  <a:pt x="106" y="40"/>
                </a:lnTo>
                <a:close/>
              </a:path>
            </a:pathLst>
          </a:custGeom>
          <a:solidFill>
            <a:schemeClr val="accent1">
              <a:lumMod val="75000"/>
            </a:schemeClr>
          </a:solidFill>
          <a:ln>
            <a:noFill/>
          </a:ln>
          <a:effectLst/>
        </p:spPr>
        <p:txBody>
          <a:bodyPr vert="horz" wrap="square" lIns="91440" tIns="45720" rIns="91440" bIns="45720" numCol="1" anchor="t" anchorCtr="0" compatLnSpc="1">
            <a:prstTxWarp prst="textNoShape">
              <a:avLst/>
            </a:prstTxWarp>
          </a:bodyPr>
          <a:lstStyle/>
          <a:p>
            <a:endParaRPr lang="zh-CN" altLang="en-US">
              <a:solidFill>
                <a:schemeClr val="tx1">
                  <a:lumMod val="65000"/>
                  <a:lumOff val="35000"/>
                </a:schemeClr>
              </a:solidFill>
            </a:endParaRPr>
          </a:p>
        </p:txBody>
      </p:sp>
      <p:sp>
        <p:nvSpPr>
          <p:cNvPr id="67" name="Freeform 476"/>
          <p:cNvSpPr>
            <a:spLocks noEditPoints="1"/>
          </p:cNvSpPr>
          <p:nvPr/>
        </p:nvSpPr>
        <p:spPr bwMode="auto">
          <a:xfrm>
            <a:off x="1633091" y="1662919"/>
            <a:ext cx="875712" cy="634534"/>
          </a:xfrm>
          <a:custGeom>
            <a:avLst/>
            <a:gdLst>
              <a:gd name="T0" fmla="*/ 125 w 125"/>
              <a:gd name="T1" fmla="*/ 71 h 73"/>
              <a:gd name="T2" fmla="*/ 124 w 125"/>
              <a:gd name="T3" fmla="*/ 73 h 73"/>
              <a:gd name="T4" fmla="*/ 2 w 125"/>
              <a:gd name="T5" fmla="*/ 73 h 73"/>
              <a:gd name="T6" fmla="*/ 0 w 125"/>
              <a:gd name="T7" fmla="*/ 71 h 73"/>
              <a:gd name="T8" fmla="*/ 0 w 125"/>
              <a:gd name="T9" fmla="*/ 68 h 73"/>
              <a:gd name="T10" fmla="*/ 2 w 125"/>
              <a:gd name="T11" fmla="*/ 66 h 73"/>
              <a:gd name="T12" fmla="*/ 124 w 125"/>
              <a:gd name="T13" fmla="*/ 66 h 73"/>
              <a:gd name="T14" fmla="*/ 125 w 125"/>
              <a:gd name="T15" fmla="*/ 68 h 73"/>
              <a:gd name="T16" fmla="*/ 125 w 125"/>
              <a:gd name="T17" fmla="*/ 71 h 73"/>
              <a:gd name="T18" fmla="*/ 118 w 125"/>
              <a:gd name="T19" fmla="*/ 5 h 73"/>
              <a:gd name="T20" fmla="*/ 118 w 125"/>
              <a:gd name="T21" fmla="*/ 58 h 73"/>
              <a:gd name="T22" fmla="*/ 113 w 125"/>
              <a:gd name="T23" fmla="*/ 63 h 73"/>
              <a:gd name="T24" fmla="*/ 12 w 125"/>
              <a:gd name="T25" fmla="*/ 63 h 73"/>
              <a:gd name="T26" fmla="*/ 7 w 125"/>
              <a:gd name="T27" fmla="*/ 58 h 73"/>
              <a:gd name="T28" fmla="*/ 7 w 125"/>
              <a:gd name="T29" fmla="*/ 5 h 73"/>
              <a:gd name="T30" fmla="*/ 12 w 125"/>
              <a:gd name="T31" fmla="*/ 0 h 73"/>
              <a:gd name="T32" fmla="*/ 113 w 125"/>
              <a:gd name="T33" fmla="*/ 0 h 73"/>
              <a:gd name="T34" fmla="*/ 118 w 125"/>
              <a:gd name="T35" fmla="*/ 5 h 73"/>
              <a:gd name="T36" fmla="*/ 113 w 125"/>
              <a:gd name="T37" fmla="*/ 6 h 73"/>
              <a:gd name="T38" fmla="*/ 12 w 125"/>
              <a:gd name="T39" fmla="*/ 6 h 73"/>
              <a:gd name="T40" fmla="*/ 12 w 125"/>
              <a:gd name="T41" fmla="*/ 59 h 73"/>
              <a:gd name="T42" fmla="*/ 113 w 125"/>
              <a:gd name="T43" fmla="*/ 59 h 73"/>
              <a:gd name="T44" fmla="*/ 113 w 125"/>
              <a:gd name="T45" fmla="*/ 6 h 7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Lst>
            <a:rect l="0" t="0" r="r" b="b"/>
            <a:pathLst>
              <a:path w="125" h="73">
                <a:moveTo>
                  <a:pt x="125" y="71"/>
                </a:moveTo>
                <a:cubicBezTo>
                  <a:pt x="125" y="72"/>
                  <a:pt x="124" y="73"/>
                  <a:pt x="124" y="73"/>
                </a:cubicBezTo>
                <a:cubicBezTo>
                  <a:pt x="2" y="73"/>
                  <a:pt x="2" y="73"/>
                  <a:pt x="2" y="73"/>
                </a:cubicBezTo>
                <a:cubicBezTo>
                  <a:pt x="1" y="73"/>
                  <a:pt x="0" y="72"/>
                  <a:pt x="0" y="71"/>
                </a:cubicBezTo>
                <a:cubicBezTo>
                  <a:pt x="0" y="68"/>
                  <a:pt x="0" y="68"/>
                  <a:pt x="0" y="68"/>
                </a:cubicBezTo>
                <a:cubicBezTo>
                  <a:pt x="0" y="67"/>
                  <a:pt x="1" y="66"/>
                  <a:pt x="2" y="66"/>
                </a:cubicBezTo>
                <a:cubicBezTo>
                  <a:pt x="124" y="66"/>
                  <a:pt x="124" y="66"/>
                  <a:pt x="124" y="66"/>
                </a:cubicBezTo>
                <a:cubicBezTo>
                  <a:pt x="124" y="66"/>
                  <a:pt x="125" y="67"/>
                  <a:pt x="125" y="68"/>
                </a:cubicBezTo>
                <a:lnTo>
                  <a:pt x="125" y="71"/>
                </a:lnTo>
                <a:close/>
                <a:moveTo>
                  <a:pt x="118" y="5"/>
                </a:moveTo>
                <a:cubicBezTo>
                  <a:pt x="118" y="58"/>
                  <a:pt x="118" y="58"/>
                  <a:pt x="118" y="58"/>
                </a:cubicBezTo>
                <a:cubicBezTo>
                  <a:pt x="118" y="61"/>
                  <a:pt x="116" y="63"/>
                  <a:pt x="113" y="63"/>
                </a:cubicBezTo>
                <a:cubicBezTo>
                  <a:pt x="12" y="63"/>
                  <a:pt x="12" y="63"/>
                  <a:pt x="12" y="63"/>
                </a:cubicBezTo>
                <a:cubicBezTo>
                  <a:pt x="9" y="63"/>
                  <a:pt x="7" y="61"/>
                  <a:pt x="7" y="58"/>
                </a:cubicBezTo>
                <a:cubicBezTo>
                  <a:pt x="7" y="5"/>
                  <a:pt x="7" y="5"/>
                  <a:pt x="7" y="5"/>
                </a:cubicBezTo>
                <a:cubicBezTo>
                  <a:pt x="7" y="2"/>
                  <a:pt x="9" y="0"/>
                  <a:pt x="12" y="0"/>
                </a:cubicBezTo>
                <a:cubicBezTo>
                  <a:pt x="113" y="0"/>
                  <a:pt x="113" y="0"/>
                  <a:pt x="113" y="0"/>
                </a:cubicBezTo>
                <a:cubicBezTo>
                  <a:pt x="116" y="0"/>
                  <a:pt x="118" y="2"/>
                  <a:pt x="118" y="5"/>
                </a:cubicBezTo>
                <a:close/>
                <a:moveTo>
                  <a:pt x="113" y="6"/>
                </a:moveTo>
                <a:cubicBezTo>
                  <a:pt x="12" y="6"/>
                  <a:pt x="12" y="6"/>
                  <a:pt x="12" y="6"/>
                </a:cubicBezTo>
                <a:cubicBezTo>
                  <a:pt x="12" y="59"/>
                  <a:pt x="12" y="59"/>
                  <a:pt x="12" y="59"/>
                </a:cubicBezTo>
                <a:cubicBezTo>
                  <a:pt x="113" y="59"/>
                  <a:pt x="113" y="59"/>
                  <a:pt x="113" y="59"/>
                </a:cubicBezTo>
                <a:lnTo>
                  <a:pt x="113" y="6"/>
                </a:lnTo>
                <a:close/>
              </a:path>
            </a:pathLst>
          </a:custGeom>
          <a:solidFill>
            <a:srgbClr val="92D050"/>
          </a:solidFill>
          <a:ln>
            <a:noFill/>
          </a:ln>
          <a:effectLst/>
        </p:spPr>
        <p:txBody>
          <a:bodyPr vert="horz" wrap="square" lIns="91440" tIns="45720" rIns="91440" bIns="45720" numCol="1" anchor="t" anchorCtr="0" compatLnSpc="1">
            <a:prstTxWarp prst="textNoShape">
              <a:avLst/>
            </a:prstTxWarp>
          </a:bodyPr>
          <a:lstStyle/>
          <a:p>
            <a:endParaRPr lang="zh-CN" altLang="en-US">
              <a:solidFill>
                <a:schemeClr val="tx1">
                  <a:lumMod val="65000"/>
                  <a:lumOff val="35000"/>
                </a:schemeClr>
              </a:solidFill>
            </a:endParaRPr>
          </a:p>
        </p:txBody>
      </p:sp>
      <p:sp>
        <p:nvSpPr>
          <p:cNvPr id="68" name="Oval 493"/>
          <p:cNvSpPr>
            <a:spLocks noChangeArrowheads="1"/>
          </p:cNvSpPr>
          <p:nvPr/>
        </p:nvSpPr>
        <p:spPr bwMode="auto">
          <a:xfrm>
            <a:off x="1611478" y="3923447"/>
            <a:ext cx="730404" cy="662682"/>
          </a:xfrm>
          <a:custGeom>
            <a:avLst/>
            <a:gdLst/>
            <a:ahLst/>
            <a:cxnLst/>
            <a:rect l="l" t="t" r="r" b="b"/>
            <a:pathLst>
              <a:path w="239713" h="217487">
                <a:moveTo>
                  <a:pt x="67420" y="131762"/>
                </a:moveTo>
                <a:lnTo>
                  <a:pt x="71346" y="131762"/>
                </a:lnTo>
                <a:lnTo>
                  <a:pt x="80061" y="131762"/>
                </a:lnTo>
                <a:lnTo>
                  <a:pt x="80262" y="131762"/>
                </a:lnTo>
                <a:lnTo>
                  <a:pt x="97384" y="131762"/>
                </a:lnTo>
                <a:lnTo>
                  <a:pt x="100603" y="131762"/>
                </a:lnTo>
                <a:lnTo>
                  <a:pt x="101129" y="131762"/>
                </a:lnTo>
                <a:lnTo>
                  <a:pt x="102183" y="131762"/>
                </a:lnTo>
                <a:lnTo>
                  <a:pt x="109088" y="131762"/>
                </a:lnTo>
                <a:lnTo>
                  <a:pt x="109557" y="131762"/>
                </a:lnTo>
                <a:lnTo>
                  <a:pt x="129513" y="131762"/>
                </a:lnTo>
                <a:lnTo>
                  <a:pt x="129572" y="131762"/>
                </a:lnTo>
                <a:lnTo>
                  <a:pt x="168548" y="131762"/>
                </a:lnTo>
                <a:lnTo>
                  <a:pt x="195469" y="137003"/>
                </a:lnTo>
                <a:lnTo>
                  <a:pt x="218177" y="151330"/>
                </a:lnTo>
                <a:lnTo>
                  <a:pt x="233861" y="172645"/>
                </a:lnTo>
                <a:lnTo>
                  <a:pt x="239713" y="198851"/>
                </a:lnTo>
                <a:lnTo>
                  <a:pt x="239713" y="201181"/>
                </a:lnTo>
                <a:lnTo>
                  <a:pt x="239713" y="201181"/>
                </a:lnTo>
                <a:lnTo>
                  <a:pt x="239713" y="217487"/>
                </a:lnTo>
                <a:lnTo>
                  <a:pt x="0" y="217487"/>
                </a:lnTo>
                <a:cubicBezTo>
                  <a:pt x="0" y="217487"/>
                  <a:pt x="0" y="217487"/>
                  <a:pt x="0" y="215158"/>
                </a:cubicBezTo>
                <a:lnTo>
                  <a:pt x="0" y="198851"/>
                </a:lnTo>
                <a:cubicBezTo>
                  <a:pt x="0" y="161580"/>
                  <a:pt x="29964" y="131762"/>
                  <a:pt x="67420" y="131762"/>
                </a:cubicBezTo>
                <a:close/>
                <a:moveTo>
                  <a:pt x="119063" y="0"/>
                </a:moveTo>
                <a:lnTo>
                  <a:pt x="142545" y="4741"/>
                </a:lnTo>
                <a:lnTo>
                  <a:pt x="161720" y="17669"/>
                </a:lnTo>
                <a:lnTo>
                  <a:pt x="174648" y="36844"/>
                </a:lnTo>
                <a:lnTo>
                  <a:pt x="179388" y="60325"/>
                </a:lnTo>
                <a:lnTo>
                  <a:pt x="174648" y="83807"/>
                </a:lnTo>
                <a:lnTo>
                  <a:pt x="161720" y="102981"/>
                </a:lnTo>
                <a:lnTo>
                  <a:pt x="142545" y="115910"/>
                </a:lnTo>
                <a:cubicBezTo>
                  <a:pt x="135327" y="118962"/>
                  <a:pt x="127393" y="120650"/>
                  <a:pt x="119063" y="120650"/>
                </a:cubicBezTo>
                <a:cubicBezTo>
                  <a:pt x="102405" y="120650"/>
                  <a:pt x="87323" y="113898"/>
                  <a:pt x="76407" y="102981"/>
                </a:cubicBezTo>
                <a:cubicBezTo>
                  <a:pt x="70949" y="97523"/>
                  <a:pt x="66531" y="91024"/>
                  <a:pt x="63479" y="83807"/>
                </a:cubicBezTo>
                <a:cubicBezTo>
                  <a:pt x="60426" y="76589"/>
                  <a:pt x="58738" y="68654"/>
                  <a:pt x="58738" y="60325"/>
                </a:cubicBezTo>
                <a:cubicBezTo>
                  <a:pt x="58738" y="43667"/>
                  <a:pt x="65490" y="28585"/>
                  <a:pt x="76407" y="17669"/>
                </a:cubicBezTo>
                <a:cubicBezTo>
                  <a:pt x="81865" y="12210"/>
                  <a:pt x="88365" y="7793"/>
                  <a:pt x="95582" y="4741"/>
                </a:cubicBezTo>
                <a:cubicBezTo>
                  <a:pt x="102799" y="1688"/>
                  <a:pt x="110734" y="0"/>
                  <a:pt x="119063" y="0"/>
                </a:cubicBezTo>
                <a:close/>
              </a:path>
            </a:pathLst>
          </a:custGeom>
          <a:solidFill>
            <a:schemeClr val="accent2"/>
          </a:solidFill>
          <a:ln>
            <a:noFill/>
          </a:ln>
          <a:effectLst/>
        </p:spPr>
        <p:txBody>
          <a:bodyPr vert="horz" wrap="square" lIns="91440" tIns="45720" rIns="91440" bIns="45720" numCol="1" anchor="t" anchorCtr="0" compatLnSpc="1">
            <a:prstTxWarp prst="textNoShape">
              <a:avLst/>
            </a:prstTxWarp>
          </a:bodyPr>
          <a:lstStyle/>
          <a:p>
            <a:endParaRPr lang="zh-CN" altLang="en-US">
              <a:solidFill>
                <a:schemeClr val="tx1">
                  <a:lumMod val="65000"/>
                  <a:lumOff val="35000"/>
                </a:schemeClr>
              </a:solidFill>
            </a:endParaRPr>
          </a:p>
        </p:txBody>
      </p:sp>
      <p:sp>
        <p:nvSpPr>
          <p:cNvPr id="70" name="Freeform 497"/>
          <p:cNvSpPr>
            <a:spLocks noEditPoints="1"/>
          </p:cNvSpPr>
          <p:nvPr/>
        </p:nvSpPr>
        <p:spPr bwMode="auto">
          <a:xfrm>
            <a:off x="6655401" y="1542906"/>
            <a:ext cx="563836" cy="777833"/>
          </a:xfrm>
          <a:custGeom>
            <a:avLst/>
            <a:gdLst>
              <a:gd name="T0" fmla="*/ 125 w 128"/>
              <a:gd name="T1" fmla="*/ 83 h 177"/>
              <a:gd name="T2" fmla="*/ 64 w 128"/>
              <a:gd name="T3" fmla="*/ 177 h 177"/>
              <a:gd name="T4" fmla="*/ 0 w 128"/>
              <a:gd name="T5" fmla="*/ 71 h 177"/>
              <a:gd name="T6" fmla="*/ 0 w 128"/>
              <a:gd name="T7" fmla="*/ 70 h 177"/>
              <a:gd name="T8" fmla="*/ 0 w 128"/>
              <a:gd name="T9" fmla="*/ 64 h 177"/>
              <a:gd name="T10" fmla="*/ 64 w 128"/>
              <a:gd name="T11" fmla="*/ 0 h 177"/>
              <a:gd name="T12" fmla="*/ 128 w 128"/>
              <a:gd name="T13" fmla="*/ 64 h 177"/>
              <a:gd name="T14" fmla="*/ 127 w 128"/>
              <a:gd name="T15" fmla="*/ 68 h 177"/>
              <a:gd name="T16" fmla="*/ 125 w 128"/>
              <a:gd name="T17" fmla="*/ 83 h 177"/>
              <a:gd name="T18" fmla="*/ 64 w 128"/>
              <a:gd name="T19" fmla="*/ 20 h 177"/>
              <a:gd name="T20" fmla="*/ 22 w 128"/>
              <a:gd name="T21" fmla="*/ 62 h 177"/>
              <a:gd name="T22" fmla="*/ 64 w 128"/>
              <a:gd name="T23" fmla="*/ 104 h 177"/>
              <a:gd name="T24" fmla="*/ 106 w 128"/>
              <a:gd name="T25" fmla="*/ 62 h 177"/>
              <a:gd name="T26" fmla="*/ 64 w 128"/>
              <a:gd name="T27" fmla="*/ 20 h 177"/>
              <a:gd name="T28" fmla="*/ 64 w 128"/>
              <a:gd name="T29" fmla="*/ 40 h 177"/>
              <a:gd name="T30" fmla="*/ 44 w 128"/>
              <a:gd name="T31" fmla="*/ 60 h 177"/>
              <a:gd name="T32" fmla="*/ 64 w 128"/>
              <a:gd name="T33" fmla="*/ 80 h 177"/>
              <a:gd name="T34" fmla="*/ 84 w 128"/>
              <a:gd name="T35" fmla="*/ 60 h 177"/>
              <a:gd name="T36" fmla="*/ 64 w 128"/>
              <a:gd name="T37" fmla="*/ 40 h 17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Lst>
            <a:rect l="0" t="0" r="r" b="b"/>
            <a:pathLst>
              <a:path w="128" h="177">
                <a:moveTo>
                  <a:pt x="125" y="83"/>
                </a:moveTo>
                <a:cubicBezTo>
                  <a:pt x="120" y="104"/>
                  <a:pt x="105" y="138"/>
                  <a:pt x="64" y="177"/>
                </a:cubicBezTo>
                <a:cubicBezTo>
                  <a:pt x="64" y="177"/>
                  <a:pt x="5" y="122"/>
                  <a:pt x="0" y="71"/>
                </a:cubicBezTo>
                <a:cubicBezTo>
                  <a:pt x="0" y="71"/>
                  <a:pt x="0" y="70"/>
                  <a:pt x="0" y="70"/>
                </a:cubicBezTo>
                <a:cubicBezTo>
                  <a:pt x="0" y="68"/>
                  <a:pt x="0" y="66"/>
                  <a:pt x="0" y="64"/>
                </a:cubicBezTo>
                <a:cubicBezTo>
                  <a:pt x="0" y="29"/>
                  <a:pt x="28" y="0"/>
                  <a:pt x="64" y="0"/>
                </a:cubicBezTo>
                <a:cubicBezTo>
                  <a:pt x="99" y="0"/>
                  <a:pt x="128" y="29"/>
                  <a:pt x="128" y="64"/>
                </a:cubicBezTo>
                <a:cubicBezTo>
                  <a:pt x="128" y="64"/>
                  <a:pt x="128" y="65"/>
                  <a:pt x="127" y="68"/>
                </a:cubicBezTo>
                <a:cubicBezTo>
                  <a:pt x="127" y="73"/>
                  <a:pt x="126" y="78"/>
                  <a:pt x="125" y="83"/>
                </a:cubicBezTo>
                <a:close/>
                <a:moveTo>
                  <a:pt x="64" y="20"/>
                </a:moveTo>
                <a:cubicBezTo>
                  <a:pt x="40" y="20"/>
                  <a:pt x="22" y="39"/>
                  <a:pt x="22" y="62"/>
                </a:cubicBezTo>
                <a:cubicBezTo>
                  <a:pt x="22" y="85"/>
                  <a:pt x="40" y="104"/>
                  <a:pt x="64" y="104"/>
                </a:cubicBezTo>
                <a:cubicBezTo>
                  <a:pt x="87" y="104"/>
                  <a:pt x="106" y="85"/>
                  <a:pt x="106" y="62"/>
                </a:cubicBezTo>
                <a:cubicBezTo>
                  <a:pt x="106" y="39"/>
                  <a:pt x="87" y="20"/>
                  <a:pt x="64" y="20"/>
                </a:cubicBezTo>
                <a:close/>
                <a:moveTo>
                  <a:pt x="64" y="40"/>
                </a:moveTo>
                <a:cubicBezTo>
                  <a:pt x="53" y="40"/>
                  <a:pt x="44" y="49"/>
                  <a:pt x="44" y="60"/>
                </a:cubicBezTo>
                <a:cubicBezTo>
                  <a:pt x="44" y="71"/>
                  <a:pt x="53" y="80"/>
                  <a:pt x="64" y="80"/>
                </a:cubicBezTo>
                <a:cubicBezTo>
                  <a:pt x="75" y="80"/>
                  <a:pt x="84" y="71"/>
                  <a:pt x="84" y="60"/>
                </a:cubicBezTo>
                <a:cubicBezTo>
                  <a:pt x="84" y="49"/>
                  <a:pt x="75" y="40"/>
                  <a:pt x="64" y="40"/>
                </a:cubicBezTo>
                <a:close/>
              </a:path>
            </a:pathLst>
          </a:custGeom>
          <a:solidFill>
            <a:schemeClr val="accent5">
              <a:lumMod val="75000"/>
            </a:schemeClr>
          </a:solidFill>
          <a:ln>
            <a:noFill/>
          </a:ln>
          <a:effectLst/>
        </p:spPr>
        <p:txBody>
          <a:bodyPr vert="horz" wrap="square" lIns="91440" tIns="45720" rIns="91440" bIns="45720" numCol="1" anchor="t" anchorCtr="0" compatLnSpc="1">
            <a:prstTxWarp prst="textNoShape">
              <a:avLst/>
            </a:prstTxWarp>
          </a:bodyPr>
          <a:lstStyle/>
          <a:p>
            <a:endParaRPr lang="zh-CN" altLang="en-US">
              <a:solidFill>
                <a:schemeClr val="tx1">
                  <a:lumMod val="65000"/>
                  <a:lumOff val="35000"/>
                </a:schemeClr>
              </a:solidFill>
            </a:endParaRPr>
          </a:p>
        </p:txBody>
      </p:sp>
      <p:cxnSp>
        <p:nvCxnSpPr>
          <p:cNvPr id="73" name="直接连接符 72"/>
          <p:cNvCxnSpPr/>
          <p:nvPr/>
        </p:nvCxnSpPr>
        <p:spPr>
          <a:xfrm>
            <a:off x="1611478" y="2389686"/>
            <a:ext cx="4032000" cy="0"/>
          </a:xfrm>
          <a:prstGeom prst="line">
            <a:avLst/>
          </a:prstGeom>
          <a:ln>
            <a:solidFill>
              <a:schemeClr val="bg1">
                <a:lumMod val="75000"/>
              </a:schemeClr>
            </a:solidFill>
          </a:ln>
        </p:spPr>
        <p:style>
          <a:lnRef idx="1">
            <a:schemeClr val="accent1"/>
          </a:lnRef>
          <a:fillRef idx="0">
            <a:schemeClr val="accent1"/>
          </a:fillRef>
          <a:effectRef idx="0">
            <a:schemeClr val="accent1"/>
          </a:effectRef>
          <a:fontRef idx="minor">
            <a:schemeClr val="tx1"/>
          </a:fontRef>
        </p:style>
      </p:cxnSp>
      <p:cxnSp>
        <p:nvCxnSpPr>
          <p:cNvPr id="74" name="直接连接符 73"/>
          <p:cNvCxnSpPr/>
          <p:nvPr/>
        </p:nvCxnSpPr>
        <p:spPr>
          <a:xfrm>
            <a:off x="6655400" y="2389686"/>
            <a:ext cx="4032000" cy="0"/>
          </a:xfrm>
          <a:prstGeom prst="line">
            <a:avLst/>
          </a:prstGeom>
          <a:ln>
            <a:solidFill>
              <a:schemeClr val="bg1">
                <a:lumMod val="75000"/>
              </a:schemeClr>
            </a:solidFill>
          </a:ln>
        </p:spPr>
        <p:style>
          <a:lnRef idx="1">
            <a:schemeClr val="accent1"/>
          </a:lnRef>
          <a:fillRef idx="0">
            <a:schemeClr val="accent1"/>
          </a:fillRef>
          <a:effectRef idx="0">
            <a:schemeClr val="accent1"/>
          </a:effectRef>
          <a:fontRef idx="minor">
            <a:schemeClr val="tx1"/>
          </a:fontRef>
        </p:style>
      </p:cxnSp>
      <p:cxnSp>
        <p:nvCxnSpPr>
          <p:cNvPr id="75" name="直接连接符 74"/>
          <p:cNvCxnSpPr/>
          <p:nvPr/>
        </p:nvCxnSpPr>
        <p:spPr>
          <a:xfrm>
            <a:off x="1611478" y="4745124"/>
            <a:ext cx="4032000" cy="0"/>
          </a:xfrm>
          <a:prstGeom prst="line">
            <a:avLst/>
          </a:prstGeom>
          <a:ln>
            <a:solidFill>
              <a:schemeClr val="bg1">
                <a:lumMod val="75000"/>
              </a:schemeClr>
            </a:solidFill>
          </a:ln>
        </p:spPr>
        <p:style>
          <a:lnRef idx="1">
            <a:schemeClr val="accent1"/>
          </a:lnRef>
          <a:fillRef idx="0">
            <a:schemeClr val="accent1"/>
          </a:fillRef>
          <a:effectRef idx="0">
            <a:schemeClr val="accent1"/>
          </a:effectRef>
          <a:fontRef idx="minor">
            <a:schemeClr val="tx1"/>
          </a:fontRef>
        </p:style>
      </p:cxnSp>
      <p:cxnSp>
        <p:nvCxnSpPr>
          <p:cNvPr id="76" name="直接连接符 75"/>
          <p:cNvCxnSpPr/>
          <p:nvPr/>
        </p:nvCxnSpPr>
        <p:spPr>
          <a:xfrm>
            <a:off x="6655400" y="4745124"/>
            <a:ext cx="4032000" cy="0"/>
          </a:xfrm>
          <a:prstGeom prst="line">
            <a:avLst/>
          </a:prstGeom>
          <a:ln>
            <a:solidFill>
              <a:schemeClr val="bg1">
                <a:lumMod val="75000"/>
              </a:schemeClr>
            </a:solidFill>
          </a:ln>
        </p:spPr>
        <p:style>
          <a:lnRef idx="1">
            <a:schemeClr val="accent1"/>
          </a:lnRef>
          <a:fillRef idx="0">
            <a:schemeClr val="accent1"/>
          </a:fillRef>
          <a:effectRef idx="0">
            <a:schemeClr val="accent1"/>
          </a:effectRef>
          <a:fontRef idx="minor">
            <a:schemeClr val="tx1"/>
          </a:fontRef>
        </p:style>
      </p:cxnSp>
      <p:sp>
        <p:nvSpPr>
          <p:cNvPr id="77" name="TextBox 498"/>
          <p:cNvSpPr txBox="1"/>
          <p:nvPr/>
        </p:nvSpPr>
        <p:spPr>
          <a:xfrm>
            <a:off x="4224649" y="1958822"/>
            <a:ext cx="1569660" cy="369332"/>
          </a:xfrm>
          <a:prstGeom prst="rect">
            <a:avLst/>
          </a:prstGeom>
          <a:noFill/>
        </p:spPr>
        <p:txBody>
          <a:bodyPr wrap="none" rtlCol="0" anchor="ctr">
            <a:spAutoFit/>
          </a:bodyPr>
          <a:lstStyle/>
          <a:p>
            <a:pPr>
              <a:spcBef>
                <a:spcPct val="0"/>
              </a:spcBef>
              <a:buFont typeface="Arial" charset="0"/>
              <a:buNone/>
            </a:pPr>
            <a:r>
              <a:rPr lang="zh-CN" altLang="en-US" b="1" dirty="0" smtClean="0">
                <a:solidFill>
                  <a:schemeClr val="tx1">
                    <a:lumMod val="65000"/>
                    <a:lumOff val="35000"/>
                  </a:schemeClr>
                </a:solidFill>
                <a:latin typeface="微软雅黑" panose="020B0503020204020204" pitchFamily="34" charset="-122"/>
                <a:ea typeface="微软雅黑" panose="020B0503020204020204" pitchFamily="34" charset="-122"/>
                <a:cs typeface="Arial" panose="020B0604020202020204" pitchFamily="34" charset="0"/>
              </a:rPr>
              <a:t>点击输入标题</a:t>
            </a:r>
            <a:endParaRPr lang="zh-CN" altLang="en-US" b="1" dirty="0">
              <a:solidFill>
                <a:schemeClr val="tx1">
                  <a:lumMod val="65000"/>
                  <a:lumOff val="35000"/>
                </a:schemeClr>
              </a:solidFill>
              <a:latin typeface="微软雅黑" panose="020B0503020204020204" pitchFamily="34" charset="-122"/>
              <a:ea typeface="微软雅黑" panose="020B0503020204020204" pitchFamily="34" charset="-122"/>
              <a:cs typeface="Arial" panose="020B0604020202020204" pitchFamily="34" charset="0"/>
            </a:endParaRPr>
          </a:p>
        </p:txBody>
      </p:sp>
      <p:sp>
        <p:nvSpPr>
          <p:cNvPr id="78" name="TextBox 499"/>
          <p:cNvSpPr txBox="1"/>
          <p:nvPr/>
        </p:nvSpPr>
        <p:spPr>
          <a:xfrm>
            <a:off x="9239366" y="1958822"/>
            <a:ext cx="1569660" cy="369332"/>
          </a:xfrm>
          <a:prstGeom prst="rect">
            <a:avLst/>
          </a:prstGeom>
          <a:noFill/>
        </p:spPr>
        <p:txBody>
          <a:bodyPr wrap="none" rtlCol="0" anchor="ctr">
            <a:spAutoFit/>
          </a:bodyPr>
          <a:lstStyle/>
          <a:p>
            <a:pPr>
              <a:spcBef>
                <a:spcPct val="0"/>
              </a:spcBef>
              <a:buFont typeface="Arial" charset="0"/>
              <a:buNone/>
            </a:pPr>
            <a:r>
              <a:rPr lang="zh-CN" altLang="en-US" b="1" dirty="0" smtClean="0">
                <a:solidFill>
                  <a:schemeClr val="tx1">
                    <a:lumMod val="65000"/>
                    <a:lumOff val="35000"/>
                  </a:schemeClr>
                </a:solidFill>
                <a:latin typeface="微软雅黑" panose="020B0503020204020204" pitchFamily="34" charset="-122"/>
                <a:ea typeface="微软雅黑" panose="020B0503020204020204" pitchFamily="34" charset="-122"/>
                <a:cs typeface="Arial" panose="020B0604020202020204" pitchFamily="34" charset="0"/>
              </a:rPr>
              <a:t>点击输入标题</a:t>
            </a:r>
            <a:endParaRPr lang="zh-CN" altLang="en-US" b="1" dirty="0">
              <a:solidFill>
                <a:schemeClr val="tx1">
                  <a:lumMod val="65000"/>
                  <a:lumOff val="35000"/>
                </a:schemeClr>
              </a:solidFill>
              <a:latin typeface="微软雅黑" panose="020B0503020204020204" pitchFamily="34" charset="-122"/>
              <a:ea typeface="微软雅黑" panose="020B0503020204020204" pitchFamily="34" charset="-122"/>
              <a:cs typeface="Arial" panose="020B0604020202020204" pitchFamily="34" charset="0"/>
            </a:endParaRPr>
          </a:p>
        </p:txBody>
      </p:sp>
      <p:sp>
        <p:nvSpPr>
          <p:cNvPr id="80" name="TextBox 500"/>
          <p:cNvSpPr txBox="1"/>
          <p:nvPr/>
        </p:nvSpPr>
        <p:spPr>
          <a:xfrm>
            <a:off x="4224649" y="4283804"/>
            <a:ext cx="1569660" cy="369332"/>
          </a:xfrm>
          <a:prstGeom prst="rect">
            <a:avLst/>
          </a:prstGeom>
          <a:noFill/>
        </p:spPr>
        <p:txBody>
          <a:bodyPr wrap="none" rtlCol="0" anchor="ctr">
            <a:spAutoFit/>
          </a:bodyPr>
          <a:lstStyle/>
          <a:p>
            <a:pPr>
              <a:spcBef>
                <a:spcPct val="0"/>
              </a:spcBef>
              <a:buFont typeface="Arial" charset="0"/>
              <a:buNone/>
            </a:pPr>
            <a:r>
              <a:rPr lang="zh-CN" altLang="en-US" b="1" dirty="0" smtClean="0">
                <a:solidFill>
                  <a:schemeClr val="tx1">
                    <a:lumMod val="65000"/>
                    <a:lumOff val="35000"/>
                  </a:schemeClr>
                </a:solidFill>
                <a:latin typeface="微软雅黑" panose="020B0503020204020204" pitchFamily="34" charset="-122"/>
                <a:ea typeface="微软雅黑" panose="020B0503020204020204" pitchFamily="34" charset="-122"/>
                <a:cs typeface="Arial" panose="020B0604020202020204" pitchFamily="34" charset="0"/>
              </a:rPr>
              <a:t>点击输入标题</a:t>
            </a:r>
            <a:endParaRPr lang="zh-CN" altLang="en-US" b="1" dirty="0">
              <a:solidFill>
                <a:schemeClr val="tx1">
                  <a:lumMod val="65000"/>
                  <a:lumOff val="35000"/>
                </a:schemeClr>
              </a:solidFill>
              <a:latin typeface="微软雅黑" panose="020B0503020204020204" pitchFamily="34" charset="-122"/>
              <a:ea typeface="微软雅黑" panose="020B0503020204020204" pitchFamily="34" charset="-122"/>
              <a:cs typeface="Arial" panose="020B0604020202020204" pitchFamily="34" charset="0"/>
            </a:endParaRPr>
          </a:p>
        </p:txBody>
      </p:sp>
      <p:sp>
        <p:nvSpPr>
          <p:cNvPr id="81" name="TextBox 501"/>
          <p:cNvSpPr txBox="1"/>
          <p:nvPr/>
        </p:nvSpPr>
        <p:spPr>
          <a:xfrm>
            <a:off x="9239366" y="4283804"/>
            <a:ext cx="1569660" cy="369332"/>
          </a:xfrm>
          <a:prstGeom prst="rect">
            <a:avLst/>
          </a:prstGeom>
          <a:noFill/>
        </p:spPr>
        <p:txBody>
          <a:bodyPr wrap="none" rtlCol="0" anchor="ctr">
            <a:spAutoFit/>
          </a:bodyPr>
          <a:lstStyle/>
          <a:p>
            <a:pPr>
              <a:spcBef>
                <a:spcPct val="0"/>
              </a:spcBef>
              <a:buFont typeface="Arial" charset="0"/>
              <a:buNone/>
            </a:pPr>
            <a:r>
              <a:rPr lang="zh-CN" altLang="en-US" b="1" dirty="0" smtClean="0">
                <a:solidFill>
                  <a:schemeClr val="tx1">
                    <a:lumMod val="65000"/>
                    <a:lumOff val="35000"/>
                  </a:schemeClr>
                </a:solidFill>
                <a:latin typeface="微软雅黑" panose="020B0503020204020204" pitchFamily="34" charset="-122"/>
                <a:ea typeface="微软雅黑" panose="020B0503020204020204" pitchFamily="34" charset="-122"/>
                <a:cs typeface="Arial" panose="020B0604020202020204" pitchFamily="34" charset="0"/>
              </a:rPr>
              <a:t>点击输入标题</a:t>
            </a:r>
            <a:endParaRPr lang="zh-CN" altLang="en-US" b="1" dirty="0">
              <a:solidFill>
                <a:schemeClr val="tx1">
                  <a:lumMod val="65000"/>
                  <a:lumOff val="35000"/>
                </a:schemeClr>
              </a:solidFill>
              <a:latin typeface="微软雅黑" panose="020B0503020204020204" pitchFamily="34" charset="-122"/>
              <a:ea typeface="微软雅黑" panose="020B0503020204020204" pitchFamily="34" charset="-122"/>
              <a:cs typeface="Arial" panose="020B0604020202020204" pitchFamily="34" charset="0"/>
            </a:endParaRPr>
          </a:p>
        </p:txBody>
      </p:sp>
      <p:sp>
        <p:nvSpPr>
          <p:cNvPr id="82" name="TextBox 503"/>
          <p:cNvSpPr txBox="1"/>
          <p:nvPr/>
        </p:nvSpPr>
        <p:spPr>
          <a:xfrm>
            <a:off x="1486254" y="2479734"/>
            <a:ext cx="4296169" cy="932563"/>
          </a:xfrm>
          <a:prstGeom prst="rect">
            <a:avLst/>
          </a:prstGeom>
          <a:noFill/>
        </p:spPr>
        <p:txBody>
          <a:bodyPr wrap="square" rtlCol="0">
            <a:spAutoFit/>
          </a:bodyPr>
          <a:lstStyle/>
          <a:p>
            <a:pPr>
              <a:lnSpc>
                <a:spcPct val="130000"/>
              </a:lnSpc>
            </a:pPr>
            <a:r>
              <a:rPr lang="zh-CN" altLang="en-US" sz="1400" dirty="0">
                <a:solidFill>
                  <a:schemeClr val="tx1">
                    <a:lumMod val="65000"/>
                    <a:lumOff val="35000"/>
                  </a:schemeClr>
                </a:solidFill>
                <a:latin typeface="微软雅黑" pitchFamily="34" charset="-122"/>
                <a:ea typeface="微软雅黑" pitchFamily="34" charset="-122"/>
              </a:rPr>
              <a:t>您的内容打在这里，或者通过复制您的文本后，在此框中选择粘贴，并选择只保留文字</a:t>
            </a:r>
            <a:r>
              <a:rPr lang="zh-CN" altLang="en-US" sz="1400" dirty="0">
                <a:solidFill>
                  <a:schemeClr val="tx1">
                    <a:lumMod val="65000"/>
                    <a:lumOff val="35000"/>
                  </a:schemeClr>
                </a:solidFill>
                <a:latin typeface="微软雅黑" pitchFamily="34" charset="-122"/>
                <a:ea typeface="微软雅黑" pitchFamily="34" charset="-122"/>
                <a:sym typeface="微软雅黑" pitchFamily="34" charset="-122"/>
              </a:rPr>
              <a:t>，在此录入上述图表的描述说明。</a:t>
            </a:r>
            <a:endParaRPr lang="zh-CN" altLang="en-US" sz="1400" dirty="0">
              <a:solidFill>
                <a:schemeClr val="tx1">
                  <a:lumMod val="65000"/>
                  <a:lumOff val="35000"/>
                </a:schemeClr>
              </a:solidFill>
              <a:latin typeface="微软雅黑" pitchFamily="34" charset="-122"/>
              <a:ea typeface="微软雅黑" pitchFamily="34" charset="-122"/>
            </a:endParaRPr>
          </a:p>
        </p:txBody>
      </p:sp>
      <p:sp>
        <p:nvSpPr>
          <p:cNvPr id="83" name="TextBox 504"/>
          <p:cNvSpPr txBox="1"/>
          <p:nvPr/>
        </p:nvSpPr>
        <p:spPr>
          <a:xfrm>
            <a:off x="6553801" y="2479734"/>
            <a:ext cx="4296169" cy="932563"/>
          </a:xfrm>
          <a:prstGeom prst="rect">
            <a:avLst/>
          </a:prstGeom>
          <a:noFill/>
        </p:spPr>
        <p:txBody>
          <a:bodyPr wrap="square" rtlCol="0">
            <a:spAutoFit/>
          </a:bodyPr>
          <a:lstStyle>
            <a:defPPr>
              <a:defRPr lang="zh-CN"/>
            </a:defPPr>
            <a:lvl1pPr>
              <a:lnSpc>
                <a:spcPct val="130000"/>
              </a:lnSpc>
              <a:defRPr sz="1400">
                <a:solidFill>
                  <a:schemeClr val="tx1">
                    <a:lumMod val="75000"/>
                    <a:lumOff val="25000"/>
                  </a:schemeClr>
                </a:solidFill>
                <a:latin typeface="微软雅黑" pitchFamily="34" charset="-122"/>
                <a:ea typeface="微软雅黑" pitchFamily="34" charset="-122"/>
              </a:defRPr>
            </a:lvl1pPr>
          </a:lstStyle>
          <a:p>
            <a:r>
              <a:rPr lang="zh-CN" altLang="en-US" dirty="0">
                <a:solidFill>
                  <a:schemeClr val="tx1">
                    <a:lumMod val="65000"/>
                    <a:lumOff val="35000"/>
                  </a:schemeClr>
                </a:solidFill>
              </a:rPr>
              <a:t>您的内容打在这里，或者通过复制您的文本后，在此框中选择粘贴，并选择只保留文字</a:t>
            </a:r>
            <a:r>
              <a:rPr lang="zh-CN" altLang="en-US" dirty="0">
                <a:solidFill>
                  <a:schemeClr val="tx1">
                    <a:lumMod val="65000"/>
                    <a:lumOff val="35000"/>
                  </a:schemeClr>
                </a:solidFill>
                <a:sym typeface="微软雅黑" pitchFamily="34" charset="-122"/>
              </a:rPr>
              <a:t>，在此录入上述图表的描述说明。</a:t>
            </a:r>
            <a:endParaRPr lang="zh-CN" altLang="en-US" dirty="0">
              <a:solidFill>
                <a:schemeClr val="tx1">
                  <a:lumMod val="65000"/>
                  <a:lumOff val="35000"/>
                </a:schemeClr>
              </a:solidFill>
            </a:endParaRPr>
          </a:p>
        </p:txBody>
      </p:sp>
      <p:sp>
        <p:nvSpPr>
          <p:cNvPr id="84" name="TextBox 505"/>
          <p:cNvSpPr txBox="1"/>
          <p:nvPr/>
        </p:nvSpPr>
        <p:spPr>
          <a:xfrm>
            <a:off x="1486254" y="4845598"/>
            <a:ext cx="4296169" cy="932563"/>
          </a:xfrm>
          <a:prstGeom prst="rect">
            <a:avLst/>
          </a:prstGeom>
          <a:noFill/>
        </p:spPr>
        <p:txBody>
          <a:bodyPr wrap="square" rtlCol="0">
            <a:spAutoFit/>
          </a:bodyPr>
          <a:lstStyle>
            <a:defPPr>
              <a:defRPr lang="zh-CN"/>
            </a:defPPr>
            <a:lvl1pPr>
              <a:lnSpc>
                <a:spcPct val="130000"/>
              </a:lnSpc>
              <a:defRPr sz="1400">
                <a:solidFill>
                  <a:schemeClr val="tx1">
                    <a:lumMod val="75000"/>
                    <a:lumOff val="25000"/>
                  </a:schemeClr>
                </a:solidFill>
                <a:latin typeface="微软雅黑" pitchFamily="34" charset="-122"/>
                <a:ea typeface="微软雅黑" pitchFamily="34" charset="-122"/>
              </a:defRPr>
            </a:lvl1pPr>
          </a:lstStyle>
          <a:p>
            <a:r>
              <a:rPr lang="zh-CN" altLang="en-US" dirty="0">
                <a:solidFill>
                  <a:schemeClr val="tx1">
                    <a:lumMod val="65000"/>
                    <a:lumOff val="35000"/>
                  </a:schemeClr>
                </a:solidFill>
              </a:rPr>
              <a:t>您的内容打在这里，或者通过复制您的文本后，在此框中选择粘贴，并选择只保留文字</a:t>
            </a:r>
            <a:r>
              <a:rPr lang="zh-CN" altLang="en-US" dirty="0">
                <a:solidFill>
                  <a:schemeClr val="tx1">
                    <a:lumMod val="65000"/>
                    <a:lumOff val="35000"/>
                  </a:schemeClr>
                </a:solidFill>
                <a:sym typeface="微软雅黑" pitchFamily="34" charset="-122"/>
              </a:rPr>
              <a:t>，在此录入上述图表的描述说明。</a:t>
            </a:r>
            <a:endParaRPr lang="zh-CN" altLang="en-US" dirty="0">
              <a:solidFill>
                <a:schemeClr val="tx1">
                  <a:lumMod val="65000"/>
                  <a:lumOff val="35000"/>
                </a:schemeClr>
              </a:solidFill>
            </a:endParaRPr>
          </a:p>
        </p:txBody>
      </p:sp>
      <p:sp>
        <p:nvSpPr>
          <p:cNvPr id="85" name="TextBox 506"/>
          <p:cNvSpPr txBox="1"/>
          <p:nvPr/>
        </p:nvSpPr>
        <p:spPr>
          <a:xfrm>
            <a:off x="6553801" y="4845598"/>
            <a:ext cx="4296169" cy="932563"/>
          </a:xfrm>
          <a:prstGeom prst="rect">
            <a:avLst/>
          </a:prstGeom>
          <a:noFill/>
        </p:spPr>
        <p:txBody>
          <a:bodyPr wrap="square" rtlCol="0">
            <a:spAutoFit/>
          </a:bodyPr>
          <a:lstStyle>
            <a:defPPr>
              <a:defRPr lang="zh-CN"/>
            </a:defPPr>
            <a:lvl1pPr>
              <a:lnSpc>
                <a:spcPct val="130000"/>
              </a:lnSpc>
              <a:defRPr sz="1400">
                <a:solidFill>
                  <a:schemeClr val="tx1">
                    <a:lumMod val="75000"/>
                    <a:lumOff val="25000"/>
                  </a:schemeClr>
                </a:solidFill>
                <a:latin typeface="微软雅黑" pitchFamily="34" charset="-122"/>
                <a:ea typeface="微软雅黑" pitchFamily="34" charset="-122"/>
              </a:defRPr>
            </a:lvl1pPr>
          </a:lstStyle>
          <a:p>
            <a:r>
              <a:rPr lang="zh-CN" altLang="en-US" dirty="0">
                <a:solidFill>
                  <a:schemeClr val="tx1">
                    <a:lumMod val="65000"/>
                    <a:lumOff val="35000"/>
                  </a:schemeClr>
                </a:solidFill>
              </a:rPr>
              <a:t>您的内容打在这里，或者通过复制您的文本后，在此框中选择粘贴，并选择只保留文字</a:t>
            </a:r>
            <a:r>
              <a:rPr lang="zh-CN" altLang="en-US" dirty="0">
                <a:solidFill>
                  <a:schemeClr val="tx1">
                    <a:lumMod val="65000"/>
                    <a:lumOff val="35000"/>
                  </a:schemeClr>
                </a:solidFill>
                <a:sym typeface="微软雅黑" pitchFamily="34" charset="-122"/>
              </a:rPr>
              <a:t>，在此录入上述图表的描述说明。</a:t>
            </a:r>
            <a:endParaRPr lang="zh-CN" altLang="en-US" dirty="0">
              <a:solidFill>
                <a:schemeClr val="tx1">
                  <a:lumMod val="65000"/>
                  <a:lumOff val="35000"/>
                </a:schemeClr>
              </a:solidFill>
            </a:endParaRPr>
          </a:p>
        </p:txBody>
      </p:sp>
      <p:sp>
        <p:nvSpPr>
          <p:cNvPr id="91" name="六边形 90"/>
          <p:cNvSpPr/>
          <p:nvPr/>
        </p:nvSpPr>
        <p:spPr>
          <a:xfrm>
            <a:off x="241896" y="125398"/>
            <a:ext cx="481345" cy="414953"/>
          </a:xfrm>
          <a:prstGeom prst="hexagon">
            <a:avLst/>
          </a:prstGeom>
          <a:solidFill>
            <a:schemeClr val="accent5">
              <a:lumMod val="75000"/>
            </a:schemeClr>
          </a:solidFill>
          <a:ln>
            <a:solidFill>
              <a:schemeClr val="accent5">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92" name="六边形 91"/>
          <p:cNvSpPr/>
          <p:nvPr/>
        </p:nvSpPr>
        <p:spPr>
          <a:xfrm>
            <a:off x="624979" y="392472"/>
            <a:ext cx="261790" cy="225682"/>
          </a:xfrm>
          <a:prstGeom prst="hexagon">
            <a:avLst/>
          </a:prstGeom>
          <a:solidFill>
            <a:schemeClr val="accent5">
              <a:lumMod val="75000"/>
            </a:schemeClr>
          </a:solidFill>
          <a:ln w="12700">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93" name="KSO_Shape"/>
          <p:cNvSpPr>
            <a:spLocks/>
          </p:cNvSpPr>
          <p:nvPr/>
        </p:nvSpPr>
        <p:spPr bwMode="auto">
          <a:xfrm>
            <a:off x="336091" y="221543"/>
            <a:ext cx="292954" cy="249498"/>
          </a:xfrm>
          <a:custGeom>
            <a:avLst/>
            <a:gdLst>
              <a:gd name="T0" fmla="*/ 432030 w 2125663"/>
              <a:gd name="T1" fmla="*/ 1344893 h 1811338"/>
              <a:gd name="T2" fmla="*/ 462740 w 2125663"/>
              <a:gd name="T3" fmla="*/ 1477960 h 1811338"/>
              <a:gd name="T4" fmla="*/ 513638 w 2125663"/>
              <a:gd name="T5" fmla="*/ 1557743 h 1811338"/>
              <a:gd name="T6" fmla="*/ 516481 w 2125663"/>
              <a:gd name="T7" fmla="*/ 1336346 h 1811338"/>
              <a:gd name="T8" fmla="*/ 503401 w 2125663"/>
              <a:gd name="T9" fmla="*/ 1310416 h 1811338"/>
              <a:gd name="T10" fmla="*/ 515913 w 2125663"/>
              <a:gd name="T11" fmla="*/ 1250009 h 1811338"/>
              <a:gd name="T12" fmla="*/ 618846 w 2125663"/>
              <a:gd name="T13" fmla="*/ 1242885 h 1811338"/>
              <a:gd name="T14" fmla="*/ 643583 w 2125663"/>
              <a:gd name="T15" fmla="*/ 1263116 h 1811338"/>
              <a:gd name="T16" fmla="*/ 642446 w 2125663"/>
              <a:gd name="T17" fmla="*/ 1324948 h 1811338"/>
              <a:gd name="T18" fmla="*/ 619414 w 2125663"/>
              <a:gd name="T19" fmla="*/ 1342899 h 1811338"/>
              <a:gd name="T20" fmla="*/ 664057 w 2125663"/>
              <a:gd name="T21" fmla="*/ 1524691 h 1811338"/>
              <a:gd name="T22" fmla="*/ 704434 w 2125663"/>
              <a:gd name="T23" fmla="*/ 1417553 h 1811338"/>
              <a:gd name="T24" fmla="*/ 725191 w 2125663"/>
              <a:gd name="T25" fmla="*/ 1259697 h 1811338"/>
              <a:gd name="T26" fmla="*/ 857412 w 2125663"/>
              <a:gd name="T27" fmla="*/ 1192451 h 1811338"/>
              <a:gd name="T28" fmla="*/ 923096 w 2125663"/>
              <a:gd name="T29" fmla="*/ 1212682 h 1811338"/>
              <a:gd name="T30" fmla="*/ 970013 w 2125663"/>
              <a:gd name="T31" fmla="*/ 1259697 h 1811338"/>
              <a:gd name="T32" fmla="*/ 990201 w 2125663"/>
              <a:gd name="T33" fmla="*/ 1325233 h 1811338"/>
              <a:gd name="T34" fmla="*/ 980818 w 2125663"/>
              <a:gd name="T35" fmla="*/ 1537228 h 1811338"/>
              <a:gd name="T36" fmla="*/ 935891 w 2125663"/>
              <a:gd name="T37" fmla="*/ 1570566 h 1811338"/>
              <a:gd name="T38" fmla="*/ 798837 w 2125663"/>
              <a:gd name="T39" fmla="*/ 1607608 h 1811338"/>
              <a:gd name="T40" fmla="*/ 617424 w 2125663"/>
              <a:gd name="T41" fmla="*/ 1622140 h 1811338"/>
              <a:gd name="T42" fmla="*/ 428049 w 2125663"/>
              <a:gd name="T43" fmla="*/ 1615872 h 1811338"/>
              <a:gd name="T44" fmla="*/ 264551 w 2125663"/>
              <a:gd name="T45" fmla="*/ 1588232 h 1811338"/>
              <a:gd name="T46" fmla="*/ 180669 w 2125663"/>
              <a:gd name="T47" fmla="*/ 1549481 h 1811338"/>
              <a:gd name="T48" fmla="*/ 159912 w 2125663"/>
              <a:gd name="T49" fmla="*/ 1517283 h 1811338"/>
              <a:gd name="T50" fmla="*/ 167873 w 2125663"/>
              <a:gd name="T51" fmla="*/ 1284201 h 1811338"/>
              <a:gd name="T52" fmla="*/ 205123 w 2125663"/>
              <a:gd name="T53" fmla="*/ 1228638 h 1811338"/>
              <a:gd name="T54" fmla="*/ 264266 w 2125663"/>
              <a:gd name="T55" fmla="*/ 1196440 h 1811338"/>
              <a:gd name="T56" fmla="*/ 421225 w 2125663"/>
              <a:gd name="T57" fmla="*/ 1183048 h 1811338"/>
              <a:gd name="T58" fmla="*/ 433514 w 2125663"/>
              <a:gd name="T59" fmla="*/ 761303 h 1811338"/>
              <a:gd name="T60" fmla="*/ 391450 w 2125663"/>
              <a:gd name="T61" fmla="*/ 813630 h 1811338"/>
              <a:gd name="T62" fmla="*/ 379229 w 2125663"/>
              <a:gd name="T63" fmla="*/ 902075 h 1811338"/>
              <a:gd name="T64" fmla="*/ 414756 w 2125663"/>
              <a:gd name="T65" fmla="*/ 1016114 h 1811338"/>
              <a:gd name="T66" fmla="*/ 487516 w 2125663"/>
              <a:gd name="T67" fmla="*/ 1099439 h 1811338"/>
              <a:gd name="T68" fmla="*/ 567666 w 2125663"/>
              <a:gd name="T69" fmla="*/ 1135272 h 1811338"/>
              <a:gd name="T70" fmla="*/ 645542 w 2125663"/>
              <a:gd name="T71" fmla="*/ 1111099 h 1811338"/>
              <a:gd name="T72" fmla="*/ 722282 w 2125663"/>
              <a:gd name="T73" fmla="*/ 1035452 h 1811338"/>
              <a:gd name="T74" fmla="*/ 767757 w 2125663"/>
              <a:gd name="T75" fmla="*/ 926248 h 1811338"/>
              <a:gd name="T76" fmla="*/ 666290 w 2125663"/>
              <a:gd name="T77" fmla="*/ 863967 h 1811338"/>
              <a:gd name="T78" fmla="*/ 546918 w 2125663"/>
              <a:gd name="T79" fmla="*/ 832116 h 1811338"/>
              <a:gd name="T80" fmla="*/ 484389 w 2125663"/>
              <a:gd name="T81" fmla="*/ 790595 h 1811338"/>
              <a:gd name="T82" fmla="*/ 452273 w 2125663"/>
              <a:gd name="T83" fmla="*/ 760734 h 1811338"/>
              <a:gd name="T84" fmla="*/ 568234 w 2125663"/>
              <a:gd name="T85" fmla="*/ 587258 h 1811338"/>
              <a:gd name="T86" fmla="*/ 631616 w 2125663"/>
              <a:gd name="T87" fmla="*/ 594937 h 1811338"/>
              <a:gd name="T88" fmla="*/ 705513 w 2125663"/>
              <a:gd name="T89" fmla="*/ 631054 h 1811338"/>
              <a:gd name="T90" fmla="*/ 790210 w 2125663"/>
              <a:gd name="T91" fmla="*/ 732864 h 1811338"/>
              <a:gd name="T92" fmla="*/ 826306 w 2125663"/>
              <a:gd name="T93" fmla="*/ 873920 h 1811338"/>
              <a:gd name="T94" fmla="*/ 818064 w 2125663"/>
              <a:gd name="T95" fmla="*/ 959237 h 1811338"/>
              <a:gd name="T96" fmla="*/ 780831 w 2125663"/>
              <a:gd name="T97" fmla="*/ 1048534 h 1811338"/>
              <a:gd name="T98" fmla="*/ 687607 w 2125663"/>
              <a:gd name="T99" fmla="*/ 1148922 h 1811338"/>
              <a:gd name="T100" fmla="*/ 588983 w 2125663"/>
              <a:gd name="T101" fmla="*/ 1190727 h 1811338"/>
              <a:gd name="T102" fmla="*/ 525033 w 2125663"/>
              <a:gd name="T103" fmla="*/ 1182480 h 1811338"/>
              <a:gd name="T104" fmla="*/ 421293 w 2125663"/>
              <a:gd name="T105" fmla="*/ 1115081 h 1811338"/>
              <a:gd name="T106" fmla="*/ 345406 w 2125663"/>
              <a:gd name="T107" fmla="*/ 1002463 h 1811338"/>
              <a:gd name="T108" fmla="*/ 325511 w 2125663"/>
              <a:gd name="T109" fmla="*/ 929092 h 1811338"/>
              <a:gd name="T110" fmla="*/ 330627 w 2125663"/>
              <a:gd name="T111" fmla="*/ 813915 h 1811338"/>
              <a:gd name="T112" fmla="*/ 388324 w 2125663"/>
              <a:gd name="T113" fmla="*/ 686510 h 1811338"/>
              <a:gd name="T114" fmla="*/ 482400 w 2125663"/>
              <a:gd name="T115" fmla="*/ 608303 h 1811338"/>
              <a:gd name="T116" fmla="*/ 542939 w 2125663"/>
              <a:gd name="T117" fmla="*/ 589534 h 1811338"/>
              <a:gd name="T118" fmla="*/ 0 w 2125663"/>
              <a:gd name="T119" fmla="*/ 0 h 1811338"/>
              <a:gd name="T120" fmla="*/ 174993 w 2125663"/>
              <a:gd name="T121" fmla="*/ 1118883 h 1811338"/>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60000 65536"/>
              <a:gd name="T172" fmla="*/ 0 60000 65536"/>
              <a:gd name="T173" fmla="*/ 0 60000 65536"/>
              <a:gd name="T174" fmla="*/ 0 60000 65536"/>
              <a:gd name="T175" fmla="*/ 0 60000 65536"/>
              <a:gd name="T176" fmla="*/ 0 60000 65536"/>
              <a:gd name="T177" fmla="*/ 0 60000 65536"/>
              <a:gd name="T178" fmla="*/ 0 60000 65536"/>
              <a:gd name="T179" fmla="*/ 0 60000 65536"/>
              <a:gd name="T180" fmla="*/ 0 60000 65536"/>
              <a:gd name="T181" fmla="*/ 0 60000 65536"/>
              <a:gd name="T182" fmla="*/ 0 60000 65536"/>
            </a:gdLst>
            <a:ahLst/>
            <a:cxnLst>
              <a:cxn ang="T122">
                <a:pos x="T0" y="T1"/>
              </a:cxn>
              <a:cxn ang="T123">
                <a:pos x="T2" y="T3"/>
              </a:cxn>
              <a:cxn ang="T124">
                <a:pos x="T4" y="T5"/>
              </a:cxn>
              <a:cxn ang="T125">
                <a:pos x="T6" y="T7"/>
              </a:cxn>
              <a:cxn ang="T126">
                <a:pos x="T8" y="T9"/>
              </a:cxn>
              <a:cxn ang="T127">
                <a:pos x="T10" y="T11"/>
              </a:cxn>
              <a:cxn ang="T128">
                <a:pos x="T12" y="T13"/>
              </a:cxn>
              <a:cxn ang="T129">
                <a:pos x="T14" y="T15"/>
              </a:cxn>
              <a:cxn ang="T130">
                <a:pos x="T16" y="T17"/>
              </a:cxn>
              <a:cxn ang="T131">
                <a:pos x="T18" y="T19"/>
              </a:cxn>
              <a:cxn ang="T132">
                <a:pos x="T20" y="T21"/>
              </a:cxn>
              <a:cxn ang="T133">
                <a:pos x="T22" y="T23"/>
              </a:cxn>
              <a:cxn ang="T134">
                <a:pos x="T24" y="T25"/>
              </a:cxn>
              <a:cxn ang="T135">
                <a:pos x="T26" y="T27"/>
              </a:cxn>
              <a:cxn ang="T136">
                <a:pos x="T28" y="T29"/>
              </a:cxn>
              <a:cxn ang="T137">
                <a:pos x="T30" y="T31"/>
              </a:cxn>
              <a:cxn ang="T138">
                <a:pos x="T32" y="T33"/>
              </a:cxn>
              <a:cxn ang="T139">
                <a:pos x="T34" y="T35"/>
              </a:cxn>
              <a:cxn ang="T140">
                <a:pos x="T36" y="T37"/>
              </a:cxn>
              <a:cxn ang="T141">
                <a:pos x="T38" y="T39"/>
              </a:cxn>
              <a:cxn ang="T142">
                <a:pos x="T40" y="T41"/>
              </a:cxn>
              <a:cxn ang="T143">
                <a:pos x="T42" y="T43"/>
              </a:cxn>
              <a:cxn ang="T144">
                <a:pos x="T44" y="T45"/>
              </a:cxn>
              <a:cxn ang="T145">
                <a:pos x="T46" y="T47"/>
              </a:cxn>
              <a:cxn ang="T146">
                <a:pos x="T48" y="T49"/>
              </a:cxn>
              <a:cxn ang="T147">
                <a:pos x="T50" y="T51"/>
              </a:cxn>
              <a:cxn ang="T148">
                <a:pos x="T52" y="T53"/>
              </a:cxn>
              <a:cxn ang="T149">
                <a:pos x="T54" y="T55"/>
              </a:cxn>
              <a:cxn ang="T150">
                <a:pos x="T56" y="T57"/>
              </a:cxn>
              <a:cxn ang="T151">
                <a:pos x="T58" y="T59"/>
              </a:cxn>
              <a:cxn ang="T152">
                <a:pos x="T60" y="T61"/>
              </a:cxn>
              <a:cxn ang="T153">
                <a:pos x="T62" y="T63"/>
              </a:cxn>
              <a:cxn ang="T154">
                <a:pos x="T64" y="T65"/>
              </a:cxn>
              <a:cxn ang="T155">
                <a:pos x="T66" y="T67"/>
              </a:cxn>
              <a:cxn ang="T156">
                <a:pos x="T68" y="T69"/>
              </a:cxn>
              <a:cxn ang="T157">
                <a:pos x="T70" y="T71"/>
              </a:cxn>
              <a:cxn ang="T158">
                <a:pos x="T72" y="T73"/>
              </a:cxn>
              <a:cxn ang="T159">
                <a:pos x="T74" y="T75"/>
              </a:cxn>
              <a:cxn ang="T160">
                <a:pos x="T76" y="T77"/>
              </a:cxn>
              <a:cxn ang="T161">
                <a:pos x="T78" y="T79"/>
              </a:cxn>
              <a:cxn ang="T162">
                <a:pos x="T80" y="T81"/>
              </a:cxn>
              <a:cxn ang="T163">
                <a:pos x="T82" y="T83"/>
              </a:cxn>
              <a:cxn ang="T164">
                <a:pos x="T84" y="T85"/>
              </a:cxn>
              <a:cxn ang="T165">
                <a:pos x="T86" y="T87"/>
              </a:cxn>
              <a:cxn ang="T166">
                <a:pos x="T88" y="T89"/>
              </a:cxn>
              <a:cxn ang="T167">
                <a:pos x="T90" y="T91"/>
              </a:cxn>
              <a:cxn ang="T168">
                <a:pos x="T92" y="T93"/>
              </a:cxn>
              <a:cxn ang="T169">
                <a:pos x="T94" y="T95"/>
              </a:cxn>
              <a:cxn ang="T170">
                <a:pos x="T96" y="T97"/>
              </a:cxn>
              <a:cxn ang="T171">
                <a:pos x="T98" y="T99"/>
              </a:cxn>
              <a:cxn ang="T172">
                <a:pos x="T100" y="T101"/>
              </a:cxn>
              <a:cxn ang="T173">
                <a:pos x="T102" y="T103"/>
              </a:cxn>
              <a:cxn ang="T174">
                <a:pos x="T104" y="T105"/>
              </a:cxn>
              <a:cxn ang="T175">
                <a:pos x="T106" y="T107"/>
              </a:cxn>
              <a:cxn ang="T176">
                <a:pos x="T108" y="T109"/>
              </a:cxn>
              <a:cxn ang="T177">
                <a:pos x="T110" y="T111"/>
              </a:cxn>
              <a:cxn ang="T178">
                <a:pos x="T112" y="T113"/>
              </a:cxn>
              <a:cxn ang="T179">
                <a:pos x="T114" y="T115"/>
              </a:cxn>
              <a:cxn ang="T180">
                <a:pos x="T116" y="T117"/>
              </a:cxn>
              <a:cxn ang="T181">
                <a:pos x="T118" y="T119"/>
              </a:cxn>
              <a:cxn ang="T182">
                <a:pos x="T120" y="T121"/>
              </a:cxn>
            </a:cxnLst>
            <a:rect l="0" t="0" r="r" b="b"/>
            <a:pathLst>
              <a:path w="2125663" h="1811338">
                <a:moveTo>
                  <a:pt x="470017" y="1320800"/>
                </a:moveTo>
                <a:lnTo>
                  <a:pt x="470335" y="1343069"/>
                </a:lnTo>
                <a:lnTo>
                  <a:pt x="471286" y="1364382"/>
                </a:lnTo>
                <a:lnTo>
                  <a:pt x="472238" y="1385696"/>
                </a:lnTo>
                <a:lnTo>
                  <a:pt x="473190" y="1406374"/>
                </a:lnTo>
                <a:lnTo>
                  <a:pt x="474459" y="1426415"/>
                </a:lnTo>
                <a:lnTo>
                  <a:pt x="476363" y="1446139"/>
                </a:lnTo>
                <a:lnTo>
                  <a:pt x="478267" y="1464908"/>
                </a:lnTo>
                <a:lnTo>
                  <a:pt x="480170" y="1483677"/>
                </a:lnTo>
                <a:lnTo>
                  <a:pt x="482074" y="1501491"/>
                </a:lnTo>
                <a:lnTo>
                  <a:pt x="484612" y="1518988"/>
                </a:lnTo>
                <a:lnTo>
                  <a:pt x="487468" y="1535530"/>
                </a:lnTo>
                <a:lnTo>
                  <a:pt x="490323" y="1552072"/>
                </a:lnTo>
                <a:lnTo>
                  <a:pt x="493179" y="1567660"/>
                </a:lnTo>
                <a:lnTo>
                  <a:pt x="496352" y="1582611"/>
                </a:lnTo>
                <a:lnTo>
                  <a:pt x="500159" y="1597563"/>
                </a:lnTo>
                <a:lnTo>
                  <a:pt x="503649" y="1611560"/>
                </a:lnTo>
                <a:lnTo>
                  <a:pt x="507774" y="1624921"/>
                </a:lnTo>
                <a:lnTo>
                  <a:pt x="511899" y="1637646"/>
                </a:lnTo>
                <a:lnTo>
                  <a:pt x="516341" y="1650052"/>
                </a:lnTo>
                <a:lnTo>
                  <a:pt x="520783" y="1661505"/>
                </a:lnTo>
                <a:lnTo>
                  <a:pt x="525859" y="1672639"/>
                </a:lnTo>
                <a:lnTo>
                  <a:pt x="530936" y="1683137"/>
                </a:lnTo>
                <a:lnTo>
                  <a:pt x="536329" y="1692998"/>
                </a:lnTo>
                <a:lnTo>
                  <a:pt x="541723" y="1702224"/>
                </a:lnTo>
                <a:lnTo>
                  <a:pt x="547752" y="1710813"/>
                </a:lnTo>
                <a:lnTo>
                  <a:pt x="553463" y="1718766"/>
                </a:lnTo>
                <a:lnTo>
                  <a:pt x="559808" y="1726083"/>
                </a:lnTo>
                <a:lnTo>
                  <a:pt x="566154" y="1732763"/>
                </a:lnTo>
                <a:lnTo>
                  <a:pt x="573134" y="1739125"/>
                </a:lnTo>
                <a:lnTo>
                  <a:pt x="580114" y="1744215"/>
                </a:lnTo>
                <a:lnTo>
                  <a:pt x="587412" y="1749305"/>
                </a:lnTo>
                <a:lnTo>
                  <a:pt x="594709" y="1753123"/>
                </a:lnTo>
                <a:lnTo>
                  <a:pt x="594709" y="1499901"/>
                </a:lnTo>
                <a:lnTo>
                  <a:pt x="591537" y="1499264"/>
                </a:lnTo>
                <a:lnTo>
                  <a:pt x="588047" y="1498310"/>
                </a:lnTo>
                <a:lnTo>
                  <a:pt x="584874" y="1497038"/>
                </a:lnTo>
                <a:lnTo>
                  <a:pt x="582018" y="1495765"/>
                </a:lnTo>
                <a:lnTo>
                  <a:pt x="579163" y="1494175"/>
                </a:lnTo>
                <a:lnTo>
                  <a:pt x="576307" y="1491948"/>
                </a:lnTo>
                <a:lnTo>
                  <a:pt x="573769" y="1489721"/>
                </a:lnTo>
                <a:lnTo>
                  <a:pt x="571548" y="1487494"/>
                </a:lnTo>
                <a:lnTo>
                  <a:pt x="569327" y="1484949"/>
                </a:lnTo>
                <a:lnTo>
                  <a:pt x="567106" y="1482404"/>
                </a:lnTo>
                <a:lnTo>
                  <a:pt x="565519" y="1479223"/>
                </a:lnTo>
                <a:lnTo>
                  <a:pt x="564250" y="1476360"/>
                </a:lnTo>
                <a:lnTo>
                  <a:pt x="563298" y="1473179"/>
                </a:lnTo>
                <a:lnTo>
                  <a:pt x="562347" y="1469998"/>
                </a:lnTo>
                <a:lnTo>
                  <a:pt x="562029" y="1466180"/>
                </a:lnTo>
                <a:lnTo>
                  <a:pt x="561712" y="1462999"/>
                </a:lnTo>
                <a:lnTo>
                  <a:pt x="561712" y="1425143"/>
                </a:lnTo>
                <a:lnTo>
                  <a:pt x="562029" y="1421007"/>
                </a:lnTo>
                <a:lnTo>
                  <a:pt x="562664" y="1417508"/>
                </a:lnTo>
                <a:lnTo>
                  <a:pt x="563616" y="1414009"/>
                </a:lnTo>
                <a:lnTo>
                  <a:pt x="564885" y="1410191"/>
                </a:lnTo>
                <a:lnTo>
                  <a:pt x="566154" y="1407010"/>
                </a:lnTo>
                <a:lnTo>
                  <a:pt x="568375" y="1403829"/>
                </a:lnTo>
                <a:lnTo>
                  <a:pt x="570596" y="1400966"/>
                </a:lnTo>
                <a:lnTo>
                  <a:pt x="572817" y="1398103"/>
                </a:lnTo>
                <a:lnTo>
                  <a:pt x="575673" y="1395558"/>
                </a:lnTo>
                <a:lnTo>
                  <a:pt x="578528" y="1393649"/>
                </a:lnTo>
                <a:lnTo>
                  <a:pt x="581701" y="1391741"/>
                </a:lnTo>
                <a:lnTo>
                  <a:pt x="584874" y="1390150"/>
                </a:lnTo>
                <a:lnTo>
                  <a:pt x="588364" y="1388878"/>
                </a:lnTo>
                <a:lnTo>
                  <a:pt x="592171" y="1387605"/>
                </a:lnTo>
                <a:lnTo>
                  <a:pt x="595979" y="1386969"/>
                </a:lnTo>
                <a:lnTo>
                  <a:pt x="599786" y="1386969"/>
                </a:lnTo>
                <a:lnTo>
                  <a:pt x="682597" y="1386969"/>
                </a:lnTo>
                <a:lnTo>
                  <a:pt x="686721" y="1386969"/>
                </a:lnTo>
                <a:lnTo>
                  <a:pt x="690529" y="1387605"/>
                </a:lnTo>
                <a:lnTo>
                  <a:pt x="694019" y="1388878"/>
                </a:lnTo>
                <a:lnTo>
                  <a:pt x="697826" y="1390150"/>
                </a:lnTo>
                <a:lnTo>
                  <a:pt x="700999" y="1391741"/>
                </a:lnTo>
                <a:lnTo>
                  <a:pt x="704172" y="1393649"/>
                </a:lnTo>
                <a:lnTo>
                  <a:pt x="707345" y="1395558"/>
                </a:lnTo>
                <a:lnTo>
                  <a:pt x="709883" y="1398103"/>
                </a:lnTo>
                <a:lnTo>
                  <a:pt x="712104" y="1400966"/>
                </a:lnTo>
                <a:lnTo>
                  <a:pt x="714325" y="1403829"/>
                </a:lnTo>
                <a:lnTo>
                  <a:pt x="716229" y="1407010"/>
                </a:lnTo>
                <a:lnTo>
                  <a:pt x="718132" y="1410191"/>
                </a:lnTo>
                <a:lnTo>
                  <a:pt x="719402" y="1414009"/>
                </a:lnTo>
                <a:lnTo>
                  <a:pt x="720353" y="1417508"/>
                </a:lnTo>
                <a:lnTo>
                  <a:pt x="720671" y="1421007"/>
                </a:lnTo>
                <a:lnTo>
                  <a:pt x="720988" y="1425143"/>
                </a:lnTo>
                <a:lnTo>
                  <a:pt x="720988" y="1462999"/>
                </a:lnTo>
                <a:lnTo>
                  <a:pt x="720988" y="1466180"/>
                </a:lnTo>
                <a:lnTo>
                  <a:pt x="720353" y="1469998"/>
                </a:lnTo>
                <a:lnTo>
                  <a:pt x="719719" y="1473179"/>
                </a:lnTo>
                <a:lnTo>
                  <a:pt x="718450" y="1476360"/>
                </a:lnTo>
                <a:lnTo>
                  <a:pt x="716863" y="1479223"/>
                </a:lnTo>
                <a:lnTo>
                  <a:pt x="715277" y="1482404"/>
                </a:lnTo>
                <a:lnTo>
                  <a:pt x="713373" y="1484949"/>
                </a:lnTo>
                <a:lnTo>
                  <a:pt x="711469" y="1487494"/>
                </a:lnTo>
                <a:lnTo>
                  <a:pt x="708931" y="1489721"/>
                </a:lnTo>
                <a:lnTo>
                  <a:pt x="706710" y="1491948"/>
                </a:lnTo>
                <a:lnTo>
                  <a:pt x="703537" y="1494175"/>
                </a:lnTo>
                <a:lnTo>
                  <a:pt x="700682" y="1495765"/>
                </a:lnTo>
                <a:lnTo>
                  <a:pt x="697826" y="1497038"/>
                </a:lnTo>
                <a:lnTo>
                  <a:pt x="694653" y="1498310"/>
                </a:lnTo>
                <a:lnTo>
                  <a:pt x="691163" y="1499264"/>
                </a:lnTo>
                <a:lnTo>
                  <a:pt x="687991" y="1499901"/>
                </a:lnTo>
                <a:lnTo>
                  <a:pt x="687991" y="1753123"/>
                </a:lnTo>
                <a:lnTo>
                  <a:pt x="695605" y="1749305"/>
                </a:lnTo>
                <a:lnTo>
                  <a:pt x="702586" y="1744215"/>
                </a:lnTo>
                <a:lnTo>
                  <a:pt x="709566" y="1739125"/>
                </a:lnTo>
                <a:lnTo>
                  <a:pt x="716229" y="1732763"/>
                </a:lnTo>
                <a:lnTo>
                  <a:pt x="722892" y="1726083"/>
                </a:lnTo>
                <a:lnTo>
                  <a:pt x="729237" y="1718766"/>
                </a:lnTo>
                <a:lnTo>
                  <a:pt x="734948" y="1710813"/>
                </a:lnTo>
                <a:lnTo>
                  <a:pt x="740977" y="1702224"/>
                </a:lnTo>
                <a:lnTo>
                  <a:pt x="746371" y="1692998"/>
                </a:lnTo>
                <a:lnTo>
                  <a:pt x="751447" y="1683137"/>
                </a:lnTo>
                <a:lnTo>
                  <a:pt x="756841" y="1672639"/>
                </a:lnTo>
                <a:lnTo>
                  <a:pt x="761600" y="1661505"/>
                </a:lnTo>
                <a:lnTo>
                  <a:pt x="766359" y="1650052"/>
                </a:lnTo>
                <a:lnTo>
                  <a:pt x="770801" y="1637646"/>
                </a:lnTo>
                <a:lnTo>
                  <a:pt x="774926" y="1624921"/>
                </a:lnTo>
                <a:lnTo>
                  <a:pt x="779051" y="1611560"/>
                </a:lnTo>
                <a:lnTo>
                  <a:pt x="782541" y="1597563"/>
                </a:lnTo>
                <a:lnTo>
                  <a:pt x="786031" y="1582611"/>
                </a:lnTo>
                <a:lnTo>
                  <a:pt x="789521" y="1567660"/>
                </a:lnTo>
                <a:lnTo>
                  <a:pt x="792377" y="1552072"/>
                </a:lnTo>
                <a:lnTo>
                  <a:pt x="795232" y="1535530"/>
                </a:lnTo>
                <a:lnTo>
                  <a:pt x="797770" y="1518988"/>
                </a:lnTo>
                <a:lnTo>
                  <a:pt x="800626" y="1501491"/>
                </a:lnTo>
                <a:lnTo>
                  <a:pt x="802530" y="1483677"/>
                </a:lnTo>
                <a:lnTo>
                  <a:pt x="804751" y="1464908"/>
                </a:lnTo>
                <a:lnTo>
                  <a:pt x="806337" y="1446139"/>
                </a:lnTo>
                <a:lnTo>
                  <a:pt x="807923" y="1426415"/>
                </a:lnTo>
                <a:lnTo>
                  <a:pt x="809193" y="1406374"/>
                </a:lnTo>
                <a:lnTo>
                  <a:pt x="810779" y="1385696"/>
                </a:lnTo>
                <a:lnTo>
                  <a:pt x="811731" y="1364382"/>
                </a:lnTo>
                <a:lnTo>
                  <a:pt x="812365" y="1343069"/>
                </a:lnTo>
                <a:lnTo>
                  <a:pt x="813000" y="1320800"/>
                </a:lnTo>
                <a:lnTo>
                  <a:pt x="840921" y="1322709"/>
                </a:lnTo>
                <a:lnTo>
                  <a:pt x="866621" y="1324300"/>
                </a:lnTo>
                <a:lnTo>
                  <a:pt x="909771" y="1327481"/>
                </a:lnTo>
                <a:lnTo>
                  <a:pt x="938644" y="1330026"/>
                </a:lnTo>
                <a:lnTo>
                  <a:pt x="948797" y="1330980"/>
                </a:lnTo>
                <a:lnTo>
                  <a:pt x="956729" y="1331298"/>
                </a:lnTo>
                <a:lnTo>
                  <a:pt x="964661" y="1331934"/>
                </a:lnTo>
                <a:lnTo>
                  <a:pt x="972593" y="1332889"/>
                </a:lnTo>
                <a:lnTo>
                  <a:pt x="980208" y="1334161"/>
                </a:lnTo>
                <a:lnTo>
                  <a:pt x="987823" y="1335752"/>
                </a:lnTo>
                <a:lnTo>
                  <a:pt x="995437" y="1337979"/>
                </a:lnTo>
                <a:lnTo>
                  <a:pt x="1002418" y="1340205"/>
                </a:lnTo>
                <a:lnTo>
                  <a:pt x="1009715" y="1343387"/>
                </a:lnTo>
                <a:lnTo>
                  <a:pt x="1016378" y="1346250"/>
                </a:lnTo>
                <a:lnTo>
                  <a:pt x="1023358" y="1349749"/>
                </a:lnTo>
                <a:lnTo>
                  <a:pt x="1030021" y="1353885"/>
                </a:lnTo>
                <a:lnTo>
                  <a:pt x="1036050" y="1357702"/>
                </a:lnTo>
                <a:lnTo>
                  <a:pt x="1042395" y="1361837"/>
                </a:lnTo>
                <a:lnTo>
                  <a:pt x="1048106" y="1366927"/>
                </a:lnTo>
                <a:lnTo>
                  <a:pt x="1053817" y="1371699"/>
                </a:lnTo>
                <a:lnTo>
                  <a:pt x="1059211" y="1377107"/>
                </a:lnTo>
                <a:lnTo>
                  <a:pt x="1064605" y="1382197"/>
                </a:lnTo>
                <a:lnTo>
                  <a:pt x="1069364" y="1388241"/>
                </a:lnTo>
                <a:lnTo>
                  <a:pt x="1073806" y="1393967"/>
                </a:lnTo>
                <a:lnTo>
                  <a:pt x="1078248" y="1400012"/>
                </a:lnTo>
                <a:lnTo>
                  <a:pt x="1082373" y="1406374"/>
                </a:lnTo>
                <a:lnTo>
                  <a:pt x="1085863" y="1413054"/>
                </a:lnTo>
                <a:lnTo>
                  <a:pt x="1089670" y="1419735"/>
                </a:lnTo>
                <a:lnTo>
                  <a:pt x="1092843" y="1426734"/>
                </a:lnTo>
                <a:lnTo>
                  <a:pt x="1095381" y="1433732"/>
                </a:lnTo>
                <a:lnTo>
                  <a:pt x="1097920" y="1441049"/>
                </a:lnTo>
                <a:lnTo>
                  <a:pt x="1100141" y="1448684"/>
                </a:lnTo>
                <a:lnTo>
                  <a:pt x="1101727" y="1456000"/>
                </a:lnTo>
                <a:lnTo>
                  <a:pt x="1103314" y="1463635"/>
                </a:lnTo>
                <a:lnTo>
                  <a:pt x="1104265" y="1471588"/>
                </a:lnTo>
                <a:lnTo>
                  <a:pt x="1104900" y="1479541"/>
                </a:lnTo>
                <a:lnTo>
                  <a:pt x="1104900" y="1487494"/>
                </a:lnTo>
                <a:lnTo>
                  <a:pt x="1104900" y="1686000"/>
                </a:lnTo>
                <a:lnTo>
                  <a:pt x="1104900" y="1690135"/>
                </a:lnTo>
                <a:lnTo>
                  <a:pt x="1104265" y="1693953"/>
                </a:lnTo>
                <a:lnTo>
                  <a:pt x="1103631" y="1697770"/>
                </a:lnTo>
                <a:lnTo>
                  <a:pt x="1102362" y="1701906"/>
                </a:lnTo>
                <a:lnTo>
                  <a:pt x="1101093" y="1705405"/>
                </a:lnTo>
                <a:lnTo>
                  <a:pt x="1099189" y="1709222"/>
                </a:lnTo>
                <a:lnTo>
                  <a:pt x="1096968" y="1713040"/>
                </a:lnTo>
                <a:lnTo>
                  <a:pt x="1094430" y="1716221"/>
                </a:lnTo>
                <a:lnTo>
                  <a:pt x="1091891" y="1719720"/>
                </a:lnTo>
                <a:lnTo>
                  <a:pt x="1089036" y="1722901"/>
                </a:lnTo>
                <a:lnTo>
                  <a:pt x="1085546" y="1726719"/>
                </a:lnTo>
                <a:lnTo>
                  <a:pt x="1082056" y="1729900"/>
                </a:lnTo>
                <a:lnTo>
                  <a:pt x="1078248" y="1732763"/>
                </a:lnTo>
                <a:lnTo>
                  <a:pt x="1074124" y="1736262"/>
                </a:lnTo>
                <a:lnTo>
                  <a:pt x="1069682" y="1739125"/>
                </a:lnTo>
                <a:lnTo>
                  <a:pt x="1065240" y="1741989"/>
                </a:lnTo>
                <a:lnTo>
                  <a:pt x="1055404" y="1748033"/>
                </a:lnTo>
                <a:lnTo>
                  <a:pt x="1044299" y="1753441"/>
                </a:lnTo>
                <a:lnTo>
                  <a:pt x="1032560" y="1758531"/>
                </a:lnTo>
                <a:lnTo>
                  <a:pt x="1019868" y="1763939"/>
                </a:lnTo>
                <a:lnTo>
                  <a:pt x="1005908" y="1768392"/>
                </a:lnTo>
                <a:lnTo>
                  <a:pt x="991630" y="1773164"/>
                </a:lnTo>
                <a:lnTo>
                  <a:pt x="976718" y="1777300"/>
                </a:lnTo>
                <a:lnTo>
                  <a:pt x="960854" y="1781117"/>
                </a:lnTo>
                <a:lnTo>
                  <a:pt x="944038" y="1784934"/>
                </a:lnTo>
                <a:lnTo>
                  <a:pt x="927222" y="1788434"/>
                </a:lnTo>
                <a:lnTo>
                  <a:pt x="909454" y="1791615"/>
                </a:lnTo>
                <a:lnTo>
                  <a:pt x="891369" y="1794796"/>
                </a:lnTo>
                <a:lnTo>
                  <a:pt x="872332" y="1797341"/>
                </a:lnTo>
                <a:lnTo>
                  <a:pt x="853295" y="1799886"/>
                </a:lnTo>
                <a:lnTo>
                  <a:pt x="833941" y="1801795"/>
                </a:lnTo>
                <a:lnTo>
                  <a:pt x="813952" y="1804022"/>
                </a:lnTo>
                <a:lnTo>
                  <a:pt x="793328" y="1805930"/>
                </a:lnTo>
                <a:lnTo>
                  <a:pt x="773022" y="1807203"/>
                </a:lnTo>
                <a:lnTo>
                  <a:pt x="752399" y="1808475"/>
                </a:lnTo>
                <a:lnTo>
                  <a:pt x="731458" y="1809748"/>
                </a:lnTo>
                <a:lnTo>
                  <a:pt x="710200" y="1810384"/>
                </a:lnTo>
                <a:lnTo>
                  <a:pt x="688942" y="1811020"/>
                </a:lnTo>
                <a:lnTo>
                  <a:pt x="667684" y="1811338"/>
                </a:lnTo>
                <a:lnTo>
                  <a:pt x="646427" y="1811338"/>
                </a:lnTo>
                <a:lnTo>
                  <a:pt x="625486" y="1811338"/>
                </a:lnTo>
                <a:lnTo>
                  <a:pt x="603911" y="1811020"/>
                </a:lnTo>
                <a:lnTo>
                  <a:pt x="582653" y="1810384"/>
                </a:lnTo>
                <a:lnTo>
                  <a:pt x="561395" y="1809748"/>
                </a:lnTo>
                <a:lnTo>
                  <a:pt x="540137" y="1808475"/>
                </a:lnTo>
                <a:lnTo>
                  <a:pt x="518879" y="1807203"/>
                </a:lnTo>
                <a:lnTo>
                  <a:pt x="498573" y="1805930"/>
                </a:lnTo>
                <a:lnTo>
                  <a:pt x="477632" y="1804022"/>
                </a:lnTo>
                <a:lnTo>
                  <a:pt x="457326" y="1801795"/>
                </a:lnTo>
                <a:lnTo>
                  <a:pt x="437337" y="1799886"/>
                </a:lnTo>
                <a:lnTo>
                  <a:pt x="417983" y="1797341"/>
                </a:lnTo>
                <a:lnTo>
                  <a:pt x="398629" y="1794796"/>
                </a:lnTo>
                <a:lnTo>
                  <a:pt x="379909" y="1791615"/>
                </a:lnTo>
                <a:lnTo>
                  <a:pt x="361824" y="1788434"/>
                </a:lnTo>
                <a:lnTo>
                  <a:pt x="344056" y="1784934"/>
                </a:lnTo>
                <a:lnTo>
                  <a:pt x="327240" y="1781117"/>
                </a:lnTo>
                <a:lnTo>
                  <a:pt x="310741" y="1777300"/>
                </a:lnTo>
                <a:lnTo>
                  <a:pt x="295195" y="1773164"/>
                </a:lnTo>
                <a:lnTo>
                  <a:pt x="280600" y="1768392"/>
                </a:lnTo>
                <a:lnTo>
                  <a:pt x="266322" y="1763939"/>
                </a:lnTo>
                <a:lnTo>
                  <a:pt x="252996" y="1758531"/>
                </a:lnTo>
                <a:lnTo>
                  <a:pt x="240622" y="1753441"/>
                </a:lnTo>
                <a:lnTo>
                  <a:pt x="229517" y="1748033"/>
                </a:lnTo>
                <a:lnTo>
                  <a:pt x="219047" y="1741989"/>
                </a:lnTo>
                <a:lnTo>
                  <a:pt x="214288" y="1739125"/>
                </a:lnTo>
                <a:lnTo>
                  <a:pt x="209846" y="1736262"/>
                </a:lnTo>
                <a:lnTo>
                  <a:pt x="205404" y="1732763"/>
                </a:lnTo>
                <a:lnTo>
                  <a:pt x="201596" y="1729900"/>
                </a:lnTo>
                <a:lnTo>
                  <a:pt x="198106" y="1726719"/>
                </a:lnTo>
                <a:lnTo>
                  <a:pt x="194299" y="1722901"/>
                </a:lnTo>
                <a:lnTo>
                  <a:pt x="191443" y="1719720"/>
                </a:lnTo>
                <a:lnTo>
                  <a:pt x="188588" y="1716221"/>
                </a:lnTo>
                <a:lnTo>
                  <a:pt x="186367" y="1713040"/>
                </a:lnTo>
                <a:lnTo>
                  <a:pt x="183828" y="1709222"/>
                </a:lnTo>
                <a:lnTo>
                  <a:pt x="181925" y="1705405"/>
                </a:lnTo>
                <a:lnTo>
                  <a:pt x="180338" y="1701906"/>
                </a:lnTo>
                <a:lnTo>
                  <a:pt x="179386" y="1697770"/>
                </a:lnTo>
                <a:lnTo>
                  <a:pt x="178435" y="1693953"/>
                </a:lnTo>
                <a:lnTo>
                  <a:pt x="177800" y="1690135"/>
                </a:lnTo>
                <a:lnTo>
                  <a:pt x="177800" y="1686000"/>
                </a:lnTo>
                <a:lnTo>
                  <a:pt x="177800" y="1487494"/>
                </a:lnTo>
                <a:lnTo>
                  <a:pt x="178117" y="1479541"/>
                </a:lnTo>
                <a:lnTo>
                  <a:pt x="178435" y="1471588"/>
                </a:lnTo>
                <a:lnTo>
                  <a:pt x="179386" y="1463635"/>
                </a:lnTo>
                <a:lnTo>
                  <a:pt x="180973" y="1456000"/>
                </a:lnTo>
                <a:lnTo>
                  <a:pt x="182559" y="1448684"/>
                </a:lnTo>
                <a:lnTo>
                  <a:pt x="184463" y="1441049"/>
                </a:lnTo>
                <a:lnTo>
                  <a:pt x="187318" y="1433732"/>
                </a:lnTo>
                <a:lnTo>
                  <a:pt x="190174" y="1426734"/>
                </a:lnTo>
                <a:lnTo>
                  <a:pt x="193030" y="1419735"/>
                </a:lnTo>
                <a:lnTo>
                  <a:pt x="196520" y="1413054"/>
                </a:lnTo>
                <a:lnTo>
                  <a:pt x="200327" y="1406374"/>
                </a:lnTo>
                <a:lnTo>
                  <a:pt x="204452" y="1400012"/>
                </a:lnTo>
                <a:lnTo>
                  <a:pt x="208576" y="1393967"/>
                </a:lnTo>
                <a:lnTo>
                  <a:pt x="213336" y="1388241"/>
                </a:lnTo>
                <a:lnTo>
                  <a:pt x="218095" y="1382197"/>
                </a:lnTo>
                <a:lnTo>
                  <a:pt x="223489" y="1377107"/>
                </a:lnTo>
                <a:lnTo>
                  <a:pt x="228883" y="1371699"/>
                </a:lnTo>
                <a:lnTo>
                  <a:pt x="234594" y="1366927"/>
                </a:lnTo>
                <a:lnTo>
                  <a:pt x="240305" y="1361837"/>
                </a:lnTo>
                <a:lnTo>
                  <a:pt x="246650" y="1357702"/>
                </a:lnTo>
                <a:lnTo>
                  <a:pt x="252679" y="1353885"/>
                </a:lnTo>
                <a:lnTo>
                  <a:pt x="259659" y="1349749"/>
                </a:lnTo>
                <a:lnTo>
                  <a:pt x="266005" y="1346250"/>
                </a:lnTo>
                <a:lnTo>
                  <a:pt x="272985" y="1343387"/>
                </a:lnTo>
                <a:lnTo>
                  <a:pt x="280282" y="1340205"/>
                </a:lnTo>
                <a:lnTo>
                  <a:pt x="287263" y="1337979"/>
                </a:lnTo>
                <a:lnTo>
                  <a:pt x="294877" y="1335752"/>
                </a:lnTo>
                <a:lnTo>
                  <a:pt x="302492" y="1334161"/>
                </a:lnTo>
                <a:lnTo>
                  <a:pt x="310107" y="1332889"/>
                </a:lnTo>
                <a:lnTo>
                  <a:pt x="318039" y="1331934"/>
                </a:lnTo>
                <a:lnTo>
                  <a:pt x="325971" y="1331298"/>
                </a:lnTo>
                <a:lnTo>
                  <a:pt x="333903" y="1330980"/>
                </a:lnTo>
                <a:lnTo>
                  <a:pt x="344056" y="1330026"/>
                </a:lnTo>
                <a:lnTo>
                  <a:pt x="372929" y="1327481"/>
                </a:lnTo>
                <a:lnTo>
                  <a:pt x="415762" y="1324300"/>
                </a:lnTo>
                <a:lnTo>
                  <a:pt x="441779" y="1322709"/>
                </a:lnTo>
                <a:lnTo>
                  <a:pt x="470017" y="1320800"/>
                </a:lnTo>
                <a:close/>
                <a:moveTo>
                  <a:pt x="1004887" y="995363"/>
                </a:moveTo>
                <a:lnTo>
                  <a:pt x="1176337" y="995363"/>
                </a:lnTo>
                <a:lnTo>
                  <a:pt x="1176337" y="1265238"/>
                </a:lnTo>
                <a:lnTo>
                  <a:pt x="1004887" y="1265238"/>
                </a:lnTo>
                <a:lnTo>
                  <a:pt x="1004887" y="995363"/>
                </a:lnTo>
                <a:close/>
                <a:moveTo>
                  <a:pt x="493561" y="847408"/>
                </a:moveTo>
                <a:lnTo>
                  <a:pt x="491024" y="847726"/>
                </a:lnTo>
                <a:lnTo>
                  <a:pt x="488804" y="848043"/>
                </a:lnTo>
                <a:lnTo>
                  <a:pt x="485950" y="848996"/>
                </a:lnTo>
                <a:lnTo>
                  <a:pt x="483730" y="849948"/>
                </a:lnTo>
                <a:lnTo>
                  <a:pt x="481510" y="851218"/>
                </a:lnTo>
                <a:lnTo>
                  <a:pt x="479290" y="852806"/>
                </a:lnTo>
                <a:lnTo>
                  <a:pt x="475167" y="856933"/>
                </a:lnTo>
                <a:lnTo>
                  <a:pt x="470727" y="861061"/>
                </a:lnTo>
                <a:lnTo>
                  <a:pt x="466604" y="865823"/>
                </a:lnTo>
                <a:lnTo>
                  <a:pt x="462482" y="871221"/>
                </a:lnTo>
                <a:lnTo>
                  <a:pt x="454553" y="882651"/>
                </a:lnTo>
                <a:lnTo>
                  <a:pt x="448527" y="890906"/>
                </a:lnTo>
                <a:lnTo>
                  <a:pt x="442819" y="899478"/>
                </a:lnTo>
                <a:lnTo>
                  <a:pt x="436793" y="908368"/>
                </a:lnTo>
                <a:lnTo>
                  <a:pt x="431402" y="917893"/>
                </a:lnTo>
                <a:lnTo>
                  <a:pt x="429499" y="926783"/>
                </a:lnTo>
                <a:lnTo>
                  <a:pt x="427596" y="935673"/>
                </a:lnTo>
                <a:lnTo>
                  <a:pt x="426010" y="945198"/>
                </a:lnTo>
                <a:lnTo>
                  <a:pt x="424742" y="954406"/>
                </a:lnTo>
                <a:lnTo>
                  <a:pt x="423790" y="963931"/>
                </a:lnTo>
                <a:lnTo>
                  <a:pt x="423156" y="973773"/>
                </a:lnTo>
                <a:lnTo>
                  <a:pt x="422839" y="982981"/>
                </a:lnTo>
                <a:lnTo>
                  <a:pt x="422839" y="992823"/>
                </a:lnTo>
                <a:lnTo>
                  <a:pt x="423156" y="1007111"/>
                </a:lnTo>
                <a:lnTo>
                  <a:pt x="424107" y="1020764"/>
                </a:lnTo>
                <a:lnTo>
                  <a:pt x="426010" y="1034099"/>
                </a:lnTo>
                <a:lnTo>
                  <a:pt x="428547" y="1047434"/>
                </a:lnTo>
                <a:lnTo>
                  <a:pt x="432036" y="1060769"/>
                </a:lnTo>
                <a:lnTo>
                  <a:pt x="435525" y="1073469"/>
                </a:lnTo>
                <a:lnTo>
                  <a:pt x="439965" y="1086169"/>
                </a:lnTo>
                <a:lnTo>
                  <a:pt x="445039" y="1098551"/>
                </a:lnTo>
                <a:lnTo>
                  <a:pt x="450430" y="1110934"/>
                </a:lnTo>
                <a:lnTo>
                  <a:pt x="456456" y="1122999"/>
                </a:lnTo>
                <a:lnTo>
                  <a:pt x="462799" y="1134429"/>
                </a:lnTo>
                <a:lnTo>
                  <a:pt x="469459" y="1145541"/>
                </a:lnTo>
                <a:lnTo>
                  <a:pt x="477070" y="1156019"/>
                </a:lnTo>
                <a:lnTo>
                  <a:pt x="484364" y="1166496"/>
                </a:lnTo>
                <a:lnTo>
                  <a:pt x="492293" y="1176656"/>
                </a:lnTo>
                <a:lnTo>
                  <a:pt x="500539" y="1186181"/>
                </a:lnTo>
                <a:lnTo>
                  <a:pt x="508784" y="1195389"/>
                </a:lnTo>
                <a:lnTo>
                  <a:pt x="517347" y="1204279"/>
                </a:lnTo>
                <a:lnTo>
                  <a:pt x="526227" y="1212216"/>
                </a:lnTo>
                <a:lnTo>
                  <a:pt x="535107" y="1220154"/>
                </a:lnTo>
                <a:lnTo>
                  <a:pt x="543987" y="1227456"/>
                </a:lnTo>
                <a:lnTo>
                  <a:pt x="553184" y="1234124"/>
                </a:lnTo>
                <a:lnTo>
                  <a:pt x="562381" y="1240474"/>
                </a:lnTo>
                <a:lnTo>
                  <a:pt x="571578" y="1245871"/>
                </a:lnTo>
                <a:lnTo>
                  <a:pt x="580775" y="1250951"/>
                </a:lnTo>
                <a:lnTo>
                  <a:pt x="589655" y="1255079"/>
                </a:lnTo>
                <a:lnTo>
                  <a:pt x="598853" y="1258889"/>
                </a:lnTo>
                <a:lnTo>
                  <a:pt x="607732" y="1262381"/>
                </a:lnTo>
                <a:lnTo>
                  <a:pt x="616612" y="1264604"/>
                </a:lnTo>
                <a:lnTo>
                  <a:pt x="624858" y="1266509"/>
                </a:lnTo>
                <a:lnTo>
                  <a:pt x="633421" y="1267461"/>
                </a:lnTo>
                <a:lnTo>
                  <a:pt x="641349" y="1267779"/>
                </a:lnTo>
                <a:lnTo>
                  <a:pt x="649595" y="1267461"/>
                </a:lnTo>
                <a:lnTo>
                  <a:pt x="657524" y="1266509"/>
                </a:lnTo>
                <a:lnTo>
                  <a:pt x="666404" y="1264604"/>
                </a:lnTo>
                <a:lnTo>
                  <a:pt x="674967" y="1262381"/>
                </a:lnTo>
                <a:lnTo>
                  <a:pt x="684164" y="1258889"/>
                </a:lnTo>
                <a:lnTo>
                  <a:pt x="692726" y="1255079"/>
                </a:lnTo>
                <a:lnTo>
                  <a:pt x="701924" y="1250951"/>
                </a:lnTo>
                <a:lnTo>
                  <a:pt x="711121" y="1245871"/>
                </a:lnTo>
                <a:lnTo>
                  <a:pt x="720318" y="1240474"/>
                </a:lnTo>
                <a:lnTo>
                  <a:pt x="729515" y="1234124"/>
                </a:lnTo>
                <a:lnTo>
                  <a:pt x="738395" y="1227456"/>
                </a:lnTo>
                <a:lnTo>
                  <a:pt x="747592" y="1220154"/>
                </a:lnTo>
                <a:lnTo>
                  <a:pt x="756472" y="1212216"/>
                </a:lnTo>
                <a:lnTo>
                  <a:pt x="765352" y="1204279"/>
                </a:lnTo>
                <a:lnTo>
                  <a:pt x="773915" y="1195389"/>
                </a:lnTo>
                <a:lnTo>
                  <a:pt x="782160" y="1186181"/>
                </a:lnTo>
                <a:lnTo>
                  <a:pt x="790406" y="1176656"/>
                </a:lnTo>
                <a:lnTo>
                  <a:pt x="798652" y="1166496"/>
                </a:lnTo>
                <a:lnTo>
                  <a:pt x="805946" y="1156019"/>
                </a:lnTo>
                <a:lnTo>
                  <a:pt x="813240" y="1145541"/>
                </a:lnTo>
                <a:lnTo>
                  <a:pt x="819900" y="1134429"/>
                </a:lnTo>
                <a:lnTo>
                  <a:pt x="826243" y="1122999"/>
                </a:lnTo>
                <a:lnTo>
                  <a:pt x="831952" y="1110934"/>
                </a:lnTo>
                <a:lnTo>
                  <a:pt x="837660" y="1098551"/>
                </a:lnTo>
                <a:lnTo>
                  <a:pt x="842417" y="1086169"/>
                </a:lnTo>
                <a:lnTo>
                  <a:pt x="847174" y="1073469"/>
                </a:lnTo>
                <a:lnTo>
                  <a:pt x="850980" y="1060769"/>
                </a:lnTo>
                <a:lnTo>
                  <a:pt x="853834" y="1047434"/>
                </a:lnTo>
                <a:lnTo>
                  <a:pt x="856689" y="1034099"/>
                </a:lnTo>
                <a:lnTo>
                  <a:pt x="858592" y="1020764"/>
                </a:lnTo>
                <a:lnTo>
                  <a:pt x="859543" y="1007111"/>
                </a:lnTo>
                <a:lnTo>
                  <a:pt x="860177" y="992823"/>
                </a:lnTo>
                <a:lnTo>
                  <a:pt x="859860" y="984886"/>
                </a:lnTo>
                <a:lnTo>
                  <a:pt x="859543" y="976313"/>
                </a:lnTo>
                <a:lnTo>
                  <a:pt x="837343" y="975361"/>
                </a:lnTo>
                <a:lnTo>
                  <a:pt x="814509" y="973773"/>
                </a:lnTo>
                <a:lnTo>
                  <a:pt x="791040" y="970916"/>
                </a:lnTo>
                <a:lnTo>
                  <a:pt x="767255" y="968058"/>
                </a:lnTo>
                <a:lnTo>
                  <a:pt x="743469" y="964566"/>
                </a:lnTo>
                <a:lnTo>
                  <a:pt x="719366" y="960438"/>
                </a:lnTo>
                <a:lnTo>
                  <a:pt x="695898" y="955041"/>
                </a:lnTo>
                <a:lnTo>
                  <a:pt x="684481" y="952501"/>
                </a:lnTo>
                <a:lnTo>
                  <a:pt x="673064" y="949643"/>
                </a:lnTo>
                <a:lnTo>
                  <a:pt x="661964" y="946468"/>
                </a:lnTo>
                <a:lnTo>
                  <a:pt x="651181" y="943293"/>
                </a:lnTo>
                <a:lnTo>
                  <a:pt x="640398" y="940118"/>
                </a:lnTo>
                <a:lnTo>
                  <a:pt x="629932" y="936308"/>
                </a:lnTo>
                <a:lnTo>
                  <a:pt x="620101" y="932816"/>
                </a:lnTo>
                <a:lnTo>
                  <a:pt x="610270" y="929006"/>
                </a:lnTo>
                <a:lnTo>
                  <a:pt x="601073" y="924878"/>
                </a:lnTo>
                <a:lnTo>
                  <a:pt x="592510" y="921068"/>
                </a:lnTo>
                <a:lnTo>
                  <a:pt x="583947" y="916941"/>
                </a:lnTo>
                <a:lnTo>
                  <a:pt x="576018" y="912178"/>
                </a:lnTo>
                <a:lnTo>
                  <a:pt x="568724" y="907733"/>
                </a:lnTo>
                <a:lnTo>
                  <a:pt x="561747" y="903288"/>
                </a:lnTo>
                <a:lnTo>
                  <a:pt x="555404" y="898208"/>
                </a:lnTo>
                <a:lnTo>
                  <a:pt x="550013" y="893128"/>
                </a:lnTo>
                <a:lnTo>
                  <a:pt x="544938" y="887731"/>
                </a:lnTo>
                <a:lnTo>
                  <a:pt x="540498" y="882651"/>
                </a:lnTo>
                <a:lnTo>
                  <a:pt x="536376" y="876936"/>
                </a:lnTo>
                <a:lnTo>
                  <a:pt x="532253" y="872173"/>
                </a:lnTo>
                <a:lnTo>
                  <a:pt x="528447" y="867728"/>
                </a:lnTo>
                <a:lnTo>
                  <a:pt x="524641" y="863601"/>
                </a:lnTo>
                <a:lnTo>
                  <a:pt x="520836" y="860426"/>
                </a:lnTo>
                <a:lnTo>
                  <a:pt x="517347" y="857251"/>
                </a:lnTo>
                <a:lnTo>
                  <a:pt x="514176" y="854393"/>
                </a:lnTo>
                <a:lnTo>
                  <a:pt x="511004" y="852488"/>
                </a:lnTo>
                <a:lnTo>
                  <a:pt x="507833" y="850583"/>
                </a:lnTo>
                <a:lnTo>
                  <a:pt x="504661" y="849313"/>
                </a:lnTo>
                <a:lnTo>
                  <a:pt x="501807" y="848361"/>
                </a:lnTo>
                <a:lnTo>
                  <a:pt x="499270" y="847726"/>
                </a:lnTo>
                <a:lnTo>
                  <a:pt x="496099" y="847408"/>
                </a:lnTo>
                <a:lnTo>
                  <a:pt x="493561" y="847408"/>
                </a:lnTo>
                <a:close/>
                <a:moveTo>
                  <a:pt x="1304925" y="828675"/>
                </a:moveTo>
                <a:lnTo>
                  <a:pt x="1476375" y="828675"/>
                </a:lnTo>
                <a:lnTo>
                  <a:pt x="1476375" y="1252538"/>
                </a:lnTo>
                <a:lnTo>
                  <a:pt x="1304925" y="1252538"/>
                </a:lnTo>
                <a:lnTo>
                  <a:pt x="1304925" y="828675"/>
                </a:lnTo>
                <a:close/>
                <a:moveTo>
                  <a:pt x="634055" y="655638"/>
                </a:moveTo>
                <a:lnTo>
                  <a:pt x="641349" y="655638"/>
                </a:lnTo>
                <a:lnTo>
                  <a:pt x="648644" y="655638"/>
                </a:lnTo>
                <a:lnTo>
                  <a:pt x="655938" y="655956"/>
                </a:lnTo>
                <a:lnTo>
                  <a:pt x="662915" y="656591"/>
                </a:lnTo>
                <a:lnTo>
                  <a:pt x="669892" y="657226"/>
                </a:lnTo>
                <a:lnTo>
                  <a:pt x="677187" y="658178"/>
                </a:lnTo>
                <a:lnTo>
                  <a:pt x="684164" y="659766"/>
                </a:lnTo>
                <a:lnTo>
                  <a:pt x="691141" y="661036"/>
                </a:lnTo>
                <a:lnTo>
                  <a:pt x="698118" y="662623"/>
                </a:lnTo>
                <a:lnTo>
                  <a:pt x="704778" y="664211"/>
                </a:lnTo>
                <a:lnTo>
                  <a:pt x="711438" y="666433"/>
                </a:lnTo>
                <a:lnTo>
                  <a:pt x="718415" y="668338"/>
                </a:lnTo>
                <a:lnTo>
                  <a:pt x="724758" y="670878"/>
                </a:lnTo>
                <a:lnTo>
                  <a:pt x="731418" y="673418"/>
                </a:lnTo>
                <a:lnTo>
                  <a:pt x="737761" y="676276"/>
                </a:lnTo>
                <a:lnTo>
                  <a:pt x="744421" y="679133"/>
                </a:lnTo>
                <a:lnTo>
                  <a:pt x="750446" y="682308"/>
                </a:lnTo>
                <a:lnTo>
                  <a:pt x="763132" y="688976"/>
                </a:lnTo>
                <a:lnTo>
                  <a:pt x="775500" y="696596"/>
                </a:lnTo>
                <a:lnTo>
                  <a:pt x="787235" y="704533"/>
                </a:lnTo>
                <a:lnTo>
                  <a:pt x="798652" y="713423"/>
                </a:lnTo>
                <a:lnTo>
                  <a:pt x="809435" y="722631"/>
                </a:lnTo>
                <a:lnTo>
                  <a:pt x="819900" y="732791"/>
                </a:lnTo>
                <a:lnTo>
                  <a:pt x="830049" y="743586"/>
                </a:lnTo>
                <a:lnTo>
                  <a:pt x="839880" y="754698"/>
                </a:lnTo>
                <a:lnTo>
                  <a:pt x="849394" y="766446"/>
                </a:lnTo>
                <a:lnTo>
                  <a:pt x="858274" y="778511"/>
                </a:lnTo>
                <a:lnTo>
                  <a:pt x="866520" y="791211"/>
                </a:lnTo>
                <a:lnTo>
                  <a:pt x="874449" y="804546"/>
                </a:lnTo>
                <a:lnTo>
                  <a:pt x="881743" y="818198"/>
                </a:lnTo>
                <a:lnTo>
                  <a:pt x="888403" y="832168"/>
                </a:lnTo>
                <a:lnTo>
                  <a:pt x="894746" y="847091"/>
                </a:lnTo>
                <a:lnTo>
                  <a:pt x="900137" y="861696"/>
                </a:lnTo>
                <a:lnTo>
                  <a:pt x="905529" y="876936"/>
                </a:lnTo>
                <a:lnTo>
                  <a:pt x="909651" y="892811"/>
                </a:lnTo>
                <a:lnTo>
                  <a:pt x="913457" y="908686"/>
                </a:lnTo>
                <a:lnTo>
                  <a:pt x="916946" y="924878"/>
                </a:lnTo>
                <a:lnTo>
                  <a:pt x="919166" y="941706"/>
                </a:lnTo>
                <a:lnTo>
                  <a:pt x="921068" y="958533"/>
                </a:lnTo>
                <a:lnTo>
                  <a:pt x="922020" y="975678"/>
                </a:lnTo>
                <a:lnTo>
                  <a:pt x="922337" y="992823"/>
                </a:lnTo>
                <a:lnTo>
                  <a:pt x="922337" y="1002031"/>
                </a:lnTo>
                <a:lnTo>
                  <a:pt x="922020" y="1010921"/>
                </a:lnTo>
                <a:lnTo>
                  <a:pt x="921386" y="1019811"/>
                </a:lnTo>
                <a:lnTo>
                  <a:pt x="920434" y="1028384"/>
                </a:lnTo>
                <a:lnTo>
                  <a:pt x="919483" y="1037274"/>
                </a:lnTo>
                <a:lnTo>
                  <a:pt x="918214" y="1045846"/>
                </a:lnTo>
                <a:lnTo>
                  <a:pt x="916628" y="1054419"/>
                </a:lnTo>
                <a:lnTo>
                  <a:pt x="915043" y="1062674"/>
                </a:lnTo>
                <a:lnTo>
                  <a:pt x="912823" y="1070929"/>
                </a:lnTo>
                <a:lnTo>
                  <a:pt x="910603" y="1079501"/>
                </a:lnTo>
                <a:lnTo>
                  <a:pt x="908383" y="1087756"/>
                </a:lnTo>
                <a:lnTo>
                  <a:pt x="906163" y="1095694"/>
                </a:lnTo>
                <a:lnTo>
                  <a:pt x="903309" y="1103631"/>
                </a:lnTo>
                <a:lnTo>
                  <a:pt x="900137" y="1111569"/>
                </a:lnTo>
                <a:lnTo>
                  <a:pt x="897283" y="1119189"/>
                </a:lnTo>
                <a:lnTo>
                  <a:pt x="894111" y="1126809"/>
                </a:lnTo>
                <a:lnTo>
                  <a:pt x="887134" y="1141731"/>
                </a:lnTo>
                <a:lnTo>
                  <a:pt x="879523" y="1156336"/>
                </a:lnTo>
                <a:lnTo>
                  <a:pt x="871277" y="1170624"/>
                </a:lnTo>
                <a:lnTo>
                  <a:pt x="862714" y="1184276"/>
                </a:lnTo>
                <a:lnTo>
                  <a:pt x="853517" y="1197611"/>
                </a:lnTo>
                <a:lnTo>
                  <a:pt x="843686" y="1209994"/>
                </a:lnTo>
                <a:lnTo>
                  <a:pt x="833854" y="1222376"/>
                </a:lnTo>
                <a:lnTo>
                  <a:pt x="823389" y="1233806"/>
                </a:lnTo>
                <a:lnTo>
                  <a:pt x="812606" y="1244919"/>
                </a:lnTo>
                <a:lnTo>
                  <a:pt x="801823" y="1255396"/>
                </a:lnTo>
                <a:lnTo>
                  <a:pt x="790406" y="1265239"/>
                </a:lnTo>
                <a:lnTo>
                  <a:pt x="778989" y="1274446"/>
                </a:lnTo>
                <a:lnTo>
                  <a:pt x="767255" y="1282701"/>
                </a:lnTo>
                <a:lnTo>
                  <a:pt x="755521" y="1290956"/>
                </a:lnTo>
                <a:lnTo>
                  <a:pt x="743786" y="1298259"/>
                </a:lnTo>
                <a:lnTo>
                  <a:pt x="732052" y="1304609"/>
                </a:lnTo>
                <a:lnTo>
                  <a:pt x="720318" y="1310641"/>
                </a:lnTo>
                <a:lnTo>
                  <a:pt x="708584" y="1315721"/>
                </a:lnTo>
                <a:lnTo>
                  <a:pt x="696849" y="1320166"/>
                </a:lnTo>
                <a:lnTo>
                  <a:pt x="685432" y="1323659"/>
                </a:lnTo>
                <a:lnTo>
                  <a:pt x="674015" y="1326516"/>
                </a:lnTo>
                <a:lnTo>
                  <a:pt x="662915" y="1328421"/>
                </a:lnTo>
                <a:lnTo>
                  <a:pt x="657207" y="1329374"/>
                </a:lnTo>
                <a:lnTo>
                  <a:pt x="652132" y="1329691"/>
                </a:lnTo>
                <a:lnTo>
                  <a:pt x="646424" y="1330009"/>
                </a:lnTo>
                <a:lnTo>
                  <a:pt x="641349" y="1330326"/>
                </a:lnTo>
                <a:lnTo>
                  <a:pt x="635958" y="1330009"/>
                </a:lnTo>
                <a:lnTo>
                  <a:pt x="630884" y="1329691"/>
                </a:lnTo>
                <a:lnTo>
                  <a:pt x="625492" y="1329374"/>
                </a:lnTo>
                <a:lnTo>
                  <a:pt x="620101" y="1328421"/>
                </a:lnTo>
                <a:lnTo>
                  <a:pt x="609001" y="1326516"/>
                </a:lnTo>
                <a:lnTo>
                  <a:pt x="597584" y="1323659"/>
                </a:lnTo>
                <a:lnTo>
                  <a:pt x="585850" y="1320166"/>
                </a:lnTo>
                <a:lnTo>
                  <a:pt x="574433" y="1315721"/>
                </a:lnTo>
                <a:lnTo>
                  <a:pt x="562698" y="1310641"/>
                </a:lnTo>
                <a:lnTo>
                  <a:pt x="550647" y="1304609"/>
                </a:lnTo>
                <a:lnTo>
                  <a:pt x="538913" y="1298259"/>
                </a:lnTo>
                <a:lnTo>
                  <a:pt x="527179" y="1290956"/>
                </a:lnTo>
                <a:lnTo>
                  <a:pt x="515444" y="1282701"/>
                </a:lnTo>
                <a:lnTo>
                  <a:pt x="503710" y="1274446"/>
                </a:lnTo>
                <a:lnTo>
                  <a:pt x="492293" y="1265239"/>
                </a:lnTo>
                <a:lnTo>
                  <a:pt x="481193" y="1255396"/>
                </a:lnTo>
                <a:lnTo>
                  <a:pt x="470093" y="1244919"/>
                </a:lnTo>
                <a:lnTo>
                  <a:pt x="459310" y="1233806"/>
                </a:lnTo>
                <a:lnTo>
                  <a:pt x="448845" y="1222376"/>
                </a:lnTo>
                <a:lnTo>
                  <a:pt x="438696" y="1209994"/>
                </a:lnTo>
                <a:lnTo>
                  <a:pt x="429499" y="1197611"/>
                </a:lnTo>
                <a:lnTo>
                  <a:pt x="419985" y="1184276"/>
                </a:lnTo>
                <a:lnTo>
                  <a:pt x="411422" y="1170624"/>
                </a:lnTo>
                <a:lnTo>
                  <a:pt x="403176" y="1156336"/>
                </a:lnTo>
                <a:lnTo>
                  <a:pt x="395565" y="1141731"/>
                </a:lnTo>
                <a:lnTo>
                  <a:pt x="388588" y="1126809"/>
                </a:lnTo>
                <a:lnTo>
                  <a:pt x="385416" y="1119189"/>
                </a:lnTo>
                <a:lnTo>
                  <a:pt x="382245" y="1111569"/>
                </a:lnTo>
                <a:lnTo>
                  <a:pt x="379390" y="1103631"/>
                </a:lnTo>
                <a:lnTo>
                  <a:pt x="376853" y="1095694"/>
                </a:lnTo>
                <a:lnTo>
                  <a:pt x="374316" y="1087756"/>
                </a:lnTo>
                <a:lnTo>
                  <a:pt x="372096" y="1079501"/>
                </a:lnTo>
                <a:lnTo>
                  <a:pt x="369559" y="1070929"/>
                </a:lnTo>
                <a:lnTo>
                  <a:pt x="367656" y="1062674"/>
                </a:lnTo>
                <a:lnTo>
                  <a:pt x="366071" y="1054419"/>
                </a:lnTo>
                <a:lnTo>
                  <a:pt x="364485" y="1045846"/>
                </a:lnTo>
                <a:lnTo>
                  <a:pt x="363216" y="1037274"/>
                </a:lnTo>
                <a:lnTo>
                  <a:pt x="362265" y="1028384"/>
                </a:lnTo>
                <a:lnTo>
                  <a:pt x="361313" y="1019811"/>
                </a:lnTo>
                <a:lnTo>
                  <a:pt x="360996" y="1010921"/>
                </a:lnTo>
                <a:lnTo>
                  <a:pt x="360362" y="1002031"/>
                </a:lnTo>
                <a:lnTo>
                  <a:pt x="360362" y="992823"/>
                </a:lnTo>
                <a:lnTo>
                  <a:pt x="360679" y="975678"/>
                </a:lnTo>
                <a:lnTo>
                  <a:pt x="361948" y="958533"/>
                </a:lnTo>
                <a:lnTo>
                  <a:pt x="363533" y="941706"/>
                </a:lnTo>
                <a:lnTo>
                  <a:pt x="366071" y="924878"/>
                </a:lnTo>
                <a:lnTo>
                  <a:pt x="368925" y="908686"/>
                </a:lnTo>
                <a:lnTo>
                  <a:pt x="373048" y="892811"/>
                </a:lnTo>
                <a:lnTo>
                  <a:pt x="377171" y="876936"/>
                </a:lnTo>
                <a:lnTo>
                  <a:pt x="382245" y="861696"/>
                </a:lnTo>
                <a:lnTo>
                  <a:pt x="387953" y="847091"/>
                </a:lnTo>
                <a:lnTo>
                  <a:pt x="393979" y="832168"/>
                </a:lnTo>
                <a:lnTo>
                  <a:pt x="400956" y="818198"/>
                </a:lnTo>
                <a:lnTo>
                  <a:pt x="408568" y="804546"/>
                </a:lnTo>
                <a:lnTo>
                  <a:pt x="416179" y="791211"/>
                </a:lnTo>
                <a:lnTo>
                  <a:pt x="424425" y="778511"/>
                </a:lnTo>
                <a:lnTo>
                  <a:pt x="433305" y="766446"/>
                </a:lnTo>
                <a:lnTo>
                  <a:pt x="442819" y="754698"/>
                </a:lnTo>
                <a:lnTo>
                  <a:pt x="452650" y="743586"/>
                </a:lnTo>
                <a:lnTo>
                  <a:pt x="462482" y="732791"/>
                </a:lnTo>
                <a:lnTo>
                  <a:pt x="473264" y="722631"/>
                </a:lnTo>
                <a:lnTo>
                  <a:pt x="484047" y="713423"/>
                </a:lnTo>
                <a:lnTo>
                  <a:pt x="495464" y="704533"/>
                </a:lnTo>
                <a:lnTo>
                  <a:pt x="507516" y="696596"/>
                </a:lnTo>
                <a:lnTo>
                  <a:pt x="519567" y="688976"/>
                </a:lnTo>
                <a:lnTo>
                  <a:pt x="531936" y="682308"/>
                </a:lnTo>
                <a:lnTo>
                  <a:pt x="538278" y="679133"/>
                </a:lnTo>
                <a:lnTo>
                  <a:pt x="544938" y="676276"/>
                </a:lnTo>
                <a:lnTo>
                  <a:pt x="551281" y="673418"/>
                </a:lnTo>
                <a:lnTo>
                  <a:pt x="557941" y="670878"/>
                </a:lnTo>
                <a:lnTo>
                  <a:pt x="564284" y="668338"/>
                </a:lnTo>
                <a:lnTo>
                  <a:pt x="571261" y="666433"/>
                </a:lnTo>
                <a:lnTo>
                  <a:pt x="577921" y="664211"/>
                </a:lnTo>
                <a:lnTo>
                  <a:pt x="584898" y="662623"/>
                </a:lnTo>
                <a:lnTo>
                  <a:pt x="591875" y="661036"/>
                </a:lnTo>
                <a:lnTo>
                  <a:pt x="598535" y="659766"/>
                </a:lnTo>
                <a:lnTo>
                  <a:pt x="605830" y="658178"/>
                </a:lnTo>
                <a:lnTo>
                  <a:pt x="612490" y="657226"/>
                </a:lnTo>
                <a:lnTo>
                  <a:pt x="619784" y="656591"/>
                </a:lnTo>
                <a:lnTo>
                  <a:pt x="627078" y="655956"/>
                </a:lnTo>
                <a:lnTo>
                  <a:pt x="634055" y="655638"/>
                </a:lnTo>
                <a:close/>
                <a:moveTo>
                  <a:pt x="1604962" y="463550"/>
                </a:moveTo>
                <a:lnTo>
                  <a:pt x="1776412" y="463550"/>
                </a:lnTo>
                <a:lnTo>
                  <a:pt x="1776412" y="1252538"/>
                </a:lnTo>
                <a:lnTo>
                  <a:pt x="1604962" y="1252538"/>
                </a:lnTo>
                <a:lnTo>
                  <a:pt x="1604962" y="463550"/>
                </a:lnTo>
                <a:close/>
                <a:moveTo>
                  <a:pt x="0" y="0"/>
                </a:moveTo>
                <a:lnTo>
                  <a:pt x="2125663" y="0"/>
                </a:lnTo>
                <a:lnTo>
                  <a:pt x="2125663" y="171553"/>
                </a:lnTo>
                <a:lnTo>
                  <a:pt x="2039621" y="171553"/>
                </a:lnTo>
                <a:lnTo>
                  <a:pt x="2039621" y="1577975"/>
                </a:lnTo>
                <a:lnTo>
                  <a:pt x="1252220" y="1577975"/>
                </a:lnTo>
                <a:lnTo>
                  <a:pt x="1252220" y="1449310"/>
                </a:lnTo>
                <a:lnTo>
                  <a:pt x="1911033" y="1449310"/>
                </a:lnTo>
                <a:lnTo>
                  <a:pt x="1911033" y="171553"/>
                </a:lnTo>
                <a:lnTo>
                  <a:pt x="195263" y="171553"/>
                </a:lnTo>
                <a:lnTo>
                  <a:pt x="195263" y="1249164"/>
                </a:lnTo>
                <a:lnTo>
                  <a:pt x="66675" y="1249164"/>
                </a:lnTo>
                <a:lnTo>
                  <a:pt x="66675" y="171553"/>
                </a:lnTo>
                <a:lnTo>
                  <a:pt x="0" y="171553"/>
                </a:lnTo>
                <a:lnTo>
                  <a:pt x="0" y="0"/>
                </a:lnTo>
                <a:close/>
              </a:path>
            </a:pathLst>
          </a:custGeom>
          <a:solidFill>
            <a:schemeClr val="bg1"/>
          </a:solidFill>
          <a:ln>
            <a:noFill/>
          </a:ln>
          <a:extLst/>
        </p:spPr>
        <p:txBody>
          <a:bodyPr anchor="ctr">
            <a:scene3d>
              <a:camera prst="orthographicFront"/>
              <a:lightRig rig="threePt" dir="t"/>
            </a:scene3d>
            <a:sp3d contourW="12700">
              <a:contourClr>
                <a:srgbClr val="FFFFFF"/>
              </a:contourClr>
            </a:sp3d>
          </a:bodyPr>
          <a:lstStyle/>
          <a:p>
            <a:pPr algn="ctr">
              <a:defRPr/>
            </a:pPr>
            <a:endParaRPr lang="zh-CN" altLang="en-US">
              <a:solidFill>
                <a:srgbClr val="1C666E"/>
              </a:solidFill>
              <a:ea typeface="宋体" panose="02010600030101010101" pitchFamily="2" charset="-122"/>
            </a:endParaRPr>
          </a:p>
        </p:txBody>
      </p:sp>
      <p:sp>
        <p:nvSpPr>
          <p:cNvPr id="94" name="矩形 93"/>
          <p:cNvSpPr/>
          <p:nvPr/>
        </p:nvSpPr>
        <p:spPr>
          <a:xfrm>
            <a:off x="9412843" y="188639"/>
            <a:ext cx="933216" cy="334417"/>
          </a:xfrm>
          <a:prstGeom prst="rect">
            <a:avLst/>
          </a:prstGeom>
          <a:solidFill>
            <a:schemeClr val="accent5">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400"/>
          </a:p>
        </p:txBody>
      </p:sp>
      <p:sp>
        <p:nvSpPr>
          <p:cNvPr id="95" name="矩形 94"/>
          <p:cNvSpPr/>
          <p:nvPr/>
        </p:nvSpPr>
        <p:spPr>
          <a:xfrm>
            <a:off x="10347503" y="187549"/>
            <a:ext cx="1582732" cy="334417"/>
          </a:xfrm>
          <a:prstGeom prst="rect">
            <a:avLst/>
          </a:prstGeom>
          <a:solidFill>
            <a:srgbClr val="31859C">
              <a:alpha val="7098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600"/>
          </a:p>
        </p:txBody>
      </p:sp>
      <p:sp>
        <p:nvSpPr>
          <p:cNvPr id="96" name="文本框 9"/>
          <p:cNvSpPr txBox="1"/>
          <p:nvPr/>
        </p:nvSpPr>
        <p:spPr>
          <a:xfrm>
            <a:off x="9412843" y="221071"/>
            <a:ext cx="933216" cy="284693"/>
          </a:xfrm>
          <a:prstGeom prst="rect">
            <a:avLst/>
          </a:prstGeom>
          <a:noFill/>
        </p:spPr>
        <p:txBody>
          <a:bodyPr wrap="square" lIns="68580" tIns="34290" rIns="68580" bIns="34290" rtlCol="0">
            <a:spAutoFit/>
          </a:bodyPr>
          <a:lstStyle/>
          <a:p>
            <a:pPr marL="0" lvl="1" algn="ctr"/>
            <a:r>
              <a:rPr lang="zh-CN" altLang="en-US" sz="1400" dirty="0" smtClean="0">
                <a:solidFill>
                  <a:schemeClr val="bg1"/>
                </a:solidFill>
                <a:latin typeface="微软雅黑" pitchFamily="34" charset="-122"/>
                <a:ea typeface="微软雅黑" pitchFamily="34" charset="-122"/>
              </a:rPr>
              <a:t>第二章</a:t>
            </a:r>
            <a:endParaRPr lang="zh-CN" altLang="en-US" sz="1400" dirty="0">
              <a:solidFill>
                <a:schemeClr val="bg1"/>
              </a:solidFill>
              <a:latin typeface="微软雅黑" pitchFamily="34" charset="-122"/>
              <a:ea typeface="微软雅黑" pitchFamily="34" charset="-122"/>
            </a:endParaRPr>
          </a:p>
        </p:txBody>
      </p:sp>
      <p:sp>
        <p:nvSpPr>
          <p:cNvPr id="97" name="文本框 9"/>
          <p:cNvSpPr txBox="1"/>
          <p:nvPr/>
        </p:nvSpPr>
        <p:spPr>
          <a:xfrm>
            <a:off x="10338630" y="213500"/>
            <a:ext cx="1584176" cy="284693"/>
          </a:xfrm>
          <a:prstGeom prst="rect">
            <a:avLst/>
          </a:prstGeom>
          <a:noFill/>
        </p:spPr>
        <p:txBody>
          <a:bodyPr wrap="square" lIns="68580" tIns="34290" rIns="68580" bIns="34290" rtlCol="0">
            <a:spAutoFit/>
          </a:bodyPr>
          <a:lstStyle/>
          <a:p>
            <a:pPr marL="0" lvl="1" algn="ctr"/>
            <a:r>
              <a:rPr lang="zh-CN" altLang="en-US" sz="1400" dirty="0" smtClean="0">
                <a:solidFill>
                  <a:schemeClr val="bg1"/>
                </a:solidFill>
                <a:latin typeface="微软雅黑" pitchFamily="34" charset="-122"/>
                <a:ea typeface="微软雅黑" pitchFamily="34" charset="-122"/>
              </a:rPr>
              <a:t>项目介绍</a:t>
            </a:r>
            <a:endParaRPr lang="zh-CN" altLang="en-US" sz="1400" dirty="0">
              <a:solidFill>
                <a:schemeClr val="bg1"/>
              </a:solidFill>
              <a:latin typeface="微软雅黑" pitchFamily="34" charset="-122"/>
              <a:ea typeface="微软雅黑" pitchFamily="34" charset="-122"/>
            </a:endParaRPr>
          </a:p>
        </p:txBody>
      </p:sp>
      <p:sp>
        <p:nvSpPr>
          <p:cNvPr id="98" name="矩形 97"/>
          <p:cNvSpPr/>
          <p:nvPr/>
        </p:nvSpPr>
        <p:spPr>
          <a:xfrm rot="2700000">
            <a:off x="8642576" y="6569968"/>
            <a:ext cx="576064" cy="576064"/>
          </a:xfrm>
          <a:prstGeom prst="rect">
            <a:avLst/>
          </a:prstGeom>
          <a:solidFill>
            <a:srgbClr val="92D050">
              <a:alpha val="41176"/>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99" name="矩形 98"/>
          <p:cNvSpPr/>
          <p:nvPr/>
        </p:nvSpPr>
        <p:spPr>
          <a:xfrm rot="2700000">
            <a:off x="9457254" y="6572643"/>
            <a:ext cx="576064" cy="576064"/>
          </a:xfrm>
          <a:prstGeom prst="rect">
            <a:avLst/>
          </a:prstGeom>
          <a:solidFill>
            <a:srgbClr val="31859C">
              <a:alpha val="63137"/>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00" name="矩形 99"/>
          <p:cNvSpPr/>
          <p:nvPr/>
        </p:nvSpPr>
        <p:spPr>
          <a:xfrm rot="2700000">
            <a:off x="10271930" y="6574788"/>
            <a:ext cx="576064" cy="576064"/>
          </a:xfrm>
          <a:prstGeom prst="rect">
            <a:avLst/>
          </a:prstGeom>
          <a:solidFill>
            <a:srgbClr val="C0504D">
              <a:alpha val="56078"/>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01" name="矩形 100"/>
          <p:cNvSpPr/>
          <p:nvPr/>
        </p:nvSpPr>
        <p:spPr>
          <a:xfrm rot="2700000">
            <a:off x="9864592" y="6167450"/>
            <a:ext cx="576064" cy="576064"/>
          </a:xfrm>
          <a:prstGeom prst="rect">
            <a:avLst/>
          </a:prstGeom>
          <a:solidFill>
            <a:schemeClr val="accent1">
              <a:lumMod val="75000"/>
              <a:alpha val="18824"/>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02" name="矩形 101"/>
          <p:cNvSpPr/>
          <p:nvPr/>
        </p:nvSpPr>
        <p:spPr>
          <a:xfrm rot="2700000">
            <a:off x="10679269" y="6167450"/>
            <a:ext cx="576064" cy="576064"/>
          </a:xfrm>
          <a:prstGeom prst="rect">
            <a:avLst/>
          </a:prstGeom>
          <a:solidFill>
            <a:schemeClr val="accent1">
              <a:lumMod val="75000"/>
              <a:alpha val="18824"/>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Tree>
    <p:extLst>
      <p:ext uri="{BB962C8B-B14F-4D97-AF65-F5344CB8AC3E}">
        <p14:creationId xmlns:p14="http://schemas.microsoft.com/office/powerpoint/2010/main" val="2928545096"/>
      </p:ext>
    </p:extLst>
  </p:cSld>
  <p:clrMapOvr>
    <a:masterClrMapping/>
  </p:clrMapOvr>
  <mc:AlternateContent xmlns:mc="http://schemas.openxmlformats.org/markup-compatibility/2006" xmlns:p14="http://schemas.microsoft.com/office/powerpoint/2010/main">
    <mc:Choice Requires="p14">
      <p:transition spd="slow" p14:dur="1200">
        <p14:flip dir="r"/>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2" fill="hold" grpId="0" nodeType="afterEffect">
                                  <p:stCondLst>
                                    <p:cond delay="0"/>
                                  </p:stCondLst>
                                  <p:childTnLst>
                                    <p:set>
                                      <p:cBhvr>
                                        <p:cTn id="6" dur="1" fill="hold">
                                          <p:stCondLst>
                                            <p:cond delay="0"/>
                                          </p:stCondLst>
                                        </p:cTn>
                                        <p:tgtEl>
                                          <p:spTgt spid="67"/>
                                        </p:tgtEl>
                                        <p:attrNameLst>
                                          <p:attrName>style.visibility</p:attrName>
                                        </p:attrNameLst>
                                      </p:cBhvr>
                                      <p:to>
                                        <p:strVal val="visible"/>
                                      </p:to>
                                    </p:set>
                                    <p:anim calcmode="lin" valueType="num">
                                      <p:cBhvr additive="base">
                                        <p:cTn id="7" dur="750" fill="hold"/>
                                        <p:tgtEl>
                                          <p:spTgt spid="67"/>
                                        </p:tgtEl>
                                        <p:attrNameLst>
                                          <p:attrName>ppt_x</p:attrName>
                                        </p:attrNameLst>
                                      </p:cBhvr>
                                      <p:tavLst>
                                        <p:tav tm="0">
                                          <p:val>
                                            <p:strVal val="1+#ppt_w/2"/>
                                          </p:val>
                                        </p:tav>
                                        <p:tav tm="100000">
                                          <p:val>
                                            <p:strVal val="#ppt_x"/>
                                          </p:val>
                                        </p:tav>
                                      </p:tavLst>
                                    </p:anim>
                                    <p:anim calcmode="lin" valueType="num">
                                      <p:cBhvr additive="base">
                                        <p:cTn id="8" dur="750" fill="hold"/>
                                        <p:tgtEl>
                                          <p:spTgt spid="67"/>
                                        </p:tgtEl>
                                        <p:attrNameLst>
                                          <p:attrName>ppt_y</p:attrName>
                                        </p:attrNameLst>
                                      </p:cBhvr>
                                      <p:tavLst>
                                        <p:tav tm="0">
                                          <p:val>
                                            <p:strVal val="#ppt_y"/>
                                          </p:val>
                                        </p:tav>
                                        <p:tav tm="100000">
                                          <p:val>
                                            <p:strVal val="#ppt_y"/>
                                          </p:val>
                                        </p:tav>
                                      </p:tavLst>
                                    </p:anim>
                                  </p:childTnLst>
                                </p:cTn>
                              </p:par>
                              <p:par>
                                <p:cTn id="9" presetID="2" presetClass="entr" presetSubtype="2" fill="hold" grpId="0" nodeType="withEffect">
                                  <p:stCondLst>
                                    <p:cond delay="250"/>
                                  </p:stCondLst>
                                  <p:childTnLst>
                                    <p:set>
                                      <p:cBhvr>
                                        <p:cTn id="10" dur="1" fill="hold">
                                          <p:stCondLst>
                                            <p:cond delay="0"/>
                                          </p:stCondLst>
                                        </p:cTn>
                                        <p:tgtEl>
                                          <p:spTgt spid="70"/>
                                        </p:tgtEl>
                                        <p:attrNameLst>
                                          <p:attrName>style.visibility</p:attrName>
                                        </p:attrNameLst>
                                      </p:cBhvr>
                                      <p:to>
                                        <p:strVal val="visible"/>
                                      </p:to>
                                    </p:set>
                                    <p:anim calcmode="lin" valueType="num">
                                      <p:cBhvr additive="base">
                                        <p:cTn id="11" dur="500" fill="hold"/>
                                        <p:tgtEl>
                                          <p:spTgt spid="70"/>
                                        </p:tgtEl>
                                        <p:attrNameLst>
                                          <p:attrName>ppt_x</p:attrName>
                                        </p:attrNameLst>
                                      </p:cBhvr>
                                      <p:tavLst>
                                        <p:tav tm="0">
                                          <p:val>
                                            <p:strVal val="1+#ppt_w/2"/>
                                          </p:val>
                                        </p:tav>
                                        <p:tav tm="100000">
                                          <p:val>
                                            <p:strVal val="#ppt_x"/>
                                          </p:val>
                                        </p:tav>
                                      </p:tavLst>
                                    </p:anim>
                                    <p:anim calcmode="lin" valueType="num">
                                      <p:cBhvr additive="base">
                                        <p:cTn id="12" dur="500" fill="hold"/>
                                        <p:tgtEl>
                                          <p:spTgt spid="70"/>
                                        </p:tgtEl>
                                        <p:attrNameLst>
                                          <p:attrName>ppt_y</p:attrName>
                                        </p:attrNameLst>
                                      </p:cBhvr>
                                      <p:tavLst>
                                        <p:tav tm="0">
                                          <p:val>
                                            <p:strVal val="#ppt_y"/>
                                          </p:val>
                                        </p:tav>
                                        <p:tav tm="100000">
                                          <p:val>
                                            <p:strVal val="#ppt_y"/>
                                          </p:val>
                                        </p:tav>
                                      </p:tavLst>
                                    </p:anim>
                                  </p:childTnLst>
                                </p:cTn>
                              </p:par>
                              <p:par>
                                <p:cTn id="13" presetID="2" presetClass="entr" presetSubtype="2" fill="hold" grpId="0" nodeType="withEffect">
                                  <p:stCondLst>
                                    <p:cond delay="0"/>
                                  </p:stCondLst>
                                  <p:childTnLst>
                                    <p:set>
                                      <p:cBhvr>
                                        <p:cTn id="14" dur="1" fill="hold">
                                          <p:stCondLst>
                                            <p:cond delay="0"/>
                                          </p:stCondLst>
                                        </p:cTn>
                                        <p:tgtEl>
                                          <p:spTgt spid="68"/>
                                        </p:tgtEl>
                                        <p:attrNameLst>
                                          <p:attrName>style.visibility</p:attrName>
                                        </p:attrNameLst>
                                      </p:cBhvr>
                                      <p:to>
                                        <p:strVal val="visible"/>
                                      </p:to>
                                    </p:set>
                                    <p:anim calcmode="lin" valueType="num">
                                      <p:cBhvr additive="base">
                                        <p:cTn id="15" dur="750" fill="hold"/>
                                        <p:tgtEl>
                                          <p:spTgt spid="68"/>
                                        </p:tgtEl>
                                        <p:attrNameLst>
                                          <p:attrName>ppt_x</p:attrName>
                                        </p:attrNameLst>
                                      </p:cBhvr>
                                      <p:tavLst>
                                        <p:tav tm="0">
                                          <p:val>
                                            <p:strVal val="1+#ppt_w/2"/>
                                          </p:val>
                                        </p:tav>
                                        <p:tav tm="100000">
                                          <p:val>
                                            <p:strVal val="#ppt_x"/>
                                          </p:val>
                                        </p:tav>
                                      </p:tavLst>
                                    </p:anim>
                                    <p:anim calcmode="lin" valueType="num">
                                      <p:cBhvr additive="base">
                                        <p:cTn id="16" dur="750" fill="hold"/>
                                        <p:tgtEl>
                                          <p:spTgt spid="68"/>
                                        </p:tgtEl>
                                        <p:attrNameLst>
                                          <p:attrName>ppt_y</p:attrName>
                                        </p:attrNameLst>
                                      </p:cBhvr>
                                      <p:tavLst>
                                        <p:tav tm="0">
                                          <p:val>
                                            <p:strVal val="#ppt_y"/>
                                          </p:val>
                                        </p:tav>
                                        <p:tav tm="100000">
                                          <p:val>
                                            <p:strVal val="#ppt_y"/>
                                          </p:val>
                                        </p:tav>
                                      </p:tavLst>
                                    </p:anim>
                                  </p:childTnLst>
                                </p:cTn>
                              </p:par>
                              <p:par>
                                <p:cTn id="17" presetID="2" presetClass="entr" presetSubtype="2" fill="hold" grpId="0" nodeType="withEffect">
                                  <p:stCondLst>
                                    <p:cond delay="250"/>
                                  </p:stCondLst>
                                  <p:childTnLst>
                                    <p:set>
                                      <p:cBhvr>
                                        <p:cTn id="18" dur="1" fill="hold">
                                          <p:stCondLst>
                                            <p:cond delay="0"/>
                                          </p:stCondLst>
                                        </p:cTn>
                                        <p:tgtEl>
                                          <p:spTgt spid="66"/>
                                        </p:tgtEl>
                                        <p:attrNameLst>
                                          <p:attrName>style.visibility</p:attrName>
                                        </p:attrNameLst>
                                      </p:cBhvr>
                                      <p:to>
                                        <p:strVal val="visible"/>
                                      </p:to>
                                    </p:set>
                                    <p:anim calcmode="lin" valueType="num">
                                      <p:cBhvr additive="base">
                                        <p:cTn id="19" dur="500" fill="hold"/>
                                        <p:tgtEl>
                                          <p:spTgt spid="66"/>
                                        </p:tgtEl>
                                        <p:attrNameLst>
                                          <p:attrName>ppt_x</p:attrName>
                                        </p:attrNameLst>
                                      </p:cBhvr>
                                      <p:tavLst>
                                        <p:tav tm="0">
                                          <p:val>
                                            <p:strVal val="1+#ppt_w/2"/>
                                          </p:val>
                                        </p:tav>
                                        <p:tav tm="100000">
                                          <p:val>
                                            <p:strVal val="#ppt_x"/>
                                          </p:val>
                                        </p:tav>
                                      </p:tavLst>
                                    </p:anim>
                                    <p:anim calcmode="lin" valueType="num">
                                      <p:cBhvr additive="base">
                                        <p:cTn id="20" dur="500" fill="hold"/>
                                        <p:tgtEl>
                                          <p:spTgt spid="66"/>
                                        </p:tgtEl>
                                        <p:attrNameLst>
                                          <p:attrName>ppt_y</p:attrName>
                                        </p:attrNameLst>
                                      </p:cBhvr>
                                      <p:tavLst>
                                        <p:tav tm="0">
                                          <p:val>
                                            <p:strVal val="#ppt_y"/>
                                          </p:val>
                                        </p:tav>
                                        <p:tav tm="100000">
                                          <p:val>
                                            <p:strVal val="#ppt_y"/>
                                          </p:val>
                                        </p:tav>
                                      </p:tavLst>
                                    </p:anim>
                                  </p:childTnLst>
                                </p:cTn>
                              </p:par>
                            </p:childTnLst>
                          </p:cTn>
                        </p:par>
                        <p:par>
                          <p:cTn id="21" fill="hold">
                            <p:stCondLst>
                              <p:cond delay="750"/>
                            </p:stCondLst>
                            <p:childTnLst>
                              <p:par>
                                <p:cTn id="22" presetID="22" presetClass="entr" presetSubtype="8" fill="hold" nodeType="afterEffect">
                                  <p:stCondLst>
                                    <p:cond delay="0"/>
                                  </p:stCondLst>
                                  <p:childTnLst>
                                    <p:set>
                                      <p:cBhvr>
                                        <p:cTn id="23" dur="1" fill="hold">
                                          <p:stCondLst>
                                            <p:cond delay="0"/>
                                          </p:stCondLst>
                                        </p:cTn>
                                        <p:tgtEl>
                                          <p:spTgt spid="73"/>
                                        </p:tgtEl>
                                        <p:attrNameLst>
                                          <p:attrName>style.visibility</p:attrName>
                                        </p:attrNameLst>
                                      </p:cBhvr>
                                      <p:to>
                                        <p:strVal val="visible"/>
                                      </p:to>
                                    </p:set>
                                    <p:animEffect transition="in" filter="wipe(left)">
                                      <p:cBhvr>
                                        <p:cTn id="24" dur="500"/>
                                        <p:tgtEl>
                                          <p:spTgt spid="73"/>
                                        </p:tgtEl>
                                      </p:cBhvr>
                                    </p:animEffect>
                                  </p:childTnLst>
                                </p:cTn>
                              </p:par>
                              <p:par>
                                <p:cTn id="25" presetID="22" presetClass="entr" presetSubtype="8" fill="hold" nodeType="withEffect">
                                  <p:stCondLst>
                                    <p:cond delay="0"/>
                                  </p:stCondLst>
                                  <p:childTnLst>
                                    <p:set>
                                      <p:cBhvr>
                                        <p:cTn id="26" dur="1" fill="hold">
                                          <p:stCondLst>
                                            <p:cond delay="0"/>
                                          </p:stCondLst>
                                        </p:cTn>
                                        <p:tgtEl>
                                          <p:spTgt spid="74"/>
                                        </p:tgtEl>
                                        <p:attrNameLst>
                                          <p:attrName>style.visibility</p:attrName>
                                        </p:attrNameLst>
                                      </p:cBhvr>
                                      <p:to>
                                        <p:strVal val="visible"/>
                                      </p:to>
                                    </p:set>
                                    <p:animEffect transition="in" filter="wipe(left)">
                                      <p:cBhvr>
                                        <p:cTn id="27" dur="500"/>
                                        <p:tgtEl>
                                          <p:spTgt spid="74"/>
                                        </p:tgtEl>
                                      </p:cBhvr>
                                    </p:animEffect>
                                  </p:childTnLst>
                                </p:cTn>
                              </p:par>
                              <p:par>
                                <p:cTn id="28" presetID="22" presetClass="entr" presetSubtype="8" fill="hold" nodeType="withEffect">
                                  <p:stCondLst>
                                    <p:cond delay="0"/>
                                  </p:stCondLst>
                                  <p:childTnLst>
                                    <p:set>
                                      <p:cBhvr>
                                        <p:cTn id="29" dur="1" fill="hold">
                                          <p:stCondLst>
                                            <p:cond delay="0"/>
                                          </p:stCondLst>
                                        </p:cTn>
                                        <p:tgtEl>
                                          <p:spTgt spid="75"/>
                                        </p:tgtEl>
                                        <p:attrNameLst>
                                          <p:attrName>style.visibility</p:attrName>
                                        </p:attrNameLst>
                                      </p:cBhvr>
                                      <p:to>
                                        <p:strVal val="visible"/>
                                      </p:to>
                                    </p:set>
                                    <p:animEffect transition="in" filter="wipe(left)">
                                      <p:cBhvr>
                                        <p:cTn id="30" dur="500"/>
                                        <p:tgtEl>
                                          <p:spTgt spid="75"/>
                                        </p:tgtEl>
                                      </p:cBhvr>
                                    </p:animEffect>
                                  </p:childTnLst>
                                </p:cTn>
                              </p:par>
                              <p:par>
                                <p:cTn id="31" presetID="22" presetClass="entr" presetSubtype="8" fill="hold" nodeType="withEffect">
                                  <p:stCondLst>
                                    <p:cond delay="0"/>
                                  </p:stCondLst>
                                  <p:childTnLst>
                                    <p:set>
                                      <p:cBhvr>
                                        <p:cTn id="32" dur="1" fill="hold">
                                          <p:stCondLst>
                                            <p:cond delay="0"/>
                                          </p:stCondLst>
                                        </p:cTn>
                                        <p:tgtEl>
                                          <p:spTgt spid="76"/>
                                        </p:tgtEl>
                                        <p:attrNameLst>
                                          <p:attrName>style.visibility</p:attrName>
                                        </p:attrNameLst>
                                      </p:cBhvr>
                                      <p:to>
                                        <p:strVal val="visible"/>
                                      </p:to>
                                    </p:set>
                                    <p:animEffect transition="in" filter="wipe(left)">
                                      <p:cBhvr>
                                        <p:cTn id="33" dur="500"/>
                                        <p:tgtEl>
                                          <p:spTgt spid="76"/>
                                        </p:tgtEl>
                                      </p:cBhvr>
                                    </p:animEffect>
                                  </p:childTnLst>
                                </p:cTn>
                              </p:par>
                            </p:childTnLst>
                          </p:cTn>
                        </p:par>
                        <p:par>
                          <p:cTn id="34" fill="hold">
                            <p:stCondLst>
                              <p:cond delay="1250"/>
                            </p:stCondLst>
                            <p:childTnLst>
                              <p:par>
                                <p:cTn id="35" presetID="12" presetClass="entr" presetSubtype="4" fill="hold" grpId="0" nodeType="afterEffect">
                                  <p:stCondLst>
                                    <p:cond delay="0"/>
                                  </p:stCondLst>
                                  <p:iterate type="lt">
                                    <p:tmPct val="50000"/>
                                  </p:iterate>
                                  <p:childTnLst>
                                    <p:set>
                                      <p:cBhvr>
                                        <p:cTn id="36" dur="1" fill="hold">
                                          <p:stCondLst>
                                            <p:cond delay="0"/>
                                          </p:stCondLst>
                                        </p:cTn>
                                        <p:tgtEl>
                                          <p:spTgt spid="77"/>
                                        </p:tgtEl>
                                        <p:attrNameLst>
                                          <p:attrName>style.visibility</p:attrName>
                                        </p:attrNameLst>
                                      </p:cBhvr>
                                      <p:to>
                                        <p:strVal val="visible"/>
                                      </p:to>
                                    </p:set>
                                    <p:anim calcmode="lin" valueType="num">
                                      <p:cBhvr additive="base">
                                        <p:cTn id="37" dur="300"/>
                                        <p:tgtEl>
                                          <p:spTgt spid="77"/>
                                        </p:tgtEl>
                                        <p:attrNameLst>
                                          <p:attrName>ppt_y</p:attrName>
                                        </p:attrNameLst>
                                      </p:cBhvr>
                                      <p:tavLst>
                                        <p:tav tm="0">
                                          <p:val>
                                            <p:strVal val="#ppt_y+#ppt_h*1.125000"/>
                                          </p:val>
                                        </p:tav>
                                        <p:tav tm="100000">
                                          <p:val>
                                            <p:strVal val="#ppt_y"/>
                                          </p:val>
                                        </p:tav>
                                      </p:tavLst>
                                    </p:anim>
                                    <p:animEffect transition="in" filter="wipe(up)">
                                      <p:cBhvr>
                                        <p:cTn id="38" dur="300"/>
                                        <p:tgtEl>
                                          <p:spTgt spid="77"/>
                                        </p:tgtEl>
                                      </p:cBhvr>
                                    </p:animEffect>
                                  </p:childTnLst>
                                </p:cTn>
                              </p:par>
                              <p:par>
                                <p:cTn id="39" presetID="12" presetClass="entr" presetSubtype="4" fill="hold" grpId="0" nodeType="withEffect">
                                  <p:stCondLst>
                                    <p:cond delay="0"/>
                                  </p:stCondLst>
                                  <p:iterate type="lt">
                                    <p:tmPct val="50000"/>
                                  </p:iterate>
                                  <p:childTnLst>
                                    <p:set>
                                      <p:cBhvr>
                                        <p:cTn id="40" dur="1" fill="hold">
                                          <p:stCondLst>
                                            <p:cond delay="0"/>
                                          </p:stCondLst>
                                        </p:cTn>
                                        <p:tgtEl>
                                          <p:spTgt spid="78"/>
                                        </p:tgtEl>
                                        <p:attrNameLst>
                                          <p:attrName>style.visibility</p:attrName>
                                        </p:attrNameLst>
                                      </p:cBhvr>
                                      <p:to>
                                        <p:strVal val="visible"/>
                                      </p:to>
                                    </p:set>
                                    <p:anim calcmode="lin" valueType="num">
                                      <p:cBhvr additive="base">
                                        <p:cTn id="41" dur="300"/>
                                        <p:tgtEl>
                                          <p:spTgt spid="78"/>
                                        </p:tgtEl>
                                        <p:attrNameLst>
                                          <p:attrName>ppt_y</p:attrName>
                                        </p:attrNameLst>
                                      </p:cBhvr>
                                      <p:tavLst>
                                        <p:tav tm="0">
                                          <p:val>
                                            <p:strVal val="#ppt_y+#ppt_h*1.125000"/>
                                          </p:val>
                                        </p:tav>
                                        <p:tav tm="100000">
                                          <p:val>
                                            <p:strVal val="#ppt_y"/>
                                          </p:val>
                                        </p:tav>
                                      </p:tavLst>
                                    </p:anim>
                                    <p:animEffect transition="in" filter="wipe(up)">
                                      <p:cBhvr>
                                        <p:cTn id="42" dur="300"/>
                                        <p:tgtEl>
                                          <p:spTgt spid="78"/>
                                        </p:tgtEl>
                                      </p:cBhvr>
                                    </p:animEffect>
                                  </p:childTnLst>
                                </p:cTn>
                              </p:par>
                              <p:par>
                                <p:cTn id="43" presetID="12" presetClass="entr" presetSubtype="4" fill="hold" grpId="0" nodeType="withEffect">
                                  <p:stCondLst>
                                    <p:cond delay="0"/>
                                  </p:stCondLst>
                                  <p:iterate type="lt">
                                    <p:tmPct val="50000"/>
                                  </p:iterate>
                                  <p:childTnLst>
                                    <p:set>
                                      <p:cBhvr>
                                        <p:cTn id="44" dur="1" fill="hold">
                                          <p:stCondLst>
                                            <p:cond delay="0"/>
                                          </p:stCondLst>
                                        </p:cTn>
                                        <p:tgtEl>
                                          <p:spTgt spid="80"/>
                                        </p:tgtEl>
                                        <p:attrNameLst>
                                          <p:attrName>style.visibility</p:attrName>
                                        </p:attrNameLst>
                                      </p:cBhvr>
                                      <p:to>
                                        <p:strVal val="visible"/>
                                      </p:to>
                                    </p:set>
                                    <p:anim calcmode="lin" valueType="num">
                                      <p:cBhvr additive="base">
                                        <p:cTn id="45" dur="300"/>
                                        <p:tgtEl>
                                          <p:spTgt spid="80"/>
                                        </p:tgtEl>
                                        <p:attrNameLst>
                                          <p:attrName>ppt_y</p:attrName>
                                        </p:attrNameLst>
                                      </p:cBhvr>
                                      <p:tavLst>
                                        <p:tav tm="0">
                                          <p:val>
                                            <p:strVal val="#ppt_y+#ppt_h*1.125000"/>
                                          </p:val>
                                        </p:tav>
                                        <p:tav tm="100000">
                                          <p:val>
                                            <p:strVal val="#ppt_y"/>
                                          </p:val>
                                        </p:tav>
                                      </p:tavLst>
                                    </p:anim>
                                    <p:animEffect transition="in" filter="wipe(up)">
                                      <p:cBhvr>
                                        <p:cTn id="46" dur="300"/>
                                        <p:tgtEl>
                                          <p:spTgt spid="80"/>
                                        </p:tgtEl>
                                      </p:cBhvr>
                                    </p:animEffect>
                                  </p:childTnLst>
                                </p:cTn>
                              </p:par>
                              <p:par>
                                <p:cTn id="47" presetID="12" presetClass="entr" presetSubtype="4" fill="hold" grpId="0" nodeType="withEffect">
                                  <p:stCondLst>
                                    <p:cond delay="0"/>
                                  </p:stCondLst>
                                  <p:iterate type="lt">
                                    <p:tmPct val="50000"/>
                                  </p:iterate>
                                  <p:childTnLst>
                                    <p:set>
                                      <p:cBhvr>
                                        <p:cTn id="48" dur="1" fill="hold">
                                          <p:stCondLst>
                                            <p:cond delay="0"/>
                                          </p:stCondLst>
                                        </p:cTn>
                                        <p:tgtEl>
                                          <p:spTgt spid="81"/>
                                        </p:tgtEl>
                                        <p:attrNameLst>
                                          <p:attrName>style.visibility</p:attrName>
                                        </p:attrNameLst>
                                      </p:cBhvr>
                                      <p:to>
                                        <p:strVal val="visible"/>
                                      </p:to>
                                    </p:set>
                                    <p:anim calcmode="lin" valueType="num">
                                      <p:cBhvr additive="base">
                                        <p:cTn id="49" dur="300"/>
                                        <p:tgtEl>
                                          <p:spTgt spid="81"/>
                                        </p:tgtEl>
                                        <p:attrNameLst>
                                          <p:attrName>ppt_y</p:attrName>
                                        </p:attrNameLst>
                                      </p:cBhvr>
                                      <p:tavLst>
                                        <p:tav tm="0">
                                          <p:val>
                                            <p:strVal val="#ppt_y+#ppt_h*1.125000"/>
                                          </p:val>
                                        </p:tav>
                                        <p:tav tm="100000">
                                          <p:val>
                                            <p:strVal val="#ppt_y"/>
                                          </p:val>
                                        </p:tav>
                                      </p:tavLst>
                                    </p:anim>
                                    <p:animEffect transition="in" filter="wipe(up)">
                                      <p:cBhvr>
                                        <p:cTn id="50" dur="300"/>
                                        <p:tgtEl>
                                          <p:spTgt spid="81"/>
                                        </p:tgtEl>
                                      </p:cBhvr>
                                    </p:animEffect>
                                  </p:childTnLst>
                                </p:cTn>
                              </p:par>
                              <p:par>
                                <p:cTn id="51" presetID="10" presetClass="entr" presetSubtype="0" fill="hold" grpId="0" nodeType="withEffect">
                                  <p:stCondLst>
                                    <p:cond delay="1000"/>
                                  </p:stCondLst>
                                  <p:iterate type="lt">
                                    <p:tmPct val="10000"/>
                                  </p:iterate>
                                  <p:childTnLst>
                                    <p:set>
                                      <p:cBhvr>
                                        <p:cTn id="52" dur="1" fill="hold">
                                          <p:stCondLst>
                                            <p:cond delay="0"/>
                                          </p:stCondLst>
                                        </p:cTn>
                                        <p:tgtEl>
                                          <p:spTgt spid="82"/>
                                        </p:tgtEl>
                                        <p:attrNameLst>
                                          <p:attrName>style.visibility</p:attrName>
                                        </p:attrNameLst>
                                      </p:cBhvr>
                                      <p:to>
                                        <p:strVal val="visible"/>
                                      </p:to>
                                    </p:set>
                                    <p:animEffect transition="in" filter="fade">
                                      <p:cBhvr>
                                        <p:cTn id="53" dur="100"/>
                                        <p:tgtEl>
                                          <p:spTgt spid="82"/>
                                        </p:tgtEl>
                                      </p:cBhvr>
                                    </p:animEffect>
                                  </p:childTnLst>
                                </p:cTn>
                              </p:par>
                              <p:par>
                                <p:cTn id="54" presetID="10" presetClass="entr" presetSubtype="0" fill="hold" grpId="0" nodeType="withEffect">
                                  <p:stCondLst>
                                    <p:cond delay="1000"/>
                                  </p:stCondLst>
                                  <p:iterate type="lt">
                                    <p:tmPct val="10000"/>
                                  </p:iterate>
                                  <p:childTnLst>
                                    <p:set>
                                      <p:cBhvr>
                                        <p:cTn id="55" dur="1" fill="hold">
                                          <p:stCondLst>
                                            <p:cond delay="0"/>
                                          </p:stCondLst>
                                        </p:cTn>
                                        <p:tgtEl>
                                          <p:spTgt spid="83"/>
                                        </p:tgtEl>
                                        <p:attrNameLst>
                                          <p:attrName>style.visibility</p:attrName>
                                        </p:attrNameLst>
                                      </p:cBhvr>
                                      <p:to>
                                        <p:strVal val="visible"/>
                                      </p:to>
                                    </p:set>
                                    <p:animEffect transition="in" filter="fade">
                                      <p:cBhvr>
                                        <p:cTn id="56" dur="100"/>
                                        <p:tgtEl>
                                          <p:spTgt spid="83"/>
                                        </p:tgtEl>
                                      </p:cBhvr>
                                    </p:animEffect>
                                  </p:childTnLst>
                                </p:cTn>
                              </p:par>
                              <p:par>
                                <p:cTn id="57" presetID="10" presetClass="entr" presetSubtype="0" fill="hold" grpId="0" nodeType="withEffect">
                                  <p:stCondLst>
                                    <p:cond delay="1000"/>
                                  </p:stCondLst>
                                  <p:iterate type="lt">
                                    <p:tmPct val="10000"/>
                                  </p:iterate>
                                  <p:childTnLst>
                                    <p:set>
                                      <p:cBhvr>
                                        <p:cTn id="58" dur="1" fill="hold">
                                          <p:stCondLst>
                                            <p:cond delay="0"/>
                                          </p:stCondLst>
                                        </p:cTn>
                                        <p:tgtEl>
                                          <p:spTgt spid="84"/>
                                        </p:tgtEl>
                                        <p:attrNameLst>
                                          <p:attrName>style.visibility</p:attrName>
                                        </p:attrNameLst>
                                      </p:cBhvr>
                                      <p:to>
                                        <p:strVal val="visible"/>
                                      </p:to>
                                    </p:set>
                                    <p:animEffect transition="in" filter="fade">
                                      <p:cBhvr>
                                        <p:cTn id="59" dur="100"/>
                                        <p:tgtEl>
                                          <p:spTgt spid="84"/>
                                        </p:tgtEl>
                                      </p:cBhvr>
                                    </p:animEffect>
                                  </p:childTnLst>
                                </p:cTn>
                              </p:par>
                              <p:par>
                                <p:cTn id="60" presetID="10" presetClass="entr" presetSubtype="0" fill="hold" grpId="0" nodeType="withEffect">
                                  <p:stCondLst>
                                    <p:cond delay="1000"/>
                                  </p:stCondLst>
                                  <p:iterate type="lt">
                                    <p:tmPct val="10000"/>
                                  </p:iterate>
                                  <p:childTnLst>
                                    <p:set>
                                      <p:cBhvr>
                                        <p:cTn id="61" dur="1" fill="hold">
                                          <p:stCondLst>
                                            <p:cond delay="0"/>
                                          </p:stCondLst>
                                        </p:cTn>
                                        <p:tgtEl>
                                          <p:spTgt spid="85"/>
                                        </p:tgtEl>
                                        <p:attrNameLst>
                                          <p:attrName>style.visibility</p:attrName>
                                        </p:attrNameLst>
                                      </p:cBhvr>
                                      <p:to>
                                        <p:strVal val="visible"/>
                                      </p:to>
                                    </p:set>
                                    <p:animEffect transition="in" filter="fade">
                                      <p:cBhvr>
                                        <p:cTn id="62" dur="100"/>
                                        <p:tgtEl>
                                          <p:spTgt spid="8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6" grpId="0" animBg="1"/>
      <p:bldP spid="67" grpId="0" animBg="1"/>
      <p:bldP spid="68" grpId="0" animBg="1"/>
      <p:bldP spid="70" grpId="0" animBg="1"/>
      <p:bldP spid="77" grpId="0"/>
      <p:bldP spid="78" grpId="0"/>
      <p:bldP spid="80" grpId="0"/>
      <p:bldP spid="81" grpId="0"/>
      <p:bldP spid="82" grpId="0"/>
      <p:bldP spid="83" grpId="0"/>
      <p:bldP spid="84" grpId="0"/>
      <p:bldP spid="85" grpId="0"/>
    </p:bld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3" name="文本框 9"/>
          <p:cNvSpPr txBox="1"/>
          <p:nvPr/>
        </p:nvSpPr>
        <p:spPr>
          <a:xfrm>
            <a:off x="985019" y="188640"/>
            <a:ext cx="1872208" cy="346249"/>
          </a:xfrm>
          <a:prstGeom prst="rect">
            <a:avLst/>
          </a:prstGeom>
          <a:noFill/>
        </p:spPr>
        <p:txBody>
          <a:bodyPr wrap="square" lIns="68580" tIns="34290" rIns="68580" bIns="34290" rtlCol="0">
            <a:spAutoFit/>
          </a:bodyPr>
          <a:lstStyle/>
          <a:p>
            <a:pPr marL="0" lvl="1"/>
            <a:r>
              <a:rPr lang="zh-CN" altLang="en-US" dirty="0" smtClean="0">
                <a:solidFill>
                  <a:schemeClr val="tx1">
                    <a:lumMod val="65000"/>
                    <a:lumOff val="35000"/>
                  </a:schemeClr>
                </a:solidFill>
                <a:latin typeface="微软雅黑" pitchFamily="34" charset="-122"/>
                <a:ea typeface="微软雅黑" pitchFamily="34" charset="-122"/>
              </a:rPr>
              <a:t>可行性分析</a:t>
            </a:r>
            <a:endParaRPr lang="zh-CN" altLang="en-US" dirty="0">
              <a:solidFill>
                <a:schemeClr val="tx1">
                  <a:lumMod val="65000"/>
                  <a:lumOff val="35000"/>
                </a:schemeClr>
              </a:solidFill>
              <a:latin typeface="微软雅黑" pitchFamily="34" charset="-122"/>
              <a:ea typeface="微软雅黑" pitchFamily="34" charset="-122"/>
            </a:endParaRPr>
          </a:p>
        </p:txBody>
      </p:sp>
      <p:cxnSp>
        <p:nvCxnSpPr>
          <p:cNvPr id="4" name="直接连接符 3"/>
          <p:cNvCxnSpPr/>
          <p:nvPr/>
        </p:nvCxnSpPr>
        <p:spPr>
          <a:xfrm>
            <a:off x="841003" y="505764"/>
            <a:ext cx="8571840" cy="0"/>
          </a:xfrm>
          <a:prstGeom prst="line">
            <a:avLst/>
          </a:prstGeom>
          <a:ln>
            <a:solidFill>
              <a:schemeClr val="bg1">
                <a:lumMod val="50000"/>
              </a:schemeClr>
            </a:solidFill>
            <a:prstDash val="dash"/>
          </a:ln>
        </p:spPr>
        <p:style>
          <a:lnRef idx="1">
            <a:schemeClr val="accent1"/>
          </a:lnRef>
          <a:fillRef idx="0">
            <a:schemeClr val="accent1"/>
          </a:fillRef>
          <a:effectRef idx="0">
            <a:schemeClr val="accent1"/>
          </a:effectRef>
          <a:fontRef idx="minor">
            <a:schemeClr val="tx1"/>
          </a:fontRef>
        </p:style>
      </p:cxnSp>
      <p:sp>
        <p:nvSpPr>
          <p:cNvPr id="75" name="Freeform 6"/>
          <p:cNvSpPr>
            <a:spLocks/>
          </p:cNvSpPr>
          <p:nvPr/>
        </p:nvSpPr>
        <p:spPr bwMode="auto">
          <a:xfrm>
            <a:off x="7941620" y="1626445"/>
            <a:ext cx="2485774" cy="1513561"/>
          </a:xfrm>
          <a:custGeom>
            <a:avLst/>
            <a:gdLst>
              <a:gd name="T0" fmla="*/ 675 w 675"/>
              <a:gd name="T1" fmla="*/ 90 h 411"/>
              <a:gd name="T2" fmla="*/ 505 w 675"/>
              <a:gd name="T3" fmla="*/ 45 h 411"/>
              <a:gd name="T4" fmla="*/ 338 w 675"/>
              <a:gd name="T5" fmla="*/ 0 h 411"/>
              <a:gd name="T6" fmla="*/ 170 w 675"/>
              <a:gd name="T7" fmla="*/ 45 h 411"/>
              <a:gd name="T8" fmla="*/ 0 w 675"/>
              <a:gd name="T9" fmla="*/ 90 h 411"/>
              <a:gd name="T10" fmla="*/ 0 w 675"/>
              <a:gd name="T11" fmla="*/ 90 h 411"/>
              <a:gd name="T12" fmla="*/ 0 w 675"/>
              <a:gd name="T13" fmla="*/ 411 h 411"/>
              <a:gd name="T14" fmla="*/ 675 w 675"/>
              <a:gd name="T15" fmla="*/ 411 h 411"/>
              <a:gd name="T16" fmla="*/ 675 w 675"/>
              <a:gd name="T17" fmla="*/ 90 h 411"/>
              <a:gd name="T18" fmla="*/ 675 w 675"/>
              <a:gd name="T19" fmla="*/ 90 h 41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675" h="411">
                <a:moveTo>
                  <a:pt x="675" y="90"/>
                </a:moveTo>
                <a:lnTo>
                  <a:pt x="505" y="45"/>
                </a:lnTo>
                <a:lnTo>
                  <a:pt x="338" y="0"/>
                </a:lnTo>
                <a:lnTo>
                  <a:pt x="170" y="45"/>
                </a:lnTo>
                <a:lnTo>
                  <a:pt x="0" y="90"/>
                </a:lnTo>
                <a:lnTo>
                  <a:pt x="0" y="90"/>
                </a:lnTo>
                <a:lnTo>
                  <a:pt x="0" y="411"/>
                </a:lnTo>
                <a:lnTo>
                  <a:pt x="675" y="411"/>
                </a:lnTo>
                <a:lnTo>
                  <a:pt x="675" y="90"/>
                </a:lnTo>
                <a:lnTo>
                  <a:pt x="675" y="90"/>
                </a:lnTo>
                <a:close/>
              </a:path>
            </a:pathLst>
          </a:custGeom>
          <a:solidFill>
            <a:srgbClr val="92D050"/>
          </a:solidFill>
          <a:ln>
            <a:noFill/>
          </a:ln>
          <a:effectLst/>
        </p:spPr>
        <p:txBody>
          <a:bodyPr vert="horz" wrap="square" lIns="91440" tIns="756000" rIns="91440" bIns="45720" numCol="1" anchor="t" anchorCtr="0" compatLnSpc="1">
            <a:prstTxWarp prst="textNoShape">
              <a:avLst/>
            </a:prstTxWarp>
          </a:bodyPr>
          <a:lstStyle/>
          <a:p>
            <a:pPr algn="ctr">
              <a:lnSpc>
                <a:spcPts val="1500"/>
              </a:lnSpc>
            </a:pPr>
            <a:r>
              <a:rPr lang="en-US" altLang="zh-CN" sz="5400" dirty="0">
                <a:solidFill>
                  <a:schemeClr val="bg1"/>
                </a:solidFill>
                <a:latin typeface="Impact MT Std" pitchFamily="34" charset="0"/>
                <a:ea typeface="微软雅黑" panose="020B0503020204020204" pitchFamily="34" charset="-122"/>
                <a:cs typeface="UKIJ Qolyazma" pitchFamily="18" charset="0"/>
              </a:rPr>
              <a:t>6</a:t>
            </a:r>
            <a:r>
              <a:rPr lang="en-US" altLang="zh-CN" sz="5400" dirty="0" smtClean="0">
                <a:solidFill>
                  <a:schemeClr val="bg1"/>
                </a:solidFill>
                <a:latin typeface="Impact MT Std" pitchFamily="34" charset="0"/>
                <a:ea typeface="微软雅黑" panose="020B0503020204020204" pitchFamily="34" charset="-122"/>
                <a:cs typeface="UKIJ Qolyazma" pitchFamily="18" charset="0"/>
              </a:rPr>
              <a:t>2</a:t>
            </a:r>
            <a:r>
              <a:rPr lang="en-US" altLang="zh-CN" sz="2400" dirty="0" smtClean="0">
                <a:solidFill>
                  <a:schemeClr val="bg1"/>
                </a:solidFill>
                <a:latin typeface="Impact MT Std" pitchFamily="34" charset="0"/>
                <a:ea typeface="微软雅黑" panose="020B0503020204020204" pitchFamily="34" charset="-122"/>
                <a:cs typeface="UKIJ Qolyazma" pitchFamily="18" charset="0"/>
              </a:rPr>
              <a:t>%</a:t>
            </a:r>
          </a:p>
          <a:p>
            <a:pPr algn="ctr">
              <a:lnSpc>
                <a:spcPts val="1500"/>
              </a:lnSpc>
            </a:pPr>
            <a:r>
              <a:rPr lang="zh-CN" altLang="en-US" sz="1200" dirty="0" smtClean="0">
                <a:solidFill>
                  <a:schemeClr val="bg1"/>
                </a:solidFill>
                <a:latin typeface="Impact MT Std" pitchFamily="34" charset="0"/>
                <a:ea typeface="微软雅黑" pitchFamily="34" charset="-122"/>
              </a:rPr>
              <a:t>您的内容打在这里，或者通过复制您的文本后，在此框中选择粘贴。</a:t>
            </a:r>
          </a:p>
        </p:txBody>
      </p:sp>
      <p:sp>
        <p:nvSpPr>
          <p:cNvPr id="76" name="Freeform 7"/>
          <p:cNvSpPr>
            <a:spLocks/>
          </p:cNvSpPr>
          <p:nvPr/>
        </p:nvSpPr>
        <p:spPr bwMode="auto">
          <a:xfrm>
            <a:off x="7941620" y="3349916"/>
            <a:ext cx="2485774" cy="1078536"/>
          </a:xfrm>
          <a:custGeom>
            <a:avLst/>
            <a:gdLst>
              <a:gd name="T0" fmla="*/ 0 w 675"/>
              <a:gd name="T1" fmla="*/ 0 h 253"/>
              <a:gd name="T2" fmla="*/ 0 w 675"/>
              <a:gd name="T3" fmla="*/ 163 h 253"/>
              <a:gd name="T4" fmla="*/ 0 w 675"/>
              <a:gd name="T5" fmla="*/ 163 h 253"/>
              <a:gd name="T6" fmla="*/ 170 w 675"/>
              <a:gd name="T7" fmla="*/ 208 h 253"/>
              <a:gd name="T8" fmla="*/ 338 w 675"/>
              <a:gd name="T9" fmla="*/ 253 h 253"/>
              <a:gd name="T10" fmla="*/ 505 w 675"/>
              <a:gd name="T11" fmla="*/ 208 h 253"/>
              <a:gd name="T12" fmla="*/ 675 w 675"/>
              <a:gd name="T13" fmla="*/ 163 h 253"/>
              <a:gd name="T14" fmla="*/ 675 w 675"/>
              <a:gd name="T15" fmla="*/ 163 h 253"/>
              <a:gd name="T16" fmla="*/ 675 w 675"/>
              <a:gd name="T17" fmla="*/ 0 h 253"/>
              <a:gd name="T18" fmla="*/ 0 w 675"/>
              <a:gd name="T19" fmla="*/ 0 h 25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675" h="253">
                <a:moveTo>
                  <a:pt x="0" y="0"/>
                </a:moveTo>
                <a:lnTo>
                  <a:pt x="0" y="163"/>
                </a:lnTo>
                <a:lnTo>
                  <a:pt x="0" y="163"/>
                </a:lnTo>
                <a:lnTo>
                  <a:pt x="170" y="208"/>
                </a:lnTo>
                <a:lnTo>
                  <a:pt x="338" y="253"/>
                </a:lnTo>
                <a:lnTo>
                  <a:pt x="505" y="208"/>
                </a:lnTo>
                <a:lnTo>
                  <a:pt x="675" y="163"/>
                </a:lnTo>
                <a:lnTo>
                  <a:pt x="675" y="163"/>
                </a:lnTo>
                <a:lnTo>
                  <a:pt x="675" y="0"/>
                </a:lnTo>
                <a:lnTo>
                  <a:pt x="0" y="0"/>
                </a:lnTo>
                <a:close/>
              </a:path>
            </a:pathLst>
          </a:custGeom>
          <a:solidFill>
            <a:schemeClr val="bg1">
              <a:lumMod val="65000"/>
            </a:schemeClr>
          </a:solidFill>
          <a:ln>
            <a:noFill/>
          </a:ln>
          <a:effectLst/>
        </p:spPr>
        <p:txBody>
          <a:bodyPr vert="horz" wrap="square" lIns="91440" tIns="612000" rIns="91440" bIns="45720" numCol="1" anchor="t" anchorCtr="0" compatLnSpc="1">
            <a:prstTxWarp prst="textNoShape">
              <a:avLst/>
            </a:prstTxWarp>
          </a:bodyPr>
          <a:lstStyle/>
          <a:p>
            <a:pPr lvl="0" algn="ctr">
              <a:lnSpc>
                <a:spcPts val="1500"/>
              </a:lnSpc>
            </a:pPr>
            <a:r>
              <a:rPr lang="en-US" altLang="zh-CN" sz="5400" dirty="0" smtClean="0">
                <a:solidFill>
                  <a:prstClr val="white"/>
                </a:solidFill>
                <a:latin typeface="Impact MT Std" pitchFamily="34" charset="0"/>
                <a:ea typeface="微软雅黑" panose="020B0503020204020204" pitchFamily="34" charset="-122"/>
                <a:cs typeface="UKIJ Qolyazma" pitchFamily="18" charset="0"/>
              </a:rPr>
              <a:t>38</a:t>
            </a:r>
            <a:r>
              <a:rPr lang="en-US" altLang="zh-CN" sz="2400" dirty="0" smtClean="0">
                <a:solidFill>
                  <a:prstClr val="white"/>
                </a:solidFill>
                <a:latin typeface="Impact MT Std" pitchFamily="34" charset="0"/>
                <a:ea typeface="微软雅黑" panose="020B0503020204020204" pitchFamily="34" charset="-122"/>
                <a:cs typeface="UKIJ Qolyazma" pitchFamily="18" charset="0"/>
              </a:rPr>
              <a:t>%</a:t>
            </a:r>
            <a:endParaRPr lang="en-US" altLang="zh-CN" sz="2400" dirty="0">
              <a:solidFill>
                <a:prstClr val="white"/>
              </a:solidFill>
              <a:latin typeface="Impact MT Std" pitchFamily="34" charset="0"/>
              <a:ea typeface="微软雅黑" panose="020B0503020204020204" pitchFamily="34" charset="-122"/>
              <a:cs typeface="UKIJ Qolyazma" pitchFamily="18" charset="0"/>
            </a:endParaRPr>
          </a:p>
          <a:p>
            <a:endParaRPr lang="zh-CN" altLang="en-US" dirty="0">
              <a:latin typeface="Impact MT Std" pitchFamily="34" charset="0"/>
              <a:ea typeface="微软雅黑" panose="020B0503020204020204" pitchFamily="34" charset="-122"/>
            </a:endParaRPr>
          </a:p>
        </p:txBody>
      </p:sp>
      <p:cxnSp>
        <p:nvCxnSpPr>
          <p:cNvPr id="77" name="直接连接符 76"/>
          <p:cNvCxnSpPr/>
          <p:nvPr/>
        </p:nvCxnSpPr>
        <p:spPr>
          <a:xfrm flipH="1">
            <a:off x="1712928" y="3127306"/>
            <a:ext cx="6228692" cy="0"/>
          </a:xfrm>
          <a:prstGeom prst="line">
            <a:avLst/>
          </a:prstGeom>
          <a:ln>
            <a:solidFill>
              <a:schemeClr val="bg1">
                <a:lumMod val="50000"/>
              </a:schemeClr>
            </a:solidFill>
          </a:ln>
        </p:spPr>
        <p:style>
          <a:lnRef idx="1">
            <a:schemeClr val="accent1"/>
          </a:lnRef>
          <a:fillRef idx="0">
            <a:schemeClr val="accent1"/>
          </a:fillRef>
          <a:effectRef idx="0">
            <a:schemeClr val="accent1"/>
          </a:effectRef>
          <a:fontRef idx="minor">
            <a:schemeClr val="tx1"/>
          </a:fontRef>
        </p:style>
      </p:cxnSp>
      <p:cxnSp>
        <p:nvCxnSpPr>
          <p:cNvPr id="78" name="直接连接符 77"/>
          <p:cNvCxnSpPr>
            <a:stCxn id="76" idx="0"/>
          </p:cNvCxnSpPr>
          <p:nvPr/>
        </p:nvCxnSpPr>
        <p:spPr>
          <a:xfrm flipH="1">
            <a:off x="1712928" y="3349916"/>
            <a:ext cx="6228692" cy="0"/>
          </a:xfrm>
          <a:prstGeom prst="line">
            <a:avLst/>
          </a:prstGeom>
          <a:ln>
            <a:solidFill>
              <a:schemeClr val="bg1">
                <a:lumMod val="50000"/>
              </a:schemeClr>
            </a:solidFill>
          </a:ln>
        </p:spPr>
        <p:style>
          <a:lnRef idx="1">
            <a:schemeClr val="accent1"/>
          </a:lnRef>
          <a:fillRef idx="0">
            <a:schemeClr val="accent1"/>
          </a:fillRef>
          <a:effectRef idx="0">
            <a:schemeClr val="accent1"/>
          </a:effectRef>
          <a:fontRef idx="minor">
            <a:schemeClr val="tx1"/>
          </a:fontRef>
        </p:style>
      </p:cxnSp>
      <p:sp>
        <p:nvSpPr>
          <p:cNvPr id="80" name="TextBox 13"/>
          <p:cNvSpPr txBox="1"/>
          <p:nvPr/>
        </p:nvSpPr>
        <p:spPr>
          <a:xfrm flipH="1">
            <a:off x="1712928" y="1700808"/>
            <a:ext cx="2786907" cy="369326"/>
          </a:xfrm>
          <a:prstGeom prst="rect">
            <a:avLst/>
          </a:prstGeom>
          <a:noFill/>
          <a:ln>
            <a:noFill/>
          </a:ln>
        </p:spPr>
        <p:txBody>
          <a:bodyPr wrap="square" lIns="91434" tIns="45717" rIns="91434" bIns="45717">
            <a:spAutoFit/>
          </a:bodyPr>
          <a:lstStyle>
            <a:defPPr>
              <a:defRPr lang="zh-CN"/>
            </a:defPPr>
            <a:lvl1pPr algn="ctr" eaLnBrk="0" hangingPunct="0">
              <a:defRPr sz="2200" b="1">
                <a:solidFill>
                  <a:srgbClr val="333333"/>
                </a:solidFill>
                <a:latin typeface="微软雅黑" pitchFamily="34" charset="-122"/>
                <a:ea typeface="微软雅黑" pitchFamily="34" charset="-122"/>
              </a:defRPr>
            </a:lvl1pPr>
            <a:lvl2pPr marL="742950" indent="-285750" eaLnBrk="0" hangingPunct="0">
              <a:defRPr>
                <a:latin typeface="Arial" charset="0"/>
                <a:ea typeface="宋体" charset="-122"/>
              </a:defRPr>
            </a:lvl2pPr>
            <a:lvl3pPr marL="1143000" indent="-228600" eaLnBrk="0" hangingPunct="0">
              <a:defRPr>
                <a:latin typeface="Arial" charset="0"/>
                <a:ea typeface="宋体" charset="-122"/>
              </a:defRPr>
            </a:lvl3pPr>
            <a:lvl4pPr marL="1600200" indent="-228600" eaLnBrk="0" hangingPunct="0">
              <a:defRPr>
                <a:latin typeface="Arial" charset="0"/>
                <a:ea typeface="宋体" charset="-122"/>
              </a:defRPr>
            </a:lvl4pPr>
            <a:lvl5pPr marL="2057400" indent="-228600" eaLnBrk="0" hangingPunct="0">
              <a:defRPr>
                <a:latin typeface="Arial" charset="0"/>
                <a:ea typeface="宋体" charset="-122"/>
              </a:defRPr>
            </a:lvl5pPr>
            <a:lvl6pPr marL="2514600" indent="-228600" eaLnBrk="0" fontAlgn="base" hangingPunct="0">
              <a:spcBef>
                <a:spcPct val="0"/>
              </a:spcBef>
              <a:spcAft>
                <a:spcPct val="0"/>
              </a:spcAft>
              <a:defRPr>
                <a:latin typeface="Arial" charset="0"/>
                <a:ea typeface="宋体" charset="-122"/>
              </a:defRPr>
            </a:lvl6pPr>
            <a:lvl7pPr marL="2971800" indent="-228600" eaLnBrk="0" fontAlgn="base" hangingPunct="0">
              <a:spcBef>
                <a:spcPct val="0"/>
              </a:spcBef>
              <a:spcAft>
                <a:spcPct val="0"/>
              </a:spcAft>
              <a:defRPr>
                <a:latin typeface="Arial" charset="0"/>
                <a:ea typeface="宋体" charset="-122"/>
              </a:defRPr>
            </a:lvl7pPr>
            <a:lvl8pPr marL="3429000" indent="-228600" eaLnBrk="0" fontAlgn="base" hangingPunct="0">
              <a:spcBef>
                <a:spcPct val="0"/>
              </a:spcBef>
              <a:spcAft>
                <a:spcPct val="0"/>
              </a:spcAft>
              <a:defRPr>
                <a:latin typeface="Arial" charset="0"/>
                <a:ea typeface="宋体" charset="-122"/>
              </a:defRPr>
            </a:lvl8pPr>
            <a:lvl9pPr marL="3886200" indent="-228600" eaLnBrk="0" fontAlgn="base" hangingPunct="0">
              <a:spcBef>
                <a:spcPct val="0"/>
              </a:spcBef>
              <a:spcAft>
                <a:spcPct val="0"/>
              </a:spcAft>
              <a:defRPr>
                <a:latin typeface="Arial" charset="0"/>
                <a:ea typeface="宋体" charset="-122"/>
              </a:defRPr>
            </a:lvl9pPr>
          </a:lstStyle>
          <a:p>
            <a:pPr algn="l">
              <a:spcBef>
                <a:spcPct val="0"/>
              </a:spcBef>
              <a:buFont typeface="Arial" charset="0"/>
              <a:buNone/>
            </a:pPr>
            <a:r>
              <a:rPr lang="zh-CN" altLang="en-US" sz="1800" dirty="0">
                <a:solidFill>
                  <a:schemeClr val="tx1">
                    <a:lumMod val="65000"/>
                    <a:lumOff val="35000"/>
                  </a:schemeClr>
                </a:solidFill>
                <a:cs typeface="Arial" panose="020B0604020202020204" pitchFamily="34" charset="0"/>
              </a:rPr>
              <a:t>点击输入标题</a:t>
            </a:r>
          </a:p>
        </p:txBody>
      </p:sp>
      <p:sp>
        <p:nvSpPr>
          <p:cNvPr id="81" name="TextBox 14"/>
          <p:cNvSpPr txBox="1"/>
          <p:nvPr/>
        </p:nvSpPr>
        <p:spPr>
          <a:xfrm>
            <a:off x="1712928" y="1993450"/>
            <a:ext cx="5250703" cy="932563"/>
          </a:xfrm>
          <a:prstGeom prst="rect">
            <a:avLst/>
          </a:prstGeom>
          <a:noFill/>
        </p:spPr>
        <p:txBody>
          <a:bodyPr wrap="square" rtlCol="0">
            <a:spAutoFit/>
          </a:bodyPr>
          <a:lstStyle/>
          <a:p>
            <a:pPr>
              <a:lnSpc>
                <a:spcPct val="130000"/>
              </a:lnSpc>
            </a:pPr>
            <a:r>
              <a:rPr lang="zh-CN" altLang="en-US" sz="1400" dirty="0">
                <a:solidFill>
                  <a:schemeClr val="tx1">
                    <a:lumMod val="65000"/>
                    <a:lumOff val="35000"/>
                  </a:schemeClr>
                </a:solidFill>
                <a:latin typeface="微软雅黑" pitchFamily="34" charset="-122"/>
                <a:ea typeface="微软雅黑" pitchFamily="34" charset="-122"/>
              </a:rPr>
              <a:t>您的内容打在这里，或者通过复制您的文本后，在此框中选择粘贴，并选择只保留文字</a:t>
            </a:r>
            <a:r>
              <a:rPr lang="zh-CN" altLang="en-US" sz="1400" dirty="0" smtClean="0">
                <a:solidFill>
                  <a:schemeClr val="tx1">
                    <a:lumMod val="65000"/>
                    <a:lumOff val="35000"/>
                  </a:schemeClr>
                </a:solidFill>
                <a:latin typeface="微软雅黑" pitchFamily="34" charset="-122"/>
                <a:ea typeface="微软雅黑" pitchFamily="34" charset="-122"/>
              </a:rPr>
              <a:t>。您的内容打在这里，或者通过复制您的文本</a:t>
            </a:r>
            <a:r>
              <a:rPr lang="zh-CN" altLang="en-US" sz="1400" dirty="0">
                <a:solidFill>
                  <a:schemeClr val="tx1">
                    <a:lumMod val="65000"/>
                    <a:lumOff val="35000"/>
                  </a:schemeClr>
                </a:solidFill>
                <a:latin typeface="微软雅黑" pitchFamily="34" charset="-122"/>
                <a:ea typeface="微软雅黑" pitchFamily="34" charset="-122"/>
              </a:rPr>
              <a:t>后您的内容打在这里</a:t>
            </a:r>
            <a:r>
              <a:rPr lang="zh-CN" altLang="en-US" sz="1400" dirty="0" smtClean="0">
                <a:solidFill>
                  <a:schemeClr val="tx1">
                    <a:lumMod val="65000"/>
                    <a:lumOff val="35000"/>
                  </a:schemeClr>
                </a:solidFill>
                <a:latin typeface="微软雅黑" pitchFamily="34" charset="-122"/>
                <a:ea typeface="微软雅黑" pitchFamily="34" charset="-122"/>
              </a:rPr>
              <a:t>。</a:t>
            </a:r>
            <a:endParaRPr lang="zh-CN" altLang="en-US" sz="1400" dirty="0">
              <a:solidFill>
                <a:schemeClr val="tx1">
                  <a:lumMod val="65000"/>
                  <a:lumOff val="35000"/>
                </a:schemeClr>
              </a:solidFill>
              <a:latin typeface="微软雅黑" pitchFamily="34" charset="-122"/>
              <a:ea typeface="微软雅黑" pitchFamily="34" charset="-122"/>
            </a:endParaRPr>
          </a:p>
        </p:txBody>
      </p:sp>
      <p:sp>
        <p:nvSpPr>
          <p:cNvPr id="82" name="TextBox 15"/>
          <p:cNvSpPr txBox="1"/>
          <p:nvPr/>
        </p:nvSpPr>
        <p:spPr>
          <a:xfrm flipH="1">
            <a:off x="1712928" y="3681426"/>
            <a:ext cx="2786907" cy="369326"/>
          </a:xfrm>
          <a:prstGeom prst="rect">
            <a:avLst/>
          </a:prstGeom>
          <a:noFill/>
          <a:ln>
            <a:noFill/>
          </a:ln>
        </p:spPr>
        <p:txBody>
          <a:bodyPr wrap="square" lIns="91434" tIns="45717" rIns="91434" bIns="45717">
            <a:spAutoFit/>
          </a:bodyPr>
          <a:lstStyle>
            <a:defPPr>
              <a:defRPr lang="zh-CN"/>
            </a:defPPr>
            <a:lvl1pPr eaLnBrk="0" hangingPunct="0">
              <a:defRPr sz="2200" b="1">
                <a:solidFill>
                  <a:srgbClr val="333333"/>
                </a:solidFill>
                <a:latin typeface="微软雅黑" pitchFamily="34" charset="-122"/>
                <a:ea typeface="微软雅黑" pitchFamily="34" charset="-122"/>
              </a:defRPr>
            </a:lvl1pPr>
            <a:lvl2pPr marL="742950" indent="-285750" eaLnBrk="0" hangingPunct="0">
              <a:defRPr>
                <a:latin typeface="Arial" charset="0"/>
                <a:ea typeface="宋体" charset="-122"/>
              </a:defRPr>
            </a:lvl2pPr>
            <a:lvl3pPr marL="1143000" indent="-228600" eaLnBrk="0" hangingPunct="0">
              <a:defRPr>
                <a:latin typeface="Arial" charset="0"/>
                <a:ea typeface="宋体" charset="-122"/>
              </a:defRPr>
            </a:lvl3pPr>
            <a:lvl4pPr marL="1600200" indent="-228600" eaLnBrk="0" hangingPunct="0">
              <a:defRPr>
                <a:latin typeface="Arial" charset="0"/>
                <a:ea typeface="宋体" charset="-122"/>
              </a:defRPr>
            </a:lvl4pPr>
            <a:lvl5pPr marL="2057400" indent="-228600" eaLnBrk="0" hangingPunct="0">
              <a:defRPr>
                <a:latin typeface="Arial" charset="0"/>
                <a:ea typeface="宋体" charset="-122"/>
              </a:defRPr>
            </a:lvl5pPr>
            <a:lvl6pPr marL="2514600" indent="-228600" eaLnBrk="0" fontAlgn="base" hangingPunct="0">
              <a:spcBef>
                <a:spcPct val="0"/>
              </a:spcBef>
              <a:spcAft>
                <a:spcPct val="0"/>
              </a:spcAft>
              <a:defRPr>
                <a:latin typeface="Arial" charset="0"/>
                <a:ea typeface="宋体" charset="-122"/>
              </a:defRPr>
            </a:lvl6pPr>
            <a:lvl7pPr marL="2971800" indent="-228600" eaLnBrk="0" fontAlgn="base" hangingPunct="0">
              <a:spcBef>
                <a:spcPct val="0"/>
              </a:spcBef>
              <a:spcAft>
                <a:spcPct val="0"/>
              </a:spcAft>
              <a:defRPr>
                <a:latin typeface="Arial" charset="0"/>
                <a:ea typeface="宋体" charset="-122"/>
              </a:defRPr>
            </a:lvl7pPr>
            <a:lvl8pPr marL="3429000" indent="-228600" eaLnBrk="0" fontAlgn="base" hangingPunct="0">
              <a:spcBef>
                <a:spcPct val="0"/>
              </a:spcBef>
              <a:spcAft>
                <a:spcPct val="0"/>
              </a:spcAft>
              <a:defRPr>
                <a:latin typeface="Arial" charset="0"/>
                <a:ea typeface="宋体" charset="-122"/>
              </a:defRPr>
            </a:lvl8pPr>
            <a:lvl9pPr marL="3886200" indent="-228600" eaLnBrk="0" fontAlgn="base" hangingPunct="0">
              <a:spcBef>
                <a:spcPct val="0"/>
              </a:spcBef>
              <a:spcAft>
                <a:spcPct val="0"/>
              </a:spcAft>
              <a:defRPr>
                <a:latin typeface="Arial" charset="0"/>
                <a:ea typeface="宋体" charset="-122"/>
              </a:defRPr>
            </a:lvl9pPr>
          </a:lstStyle>
          <a:p>
            <a:pPr>
              <a:spcBef>
                <a:spcPct val="0"/>
              </a:spcBef>
              <a:buFont typeface="Arial" charset="0"/>
              <a:buNone/>
            </a:pPr>
            <a:r>
              <a:rPr lang="zh-CN" altLang="en-US" sz="1800" dirty="0">
                <a:solidFill>
                  <a:schemeClr val="tx1">
                    <a:lumMod val="65000"/>
                    <a:lumOff val="35000"/>
                  </a:schemeClr>
                </a:solidFill>
                <a:cs typeface="Arial" panose="020B0604020202020204" pitchFamily="34" charset="0"/>
              </a:rPr>
              <a:t>点击输入标题</a:t>
            </a:r>
          </a:p>
        </p:txBody>
      </p:sp>
      <p:sp>
        <p:nvSpPr>
          <p:cNvPr id="83" name="TextBox 16"/>
          <p:cNvSpPr txBox="1"/>
          <p:nvPr/>
        </p:nvSpPr>
        <p:spPr>
          <a:xfrm>
            <a:off x="1712928" y="3974068"/>
            <a:ext cx="5250703" cy="932563"/>
          </a:xfrm>
          <a:prstGeom prst="rect">
            <a:avLst/>
          </a:prstGeom>
          <a:noFill/>
        </p:spPr>
        <p:txBody>
          <a:bodyPr wrap="square" rtlCol="0">
            <a:spAutoFit/>
          </a:bodyPr>
          <a:lstStyle/>
          <a:p>
            <a:pPr>
              <a:lnSpc>
                <a:spcPct val="130000"/>
              </a:lnSpc>
            </a:pPr>
            <a:r>
              <a:rPr lang="zh-CN" altLang="en-US" sz="1400" dirty="0">
                <a:solidFill>
                  <a:schemeClr val="tx1">
                    <a:lumMod val="65000"/>
                    <a:lumOff val="35000"/>
                  </a:schemeClr>
                </a:solidFill>
                <a:latin typeface="微软雅黑" pitchFamily="34" charset="-122"/>
                <a:ea typeface="微软雅黑" pitchFamily="34" charset="-122"/>
              </a:rPr>
              <a:t>您的内容打在这里，或者通过复制您的文本后，在此框中选择粘贴，并选择只保留文字</a:t>
            </a:r>
            <a:r>
              <a:rPr lang="zh-CN" altLang="en-US" sz="1400" dirty="0" smtClean="0">
                <a:solidFill>
                  <a:schemeClr val="tx1">
                    <a:lumMod val="65000"/>
                    <a:lumOff val="35000"/>
                  </a:schemeClr>
                </a:solidFill>
                <a:latin typeface="微软雅黑" pitchFamily="34" charset="-122"/>
                <a:ea typeface="微软雅黑" pitchFamily="34" charset="-122"/>
              </a:rPr>
              <a:t>。您的内容打在这里，或者通过复制您的</a:t>
            </a:r>
            <a:r>
              <a:rPr lang="zh-CN" altLang="en-US" sz="1400" smtClean="0">
                <a:solidFill>
                  <a:schemeClr val="tx1">
                    <a:lumMod val="65000"/>
                    <a:lumOff val="35000"/>
                  </a:schemeClr>
                </a:solidFill>
                <a:latin typeface="微软雅黑" pitchFamily="34" charset="-122"/>
                <a:ea typeface="微软雅黑" pitchFamily="34" charset="-122"/>
              </a:rPr>
              <a:t>文本</a:t>
            </a:r>
            <a:r>
              <a:rPr lang="zh-CN" altLang="en-US" sz="1400">
                <a:solidFill>
                  <a:schemeClr val="tx1">
                    <a:lumMod val="65000"/>
                    <a:lumOff val="35000"/>
                  </a:schemeClr>
                </a:solidFill>
                <a:latin typeface="微软雅黑" pitchFamily="34" charset="-122"/>
                <a:ea typeface="微软雅黑" pitchFamily="34" charset="-122"/>
              </a:rPr>
              <a:t>后您的内容打在这里</a:t>
            </a:r>
            <a:r>
              <a:rPr lang="zh-CN" altLang="en-US" sz="1400" smtClean="0">
                <a:solidFill>
                  <a:schemeClr val="tx1">
                    <a:lumMod val="65000"/>
                    <a:lumOff val="35000"/>
                  </a:schemeClr>
                </a:solidFill>
                <a:latin typeface="微软雅黑" pitchFamily="34" charset="-122"/>
                <a:ea typeface="微软雅黑" pitchFamily="34" charset="-122"/>
              </a:rPr>
              <a:t>。</a:t>
            </a:r>
            <a:endParaRPr lang="zh-CN" altLang="en-US" sz="1400">
              <a:solidFill>
                <a:schemeClr val="tx1">
                  <a:lumMod val="65000"/>
                  <a:lumOff val="35000"/>
                </a:schemeClr>
              </a:solidFill>
              <a:latin typeface="微软雅黑" pitchFamily="34" charset="-122"/>
              <a:ea typeface="微软雅黑" pitchFamily="34" charset="-122"/>
            </a:endParaRPr>
          </a:p>
        </p:txBody>
      </p:sp>
      <p:sp>
        <p:nvSpPr>
          <p:cNvPr id="84" name="矩形 47"/>
          <p:cNvSpPr>
            <a:spLocks noChangeArrowheads="1"/>
          </p:cNvSpPr>
          <p:nvPr/>
        </p:nvSpPr>
        <p:spPr bwMode="auto">
          <a:xfrm>
            <a:off x="1610436" y="5283146"/>
            <a:ext cx="8939283" cy="60939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1431" tIns="45716" rIns="91431" bIns="45716">
            <a:spAutoFit/>
          </a:bodyPr>
          <a:lstStyle>
            <a:lvl1pPr>
              <a:spcBef>
                <a:spcPct val="20000"/>
              </a:spcBef>
              <a:buFont typeface="Arial" charset="0"/>
              <a:buChar char="•"/>
              <a:defRPr sz="3200">
                <a:solidFill>
                  <a:schemeClr val="tx1"/>
                </a:solidFill>
                <a:latin typeface="微软雅黑" pitchFamily="34" charset="-122"/>
                <a:ea typeface="微软雅黑" pitchFamily="34" charset="-122"/>
                <a:sym typeface="Calibri" pitchFamily="34" charset="0"/>
              </a:defRPr>
            </a:lvl1pPr>
            <a:lvl2pPr marL="742950" indent="-285750">
              <a:spcBef>
                <a:spcPct val="20000"/>
              </a:spcBef>
              <a:buFont typeface="Arial" charset="0"/>
              <a:buChar char="–"/>
              <a:defRPr sz="2800">
                <a:solidFill>
                  <a:schemeClr val="tx1"/>
                </a:solidFill>
                <a:latin typeface="微软雅黑" pitchFamily="34" charset="-122"/>
                <a:ea typeface="微软雅黑" pitchFamily="34" charset="-122"/>
                <a:sym typeface="Calibri" pitchFamily="34" charset="0"/>
              </a:defRPr>
            </a:lvl2pPr>
            <a:lvl3pPr marL="1143000" indent="-228600">
              <a:spcBef>
                <a:spcPct val="20000"/>
              </a:spcBef>
              <a:buFont typeface="Arial" charset="0"/>
              <a:buChar char="•"/>
              <a:defRPr sz="2400">
                <a:solidFill>
                  <a:schemeClr val="tx1"/>
                </a:solidFill>
                <a:latin typeface="微软雅黑" pitchFamily="34" charset="-122"/>
                <a:ea typeface="微软雅黑" pitchFamily="34" charset="-122"/>
                <a:sym typeface="Calibri" pitchFamily="34" charset="0"/>
              </a:defRPr>
            </a:lvl3pPr>
            <a:lvl4pPr marL="1600200" indent="-228600">
              <a:spcBef>
                <a:spcPct val="20000"/>
              </a:spcBef>
              <a:buFont typeface="Arial" charset="0"/>
              <a:buChar char="–"/>
              <a:defRPr sz="2000">
                <a:solidFill>
                  <a:schemeClr val="tx1"/>
                </a:solidFill>
                <a:latin typeface="微软雅黑" pitchFamily="34" charset="-122"/>
                <a:ea typeface="微软雅黑" pitchFamily="34" charset="-122"/>
                <a:sym typeface="Calibri" pitchFamily="34" charset="0"/>
              </a:defRPr>
            </a:lvl4pPr>
            <a:lvl5pPr marL="2057400" indent="-228600">
              <a:spcBef>
                <a:spcPct val="20000"/>
              </a:spcBef>
              <a:buFont typeface="Arial" charset="0"/>
              <a:buChar char="»"/>
              <a:defRPr sz="2000">
                <a:solidFill>
                  <a:schemeClr val="tx1"/>
                </a:solidFill>
                <a:latin typeface="微软雅黑" pitchFamily="34" charset="-122"/>
                <a:ea typeface="微软雅黑" pitchFamily="34" charset="-122"/>
                <a:sym typeface="Calibri" pitchFamily="34" charset="0"/>
              </a:defRPr>
            </a:lvl5pPr>
            <a:lvl6pPr marL="2514600" indent="-228600" eaLnBrk="0" fontAlgn="base" hangingPunct="0">
              <a:spcBef>
                <a:spcPct val="20000"/>
              </a:spcBef>
              <a:spcAft>
                <a:spcPct val="0"/>
              </a:spcAft>
              <a:buFont typeface="Arial" charset="0"/>
              <a:buChar char="»"/>
              <a:defRPr sz="2000">
                <a:solidFill>
                  <a:schemeClr val="tx1"/>
                </a:solidFill>
                <a:latin typeface="微软雅黑" pitchFamily="34" charset="-122"/>
                <a:ea typeface="微软雅黑" pitchFamily="34" charset="-122"/>
                <a:sym typeface="Calibri" pitchFamily="34" charset="0"/>
              </a:defRPr>
            </a:lvl6pPr>
            <a:lvl7pPr marL="2971800" indent="-228600" eaLnBrk="0" fontAlgn="base" hangingPunct="0">
              <a:spcBef>
                <a:spcPct val="20000"/>
              </a:spcBef>
              <a:spcAft>
                <a:spcPct val="0"/>
              </a:spcAft>
              <a:buFont typeface="Arial" charset="0"/>
              <a:buChar char="»"/>
              <a:defRPr sz="2000">
                <a:solidFill>
                  <a:schemeClr val="tx1"/>
                </a:solidFill>
                <a:latin typeface="微软雅黑" pitchFamily="34" charset="-122"/>
                <a:ea typeface="微软雅黑" pitchFamily="34" charset="-122"/>
                <a:sym typeface="Calibri" pitchFamily="34" charset="0"/>
              </a:defRPr>
            </a:lvl7pPr>
            <a:lvl8pPr marL="3429000" indent="-228600" eaLnBrk="0" fontAlgn="base" hangingPunct="0">
              <a:spcBef>
                <a:spcPct val="20000"/>
              </a:spcBef>
              <a:spcAft>
                <a:spcPct val="0"/>
              </a:spcAft>
              <a:buFont typeface="Arial" charset="0"/>
              <a:buChar char="»"/>
              <a:defRPr sz="2000">
                <a:solidFill>
                  <a:schemeClr val="tx1"/>
                </a:solidFill>
                <a:latin typeface="微软雅黑" pitchFamily="34" charset="-122"/>
                <a:ea typeface="微软雅黑" pitchFamily="34" charset="-122"/>
                <a:sym typeface="Calibri" pitchFamily="34" charset="0"/>
              </a:defRPr>
            </a:lvl8pPr>
            <a:lvl9pPr marL="3886200" indent="-228600" eaLnBrk="0" fontAlgn="base" hangingPunct="0">
              <a:spcBef>
                <a:spcPct val="20000"/>
              </a:spcBef>
              <a:spcAft>
                <a:spcPct val="0"/>
              </a:spcAft>
              <a:buFont typeface="Arial" charset="0"/>
              <a:buChar char="»"/>
              <a:defRPr sz="2000">
                <a:solidFill>
                  <a:schemeClr val="tx1"/>
                </a:solidFill>
                <a:latin typeface="微软雅黑" pitchFamily="34" charset="-122"/>
                <a:ea typeface="微软雅黑" pitchFamily="34" charset="-122"/>
                <a:sym typeface="Calibri" pitchFamily="34" charset="0"/>
              </a:defRPr>
            </a:lvl9pPr>
          </a:lstStyle>
          <a:p>
            <a:pPr algn="ctr">
              <a:lnSpc>
                <a:spcPct val="120000"/>
              </a:lnSpc>
              <a:spcBef>
                <a:spcPct val="0"/>
              </a:spcBef>
              <a:buNone/>
            </a:pPr>
            <a:r>
              <a:rPr lang="zh-CN" altLang="en-US" sz="1400" dirty="0" smtClean="0">
                <a:solidFill>
                  <a:schemeClr val="tx1">
                    <a:lumMod val="65000"/>
                    <a:lumOff val="35000"/>
                  </a:schemeClr>
                </a:solidFill>
                <a:sym typeface="微软雅黑" pitchFamily="34" charset="-122"/>
              </a:rPr>
              <a:t>在此录入上述图表的综合描述说明，在此录入上述图表的综合描述说明。在此录入上述图表的综合描述说明，在此录入上述图表的综合描述说明，在此录入上述图表的综合描述说明。</a:t>
            </a:r>
            <a:endParaRPr lang="zh-CN" altLang="en-US" sz="1400" dirty="0">
              <a:solidFill>
                <a:schemeClr val="tx1">
                  <a:lumMod val="65000"/>
                  <a:lumOff val="35000"/>
                </a:schemeClr>
              </a:solidFill>
              <a:sym typeface="微软雅黑" pitchFamily="34" charset="-122"/>
            </a:endParaRPr>
          </a:p>
        </p:txBody>
      </p:sp>
      <p:sp>
        <p:nvSpPr>
          <p:cNvPr id="85" name="六边形 84"/>
          <p:cNvSpPr/>
          <p:nvPr/>
        </p:nvSpPr>
        <p:spPr>
          <a:xfrm>
            <a:off x="241896" y="125398"/>
            <a:ext cx="481345" cy="414953"/>
          </a:xfrm>
          <a:prstGeom prst="hexagon">
            <a:avLst/>
          </a:prstGeom>
          <a:solidFill>
            <a:schemeClr val="accent5">
              <a:lumMod val="75000"/>
            </a:schemeClr>
          </a:solidFill>
          <a:ln>
            <a:solidFill>
              <a:schemeClr val="accent5">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86" name="六边形 85"/>
          <p:cNvSpPr/>
          <p:nvPr/>
        </p:nvSpPr>
        <p:spPr>
          <a:xfrm>
            <a:off x="624979" y="392472"/>
            <a:ext cx="261790" cy="225682"/>
          </a:xfrm>
          <a:prstGeom prst="hexagon">
            <a:avLst/>
          </a:prstGeom>
          <a:solidFill>
            <a:schemeClr val="accent5">
              <a:lumMod val="75000"/>
            </a:schemeClr>
          </a:solidFill>
          <a:ln w="12700">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87" name="KSO_Shape"/>
          <p:cNvSpPr>
            <a:spLocks/>
          </p:cNvSpPr>
          <p:nvPr/>
        </p:nvSpPr>
        <p:spPr bwMode="auto">
          <a:xfrm>
            <a:off x="336091" y="221543"/>
            <a:ext cx="292954" cy="249498"/>
          </a:xfrm>
          <a:custGeom>
            <a:avLst/>
            <a:gdLst>
              <a:gd name="T0" fmla="*/ 432030 w 2125663"/>
              <a:gd name="T1" fmla="*/ 1344893 h 1811338"/>
              <a:gd name="T2" fmla="*/ 462740 w 2125663"/>
              <a:gd name="T3" fmla="*/ 1477960 h 1811338"/>
              <a:gd name="T4" fmla="*/ 513638 w 2125663"/>
              <a:gd name="T5" fmla="*/ 1557743 h 1811338"/>
              <a:gd name="T6" fmla="*/ 516481 w 2125663"/>
              <a:gd name="T7" fmla="*/ 1336346 h 1811338"/>
              <a:gd name="T8" fmla="*/ 503401 w 2125663"/>
              <a:gd name="T9" fmla="*/ 1310416 h 1811338"/>
              <a:gd name="T10" fmla="*/ 515913 w 2125663"/>
              <a:gd name="T11" fmla="*/ 1250009 h 1811338"/>
              <a:gd name="T12" fmla="*/ 618846 w 2125663"/>
              <a:gd name="T13" fmla="*/ 1242885 h 1811338"/>
              <a:gd name="T14" fmla="*/ 643583 w 2125663"/>
              <a:gd name="T15" fmla="*/ 1263116 h 1811338"/>
              <a:gd name="T16" fmla="*/ 642446 w 2125663"/>
              <a:gd name="T17" fmla="*/ 1324948 h 1811338"/>
              <a:gd name="T18" fmla="*/ 619414 w 2125663"/>
              <a:gd name="T19" fmla="*/ 1342899 h 1811338"/>
              <a:gd name="T20" fmla="*/ 664057 w 2125663"/>
              <a:gd name="T21" fmla="*/ 1524691 h 1811338"/>
              <a:gd name="T22" fmla="*/ 704434 w 2125663"/>
              <a:gd name="T23" fmla="*/ 1417553 h 1811338"/>
              <a:gd name="T24" fmla="*/ 725191 w 2125663"/>
              <a:gd name="T25" fmla="*/ 1259697 h 1811338"/>
              <a:gd name="T26" fmla="*/ 857412 w 2125663"/>
              <a:gd name="T27" fmla="*/ 1192451 h 1811338"/>
              <a:gd name="T28" fmla="*/ 923096 w 2125663"/>
              <a:gd name="T29" fmla="*/ 1212682 h 1811338"/>
              <a:gd name="T30" fmla="*/ 970013 w 2125663"/>
              <a:gd name="T31" fmla="*/ 1259697 h 1811338"/>
              <a:gd name="T32" fmla="*/ 990201 w 2125663"/>
              <a:gd name="T33" fmla="*/ 1325233 h 1811338"/>
              <a:gd name="T34" fmla="*/ 980818 w 2125663"/>
              <a:gd name="T35" fmla="*/ 1537228 h 1811338"/>
              <a:gd name="T36" fmla="*/ 935891 w 2125663"/>
              <a:gd name="T37" fmla="*/ 1570566 h 1811338"/>
              <a:gd name="T38" fmla="*/ 798837 w 2125663"/>
              <a:gd name="T39" fmla="*/ 1607608 h 1811338"/>
              <a:gd name="T40" fmla="*/ 617424 w 2125663"/>
              <a:gd name="T41" fmla="*/ 1622140 h 1811338"/>
              <a:gd name="T42" fmla="*/ 428049 w 2125663"/>
              <a:gd name="T43" fmla="*/ 1615872 h 1811338"/>
              <a:gd name="T44" fmla="*/ 264551 w 2125663"/>
              <a:gd name="T45" fmla="*/ 1588232 h 1811338"/>
              <a:gd name="T46" fmla="*/ 180669 w 2125663"/>
              <a:gd name="T47" fmla="*/ 1549481 h 1811338"/>
              <a:gd name="T48" fmla="*/ 159912 w 2125663"/>
              <a:gd name="T49" fmla="*/ 1517283 h 1811338"/>
              <a:gd name="T50" fmla="*/ 167873 w 2125663"/>
              <a:gd name="T51" fmla="*/ 1284201 h 1811338"/>
              <a:gd name="T52" fmla="*/ 205123 w 2125663"/>
              <a:gd name="T53" fmla="*/ 1228638 h 1811338"/>
              <a:gd name="T54" fmla="*/ 264266 w 2125663"/>
              <a:gd name="T55" fmla="*/ 1196440 h 1811338"/>
              <a:gd name="T56" fmla="*/ 421225 w 2125663"/>
              <a:gd name="T57" fmla="*/ 1183048 h 1811338"/>
              <a:gd name="T58" fmla="*/ 433514 w 2125663"/>
              <a:gd name="T59" fmla="*/ 761303 h 1811338"/>
              <a:gd name="T60" fmla="*/ 391450 w 2125663"/>
              <a:gd name="T61" fmla="*/ 813630 h 1811338"/>
              <a:gd name="T62" fmla="*/ 379229 w 2125663"/>
              <a:gd name="T63" fmla="*/ 902075 h 1811338"/>
              <a:gd name="T64" fmla="*/ 414756 w 2125663"/>
              <a:gd name="T65" fmla="*/ 1016114 h 1811338"/>
              <a:gd name="T66" fmla="*/ 487516 w 2125663"/>
              <a:gd name="T67" fmla="*/ 1099439 h 1811338"/>
              <a:gd name="T68" fmla="*/ 567666 w 2125663"/>
              <a:gd name="T69" fmla="*/ 1135272 h 1811338"/>
              <a:gd name="T70" fmla="*/ 645542 w 2125663"/>
              <a:gd name="T71" fmla="*/ 1111099 h 1811338"/>
              <a:gd name="T72" fmla="*/ 722282 w 2125663"/>
              <a:gd name="T73" fmla="*/ 1035452 h 1811338"/>
              <a:gd name="T74" fmla="*/ 767757 w 2125663"/>
              <a:gd name="T75" fmla="*/ 926248 h 1811338"/>
              <a:gd name="T76" fmla="*/ 666290 w 2125663"/>
              <a:gd name="T77" fmla="*/ 863967 h 1811338"/>
              <a:gd name="T78" fmla="*/ 546918 w 2125663"/>
              <a:gd name="T79" fmla="*/ 832116 h 1811338"/>
              <a:gd name="T80" fmla="*/ 484389 w 2125663"/>
              <a:gd name="T81" fmla="*/ 790595 h 1811338"/>
              <a:gd name="T82" fmla="*/ 452273 w 2125663"/>
              <a:gd name="T83" fmla="*/ 760734 h 1811338"/>
              <a:gd name="T84" fmla="*/ 568234 w 2125663"/>
              <a:gd name="T85" fmla="*/ 587258 h 1811338"/>
              <a:gd name="T86" fmla="*/ 631616 w 2125663"/>
              <a:gd name="T87" fmla="*/ 594937 h 1811338"/>
              <a:gd name="T88" fmla="*/ 705513 w 2125663"/>
              <a:gd name="T89" fmla="*/ 631054 h 1811338"/>
              <a:gd name="T90" fmla="*/ 790210 w 2125663"/>
              <a:gd name="T91" fmla="*/ 732864 h 1811338"/>
              <a:gd name="T92" fmla="*/ 826306 w 2125663"/>
              <a:gd name="T93" fmla="*/ 873920 h 1811338"/>
              <a:gd name="T94" fmla="*/ 818064 w 2125663"/>
              <a:gd name="T95" fmla="*/ 959237 h 1811338"/>
              <a:gd name="T96" fmla="*/ 780831 w 2125663"/>
              <a:gd name="T97" fmla="*/ 1048534 h 1811338"/>
              <a:gd name="T98" fmla="*/ 687607 w 2125663"/>
              <a:gd name="T99" fmla="*/ 1148922 h 1811338"/>
              <a:gd name="T100" fmla="*/ 588983 w 2125663"/>
              <a:gd name="T101" fmla="*/ 1190727 h 1811338"/>
              <a:gd name="T102" fmla="*/ 525033 w 2125663"/>
              <a:gd name="T103" fmla="*/ 1182480 h 1811338"/>
              <a:gd name="T104" fmla="*/ 421293 w 2125663"/>
              <a:gd name="T105" fmla="*/ 1115081 h 1811338"/>
              <a:gd name="T106" fmla="*/ 345406 w 2125663"/>
              <a:gd name="T107" fmla="*/ 1002463 h 1811338"/>
              <a:gd name="T108" fmla="*/ 325511 w 2125663"/>
              <a:gd name="T109" fmla="*/ 929092 h 1811338"/>
              <a:gd name="T110" fmla="*/ 330627 w 2125663"/>
              <a:gd name="T111" fmla="*/ 813915 h 1811338"/>
              <a:gd name="T112" fmla="*/ 388324 w 2125663"/>
              <a:gd name="T113" fmla="*/ 686510 h 1811338"/>
              <a:gd name="T114" fmla="*/ 482400 w 2125663"/>
              <a:gd name="T115" fmla="*/ 608303 h 1811338"/>
              <a:gd name="T116" fmla="*/ 542939 w 2125663"/>
              <a:gd name="T117" fmla="*/ 589534 h 1811338"/>
              <a:gd name="T118" fmla="*/ 0 w 2125663"/>
              <a:gd name="T119" fmla="*/ 0 h 1811338"/>
              <a:gd name="T120" fmla="*/ 174993 w 2125663"/>
              <a:gd name="T121" fmla="*/ 1118883 h 1811338"/>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60000 65536"/>
              <a:gd name="T172" fmla="*/ 0 60000 65536"/>
              <a:gd name="T173" fmla="*/ 0 60000 65536"/>
              <a:gd name="T174" fmla="*/ 0 60000 65536"/>
              <a:gd name="T175" fmla="*/ 0 60000 65536"/>
              <a:gd name="T176" fmla="*/ 0 60000 65536"/>
              <a:gd name="T177" fmla="*/ 0 60000 65536"/>
              <a:gd name="T178" fmla="*/ 0 60000 65536"/>
              <a:gd name="T179" fmla="*/ 0 60000 65536"/>
              <a:gd name="T180" fmla="*/ 0 60000 65536"/>
              <a:gd name="T181" fmla="*/ 0 60000 65536"/>
              <a:gd name="T182" fmla="*/ 0 60000 65536"/>
            </a:gdLst>
            <a:ahLst/>
            <a:cxnLst>
              <a:cxn ang="T122">
                <a:pos x="T0" y="T1"/>
              </a:cxn>
              <a:cxn ang="T123">
                <a:pos x="T2" y="T3"/>
              </a:cxn>
              <a:cxn ang="T124">
                <a:pos x="T4" y="T5"/>
              </a:cxn>
              <a:cxn ang="T125">
                <a:pos x="T6" y="T7"/>
              </a:cxn>
              <a:cxn ang="T126">
                <a:pos x="T8" y="T9"/>
              </a:cxn>
              <a:cxn ang="T127">
                <a:pos x="T10" y="T11"/>
              </a:cxn>
              <a:cxn ang="T128">
                <a:pos x="T12" y="T13"/>
              </a:cxn>
              <a:cxn ang="T129">
                <a:pos x="T14" y="T15"/>
              </a:cxn>
              <a:cxn ang="T130">
                <a:pos x="T16" y="T17"/>
              </a:cxn>
              <a:cxn ang="T131">
                <a:pos x="T18" y="T19"/>
              </a:cxn>
              <a:cxn ang="T132">
                <a:pos x="T20" y="T21"/>
              </a:cxn>
              <a:cxn ang="T133">
                <a:pos x="T22" y="T23"/>
              </a:cxn>
              <a:cxn ang="T134">
                <a:pos x="T24" y="T25"/>
              </a:cxn>
              <a:cxn ang="T135">
                <a:pos x="T26" y="T27"/>
              </a:cxn>
              <a:cxn ang="T136">
                <a:pos x="T28" y="T29"/>
              </a:cxn>
              <a:cxn ang="T137">
                <a:pos x="T30" y="T31"/>
              </a:cxn>
              <a:cxn ang="T138">
                <a:pos x="T32" y="T33"/>
              </a:cxn>
              <a:cxn ang="T139">
                <a:pos x="T34" y="T35"/>
              </a:cxn>
              <a:cxn ang="T140">
                <a:pos x="T36" y="T37"/>
              </a:cxn>
              <a:cxn ang="T141">
                <a:pos x="T38" y="T39"/>
              </a:cxn>
              <a:cxn ang="T142">
                <a:pos x="T40" y="T41"/>
              </a:cxn>
              <a:cxn ang="T143">
                <a:pos x="T42" y="T43"/>
              </a:cxn>
              <a:cxn ang="T144">
                <a:pos x="T44" y="T45"/>
              </a:cxn>
              <a:cxn ang="T145">
                <a:pos x="T46" y="T47"/>
              </a:cxn>
              <a:cxn ang="T146">
                <a:pos x="T48" y="T49"/>
              </a:cxn>
              <a:cxn ang="T147">
                <a:pos x="T50" y="T51"/>
              </a:cxn>
              <a:cxn ang="T148">
                <a:pos x="T52" y="T53"/>
              </a:cxn>
              <a:cxn ang="T149">
                <a:pos x="T54" y="T55"/>
              </a:cxn>
              <a:cxn ang="T150">
                <a:pos x="T56" y="T57"/>
              </a:cxn>
              <a:cxn ang="T151">
                <a:pos x="T58" y="T59"/>
              </a:cxn>
              <a:cxn ang="T152">
                <a:pos x="T60" y="T61"/>
              </a:cxn>
              <a:cxn ang="T153">
                <a:pos x="T62" y="T63"/>
              </a:cxn>
              <a:cxn ang="T154">
                <a:pos x="T64" y="T65"/>
              </a:cxn>
              <a:cxn ang="T155">
                <a:pos x="T66" y="T67"/>
              </a:cxn>
              <a:cxn ang="T156">
                <a:pos x="T68" y="T69"/>
              </a:cxn>
              <a:cxn ang="T157">
                <a:pos x="T70" y="T71"/>
              </a:cxn>
              <a:cxn ang="T158">
                <a:pos x="T72" y="T73"/>
              </a:cxn>
              <a:cxn ang="T159">
                <a:pos x="T74" y="T75"/>
              </a:cxn>
              <a:cxn ang="T160">
                <a:pos x="T76" y="T77"/>
              </a:cxn>
              <a:cxn ang="T161">
                <a:pos x="T78" y="T79"/>
              </a:cxn>
              <a:cxn ang="T162">
                <a:pos x="T80" y="T81"/>
              </a:cxn>
              <a:cxn ang="T163">
                <a:pos x="T82" y="T83"/>
              </a:cxn>
              <a:cxn ang="T164">
                <a:pos x="T84" y="T85"/>
              </a:cxn>
              <a:cxn ang="T165">
                <a:pos x="T86" y="T87"/>
              </a:cxn>
              <a:cxn ang="T166">
                <a:pos x="T88" y="T89"/>
              </a:cxn>
              <a:cxn ang="T167">
                <a:pos x="T90" y="T91"/>
              </a:cxn>
              <a:cxn ang="T168">
                <a:pos x="T92" y="T93"/>
              </a:cxn>
              <a:cxn ang="T169">
                <a:pos x="T94" y="T95"/>
              </a:cxn>
              <a:cxn ang="T170">
                <a:pos x="T96" y="T97"/>
              </a:cxn>
              <a:cxn ang="T171">
                <a:pos x="T98" y="T99"/>
              </a:cxn>
              <a:cxn ang="T172">
                <a:pos x="T100" y="T101"/>
              </a:cxn>
              <a:cxn ang="T173">
                <a:pos x="T102" y="T103"/>
              </a:cxn>
              <a:cxn ang="T174">
                <a:pos x="T104" y="T105"/>
              </a:cxn>
              <a:cxn ang="T175">
                <a:pos x="T106" y="T107"/>
              </a:cxn>
              <a:cxn ang="T176">
                <a:pos x="T108" y="T109"/>
              </a:cxn>
              <a:cxn ang="T177">
                <a:pos x="T110" y="T111"/>
              </a:cxn>
              <a:cxn ang="T178">
                <a:pos x="T112" y="T113"/>
              </a:cxn>
              <a:cxn ang="T179">
                <a:pos x="T114" y="T115"/>
              </a:cxn>
              <a:cxn ang="T180">
                <a:pos x="T116" y="T117"/>
              </a:cxn>
              <a:cxn ang="T181">
                <a:pos x="T118" y="T119"/>
              </a:cxn>
              <a:cxn ang="T182">
                <a:pos x="T120" y="T121"/>
              </a:cxn>
            </a:cxnLst>
            <a:rect l="0" t="0" r="r" b="b"/>
            <a:pathLst>
              <a:path w="2125663" h="1811338">
                <a:moveTo>
                  <a:pt x="470017" y="1320800"/>
                </a:moveTo>
                <a:lnTo>
                  <a:pt x="470335" y="1343069"/>
                </a:lnTo>
                <a:lnTo>
                  <a:pt x="471286" y="1364382"/>
                </a:lnTo>
                <a:lnTo>
                  <a:pt x="472238" y="1385696"/>
                </a:lnTo>
                <a:lnTo>
                  <a:pt x="473190" y="1406374"/>
                </a:lnTo>
                <a:lnTo>
                  <a:pt x="474459" y="1426415"/>
                </a:lnTo>
                <a:lnTo>
                  <a:pt x="476363" y="1446139"/>
                </a:lnTo>
                <a:lnTo>
                  <a:pt x="478267" y="1464908"/>
                </a:lnTo>
                <a:lnTo>
                  <a:pt x="480170" y="1483677"/>
                </a:lnTo>
                <a:lnTo>
                  <a:pt x="482074" y="1501491"/>
                </a:lnTo>
                <a:lnTo>
                  <a:pt x="484612" y="1518988"/>
                </a:lnTo>
                <a:lnTo>
                  <a:pt x="487468" y="1535530"/>
                </a:lnTo>
                <a:lnTo>
                  <a:pt x="490323" y="1552072"/>
                </a:lnTo>
                <a:lnTo>
                  <a:pt x="493179" y="1567660"/>
                </a:lnTo>
                <a:lnTo>
                  <a:pt x="496352" y="1582611"/>
                </a:lnTo>
                <a:lnTo>
                  <a:pt x="500159" y="1597563"/>
                </a:lnTo>
                <a:lnTo>
                  <a:pt x="503649" y="1611560"/>
                </a:lnTo>
                <a:lnTo>
                  <a:pt x="507774" y="1624921"/>
                </a:lnTo>
                <a:lnTo>
                  <a:pt x="511899" y="1637646"/>
                </a:lnTo>
                <a:lnTo>
                  <a:pt x="516341" y="1650052"/>
                </a:lnTo>
                <a:lnTo>
                  <a:pt x="520783" y="1661505"/>
                </a:lnTo>
                <a:lnTo>
                  <a:pt x="525859" y="1672639"/>
                </a:lnTo>
                <a:lnTo>
                  <a:pt x="530936" y="1683137"/>
                </a:lnTo>
                <a:lnTo>
                  <a:pt x="536329" y="1692998"/>
                </a:lnTo>
                <a:lnTo>
                  <a:pt x="541723" y="1702224"/>
                </a:lnTo>
                <a:lnTo>
                  <a:pt x="547752" y="1710813"/>
                </a:lnTo>
                <a:lnTo>
                  <a:pt x="553463" y="1718766"/>
                </a:lnTo>
                <a:lnTo>
                  <a:pt x="559808" y="1726083"/>
                </a:lnTo>
                <a:lnTo>
                  <a:pt x="566154" y="1732763"/>
                </a:lnTo>
                <a:lnTo>
                  <a:pt x="573134" y="1739125"/>
                </a:lnTo>
                <a:lnTo>
                  <a:pt x="580114" y="1744215"/>
                </a:lnTo>
                <a:lnTo>
                  <a:pt x="587412" y="1749305"/>
                </a:lnTo>
                <a:lnTo>
                  <a:pt x="594709" y="1753123"/>
                </a:lnTo>
                <a:lnTo>
                  <a:pt x="594709" y="1499901"/>
                </a:lnTo>
                <a:lnTo>
                  <a:pt x="591537" y="1499264"/>
                </a:lnTo>
                <a:lnTo>
                  <a:pt x="588047" y="1498310"/>
                </a:lnTo>
                <a:lnTo>
                  <a:pt x="584874" y="1497038"/>
                </a:lnTo>
                <a:lnTo>
                  <a:pt x="582018" y="1495765"/>
                </a:lnTo>
                <a:lnTo>
                  <a:pt x="579163" y="1494175"/>
                </a:lnTo>
                <a:lnTo>
                  <a:pt x="576307" y="1491948"/>
                </a:lnTo>
                <a:lnTo>
                  <a:pt x="573769" y="1489721"/>
                </a:lnTo>
                <a:lnTo>
                  <a:pt x="571548" y="1487494"/>
                </a:lnTo>
                <a:lnTo>
                  <a:pt x="569327" y="1484949"/>
                </a:lnTo>
                <a:lnTo>
                  <a:pt x="567106" y="1482404"/>
                </a:lnTo>
                <a:lnTo>
                  <a:pt x="565519" y="1479223"/>
                </a:lnTo>
                <a:lnTo>
                  <a:pt x="564250" y="1476360"/>
                </a:lnTo>
                <a:lnTo>
                  <a:pt x="563298" y="1473179"/>
                </a:lnTo>
                <a:lnTo>
                  <a:pt x="562347" y="1469998"/>
                </a:lnTo>
                <a:lnTo>
                  <a:pt x="562029" y="1466180"/>
                </a:lnTo>
                <a:lnTo>
                  <a:pt x="561712" y="1462999"/>
                </a:lnTo>
                <a:lnTo>
                  <a:pt x="561712" y="1425143"/>
                </a:lnTo>
                <a:lnTo>
                  <a:pt x="562029" y="1421007"/>
                </a:lnTo>
                <a:lnTo>
                  <a:pt x="562664" y="1417508"/>
                </a:lnTo>
                <a:lnTo>
                  <a:pt x="563616" y="1414009"/>
                </a:lnTo>
                <a:lnTo>
                  <a:pt x="564885" y="1410191"/>
                </a:lnTo>
                <a:lnTo>
                  <a:pt x="566154" y="1407010"/>
                </a:lnTo>
                <a:lnTo>
                  <a:pt x="568375" y="1403829"/>
                </a:lnTo>
                <a:lnTo>
                  <a:pt x="570596" y="1400966"/>
                </a:lnTo>
                <a:lnTo>
                  <a:pt x="572817" y="1398103"/>
                </a:lnTo>
                <a:lnTo>
                  <a:pt x="575673" y="1395558"/>
                </a:lnTo>
                <a:lnTo>
                  <a:pt x="578528" y="1393649"/>
                </a:lnTo>
                <a:lnTo>
                  <a:pt x="581701" y="1391741"/>
                </a:lnTo>
                <a:lnTo>
                  <a:pt x="584874" y="1390150"/>
                </a:lnTo>
                <a:lnTo>
                  <a:pt x="588364" y="1388878"/>
                </a:lnTo>
                <a:lnTo>
                  <a:pt x="592171" y="1387605"/>
                </a:lnTo>
                <a:lnTo>
                  <a:pt x="595979" y="1386969"/>
                </a:lnTo>
                <a:lnTo>
                  <a:pt x="599786" y="1386969"/>
                </a:lnTo>
                <a:lnTo>
                  <a:pt x="682597" y="1386969"/>
                </a:lnTo>
                <a:lnTo>
                  <a:pt x="686721" y="1386969"/>
                </a:lnTo>
                <a:lnTo>
                  <a:pt x="690529" y="1387605"/>
                </a:lnTo>
                <a:lnTo>
                  <a:pt x="694019" y="1388878"/>
                </a:lnTo>
                <a:lnTo>
                  <a:pt x="697826" y="1390150"/>
                </a:lnTo>
                <a:lnTo>
                  <a:pt x="700999" y="1391741"/>
                </a:lnTo>
                <a:lnTo>
                  <a:pt x="704172" y="1393649"/>
                </a:lnTo>
                <a:lnTo>
                  <a:pt x="707345" y="1395558"/>
                </a:lnTo>
                <a:lnTo>
                  <a:pt x="709883" y="1398103"/>
                </a:lnTo>
                <a:lnTo>
                  <a:pt x="712104" y="1400966"/>
                </a:lnTo>
                <a:lnTo>
                  <a:pt x="714325" y="1403829"/>
                </a:lnTo>
                <a:lnTo>
                  <a:pt x="716229" y="1407010"/>
                </a:lnTo>
                <a:lnTo>
                  <a:pt x="718132" y="1410191"/>
                </a:lnTo>
                <a:lnTo>
                  <a:pt x="719402" y="1414009"/>
                </a:lnTo>
                <a:lnTo>
                  <a:pt x="720353" y="1417508"/>
                </a:lnTo>
                <a:lnTo>
                  <a:pt x="720671" y="1421007"/>
                </a:lnTo>
                <a:lnTo>
                  <a:pt x="720988" y="1425143"/>
                </a:lnTo>
                <a:lnTo>
                  <a:pt x="720988" y="1462999"/>
                </a:lnTo>
                <a:lnTo>
                  <a:pt x="720988" y="1466180"/>
                </a:lnTo>
                <a:lnTo>
                  <a:pt x="720353" y="1469998"/>
                </a:lnTo>
                <a:lnTo>
                  <a:pt x="719719" y="1473179"/>
                </a:lnTo>
                <a:lnTo>
                  <a:pt x="718450" y="1476360"/>
                </a:lnTo>
                <a:lnTo>
                  <a:pt x="716863" y="1479223"/>
                </a:lnTo>
                <a:lnTo>
                  <a:pt x="715277" y="1482404"/>
                </a:lnTo>
                <a:lnTo>
                  <a:pt x="713373" y="1484949"/>
                </a:lnTo>
                <a:lnTo>
                  <a:pt x="711469" y="1487494"/>
                </a:lnTo>
                <a:lnTo>
                  <a:pt x="708931" y="1489721"/>
                </a:lnTo>
                <a:lnTo>
                  <a:pt x="706710" y="1491948"/>
                </a:lnTo>
                <a:lnTo>
                  <a:pt x="703537" y="1494175"/>
                </a:lnTo>
                <a:lnTo>
                  <a:pt x="700682" y="1495765"/>
                </a:lnTo>
                <a:lnTo>
                  <a:pt x="697826" y="1497038"/>
                </a:lnTo>
                <a:lnTo>
                  <a:pt x="694653" y="1498310"/>
                </a:lnTo>
                <a:lnTo>
                  <a:pt x="691163" y="1499264"/>
                </a:lnTo>
                <a:lnTo>
                  <a:pt x="687991" y="1499901"/>
                </a:lnTo>
                <a:lnTo>
                  <a:pt x="687991" y="1753123"/>
                </a:lnTo>
                <a:lnTo>
                  <a:pt x="695605" y="1749305"/>
                </a:lnTo>
                <a:lnTo>
                  <a:pt x="702586" y="1744215"/>
                </a:lnTo>
                <a:lnTo>
                  <a:pt x="709566" y="1739125"/>
                </a:lnTo>
                <a:lnTo>
                  <a:pt x="716229" y="1732763"/>
                </a:lnTo>
                <a:lnTo>
                  <a:pt x="722892" y="1726083"/>
                </a:lnTo>
                <a:lnTo>
                  <a:pt x="729237" y="1718766"/>
                </a:lnTo>
                <a:lnTo>
                  <a:pt x="734948" y="1710813"/>
                </a:lnTo>
                <a:lnTo>
                  <a:pt x="740977" y="1702224"/>
                </a:lnTo>
                <a:lnTo>
                  <a:pt x="746371" y="1692998"/>
                </a:lnTo>
                <a:lnTo>
                  <a:pt x="751447" y="1683137"/>
                </a:lnTo>
                <a:lnTo>
                  <a:pt x="756841" y="1672639"/>
                </a:lnTo>
                <a:lnTo>
                  <a:pt x="761600" y="1661505"/>
                </a:lnTo>
                <a:lnTo>
                  <a:pt x="766359" y="1650052"/>
                </a:lnTo>
                <a:lnTo>
                  <a:pt x="770801" y="1637646"/>
                </a:lnTo>
                <a:lnTo>
                  <a:pt x="774926" y="1624921"/>
                </a:lnTo>
                <a:lnTo>
                  <a:pt x="779051" y="1611560"/>
                </a:lnTo>
                <a:lnTo>
                  <a:pt x="782541" y="1597563"/>
                </a:lnTo>
                <a:lnTo>
                  <a:pt x="786031" y="1582611"/>
                </a:lnTo>
                <a:lnTo>
                  <a:pt x="789521" y="1567660"/>
                </a:lnTo>
                <a:lnTo>
                  <a:pt x="792377" y="1552072"/>
                </a:lnTo>
                <a:lnTo>
                  <a:pt x="795232" y="1535530"/>
                </a:lnTo>
                <a:lnTo>
                  <a:pt x="797770" y="1518988"/>
                </a:lnTo>
                <a:lnTo>
                  <a:pt x="800626" y="1501491"/>
                </a:lnTo>
                <a:lnTo>
                  <a:pt x="802530" y="1483677"/>
                </a:lnTo>
                <a:lnTo>
                  <a:pt x="804751" y="1464908"/>
                </a:lnTo>
                <a:lnTo>
                  <a:pt x="806337" y="1446139"/>
                </a:lnTo>
                <a:lnTo>
                  <a:pt x="807923" y="1426415"/>
                </a:lnTo>
                <a:lnTo>
                  <a:pt x="809193" y="1406374"/>
                </a:lnTo>
                <a:lnTo>
                  <a:pt x="810779" y="1385696"/>
                </a:lnTo>
                <a:lnTo>
                  <a:pt x="811731" y="1364382"/>
                </a:lnTo>
                <a:lnTo>
                  <a:pt x="812365" y="1343069"/>
                </a:lnTo>
                <a:lnTo>
                  <a:pt x="813000" y="1320800"/>
                </a:lnTo>
                <a:lnTo>
                  <a:pt x="840921" y="1322709"/>
                </a:lnTo>
                <a:lnTo>
                  <a:pt x="866621" y="1324300"/>
                </a:lnTo>
                <a:lnTo>
                  <a:pt x="909771" y="1327481"/>
                </a:lnTo>
                <a:lnTo>
                  <a:pt x="938644" y="1330026"/>
                </a:lnTo>
                <a:lnTo>
                  <a:pt x="948797" y="1330980"/>
                </a:lnTo>
                <a:lnTo>
                  <a:pt x="956729" y="1331298"/>
                </a:lnTo>
                <a:lnTo>
                  <a:pt x="964661" y="1331934"/>
                </a:lnTo>
                <a:lnTo>
                  <a:pt x="972593" y="1332889"/>
                </a:lnTo>
                <a:lnTo>
                  <a:pt x="980208" y="1334161"/>
                </a:lnTo>
                <a:lnTo>
                  <a:pt x="987823" y="1335752"/>
                </a:lnTo>
                <a:lnTo>
                  <a:pt x="995437" y="1337979"/>
                </a:lnTo>
                <a:lnTo>
                  <a:pt x="1002418" y="1340205"/>
                </a:lnTo>
                <a:lnTo>
                  <a:pt x="1009715" y="1343387"/>
                </a:lnTo>
                <a:lnTo>
                  <a:pt x="1016378" y="1346250"/>
                </a:lnTo>
                <a:lnTo>
                  <a:pt x="1023358" y="1349749"/>
                </a:lnTo>
                <a:lnTo>
                  <a:pt x="1030021" y="1353885"/>
                </a:lnTo>
                <a:lnTo>
                  <a:pt x="1036050" y="1357702"/>
                </a:lnTo>
                <a:lnTo>
                  <a:pt x="1042395" y="1361837"/>
                </a:lnTo>
                <a:lnTo>
                  <a:pt x="1048106" y="1366927"/>
                </a:lnTo>
                <a:lnTo>
                  <a:pt x="1053817" y="1371699"/>
                </a:lnTo>
                <a:lnTo>
                  <a:pt x="1059211" y="1377107"/>
                </a:lnTo>
                <a:lnTo>
                  <a:pt x="1064605" y="1382197"/>
                </a:lnTo>
                <a:lnTo>
                  <a:pt x="1069364" y="1388241"/>
                </a:lnTo>
                <a:lnTo>
                  <a:pt x="1073806" y="1393967"/>
                </a:lnTo>
                <a:lnTo>
                  <a:pt x="1078248" y="1400012"/>
                </a:lnTo>
                <a:lnTo>
                  <a:pt x="1082373" y="1406374"/>
                </a:lnTo>
                <a:lnTo>
                  <a:pt x="1085863" y="1413054"/>
                </a:lnTo>
                <a:lnTo>
                  <a:pt x="1089670" y="1419735"/>
                </a:lnTo>
                <a:lnTo>
                  <a:pt x="1092843" y="1426734"/>
                </a:lnTo>
                <a:lnTo>
                  <a:pt x="1095381" y="1433732"/>
                </a:lnTo>
                <a:lnTo>
                  <a:pt x="1097920" y="1441049"/>
                </a:lnTo>
                <a:lnTo>
                  <a:pt x="1100141" y="1448684"/>
                </a:lnTo>
                <a:lnTo>
                  <a:pt x="1101727" y="1456000"/>
                </a:lnTo>
                <a:lnTo>
                  <a:pt x="1103314" y="1463635"/>
                </a:lnTo>
                <a:lnTo>
                  <a:pt x="1104265" y="1471588"/>
                </a:lnTo>
                <a:lnTo>
                  <a:pt x="1104900" y="1479541"/>
                </a:lnTo>
                <a:lnTo>
                  <a:pt x="1104900" y="1487494"/>
                </a:lnTo>
                <a:lnTo>
                  <a:pt x="1104900" y="1686000"/>
                </a:lnTo>
                <a:lnTo>
                  <a:pt x="1104900" y="1690135"/>
                </a:lnTo>
                <a:lnTo>
                  <a:pt x="1104265" y="1693953"/>
                </a:lnTo>
                <a:lnTo>
                  <a:pt x="1103631" y="1697770"/>
                </a:lnTo>
                <a:lnTo>
                  <a:pt x="1102362" y="1701906"/>
                </a:lnTo>
                <a:lnTo>
                  <a:pt x="1101093" y="1705405"/>
                </a:lnTo>
                <a:lnTo>
                  <a:pt x="1099189" y="1709222"/>
                </a:lnTo>
                <a:lnTo>
                  <a:pt x="1096968" y="1713040"/>
                </a:lnTo>
                <a:lnTo>
                  <a:pt x="1094430" y="1716221"/>
                </a:lnTo>
                <a:lnTo>
                  <a:pt x="1091891" y="1719720"/>
                </a:lnTo>
                <a:lnTo>
                  <a:pt x="1089036" y="1722901"/>
                </a:lnTo>
                <a:lnTo>
                  <a:pt x="1085546" y="1726719"/>
                </a:lnTo>
                <a:lnTo>
                  <a:pt x="1082056" y="1729900"/>
                </a:lnTo>
                <a:lnTo>
                  <a:pt x="1078248" y="1732763"/>
                </a:lnTo>
                <a:lnTo>
                  <a:pt x="1074124" y="1736262"/>
                </a:lnTo>
                <a:lnTo>
                  <a:pt x="1069682" y="1739125"/>
                </a:lnTo>
                <a:lnTo>
                  <a:pt x="1065240" y="1741989"/>
                </a:lnTo>
                <a:lnTo>
                  <a:pt x="1055404" y="1748033"/>
                </a:lnTo>
                <a:lnTo>
                  <a:pt x="1044299" y="1753441"/>
                </a:lnTo>
                <a:lnTo>
                  <a:pt x="1032560" y="1758531"/>
                </a:lnTo>
                <a:lnTo>
                  <a:pt x="1019868" y="1763939"/>
                </a:lnTo>
                <a:lnTo>
                  <a:pt x="1005908" y="1768392"/>
                </a:lnTo>
                <a:lnTo>
                  <a:pt x="991630" y="1773164"/>
                </a:lnTo>
                <a:lnTo>
                  <a:pt x="976718" y="1777300"/>
                </a:lnTo>
                <a:lnTo>
                  <a:pt x="960854" y="1781117"/>
                </a:lnTo>
                <a:lnTo>
                  <a:pt x="944038" y="1784934"/>
                </a:lnTo>
                <a:lnTo>
                  <a:pt x="927222" y="1788434"/>
                </a:lnTo>
                <a:lnTo>
                  <a:pt x="909454" y="1791615"/>
                </a:lnTo>
                <a:lnTo>
                  <a:pt x="891369" y="1794796"/>
                </a:lnTo>
                <a:lnTo>
                  <a:pt x="872332" y="1797341"/>
                </a:lnTo>
                <a:lnTo>
                  <a:pt x="853295" y="1799886"/>
                </a:lnTo>
                <a:lnTo>
                  <a:pt x="833941" y="1801795"/>
                </a:lnTo>
                <a:lnTo>
                  <a:pt x="813952" y="1804022"/>
                </a:lnTo>
                <a:lnTo>
                  <a:pt x="793328" y="1805930"/>
                </a:lnTo>
                <a:lnTo>
                  <a:pt x="773022" y="1807203"/>
                </a:lnTo>
                <a:lnTo>
                  <a:pt x="752399" y="1808475"/>
                </a:lnTo>
                <a:lnTo>
                  <a:pt x="731458" y="1809748"/>
                </a:lnTo>
                <a:lnTo>
                  <a:pt x="710200" y="1810384"/>
                </a:lnTo>
                <a:lnTo>
                  <a:pt x="688942" y="1811020"/>
                </a:lnTo>
                <a:lnTo>
                  <a:pt x="667684" y="1811338"/>
                </a:lnTo>
                <a:lnTo>
                  <a:pt x="646427" y="1811338"/>
                </a:lnTo>
                <a:lnTo>
                  <a:pt x="625486" y="1811338"/>
                </a:lnTo>
                <a:lnTo>
                  <a:pt x="603911" y="1811020"/>
                </a:lnTo>
                <a:lnTo>
                  <a:pt x="582653" y="1810384"/>
                </a:lnTo>
                <a:lnTo>
                  <a:pt x="561395" y="1809748"/>
                </a:lnTo>
                <a:lnTo>
                  <a:pt x="540137" y="1808475"/>
                </a:lnTo>
                <a:lnTo>
                  <a:pt x="518879" y="1807203"/>
                </a:lnTo>
                <a:lnTo>
                  <a:pt x="498573" y="1805930"/>
                </a:lnTo>
                <a:lnTo>
                  <a:pt x="477632" y="1804022"/>
                </a:lnTo>
                <a:lnTo>
                  <a:pt x="457326" y="1801795"/>
                </a:lnTo>
                <a:lnTo>
                  <a:pt x="437337" y="1799886"/>
                </a:lnTo>
                <a:lnTo>
                  <a:pt x="417983" y="1797341"/>
                </a:lnTo>
                <a:lnTo>
                  <a:pt x="398629" y="1794796"/>
                </a:lnTo>
                <a:lnTo>
                  <a:pt x="379909" y="1791615"/>
                </a:lnTo>
                <a:lnTo>
                  <a:pt x="361824" y="1788434"/>
                </a:lnTo>
                <a:lnTo>
                  <a:pt x="344056" y="1784934"/>
                </a:lnTo>
                <a:lnTo>
                  <a:pt x="327240" y="1781117"/>
                </a:lnTo>
                <a:lnTo>
                  <a:pt x="310741" y="1777300"/>
                </a:lnTo>
                <a:lnTo>
                  <a:pt x="295195" y="1773164"/>
                </a:lnTo>
                <a:lnTo>
                  <a:pt x="280600" y="1768392"/>
                </a:lnTo>
                <a:lnTo>
                  <a:pt x="266322" y="1763939"/>
                </a:lnTo>
                <a:lnTo>
                  <a:pt x="252996" y="1758531"/>
                </a:lnTo>
                <a:lnTo>
                  <a:pt x="240622" y="1753441"/>
                </a:lnTo>
                <a:lnTo>
                  <a:pt x="229517" y="1748033"/>
                </a:lnTo>
                <a:lnTo>
                  <a:pt x="219047" y="1741989"/>
                </a:lnTo>
                <a:lnTo>
                  <a:pt x="214288" y="1739125"/>
                </a:lnTo>
                <a:lnTo>
                  <a:pt x="209846" y="1736262"/>
                </a:lnTo>
                <a:lnTo>
                  <a:pt x="205404" y="1732763"/>
                </a:lnTo>
                <a:lnTo>
                  <a:pt x="201596" y="1729900"/>
                </a:lnTo>
                <a:lnTo>
                  <a:pt x="198106" y="1726719"/>
                </a:lnTo>
                <a:lnTo>
                  <a:pt x="194299" y="1722901"/>
                </a:lnTo>
                <a:lnTo>
                  <a:pt x="191443" y="1719720"/>
                </a:lnTo>
                <a:lnTo>
                  <a:pt x="188588" y="1716221"/>
                </a:lnTo>
                <a:lnTo>
                  <a:pt x="186367" y="1713040"/>
                </a:lnTo>
                <a:lnTo>
                  <a:pt x="183828" y="1709222"/>
                </a:lnTo>
                <a:lnTo>
                  <a:pt x="181925" y="1705405"/>
                </a:lnTo>
                <a:lnTo>
                  <a:pt x="180338" y="1701906"/>
                </a:lnTo>
                <a:lnTo>
                  <a:pt x="179386" y="1697770"/>
                </a:lnTo>
                <a:lnTo>
                  <a:pt x="178435" y="1693953"/>
                </a:lnTo>
                <a:lnTo>
                  <a:pt x="177800" y="1690135"/>
                </a:lnTo>
                <a:lnTo>
                  <a:pt x="177800" y="1686000"/>
                </a:lnTo>
                <a:lnTo>
                  <a:pt x="177800" y="1487494"/>
                </a:lnTo>
                <a:lnTo>
                  <a:pt x="178117" y="1479541"/>
                </a:lnTo>
                <a:lnTo>
                  <a:pt x="178435" y="1471588"/>
                </a:lnTo>
                <a:lnTo>
                  <a:pt x="179386" y="1463635"/>
                </a:lnTo>
                <a:lnTo>
                  <a:pt x="180973" y="1456000"/>
                </a:lnTo>
                <a:lnTo>
                  <a:pt x="182559" y="1448684"/>
                </a:lnTo>
                <a:lnTo>
                  <a:pt x="184463" y="1441049"/>
                </a:lnTo>
                <a:lnTo>
                  <a:pt x="187318" y="1433732"/>
                </a:lnTo>
                <a:lnTo>
                  <a:pt x="190174" y="1426734"/>
                </a:lnTo>
                <a:lnTo>
                  <a:pt x="193030" y="1419735"/>
                </a:lnTo>
                <a:lnTo>
                  <a:pt x="196520" y="1413054"/>
                </a:lnTo>
                <a:lnTo>
                  <a:pt x="200327" y="1406374"/>
                </a:lnTo>
                <a:lnTo>
                  <a:pt x="204452" y="1400012"/>
                </a:lnTo>
                <a:lnTo>
                  <a:pt x="208576" y="1393967"/>
                </a:lnTo>
                <a:lnTo>
                  <a:pt x="213336" y="1388241"/>
                </a:lnTo>
                <a:lnTo>
                  <a:pt x="218095" y="1382197"/>
                </a:lnTo>
                <a:lnTo>
                  <a:pt x="223489" y="1377107"/>
                </a:lnTo>
                <a:lnTo>
                  <a:pt x="228883" y="1371699"/>
                </a:lnTo>
                <a:lnTo>
                  <a:pt x="234594" y="1366927"/>
                </a:lnTo>
                <a:lnTo>
                  <a:pt x="240305" y="1361837"/>
                </a:lnTo>
                <a:lnTo>
                  <a:pt x="246650" y="1357702"/>
                </a:lnTo>
                <a:lnTo>
                  <a:pt x="252679" y="1353885"/>
                </a:lnTo>
                <a:lnTo>
                  <a:pt x="259659" y="1349749"/>
                </a:lnTo>
                <a:lnTo>
                  <a:pt x="266005" y="1346250"/>
                </a:lnTo>
                <a:lnTo>
                  <a:pt x="272985" y="1343387"/>
                </a:lnTo>
                <a:lnTo>
                  <a:pt x="280282" y="1340205"/>
                </a:lnTo>
                <a:lnTo>
                  <a:pt x="287263" y="1337979"/>
                </a:lnTo>
                <a:lnTo>
                  <a:pt x="294877" y="1335752"/>
                </a:lnTo>
                <a:lnTo>
                  <a:pt x="302492" y="1334161"/>
                </a:lnTo>
                <a:lnTo>
                  <a:pt x="310107" y="1332889"/>
                </a:lnTo>
                <a:lnTo>
                  <a:pt x="318039" y="1331934"/>
                </a:lnTo>
                <a:lnTo>
                  <a:pt x="325971" y="1331298"/>
                </a:lnTo>
                <a:lnTo>
                  <a:pt x="333903" y="1330980"/>
                </a:lnTo>
                <a:lnTo>
                  <a:pt x="344056" y="1330026"/>
                </a:lnTo>
                <a:lnTo>
                  <a:pt x="372929" y="1327481"/>
                </a:lnTo>
                <a:lnTo>
                  <a:pt x="415762" y="1324300"/>
                </a:lnTo>
                <a:lnTo>
                  <a:pt x="441779" y="1322709"/>
                </a:lnTo>
                <a:lnTo>
                  <a:pt x="470017" y="1320800"/>
                </a:lnTo>
                <a:close/>
                <a:moveTo>
                  <a:pt x="1004887" y="995363"/>
                </a:moveTo>
                <a:lnTo>
                  <a:pt x="1176337" y="995363"/>
                </a:lnTo>
                <a:lnTo>
                  <a:pt x="1176337" y="1265238"/>
                </a:lnTo>
                <a:lnTo>
                  <a:pt x="1004887" y="1265238"/>
                </a:lnTo>
                <a:lnTo>
                  <a:pt x="1004887" y="995363"/>
                </a:lnTo>
                <a:close/>
                <a:moveTo>
                  <a:pt x="493561" y="847408"/>
                </a:moveTo>
                <a:lnTo>
                  <a:pt x="491024" y="847726"/>
                </a:lnTo>
                <a:lnTo>
                  <a:pt x="488804" y="848043"/>
                </a:lnTo>
                <a:lnTo>
                  <a:pt x="485950" y="848996"/>
                </a:lnTo>
                <a:lnTo>
                  <a:pt x="483730" y="849948"/>
                </a:lnTo>
                <a:lnTo>
                  <a:pt x="481510" y="851218"/>
                </a:lnTo>
                <a:lnTo>
                  <a:pt x="479290" y="852806"/>
                </a:lnTo>
                <a:lnTo>
                  <a:pt x="475167" y="856933"/>
                </a:lnTo>
                <a:lnTo>
                  <a:pt x="470727" y="861061"/>
                </a:lnTo>
                <a:lnTo>
                  <a:pt x="466604" y="865823"/>
                </a:lnTo>
                <a:lnTo>
                  <a:pt x="462482" y="871221"/>
                </a:lnTo>
                <a:lnTo>
                  <a:pt x="454553" y="882651"/>
                </a:lnTo>
                <a:lnTo>
                  <a:pt x="448527" y="890906"/>
                </a:lnTo>
                <a:lnTo>
                  <a:pt x="442819" y="899478"/>
                </a:lnTo>
                <a:lnTo>
                  <a:pt x="436793" y="908368"/>
                </a:lnTo>
                <a:lnTo>
                  <a:pt x="431402" y="917893"/>
                </a:lnTo>
                <a:lnTo>
                  <a:pt x="429499" y="926783"/>
                </a:lnTo>
                <a:lnTo>
                  <a:pt x="427596" y="935673"/>
                </a:lnTo>
                <a:lnTo>
                  <a:pt x="426010" y="945198"/>
                </a:lnTo>
                <a:lnTo>
                  <a:pt x="424742" y="954406"/>
                </a:lnTo>
                <a:lnTo>
                  <a:pt x="423790" y="963931"/>
                </a:lnTo>
                <a:lnTo>
                  <a:pt x="423156" y="973773"/>
                </a:lnTo>
                <a:lnTo>
                  <a:pt x="422839" y="982981"/>
                </a:lnTo>
                <a:lnTo>
                  <a:pt x="422839" y="992823"/>
                </a:lnTo>
                <a:lnTo>
                  <a:pt x="423156" y="1007111"/>
                </a:lnTo>
                <a:lnTo>
                  <a:pt x="424107" y="1020764"/>
                </a:lnTo>
                <a:lnTo>
                  <a:pt x="426010" y="1034099"/>
                </a:lnTo>
                <a:lnTo>
                  <a:pt x="428547" y="1047434"/>
                </a:lnTo>
                <a:lnTo>
                  <a:pt x="432036" y="1060769"/>
                </a:lnTo>
                <a:lnTo>
                  <a:pt x="435525" y="1073469"/>
                </a:lnTo>
                <a:lnTo>
                  <a:pt x="439965" y="1086169"/>
                </a:lnTo>
                <a:lnTo>
                  <a:pt x="445039" y="1098551"/>
                </a:lnTo>
                <a:lnTo>
                  <a:pt x="450430" y="1110934"/>
                </a:lnTo>
                <a:lnTo>
                  <a:pt x="456456" y="1122999"/>
                </a:lnTo>
                <a:lnTo>
                  <a:pt x="462799" y="1134429"/>
                </a:lnTo>
                <a:lnTo>
                  <a:pt x="469459" y="1145541"/>
                </a:lnTo>
                <a:lnTo>
                  <a:pt x="477070" y="1156019"/>
                </a:lnTo>
                <a:lnTo>
                  <a:pt x="484364" y="1166496"/>
                </a:lnTo>
                <a:lnTo>
                  <a:pt x="492293" y="1176656"/>
                </a:lnTo>
                <a:lnTo>
                  <a:pt x="500539" y="1186181"/>
                </a:lnTo>
                <a:lnTo>
                  <a:pt x="508784" y="1195389"/>
                </a:lnTo>
                <a:lnTo>
                  <a:pt x="517347" y="1204279"/>
                </a:lnTo>
                <a:lnTo>
                  <a:pt x="526227" y="1212216"/>
                </a:lnTo>
                <a:lnTo>
                  <a:pt x="535107" y="1220154"/>
                </a:lnTo>
                <a:lnTo>
                  <a:pt x="543987" y="1227456"/>
                </a:lnTo>
                <a:lnTo>
                  <a:pt x="553184" y="1234124"/>
                </a:lnTo>
                <a:lnTo>
                  <a:pt x="562381" y="1240474"/>
                </a:lnTo>
                <a:lnTo>
                  <a:pt x="571578" y="1245871"/>
                </a:lnTo>
                <a:lnTo>
                  <a:pt x="580775" y="1250951"/>
                </a:lnTo>
                <a:lnTo>
                  <a:pt x="589655" y="1255079"/>
                </a:lnTo>
                <a:lnTo>
                  <a:pt x="598853" y="1258889"/>
                </a:lnTo>
                <a:lnTo>
                  <a:pt x="607732" y="1262381"/>
                </a:lnTo>
                <a:lnTo>
                  <a:pt x="616612" y="1264604"/>
                </a:lnTo>
                <a:lnTo>
                  <a:pt x="624858" y="1266509"/>
                </a:lnTo>
                <a:lnTo>
                  <a:pt x="633421" y="1267461"/>
                </a:lnTo>
                <a:lnTo>
                  <a:pt x="641349" y="1267779"/>
                </a:lnTo>
                <a:lnTo>
                  <a:pt x="649595" y="1267461"/>
                </a:lnTo>
                <a:lnTo>
                  <a:pt x="657524" y="1266509"/>
                </a:lnTo>
                <a:lnTo>
                  <a:pt x="666404" y="1264604"/>
                </a:lnTo>
                <a:lnTo>
                  <a:pt x="674967" y="1262381"/>
                </a:lnTo>
                <a:lnTo>
                  <a:pt x="684164" y="1258889"/>
                </a:lnTo>
                <a:lnTo>
                  <a:pt x="692726" y="1255079"/>
                </a:lnTo>
                <a:lnTo>
                  <a:pt x="701924" y="1250951"/>
                </a:lnTo>
                <a:lnTo>
                  <a:pt x="711121" y="1245871"/>
                </a:lnTo>
                <a:lnTo>
                  <a:pt x="720318" y="1240474"/>
                </a:lnTo>
                <a:lnTo>
                  <a:pt x="729515" y="1234124"/>
                </a:lnTo>
                <a:lnTo>
                  <a:pt x="738395" y="1227456"/>
                </a:lnTo>
                <a:lnTo>
                  <a:pt x="747592" y="1220154"/>
                </a:lnTo>
                <a:lnTo>
                  <a:pt x="756472" y="1212216"/>
                </a:lnTo>
                <a:lnTo>
                  <a:pt x="765352" y="1204279"/>
                </a:lnTo>
                <a:lnTo>
                  <a:pt x="773915" y="1195389"/>
                </a:lnTo>
                <a:lnTo>
                  <a:pt x="782160" y="1186181"/>
                </a:lnTo>
                <a:lnTo>
                  <a:pt x="790406" y="1176656"/>
                </a:lnTo>
                <a:lnTo>
                  <a:pt x="798652" y="1166496"/>
                </a:lnTo>
                <a:lnTo>
                  <a:pt x="805946" y="1156019"/>
                </a:lnTo>
                <a:lnTo>
                  <a:pt x="813240" y="1145541"/>
                </a:lnTo>
                <a:lnTo>
                  <a:pt x="819900" y="1134429"/>
                </a:lnTo>
                <a:lnTo>
                  <a:pt x="826243" y="1122999"/>
                </a:lnTo>
                <a:lnTo>
                  <a:pt x="831952" y="1110934"/>
                </a:lnTo>
                <a:lnTo>
                  <a:pt x="837660" y="1098551"/>
                </a:lnTo>
                <a:lnTo>
                  <a:pt x="842417" y="1086169"/>
                </a:lnTo>
                <a:lnTo>
                  <a:pt x="847174" y="1073469"/>
                </a:lnTo>
                <a:lnTo>
                  <a:pt x="850980" y="1060769"/>
                </a:lnTo>
                <a:lnTo>
                  <a:pt x="853834" y="1047434"/>
                </a:lnTo>
                <a:lnTo>
                  <a:pt x="856689" y="1034099"/>
                </a:lnTo>
                <a:lnTo>
                  <a:pt x="858592" y="1020764"/>
                </a:lnTo>
                <a:lnTo>
                  <a:pt x="859543" y="1007111"/>
                </a:lnTo>
                <a:lnTo>
                  <a:pt x="860177" y="992823"/>
                </a:lnTo>
                <a:lnTo>
                  <a:pt x="859860" y="984886"/>
                </a:lnTo>
                <a:lnTo>
                  <a:pt x="859543" y="976313"/>
                </a:lnTo>
                <a:lnTo>
                  <a:pt x="837343" y="975361"/>
                </a:lnTo>
                <a:lnTo>
                  <a:pt x="814509" y="973773"/>
                </a:lnTo>
                <a:lnTo>
                  <a:pt x="791040" y="970916"/>
                </a:lnTo>
                <a:lnTo>
                  <a:pt x="767255" y="968058"/>
                </a:lnTo>
                <a:lnTo>
                  <a:pt x="743469" y="964566"/>
                </a:lnTo>
                <a:lnTo>
                  <a:pt x="719366" y="960438"/>
                </a:lnTo>
                <a:lnTo>
                  <a:pt x="695898" y="955041"/>
                </a:lnTo>
                <a:lnTo>
                  <a:pt x="684481" y="952501"/>
                </a:lnTo>
                <a:lnTo>
                  <a:pt x="673064" y="949643"/>
                </a:lnTo>
                <a:lnTo>
                  <a:pt x="661964" y="946468"/>
                </a:lnTo>
                <a:lnTo>
                  <a:pt x="651181" y="943293"/>
                </a:lnTo>
                <a:lnTo>
                  <a:pt x="640398" y="940118"/>
                </a:lnTo>
                <a:lnTo>
                  <a:pt x="629932" y="936308"/>
                </a:lnTo>
                <a:lnTo>
                  <a:pt x="620101" y="932816"/>
                </a:lnTo>
                <a:lnTo>
                  <a:pt x="610270" y="929006"/>
                </a:lnTo>
                <a:lnTo>
                  <a:pt x="601073" y="924878"/>
                </a:lnTo>
                <a:lnTo>
                  <a:pt x="592510" y="921068"/>
                </a:lnTo>
                <a:lnTo>
                  <a:pt x="583947" y="916941"/>
                </a:lnTo>
                <a:lnTo>
                  <a:pt x="576018" y="912178"/>
                </a:lnTo>
                <a:lnTo>
                  <a:pt x="568724" y="907733"/>
                </a:lnTo>
                <a:lnTo>
                  <a:pt x="561747" y="903288"/>
                </a:lnTo>
                <a:lnTo>
                  <a:pt x="555404" y="898208"/>
                </a:lnTo>
                <a:lnTo>
                  <a:pt x="550013" y="893128"/>
                </a:lnTo>
                <a:lnTo>
                  <a:pt x="544938" y="887731"/>
                </a:lnTo>
                <a:lnTo>
                  <a:pt x="540498" y="882651"/>
                </a:lnTo>
                <a:lnTo>
                  <a:pt x="536376" y="876936"/>
                </a:lnTo>
                <a:lnTo>
                  <a:pt x="532253" y="872173"/>
                </a:lnTo>
                <a:lnTo>
                  <a:pt x="528447" y="867728"/>
                </a:lnTo>
                <a:lnTo>
                  <a:pt x="524641" y="863601"/>
                </a:lnTo>
                <a:lnTo>
                  <a:pt x="520836" y="860426"/>
                </a:lnTo>
                <a:lnTo>
                  <a:pt x="517347" y="857251"/>
                </a:lnTo>
                <a:lnTo>
                  <a:pt x="514176" y="854393"/>
                </a:lnTo>
                <a:lnTo>
                  <a:pt x="511004" y="852488"/>
                </a:lnTo>
                <a:lnTo>
                  <a:pt x="507833" y="850583"/>
                </a:lnTo>
                <a:lnTo>
                  <a:pt x="504661" y="849313"/>
                </a:lnTo>
                <a:lnTo>
                  <a:pt x="501807" y="848361"/>
                </a:lnTo>
                <a:lnTo>
                  <a:pt x="499270" y="847726"/>
                </a:lnTo>
                <a:lnTo>
                  <a:pt x="496099" y="847408"/>
                </a:lnTo>
                <a:lnTo>
                  <a:pt x="493561" y="847408"/>
                </a:lnTo>
                <a:close/>
                <a:moveTo>
                  <a:pt x="1304925" y="828675"/>
                </a:moveTo>
                <a:lnTo>
                  <a:pt x="1476375" y="828675"/>
                </a:lnTo>
                <a:lnTo>
                  <a:pt x="1476375" y="1252538"/>
                </a:lnTo>
                <a:lnTo>
                  <a:pt x="1304925" y="1252538"/>
                </a:lnTo>
                <a:lnTo>
                  <a:pt x="1304925" y="828675"/>
                </a:lnTo>
                <a:close/>
                <a:moveTo>
                  <a:pt x="634055" y="655638"/>
                </a:moveTo>
                <a:lnTo>
                  <a:pt x="641349" y="655638"/>
                </a:lnTo>
                <a:lnTo>
                  <a:pt x="648644" y="655638"/>
                </a:lnTo>
                <a:lnTo>
                  <a:pt x="655938" y="655956"/>
                </a:lnTo>
                <a:lnTo>
                  <a:pt x="662915" y="656591"/>
                </a:lnTo>
                <a:lnTo>
                  <a:pt x="669892" y="657226"/>
                </a:lnTo>
                <a:lnTo>
                  <a:pt x="677187" y="658178"/>
                </a:lnTo>
                <a:lnTo>
                  <a:pt x="684164" y="659766"/>
                </a:lnTo>
                <a:lnTo>
                  <a:pt x="691141" y="661036"/>
                </a:lnTo>
                <a:lnTo>
                  <a:pt x="698118" y="662623"/>
                </a:lnTo>
                <a:lnTo>
                  <a:pt x="704778" y="664211"/>
                </a:lnTo>
                <a:lnTo>
                  <a:pt x="711438" y="666433"/>
                </a:lnTo>
                <a:lnTo>
                  <a:pt x="718415" y="668338"/>
                </a:lnTo>
                <a:lnTo>
                  <a:pt x="724758" y="670878"/>
                </a:lnTo>
                <a:lnTo>
                  <a:pt x="731418" y="673418"/>
                </a:lnTo>
                <a:lnTo>
                  <a:pt x="737761" y="676276"/>
                </a:lnTo>
                <a:lnTo>
                  <a:pt x="744421" y="679133"/>
                </a:lnTo>
                <a:lnTo>
                  <a:pt x="750446" y="682308"/>
                </a:lnTo>
                <a:lnTo>
                  <a:pt x="763132" y="688976"/>
                </a:lnTo>
                <a:lnTo>
                  <a:pt x="775500" y="696596"/>
                </a:lnTo>
                <a:lnTo>
                  <a:pt x="787235" y="704533"/>
                </a:lnTo>
                <a:lnTo>
                  <a:pt x="798652" y="713423"/>
                </a:lnTo>
                <a:lnTo>
                  <a:pt x="809435" y="722631"/>
                </a:lnTo>
                <a:lnTo>
                  <a:pt x="819900" y="732791"/>
                </a:lnTo>
                <a:lnTo>
                  <a:pt x="830049" y="743586"/>
                </a:lnTo>
                <a:lnTo>
                  <a:pt x="839880" y="754698"/>
                </a:lnTo>
                <a:lnTo>
                  <a:pt x="849394" y="766446"/>
                </a:lnTo>
                <a:lnTo>
                  <a:pt x="858274" y="778511"/>
                </a:lnTo>
                <a:lnTo>
                  <a:pt x="866520" y="791211"/>
                </a:lnTo>
                <a:lnTo>
                  <a:pt x="874449" y="804546"/>
                </a:lnTo>
                <a:lnTo>
                  <a:pt x="881743" y="818198"/>
                </a:lnTo>
                <a:lnTo>
                  <a:pt x="888403" y="832168"/>
                </a:lnTo>
                <a:lnTo>
                  <a:pt x="894746" y="847091"/>
                </a:lnTo>
                <a:lnTo>
                  <a:pt x="900137" y="861696"/>
                </a:lnTo>
                <a:lnTo>
                  <a:pt x="905529" y="876936"/>
                </a:lnTo>
                <a:lnTo>
                  <a:pt x="909651" y="892811"/>
                </a:lnTo>
                <a:lnTo>
                  <a:pt x="913457" y="908686"/>
                </a:lnTo>
                <a:lnTo>
                  <a:pt x="916946" y="924878"/>
                </a:lnTo>
                <a:lnTo>
                  <a:pt x="919166" y="941706"/>
                </a:lnTo>
                <a:lnTo>
                  <a:pt x="921068" y="958533"/>
                </a:lnTo>
                <a:lnTo>
                  <a:pt x="922020" y="975678"/>
                </a:lnTo>
                <a:lnTo>
                  <a:pt x="922337" y="992823"/>
                </a:lnTo>
                <a:lnTo>
                  <a:pt x="922337" y="1002031"/>
                </a:lnTo>
                <a:lnTo>
                  <a:pt x="922020" y="1010921"/>
                </a:lnTo>
                <a:lnTo>
                  <a:pt x="921386" y="1019811"/>
                </a:lnTo>
                <a:lnTo>
                  <a:pt x="920434" y="1028384"/>
                </a:lnTo>
                <a:lnTo>
                  <a:pt x="919483" y="1037274"/>
                </a:lnTo>
                <a:lnTo>
                  <a:pt x="918214" y="1045846"/>
                </a:lnTo>
                <a:lnTo>
                  <a:pt x="916628" y="1054419"/>
                </a:lnTo>
                <a:lnTo>
                  <a:pt x="915043" y="1062674"/>
                </a:lnTo>
                <a:lnTo>
                  <a:pt x="912823" y="1070929"/>
                </a:lnTo>
                <a:lnTo>
                  <a:pt x="910603" y="1079501"/>
                </a:lnTo>
                <a:lnTo>
                  <a:pt x="908383" y="1087756"/>
                </a:lnTo>
                <a:lnTo>
                  <a:pt x="906163" y="1095694"/>
                </a:lnTo>
                <a:lnTo>
                  <a:pt x="903309" y="1103631"/>
                </a:lnTo>
                <a:lnTo>
                  <a:pt x="900137" y="1111569"/>
                </a:lnTo>
                <a:lnTo>
                  <a:pt x="897283" y="1119189"/>
                </a:lnTo>
                <a:lnTo>
                  <a:pt x="894111" y="1126809"/>
                </a:lnTo>
                <a:lnTo>
                  <a:pt x="887134" y="1141731"/>
                </a:lnTo>
                <a:lnTo>
                  <a:pt x="879523" y="1156336"/>
                </a:lnTo>
                <a:lnTo>
                  <a:pt x="871277" y="1170624"/>
                </a:lnTo>
                <a:lnTo>
                  <a:pt x="862714" y="1184276"/>
                </a:lnTo>
                <a:lnTo>
                  <a:pt x="853517" y="1197611"/>
                </a:lnTo>
                <a:lnTo>
                  <a:pt x="843686" y="1209994"/>
                </a:lnTo>
                <a:lnTo>
                  <a:pt x="833854" y="1222376"/>
                </a:lnTo>
                <a:lnTo>
                  <a:pt x="823389" y="1233806"/>
                </a:lnTo>
                <a:lnTo>
                  <a:pt x="812606" y="1244919"/>
                </a:lnTo>
                <a:lnTo>
                  <a:pt x="801823" y="1255396"/>
                </a:lnTo>
                <a:lnTo>
                  <a:pt x="790406" y="1265239"/>
                </a:lnTo>
                <a:lnTo>
                  <a:pt x="778989" y="1274446"/>
                </a:lnTo>
                <a:lnTo>
                  <a:pt x="767255" y="1282701"/>
                </a:lnTo>
                <a:lnTo>
                  <a:pt x="755521" y="1290956"/>
                </a:lnTo>
                <a:lnTo>
                  <a:pt x="743786" y="1298259"/>
                </a:lnTo>
                <a:lnTo>
                  <a:pt x="732052" y="1304609"/>
                </a:lnTo>
                <a:lnTo>
                  <a:pt x="720318" y="1310641"/>
                </a:lnTo>
                <a:lnTo>
                  <a:pt x="708584" y="1315721"/>
                </a:lnTo>
                <a:lnTo>
                  <a:pt x="696849" y="1320166"/>
                </a:lnTo>
                <a:lnTo>
                  <a:pt x="685432" y="1323659"/>
                </a:lnTo>
                <a:lnTo>
                  <a:pt x="674015" y="1326516"/>
                </a:lnTo>
                <a:lnTo>
                  <a:pt x="662915" y="1328421"/>
                </a:lnTo>
                <a:lnTo>
                  <a:pt x="657207" y="1329374"/>
                </a:lnTo>
                <a:lnTo>
                  <a:pt x="652132" y="1329691"/>
                </a:lnTo>
                <a:lnTo>
                  <a:pt x="646424" y="1330009"/>
                </a:lnTo>
                <a:lnTo>
                  <a:pt x="641349" y="1330326"/>
                </a:lnTo>
                <a:lnTo>
                  <a:pt x="635958" y="1330009"/>
                </a:lnTo>
                <a:lnTo>
                  <a:pt x="630884" y="1329691"/>
                </a:lnTo>
                <a:lnTo>
                  <a:pt x="625492" y="1329374"/>
                </a:lnTo>
                <a:lnTo>
                  <a:pt x="620101" y="1328421"/>
                </a:lnTo>
                <a:lnTo>
                  <a:pt x="609001" y="1326516"/>
                </a:lnTo>
                <a:lnTo>
                  <a:pt x="597584" y="1323659"/>
                </a:lnTo>
                <a:lnTo>
                  <a:pt x="585850" y="1320166"/>
                </a:lnTo>
                <a:lnTo>
                  <a:pt x="574433" y="1315721"/>
                </a:lnTo>
                <a:lnTo>
                  <a:pt x="562698" y="1310641"/>
                </a:lnTo>
                <a:lnTo>
                  <a:pt x="550647" y="1304609"/>
                </a:lnTo>
                <a:lnTo>
                  <a:pt x="538913" y="1298259"/>
                </a:lnTo>
                <a:lnTo>
                  <a:pt x="527179" y="1290956"/>
                </a:lnTo>
                <a:lnTo>
                  <a:pt x="515444" y="1282701"/>
                </a:lnTo>
                <a:lnTo>
                  <a:pt x="503710" y="1274446"/>
                </a:lnTo>
                <a:lnTo>
                  <a:pt x="492293" y="1265239"/>
                </a:lnTo>
                <a:lnTo>
                  <a:pt x="481193" y="1255396"/>
                </a:lnTo>
                <a:lnTo>
                  <a:pt x="470093" y="1244919"/>
                </a:lnTo>
                <a:lnTo>
                  <a:pt x="459310" y="1233806"/>
                </a:lnTo>
                <a:lnTo>
                  <a:pt x="448845" y="1222376"/>
                </a:lnTo>
                <a:lnTo>
                  <a:pt x="438696" y="1209994"/>
                </a:lnTo>
                <a:lnTo>
                  <a:pt x="429499" y="1197611"/>
                </a:lnTo>
                <a:lnTo>
                  <a:pt x="419985" y="1184276"/>
                </a:lnTo>
                <a:lnTo>
                  <a:pt x="411422" y="1170624"/>
                </a:lnTo>
                <a:lnTo>
                  <a:pt x="403176" y="1156336"/>
                </a:lnTo>
                <a:lnTo>
                  <a:pt x="395565" y="1141731"/>
                </a:lnTo>
                <a:lnTo>
                  <a:pt x="388588" y="1126809"/>
                </a:lnTo>
                <a:lnTo>
                  <a:pt x="385416" y="1119189"/>
                </a:lnTo>
                <a:lnTo>
                  <a:pt x="382245" y="1111569"/>
                </a:lnTo>
                <a:lnTo>
                  <a:pt x="379390" y="1103631"/>
                </a:lnTo>
                <a:lnTo>
                  <a:pt x="376853" y="1095694"/>
                </a:lnTo>
                <a:lnTo>
                  <a:pt x="374316" y="1087756"/>
                </a:lnTo>
                <a:lnTo>
                  <a:pt x="372096" y="1079501"/>
                </a:lnTo>
                <a:lnTo>
                  <a:pt x="369559" y="1070929"/>
                </a:lnTo>
                <a:lnTo>
                  <a:pt x="367656" y="1062674"/>
                </a:lnTo>
                <a:lnTo>
                  <a:pt x="366071" y="1054419"/>
                </a:lnTo>
                <a:lnTo>
                  <a:pt x="364485" y="1045846"/>
                </a:lnTo>
                <a:lnTo>
                  <a:pt x="363216" y="1037274"/>
                </a:lnTo>
                <a:lnTo>
                  <a:pt x="362265" y="1028384"/>
                </a:lnTo>
                <a:lnTo>
                  <a:pt x="361313" y="1019811"/>
                </a:lnTo>
                <a:lnTo>
                  <a:pt x="360996" y="1010921"/>
                </a:lnTo>
                <a:lnTo>
                  <a:pt x="360362" y="1002031"/>
                </a:lnTo>
                <a:lnTo>
                  <a:pt x="360362" y="992823"/>
                </a:lnTo>
                <a:lnTo>
                  <a:pt x="360679" y="975678"/>
                </a:lnTo>
                <a:lnTo>
                  <a:pt x="361948" y="958533"/>
                </a:lnTo>
                <a:lnTo>
                  <a:pt x="363533" y="941706"/>
                </a:lnTo>
                <a:lnTo>
                  <a:pt x="366071" y="924878"/>
                </a:lnTo>
                <a:lnTo>
                  <a:pt x="368925" y="908686"/>
                </a:lnTo>
                <a:lnTo>
                  <a:pt x="373048" y="892811"/>
                </a:lnTo>
                <a:lnTo>
                  <a:pt x="377171" y="876936"/>
                </a:lnTo>
                <a:lnTo>
                  <a:pt x="382245" y="861696"/>
                </a:lnTo>
                <a:lnTo>
                  <a:pt x="387953" y="847091"/>
                </a:lnTo>
                <a:lnTo>
                  <a:pt x="393979" y="832168"/>
                </a:lnTo>
                <a:lnTo>
                  <a:pt x="400956" y="818198"/>
                </a:lnTo>
                <a:lnTo>
                  <a:pt x="408568" y="804546"/>
                </a:lnTo>
                <a:lnTo>
                  <a:pt x="416179" y="791211"/>
                </a:lnTo>
                <a:lnTo>
                  <a:pt x="424425" y="778511"/>
                </a:lnTo>
                <a:lnTo>
                  <a:pt x="433305" y="766446"/>
                </a:lnTo>
                <a:lnTo>
                  <a:pt x="442819" y="754698"/>
                </a:lnTo>
                <a:lnTo>
                  <a:pt x="452650" y="743586"/>
                </a:lnTo>
                <a:lnTo>
                  <a:pt x="462482" y="732791"/>
                </a:lnTo>
                <a:lnTo>
                  <a:pt x="473264" y="722631"/>
                </a:lnTo>
                <a:lnTo>
                  <a:pt x="484047" y="713423"/>
                </a:lnTo>
                <a:lnTo>
                  <a:pt x="495464" y="704533"/>
                </a:lnTo>
                <a:lnTo>
                  <a:pt x="507516" y="696596"/>
                </a:lnTo>
                <a:lnTo>
                  <a:pt x="519567" y="688976"/>
                </a:lnTo>
                <a:lnTo>
                  <a:pt x="531936" y="682308"/>
                </a:lnTo>
                <a:lnTo>
                  <a:pt x="538278" y="679133"/>
                </a:lnTo>
                <a:lnTo>
                  <a:pt x="544938" y="676276"/>
                </a:lnTo>
                <a:lnTo>
                  <a:pt x="551281" y="673418"/>
                </a:lnTo>
                <a:lnTo>
                  <a:pt x="557941" y="670878"/>
                </a:lnTo>
                <a:lnTo>
                  <a:pt x="564284" y="668338"/>
                </a:lnTo>
                <a:lnTo>
                  <a:pt x="571261" y="666433"/>
                </a:lnTo>
                <a:lnTo>
                  <a:pt x="577921" y="664211"/>
                </a:lnTo>
                <a:lnTo>
                  <a:pt x="584898" y="662623"/>
                </a:lnTo>
                <a:lnTo>
                  <a:pt x="591875" y="661036"/>
                </a:lnTo>
                <a:lnTo>
                  <a:pt x="598535" y="659766"/>
                </a:lnTo>
                <a:lnTo>
                  <a:pt x="605830" y="658178"/>
                </a:lnTo>
                <a:lnTo>
                  <a:pt x="612490" y="657226"/>
                </a:lnTo>
                <a:lnTo>
                  <a:pt x="619784" y="656591"/>
                </a:lnTo>
                <a:lnTo>
                  <a:pt x="627078" y="655956"/>
                </a:lnTo>
                <a:lnTo>
                  <a:pt x="634055" y="655638"/>
                </a:lnTo>
                <a:close/>
                <a:moveTo>
                  <a:pt x="1604962" y="463550"/>
                </a:moveTo>
                <a:lnTo>
                  <a:pt x="1776412" y="463550"/>
                </a:lnTo>
                <a:lnTo>
                  <a:pt x="1776412" y="1252538"/>
                </a:lnTo>
                <a:lnTo>
                  <a:pt x="1604962" y="1252538"/>
                </a:lnTo>
                <a:lnTo>
                  <a:pt x="1604962" y="463550"/>
                </a:lnTo>
                <a:close/>
                <a:moveTo>
                  <a:pt x="0" y="0"/>
                </a:moveTo>
                <a:lnTo>
                  <a:pt x="2125663" y="0"/>
                </a:lnTo>
                <a:lnTo>
                  <a:pt x="2125663" y="171553"/>
                </a:lnTo>
                <a:lnTo>
                  <a:pt x="2039621" y="171553"/>
                </a:lnTo>
                <a:lnTo>
                  <a:pt x="2039621" y="1577975"/>
                </a:lnTo>
                <a:lnTo>
                  <a:pt x="1252220" y="1577975"/>
                </a:lnTo>
                <a:lnTo>
                  <a:pt x="1252220" y="1449310"/>
                </a:lnTo>
                <a:lnTo>
                  <a:pt x="1911033" y="1449310"/>
                </a:lnTo>
                <a:lnTo>
                  <a:pt x="1911033" y="171553"/>
                </a:lnTo>
                <a:lnTo>
                  <a:pt x="195263" y="171553"/>
                </a:lnTo>
                <a:lnTo>
                  <a:pt x="195263" y="1249164"/>
                </a:lnTo>
                <a:lnTo>
                  <a:pt x="66675" y="1249164"/>
                </a:lnTo>
                <a:lnTo>
                  <a:pt x="66675" y="171553"/>
                </a:lnTo>
                <a:lnTo>
                  <a:pt x="0" y="171553"/>
                </a:lnTo>
                <a:lnTo>
                  <a:pt x="0" y="0"/>
                </a:lnTo>
                <a:close/>
              </a:path>
            </a:pathLst>
          </a:custGeom>
          <a:solidFill>
            <a:schemeClr val="bg1"/>
          </a:solidFill>
          <a:ln>
            <a:noFill/>
          </a:ln>
          <a:extLst/>
        </p:spPr>
        <p:txBody>
          <a:bodyPr anchor="ctr">
            <a:scene3d>
              <a:camera prst="orthographicFront"/>
              <a:lightRig rig="threePt" dir="t"/>
            </a:scene3d>
            <a:sp3d contourW="12700">
              <a:contourClr>
                <a:srgbClr val="FFFFFF"/>
              </a:contourClr>
            </a:sp3d>
          </a:bodyPr>
          <a:lstStyle/>
          <a:p>
            <a:pPr algn="ctr">
              <a:defRPr/>
            </a:pPr>
            <a:endParaRPr lang="zh-CN" altLang="en-US">
              <a:solidFill>
                <a:srgbClr val="1C666E"/>
              </a:solidFill>
              <a:ea typeface="宋体" panose="02010600030101010101" pitchFamily="2" charset="-122"/>
            </a:endParaRPr>
          </a:p>
        </p:txBody>
      </p:sp>
      <p:sp>
        <p:nvSpPr>
          <p:cNvPr id="88" name="矩形 87"/>
          <p:cNvSpPr/>
          <p:nvPr/>
        </p:nvSpPr>
        <p:spPr>
          <a:xfrm>
            <a:off x="9412843" y="188639"/>
            <a:ext cx="933216" cy="334417"/>
          </a:xfrm>
          <a:prstGeom prst="rect">
            <a:avLst/>
          </a:prstGeom>
          <a:solidFill>
            <a:schemeClr val="accent5">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400"/>
          </a:p>
        </p:txBody>
      </p:sp>
      <p:sp>
        <p:nvSpPr>
          <p:cNvPr id="89" name="矩形 88"/>
          <p:cNvSpPr/>
          <p:nvPr/>
        </p:nvSpPr>
        <p:spPr>
          <a:xfrm>
            <a:off x="10347503" y="187549"/>
            <a:ext cx="1582732" cy="334417"/>
          </a:xfrm>
          <a:prstGeom prst="rect">
            <a:avLst/>
          </a:prstGeom>
          <a:solidFill>
            <a:srgbClr val="31859C">
              <a:alpha val="7098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600"/>
          </a:p>
        </p:txBody>
      </p:sp>
      <p:sp>
        <p:nvSpPr>
          <p:cNvPr id="90" name="文本框 9"/>
          <p:cNvSpPr txBox="1"/>
          <p:nvPr/>
        </p:nvSpPr>
        <p:spPr>
          <a:xfrm>
            <a:off x="9412843" y="221071"/>
            <a:ext cx="933216" cy="284693"/>
          </a:xfrm>
          <a:prstGeom prst="rect">
            <a:avLst/>
          </a:prstGeom>
          <a:noFill/>
        </p:spPr>
        <p:txBody>
          <a:bodyPr wrap="square" lIns="68580" tIns="34290" rIns="68580" bIns="34290" rtlCol="0">
            <a:spAutoFit/>
          </a:bodyPr>
          <a:lstStyle/>
          <a:p>
            <a:pPr marL="0" lvl="1" algn="ctr"/>
            <a:r>
              <a:rPr lang="zh-CN" altLang="en-US" sz="1400" dirty="0" smtClean="0">
                <a:solidFill>
                  <a:schemeClr val="bg1"/>
                </a:solidFill>
                <a:latin typeface="微软雅黑" pitchFamily="34" charset="-122"/>
                <a:ea typeface="微软雅黑" pitchFamily="34" charset="-122"/>
              </a:rPr>
              <a:t>第二章</a:t>
            </a:r>
            <a:endParaRPr lang="zh-CN" altLang="en-US" sz="1400" dirty="0">
              <a:solidFill>
                <a:schemeClr val="bg1"/>
              </a:solidFill>
              <a:latin typeface="微软雅黑" pitchFamily="34" charset="-122"/>
              <a:ea typeface="微软雅黑" pitchFamily="34" charset="-122"/>
            </a:endParaRPr>
          </a:p>
        </p:txBody>
      </p:sp>
      <p:sp>
        <p:nvSpPr>
          <p:cNvPr id="91" name="文本框 9"/>
          <p:cNvSpPr txBox="1"/>
          <p:nvPr/>
        </p:nvSpPr>
        <p:spPr>
          <a:xfrm>
            <a:off x="10338630" y="213500"/>
            <a:ext cx="1584176" cy="284693"/>
          </a:xfrm>
          <a:prstGeom prst="rect">
            <a:avLst/>
          </a:prstGeom>
          <a:noFill/>
        </p:spPr>
        <p:txBody>
          <a:bodyPr wrap="square" lIns="68580" tIns="34290" rIns="68580" bIns="34290" rtlCol="0">
            <a:spAutoFit/>
          </a:bodyPr>
          <a:lstStyle/>
          <a:p>
            <a:pPr marL="0" lvl="1" algn="ctr"/>
            <a:r>
              <a:rPr lang="zh-CN" altLang="en-US" sz="1400" dirty="0" smtClean="0">
                <a:solidFill>
                  <a:schemeClr val="bg1"/>
                </a:solidFill>
                <a:latin typeface="微软雅黑" pitchFamily="34" charset="-122"/>
                <a:ea typeface="微软雅黑" pitchFamily="34" charset="-122"/>
              </a:rPr>
              <a:t>项目介绍</a:t>
            </a:r>
            <a:endParaRPr lang="zh-CN" altLang="en-US" sz="1400" dirty="0">
              <a:solidFill>
                <a:schemeClr val="bg1"/>
              </a:solidFill>
              <a:latin typeface="微软雅黑" pitchFamily="34" charset="-122"/>
              <a:ea typeface="微软雅黑" pitchFamily="34" charset="-122"/>
            </a:endParaRPr>
          </a:p>
        </p:txBody>
      </p:sp>
      <p:sp>
        <p:nvSpPr>
          <p:cNvPr id="92" name="矩形 91"/>
          <p:cNvSpPr/>
          <p:nvPr/>
        </p:nvSpPr>
        <p:spPr>
          <a:xfrm rot="2700000">
            <a:off x="8642576" y="6569968"/>
            <a:ext cx="576064" cy="576064"/>
          </a:xfrm>
          <a:prstGeom prst="rect">
            <a:avLst/>
          </a:prstGeom>
          <a:solidFill>
            <a:srgbClr val="92D050">
              <a:alpha val="41176"/>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93" name="矩形 92"/>
          <p:cNvSpPr/>
          <p:nvPr/>
        </p:nvSpPr>
        <p:spPr>
          <a:xfrm rot="2700000">
            <a:off x="9457254" y="6572643"/>
            <a:ext cx="576064" cy="576064"/>
          </a:xfrm>
          <a:prstGeom prst="rect">
            <a:avLst/>
          </a:prstGeom>
          <a:solidFill>
            <a:srgbClr val="31859C">
              <a:alpha val="63137"/>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94" name="矩形 93"/>
          <p:cNvSpPr/>
          <p:nvPr/>
        </p:nvSpPr>
        <p:spPr>
          <a:xfrm rot="2700000">
            <a:off x="10271930" y="6574788"/>
            <a:ext cx="576064" cy="576064"/>
          </a:xfrm>
          <a:prstGeom prst="rect">
            <a:avLst/>
          </a:prstGeom>
          <a:solidFill>
            <a:srgbClr val="C0504D">
              <a:alpha val="56078"/>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95" name="矩形 94"/>
          <p:cNvSpPr/>
          <p:nvPr/>
        </p:nvSpPr>
        <p:spPr>
          <a:xfrm rot="2700000">
            <a:off x="9864592" y="6167450"/>
            <a:ext cx="576064" cy="576064"/>
          </a:xfrm>
          <a:prstGeom prst="rect">
            <a:avLst/>
          </a:prstGeom>
          <a:solidFill>
            <a:schemeClr val="accent1">
              <a:lumMod val="75000"/>
              <a:alpha val="18824"/>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96" name="矩形 95"/>
          <p:cNvSpPr/>
          <p:nvPr/>
        </p:nvSpPr>
        <p:spPr>
          <a:xfrm rot="2700000">
            <a:off x="10679269" y="6167450"/>
            <a:ext cx="576064" cy="576064"/>
          </a:xfrm>
          <a:prstGeom prst="rect">
            <a:avLst/>
          </a:prstGeom>
          <a:solidFill>
            <a:schemeClr val="accent1">
              <a:lumMod val="75000"/>
              <a:alpha val="18824"/>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Tree>
    <p:extLst>
      <p:ext uri="{BB962C8B-B14F-4D97-AF65-F5344CB8AC3E}">
        <p14:creationId xmlns:p14="http://schemas.microsoft.com/office/powerpoint/2010/main" val="1067566506"/>
      </p:ext>
    </p:extLst>
  </p:cSld>
  <p:clrMapOvr>
    <a:masterClrMapping/>
  </p:clrMapOvr>
  <mc:AlternateContent xmlns:mc="http://schemas.openxmlformats.org/markup-compatibility/2006" xmlns:p14="http://schemas.microsoft.com/office/powerpoint/2010/main">
    <mc:Choice Requires="p14">
      <p:transition spd="slow" p14:dur="1200">
        <p14:flip dir="r"/>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2" presetClass="entr" presetSubtype="4" fill="hold" grpId="0" nodeType="afterEffect">
                                  <p:stCondLst>
                                    <p:cond delay="0"/>
                                  </p:stCondLst>
                                  <p:childTnLst>
                                    <p:set>
                                      <p:cBhvr>
                                        <p:cTn id="6" dur="1" fill="hold">
                                          <p:stCondLst>
                                            <p:cond delay="0"/>
                                          </p:stCondLst>
                                        </p:cTn>
                                        <p:tgtEl>
                                          <p:spTgt spid="75"/>
                                        </p:tgtEl>
                                        <p:attrNameLst>
                                          <p:attrName>style.visibility</p:attrName>
                                        </p:attrNameLst>
                                      </p:cBhvr>
                                      <p:to>
                                        <p:strVal val="visible"/>
                                      </p:to>
                                    </p:set>
                                    <p:anim calcmode="lin" valueType="num">
                                      <p:cBhvr additive="base">
                                        <p:cTn id="7" dur="500"/>
                                        <p:tgtEl>
                                          <p:spTgt spid="75"/>
                                        </p:tgtEl>
                                        <p:attrNameLst>
                                          <p:attrName>ppt_y</p:attrName>
                                        </p:attrNameLst>
                                      </p:cBhvr>
                                      <p:tavLst>
                                        <p:tav tm="0">
                                          <p:val>
                                            <p:strVal val="#ppt_y+#ppt_h*1.125000"/>
                                          </p:val>
                                        </p:tav>
                                        <p:tav tm="100000">
                                          <p:val>
                                            <p:strVal val="#ppt_y"/>
                                          </p:val>
                                        </p:tav>
                                      </p:tavLst>
                                    </p:anim>
                                    <p:animEffect transition="in" filter="wipe(up)">
                                      <p:cBhvr>
                                        <p:cTn id="8" dur="500"/>
                                        <p:tgtEl>
                                          <p:spTgt spid="75"/>
                                        </p:tgtEl>
                                      </p:cBhvr>
                                    </p:animEffect>
                                  </p:childTnLst>
                                </p:cTn>
                              </p:par>
                              <p:par>
                                <p:cTn id="9" presetID="12" presetClass="entr" presetSubtype="1" fill="hold" grpId="0" nodeType="withEffect">
                                  <p:stCondLst>
                                    <p:cond delay="0"/>
                                  </p:stCondLst>
                                  <p:childTnLst>
                                    <p:set>
                                      <p:cBhvr>
                                        <p:cTn id="10" dur="1" fill="hold">
                                          <p:stCondLst>
                                            <p:cond delay="0"/>
                                          </p:stCondLst>
                                        </p:cTn>
                                        <p:tgtEl>
                                          <p:spTgt spid="76"/>
                                        </p:tgtEl>
                                        <p:attrNameLst>
                                          <p:attrName>style.visibility</p:attrName>
                                        </p:attrNameLst>
                                      </p:cBhvr>
                                      <p:to>
                                        <p:strVal val="visible"/>
                                      </p:to>
                                    </p:set>
                                    <p:anim calcmode="lin" valueType="num">
                                      <p:cBhvr additive="base">
                                        <p:cTn id="11" dur="500"/>
                                        <p:tgtEl>
                                          <p:spTgt spid="76"/>
                                        </p:tgtEl>
                                        <p:attrNameLst>
                                          <p:attrName>ppt_y</p:attrName>
                                        </p:attrNameLst>
                                      </p:cBhvr>
                                      <p:tavLst>
                                        <p:tav tm="0">
                                          <p:val>
                                            <p:strVal val="#ppt_y-#ppt_h*1.125000"/>
                                          </p:val>
                                        </p:tav>
                                        <p:tav tm="100000">
                                          <p:val>
                                            <p:strVal val="#ppt_y"/>
                                          </p:val>
                                        </p:tav>
                                      </p:tavLst>
                                    </p:anim>
                                    <p:animEffect transition="in" filter="wipe(down)">
                                      <p:cBhvr>
                                        <p:cTn id="12" dur="500"/>
                                        <p:tgtEl>
                                          <p:spTgt spid="76"/>
                                        </p:tgtEl>
                                      </p:cBhvr>
                                    </p:animEffect>
                                  </p:childTnLst>
                                </p:cTn>
                              </p:par>
                              <p:par>
                                <p:cTn id="13" presetID="22" presetClass="entr" presetSubtype="2" fill="hold" nodeType="withEffect">
                                  <p:stCondLst>
                                    <p:cond delay="400"/>
                                  </p:stCondLst>
                                  <p:childTnLst>
                                    <p:set>
                                      <p:cBhvr>
                                        <p:cTn id="14" dur="1" fill="hold">
                                          <p:stCondLst>
                                            <p:cond delay="0"/>
                                          </p:stCondLst>
                                        </p:cTn>
                                        <p:tgtEl>
                                          <p:spTgt spid="77"/>
                                        </p:tgtEl>
                                        <p:attrNameLst>
                                          <p:attrName>style.visibility</p:attrName>
                                        </p:attrNameLst>
                                      </p:cBhvr>
                                      <p:to>
                                        <p:strVal val="visible"/>
                                      </p:to>
                                    </p:set>
                                    <p:animEffect transition="in" filter="wipe(right)">
                                      <p:cBhvr>
                                        <p:cTn id="15" dur="500"/>
                                        <p:tgtEl>
                                          <p:spTgt spid="77"/>
                                        </p:tgtEl>
                                      </p:cBhvr>
                                    </p:animEffect>
                                  </p:childTnLst>
                                </p:cTn>
                              </p:par>
                              <p:par>
                                <p:cTn id="16" presetID="22" presetClass="entr" presetSubtype="2" fill="hold" nodeType="withEffect">
                                  <p:stCondLst>
                                    <p:cond delay="400"/>
                                  </p:stCondLst>
                                  <p:childTnLst>
                                    <p:set>
                                      <p:cBhvr>
                                        <p:cTn id="17" dur="1" fill="hold">
                                          <p:stCondLst>
                                            <p:cond delay="0"/>
                                          </p:stCondLst>
                                        </p:cTn>
                                        <p:tgtEl>
                                          <p:spTgt spid="78"/>
                                        </p:tgtEl>
                                        <p:attrNameLst>
                                          <p:attrName>style.visibility</p:attrName>
                                        </p:attrNameLst>
                                      </p:cBhvr>
                                      <p:to>
                                        <p:strVal val="visible"/>
                                      </p:to>
                                    </p:set>
                                    <p:animEffect transition="in" filter="wipe(right)">
                                      <p:cBhvr>
                                        <p:cTn id="18" dur="500"/>
                                        <p:tgtEl>
                                          <p:spTgt spid="78"/>
                                        </p:tgtEl>
                                      </p:cBhvr>
                                    </p:animEffect>
                                  </p:childTnLst>
                                </p:cTn>
                              </p:par>
                              <p:par>
                                <p:cTn id="19" presetID="10" presetClass="entr" presetSubtype="0" fill="hold" grpId="0" nodeType="withEffect">
                                  <p:stCondLst>
                                    <p:cond delay="1000"/>
                                  </p:stCondLst>
                                  <p:iterate type="lt">
                                    <p:tmPct val="10000"/>
                                  </p:iterate>
                                  <p:childTnLst>
                                    <p:set>
                                      <p:cBhvr>
                                        <p:cTn id="20" dur="1" fill="hold">
                                          <p:stCondLst>
                                            <p:cond delay="0"/>
                                          </p:stCondLst>
                                        </p:cTn>
                                        <p:tgtEl>
                                          <p:spTgt spid="80"/>
                                        </p:tgtEl>
                                        <p:attrNameLst>
                                          <p:attrName>style.visibility</p:attrName>
                                        </p:attrNameLst>
                                      </p:cBhvr>
                                      <p:to>
                                        <p:strVal val="visible"/>
                                      </p:to>
                                    </p:set>
                                    <p:animEffect transition="in" filter="fade">
                                      <p:cBhvr>
                                        <p:cTn id="21" dur="100"/>
                                        <p:tgtEl>
                                          <p:spTgt spid="80"/>
                                        </p:tgtEl>
                                      </p:cBhvr>
                                    </p:animEffect>
                                  </p:childTnLst>
                                </p:cTn>
                              </p:par>
                              <p:par>
                                <p:cTn id="22" presetID="10" presetClass="entr" presetSubtype="0" fill="hold" grpId="0" nodeType="withEffect">
                                  <p:stCondLst>
                                    <p:cond delay="1000"/>
                                  </p:stCondLst>
                                  <p:iterate type="lt">
                                    <p:tmPct val="10000"/>
                                  </p:iterate>
                                  <p:childTnLst>
                                    <p:set>
                                      <p:cBhvr>
                                        <p:cTn id="23" dur="1" fill="hold">
                                          <p:stCondLst>
                                            <p:cond delay="0"/>
                                          </p:stCondLst>
                                        </p:cTn>
                                        <p:tgtEl>
                                          <p:spTgt spid="81"/>
                                        </p:tgtEl>
                                        <p:attrNameLst>
                                          <p:attrName>style.visibility</p:attrName>
                                        </p:attrNameLst>
                                      </p:cBhvr>
                                      <p:to>
                                        <p:strVal val="visible"/>
                                      </p:to>
                                    </p:set>
                                    <p:animEffect transition="in" filter="fade">
                                      <p:cBhvr>
                                        <p:cTn id="24" dur="100"/>
                                        <p:tgtEl>
                                          <p:spTgt spid="81"/>
                                        </p:tgtEl>
                                      </p:cBhvr>
                                    </p:animEffect>
                                  </p:childTnLst>
                                </p:cTn>
                              </p:par>
                              <p:par>
                                <p:cTn id="25" presetID="10" presetClass="entr" presetSubtype="0" fill="hold" grpId="0" nodeType="withEffect">
                                  <p:stCondLst>
                                    <p:cond delay="1000"/>
                                  </p:stCondLst>
                                  <p:iterate type="lt">
                                    <p:tmPct val="10000"/>
                                  </p:iterate>
                                  <p:childTnLst>
                                    <p:set>
                                      <p:cBhvr>
                                        <p:cTn id="26" dur="1" fill="hold">
                                          <p:stCondLst>
                                            <p:cond delay="0"/>
                                          </p:stCondLst>
                                        </p:cTn>
                                        <p:tgtEl>
                                          <p:spTgt spid="82"/>
                                        </p:tgtEl>
                                        <p:attrNameLst>
                                          <p:attrName>style.visibility</p:attrName>
                                        </p:attrNameLst>
                                      </p:cBhvr>
                                      <p:to>
                                        <p:strVal val="visible"/>
                                      </p:to>
                                    </p:set>
                                    <p:animEffect transition="in" filter="fade">
                                      <p:cBhvr>
                                        <p:cTn id="27" dur="100"/>
                                        <p:tgtEl>
                                          <p:spTgt spid="82"/>
                                        </p:tgtEl>
                                      </p:cBhvr>
                                    </p:animEffect>
                                  </p:childTnLst>
                                </p:cTn>
                              </p:par>
                              <p:par>
                                <p:cTn id="28" presetID="10" presetClass="entr" presetSubtype="0" fill="hold" grpId="0" nodeType="withEffect">
                                  <p:stCondLst>
                                    <p:cond delay="1000"/>
                                  </p:stCondLst>
                                  <p:iterate type="lt">
                                    <p:tmPct val="10000"/>
                                  </p:iterate>
                                  <p:childTnLst>
                                    <p:set>
                                      <p:cBhvr>
                                        <p:cTn id="29" dur="1" fill="hold">
                                          <p:stCondLst>
                                            <p:cond delay="0"/>
                                          </p:stCondLst>
                                        </p:cTn>
                                        <p:tgtEl>
                                          <p:spTgt spid="83"/>
                                        </p:tgtEl>
                                        <p:attrNameLst>
                                          <p:attrName>style.visibility</p:attrName>
                                        </p:attrNameLst>
                                      </p:cBhvr>
                                      <p:to>
                                        <p:strVal val="visible"/>
                                      </p:to>
                                    </p:set>
                                    <p:animEffect transition="in" filter="fade">
                                      <p:cBhvr>
                                        <p:cTn id="30" dur="100"/>
                                        <p:tgtEl>
                                          <p:spTgt spid="83"/>
                                        </p:tgtEl>
                                      </p:cBhvr>
                                    </p:animEffect>
                                  </p:childTnLst>
                                </p:cTn>
                              </p:par>
                            </p:childTnLst>
                          </p:cTn>
                        </p:par>
                        <p:par>
                          <p:cTn id="31" fill="hold">
                            <p:stCondLst>
                              <p:cond delay="1770"/>
                            </p:stCondLst>
                            <p:childTnLst>
                              <p:par>
                                <p:cTn id="32" presetID="16" presetClass="entr" presetSubtype="37" fill="hold" grpId="0" nodeType="afterEffect">
                                  <p:stCondLst>
                                    <p:cond delay="0"/>
                                  </p:stCondLst>
                                  <p:childTnLst>
                                    <p:set>
                                      <p:cBhvr>
                                        <p:cTn id="33" dur="1" fill="hold">
                                          <p:stCondLst>
                                            <p:cond delay="0"/>
                                          </p:stCondLst>
                                        </p:cTn>
                                        <p:tgtEl>
                                          <p:spTgt spid="84"/>
                                        </p:tgtEl>
                                        <p:attrNameLst>
                                          <p:attrName>style.visibility</p:attrName>
                                        </p:attrNameLst>
                                      </p:cBhvr>
                                      <p:to>
                                        <p:strVal val="visible"/>
                                      </p:to>
                                    </p:set>
                                    <p:animEffect transition="in" filter="barn(outVertical)">
                                      <p:cBhvr>
                                        <p:cTn id="34" dur="500"/>
                                        <p:tgtEl>
                                          <p:spTgt spid="8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5" grpId="0" animBg="1"/>
      <p:bldP spid="76" grpId="0" animBg="1"/>
      <p:bldP spid="80" grpId="0"/>
      <p:bldP spid="81" grpId="0"/>
      <p:bldP spid="82" grpId="0"/>
      <p:bldP spid="83" grpId="0"/>
      <p:bldP spid="84" grpId="0"/>
    </p:bld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3" name="文本框 9"/>
          <p:cNvSpPr txBox="1"/>
          <p:nvPr/>
        </p:nvSpPr>
        <p:spPr>
          <a:xfrm>
            <a:off x="985019" y="188640"/>
            <a:ext cx="1872208" cy="346249"/>
          </a:xfrm>
          <a:prstGeom prst="rect">
            <a:avLst/>
          </a:prstGeom>
          <a:noFill/>
        </p:spPr>
        <p:txBody>
          <a:bodyPr wrap="square" lIns="68580" tIns="34290" rIns="68580" bIns="34290" rtlCol="0">
            <a:spAutoFit/>
          </a:bodyPr>
          <a:lstStyle/>
          <a:p>
            <a:pPr marL="0" lvl="1"/>
            <a:r>
              <a:rPr lang="zh-CN" altLang="en-US" dirty="0" smtClean="0">
                <a:solidFill>
                  <a:schemeClr val="tx1">
                    <a:lumMod val="65000"/>
                    <a:lumOff val="35000"/>
                  </a:schemeClr>
                </a:solidFill>
                <a:latin typeface="微软雅黑" pitchFamily="34" charset="-122"/>
                <a:ea typeface="微软雅黑" pitchFamily="34" charset="-122"/>
              </a:rPr>
              <a:t>项目发展情况</a:t>
            </a:r>
            <a:endParaRPr lang="zh-CN" altLang="en-US" dirty="0">
              <a:solidFill>
                <a:schemeClr val="tx1">
                  <a:lumMod val="65000"/>
                  <a:lumOff val="35000"/>
                </a:schemeClr>
              </a:solidFill>
              <a:latin typeface="微软雅黑" pitchFamily="34" charset="-122"/>
              <a:ea typeface="微软雅黑" pitchFamily="34" charset="-122"/>
            </a:endParaRPr>
          </a:p>
        </p:txBody>
      </p:sp>
      <p:cxnSp>
        <p:nvCxnSpPr>
          <p:cNvPr id="4" name="直接连接符 3"/>
          <p:cNvCxnSpPr/>
          <p:nvPr/>
        </p:nvCxnSpPr>
        <p:spPr>
          <a:xfrm>
            <a:off x="841003" y="505764"/>
            <a:ext cx="8571840" cy="0"/>
          </a:xfrm>
          <a:prstGeom prst="line">
            <a:avLst/>
          </a:prstGeom>
          <a:ln>
            <a:solidFill>
              <a:schemeClr val="bg1">
                <a:lumMod val="50000"/>
              </a:schemeClr>
            </a:solidFill>
            <a:prstDash val="dash"/>
          </a:ln>
        </p:spPr>
        <p:style>
          <a:lnRef idx="1">
            <a:schemeClr val="accent1"/>
          </a:lnRef>
          <a:fillRef idx="0">
            <a:schemeClr val="accent1"/>
          </a:fillRef>
          <a:effectRef idx="0">
            <a:schemeClr val="accent1"/>
          </a:effectRef>
          <a:fontRef idx="minor">
            <a:schemeClr val="tx1"/>
          </a:fontRef>
        </p:style>
      </p:cxnSp>
      <p:sp>
        <p:nvSpPr>
          <p:cNvPr id="85" name="六边形 84"/>
          <p:cNvSpPr/>
          <p:nvPr/>
        </p:nvSpPr>
        <p:spPr>
          <a:xfrm>
            <a:off x="241896" y="125398"/>
            <a:ext cx="481345" cy="414953"/>
          </a:xfrm>
          <a:prstGeom prst="hexagon">
            <a:avLst/>
          </a:prstGeom>
          <a:solidFill>
            <a:schemeClr val="accent5">
              <a:lumMod val="75000"/>
            </a:schemeClr>
          </a:solidFill>
          <a:ln>
            <a:solidFill>
              <a:schemeClr val="accent5">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86" name="六边形 85"/>
          <p:cNvSpPr/>
          <p:nvPr/>
        </p:nvSpPr>
        <p:spPr>
          <a:xfrm>
            <a:off x="624979" y="392472"/>
            <a:ext cx="261790" cy="225682"/>
          </a:xfrm>
          <a:prstGeom prst="hexagon">
            <a:avLst/>
          </a:prstGeom>
          <a:solidFill>
            <a:schemeClr val="accent5">
              <a:lumMod val="75000"/>
            </a:schemeClr>
          </a:solidFill>
          <a:ln w="12700">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87" name="KSO_Shape"/>
          <p:cNvSpPr>
            <a:spLocks/>
          </p:cNvSpPr>
          <p:nvPr/>
        </p:nvSpPr>
        <p:spPr bwMode="auto">
          <a:xfrm>
            <a:off x="336091" y="221543"/>
            <a:ext cx="292954" cy="249498"/>
          </a:xfrm>
          <a:custGeom>
            <a:avLst/>
            <a:gdLst>
              <a:gd name="T0" fmla="*/ 432030 w 2125663"/>
              <a:gd name="T1" fmla="*/ 1344893 h 1811338"/>
              <a:gd name="T2" fmla="*/ 462740 w 2125663"/>
              <a:gd name="T3" fmla="*/ 1477960 h 1811338"/>
              <a:gd name="T4" fmla="*/ 513638 w 2125663"/>
              <a:gd name="T5" fmla="*/ 1557743 h 1811338"/>
              <a:gd name="T6" fmla="*/ 516481 w 2125663"/>
              <a:gd name="T7" fmla="*/ 1336346 h 1811338"/>
              <a:gd name="T8" fmla="*/ 503401 w 2125663"/>
              <a:gd name="T9" fmla="*/ 1310416 h 1811338"/>
              <a:gd name="T10" fmla="*/ 515913 w 2125663"/>
              <a:gd name="T11" fmla="*/ 1250009 h 1811338"/>
              <a:gd name="T12" fmla="*/ 618846 w 2125663"/>
              <a:gd name="T13" fmla="*/ 1242885 h 1811338"/>
              <a:gd name="T14" fmla="*/ 643583 w 2125663"/>
              <a:gd name="T15" fmla="*/ 1263116 h 1811338"/>
              <a:gd name="T16" fmla="*/ 642446 w 2125663"/>
              <a:gd name="T17" fmla="*/ 1324948 h 1811338"/>
              <a:gd name="T18" fmla="*/ 619414 w 2125663"/>
              <a:gd name="T19" fmla="*/ 1342899 h 1811338"/>
              <a:gd name="T20" fmla="*/ 664057 w 2125663"/>
              <a:gd name="T21" fmla="*/ 1524691 h 1811338"/>
              <a:gd name="T22" fmla="*/ 704434 w 2125663"/>
              <a:gd name="T23" fmla="*/ 1417553 h 1811338"/>
              <a:gd name="T24" fmla="*/ 725191 w 2125663"/>
              <a:gd name="T25" fmla="*/ 1259697 h 1811338"/>
              <a:gd name="T26" fmla="*/ 857412 w 2125663"/>
              <a:gd name="T27" fmla="*/ 1192451 h 1811338"/>
              <a:gd name="T28" fmla="*/ 923096 w 2125663"/>
              <a:gd name="T29" fmla="*/ 1212682 h 1811338"/>
              <a:gd name="T30" fmla="*/ 970013 w 2125663"/>
              <a:gd name="T31" fmla="*/ 1259697 h 1811338"/>
              <a:gd name="T32" fmla="*/ 990201 w 2125663"/>
              <a:gd name="T33" fmla="*/ 1325233 h 1811338"/>
              <a:gd name="T34" fmla="*/ 980818 w 2125663"/>
              <a:gd name="T35" fmla="*/ 1537228 h 1811338"/>
              <a:gd name="T36" fmla="*/ 935891 w 2125663"/>
              <a:gd name="T37" fmla="*/ 1570566 h 1811338"/>
              <a:gd name="T38" fmla="*/ 798837 w 2125663"/>
              <a:gd name="T39" fmla="*/ 1607608 h 1811338"/>
              <a:gd name="T40" fmla="*/ 617424 w 2125663"/>
              <a:gd name="T41" fmla="*/ 1622140 h 1811338"/>
              <a:gd name="T42" fmla="*/ 428049 w 2125663"/>
              <a:gd name="T43" fmla="*/ 1615872 h 1811338"/>
              <a:gd name="T44" fmla="*/ 264551 w 2125663"/>
              <a:gd name="T45" fmla="*/ 1588232 h 1811338"/>
              <a:gd name="T46" fmla="*/ 180669 w 2125663"/>
              <a:gd name="T47" fmla="*/ 1549481 h 1811338"/>
              <a:gd name="T48" fmla="*/ 159912 w 2125663"/>
              <a:gd name="T49" fmla="*/ 1517283 h 1811338"/>
              <a:gd name="T50" fmla="*/ 167873 w 2125663"/>
              <a:gd name="T51" fmla="*/ 1284201 h 1811338"/>
              <a:gd name="T52" fmla="*/ 205123 w 2125663"/>
              <a:gd name="T53" fmla="*/ 1228638 h 1811338"/>
              <a:gd name="T54" fmla="*/ 264266 w 2125663"/>
              <a:gd name="T55" fmla="*/ 1196440 h 1811338"/>
              <a:gd name="T56" fmla="*/ 421225 w 2125663"/>
              <a:gd name="T57" fmla="*/ 1183048 h 1811338"/>
              <a:gd name="T58" fmla="*/ 433514 w 2125663"/>
              <a:gd name="T59" fmla="*/ 761303 h 1811338"/>
              <a:gd name="T60" fmla="*/ 391450 w 2125663"/>
              <a:gd name="T61" fmla="*/ 813630 h 1811338"/>
              <a:gd name="T62" fmla="*/ 379229 w 2125663"/>
              <a:gd name="T63" fmla="*/ 902075 h 1811338"/>
              <a:gd name="T64" fmla="*/ 414756 w 2125663"/>
              <a:gd name="T65" fmla="*/ 1016114 h 1811338"/>
              <a:gd name="T66" fmla="*/ 487516 w 2125663"/>
              <a:gd name="T67" fmla="*/ 1099439 h 1811338"/>
              <a:gd name="T68" fmla="*/ 567666 w 2125663"/>
              <a:gd name="T69" fmla="*/ 1135272 h 1811338"/>
              <a:gd name="T70" fmla="*/ 645542 w 2125663"/>
              <a:gd name="T71" fmla="*/ 1111099 h 1811338"/>
              <a:gd name="T72" fmla="*/ 722282 w 2125663"/>
              <a:gd name="T73" fmla="*/ 1035452 h 1811338"/>
              <a:gd name="T74" fmla="*/ 767757 w 2125663"/>
              <a:gd name="T75" fmla="*/ 926248 h 1811338"/>
              <a:gd name="T76" fmla="*/ 666290 w 2125663"/>
              <a:gd name="T77" fmla="*/ 863967 h 1811338"/>
              <a:gd name="T78" fmla="*/ 546918 w 2125663"/>
              <a:gd name="T79" fmla="*/ 832116 h 1811338"/>
              <a:gd name="T80" fmla="*/ 484389 w 2125663"/>
              <a:gd name="T81" fmla="*/ 790595 h 1811338"/>
              <a:gd name="T82" fmla="*/ 452273 w 2125663"/>
              <a:gd name="T83" fmla="*/ 760734 h 1811338"/>
              <a:gd name="T84" fmla="*/ 568234 w 2125663"/>
              <a:gd name="T85" fmla="*/ 587258 h 1811338"/>
              <a:gd name="T86" fmla="*/ 631616 w 2125663"/>
              <a:gd name="T87" fmla="*/ 594937 h 1811338"/>
              <a:gd name="T88" fmla="*/ 705513 w 2125663"/>
              <a:gd name="T89" fmla="*/ 631054 h 1811338"/>
              <a:gd name="T90" fmla="*/ 790210 w 2125663"/>
              <a:gd name="T91" fmla="*/ 732864 h 1811338"/>
              <a:gd name="T92" fmla="*/ 826306 w 2125663"/>
              <a:gd name="T93" fmla="*/ 873920 h 1811338"/>
              <a:gd name="T94" fmla="*/ 818064 w 2125663"/>
              <a:gd name="T95" fmla="*/ 959237 h 1811338"/>
              <a:gd name="T96" fmla="*/ 780831 w 2125663"/>
              <a:gd name="T97" fmla="*/ 1048534 h 1811338"/>
              <a:gd name="T98" fmla="*/ 687607 w 2125663"/>
              <a:gd name="T99" fmla="*/ 1148922 h 1811338"/>
              <a:gd name="T100" fmla="*/ 588983 w 2125663"/>
              <a:gd name="T101" fmla="*/ 1190727 h 1811338"/>
              <a:gd name="T102" fmla="*/ 525033 w 2125663"/>
              <a:gd name="T103" fmla="*/ 1182480 h 1811338"/>
              <a:gd name="T104" fmla="*/ 421293 w 2125663"/>
              <a:gd name="T105" fmla="*/ 1115081 h 1811338"/>
              <a:gd name="T106" fmla="*/ 345406 w 2125663"/>
              <a:gd name="T107" fmla="*/ 1002463 h 1811338"/>
              <a:gd name="T108" fmla="*/ 325511 w 2125663"/>
              <a:gd name="T109" fmla="*/ 929092 h 1811338"/>
              <a:gd name="T110" fmla="*/ 330627 w 2125663"/>
              <a:gd name="T111" fmla="*/ 813915 h 1811338"/>
              <a:gd name="T112" fmla="*/ 388324 w 2125663"/>
              <a:gd name="T113" fmla="*/ 686510 h 1811338"/>
              <a:gd name="T114" fmla="*/ 482400 w 2125663"/>
              <a:gd name="T115" fmla="*/ 608303 h 1811338"/>
              <a:gd name="T116" fmla="*/ 542939 w 2125663"/>
              <a:gd name="T117" fmla="*/ 589534 h 1811338"/>
              <a:gd name="T118" fmla="*/ 0 w 2125663"/>
              <a:gd name="T119" fmla="*/ 0 h 1811338"/>
              <a:gd name="T120" fmla="*/ 174993 w 2125663"/>
              <a:gd name="T121" fmla="*/ 1118883 h 1811338"/>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60000 65536"/>
              <a:gd name="T172" fmla="*/ 0 60000 65536"/>
              <a:gd name="T173" fmla="*/ 0 60000 65536"/>
              <a:gd name="T174" fmla="*/ 0 60000 65536"/>
              <a:gd name="T175" fmla="*/ 0 60000 65536"/>
              <a:gd name="T176" fmla="*/ 0 60000 65536"/>
              <a:gd name="T177" fmla="*/ 0 60000 65536"/>
              <a:gd name="T178" fmla="*/ 0 60000 65536"/>
              <a:gd name="T179" fmla="*/ 0 60000 65536"/>
              <a:gd name="T180" fmla="*/ 0 60000 65536"/>
              <a:gd name="T181" fmla="*/ 0 60000 65536"/>
              <a:gd name="T182" fmla="*/ 0 60000 65536"/>
            </a:gdLst>
            <a:ahLst/>
            <a:cxnLst>
              <a:cxn ang="T122">
                <a:pos x="T0" y="T1"/>
              </a:cxn>
              <a:cxn ang="T123">
                <a:pos x="T2" y="T3"/>
              </a:cxn>
              <a:cxn ang="T124">
                <a:pos x="T4" y="T5"/>
              </a:cxn>
              <a:cxn ang="T125">
                <a:pos x="T6" y="T7"/>
              </a:cxn>
              <a:cxn ang="T126">
                <a:pos x="T8" y="T9"/>
              </a:cxn>
              <a:cxn ang="T127">
                <a:pos x="T10" y="T11"/>
              </a:cxn>
              <a:cxn ang="T128">
                <a:pos x="T12" y="T13"/>
              </a:cxn>
              <a:cxn ang="T129">
                <a:pos x="T14" y="T15"/>
              </a:cxn>
              <a:cxn ang="T130">
                <a:pos x="T16" y="T17"/>
              </a:cxn>
              <a:cxn ang="T131">
                <a:pos x="T18" y="T19"/>
              </a:cxn>
              <a:cxn ang="T132">
                <a:pos x="T20" y="T21"/>
              </a:cxn>
              <a:cxn ang="T133">
                <a:pos x="T22" y="T23"/>
              </a:cxn>
              <a:cxn ang="T134">
                <a:pos x="T24" y="T25"/>
              </a:cxn>
              <a:cxn ang="T135">
                <a:pos x="T26" y="T27"/>
              </a:cxn>
              <a:cxn ang="T136">
                <a:pos x="T28" y="T29"/>
              </a:cxn>
              <a:cxn ang="T137">
                <a:pos x="T30" y="T31"/>
              </a:cxn>
              <a:cxn ang="T138">
                <a:pos x="T32" y="T33"/>
              </a:cxn>
              <a:cxn ang="T139">
                <a:pos x="T34" y="T35"/>
              </a:cxn>
              <a:cxn ang="T140">
                <a:pos x="T36" y="T37"/>
              </a:cxn>
              <a:cxn ang="T141">
                <a:pos x="T38" y="T39"/>
              </a:cxn>
              <a:cxn ang="T142">
                <a:pos x="T40" y="T41"/>
              </a:cxn>
              <a:cxn ang="T143">
                <a:pos x="T42" y="T43"/>
              </a:cxn>
              <a:cxn ang="T144">
                <a:pos x="T44" y="T45"/>
              </a:cxn>
              <a:cxn ang="T145">
                <a:pos x="T46" y="T47"/>
              </a:cxn>
              <a:cxn ang="T146">
                <a:pos x="T48" y="T49"/>
              </a:cxn>
              <a:cxn ang="T147">
                <a:pos x="T50" y="T51"/>
              </a:cxn>
              <a:cxn ang="T148">
                <a:pos x="T52" y="T53"/>
              </a:cxn>
              <a:cxn ang="T149">
                <a:pos x="T54" y="T55"/>
              </a:cxn>
              <a:cxn ang="T150">
                <a:pos x="T56" y="T57"/>
              </a:cxn>
              <a:cxn ang="T151">
                <a:pos x="T58" y="T59"/>
              </a:cxn>
              <a:cxn ang="T152">
                <a:pos x="T60" y="T61"/>
              </a:cxn>
              <a:cxn ang="T153">
                <a:pos x="T62" y="T63"/>
              </a:cxn>
              <a:cxn ang="T154">
                <a:pos x="T64" y="T65"/>
              </a:cxn>
              <a:cxn ang="T155">
                <a:pos x="T66" y="T67"/>
              </a:cxn>
              <a:cxn ang="T156">
                <a:pos x="T68" y="T69"/>
              </a:cxn>
              <a:cxn ang="T157">
                <a:pos x="T70" y="T71"/>
              </a:cxn>
              <a:cxn ang="T158">
                <a:pos x="T72" y="T73"/>
              </a:cxn>
              <a:cxn ang="T159">
                <a:pos x="T74" y="T75"/>
              </a:cxn>
              <a:cxn ang="T160">
                <a:pos x="T76" y="T77"/>
              </a:cxn>
              <a:cxn ang="T161">
                <a:pos x="T78" y="T79"/>
              </a:cxn>
              <a:cxn ang="T162">
                <a:pos x="T80" y="T81"/>
              </a:cxn>
              <a:cxn ang="T163">
                <a:pos x="T82" y="T83"/>
              </a:cxn>
              <a:cxn ang="T164">
                <a:pos x="T84" y="T85"/>
              </a:cxn>
              <a:cxn ang="T165">
                <a:pos x="T86" y="T87"/>
              </a:cxn>
              <a:cxn ang="T166">
                <a:pos x="T88" y="T89"/>
              </a:cxn>
              <a:cxn ang="T167">
                <a:pos x="T90" y="T91"/>
              </a:cxn>
              <a:cxn ang="T168">
                <a:pos x="T92" y="T93"/>
              </a:cxn>
              <a:cxn ang="T169">
                <a:pos x="T94" y="T95"/>
              </a:cxn>
              <a:cxn ang="T170">
                <a:pos x="T96" y="T97"/>
              </a:cxn>
              <a:cxn ang="T171">
                <a:pos x="T98" y="T99"/>
              </a:cxn>
              <a:cxn ang="T172">
                <a:pos x="T100" y="T101"/>
              </a:cxn>
              <a:cxn ang="T173">
                <a:pos x="T102" y="T103"/>
              </a:cxn>
              <a:cxn ang="T174">
                <a:pos x="T104" y="T105"/>
              </a:cxn>
              <a:cxn ang="T175">
                <a:pos x="T106" y="T107"/>
              </a:cxn>
              <a:cxn ang="T176">
                <a:pos x="T108" y="T109"/>
              </a:cxn>
              <a:cxn ang="T177">
                <a:pos x="T110" y="T111"/>
              </a:cxn>
              <a:cxn ang="T178">
                <a:pos x="T112" y="T113"/>
              </a:cxn>
              <a:cxn ang="T179">
                <a:pos x="T114" y="T115"/>
              </a:cxn>
              <a:cxn ang="T180">
                <a:pos x="T116" y="T117"/>
              </a:cxn>
              <a:cxn ang="T181">
                <a:pos x="T118" y="T119"/>
              </a:cxn>
              <a:cxn ang="T182">
                <a:pos x="T120" y="T121"/>
              </a:cxn>
            </a:cxnLst>
            <a:rect l="0" t="0" r="r" b="b"/>
            <a:pathLst>
              <a:path w="2125663" h="1811338">
                <a:moveTo>
                  <a:pt x="470017" y="1320800"/>
                </a:moveTo>
                <a:lnTo>
                  <a:pt x="470335" y="1343069"/>
                </a:lnTo>
                <a:lnTo>
                  <a:pt x="471286" y="1364382"/>
                </a:lnTo>
                <a:lnTo>
                  <a:pt x="472238" y="1385696"/>
                </a:lnTo>
                <a:lnTo>
                  <a:pt x="473190" y="1406374"/>
                </a:lnTo>
                <a:lnTo>
                  <a:pt x="474459" y="1426415"/>
                </a:lnTo>
                <a:lnTo>
                  <a:pt x="476363" y="1446139"/>
                </a:lnTo>
                <a:lnTo>
                  <a:pt x="478267" y="1464908"/>
                </a:lnTo>
                <a:lnTo>
                  <a:pt x="480170" y="1483677"/>
                </a:lnTo>
                <a:lnTo>
                  <a:pt x="482074" y="1501491"/>
                </a:lnTo>
                <a:lnTo>
                  <a:pt x="484612" y="1518988"/>
                </a:lnTo>
                <a:lnTo>
                  <a:pt x="487468" y="1535530"/>
                </a:lnTo>
                <a:lnTo>
                  <a:pt x="490323" y="1552072"/>
                </a:lnTo>
                <a:lnTo>
                  <a:pt x="493179" y="1567660"/>
                </a:lnTo>
                <a:lnTo>
                  <a:pt x="496352" y="1582611"/>
                </a:lnTo>
                <a:lnTo>
                  <a:pt x="500159" y="1597563"/>
                </a:lnTo>
                <a:lnTo>
                  <a:pt x="503649" y="1611560"/>
                </a:lnTo>
                <a:lnTo>
                  <a:pt x="507774" y="1624921"/>
                </a:lnTo>
                <a:lnTo>
                  <a:pt x="511899" y="1637646"/>
                </a:lnTo>
                <a:lnTo>
                  <a:pt x="516341" y="1650052"/>
                </a:lnTo>
                <a:lnTo>
                  <a:pt x="520783" y="1661505"/>
                </a:lnTo>
                <a:lnTo>
                  <a:pt x="525859" y="1672639"/>
                </a:lnTo>
                <a:lnTo>
                  <a:pt x="530936" y="1683137"/>
                </a:lnTo>
                <a:lnTo>
                  <a:pt x="536329" y="1692998"/>
                </a:lnTo>
                <a:lnTo>
                  <a:pt x="541723" y="1702224"/>
                </a:lnTo>
                <a:lnTo>
                  <a:pt x="547752" y="1710813"/>
                </a:lnTo>
                <a:lnTo>
                  <a:pt x="553463" y="1718766"/>
                </a:lnTo>
                <a:lnTo>
                  <a:pt x="559808" y="1726083"/>
                </a:lnTo>
                <a:lnTo>
                  <a:pt x="566154" y="1732763"/>
                </a:lnTo>
                <a:lnTo>
                  <a:pt x="573134" y="1739125"/>
                </a:lnTo>
                <a:lnTo>
                  <a:pt x="580114" y="1744215"/>
                </a:lnTo>
                <a:lnTo>
                  <a:pt x="587412" y="1749305"/>
                </a:lnTo>
                <a:lnTo>
                  <a:pt x="594709" y="1753123"/>
                </a:lnTo>
                <a:lnTo>
                  <a:pt x="594709" y="1499901"/>
                </a:lnTo>
                <a:lnTo>
                  <a:pt x="591537" y="1499264"/>
                </a:lnTo>
                <a:lnTo>
                  <a:pt x="588047" y="1498310"/>
                </a:lnTo>
                <a:lnTo>
                  <a:pt x="584874" y="1497038"/>
                </a:lnTo>
                <a:lnTo>
                  <a:pt x="582018" y="1495765"/>
                </a:lnTo>
                <a:lnTo>
                  <a:pt x="579163" y="1494175"/>
                </a:lnTo>
                <a:lnTo>
                  <a:pt x="576307" y="1491948"/>
                </a:lnTo>
                <a:lnTo>
                  <a:pt x="573769" y="1489721"/>
                </a:lnTo>
                <a:lnTo>
                  <a:pt x="571548" y="1487494"/>
                </a:lnTo>
                <a:lnTo>
                  <a:pt x="569327" y="1484949"/>
                </a:lnTo>
                <a:lnTo>
                  <a:pt x="567106" y="1482404"/>
                </a:lnTo>
                <a:lnTo>
                  <a:pt x="565519" y="1479223"/>
                </a:lnTo>
                <a:lnTo>
                  <a:pt x="564250" y="1476360"/>
                </a:lnTo>
                <a:lnTo>
                  <a:pt x="563298" y="1473179"/>
                </a:lnTo>
                <a:lnTo>
                  <a:pt x="562347" y="1469998"/>
                </a:lnTo>
                <a:lnTo>
                  <a:pt x="562029" y="1466180"/>
                </a:lnTo>
                <a:lnTo>
                  <a:pt x="561712" y="1462999"/>
                </a:lnTo>
                <a:lnTo>
                  <a:pt x="561712" y="1425143"/>
                </a:lnTo>
                <a:lnTo>
                  <a:pt x="562029" y="1421007"/>
                </a:lnTo>
                <a:lnTo>
                  <a:pt x="562664" y="1417508"/>
                </a:lnTo>
                <a:lnTo>
                  <a:pt x="563616" y="1414009"/>
                </a:lnTo>
                <a:lnTo>
                  <a:pt x="564885" y="1410191"/>
                </a:lnTo>
                <a:lnTo>
                  <a:pt x="566154" y="1407010"/>
                </a:lnTo>
                <a:lnTo>
                  <a:pt x="568375" y="1403829"/>
                </a:lnTo>
                <a:lnTo>
                  <a:pt x="570596" y="1400966"/>
                </a:lnTo>
                <a:lnTo>
                  <a:pt x="572817" y="1398103"/>
                </a:lnTo>
                <a:lnTo>
                  <a:pt x="575673" y="1395558"/>
                </a:lnTo>
                <a:lnTo>
                  <a:pt x="578528" y="1393649"/>
                </a:lnTo>
                <a:lnTo>
                  <a:pt x="581701" y="1391741"/>
                </a:lnTo>
                <a:lnTo>
                  <a:pt x="584874" y="1390150"/>
                </a:lnTo>
                <a:lnTo>
                  <a:pt x="588364" y="1388878"/>
                </a:lnTo>
                <a:lnTo>
                  <a:pt x="592171" y="1387605"/>
                </a:lnTo>
                <a:lnTo>
                  <a:pt x="595979" y="1386969"/>
                </a:lnTo>
                <a:lnTo>
                  <a:pt x="599786" y="1386969"/>
                </a:lnTo>
                <a:lnTo>
                  <a:pt x="682597" y="1386969"/>
                </a:lnTo>
                <a:lnTo>
                  <a:pt x="686721" y="1386969"/>
                </a:lnTo>
                <a:lnTo>
                  <a:pt x="690529" y="1387605"/>
                </a:lnTo>
                <a:lnTo>
                  <a:pt x="694019" y="1388878"/>
                </a:lnTo>
                <a:lnTo>
                  <a:pt x="697826" y="1390150"/>
                </a:lnTo>
                <a:lnTo>
                  <a:pt x="700999" y="1391741"/>
                </a:lnTo>
                <a:lnTo>
                  <a:pt x="704172" y="1393649"/>
                </a:lnTo>
                <a:lnTo>
                  <a:pt x="707345" y="1395558"/>
                </a:lnTo>
                <a:lnTo>
                  <a:pt x="709883" y="1398103"/>
                </a:lnTo>
                <a:lnTo>
                  <a:pt x="712104" y="1400966"/>
                </a:lnTo>
                <a:lnTo>
                  <a:pt x="714325" y="1403829"/>
                </a:lnTo>
                <a:lnTo>
                  <a:pt x="716229" y="1407010"/>
                </a:lnTo>
                <a:lnTo>
                  <a:pt x="718132" y="1410191"/>
                </a:lnTo>
                <a:lnTo>
                  <a:pt x="719402" y="1414009"/>
                </a:lnTo>
                <a:lnTo>
                  <a:pt x="720353" y="1417508"/>
                </a:lnTo>
                <a:lnTo>
                  <a:pt x="720671" y="1421007"/>
                </a:lnTo>
                <a:lnTo>
                  <a:pt x="720988" y="1425143"/>
                </a:lnTo>
                <a:lnTo>
                  <a:pt x="720988" y="1462999"/>
                </a:lnTo>
                <a:lnTo>
                  <a:pt x="720988" y="1466180"/>
                </a:lnTo>
                <a:lnTo>
                  <a:pt x="720353" y="1469998"/>
                </a:lnTo>
                <a:lnTo>
                  <a:pt x="719719" y="1473179"/>
                </a:lnTo>
                <a:lnTo>
                  <a:pt x="718450" y="1476360"/>
                </a:lnTo>
                <a:lnTo>
                  <a:pt x="716863" y="1479223"/>
                </a:lnTo>
                <a:lnTo>
                  <a:pt x="715277" y="1482404"/>
                </a:lnTo>
                <a:lnTo>
                  <a:pt x="713373" y="1484949"/>
                </a:lnTo>
                <a:lnTo>
                  <a:pt x="711469" y="1487494"/>
                </a:lnTo>
                <a:lnTo>
                  <a:pt x="708931" y="1489721"/>
                </a:lnTo>
                <a:lnTo>
                  <a:pt x="706710" y="1491948"/>
                </a:lnTo>
                <a:lnTo>
                  <a:pt x="703537" y="1494175"/>
                </a:lnTo>
                <a:lnTo>
                  <a:pt x="700682" y="1495765"/>
                </a:lnTo>
                <a:lnTo>
                  <a:pt x="697826" y="1497038"/>
                </a:lnTo>
                <a:lnTo>
                  <a:pt x="694653" y="1498310"/>
                </a:lnTo>
                <a:lnTo>
                  <a:pt x="691163" y="1499264"/>
                </a:lnTo>
                <a:lnTo>
                  <a:pt x="687991" y="1499901"/>
                </a:lnTo>
                <a:lnTo>
                  <a:pt x="687991" y="1753123"/>
                </a:lnTo>
                <a:lnTo>
                  <a:pt x="695605" y="1749305"/>
                </a:lnTo>
                <a:lnTo>
                  <a:pt x="702586" y="1744215"/>
                </a:lnTo>
                <a:lnTo>
                  <a:pt x="709566" y="1739125"/>
                </a:lnTo>
                <a:lnTo>
                  <a:pt x="716229" y="1732763"/>
                </a:lnTo>
                <a:lnTo>
                  <a:pt x="722892" y="1726083"/>
                </a:lnTo>
                <a:lnTo>
                  <a:pt x="729237" y="1718766"/>
                </a:lnTo>
                <a:lnTo>
                  <a:pt x="734948" y="1710813"/>
                </a:lnTo>
                <a:lnTo>
                  <a:pt x="740977" y="1702224"/>
                </a:lnTo>
                <a:lnTo>
                  <a:pt x="746371" y="1692998"/>
                </a:lnTo>
                <a:lnTo>
                  <a:pt x="751447" y="1683137"/>
                </a:lnTo>
                <a:lnTo>
                  <a:pt x="756841" y="1672639"/>
                </a:lnTo>
                <a:lnTo>
                  <a:pt x="761600" y="1661505"/>
                </a:lnTo>
                <a:lnTo>
                  <a:pt x="766359" y="1650052"/>
                </a:lnTo>
                <a:lnTo>
                  <a:pt x="770801" y="1637646"/>
                </a:lnTo>
                <a:lnTo>
                  <a:pt x="774926" y="1624921"/>
                </a:lnTo>
                <a:lnTo>
                  <a:pt x="779051" y="1611560"/>
                </a:lnTo>
                <a:lnTo>
                  <a:pt x="782541" y="1597563"/>
                </a:lnTo>
                <a:lnTo>
                  <a:pt x="786031" y="1582611"/>
                </a:lnTo>
                <a:lnTo>
                  <a:pt x="789521" y="1567660"/>
                </a:lnTo>
                <a:lnTo>
                  <a:pt x="792377" y="1552072"/>
                </a:lnTo>
                <a:lnTo>
                  <a:pt x="795232" y="1535530"/>
                </a:lnTo>
                <a:lnTo>
                  <a:pt x="797770" y="1518988"/>
                </a:lnTo>
                <a:lnTo>
                  <a:pt x="800626" y="1501491"/>
                </a:lnTo>
                <a:lnTo>
                  <a:pt x="802530" y="1483677"/>
                </a:lnTo>
                <a:lnTo>
                  <a:pt x="804751" y="1464908"/>
                </a:lnTo>
                <a:lnTo>
                  <a:pt x="806337" y="1446139"/>
                </a:lnTo>
                <a:lnTo>
                  <a:pt x="807923" y="1426415"/>
                </a:lnTo>
                <a:lnTo>
                  <a:pt x="809193" y="1406374"/>
                </a:lnTo>
                <a:lnTo>
                  <a:pt x="810779" y="1385696"/>
                </a:lnTo>
                <a:lnTo>
                  <a:pt x="811731" y="1364382"/>
                </a:lnTo>
                <a:lnTo>
                  <a:pt x="812365" y="1343069"/>
                </a:lnTo>
                <a:lnTo>
                  <a:pt x="813000" y="1320800"/>
                </a:lnTo>
                <a:lnTo>
                  <a:pt x="840921" y="1322709"/>
                </a:lnTo>
                <a:lnTo>
                  <a:pt x="866621" y="1324300"/>
                </a:lnTo>
                <a:lnTo>
                  <a:pt x="909771" y="1327481"/>
                </a:lnTo>
                <a:lnTo>
                  <a:pt x="938644" y="1330026"/>
                </a:lnTo>
                <a:lnTo>
                  <a:pt x="948797" y="1330980"/>
                </a:lnTo>
                <a:lnTo>
                  <a:pt x="956729" y="1331298"/>
                </a:lnTo>
                <a:lnTo>
                  <a:pt x="964661" y="1331934"/>
                </a:lnTo>
                <a:lnTo>
                  <a:pt x="972593" y="1332889"/>
                </a:lnTo>
                <a:lnTo>
                  <a:pt x="980208" y="1334161"/>
                </a:lnTo>
                <a:lnTo>
                  <a:pt x="987823" y="1335752"/>
                </a:lnTo>
                <a:lnTo>
                  <a:pt x="995437" y="1337979"/>
                </a:lnTo>
                <a:lnTo>
                  <a:pt x="1002418" y="1340205"/>
                </a:lnTo>
                <a:lnTo>
                  <a:pt x="1009715" y="1343387"/>
                </a:lnTo>
                <a:lnTo>
                  <a:pt x="1016378" y="1346250"/>
                </a:lnTo>
                <a:lnTo>
                  <a:pt x="1023358" y="1349749"/>
                </a:lnTo>
                <a:lnTo>
                  <a:pt x="1030021" y="1353885"/>
                </a:lnTo>
                <a:lnTo>
                  <a:pt x="1036050" y="1357702"/>
                </a:lnTo>
                <a:lnTo>
                  <a:pt x="1042395" y="1361837"/>
                </a:lnTo>
                <a:lnTo>
                  <a:pt x="1048106" y="1366927"/>
                </a:lnTo>
                <a:lnTo>
                  <a:pt x="1053817" y="1371699"/>
                </a:lnTo>
                <a:lnTo>
                  <a:pt x="1059211" y="1377107"/>
                </a:lnTo>
                <a:lnTo>
                  <a:pt x="1064605" y="1382197"/>
                </a:lnTo>
                <a:lnTo>
                  <a:pt x="1069364" y="1388241"/>
                </a:lnTo>
                <a:lnTo>
                  <a:pt x="1073806" y="1393967"/>
                </a:lnTo>
                <a:lnTo>
                  <a:pt x="1078248" y="1400012"/>
                </a:lnTo>
                <a:lnTo>
                  <a:pt x="1082373" y="1406374"/>
                </a:lnTo>
                <a:lnTo>
                  <a:pt x="1085863" y="1413054"/>
                </a:lnTo>
                <a:lnTo>
                  <a:pt x="1089670" y="1419735"/>
                </a:lnTo>
                <a:lnTo>
                  <a:pt x="1092843" y="1426734"/>
                </a:lnTo>
                <a:lnTo>
                  <a:pt x="1095381" y="1433732"/>
                </a:lnTo>
                <a:lnTo>
                  <a:pt x="1097920" y="1441049"/>
                </a:lnTo>
                <a:lnTo>
                  <a:pt x="1100141" y="1448684"/>
                </a:lnTo>
                <a:lnTo>
                  <a:pt x="1101727" y="1456000"/>
                </a:lnTo>
                <a:lnTo>
                  <a:pt x="1103314" y="1463635"/>
                </a:lnTo>
                <a:lnTo>
                  <a:pt x="1104265" y="1471588"/>
                </a:lnTo>
                <a:lnTo>
                  <a:pt x="1104900" y="1479541"/>
                </a:lnTo>
                <a:lnTo>
                  <a:pt x="1104900" y="1487494"/>
                </a:lnTo>
                <a:lnTo>
                  <a:pt x="1104900" y="1686000"/>
                </a:lnTo>
                <a:lnTo>
                  <a:pt x="1104900" y="1690135"/>
                </a:lnTo>
                <a:lnTo>
                  <a:pt x="1104265" y="1693953"/>
                </a:lnTo>
                <a:lnTo>
                  <a:pt x="1103631" y="1697770"/>
                </a:lnTo>
                <a:lnTo>
                  <a:pt x="1102362" y="1701906"/>
                </a:lnTo>
                <a:lnTo>
                  <a:pt x="1101093" y="1705405"/>
                </a:lnTo>
                <a:lnTo>
                  <a:pt x="1099189" y="1709222"/>
                </a:lnTo>
                <a:lnTo>
                  <a:pt x="1096968" y="1713040"/>
                </a:lnTo>
                <a:lnTo>
                  <a:pt x="1094430" y="1716221"/>
                </a:lnTo>
                <a:lnTo>
                  <a:pt x="1091891" y="1719720"/>
                </a:lnTo>
                <a:lnTo>
                  <a:pt x="1089036" y="1722901"/>
                </a:lnTo>
                <a:lnTo>
                  <a:pt x="1085546" y="1726719"/>
                </a:lnTo>
                <a:lnTo>
                  <a:pt x="1082056" y="1729900"/>
                </a:lnTo>
                <a:lnTo>
                  <a:pt x="1078248" y="1732763"/>
                </a:lnTo>
                <a:lnTo>
                  <a:pt x="1074124" y="1736262"/>
                </a:lnTo>
                <a:lnTo>
                  <a:pt x="1069682" y="1739125"/>
                </a:lnTo>
                <a:lnTo>
                  <a:pt x="1065240" y="1741989"/>
                </a:lnTo>
                <a:lnTo>
                  <a:pt x="1055404" y="1748033"/>
                </a:lnTo>
                <a:lnTo>
                  <a:pt x="1044299" y="1753441"/>
                </a:lnTo>
                <a:lnTo>
                  <a:pt x="1032560" y="1758531"/>
                </a:lnTo>
                <a:lnTo>
                  <a:pt x="1019868" y="1763939"/>
                </a:lnTo>
                <a:lnTo>
                  <a:pt x="1005908" y="1768392"/>
                </a:lnTo>
                <a:lnTo>
                  <a:pt x="991630" y="1773164"/>
                </a:lnTo>
                <a:lnTo>
                  <a:pt x="976718" y="1777300"/>
                </a:lnTo>
                <a:lnTo>
                  <a:pt x="960854" y="1781117"/>
                </a:lnTo>
                <a:lnTo>
                  <a:pt x="944038" y="1784934"/>
                </a:lnTo>
                <a:lnTo>
                  <a:pt x="927222" y="1788434"/>
                </a:lnTo>
                <a:lnTo>
                  <a:pt x="909454" y="1791615"/>
                </a:lnTo>
                <a:lnTo>
                  <a:pt x="891369" y="1794796"/>
                </a:lnTo>
                <a:lnTo>
                  <a:pt x="872332" y="1797341"/>
                </a:lnTo>
                <a:lnTo>
                  <a:pt x="853295" y="1799886"/>
                </a:lnTo>
                <a:lnTo>
                  <a:pt x="833941" y="1801795"/>
                </a:lnTo>
                <a:lnTo>
                  <a:pt x="813952" y="1804022"/>
                </a:lnTo>
                <a:lnTo>
                  <a:pt x="793328" y="1805930"/>
                </a:lnTo>
                <a:lnTo>
                  <a:pt x="773022" y="1807203"/>
                </a:lnTo>
                <a:lnTo>
                  <a:pt x="752399" y="1808475"/>
                </a:lnTo>
                <a:lnTo>
                  <a:pt x="731458" y="1809748"/>
                </a:lnTo>
                <a:lnTo>
                  <a:pt x="710200" y="1810384"/>
                </a:lnTo>
                <a:lnTo>
                  <a:pt x="688942" y="1811020"/>
                </a:lnTo>
                <a:lnTo>
                  <a:pt x="667684" y="1811338"/>
                </a:lnTo>
                <a:lnTo>
                  <a:pt x="646427" y="1811338"/>
                </a:lnTo>
                <a:lnTo>
                  <a:pt x="625486" y="1811338"/>
                </a:lnTo>
                <a:lnTo>
                  <a:pt x="603911" y="1811020"/>
                </a:lnTo>
                <a:lnTo>
                  <a:pt x="582653" y="1810384"/>
                </a:lnTo>
                <a:lnTo>
                  <a:pt x="561395" y="1809748"/>
                </a:lnTo>
                <a:lnTo>
                  <a:pt x="540137" y="1808475"/>
                </a:lnTo>
                <a:lnTo>
                  <a:pt x="518879" y="1807203"/>
                </a:lnTo>
                <a:lnTo>
                  <a:pt x="498573" y="1805930"/>
                </a:lnTo>
                <a:lnTo>
                  <a:pt x="477632" y="1804022"/>
                </a:lnTo>
                <a:lnTo>
                  <a:pt x="457326" y="1801795"/>
                </a:lnTo>
                <a:lnTo>
                  <a:pt x="437337" y="1799886"/>
                </a:lnTo>
                <a:lnTo>
                  <a:pt x="417983" y="1797341"/>
                </a:lnTo>
                <a:lnTo>
                  <a:pt x="398629" y="1794796"/>
                </a:lnTo>
                <a:lnTo>
                  <a:pt x="379909" y="1791615"/>
                </a:lnTo>
                <a:lnTo>
                  <a:pt x="361824" y="1788434"/>
                </a:lnTo>
                <a:lnTo>
                  <a:pt x="344056" y="1784934"/>
                </a:lnTo>
                <a:lnTo>
                  <a:pt x="327240" y="1781117"/>
                </a:lnTo>
                <a:lnTo>
                  <a:pt x="310741" y="1777300"/>
                </a:lnTo>
                <a:lnTo>
                  <a:pt x="295195" y="1773164"/>
                </a:lnTo>
                <a:lnTo>
                  <a:pt x="280600" y="1768392"/>
                </a:lnTo>
                <a:lnTo>
                  <a:pt x="266322" y="1763939"/>
                </a:lnTo>
                <a:lnTo>
                  <a:pt x="252996" y="1758531"/>
                </a:lnTo>
                <a:lnTo>
                  <a:pt x="240622" y="1753441"/>
                </a:lnTo>
                <a:lnTo>
                  <a:pt x="229517" y="1748033"/>
                </a:lnTo>
                <a:lnTo>
                  <a:pt x="219047" y="1741989"/>
                </a:lnTo>
                <a:lnTo>
                  <a:pt x="214288" y="1739125"/>
                </a:lnTo>
                <a:lnTo>
                  <a:pt x="209846" y="1736262"/>
                </a:lnTo>
                <a:lnTo>
                  <a:pt x="205404" y="1732763"/>
                </a:lnTo>
                <a:lnTo>
                  <a:pt x="201596" y="1729900"/>
                </a:lnTo>
                <a:lnTo>
                  <a:pt x="198106" y="1726719"/>
                </a:lnTo>
                <a:lnTo>
                  <a:pt x="194299" y="1722901"/>
                </a:lnTo>
                <a:lnTo>
                  <a:pt x="191443" y="1719720"/>
                </a:lnTo>
                <a:lnTo>
                  <a:pt x="188588" y="1716221"/>
                </a:lnTo>
                <a:lnTo>
                  <a:pt x="186367" y="1713040"/>
                </a:lnTo>
                <a:lnTo>
                  <a:pt x="183828" y="1709222"/>
                </a:lnTo>
                <a:lnTo>
                  <a:pt x="181925" y="1705405"/>
                </a:lnTo>
                <a:lnTo>
                  <a:pt x="180338" y="1701906"/>
                </a:lnTo>
                <a:lnTo>
                  <a:pt x="179386" y="1697770"/>
                </a:lnTo>
                <a:lnTo>
                  <a:pt x="178435" y="1693953"/>
                </a:lnTo>
                <a:lnTo>
                  <a:pt x="177800" y="1690135"/>
                </a:lnTo>
                <a:lnTo>
                  <a:pt x="177800" y="1686000"/>
                </a:lnTo>
                <a:lnTo>
                  <a:pt x="177800" y="1487494"/>
                </a:lnTo>
                <a:lnTo>
                  <a:pt x="178117" y="1479541"/>
                </a:lnTo>
                <a:lnTo>
                  <a:pt x="178435" y="1471588"/>
                </a:lnTo>
                <a:lnTo>
                  <a:pt x="179386" y="1463635"/>
                </a:lnTo>
                <a:lnTo>
                  <a:pt x="180973" y="1456000"/>
                </a:lnTo>
                <a:lnTo>
                  <a:pt x="182559" y="1448684"/>
                </a:lnTo>
                <a:lnTo>
                  <a:pt x="184463" y="1441049"/>
                </a:lnTo>
                <a:lnTo>
                  <a:pt x="187318" y="1433732"/>
                </a:lnTo>
                <a:lnTo>
                  <a:pt x="190174" y="1426734"/>
                </a:lnTo>
                <a:lnTo>
                  <a:pt x="193030" y="1419735"/>
                </a:lnTo>
                <a:lnTo>
                  <a:pt x="196520" y="1413054"/>
                </a:lnTo>
                <a:lnTo>
                  <a:pt x="200327" y="1406374"/>
                </a:lnTo>
                <a:lnTo>
                  <a:pt x="204452" y="1400012"/>
                </a:lnTo>
                <a:lnTo>
                  <a:pt x="208576" y="1393967"/>
                </a:lnTo>
                <a:lnTo>
                  <a:pt x="213336" y="1388241"/>
                </a:lnTo>
                <a:lnTo>
                  <a:pt x="218095" y="1382197"/>
                </a:lnTo>
                <a:lnTo>
                  <a:pt x="223489" y="1377107"/>
                </a:lnTo>
                <a:lnTo>
                  <a:pt x="228883" y="1371699"/>
                </a:lnTo>
                <a:lnTo>
                  <a:pt x="234594" y="1366927"/>
                </a:lnTo>
                <a:lnTo>
                  <a:pt x="240305" y="1361837"/>
                </a:lnTo>
                <a:lnTo>
                  <a:pt x="246650" y="1357702"/>
                </a:lnTo>
                <a:lnTo>
                  <a:pt x="252679" y="1353885"/>
                </a:lnTo>
                <a:lnTo>
                  <a:pt x="259659" y="1349749"/>
                </a:lnTo>
                <a:lnTo>
                  <a:pt x="266005" y="1346250"/>
                </a:lnTo>
                <a:lnTo>
                  <a:pt x="272985" y="1343387"/>
                </a:lnTo>
                <a:lnTo>
                  <a:pt x="280282" y="1340205"/>
                </a:lnTo>
                <a:lnTo>
                  <a:pt x="287263" y="1337979"/>
                </a:lnTo>
                <a:lnTo>
                  <a:pt x="294877" y="1335752"/>
                </a:lnTo>
                <a:lnTo>
                  <a:pt x="302492" y="1334161"/>
                </a:lnTo>
                <a:lnTo>
                  <a:pt x="310107" y="1332889"/>
                </a:lnTo>
                <a:lnTo>
                  <a:pt x="318039" y="1331934"/>
                </a:lnTo>
                <a:lnTo>
                  <a:pt x="325971" y="1331298"/>
                </a:lnTo>
                <a:lnTo>
                  <a:pt x="333903" y="1330980"/>
                </a:lnTo>
                <a:lnTo>
                  <a:pt x="344056" y="1330026"/>
                </a:lnTo>
                <a:lnTo>
                  <a:pt x="372929" y="1327481"/>
                </a:lnTo>
                <a:lnTo>
                  <a:pt x="415762" y="1324300"/>
                </a:lnTo>
                <a:lnTo>
                  <a:pt x="441779" y="1322709"/>
                </a:lnTo>
                <a:lnTo>
                  <a:pt x="470017" y="1320800"/>
                </a:lnTo>
                <a:close/>
                <a:moveTo>
                  <a:pt x="1004887" y="995363"/>
                </a:moveTo>
                <a:lnTo>
                  <a:pt x="1176337" y="995363"/>
                </a:lnTo>
                <a:lnTo>
                  <a:pt x="1176337" y="1265238"/>
                </a:lnTo>
                <a:lnTo>
                  <a:pt x="1004887" y="1265238"/>
                </a:lnTo>
                <a:lnTo>
                  <a:pt x="1004887" y="995363"/>
                </a:lnTo>
                <a:close/>
                <a:moveTo>
                  <a:pt x="493561" y="847408"/>
                </a:moveTo>
                <a:lnTo>
                  <a:pt x="491024" y="847726"/>
                </a:lnTo>
                <a:lnTo>
                  <a:pt x="488804" y="848043"/>
                </a:lnTo>
                <a:lnTo>
                  <a:pt x="485950" y="848996"/>
                </a:lnTo>
                <a:lnTo>
                  <a:pt x="483730" y="849948"/>
                </a:lnTo>
                <a:lnTo>
                  <a:pt x="481510" y="851218"/>
                </a:lnTo>
                <a:lnTo>
                  <a:pt x="479290" y="852806"/>
                </a:lnTo>
                <a:lnTo>
                  <a:pt x="475167" y="856933"/>
                </a:lnTo>
                <a:lnTo>
                  <a:pt x="470727" y="861061"/>
                </a:lnTo>
                <a:lnTo>
                  <a:pt x="466604" y="865823"/>
                </a:lnTo>
                <a:lnTo>
                  <a:pt x="462482" y="871221"/>
                </a:lnTo>
                <a:lnTo>
                  <a:pt x="454553" y="882651"/>
                </a:lnTo>
                <a:lnTo>
                  <a:pt x="448527" y="890906"/>
                </a:lnTo>
                <a:lnTo>
                  <a:pt x="442819" y="899478"/>
                </a:lnTo>
                <a:lnTo>
                  <a:pt x="436793" y="908368"/>
                </a:lnTo>
                <a:lnTo>
                  <a:pt x="431402" y="917893"/>
                </a:lnTo>
                <a:lnTo>
                  <a:pt x="429499" y="926783"/>
                </a:lnTo>
                <a:lnTo>
                  <a:pt x="427596" y="935673"/>
                </a:lnTo>
                <a:lnTo>
                  <a:pt x="426010" y="945198"/>
                </a:lnTo>
                <a:lnTo>
                  <a:pt x="424742" y="954406"/>
                </a:lnTo>
                <a:lnTo>
                  <a:pt x="423790" y="963931"/>
                </a:lnTo>
                <a:lnTo>
                  <a:pt x="423156" y="973773"/>
                </a:lnTo>
                <a:lnTo>
                  <a:pt x="422839" y="982981"/>
                </a:lnTo>
                <a:lnTo>
                  <a:pt x="422839" y="992823"/>
                </a:lnTo>
                <a:lnTo>
                  <a:pt x="423156" y="1007111"/>
                </a:lnTo>
                <a:lnTo>
                  <a:pt x="424107" y="1020764"/>
                </a:lnTo>
                <a:lnTo>
                  <a:pt x="426010" y="1034099"/>
                </a:lnTo>
                <a:lnTo>
                  <a:pt x="428547" y="1047434"/>
                </a:lnTo>
                <a:lnTo>
                  <a:pt x="432036" y="1060769"/>
                </a:lnTo>
                <a:lnTo>
                  <a:pt x="435525" y="1073469"/>
                </a:lnTo>
                <a:lnTo>
                  <a:pt x="439965" y="1086169"/>
                </a:lnTo>
                <a:lnTo>
                  <a:pt x="445039" y="1098551"/>
                </a:lnTo>
                <a:lnTo>
                  <a:pt x="450430" y="1110934"/>
                </a:lnTo>
                <a:lnTo>
                  <a:pt x="456456" y="1122999"/>
                </a:lnTo>
                <a:lnTo>
                  <a:pt x="462799" y="1134429"/>
                </a:lnTo>
                <a:lnTo>
                  <a:pt x="469459" y="1145541"/>
                </a:lnTo>
                <a:lnTo>
                  <a:pt x="477070" y="1156019"/>
                </a:lnTo>
                <a:lnTo>
                  <a:pt x="484364" y="1166496"/>
                </a:lnTo>
                <a:lnTo>
                  <a:pt x="492293" y="1176656"/>
                </a:lnTo>
                <a:lnTo>
                  <a:pt x="500539" y="1186181"/>
                </a:lnTo>
                <a:lnTo>
                  <a:pt x="508784" y="1195389"/>
                </a:lnTo>
                <a:lnTo>
                  <a:pt x="517347" y="1204279"/>
                </a:lnTo>
                <a:lnTo>
                  <a:pt x="526227" y="1212216"/>
                </a:lnTo>
                <a:lnTo>
                  <a:pt x="535107" y="1220154"/>
                </a:lnTo>
                <a:lnTo>
                  <a:pt x="543987" y="1227456"/>
                </a:lnTo>
                <a:lnTo>
                  <a:pt x="553184" y="1234124"/>
                </a:lnTo>
                <a:lnTo>
                  <a:pt x="562381" y="1240474"/>
                </a:lnTo>
                <a:lnTo>
                  <a:pt x="571578" y="1245871"/>
                </a:lnTo>
                <a:lnTo>
                  <a:pt x="580775" y="1250951"/>
                </a:lnTo>
                <a:lnTo>
                  <a:pt x="589655" y="1255079"/>
                </a:lnTo>
                <a:lnTo>
                  <a:pt x="598853" y="1258889"/>
                </a:lnTo>
                <a:lnTo>
                  <a:pt x="607732" y="1262381"/>
                </a:lnTo>
                <a:lnTo>
                  <a:pt x="616612" y="1264604"/>
                </a:lnTo>
                <a:lnTo>
                  <a:pt x="624858" y="1266509"/>
                </a:lnTo>
                <a:lnTo>
                  <a:pt x="633421" y="1267461"/>
                </a:lnTo>
                <a:lnTo>
                  <a:pt x="641349" y="1267779"/>
                </a:lnTo>
                <a:lnTo>
                  <a:pt x="649595" y="1267461"/>
                </a:lnTo>
                <a:lnTo>
                  <a:pt x="657524" y="1266509"/>
                </a:lnTo>
                <a:lnTo>
                  <a:pt x="666404" y="1264604"/>
                </a:lnTo>
                <a:lnTo>
                  <a:pt x="674967" y="1262381"/>
                </a:lnTo>
                <a:lnTo>
                  <a:pt x="684164" y="1258889"/>
                </a:lnTo>
                <a:lnTo>
                  <a:pt x="692726" y="1255079"/>
                </a:lnTo>
                <a:lnTo>
                  <a:pt x="701924" y="1250951"/>
                </a:lnTo>
                <a:lnTo>
                  <a:pt x="711121" y="1245871"/>
                </a:lnTo>
                <a:lnTo>
                  <a:pt x="720318" y="1240474"/>
                </a:lnTo>
                <a:lnTo>
                  <a:pt x="729515" y="1234124"/>
                </a:lnTo>
                <a:lnTo>
                  <a:pt x="738395" y="1227456"/>
                </a:lnTo>
                <a:lnTo>
                  <a:pt x="747592" y="1220154"/>
                </a:lnTo>
                <a:lnTo>
                  <a:pt x="756472" y="1212216"/>
                </a:lnTo>
                <a:lnTo>
                  <a:pt x="765352" y="1204279"/>
                </a:lnTo>
                <a:lnTo>
                  <a:pt x="773915" y="1195389"/>
                </a:lnTo>
                <a:lnTo>
                  <a:pt x="782160" y="1186181"/>
                </a:lnTo>
                <a:lnTo>
                  <a:pt x="790406" y="1176656"/>
                </a:lnTo>
                <a:lnTo>
                  <a:pt x="798652" y="1166496"/>
                </a:lnTo>
                <a:lnTo>
                  <a:pt x="805946" y="1156019"/>
                </a:lnTo>
                <a:lnTo>
                  <a:pt x="813240" y="1145541"/>
                </a:lnTo>
                <a:lnTo>
                  <a:pt x="819900" y="1134429"/>
                </a:lnTo>
                <a:lnTo>
                  <a:pt x="826243" y="1122999"/>
                </a:lnTo>
                <a:lnTo>
                  <a:pt x="831952" y="1110934"/>
                </a:lnTo>
                <a:lnTo>
                  <a:pt x="837660" y="1098551"/>
                </a:lnTo>
                <a:lnTo>
                  <a:pt x="842417" y="1086169"/>
                </a:lnTo>
                <a:lnTo>
                  <a:pt x="847174" y="1073469"/>
                </a:lnTo>
                <a:lnTo>
                  <a:pt x="850980" y="1060769"/>
                </a:lnTo>
                <a:lnTo>
                  <a:pt x="853834" y="1047434"/>
                </a:lnTo>
                <a:lnTo>
                  <a:pt x="856689" y="1034099"/>
                </a:lnTo>
                <a:lnTo>
                  <a:pt x="858592" y="1020764"/>
                </a:lnTo>
                <a:lnTo>
                  <a:pt x="859543" y="1007111"/>
                </a:lnTo>
                <a:lnTo>
                  <a:pt x="860177" y="992823"/>
                </a:lnTo>
                <a:lnTo>
                  <a:pt x="859860" y="984886"/>
                </a:lnTo>
                <a:lnTo>
                  <a:pt x="859543" y="976313"/>
                </a:lnTo>
                <a:lnTo>
                  <a:pt x="837343" y="975361"/>
                </a:lnTo>
                <a:lnTo>
                  <a:pt x="814509" y="973773"/>
                </a:lnTo>
                <a:lnTo>
                  <a:pt x="791040" y="970916"/>
                </a:lnTo>
                <a:lnTo>
                  <a:pt x="767255" y="968058"/>
                </a:lnTo>
                <a:lnTo>
                  <a:pt x="743469" y="964566"/>
                </a:lnTo>
                <a:lnTo>
                  <a:pt x="719366" y="960438"/>
                </a:lnTo>
                <a:lnTo>
                  <a:pt x="695898" y="955041"/>
                </a:lnTo>
                <a:lnTo>
                  <a:pt x="684481" y="952501"/>
                </a:lnTo>
                <a:lnTo>
                  <a:pt x="673064" y="949643"/>
                </a:lnTo>
                <a:lnTo>
                  <a:pt x="661964" y="946468"/>
                </a:lnTo>
                <a:lnTo>
                  <a:pt x="651181" y="943293"/>
                </a:lnTo>
                <a:lnTo>
                  <a:pt x="640398" y="940118"/>
                </a:lnTo>
                <a:lnTo>
                  <a:pt x="629932" y="936308"/>
                </a:lnTo>
                <a:lnTo>
                  <a:pt x="620101" y="932816"/>
                </a:lnTo>
                <a:lnTo>
                  <a:pt x="610270" y="929006"/>
                </a:lnTo>
                <a:lnTo>
                  <a:pt x="601073" y="924878"/>
                </a:lnTo>
                <a:lnTo>
                  <a:pt x="592510" y="921068"/>
                </a:lnTo>
                <a:lnTo>
                  <a:pt x="583947" y="916941"/>
                </a:lnTo>
                <a:lnTo>
                  <a:pt x="576018" y="912178"/>
                </a:lnTo>
                <a:lnTo>
                  <a:pt x="568724" y="907733"/>
                </a:lnTo>
                <a:lnTo>
                  <a:pt x="561747" y="903288"/>
                </a:lnTo>
                <a:lnTo>
                  <a:pt x="555404" y="898208"/>
                </a:lnTo>
                <a:lnTo>
                  <a:pt x="550013" y="893128"/>
                </a:lnTo>
                <a:lnTo>
                  <a:pt x="544938" y="887731"/>
                </a:lnTo>
                <a:lnTo>
                  <a:pt x="540498" y="882651"/>
                </a:lnTo>
                <a:lnTo>
                  <a:pt x="536376" y="876936"/>
                </a:lnTo>
                <a:lnTo>
                  <a:pt x="532253" y="872173"/>
                </a:lnTo>
                <a:lnTo>
                  <a:pt x="528447" y="867728"/>
                </a:lnTo>
                <a:lnTo>
                  <a:pt x="524641" y="863601"/>
                </a:lnTo>
                <a:lnTo>
                  <a:pt x="520836" y="860426"/>
                </a:lnTo>
                <a:lnTo>
                  <a:pt x="517347" y="857251"/>
                </a:lnTo>
                <a:lnTo>
                  <a:pt x="514176" y="854393"/>
                </a:lnTo>
                <a:lnTo>
                  <a:pt x="511004" y="852488"/>
                </a:lnTo>
                <a:lnTo>
                  <a:pt x="507833" y="850583"/>
                </a:lnTo>
                <a:lnTo>
                  <a:pt x="504661" y="849313"/>
                </a:lnTo>
                <a:lnTo>
                  <a:pt x="501807" y="848361"/>
                </a:lnTo>
                <a:lnTo>
                  <a:pt x="499270" y="847726"/>
                </a:lnTo>
                <a:lnTo>
                  <a:pt x="496099" y="847408"/>
                </a:lnTo>
                <a:lnTo>
                  <a:pt x="493561" y="847408"/>
                </a:lnTo>
                <a:close/>
                <a:moveTo>
                  <a:pt x="1304925" y="828675"/>
                </a:moveTo>
                <a:lnTo>
                  <a:pt x="1476375" y="828675"/>
                </a:lnTo>
                <a:lnTo>
                  <a:pt x="1476375" y="1252538"/>
                </a:lnTo>
                <a:lnTo>
                  <a:pt x="1304925" y="1252538"/>
                </a:lnTo>
                <a:lnTo>
                  <a:pt x="1304925" y="828675"/>
                </a:lnTo>
                <a:close/>
                <a:moveTo>
                  <a:pt x="634055" y="655638"/>
                </a:moveTo>
                <a:lnTo>
                  <a:pt x="641349" y="655638"/>
                </a:lnTo>
                <a:lnTo>
                  <a:pt x="648644" y="655638"/>
                </a:lnTo>
                <a:lnTo>
                  <a:pt x="655938" y="655956"/>
                </a:lnTo>
                <a:lnTo>
                  <a:pt x="662915" y="656591"/>
                </a:lnTo>
                <a:lnTo>
                  <a:pt x="669892" y="657226"/>
                </a:lnTo>
                <a:lnTo>
                  <a:pt x="677187" y="658178"/>
                </a:lnTo>
                <a:lnTo>
                  <a:pt x="684164" y="659766"/>
                </a:lnTo>
                <a:lnTo>
                  <a:pt x="691141" y="661036"/>
                </a:lnTo>
                <a:lnTo>
                  <a:pt x="698118" y="662623"/>
                </a:lnTo>
                <a:lnTo>
                  <a:pt x="704778" y="664211"/>
                </a:lnTo>
                <a:lnTo>
                  <a:pt x="711438" y="666433"/>
                </a:lnTo>
                <a:lnTo>
                  <a:pt x="718415" y="668338"/>
                </a:lnTo>
                <a:lnTo>
                  <a:pt x="724758" y="670878"/>
                </a:lnTo>
                <a:lnTo>
                  <a:pt x="731418" y="673418"/>
                </a:lnTo>
                <a:lnTo>
                  <a:pt x="737761" y="676276"/>
                </a:lnTo>
                <a:lnTo>
                  <a:pt x="744421" y="679133"/>
                </a:lnTo>
                <a:lnTo>
                  <a:pt x="750446" y="682308"/>
                </a:lnTo>
                <a:lnTo>
                  <a:pt x="763132" y="688976"/>
                </a:lnTo>
                <a:lnTo>
                  <a:pt x="775500" y="696596"/>
                </a:lnTo>
                <a:lnTo>
                  <a:pt x="787235" y="704533"/>
                </a:lnTo>
                <a:lnTo>
                  <a:pt x="798652" y="713423"/>
                </a:lnTo>
                <a:lnTo>
                  <a:pt x="809435" y="722631"/>
                </a:lnTo>
                <a:lnTo>
                  <a:pt x="819900" y="732791"/>
                </a:lnTo>
                <a:lnTo>
                  <a:pt x="830049" y="743586"/>
                </a:lnTo>
                <a:lnTo>
                  <a:pt x="839880" y="754698"/>
                </a:lnTo>
                <a:lnTo>
                  <a:pt x="849394" y="766446"/>
                </a:lnTo>
                <a:lnTo>
                  <a:pt x="858274" y="778511"/>
                </a:lnTo>
                <a:lnTo>
                  <a:pt x="866520" y="791211"/>
                </a:lnTo>
                <a:lnTo>
                  <a:pt x="874449" y="804546"/>
                </a:lnTo>
                <a:lnTo>
                  <a:pt x="881743" y="818198"/>
                </a:lnTo>
                <a:lnTo>
                  <a:pt x="888403" y="832168"/>
                </a:lnTo>
                <a:lnTo>
                  <a:pt x="894746" y="847091"/>
                </a:lnTo>
                <a:lnTo>
                  <a:pt x="900137" y="861696"/>
                </a:lnTo>
                <a:lnTo>
                  <a:pt x="905529" y="876936"/>
                </a:lnTo>
                <a:lnTo>
                  <a:pt x="909651" y="892811"/>
                </a:lnTo>
                <a:lnTo>
                  <a:pt x="913457" y="908686"/>
                </a:lnTo>
                <a:lnTo>
                  <a:pt x="916946" y="924878"/>
                </a:lnTo>
                <a:lnTo>
                  <a:pt x="919166" y="941706"/>
                </a:lnTo>
                <a:lnTo>
                  <a:pt x="921068" y="958533"/>
                </a:lnTo>
                <a:lnTo>
                  <a:pt x="922020" y="975678"/>
                </a:lnTo>
                <a:lnTo>
                  <a:pt x="922337" y="992823"/>
                </a:lnTo>
                <a:lnTo>
                  <a:pt x="922337" y="1002031"/>
                </a:lnTo>
                <a:lnTo>
                  <a:pt x="922020" y="1010921"/>
                </a:lnTo>
                <a:lnTo>
                  <a:pt x="921386" y="1019811"/>
                </a:lnTo>
                <a:lnTo>
                  <a:pt x="920434" y="1028384"/>
                </a:lnTo>
                <a:lnTo>
                  <a:pt x="919483" y="1037274"/>
                </a:lnTo>
                <a:lnTo>
                  <a:pt x="918214" y="1045846"/>
                </a:lnTo>
                <a:lnTo>
                  <a:pt x="916628" y="1054419"/>
                </a:lnTo>
                <a:lnTo>
                  <a:pt x="915043" y="1062674"/>
                </a:lnTo>
                <a:lnTo>
                  <a:pt x="912823" y="1070929"/>
                </a:lnTo>
                <a:lnTo>
                  <a:pt x="910603" y="1079501"/>
                </a:lnTo>
                <a:lnTo>
                  <a:pt x="908383" y="1087756"/>
                </a:lnTo>
                <a:lnTo>
                  <a:pt x="906163" y="1095694"/>
                </a:lnTo>
                <a:lnTo>
                  <a:pt x="903309" y="1103631"/>
                </a:lnTo>
                <a:lnTo>
                  <a:pt x="900137" y="1111569"/>
                </a:lnTo>
                <a:lnTo>
                  <a:pt x="897283" y="1119189"/>
                </a:lnTo>
                <a:lnTo>
                  <a:pt x="894111" y="1126809"/>
                </a:lnTo>
                <a:lnTo>
                  <a:pt x="887134" y="1141731"/>
                </a:lnTo>
                <a:lnTo>
                  <a:pt x="879523" y="1156336"/>
                </a:lnTo>
                <a:lnTo>
                  <a:pt x="871277" y="1170624"/>
                </a:lnTo>
                <a:lnTo>
                  <a:pt x="862714" y="1184276"/>
                </a:lnTo>
                <a:lnTo>
                  <a:pt x="853517" y="1197611"/>
                </a:lnTo>
                <a:lnTo>
                  <a:pt x="843686" y="1209994"/>
                </a:lnTo>
                <a:lnTo>
                  <a:pt x="833854" y="1222376"/>
                </a:lnTo>
                <a:lnTo>
                  <a:pt x="823389" y="1233806"/>
                </a:lnTo>
                <a:lnTo>
                  <a:pt x="812606" y="1244919"/>
                </a:lnTo>
                <a:lnTo>
                  <a:pt x="801823" y="1255396"/>
                </a:lnTo>
                <a:lnTo>
                  <a:pt x="790406" y="1265239"/>
                </a:lnTo>
                <a:lnTo>
                  <a:pt x="778989" y="1274446"/>
                </a:lnTo>
                <a:lnTo>
                  <a:pt x="767255" y="1282701"/>
                </a:lnTo>
                <a:lnTo>
                  <a:pt x="755521" y="1290956"/>
                </a:lnTo>
                <a:lnTo>
                  <a:pt x="743786" y="1298259"/>
                </a:lnTo>
                <a:lnTo>
                  <a:pt x="732052" y="1304609"/>
                </a:lnTo>
                <a:lnTo>
                  <a:pt x="720318" y="1310641"/>
                </a:lnTo>
                <a:lnTo>
                  <a:pt x="708584" y="1315721"/>
                </a:lnTo>
                <a:lnTo>
                  <a:pt x="696849" y="1320166"/>
                </a:lnTo>
                <a:lnTo>
                  <a:pt x="685432" y="1323659"/>
                </a:lnTo>
                <a:lnTo>
                  <a:pt x="674015" y="1326516"/>
                </a:lnTo>
                <a:lnTo>
                  <a:pt x="662915" y="1328421"/>
                </a:lnTo>
                <a:lnTo>
                  <a:pt x="657207" y="1329374"/>
                </a:lnTo>
                <a:lnTo>
                  <a:pt x="652132" y="1329691"/>
                </a:lnTo>
                <a:lnTo>
                  <a:pt x="646424" y="1330009"/>
                </a:lnTo>
                <a:lnTo>
                  <a:pt x="641349" y="1330326"/>
                </a:lnTo>
                <a:lnTo>
                  <a:pt x="635958" y="1330009"/>
                </a:lnTo>
                <a:lnTo>
                  <a:pt x="630884" y="1329691"/>
                </a:lnTo>
                <a:lnTo>
                  <a:pt x="625492" y="1329374"/>
                </a:lnTo>
                <a:lnTo>
                  <a:pt x="620101" y="1328421"/>
                </a:lnTo>
                <a:lnTo>
                  <a:pt x="609001" y="1326516"/>
                </a:lnTo>
                <a:lnTo>
                  <a:pt x="597584" y="1323659"/>
                </a:lnTo>
                <a:lnTo>
                  <a:pt x="585850" y="1320166"/>
                </a:lnTo>
                <a:lnTo>
                  <a:pt x="574433" y="1315721"/>
                </a:lnTo>
                <a:lnTo>
                  <a:pt x="562698" y="1310641"/>
                </a:lnTo>
                <a:lnTo>
                  <a:pt x="550647" y="1304609"/>
                </a:lnTo>
                <a:lnTo>
                  <a:pt x="538913" y="1298259"/>
                </a:lnTo>
                <a:lnTo>
                  <a:pt x="527179" y="1290956"/>
                </a:lnTo>
                <a:lnTo>
                  <a:pt x="515444" y="1282701"/>
                </a:lnTo>
                <a:lnTo>
                  <a:pt x="503710" y="1274446"/>
                </a:lnTo>
                <a:lnTo>
                  <a:pt x="492293" y="1265239"/>
                </a:lnTo>
                <a:lnTo>
                  <a:pt x="481193" y="1255396"/>
                </a:lnTo>
                <a:lnTo>
                  <a:pt x="470093" y="1244919"/>
                </a:lnTo>
                <a:lnTo>
                  <a:pt x="459310" y="1233806"/>
                </a:lnTo>
                <a:lnTo>
                  <a:pt x="448845" y="1222376"/>
                </a:lnTo>
                <a:lnTo>
                  <a:pt x="438696" y="1209994"/>
                </a:lnTo>
                <a:lnTo>
                  <a:pt x="429499" y="1197611"/>
                </a:lnTo>
                <a:lnTo>
                  <a:pt x="419985" y="1184276"/>
                </a:lnTo>
                <a:lnTo>
                  <a:pt x="411422" y="1170624"/>
                </a:lnTo>
                <a:lnTo>
                  <a:pt x="403176" y="1156336"/>
                </a:lnTo>
                <a:lnTo>
                  <a:pt x="395565" y="1141731"/>
                </a:lnTo>
                <a:lnTo>
                  <a:pt x="388588" y="1126809"/>
                </a:lnTo>
                <a:lnTo>
                  <a:pt x="385416" y="1119189"/>
                </a:lnTo>
                <a:lnTo>
                  <a:pt x="382245" y="1111569"/>
                </a:lnTo>
                <a:lnTo>
                  <a:pt x="379390" y="1103631"/>
                </a:lnTo>
                <a:lnTo>
                  <a:pt x="376853" y="1095694"/>
                </a:lnTo>
                <a:lnTo>
                  <a:pt x="374316" y="1087756"/>
                </a:lnTo>
                <a:lnTo>
                  <a:pt x="372096" y="1079501"/>
                </a:lnTo>
                <a:lnTo>
                  <a:pt x="369559" y="1070929"/>
                </a:lnTo>
                <a:lnTo>
                  <a:pt x="367656" y="1062674"/>
                </a:lnTo>
                <a:lnTo>
                  <a:pt x="366071" y="1054419"/>
                </a:lnTo>
                <a:lnTo>
                  <a:pt x="364485" y="1045846"/>
                </a:lnTo>
                <a:lnTo>
                  <a:pt x="363216" y="1037274"/>
                </a:lnTo>
                <a:lnTo>
                  <a:pt x="362265" y="1028384"/>
                </a:lnTo>
                <a:lnTo>
                  <a:pt x="361313" y="1019811"/>
                </a:lnTo>
                <a:lnTo>
                  <a:pt x="360996" y="1010921"/>
                </a:lnTo>
                <a:lnTo>
                  <a:pt x="360362" y="1002031"/>
                </a:lnTo>
                <a:lnTo>
                  <a:pt x="360362" y="992823"/>
                </a:lnTo>
                <a:lnTo>
                  <a:pt x="360679" y="975678"/>
                </a:lnTo>
                <a:lnTo>
                  <a:pt x="361948" y="958533"/>
                </a:lnTo>
                <a:lnTo>
                  <a:pt x="363533" y="941706"/>
                </a:lnTo>
                <a:lnTo>
                  <a:pt x="366071" y="924878"/>
                </a:lnTo>
                <a:lnTo>
                  <a:pt x="368925" y="908686"/>
                </a:lnTo>
                <a:lnTo>
                  <a:pt x="373048" y="892811"/>
                </a:lnTo>
                <a:lnTo>
                  <a:pt x="377171" y="876936"/>
                </a:lnTo>
                <a:lnTo>
                  <a:pt x="382245" y="861696"/>
                </a:lnTo>
                <a:lnTo>
                  <a:pt x="387953" y="847091"/>
                </a:lnTo>
                <a:lnTo>
                  <a:pt x="393979" y="832168"/>
                </a:lnTo>
                <a:lnTo>
                  <a:pt x="400956" y="818198"/>
                </a:lnTo>
                <a:lnTo>
                  <a:pt x="408568" y="804546"/>
                </a:lnTo>
                <a:lnTo>
                  <a:pt x="416179" y="791211"/>
                </a:lnTo>
                <a:lnTo>
                  <a:pt x="424425" y="778511"/>
                </a:lnTo>
                <a:lnTo>
                  <a:pt x="433305" y="766446"/>
                </a:lnTo>
                <a:lnTo>
                  <a:pt x="442819" y="754698"/>
                </a:lnTo>
                <a:lnTo>
                  <a:pt x="452650" y="743586"/>
                </a:lnTo>
                <a:lnTo>
                  <a:pt x="462482" y="732791"/>
                </a:lnTo>
                <a:lnTo>
                  <a:pt x="473264" y="722631"/>
                </a:lnTo>
                <a:lnTo>
                  <a:pt x="484047" y="713423"/>
                </a:lnTo>
                <a:lnTo>
                  <a:pt x="495464" y="704533"/>
                </a:lnTo>
                <a:lnTo>
                  <a:pt x="507516" y="696596"/>
                </a:lnTo>
                <a:lnTo>
                  <a:pt x="519567" y="688976"/>
                </a:lnTo>
                <a:lnTo>
                  <a:pt x="531936" y="682308"/>
                </a:lnTo>
                <a:lnTo>
                  <a:pt x="538278" y="679133"/>
                </a:lnTo>
                <a:lnTo>
                  <a:pt x="544938" y="676276"/>
                </a:lnTo>
                <a:lnTo>
                  <a:pt x="551281" y="673418"/>
                </a:lnTo>
                <a:lnTo>
                  <a:pt x="557941" y="670878"/>
                </a:lnTo>
                <a:lnTo>
                  <a:pt x="564284" y="668338"/>
                </a:lnTo>
                <a:lnTo>
                  <a:pt x="571261" y="666433"/>
                </a:lnTo>
                <a:lnTo>
                  <a:pt x="577921" y="664211"/>
                </a:lnTo>
                <a:lnTo>
                  <a:pt x="584898" y="662623"/>
                </a:lnTo>
                <a:lnTo>
                  <a:pt x="591875" y="661036"/>
                </a:lnTo>
                <a:lnTo>
                  <a:pt x="598535" y="659766"/>
                </a:lnTo>
                <a:lnTo>
                  <a:pt x="605830" y="658178"/>
                </a:lnTo>
                <a:lnTo>
                  <a:pt x="612490" y="657226"/>
                </a:lnTo>
                <a:lnTo>
                  <a:pt x="619784" y="656591"/>
                </a:lnTo>
                <a:lnTo>
                  <a:pt x="627078" y="655956"/>
                </a:lnTo>
                <a:lnTo>
                  <a:pt x="634055" y="655638"/>
                </a:lnTo>
                <a:close/>
                <a:moveTo>
                  <a:pt x="1604962" y="463550"/>
                </a:moveTo>
                <a:lnTo>
                  <a:pt x="1776412" y="463550"/>
                </a:lnTo>
                <a:lnTo>
                  <a:pt x="1776412" y="1252538"/>
                </a:lnTo>
                <a:lnTo>
                  <a:pt x="1604962" y="1252538"/>
                </a:lnTo>
                <a:lnTo>
                  <a:pt x="1604962" y="463550"/>
                </a:lnTo>
                <a:close/>
                <a:moveTo>
                  <a:pt x="0" y="0"/>
                </a:moveTo>
                <a:lnTo>
                  <a:pt x="2125663" y="0"/>
                </a:lnTo>
                <a:lnTo>
                  <a:pt x="2125663" y="171553"/>
                </a:lnTo>
                <a:lnTo>
                  <a:pt x="2039621" y="171553"/>
                </a:lnTo>
                <a:lnTo>
                  <a:pt x="2039621" y="1577975"/>
                </a:lnTo>
                <a:lnTo>
                  <a:pt x="1252220" y="1577975"/>
                </a:lnTo>
                <a:lnTo>
                  <a:pt x="1252220" y="1449310"/>
                </a:lnTo>
                <a:lnTo>
                  <a:pt x="1911033" y="1449310"/>
                </a:lnTo>
                <a:lnTo>
                  <a:pt x="1911033" y="171553"/>
                </a:lnTo>
                <a:lnTo>
                  <a:pt x="195263" y="171553"/>
                </a:lnTo>
                <a:lnTo>
                  <a:pt x="195263" y="1249164"/>
                </a:lnTo>
                <a:lnTo>
                  <a:pt x="66675" y="1249164"/>
                </a:lnTo>
                <a:lnTo>
                  <a:pt x="66675" y="171553"/>
                </a:lnTo>
                <a:lnTo>
                  <a:pt x="0" y="171553"/>
                </a:lnTo>
                <a:lnTo>
                  <a:pt x="0" y="0"/>
                </a:lnTo>
                <a:close/>
              </a:path>
            </a:pathLst>
          </a:custGeom>
          <a:solidFill>
            <a:schemeClr val="bg1"/>
          </a:solidFill>
          <a:ln>
            <a:noFill/>
          </a:ln>
          <a:extLst/>
        </p:spPr>
        <p:txBody>
          <a:bodyPr anchor="ctr">
            <a:scene3d>
              <a:camera prst="orthographicFront"/>
              <a:lightRig rig="threePt" dir="t"/>
            </a:scene3d>
            <a:sp3d contourW="12700">
              <a:contourClr>
                <a:srgbClr val="FFFFFF"/>
              </a:contourClr>
            </a:sp3d>
          </a:bodyPr>
          <a:lstStyle/>
          <a:p>
            <a:pPr algn="ctr">
              <a:defRPr/>
            </a:pPr>
            <a:endParaRPr lang="zh-CN" altLang="en-US">
              <a:solidFill>
                <a:srgbClr val="1C666E"/>
              </a:solidFill>
              <a:ea typeface="宋体" panose="02010600030101010101" pitchFamily="2" charset="-122"/>
            </a:endParaRPr>
          </a:p>
        </p:txBody>
      </p:sp>
      <p:sp>
        <p:nvSpPr>
          <p:cNvPr id="88" name="矩形 87"/>
          <p:cNvSpPr/>
          <p:nvPr/>
        </p:nvSpPr>
        <p:spPr>
          <a:xfrm>
            <a:off x="9412843" y="188639"/>
            <a:ext cx="933216" cy="334417"/>
          </a:xfrm>
          <a:prstGeom prst="rect">
            <a:avLst/>
          </a:prstGeom>
          <a:solidFill>
            <a:schemeClr val="accent5">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400"/>
          </a:p>
        </p:txBody>
      </p:sp>
      <p:sp>
        <p:nvSpPr>
          <p:cNvPr id="89" name="矩形 88"/>
          <p:cNvSpPr/>
          <p:nvPr/>
        </p:nvSpPr>
        <p:spPr>
          <a:xfrm>
            <a:off x="10347503" y="187549"/>
            <a:ext cx="1582732" cy="334417"/>
          </a:xfrm>
          <a:prstGeom prst="rect">
            <a:avLst/>
          </a:prstGeom>
          <a:solidFill>
            <a:srgbClr val="31859C">
              <a:alpha val="7098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600"/>
          </a:p>
        </p:txBody>
      </p:sp>
      <p:sp>
        <p:nvSpPr>
          <p:cNvPr id="90" name="文本框 9"/>
          <p:cNvSpPr txBox="1"/>
          <p:nvPr/>
        </p:nvSpPr>
        <p:spPr>
          <a:xfrm>
            <a:off x="9412843" y="221071"/>
            <a:ext cx="933216" cy="284693"/>
          </a:xfrm>
          <a:prstGeom prst="rect">
            <a:avLst/>
          </a:prstGeom>
          <a:noFill/>
        </p:spPr>
        <p:txBody>
          <a:bodyPr wrap="square" lIns="68580" tIns="34290" rIns="68580" bIns="34290" rtlCol="0">
            <a:spAutoFit/>
          </a:bodyPr>
          <a:lstStyle/>
          <a:p>
            <a:pPr marL="0" lvl="1" algn="ctr"/>
            <a:r>
              <a:rPr lang="zh-CN" altLang="en-US" sz="1400" dirty="0" smtClean="0">
                <a:solidFill>
                  <a:schemeClr val="bg1"/>
                </a:solidFill>
                <a:latin typeface="微软雅黑" pitchFamily="34" charset="-122"/>
                <a:ea typeface="微软雅黑" pitchFamily="34" charset="-122"/>
              </a:rPr>
              <a:t>第二章</a:t>
            </a:r>
            <a:endParaRPr lang="zh-CN" altLang="en-US" sz="1400" dirty="0">
              <a:solidFill>
                <a:schemeClr val="bg1"/>
              </a:solidFill>
              <a:latin typeface="微软雅黑" pitchFamily="34" charset="-122"/>
              <a:ea typeface="微软雅黑" pitchFamily="34" charset="-122"/>
            </a:endParaRPr>
          </a:p>
        </p:txBody>
      </p:sp>
      <p:sp>
        <p:nvSpPr>
          <p:cNvPr id="91" name="文本框 9"/>
          <p:cNvSpPr txBox="1"/>
          <p:nvPr/>
        </p:nvSpPr>
        <p:spPr>
          <a:xfrm>
            <a:off x="10338630" y="213500"/>
            <a:ext cx="1584176" cy="284693"/>
          </a:xfrm>
          <a:prstGeom prst="rect">
            <a:avLst/>
          </a:prstGeom>
          <a:noFill/>
        </p:spPr>
        <p:txBody>
          <a:bodyPr wrap="square" lIns="68580" tIns="34290" rIns="68580" bIns="34290" rtlCol="0">
            <a:spAutoFit/>
          </a:bodyPr>
          <a:lstStyle/>
          <a:p>
            <a:pPr marL="0" lvl="1" algn="ctr"/>
            <a:r>
              <a:rPr lang="zh-CN" altLang="en-US" sz="1400" dirty="0" smtClean="0">
                <a:solidFill>
                  <a:schemeClr val="bg1"/>
                </a:solidFill>
                <a:latin typeface="微软雅黑" pitchFamily="34" charset="-122"/>
                <a:ea typeface="微软雅黑" pitchFamily="34" charset="-122"/>
              </a:rPr>
              <a:t>项目介绍</a:t>
            </a:r>
            <a:endParaRPr lang="zh-CN" altLang="en-US" sz="1400" dirty="0">
              <a:solidFill>
                <a:schemeClr val="bg1"/>
              </a:solidFill>
              <a:latin typeface="微软雅黑" pitchFamily="34" charset="-122"/>
              <a:ea typeface="微软雅黑" pitchFamily="34" charset="-122"/>
            </a:endParaRPr>
          </a:p>
        </p:txBody>
      </p:sp>
      <p:sp>
        <p:nvSpPr>
          <p:cNvPr id="92" name="矩形 91"/>
          <p:cNvSpPr/>
          <p:nvPr/>
        </p:nvSpPr>
        <p:spPr>
          <a:xfrm rot="2700000">
            <a:off x="8642576" y="6569968"/>
            <a:ext cx="576064" cy="576064"/>
          </a:xfrm>
          <a:prstGeom prst="rect">
            <a:avLst/>
          </a:prstGeom>
          <a:solidFill>
            <a:srgbClr val="92D050">
              <a:alpha val="41176"/>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93" name="矩形 92"/>
          <p:cNvSpPr/>
          <p:nvPr/>
        </p:nvSpPr>
        <p:spPr>
          <a:xfrm rot="2700000">
            <a:off x="9457254" y="6572643"/>
            <a:ext cx="576064" cy="576064"/>
          </a:xfrm>
          <a:prstGeom prst="rect">
            <a:avLst/>
          </a:prstGeom>
          <a:solidFill>
            <a:srgbClr val="31859C">
              <a:alpha val="63137"/>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94" name="矩形 93"/>
          <p:cNvSpPr/>
          <p:nvPr/>
        </p:nvSpPr>
        <p:spPr>
          <a:xfrm rot="2700000">
            <a:off x="10271930" y="6574788"/>
            <a:ext cx="576064" cy="576064"/>
          </a:xfrm>
          <a:prstGeom prst="rect">
            <a:avLst/>
          </a:prstGeom>
          <a:solidFill>
            <a:srgbClr val="C0504D">
              <a:alpha val="56078"/>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95" name="矩形 94"/>
          <p:cNvSpPr/>
          <p:nvPr/>
        </p:nvSpPr>
        <p:spPr>
          <a:xfrm rot="2700000">
            <a:off x="9864592" y="6167450"/>
            <a:ext cx="576064" cy="576064"/>
          </a:xfrm>
          <a:prstGeom prst="rect">
            <a:avLst/>
          </a:prstGeom>
          <a:solidFill>
            <a:schemeClr val="accent1">
              <a:lumMod val="75000"/>
              <a:alpha val="18824"/>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96" name="矩形 95"/>
          <p:cNvSpPr/>
          <p:nvPr/>
        </p:nvSpPr>
        <p:spPr>
          <a:xfrm rot="2700000">
            <a:off x="10679269" y="6167450"/>
            <a:ext cx="576064" cy="576064"/>
          </a:xfrm>
          <a:prstGeom prst="rect">
            <a:avLst/>
          </a:prstGeom>
          <a:solidFill>
            <a:schemeClr val="accent1">
              <a:lumMod val="75000"/>
              <a:alpha val="18824"/>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25" name="Freeform 6"/>
          <p:cNvSpPr>
            <a:spLocks/>
          </p:cNvSpPr>
          <p:nvPr/>
        </p:nvSpPr>
        <p:spPr bwMode="auto">
          <a:xfrm>
            <a:off x="2457682" y="1340768"/>
            <a:ext cx="265129" cy="1621037"/>
          </a:xfrm>
          <a:custGeom>
            <a:avLst/>
            <a:gdLst>
              <a:gd name="T0" fmla="*/ 11 w 68"/>
              <a:gd name="T1" fmla="*/ 0 h 417"/>
              <a:gd name="T2" fmla="*/ 57 w 68"/>
              <a:gd name="T3" fmla="*/ 0 h 417"/>
              <a:gd name="T4" fmla="*/ 68 w 68"/>
              <a:gd name="T5" fmla="*/ 11 h 417"/>
              <a:gd name="T6" fmla="*/ 68 w 68"/>
              <a:gd name="T7" fmla="*/ 238 h 417"/>
              <a:gd name="T8" fmla="*/ 68 w 68"/>
              <a:gd name="T9" fmla="*/ 417 h 417"/>
              <a:gd name="T10" fmla="*/ 0 w 68"/>
              <a:gd name="T11" fmla="*/ 417 h 417"/>
              <a:gd name="T12" fmla="*/ 0 w 68"/>
              <a:gd name="T13" fmla="*/ 238 h 417"/>
              <a:gd name="T14" fmla="*/ 0 w 68"/>
              <a:gd name="T15" fmla="*/ 11 h 417"/>
              <a:gd name="T16" fmla="*/ 11 w 68"/>
              <a:gd name="T17" fmla="*/ 0 h 41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68" h="417">
                <a:moveTo>
                  <a:pt x="11" y="0"/>
                </a:moveTo>
                <a:cubicBezTo>
                  <a:pt x="57" y="0"/>
                  <a:pt x="57" y="0"/>
                  <a:pt x="57" y="0"/>
                </a:cubicBezTo>
                <a:cubicBezTo>
                  <a:pt x="63" y="0"/>
                  <a:pt x="68" y="5"/>
                  <a:pt x="68" y="11"/>
                </a:cubicBezTo>
                <a:cubicBezTo>
                  <a:pt x="68" y="238"/>
                  <a:pt x="68" y="238"/>
                  <a:pt x="68" y="238"/>
                </a:cubicBezTo>
                <a:cubicBezTo>
                  <a:pt x="68" y="417"/>
                  <a:pt x="68" y="417"/>
                  <a:pt x="68" y="417"/>
                </a:cubicBezTo>
                <a:cubicBezTo>
                  <a:pt x="0" y="417"/>
                  <a:pt x="0" y="417"/>
                  <a:pt x="0" y="417"/>
                </a:cubicBezTo>
                <a:cubicBezTo>
                  <a:pt x="0" y="238"/>
                  <a:pt x="0" y="238"/>
                  <a:pt x="0" y="238"/>
                </a:cubicBezTo>
                <a:cubicBezTo>
                  <a:pt x="0" y="11"/>
                  <a:pt x="0" y="11"/>
                  <a:pt x="0" y="11"/>
                </a:cubicBezTo>
                <a:cubicBezTo>
                  <a:pt x="0" y="5"/>
                  <a:pt x="5" y="0"/>
                  <a:pt x="11" y="0"/>
                </a:cubicBezTo>
                <a:close/>
              </a:path>
            </a:pathLst>
          </a:custGeom>
          <a:solidFill>
            <a:schemeClr val="bg1">
              <a:lumMod val="85000"/>
            </a:schemeClr>
          </a:solidFill>
          <a:ln>
            <a:noFill/>
          </a:ln>
          <a:extLst/>
        </p:spPr>
        <p:txBody>
          <a:bodyPr vert="horz" wrap="square" lIns="81887" tIns="40943" rIns="81887" bIns="40943" numCol="1" anchor="t" anchorCtr="0" compatLnSpc="1">
            <a:prstTxWarp prst="textNoShape">
              <a:avLst/>
            </a:prstTxWarp>
          </a:bodyPr>
          <a:lstStyle/>
          <a:p>
            <a:endParaRPr lang="zh-CN" altLang="en-US"/>
          </a:p>
        </p:txBody>
      </p:sp>
      <p:sp>
        <p:nvSpPr>
          <p:cNvPr id="26" name="Freeform 7"/>
          <p:cNvSpPr>
            <a:spLocks/>
          </p:cNvSpPr>
          <p:nvPr/>
        </p:nvSpPr>
        <p:spPr bwMode="auto">
          <a:xfrm>
            <a:off x="2457682" y="2464442"/>
            <a:ext cx="265129" cy="497364"/>
          </a:xfrm>
          <a:custGeom>
            <a:avLst/>
            <a:gdLst>
              <a:gd name="T0" fmla="*/ 11 w 68"/>
              <a:gd name="T1" fmla="*/ 0 h 128"/>
              <a:gd name="T2" fmla="*/ 57 w 68"/>
              <a:gd name="T3" fmla="*/ 0 h 128"/>
              <a:gd name="T4" fmla="*/ 68 w 68"/>
              <a:gd name="T5" fmla="*/ 11 h 128"/>
              <a:gd name="T6" fmla="*/ 68 w 68"/>
              <a:gd name="T7" fmla="*/ 128 h 128"/>
              <a:gd name="T8" fmla="*/ 0 w 68"/>
              <a:gd name="T9" fmla="*/ 128 h 128"/>
              <a:gd name="T10" fmla="*/ 0 w 68"/>
              <a:gd name="T11" fmla="*/ 11 h 128"/>
              <a:gd name="T12" fmla="*/ 11 w 68"/>
              <a:gd name="T13" fmla="*/ 0 h 128"/>
            </a:gdLst>
            <a:ahLst/>
            <a:cxnLst>
              <a:cxn ang="0">
                <a:pos x="T0" y="T1"/>
              </a:cxn>
              <a:cxn ang="0">
                <a:pos x="T2" y="T3"/>
              </a:cxn>
              <a:cxn ang="0">
                <a:pos x="T4" y="T5"/>
              </a:cxn>
              <a:cxn ang="0">
                <a:pos x="T6" y="T7"/>
              </a:cxn>
              <a:cxn ang="0">
                <a:pos x="T8" y="T9"/>
              </a:cxn>
              <a:cxn ang="0">
                <a:pos x="T10" y="T11"/>
              </a:cxn>
              <a:cxn ang="0">
                <a:pos x="T12" y="T13"/>
              </a:cxn>
            </a:cxnLst>
            <a:rect l="0" t="0" r="r" b="b"/>
            <a:pathLst>
              <a:path w="68" h="128">
                <a:moveTo>
                  <a:pt x="11" y="0"/>
                </a:moveTo>
                <a:cubicBezTo>
                  <a:pt x="57" y="0"/>
                  <a:pt x="57" y="0"/>
                  <a:pt x="57" y="0"/>
                </a:cubicBezTo>
                <a:cubicBezTo>
                  <a:pt x="63" y="0"/>
                  <a:pt x="68" y="5"/>
                  <a:pt x="68" y="11"/>
                </a:cubicBezTo>
                <a:cubicBezTo>
                  <a:pt x="68" y="128"/>
                  <a:pt x="68" y="128"/>
                  <a:pt x="68" y="128"/>
                </a:cubicBezTo>
                <a:cubicBezTo>
                  <a:pt x="0" y="128"/>
                  <a:pt x="0" y="128"/>
                  <a:pt x="0" y="128"/>
                </a:cubicBezTo>
                <a:cubicBezTo>
                  <a:pt x="0" y="11"/>
                  <a:pt x="0" y="11"/>
                  <a:pt x="0" y="11"/>
                </a:cubicBezTo>
                <a:cubicBezTo>
                  <a:pt x="0" y="5"/>
                  <a:pt x="5" y="0"/>
                  <a:pt x="11" y="0"/>
                </a:cubicBezTo>
                <a:close/>
              </a:path>
            </a:pathLst>
          </a:custGeom>
          <a:solidFill>
            <a:srgbClr val="92D050"/>
          </a:solidFill>
          <a:ln>
            <a:noFill/>
          </a:ln>
          <a:extLst/>
        </p:spPr>
        <p:txBody>
          <a:bodyPr vert="horz" wrap="square" lIns="81887" tIns="40943" rIns="81887" bIns="40943" numCol="1" anchor="t" anchorCtr="0" compatLnSpc="1">
            <a:prstTxWarp prst="textNoShape">
              <a:avLst/>
            </a:prstTxWarp>
          </a:bodyPr>
          <a:lstStyle/>
          <a:p>
            <a:endParaRPr lang="zh-CN" altLang="en-US"/>
          </a:p>
        </p:txBody>
      </p:sp>
      <p:sp>
        <p:nvSpPr>
          <p:cNvPr id="27" name="Freeform 8"/>
          <p:cNvSpPr>
            <a:spLocks/>
          </p:cNvSpPr>
          <p:nvPr/>
        </p:nvSpPr>
        <p:spPr bwMode="auto">
          <a:xfrm>
            <a:off x="2795983" y="1340768"/>
            <a:ext cx="265129" cy="1621037"/>
          </a:xfrm>
          <a:custGeom>
            <a:avLst/>
            <a:gdLst>
              <a:gd name="T0" fmla="*/ 11 w 68"/>
              <a:gd name="T1" fmla="*/ 0 h 417"/>
              <a:gd name="T2" fmla="*/ 57 w 68"/>
              <a:gd name="T3" fmla="*/ 0 h 417"/>
              <a:gd name="T4" fmla="*/ 68 w 68"/>
              <a:gd name="T5" fmla="*/ 11 h 417"/>
              <a:gd name="T6" fmla="*/ 68 w 68"/>
              <a:gd name="T7" fmla="*/ 238 h 417"/>
              <a:gd name="T8" fmla="*/ 68 w 68"/>
              <a:gd name="T9" fmla="*/ 417 h 417"/>
              <a:gd name="T10" fmla="*/ 0 w 68"/>
              <a:gd name="T11" fmla="*/ 417 h 417"/>
              <a:gd name="T12" fmla="*/ 0 w 68"/>
              <a:gd name="T13" fmla="*/ 238 h 417"/>
              <a:gd name="T14" fmla="*/ 0 w 68"/>
              <a:gd name="T15" fmla="*/ 11 h 417"/>
              <a:gd name="T16" fmla="*/ 11 w 68"/>
              <a:gd name="T17" fmla="*/ 0 h 41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68" h="417">
                <a:moveTo>
                  <a:pt x="11" y="0"/>
                </a:moveTo>
                <a:cubicBezTo>
                  <a:pt x="57" y="0"/>
                  <a:pt x="57" y="0"/>
                  <a:pt x="57" y="0"/>
                </a:cubicBezTo>
                <a:cubicBezTo>
                  <a:pt x="63" y="0"/>
                  <a:pt x="68" y="5"/>
                  <a:pt x="68" y="11"/>
                </a:cubicBezTo>
                <a:cubicBezTo>
                  <a:pt x="68" y="238"/>
                  <a:pt x="68" y="238"/>
                  <a:pt x="68" y="238"/>
                </a:cubicBezTo>
                <a:cubicBezTo>
                  <a:pt x="68" y="417"/>
                  <a:pt x="68" y="417"/>
                  <a:pt x="68" y="417"/>
                </a:cubicBezTo>
                <a:cubicBezTo>
                  <a:pt x="0" y="417"/>
                  <a:pt x="0" y="417"/>
                  <a:pt x="0" y="417"/>
                </a:cubicBezTo>
                <a:cubicBezTo>
                  <a:pt x="0" y="238"/>
                  <a:pt x="0" y="238"/>
                  <a:pt x="0" y="238"/>
                </a:cubicBezTo>
                <a:cubicBezTo>
                  <a:pt x="0" y="11"/>
                  <a:pt x="0" y="11"/>
                  <a:pt x="0" y="11"/>
                </a:cubicBezTo>
                <a:cubicBezTo>
                  <a:pt x="0" y="5"/>
                  <a:pt x="5" y="0"/>
                  <a:pt x="11" y="0"/>
                </a:cubicBezTo>
                <a:close/>
              </a:path>
            </a:pathLst>
          </a:custGeom>
          <a:solidFill>
            <a:schemeClr val="bg1">
              <a:lumMod val="85000"/>
            </a:schemeClr>
          </a:solidFill>
          <a:ln>
            <a:noFill/>
          </a:ln>
          <a:extLst/>
        </p:spPr>
        <p:txBody>
          <a:bodyPr vert="horz" wrap="square" lIns="81887" tIns="40943" rIns="81887" bIns="40943" numCol="1" anchor="t" anchorCtr="0" compatLnSpc="1">
            <a:prstTxWarp prst="textNoShape">
              <a:avLst/>
            </a:prstTxWarp>
          </a:bodyPr>
          <a:lstStyle/>
          <a:p>
            <a:endParaRPr lang="zh-CN" altLang="en-US"/>
          </a:p>
        </p:txBody>
      </p:sp>
      <p:sp>
        <p:nvSpPr>
          <p:cNvPr id="28" name="Freeform 9"/>
          <p:cNvSpPr>
            <a:spLocks/>
          </p:cNvSpPr>
          <p:nvPr/>
        </p:nvSpPr>
        <p:spPr bwMode="auto">
          <a:xfrm>
            <a:off x="3134284" y="1340768"/>
            <a:ext cx="266553" cy="1621037"/>
          </a:xfrm>
          <a:custGeom>
            <a:avLst/>
            <a:gdLst>
              <a:gd name="T0" fmla="*/ 11 w 68"/>
              <a:gd name="T1" fmla="*/ 0 h 417"/>
              <a:gd name="T2" fmla="*/ 57 w 68"/>
              <a:gd name="T3" fmla="*/ 0 h 417"/>
              <a:gd name="T4" fmla="*/ 68 w 68"/>
              <a:gd name="T5" fmla="*/ 11 h 417"/>
              <a:gd name="T6" fmla="*/ 68 w 68"/>
              <a:gd name="T7" fmla="*/ 238 h 417"/>
              <a:gd name="T8" fmla="*/ 68 w 68"/>
              <a:gd name="T9" fmla="*/ 417 h 417"/>
              <a:gd name="T10" fmla="*/ 0 w 68"/>
              <a:gd name="T11" fmla="*/ 417 h 417"/>
              <a:gd name="T12" fmla="*/ 0 w 68"/>
              <a:gd name="T13" fmla="*/ 238 h 417"/>
              <a:gd name="T14" fmla="*/ 0 w 68"/>
              <a:gd name="T15" fmla="*/ 11 h 417"/>
              <a:gd name="T16" fmla="*/ 11 w 68"/>
              <a:gd name="T17" fmla="*/ 0 h 41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68" h="417">
                <a:moveTo>
                  <a:pt x="11" y="0"/>
                </a:moveTo>
                <a:cubicBezTo>
                  <a:pt x="57" y="0"/>
                  <a:pt x="57" y="0"/>
                  <a:pt x="57" y="0"/>
                </a:cubicBezTo>
                <a:cubicBezTo>
                  <a:pt x="63" y="0"/>
                  <a:pt x="68" y="5"/>
                  <a:pt x="68" y="11"/>
                </a:cubicBezTo>
                <a:cubicBezTo>
                  <a:pt x="68" y="238"/>
                  <a:pt x="68" y="238"/>
                  <a:pt x="68" y="238"/>
                </a:cubicBezTo>
                <a:cubicBezTo>
                  <a:pt x="68" y="417"/>
                  <a:pt x="68" y="417"/>
                  <a:pt x="68" y="417"/>
                </a:cubicBezTo>
                <a:cubicBezTo>
                  <a:pt x="0" y="417"/>
                  <a:pt x="0" y="417"/>
                  <a:pt x="0" y="417"/>
                </a:cubicBezTo>
                <a:cubicBezTo>
                  <a:pt x="0" y="238"/>
                  <a:pt x="0" y="238"/>
                  <a:pt x="0" y="238"/>
                </a:cubicBezTo>
                <a:cubicBezTo>
                  <a:pt x="0" y="11"/>
                  <a:pt x="0" y="11"/>
                  <a:pt x="0" y="11"/>
                </a:cubicBezTo>
                <a:cubicBezTo>
                  <a:pt x="0" y="5"/>
                  <a:pt x="5" y="0"/>
                  <a:pt x="11" y="0"/>
                </a:cubicBezTo>
                <a:close/>
              </a:path>
            </a:pathLst>
          </a:custGeom>
          <a:solidFill>
            <a:schemeClr val="bg1">
              <a:lumMod val="85000"/>
            </a:schemeClr>
          </a:solidFill>
          <a:ln>
            <a:noFill/>
          </a:ln>
          <a:extLst/>
        </p:spPr>
        <p:txBody>
          <a:bodyPr vert="horz" wrap="square" lIns="81887" tIns="40943" rIns="81887" bIns="40943" numCol="1" anchor="t" anchorCtr="0" compatLnSpc="1">
            <a:prstTxWarp prst="textNoShape">
              <a:avLst/>
            </a:prstTxWarp>
          </a:bodyPr>
          <a:lstStyle/>
          <a:p>
            <a:endParaRPr lang="zh-CN" altLang="en-US"/>
          </a:p>
        </p:txBody>
      </p:sp>
      <p:sp>
        <p:nvSpPr>
          <p:cNvPr id="29" name="Freeform 10"/>
          <p:cNvSpPr>
            <a:spLocks/>
          </p:cNvSpPr>
          <p:nvPr/>
        </p:nvSpPr>
        <p:spPr bwMode="auto">
          <a:xfrm>
            <a:off x="3474008" y="1340768"/>
            <a:ext cx="266553" cy="1621037"/>
          </a:xfrm>
          <a:custGeom>
            <a:avLst/>
            <a:gdLst>
              <a:gd name="T0" fmla="*/ 12 w 68"/>
              <a:gd name="T1" fmla="*/ 0 h 417"/>
              <a:gd name="T2" fmla="*/ 57 w 68"/>
              <a:gd name="T3" fmla="*/ 0 h 417"/>
              <a:gd name="T4" fmla="*/ 68 w 68"/>
              <a:gd name="T5" fmla="*/ 11 h 417"/>
              <a:gd name="T6" fmla="*/ 68 w 68"/>
              <a:gd name="T7" fmla="*/ 238 h 417"/>
              <a:gd name="T8" fmla="*/ 68 w 68"/>
              <a:gd name="T9" fmla="*/ 417 h 417"/>
              <a:gd name="T10" fmla="*/ 0 w 68"/>
              <a:gd name="T11" fmla="*/ 417 h 417"/>
              <a:gd name="T12" fmla="*/ 0 w 68"/>
              <a:gd name="T13" fmla="*/ 238 h 417"/>
              <a:gd name="T14" fmla="*/ 0 w 68"/>
              <a:gd name="T15" fmla="*/ 11 h 417"/>
              <a:gd name="T16" fmla="*/ 12 w 68"/>
              <a:gd name="T17" fmla="*/ 0 h 41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68" h="417">
                <a:moveTo>
                  <a:pt x="12" y="0"/>
                </a:moveTo>
                <a:cubicBezTo>
                  <a:pt x="57" y="0"/>
                  <a:pt x="57" y="0"/>
                  <a:pt x="57" y="0"/>
                </a:cubicBezTo>
                <a:cubicBezTo>
                  <a:pt x="63" y="0"/>
                  <a:pt x="68" y="5"/>
                  <a:pt x="68" y="11"/>
                </a:cubicBezTo>
                <a:cubicBezTo>
                  <a:pt x="68" y="238"/>
                  <a:pt x="68" y="238"/>
                  <a:pt x="68" y="238"/>
                </a:cubicBezTo>
                <a:cubicBezTo>
                  <a:pt x="68" y="417"/>
                  <a:pt x="68" y="417"/>
                  <a:pt x="68" y="417"/>
                </a:cubicBezTo>
                <a:cubicBezTo>
                  <a:pt x="0" y="417"/>
                  <a:pt x="0" y="417"/>
                  <a:pt x="0" y="417"/>
                </a:cubicBezTo>
                <a:cubicBezTo>
                  <a:pt x="0" y="238"/>
                  <a:pt x="0" y="238"/>
                  <a:pt x="0" y="238"/>
                </a:cubicBezTo>
                <a:cubicBezTo>
                  <a:pt x="0" y="11"/>
                  <a:pt x="0" y="11"/>
                  <a:pt x="0" y="11"/>
                </a:cubicBezTo>
                <a:cubicBezTo>
                  <a:pt x="0" y="5"/>
                  <a:pt x="5" y="0"/>
                  <a:pt x="12" y="0"/>
                </a:cubicBezTo>
                <a:close/>
              </a:path>
            </a:pathLst>
          </a:custGeom>
          <a:solidFill>
            <a:schemeClr val="bg1">
              <a:lumMod val="85000"/>
            </a:schemeClr>
          </a:solidFill>
          <a:ln>
            <a:noFill/>
          </a:ln>
          <a:extLst/>
        </p:spPr>
        <p:txBody>
          <a:bodyPr vert="horz" wrap="square" lIns="81887" tIns="40943" rIns="81887" bIns="40943" numCol="1" anchor="t" anchorCtr="0" compatLnSpc="1">
            <a:prstTxWarp prst="textNoShape">
              <a:avLst/>
            </a:prstTxWarp>
          </a:bodyPr>
          <a:lstStyle/>
          <a:p>
            <a:endParaRPr lang="zh-CN" altLang="en-US"/>
          </a:p>
        </p:txBody>
      </p:sp>
      <p:sp>
        <p:nvSpPr>
          <p:cNvPr id="30" name="Freeform 11"/>
          <p:cNvSpPr>
            <a:spLocks/>
          </p:cNvSpPr>
          <p:nvPr/>
        </p:nvSpPr>
        <p:spPr bwMode="auto">
          <a:xfrm>
            <a:off x="2795983" y="2125782"/>
            <a:ext cx="265129" cy="836024"/>
          </a:xfrm>
          <a:custGeom>
            <a:avLst/>
            <a:gdLst>
              <a:gd name="T0" fmla="*/ 11 w 68"/>
              <a:gd name="T1" fmla="*/ 0 h 215"/>
              <a:gd name="T2" fmla="*/ 57 w 68"/>
              <a:gd name="T3" fmla="*/ 0 h 215"/>
              <a:gd name="T4" fmla="*/ 68 w 68"/>
              <a:gd name="T5" fmla="*/ 11 h 215"/>
              <a:gd name="T6" fmla="*/ 68 w 68"/>
              <a:gd name="T7" fmla="*/ 215 h 215"/>
              <a:gd name="T8" fmla="*/ 0 w 68"/>
              <a:gd name="T9" fmla="*/ 215 h 215"/>
              <a:gd name="T10" fmla="*/ 0 w 68"/>
              <a:gd name="T11" fmla="*/ 11 h 215"/>
              <a:gd name="T12" fmla="*/ 11 w 68"/>
              <a:gd name="T13" fmla="*/ 0 h 215"/>
            </a:gdLst>
            <a:ahLst/>
            <a:cxnLst>
              <a:cxn ang="0">
                <a:pos x="T0" y="T1"/>
              </a:cxn>
              <a:cxn ang="0">
                <a:pos x="T2" y="T3"/>
              </a:cxn>
              <a:cxn ang="0">
                <a:pos x="T4" y="T5"/>
              </a:cxn>
              <a:cxn ang="0">
                <a:pos x="T6" y="T7"/>
              </a:cxn>
              <a:cxn ang="0">
                <a:pos x="T8" y="T9"/>
              </a:cxn>
              <a:cxn ang="0">
                <a:pos x="T10" y="T11"/>
              </a:cxn>
              <a:cxn ang="0">
                <a:pos x="T12" y="T13"/>
              </a:cxn>
            </a:cxnLst>
            <a:rect l="0" t="0" r="r" b="b"/>
            <a:pathLst>
              <a:path w="68" h="215">
                <a:moveTo>
                  <a:pt x="11" y="0"/>
                </a:moveTo>
                <a:cubicBezTo>
                  <a:pt x="57" y="0"/>
                  <a:pt x="57" y="0"/>
                  <a:pt x="57" y="0"/>
                </a:cubicBezTo>
                <a:cubicBezTo>
                  <a:pt x="63" y="0"/>
                  <a:pt x="68" y="5"/>
                  <a:pt x="68" y="11"/>
                </a:cubicBezTo>
                <a:cubicBezTo>
                  <a:pt x="68" y="215"/>
                  <a:pt x="68" y="215"/>
                  <a:pt x="68" y="215"/>
                </a:cubicBezTo>
                <a:cubicBezTo>
                  <a:pt x="0" y="215"/>
                  <a:pt x="0" y="215"/>
                  <a:pt x="0" y="215"/>
                </a:cubicBezTo>
                <a:cubicBezTo>
                  <a:pt x="0" y="11"/>
                  <a:pt x="0" y="11"/>
                  <a:pt x="0" y="11"/>
                </a:cubicBezTo>
                <a:cubicBezTo>
                  <a:pt x="0" y="5"/>
                  <a:pt x="5" y="0"/>
                  <a:pt x="11" y="0"/>
                </a:cubicBezTo>
                <a:close/>
              </a:path>
            </a:pathLst>
          </a:custGeom>
          <a:solidFill>
            <a:srgbClr val="92D050"/>
          </a:solidFill>
          <a:ln>
            <a:noFill/>
          </a:ln>
          <a:extLst/>
        </p:spPr>
        <p:txBody>
          <a:bodyPr vert="horz" wrap="square" lIns="81887" tIns="40943" rIns="81887" bIns="40943" numCol="1" anchor="t" anchorCtr="0" compatLnSpc="1">
            <a:prstTxWarp prst="textNoShape">
              <a:avLst/>
            </a:prstTxWarp>
          </a:bodyPr>
          <a:lstStyle/>
          <a:p>
            <a:endParaRPr lang="zh-CN" altLang="en-US"/>
          </a:p>
        </p:txBody>
      </p:sp>
      <p:sp>
        <p:nvSpPr>
          <p:cNvPr id="31" name="Freeform 12"/>
          <p:cNvSpPr>
            <a:spLocks/>
          </p:cNvSpPr>
          <p:nvPr/>
        </p:nvSpPr>
        <p:spPr bwMode="auto">
          <a:xfrm>
            <a:off x="3134284" y="1775783"/>
            <a:ext cx="266553" cy="1186021"/>
          </a:xfrm>
          <a:custGeom>
            <a:avLst/>
            <a:gdLst>
              <a:gd name="T0" fmla="*/ 11 w 68"/>
              <a:gd name="T1" fmla="*/ 0 h 305"/>
              <a:gd name="T2" fmla="*/ 57 w 68"/>
              <a:gd name="T3" fmla="*/ 0 h 305"/>
              <a:gd name="T4" fmla="*/ 68 w 68"/>
              <a:gd name="T5" fmla="*/ 11 h 305"/>
              <a:gd name="T6" fmla="*/ 68 w 68"/>
              <a:gd name="T7" fmla="*/ 238 h 305"/>
              <a:gd name="T8" fmla="*/ 68 w 68"/>
              <a:gd name="T9" fmla="*/ 305 h 305"/>
              <a:gd name="T10" fmla="*/ 0 w 68"/>
              <a:gd name="T11" fmla="*/ 305 h 305"/>
              <a:gd name="T12" fmla="*/ 0 w 68"/>
              <a:gd name="T13" fmla="*/ 238 h 305"/>
              <a:gd name="T14" fmla="*/ 0 w 68"/>
              <a:gd name="T15" fmla="*/ 11 h 305"/>
              <a:gd name="T16" fmla="*/ 11 w 68"/>
              <a:gd name="T17" fmla="*/ 0 h 30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68" h="305">
                <a:moveTo>
                  <a:pt x="11" y="0"/>
                </a:moveTo>
                <a:cubicBezTo>
                  <a:pt x="57" y="0"/>
                  <a:pt x="57" y="0"/>
                  <a:pt x="57" y="0"/>
                </a:cubicBezTo>
                <a:cubicBezTo>
                  <a:pt x="63" y="0"/>
                  <a:pt x="68" y="5"/>
                  <a:pt x="68" y="11"/>
                </a:cubicBezTo>
                <a:cubicBezTo>
                  <a:pt x="68" y="238"/>
                  <a:pt x="68" y="238"/>
                  <a:pt x="68" y="238"/>
                </a:cubicBezTo>
                <a:cubicBezTo>
                  <a:pt x="68" y="305"/>
                  <a:pt x="68" y="305"/>
                  <a:pt x="68" y="305"/>
                </a:cubicBezTo>
                <a:cubicBezTo>
                  <a:pt x="0" y="305"/>
                  <a:pt x="0" y="305"/>
                  <a:pt x="0" y="305"/>
                </a:cubicBezTo>
                <a:cubicBezTo>
                  <a:pt x="0" y="238"/>
                  <a:pt x="0" y="238"/>
                  <a:pt x="0" y="238"/>
                </a:cubicBezTo>
                <a:cubicBezTo>
                  <a:pt x="0" y="11"/>
                  <a:pt x="0" y="11"/>
                  <a:pt x="0" y="11"/>
                </a:cubicBezTo>
                <a:cubicBezTo>
                  <a:pt x="0" y="5"/>
                  <a:pt x="5" y="0"/>
                  <a:pt x="11" y="0"/>
                </a:cubicBezTo>
                <a:close/>
              </a:path>
            </a:pathLst>
          </a:custGeom>
          <a:solidFill>
            <a:srgbClr val="92D050"/>
          </a:solidFill>
          <a:ln>
            <a:noFill/>
          </a:ln>
          <a:extLst/>
        </p:spPr>
        <p:txBody>
          <a:bodyPr vert="horz" wrap="square" lIns="81887" tIns="40943" rIns="81887" bIns="40943" numCol="1" anchor="t" anchorCtr="0" compatLnSpc="1">
            <a:prstTxWarp prst="textNoShape">
              <a:avLst/>
            </a:prstTxWarp>
          </a:bodyPr>
          <a:lstStyle/>
          <a:p>
            <a:endParaRPr lang="zh-CN" altLang="en-US"/>
          </a:p>
        </p:txBody>
      </p:sp>
      <p:sp>
        <p:nvSpPr>
          <p:cNvPr id="32" name="Freeform 13"/>
          <p:cNvSpPr>
            <a:spLocks/>
          </p:cNvSpPr>
          <p:nvPr/>
        </p:nvSpPr>
        <p:spPr bwMode="auto">
          <a:xfrm>
            <a:off x="3474008" y="1546232"/>
            <a:ext cx="266553" cy="1415574"/>
          </a:xfrm>
          <a:custGeom>
            <a:avLst/>
            <a:gdLst>
              <a:gd name="T0" fmla="*/ 12 w 68"/>
              <a:gd name="T1" fmla="*/ 0 h 364"/>
              <a:gd name="T2" fmla="*/ 57 w 68"/>
              <a:gd name="T3" fmla="*/ 0 h 364"/>
              <a:gd name="T4" fmla="*/ 68 w 68"/>
              <a:gd name="T5" fmla="*/ 11 h 364"/>
              <a:gd name="T6" fmla="*/ 68 w 68"/>
              <a:gd name="T7" fmla="*/ 238 h 364"/>
              <a:gd name="T8" fmla="*/ 68 w 68"/>
              <a:gd name="T9" fmla="*/ 364 h 364"/>
              <a:gd name="T10" fmla="*/ 0 w 68"/>
              <a:gd name="T11" fmla="*/ 364 h 364"/>
              <a:gd name="T12" fmla="*/ 0 w 68"/>
              <a:gd name="T13" fmla="*/ 238 h 364"/>
              <a:gd name="T14" fmla="*/ 0 w 68"/>
              <a:gd name="T15" fmla="*/ 11 h 364"/>
              <a:gd name="T16" fmla="*/ 12 w 68"/>
              <a:gd name="T17" fmla="*/ 0 h 36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68" h="364">
                <a:moveTo>
                  <a:pt x="12" y="0"/>
                </a:moveTo>
                <a:cubicBezTo>
                  <a:pt x="57" y="0"/>
                  <a:pt x="57" y="0"/>
                  <a:pt x="57" y="0"/>
                </a:cubicBezTo>
                <a:cubicBezTo>
                  <a:pt x="63" y="0"/>
                  <a:pt x="68" y="5"/>
                  <a:pt x="68" y="11"/>
                </a:cubicBezTo>
                <a:cubicBezTo>
                  <a:pt x="68" y="238"/>
                  <a:pt x="68" y="238"/>
                  <a:pt x="68" y="238"/>
                </a:cubicBezTo>
                <a:cubicBezTo>
                  <a:pt x="68" y="364"/>
                  <a:pt x="68" y="364"/>
                  <a:pt x="68" y="364"/>
                </a:cubicBezTo>
                <a:cubicBezTo>
                  <a:pt x="0" y="364"/>
                  <a:pt x="0" y="364"/>
                  <a:pt x="0" y="364"/>
                </a:cubicBezTo>
                <a:cubicBezTo>
                  <a:pt x="0" y="238"/>
                  <a:pt x="0" y="238"/>
                  <a:pt x="0" y="238"/>
                </a:cubicBezTo>
                <a:cubicBezTo>
                  <a:pt x="0" y="11"/>
                  <a:pt x="0" y="11"/>
                  <a:pt x="0" y="11"/>
                </a:cubicBezTo>
                <a:cubicBezTo>
                  <a:pt x="0" y="5"/>
                  <a:pt x="5" y="0"/>
                  <a:pt x="12" y="0"/>
                </a:cubicBezTo>
                <a:close/>
              </a:path>
            </a:pathLst>
          </a:custGeom>
          <a:solidFill>
            <a:srgbClr val="92D050"/>
          </a:solidFill>
          <a:ln>
            <a:noFill/>
          </a:ln>
          <a:extLst/>
        </p:spPr>
        <p:txBody>
          <a:bodyPr vert="horz" wrap="square" lIns="81887" tIns="40943" rIns="81887" bIns="40943" numCol="1" anchor="t" anchorCtr="0" compatLnSpc="1">
            <a:prstTxWarp prst="textNoShape">
              <a:avLst/>
            </a:prstTxWarp>
          </a:bodyPr>
          <a:lstStyle/>
          <a:p>
            <a:endParaRPr lang="zh-CN" altLang="en-US"/>
          </a:p>
        </p:txBody>
      </p:sp>
      <p:sp>
        <p:nvSpPr>
          <p:cNvPr id="33" name="Freeform 14"/>
          <p:cNvSpPr>
            <a:spLocks/>
          </p:cNvSpPr>
          <p:nvPr/>
        </p:nvSpPr>
        <p:spPr bwMode="auto">
          <a:xfrm>
            <a:off x="4520227" y="1340768"/>
            <a:ext cx="265129" cy="1621037"/>
          </a:xfrm>
          <a:custGeom>
            <a:avLst/>
            <a:gdLst>
              <a:gd name="T0" fmla="*/ 11 w 68"/>
              <a:gd name="T1" fmla="*/ 0 h 417"/>
              <a:gd name="T2" fmla="*/ 57 w 68"/>
              <a:gd name="T3" fmla="*/ 0 h 417"/>
              <a:gd name="T4" fmla="*/ 68 w 68"/>
              <a:gd name="T5" fmla="*/ 11 h 417"/>
              <a:gd name="T6" fmla="*/ 68 w 68"/>
              <a:gd name="T7" fmla="*/ 238 h 417"/>
              <a:gd name="T8" fmla="*/ 68 w 68"/>
              <a:gd name="T9" fmla="*/ 417 h 417"/>
              <a:gd name="T10" fmla="*/ 0 w 68"/>
              <a:gd name="T11" fmla="*/ 417 h 417"/>
              <a:gd name="T12" fmla="*/ 0 w 68"/>
              <a:gd name="T13" fmla="*/ 238 h 417"/>
              <a:gd name="T14" fmla="*/ 0 w 68"/>
              <a:gd name="T15" fmla="*/ 11 h 417"/>
              <a:gd name="T16" fmla="*/ 11 w 68"/>
              <a:gd name="T17" fmla="*/ 0 h 41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68" h="417">
                <a:moveTo>
                  <a:pt x="11" y="0"/>
                </a:moveTo>
                <a:cubicBezTo>
                  <a:pt x="57" y="0"/>
                  <a:pt x="57" y="0"/>
                  <a:pt x="57" y="0"/>
                </a:cubicBezTo>
                <a:cubicBezTo>
                  <a:pt x="63" y="0"/>
                  <a:pt x="68" y="5"/>
                  <a:pt x="68" y="11"/>
                </a:cubicBezTo>
                <a:cubicBezTo>
                  <a:pt x="68" y="238"/>
                  <a:pt x="68" y="238"/>
                  <a:pt x="68" y="238"/>
                </a:cubicBezTo>
                <a:cubicBezTo>
                  <a:pt x="68" y="417"/>
                  <a:pt x="68" y="417"/>
                  <a:pt x="68" y="417"/>
                </a:cubicBezTo>
                <a:cubicBezTo>
                  <a:pt x="0" y="417"/>
                  <a:pt x="0" y="417"/>
                  <a:pt x="0" y="417"/>
                </a:cubicBezTo>
                <a:cubicBezTo>
                  <a:pt x="0" y="238"/>
                  <a:pt x="0" y="238"/>
                  <a:pt x="0" y="238"/>
                </a:cubicBezTo>
                <a:cubicBezTo>
                  <a:pt x="0" y="11"/>
                  <a:pt x="0" y="11"/>
                  <a:pt x="0" y="11"/>
                </a:cubicBezTo>
                <a:cubicBezTo>
                  <a:pt x="0" y="5"/>
                  <a:pt x="5" y="0"/>
                  <a:pt x="11" y="0"/>
                </a:cubicBezTo>
                <a:close/>
              </a:path>
            </a:pathLst>
          </a:custGeom>
          <a:solidFill>
            <a:schemeClr val="bg1">
              <a:lumMod val="85000"/>
            </a:schemeClr>
          </a:solidFill>
          <a:ln>
            <a:noFill/>
          </a:ln>
          <a:extLst/>
        </p:spPr>
        <p:txBody>
          <a:bodyPr vert="horz" wrap="square" lIns="81887" tIns="40943" rIns="81887" bIns="40943" numCol="1" anchor="t" anchorCtr="0" compatLnSpc="1">
            <a:prstTxWarp prst="textNoShape">
              <a:avLst/>
            </a:prstTxWarp>
          </a:bodyPr>
          <a:lstStyle/>
          <a:p>
            <a:endParaRPr lang="zh-CN" altLang="en-US"/>
          </a:p>
        </p:txBody>
      </p:sp>
      <p:sp>
        <p:nvSpPr>
          <p:cNvPr id="34" name="Freeform 15"/>
          <p:cNvSpPr>
            <a:spLocks/>
          </p:cNvSpPr>
          <p:nvPr/>
        </p:nvSpPr>
        <p:spPr bwMode="auto">
          <a:xfrm>
            <a:off x="4858370" y="1340768"/>
            <a:ext cx="266553" cy="1621037"/>
          </a:xfrm>
          <a:custGeom>
            <a:avLst/>
            <a:gdLst>
              <a:gd name="T0" fmla="*/ 11 w 68"/>
              <a:gd name="T1" fmla="*/ 0 h 417"/>
              <a:gd name="T2" fmla="*/ 57 w 68"/>
              <a:gd name="T3" fmla="*/ 0 h 417"/>
              <a:gd name="T4" fmla="*/ 68 w 68"/>
              <a:gd name="T5" fmla="*/ 11 h 417"/>
              <a:gd name="T6" fmla="*/ 68 w 68"/>
              <a:gd name="T7" fmla="*/ 238 h 417"/>
              <a:gd name="T8" fmla="*/ 68 w 68"/>
              <a:gd name="T9" fmla="*/ 417 h 417"/>
              <a:gd name="T10" fmla="*/ 0 w 68"/>
              <a:gd name="T11" fmla="*/ 417 h 417"/>
              <a:gd name="T12" fmla="*/ 0 w 68"/>
              <a:gd name="T13" fmla="*/ 238 h 417"/>
              <a:gd name="T14" fmla="*/ 0 w 68"/>
              <a:gd name="T15" fmla="*/ 11 h 417"/>
              <a:gd name="T16" fmla="*/ 11 w 68"/>
              <a:gd name="T17" fmla="*/ 0 h 41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68" h="417">
                <a:moveTo>
                  <a:pt x="11" y="0"/>
                </a:moveTo>
                <a:cubicBezTo>
                  <a:pt x="57" y="0"/>
                  <a:pt x="57" y="0"/>
                  <a:pt x="57" y="0"/>
                </a:cubicBezTo>
                <a:cubicBezTo>
                  <a:pt x="63" y="0"/>
                  <a:pt x="68" y="5"/>
                  <a:pt x="68" y="11"/>
                </a:cubicBezTo>
                <a:cubicBezTo>
                  <a:pt x="68" y="238"/>
                  <a:pt x="68" y="238"/>
                  <a:pt x="68" y="238"/>
                </a:cubicBezTo>
                <a:cubicBezTo>
                  <a:pt x="68" y="417"/>
                  <a:pt x="68" y="417"/>
                  <a:pt x="68" y="417"/>
                </a:cubicBezTo>
                <a:cubicBezTo>
                  <a:pt x="0" y="417"/>
                  <a:pt x="0" y="417"/>
                  <a:pt x="0" y="417"/>
                </a:cubicBezTo>
                <a:cubicBezTo>
                  <a:pt x="0" y="238"/>
                  <a:pt x="0" y="238"/>
                  <a:pt x="0" y="238"/>
                </a:cubicBezTo>
                <a:cubicBezTo>
                  <a:pt x="0" y="11"/>
                  <a:pt x="0" y="11"/>
                  <a:pt x="0" y="11"/>
                </a:cubicBezTo>
                <a:cubicBezTo>
                  <a:pt x="0" y="5"/>
                  <a:pt x="5" y="0"/>
                  <a:pt x="11" y="0"/>
                </a:cubicBezTo>
                <a:close/>
              </a:path>
            </a:pathLst>
          </a:custGeom>
          <a:solidFill>
            <a:schemeClr val="bg1">
              <a:lumMod val="85000"/>
            </a:schemeClr>
          </a:solidFill>
          <a:ln>
            <a:noFill/>
          </a:ln>
          <a:extLst/>
        </p:spPr>
        <p:txBody>
          <a:bodyPr vert="horz" wrap="square" lIns="81887" tIns="40943" rIns="81887" bIns="40943" numCol="1" anchor="t" anchorCtr="0" compatLnSpc="1">
            <a:prstTxWarp prst="textNoShape">
              <a:avLst/>
            </a:prstTxWarp>
          </a:bodyPr>
          <a:lstStyle/>
          <a:p>
            <a:endParaRPr lang="zh-CN" altLang="en-US"/>
          </a:p>
        </p:txBody>
      </p:sp>
      <p:sp>
        <p:nvSpPr>
          <p:cNvPr id="35" name="Freeform 16"/>
          <p:cNvSpPr>
            <a:spLocks/>
          </p:cNvSpPr>
          <p:nvPr/>
        </p:nvSpPr>
        <p:spPr bwMode="auto">
          <a:xfrm>
            <a:off x="5197937" y="1340768"/>
            <a:ext cx="266553" cy="1621037"/>
          </a:xfrm>
          <a:custGeom>
            <a:avLst/>
            <a:gdLst>
              <a:gd name="T0" fmla="*/ 11 w 68"/>
              <a:gd name="T1" fmla="*/ 0 h 417"/>
              <a:gd name="T2" fmla="*/ 57 w 68"/>
              <a:gd name="T3" fmla="*/ 0 h 417"/>
              <a:gd name="T4" fmla="*/ 68 w 68"/>
              <a:gd name="T5" fmla="*/ 11 h 417"/>
              <a:gd name="T6" fmla="*/ 68 w 68"/>
              <a:gd name="T7" fmla="*/ 238 h 417"/>
              <a:gd name="T8" fmla="*/ 68 w 68"/>
              <a:gd name="T9" fmla="*/ 417 h 417"/>
              <a:gd name="T10" fmla="*/ 0 w 68"/>
              <a:gd name="T11" fmla="*/ 417 h 417"/>
              <a:gd name="T12" fmla="*/ 0 w 68"/>
              <a:gd name="T13" fmla="*/ 238 h 417"/>
              <a:gd name="T14" fmla="*/ 0 w 68"/>
              <a:gd name="T15" fmla="*/ 11 h 417"/>
              <a:gd name="T16" fmla="*/ 11 w 68"/>
              <a:gd name="T17" fmla="*/ 0 h 41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68" h="417">
                <a:moveTo>
                  <a:pt x="11" y="0"/>
                </a:moveTo>
                <a:cubicBezTo>
                  <a:pt x="57" y="0"/>
                  <a:pt x="57" y="0"/>
                  <a:pt x="57" y="0"/>
                </a:cubicBezTo>
                <a:cubicBezTo>
                  <a:pt x="63" y="0"/>
                  <a:pt x="68" y="5"/>
                  <a:pt x="68" y="11"/>
                </a:cubicBezTo>
                <a:cubicBezTo>
                  <a:pt x="68" y="238"/>
                  <a:pt x="68" y="238"/>
                  <a:pt x="68" y="238"/>
                </a:cubicBezTo>
                <a:cubicBezTo>
                  <a:pt x="68" y="417"/>
                  <a:pt x="68" y="417"/>
                  <a:pt x="68" y="417"/>
                </a:cubicBezTo>
                <a:cubicBezTo>
                  <a:pt x="0" y="417"/>
                  <a:pt x="0" y="417"/>
                  <a:pt x="0" y="417"/>
                </a:cubicBezTo>
                <a:cubicBezTo>
                  <a:pt x="0" y="238"/>
                  <a:pt x="0" y="238"/>
                  <a:pt x="0" y="238"/>
                </a:cubicBezTo>
                <a:cubicBezTo>
                  <a:pt x="0" y="11"/>
                  <a:pt x="0" y="11"/>
                  <a:pt x="0" y="11"/>
                </a:cubicBezTo>
                <a:cubicBezTo>
                  <a:pt x="0" y="5"/>
                  <a:pt x="5" y="0"/>
                  <a:pt x="11" y="0"/>
                </a:cubicBezTo>
                <a:close/>
              </a:path>
            </a:pathLst>
          </a:custGeom>
          <a:solidFill>
            <a:schemeClr val="bg1">
              <a:lumMod val="85000"/>
            </a:schemeClr>
          </a:solidFill>
          <a:ln>
            <a:noFill/>
          </a:ln>
          <a:extLst/>
        </p:spPr>
        <p:txBody>
          <a:bodyPr vert="horz" wrap="square" lIns="81887" tIns="40943" rIns="81887" bIns="40943" numCol="1" anchor="t" anchorCtr="0" compatLnSpc="1">
            <a:prstTxWarp prst="textNoShape">
              <a:avLst/>
            </a:prstTxWarp>
          </a:bodyPr>
          <a:lstStyle/>
          <a:p>
            <a:endParaRPr lang="zh-CN" altLang="en-US"/>
          </a:p>
        </p:txBody>
      </p:sp>
      <p:sp>
        <p:nvSpPr>
          <p:cNvPr id="36" name="Freeform 17"/>
          <p:cNvSpPr>
            <a:spLocks/>
          </p:cNvSpPr>
          <p:nvPr/>
        </p:nvSpPr>
        <p:spPr bwMode="auto">
          <a:xfrm>
            <a:off x="5537503" y="1340768"/>
            <a:ext cx="266553" cy="1621037"/>
          </a:xfrm>
          <a:custGeom>
            <a:avLst/>
            <a:gdLst>
              <a:gd name="T0" fmla="*/ 11 w 68"/>
              <a:gd name="T1" fmla="*/ 0 h 417"/>
              <a:gd name="T2" fmla="*/ 57 w 68"/>
              <a:gd name="T3" fmla="*/ 0 h 417"/>
              <a:gd name="T4" fmla="*/ 68 w 68"/>
              <a:gd name="T5" fmla="*/ 11 h 417"/>
              <a:gd name="T6" fmla="*/ 68 w 68"/>
              <a:gd name="T7" fmla="*/ 238 h 417"/>
              <a:gd name="T8" fmla="*/ 68 w 68"/>
              <a:gd name="T9" fmla="*/ 417 h 417"/>
              <a:gd name="T10" fmla="*/ 0 w 68"/>
              <a:gd name="T11" fmla="*/ 417 h 417"/>
              <a:gd name="T12" fmla="*/ 0 w 68"/>
              <a:gd name="T13" fmla="*/ 238 h 417"/>
              <a:gd name="T14" fmla="*/ 0 w 68"/>
              <a:gd name="T15" fmla="*/ 11 h 417"/>
              <a:gd name="T16" fmla="*/ 11 w 68"/>
              <a:gd name="T17" fmla="*/ 0 h 41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68" h="417">
                <a:moveTo>
                  <a:pt x="11" y="0"/>
                </a:moveTo>
                <a:cubicBezTo>
                  <a:pt x="57" y="0"/>
                  <a:pt x="57" y="0"/>
                  <a:pt x="57" y="0"/>
                </a:cubicBezTo>
                <a:cubicBezTo>
                  <a:pt x="63" y="0"/>
                  <a:pt x="68" y="5"/>
                  <a:pt x="68" y="11"/>
                </a:cubicBezTo>
                <a:cubicBezTo>
                  <a:pt x="68" y="238"/>
                  <a:pt x="68" y="238"/>
                  <a:pt x="68" y="238"/>
                </a:cubicBezTo>
                <a:cubicBezTo>
                  <a:pt x="68" y="417"/>
                  <a:pt x="68" y="417"/>
                  <a:pt x="68" y="417"/>
                </a:cubicBezTo>
                <a:cubicBezTo>
                  <a:pt x="0" y="417"/>
                  <a:pt x="0" y="417"/>
                  <a:pt x="0" y="417"/>
                </a:cubicBezTo>
                <a:cubicBezTo>
                  <a:pt x="0" y="238"/>
                  <a:pt x="0" y="238"/>
                  <a:pt x="0" y="238"/>
                </a:cubicBezTo>
                <a:cubicBezTo>
                  <a:pt x="0" y="11"/>
                  <a:pt x="0" y="11"/>
                  <a:pt x="0" y="11"/>
                </a:cubicBezTo>
                <a:cubicBezTo>
                  <a:pt x="0" y="5"/>
                  <a:pt x="5" y="0"/>
                  <a:pt x="11" y="0"/>
                </a:cubicBezTo>
                <a:close/>
              </a:path>
            </a:pathLst>
          </a:custGeom>
          <a:solidFill>
            <a:schemeClr val="bg1">
              <a:lumMod val="85000"/>
            </a:schemeClr>
          </a:solidFill>
          <a:ln>
            <a:noFill/>
          </a:ln>
          <a:extLst/>
        </p:spPr>
        <p:txBody>
          <a:bodyPr vert="horz" wrap="square" lIns="81887" tIns="40943" rIns="81887" bIns="40943" numCol="1" anchor="t" anchorCtr="0" compatLnSpc="1">
            <a:prstTxWarp prst="textNoShape">
              <a:avLst/>
            </a:prstTxWarp>
          </a:bodyPr>
          <a:lstStyle/>
          <a:p>
            <a:endParaRPr lang="zh-CN" altLang="en-US"/>
          </a:p>
        </p:txBody>
      </p:sp>
      <p:sp>
        <p:nvSpPr>
          <p:cNvPr id="37" name="Freeform 18"/>
          <p:cNvSpPr>
            <a:spLocks/>
          </p:cNvSpPr>
          <p:nvPr/>
        </p:nvSpPr>
        <p:spPr bwMode="auto">
          <a:xfrm>
            <a:off x="4520227" y="2720917"/>
            <a:ext cx="265129" cy="240888"/>
          </a:xfrm>
          <a:custGeom>
            <a:avLst/>
            <a:gdLst>
              <a:gd name="T0" fmla="*/ 11 w 68"/>
              <a:gd name="T1" fmla="*/ 0 h 62"/>
              <a:gd name="T2" fmla="*/ 57 w 68"/>
              <a:gd name="T3" fmla="*/ 0 h 62"/>
              <a:gd name="T4" fmla="*/ 68 w 68"/>
              <a:gd name="T5" fmla="*/ 11 h 62"/>
              <a:gd name="T6" fmla="*/ 68 w 68"/>
              <a:gd name="T7" fmla="*/ 62 h 62"/>
              <a:gd name="T8" fmla="*/ 0 w 68"/>
              <a:gd name="T9" fmla="*/ 62 h 62"/>
              <a:gd name="T10" fmla="*/ 0 w 68"/>
              <a:gd name="T11" fmla="*/ 11 h 62"/>
              <a:gd name="T12" fmla="*/ 11 w 68"/>
              <a:gd name="T13" fmla="*/ 0 h 62"/>
            </a:gdLst>
            <a:ahLst/>
            <a:cxnLst>
              <a:cxn ang="0">
                <a:pos x="T0" y="T1"/>
              </a:cxn>
              <a:cxn ang="0">
                <a:pos x="T2" y="T3"/>
              </a:cxn>
              <a:cxn ang="0">
                <a:pos x="T4" y="T5"/>
              </a:cxn>
              <a:cxn ang="0">
                <a:pos x="T6" y="T7"/>
              </a:cxn>
              <a:cxn ang="0">
                <a:pos x="T8" y="T9"/>
              </a:cxn>
              <a:cxn ang="0">
                <a:pos x="T10" y="T11"/>
              </a:cxn>
              <a:cxn ang="0">
                <a:pos x="T12" y="T13"/>
              </a:cxn>
            </a:cxnLst>
            <a:rect l="0" t="0" r="r" b="b"/>
            <a:pathLst>
              <a:path w="68" h="62">
                <a:moveTo>
                  <a:pt x="11" y="0"/>
                </a:moveTo>
                <a:cubicBezTo>
                  <a:pt x="57" y="0"/>
                  <a:pt x="57" y="0"/>
                  <a:pt x="57" y="0"/>
                </a:cubicBezTo>
                <a:cubicBezTo>
                  <a:pt x="63" y="0"/>
                  <a:pt x="68" y="5"/>
                  <a:pt x="68" y="11"/>
                </a:cubicBezTo>
                <a:cubicBezTo>
                  <a:pt x="68" y="62"/>
                  <a:pt x="68" y="62"/>
                  <a:pt x="68" y="62"/>
                </a:cubicBezTo>
                <a:cubicBezTo>
                  <a:pt x="0" y="62"/>
                  <a:pt x="0" y="62"/>
                  <a:pt x="0" y="62"/>
                </a:cubicBezTo>
                <a:cubicBezTo>
                  <a:pt x="0" y="11"/>
                  <a:pt x="0" y="11"/>
                  <a:pt x="0" y="11"/>
                </a:cubicBezTo>
                <a:cubicBezTo>
                  <a:pt x="0" y="5"/>
                  <a:pt x="5" y="0"/>
                  <a:pt x="11" y="0"/>
                </a:cubicBezTo>
                <a:close/>
              </a:path>
            </a:pathLst>
          </a:custGeom>
          <a:solidFill>
            <a:schemeClr val="accent5">
              <a:lumMod val="75000"/>
            </a:schemeClr>
          </a:solidFill>
          <a:ln>
            <a:noFill/>
          </a:ln>
          <a:extLst/>
        </p:spPr>
        <p:txBody>
          <a:bodyPr vert="horz" wrap="square" lIns="81887" tIns="40943" rIns="81887" bIns="40943" numCol="1" anchor="t" anchorCtr="0" compatLnSpc="1">
            <a:prstTxWarp prst="textNoShape">
              <a:avLst/>
            </a:prstTxWarp>
          </a:bodyPr>
          <a:lstStyle/>
          <a:p>
            <a:endParaRPr lang="zh-CN" altLang="en-US"/>
          </a:p>
        </p:txBody>
      </p:sp>
      <p:sp>
        <p:nvSpPr>
          <p:cNvPr id="38" name="Freeform 19"/>
          <p:cNvSpPr>
            <a:spLocks/>
          </p:cNvSpPr>
          <p:nvPr/>
        </p:nvSpPr>
        <p:spPr bwMode="auto">
          <a:xfrm>
            <a:off x="4858370" y="2132865"/>
            <a:ext cx="266553" cy="828940"/>
          </a:xfrm>
          <a:custGeom>
            <a:avLst/>
            <a:gdLst>
              <a:gd name="T0" fmla="*/ 11 w 68"/>
              <a:gd name="T1" fmla="*/ 0 h 213"/>
              <a:gd name="T2" fmla="*/ 57 w 68"/>
              <a:gd name="T3" fmla="*/ 0 h 213"/>
              <a:gd name="T4" fmla="*/ 68 w 68"/>
              <a:gd name="T5" fmla="*/ 11 h 213"/>
              <a:gd name="T6" fmla="*/ 68 w 68"/>
              <a:gd name="T7" fmla="*/ 213 h 213"/>
              <a:gd name="T8" fmla="*/ 0 w 68"/>
              <a:gd name="T9" fmla="*/ 213 h 213"/>
              <a:gd name="T10" fmla="*/ 0 w 68"/>
              <a:gd name="T11" fmla="*/ 11 h 213"/>
              <a:gd name="T12" fmla="*/ 11 w 68"/>
              <a:gd name="T13" fmla="*/ 0 h 213"/>
            </a:gdLst>
            <a:ahLst/>
            <a:cxnLst>
              <a:cxn ang="0">
                <a:pos x="T0" y="T1"/>
              </a:cxn>
              <a:cxn ang="0">
                <a:pos x="T2" y="T3"/>
              </a:cxn>
              <a:cxn ang="0">
                <a:pos x="T4" y="T5"/>
              </a:cxn>
              <a:cxn ang="0">
                <a:pos x="T6" y="T7"/>
              </a:cxn>
              <a:cxn ang="0">
                <a:pos x="T8" y="T9"/>
              </a:cxn>
              <a:cxn ang="0">
                <a:pos x="T10" y="T11"/>
              </a:cxn>
              <a:cxn ang="0">
                <a:pos x="T12" y="T13"/>
              </a:cxn>
            </a:cxnLst>
            <a:rect l="0" t="0" r="r" b="b"/>
            <a:pathLst>
              <a:path w="68" h="213">
                <a:moveTo>
                  <a:pt x="11" y="0"/>
                </a:moveTo>
                <a:cubicBezTo>
                  <a:pt x="57" y="0"/>
                  <a:pt x="57" y="0"/>
                  <a:pt x="57" y="0"/>
                </a:cubicBezTo>
                <a:cubicBezTo>
                  <a:pt x="63" y="0"/>
                  <a:pt x="68" y="5"/>
                  <a:pt x="68" y="11"/>
                </a:cubicBezTo>
                <a:cubicBezTo>
                  <a:pt x="68" y="213"/>
                  <a:pt x="68" y="213"/>
                  <a:pt x="68" y="213"/>
                </a:cubicBezTo>
                <a:cubicBezTo>
                  <a:pt x="0" y="213"/>
                  <a:pt x="0" y="213"/>
                  <a:pt x="0" y="213"/>
                </a:cubicBezTo>
                <a:cubicBezTo>
                  <a:pt x="0" y="11"/>
                  <a:pt x="0" y="11"/>
                  <a:pt x="0" y="11"/>
                </a:cubicBezTo>
                <a:cubicBezTo>
                  <a:pt x="0" y="5"/>
                  <a:pt x="5" y="0"/>
                  <a:pt x="11" y="0"/>
                </a:cubicBezTo>
                <a:close/>
              </a:path>
            </a:pathLst>
          </a:custGeom>
          <a:solidFill>
            <a:schemeClr val="accent5">
              <a:lumMod val="75000"/>
            </a:schemeClr>
          </a:solidFill>
          <a:ln>
            <a:noFill/>
          </a:ln>
          <a:extLst/>
        </p:spPr>
        <p:txBody>
          <a:bodyPr vert="horz" wrap="square" lIns="81887" tIns="40943" rIns="81887" bIns="40943" numCol="1" anchor="t" anchorCtr="0" compatLnSpc="1">
            <a:prstTxWarp prst="textNoShape">
              <a:avLst/>
            </a:prstTxWarp>
          </a:bodyPr>
          <a:lstStyle/>
          <a:p>
            <a:endParaRPr lang="zh-CN" altLang="en-US"/>
          </a:p>
        </p:txBody>
      </p:sp>
      <p:sp>
        <p:nvSpPr>
          <p:cNvPr id="39" name="Freeform 20"/>
          <p:cNvSpPr>
            <a:spLocks/>
          </p:cNvSpPr>
          <p:nvPr/>
        </p:nvSpPr>
        <p:spPr bwMode="auto">
          <a:xfrm>
            <a:off x="5197937" y="1546232"/>
            <a:ext cx="266553" cy="1415574"/>
          </a:xfrm>
          <a:custGeom>
            <a:avLst/>
            <a:gdLst>
              <a:gd name="T0" fmla="*/ 11 w 68"/>
              <a:gd name="T1" fmla="*/ 0 h 364"/>
              <a:gd name="T2" fmla="*/ 57 w 68"/>
              <a:gd name="T3" fmla="*/ 0 h 364"/>
              <a:gd name="T4" fmla="*/ 68 w 68"/>
              <a:gd name="T5" fmla="*/ 11 h 364"/>
              <a:gd name="T6" fmla="*/ 68 w 68"/>
              <a:gd name="T7" fmla="*/ 238 h 364"/>
              <a:gd name="T8" fmla="*/ 68 w 68"/>
              <a:gd name="T9" fmla="*/ 364 h 364"/>
              <a:gd name="T10" fmla="*/ 0 w 68"/>
              <a:gd name="T11" fmla="*/ 364 h 364"/>
              <a:gd name="T12" fmla="*/ 0 w 68"/>
              <a:gd name="T13" fmla="*/ 238 h 364"/>
              <a:gd name="T14" fmla="*/ 0 w 68"/>
              <a:gd name="T15" fmla="*/ 11 h 364"/>
              <a:gd name="T16" fmla="*/ 11 w 68"/>
              <a:gd name="T17" fmla="*/ 0 h 36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68" h="364">
                <a:moveTo>
                  <a:pt x="11" y="0"/>
                </a:moveTo>
                <a:cubicBezTo>
                  <a:pt x="57" y="0"/>
                  <a:pt x="57" y="0"/>
                  <a:pt x="57" y="0"/>
                </a:cubicBezTo>
                <a:cubicBezTo>
                  <a:pt x="63" y="0"/>
                  <a:pt x="68" y="5"/>
                  <a:pt x="68" y="11"/>
                </a:cubicBezTo>
                <a:cubicBezTo>
                  <a:pt x="68" y="238"/>
                  <a:pt x="68" y="238"/>
                  <a:pt x="68" y="238"/>
                </a:cubicBezTo>
                <a:cubicBezTo>
                  <a:pt x="68" y="364"/>
                  <a:pt x="68" y="364"/>
                  <a:pt x="68" y="364"/>
                </a:cubicBezTo>
                <a:cubicBezTo>
                  <a:pt x="0" y="364"/>
                  <a:pt x="0" y="364"/>
                  <a:pt x="0" y="364"/>
                </a:cubicBezTo>
                <a:cubicBezTo>
                  <a:pt x="0" y="238"/>
                  <a:pt x="0" y="238"/>
                  <a:pt x="0" y="238"/>
                </a:cubicBezTo>
                <a:cubicBezTo>
                  <a:pt x="0" y="11"/>
                  <a:pt x="0" y="11"/>
                  <a:pt x="0" y="11"/>
                </a:cubicBezTo>
                <a:cubicBezTo>
                  <a:pt x="0" y="5"/>
                  <a:pt x="5" y="0"/>
                  <a:pt x="11" y="0"/>
                </a:cubicBezTo>
                <a:close/>
              </a:path>
            </a:pathLst>
          </a:custGeom>
          <a:solidFill>
            <a:schemeClr val="accent5">
              <a:lumMod val="75000"/>
            </a:schemeClr>
          </a:solidFill>
          <a:ln>
            <a:noFill/>
          </a:ln>
          <a:extLst/>
        </p:spPr>
        <p:txBody>
          <a:bodyPr vert="horz" wrap="square" lIns="81887" tIns="40943" rIns="81887" bIns="40943" numCol="1" anchor="t" anchorCtr="0" compatLnSpc="1">
            <a:prstTxWarp prst="textNoShape">
              <a:avLst/>
            </a:prstTxWarp>
          </a:bodyPr>
          <a:lstStyle/>
          <a:p>
            <a:endParaRPr lang="zh-CN" altLang="en-US"/>
          </a:p>
        </p:txBody>
      </p:sp>
      <p:sp>
        <p:nvSpPr>
          <p:cNvPr id="40" name="Freeform 21"/>
          <p:cNvSpPr>
            <a:spLocks/>
          </p:cNvSpPr>
          <p:nvPr/>
        </p:nvSpPr>
        <p:spPr bwMode="auto">
          <a:xfrm>
            <a:off x="5537503" y="2339747"/>
            <a:ext cx="266553" cy="622059"/>
          </a:xfrm>
          <a:custGeom>
            <a:avLst/>
            <a:gdLst>
              <a:gd name="T0" fmla="*/ 11 w 68"/>
              <a:gd name="T1" fmla="*/ 0 h 160"/>
              <a:gd name="T2" fmla="*/ 57 w 68"/>
              <a:gd name="T3" fmla="*/ 0 h 160"/>
              <a:gd name="T4" fmla="*/ 68 w 68"/>
              <a:gd name="T5" fmla="*/ 11 h 160"/>
              <a:gd name="T6" fmla="*/ 68 w 68"/>
              <a:gd name="T7" fmla="*/ 160 h 160"/>
              <a:gd name="T8" fmla="*/ 0 w 68"/>
              <a:gd name="T9" fmla="*/ 160 h 160"/>
              <a:gd name="T10" fmla="*/ 0 w 68"/>
              <a:gd name="T11" fmla="*/ 11 h 160"/>
              <a:gd name="T12" fmla="*/ 11 w 68"/>
              <a:gd name="T13" fmla="*/ 0 h 160"/>
            </a:gdLst>
            <a:ahLst/>
            <a:cxnLst>
              <a:cxn ang="0">
                <a:pos x="T0" y="T1"/>
              </a:cxn>
              <a:cxn ang="0">
                <a:pos x="T2" y="T3"/>
              </a:cxn>
              <a:cxn ang="0">
                <a:pos x="T4" y="T5"/>
              </a:cxn>
              <a:cxn ang="0">
                <a:pos x="T6" y="T7"/>
              </a:cxn>
              <a:cxn ang="0">
                <a:pos x="T8" y="T9"/>
              </a:cxn>
              <a:cxn ang="0">
                <a:pos x="T10" y="T11"/>
              </a:cxn>
              <a:cxn ang="0">
                <a:pos x="T12" y="T13"/>
              </a:cxn>
            </a:cxnLst>
            <a:rect l="0" t="0" r="r" b="b"/>
            <a:pathLst>
              <a:path w="68" h="160">
                <a:moveTo>
                  <a:pt x="11" y="0"/>
                </a:moveTo>
                <a:cubicBezTo>
                  <a:pt x="57" y="0"/>
                  <a:pt x="57" y="0"/>
                  <a:pt x="57" y="0"/>
                </a:cubicBezTo>
                <a:cubicBezTo>
                  <a:pt x="63" y="0"/>
                  <a:pt x="68" y="5"/>
                  <a:pt x="68" y="11"/>
                </a:cubicBezTo>
                <a:cubicBezTo>
                  <a:pt x="68" y="160"/>
                  <a:pt x="68" y="160"/>
                  <a:pt x="68" y="160"/>
                </a:cubicBezTo>
                <a:cubicBezTo>
                  <a:pt x="0" y="160"/>
                  <a:pt x="0" y="160"/>
                  <a:pt x="0" y="160"/>
                </a:cubicBezTo>
                <a:cubicBezTo>
                  <a:pt x="0" y="11"/>
                  <a:pt x="0" y="11"/>
                  <a:pt x="0" y="11"/>
                </a:cubicBezTo>
                <a:cubicBezTo>
                  <a:pt x="0" y="5"/>
                  <a:pt x="5" y="0"/>
                  <a:pt x="11" y="0"/>
                </a:cubicBezTo>
                <a:close/>
              </a:path>
            </a:pathLst>
          </a:custGeom>
          <a:solidFill>
            <a:schemeClr val="accent5">
              <a:lumMod val="75000"/>
            </a:schemeClr>
          </a:solidFill>
          <a:ln>
            <a:noFill/>
          </a:ln>
          <a:extLst/>
        </p:spPr>
        <p:txBody>
          <a:bodyPr vert="horz" wrap="square" lIns="81887" tIns="40943" rIns="81887" bIns="40943" numCol="1" anchor="t" anchorCtr="0" compatLnSpc="1">
            <a:prstTxWarp prst="textNoShape">
              <a:avLst/>
            </a:prstTxWarp>
          </a:bodyPr>
          <a:lstStyle/>
          <a:p>
            <a:endParaRPr lang="zh-CN" altLang="en-US"/>
          </a:p>
        </p:txBody>
      </p:sp>
      <p:sp>
        <p:nvSpPr>
          <p:cNvPr id="41" name="Freeform 22"/>
          <p:cNvSpPr>
            <a:spLocks/>
          </p:cNvSpPr>
          <p:nvPr/>
        </p:nvSpPr>
        <p:spPr bwMode="auto">
          <a:xfrm>
            <a:off x="6582772" y="1340768"/>
            <a:ext cx="266553" cy="1621037"/>
          </a:xfrm>
          <a:custGeom>
            <a:avLst/>
            <a:gdLst>
              <a:gd name="T0" fmla="*/ 11 w 68"/>
              <a:gd name="T1" fmla="*/ 0 h 417"/>
              <a:gd name="T2" fmla="*/ 57 w 68"/>
              <a:gd name="T3" fmla="*/ 0 h 417"/>
              <a:gd name="T4" fmla="*/ 68 w 68"/>
              <a:gd name="T5" fmla="*/ 11 h 417"/>
              <a:gd name="T6" fmla="*/ 68 w 68"/>
              <a:gd name="T7" fmla="*/ 238 h 417"/>
              <a:gd name="T8" fmla="*/ 68 w 68"/>
              <a:gd name="T9" fmla="*/ 417 h 417"/>
              <a:gd name="T10" fmla="*/ 0 w 68"/>
              <a:gd name="T11" fmla="*/ 417 h 417"/>
              <a:gd name="T12" fmla="*/ 0 w 68"/>
              <a:gd name="T13" fmla="*/ 238 h 417"/>
              <a:gd name="T14" fmla="*/ 0 w 68"/>
              <a:gd name="T15" fmla="*/ 11 h 417"/>
              <a:gd name="T16" fmla="*/ 11 w 68"/>
              <a:gd name="T17" fmla="*/ 0 h 41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68" h="417">
                <a:moveTo>
                  <a:pt x="11" y="0"/>
                </a:moveTo>
                <a:cubicBezTo>
                  <a:pt x="57" y="0"/>
                  <a:pt x="57" y="0"/>
                  <a:pt x="57" y="0"/>
                </a:cubicBezTo>
                <a:cubicBezTo>
                  <a:pt x="63" y="0"/>
                  <a:pt x="68" y="5"/>
                  <a:pt x="68" y="11"/>
                </a:cubicBezTo>
                <a:cubicBezTo>
                  <a:pt x="68" y="238"/>
                  <a:pt x="68" y="238"/>
                  <a:pt x="68" y="238"/>
                </a:cubicBezTo>
                <a:cubicBezTo>
                  <a:pt x="68" y="417"/>
                  <a:pt x="68" y="417"/>
                  <a:pt x="68" y="417"/>
                </a:cubicBezTo>
                <a:cubicBezTo>
                  <a:pt x="0" y="417"/>
                  <a:pt x="0" y="417"/>
                  <a:pt x="0" y="417"/>
                </a:cubicBezTo>
                <a:cubicBezTo>
                  <a:pt x="0" y="238"/>
                  <a:pt x="0" y="238"/>
                  <a:pt x="0" y="238"/>
                </a:cubicBezTo>
                <a:cubicBezTo>
                  <a:pt x="0" y="11"/>
                  <a:pt x="0" y="11"/>
                  <a:pt x="0" y="11"/>
                </a:cubicBezTo>
                <a:cubicBezTo>
                  <a:pt x="0" y="5"/>
                  <a:pt x="5" y="0"/>
                  <a:pt x="11" y="0"/>
                </a:cubicBezTo>
                <a:close/>
              </a:path>
            </a:pathLst>
          </a:custGeom>
          <a:solidFill>
            <a:schemeClr val="bg1">
              <a:lumMod val="85000"/>
            </a:schemeClr>
          </a:solidFill>
          <a:ln>
            <a:noFill/>
          </a:ln>
          <a:extLst/>
        </p:spPr>
        <p:txBody>
          <a:bodyPr vert="horz" wrap="square" lIns="81887" tIns="40943" rIns="81887" bIns="40943" numCol="1" anchor="t" anchorCtr="0" compatLnSpc="1">
            <a:prstTxWarp prst="textNoShape">
              <a:avLst/>
            </a:prstTxWarp>
          </a:bodyPr>
          <a:lstStyle/>
          <a:p>
            <a:endParaRPr lang="zh-CN" altLang="en-US"/>
          </a:p>
        </p:txBody>
      </p:sp>
      <p:sp>
        <p:nvSpPr>
          <p:cNvPr id="42" name="Freeform 23"/>
          <p:cNvSpPr>
            <a:spLocks/>
          </p:cNvSpPr>
          <p:nvPr/>
        </p:nvSpPr>
        <p:spPr bwMode="auto">
          <a:xfrm>
            <a:off x="6923130" y="1340768"/>
            <a:ext cx="265129" cy="1621037"/>
          </a:xfrm>
          <a:custGeom>
            <a:avLst/>
            <a:gdLst>
              <a:gd name="T0" fmla="*/ 11 w 68"/>
              <a:gd name="T1" fmla="*/ 0 h 417"/>
              <a:gd name="T2" fmla="*/ 57 w 68"/>
              <a:gd name="T3" fmla="*/ 0 h 417"/>
              <a:gd name="T4" fmla="*/ 68 w 68"/>
              <a:gd name="T5" fmla="*/ 11 h 417"/>
              <a:gd name="T6" fmla="*/ 68 w 68"/>
              <a:gd name="T7" fmla="*/ 238 h 417"/>
              <a:gd name="T8" fmla="*/ 68 w 68"/>
              <a:gd name="T9" fmla="*/ 417 h 417"/>
              <a:gd name="T10" fmla="*/ 0 w 68"/>
              <a:gd name="T11" fmla="*/ 417 h 417"/>
              <a:gd name="T12" fmla="*/ 0 w 68"/>
              <a:gd name="T13" fmla="*/ 238 h 417"/>
              <a:gd name="T14" fmla="*/ 0 w 68"/>
              <a:gd name="T15" fmla="*/ 11 h 417"/>
              <a:gd name="T16" fmla="*/ 11 w 68"/>
              <a:gd name="T17" fmla="*/ 0 h 41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68" h="417">
                <a:moveTo>
                  <a:pt x="11" y="0"/>
                </a:moveTo>
                <a:cubicBezTo>
                  <a:pt x="57" y="0"/>
                  <a:pt x="57" y="0"/>
                  <a:pt x="57" y="0"/>
                </a:cubicBezTo>
                <a:cubicBezTo>
                  <a:pt x="63" y="0"/>
                  <a:pt x="68" y="5"/>
                  <a:pt x="68" y="11"/>
                </a:cubicBezTo>
                <a:cubicBezTo>
                  <a:pt x="68" y="238"/>
                  <a:pt x="68" y="238"/>
                  <a:pt x="68" y="238"/>
                </a:cubicBezTo>
                <a:cubicBezTo>
                  <a:pt x="68" y="417"/>
                  <a:pt x="68" y="417"/>
                  <a:pt x="68" y="417"/>
                </a:cubicBezTo>
                <a:cubicBezTo>
                  <a:pt x="0" y="417"/>
                  <a:pt x="0" y="417"/>
                  <a:pt x="0" y="417"/>
                </a:cubicBezTo>
                <a:cubicBezTo>
                  <a:pt x="0" y="238"/>
                  <a:pt x="0" y="238"/>
                  <a:pt x="0" y="238"/>
                </a:cubicBezTo>
                <a:cubicBezTo>
                  <a:pt x="0" y="11"/>
                  <a:pt x="0" y="11"/>
                  <a:pt x="0" y="11"/>
                </a:cubicBezTo>
                <a:cubicBezTo>
                  <a:pt x="0" y="5"/>
                  <a:pt x="5" y="0"/>
                  <a:pt x="11" y="0"/>
                </a:cubicBezTo>
                <a:close/>
              </a:path>
            </a:pathLst>
          </a:custGeom>
          <a:solidFill>
            <a:schemeClr val="bg1">
              <a:lumMod val="85000"/>
            </a:schemeClr>
          </a:solidFill>
          <a:ln>
            <a:noFill/>
          </a:ln>
          <a:extLst/>
        </p:spPr>
        <p:txBody>
          <a:bodyPr vert="horz" wrap="square" lIns="81887" tIns="40943" rIns="81887" bIns="40943" numCol="1" anchor="t" anchorCtr="0" compatLnSpc="1">
            <a:prstTxWarp prst="textNoShape">
              <a:avLst/>
            </a:prstTxWarp>
          </a:bodyPr>
          <a:lstStyle/>
          <a:p>
            <a:endParaRPr lang="zh-CN" altLang="en-US"/>
          </a:p>
        </p:txBody>
      </p:sp>
      <p:sp>
        <p:nvSpPr>
          <p:cNvPr id="43" name="Freeform 24"/>
          <p:cNvSpPr>
            <a:spLocks/>
          </p:cNvSpPr>
          <p:nvPr/>
        </p:nvSpPr>
        <p:spPr bwMode="auto">
          <a:xfrm>
            <a:off x="7262064" y="1340768"/>
            <a:ext cx="265129" cy="1621037"/>
          </a:xfrm>
          <a:custGeom>
            <a:avLst/>
            <a:gdLst>
              <a:gd name="T0" fmla="*/ 11 w 68"/>
              <a:gd name="T1" fmla="*/ 0 h 417"/>
              <a:gd name="T2" fmla="*/ 57 w 68"/>
              <a:gd name="T3" fmla="*/ 0 h 417"/>
              <a:gd name="T4" fmla="*/ 68 w 68"/>
              <a:gd name="T5" fmla="*/ 11 h 417"/>
              <a:gd name="T6" fmla="*/ 68 w 68"/>
              <a:gd name="T7" fmla="*/ 238 h 417"/>
              <a:gd name="T8" fmla="*/ 68 w 68"/>
              <a:gd name="T9" fmla="*/ 417 h 417"/>
              <a:gd name="T10" fmla="*/ 0 w 68"/>
              <a:gd name="T11" fmla="*/ 417 h 417"/>
              <a:gd name="T12" fmla="*/ 0 w 68"/>
              <a:gd name="T13" fmla="*/ 238 h 417"/>
              <a:gd name="T14" fmla="*/ 0 w 68"/>
              <a:gd name="T15" fmla="*/ 11 h 417"/>
              <a:gd name="T16" fmla="*/ 11 w 68"/>
              <a:gd name="T17" fmla="*/ 0 h 41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68" h="417">
                <a:moveTo>
                  <a:pt x="11" y="0"/>
                </a:moveTo>
                <a:cubicBezTo>
                  <a:pt x="57" y="0"/>
                  <a:pt x="57" y="0"/>
                  <a:pt x="57" y="0"/>
                </a:cubicBezTo>
                <a:cubicBezTo>
                  <a:pt x="63" y="0"/>
                  <a:pt x="68" y="5"/>
                  <a:pt x="68" y="11"/>
                </a:cubicBezTo>
                <a:cubicBezTo>
                  <a:pt x="68" y="238"/>
                  <a:pt x="68" y="238"/>
                  <a:pt x="68" y="238"/>
                </a:cubicBezTo>
                <a:cubicBezTo>
                  <a:pt x="68" y="417"/>
                  <a:pt x="68" y="417"/>
                  <a:pt x="68" y="417"/>
                </a:cubicBezTo>
                <a:cubicBezTo>
                  <a:pt x="0" y="417"/>
                  <a:pt x="0" y="417"/>
                  <a:pt x="0" y="417"/>
                </a:cubicBezTo>
                <a:cubicBezTo>
                  <a:pt x="0" y="238"/>
                  <a:pt x="0" y="238"/>
                  <a:pt x="0" y="238"/>
                </a:cubicBezTo>
                <a:cubicBezTo>
                  <a:pt x="0" y="11"/>
                  <a:pt x="0" y="11"/>
                  <a:pt x="0" y="11"/>
                </a:cubicBezTo>
                <a:cubicBezTo>
                  <a:pt x="0" y="5"/>
                  <a:pt x="5" y="0"/>
                  <a:pt x="11" y="0"/>
                </a:cubicBezTo>
                <a:close/>
              </a:path>
            </a:pathLst>
          </a:custGeom>
          <a:solidFill>
            <a:schemeClr val="bg1">
              <a:lumMod val="85000"/>
            </a:schemeClr>
          </a:solidFill>
          <a:ln>
            <a:noFill/>
          </a:ln>
          <a:extLst/>
        </p:spPr>
        <p:txBody>
          <a:bodyPr vert="horz" wrap="square" lIns="81887" tIns="40943" rIns="81887" bIns="40943" numCol="1" anchor="t" anchorCtr="0" compatLnSpc="1">
            <a:prstTxWarp prst="textNoShape">
              <a:avLst/>
            </a:prstTxWarp>
          </a:bodyPr>
          <a:lstStyle/>
          <a:p>
            <a:endParaRPr lang="zh-CN" altLang="en-US"/>
          </a:p>
        </p:txBody>
      </p:sp>
      <p:sp>
        <p:nvSpPr>
          <p:cNvPr id="44" name="Freeform 25"/>
          <p:cNvSpPr>
            <a:spLocks/>
          </p:cNvSpPr>
          <p:nvPr/>
        </p:nvSpPr>
        <p:spPr bwMode="auto">
          <a:xfrm>
            <a:off x="7600998" y="1340768"/>
            <a:ext cx="266553" cy="1621037"/>
          </a:xfrm>
          <a:custGeom>
            <a:avLst/>
            <a:gdLst>
              <a:gd name="T0" fmla="*/ 11 w 68"/>
              <a:gd name="T1" fmla="*/ 0 h 417"/>
              <a:gd name="T2" fmla="*/ 57 w 68"/>
              <a:gd name="T3" fmla="*/ 0 h 417"/>
              <a:gd name="T4" fmla="*/ 68 w 68"/>
              <a:gd name="T5" fmla="*/ 11 h 417"/>
              <a:gd name="T6" fmla="*/ 68 w 68"/>
              <a:gd name="T7" fmla="*/ 238 h 417"/>
              <a:gd name="T8" fmla="*/ 68 w 68"/>
              <a:gd name="T9" fmla="*/ 417 h 417"/>
              <a:gd name="T10" fmla="*/ 0 w 68"/>
              <a:gd name="T11" fmla="*/ 417 h 417"/>
              <a:gd name="T12" fmla="*/ 0 w 68"/>
              <a:gd name="T13" fmla="*/ 238 h 417"/>
              <a:gd name="T14" fmla="*/ 0 w 68"/>
              <a:gd name="T15" fmla="*/ 11 h 417"/>
              <a:gd name="T16" fmla="*/ 11 w 68"/>
              <a:gd name="T17" fmla="*/ 0 h 41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68" h="417">
                <a:moveTo>
                  <a:pt x="11" y="0"/>
                </a:moveTo>
                <a:cubicBezTo>
                  <a:pt x="57" y="0"/>
                  <a:pt x="57" y="0"/>
                  <a:pt x="57" y="0"/>
                </a:cubicBezTo>
                <a:cubicBezTo>
                  <a:pt x="63" y="0"/>
                  <a:pt x="68" y="5"/>
                  <a:pt x="68" y="11"/>
                </a:cubicBezTo>
                <a:cubicBezTo>
                  <a:pt x="68" y="238"/>
                  <a:pt x="68" y="238"/>
                  <a:pt x="68" y="238"/>
                </a:cubicBezTo>
                <a:cubicBezTo>
                  <a:pt x="68" y="417"/>
                  <a:pt x="68" y="417"/>
                  <a:pt x="68" y="417"/>
                </a:cubicBezTo>
                <a:cubicBezTo>
                  <a:pt x="0" y="417"/>
                  <a:pt x="0" y="417"/>
                  <a:pt x="0" y="417"/>
                </a:cubicBezTo>
                <a:cubicBezTo>
                  <a:pt x="0" y="238"/>
                  <a:pt x="0" y="238"/>
                  <a:pt x="0" y="238"/>
                </a:cubicBezTo>
                <a:cubicBezTo>
                  <a:pt x="0" y="11"/>
                  <a:pt x="0" y="11"/>
                  <a:pt x="0" y="11"/>
                </a:cubicBezTo>
                <a:cubicBezTo>
                  <a:pt x="0" y="5"/>
                  <a:pt x="5" y="0"/>
                  <a:pt x="11" y="0"/>
                </a:cubicBezTo>
                <a:close/>
              </a:path>
            </a:pathLst>
          </a:custGeom>
          <a:solidFill>
            <a:schemeClr val="bg1">
              <a:lumMod val="85000"/>
            </a:schemeClr>
          </a:solidFill>
          <a:ln>
            <a:noFill/>
          </a:ln>
          <a:extLst/>
        </p:spPr>
        <p:txBody>
          <a:bodyPr vert="horz" wrap="square" lIns="81887" tIns="40943" rIns="81887" bIns="40943" numCol="1" anchor="t" anchorCtr="0" compatLnSpc="1">
            <a:prstTxWarp prst="textNoShape">
              <a:avLst/>
            </a:prstTxWarp>
          </a:bodyPr>
          <a:lstStyle/>
          <a:p>
            <a:endParaRPr lang="zh-CN" altLang="en-US"/>
          </a:p>
        </p:txBody>
      </p:sp>
      <p:sp>
        <p:nvSpPr>
          <p:cNvPr id="45" name="Freeform 26"/>
          <p:cNvSpPr>
            <a:spLocks/>
          </p:cNvSpPr>
          <p:nvPr/>
        </p:nvSpPr>
        <p:spPr bwMode="auto">
          <a:xfrm>
            <a:off x="7600998" y="1539145"/>
            <a:ext cx="266553" cy="1422659"/>
          </a:xfrm>
          <a:custGeom>
            <a:avLst/>
            <a:gdLst>
              <a:gd name="T0" fmla="*/ 11 w 68"/>
              <a:gd name="T1" fmla="*/ 0 h 366"/>
              <a:gd name="T2" fmla="*/ 57 w 68"/>
              <a:gd name="T3" fmla="*/ 0 h 366"/>
              <a:gd name="T4" fmla="*/ 68 w 68"/>
              <a:gd name="T5" fmla="*/ 11 h 366"/>
              <a:gd name="T6" fmla="*/ 68 w 68"/>
              <a:gd name="T7" fmla="*/ 238 h 366"/>
              <a:gd name="T8" fmla="*/ 68 w 68"/>
              <a:gd name="T9" fmla="*/ 366 h 366"/>
              <a:gd name="T10" fmla="*/ 0 w 68"/>
              <a:gd name="T11" fmla="*/ 366 h 366"/>
              <a:gd name="T12" fmla="*/ 0 w 68"/>
              <a:gd name="T13" fmla="*/ 238 h 366"/>
              <a:gd name="T14" fmla="*/ 0 w 68"/>
              <a:gd name="T15" fmla="*/ 11 h 366"/>
              <a:gd name="T16" fmla="*/ 11 w 68"/>
              <a:gd name="T17" fmla="*/ 0 h 36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68" h="366">
                <a:moveTo>
                  <a:pt x="11" y="0"/>
                </a:moveTo>
                <a:cubicBezTo>
                  <a:pt x="57" y="0"/>
                  <a:pt x="57" y="0"/>
                  <a:pt x="57" y="0"/>
                </a:cubicBezTo>
                <a:cubicBezTo>
                  <a:pt x="63" y="0"/>
                  <a:pt x="68" y="5"/>
                  <a:pt x="68" y="11"/>
                </a:cubicBezTo>
                <a:cubicBezTo>
                  <a:pt x="68" y="238"/>
                  <a:pt x="68" y="238"/>
                  <a:pt x="68" y="238"/>
                </a:cubicBezTo>
                <a:cubicBezTo>
                  <a:pt x="68" y="366"/>
                  <a:pt x="68" y="366"/>
                  <a:pt x="68" y="366"/>
                </a:cubicBezTo>
                <a:cubicBezTo>
                  <a:pt x="0" y="366"/>
                  <a:pt x="0" y="366"/>
                  <a:pt x="0" y="366"/>
                </a:cubicBezTo>
                <a:cubicBezTo>
                  <a:pt x="0" y="238"/>
                  <a:pt x="0" y="238"/>
                  <a:pt x="0" y="238"/>
                </a:cubicBezTo>
                <a:cubicBezTo>
                  <a:pt x="0" y="11"/>
                  <a:pt x="0" y="11"/>
                  <a:pt x="0" y="11"/>
                </a:cubicBezTo>
                <a:cubicBezTo>
                  <a:pt x="0" y="5"/>
                  <a:pt x="5" y="0"/>
                  <a:pt x="11" y="0"/>
                </a:cubicBezTo>
                <a:close/>
              </a:path>
            </a:pathLst>
          </a:custGeom>
          <a:solidFill>
            <a:schemeClr val="accent2"/>
          </a:solidFill>
          <a:ln>
            <a:noFill/>
          </a:ln>
          <a:extLst/>
        </p:spPr>
        <p:txBody>
          <a:bodyPr vert="horz" wrap="square" lIns="81887" tIns="40943" rIns="81887" bIns="40943" numCol="1" anchor="t" anchorCtr="0" compatLnSpc="1">
            <a:prstTxWarp prst="textNoShape">
              <a:avLst/>
            </a:prstTxWarp>
          </a:bodyPr>
          <a:lstStyle/>
          <a:p>
            <a:endParaRPr lang="zh-CN" altLang="en-US"/>
          </a:p>
        </p:txBody>
      </p:sp>
      <p:sp>
        <p:nvSpPr>
          <p:cNvPr id="46" name="Freeform 27"/>
          <p:cNvSpPr>
            <a:spLocks/>
          </p:cNvSpPr>
          <p:nvPr/>
        </p:nvSpPr>
        <p:spPr bwMode="auto">
          <a:xfrm>
            <a:off x="7262064" y="1802708"/>
            <a:ext cx="265129" cy="1159099"/>
          </a:xfrm>
          <a:custGeom>
            <a:avLst/>
            <a:gdLst>
              <a:gd name="T0" fmla="*/ 11 w 68"/>
              <a:gd name="T1" fmla="*/ 0 h 298"/>
              <a:gd name="T2" fmla="*/ 57 w 68"/>
              <a:gd name="T3" fmla="*/ 0 h 298"/>
              <a:gd name="T4" fmla="*/ 68 w 68"/>
              <a:gd name="T5" fmla="*/ 11 h 298"/>
              <a:gd name="T6" fmla="*/ 68 w 68"/>
              <a:gd name="T7" fmla="*/ 238 h 298"/>
              <a:gd name="T8" fmla="*/ 68 w 68"/>
              <a:gd name="T9" fmla="*/ 298 h 298"/>
              <a:gd name="T10" fmla="*/ 0 w 68"/>
              <a:gd name="T11" fmla="*/ 298 h 298"/>
              <a:gd name="T12" fmla="*/ 0 w 68"/>
              <a:gd name="T13" fmla="*/ 238 h 298"/>
              <a:gd name="T14" fmla="*/ 0 w 68"/>
              <a:gd name="T15" fmla="*/ 11 h 298"/>
              <a:gd name="T16" fmla="*/ 11 w 68"/>
              <a:gd name="T17" fmla="*/ 0 h 29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68" h="298">
                <a:moveTo>
                  <a:pt x="11" y="0"/>
                </a:moveTo>
                <a:cubicBezTo>
                  <a:pt x="57" y="0"/>
                  <a:pt x="57" y="0"/>
                  <a:pt x="57" y="0"/>
                </a:cubicBezTo>
                <a:cubicBezTo>
                  <a:pt x="63" y="0"/>
                  <a:pt x="68" y="5"/>
                  <a:pt x="68" y="11"/>
                </a:cubicBezTo>
                <a:cubicBezTo>
                  <a:pt x="68" y="238"/>
                  <a:pt x="68" y="238"/>
                  <a:pt x="68" y="238"/>
                </a:cubicBezTo>
                <a:cubicBezTo>
                  <a:pt x="68" y="298"/>
                  <a:pt x="68" y="298"/>
                  <a:pt x="68" y="298"/>
                </a:cubicBezTo>
                <a:cubicBezTo>
                  <a:pt x="0" y="298"/>
                  <a:pt x="0" y="298"/>
                  <a:pt x="0" y="298"/>
                </a:cubicBezTo>
                <a:cubicBezTo>
                  <a:pt x="0" y="238"/>
                  <a:pt x="0" y="238"/>
                  <a:pt x="0" y="238"/>
                </a:cubicBezTo>
                <a:cubicBezTo>
                  <a:pt x="0" y="11"/>
                  <a:pt x="0" y="11"/>
                  <a:pt x="0" y="11"/>
                </a:cubicBezTo>
                <a:cubicBezTo>
                  <a:pt x="0" y="5"/>
                  <a:pt x="5" y="0"/>
                  <a:pt x="11" y="0"/>
                </a:cubicBezTo>
                <a:close/>
              </a:path>
            </a:pathLst>
          </a:custGeom>
          <a:solidFill>
            <a:schemeClr val="accent2"/>
          </a:solidFill>
          <a:ln>
            <a:noFill/>
          </a:ln>
          <a:extLst/>
        </p:spPr>
        <p:txBody>
          <a:bodyPr vert="horz" wrap="square" lIns="81887" tIns="40943" rIns="81887" bIns="40943" numCol="1" anchor="t" anchorCtr="0" compatLnSpc="1">
            <a:prstTxWarp prst="textNoShape">
              <a:avLst/>
            </a:prstTxWarp>
          </a:bodyPr>
          <a:lstStyle/>
          <a:p>
            <a:endParaRPr lang="zh-CN" altLang="en-US"/>
          </a:p>
        </p:txBody>
      </p:sp>
      <p:sp>
        <p:nvSpPr>
          <p:cNvPr id="47" name="Freeform 28"/>
          <p:cNvSpPr>
            <a:spLocks/>
          </p:cNvSpPr>
          <p:nvPr/>
        </p:nvSpPr>
        <p:spPr bwMode="auto">
          <a:xfrm>
            <a:off x="6923130" y="2132865"/>
            <a:ext cx="265129" cy="828940"/>
          </a:xfrm>
          <a:custGeom>
            <a:avLst/>
            <a:gdLst>
              <a:gd name="T0" fmla="*/ 11 w 68"/>
              <a:gd name="T1" fmla="*/ 0 h 213"/>
              <a:gd name="T2" fmla="*/ 57 w 68"/>
              <a:gd name="T3" fmla="*/ 0 h 213"/>
              <a:gd name="T4" fmla="*/ 68 w 68"/>
              <a:gd name="T5" fmla="*/ 11 h 213"/>
              <a:gd name="T6" fmla="*/ 68 w 68"/>
              <a:gd name="T7" fmla="*/ 213 h 213"/>
              <a:gd name="T8" fmla="*/ 0 w 68"/>
              <a:gd name="T9" fmla="*/ 213 h 213"/>
              <a:gd name="T10" fmla="*/ 0 w 68"/>
              <a:gd name="T11" fmla="*/ 11 h 213"/>
              <a:gd name="T12" fmla="*/ 11 w 68"/>
              <a:gd name="T13" fmla="*/ 0 h 213"/>
            </a:gdLst>
            <a:ahLst/>
            <a:cxnLst>
              <a:cxn ang="0">
                <a:pos x="T0" y="T1"/>
              </a:cxn>
              <a:cxn ang="0">
                <a:pos x="T2" y="T3"/>
              </a:cxn>
              <a:cxn ang="0">
                <a:pos x="T4" y="T5"/>
              </a:cxn>
              <a:cxn ang="0">
                <a:pos x="T6" y="T7"/>
              </a:cxn>
              <a:cxn ang="0">
                <a:pos x="T8" y="T9"/>
              </a:cxn>
              <a:cxn ang="0">
                <a:pos x="T10" y="T11"/>
              </a:cxn>
              <a:cxn ang="0">
                <a:pos x="T12" y="T13"/>
              </a:cxn>
            </a:cxnLst>
            <a:rect l="0" t="0" r="r" b="b"/>
            <a:pathLst>
              <a:path w="68" h="213">
                <a:moveTo>
                  <a:pt x="11" y="0"/>
                </a:moveTo>
                <a:cubicBezTo>
                  <a:pt x="57" y="0"/>
                  <a:pt x="57" y="0"/>
                  <a:pt x="57" y="0"/>
                </a:cubicBezTo>
                <a:cubicBezTo>
                  <a:pt x="63" y="0"/>
                  <a:pt x="68" y="5"/>
                  <a:pt x="68" y="11"/>
                </a:cubicBezTo>
                <a:cubicBezTo>
                  <a:pt x="68" y="213"/>
                  <a:pt x="68" y="213"/>
                  <a:pt x="68" y="213"/>
                </a:cubicBezTo>
                <a:cubicBezTo>
                  <a:pt x="0" y="213"/>
                  <a:pt x="0" y="213"/>
                  <a:pt x="0" y="213"/>
                </a:cubicBezTo>
                <a:cubicBezTo>
                  <a:pt x="0" y="11"/>
                  <a:pt x="0" y="11"/>
                  <a:pt x="0" y="11"/>
                </a:cubicBezTo>
                <a:cubicBezTo>
                  <a:pt x="0" y="5"/>
                  <a:pt x="5" y="0"/>
                  <a:pt x="11" y="0"/>
                </a:cubicBezTo>
                <a:close/>
              </a:path>
            </a:pathLst>
          </a:custGeom>
          <a:solidFill>
            <a:schemeClr val="accent2"/>
          </a:solidFill>
          <a:ln>
            <a:noFill/>
          </a:ln>
          <a:extLst/>
        </p:spPr>
        <p:txBody>
          <a:bodyPr vert="horz" wrap="square" lIns="81887" tIns="40943" rIns="81887" bIns="40943" numCol="1" anchor="t" anchorCtr="0" compatLnSpc="1">
            <a:prstTxWarp prst="textNoShape">
              <a:avLst/>
            </a:prstTxWarp>
          </a:bodyPr>
          <a:lstStyle/>
          <a:p>
            <a:endParaRPr lang="zh-CN" altLang="en-US"/>
          </a:p>
        </p:txBody>
      </p:sp>
      <p:sp>
        <p:nvSpPr>
          <p:cNvPr id="48" name="Freeform 29"/>
          <p:cNvSpPr>
            <a:spLocks/>
          </p:cNvSpPr>
          <p:nvPr/>
        </p:nvSpPr>
        <p:spPr bwMode="auto">
          <a:xfrm>
            <a:off x="6582772" y="2475778"/>
            <a:ext cx="266553" cy="486028"/>
          </a:xfrm>
          <a:custGeom>
            <a:avLst/>
            <a:gdLst>
              <a:gd name="T0" fmla="*/ 11 w 68"/>
              <a:gd name="T1" fmla="*/ 0 h 125"/>
              <a:gd name="T2" fmla="*/ 57 w 68"/>
              <a:gd name="T3" fmla="*/ 0 h 125"/>
              <a:gd name="T4" fmla="*/ 68 w 68"/>
              <a:gd name="T5" fmla="*/ 11 h 125"/>
              <a:gd name="T6" fmla="*/ 68 w 68"/>
              <a:gd name="T7" fmla="*/ 125 h 125"/>
              <a:gd name="T8" fmla="*/ 0 w 68"/>
              <a:gd name="T9" fmla="*/ 125 h 125"/>
              <a:gd name="T10" fmla="*/ 0 w 68"/>
              <a:gd name="T11" fmla="*/ 11 h 125"/>
              <a:gd name="T12" fmla="*/ 11 w 68"/>
              <a:gd name="T13" fmla="*/ 0 h 125"/>
            </a:gdLst>
            <a:ahLst/>
            <a:cxnLst>
              <a:cxn ang="0">
                <a:pos x="T0" y="T1"/>
              </a:cxn>
              <a:cxn ang="0">
                <a:pos x="T2" y="T3"/>
              </a:cxn>
              <a:cxn ang="0">
                <a:pos x="T4" y="T5"/>
              </a:cxn>
              <a:cxn ang="0">
                <a:pos x="T6" y="T7"/>
              </a:cxn>
              <a:cxn ang="0">
                <a:pos x="T8" y="T9"/>
              </a:cxn>
              <a:cxn ang="0">
                <a:pos x="T10" y="T11"/>
              </a:cxn>
              <a:cxn ang="0">
                <a:pos x="T12" y="T13"/>
              </a:cxn>
            </a:cxnLst>
            <a:rect l="0" t="0" r="r" b="b"/>
            <a:pathLst>
              <a:path w="68" h="125">
                <a:moveTo>
                  <a:pt x="11" y="0"/>
                </a:moveTo>
                <a:cubicBezTo>
                  <a:pt x="57" y="0"/>
                  <a:pt x="57" y="0"/>
                  <a:pt x="57" y="0"/>
                </a:cubicBezTo>
                <a:cubicBezTo>
                  <a:pt x="63" y="0"/>
                  <a:pt x="68" y="5"/>
                  <a:pt x="68" y="11"/>
                </a:cubicBezTo>
                <a:cubicBezTo>
                  <a:pt x="68" y="125"/>
                  <a:pt x="68" y="125"/>
                  <a:pt x="68" y="125"/>
                </a:cubicBezTo>
                <a:cubicBezTo>
                  <a:pt x="0" y="125"/>
                  <a:pt x="0" y="125"/>
                  <a:pt x="0" y="125"/>
                </a:cubicBezTo>
                <a:cubicBezTo>
                  <a:pt x="0" y="11"/>
                  <a:pt x="0" y="11"/>
                  <a:pt x="0" y="11"/>
                </a:cubicBezTo>
                <a:cubicBezTo>
                  <a:pt x="0" y="5"/>
                  <a:pt x="5" y="0"/>
                  <a:pt x="11" y="0"/>
                </a:cubicBezTo>
                <a:close/>
              </a:path>
            </a:pathLst>
          </a:custGeom>
          <a:solidFill>
            <a:schemeClr val="accent2"/>
          </a:solidFill>
          <a:ln>
            <a:noFill/>
          </a:ln>
          <a:extLst/>
        </p:spPr>
        <p:txBody>
          <a:bodyPr vert="horz" wrap="square" lIns="81887" tIns="40943" rIns="81887" bIns="40943" numCol="1" anchor="t" anchorCtr="0" compatLnSpc="1">
            <a:prstTxWarp prst="textNoShape">
              <a:avLst/>
            </a:prstTxWarp>
          </a:bodyPr>
          <a:lstStyle/>
          <a:p>
            <a:endParaRPr lang="zh-CN" altLang="en-US"/>
          </a:p>
        </p:txBody>
      </p:sp>
      <p:sp>
        <p:nvSpPr>
          <p:cNvPr id="49" name="Freeform 30"/>
          <p:cNvSpPr>
            <a:spLocks/>
          </p:cNvSpPr>
          <p:nvPr/>
        </p:nvSpPr>
        <p:spPr bwMode="auto">
          <a:xfrm>
            <a:off x="8646741" y="1340768"/>
            <a:ext cx="266553" cy="1621037"/>
          </a:xfrm>
          <a:custGeom>
            <a:avLst/>
            <a:gdLst>
              <a:gd name="T0" fmla="*/ 11 w 68"/>
              <a:gd name="T1" fmla="*/ 0 h 417"/>
              <a:gd name="T2" fmla="*/ 56 w 68"/>
              <a:gd name="T3" fmla="*/ 0 h 417"/>
              <a:gd name="T4" fmla="*/ 68 w 68"/>
              <a:gd name="T5" fmla="*/ 11 h 417"/>
              <a:gd name="T6" fmla="*/ 68 w 68"/>
              <a:gd name="T7" fmla="*/ 238 h 417"/>
              <a:gd name="T8" fmla="*/ 68 w 68"/>
              <a:gd name="T9" fmla="*/ 417 h 417"/>
              <a:gd name="T10" fmla="*/ 0 w 68"/>
              <a:gd name="T11" fmla="*/ 417 h 417"/>
              <a:gd name="T12" fmla="*/ 0 w 68"/>
              <a:gd name="T13" fmla="*/ 238 h 417"/>
              <a:gd name="T14" fmla="*/ 0 w 68"/>
              <a:gd name="T15" fmla="*/ 11 h 417"/>
              <a:gd name="T16" fmla="*/ 11 w 68"/>
              <a:gd name="T17" fmla="*/ 0 h 41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68" h="417">
                <a:moveTo>
                  <a:pt x="11" y="0"/>
                </a:moveTo>
                <a:cubicBezTo>
                  <a:pt x="56" y="0"/>
                  <a:pt x="56" y="0"/>
                  <a:pt x="56" y="0"/>
                </a:cubicBezTo>
                <a:cubicBezTo>
                  <a:pt x="63" y="0"/>
                  <a:pt x="68" y="5"/>
                  <a:pt x="68" y="11"/>
                </a:cubicBezTo>
                <a:cubicBezTo>
                  <a:pt x="68" y="238"/>
                  <a:pt x="68" y="238"/>
                  <a:pt x="68" y="238"/>
                </a:cubicBezTo>
                <a:cubicBezTo>
                  <a:pt x="68" y="417"/>
                  <a:pt x="68" y="417"/>
                  <a:pt x="68" y="417"/>
                </a:cubicBezTo>
                <a:cubicBezTo>
                  <a:pt x="0" y="417"/>
                  <a:pt x="0" y="417"/>
                  <a:pt x="0" y="417"/>
                </a:cubicBezTo>
                <a:cubicBezTo>
                  <a:pt x="0" y="238"/>
                  <a:pt x="0" y="238"/>
                  <a:pt x="0" y="238"/>
                </a:cubicBezTo>
                <a:cubicBezTo>
                  <a:pt x="0" y="11"/>
                  <a:pt x="0" y="11"/>
                  <a:pt x="0" y="11"/>
                </a:cubicBezTo>
                <a:cubicBezTo>
                  <a:pt x="0" y="5"/>
                  <a:pt x="5" y="0"/>
                  <a:pt x="11" y="0"/>
                </a:cubicBezTo>
                <a:close/>
              </a:path>
            </a:pathLst>
          </a:custGeom>
          <a:solidFill>
            <a:schemeClr val="bg1">
              <a:lumMod val="85000"/>
            </a:schemeClr>
          </a:solidFill>
          <a:ln>
            <a:noFill/>
          </a:ln>
          <a:extLst/>
        </p:spPr>
        <p:txBody>
          <a:bodyPr vert="horz" wrap="square" lIns="81887" tIns="40943" rIns="81887" bIns="40943" numCol="1" anchor="t" anchorCtr="0" compatLnSpc="1">
            <a:prstTxWarp prst="textNoShape">
              <a:avLst/>
            </a:prstTxWarp>
          </a:bodyPr>
          <a:lstStyle/>
          <a:p>
            <a:endParaRPr lang="zh-CN" altLang="en-US"/>
          </a:p>
        </p:txBody>
      </p:sp>
      <p:sp>
        <p:nvSpPr>
          <p:cNvPr id="50" name="Freeform 31"/>
          <p:cNvSpPr>
            <a:spLocks/>
          </p:cNvSpPr>
          <p:nvPr/>
        </p:nvSpPr>
        <p:spPr bwMode="auto">
          <a:xfrm>
            <a:off x="8986466" y="1340768"/>
            <a:ext cx="266553" cy="1621037"/>
          </a:xfrm>
          <a:custGeom>
            <a:avLst/>
            <a:gdLst>
              <a:gd name="T0" fmla="*/ 11 w 68"/>
              <a:gd name="T1" fmla="*/ 0 h 417"/>
              <a:gd name="T2" fmla="*/ 57 w 68"/>
              <a:gd name="T3" fmla="*/ 0 h 417"/>
              <a:gd name="T4" fmla="*/ 68 w 68"/>
              <a:gd name="T5" fmla="*/ 11 h 417"/>
              <a:gd name="T6" fmla="*/ 68 w 68"/>
              <a:gd name="T7" fmla="*/ 238 h 417"/>
              <a:gd name="T8" fmla="*/ 68 w 68"/>
              <a:gd name="T9" fmla="*/ 417 h 417"/>
              <a:gd name="T10" fmla="*/ 0 w 68"/>
              <a:gd name="T11" fmla="*/ 417 h 417"/>
              <a:gd name="T12" fmla="*/ 0 w 68"/>
              <a:gd name="T13" fmla="*/ 238 h 417"/>
              <a:gd name="T14" fmla="*/ 0 w 68"/>
              <a:gd name="T15" fmla="*/ 11 h 417"/>
              <a:gd name="T16" fmla="*/ 11 w 68"/>
              <a:gd name="T17" fmla="*/ 0 h 41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68" h="417">
                <a:moveTo>
                  <a:pt x="11" y="0"/>
                </a:moveTo>
                <a:cubicBezTo>
                  <a:pt x="57" y="0"/>
                  <a:pt x="57" y="0"/>
                  <a:pt x="57" y="0"/>
                </a:cubicBezTo>
                <a:cubicBezTo>
                  <a:pt x="63" y="0"/>
                  <a:pt x="68" y="5"/>
                  <a:pt x="68" y="11"/>
                </a:cubicBezTo>
                <a:cubicBezTo>
                  <a:pt x="68" y="238"/>
                  <a:pt x="68" y="238"/>
                  <a:pt x="68" y="238"/>
                </a:cubicBezTo>
                <a:cubicBezTo>
                  <a:pt x="68" y="417"/>
                  <a:pt x="68" y="417"/>
                  <a:pt x="68" y="417"/>
                </a:cubicBezTo>
                <a:cubicBezTo>
                  <a:pt x="0" y="417"/>
                  <a:pt x="0" y="417"/>
                  <a:pt x="0" y="417"/>
                </a:cubicBezTo>
                <a:cubicBezTo>
                  <a:pt x="0" y="238"/>
                  <a:pt x="0" y="238"/>
                  <a:pt x="0" y="238"/>
                </a:cubicBezTo>
                <a:cubicBezTo>
                  <a:pt x="0" y="11"/>
                  <a:pt x="0" y="11"/>
                  <a:pt x="0" y="11"/>
                </a:cubicBezTo>
                <a:cubicBezTo>
                  <a:pt x="0" y="5"/>
                  <a:pt x="5" y="0"/>
                  <a:pt x="11" y="0"/>
                </a:cubicBezTo>
                <a:close/>
              </a:path>
            </a:pathLst>
          </a:custGeom>
          <a:solidFill>
            <a:schemeClr val="bg1">
              <a:lumMod val="85000"/>
            </a:schemeClr>
          </a:solidFill>
          <a:ln>
            <a:noFill/>
          </a:ln>
          <a:extLst/>
        </p:spPr>
        <p:txBody>
          <a:bodyPr vert="horz" wrap="square" lIns="81887" tIns="40943" rIns="81887" bIns="40943" numCol="1" anchor="t" anchorCtr="0" compatLnSpc="1">
            <a:prstTxWarp prst="textNoShape">
              <a:avLst/>
            </a:prstTxWarp>
          </a:bodyPr>
          <a:lstStyle/>
          <a:p>
            <a:endParaRPr lang="zh-CN" altLang="en-US"/>
          </a:p>
        </p:txBody>
      </p:sp>
      <p:sp>
        <p:nvSpPr>
          <p:cNvPr id="51" name="Freeform 32"/>
          <p:cNvSpPr>
            <a:spLocks/>
          </p:cNvSpPr>
          <p:nvPr/>
        </p:nvSpPr>
        <p:spPr bwMode="auto">
          <a:xfrm>
            <a:off x="9326191" y="1340768"/>
            <a:ext cx="265129" cy="1621037"/>
          </a:xfrm>
          <a:custGeom>
            <a:avLst/>
            <a:gdLst>
              <a:gd name="T0" fmla="*/ 11 w 68"/>
              <a:gd name="T1" fmla="*/ 0 h 417"/>
              <a:gd name="T2" fmla="*/ 57 w 68"/>
              <a:gd name="T3" fmla="*/ 0 h 417"/>
              <a:gd name="T4" fmla="*/ 68 w 68"/>
              <a:gd name="T5" fmla="*/ 11 h 417"/>
              <a:gd name="T6" fmla="*/ 68 w 68"/>
              <a:gd name="T7" fmla="*/ 238 h 417"/>
              <a:gd name="T8" fmla="*/ 68 w 68"/>
              <a:gd name="T9" fmla="*/ 417 h 417"/>
              <a:gd name="T10" fmla="*/ 0 w 68"/>
              <a:gd name="T11" fmla="*/ 417 h 417"/>
              <a:gd name="T12" fmla="*/ 0 w 68"/>
              <a:gd name="T13" fmla="*/ 238 h 417"/>
              <a:gd name="T14" fmla="*/ 0 w 68"/>
              <a:gd name="T15" fmla="*/ 11 h 417"/>
              <a:gd name="T16" fmla="*/ 11 w 68"/>
              <a:gd name="T17" fmla="*/ 0 h 41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68" h="417">
                <a:moveTo>
                  <a:pt x="11" y="0"/>
                </a:moveTo>
                <a:cubicBezTo>
                  <a:pt x="57" y="0"/>
                  <a:pt x="57" y="0"/>
                  <a:pt x="57" y="0"/>
                </a:cubicBezTo>
                <a:cubicBezTo>
                  <a:pt x="63" y="0"/>
                  <a:pt x="68" y="5"/>
                  <a:pt x="68" y="11"/>
                </a:cubicBezTo>
                <a:cubicBezTo>
                  <a:pt x="68" y="238"/>
                  <a:pt x="68" y="238"/>
                  <a:pt x="68" y="238"/>
                </a:cubicBezTo>
                <a:cubicBezTo>
                  <a:pt x="68" y="417"/>
                  <a:pt x="68" y="417"/>
                  <a:pt x="68" y="417"/>
                </a:cubicBezTo>
                <a:cubicBezTo>
                  <a:pt x="0" y="417"/>
                  <a:pt x="0" y="417"/>
                  <a:pt x="0" y="417"/>
                </a:cubicBezTo>
                <a:cubicBezTo>
                  <a:pt x="0" y="238"/>
                  <a:pt x="0" y="238"/>
                  <a:pt x="0" y="238"/>
                </a:cubicBezTo>
                <a:cubicBezTo>
                  <a:pt x="0" y="11"/>
                  <a:pt x="0" y="11"/>
                  <a:pt x="0" y="11"/>
                </a:cubicBezTo>
                <a:cubicBezTo>
                  <a:pt x="0" y="5"/>
                  <a:pt x="5" y="0"/>
                  <a:pt x="11" y="0"/>
                </a:cubicBezTo>
                <a:close/>
              </a:path>
            </a:pathLst>
          </a:custGeom>
          <a:solidFill>
            <a:schemeClr val="bg1">
              <a:lumMod val="85000"/>
            </a:schemeClr>
          </a:solidFill>
          <a:ln>
            <a:noFill/>
          </a:ln>
          <a:extLst/>
        </p:spPr>
        <p:txBody>
          <a:bodyPr vert="horz" wrap="square" lIns="81887" tIns="40943" rIns="81887" bIns="40943" numCol="1" anchor="t" anchorCtr="0" compatLnSpc="1">
            <a:prstTxWarp prst="textNoShape">
              <a:avLst/>
            </a:prstTxWarp>
          </a:bodyPr>
          <a:lstStyle/>
          <a:p>
            <a:endParaRPr lang="zh-CN" altLang="en-US"/>
          </a:p>
        </p:txBody>
      </p:sp>
      <p:sp>
        <p:nvSpPr>
          <p:cNvPr id="52" name="Freeform 33"/>
          <p:cNvSpPr>
            <a:spLocks/>
          </p:cNvSpPr>
          <p:nvPr/>
        </p:nvSpPr>
        <p:spPr bwMode="auto">
          <a:xfrm>
            <a:off x="9664492" y="1340768"/>
            <a:ext cx="265129" cy="1621037"/>
          </a:xfrm>
          <a:custGeom>
            <a:avLst/>
            <a:gdLst>
              <a:gd name="T0" fmla="*/ 11 w 68"/>
              <a:gd name="T1" fmla="*/ 0 h 417"/>
              <a:gd name="T2" fmla="*/ 57 w 68"/>
              <a:gd name="T3" fmla="*/ 0 h 417"/>
              <a:gd name="T4" fmla="*/ 68 w 68"/>
              <a:gd name="T5" fmla="*/ 11 h 417"/>
              <a:gd name="T6" fmla="*/ 68 w 68"/>
              <a:gd name="T7" fmla="*/ 238 h 417"/>
              <a:gd name="T8" fmla="*/ 68 w 68"/>
              <a:gd name="T9" fmla="*/ 417 h 417"/>
              <a:gd name="T10" fmla="*/ 0 w 68"/>
              <a:gd name="T11" fmla="*/ 417 h 417"/>
              <a:gd name="T12" fmla="*/ 0 w 68"/>
              <a:gd name="T13" fmla="*/ 238 h 417"/>
              <a:gd name="T14" fmla="*/ 0 w 68"/>
              <a:gd name="T15" fmla="*/ 11 h 417"/>
              <a:gd name="T16" fmla="*/ 11 w 68"/>
              <a:gd name="T17" fmla="*/ 0 h 41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68" h="417">
                <a:moveTo>
                  <a:pt x="11" y="0"/>
                </a:moveTo>
                <a:cubicBezTo>
                  <a:pt x="57" y="0"/>
                  <a:pt x="57" y="0"/>
                  <a:pt x="57" y="0"/>
                </a:cubicBezTo>
                <a:cubicBezTo>
                  <a:pt x="63" y="0"/>
                  <a:pt x="68" y="5"/>
                  <a:pt x="68" y="11"/>
                </a:cubicBezTo>
                <a:cubicBezTo>
                  <a:pt x="68" y="238"/>
                  <a:pt x="68" y="238"/>
                  <a:pt x="68" y="238"/>
                </a:cubicBezTo>
                <a:cubicBezTo>
                  <a:pt x="68" y="417"/>
                  <a:pt x="68" y="417"/>
                  <a:pt x="68" y="417"/>
                </a:cubicBezTo>
                <a:cubicBezTo>
                  <a:pt x="0" y="417"/>
                  <a:pt x="0" y="417"/>
                  <a:pt x="0" y="417"/>
                </a:cubicBezTo>
                <a:cubicBezTo>
                  <a:pt x="0" y="238"/>
                  <a:pt x="0" y="238"/>
                  <a:pt x="0" y="238"/>
                </a:cubicBezTo>
                <a:cubicBezTo>
                  <a:pt x="0" y="11"/>
                  <a:pt x="0" y="11"/>
                  <a:pt x="0" y="11"/>
                </a:cubicBezTo>
                <a:cubicBezTo>
                  <a:pt x="0" y="5"/>
                  <a:pt x="5" y="0"/>
                  <a:pt x="11" y="0"/>
                </a:cubicBezTo>
                <a:close/>
              </a:path>
            </a:pathLst>
          </a:custGeom>
          <a:solidFill>
            <a:schemeClr val="bg1">
              <a:lumMod val="85000"/>
            </a:schemeClr>
          </a:solidFill>
          <a:ln>
            <a:noFill/>
          </a:ln>
          <a:extLst/>
        </p:spPr>
        <p:txBody>
          <a:bodyPr vert="horz" wrap="square" lIns="81887" tIns="40943" rIns="81887" bIns="40943" numCol="1" anchor="t" anchorCtr="0" compatLnSpc="1">
            <a:prstTxWarp prst="textNoShape">
              <a:avLst/>
            </a:prstTxWarp>
          </a:bodyPr>
          <a:lstStyle/>
          <a:p>
            <a:endParaRPr lang="zh-CN" altLang="en-US"/>
          </a:p>
        </p:txBody>
      </p:sp>
      <p:sp>
        <p:nvSpPr>
          <p:cNvPr id="53" name="Freeform 34"/>
          <p:cNvSpPr>
            <a:spLocks/>
          </p:cNvSpPr>
          <p:nvPr/>
        </p:nvSpPr>
        <p:spPr bwMode="auto">
          <a:xfrm>
            <a:off x="9664492" y="1554733"/>
            <a:ext cx="265129" cy="1407073"/>
          </a:xfrm>
          <a:custGeom>
            <a:avLst/>
            <a:gdLst>
              <a:gd name="T0" fmla="*/ 11 w 68"/>
              <a:gd name="T1" fmla="*/ 0 h 362"/>
              <a:gd name="T2" fmla="*/ 57 w 68"/>
              <a:gd name="T3" fmla="*/ 0 h 362"/>
              <a:gd name="T4" fmla="*/ 68 w 68"/>
              <a:gd name="T5" fmla="*/ 11 h 362"/>
              <a:gd name="T6" fmla="*/ 68 w 68"/>
              <a:gd name="T7" fmla="*/ 238 h 362"/>
              <a:gd name="T8" fmla="*/ 68 w 68"/>
              <a:gd name="T9" fmla="*/ 362 h 362"/>
              <a:gd name="T10" fmla="*/ 0 w 68"/>
              <a:gd name="T11" fmla="*/ 362 h 362"/>
              <a:gd name="T12" fmla="*/ 0 w 68"/>
              <a:gd name="T13" fmla="*/ 238 h 362"/>
              <a:gd name="T14" fmla="*/ 0 w 68"/>
              <a:gd name="T15" fmla="*/ 11 h 362"/>
              <a:gd name="T16" fmla="*/ 11 w 68"/>
              <a:gd name="T17" fmla="*/ 0 h 36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68" h="362">
                <a:moveTo>
                  <a:pt x="11" y="0"/>
                </a:moveTo>
                <a:cubicBezTo>
                  <a:pt x="57" y="0"/>
                  <a:pt x="57" y="0"/>
                  <a:pt x="57" y="0"/>
                </a:cubicBezTo>
                <a:cubicBezTo>
                  <a:pt x="63" y="0"/>
                  <a:pt x="68" y="5"/>
                  <a:pt x="68" y="11"/>
                </a:cubicBezTo>
                <a:cubicBezTo>
                  <a:pt x="68" y="238"/>
                  <a:pt x="68" y="238"/>
                  <a:pt x="68" y="238"/>
                </a:cubicBezTo>
                <a:cubicBezTo>
                  <a:pt x="68" y="362"/>
                  <a:pt x="68" y="362"/>
                  <a:pt x="68" y="362"/>
                </a:cubicBezTo>
                <a:cubicBezTo>
                  <a:pt x="0" y="362"/>
                  <a:pt x="0" y="362"/>
                  <a:pt x="0" y="362"/>
                </a:cubicBezTo>
                <a:cubicBezTo>
                  <a:pt x="0" y="238"/>
                  <a:pt x="0" y="238"/>
                  <a:pt x="0" y="238"/>
                </a:cubicBezTo>
                <a:cubicBezTo>
                  <a:pt x="0" y="11"/>
                  <a:pt x="0" y="11"/>
                  <a:pt x="0" y="11"/>
                </a:cubicBezTo>
                <a:cubicBezTo>
                  <a:pt x="0" y="5"/>
                  <a:pt x="5" y="0"/>
                  <a:pt x="11" y="0"/>
                </a:cubicBezTo>
                <a:close/>
              </a:path>
            </a:pathLst>
          </a:custGeom>
          <a:solidFill>
            <a:schemeClr val="accent1">
              <a:lumMod val="75000"/>
            </a:schemeClr>
          </a:solidFill>
          <a:ln>
            <a:noFill/>
          </a:ln>
          <a:extLst/>
        </p:spPr>
        <p:txBody>
          <a:bodyPr vert="horz" wrap="square" lIns="81887" tIns="40943" rIns="81887" bIns="40943" numCol="1" anchor="t" anchorCtr="0" compatLnSpc="1">
            <a:prstTxWarp prst="textNoShape">
              <a:avLst/>
            </a:prstTxWarp>
          </a:bodyPr>
          <a:lstStyle/>
          <a:p>
            <a:endParaRPr lang="zh-CN" altLang="en-US"/>
          </a:p>
        </p:txBody>
      </p:sp>
      <p:sp>
        <p:nvSpPr>
          <p:cNvPr id="54" name="Freeform 35"/>
          <p:cNvSpPr>
            <a:spLocks/>
          </p:cNvSpPr>
          <p:nvPr/>
        </p:nvSpPr>
        <p:spPr bwMode="auto">
          <a:xfrm>
            <a:off x="9326191" y="1678012"/>
            <a:ext cx="265129" cy="1283793"/>
          </a:xfrm>
          <a:custGeom>
            <a:avLst/>
            <a:gdLst>
              <a:gd name="T0" fmla="*/ 11 w 68"/>
              <a:gd name="T1" fmla="*/ 0 h 330"/>
              <a:gd name="T2" fmla="*/ 57 w 68"/>
              <a:gd name="T3" fmla="*/ 0 h 330"/>
              <a:gd name="T4" fmla="*/ 68 w 68"/>
              <a:gd name="T5" fmla="*/ 11 h 330"/>
              <a:gd name="T6" fmla="*/ 68 w 68"/>
              <a:gd name="T7" fmla="*/ 238 h 330"/>
              <a:gd name="T8" fmla="*/ 68 w 68"/>
              <a:gd name="T9" fmla="*/ 330 h 330"/>
              <a:gd name="T10" fmla="*/ 0 w 68"/>
              <a:gd name="T11" fmla="*/ 330 h 330"/>
              <a:gd name="T12" fmla="*/ 0 w 68"/>
              <a:gd name="T13" fmla="*/ 238 h 330"/>
              <a:gd name="T14" fmla="*/ 0 w 68"/>
              <a:gd name="T15" fmla="*/ 11 h 330"/>
              <a:gd name="T16" fmla="*/ 11 w 68"/>
              <a:gd name="T17" fmla="*/ 0 h 33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68" h="330">
                <a:moveTo>
                  <a:pt x="11" y="0"/>
                </a:moveTo>
                <a:cubicBezTo>
                  <a:pt x="57" y="0"/>
                  <a:pt x="57" y="0"/>
                  <a:pt x="57" y="0"/>
                </a:cubicBezTo>
                <a:cubicBezTo>
                  <a:pt x="63" y="0"/>
                  <a:pt x="68" y="5"/>
                  <a:pt x="68" y="11"/>
                </a:cubicBezTo>
                <a:cubicBezTo>
                  <a:pt x="68" y="238"/>
                  <a:pt x="68" y="238"/>
                  <a:pt x="68" y="238"/>
                </a:cubicBezTo>
                <a:cubicBezTo>
                  <a:pt x="68" y="330"/>
                  <a:pt x="68" y="330"/>
                  <a:pt x="68" y="330"/>
                </a:cubicBezTo>
                <a:cubicBezTo>
                  <a:pt x="0" y="330"/>
                  <a:pt x="0" y="330"/>
                  <a:pt x="0" y="330"/>
                </a:cubicBezTo>
                <a:cubicBezTo>
                  <a:pt x="0" y="238"/>
                  <a:pt x="0" y="238"/>
                  <a:pt x="0" y="238"/>
                </a:cubicBezTo>
                <a:cubicBezTo>
                  <a:pt x="0" y="11"/>
                  <a:pt x="0" y="11"/>
                  <a:pt x="0" y="11"/>
                </a:cubicBezTo>
                <a:cubicBezTo>
                  <a:pt x="0" y="5"/>
                  <a:pt x="5" y="0"/>
                  <a:pt x="11" y="0"/>
                </a:cubicBezTo>
                <a:close/>
              </a:path>
            </a:pathLst>
          </a:custGeom>
          <a:solidFill>
            <a:schemeClr val="accent1">
              <a:lumMod val="75000"/>
            </a:schemeClr>
          </a:solidFill>
          <a:ln>
            <a:noFill/>
          </a:ln>
          <a:extLst/>
        </p:spPr>
        <p:txBody>
          <a:bodyPr vert="horz" wrap="square" lIns="81887" tIns="40943" rIns="81887" bIns="40943" numCol="1" anchor="t" anchorCtr="0" compatLnSpc="1">
            <a:prstTxWarp prst="textNoShape">
              <a:avLst/>
            </a:prstTxWarp>
          </a:bodyPr>
          <a:lstStyle/>
          <a:p>
            <a:endParaRPr lang="zh-CN" altLang="en-US"/>
          </a:p>
        </p:txBody>
      </p:sp>
      <p:sp>
        <p:nvSpPr>
          <p:cNvPr id="55" name="Freeform 36"/>
          <p:cNvSpPr>
            <a:spLocks/>
          </p:cNvSpPr>
          <p:nvPr/>
        </p:nvSpPr>
        <p:spPr bwMode="auto">
          <a:xfrm>
            <a:off x="8986466" y="2616059"/>
            <a:ext cx="266553" cy="345746"/>
          </a:xfrm>
          <a:custGeom>
            <a:avLst/>
            <a:gdLst>
              <a:gd name="T0" fmla="*/ 11 w 68"/>
              <a:gd name="T1" fmla="*/ 0 h 89"/>
              <a:gd name="T2" fmla="*/ 57 w 68"/>
              <a:gd name="T3" fmla="*/ 0 h 89"/>
              <a:gd name="T4" fmla="*/ 68 w 68"/>
              <a:gd name="T5" fmla="*/ 11 h 89"/>
              <a:gd name="T6" fmla="*/ 68 w 68"/>
              <a:gd name="T7" fmla="*/ 89 h 89"/>
              <a:gd name="T8" fmla="*/ 0 w 68"/>
              <a:gd name="T9" fmla="*/ 89 h 89"/>
              <a:gd name="T10" fmla="*/ 0 w 68"/>
              <a:gd name="T11" fmla="*/ 11 h 89"/>
              <a:gd name="T12" fmla="*/ 11 w 68"/>
              <a:gd name="T13" fmla="*/ 0 h 89"/>
            </a:gdLst>
            <a:ahLst/>
            <a:cxnLst>
              <a:cxn ang="0">
                <a:pos x="T0" y="T1"/>
              </a:cxn>
              <a:cxn ang="0">
                <a:pos x="T2" y="T3"/>
              </a:cxn>
              <a:cxn ang="0">
                <a:pos x="T4" y="T5"/>
              </a:cxn>
              <a:cxn ang="0">
                <a:pos x="T6" y="T7"/>
              </a:cxn>
              <a:cxn ang="0">
                <a:pos x="T8" y="T9"/>
              </a:cxn>
              <a:cxn ang="0">
                <a:pos x="T10" y="T11"/>
              </a:cxn>
              <a:cxn ang="0">
                <a:pos x="T12" y="T13"/>
              </a:cxn>
            </a:cxnLst>
            <a:rect l="0" t="0" r="r" b="b"/>
            <a:pathLst>
              <a:path w="68" h="89">
                <a:moveTo>
                  <a:pt x="11" y="0"/>
                </a:moveTo>
                <a:cubicBezTo>
                  <a:pt x="57" y="0"/>
                  <a:pt x="57" y="0"/>
                  <a:pt x="57" y="0"/>
                </a:cubicBezTo>
                <a:cubicBezTo>
                  <a:pt x="63" y="0"/>
                  <a:pt x="68" y="5"/>
                  <a:pt x="68" y="11"/>
                </a:cubicBezTo>
                <a:cubicBezTo>
                  <a:pt x="68" y="89"/>
                  <a:pt x="68" y="89"/>
                  <a:pt x="68" y="89"/>
                </a:cubicBezTo>
                <a:cubicBezTo>
                  <a:pt x="0" y="89"/>
                  <a:pt x="0" y="89"/>
                  <a:pt x="0" y="89"/>
                </a:cubicBezTo>
                <a:cubicBezTo>
                  <a:pt x="0" y="11"/>
                  <a:pt x="0" y="11"/>
                  <a:pt x="0" y="11"/>
                </a:cubicBezTo>
                <a:cubicBezTo>
                  <a:pt x="0" y="5"/>
                  <a:pt x="5" y="0"/>
                  <a:pt x="11" y="0"/>
                </a:cubicBezTo>
                <a:close/>
              </a:path>
            </a:pathLst>
          </a:custGeom>
          <a:solidFill>
            <a:schemeClr val="accent1">
              <a:lumMod val="75000"/>
            </a:schemeClr>
          </a:solidFill>
          <a:ln>
            <a:noFill/>
          </a:ln>
          <a:extLst/>
        </p:spPr>
        <p:txBody>
          <a:bodyPr vert="horz" wrap="square" lIns="81887" tIns="40943" rIns="81887" bIns="40943" numCol="1" anchor="t" anchorCtr="0" compatLnSpc="1">
            <a:prstTxWarp prst="textNoShape">
              <a:avLst/>
            </a:prstTxWarp>
          </a:bodyPr>
          <a:lstStyle/>
          <a:p>
            <a:endParaRPr lang="zh-CN" altLang="en-US"/>
          </a:p>
        </p:txBody>
      </p:sp>
      <p:sp>
        <p:nvSpPr>
          <p:cNvPr id="56" name="Freeform 37"/>
          <p:cNvSpPr>
            <a:spLocks/>
          </p:cNvSpPr>
          <p:nvPr/>
        </p:nvSpPr>
        <p:spPr bwMode="auto">
          <a:xfrm>
            <a:off x="8646741" y="1974161"/>
            <a:ext cx="266553" cy="987643"/>
          </a:xfrm>
          <a:custGeom>
            <a:avLst/>
            <a:gdLst>
              <a:gd name="T0" fmla="*/ 11 w 68"/>
              <a:gd name="T1" fmla="*/ 0 h 254"/>
              <a:gd name="T2" fmla="*/ 56 w 68"/>
              <a:gd name="T3" fmla="*/ 0 h 254"/>
              <a:gd name="T4" fmla="*/ 68 w 68"/>
              <a:gd name="T5" fmla="*/ 11 h 254"/>
              <a:gd name="T6" fmla="*/ 68 w 68"/>
              <a:gd name="T7" fmla="*/ 238 h 254"/>
              <a:gd name="T8" fmla="*/ 68 w 68"/>
              <a:gd name="T9" fmla="*/ 254 h 254"/>
              <a:gd name="T10" fmla="*/ 0 w 68"/>
              <a:gd name="T11" fmla="*/ 254 h 254"/>
              <a:gd name="T12" fmla="*/ 0 w 68"/>
              <a:gd name="T13" fmla="*/ 238 h 254"/>
              <a:gd name="T14" fmla="*/ 0 w 68"/>
              <a:gd name="T15" fmla="*/ 11 h 254"/>
              <a:gd name="T16" fmla="*/ 11 w 68"/>
              <a:gd name="T17" fmla="*/ 0 h 25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68" h="254">
                <a:moveTo>
                  <a:pt x="11" y="0"/>
                </a:moveTo>
                <a:cubicBezTo>
                  <a:pt x="56" y="0"/>
                  <a:pt x="56" y="0"/>
                  <a:pt x="56" y="0"/>
                </a:cubicBezTo>
                <a:cubicBezTo>
                  <a:pt x="63" y="0"/>
                  <a:pt x="68" y="5"/>
                  <a:pt x="68" y="11"/>
                </a:cubicBezTo>
                <a:cubicBezTo>
                  <a:pt x="68" y="238"/>
                  <a:pt x="68" y="238"/>
                  <a:pt x="68" y="238"/>
                </a:cubicBezTo>
                <a:cubicBezTo>
                  <a:pt x="68" y="254"/>
                  <a:pt x="68" y="254"/>
                  <a:pt x="68" y="254"/>
                </a:cubicBezTo>
                <a:cubicBezTo>
                  <a:pt x="0" y="254"/>
                  <a:pt x="0" y="254"/>
                  <a:pt x="0" y="254"/>
                </a:cubicBezTo>
                <a:cubicBezTo>
                  <a:pt x="0" y="238"/>
                  <a:pt x="0" y="238"/>
                  <a:pt x="0" y="238"/>
                </a:cubicBezTo>
                <a:cubicBezTo>
                  <a:pt x="0" y="11"/>
                  <a:pt x="0" y="11"/>
                  <a:pt x="0" y="11"/>
                </a:cubicBezTo>
                <a:cubicBezTo>
                  <a:pt x="0" y="5"/>
                  <a:pt x="5" y="0"/>
                  <a:pt x="11" y="0"/>
                </a:cubicBezTo>
                <a:close/>
              </a:path>
            </a:pathLst>
          </a:custGeom>
          <a:solidFill>
            <a:schemeClr val="accent1">
              <a:lumMod val="75000"/>
            </a:schemeClr>
          </a:solidFill>
          <a:ln>
            <a:noFill/>
          </a:ln>
          <a:extLst/>
        </p:spPr>
        <p:txBody>
          <a:bodyPr vert="horz" wrap="square" lIns="81887" tIns="40943" rIns="81887" bIns="40943" numCol="1" anchor="t" anchorCtr="0" compatLnSpc="1">
            <a:prstTxWarp prst="textNoShape">
              <a:avLst/>
            </a:prstTxWarp>
          </a:bodyPr>
          <a:lstStyle/>
          <a:p>
            <a:endParaRPr lang="zh-CN" altLang="en-US"/>
          </a:p>
        </p:txBody>
      </p:sp>
      <p:sp>
        <p:nvSpPr>
          <p:cNvPr id="57" name="Oval 38"/>
          <p:cNvSpPr>
            <a:spLocks noChangeArrowheads="1"/>
          </p:cNvSpPr>
          <p:nvPr/>
        </p:nvSpPr>
        <p:spPr bwMode="auto">
          <a:xfrm>
            <a:off x="2754169" y="3232029"/>
            <a:ext cx="672799" cy="671079"/>
          </a:xfrm>
          <a:prstGeom prst="ellipse">
            <a:avLst/>
          </a:prstGeom>
          <a:solidFill>
            <a:schemeClr val="bg1"/>
          </a:solidFill>
          <a:ln w="12700" cap="flat">
            <a:solidFill>
              <a:srgbClr val="414455"/>
            </a:solidFill>
            <a:prstDash val="solid"/>
            <a:miter lim="800000"/>
            <a:headEnd/>
            <a:tailEnd/>
          </a:ln>
          <a:extLst/>
        </p:spPr>
        <p:txBody>
          <a:bodyPr vert="horz" wrap="square" lIns="81887" tIns="40943" rIns="81887" bIns="40943" numCol="1" anchor="t" anchorCtr="0" compatLnSpc="1">
            <a:prstTxWarp prst="textNoShape">
              <a:avLst/>
            </a:prstTxWarp>
          </a:bodyPr>
          <a:lstStyle/>
          <a:p>
            <a:endParaRPr lang="zh-CN" altLang="en-US"/>
          </a:p>
        </p:txBody>
      </p:sp>
      <p:sp>
        <p:nvSpPr>
          <p:cNvPr id="58" name="Freeform 39"/>
          <p:cNvSpPr>
            <a:spLocks noEditPoints="1"/>
          </p:cNvSpPr>
          <p:nvPr/>
        </p:nvSpPr>
        <p:spPr bwMode="auto">
          <a:xfrm>
            <a:off x="2926980" y="3387936"/>
            <a:ext cx="356856" cy="359265"/>
          </a:xfrm>
          <a:custGeom>
            <a:avLst/>
            <a:gdLst>
              <a:gd name="T0" fmla="*/ 43 w 57"/>
              <a:gd name="T1" fmla="*/ 9 h 58"/>
              <a:gd name="T2" fmla="*/ 4 w 57"/>
              <a:gd name="T3" fmla="*/ 22 h 58"/>
              <a:gd name="T4" fmla="*/ 5 w 57"/>
              <a:gd name="T5" fmla="*/ 25 h 58"/>
              <a:gd name="T6" fmla="*/ 6 w 57"/>
              <a:gd name="T7" fmla="*/ 30 h 58"/>
              <a:gd name="T8" fmla="*/ 7 w 57"/>
              <a:gd name="T9" fmla="*/ 35 h 58"/>
              <a:gd name="T10" fmla="*/ 10 w 57"/>
              <a:gd name="T11" fmla="*/ 39 h 58"/>
              <a:gd name="T12" fmla="*/ 12 w 57"/>
              <a:gd name="T13" fmla="*/ 41 h 58"/>
              <a:gd name="T14" fmla="*/ 13 w 57"/>
              <a:gd name="T15" fmla="*/ 49 h 58"/>
              <a:gd name="T16" fmla="*/ 16 w 57"/>
              <a:gd name="T17" fmla="*/ 52 h 58"/>
              <a:gd name="T18" fmla="*/ 17 w 57"/>
              <a:gd name="T19" fmla="*/ 51 h 58"/>
              <a:gd name="T20" fmla="*/ 18 w 57"/>
              <a:gd name="T21" fmla="*/ 47 h 58"/>
              <a:gd name="T22" fmla="*/ 20 w 57"/>
              <a:gd name="T23" fmla="*/ 41 h 58"/>
              <a:gd name="T24" fmla="*/ 24 w 57"/>
              <a:gd name="T25" fmla="*/ 36 h 58"/>
              <a:gd name="T26" fmla="*/ 26 w 57"/>
              <a:gd name="T27" fmla="*/ 33 h 58"/>
              <a:gd name="T28" fmla="*/ 22 w 57"/>
              <a:gd name="T29" fmla="*/ 30 h 58"/>
              <a:gd name="T30" fmla="*/ 19 w 57"/>
              <a:gd name="T31" fmla="*/ 29 h 58"/>
              <a:gd name="T32" fmla="*/ 16 w 57"/>
              <a:gd name="T33" fmla="*/ 26 h 58"/>
              <a:gd name="T34" fmla="*/ 12 w 57"/>
              <a:gd name="T35" fmla="*/ 24 h 58"/>
              <a:gd name="T36" fmla="*/ 8 w 57"/>
              <a:gd name="T37" fmla="*/ 24 h 58"/>
              <a:gd name="T38" fmla="*/ 6 w 57"/>
              <a:gd name="T39" fmla="*/ 22 h 58"/>
              <a:gd name="T40" fmla="*/ 6 w 57"/>
              <a:gd name="T41" fmla="*/ 18 h 58"/>
              <a:gd name="T42" fmla="*/ 4 w 57"/>
              <a:gd name="T43" fmla="*/ 19 h 58"/>
              <a:gd name="T44" fmla="*/ 6 w 57"/>
              <a:gd name="T45" fmla="*/ 15 h 58"/>
              <a:gd name="T46" fmla="*/ 9 w 57"/>
              <a:gd name="T47" fmla="*/ 15 h 58"/>
              <a:gd name="T48" fmla="*/ 11 w 57"/>
              <a:gd name="T49" fmla="*/ 13 h 58"/>
              <a:gd name="T50" fmla="*/ 15 w 57"/>
              <a:gd name="T51" fmla="*/ 9 h 58"/>
              <a:gd name="T52" fmla="*/ 16 w 57"/>
              <a:gd name="T53" fmla="*/ 8 h 58"/>
              <a:gd name="T54" fmla="*/ 21 w 57"/>
              <a:gd name="T55" fmla="*/ 6 h 58"/>
              <a:gd name="T56" fmla="*/ 17 w 57"/>
              <a:gd name="T57" fmla="*/ 4 h 58"/>
              <a:gd name="T58" fmla="*/ 16 w 57"/>
              <a:gd name="T59" fmla="*/ 4 h 58"/>
              <a:gd name="T60" fmla="*/ 24 w 57"/>
              <a:gd name="T61" fmla="*/ 1 h 58"/>
              <a:gd name="T62" fmla="*/ 27 w 57"/>
              <a:gd name="T63" fmla="*/ 3 h 58"/>
              <a:gd name="T64" fmla="*/ 41 w 57"/>
              <a:gd name="T65" fmla="*/ 3 h 58"/>
              <a:gd name="T66" fmla="*/ 39 w 57"/>
              <a:gd name="T67" fmla="*/ 6 h 58"/>
              <a:gd name="T68" fmla="*/ 42 w 57"/>
              <a:gd name="T69" fmla="*/ 10 h 58"/>
              <a:gd name="T70" fmla="*/ 44 w 57"/>
              <a:gd name="T71" fmla="*/ 10 h 58"/>
              <a:gd name="T72" fmla="*/ 46 w 57"/>
              <a:gd name="T73" fmla="*/ 9 h 58"/>
              <a:gd name="T74" fmla="*/ 48 w 57"/>
              <a:gd name="T75" fmla="*/ 12 h 58"/>
              <a:gd name="T76" fmla="*/ 50 w 57"/>
              <a:gd name="T77" fmla="*/ 13 h 58"/>
              <a:gd name="T78" fmla="*/ 47 w 57"/>
              <a:gd name="T79" fmla="*/ 14 h 58"/>
              <a:gd name="T80" fmla="*/ 44 w 57"/>
              <a:gd name="T81" fmla="*/ 12 h 58"/>
              <a:gd name="T82" fmla="*/ 40 w 57"/>
              <a:gd name="T83" fmla="*/ 12 h 58"/>
              <a:gd name="T84" fmla="*/ 36 w 57"/>
              <a:gd name="T85" fmla="*/ 15 h 58"/>
              <a:gd name="T86" fmla="*/ 34 w 57"/>
              <a:gd name="T87" fmla="*/ 20 h 58"/>
              <a:gd name="T88" fmla="*/ 36 w 57"/>
              <a:gd name="T89" fmla="*/ 25 h 58"/>
              <a:gd name="T90" fmla="*/ 40 w 57"/>
              <a:gd name="T91" fmla="*/ 27 h 58"/>
              <a:gd name="T92" fmla="*/ 45 w 57"/>
              <a:gd name="T93" fmla="*/ 27 h 58"/>
              <a:gd name="T94" fmla="*/ 47 w 57"/>
              <a:gd name="T95" fmla="*/ 30 h 58"/>
              <a:gd name="T96" fmla="*/ 47 w 57"/>
              <a:gd name="T97" fmla="*/ 35 h 58"/>
              <a:gd name="T98" fmla="*/ 47 w 57"/>
              <a:gd name="T99" fmla="*/ 40 h 58"/>
              <a:gd name="T100" fmla="*/ 50 w 57"/>
              <a:gd name="T101" fmla="*/ 45 h 58"/>
              <a:gd name="T102" fmla="*/ 53 w 57"/>
              <a:gd name="T103" fmla="*/ 41 h 58"/>
              <a:gd name="T104" fmla="*/ 56 w 57"/>
              <a:gd name="T105" fmla="*/ 34 h 58"/>
              <a:gd name="T106" fmla="*/ 56 w 57"/>
              <a:gd name="T107" fmla="*/ 26 h 58"/>
              <a:gd name="T108" fmla="*/ 54 w 57"/>
              <a:gd name="T109" fmla="*/ 19 h 58"/>
              <a:gd name="T110" fmla="*/ 52 w 57"/>
              <a:gd name="T111" fmla="*/ 16 h 58"/>
              <a:gd name="T112" fmla="*/ 55 w 57"/>
              <a:gd name="T113" fmla="*/ 20 h 58"/>
              <a:gd name="T114" fmla="*/ 39 w 57"/>
              <a:gd name="T115" fmla="*/ 5 h 58"/>
              <a:gd name="T116" fmla="*/ 37 w 57"/>
              <a:gd name="T117" fmla="*/ 3 h 58"/>
              <a:gd name="T118" fmla="*/ 38 w 57"/>
              <a:gd name="T119" fmla="*/ 5 h 58"/>
              <a:gd name="T120" fmla="*/ 36 w 57"/>
              <a:gd name="T121" fmla="*/ 2 h 58"/>
              <a:gd name="T122" fmla="*/ 54 w 57"/>
              <a:gd name="T123" fmla="*/ 41 h 5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 ang="0">
                <a:pos x="T120" y="T121"/>
              </a:cxn>
              <a:cxn ang="0">
                <a:pos x="T122" y="T123"/>
              </a:cxn>
            </a:cxnLst>
            <a:rect l="0" t="0" r="r" b="b"/>
            <a:pathLst>
              <a:path w="57" h="58">
                <a:moveTo>
                  <a:pt x="3" y="17"/>
                </a:moveTo>
                <a:cubicBezTo>
                  <a:pt x="3" y="17"/>
                  <a:pt x="3" y="17"/>
                  <a:pt x="3" y="17"/>
                </a:cubicBezTo>
                <a:cubicBezTo>
                  <a:pt x="3" y="17"/>
                  <a:pt x="2" y="17"/>
                  <a:pt x="2" y="17"/>
                </a:cubicBezTo>
                <a:cubicBezTo>
                  <a:pt x="3" y="17"/>
                  <a:pt x="3" y="17"/>
                  <a:pt x="3" y="17"/>
                </a:cubicBezTo>
                <a:cubicBezTo>
                  <a:pt x="3" y="17"/>
                  <a:pt x="3" y="17"/>
                  <a:pt x="3" y="17"/>
                </a:cubicBezTo>
                <a:cubicBezTo>
                  <a:pt x="3" y="17"/>
                  <a:pt x="3" y="17"/>
                  <a:pt x="3" y="17"/>
                </a:cubicBezTo>
                <a:close/>
                <a:moveTo>
                  <a:pt x="2" y="17"/>
                </a:moveTo>
                <a:cubicBezTo>
                  <a:pt x="2" y="17"/>
                  <a:pt x="2" y="17"/>
                  <a:pt x="2" y="17"/>
                </a:cubicBezTo>
                <a:cubicBezTo>
                  <a:pt x="2" y="17"/>
                  <a:pt x="2" y="17"/>
                  <a:pt x="2" y="17"/>
                </a:cubicBezTo>
                <a:cubicBezTo>
                  <a:pt x="2" y="17"/>
                  <a:pt x="2" y="17"/>
                  <a:pt x="2" y="17"/>
                </a:cubicBezTo>
                <a:cubicBezTo>
                  <a:pt x="2" y="17"/>
                  <a:pt x="2" y="17"/>
                  <a:pt x="2" y="17"/>
                </a:cubicBezTo>
                <a:cubicBezTo>
                  <a:pt x="2" y="17"/>
                  <a:pt x="2" y="17"/>
                  <a:pt x="2" y="17"/>
                </a:cubicBezTo>
                <a:close/>
                <a:moveTo>
                  <a:pt x="43" y="9"/>
                </a:moveTo>
                <a:cubicBezTo>
                  <a:pt x="43" y="9"/>
                  <a:pt x="43" y="9"/>
                  <a:pt x="43" y="9"/>
                </a:cubicBezTo>
                <a:cubicBezTo>
                  <a:pt x="43" y="9"/>
                  <a:pt x="43" y="9"/>
                  <a:pt x="43" y="9"/>
                </a:cubicBezTo>
                <a:cubicBezTo>
                  <a:pt x="43" y="9"/>
                  <a:pt x="43" y="9"/>
                  <a:pt x="43" y="9"/>
                </a:cubicBezTo>
                <a:cubicBezTo>
                  <a:pt x="43" y="9"/>
                  <a:pt x="43" y="9"/>
                  <a:pt x="43" y="9"/>
                </a:cubicBezTo>
                <a:cubicBezTo>
                  <a:pt x="43" y="9"/>
                  <a:pt x="43" y="9"/>
                  <a:pt x="43" y="9"/>
                </a:cubicBezTo>
                <a:cubicBezTo>
                  <a:pt x="43" y="9"/>
                  <a:pt x="43" y="9"/>
                  <a:pt x="43" y="9"/>
                </a:cubicBezTo>
                <a:cubicBezTo>
                  <a:pt x="43" y="9"/>
                  <a:pt x="43" y="9"/>
                  <a:pt x="43" y="9"/>
                </a:cubicBezTo>
                <a:cubicBezTo>
                  <a:pt x="43" y="9"/>
                  <a:pt x="43" y="9"/>
                  <a:pt x="43" y="9"/>
                </a:cubicBezTo>
                <a:cubicBezTo>
                  <a:pt x="42" y="9"/>
                  <a:pt x="42" y="9"/>
                  <a:pt x="42" y="9"/>
                </a:cubicBezTo>
                <a:cubicBezTo>
                  <a:pt x="42" y="8"/>
                  <a:pt x="42" y="8"/>
                  <a:pt x="42" y="8"/>
                </a:cubicBezTo>
                <a:cubicBezTo>
                  <a:pt x="42" y="8"/>
                  <a:pt x="42" y="8"/>
                  <a:pt x="42" y="8"/>
                </a:cubicBezTo>
                <a:cubicBezTo>
                  <a:pt x="42" y="8"/>
                  <a:pt x="42" y="8"/>
                  <a:pt x="42" y="8"/>
                </a:cubicBezTo>
                <a:cubicBezTo>
                  <a:pt x="42" y="8"/>
                  <a:pt x="42" y="8"/>
                  <a:pt x="42" y="8"/>
                </a:cubicBezTo>
                <a:cubicBezTo>
                  <a:pt x="42" y="8"/>
                  <a:pt x="42" y="8"/>
                  <a:pt x="42" y="8"/>
                </a:cubicBezTo>
                <a:cubicBezTo>
                  <a:pt x="42" y="9"/>
                  <a:pt x="42" y="9"/>
                  <a:pt x="43" y="9"/>
                </a:cubicBezTo>
                <a:cubicBezTo>
                  <a:pt x="43" y="9"/>
                  <a:pt x="43" y="9"/>
                  <a:pt x="43" y="9"/>
                </a:cubicBezTo>
                <a:cubicBezTo>
                  <a:pt x="43" y="9"/>
                  <a:pt x="43" y="9"/>
                  <a:pt x="43" y="9"/>
                </a:cubicBezTo>
                <a:cubicBezTo>
                  <a:pt x="43" y="9"/>
                  <a:pt x="43" y="9"/>
                  <a:pt x="43" y="9"/>
                </a:cubicBezTo>
                <a:cubicBezTo>
                  <a:pt x="43" y="9"/>
                  <a:pt x="43" y="9"/>
                  <a:pt x="43" y="9"/>
                </a:cubicBezTo>
                <a:cubicBezTo>
                  <a:pt x="43" y="9"/>
                  <a:pt x="43" y="9"/>
                  <a:pt x="43" y="9"/>
                </a:cubicBezTo>
                <a:cubicBezTo>
                  <a:pt x="43" y="9"/>
                  <a:pt x="43" y="9"/>
                  <a:pt x="43" y="9"/>
                </a:cubicBezTo>
                <a:cubicBezTo>
                  <a:pt x="43" y="9"/>
                  <a:pt x="43" y="9"/>
                  <a:pt x="43" y="9"/>
                </a:cubicBezTo>
                <a:cubicBezTo>
                  <a:pt x="43" y="9"/>
                  <a:pt x="43" y="9"/>
                  <a:pt x="43" y="9"/>
                </a:cubicBezTo>
                <a:cubicBezTo>
                  <a:pt x="43" y="9"/>
                  <a:pt x="43" y="9"/>
                  <a:pt x="43" y="9"/>
                </a:cubicBezTo>
                <a:close/>
                <a:moveTo>
                  <a:pt x="55" y="19"/>
                </a:moveTo>
                <a:cubicBezTo>
                  <a:pt x="56" y="22"/>
                  <a:pt x="57" y="25"/>
                  <a:pt x="57" y="29"/>
                </a:cubicBezTo>
                <a:cubicBezTo>
                  <a:pt x="57" y="45"/>
                  <a:pt x="44" y="58"/>
                  <a:pt x="28" y="58"/>
                </a:cubicBezTo>
                <a:cubicBezTo>
                  <a:pt x="13" y="58"/>
                  <a:pt x="0" y="45"/>
                  <a:pt x="0" y="29"/>
                </a:cubicBezTo>
                <a:cubicBezTo>
                  <a:pt x="0" y="25"/>
                  <a:pt x="1" y="21"/>
                  <a:pt x="2" y="18"/>
                </a:cubicBezTo>
                <a:cubicBezTo>
                  <a:pt x="2" y="21"/>
                  <a:pt x="2" y="21"/>
                  <a:pt x="2" y="21"/>
                </a:cubicBezTo>
                <a:cubicBezTo>
                  <a:pt x="2" y="21"/>
                  <a:pt x="2" y="21"/>
                  <a:pt x="2" y="21"/>
                </a:cubicBezTo>
                <a:cubicBezTo>
                  <a:pt x="2" y="21"/>
                  <a:pt x="2" y="21"/>
                  <a:pt x="2" y="21"/>
                </a:cubicBezTo>
                <a:cubicBezTo>
                  <a:pt x="2" y="21"/>
                  <a:pt x="2" y="21"/>
                  <a:pt x="2" y="21"/>
                </a:cubicBezTo>
                <a:cubicBezTo>
                  <a:pt x="2" y="21"/>
                  <a:pt x="2" y="21"/>
                  <a:pt x="3" y="21"/>
                </a:cubicBezTo>
                <a:cubicBezTo>
                  <a:pt x="3" y="21"/>
                  <a:pt x="3" y="21"/>
                  <a:pt x="3" y="21"/>
                </a:cubicBezTo>
                <a:cubicBezTo>
                  <a:pt x="3" y="21"/>
                  <a:pt x="3" y="21"/>
                  <a:pt x="3" y="21"/>
                </a:cubicBezTo>
                <a:cubicBezTo>
                  <a:pt x="3" y="21"/>
                  <a:pt x="3" y="21"/>
                  <a:pt x="3" y="21"/>
                </a:cubicBezTo>
                <a:cubicBezTo>
                  <a:pt x="3" y="22"/>
                  <a:pt x="3" y="22"/>
                  <a:pt x="3" y="22"/>
                </a:cubicBezTo>
                <a:cubicBezTo>
                  <a:pt x="3" y="22"/>
                  <a:pt x="3" y="22"/>
                  <a:pt x="3" y="22"/>
                </a:cubicBezTo>
                <a:cubicBezTo>
                  <a:pt x="3" y="22"/>
                  <a:pt x="3" y="22"/>
                  <a:pt x="3" y="22"/>
                </a:cubicBezTo>
                <a:cubicBezTo>
                  <a:pt x="3" y="22"/>
                  <a:pt x="3" y="22"/>
                  <a:pt x="3" y="22"/>
                </a:cubicBezTo>
                <a:cubicBezTo>
                  <a:pt x="3" y="22"/>
                  <a:pt x="4" y="22"/>
                  <a:pt x="4" y="22"/>
                </a:cubicBezTo>
                <a:cubicBezTo>
                  <a:pt x="4" y="22"/>
                  <a:pt x="4" y="22"/>
                  <a:pt x="4" y="22"/>
                </a:cubicBezTo>
                <a:cubicBezTo>
                  <a:pt x="4" y="22"/>
                  <a:pt x="4" y="22"/>
                  <a:pt x="4" y="22"/>
                </a:cubicBezTo>
                <a:cubicBezTo>
                  <a:pt x="4" y="22"/>
                  <a:pt x="4" y="22"/>
                  <a:pt x="4" y="22"/>
                </a:cubicBezTo>
                <a:cubicBezTo>
                  <a:pt x="4" y="22"/>
                  <a:pt x="4" y="22"/>
                  <a:pt x="4" y="22"/>
                </a:cubicBezTo>
                <a:cubicBezTo>
                  <a:pt x="4" y="22"/>
                  <a:pt x="4" y="22"/>
                  <a:pt x="4" y="22"/>
                </a:cubicBezTo>
                <a:cubicBezTo>
                  <a:pt x="4" y="22"/>
                  <a:pt x="4" y="22"/>
                  <a:pt x="4" y="22"/>
                </a:cubicBezTo>
                <a:cubicBezTo>
                  <a:pt x="4" y="23"/>
                  <a:pt x="4" y="23"/>
                  <a:pt x="4" y="23"/>
                </a:cubicBezTo>
                <a:cubicBezTo>
                  <a:pt x="4" y="23"/>
                  <a:pt x="4" y="23"/>
                  <a:pt x="4" y="23"/>
                </a:cubicBezTo>
                <a:cubicBezTo>
                  <a:pt x="4" y="23"/>
                  <a:pt x="4" y="23"/>
                  <a:pt x="4" y="23"/>
                </a:cubicBezTo>
                <a:cubicBezTo>
                  <a:pt x="4" y="23"/>
                  <a:pt x="4" y="23"/>
                  <a:pt x="4" y="23"/>
                </a:cubicBezTo>
                <a:cubicBezTo>
                  <a:pt x="4" y="23"/>
                  <a:pt x="4" y="23"/>
                  <a:pt x="4" y="23"/>
                </a:cubicBezTo>
                <a:cubicBezTo>
                  <a:pt x="5" y="23"/>
                  <a:pt x="5" y="23"/>
                  <a:pt x="5" y="23"/>
                </a:cubicBezTo>
                <a:cubicBezTo>
                  <a:pt x="5" y="23"/>
                  <a:pt x="5" y="23"/>
                  <a:pt x="5" y="23"/>
                </a:cubicBezTo>
                <a:cubicBezTo>
                  <a:pt x="5" y="23"/>
                  <a:pt x="5" y="23"/>
                  <a:pt x="5" y="23"/>
                </a:cubicBezTo>
                <a:cubicBezTo>
                  <a:pt x="5" y="23"/>
                  <a:pt x="5" y="23"/>
                  <a:pt x="5" y="23"/>
                </a:cubicBezTo>
                <a:cubicBezTo>
                  <a:pt x="5" y="23"/>
                  <a:pt x="5" y="23"/>
                  <a:pt x="5" y="23"/>
                </a:cubicBezTo>
                <a:cubicBezTo>
                  <a:pt x="5" y="23"/>
                  <a:pt x="5" y="24"/>
                  <a:pt x="5" y="24"/>
                </a:cubicBezTo>
                <a:cubicBezTo>
                  <a:pt x="5" y="24"/>
                  <a:pt x="5" y="24"/>
                  <a:pt x="5" y="24"/>
                </a:cubicBezTo>
                <a:cubicBezTo>
                  <a:pt x="5" y="24"/>
                  <a:pt x="5" y="24"/>
                  <a:pt x="5" y="24"/>
                </a:cubicBezTo>
                <a:cubicBezTo>
                  <a:pt x="5" y="24"/>
                  <a:pt x="5" y="24"/>
                  <a:pt x="5" y="24"/>
                </a:cubicBezTo>
                <a:cubicBezTo>
                  <a:pt x="5" y="24"/>
                  <a:pt x="5" y="24"/>
                  <a:pt x="5" y="24"/>
                </a:cubicBezTo>
                <a:cubicBezTo>
                  <a:pt x="5" y="24"/>
                  <a:pt x="5" y="24"/>
                  <a:pt x="5" y="24"/>
                </a:cubicBezTo>
                <a:cubicBezTo>
                  <a:pt x="5" y="24"/>
                  <a:pt x="5" y="24"/>
                  <a:pt x="5" y="25"/>
                </a:cubicBezTo>
                <a:cubicBezTo>
                  <a:pt x="5" y="25"/>
                  <a:pt x="5" y="25"/>
                  <a:pt x="5" y="25"/>
                </a:cubicBezTo>
                <a:cubicBezTo>
                  <a:pt x="5" y="25"/>
                  <a:pt x="5" y="25"/>
                  <a:pt x="5" y="25"/>
                </a:cubicBezTo>
                <a:cubicBezTo>
                  <a:pt x="5" y="25"/>
                  <a:pt x="5" y="25"/>
                  <a:pt x="5" y="25"/>
                </a:cubicBezTo>
                <a:cubicBezTo>
                  <a:pt x="5" y="25"/>
                  <a:pt x="5" y="25"/>
                  <a:pt x="5" y="25"/>
                </a:cubicBezTo>
                <a:cubicBezTo>
                  <a:pt x="5" y="25"/>
                  <a:pt x="5" y="25"/>
                  <a:pt x="5" y="25"/>
                </a:cubicBezTo>
                <a:cubicBezTo>
                  <a:pt x="5" y="25"/>
                  <a:pt x="5" y="25"/>
                  <a:pt x="5" y="25"/>
                </a:cubicBezTo>
                <a:cubicBezTo>
                  <a:pt x="5" y="25"/>
                  <a:pt x="5" y="25"/>
                  <a:pt x="5" y="25"/>
                </a:cubicBezTo>
                <a:cubicBezTo>
                  <a:pt x="6" y="25"/>
                  <a:pt x="6" y="25"/>
                  <a:pt x="6" y="25"/>
                </a:cubicBezTo>
                <a:cubicBezTo>
                  <a:pt x="6" y="25"/>
                  <a:pt x="6" y="25"/>
                  <a:pt x="6" y="25"/>
                </a:cubicBezTo>
                <a:cubicBezTo>
                  <a:pt x="6" y="25"/>
                  <a:pt x="6" y="25"/>
                  <a:pt x="6" y="25"/>
                </a:cubicBezTo>
                <a:cubicBezTo>
                  <a:pt x="6" y="25"/>
                  <a:pt x="6" y="25"/>
                  <a:pt x="6" y="25"/>
                </a:cubicBezTo>
                <a:cubicBezTo>
                  <a:pt x="6" y="25"/>
                  <a:pt x="6" y="25"/>
                  <a:pt x="6" y="25"/>
                </a:cubicBezTo>
                <a:cubicBezTo>
                  <a:pt x="6" y="26"/>
                  <a:pt x="7" y="26"/>
                  <a:pt x="7" y="26"/>
                </a:cubicBezTo>
                <a:cubicBezTo>
                  <a:pt x="7" y="26"/>
                  <a:pt x="7" y="26"/>
                  <a:pt x="7" y="26"/>
                </a:cubicBezTo>
                <a:cubicBezTo>
                  <a:pt x="7" y="26"/>
                  <a:pt x="7" y="26"/>
                  <a:pt x="7" y="26"/>
                </a:cubicBezTo>
                <a:cubicBezTo>
                  <a:pt x="7" y="26"/>
                  <a:pt x="7" y="26"/>
                  <a:pt x="7" y="26"/>
                </a:cubicBezTo>
                <a:cubicBezTo>
                  <a:pt x="7" y="27"/>
                  <a:pt x="7" y="27"/>
                  <a:pt x="7" y="27"/>
                </a:cubicBezTo>
                <a:cubicBezTo>
                  <a:pt x="7" y="26"/>
                  <a:pt x="7" y="26"/>
                  <a:pt x="7" y="26"/>
                </a:cubicBezTo>
                <a:cubicBezTo>
                  <a:pt x="7" y="26"/>
                  <a:pt x="7" y="27"/>
                  <a:pt x="7" y="27"/>
                </a:cubicBezTo>
                <a:cubicBezTo>
                  <a:pt x="7" y="27"/>
                  <a:pt x="7" y="27"/>
                  <a:pt x="7" y="27"/>
                </a:cubicBezTo>
                <a:cubicBezTo>
                  <a:pt x="7" y="27"/>
                  <a:pt x="7" y="27"/>
                  <a:pt x="7" y="27"/>
                </a:cubicBezTo>
                <a:cubicBezTo>
                  <a:pt x="7" y="28"/>
                  <a:pt x="7" y="28"/>
                  <a:pt x="7" y="28"/>
                </a:cubicBezTo>
                <a:cubicBezTo>
                  <a:pt x="7" y="28"/>
                  <a:pt x="7" y="28"/>
                  <a:pt x="7" y="28"/>
                </a:cubicBezTo>
                <a:cubicBezTo>
                  <a:pt x="7" y="28"/>
                  <a:pt x="7" y="28"/>
                  <a:pt x="7" y="28"/>
                </a:cubicBezTo>
                <a:cubicBezTo>
                  <a:pt x="6" y="28"/>
                  <a:pt x="6" y="28"/>
                  <a:pt x="6" y="28"/>
                </a:cubicBezTo>
                <a:cubicBezTo>
                  <a:pt x="6" y="28"/>
                  <a:pt x="6" y="28"/>
                  <a:pt x="6" y="28"/>
                </a:cubicBezTo>
                <a:cubicBezTo>
                  <a:pt x="6" y="28"/>
                  <a:pt x="6" y="28"/>
                  <a:pt x="6" y="29"/>
                </a:cubicBezTo>
                <a:cubicBezTo>
                  <a:pt x="6" y="29"/>
                  <a:pt x="6" y="29"/>
                  <a:pt x="6" y="29"/>
                </a:cubicBezTo>
                <a:cubicBezTo>
                  <a:pt x="6" y="29"/>
                  <a:pt x="6" y="29"/>
                  <a:pt x="6" y="29"/>
                </a:cubicBezTo>
                <a:cubicBezTo>
                  <a:pt x="6" y="29"/>
                  <a:pt x="6" y="29"/>
                  <a:pt x="6" y="29"/>
                </a:cubicBezTo>
                <a:cubicBezTo>
                  <a:pt x="6" y="29"/>
                  <a:pt x="6" y="29"/>
                  <a:pt x="6" y="29"/>
                </a:cubicBezTo>
                <a:cubicBezTo>
                  <a:pt x="6" y="29"/>
                  <a:pt x="6" y="29"/>
                  <a:pt x="6" y="29"/>
                </a:cubicBezTo>
                <a:cubicBezTo>
                  <a:pt x="6" y="30"/>
                  <a:pt x="6" y="30"/>
                  <a:pt x="6" y="30"/>
                </a:cubicBezTo>
                <a:cubicBezTo>
                  <a:pt x="6" y="30"/>
                  <a:pt x="6" y="30"/>
                  <a:pt x="6" y="30"/>
                </a:cubicBezTo>
                <a:cubicBezTo>
                  <a:pt x="6" y="30"/>
                  <a:pt x="6" y="30"/>
                  <a:pt x="6" y="30"/>
                </a:cubicBezTo>
                <a:cubicBezTo>
                  <a:pt x="6" y="30"/>
                  <a:pt x="6" y="30"/>
                  <a:pt x="6" y="30"/>
                </a:cubicBezTo>
                <a:cubicBezTo>
                  <a:pt x="6" y="30"/>
                  <a:pt x="6" y="30"/>
                  <a:pt x="6" y="30"/>
                </a:cubicBezTo>
                <a:cubicBezTo>
                  <a:pt x="6" y="30"/>
                  <a:pt x="6" y="30"/>
                  <a:pt x="6" y="30"/>
                </a:cubicBezTo>
                <a:cubicBezTo>
                  <a:pt x="6" y="30"/>
                  <a:pt x="6" y="30"/>
                  <a:pt x="6" y="31"/>
                </a:cubicBezTo>
                <a:cubicBezTo>
                  <a:pt x="6" y="31"/>
                  <a:pt x="6" y="31"/>
                  <a:pt x="6" y="31"/>
                </a:cubicBezTo>
                <a:cubicBezTo>
                  <a:pt x="6" y="31"/>
                  <a:pt x="6" y="31"/>
                  <a:pt x="6" y="31"/>
                </a:cubicBezTo>
                <a:cubicBezTo>
                  <a:pt x="6" y="31"/>
                  <a:pt x="6" y="31"/>
                  <a:pt x="6" y="31"/>
                </a:cubicBezTo>
                <a:cubicBezTo>
                  <a:pt x="6" y="31"/>
                  <a:pt x="6" y="31"/>
                  <a:pt x="6" y="31"/>
                </a:cubicBezTo>
                <a:cubicBezTo>
                  <a:pt x="6" y="32"/>
                  <a:pt x="6" y="32"/>
                  <a:pt x="6" y="32"/>
                </a:cubicBezTo>
                <a:cubicBezTo>
                  <a:pt x="6" y="32"/>
                  <a:pt x="6" y="32"/>
                  <a:pt x="6" y="32"/>
                </a:cubicBezTo>
                <a:cubicBezTo>
                  <a:pt x="6" y="32"/>
                  <a:pt x="6" y="32"/>
                  <a:pt x="6" y="32"/>
                </a:cubicBezTo>
                <a:cubicBezTo>
                  <a:pt x="6" y="32"/>
                  <a:pt x="6" y="32"/>
                  <a:pt x="6" y="32"/>
                </a:cubicBezTo>
                <a:cubicBezTo>
                  <a:pt x="6" y="32"/>
                  <a:pt x="6" y="33"/>
                  <a:pt x="6" y="33"/>
                </a:cubicBezTo>
                <a:cubicBezTo>
                  <a:pt x="7" y="33"/>
                  <a:pt x="7" y="33"/>
                  <a:pt x="7" y="33"/>
                </a:cubicBezTo>
                <a:cubicBezTo>
                  <a:pt x="7" y="33"/>
                  <a:pt x="7" y="33"/>
                  <a:pt x="7" y="33"/>
                </a:cubicBezTo>
                <a:cubicBezTo>
                  <a:pt x="7" y="33"/>
                  <a:pt x="7" y="34"/>
                  <a:pt x="7" y="34"/>
                </a:cubicBezTo>
                <a:cubicBezTo>
                  <a:pt x="7" y="34"/>
                  <a:pt x="7" y="34"/>
                  <a:pt x="7" y="34"/>
                </a:cubicBezTo>
                <a:cubicBezTo>
                  <a:pt x="7" y="34"/>
                  <a:pt x="7" y="34"/>
                  <a:pt x="7" y="34"/>
                </a:cubicBezTo>
                <a:cubicBezTo>
                  <a:pt x="7" y="34"/>
                  <a:pt x="7" y="34"/>
                  <a:pt x="7" y="34"/>
                </a:cubicBezTo>
                <a:cubicBezTo>
                  <a:pt x="7" y="34"/>
                  <a:pt x="7" y="34"/>
                  <a:pt x="7" y="34"/>
                </a:cubicBezTo>
                <a:cubicBezTo>
                  <a:pt x="7" y="34"/>
                  <a:pt x="7" y="34"/>
                  <a:pt x="7" y="34"/>
                </a:cubicBezTo>
                <a:cubicBezTo>
                  <a:pt x="7" y="34"/>
                  <a:pt x="7" y="34"/>
                  <a:pt x="7" y="34"/>
                </a:cubicBezTo>
                <a:cubicBezTo>
                  <a:pt x="7" y="34"/>
                  <a:pt x="7" y="34"/>
                  <a:pt x="7" y="34"/>
                </a:cubicBezTo>
                <a:cubicBezTo>
                  <a:pt x="7" y="34"/>
                  <a:pt x="7" y="34"/>
                  <a:pt x="7" y="34"/>
                </a:cubicBezTo>
                <a:cubicBezTo>
                  <a:pt x="7" y="34"/>
                  <a:pt x="7" y="34"/>
                  <a:pt x="7" y="34"/>
                </a:cubicBezTo>
                <a:cubicBezTo>
                  <a:pt x="7" y="34"/>
                  <a:pt x="7" y="34"/>
                  <a:pt x="7" y="34"/>
                </a:cubicBezTo>
                <a:cubicBezTo>
                  <a:pt x="7" y="35"/>
                  <a:pt x="7" y="35"/>
                  <a:pt x="7" y="35"/>
                </a:cubicBezTo>
                <a:cubicBezTo>
                  <a:pt x="7" y="35"/>
                  <a:pt x="7" y="35"/>
                  <a:pt x="7" y="35"/>
                </a:cubicBezTo>
                <a:cubicBezTo>
                  <a:pt x="7" y="35"/>
                  <a:pt x="7" y="35"/>
                  <a:pt x="7" y="35"/>
                </a:cubicBezTo>
                <a:cubicBezTo>
                  <a:pt x="8" y="35"/>
                  <a:pt x="8" y="35"/>
                  <a:pt x="8" y="35"/>
                </a:cubicBezTo>
                <a:cubicBezTo>
                  <a:pt x="8" y="35"/>
                  <a:pt x="8" y="35"/>
                  <a:pt x="8" y="35"/>
                </a:cubicBezTo>
                <a:cubicBezTo>
                  <a:pt x="8" y="35"/>
                  <a:pt x="8" y="35"/>
                  <a:pt x="8" y="35"/>
                </a:cubicBezTo>
                <a:cubicBezTo>
                  <a:pt x="8" y="35"/>
                  <a:pt x="8" y="35"/>
                  <a:pt x="8" y="36"/>
                </a:cubicBezTo>
                <a:cubicBezTo>
                  <a:pt x="8" y="36"/>
                  <a:pt x="8" y="36"/>
                  <a:pt x="8" y="36"/>
                </a:cubicBezTo>
                <a:cubicBezTo>
                  <a:pt x="8" y="36"/>
                  <a:pt x="8" y="36"/>
                  <a:pt x="8" y="36"/>
                </a:cubicBezTo>
                <a:cubicBezTo>
                  <a:pt x="8" y="36"/>
                  <a:pt x="8" y="36"/>
                  <a:pt x="8" y="36"/>
                </a:cubicBezTo>
                <a:cubicBezTo>
                  <a:pt x="8" y="36"/>
                  <a:pt x="8" y="36"/>
                  <a:pt x="8" y="36"/>
                </a:cubicBezTo>
                <a:cubicBezTo>
                  <a:pt x="8" y="37"/>
                  <a:pt x="8" y="37"/>
                  <a:pt x="8" y="37"/>
                </a:cubicBezTo>
                <a:cubicBezTo>
                  <a:pt x="8" y="37"/>
                  <a:pt x="8" y="37"/>
                  <a:pt x="8" y="37"/>
                </a:cubicBezTo>
                <a:cubicBezTo>
                  <a:pt x="8" y="37"/>
                  <a:pt x="8" y="37"/>
                  <a:pt x="8" y="37"/>
                </a:cubicBezTo>
                <a:cubicBezTo>
                  <a:pt x="8" y="37"/>
                  <a:pt x="8" y="37"/>
                  <a:pt x="8" y="37"/>
                </a:cubicBezTo>
                <a:cubicBezTo>
                  <a:pt x="8" y="37"/>
                  <a:pt x="8" y="37"/>
                  <a:pt x="8" y="37"/>
                </a:cubicBezTo>
                <a:cubicBezTo>
                  <a:pt x="8" y="37"/>
                  <a:pt x="8" y="37"/>
                  <a:pt x="8" y="37"/>
                </a:cubicBezTo>
                <a:cubicBezTo>
                  <a:pt x="8" y="37"/>
                  <a:pt x="8" y="37"/>
                  <a:pt x="8" y="37"/>
                </a:cubicBezTo>
                <a:cubicBezTo>
                  <a:pt x="9" y="37"/>
                  <a:pt x="9" y="38"/>
                  <a:pt x="9" y="38"/>
                </a:cubicBezTo>
                <a:cubicBezTo>
                  <a:pt x="8" y="38"/>
                  <a:pt x="8" y="38"/>
                  <a:pt x="8" y="38"/>
                </a:cubicBezTo>
                <a:cubicBezTo>
                  <a:pt x="9" y="38"/>
                  <a:pt x="9" y="38"/>
                  <a:pt x="9" y="38"/>
                </a:cubicBezTo>
                <a:cubicBezTo>
                  <a:pt x="9" y="38"/>
                  <a:pt x="10" y="38"/>
                  <a:pt x="10" y="38"/>
                </a:cubicBezTo>
                <a:cubicBezTo>
                  <a:pt x="10" y="38"/>
                  <a:pt x="10" y="38"/>
                  <a:pt x="10" y="38"/>
                </a:cubicBezTo>
                <a:cubicBezTo>
                  <a:pt x="10" y="38"/>
                  <a:pt x="10" y="38"/>
                  <a:pt x="10" y="38"/>
                </a:cubicBezTo>
                <a:cubicBezTo>
                  <a:pt x="10" y="38"/>
                  <a:pt x="10" y="38"/>
                  <a:pt x="10" y="38"/>
                </a:cubicBezTo>
                <a:cubicBezTo>
                  <a:pt x="10" y="39"/>
                  <a:pt x="10" y="39"/>
                  <a:pt x="10" y="39"/>
                </a:cubicBezTo>
                <a:cubicBezTo>
                  <a:pt x="10" y="39"/>
                  <a:pt x="10" y="39"/>
                  <a:pt x="10" y="39"/>
                </a:cubicBezTo>
                <a:cubicBezTo>
                  <a:pt x="10" y="39"/>
                  <a:pt x="10" y="39"/>
                  <a:pt x="10" y="39"/>
                </a:cubicBezTo>
                <a:cubicBezTo>
                  <a:pt x="10" y="39"/>
                  <a:pt x="10" y="39"/>
                  <a:pt x="10" y="39"/>
                </a:cubicBezTo>
                <a:cubicBezTo>
                  <a:pt x="10" y="39"/>
                  <a:pt x="10" y="39"/>
                  <a:pt x="10" y="39"/>
                </a:cubicBezTo>
                <a:cubicBezTo>
                  <a:pt x="10" y="39"/>
                  <a:pt x="10" y="39"/>
                  <a:pt x="10" y="39"/>
                </a:cubicBezTo>
                <a:cubicBezTo>
                  <a:pt x="10" y="39"/>
                  <a:pt x="10" y="39"/>
                  <a:pt x="10" y="39"/>
                </a:cubicBezTo>
                <a:cubicBezTo>
                  <a:pt x="10" y="39"/>
                  <a:pt x="10" y="39"/>
                  <a:pt x="11" y="39"/>
                </a:cubicBezTo>
                <a:cubicBezTo>
                  <a:pt x="11" y="39"/>
                  <a:pt x="11" y="39"/>
                  <a:pt x="11" y="39"/>
                </a:cubicBezTo>
                <a:cubicBezTo>
                  <a:pt x="11" y="39"/>
                  <a:pt x="11" y="39"/>
                  <a:pt x="11" y="39"/>
                </a:cubicBezTo>
                <a:cubicBezTo>
                  <a:pt x="11" y="39"/>
                  <a:pt x="11" y="39"/>
                  <a:pt x="11" y="39"/>
                </a:cubicBezTo>
                <a:cubicBezTo>
                  <a:pt x="11" y="39"/>
                  <a:pt x="11" y="39"/>
                  <a:pt x="11" y="39"/>
                </a:cubicBezTo>
                <a:cubicBezTo>
                  <a:pt x="11" y="39"/>
                  <a:pt x="11" y="39"/>
                  <a:pt x="11" y="39"/>
                </a:cubicBezTo>
                <a:cubicBezTo>
                  <a:pt x="11" y="39"/>
                  <a:pt x="11" y="39"/>
                  <a:pt x="11" y="39"/>
                </a:cubicBezTo>
                <a:cubicBezTo>
                  <a:pt x="11" y="39"/>
                  <a:pt x="11" y="39"/>
                  <a:pt x="11" y="39"/>
                </a:cubicBezTo>
                <a:cubicBezTo>
                  <a:pt x="11" y="39"/>
                  <a:pt x="11" y="40"/>
                  <a:pt x="11" y="40"/>
                </a:cubicBezTo>
                <a:cubicBezTo>
                  <a:pt x="11" y="40"/>
                  <a:pt x="11" y="40"/>
                  <a:pt x="11" y="40"/>
                </a:cubicBezTo>
                <a:cubicBezTo>
                  <a:pt x="11" y="40"/>
                  <a:pt x="11" y="40"/>
                  <a:pt x="11" y="40"/>
                </a:cubicBezTo>
                <a:cubicBezTo>
                  <a:pt x="11" y="40"/>
                  <a:pt x="11" y="40"/>
                  <a:pt x="11" y="40"/>
                </a:cubicBezTo>
                <a:cubicBezTo>
                  <a:pt x="11" y="40"/>
                  <a:pt x="11" y="40"/>
                  <a:pt x="11" y="40"/>
                </a:cubicBezTo>
                <a:cubicBezTo>
                  <a:pt x="11" y="40"/>
                  <a:pt x="11" y="40"/>
                  <a:pt x="11" y="41"/>
                </a:cubicBezTo>
                <a:cubicBezTo>
                  <a:pt x="11" y="41"/>
                  <a:pt x="11" y="41"/>
                  <a:pt x="11" y="41"/>
                </a:cubicBezTo>
                <a:cubicBezTo>
                  <a:pt x="11" y="41"/>
                  <a:pt x="11" y="41"/>
                  <a:pt x="11" y="41"/>
                </a:cubicBezTo>
                <a:cubicBezTo>
                  <a:pt x="11" y="41"/>
                  <a:pt x="11" y="41"/>
                  <a:pt x="11" y="41"/>
                </a:cubicBezTo>
                <a:cubicBezTo>
                  <a:pt x="11" y="41"/>
                  <a:pt x="11" y="41"/>
                  <a:pt x="11" y="41"/>
                </a:cubicBezTo>
                <a:cubicBezTo>
                  <a:pt x="11" y="41"/>
                  <a:pt x="11" y="41"/>
                  <a:pt x="11" y="41"/>
                </a:cubicBezTo>
                <a:cubicBezTo>
                  <a:pt x="11" y="41"/>
                  <a:pt x="11" y="41"/>
                  <a:pt x="11" y="41"/>
                </a:cubicBezTo>
                <a:cubicBezTo>
                  <a:pt x="11" y="41"/>
                  <a:pt x="11" y="41"/>
                  <a:pt x="11" y="41"/>
                </a:cubicBezTo>
                <a:cubicBezTo>
                  <a:pt x="11" y="41"/>
                  <a:pt x="11" y="41"/>
                  <a:pt x="11" y="41"/>
                </a:cubicBezTo>
                <a:cubicBezTo>
                  <a:pt x="11" y="41"/>
                  <a:pt x="11" y="41"/>
                  <a:pt x="11" y="41"/>
                </a:cubicBezTo>
                <a:cubicBezTo>
                  <a:pt x="11" y="41"/>
                  <a:pt x="11" y="41"/>
                  <a:pt x="11" y="41"/>
                </a:cubicBezTo>
                <a:cubicBezTo>
                  <a:pt x="12" y="41"/>
                  <a:pt x="12" y="41"/>
                  <a:pt x="12" y="41"/>
                </a:cubicBezTo>
                <a:cubicBezTo>
                  <a:pt x="12" y="41"/>
                  <a:pt x="12" y="42"/>
                  <a:pt x="12" y="42"/>
                </a:cubicBezTo>
                <a:cubicBezTo>
                  <a:pt x="12" y="42"/>
                  <a:pt x="12" y="42"/>
                  <a:pt x="12" y="42"/>
                </a:cubicBezTo>
                <a:cubicBezTo>
                  <a:pt x="12" y="42"/>
                  <a:pt x="12" y="42"/>
                  <a:pt x="12" y="42"/>
                </a:cubicBezTo>
                <a:cubicBezTo>
                  <a:pt x="12" y="44"/>
                  <a:pt x="12" y="44"/>
                  <a:pt x="12" y="44"/>
                </a:cubicBezTo>
                <a:cubicBezTo>
                  <a:pt x="12" y="44"/>
                  <a:pt x="12" y="44"/>
                  <a:pt x="12" y="44"/>
                </a:cubicBezTo>
                <a:cubicBezTo>
                  <a:pt x="12" y="44"/>
                  <a:pt x="12" y="44"/>
                  <a:pt x="12" y="44"/>
                </a:cubicBezTo>
                <a:cubicBezTo>
                  <a:pt x="12" y="44"/>
                  <a:pt x="12" y="44"/>
                  <a:pt x="12" y="44"/>
                </a:cubicBezTo>
                <a:cubicBezTo>
                  <a:pt x="12" y="44"/>
                  <a:pt x="12" y="45"/>
                  <a:pt x="12" y="45"/>
                </a:cubicBezTo>
                <a:cubicBezTo>
                  <a:pt x="12" y="45"/>
                  <a:pt x="12" y="45"/>
                  <a:pt x="12" y="45"/>
                </a:cubicBezTo>
                <a:cubicBezTo>
                  <a:pt x="12" y="45"/>
                  <a:pt x="12" y="45"/>
                  <a:pt x="12" y="45"/>
                </a:cubicBezTo>
                <a:cubicBezTo>
                  <a:pt x="12" y="45"/>
                  <a:pt x="12" y="45"/>
                  <a:pt x="12" y="45"/>
                </a:cubicBezTo>
                <a:cubicBezTo>
                  <a:pt x="12" y="45"/>
                  <a:pt x="12" y="45"/>
                  <a:pt x="12" y="45"/>
                </a:cubicBezTo>
                <a:cubicBezTo>
                  <a:pt x="12" y="45"/>
                  <a:pt x="12" y="45"/>
                  <a:pt x="12" y="45"/>
                </a:cubicBezTo>
                <a:cubicBezTo>
                  <a:pt x="12" y="45"/>
                  <a:pt x="12" y="46"/>
                  <a:pt x="12" y="46"/>
                </a:cubicBezTo>
                <a:cubicBezTo>
                  <a:pt x="12" y="46"/>
                  <a:pt x="12" y="46"/>
                  <a:pt x="12" y="46"/>
                </a:cubicBezTo>
                <a:cubicBezTo>
                  <a:pt x="12" y="46"/>
                  <a:pt x="12" y="46"/>
                  <a:pt x="12" y="46"/>
                </a:cubicBezTo>
                <a:cubicBezTo>
                  <a:pt x="12" y="46"/>
                  <a:pt x="12" y="46"/>
                  <a:pt x="12" y="46"/>
                </a:cubicBezTo>
                <a:cubicBezTo>
                  <a:pt x="12" y="46"/>
                  <a:pt x="12" y="46"/>
                  <a:pt x="12" y="46"/>
                </a:cubicBezTo>
                <a:cubicBezTo>
                  <a:pt x="12" y="46"/>
                  <a:pt x="12" y="46"/>
                  <a:pt x="12" y="46"/>
                </a:cubicBezTo>
                <a:cubicBezTo>
                  <a:pt x="12" y="46"/>
                  <a:pt x="12" y="46"/>
                  <a:pt x="12" y="47"/>
                </a:cubicBezTo>
                <a:cubicBezTo>
                  <a:pt x="12" y="47"/>
                  <a:pt x="12" y="47"/>
                  <a:pt x="12" y="47"/>
                </a:cubicBezTo>
                <a:cubicBezTo>
                  <a:pt x="12" y="47"/>
                  <a:pt x="12" y="47"/>
                  <a:pt x="12" y="47"/>
                </a:cubicBezTo>
                <a:cubicBezTo>
                  <a:pt x="12" y="47"/>
                  <a:pt x="12" y="47"/>
                  <a:pt x="12" y="47"/>
                </a:cubicBezTo>
                <a:cubicBezTo>
                  <a:pt x="12" y="47"/>
                  <a:pt x="12" y="47"/>
                  <a:pt x="12" y="47"/>
                </a:cubicBezTo>
                <a:cubicBezTo>
                  <a:pt x="12" y="48"/>
                  <a:pt x="12" y="48"/>
                  <a:pt x="13" y="48"/>
                </a:cubicBezTo>
                <a:cubicBezTo>
                  <a:pt x="13" y="48"/>
                  <a:pt x="13" y="48"/>
                  <a:pt x="13" y="48"/>
                </a:cubicBezTo>
                <a:cubicBezTo>
                  <a:pt x="13" y="48"/>
                  <a:pt x="13" y="49"/>
                  <a:pt x="13" y="49"/>
                </a:cubicBezTo>
                <a:cubicBezTo>
                  <a:pt x="13" y="49"/>
                  <a:pt x="13" y="49"/>
                  <a:pt x="13" y="49"/>
                </a:cubicBezTo>
                <a:cubicBezTo>
                  <a:pt x="13" y="49"/>
                  <a:pt x="13" y="49"/>
                  <a:pt x="13" y="49"/>
                </a:cubicBezTo>
                <a:cubicBezTo>
                  <a:pt x="13" y="49"/>
                  <a:pt x="13" y="49"/>
                  <a:pt x="13" y="49"/>
                </a:cubicBezTo>
                <a:cubicBezTo>
                  <a:pt x="13" y="49"/>
                  <a:pt x="13" y="49"/>
                  <a:pt x="13" y="49"/>
                </a:cubicBezTo>
                <a:cubicBezTo>
                  <a:pt x="13" y="49"/>
                  <a:pt x="13" y="49"/>
                  <a:pt x="13" y="49"/>
                </a:cubicBezTo>
                <a:cubicBezTo>
                  <a:pt x="13" y="49"/>
                  <a:pt x="13" y="49"/>
                  <a:pt x="13" y="49"/>
                </a:cubicBezTo>
                <a:cubicBezTo>
                  <a:pt x="13" y="49"/>
                  <a:pt x="13" y="49"/>
                  <a:pt x="13" y="49"/>
                </a:cubicBezTo>
                <a:cubicBezTo>
                  <a:pt x="13" y="49"/>
                  <a:pt x="13" y="49"/>
                  <a:pt x="14" y="49"/>
                </a:cubicBezTo>
                <a:cubicBezTo>
                  <a:pt x="14" y="49"/>
                  <a:pt x="14" y="49"/>
                  <a:pt x="14" y="49"/>
                </a:cubicBezTo>
                <a:cubicBezTo>
                  <a:pt x="14" y="50"/>
                  <a:pt x="14" y="50"/>
                  <a:pt x="14" y="50"/>
                </a:cubicBezTo>
                <a:cubicBezTo>
                  <a:pt x="14" y="50"/>
                  <a:pt x="14" y="50"/>
                  <a:pt x="14" y="50"/>
                </a:cubicBezTo>
                <a:cubicBezTo>
                  <a:pt x="14" y="50"/>
                  <a:pt x="14" y="50"/>
                  <a:pt x="14" y="50"/>
                </a:cubicBezTo>
                <a:cubicBezTo>
                  <a:pt x="14" y="50"/>
                  <a:pt x="14" y="50"/>
                  <a:pt x="14" y="50"/>
                </a:cubicBezTo>
                <a:cubicBezTo>
                  <a:pt x="14" y="50"/>
                  <a:pt x="14" y="50"/>
                  <a:pt x="14" y="50"/>
                </a:cubicBezTo>
                <a:cubicBezTo>
                  <a:pt x="15" y="50"/>
                  <a:pt x="15" y="51"/>
                  <a:pt x="15" y="51"/>
                </a:cubicBezTo>
                <a:cubicBezTo>
                  <a:pt x="15" y="51"/>
                  <a:pt x="15" y="51"/>
                  <a:pt x="15" y="51"/>
                </a:cubicBezTo>
                <a:cubicBezTo>
                  <a:pt x="15" y="51"/>
                  <a:pt x="15" y="51"/>
                  <a:pt x="15" y="51"/>
                </a:cubicBezTo>
                <a:cubicBezTo>
                  <a:pt x="15" y="51"/>
                  <a:pt x="15" y="51"/>
                  <a:pt x="15" y="51"/>
                </a:cubicBezTo>
                <a:cubicBezTo>
                  <a:pt x="15" y="51"/>
                  <a:pt x="15" y="51"/>
                  <a:pt x="15" y="51"/>
                </a:cubicBezTo>
                <a:cubicBezTo>
                  <a:pt x="15" y="51"/>
                  <a:pt x="15" y="51"/>
                  <a:pt x="15" y="51"/>
                </a:cubicBezTo>
                <a:cubicBezTo>
                  <a:pt x="15" y="51"/>
                  <a:pt x="15" y="51"/>
                  <a:pt x="15" y="51"/>
                </a:cubicBezTo>
                <a:cubicBezTo>
                  <a:pt x="15" y="51"/>
                  <a:pt x="15" y="51"/>
                  <a:pt x="15" y="51"/>
                </a:cubicBezTo>
                <a:cubicBezTo>
                  <a:pt x="15" y="52"/>
                  <a:pt x="15" y="52"/>
                  <a:pt x="15" y="52"/>
                </a:cubicBezTo>
                <a:cubicBezTo>
                  <a:pt x="15" y="52"/>
                  <a:pt x="15" y="52"/>
                  <a:pt x="15" y="52"/>
                </a:cubicBezTo>
                <a:cubicBezTo>
                  <a:pt x="15" y="52"/>
                  <a:pt x="15" y="52"/>
                  <a:pt x="15" y="52"/>
                </a:cubicBezTo>
                <a:cubicBezTo>
                  <a:pt x="15" y="52"/>
                  <a:pt x="15" y="52"/>
                  <a:pt x="15" y="52"/>
                </a:cubicBezTo>
                <a:cubicBezTo>
                  <a:pt x="16" y="52"/>
                  <a:pt x="16" y="52"/>
                  <a:pt x="16" y="52"/>
                </a:cubicBezTo>
                <a:cubicBezTo>
                  <a:pt x="16" y="52"/>
                  <a:pt x="16" y="52"/>
                  <a:pt x="16" y="52"/>
                </a:cubicBezTo>
                <a:cubicBezTo>
                  <a:pt x="16" y="52"/>
                  <a:pt x="16" y="52"/>
                  <a:pt x="16" y="52"/>
                </a:cubicBezTo>
                <a:cubicBezTo>
                  <a:pt x="16" y="52"/>
                  <a:pt x="16" y="52"/>
                  <a:pt x="16" y="52"/>
                </a:cubicBezTo>
                <a:cubicBezTo>
                  <a:pt x="16" y="52"/>
                  <a:pt x="16" y="52"/>
                  <a:pt x="16" y="52"/>
                </a:cubicBezTo>
                <a:cubicBezTo>
                  <a:pt x="16" y="52"/>
                  <a:pt x="16" y="52"/>
                  <a:pt x="16" y="52"/>
                </a:cubicBezTo>
                <a:cubicBezTo>
                  <a:pt x="16" y="52"/>
                  <a:pt x="16" y="52"/>
                  <a:pt x="16" y="52"/>
                </a:cubicBezTo>
                <a:cubicBezTo>
                  <a:pt x="16" y="52"/>
                  <a:pt x="16" y="52"/>
                  <a:pt x="16" y="52"/>
                </a:cubicBezTo>
                <a:cubicBezTo>
                  <a:pt x="16" y="52"/>
                  <a:pt x="16" y="52"/>
                  <a:pt x="16" y="52"/>
                </a:cubicBezTo>
                <a:cubicBezTo>
                  <a:pt x="16" y="52"/>
                  <a:pt x="16" y="52"/>
                  <a:pt x="16" y="52"/>
                </a:cubicBezTo>
                <a:cubicBezTo>
                  <a:pt x="16" y="53"/>
                  <a:pt x="16" y="53"/>
                  <a:pt x="16" y="53"/>
                </a:cubicBezTo>
                <a:cubicBezTo>
                  <a:pt x="17" y="53"/>
                  <a:pt x="17" y="53"/>
                  <a:pt x="17" y="53"/>
                </a:cubicBezTo>
                <a:cubicBezTo>
                  <a:pt x="17" y="53"/>
                  <a:pt x="17" y="53"/>
                  <a:pt x="17" y="53"/>
                </a:cubicBezTo>
                <a:cubicBezTo>
                  <a:pt x="17" y="53"/>
                  <a:pt x="17" y="53"/>
                  <a:pt x="17" y="53"/>
                </a:cubicBezTo>
                <a:cubicBezTo>
                  <a:pt x="17" y="53"/>
                  <a:pt x="17" y="53"/>
                  <a:pt x="17" y="53"/>
                </a:cubicBezTo>
                <a:cubicBezTo>
                  <a:pt x="17" y="52"/>
                  <a:pt x="17" y="52"/>
                  <a:pt x="17" y="52"/>
                </a:cubicBezTo>
                <a:cubicBezTo>
                  <a:pt x="17" y="52"/>
                  <a:pt x="17" y="52"/>
                  <a:pt x="17" y="52"/>
                </a:cubicBezTo>
                <a:cubicBezTo>
                  <a:pt x="17" y="52"/>
                  <a:pt x="17" y="52"/>
                  <a:pt x="17" y="52"/>
                </a:cubicBezTo>
                <a:cubicBezTo>
                  <a:pt x="17" y="52"/>
                  <a:pt x="17" y="52"/>
                  <a:pt x="17" y="52"/>
                </a:cubicBezTo>
                <a:cubicBezTo>
                  <a:pt x="17" y="52"/>
                  <a:pt x="17" y="52"/>
                  <a:pt x="17" y="52"/>
                </a:cubicBezTo>
                <a:cubicBezTo>
                  <a:pt x="17" y="52"/>
                  <a:pt x="17" y="52"/>
                  <a:pt x="17" y="52"/>
                </a:cubicBezTo>
                <a:cubicBezTo>
                  <a:pt x="17" y="52"/>
                  <a:pt x="17" y="52"/>
                  <a:pt x="17" y="52"/>
                </a:cubicBezTo>
                <a:cubicBezTo>
                  <a:pt x="17" y="52"/>
                  <a:pt x="17" y="52"/>
                  <a:pt x="17" y="52"/>
                </a:cubicBezTo>
                <a:cubicBezTo>
                  <a:pt x="17" y="52"/>
                  <a:pt x="17" y="52"/>
                  <a:pt x="17" y="52"/>
                </a:cubicBezTo>
                <a:cubicBezTo>
                  <a:pt x="17" y="51"/>
                  <a:pt x="17" y="51"/>
                  <a:pt x="17" y="51"/>
                </a:cubicBezTo>
                <a:cubicBezTo>
                  <a:pt x="17" y="51"/>
                  <a:pt x="17" y="51"/>
                  <a:pt x="17" y="51"/>
                </a:cubicBezTo>
                <a:cubicBezTo>
                  <a:pt x="17" y="51"/>
                  <a:pt x="17" y="51"/>
                  <a:pt x="17" y="51"/>
                </a:cubicBezTo>
                <a:cubicBezTo>
                  <a:pt x="17" y="51"/>
                  <a:pt x="17" y="51"/>
                  <a:pt x="17" y="51"/>
                </a:cubicBezTo>
                <a:cubicBezTo>
                  <a:pt x="17" y="51"/>
                  <a:pt x="17" y="51"/>
                  <a:pt x="17" y="51"/>
                </a:cubicBezTo>
                <a:cubicBezTo>
                  <a:pt x="17" y="51"/>
                  <a:pt x="17" y="51"/>
                  <a:pt x="17" y="51"/>
                </a:cubicBezTo>
                <a:cubicBezTo>
                  <a:pt x="17" y="51"/>
                  <a:pt x="17" y="51"/>
                  <a:pt x="17" y="51"/>
                </a:cubicBezTo>
                <a:cubicBezTo>
                  <a:pt x="17" y="51"/>
                  <a:pt x="17" y="50"/>
                  <a:pt x="17" y="50"/>
                </a:cubicBezTo>
                <a:cubicBezTo>
                  <a:pt x="17" y="50"/>
                  <a:pt x="17" y="50"/>
                  <a:pt x="17" y="50"/>
                </a:cubicBezTo>
                <a:cubicBezTo>
                  <a:pt x="17" y="50"/>
                  <a:pt x="17" y="50"/>
                  <a:pt x="17" y="50"/>
                </a:cubicBezTo>
                <a:cubicBezTo>
                  <a:pt x="17" y="50"/>
                  <a:pt x="17" y="50"/>
                  <a:pt x="17" y="50"/>
                </a:cubicBezTo>
                <a:cubicBezTo>
                  <a:pt x="17" y="50"/>
                  <a:pt x="17" y="50"/>
                  <a:pt x="17" y="49"/>
                </a:cubicBezTo>
                <a:cubicBezTo>
                  <a:pt x="17" y="49"/>
                  <a:pt x="16" y="49"/>
                  <a:pt x="16" y="49"/>
                </a:cubicBezTo>
                <a:cubicBezTo>
                  <a:pt x="16" y="49"/>
                  <a:pt x="16" y="49"/>
                  <a:pt x="16" y="49"/>
                </a:cubicBezTo>
                <a:cubicBezTo>
                  <a:pt x="16" y="49"/>
                  <a:pt x="16" y="49"/>
                  <a:pt x="16" y="49"/>
                </a:cubicBezTo>
                <a:cubicBezTo>
                  <a:pt x="16" y="49"/>
                  <a:pt x="16" y="49"/>
                  <a:pt x="16" y="49"/>
                </a:cubicBezTo>
                <a:cubicBezTo>
                  <a:pt x="16" y="49"/>
                  <a:pt x="16" y="49"/>
                  <a:pt x="16" y="49"/>
                </a:cubicBezTo>
                <a:cubicBezTo>
                  <a:pt x="16" y="49"/>
                  <a:pt x="16" y="49"/>
                  <a:pt x="16" y="49"/>
                </a:cubicBezTo>
                <a:cubicBezTo>
                  <a:pt x="16" y="49"/>
                  <a:pt x="16" y="49"/>
                  <a:pt x="16" y="49"/>
                </a:cubicBezTo>
                <a:cubicBezTo>
                  <a:pt x="16" y="49"/>
                  <a:pt x="16" y="49"/>
                  <a:pt x="16" y="49"/>
                </a:cubicBezTo>
                <a:cubicBezTo>
                  <a:pt x="16" y="49"/>
                  <a:pt x="16" y="49"/>
                  <a:pt x="16" y="49"/>
                </a:cubicBezTo>
                <a:cubicBezTo>
                  <a:pt x="16" y="49"/>
                  <a:pt x="16" y="49"/>
                  <a:pt x="16" y="49"/>
                </a:cubicBezTo>
                <a:cubicBezTo>
                  <a:pt x="16" y="48"/>
                  <a:pt x="17" y="48"/>
                  <a:pt x="17" y="48"/>
                </a:cubicBezTo>
                <a:cubicBezTo>
                  <a:pt x="17" y="48"/>
                  <a:pt x="17" y="48"/>
                  <a:pt x="17" y="48"/>
                </a:cubicBezTo>
                <a:cubicBezTo>
                  <a:pt x="17" y="48"/>
                  <a:pt x="17" y="48"/>
                  <a:pt x="17" y="48"/>
                </a:cubicBezTo>
                <a:cubicBezTo>
                  <a:pt x="17" y="48"/>
                  <a:pt x="17" y="48"/>
                  <a:pt x="17" y="48"/>
                </a:cubicBezTo>
                <a:cubicBezTo>
                  <a:pt x="17" y="48"/>
                  <a:pt x="17" y="48"/>
                  <a:pt x="17" y="48"/>
                </a:cubicBezTo>
                <a:cubicBezTo>
                  <a:pt x="17" y="48"/>
                  <a:pt x="17" y="48"/>
                  <a:pt x="17" y="48"/>
                </a:cubicBezTo>
                <a:cubicBezTo>
                  <a:pt x="17" y="48"/>
                  <a:pt x="17" y="48"/>
                  <a:pt x="17" y="48"/>
                </a:cubicBezTo>
                <a:cubicBezTo>
                  <a:pt x="17" y="48"/>
                  <a:pt x="17" y="48"/>
                  <a:pt x="17" y="48"/>
                </a:cubicBezTo>
                <a:cubicBezTo>
                  <a:pt x="17" y="48"/>
                  <a:pt x="17" y="48"/>
                  <a:pt x="17" y="48"/>
                </a:cubicBezTo>
                <a:cubicBezTo>
                  <a:pt x="17" y="48"/>
                  <a:pt x="17" y="48"/>
                  <a:pt x="17" y="48"/>
                </a:cubicBezTo>
                <a:cubicBezTo>
                  <a:pt x="17" y="48"/>
                  <a:pt x="17" y="48"/>
                  <a:pt x="18" y="48"/>
                </a:cubicBezTo>
                <a:cubicBezTo>
                  <a:pt x="18" y="48"/>
                  <a:pt x="18" y="47"/>
                  <a:pt x="18" y="47"/>
                </a:cubicBezTo>
                <a:cubicBezTo>
                  <a:pt x="18" y="47"/>
                  <a:pt x="18" y="47"/>
                  <a:pt x="18" y="47"/>
                </a:cubicBezTo>
                <a:cubicBezTo>
                  <a:pt x="18" y="47"/>
                  <a:pt x="18" y="46"/>
                  <a:pt x="18" y="46"/>
                </a:cubicBezTo>
                <a:cubicBezTo>
                  <a:pt x="18" y="46"/>
                  <a:pt x="18" y="46"/>
                  <a:pt x="18" y="46"/>
                </a:cubicBezTo>
                <a:cubicBezTo>
                  <a:pt x="18" y="46"/>
                  <a:pt x="18" y="46"/>
                  <a:pt x="18" y="46"/>
                </a:cubicBezTo>
                <a:cubicBezTo>
                  <a:pt x="18" y="46"/>
                  <a:pt x="18" y="46"/>
                  <a:pt x="18" y="46"/>
                </a:cubicBezTo>
                <a:cubicBezTo>
                  <a:pt x="17" y="46"/>
                  <a:pt x="17" y="46"/>
                  <a:pt x="17" y="46"/>
                </a:cubicBezTo>
                <a:cubicBezTo>
                  <a:pt x="17" y="46"/>
                  <a:pt x="17" y="46"/>
                  <a:pt x="17" y="46"/>
                </a:cubicBezTo>
                <a:cubicBezTo>
                  <a:pt x="18" y="46"/>
                  <a:pt x="18" y="46"/>
                  <a:pt x="18" y="46"/>
                </a:cubicBezTo>
                <a:cubicBezTo>
                  <a:pt x="18" y="46"/>
                  <a:pt x="18" y="46"/>
                  <a:pt x="18" y="46"/>
                </a:cubicBezTo>
                <a:cubicBezTo>
                  <a:pt x="18" y="46"/>
                  <a:pt x="18" y="46"/>
                  <a:pt x="18" y="46"/>
                </a:cubicBezTo>
                <a:cubicBezTo>
                  <a:pt x="18" y="46"/>
                  <a:pt x="18" y="46"/>
                  <a:pt x="18" y="46"/>
                </a:cubicBezTo>
                <a:cubicBezTo>
                  <a:pt x="19" y="46"/>
                  <a:pt x="19" y="46"/>
                  <a:pt x="19" y="46"/>
                </a:cubicBezTo>
                <a:cubicBezTo>
                  <a:pt x="19" y="46"/>
                  <a:pt x="19" y="46"/>
                  <a:pt x="19" y="46"/>
                </a:cubicBezTo>
                <a:cubicBezTo>
                  <a:pt x="19" y="46"/>
                  <a:pt x="19" y="45"/>
                  <a:pt x="19" y="45"/>
                </a:cubicBezTo>
                <a:cubicBezTo>
                  <a:pt x="19" y="45"/>
                  <a:pt x="19" y="45"/>
                  <a:pt x="19" y="45"/>
                </a:cubicBezTo>
                <a:cubicBezTo>
                  <a:pt x="19" y="45"/>
                  <a:pt x="19" y="45"/>
                  <a:pt x="19" y="45"/>
                </a:cubicBezTo>
                <a:cubicBezTo>
                  <a:pt x="19" y="45"/>
                  <a:pt x="19" y="45"/>
                  <a:pt x="19" y="45"/>
                </a:cubicBezTo>
                <a:cubicBezTo>
                  <a:pt x="19" y="45"/>
                  <a:pt x="19" y="45"/>
                  <a:pt x="19" y="45"/>
                </a:cubicBezTo>
                <a:cubicBezTo>
                  <a:pt x="19" y="45"/>
                  <a:pt x="19" y="45"/>
                  <a:pt x="19" y="45"/>
                </a:cubicBezTo>
                <a:cubicBezTo>
                  <a:pt x="19" y="45"/>
                  <a:pt x="19" y="45"/>
                  <a:pt x="20" y="44"/>
                </a:cubicBezTo>
                <a:cubicBezTo>
                  <a:pt x="20" y="44"/>
                  <a:pt x="20" y="44"/>
                  <a:pt x="20" y="44"/>
                </a:cubicBezTo>
                <a:cubicBezTo>
                  <a:pt x="20" y="42"/>
                  <a:pt x="20" y="42"/>
                  <a:pt x="20" y="42"/>
                </a:cubicBezTo>
                <a:cubicBezTo>
                  <a:pt x="20" y="42"/>
                  <a:pt x="20" y="42"/>
                  <a:pt x="20" y="42"/>
                </a:cubicBezTo>
                <a:cubicBezTo>
                  <a:pt x="20" y="42"/>
                  <a:pt x="20" y="42"/>
                  <a:pt x="20" y="42"/>
                </a:cubicBezTo>
                <a:cubicBezTo>
                  <a:pt x="20" y="42"/>
                  <a:pt x="20" y="42"/>
                  <a:pt x="20" y="42"/>
                </a:cubicBezTo>
                <a:cubicBezTo>
                  <a:pt x="20" y="42"/>
                  <a:pt x="20" y="42"/>
                  <a:pt x="20" y="42"/>
                </a:cubicBezTo>
                <a:cubicBezTo>
                  <a:pt x="20" y="42"/>
                  <a:pt x="20" y="42"/>
                  <a:pt x="20" y="42"/>
                </a:cubicBezTo>
                <a:cubicBezTo>
                  <a:pt x="20" y="42"/>
                  <a:pt x="20" y="42"/>
                  <a:pt x="20" y="41"/>
                </a:cubicBezTo>
                <a:cubicBezTo>
                  <a:pt x="20" y="41"/>
                  <a:pt x="20" y="41"/>
                  <a:pt x="20" y="41"/>
                </a:cubicBezTo>
                <a:cubicBezTo>
                  <a:pt x="20" y="41"/>
                  <a:pt x="20" y="41"/>
                  <a:pt x="20" y="41"/>
                </a:cubicBezTo>
                <a:cubicBezTo>
                  <a:pt x="21" y="41"/>
                  <a:pt x="21" y="41"/>
                  <a:pt x="21" y="41"/>
                </a:cubicBezTo>
                <a:cubicBezTo>
                  <a:pt x="21" y="41"/>
                  <a:pt x="21" y="41"/>
                  <a:pt x="21" y="41"/>
                </a:cubicBezTo>
                <a:cubicBezTo>
                  <a:pt x="21" y="41"/>
                  <a:pt x="21" y="41"/>
                  <a:pt x="21" y="41"/>
                </a:cubicBezTo>
                <a:cubicBezTo>
                  <a:pt x="22" y="41"/>
                  <a:pt x="22" y="41"/>
                  <a:pt x="22" y="41"/>
                </a:cubicBezTo>
                <a:cubicBezTo>
                  <a:pt x="22" y="41"/>
                  <a:pt x="22" y="41"/>
                  <a:pt x="22" y="41"/>
                </a:cubicBezTo>
                <a:cubicBezTo>
                  <a:pt x="22" y="41"/>
                  <a:pt x="22" y="41"/>
                  <a:pt x="22" y="41"/>
                </a:cubicBezTo>
                <a:cubicBezTo>
                  <a:pt x="22" y="41"/>
                  <a:pt x="22" y="41"/>
                  <a:pt x="22" y="41"/>
                </a:cubicBezTo>
                <a:cubicBezTo>
                  <a:pt x="22" y="41"/>
                  <a:pt x="22" y="41"/>
                  <a:pt x="22" y="41"/>
                </a:cubicBezTo>
                <a:cubicBezTo>
                  <a:pt x="22" y="41"/>
                  <a:pt x="22" y="41"/>
                  <a:pt x="22" y="41"/>
                </a:cubicBezTo>
                <a:cubicBezTo>
                  <a:pt x="22" y="41"/>
                  <a:pt x="22" y="41"/>
                  <a:pt x="22" y="41"/>
                </a:cubicBezTo>
                <a:cubicBezTo>
                  <a:pt x="22" y="41"/>
                  <a:pt x="22" y="41"/>
                  <a:pt x="22" y="41"/>
                </a:cubicBezTo>
                <a:cubicBezTo>
                  <a:pt x="22" y="41"/>
                  <a:pt x="22" y="41"/>
                  <a:pt x="22" y="41"/>
                </a:cubicBezTo>
                <a:cubicBezTo>
                  <a:pt x="22" y="41"/>
                  <a:pt x="22" y="40"/>
                  <a:pt x="22" y="40"/>
                </a:cubicBezTo>
                <a:cubicBezTo>
                  <a:pt x="22" y="40"/>
                  <a:pt x="22" y="40"/>
                  <a:pt x="22" y="40"/>
                </a:cubicBezTo>
                <a:cubicBezTo>
                  <a:pt x="22" y="40"/>
                  <a:pt x="22" y="40"/>
                  <a:pt x="23" y="40"/>
                </a:cubicBezTo>
                <a:cubicBezTo>
                  <a:pt x="23" y="40"/>
                  <a:pt x="23" y="40"/>
                  <a:pt x="23" y="40"/>
                </a:cubicBezTo>
                <a:cubicBezTo>
                  <a:pt x="23" y="40"/>
                  <a:pt x="23" y="40"/>
                  <a:pt x="23" y="40"/>
                </a:cubicBezTo>
                <a:cubicBezTo>
                  <a:pt x="23" y="40"/>
                  <a:pt x="23" y="40"/>
                  <a:pt x="23" y="40"/>
                </a:cubicBezTo>
                <a:cubicBezTo>
                  <a:pt x="23" y="40"/>
                  <a:pt x="23" y="40"/>
                  <a:pt x="23" y="40"/>
                </a:cubicBezTo>
                <a:cubicBezTo>
                  <a:pt x="23" y="40"/>
                  <a:pt x="23" y="40"/>
                  <a:pt x="23" y="40"/>
                </a:cubicBezTo>
                <a:cubicBezTo>
                  <a:pt x="23" y="40"/>
                  <a:pt x="23" y="40"/>
                  <a:pt x="23" y="40"/>
                </a:cubicBezTo>
                <a:cubicBezTo>
                  <a:pt x="23" y="39"/>
                  <a:pt x="24" y="39"/>
                  <a:pt x="24" y="39"/>
                </a:cubicBezTo>
                <a:cubicBezTo>
                  <a:pt x="24" y="39"/>
                  <a:pt x="24" y="39"/>
                  <a:pt x="24" y="39"/>
                </a:cubicBezTo>
                <a:cubicBezTo>
                  <a:pt x="24" y="39"/>
                  <a:pt x="24" y="39"/>
                  <a:pt x="24" y="39"/>
                </a:cubicBezTo>
                <a:cubicBezTo>
                  <a:pt x="24" y="38"/>
                  <a:pt x="24" y="38"/>
                  <a:pt x="24" y="38"/>
                </a:cubicBezTo>
                <a:cubicBezTo>
                  <a:pt x="24" y="38"/>
                  <a:pt x="24" y="38"/>
                  <a:pt x="24" y="37"/>
                </a:cubicBezTo>
                <a:cubicBezTo>
                  <a:pt x="24" y="36"/>
                  <a:pt x="24" y="36"/>
                  <a:pt x="24" y="36"/>
                </a:cubicBezTo>
                <a:cubicBezTo>
                  <a:pt x="24" y="36"/>
                  <a:pt x="24" y="36"/>
                  <a:pt x="24" y="36"/>
                </a:cubicBezTo>
                <a:cubicBezTo>
                  <a:pt x="24" y="36"/>
                  <a:pt x="24" y="36"/>
                  <a:pt x="24" y="36"/>
                </a:cubicBezTo>
                <a:cubicBezTo>
                  <a:pt x="24" y="36"/>
                  <a:pt x="24" y="36"/>
                  <a:pt x="24" y="36"/>
                </a:cubicBezTo>
                <a:cubicBezTo>
                  <a:pt x="24" y="36"/>
                  <a:pt x="24" y="36"/>
                  <a:pt x="24" y="36"/>
                </a:cubicBezTo>
                <a:cubicBezTo>
                  <a:pt x="24" y="36"/>
                  <a:pt x="24" y="36"/>
                  <a:pt x="24" y="36"/>
                </a:cubicBezTo>
                <a:cubicBezTo>
                  <a:pt x="24" y="36"/>
                  <a:pt x="24" y="36"/>
                  <a:pt x="24" y="36"/>
                </a:cubicBezTo>
                <a:cubicBezTo>
                  <a:pt x="24" y="36"/>
                  <a:pt x="24" y="36"/>
                  <a:pt x="24" y="36"/>
                </a:cubicBezTo>
                <a:cubicBezTo>
                  <a:pt x="24" y="36"/>
                  <a:pt x="24" y="36"/>
                  <a:pt x="24" y="36"/>
                </a:cubicBezTo>
                <a:cubicBezTo>
                  <a:pt x="24" y="36"/>
                  <a:pt x="24" y="36"/>
                  <a:pt x="24" y="36"/>
                </a:cubicBezTo>
                <a:cubicBezTo>
                  <a:pt x="25" y="36"/>
                  <a:pt x="25" y="36"/>
                  <a:pt x="25" y="36"/>
                </a:cubicBezTo>
                <a:cubicBezTo>
                  <a:pt x="25" y="36"/>
                  <a:pt x="25" y="35"/>
                  <a:pt x="25" y="35"/>
                </a:cubicBezTo>
                <a:cubicBezTo>
                  <a:pt x="25" y="35"/>
                  <a:pt x="25" y="35"/>
                  <a:pt x="25" y="35"/>
                </a:cubicBezTo>
                <a:cubicBezTo>
                  <a:pt x="25" y="35"/>
                  <a:pt x="25" y="35"/>
                  <a:pt x="25" y="35"/>
                </a:cubicBezTo>
                <a:cubicBezTo>
                  <a:pt x="25" y="35"/>
                  <a:pt x="25" y="35"/>
                  <a:pt x="25" y="35"/>
                </a:cubicBezTo>
                <a:cubicBezTo>
                  <a:pt x="25" y="35"/>
                  <a:pt x="25" y="35"/>
                  <a:pt x="25" y="35"/>
                </a:cubicBezTo>
                <a:cubicBezTo>
                  <a:pt x="25" y="35"/>
                  <a:pt x="25" y="35"/>
                  <a:pt x="25" y="35"/>
                </a:cubicBezTo>
                <a:cubicBezTo>
                  <a:pt x="25" y="35"/>
                  <a:pt x="25" y="35"/>
                  <a:pt x="25" y="35"/>
                </a:cubicBezTo>
                <a:cubicBezTo>
                  <a:pt x="25" y="35"/>
                  <a:pt x="25" y="35"/>
                  <a:pt x="25" y="35"/>
                </a:cubicBezTo>
                <a:cubicBezTo>
                  <a:pt x="25" y="35"/>
                  <a:pt x="25" y="35"/>
                  <a:pt x="25" y="35"/>
                </a:cubicBezTo>
                <a:cubicBezTo>
                  <a:pt x="25" y="35"/>
                  <a:pt x="25" y="35"/>
                  <a:pt x="25" y="35"/>
                </a:cubicBezTo>
                <a:cubicBezTo>
                  <a:pt x="26" y="34"/>
                  <a:pt x="26" y="34"/>
                  <a:pt x="26" y="34"/>
                </a:cubicBezTo>
                <a:cubicBezTo>
                  <a:pt x="26" y="34"/>
                  <a:pt x="26" y="34"/>
                  <a:pt x="26" y="34"/>
                </a:cubicBezTo>
                <a:cubicBezTo>
                  <a:pt x="26" y="34"/>
                  <a:pt x="26" y="34"/>
                  <a:pt x="26" y="34"/>
                </a:cubicBezTo>
                <a:cubicBezTo>
                  <a:pt x="26" y="34"/>
                  <a:pt x="26" y="34"/>
                  <a:pt x="26" y="34"/>
                </a:cubicBezTo>
                <a:cubicBezTo>
                  <a:pt x="26" y="33"/>
                  <a:pt x="26" y="33"/>
                  <a:pt x="26" y="33"/>
                </a:cubicBezTo>
                <a:cubicBezTo>
                  <a:pt x="26" y="33"/>
                  <a:pt x="26" y="33"/>
                  <a:pt x="26" y="33"/>
                </a:cubicBezTo>
                <a:cubicBezTo>
                  <a:pt x="26" y="33"/>
                  <a:pt x="26" y="33"/>
                  <a:pt x="26" y="33"/>
                </a:cubicBezTo>
                <a:cubicBezTo>
                  <a:pt x="26" y="33"/>
                  <a:pt x="26" y="33"/>
                  <a:pt x="26" y="33"/>
                </a:cubicBezTo>
                <a:cubicBezTo>
                  <a:pt x="26" y="33"/>
                  <a:pt x="26" y="33"/>
                  <a:pt x="26" y="33"/>
                </a:cubicBezTo>
                <a:cubicBezTo>
                  <a:pt x="26" y="33"/>
                  <a:pt x="26" y="33"/>
                  <a:pt x="26" y="33"/>
                </a:cubicBezTo>
                <a:cubicBezTo>
                  <a:pt x="26" y="33"/>
                  <a:pt x="26" y="33"/>
                  <a:pt x="26" y="33"/>
                </a:cubicBezTo>
                <a:cubicBezTo>
                  <a:pt x="26" y="32"/>
                  <a:pt x="26" y="32"/>
                  <a:pt x="26" y="32"/>
                </a:cubicBezTo>
                <a:cubicBezTo>
                  <a:pt x="26" y="32"/>
                  <a:pt x="26" y="32"/>
                  <a:pt x="26" y="32"/>
                </a:cubicBezTo>
                <a:cubicBezTo>
                  <a:pt x="26" y="32"/>
                  <a:pt x="26" y="32"/>
                  <a:pt x="26" y="32"/>
                </a:cubicBezTo>
                <a:cubicBezTo>
                  <a:pt x="26" y="32"/>
                  <a:pt x="26" y="32"/>
                  <a:pt x="26" y="32"/>
                </a:cubicBezTo>
                <a:cubicBezTo>
                  <a:pt x="26" y="32"/>
                  <a:pt x="26" y="32"/>
                  <a:pt x="26" y="32"/>
                </a:cubicBezTo>
                <a:cubicBezTo>
                  <a:pt x="26" y="32"/>
                  <a:pt x="26" y="32"/>
                  <a:pt x="26" y="32"/>
                </a:cubicBezTo>
                <a:cubicBezTo>
                  <a:pt x="26" y="32"/>
                  <a:pt x="26" y="32"/>
                  <a:pt x="26" y="32"/>
                </a:cubicBezTo>
                <a:cubicBezTo>
                  <a:pt x="26" y="32"/>
                  <a:pt x="26" y="32"/>
                  <a:pt x="25" y="32"/>
                </a:cubicBezTo>
                <a:cubicBezTo>
                  <a:pt x="25" y="32"/>
                  <a:pt x="25" y="32"/>
                  <a:pt x="25" y="31"/>
                </a:cubicBezTo>
                <a:cubicBezTo>
                  <a:pt x="25" y="31"/>
                  <a:pt x="25" y="31"/>
                  <a:pt x="25" y="31"/>
                </a:cubicBezTo>
                <a:cubicBezTo>
                  <a:pt x="25" y="31"/>
                  <a:pt x="25" y="31"/>
                  <a:pt x="25" y="31"/>
                </a:cubicBezTo>
                <a:cubicBezTo>
                  <a:pt x="25" y="31"/>
                  <a:pt x="25" y="31"/>
                  <a:pt x="25" y="31"/>
                </a:cubicBezTo>
                <a:cubicBezTo>
                  <a:pt x="24" y="31"/>
                  <a:pt x="24" y="31"/>
                  <a:pt x="24" y="31"/>
                </a:cubicBezTo>
                <a:cubicBezTo>
                  <a:pt x="24" y="31"/>
                  <a:pt x="24" y="31"/>
                  <a:pt x="24" y="31"/>
                </a:cubicBezTo>
                <a:cubicBezTo>
                  <a:pt x="24" y="31"/>
                  <a:pt x="24" y="31"/>
                  <a:pt x="24" y="31"/>
                </a:cubicBezTo>
                <a:cubicBezTo>
                  <a:pt x="24" y="31"/>
                  <a:pt x="24" y="31"/>
                  <a:pt x="24" y="31"/>
                </a:cubicBezTo>
                <a:cubicBezTo>
                  <a:pt x="24" y="31"/>
                  <a:pt x="24" y="31"/>
                  <a:pt x="24" y="31"/>
                </a:cubicBezTo>
                <a:cubicBezTo>
                  <a:pt x="24" y="31"/>
                  <a:pt x="24" y="31"/>
                  <a:pt x="24" y="31"/>
                </a:cubicBezTo>
                <a:cubicBezTo>
                  <a:pt x="24" y="31"/>
                  <a:pt x="24" y="31"/>
                  <a:pt x="24" y="31"/>
                </a:cubicBezTo>
                <a:cubicBezTo>
                  <a:pt x="23" y="31"/>
                  <a:pt x="23" y="31"/>
                  <a:pt x="23" y="31"/>
                </a:cubicBezTo>
                <a:cubicBezTo>
                  <a:pt x="23" y="31"/>
                  <a:pt x="23" y="31"/>
                  <a:pt x="23" y="31"/>
                </a:cubicBezTo>
                <a:cubicBezTo>
                  <a:pt x="23" y="31"/>
                  <a:pt x="23" y="31"/>
                  <a:pt x="23" y="31"/>
                </a:cubicBezTo>
                <a:cubicBezTo>
                  <a:pt x="23" y="31"/>
                  <a:pt x="23" y="31"/>
                  <a:pt x="23" y="31"/>
                </a:cubicBezTo>
                <a:cubicBezTo>
                  <a:pt x="23" y="30"/>
                  <a:pt x="23" y="30"/>
                  <a:pt x="23" y="30"/>
                </a:cubicBezTo>
                <a:cubicBezTo>
                  <a:pt x="23" y="30"/>
                  <a:pt x="22" y="30"/>
                  <a:pt x="22" y="30"/>
                </a:cubicBezTo>
                <a:cubicBezTo>
                  <a:pt x="22" y="30"/>
                  <a:pt x="22" y="30"/>
                  <a:pt x="22" y="30"/>
                </a:cubicBezTo>
                <a:cubicBezTo>
                  <a:pt x="22" y="30"/>
                  <a:pt x="22" y="30"/>
                  <a:pt x="22" y="30"/>
                </a:cubicBezTo>
                <a:cubicBezTo>
                  <a:pt x="22" y="30"/>
                  <a:pt x="22" y="30"/>
                  <a:pt x="22" y="30"/>
                </a:cubicBezTo>
                <a:cubicBezTo>
                  <a:pt x="21" y="30"/>
                  <a:pt x="21" y="30"/>
                  <a:pt x="21" y="30"/>
                </a:cubicBezTo>
                <a:cubicBezTo>
                  <a:pt x="21" y="30"/>
                  <a:pt x="21" y="30"/>
                  <a:pt x="21" y="30"/>
                </a:cubicBezTo>
                <a:cubicBezTo>
                  <a:pt x="21" y="30"/>
                  <a:pt x="21" y="30"/>
                  <a:pt x="21" y="30"/>
                </a:cubicBezTo>
                <a:cubicBezTo>
                  <a:pt x="21" y="30"/>
                  <a:pt x="21" y="30"/>
                  <a:pt x="21" y="30"/>
                </a:cubicBezTo>
                <a:cubicBezTo>
                  <a:pt x="21" y="30"/>
                  <a:pt x="21" y="30"/>
                  <a:pt x="21" y="30"/>
                </a:cubicBezTo>
                <a:cubicBezTo>
                  <a:pt x="21" y="30"/>
                  <a:pt x="21" y="30"/>
                  <a:pt x="21" y="30"/>
                </a:cubicBezTo>
                <a:cubicBezTo>
                  <a:pt x="21" y="30"/>
                  <a:pt x="21" y="30"/>
                  <a:pt x="20" y="30"/>
                </a:cubicBezTo>
                <a:cubicBezTo>
                  <a:pt x="20" y="30"/>
                  <a:pt x="20" y="30"/>
                  <a:pt x="20" y="30"/>
                </a:cubicBezTo>
                <a:cubicBezTo>
                  <a:pt x="20" y="30"/>
                  <a:pt x="20" y="30"/>
                  <a:pt x="20" y="30"/>
                </a:cubicBezTo>
                <a:cubicBezTo>
                  <a:pt x="20" y="30"/>
                  <a:pt x="20" y="30"/>
                  <a:pt x="20" y="30"/>
                </a:cubicBezTo>
                <a:cubicBezTo>
                  <a:pt x="20" y="30"/>
                  <a:pt x="20" y="29"/>
                  <a:pt x="20" y="29"/>
                </a:cubicBezTo>
                <a:cubicBezTo>
                  <a:pt x="20" y="29"/>
                  <a:pt x="20" y="29"/>
                  <a:pt x="20" y="29"/>
                </a:cubicBezTo>
                <a:cubicBezTo>
                  <a:pt x="20" y="29"/>
                  <a:pt x="20" y="29"/>
                  <a:pt x="20" y="29"/>
                </a:cubicBezTo>
                <a:cubicBezTo>
                  <a:pt x="19" y="29"/>
                  <a:pt x="19" y="29"/>
                  <a:pt x="19" y="29"/>
                </a:cubicBezTo>
                <a:cubicBezTo>
                  <a:pt x="19" y="29"/>
                  <a:pt x="19" y="29"/>
                  <a:pt x="19" y="29"/>
                </a:cubicBezTo>
                <a:cubicBezTo>
                  <a:pt x="19" y="29"/>
                  <a:pt x="19" y="29"/>
                  <a:pt x="19" y="30"/>
                </a:cubicBezTo>
                <a:cubicBezTo>
                  <a:pt x="19" y="30"/>
                  <a:pt x="19" y="30"/>
                  <a:pt x="19" y="30"/>
                </a:cubicBezTo>
                <a:cubicBezTo>
                  <a:pt x="19" y="30"/>
                  <a:pt x="18" y="30"/>
                  <a:pt x="18" y="30"/>
                </a:cubicBezTo>
                <a:cubicBezTo>
                  <a:pt x="18" y="30"/>
                  <a:pt x="18" y="30"/>
                  <a:pt x="18" y="29"/>
                </a:cubicBezTo>
                <a:cubicBezTo>
                  <a:pt x="18" y="29"/>
                  <a:pt x="18" y="29"/>
                  <a:pt x="18" y="29"/>
                </a:cubicBezTo>
                <a:cubicBezTo>
                  <a:pt x="18" y="29"/>
                  <a:pt x="18" y="29"/>
                  <a:pt x="18" y="29"/>
                </a:cubicBezTo>
                <a:cubicBezTo>
                  <a:pt x="18" y="29"/>
                  <a:pt x="18" y="29"/>
                  <a:pt x="18" y="29"/>
                </a:cubicBezTo>
                <a:cubicBezTo>
                  <a:pt x="18" y="29"/>
                  <a:pt x="18" y="29"/>
                  <a:pt x="18" y="29"/>
                </a:cubicBezTo>
                <a:cubicBezTo>
                  <a:pt x="18" y="29"/>
                  <a:pt x="18" y="29"/>
                  <a:pt x="18" y="29"/>
                </a:cubicBezTo>
                <a:cubicBezTo>
                  <a:pt x="18" y="29"/>
                  <a:pt x="18" y="29"/>
                  <a:pt x="19" y="29"/>
                </a:cubicBezTo>
                <a:cubicBezTo>
                  <a:pt x="19" y="29"/>
                  <a:pt x="19" y="29"/>
                  <a:pt x="19" y="29"/>
                </a:cubicBezTo>
                <a:cubicBezTo>
                  <a:pt x="19" y="29"/>
                  <a:pt x="19" y="29"/>
                  <a:pt x="19" y="29"/>
                </a:cubicBezTo>
                <a:cubicBezTo>
                  <a:pt x="19" y="29"/>
                  <a:pt x="19" y="29"/>
                  <a:pt x="19" y="29"/>
                </a:cubicBezTo>
                <a:cubicBezTo>
                  <a:pt x="19" y="29"/>
                  <a:pt x="19" y="29"/>
                  <a:pt x="19" y="29"/>
                </a:cubicBezTo>
                <a:cubicBezTo>
                  <a:pt x="19" y="29"/>
                  <a:pt x="19" y="29"/>
                  <a:pt x="19" y="29"/>
                </a:cubicBezTo>
                <a:cubicBezTo>
                  <a:pt x="19" y="29"/>
                  <a:pt x="19" y="29"/>
                  <a:pt x="19" y="29"/>
                </a:cubicBezTo>
                <a:cubicBezTo>
                  <a:pt x="19" y="29"/>
                  <a:pt x="19" y="28"/>
                  <a:pt x="19" y="28"/>
                </a:cubicBezTo>
                <a:cubicBezTo>
                  <a:pt x="19" y="28"/>
                  <a:pt x="19" y="28"/>
                  <a:pt x="19" y="28"/>
                </a:cubicBezTo>
                <a:cubicBezTo>
                  <a:pt x="19" y="28"/>
                  <a:pt x="19" y="28"/>
                  <a:pt x="19" y="28"/>
                </a:cubicBezTo>
                <a:cubicBezTo>
                  <a:pt x="18" y="28"/>
                  <a:pt x="18" y="28"/>
                  <a:pt x="18" y="28"/>
                </a:cubicBezTo>
                <a:cubicBezTo>
                  <a:pt x="18" y="28"/>
                  <a:pt x="18" y="28"/>
                  <a:pt x="18" y="28"/>
                </a:cubicBezTo>
                <a:cubicBezTo>
                  <a:pt x="18" y="28"/>
                  <a:pt x="18" y="28"/>
                  <a:pt x="18" y="28"/>
                </a:cubicBezTo>
                <a:cubicBezTo>
                  <a:pt x="18" y="28"/>
                  <a:pt x="18" y="28"/>
                  <a:pt x="18" y="28"/>
                </a:cubicBezTo>
                <a:cubicBezTo>
                  <a:pt x="18" y="28"/>
                  <a:pt x="18" y="28"/>
                  <a:pt x="18" y="28"/>
                </a:cubicBezTo>
                <a:cubicBezTo>
                  <a:pt x="18" y="27"/>
                  <a:pt x="18" y="27"/>
                  <a:pt x="18" y="27"/>
                </a:cubicBezTo>
                <a:cubicBezTo>
                  <a:pt x="18" y="27"/>
                  <a:pt x="18" y="27"/>
                  <a:pt x="18" y="27"/>
                </a:cubicBezTo>
                <a:cubicBezTo>
                  <a:pt x="18" y="27"/>
                  <a:pt x="18" y="27"/>
                  <a:pt x="18" y="27"/>
                </a:cubicBezTo>
                <a:cubicBezTo>
                  <a:pt x="18" y="27"/>
                  <a:pt x="18" y="27"/>
                  <a:pt x="18" y="27"/>
                </a:cubicBezTo>
                <a:cubicBezTo>
                  <a:pt x="18" y="27"/>
                  <a:pt x="18" y="27"/>
                  <a:pt x="18" y="27"/>
                </a:cubicBezTo>
                <a:cubicBezTo>
                  <a:pt x="18" y="27"/>
                  <a:pt x="18" y="27"/>
                  <a:pt x="18" y="27"/>
                </a:cubicBezTo>
                <a:cubicBezTo>
                  <a:pt x="18" y="27"/>
                  <a:pt x="17" y="27"/>
                  <a:pt x="17" y="26"/>
                </a:cubicBezTo>
                <a:cubicBezTo>
                  <a:pt x="17" y="26"/>
                  <a:pt x="17" y="26"/>
                  <a:pt x="17" y="26"/>
                </a:cubicBezTo>
                <a:cubicBezTo>
                  <a:pt x="17" y="26"/>
                  <a:pt x="17" y="26"/>
                  <a:pt x="17" y="26"/>
                </a:cubicBezTo>
                <a:cubicBezTo>
                  <a:pt x="17" y="26"/>
                  <a:pt x="17" y="26"/>
                  <a:pt x="17" y="26"/>
                </a:cubicBezTo>
                <a:cubicBezTo>
                  <a:pt x="17" y="26"/>
                  <a:pt x="17" y="26"/>
                  <a:pt x="17" y="26"/>
                </a:cubicBezTo>
                <a:cubicBezTo>
                  <a:pt x="16" y="26"/>
                  <a:pt x="16" y="26"/>
                  <a:pt x="16" y="26"/>
                </a:cubicBezTo>
                <a:cubicBezTo>
                  <a:pt x="16" y="26"/>
                  <a:pt x="16" y="26"/>
                  <a:pt x="16" y="26"/>
                </a:cubicBezTo>
                <a:cubicBezTo>
                  <a:pt x="16" y="26"/>
                  <a:pt x="16" y="26"/>
                  <a:pt x="16" y="26"/>
                </a:cubicBezTo>
                <a:cubicBezTo>
                  <a:pt x="16" y="26"/>
                  <a:pt x="16" y="26"/>
                  <a:pt x="16" y="26"/>
                </a:cubicBezTo>
                <a:cubicBezTo>
                  <a:pt x="16" y="26"/>
                  <a:pt x="16" y="26"/>
                  <a:pt x="16" y="26"/>
                </a:cubicBezTo>
                <a:cubicBezTo>
                  <a:pt x="15" y="26"/>
                  <a:pt x="15" y="26"/>
                  <a:pt x="15" y="26"/>
                </a:cubicBezTo>
                <a:cubicBezTo>
                  <a:pt x="15" y="26"/>
                  <a:pt x="15" y="26"/>
                  <a:pt x="15" y="25"/>
                </a:cubicBezTo>
                <a:cubicBezTo>
                  <a:pt x="15" y="25"/>
                  <a:pt x="15" y="25"/>
                  <a:pt x="15" y="25"/>
                </a:cubicBezTo>
                <a:cubicBezTo>
                  <a:pt x="15" y="25"/>
                  <a:pt x="15" y="25"/>
                  <a:pt x="15" y="25"/>
                </a:cubicBezTo>
                <a:cubicBezTo>
                  <a:pt x="15" y="25"/>
                  <a:pt x="15" y="25"/>
                  <a:pt x="15" y="25"/>
                </a:cubicBezTo>
                <a:cubicBezTo>
                  <a:pt x="15" y="25"/>
                  <a:pt x="15" y="25"/>
                  <a:pt x="15" y="25"/>
                </a:cubicBezTo>
                <a:cubicBezTo>
                  <a:pt x="15" y="25"/>
                  <a:pt x="15" y="25"/>
                  <a:pt x="15" y="25"/>
                </a:cubicBezTo>
                <a:cubicBezTo>
                  <a:pt x="15" y="25"/>
                  <a:pt x="14" y="25"/>
                  <a:pt x="14" y="25"/>
                </a:cubicBezTo>
                <a:cubicBezTo>
                  <a:pt x="14" y="25"/>
                  <a:pt x="14" y="25"/>
                  <a:pt x="14" y="25"/>
                </a:cubicBezTo>
                <a:cubicBezTo>
                  <a:pt x="14" y="25"/>
                  <a:pt x="14" y="25"/>
                  <a:pt x="14" y="25"/>
                </a:cubicBezTo>
                <a:cubicBezTo>
                  <a:pt x="14" y="25"/>
                  <a:pt x="14" y="25"/>
                  <a:pt x="13" y="25"/>
                </a:cubicBezTo>
                <a:cubicBezTo>
                  <a:pt x="14" y="25"/>
                  <a:pt x="14" y="24"/>
                  <a:pt x="14" y="24"/>
                </a:cubicBezTo>
                <a:cubicBezTo>
                  <a:pt x="14" y="24"/>
                  <a:pt x="14" y="24"/>
                  <a:pt x="14" y="24"/>
                </a:cubicBezTo>
                <a:cubicBezTo>
                  <a:pt x="14" y="24"/>
                  <a:pt x="14" y="24"/>
                  <a:pt x="14" y="24"/>
                </a:cubicBezTo>
                <a:cubicBezTo>
                  <a:pt x="13" y="24"/>
                  <a:pt x="13" y="24"/>
                  <a:pt x="13" y="24"/>
                </a:cubicBezTo>
                <a:cubicBezTo>
                  <a:pt x="13" y="24"/>
                  <a:pt x="13" y="24"/>
                  <a:pt x="13" y="24"/>
                </a:cubicBezTo>
                <a:cubicBezTo>
                  <a:pt x="13" y="24"/>
                  <a:pt x="13" y="24"/>
                  <a:pt x="13" y="24"/>
                </a:cubicBezTo>
                <a:cubicBezTo>
                  <a:pt x="13" y="24"/>
                  <a:pt x="13" y="24"/>
                  <a:pt x="13" y="24"/>
                </a:cubicBezTo>
                <a:cubicBezTo>
                  <a:pt x="13" y="24"/>
                  <a:pt x="13" y="24"/>
                  <a:pt x="13" y="24"/>
                </a:cubicBezTo>
                <a:cubicBezTo>
                  <a:pt x="13" y="24"/>
                  <a:pt x="13" y="24"/>
                  <a:pt x="13" y="24"/>
                </a:cubicBezTo>
                <a:cubicBezTo>
                  <a:pt x="13" y="24"/>
                  <a:pt x="13" y="24"/>
                  <a:pt x="13" y="24"/>
                </a:cubicBezTo>
                <a:cubicBezTo>
                  <a:pt x="13" y="24"/>
                  <a:pt x="13" y="24"/>
                  <a:pt x="13" y="24"/>
                </a:cubicBezTo>
                <a:cubicBezTo>
                  <a:pt x="13" y="24"/>
                  <a:pt x="13" y="24"/>
                  <a:pt x="13" y="24"/>
                </a:cubicBezTo>
                <a:cubicBezTo>
                  <a:pt x="13" y="24"/>
                  <a:pt x="12" y="24"/>
                  <a:pt x="12" y="24"/>
                </a:cubicBezTo>
                <a:cubicBezTo>
                  <a:pt x="12" y="24"/>
                  <a:pt x="12" y="24"/>
                  <a:pt x="12" y="24"/>
                </a:cubicBezTo>
                <a:cubicBezTo>
                  <a:pt x="12" y="24"/>
                  <a:pt x="12" y="24"/>
                  <a:pt x="12" y="24"/>
                </a:cubicBezTo>
                <a:cubicBezTo>
                  <a:pt x="12" y="24"/>
                  <a:pt x="12" y="24"/>
                  <a:pt x="12" y="24"/>
                </a:cubicBezTo>
                <a:cubicBezTo>
                  <a:pt x="12" y="24"/>
                  <a:pt x="11" y="24"/>
                  <a:pt x="11" y="24"/>
                </a:cubicBezTo>
                <a:cubicBezTo>
                  <a:pt x="11" y="24"/>
                  <a:pt x="11" y="23"/>
                  <a:pt x="11" y="23"/>
                </a:cubicBezTo>
                <a:cubicBezTo>
                  <a:pt x="11" y="23"/>
                  <a:pt x="11" y="23"/>
                  <a:pt x="11" y="23"/>
                </a:cubicBezTo>
                <a:cubicBezTo>
                  <a:pt x="11" y="23"/>
                  <a:pt x="10" y="23"/>
                  <a:pt x="10" y="23"/>
                </a:cubicBezTo>
                <a:cubicBezTo>
                  <a:pt x="10" y="23"/>
                  <a:pt x="10" y="23"/>
                  <a:pt x="10" y="23"/>
                </a:cubicBezTo>
                <a:cubicBezTo>
                  <a:pt x="10" y="23"/>
                  <a:pt x="10" y="23"/>
                  <a:pt x="10" y="23"/>
                </a:cubicBezTo>
                <a:cubicBezTo>
                  <a:pt x="10" y="23"/>
                  <a:pt x="10" y="23"/>
                  <a:pt x="10" y="23"/>
                </a:cubicBezTo>
                <a:cubicBezTo>
                  <a:pt x="10" y="23"/>
                  <a:pt x="10" y="23"/>
                  <a:pt x="10" y="23"/>
                </a:cubicBezTo>
                <a:cubicBezTo>
                  <a:pt x="10" y="23"/>
                  <a:pt x="10" y="23"/>
                  <a:pt x="10" y="23"/>
                </a:cubicBezTo>
                <a:cubicBezTo>
                  <a:pt x="10" y="23"/>
                  <a:pt x="9" y="23"/>
                  <a:pt x="9" y="23"/>
                </a:cubicBezTo>
                <a:cubicBezTo>
                  <a:pt x="9" y="23"/>
                  <a:pt x="9" y="23"/>
                  <a:pt x="9" y="23"/>
                </a:cubicBezTo>
                <a:cubicBezTo>
                  <a:pt x="9" y="23"/>
                  <a:pt x="9" y="23"/>
                  <a:pt x="9" y="23"/>
                </a:cubicBezTo>
                <a:cubicBezTo>
                  <a:pt x="9" y="23"/>
                  <a:pt x="9" y="23"/>
                  <a:pt x="9" y="23"/>
                </a:cubicBezTo>
                <a:cubicBezTo>
                  <a:pt x="9" y="23"/>
                  <a:pt x="9" y="23"/>
                  <a:pt x="9" y="23"/>
                </a:cubicBezTo>
                <a:cubicBezTo>
                  <a:pt x="9" y="23"/>
                  <a:pt x="9" y="23"/>
                  <a:pt x="9" y="23"/>
                </a:cubicBezTo>
                <a:cubicBezTo>
                  <a:pt x="9" y="23"/>
                  <a:pt x="9" y="23"/>
                  <a:pt x="9" y="23"/>
                </a:cubicBezTo>
                <a:cubicBezTo>
                  <a:pt x="9" y="23"/>
                  <a:pt x="9" y="23"/>
                  <a:pt x="8" y="24"/>
                </a:cubicBezTo>
                <a:cubicBezTo>
                  <a:pt x="8" y="24"/>
                  <a:pt x="8" y="24"/>
                  <a:pt x="8" y="24"/>
                </a:cubicBezTo>
                <a:cubicBezTo>
                  <a:pt x="8" y="24"/>
                  <a:pt x="8" y="24"/>
                  <a:pt x="8" y="24"/>
                </a:cubicBezTo>
                <a:cubicBezTo>
                  <a:pt x="8" y="24"/>
                  <a:pt x="8" y="24"/>
                  <a:pt x="8" y="24"/>
                </a:cubicBezTo>
                <a:cubicBezTo>
                  <a:pt x="8" y="24"/>
                  <a:pt x="8" y="24"/>
                  <a:pt x="8" y="24"/>
                </a:cubicBezTo>
                <a:cubicBezTo>
                  <a:pt x="8" y="24"/>
                  <a:pt x="8" y="24"/>
                  <a:pt x="8" y="24"/>
                </a:cubicBezTo>
                <a:cubicBezTo>
                  <a:pt x="8" y="24"/>
                  <a:pt x="8" y="24"/>
                  <a:pt x="8" y="24"/>
                </a:cubicBezTo>
                <a:cubicBezTo>
                  <a:pt x="8" y="24"/>
                  <a:pt x="8" y="24"/>
                  <a:pt x="8" y="24"/>
                </a:cubicBezTo>
                <a:cubicBezTo>
                  <a:pt x="8" y="24"/>
                  <a:pt x="8" y="24"/>
                  <a:pt x="8" y="24"/>
                </a:cubicBezTo>
                <a:cubicBezTo>
                  <a:pt x="8" y="24"/>
                  <a:pt x="8" y="24"/>
                  <a:pt x="8" y="24"/>
                </a:cubicBezTo>
                <a:cubicBezTo>
                  <a:pt x="8" y="24"/>
                  <a:pt x="8" y="24"/>
                  <a:pt x="8" y="24"/>
                </a:cubicBezTo>
                <a:cubicBezTo>
                  <a:pt x="8" y="25"/>
                  <a:pt x="8" y="25"/>
                  <a:pt x="8" y="25"/>
                </a:cubicBezTo>
                <a:cubicBezTo>
                  <a:pt x="8" y="25"/>
                  <a:pt x="8" y="25"/>
                  <a:pt x="8" y="25"/>
                </a:cubicBezTo>
                <a:cubicBezTo>
                  <a:pt x="8" y="25"/>
                  <a:pt x="8" y="25"/>
                  <a:pt x="8" y="25"/>
                </a:cubicBezTo>
                <a:cubicBezTo>
                  <a:pt x="8" y="25"/>
                  <a:pt x="8" y="25"/>
                  <a:pt x="8" y="25"/>
                </a:cubicBezTo>
                <a:cubicBezTo>
                  <a:pt x="8" y="25"/>
                  <a:pt x="8" y="25"/>
                  <a:pt x="8" y="25"/>
                </a:cubicBezTo>
                <a:cubicBezTo>
                  <a:pt x="8" y="25"/>
                  <a:pt x="8" y="25"/>
                  <a:pt x="7" y="25"/>
                </a:cubicBezTo>
                <a:cubicBezTo>
                  <a:pt x="7" y="24"/>
                  <a:pt x="7" y="24"/>
                  <a:pt x="7" y="24"/>
                </a:cubicBezTo>
                <a:cubicBezTo>
                  <a:pt x="7" y="24"/>
                  <a:pt x="7" y="24"/>
                  <a:pt x="7" y="24"/>
                </a:cubicBezTo>
                <a:cubicBezTo>
                  <a:pt x="7" y="24"/>
                  <a:pt x="7" y="24"/>
                  <a:pt x="7" y="24"/>
                </a:cubicBezTo>
                <a:cubicBezTo>
                  <a:pt x="7" y="24"/>
                  <a:pt x="7" y="24"/>
                  <a:pt x="7" y="24"/>
                </a:cubicBezTo>
                <a:cubicBezTo>
                  <a:pt x="7" y="24"/>
                  <a:pt x="7" y="24"/>
                  <a:pt x="7" y="24"/>
                </a:cubicBezTo>
                <a:cubicBezTo>
                  <a:pt x="7" y="24"/>
                  <a:pt x="7" y="24"/>
                  <a:pt x="7" y="24"/>
                </a:cubicBezTo>
                <a:cubicBezTo>
                  <a:pt x="7" y="24"/>
                  <a:pt x="7" y="24"/>
                  <a:pt x="7" y="24"/>
                </a:cubicBezTo>
                <a:cubicBezTo>
                  <a:pt x="6" y="24"/>
                  <a:pt x="6" y="24"/>
                  <a:pt x="6" y="24"/>
                </a:cubicBezTo>
                <a:cubicBezTo>
                  <a:pt x="6" y="24"/>
                  <a:pt x="6" y="24"/>
                  <a:pt x="6" y="24"/>
                </a:cubicBezTo>
                <a:cubicBezTo>
                  <a:pt x="6" y="24"/>
                  <a:pt x="6" y="24"/>
                  <a:pt x="6" y="24"/>
                </a:cubicBezTo>
                <a:cubicBezTo>
                  <a:pt x="6" y="24"/>
                  <a:pt x="6" y="24"/>
                  <a:pt x="6" y="24"/>
                </a:cubicBezTo>
                <a:cubicBezTo>
                  <a:pt x="6" y="24"/>
                  <a:pt x="6" y="24"/>
                  <a:pt x="6" y="24"/>
                </a:cubicBezTo>
                <a:cubicBezTo>
                  <a:pt x="6" y="24"/>
                  <a:pt x="6" y="24"/>
                  <a:pt x="6" y="24"/>
                </a:cubicBezTo>
                <a:cubicBezTo>
                  <a:pt x="6" y="24"/>
                  <a:pt x="6" y="24"/>
                  <a:pt x="6" y="24"/>
                </a:cubicBezTo>
                <a:cubicBezTo>
                  <a:pt x="6" y="24"/>
                  <a:pt x="6" y="24"/>
                  <a:pt x="6" y="23"/>
                </a:cubicBezTo>
                <a:cubicBezTo>
                  <a:pt x="6" y="23"/>
                  <a:pt x="6" y="23"/>
                  <a:pt x="6" y="23"/>
                </a:cubicBezTo>
                <a:cubicBezTo>
                  <a:pt x="6" y="23"/>
                  <a:pt x="6" y="23"/>
                  <a:pt x="5" y="23"/>
                </a:cubicBezTo>
                <a:cubicBezTo>
                  <a:pt x="6" y="23"/>
                  <a:pt x="6" y="23"/>
                  <a:pt x="6" y="23"/>
                </a:cubicBezTo>
                <a:cubicBezTo>
                  <a:pt x="6" y="23"/>
                  <a:pt x="6" y="23"/>
                  <a:pt x="6" y="23"/>
                </a:cubicBezTo>
                <a:cubicBezTo>
                  <a:pt x="6" y="23"/>
                  <a:pt x="6" y="23"/>
                  <a:pt x="6" y="23"/>
                </a:cubicBezTo>
                <a:cubicBezTo>
                  <a:pt x="6" y="23"/>
                  <a:pt x="6" y="22"/>
                  <a:pt x="6" y="22"/>
                </a:cubicBezTo>
                <a:cubicBezTo>
                  <a:pt x="6" y="22"/>
                  <a:pt x="6" y="22"/>
                  <a:pt x="6" y="22"/>
                </a:cubicBezTo>
                <a:cubicBezTo>
                  <a:pt x="6" y="22"/>
                  <a:pt x="6" y="22"/>
                  <a:pt x="6" y="22"/>
                </a:cubicBezTo>
                <a:cubicBezTo>
                  <a:pt x="6" y="22"/>
                  <a:pt x="6" y="22"/>
                  <a:pt x="6" y="22"/>
                </a:cubicBezTo>
                <a:cubicBezTo>
                  <a:pt x="6" y="22"/>
                  <a:pt x="6" y="22"/>
                  <a:pt x="6" y="22"/>
                </a:cubicBezTo>
                <a:cubicBezTo>
                  <a:pt x="6" y="21"/>
                  <a:pt x="6" y="21"/>
                  <a:pt x="6" y="21"/>
                </a:cubicBezTo>
                <a:cubicBezTo>
                  <a:pt x="6" y="21"/>
                  <a:pt x="6" y="21"/>
                  <a:pt x="6" y="21"/>
                </a:cubicBezTo>
                <a:cubicBezTo>
                  <a:pt x="6" y="21"/>
                  <a:pt x="6" y="21"/>
                  <a:pt x="6" y="21"/>
                </a:cubicBezTo>
                <a:cubicBezTo>
                  <a:pt x="6" y="21"/>
                  <a:pt x="6" y="21"/>
                  <a:pt x="6" y="21"/>
                </a:cubicBezTo>
                <a:cubicBezTo>
                  <a:pt x="6" y="21"/>
                  <a:pt x="6" y="21"/>
                  <a:pt x="6" y="21"/>
                </a:cubicBezTo>
                <a:cubicBezTo>
                  <a:pt x="5" y="21"/>
                  <a:pt x="5" y="21"/>
                  <a:pt x="5" y="21"/>
                </a:cubicBezTo>
                <a:cubicBezTo>
                  <a:pt x="5" y="21"/>
                  <a:pt x="5" y="21"/>
                  <a:pt x="5" y="21"/>
                </a:cubicBezTo>
                <a:cubicBezTo>
                  <a:pt x="5" y="21"/>
                  <a:pt x="5" y="21"/>
                  <a:pt x="5" y="21"/>
                </a:cubicBezTo>
                <a:cubicBezTo>
                  <a:pt x="5" y="21"/>
                  <a:pt x="5" y="21"/>
                  <a:pt x="5" y="21"/>
                </a:cubicBezTo>
                <a:cubicBezTo>
                  <a:pt x="5" y="21"/>
                  <a:pt x="5" y="21"/>
                  <a:pt x="5" y="21"/>
                </a:cubicBezTo>
                <a:cubicBezTo>
                  <a:pt x="5" y="21"/>
                  <a:pt x="5" y="21"/>
                  <a:pt x="5" y="21"/>
                </a:cubicBezTo>
                <a:cubicBezTo>
                  <a:pt x="5" y="21"/>
                  <a:pt x="5" y="21"/>
                  <a:pt x="5" y="21"/>
                </a:cubicBezTo>
                <a:cubicBezTo>
                  <a:pt x="5" y="20"/>
                  <a:pt x="5" y="20"/>
                  <a:pt x="5" y="20"/>
                </a:cubicBezTo>
                <a:cubicBezTo>
                  <a:pt x="5" y="20"/>
                  <a:pt x="5" y="20"/>
                  <a:pt x="5" y="20"/>
                </a:cubicBezTo>
                <a:cubicBezTo>
                  <a:pt x="5" y="20"/>
                  <a:pt x="5" y="20"/>
                  <a:pt x="5" y="20"/>
                </a:cubicBezTo>
                <a:cubicBezTo>
                  <a:pt x="5" y="20"/>
                  <a:pt x="5" y="20"/>
                  <a:pt x="5" y="20"/>
                </a:cubicBezTo>
                <a:cubicBezTo>
                  <a:pt x="5" y="20"/>
                  <a:pt x="5" y="20"/>
                  <a:pt x="5" y="20"/>
                </a:cubicBezTo>
                <a:cubicBezTo>
                  <a:pt x="5" y="20"/>
                  <a:pt x="5" y="20"/>
                  <a:pt x="5" y="20"/>
                </a:cubicBezTo>
                <a:cubicBezTo>
                  <a:pt x="5" y="20"/>
                  <a:pt x="5" y="20"/>
                  <a:pt x="5" y="20"/>
                </a:cubicBezTo>
                <a:cubicBezTo>
                  <a:pt x="6" y="20"/>
                  <a:pt x="6" y="20"/>
                  <a:pt x="6" y="19"/>
                </a:cubicBezTo>
                <a:cubicBezTo>
                  <a:pt x="6" y="19"/>
                  <a:pt x="6" y="19"/>
                  <a:pt x="6" y="19"/>
                </a:cubicBezTo>
                <a:cubicBezTo>
                  <a:pt x="6" y="19"/>
                  <a:pt x="6" y="19"/>
                  <a:pt x="6" y="19"/>
                </a:cubicBezTo>
                <a:cubicBezTo>
                  <a:pt x="6" y="18"/>
                  <a:pt x="6" y="18"/>
                  <a:pt x="6" y="18"/>
                </a:cubicBezTo>
                <a:cubicBezTo>
                  <a:pt x="6" y="18"/>
                  <a:pt x="6" y="18"/>
                  <a:pt x="6" y="18"/>
                </a:cubicBezTo>
                <a:cubicBezTo>
                  <a:pt x="6" y="18"/>
                  <a:pt x="6" y="18"/>
                  <a:pt x="6" y="18"/>
                </a:cubicBezTo>
                <a:cubicBezTo>
                  <a:pt x="5" y="18"/>
                  <a:pt x="5" y="18"/>
                  <a:pt x="5" y="18"/>
                </a:cubicBezTo>
                <a:cubicBezTo>
                  <a:pt x="5" y="19"/>
                  <a:pt x="5" y="19"/>
                  <a:pt x="5" y="19"/>
                </a:cubicBezTo>
                <a:cubicBezTo>
                  <a:pt x="5" y="19"/>
                  <a:pt x="5" y="19"/>
                  <a:pt x="5" y="19"/>
                </a:cubicBezTo>
                <a:cubicBezTo>
                  <a:pt x="5" y="19"/>
                  <a:pt x="5" y="19"/>
                  <a:pt x="5" y="19"/>
                </a:cubicBezTo>
                <a:cubicBezTo>
                  <a:pt x="5" y="19"/>
                  <a:pt x="5" y="19"/>
                  <a:pt x="5" y="19"/>
                </a:cubicBezTo>
                <a:cubicBezTo>
                  <a:pt x="5" y="19"/>
                  <a:pt x="5" y="19"/>
                  <a:pt x="5" y="19"/>
                </a:cubicBezTo>
                <a:cubicBezTo>
                  <a:pt x="5" y="19"/>
                  <a:pt x="5" y="19"/>
                  <a:pt x="5" y="19"/>
                </a:cubicBezTo>
                <a:cubicBezTo>
                  <a:pt x="5" y="19"/>
                  <a:pt x="5" y="19"/>
                  <a:pt x="5" y="19"/>
                </a:cubicBezTo>
                <a:cubicBezTo>
                  <a:pt x="5" y="19"/>
                  <a:pt x="5" y="19"/>
                  <a:pt x="5" y="19"/>
                </a:cubicBezTo>
                <a:cubicBezTo>
                  <a:pt x="5" y="19"/>
                  <a:pt x="5" y="19"/>
                  <a:pt x="5" y="19"/>
                </a:cubicBezTo>
                <a:cubicBezTo>
                  <a:pt x="4" y="19"/>
                  <a:pt x="4" y="19"/>
                  <a:pt x="4" y="19"/>
                </a:cubicBezTo>
                <a:cubicBezTo>
                  <a:pt x="4" y="19"/>
                  <a:pt x="4" y="19"/>
                  <a:pt x="4" y="19"/>
                </a:cubicBezTo>
                <a:cubicBezTo>
                  <a:pt x="4" y="19"/>
                  <a:pt x="4" y="19"/>
                  <a:pt x="4" y="19"/>
                </a:cubicBezTo>
                <a:cubicBezTo>
                  <a:pt x="4" y="20"/>
                  <a:pt x="4" y="20"/>
                  <a:pt x="4" y="20"/>
                </a:cubicBezTo>
                <a:cubicBezTo>
                  <a:pt x="4" y="20"/>
                  <a:pt x="4" y="20"/>
                  <a:pt x="4" y="20"/>
                </a:cubicBezTo>
                <a:cubicBezTo>
                  <a:pt x="4" y="20"/>
                  <a:pt x="4" y="20"/>
                  <a:pt x="4" y="20"/>
                </a:cubicBezTo>
                <a:cubicBezTo>
                  <a:pt x="4" y="20"/>
                  <a:pt x="4" y="20"/>
                  <a:pt x="4" y="20"/>
                </a:cubicBezTo>
                <a:cubicBezTo>
                  <a:pt x="4" y="19"/>
                  <a:pt x="4" y="19"/>
                  <a:pt x="4" y="19"/>
                </a:cubicBezTo>
                <a:cubicBezTo>
                  <a:pt x="4" y="19"/>
                  <a:pt x="4" y="19"/>
                  <a:pt x="3" y="19"/>
                </a:cubicBezTo>
                <a:cubicBezTo>
                  <a:pt x="3" y="19"/>
                  <a:pt x="3" y="19"/>
                  <a:pt x="3" y="19"/>
                </a:cubicBezTo>
                <a:cubicBezTo>
                  <a:pt x="3" y="19"/>
                  <a:pt x="3" y="19"/>
                  <a:pt x="3" y="19"/>
                </a:cubicBezTo>
                <a:cubicBezTo>
                  <a:pt x="3" y="19"/>
                  <a:pt x="3" y="19"/>
                  <a:pt x="3" y="19"/>
                </a:cubicBezTo>
                <a:cubicBezTo>
                  <a:pt x="3" y="19"/>
                  <a:pt x="3" y="19"/>
                  <a:pt x="3" y="19"/>
                </a:cubicBezTo>
                <a:cubicBezTo>
                  <a:pt x="3" y="19"/>
                  <a:pt x="3" y="19"/>
                  <a:pt x="3" y="19"/>
                </a:cubicBezTo>
                <a:cubicBezTo>
                  <a:pt x="3" y="19"/>
                  <a:pt x="3" y="19"/>
                  <a:pt x="4" y="19"/>
                </a:cubicBezTo>
                <a:cubicBezTo>
                  <a:pt x="4" y="19"/>
                  <a:pt x="4" y="19"/>
                  <a:pt x="4" y="19"/>
                </a:cubicBezTo>
                <a:cubicBezTo>
                  <a:pt x="4" y="19"/>
                  <a:pt x="4" y="19"/>
                  <a:pt x="4" y="19"/>
                </a:cubicBezTo>
                <a:cubicBezTo>
                  <a:pt x="4" y="19"/>
                  <a:pt x="4" y="19"/>
                  <a:pt x="4" y="19"/>
                </a:cubicBezTo>
                <a:cubicBezTo>
                  <a:pt x="4" y="19"/>
                  <a:pt x="4" y="19"/>
                  <a:pt x="4" y="19"/>
                </a:cubicBezTo>
                <a:cubicBezTo>
                  <a:pt x="4" y="19"/>
                  <a:pt x="4" y="19"/>
                  <a:pt x="4" y="19"/>
                </a:cubicBezTo>
                <a:cubicBezTo>
                  <a:pt x="4" y="18"/>
                  <a:pt x="4" y="18"/>
                  <a:pt x="4" y="18"/>
                </a:cubicBezTo>
                <a:cubicBezTo>
                  <a:pt x="4" y="18"/>
                  <a:pt x="4" y="18"/>
                  <a:pt x="4" y="18"/>
                </a:cubicBezTo>
                <a:cubicBezTo>
                  <a:pt x="4" y="18"/>
                  <a:pt x="4" y="18"/>
                  <a:pt x="4" y="18"/>
                </a:cubicBezTo>
                <a:cubicBezTo>
                  <a:pt x="4" y="18"/>
                  <a:pt x="4" y="18"/>
                  <a:pt x="4" y="18"/>
                </a:cubicBezTo>
                <a:cubicBezTo>
                  <a:pt x="4" y="18"/>
                  <a:pt x="4" y="18"/>
                  <a:pt x="4" y="18"/>
                </a:cubicBezTo>
                <a:cubicBezTo>
                  <a:pt x="4" y="18"/>
                  <a:pt x="4" y="18"/>
                  <a:pt x="4" y="18"/>
                </a:cubicBezTo>
                <a:cubicBezTo>
                  <a:pt x="4" y="18"/>
                  <a:pt x="4" y="18"/>
                  <a:pt x="4" y="18"/>
                </a:cubicBezTo>
                <a:cubicBezTo>
                  <a:pt x="4" y="17"/>
                  <a:pt x="4" y="17"/>
                  <a:pt x="4" y="17"/>
                </a:cubicBezTo>
                <a:cubicBezTo>
                  <a:pt x="4" y="17"/>
                  <a:pt x="4" y="17"/>
                  <a:pt x="4" y="17"/>
                </a:cubicBezTo>
                <a:cubicBezTo>
                  <a:pt x="4" y="17"/>
                  <a:pt x="4" y="17"/>
                  <a:pt x="4" y="17"/>
                </a:cubicBezTo>
                <a:cubicBezTo>
                  <a:pt x="4" y="17"/>
                  <a:pt x="4" y="17"/>
                  <a:pt x="4" y="17"/>
                </a:cubicBezTo>
                <a:cubicBezTo>
                  <a:pt x="4" y="17"/>
                  <a:pt x="4" y="17"/>
                  <a:pt x="4" y="17"/>
                </a:cubicBezTo>
                <a:cubicBezTo>
                  <a:pt x="4" y="17"/>
                  <a:pt x="4" y="17"/>
                  <a:pt x="4" y="17"/>
                </a:cubicBezTo>
                <a:cubicBezTo>
                  <a:pt x="4" y="17"/>
                  <a:pt x="5" y="17"/>
                  <a:pt x="5" y="17"/>
                </a:cubicBezTo>
                <a:cubicBezTo>
                  <a:pt x="5" y="17"/>
                  <a:pt x="5" y="17"/>
                  <a:pt x="5" y="17"/>
                </a:cubicBezTo>
                <a:cubicBezTo>
                  <a:pt x="5" y="17"/>
                  <a:pt x="5" y="17"/>
                  <a:pt x="5" y="17"/>
                </a:cubicBezTo>
                <a:cubicBezTo>
                  <a:pt x="5" y="17"/>
                  <a:pt x="5" y="17"/>
                  <a:pt x="5" y="16"/>
                </a:cubicBezTo>
                <a:cubicBezTo>
                  <a:pt x="5" y="16"/>
                  <a:pt x="5" y="16"/>
                  <a:pt x="5" y="16"/>
                </a:cubicBezTo>
                <a:cubicBezTo>
                  <a:pt x="5" y="16"/>
                  <a:pt x="5" y="16"/>
                  <a:pt x="5" y="16"/>
                </a:cubicBezTo>
                <a:cubicBezTo>
                  <a:pt x="5" y="16"/>
                  <a:pt x="5" y="16"/>
                  <a:pt x="5" y="16"/>
                </a:cubicBezTo>
                <a:cubicBezTo>
                  <a:pt x="5" y="16"/>
                  <a:pt x="5" y="16"/>
                  <a:pt x="5" y="16"/>
                </a:cubicBezTo>
                <a:cubicBezTo>
                  <a:pt x="5" y="16"/>
                  <a:pt x="5" y="16"/>
                  <a:pt x="5" y="16"/>
                </a:cubicBezTo>
                <a:cubicBezTo>
                  <a:pt x="5" y="16"/>
                  <a:pt x="5" y="16"/>
                  <a:pt x="5" y="16"/>
                </a:cubicBezTo>
                <a:cubicBezTo>
                  <a:pt x="5" y="16"/>
                  <a:pt x="6" y="15"/>
                  <a:pt x="6" y="15"/>
                </a:cubicBezTo>
                <a:cubicBezTo>
                  <a:pt x="6" y="15"/>
                  <a:pt x="6" y="15"/>
                  <a:pt x="6" y="15"/>
                </a:cubicBezTo>
                <a:cubicBezTo>
                  <a:pt x="6" y="15"/>
                  <a:pt x="6" y="15"/>
                  <a:pt x="6" y="15"/>
                </a:cubicBezTo>
                <a:cubicBezTo>
                  <a:pt x="6" y="15"/>
                  <a:pt x="6" y="15"/>
                  <a:pt x="6" y="15"/>
                </a:cubicBezTo>
                <a:cubicBezTo>
                  <a:pt x="6" y="15"/>
                  <a:pt x="6" y="15"/>
                  <a:pt x="6" y="15"/>
                </a:cubicBezTo>
                <a:cubicBezTo>
                  <a:pt x="6" y="15"/>
                  <a:pt x="6" y="15"/>
                  <a:pt x="6" y="15"/>
                </a:cubicBezTo>
                <a:cubicBezTo>
                  <a:pt x="6" y="15"/>
                  <a:pt x="6" y="15"/>
                  <a:pt x="6" y="15"/>
                </a:cubicBezTo>
                <a:cubicBezTo>
                  <a:pt x="7" y="15"/>
                  <a:pt x="7" y="15"/>
                  <a:pt x="7" y="15"/>
                </a:cubicBezTo>
                <a:cubicBezTo>
                  <a:pt x="7" y="15"/>
                  <a:pt x="7" y="15"/>
                  <a:pt x="7" y="15"/>
                </a:cubicBezTo>
                <a:cubicBezTo>
                  <a:pt x="7" y="15"/>
                  <a:pt x="7" y="15"/>
                  <a:pt x="7" y="15"/>
                </a:cubicBezTo>
                <a:cubicBezTo>
                  <a:pt x="7" y="15"/>
                  <a:pt x="8" y="15"/>
                  <a:pt x="8" y="15"/>
                </a:cubicBezTo>
                <a:cubicBezTo>
                  <a:pt x="8" y="15"/>
                  <a:pt x="8" y="15"/>
                  <a:pt x="8" y="15"/>
                </a:cubicBezTo>
                <a:cubicBezTo>
                  <a:pt x="8" y="15"/>
                  <a:pt x="8" y="15"/>
                  <a:pt x="8" y="15"/>
                </a:cubicBezTo>
                <a:cubicBezTo>
                  <a:pt x="8" y="15"/>
                  <a:pt x="8" y="15"/>
                  <a:pt x="8" y="15"/>
                </a:cubicBezTo>
                <a:cubicBezTo>
                  <a:pt x="8" y="15"/>
                  <a:pt x="8" y="16"/>
                  <a:pt x="8" y="16"/>
                </a:cubicBezTo>
                <a:cubicBezTo>
                  <a:pt x="8" y="16"/>
                  <a:pt x="8" y="16"/>
                  <a:pt x="8" y="16"/>
                </a:cubicBezTo>
                <a:cubicBezTo>
                  <a:pt x="8" y="16"/>
                  <a:pt x="8" y="16"/>
                  <a:pt x="8" y="16"/>
                </a:cubicBezTo>
                <a:cubicBezTo>
                  <a:pt x="8" y="16"/>
                  <a:pt x="8" y="16"/>
                  <a:pt x="8" y="16"/>
                </a:cubicBezTo>
                <a:cubicBezTo>
                  <a:pt x="8" y="16"/>
                  <a:pt x="8" y="16"/>
                  <a:pt x="8" y="16"/>
                </a:cubicBezTo>
                <a:cubicBezTo>
                  <a:pt x="8" y="16"/>
                  <a:pt x="8" y="16"/>
                  <a:pt x="8" y="16"/>
                </a:cubicBezTo>
                <a:cubicBezTo>
                  <a:pt x="8" y="16"/>
                  <a:pt x="8" y="17"/>
                  <a:pt x="8" y="17"/>
                </a:cubicBezTo>
                <a:cubicBezTo>
                  <a:pt x="8" y="17"/>
                  <a:pt x="8" y="17"/>
                  <a:pt x="8" y="17"/>
                </a:cubicBezTo>
                <a:cubicBezTo>
                  <a:pt x="8" y="17"/>
                  <a:pt x="8" y="17"/>
                  <a:pt x="8" y="17"/>
                </a:cubicBezTo>
                <a:cubicBezTo>
                  <a:pt x="8" y="17"/>
                  <a:pt x="8" y="17"/>
                  <a:pt x="8" y="17"/>
                </a:cubicBezTo>
                <a:cubicBezTo>
                  <a:pt x="9" y="17"/>
                  <a:pt x="9" y="16"/>
                  <a:pt x="9" y="16"/>
                </a:cubicBezTo>
                <a:cubicBezTo>
                  <a:pt x="9" y="16"/>
                  <a:pt x="9" y="16"/>
                  <a:pt x="9" y="16"/>
                </a:cubicBezTo>
                <a:cubicBezTo>
                  <a:pt x="9" y="16"/>
                  <a:pt x="9" y="16"/>
                  <a:pt x="9" y="16"/>
                </a:cubicBezTo>
                <a:cubicBezTo>
                  <a:pt x="9" y="16"/>
                  <a:pt x="9" y="16"/>
                  <a:pt x="9" y="16"/>
                </a:cubicBezTo>
                <a:cubicBezTo>
                  <a:pt x="9" y="16"/>
                  <a:pt x="9" y="16"/>
                  <a:pt x="9" y="16"/>
                </a:cubicBezTo>
                <a:cubicBezTo>
                  <a:pt x="9" y="16"/>
                  <a:pt x="9" y="16"/>
                  <a:pt x="9" y="15"/>
                </a:cubicBezTo>
                <a:cubicBezTo>
                  <a:pt x="9" y="15"/>
                  <a:pt x="9" y="15"/>
                  <a:pt x="9" y="15"/>
                </a:cubicBezTo>
                <a:cubicBezTo>
                  <a:pt x="9" y="15"/>
                  <a:pt x="9" y="15"/>
                  <a:pt x="9" y="15"/>
                </a:cubicBezTo>
                <a:cubicBezTo>
                  <a:pt x="9" y="15"/>
                  <a:pt x="9" y="15"/>
                  <a:pt x="9" y="15"/>
                </a:cubicBezTo>
                <a:cubicBezTo>
                  <a:pt x="9" y="15"/>
                  <a:pt x="9" y="15"/>
                  <a:pt x="9" y="15"/>
                </a:cubicBezTo>
                <a:cubicBezTo>
                  <a:pt x="9" y="15"/>
                  <a:pt x="9" y="15"/>
                  <a:pt x="9" y="15"/>
                </a:cubicBezTo>
                <a:cubicBezTo>
                  <a:pt x="9" y="15"/>
                  <a:pt x="9" y="14"/>
                  <a:pt x="9" y="14"/>
                </a:cubicBezTo>
                <a:cubicBezTo>
                  <a:pt x="9" y="14"/>
                  <a:pt x="9" y="14"/>
                  <a:pt x="9" y="14"/>
                </a:cubicBezTo>
                <a:cubicBezTo>
                  <a:pt x="9" y="14"/>
                  <a:pt x="9" y="14"/>
                  <a:pt x="9" y="14"/>
                </a:cubicBezTo>
                <a:cubicBezTo>
                  <a:pt x="9" y="14"/>
                  <a:pt x="9" y="14"/>
                  <a:pt x="9" y="14"/>
                </a:cubicBezTo>
                <a:cubicBezTo>
                  <a:pt x="9" y="14"/>
                  <a:pt x="9" y="14"/>
                  <a:pt x="9" y="14"/>
                </a:cubicBezTo>
                <a:cubicBezTo>
                  <a:pt x="9" y="14"/>
                  <a:pt x="9" y="14"/>
                  <a:pt x="9" y="14"/>
                </a:cubicBezTo>
                <a:cubicBezTo>
                  <a:pt x="10" y="14"/>
                  <a:pt x="10" y="14"/>
                  <a:pt x="10" y="14"/>
                </a:cubicBezTo>
                <a:cubicBezTo>
                  <a:pt x="10" y="14"/>
                  <a:pt x="10" y="14"/>
                  <a:pt x="10" y="14"/>
                </a:cubicBezTo>
                <a:cubicBezTo>
                  <a:pt x="10" y="14"/>
                  <a:pt x="10" y="14"/>
                  <a:pt x="10" y="14"/>
                </a:cubicBezTo>
                <a:cubicBezTo>
                  <a:pt x="10" y="14"/>
                  <a:pt x="10" y="14"/>
                  <a:pt x="10" y="14"/>
                </a:cubicBezTo>
                <a:cubicBezTo>
                  <a:pt x="10" y="14"/>
                  <a:pt x="10" y="14"/>
                  <a:pt x="10" y="14"/>
                </a:cubicBezTo>
                <a:cubicBezTo>
                  <a:pt x="10" y="14"/>
                  <a:pt x="10" y="14"/>
                  <a:pt x="10" y="14"/>
                </a:cubicBezTo>
                <a:cubicBezTo>
                  <a:pt x="10" y="14"/>
                  <a:pt x="10" y="14"/>
                  <a:pt x="10" y="14"/>
                </a:cubicBezTo>
                <a:cubicBezTo>
                  <a:pt x="10" y="14"/>
                  <a:pt x="10" y="14"/>
                  <a:pt x="10" y="14"/>
                </a:cubicBezTo>
                <a:cubicBezTo>
                  <a:pt x="10" y="14"/>
                  <a:pt x="10" y="14"/>
                  <a:pt x="10" y="14"/>
                </a:cubicBezTo>
                <a:cubicBezTo>
                  <a:pt x="10" y="13"/>
                  <a:pt x="10" y="13"/>
                  <a:pt x="10" y="13"/>
                </a:cubicBezTo>
                <a:cubicBezTo>
                  <a:pt x="10" y="13"/>
                  <a:pt x="10" y="13"/>
                  <a:pt x="10" y="13"/>
                </a:cubicBezTo>
                <a:cubicBezTo>
                  <a:pt x="10" y="13"/>
                  <a:pt x="10" y="13"/>
                  <a:pt x="10" y="13"/>
                </a:cubicBezTo>
                <a:cubicBezTo>
                  <a:pt x="10" y="13"/>
                  <a:pt x="10" y="13"/>
                  <a:pt x="10" y="13"/>
                </a:cubicBezTo>
                <a:cubicBezTo>
                  <a:pt x="10" y="13"/>
                  <a:pt x="10" y="13"/>
                  <a:pt x="10" y="13"/>
                </a:cubicBezTo>
                <a:cubicBezTo>
                  <a:pt x="10" y="13"/>
                  <a:pt x="11" y="13"/>
                  <a:pt x="11" y="13"/>
                </a:cubicBezTo>
                <a:cubicBezTo>
                  <a:pt x="11" y="13"/>
                  <a:pt x="11" y="13"/>
                  <a:pt x="11" y="13"/>
                </a:cubicBezTo>
                <a:cubicBezTo>
                  <a:pt x="11" y="13"/>
                  <a:pt x="11" y="13"/>
                  <a:pt x="11" y="13"/>
                </a:cubicBezTo>
                <a:cubicBezTo>
                  <a:pt x="11" y="13"/>
                  <a:pt x="11" y="13"/>
                  <a:pt x="11" y="13"/>
                </a:cubicBezTo>
                <a:cubicBezTo>
                  <a:pt x="12" y="13"/>
                  <a:pt x="12" y="13"/>
                  <a:pt x="12" y="12"/>
                </a:cubicBezTo>
                <a:cubicBezTo>
                  <a:pt x="12" y="12"/>
                  <a:pt x="12" y="12"/>
                  <a:pt x="12" y="12"/>
                </a:cubicBezTo>
                <a:cubicBezTo>
                  <a:pt x="12" y="12"/>
                  <a:pt x="12" y="12"/>
                  <a:pt x="12" y="12"/>
                </a:cubicBezTo>
                <a:cubicBezTo>
                  <a:pt x="12" y="12"/>
                  <a:pt x="12" y="12"/>
                  <a:pt x="12" y="12"/>
                </a:cubicBezTo>
                <a:cubicBezTo>
                  <a:pt x="12" y="12"/>
                  <a:pt x="12" y="12"/>
                  <a:pt x="12" y="12"/>
                </a:cubicBezTo>
                <a:cubicBezTo>
                  <a:pt x="12" y="12"/>
                  <a:pt x="12" y="12"/>
                  <a:pt x="12" y="12"/>
                </a:cubicBezTo>
                <a:cubicBezTo>
                  <a:pt x="12" y="12"/>
                  <a:pt x="12" y="12"/>
                  <a:pt x="12" y="12"/>
                </a:cubicBezTo>
                <a:cubicBezTo>
                  <a:pt x="12" y="11"/>
                  <a:pt x="12" y="11"/>
                  <a:pt x="12" y="11"/>
                </a:cubicBezTo>
                <a:cubicBezTo>
                  <a:pt x="12" y="11"/>
                  <a:pt x="12" y="11"/>
                  <a:pt x="12" y="11"/>
                </a:cubicBezTo>
                <a:cubicBezTo>
                  <a:pt x="12" y="11"/>
                  <a:pt x="13" y="11"/>
                  <a:pt x="13" y="11"/>
                </a:cubicBezTo>
                <a:cubicBezTo>
                  <a:pt x="13" y="11"/>
                  <a:pt x="13" y="11"/>
                  <a:pt x="13" y="11"/>
                </a:cubicBezTo>
                <a:cubicBezTo>
                  <a:pt x="13" y="11"/>
                  <a:pt x="13" y="10"/>
                  <a:pt x="13" y="10"/>
                </a:cubicBezTo>
                <a:cubicBezTo>
                  <a:pt x="13" y="10"/>
                  <a:pt x="13" y="10"/>
                  <a:pt x="13" y="10"/>
                </a:cubicBezTo>
                <a:cubicBezTo>
                  <a:pt x="13" y="10"/>
                  <a:pt x="14" y="10"/>
                  <a:pt x="14" y="10"/>
                </a:cubicBezTo>
                <a:cubicBezTo>
                  <a:pt x="14" y="10"/>
                  <a:pt x="14" y="10"/>
                  <a:pt x="14" y="10"/>
                </a:cubicBezTo>
                <a:cubicBezTo>
                  <a:pt x="14" y="10"/>
                  <a:pt x="14" y="10"/>
                  <a:pt x="14" y="10"/>
                </a:cubicBezTo>
                <a:cubicBezTo>
                  <a:pt x="14" y="10"/>
                  <a:pt x="14" y="10"/>
                  <a:pt x="14" y="10"/>
                </a:cubicBezTo>
                <a:cubicBezTo>
                  <a:pt x="14" y="10"/>
                  <a:pt x="14" y="10"/>
                  <a:pt x="14" y="10"/>
                </a:cubicBezTo>
                <a:cubicBezTo>
                  <a:pt x="14" y="10"/>
                  <a:pt x="14" y="10"/>
                  <a:pt x="14" y="10"/>
                </a:cubicBezTo>
                <a:cubicBezTo>
                  <a:pt x="14" y="10"/>
                  <a:pt x="14" y="10"/>
                  <a:pt x="14" y="10"/>
                </a:cubicBezTo>
                <a:cubicBezTo>
                  <a:pt x="14" y="10"/>
                  <a:pt x="15" y="10"/>
                  <a:pt x="15" y="10"/>
                </a:cubicBezTo>
                <a:cubicBezTo>
                  <a:pt x="15" y="9"/>
                  <a:pt x="15" y="9"/>
                  <a:pt x="15" y="9"/>
                </a:cubicBezTo>
                <a:cubicBezTo>
                  <a:pt x="15" y="9"/>
                  <a:pt x="15" y="9"/>
                  <a:pt x="15" y="9"/>
                </a:cubicBezTo>
                <a:cubicBezTo>
                  <a:pt x="15" y="9"/>
                  <a:pt x="15" y="9"/>
                  <a:pt x="15" y="9"/>
                </a:cubicBezTo>
                <a:cubicBezTo>
                  <a:pt x="15" y="9"/>
                  <a:pt x="15" y="9"/>
                  <a:pt x="15" y="9"/>
                </a:cubicBezTo>
                <a:cubicBezTo>
                  <a:pt x="15" y="9"/>
                  <a:pt x="15" y="9"/>
                  <a:pt x="15" y="9"/>
                </a:cubicBezTo>
                <a:cubicBezTo>
                  <a:pt x="15" y="9"/>
                  <a:pt x="15" y="9"/>
                  <a:pt x="15" y="9"/>
                </a:cubicBezTo>
                <a:cubicBezTo>
                  <a:pt x="15" y="9"/>
                  <a:pt x="15" y="9"/>
                  <a:pt x="15" y="9"/>
                </a:cubicBezTo>
                <a:cubicBezTo>
                  <a:pt x="15" y="9"/>
                  <a:pt x="15" y="9"/>
                  <a:pt x="15" y="9"/>
                </a:cubicBezTo>
                <a:cubicBezTo>
                  <a:pt x="15" y="9"/>
                  <a:pt x="15" y="9"/>
                  <a:pt x="15" y="9"/>
                </a:cubicBezTo>
                <a:cubicBezTo>
                  <a:pt x="15" y="9"/>
                  <a:pt x="15" y="9"/>
                  <a:pt x="15" y="9"/>
                </a:cubicBezTo>
                <a:cubicBezTo>
                  <a:pt x="15" y="9"/>
                  <a:pt x="15" y="9"/>
                  <a:pt x="15" y="9"/>
                </a:cubicBezTo>
                <a:cubicBezTo>
                  <a:pt x="15" y="9"/>
                  <a:pt x="15" y="9"/>
                  <a:pt x="15" y="9"/>
                </a:cubicBezTo>
                <a:cubicBezTo>
                  <a:pt x="16" y="9"/>
                  <a:pt x="16" y="9"/>
                  <a:pt x="16" y="9"/>
                </a:cubicBezTo>
                <a:cubicBezTo>
                  <a:pt x="16" y="9"/>
                  <a:pt x="16" y="9"/>
                  <a:pt x="16" y="9"/>
                </a:cubicBezTo>
                <a:cubicBezTo>
                  <a:pt x="16" y="9"/>
                  <a:pt x="16" y="9"/>
                  <a:pt x="16" y="9"/>
                </a:cubicBezTo>
                <a:cubicBezTo>
                  <a:pt x="16" y="9"/>
                  <a:pt x="16" y="9"/>
                  <a:pt x="16" y="9"/>
                </a:cubicBezTo>
                <a:cubicBezTo>
                  <a:pt x="16" y="9"/>
                  <a:pt x="16" y="9"/>
                  <a:pt x="16" y="9"/>
                </a:cubicBezTo>
                <a:cubicBezTo>
                  <a:pt x="16" y="9"/>
                  <a:pt x="16" y="8"/>
                  <a:pt x="16" y="8"/>
                </a:cubicBezTo>
                <a:cubicBezTo>
                  <a:pt x="16" y="8"/>
                  <a:pt x="16" y="8"/>
                  <a:pt x="16" y="8"/>
                </a:cubicBezTo>
                <a:cubicBezTo>
                  <a:pt x="16" y="8"/>
                  <a:pt x="16" y="8"/>
                  <a:pt x="16" y="8"/>
                </a:cubicBezTo>
                <a:cubicBezTo>
                  <a:pt x="16" y="8"/>
                  <a:pt x="16" y="8"/>
                  <a:pt x="16" y="8"/>
                </a:cubicBezTo>
                <a:cubicBezTo>
                  <a:pt x="16" y="8"/>
                  <a:pt x="16" y="8"/>
                  <a:pt x="16" y="8"/>
                </a:cubicBezTo>
                <a:cubicBezTo>
                  <a:pt x="17" y="8"/>
                  <a:pt x="17" y="8"/>
                  <a:pt x="17" y="8"/>
                </a:cubicBezTo>
                <a:cubicBezTo>
                  <a:pt x="17" y="8"/>
                  <a:pt x="17" y="8"/>
                  <a:pt x="17" y="8"/>
                </a:cubicBezTo>
                <a:cubicBezTo>
                  <a:pt x="17" y="8"/>
                  <a:pt x="17" y="8"/>
                  <a:pt x="17" y="8"/>
                </a:cubicBezTo>
                <a:cubicBezTo>
                  <a:pt x="17" y="8"/>
                  <a:pt x="17" y="8"/>
                  <a:pt x="17" y="8"/>
                </a:cubicBezTo>
                <a:cubicBezTo>
                  <a:pt x="17" y="7"/>
                  <a:pt x="17" y="7"/>
                  <a:pt x="17" y="7"/>
                </a:cubicBezTo>
                <a:cubicBezTo>
                  <a:pt x="16" y="7"/>
                  <a:pt x="16" y="7"/>
                  <a:pt x="16" y="7"/>
                </a:cubicBezTo>
                <a:cubicBezTo>
                  <a:pt x="16" y="7"/>
                  <a:pt x="16" y="7"/>
                  <a:pt x="16" y="8"/>
                </a:cubicBezTo>
                <a:cubicBezTo>
                  <a:pt x="16" y="8"/>
                  <a:pt x="16" y="8"/>
                  <a:pt x="16" y="8"/>
                </a:cubicBezTo>
                <a:cubicBezTo>
                  <a:pt x="16" y="8"/>
                  <a:pt x="16" y="8"/>
                  <a:pt x="16" y="8"/>
                </a:cubicBezTo>
                <a:cubicBezTo>
                  <a:pt x="16" y="8"/>
                  <a:pt x="16" y="8"/>
                  <a:pt x="16" y="8"/>
                </a:cubicBezTo>
                <a:cubicBezTo>
                  <a:pt x="16" y="8"/>
                  <a:pt x="16" y="8"/>
                  <a:pt x="16" y="8"/>
                </a:cubicBezTo>
                <a:cubicBezTo>
                  <a:pt x="16" y="8"/>
                  <a:pt x="16" y="8"/>
                  <a:pt x="16" y="8"/>
                </a:cubicBezTo>
                <a:cubicBezTo>
                  <a:pt x="16" y="8"/>
                  <a:pt x="16" y="8"/>
                  <a:pt x="16" y="8"/>
                </a:cubicBezTo>
                <a:cubicBezTo>
                  <a:pt x="16" y="7"/>
                  <a:pt x="16" y="7"/>
                  <a:pt x="16" y="7"/>
                </a:cubicBezTo>
                <a:cubicBezTo>
                  <a:pt x="16" y="7"/>
                  <a:pt x="16" y="7"/>
                  <a:pt x="16" y="7"/>
                </a:cubicBezTo>
                <a:cubicBezTo>
                  <a:pt x="16" y="7"/>
                  <a:pt x="16" y="7"/>
                  <a:pt x="16" y="7"/>
                </a:cubicBezTo>
                <a:cubicBezTo>
                  <a:pt x="16" y="7"/>
                  <a:pt x="16" y="7"/>
                  <a:pt x="16" y="7"/>
                </a:cubicBezTo>
                <a:cubicBezTo>
                  <a:pt x="16" y="7"/>
                  <a:pt x="16" y="7"/>
                  <a:pt x="16" y="7"/>
                </a:cubicBezTo>
                <a:cubicBezTo>
                  <a:pt x="17" y="7"/>
                  <a:pt x="17" y="7"/>
                  <a:pt x="17" y="7"/>
                </a:cubicBezTo>
                <a:cubicBezTo>
                  <a:pt x="17" y="7"/>
                  <a:pt x="17" y="7"/>
                  <a:pt x="17" y="7"/>
                </a:cubicBezTo>
                <a:cubicBezTo>
                  <a:pt x="17" y="7"/>
                  <a:pt x="17" y="7"/>
                  <a:pt x="17" y="7"/>
                </a:cubicBezTo>
                <a:cubicBezTo>
                  <a:pt x="17" y="7"/>
                  <a:pt x="17" y="7"/>
                  <a:pt x="17" y="7"/>
                </a:cubicBezTo>
                <a:cubicBezTo>
                  <a:pt x="17" y="7"/>
                  <a:pt x="17" y="7"/>
                  <a:pt x="17" y="7"/>
                </a:cubicBezTo>
                <a:cubicBezTo>
                  <a:pt x="19" y="7"/>
                  <a:pt x="19" y="7"/>
                  <a:pt x="19" y="7"/>
                </a:cubicBezTo>
                <a:cubicBezTo>
                  <a:pt x="19" y="7"/>
                  <a:pt x="19" y="7"/>
                  <a:pt x="19" y="7"/>
                </a:cubicBezTo>
                <a:cubicBezTo>
                  <a:pt x="19" y="7"/>
                  <a:pt x="19" y="7"/>
                  <a:pt x="19" y="7"/>
                </a:cubicBezTo>
                <a:cubicBezTo>
                  <a:pt x="19" y="7"/>
                  <a:pt x="19" y="7"/>
                  <a:pt x="19" y="7"/>
                </a:cubicBezTo>
                <a:cubicBezTo>
                  <a:pt x="19" y="7"/>
                  <a:pt x="19" y="7"/>
                  <a:pt x="19" y="7"/>
                </a:cubicBezTo>
                <a:cubicBezTo>
                  <a:pt x="19" y="7"/>
                  <a:pt x="19" y="7"/>
                  <a:pt x="19" y="7"/>
                </a:cubicBezTo>
                <a:cubicBezTo>
                  <a:pt x="19" y="7"/>
                  <a:pt x="19" y="6"/>
                  <a:pt x="19" y="6"/>
                </a:cubicBezTo>
                <a:cubicBezTo>
                  <a:pt x="19" y="6"/>
                  <a:pt x="19" y="6"/>
                  <a:pt x="19" y="6"/>
                </a:cubicBezTo>
                <a:cubicBezTo>
                  <a:pt x="19" y="6"/>
                  <a:pt x="19" y="6"/>
                  <a:pt x="19" y="6"/>
                </a:cubicBezTo>
                <a:cubicBezTo>
                  <a:pt x="19" y="6"/>
                  <a:pt x="19" y="6"/>
                  <a:pt x="19" y="6"/>
                </a:cubicBezTo>
                <a:cubicBezTo>
                  <a:pt x="19" y="6"/>
                  <a:pt x="19" y="6"/>
                  <a:pt x="19" y="6"/>
                </a:cubicBezTo>
                <a:cubicBezTo>
                  <a:pt x="19" y="6"/>
                  <a:pt x="20" y="6"/>
                  <a:pt x="20" y="6"/>
                </a:cubicBezTo>
                <a:cubicBezTo>
                  <a:pt x="20" y="6"/>
                  <a:pt x="20" y="6"/>
                  <a:pt x="20" y="6"/>
                </a:cubicBezTo>
                <a:cubicBezTo>
                  <a:pt x="20" y="6"/>
                  <a:pt x="20" y="6"/>
                  <a:pt x="20" y="6"/>
                </a:cubicBezTo>
                <a:cubicBezTo>
                  <a:pt x="20" y="6"/>
                  <a:pt x="20" y="6"/>
                  <a:pt x="20" y="6"/>
                </a:cubicBezTo>
                <a:cubicBezTo>
                  <a:pt x="20" y="6"/>
                  <a:pt x="20" y="6"/>
                  <a:pt x="20" y="6"/>
                </a:cubicBezTo>
                <a:cubicBezTo>
                  <a:pt x="20" y="6"/>
                  <a:pt x="20" y="6"/>
                  <a:pt x="20" y="6"/>
                </a:cubicBezTo>
                <a:cubicBezTo>
                  <a:pt x="21" y="6"/>
                  <a:pt x="21" y="6"/>
                  <a:pt x="21" y="6"/>
                </a:cubicBezTo>
                <a:cubicBezTo>
                  <a:pt x="21" y="6"/>
                  <a:pt x="21" y="6"/>
                  <a:pt x="21" y="6"/>
                </a:cubicBezTo>
                <a:cubicBezTo>
                  <a:pt x="21" y="6"/>
                  <a:pt x="21" y="5"/>
                  <a:pt x="21" y="5"/>
                </a:cubicBezTo>
                <a:cubicBezTo>
                  <a:pt x="20" y="5"/>
                  <a:pt x="20" y="5"/>
                  <a:pt x="20" y="5"/>
                </a:cubicBezTo>
                <a:cubicBezTo>
                  <a:pt x="20" y="5"/>
                  <a:pt x="20" y="5"/>
                  <a:pt x="20" y="5"/>
                </a:cubicBezTo>
                <a:cubicBezTo>
                  <a:pt x="20" y="4"/>
                  <a:pt x="20" y="4"/>
                  <a:pt x="20" y="4"/>
                </a:cubicBezTo>
                <a:cubicBezTo>
                  <a:pt x="20" y="4"/>
                  <a:pt x="20" y="4"/>
                  <a:pt x="20" y="4"/>
                </a:cubicBezTo>
                <a:cubicBezTo>
                  <a:pt x="20" y="4"/>
                  <a:pt x="20" y="4"/>
                  <a:pt x="20" y="4"/>
                </a:cubicBezTo>
                <a:cubicBezTo>
                  <a:pt x="20" y="4"/>
                  <a:pt x="20" y="4"/>
                  <a:pt x="20" y="4"/>
                </a:cubicBezTo>
                <a:cubicBezTo>
                  <a:pt x="20" y="4"/>
                  <a:pt x="20" y="4"/>
                  <a:pt x="20" y="4"/>
                </a:cubicBezTo>
                <a:cubicBezTo>
                  <a:pt x="20" y="4"/>
                  <a:pt x="20" y="4"/>
                  <a:pt x="20" y="4"/>
                </a:cubicBezTo>
                <a:cubicBezTo>
                  <a:pt x="20" y="4"/>
                  <a:pt x="19" y="4"/>
                  <a:pt x="19" y="4"/>
                </a:cubicBezTo>
                <a:cubicBezTo>
                  <a:pt x="19" y="4"/>
                  <a:pt x="19" y="4"/>
                  <a:pt x="19" y="4"/>
                </a:cubicBezTo>
                <a:cubicBezTo>
                  <a:pt x="19" y="4"/>
                  <a:pt x="19" y="4"/>
                  <a:pt x="19" y="4"/>
                </a:cubicBezTo>
                <a:cubicBezTo>
                  <a:pt x="19" y="4"/>
                  <a:pt x="19" y="4"/>
                  <a:pt x="19" y="4"/>
                </a:cubicBezTo>
                <a:cubicBezTo>
                  <a:pt x="20" y="4"/>
                  <a:pt x="20" y="4"/>
                  <a:pt x="20" y="4"/>
                </a:cubicBezTo>
                <a:cubicBezTo>
                  <a:pt x="20" y="4"/>
                  <a:pt x="20" y="4"/>
                  <a:pt x="20" y="4"/>
                </a:cubicBezTo>
                <a:cubicBezTo>
                  <a:pt x="20" y="4"/>
                  <a:pt x="19" y="4"/>
                  <a:pt x="19" y="4"/>
                </a:cubicBezTo>
                <a:cubicBezTo>
                  <a:pt x="19" y="4"/>
                  <a:pt x="19" y="4"/>
                  <a:pt x="19" y="4"/>
                </a:cubicBezTo>
                <a:cubicBezTo>
                  <a:pt x="19" y="4"/>
                  <a:pt x="19" y="4"/>
                  <a:pt x="19" y="4"/>
                </a:cubicBezTo>
                <a:cubicBezTo>
                  <a:pt x="18" y="4"/>
                  <a:pt x="18" y="4"/>
                  <a:pt x="18" y="4"/>
                </a:cubicBezTo>
                <a:cubicBezTo>
                  <a:pt x="18" y="4"/>
                  <a:pt x="18" y="4"/>
                  <a:pt x="18" y="4"/>
                </a:cubicBezTo>
                <a:cubicBezTo>
                  <a:pt x="18" y="4"/>
                  <a:pt x="18" y="4"/>
                  <a:pt x="18" y="4"/>
                </a:cubicBezTo>
                <a:cubicBezTo>
                  <a:pt x="18" y="4"/>
                  <a:pt x="18" y="4"/>
                  <a:pt x="18" y="4"/>
                </a:cubicBezTo>
                <a:cubicBezTo>
                  <a:pt x="17" y="4"/>
                  <a:pt x="17" y="4"/>
                  <a:pt x="17" y="4"/>
                </a:cubicBezTo>
                <a:cubicBezTo>
                  <a:pt x="17" y="4"/>
                  <a:pt x="17" y="4"/>
                  <a:pt x="17" y="4"/>
                </a:cubicBezTo>
                <a:cubicBezTo>
                  <a:pt x="17" y="4"/>
                  <a:pt x="17" y="4"/>
                  <a:pt x="17" y="4"/>
                </a:cubicBezTo>
                <a:cubicBezTo>
                  <a:pt x="17" y="4"/>
                  <a:pt x="17" y="4"/>
                  <a:pt x="17" y="4"/>
                </a:cubicBezTo>
                <a:cubicBezTo>
                  <a:pt x="17" y="4"/>
                  <a:pt x="17" y="4"/>
                  <a:pt x="17" y="4"/>
                </a:cubicBezTo>
                <a:cubicBezTo>
                  <a:pt x="17" y="5"/>
                  <a:pt x="17" y="5"/>
                  <a:pt x="17" y="5"/>
                </a:cubicBezTo>
                <a:cubicBezTo>
                  <a:pt x="17" y="5"/>
                  <a:pt x="17" y="5"/>
                  <a:pt x="17" y="5"/>
                </a:cubicBezTo>
                <a:cubicBezTo>
                  <a:pt x="16" y="5"/>
                  <a:pt x="16" y="5"/>
                  <a:pt x="16" y="5"/>
                </a:cubicBezTo>
                <a:cubicBezTo>
                  <a:pt x="16" y="5"/>
                  <a:pt x="16" y="5"/>
                  <a:pt x="16" y="5"/>
                </a:cubicBezTo>
                <a:cubicBezTo>
                  <a:pt x="16" y="5"/>
                  <a:pt x="16" y="5"/>
                  <a:pt x="16" y="5"/>
                </a:cubicBezTo>
                <a:cubicBezTo>
                  <a:pt x="16" y="5"/>
                  <a:pt x="16" y="5"/>
                  <a:pt x="16" y="5"/>
                </a:cubicBezTo>
                <a:cubicBezTo>
                  <a:pt x="16" y="5"/>
                  <a:pt x="16" y="5"/>
                  <a:pt x="16" y="5"/>
                </a:cubicBezTo>
                <a:cubicBezTo>
                  <a:pt x="16" y="5"/>
                  <a:pt x="16" y="5"/>
                  <a:pt x="16" y="6"/>
                </a:cubicBezTo>
                <a:cubicBezTo>
                  <a:pt x="16" y="6"/>
                  <a:pt x="16" y="6"/>
                  <a:pt x="16" y="6"/>
                </a:cubicBezTo>
                <a:cubicBezTo>
                  <a:pt x="16" y="6"/>
                  <a:pt x="15" y="6"/>
                  <a:pt x="15" y="6"/>
                </a:cubicBezTo>
                <a:cubicBezTo>
                  <a:pt x="15" y="6"/>
                  <a:pt x="15" y="6"/>
                  <a:pt x="15" y="6"/>
                </a:cubicBezTo>
                <a:cubicBezTo>
                  <a:pt x="15" y="6"/>
                  <a:pt x="15" y="6"/>
                  <a:pt x="15" y="6"/>
                </a:cubicBezTo>
                <a:cubicBezTo>
                  <a:pt x="15" y="6"/>
                  <a:pt x="15" y="6"/>
                  <a:pt x="15" y="6"/>
                </a:cubicBezTo>
                <a:cubicBezTo>
                  <a:pt x="15" y="6"/>
                  <a:pt x="15" y="6"/>
                  <a:pt x="15" y="6"/>
                </a:cubicBezTo>
                <a:cubicBezTo>
                  <a:pt x="15" y="6"/>
                  <a:pt x="15" y="6"/>
                  <a:pt x="15" y="6"/>
                </a:cubicBezTo>
                <a:cubicBezTo>
                  <a:pt x="15" y="6"/>
                  <a:pt x="15" y="6"/>
                  <a:pt x="15" y="6"/>
                </a:cubicBezTo>
                <a:cubicBezTo>
                  <a:pt x="15" y="6"/>
                  <a:pt x="15" y="6"/>
                  <a:pt x="15" y="6"/>
                </a:cubicBezTo>
                <a:cubicBezTo>
                  <a:pt x="15" y="6"/>
                  <a:pt x="15" y="6"/>
                  <a:pt x="15" y="5"/>
                </a:cubicBezTo>
                <a:cubicBezTo>
                  <a:pt x="15" y="5"/>
                  <a:pt x="15" y="5"/>
                  <a:pt x="15" y="5"/>
                </a:cubicBezTo>
                <a:cubicBezTo>
                  <a:pt x="15" y="5"/>
                  <a:pt x="15" y="5"/>
                  <a:pt x="15" y="5"/>
                </a:cubicBezTo>
                <a:cubicBezTo>
                  <a:pt x="15" y="5"/>
                  <a:pt x="15" y="5"/>
                  <a:pt x="15" y="5"/>
                </a:cubicBezTo>
                <a:cubicBezTo>
                  <a:pt x="15" y="5"/>
                  <a:pt x="15" y="5"/>
                  <a:pt x="15" y="5"/>
                </a:cubicBezTo>
                <a:cubicBezTo>
                  <a:pt x="15" y="5"/>
                  <a:pt x="15" y="5"/>
                  <a:pt x="15" y="5"/>
                </a:cubicBezTo>
                <a:cubicBezTo>
                  <a:pt x="15" y="5"/>
                  <a:pt x="15" y="5"/>
                  <a:pt x="15" y="5"/>
                </a:cubicBezTo>
                <a:cubicBezTo>
                  <a:pt x="15" y="5"/>
                  <a:pt x="15" y="5"/>
                  <a:pt x="15" y="5"/>
                </a:cubicBezTo>
                <a:cubicBezTo>
                  <a:pt x="15" y="5"/>
                  <a:pt x="15" y="5"/>
                  <a:pt x="15" y="5"/>
                </a:cubicBezTo>
                <a:cubicBezTo>
                  <a:pt x="16" y="5"/>
                  <a:pt x="16" y="4"/>
                  <a:pt x="16" y="4"/>
                </a:cubicBezTo>
                <a:cubicBezTo>
                  <a:pt x="16" y="4"/>
                  <a:pt x="16" y="4"/>
                  <a:pt x="16" y="4"/>
                </a:cubicBezTo>
                <a:cubicBezTo>
                  <a:pt x="16" y="4"/>
                  <a:pt x="16" y="4"/>
                  <a:pt x="16" y="4"/>
                </a:cubicBezTo>
                <a:cubicBezTo>
                  <a:pt x="16" y="4"/>
                  <a:pt x="16" y="4"/>
                  <a:pt x="16" y="4"/>
                </a:cubicBezTo>
                <a:cubicBezTo>
                  <a:pt x="16" y="4"/>
                  <a:pt x="16" y="4"/>
                  <a:pt x="16" y="4"/>
                </a:cubicBezTo>
                <a:cubicBezTo>
                  <a:pt x="16" y="4"/>
                  <a:pt x="16" y="4"/>
                  <a:pt x="16" y="4"/>
                </a:cubicBezTo>
                <a:cubicBezTo>
                  <a:pt x="16" y="4"/>
                  <a:pt x="16" y="4"/>
                  <a:pt x="16" y="4"/>
                </a:cubicBezTo>
                <a:cubicBezTo>
                  <a:pt x="16" y="4"/>
                  <a:pt x="16" y="4"/>
                  <a:pt x="16" y="4"/>
                </a:cubicBezTo>
                <a:cubicBezTo>
                  <a:pt x="16" y="4"/>
                  <a:pt x="16" y="4"/>
                  <a:pt x="16" y="4"/>
                </a:cubicBezTo>
                <a:cubicBezTo>
                  <a:pt x="16" y="4"/>
                  <a:pt x="16" y="4"/>
                  <a:pt x="16" y="4"/>
                </a:cubicBezTo>
                <a:cubicBezTo>
                  <a:pt x="16" y="4"/>
                  <a:pt x="16" y="4"/>
                  <a:pt x="16" y="4"/>
                </a:cubicBezTo>
                <a:cubicBezTo>
                  <a:pt x="16" y="4"/>
                  <a:pt x="16" y="4"/>
                  <a:pt x="16" y="4"/>
                </a:cubicBezTo>
                <a:cubicBezTo>
                  <a:pt x="16" y="4"/>
                  <a:pt x="17" y="4"/>
                  <a:pt x="17" y="4"/>
                </a:cubicBezTo>
                <a:cubicBezTo>
                  <a:pt x="17" y="4"/>
                  <a:pt x="17" y="4"/>
                  <a:pt x="17" y="3"/>
                </a:cubicBezTo>
                <a:cubicBezTo>
                  <a:pt x="17" y="3"/>
                  <a:pt x="17" y="3"/>
                  <a:pt x="17" y="3"/>
                </a:cubicBezTo>
                <a:cubicBezTo>
                  <a:pt x="17" y="3"/>
                  <a:pt x="17" y="3"/>
                  <a:pt x="17" y="3"/>
                </a:cubicBezTo>
                <a:cubicBezTo>
                  <a:pt x="17" y="3"/>
                  <a:pt x="17" y="3"/>
                  <a:pt x="17" y="3"/>
                </a:cubicBezTo>
                <a:cubicBezTo>
                  <a:pt x="17" y="3"/>
                  <a:pt x="18" y="3"/>
                  <a:pt x="18" y="3"/>
                </a:cubicBezTo>
                <a:cubicBezTo>
                  <a:pt x="18" y="3"/>
                  <a:pt x="18" y="3"/>
                  <a:pt x="18" y="3"/>
                </a:cubicBezTo>
                <a:cubicBezTo>
                  <a:pt x="18" y="3"/>
                  <a:pt x="18" y="3"/>
                  <a:pt x="18" y="3"/>
                </a:cubicBezTo>
                <a:cubicBezTo>
                  <a:pt x="18" y="3"/>
                  <a:pt x="18" y="3"/>
                  <a:pt x="18" y="3"/>
                </a:cubicBezTo>
                <a:cubicBezTo>
                  <a:pt x="18" y="3"/>
                  <a:pt x="18" y="3"/>
                  <a:pt x="18" y="3"/>
                </a:cubicBezTo>
                <a:cubicBezTo>
                  <a:pt x="18" y="3"/>
                  <a:pt x="18" y="3"/>
                  <a:pt x="18" y="3"/>
                </a:cubicBezTo>
                <a:cubicBezTo>
                  <a:pt x="18" y="3"/>
                  <a:pt x="18" y="3"/>
                  <a:pt x="18" y="3"/>
                </a:cubicBezTo>
                <a:cubicBezTo>
                  <a:pt x="18" y="3"/>
                  <a:pt x="18" y="3"/>
                  <a:pt x="18" y="2"/>
                </a:cubicBezTo>
                <a:cubicBezTo>
                  <a:pt x="18" y="2"/>
                  <a:pt x="18" y="2"/>
                  <a:pt x="18" y="2"/>
                </a:cubicBezTo>
                <a:cubicBezTo>
                  <a:pt x="20" y="2"/>
                  <a:pt x="22" y="1"/>
                  <a:pt x="24" y="1"/>
                </a:cubicBezTo>
                <a:cubicBezTo>
                  <a:pt x="24" y="1"/>
                  <a:pt x="24" y="1"/>
                  <a:pt x="24" y="1"/>
                </a:cubicBezTo>
                <a:cubicBezTo>
                  <a:pt x="24" y="1"/>
                  <a:pt x="24" y="1"/>
                  <a:pt x="24" y="1"/>
                </a:cubicBezTo>
                <a:cubicBezTo>
                  <a:pt x="24" y="1"/>
                  <a:pt x="24" y="1"/>
                  <a:pt x="24" y="1"/>
                </a:cubicBezTo>
                <a:cubicBezTo>
                  <a:pt x="24" y="1"/>
                  <a:pt x="24" y="1"/>
                  <a:pt x="24" y="1"/>
                </a:cubicBezTo>
                <a:cubicBezTo>
                  <a:pt x="24" y="1"/>
                  <a:pt x="24" y="2"/>
                  <a:pt x="24" y="2"/>
                </a:cubicBezTo>
                <a:cubicBezTo>
                  <a:pt x="24" y="2"/>
                  <a:pt x="24" y="2"/>
                  <a:pt x="24" y="2"/>
                </a:cubicBezTo>
                <a:cubicBezTo>
                  <a:pt x="24" y="2"/>
                  <a:pt x="24" y="2"/>
                  <a:pt x="24" y="2"/>
                </a:cubicBezTo>
                <a:cubicBezTo>
                  <a:pt x="24" y="2"/>
                  <a:pt x="24" y="2"/>
                  <a:pt x="24" y="2"/>
                </a:cubicBezTo>
                <a:cubicBezTo>
                  <a:pt x="24" y="2"/>
                  <a:pt x="24" y="2"/>
                  <a:pt x="24" y="2"/>
                </a:cubicBezTo>
                <a:cubicBezTo>
                  <a:pt x="24" y="2"/>
                  <a:pt x="24" y="3"/>
                  <a:pt x="24" y="3"/>
                </a:cubicBezTo>
                <a:cubicBezTo>
                  <a:pt x="24" y="3"/>
                  <a:pt x="24" y="3"/>
                  <a:pt x="24" y="3"/>
                </a:cubicBezTo>
                <a:cubicBezTo>
                  <a:pt x="24" y="3"/>
                  <a:pt x="24" y="3"/>
                  <a:pt x="24" y="3"/>
                </a:cubicBezTo>
                <a:cubicBezTo>
                  <a:pt x="24" y="3"/>
                  <a:pt x="24" y="3"/>
                  <a:pt x="24" y="3"/>
                </a:cubicBezTo>
                <a:cubicBezTo>
                  <a:pt x="24" y="3"/>
                  <a:pt x="24" y="3"/>
                  <a:pt x="24" y="3"/>
                </a:cubicBezTo>
                <a:cubicBezTo>
                  <a:pt x="24" y="3"/>
                  <a:pt x="24" y="4"/>
                  <a:pt x="24" y="4"/>
                </a:cubicBezTo>
                <a:cubicBezTo>
                  <a:pt x="24" y="4"/>
                  <a:pt x="24" y="4"/>
                  <a:pt x="24" y="4"/>
                </a:cubicBezTo>
                <a:cubicBezTo>
                  <a:pt x="25" y="4"/>
                  <a:pt x="25" y="4"/>
                  <a:pt x="25" y="4"/>
                </a:cubicBezTo>
                <a:cubicBezTo>
                  <a:pt x="25" y="4"/>
                  <a:pt x="25" y="4"/>
                  <a:pt x="25" y="4"/>
                </a:cubicBezTo>
                <a:cubicBezTo>
                  <a:pt x="25" y="4"/>
                  <a:pt x="25" y="4"/>
                  <a:pt x="26" y="4"/>
                </a:cubicBezTo>
                <a:cubicBezTo>
                  <a:pt x="26" y="4"/>
                  <a:pt x="26" y="4"/>
                  <a:pt x="26" y="4"/>
                </a:cubicBezTo>
                <a:cubicBezTo>
                  <a:pt x="26" y="4"/>
                  <a:pt x="26" y="4"/>
                  <a:pt x="26" y="4"/>
                </a:cubicBezTo>
                <a:cubicBezTo>
                  <a:pt x="26" y="4"/>
                  <a:pt x="26" y="4"/>
                  <a:pt x="26" y="4"/>
                </a:cubicBezTo>
                <a:cubicBezTo>
                  <a:pt x="26" y="4"/>
                  <a:pt x="26" y="4"/>
                  <a:pt x="26" y="3"/>
                </a:cubicBezTo>
                <a:cubicBezTo>
                  <a:pt x="26" y="3"/>
                  <a:pt x="26" y="3"/>
                  <a:pt x="26" y="3"/>
                </a:cubicBezTo>
                <a:cubicBezTo>
                  <a:pt x="26" y="3"/>
                  <a:pt x="26" y="3"/>
                  <a:pt x="26" y="3"/>
                </a:cubicBezTo>
                <a:cubicBezTo>
                  <a:pt x="26" y="3"/>
                  <a:pt x="26" y="3"/>
                  <a:pt x="26" y="3"/>
                </a:cubicBezTo>
                <a:cubicBezTo>
                  <a:pt x="26" y="3"/>
                  <a:pt x="26" y="3"/>
                  <a:pt x="26" y="3"/>
                </a:cubicBezTo>
                <a:cubicBezTo>
                  <a:pt x="26" y="3"/>
                  <a:pt x="27" y="3"/>
                  <a:pt x="27" y="3"/>
                </a:cubicBezTo>
                <a:cubicBezTo>
                  <a:pt x="27" y="3"/>
                  <a:pt x="27" y="3"/>
                  <a:pt x="27" y="3"/>
                </a:cubicBezTo>
                <a:cubicBezTo>
                  <a:pt x="27" y="3"/>
                  <a:pt x="27" y="3"/>
                  <a:pt x="27" y="3"/>
                </a:cubicBezTo>
                <a:cubicBezTo>
                  <a:pt x="27" y="3"/>
                  <a:pt x="27" y="3"/>
                  <a:pt x="27" y="3"/>
                </a:cubicBezTo>
                <a:cubicBezTo>
                  <a:pt x="27" y="3"/>
                  <a:pt x="27" y="3"/>
                  <a:pt x="27" y="3"/>
                </a:cubicBezTo>
                <a:cubicBezTo>
                  <a:pt x="27" y="3"/>
                  <a:pt x="27" y="3"/>
                  <a:pt x="28" y="3"/>
                </a:cubicBezTo>
                <a:cubicBezTo>
                  <a:pt x="28" y="3"/>
                  <a:pt x="28" y="3"/>
                  <a:pt x="28" y="3"/>
                </a:cubicBezTo>
                <a:cubicBezTo>
                  <a:pt x="28" y="3"/>
                  <a:pt x="28" y="3"/>
                  <a:pt x="28" y="3"/>
                </a:cubicBezTo>
                <a:cubicBezTo>
                  <a:pt x="28" y="3"/>
                  <a:pt x="28" y="2"/>
                  <a:pt x="28" y="2"/>
                </a:cubicBezTo>
                <a:cubicBezTo>
                  <a:pt x="28" y="2"/>
                  <a:pt x="28" y="2"/>
                  <a:pt x="28" y="2"/>
                </a:cubicBezTo>
                <a:cubicBezTo>
                  <a:pt x="29" y="2"/>
                  <a:pt x="29" y="2"/>
                  <a:pt x="29" y="2"/>
                </a:cubicBezTo>
                <a:cubicBezTo>
                  <a:pt x="29" y="2"/>
                  <a:pt x="29" y="2"/>
                  <a:pt x="29" y="2"/>
                </a:cubicBezTo>
                <a:cubicBezTo>
                  <a:pt x="29" y="2"/>
                  <a:pt x="29" y="2"/>
                  <a:pt x="29" y="2"/>
                </a:cubicBezTo>
                <a:cubicBezTo>
                  <a:pt x="29" y="2"/>
                  <a:pt x="29" y="2"/>
                  <a:pt x="29" y="2"/>
                </a:cubicBezTo>
                <a:cubicBezTo>
                  <a:pt x="29" y="2"/>
                  <a:pt x="29" y="2"/>
                  <a:pt x="29" y="2"/>
                </a:cubicBezTo>
                <a:cubicBezTo>
                  <a:pt x="29" y="2"/>
                  <a:pt x="29" y="2"/>
                  <a:pt x="29" y="2"/>
                </a:cubicBezTo>
                <a:cubicBezTo>
                  <a:pt x="29" y="2"/>
                  <a:pt x="29" y="2"/>
                  <a:pt x="29" y="2"/>
                </a:cubicBezTo>
                <a:cubicBezTo>
                  <a:pt x="29" y="2"/>
                  <a:pt x="29" y="2"/>
                  <a:pt x="29" y="2"/>
                </a:cubicBezTo>
                <a:cubicBezTo>
                  <a:pt x="29" y="2"/>
                  <a:pt x="29" y="2"/>
                  <a:pt x="29" y="2"/>
                </a:cubicBezTo>
                <a:cubicBezTo>
                  <a:pt x="29" y="2"/>
                  <a:pt x="29" y="2"/>
                  <a:pt x="29" y="2"/>
                </a:cubicBezTo>
                <a:cubicBezTo>
                  <a:pt x="29" y="1"/>
                  <a:pt x="29" y="1"/>
                  <a:pt x="29" y="1"/>
                </a:cubicBezTo>
                <a:cubicBezTo>
                  <a:pt x="29" y="1"/>
                  <a:pt x="29" y="1"/>
                  <a:pt x="29" y="1"/>
                </a:cubicBezTo>
                <a:cubicBezTo>
                  <a:pt x="29" y="1"/>
                  <a:pt x="29" y="1"/>
                  <a:pt x="29" y="1"/>
                </a:cubicBezTo>
                <a:cubicBezTo>
                  <a:pt x="30" y="1"/>
                  <a:pt x="30" y="1"/>
                  <a:pt x="30" y="0"/>
                </a:cubicBezTo>
                <a:cubicBezTo>
                  <a:pt x="30" y="0"/>
                  <a:pt x="30" y="0"/>
                  <a:pt x="30" y="0"/>
                </a:cubicBezTo>
                <a:cubicBezTo>
                  <a:pt x="33" y="1"/>
                  <a:pt x="37" y="1"/>
                  <a:pt x="40" y="3"/>
                </a:cubicBezTo>
                <a:cubicBezTo>
                  <a:pt x="40" y="3"/>
                  <a:pt x="40" y="3"/>
                  <a:pt x="40" y="3"/>
                </a:cubicBezTo>
                <a:cubicBezTo>
                  <a:pt x="40" y="3"/>
                  <a:pt x="40" y="3"/>
                  <a:pt x="40" y="3"/>
                </a:cubicBezTo>
                <a:cubicBezTo>
                  <a:pt x="40" y="3"/>
                  <a:pt x="40" y="3"/>
                  <a:pt x="40" y="3"/>
                </a:cubicBezTo>
                <a:cubicBezTo>
                  <a:pt x="40" y="3"/>
                  <a:pt x="40" y="3"/>
                  <a:pt x="40" y="3"/>
                </a:cubicBezTo>
                <a:cubicBezTo>
                  <a:pt x="40" y="3"/>
                  <a:pt x="40" y="3"/>
                  <a:pt x="41" y="3"/>
                </a:cubicBezTo>
                <a:cubicBezTo>
                  <a:pt x="41" y="3"/>
                  <a:pt x="41" y="3"/>
                  <a:pt x="41" y="3"/>
                </a:cubicBezTo>
                <a:cubicBezTo>
                  <a:pt x="41" y="3"/>
                  <a:pt x="41" y="4"/>
                  <a:pt x="41" y="4"/>
                </a:cubicBezTo>
                <a:cubicBezTo>
                  <a:pt x="41" y="4"/>
                  <a:pt x="41" y="4"/>
                  <a:pt x="41" y="4"/>
                </a:cubicBezTo>
                <a:cubicBezTo>
                  <a:pt x="41" y="4"/>
                  <a:pt x="41" y="4"/>
                  <a:pt x="41" y="4"/>
                </a:cubicBezTo>
                <a:cubicBezTo>
                  <a:pt x="41" y="4"/>
                  <a:pt x="41" y="4"/>
                  <a:pt x="41" y="4"/>
                </a:cubicBezTo>
                <a:cubicBezTo>
                  <a:pt x="40" y="4"/>
                  <a:pt x="40" y="4"/>
                  <a:pt x="40" y="4"/>
                </a:cubicBezTo>
                <a:cubicBezTo>
                  <a:pt x="40" y="4"/>
                  <a:pt x="40" y="4"/>
                  <a:pt x="40" y="4"/>
                </a:cubicBezTo>
                <a:cubicBezTo>
                  <a:pt x="40" y="4"/>
                  <a:pt x="40" y="4"/>
                  <a:pt x="40" y="4"/>
                </a:cubicBezTo>
                <a:cubicBezTo>
                  <a:pt x="40" y="4"/>
                  <a:pt x="40" y="5"/>
                  <a:pt x="41" y="5"/>
                </a:cubicBezTo>
                <a:cubicBezTo>
                  <a:pt x="41" y="5"/>
                  <a:pt x="41" y="5"/>
                  <a:pt x="41" y="5"/>
                </a:cubicBezTo>
                <a:cubicBezTo>
                  <a:pt x="41" y="5"/>
                  <a:pt x="41" y="5"/>
                  <a:pt x="41" y="5"/>
                </a:cubicBezTo>
                <a:cubicBezTo>
                  <a:pt x="41" y="5"/>
                  <a:pt x="41" y="5"/>
                  <a:pt x="41" y="5"/>
                </a:cubicBezTo>
                <a:cubicBezTo>
                  <a:pt x="41" y="5"/>
                  <a:pt x="41" y="5"/>
                  <a:pt x="41" y="5"/>
                </a:cubicBezTo>
                <a:cubicBezTo>
                  <a:pt x="41" y="5"/>
                  <a:pt x="41" y="5"/>
                  <a:pt x="41" y="5"/>
                </a:cubicBezTo>
                <a:cubicBezTo>
                  <a:pt x="41" y="5"/>
                  <a:pt x="41" y="5"/>
                  <a:pt x="41" y="5"/>
                </a:cubicBezTo>
                <a:cubicBezTo>
                  <a:pt x="41" y="5"/>
                  <a:pt x="41" y="5"/>
                  <a:pt x="41" y="5"/>
                </a:cubicBezTo>
                <a:cubicBezTo>
                  <a:pt x="41" y="5"/>
                  <a:pt x="41" y="5"/>
                  <a:pt x="41" y="5"/>
                </a:cubicBezTo>
                <a:cubicBezTo>
                  <a:pt x="40" y="5"/>
                  <a:pt x="40" y="5"/>
                  <a:pt x="40" y="5"/>
                </a:cubicBezTo>
                <a:cubicBezTo>
                  <a:pt x="40" y="5"/>
                  <a:pt x="40" y="5"/>
                  <a:pt x="40" y="5"/>
                </a:cubicBezTo>
                <a:cubicBezTo>
                  <a:pt x="40" y="5"/>
                  <a:pt x="40" y="5"/>
                  <a:pt x="40" y="5"/>
                </a:cubicBezTo>
                <a:cubicBezTo>
                  <a:pt x="40" y="5"/>
                  <a:pt x="40" y="5"/>
                  <a:pt x="40" y="6"/>
                </a:cubicBezTo>
                <a:cubicBezTo>
                  <a:pt x="40" y="6"/>
                  <a:pt x="40" y="6"/>
                  <a:pt x="40" y="6"/>
                </a:cubicBezTo>
                <a:cubicBezTo>
                  <a:pt x="40" y="6"/>
                  <a:pt x="40" y="6"/>
                  <a:pt x="40" y="6"/>
                </a:cubicBezTo>
                <a:cubicBezTo>
                  <a:pt x="40" y="6"/>
                  <a:pt x="40" y="6"/>
                  <a:pt x="40" y="6"/>
                </a:cubicBezTo>
                <a:cubicBezTo>
                  <a:pt x="40" y="6"/>
                  <a:pt x="40" y="6"/>
                  <a:pt x="40" y="6"/>
                </a:cubicBezTo>
                <a:cubicBezTo>
                  <a:pt x="39" y="6"/>
                  <a:pt x="39" y="6"/>
                  <a:pt x="39" y="6"/>
                </a:cubicBezTo>
                <a:cubicBezTo>
                  <a:pt x="39" y="6"/>
                  <a:pt x="39" y="6"/>
                  <a:pt x="39" y="6"/>
                </a:cubicBezTo>
                <a:cubicBezTo>
                  <a:pt x="39" y="6"/>
                  <a:pt x="39" y="6"/>
                  <a:pt x="39" y="6"/>
                </a:cubicBezTo>
                <a:cubicBezTo>
                  <a:pt x="39" y="6"/>
                  <a:pt x="39" y="6"/>
                  <a:pt x="39" y="6"/>
                </a:cubicBezTo>
                <a:cubicBezTo>
                  <a:pt x="39" y="6"/>
                  <a:pt x="39" y="6"/>
                  <a:pt x="39" y="6"/>
                </a:cubicBezTo>
                <a:cubicBezTo>
                  <a:pt x="39" y="6"/>
                  <a:pt x="39" y="6"/>
                  <a:pt x="38" y="6"/>
                </a:cubicBezTo>
                <a:cubicBezTo>
                  <a:pt x="38" y="6"/>
                  <a:pt x="38" y="6"/>
                  <a:pt x="38" y="6"/>
                </a:cubicBezTo>
                <a:cubicBezTo>
                  <a:pt x="38" y="6"/>
                  <a:pt x="38" y="7"/>
                  <a:pt x="38" y="7"/>
                </a:cubicBezTo>
                <a:cubicBezTo>
                  <a:pt x="38" y="7"/>
                  <a:pt x="38" y="7"/>
                  <a:pt x="38" y="7"/>
                </a:cubicBezTo>
                <a:cubicBezTo>
                  <a:pt x="38" y="7"/>
                  <a:pt x="38" y="7"/>
                  <a:pt x="38" y="7"/>
                </a:cubicBezTo>
                <a:cubicBezTo>
                  <a:pt x="37" y="7"/>
                  <a:pt x="37" y="7"/>
                  <a:pt x="37" y="7"/>
                </a:cubicBezTo>
                <a:cubicBezTo>
                  <a:pt x="38" y="7"/>
                  <a:pt x="38" y="7"/>
                  <a:pt x="38" y="7"/>
                </a:cubicBezTo>
                <a:cubicBezTo>
                  <a:pt x="38" y="8"/>
                  <a:pt x="38" y="8"/>
                  <a:pt x="38" y="8"/>
                </a:cubicBezTo>
                <a:cubicBezTo>
                  <a:pt x="39" y="8"/>
                  <a:pt x="39" y="8"/>
                  <a:pt x="39" y="9"/>
                </a:cubicBezTo>
                <a:cubicBezTo>
                  <a:pt x="39" y="9"/>
                  <a:pt x="39" y="10"/>
                  <a:pt x="40" y="10"/>
                </a:cubicBezTo>
                <a:cubicBezTo>
                  <a:pt x="40" y="10"/>
                  <a:pt x="40" y="10"/>
                  <a:pt x="40" y="10"/>
                </a:cubicBezTo>
                <a:cubicBezTo>
                  <a:pt x="40" y="10"/>
                  <a:pt x="40" y="10"/>
                  <a:pt x="40" y="10"/>
                </a:cubicBezTo>
                <a:cubicBezTo>
                  <a:pt x="40" y="10"/>
                  <a:pt x="40" y="10"/>
                  <a:pt x="40" y="10"/>
                </a:cubicBezTo>
                <a:cubicBezTo>
                  <a:pt x="40" y="10"/>
                  <a:pt x="40" y="10"/>
                  <a:pt x="40" y="10"/>
                </a:cubicBezTo>
                <a:cubicBezTo>
                  <a:pt x="40" y="10"/>
                  <a:pt x="40" y="10"/>
                  <a:pt x="40" y="10"/>
                </a:cubicBezTo>
                <a:cubicBezTo>
                  <a:pt x="40" y="10"/>
                  <a:pt x="40" y="10"/>
                  <a:pt x="40" y="10"/>
                </a:cubicBezTo>
                <a:cubicBezTo>
                  <a:pt x="41" y="10"/>
                  <a:pt x="41" y="10"/>
                  <a:pt x="41" y="10"/>
                </a:cubicBezTo>
                <a:cubicBezTo>
                  <a:pt x="41" y="10"/>
                  <a:pt x="41" y="10"/>
                  <a:pt x="41" y="10"/>
                </a:cubicBezTo>
                <a:cubicBezTo>
                  <a:pt x="41" y="10"/>
                  <a:pt x="41" y="10"/>
                  <a:pt x="41" y="10"/>
                </a:cubicBezTo>
                <a:cubicBezTo>
                  <a:pt x="41" y="10"/>
                  <a:pt x="41" y="10"/>
                  <a:pt x="41" y="9"/>
                </a:cubicBezTo>
                <a:cubicBezTo>
                  <a:pt x="41" y="9"/>
                  <a:pt x="41" y="9"/>
                  <a:pt x="41" y="9"/>
                </a:cubicBezTo>
                <a:cubicBezTo>
                  <a:pt x="41" y="9"/>
                  <a:pt x="41" y="9"/>
                  <a:pt x="41" y="9"/>
                </a:cubicBezTo>
                <a:cubicBezTo>
                  <a:pt x="41" y="9"/>
                  <a:pt x="42" y="9"/>
                  <a:pt x="42" y="9"/>
                </a:cubicBezTo>
                <a:cubicBezTo>
                  <a:pt x="42" y="9"/>
                  <a:pt x="42" y="9"/>
                  <a:pt x="42" y="9"/>
                </a:cubicBezTo>
                <a:cubicBezTo>
                  <a:pt x="42" y="10"/>
                  <a:pt x="42" y="10"/>
                  <a:pt x="42" y="10"/>
                </a:cubicBezTo>
                <a:cubicBezTo>
                  <a:pt x="42" y="10"/>
                  <a:pt x="42" y="10"/>
                  <a:pt x="42" y="10"/>
                </a:cubicBezTo>
                <a:cubicBezTo>
                  <a:pt x="42" y="10"/>
                  <a:pt x="42" y="10"/>
                  <a:pt x="42" y="10"/>
                </a:cubicBezTo>
                <a:cubicBezTo>
                  <a:pt x="42" y="10"/>
                  <a:pt x="42" y="10"/>
                  <a:pt x="42" y="10"/>
                </a:cubicBezTo>
                <a:cubicBezTo>
                  <a:pt x="42" y="10"/>
                  <a:pt x="42" y="10"/>
                  <a:pt x="42" y="10"/>
                </a:cubicBezTo>
                <a:cubicBezTo>
                  <a:pt x="42" y="10"/>
                  <a:pt x="42" y="10"/>
                  <a:pt x="42" y="10"/>
                </a:cubicBezTo>
                <a:cubicBezTo>
                  <a:pt x="42" y="10"/>
                  <a:pt x="42" y="10"/>
                  <a:pt x="43" y="10"/>
                </a:cubicBezTo>
                <a:cubicBezTo>
                  <a:pt x="43" y="10"/>
                  <a:pt x="43" y="10"/>
                  <a:pt x="43" y="10"/>
                </a:cubicBezTo>
                <a:cubicBezTo>
                  <a:pt x="43" y="10"/>
                  <a:pt x="43" y="10"/>
                  <a:pt x="43" y="10"/>
                </a:cubicBezTo>
                <a:cubicBezTo>
                  <a:pt x="43" y="10"/>
                  <a:pt x="43" y="10"/>
                  <a:pt x="43" y="10"/>
                </a:cubicBezTo>
                <a:cubicBezTo>
                  <a:pt x="43" y="10"/>
                  <a:pt x="43" y="10"/>
                  <a:pt x="43" y="10"/>
                </a:cubicBezTo>
                <a:cubicBezTo>
                  <a:pt x="43" y="10"/>
                  <a:pt x="43" y="10"/>
                  <a:pt x="43" y="10"/>
                </a:cubicBezTo>
                <a:cubicBezTo>
                  <a:pt x="43" y="10"/>
                  <a:pt x="43" y="10"/>
                  <a:pt x="43" y="10"/>
                </a:cubicBezTo>
                <a:cubicBezTo>
                  <a:pt x="44" y="11"/>
                  <a:pt x="44" y="11"/>
                  <a:pt x="44" y="11"/>
                </a:cubicBezTo>
                <a:cubicBezTo>
                  <a:pt x="44" y="12"/>
                  <a:pt x="44" y="12"/>
                  <a:pt x="44" y="12"/>
                </a:cubicBezTo>
                <a:cubicBezTo>
                  <a:pt x="44" y="12"/>
                  <a:pt x="44" y="12"/>
                  <a:pt x="44" y="12"/>
                </a:cubicBezTo>
                <a:cubicBezTo>
                  <a:pt x="44" y="12"/>
                  <a:pt x="44" y="12"/>
                  <a:pt x="44" y="12"/>
                </a:cubicBezTo>
                <a:cubicBezTo>
                  <a:pt x="44" y="12"/>
                  <a:pt x="44" y="12"/>
                  <a:pt x="44" y="12"/>
                </a:cubicBezTo>
                <a:cubicBezTo>
                  <a:pt x="44" y="12"/>
                  <a:pt x="44" y="12"/>
                  <a:pt x="44" y="12"/>
                </a:cubicBezTo>
                <a:cubicBezTo>
                  <a:pt x="44" y="12"/>
                  <a:pt x="44" y="12"/>
                  <a:pt x="44" y="12"/>
                </a:cubicBezTo>
                <a:cubicBezTo>
                  <a:pt x="45" y="12"/>
                  <a:pt x="45" y="12"/>
                  <a:pt x="45" y="12"/>
                </a:cubicBezTo>
                <a:cubicBezTo>
                  <a:pt x="45" y="12"/>
                  <a:pt x="45" y="12"/>
                  <a:pt x="45" y="12"/>
                </a:cubicBezTo>
                <a:cubicBezTo>
                  <a:pt x="45" y="12"/>
                  <a:pt x="45" y="12"/>
                  <a:pt x="45" y="12"/>
                </a:cubicBezTo>
                <a:cubicBezTo>
                  <a:pt x="45" y="12"/>
                  <a:pt x="45" y="12"/>
                  <a:pt x="45" y="11"/>
                </a:cubicBezTo>
                <a:cubicBezTo>
                  <a:pt x="45" y="11"/>
                  <a:pt x="45" y="11"/>
                  <a:pt x="45" y="11"/>
                </a:cubicBezTo>
                <a:cubicBezTo>
                  <a:pt x="45" y="11"/>
                  <a:pt x="45" y="11"/>
                  <a:pt x="45" y="11"/>
                </a:cubicBezTo>
                <a:cubicBezTo>
                  <a:pt x="45" y="10"/>
                  <a:pt x="45" y="10"/>
                  <a:pt x="45" y="10"/>
                </a:cubicBezTo>
                <a:cubicBezTo>
                  <a:pt x="45" y="10"/>
                  <a:pt x="45" y="10"/>
                  <a:pt x="45" y="10"/>
                </a:cubicBezTo>
                <a:cubicBezTo>
                  <a:pt x="45" y="10"/>
                  <a:pt x="45" y="10"/>
                  <a:pt x="45" y="10"/>
                </a:cubicBezTo>
                <a:cubicBezTo>
                  <a:pt x="44" y="10"/>
                  <a:pt x="44" y="10"/>
                  <a:pt x="44" y="10"/>
                </a:cubicBezTo>
                <a:cubicBezTo>
                  <a:pt x="44" y="10"/>
                  <a:pt x="44" y="10"/>
                  <a:pt x="44" y="10"/>
                </a:cubicBezTo>
                <a:cubicBezTo>
                  <a:pt x="44" y="10"/>
                  <a:pt x="44" y="10"/>
                  <a:pt x="44" y="10"/>
                </a:cubicBezTo>
                <a:cubicBezTo>
                  <a:pt x="44" y="10"/>
                  <a:pt x="44" y="10"/>
                  <a:pt x="44" y="10"/>
                </a:cubicBezTo>
                <a:cubicBezTo>
                  <a:pt x="44" y="10"/>
                  <a:pt x="44" y="10"/>
                  <a:pt x="44" y="10"/>
                </a:cubicBezTo>
                <a:cubicBezTo>
                  <a:pt x="44" y="10"/>
                  <a:pt x="44" y="10"/>
                  <a:pt x="44" y="10"/>
                </a:cubicBezTo>
                <a:cubicBezTo>
                  <a:pt x="44" y="10"/>
                  <a:pt x="44" y="10"/>
                  <a:pt x="44" y="10"/>
                </a:cubicBezTo>
                <a:cubicBezTo>
                  <a:pt x="45" y="10"/>
                  <a:pt x="45" y="10"/>
                  <a:pt x="45" y="10"/>
                </a:cubicBezTo>
                <a:cubicBezTo>
                  <a:pt x="45" y="10"/>
                  <a:pt x="45" y="10"/>
                  <a:pt x="45" y="10"/>
                </a:cubicBezTo>
                <a:cubicBezTo>
                  <a:pt x="45" y="10"/>
                  <a:pt x="45" y="10"/>
                  <a:pt x="45" y="10"/>
                </a:cubicBezTo>
                <a:cubicBezTo>
                  <a:pt x="45" y="10"/>
                  <a:pt x="45" y="10"/>
                  <a:pt x="45" y="10"/>
                </a:cubicBezTo>
                <a:cubicBezTo>
                  <a:pt x="45" y="10"/>
                  <a:pt x="45" y="10"/>
                  <a:pt x="45" y="10"/>
                </a:cubicBezTo>
                <a:cubicBezTo>
                  <a:pt x="45" y="10"/>
                  <a:pt x="45" y="10"/>
                  <a:pt x="45" y="10"/>
                </a:cubicBezTo>
                <a:cubicBezTo>
                  <a:pt x="45" y="10"/>
                  <a:pt x="45" y="10"/>
                  <a:pt x="45" y="10"/>
                </a:cubicBezTo>
                <a:cubicBezTo>
                  <a:pt x="45" y="10"/>
                  <a:pt x="45" y="10"/>
                  <a:pt x="45" y="10"/>
                </a:cubicBezTo>
                <a:cubicBezTo>
                  <a:pt x="45" y="11"/>
                  <a:pt x="45" y="11"/>
                  <a:pt x="45" y="11"/>
                </a:cubicBezTo>
                <a:cubicBezTo>
                  <a:pt x="45" y="11"/>
                  <a:pt x="45" y="11"/>
                  <a:pt x="45" y="11"/>
                </a:cubicBezTo>
                <a:cubicBezTo>
                  <a:pt x="45" y="11"/>
                  <a:pt x="45" y="11"/>
                  <a:pt x="46" y="11"/>
                </a:cubicBezTo>
                <a:cubicBezTo>
                  <a:pt x="46" y="11"/>
                  <a:pt x="46" y="11"/>
                  <a:pt x="46" y="11"/>
                </a:cubicBezTo>
                <a:cubicBezTo>
                  <a:pt x="46" y="11"/>
                  <a:pt x="46" y="11"/>
                  <a:pt x="46" y="11"/>
                </a:cubicBezTo>
                <a:cubicBezTo>
                  <a:pt x="46" y="11"/>
                  <a:pt x="46" y="11"/>
                  <a:pt x="46" y="11"/>
                </a:cubicBezTo>
                <a:cubicBezTo>
                  <a:pt x="46" y="11"/>
                  <a:pt x="46" y="11"/>
                  <a:pt x="46" y="11"/>
                </a:cubicBezTo>
                <a:cubicBezTo>
                  <a:pt x="46" y="11"/>
                  <a:pt x="46" y="11"/>
                  <a:pt x="46" y="11"/>
                </a:cubicBezTo>
                <a:cubicBezTo>
                  <a:pt x="46" y="11"/>
                  <a:pt x="46" y="11"/>
                  <a:pt x="46" y="11"/>
                </a:cubicBezTo>
                <a:cubicBezTo>
                  <a:pt x="46" y="11"/>
                  <a:pt x="46" y="11"/>
                  <a:pt x="46" y="11"/>
                </a:cubicBezTo>
                <a:cubicBezTo>
                  <a:pt x="46" y="11"/>
                  <a:pt x="46" y="11"/>
                  <a:pt x="46" y="11"/>
                </a:cubicBezTo>
                <a:cubicBezTo>
                  <a:pt x="46" y="10"/>
                  <a:pt x="47" y="10"/>
                  <a:pt x="47" y="10"/>
                </a:cubicBezTo>
                <a:cubicBezTo>
                  <a:pt x="47" y="10"/>
                  <a:pt x="46" y="9"/>
                  <a:pt x="46" y="9"/>
                </a:cubicBezTo>
                <a:cubicBezTo>
                  <a:pt x="46" y="9"/>
                  <a:pt x="46" y="9"/>
                  <a:pt x="46" y="9"/>
                </a:cubicBezTo>
                <a:cubicBezTo>
                  <a:pt x="46" y="9"/>
                  <a:pt x="46" y="9"/>
                  <a:pt x="46" y="9"/>
                </a:cubicBezTo>
                <a:cubicBezTo>
                  <a:pt x="46" y="9"/>
                  <a:pt x="46" y="9"/>
                  <a:pt x="46" y="9"/>
                </a:cubicBezTo>
                <a:cubicBezTo>
                  <a:pt x="46" y="8"/>
                  <a:pt x="46" y="8"/>
                  <a:pt x="46" y="8"/>
                </a:cubicBezTo>
                <a:cubicBezTo>
                  <a:pt x="46" y="8"/>
                  <a:pt x="46" y="8"/>
                  <a:pt x="46" y="8"/>
                </a:cubicBezTo>
                <a:cubicBezTo>
                  <a:pt x="46" y="8"/>
                  <a:pt x="46" y="8"/>
                  <a:pt x="46" y="8"/>
                </a:cubicBezTo>
                <a:cubicBezTo>
                  <a:pt x="46" y="8"/>
                  <a:pt x="46" y="8"/>
                  <a:pt x="47" y="8"/>
                </a:cubicBezTo>
                <a:cubicBezTo>
                  <a:pt x="47" y="8"/>
                  <a:pt x="47" y="9"/>
                  <a:pt x="47" y="9"/>
                </a:cubicBezTo>
                <a:cubicBezTo>
                  <a:pt x="47" y="9"/>
                  <a:pt x="47" y="9"/>
                  <a:pt x="47" y="9"/>
                </a:cubicBezTo>
                <a:cubicBezTo>
                  <a:pt x="47" y="9"/>
                  <a:pt x="47" y="9"/>
                  <a:pt x="47" y="9"/>
                </a:cubicBezTo>
                <a:cubicBezTo>
                  <a:pt x="47" y="9"/>
                  <a:pt x="47" y="9"/>
                  <a:pt x="47" y="9"/>
                </a:cubicBezTo>
                <a:cubicBezTo>
                  <a:pt x="47" y="9"/>
                  <a:pt x="47" y="9"/>
                  <a:pt x="47" y="9"/>
                </a:cubicBezTo>
                <a:cubicBezTo>
                  <a:pt x="47" y="9"/>
                  <a:pt x="47" y="9"/>
                  <a:pt x="48" y="9"/>
                </a:cubicBezTo>
                <a:cubicBezTo>
                  <a:pt x="48" y="9"/>
                  <a:pt x="48" y="9"/>
                  <a:pt x="48" y="9"/>
                </a:cubicBezTo>
                <a:cubicBezTo>
                  <a:pt x="48" y="9"/>
                  <a:pt x="48" y="9"/>
                  <a:pt x="48" y="10"/>
                </a:cubicBezTo>
                <a:cubicBezTo>
                  <a:pt x="48" y="10"/>
                  <a:pt x="48" y="10"/>
                  <a:pt x="48" y="10"/>
                </a:cubicBezTo>
                <a:cubicBezTo>
                  <a:pt x="48" y="10"/>
                  <a:pt x="48" y="10"/>
                  <a:pt x="48" y="10"/>
                </a:cubicBezTo>
                <a:cubicBezTo>
                  <a:pt x="47" y="10"/>
                  <a:pt x="47" y="10"/>
                  <a:pt x="47" y="10"/>
                </a:cubicBezTo>
                <a:cubicBezTo>
                  <a:pt x="47" y="10"/>
                  <a:pt x="47" y="10"/>
                  <a:pt x="47" y="10"/>
                </a:cubicBezTo>
                <a:cubicBezTo>
                  <a:pt x="47" y="10"/>
                  <a:pt x="47" y="10"/>
                  <a:pt x="47" y="10"/>
                </a:cubicBezTo>
                <a:cubicBezTo>
                  <a:pt x="47" y="10"/>
                  <a:pt x="47" y="10"/>
                  <a:pt x="47" y="10"/>
                </a:cubicBezTo>
                <a:cubicBezTo>
                  <a:pt x="47" y="10"/>
                  <a:pt x="47" y="10"/>
                  <a:pt x="47" y="10"/>
                </a:cubicBezTo>
                <a:cubicBezTo>
                  <a:pt x="47" y="10"/>
                  <a:pt x="47" y="10"/>
                  <a:pt x="47" y="10"/>
                </a:cubicBezTo>
                <a:cubicBezTo>
                  <a:pt x="47" y="10"/>
                  <a:pt x="47" y="11"/>
                  <a:pt x="47" y="11"/>
                </a:cubicBezTo>
                <a:cubicBezTo>
                  <a:pt x="47" y="11"/>
                  <a:pt x="47" y="11"/>
                  <a:pt x="47" y="11"/>
                </a:cubicBezTo>
                <a:cubicBezTo>
                  <a:pt x="47" y="11"/>
                  <a:pt x="47" y="11"/>
                  <a:pt x="47" y="11"/>
                </a:cubicBezTo>
                <a:cubicBezTo>
                  <a:pt x="48" y="11"/>
                  <a:pt x="48" y="11"/>
                  <a:pt x="48" y="11"/>
                </a:cubicBezTo>
                <a:cubicBezTo>
                  <a:pt x="48" y="11"/>
                  <a:pt x="48" y="11"/>
                  <a:pt x="48" y="11"/>
                </a:cubicBezTo>
                <a:cubicBezTo>
                  <a:pt x="48" y="11"/>
                  <a:pt x="48" y="12"/>
                  <a:pt x="48" y="12"/>
                </a:cubicBezTo>
                <a:cubicBezTo>
                  <a:pt x="48" y="12"/>
                  <a:pt x="48" y="12"/>
                  <a:pt x="48" y="12"/>
                </a:cubicBezTo>
                <a:cubicBezTo>
                  <a:pt x="48" y="12"/>
                  <a:pt x="48" y="12"/>
                  <a:pt x="48" y="12"/>
                </a:cubicBezTo>
                <a:cubicBezTo>
                  <a:pt x="48" y="12"/>
                  <a:pt x="48" y="12"/>
                  <a:pt x="48" y="12"/>
                </a:cubicBezTo>
                <a:cubicBezTo>
                  <a:pt x="48" y="12"/>
                  <a:pt x="48" y="12"/>
                  <a:pt x="48" y="12"/>
                </a:cubicBezTo>
                <a:cubicBezTo>
                  <a:pt x="48" y="12"/>
                  <a:pt x="48" y="12"/>
                  <a:pt x="48" y="12"/>
                </a:cubicBezTo>
                <a:cubicBezTo>
                  <a:pt x="48" y="12"/>
                  <a:pt x="48" y="12"/>
                  <a:pt x="48" y="12"/>
                </a:cubicBezTo>
                <a:cubicBezTo>
                  <a:pt x="49" y="12"/>
                  <a:pt x="49" y="12"/>
                  <a:pt x="49" y="12"/>
                </a:cubicBezTo>
                <a:cubicBezTo>
                  <a:pt x="49" y="12"/>
                  <a:pt x="49" y="12"/>
                  <a:pt x="49" y="12"/>
                </a:cubicBezTo>
                <a:cubicBezTo>
                  <a:pt x="49" y="12"/>
                  <a:pt x="49" y="12"/>
                  <a:pt x="49" y="12"/>
                </a:cubicBezTo>
                <a:cubicBezTo>
                  <a:pt x="49" y="12"/>
                  <a:pt x="49" y="12"/>
                  <a:pt x="49" y="12"/>
                </a:cubicBezTo>
                <a:cubicBezTo>
                  <a:pt x="49" y="12"/>
                  <a:pt x="49" y="12"/>
                  <a:pt x="49" y="12"/>
                </a:cubicBezTo>
                <a:cubicBezTo>
                  <a:pt x="49" y="12"/>
                  <a:pt x="49" y="12"/>
                  <a:pt x="49" y="12"/>
                </a:cubicBezTo>
                <a:cubicBezTo>
                  <a:pt x="49" y="12"/>
                  <a:pt x="49" y="12"/>
                  <a:pt x="49" y="12"/>
                </a:cubicBezTo>
                <a:cubicBezTo>
                  <a:pt x="49" y="12"/>
                  <a:pt x="49" y="12"/>
                  <a:pt x="49" y="12"/>
                </a:cubicBezTo>
                <a:cubicBezTo>
                  <a:pt x="49" y="12"/>
                  <a:pt x="49" y="12"/>
                  <a:pt x="49" y="12"/>
                </a:cubicBezTo>
                <a:cubicBezTo>
                  <a:pt x="49" y="12"/>
                  <a:pt x="49" y="12"/>
                  <a:pt x="49" y="12"/>
                </a:cubicBezTo>
                <a:cubicBezTo>
                  <a:pt x="49" y="12"/>
                  <a:pt x="49" y="12"/>
                  <a:pt x="49" y="12"/>
                </a:cubicBezTo>
                <a:cubicBezTo>
                  <a:pt x="49" y="12"/>
                  <a:pt x="49" y="12"/>
                  <a:pt x="49" y="12"/>
                </a:cubicBezTo>
                <a:cubicBezTo>
                  <a:pt x="49" y="12"/>
                  <a:pt x="50" y="12"/>
                  <a:pt x="50" y="12"/>
                </a:cubicBezTo>
                <a:cubicBezTo>
                  <a:pt x="50" y="12"/>
                  <a:pt x="50" y="12"/>
                  <a:pt x="50" y="12"/>
                </a:cubicBezTo>
                <a:cubicBezTo>
                  <a:pt x="50" y="12"/>
                  <a:pt x="50" y="12"/>
                  <a:pt x="50" y="12"/>
                </a:cubicBezTo>
                <a:cubicBezTo>
                  <a:pt x="50" y="13"/>
                  <a:pt x="50" y="13"/>
                  <a:pt x="50" y="13"/>
                </a:cubicBezTo>
                <a:cubicBezTo>
                  <a:pt x="50" y="13"/>
                  <a:pt x="50" y="13"/>
                  <a:pt x="50" y="13"/>
                </a:cubicBezTo>
                <a:cubicBezTo>
                  <a:pt x="50" y="13"/>
                  <a:pt x="50" y="13"/>
                  <a:pt x="50" y="13"/>
                </a:cubicBezTo>
                <a:cubicBezTo>
                  <a:pt x="50" y="13"/>
                  <a:pt x="50" y="13"/>
                  <a:pt x="50" y="13"/>
                </a:cubicBezTo>
                <a:cubicBezTo>
                  <a:pt x="50" y="13"/>
                  <a:pt x="50" y="13"/>
                  <a:pt x="50" y="13"/>
                </a:cubicBezTo>
                <a:cubicBezTo>
                  <a:pt x="50" y="13"/>
                  <a:pt x="50" y="13"/>
                  <a:pt x="50" y="13"/>
                </a:cubicBezTo>
                <a:cubicBezTo>
                  <a:pt x="50" y="13"/>
                  <a:pt x="50" y="13"/>
                  <a:pt x="50" y="13"/>
                </a:cubicBezTo>
                <a:cubicBezTo>
                  <a:pt x="50" y="13"/>
                  <a:pt x="50" y="13"/>
                  <a:pt x="50" y="13"/>
                </a:cubicBezTo>
                <a:cubicBezTo>
                  <a:pt x="50" y="13"/>
                  <a:pt x="50" y="13"/>
                  <a:pt x="50" y="13"/>
                </a:cubicBezTo>
                <a:cubicBezTo>
                  <a:pt x="50" y="13"/>
                  <a:pt x="50" y="14"/>
                  <a:pt x="50" y="14"/>
                </a:cubicBezTo>
                <a:cubicBezTo>
                  <a:pt x="50" y="14"/>
                  <a:pt x="50" y="14"/>
                  <a:pt x="50" y="14"/>
                </a:cubicBezTo>
                <a:cubicBezTo>
                  <a:pt x="50" y="14"/>
                  <a:pt x="50" y="14"/>
                  <a:pt x="50" y="14"/>
                </a:cubicBezTo>
                <a:cubicBezTo>
                  <a:pt x="50" y="14"/>
                  <a:pt x="50" y="14"/>
                  <a:pt x="50" y="14"/>
                </a:cubicBezTo>
                <a:cubicBezTo>
                  <a:pt x="50" y="14"/>
                  <a:pt x="50" y="14"/>
                  <a:pt x="50" y="14"/>
                </a:cubicBezTo>
                <a:cubicBezTo>
                  <a:pt x="50" y="14"/>
                  <a:pt x="50" y="14"/>
                  <a:pt x="50" y="14"/>
                </a:cubicBezTo>
                <a:cubicBezTo>
                  <a:pt x="50" y="14"/>
                  <a:pt x="49" y="14"/>
                  <a:pt x="49" y="14"/>
                </a:cubicBezTo>
                <a:cubicBezTo>
                  <a:pt x="49" y="14"/>
                  <a:pt x="49" y="14"/>
                  <a:pt x="49" y="14"/>
                </a:cubicBezTo>
                <a:cubicBezTo>
                  <a:pt x="49" y="14"/>
                  <a:pt x="49" y="14"/>
                  <a:pt x="49" y="14"/>
                </a:cubicBezTo>
                <a:cubicBezTo>
                  <a:pt x="49" y="14"/>
                  <a:pt x="49" y="14"/>
                  <a:pt x="49" y="14"/>
                </a:cubicBezTo>
                <a:cubicBezTo>
                  <a:pt x="49" y="14"/>
                  <a:pt x="49" y="14"/>
                  <a:pt x="49" y="14"/>
                </a:cubicBezTo>
                <a:cubicBezTo>
                  <a:pt x="49" y="14"/>
                  <a:pt x="49" y="14"/>
                  <a:pt x="49" y="14"/>
                </a:cubicBezTo>
                <a:cubicBezTo>
                  <a:pt x="49" y="14"/>
                  <a:pt x="48" y="14"/>
                  <a:pt x="48" y="14"/>
                </a:cubicBezTo>
                <a:cubicBezTo>
                  <a:pt x="48" y="14"/>
                  <a:pt x="48" y="14"/>
                  <a:pt x="48" y="14"/>
                </a:cubicBezTo>
                <a:cubicBezTo>
                  <a:pt x="48" y="14"/>
                  <a:pt x="48" y="14"/>
                  <a:pt x="48" y="14"/>
                </a:cubicBezTo>
                <a:cubicBezTo>
                  <a:pt x="48" y="14"/>
                  <a:pt x="48" y="14"/>
                  <a:pt x="48" y="14"/>
                </a:cubicBezTo>
                <a:cubicBezTo>
                  <a:pt x="48" y="14"/>
                  <a:pt x="48" y="14"/>
                  <a:pt x="48" y="13"/>
                </a:cubicBezTo>
                <a:cubicBezTo>
                  <a:pt x="48" y="13"/>
                  <a:pt x="48" y="13"/>
                  <a:pt x="48" y="13"/>
                </a:cubicBezTo>
                <a:cubicBezTo>
                  <a:pt x="48" y="13"/>
                  <a:pt x="48" y="13"/>
                  <a:pt x="48" y="13"/>
                </a:cubicBezTo>
                <a:cubicBezTo>
                  <a:pt x="48" y="14"/>
                  <a:pt x="48" y="14"/>
                  <a:pt x="48" y="14"/>
                </a:cubicBezTo>
                <a:cubicBezTo>
                  <a:pt x="48" y="14"/>
                  <a:pt x="48" y="14"/>
                  <a:pt x="47" y="14"/>
                </a:cubicBezTo>
                <a:cubicBezTo>
                  <a:pt x="47" y="14"/>
                  <a:pt x="47" y="14"/>
                  <a:pt x="47" y="14"/>
                </a:cubicBezTo>
                <a:cubicBezTo>
                  <a:pt x="47" y="14"/>
                  <a:pt x="47" y="14"/>
                  <a:pt x="47" y="14"/>
                </a:cubicBezTo>
                <a:cubicBezTo>
                  <a:pt x="47" y="14"/>
                  <a:pt x="47" y="14"/>
                  <a:pt x="47" y="14"/>
                </a:cubicBezTo>
                <a:cubicBezTo>
                  <a:pt x="47" y="14"/>
                  <a:pt x="47" y="14"/>
                  <a:pt x="47" y="14"/>
                </a:cubicBezTo>
                <a:cubicBezTo>
                  <a:pt x="47" y="14"/>
                  <a:pt x="47" y="14"/>
                  <a:pt x="47" y="14"/>
                </a:cubicBezTo>
                <a:cubicBezTo>
                  <a:pt x="47" y="14"/>
                  <a:pt x="47" y="14"/>
                  <a:pt x="47" y="14"/>
                </a:cubicBezTo>
                <a:cubicBezTo>
                  <a:pt x="47" y="14"/>
                  <a:pt x="47" y="14"/>
                  <a:pt x="47" y="14"/>
                </a:cubicBezTo>
                <a:cubicBezTo>
                  <a:pt x="47" y="14"/>
                  <a:pt x="47" y="14"/>
                  <a:pt x="47" y="14"/>
                </a:cubicBezTo>
                <a:cubicBezTo>
                  <a:pt x="47" y="14"/>
                  <a:pt x="47" y="14"/>
                  <a:pt x="46" y="14"/>
                </a:cubicBezTo>
                <a:cubicBezTo>
                  <a:pt x="46" y="14"/>
                  <a:pt x="46" y="14"/>
                  <a:pt x="46" y="14"/>
                </a:cubicBezTo>
                <a:cubicBezTo>
                  <a:pt x="46" y="14"/>
                  <a:pt x="46" y="14"/>
                  <a:pt x="46" y="14"/>
                </a:cubicBezTo>
                <a:cubicBezTo>
                  <a:pt x="46" y="14"/>
                  <a:pt x="46" y="14"/>
                  <a:pt x="46" y="14"/>
                </a:cubicBezTo>
                <a:cubicBezTo>
                  <a:pt x="46" y="14"/>
                  <a:pt x="46" y="14"/>
                  <a:pt x="46" y="14"/>
                </a:cubicBezTo>
                <a:cubicBezTo>
                  <a:pt x="46" y="14"/>
                  <a:pt x="46" y="14"/>
                  <a:pt x="46" y="14"/>
                </a:cubicBezTo>
                <a:cubicBezTo>
                  <a:pt x="46" y="14"/>
                  <a:pt x="46" y="14"/>
                  <a:pt x="46" y="14"/>
                </a:cubicBezTo>
                <a:cubicBezTo>
                  <a:pt x="46" y="14"/>
                  <a:pt x="46" y="14"/>
                  <a:pt x="46" y="14"/>
                </a:cubicBezTo>
                <a:cubicBezTo>
                  <a:pt x="46" y="13"/>
                  <a:pt x="46" y="13"/>
                  <a:pt x="46" y="13"/>
                </a:cubicBezTo>
                <a:cubicBezTo>
                  <a:pt x="46" y="13"/>
                  <a:pt x="46" y="13"/>
                  <a:pt x="46" y="13"/>
                </a:cubicBezTo>
                <a:cubicBezTo>
                  <a:pt x="46" y="13"/>
                  <a:pt x="46" y="13"/>
                  <a:pt x="46" y="13"/>
                </a:cubicBezTo>
                <a:cubicBezTo>
                  <a:pt x="46" y="13"/>
                  <a:pt x="46" y="13"/>
                  <a:pt x="46" y="13"/>
                </a:cubicBezTo>
                <a:cubicBezTo>
                  <a:pt x="45" y="13"/>
                  <a:pt x="45" y="13"/>
                  <a:pt x="45" y="13"/>
                </a:cubicBezTo>
                <a:cubicBezTo>
                  <a:pt x="45" y="13"/>
                  <a:pt x="45" y="13"/>
                  <a:pt x="45" y="13"/>
                </a:cubicBezTo>
                <a:cubicBezTo>
                  <a:pt x="45" y="13"/>
                  <a:pt x="45" y="13"/>
                  <a:pt x="45" y="13"/>
                </a:cubicBezTo>
                <a:cubicBezTo>
                  <a:pt x="45" y="13"/>
                  <a:pt x="45" y="13"/>
                  <a:pt x="45" y="13"/>
                </a:cubicBezTo>
                <a:cubicBezTo>
                  <a:pt x="45" y="13"/>
                  <a:pt x="45" y="13"/>
                  <a:pt x="45" y="13"/>
                </a:cubicBezTo>
                <a:cubicBezTo>
                  <a:pt x="45" y="13"/>
                  <a:pt x="45" y="13"/>
                  <a:pt x="45" y="13"/>
                </a:cubicBezTo>
                <a:cubicBezTo>
                  <a:pt x="45" y="13"/>
                  <a:pt x="45" y="13"/>
                  <a:pt x="44" y="13"/>
                </a:cubicBezTo>
                <a:cubicBezTo>
                  <a:pt x="44" y="13"/>
                  <a:pt x="44" y="13"/>
                  <a:pt x="44" y="13"/>
                </a:cubicBezTo>
                <a:cubicBezTo>
                  <a:pt x="44" y="13"/>
                  <a:pt x="44" y="13"/>
                  <a:pt x="44" y="13"/>
                </a:cubicBezTo>
                <a:cubicBezTo>
                  <a:pt x="44" y="13"/>
                  <a:pt x="44" y="13"/>
                  <a:pt x="44" y="13"/>
                </a:cubicBezTo>
                <a:cubicBezTo>
                  <a:pt x="44" y="13"/>
                  <a:pt x="44" y="13"/>
                  <a:pt x="44" y="13"/>
                </a:cubicBezTo>
                <a:cubicBezTo>
                  <a:pt x="44" y="13"/>
                  <a:pt x="44" y="13"/>
                  <a:pt x="44" y="13"/>
                </a:cubicBezTo>
                <a:cubicBezTo>
                  <a:pt x="44" y="13"/>
                  <a:pt x="44" y="13"/>
                  <a:pt x="44" y="13"/>
                </a:cubicBezTo>
                <a:cubicBezTo>
                  <a:pt x="44" y="13"/>
                  <a:pt x="44" y="13"/>
                  <a:pt x="44" y="12"/>
                </a:cubicBezTo>
                <a:cubicBezTo>
                  <a:pt x="44" y="12"/>
                  <a:pt x="44" y="12"/>
                  <a:pt x="44" y="12"/>
                </a:cubicBezTo>
                <a:cubicBezTo>
                  <a:pt x="44" y="12"/>
                  <a:pt x="44" y="12"/>
                  <a:pt x="44" y="12"/>
                </a:cubicBezTo>
                <a:cubicBezTo>
                  <a:pt x="44" y="12"/>
                  <a:pt x="44" y="12"/>
                  <a:pt x="44" y="12"/>
                </a:cubicBezTo>
                <a:cubicBezTo>
                  <a:pt x="44" y="12"/>
                  <a:pt x="44" y="12"/>
                  <a:pt x="44" y="12"/>
                </a:cubicBezTo>
                <a:cubicBezTo>
                  <a:pt x="44" y="12"/>
                  <a:pt x="44" y="12"/>
                  <a:pt x="44" y="12"/>
                </a:cubicBezTo>
                <a:cubicBezTo>
                  <a:pt x="44" y="12"/>
                  <a:pt x="44" y="12"/>
                  <a:pt x="44" y="12"/>
                </a:cubicBezTo>
                <a:cubicBezTo>
                  <a:pt x="44" y="12"/>
                  <a:pt x="44" y="12"/>
                  <a:pt x="44" y="12"/>
                </a:cubicBezTo>
                <a:cubicBezTo>
                  <a:pt x="44" y="12"/>
                  <a:pt x="43" y="12"/>
                  <a:pt x="43" y="12"/>
                </a:cubicBezTo>
                <a:cubicBezTo>
                  <a:pt x="43" y="12"/>
                  <a:pt x="43" y="12"/>
                  <a:pt x="43" y="12"/>
                </a:cubicBezTo>
                <a:cubicBezTo>
                  <a:pt x="43" y="12"/>
                  <a:pt x="43" y="12"/>
                  <a:pt x="43" y="11"/>
                </a:cubicBezTo>
                <a:cubicBezTo>
                  <a:pt x="43" y="11"/>
                  <a:pt x="43" y="11"/>
                  <a:pt x="43" y="11"/>
                </a:cubicBezTo>
                <a:cubicBezTo>
                  <a:pt x="43" y="11"/>
                  <a:pt x="43" y="11"/>
                  <a:pt x="43" y="11"/>
                </a:cubicBezTo>
                <a:cubicBezTo>
                  <a:pt x="43" y="11"/>
                  <a:pt x="43" y="11"/>
                  <a:pt x="43" y="12"/>
                </a:cubicBezTo>
                <a:cubicBezTo>
                  <a:pt x="42" y="12"/>
                  <a:pt x="42" y="12"/>
                  <a:pt x="42" y="12"/>
                </a:cubicBezTo>
                <a:cubicBezTo>
                  <a:pt x="42" y="12"/>
                  <a:pt x="42" y="12"/>
                  <a:pt x="42" y="12"/>
                </a:cubicBezTo>
                <a:cubicBezTo>
                  <a:pt x="42" y="12"/>
                  <a:pt x="42" y="12"/>
                  <a:pt x="42" y="12"/>
                </a:cubicBezTo>
                <a:cubicBezTo>
                  <a:pt x="42" y="12"/>
                  <a:pt x="42" y="12"/>
                  <a:pt x="42" y="12"/>
                </a:cubicBezTo>
                <a:cubicBezTo>
                  <a:pt x="41" y="12"/>
                  <a:pt x="41" y="12"/>
                  <a:pt x="41" y="12"/>
                </a:cubicBezTo>
                <a:cubicBezTo>
                  <a:pt x="41" y="12"/>
                  <a:pt x="41" y="12"/>
                  <a:pt x="41" y="12"/>
                </a:cubicBezTo>
                <a:cubicBezTo>
                  <a:pt x="41" y="12"/>
                  <a:pt x="41" y="12"/>
                  <a:pt x="40" y="12"/>
                </a:cubicBezTo>
                <a:cubicBezTo>
                  <a:pt x="40" y="12"/>
                  <a:pt x="40" y="12"/>
                  <a:pt x="40" y="12"/>
                </a:cubicBezTo>
                <a:cubicBezTo>
                  <a:pt x="40" y="12"/>
                  <a:pt x="40" y="12"/>
                  <a:pt x="40" y="12"/>
                </a:cubicBezTo>
                <a:cubicBezTo>
                  <a:pt x="40" y="12"/>
                  <a:pt x="40" y="12"/>
                  <a:pt x="40" y="12"/>
                </a:cubicBezTo>
                <a:cubicBezTo>
                  <a:pt x="40" y="12"/>
                  <a:pt x="40" y="12"/>
                  <a:pt x="40" y="12"/>
                </a:cubicBezTo>
                <a:cubicBezTo>
                  <a:pt x="40" y="12"/>
                  <a:pt x="40" y="12"/>
                  <a:pt x="40" y="12"/>
                </a:cubicBezTo>
                <a:cubicBezTo>
                  <a:pt x="40" y="12"/>
                  <a:pt x="40" y="12"/>
                  <a:pt x="40" y="12"/>
                </a:cubicBezTo>
                <a:cubicBezTo>
                  <a:pt x="40" y="12"/>
                  <a:pt x="40" y="12"/>
                  <a:pt x="40" y="12"/>
                </a:cubicBezTo>
                <a:cubicBezTo>
                  <a:pt x="40" y="12"/>
                  <a:pt x="40" y="12"/>
                  <a:pt x="40" y="12"/>
                </a:cubicBezTo>
                <a:cubicBezTo>
                  <a:pt x="40" y="12"/>
                  <a:pt x="40" y="12"/>
                  <a:pt x="40" y="12"/>
                </a:cubicBezTo>
                <a:cubicBezTo>
                  <a:pt x="40" y="12"/>
                  <a:pt x="40" y="12"/>
                  <a:pt x="40" y="12"/>
                </a:cubicBezTo>
                <a:cubicBezTo>
                  <a:pt x="40" y="12"/>
                  <a:pt x="39" y="12"/>
                  <a:pt x="39" y="12"/>
                </a:cubicBezTo>
                <a:cubicBezTo>
                  <a:pt x="39" y="12"/>
                  <a:pt x="39" y="12"/>
                  <a:pt x="39" y="12"/>
                </a:cubicBezTo>
                <a:cubicBezTo>
                  <a:pt x="39" y="12"/>
                  <a:pt x="39" y="12"/>
                  <a:pt x="39" y="12"/>
                </a:cubicBezTo>
                <a:cubicBezTo>
                  <a:pt x="39" y="12"/>
                  <a:pt x="39" y="12"/>
                  <a:pt x="39" y="12"/>
                </a:cubicBezTo>
                <a:cubicBezTo>
                  <a:pt x="39" y="12"/>
                  <a:pt x="39" y="12"/>
                  <a:pt x="39" y="12"/>
                </a:cubicBezTo>
                <a:cubicBezTo>
                  <a:pt x="39" y="12"/>
                  <a:pt x="39" y="12"/>
                  <a:pt x="39" y="12"/>
                </a:cubicBezTo>
                <a:cubicBezTo>
                  <a:pt x="39" y="12"/>
                  <a:pt x="39" y="12"/>
                  <a:pt x="39" y="12"/>
                </a:cubicBezTo>
                <a:cubicBezTo>
                  <a:pt x="39" y="12"/>
                  <a:pt x="38" y="12"/>
                  <a:pt x="38" y="12"/>
                </a:cubicBezTo>
                <a:cubicBezTo>
                  <a:pt x="38" y="12"/>
                  <a:pt x="38" y="12"/>
                  <a:pt x="38" y="12"/>
                </a:cubicBezTo>
                <a:cubicBezTo>
                  <a:pt x="38" y="12"/>
                  <a:pt x="38" y="12"/>
                  <a:pt x="38" y="13"/>
                </a:cubicBezTo>
                <a:cubicBezTo>
                  <a:pt x="38" y="13"/>
                  <a:pt x="38" y="13"/>
                  <a:pt x="38" y="13"/>
                </a:cubicBezTo>
                <a:cubicBezTo>
                  <a:pt x="38" y="13"/>
                  <a:pt x="38" y="13"/>
                  <a:pt x="38" y="13"/>
                </a:cubicBezTo>
                <a:cubicBezTo>
                  <a:pt x="38" y="13"/>
                  <a:pt x="38" y="13"/>
                  <a:pt x="37" y="13"/>
                </a:cubicBezTo>
                <a:cubicBezTo>
                  <a:pt x="37" y="13"/>
                  <a:pt x="37" y="13"/>
                  <a:pt x="37" y="13"/>
                </a:cubicBezTo>
                <a:cubicBezTo>
                  <a:pt x="37" y="13"/>
                  <a:pt x="37" y="13"/>
                  <a:pt x="37" y="13"/>
                </a:cubicBezTo>
                <a:cubicBezTo>
                  <a:pt x="37" y="13"/>
                  <a:pt x="37" y="13"/>
                  <a:pt x="37" y="13"/>
                </a:cubicBezTo>
                <a:cubicBezTo>
                  <a:pt x="37" y="13"/>
                  <a:pt x="37" y="13"/>
                  <a:pt x="37" y="13"/>
                </a:cubicBezTo>
                <a:cubicBezTo>
                  <a:pt x="37" y="13"/>
                  <a:pt x="37" y="13"/>
                  <a:pt x="37" y="13"/>
                </a:cubicBezTo>
                <a:cubicBezTo>
                  <a:pt x="37" y="13"/>
                  <a:pt x="37" y="14"/>
                  <a:pt x="37" y="14"/>
                </a:cubicBezTo>
                <a:cubicBezTo>
                  <a:pt x="37" y="14"/>
                  <a:pt x="37" y="14"/>
                  <a:pt x="37" y="14"/>
                </a:cubicBezTo>
                <a:cubicBezTo>
                  <a:pt x="37" y="14"/>
                  <a:pt x="37" y="14"/>
                  <a:pt x="37" y="14"/>
                </a:cubicBezTo>
                <a:cubicBezTo>
                  <a:pt x="37" y="14"/>
                  <a:pt x="37" y="14"/>
                  <a:pt x="37" y="14"/>
                </a:cubicBezTo>
                <a:cubicBezTo>
                  <a:pt x="37" y="14"/>
                  <a:pt x="37" y="14"/>
                  <a:pt x="37" y="14"/>
                </a:cubicBezTo>
                <a:cubicBezTo>
                  <a:pt x="37" y="15"/>
                  <a:pt x="37" y="15"/>
                  <a:pt x="37" y="15"/>
                </a:cubicBezTo>
                <a:cubicBezTo>
                  <a:pt x="37" y="15"/>
                  <a:pt x="37" y="15"/>
                  <a:pt x="36" y="15"/>
                </a:cubicBezTo>
                <a:cubicBezTo>
                  <a:pt x="36" y="15"/>
                  <a:pt x="36" y="15"/>
                  <a:pt x="36" y="15"/>
                </a:cubicBezTo>
                <a:cubicBezTo>
                  <a:pt x="36" y="15"/>
                  <a:pt x="36" y="15"/>
                  <a:pt x="36" y="15"/>
                </a:cubicBezTo>
                <a:cubicBezTo>
                  <a:pt x="36" y="15"/>
                  <a:pt x="36" y="15"/>
                  <a:pt x="36" y="15"/>
                </a:cubicBezTo>
                <a:cubicBezTo>
                  <a:pt x="36" y="15"/>
                  <a:pt x="36" y="15"/>
                  <a:pt x="36" y="15"/>
                </a:cubicBezTo>
                <a:cubicBezTo>
                  <a:pt x="36" y="15"/>
                  <a:pt x="36" y="15"/>
                  <a:pt x="36" y="15"/>
                </a:cubicBezTo>
                <a:cubicBezTo>
                  <a:pt x="36" y="15"/>
                  <a:pt x="36" y="15"/>
                  <a:pt x="36" y="15"/>
                </a:cubicBezTo>
                <a:cubicBezTo>
                  <a:pt x="36" y="15"/>
                  <a:pt x="36" y="15"/>
                  <a:pt x="36" y="15"/>
                </a:cubicBezTo>
                <a:cubicBezTo>
                  <a:pt x="36" y="15"/>
                  <a:pt x="36" y="15"/>
                  <a:pt x="36" y="15"/>
                </a:cubicBezTo>
                <a:cubicBezTo>
                  <a:pt x="36" y="15"/>
                  <a:pt x="36" y="15"/>
                  <a:pt x="35" y="15"/>
                </a:cubicBezTo>
                <a:cubicBezTo>
                  <a:pt x="35" y="15"/>
                  <a:pt x="35" y="15"/>
                  <a:pt x="35" y="15"/>
                </a:cubicBezTo>
                <a:cubicBezTo>
                  <a:pt x="35" y="16"/>
                  <a:pt x="35" y="16"/>
                  <a:pt x="35" y="16"/>
                </a:cubicBezTo>
                <a:cubicBezTo>
                  <a:pt x="35" y="16"/>
                  <a:pt x="35" y="16"/>
                  <a:pt x="35" y="16"/>
                </a:cubicBezTo>
                <a:cubicBezTo>
                  <a:pt x="35" y="16"/>
                  <a:pt x="35" y="16"/>
                  <a:pt x="35" y="16"/>
                </a:cubicBezTo>
                <a:cubicBezTo>
                  <a:pt x="35" y="16"/>
                  <a:pt x="35" y="16"/>
                  <a:pt x="35" y="16"/>
                </a:cubicBezTo>
                <a:cubicBezTo>
                  <a:pt x="35" y="16"/>
                  <a:pt x="35" y="16"/>
                  <a:pt x="35" y="16"/>
                </a:cubicBezTo>
                <a:cubicBezTo>
                  <a:pt x="35" y="17"/>
                  <a:pt x="35" y="17"/>
                  <a:pt x="35" y="17"/>
                </a:cubicBezTo>
                <a:cubicBezTo>
                  <a:pt x="35" y="17"/>
                  <a:pt x="35" y="17"/>
                  <a:pt x="35" y="17"/>
                </a:cubicBezTo>
                <a:cubicBezTo>
                  <a:pt x="35" y="17"/>
                  <a:pt x="35" y="17"/>
                  <a:pt x="35" y="17"/>
                </a:cubicBezTo>
                <a:cubicBezTo>
                  <a:pt x="34" y="17"/>
                  <a:pt x="34" y="17"/>
                  <a:pt x="34" y="17"/>
                </a:cubicBezTo>
                <a:cubicBezTo>
                  <a:pt x="34" y="18"/>
                  <a:pt x="34" y="18"/>
                  <a:pt x="34" y="18"/>
                </a:cubicBezTo>
                <a:cubicBezTo>
                  <a:pt x="34" y="18"/>
                  <a:pt x="34" y="18"/>
                  <a:pt x="34" y="18"/>
                </a:cubicBezTo>
                <a:cubicBezTo>
                  <a:pt x="34" y="18"/>
                  <a:pt x="34" y="18"/>
                  <a:pt x="34" y="18"/>
                </a:cubicBezTo>
                <a:cubicBezTo>
                  <a:pt x="34" y="18"/>
                  <a:pt x="34" y="18"/>
                  <a:pt x="34" y="18"/>
                </a:cubicBezTo>
                <a:cubicBezTo>
                  <a:pt x="34" y="18"/>
                  <a:pt x="34" y="18"/>
                  <a:pt x="34" y="18"/>
                </a:cubicBezTo>
                <a:cubicBezTo>
                  <a:pt x="34" y="19"/>
                  <a:pt x="34" y="19"/>
                  <a:pt x="34" y="19"/>
                </a:cubicBezTo>
                <a:cubicBezTo>
                  <a:pt x="34" y="19"/>
                  <a:pt x="34" y="19"/>
                  <a:pt x="34" y="19"/>
                </a:cubicBezTo>
                <a:cubicBezTo>
                  <a:pt x="34" y="19"/>
                  <a:pt x="34" y="19"/>
                  <a:pt x="34" y="19"/>
                </a:cubicBezTo>
                <a:cubicBezTo>
                  <a:pt x="34" y="19"/>
                  <a:pt x="34" y="19"/>
                  <a:pt x="34" y="19"/>
                </a:cubicBezTo>
                <a:cubicBezTo>
                  <a:pt x="34" y="19"/>
                  <a:pt x="34" y="20"/>
                  <a:pt x="34" y="20"/>
                </a:cubicBezTo>
                <a:cubicBezTo>
                  <a:pt x="34" y="20"/>
                  <a:pt x="34" y="20"/>
                  <a:pt x="34" y="20"/>
                </a:cubicBezTo>
                <a:cubicBezTo>
                  <a:pt x="34" y="20"/>
                  <a:pt x="34" y="20"/>
                  <a:pt x="34" y="20"/>
                </a:cubicBezTo>
                <a:cubicBezTo>
                  <a:pt x="34" y="20"/>
                  <a:pt x="34" y="20"/>
                  <a:pt x="34" y="20"/>
                </a:cubicBezTo>
                <a:cubicBezTo>
                  <a:pt x="34" y="20"/>
                  <a:pt x="34" y="20"/>
                  <a:pt x="34" y="20"/>
                </a:cubicBezTo>
                <a:cubicBezTo>
                  <a:pt x="34" y="20"/>
                  <a:pt x="34" y="20"/>
                  <a:pt x="35" y="20"/>
                </a:cubicBezTo>
                <a:cubicBezTo>
                  <a:pt x="35" y="20"/>
                  <a:pt x="35" y="20"/>
                  <a:pt x="35" y="20"/>
                </a:cubicBezTo>
                <a:cubicBezTo>
                  <a:pt x="35" y="20"/>
                  <a:pt x="35" y="20"/>
                  <a:pt x="35" y="20"/>
                </a:cubicBezTo>
                <a:cubicBezTo>
                  <a:pt x="35" y="20"/>
                  <a:pt x="35" y="20"/>
                  <a:pt x="35" y="20"/>
                </a:cubicBezTo>
                <a:cubicBezTo>
                  <a:pt x="35" y="21"/>
                  <a:pt x="35" y="21"/>
                  <a:pt x="35" y="21"/>
                </a:cubicBezTo>
                <a:cubicBezTo>
                  <a:pt x="35" y="21"/>
                  <a:pt x="34" y="21"/>
                  <a:pt x="34" y="21"/>
                </a:cubicBezTo>
                <a:cubicBezTo>
                  <a:pt x="34" y="21"/>
                  <a:pt x="34" y="21"/>
                  <a:pt x="34" y="22"/>
                </a:cubicBezTo>
                <a:cubicBezTo>
                  <a:pt x="34" y="22"/>
                  <a:pt x="34" y="22"/>
                  <a:pt x="34" y="22"/>
                </a:cubicBezTo>
                <a:cubicBezTo>
                  <a:pt x="34" y="22"/>
                  <a:pt x="34" y="22"/>
                  <a:pt x="34" y="22"/>
                </a:cubicBezTo>
                <a:cubicBezTo>
                  <a:pt x="34" y="22"/>
                  <a:pt x="34" y="22"/>
                  <a:pt x="34" y="22"/>
                </a:cubicBezTo>
                <a:cubicBezTo>
                  <a:pt x="34" y="22"/>
                  <a:pt x="34" y="22"/>
                  <a:pt x="34" y="22"/>
                </a:cubicBezTo>
                <a:cubicBezTo>
                  <a:pt x="34" y="22"/>
                  <a:pt x="34" y="22"/>
                  <a:pt x="34" y="22"/>
                </a:cubicBezTo>
                <a:cubicBezTo>
                  <a:pt x="34" y="22"/>
                  <a:pt x="34" y="22"/>
                  <a:pt x="34" y="22"/>
                </a:cubicBezTo>
                <a:cubicBezTo>
                  <a:pt x="34" y="22"/>
                  <a:pt x="34" y="22"/>
                  <a:pt x="35" y="22"/>
                </a:cubicBezTo>
                <a:cubicBezTo>
                  <a:pt x="35" y="22"/>
                  <a:pt x="35" y="22"/>
                  <a:pt x="35" y="23"/>
                </a:cubicBezTo>
                <a:cubicBezTo>
                  <a:pt x="35" y="23"/>
                  <a:pt x="35" y="23"/>
                  <a:pt x="35" y="23"/>
                </a:cubicBezTo>
                <a:cubicBezTo>
                  <a:pt x="35" y="23"/>
                  <a:pt x="35" y="23"/>
                  <a:pt x="35" y="23"/>
                </a:cubicBezTo>
                <a:cubicBezTo>
                  <a:pt x="35" y="23"/>
                  <a:pt x="35" y="23"/>
                  <a:pt x="35" y="23"/>
                </a:cubicBezTo>
                <a:cubicBezTo>
                  <a:pt x="35" y="23"/>
                  <a:pt x="35" y="23"/>
                  <a:pt x="35" y="23"/>
                </a:cubicBezTo>
                <a:cubicBezTo>
                  <a:pt x="35" y="23"/>
                  <a:pt x="35" y="23"/>
                  <a:pt x="35" y="23"/>
                </a:cubicBezTo>
                <a:cubicBezTo>
                  <a:pt x="35" y="23"/>
                  <a:pt x="36" y="23"/>
                  <a:pt x="36" y="24"/>
                </a:cubicBezTo>
                <a:cubicBezTo>
                  <a:pt x="36" y="24"/>
                  <a:pt x="36" y="24"/>
                  <a:pt x="36" y="24"/>
                </a:cubicBezTo>
                <a:cubicBezTo>
                  <a:pt x="36" y="24"/>
                  <a:pt x="36" y="25"/>
                  <a:pt x="36" y="25"/>
                </a:cubicBezTo>
                <a:cubicBezTo>
                  <a:pt x="36" y="25"/>
                  <a:pt x="36" y="25"/>
                  <a:pt x="36" y="25"/>
                </a:cubicBezTo>
                <a:cubicBezTo>
                  <a:pt x="36" y="25"/>
                  <a:pt x="36" y="25"/>
                  <a:pt x="36" y="25"/>
                </a:cubicBezTo>
                <a:cubicBezTo>
                  <a:pt x="36" y="25"/>
                  <a:pt x="36" y="25"/>
                  <a:pt x="36" y="25"/>
                </a:cubicBezTo>
                <a:cubicBezTo>
                  <a:pt x="36" y="25"/>
                  <a:pt x="36" y="25"/>
                  <a:pt x="36" y="25"/>
                </a:cubicBezTo>
                <a:cubicBezTo>
                  <a:pt x="36" y="25"/>
                  <a:pt x="36" y="25"/>
                  <a:pt x="36" y="25"/>
                </a:cubicBezTo>
                <a:cubicBezTo>
                  <a:pt x="37" y="25"/>
                  <a:pt x="37" y="25"/>
                  <a:pt x="37" y="25"/>
                </a:cubicBezTo>
                <a:cubicBezTo>
                  <a:pt x="37" y="25"/>
                  <a:pt x="37" y="25"/>
                  <a:pt x="37" y="25"/>
                </a:cubicBezTo>
                <a:cubicBezTo>
                  <a:pt x="37" y="25"/>
                  <a:pt x="37" y="26"/>
                  <a:pt x="37" y="26"/>
                </a:cubicBezTo>
                <a:cubicBezTo>
                  <a:pt x="37" y="26"/>
                  <a:pt x="37" y="26"/>
                  <a:pt x="38" y="26"/>
                </a:cubicBezTo>
                <a:cubicBezTo>
                  <a:pt x="38" y="26"/>
                  <a:pt x="38" y="26"/>
                  <a:pt x="38" y="26"/>
                </a:cubicBezTo>
                <a:cubicBezTo>
                  <a:pt x="38" y="26"/>
                  <a:pt x="38" y="26"/>
                  <a:pt x="38" y="26"/>
                </a:cubicBezTo>
                <a:cubicBezTo>
                  <a:pt x="38" y="26"/>
                  <a:pt x="38" y="26"/>
                  <a:pt x="38" y="26"/>
                </a:cubicBezTo>
                <a:cubicBezTo>
                  <a:pt x="38" y="26"/>
                  <a:pt x="38" y="26"/>
                  <a:pt x="38" y="26"/>
                </a:cubicBezTo>
                <a:cubicBezTo>
                  <a:pt x="38" y="26"/>
                  <a:pt x="38" y="26"/>
                  <a:pt x="38" y="26"/>
                </a:cubicBezTo>
                <a:cubicBezTo>
                  <a:pt x="38" y="26"/>
                  <a:pt x="38" y="26"/>
                  <a:pt x="38" y="26"/>
                </a:cubicBezTo>
                <a:cubicBezTo>
                  <a:pt x="38" y="26"/>
                  <a:pt x="38" y="26"/>
                  <a:pt x="38" y="26"/>
                </a:cubicBezTo>
                <a:cubicBezTo>
                  <a:pt x="38" y="27"/>
                  <a:pt x="39" y="27"/>
                  <a:pt x="39" y="27"/>
                </a:cubicBezTo>
                <a:cubicBezTo>
                  <a:pt x="39" y="27"/>
                  <a:pt x="39" y="27"/>
                  <a:pt x="39" y="27"/>
                </a:cubicBezTo>
                <a:cubicBezTo>
                  <a:pt x="39" y="27"/>
                  <a:pt x="39" y="27"/>
                  <a:pt x="39" y="27"/>
                </a:cubicBezTo>
                <a:cubicBezTo>
                  <a:pt x="39" y="27"/>
                  <a:pt x="39" y="27"/>
                  <a:pt x="39" y="27"/>
                </a:cubicBezTo>
                <a:cubicBezTo>
                  <a:pt x="39" y="27"/>
                  <a:pt x="39" y="27"/>
                  <a:pt x="39" y="27"/>
                </a:cubicBezTo>
                <a:cubicBezTo>
                  <a:pt x="39" y="27"/>
                  <a:pt x="39" y="27"/>
                  <a:pt x="39" y="27"/>
                </a:cubicBezTo>
                <a:cubicBezTo>
                  <a:pt x="39" y="27"/>
                  <a:pt x="39" y="27"/>
                  <a:pt x="39" y="27"/>
                </a:cubicBezTo>
                <a:cubicBezTo>
                  <a:pt x="39" y="27"/>
                  <a:pt x="40" y="27"/>
                  <a:pt x="40" y="27"/>
                </a:cubicBezTo>
                <a:cubicBezTo>
                  <a:pt x="40" y="27"/>
                  <a:pt x="40" y="27"/>
                  <a:pt x="40" y="27"/>
                </a:cubicBezTo>
                <a:cubicBezTo>
                  <a:pt x="40" y="27"/>
                  <a:pt x="40" y="27"/>
                  <a:pt x="40" y="27"/>
                </a:cubicBezTo>
                <a:cubicBezTo>
                  <a:pt x="40" y="27"/>
                  <a:pt x="40" y="27"/>
                  <a:pt x="40" y="27"/>
                </a:cubicBezTo>
                <a:cubicBezTo>
                  <a:pt x="40" y="27"/>
                  <a:pt x="40" y="27"/>
                  <a:pt x="40" y="27"/>
                </a:cubicBezTo>
                <a:cubicBezTo>
                  <a:pt x="40" y="27"/>
                  <a:pt x="40" y="27"/>
                  <a:pt x="40" y="27"/>
                </a:cubicBezTo>
                <a:cubicBezTo>
                  <a:pt x="40" y="27"/>
                  <a:pt x="40" y="27"/>
                  <a:pt x="40" y="27"/>
                </a:cubicBezTo>
                <a:cubicBezTo>
                  <a:pt x="40" y="27"/>
                  <a:pt x="40" y="27"/>
                  <a:pt x="41" y="27"/>
                </a:cubicBezTo>
                <a:cubicBezTo>
                  <a:pt x="41" y="27"/>
                  <a:pt x="41" y="27"/>
                  <a:pt x="41" y="27"/>
                </a:cubicBezTo>
                <a:cubicBezTo>
                  <a:pt x="41" y="27"/>
                  <a:pt x="41" y="27"/>
                  <a:pt x="41" y="27"/>
                </a:cubicBezTo>
                <a:cubicBezTo>
                  <a:pt x="41" y="27"/>
                  <a:pt x="41" y="27"/>
                  <a:pt x="41" y="27"/>
                </a:cubicBezTo>
                <a:cubicBezTo>
                  <a:pt x="41" y="27"/>
                  <a:pt x="41" y="27"/>
                  <a:pt x="41" y="27"/>
                </a:cubicBezTo>
                <a:cubicBezTo>
                  <a:pt x="41" y="27"/>
                  <a:pt x="41" y="27"/>
                  <a:pt x="41" y="27"/>
                </a:cubicBezTo>
                <a:cubicBezTo>
                  <a:pt x="42" y="27"/>
                  <a:pt x="42" y="27"/>
                  <a:pt x="42" y="27"/>
                </a:cubicBezTo>
                <a:cubicBezTo>
                  <a:pt x="42" y="27"/>
                  <a:pt x="42" y="27"/>
                  <a:pt x="42" y="27"/>
                </a:cubicBezTo>
                <a:cubicBezTo>
                  <a:pt x="42" y="27"/>
                  <a:pt x="42" y="27"/>
                  <a:pt x="42" y="27"/>
                </a:cubicBezTo>
                <a:cubicBezTo>
                  <a:pt x="42" y="27"/>
                  <a:pt x="42" y="27"/>
                  <a:pt x="42" y="27"/>
                </a:cubicBezTo>
                <a:cubicBezTo>
                  <a:pt x="42" y="27"/>
                  <a:pt x="42" y="27"/>
                  <a:pt x="42" y="27"/>
                </a:cubicBezTo>
                <a:cubicBezTo>
                  <a:pt x="42" y="27"/>
                  <a:pt x="42" y="27"/>
                  <a:pt x="42" y="27"/>
                </a:cubicBezTo>
                <a:cubicBezTo>
                  <a:pt x="42" y="27"/>
                  <a:pt x="42" y="27"/>
                  <a:pt x="42" y="27"/>
                </a:cubicBezTo>
                <a:cubicBezTo>
                  <a:pt x="42" y="27"/>
                  <a:pt x="42" y="27"/>
                  <a:pt x="42" y="27"/>
                </a:cubicBezTo>
                <a:cubicBezTo>
                  <a:pt x="42" y="27"/>
                  <a:pt x="42" y="27"/>
                  <a:pt x="42" y="27"/>
                </a:cubicBezTo>
                <a:cubicBezTo>
                  <a:pt x="42" y="26"/>
                  <a:pt x="42" y="26"/>
                  <a:pt x="43" y="26"/>
                </a:cubicBezTo>
                <a:cubicBezTo>
                  <a:pt x="43" y="26"/>
                  <a:pt x="43" y="26"/>
                  <a:pt x="43" y="26"/>
                </a:cubicBezTo>
                <a:cubicBezTo>
                  <a:pt x="43" y="26"/>
                  <a:pt x="43" y="26"/>
                  <a:pt x="43" y="26"/>
                </a:cubicBezTo>
                <a:cubicBezTo>
                  <a:pt x="43" y="26"/>
                  <a:pt x="43" y="26"/>
                  <a:pt x="43" y="26"/>
                </a:cubicBezTo>
                <a:cubicBezTo>
                  <a:pt x="43" y="26"/>
                  <a:pt x="43" y="26"/>
                  <a:pt x="43" y="26"/>
                </a:cubicBezTo>
                <a:cubicBezTo>
                  <a:pt x="44" y="26"/>
                  <a:pt x="44" y="26"/>
                  <a:pt x="44" y="26"/>
                </a:cubicBezTo>
                <a:cubicBezTo>
                  <a:pt x="44" y="26"/>
                  <a:pt x="44" y="26"/>
                  <a:pt x="44" y="26"/>
                </a:cubicBezTo>
                <a:cubicBezTo>
                  <a:pt x="44" y="26"/>
                  <a:pt x="44" y="26"/>
                  <a:pt x="44" y="26"/>
                </a:cubicBezTo>
                <a:cubicBezTo>
                  <a:pt x="45" y="26"/>
                  <a:pt x="45" y="26"/>
                  <a:pt x="45" y="26"/>
                </a:cubicBezTo>
                <a:cubicBezTo>
                  <a:pt x="45" y="26"/>
                  <a:pt x="45" y="26"/>
                  <a:pt x="45" y="27"/>
                </a:cubicBezTo>
                <a:cubicBezTo>
                  <a:pt x="45" y="27"/>
                  <a:pt x="45" y="27"/>
                  <a:pt x="45" y="27"/>
                </a:cubicBezTo>
                <a:cubicBezTo>
                  <a:pt x="45" y="27"/>
                  <a:pt x="45" y="27"/>
                  <a:pt x="45" y="27"/>
                </a:cubicBezTo>
                <a:cubicBezTo>
                  <a:pt x="45" y="27"/>
                  <a:pt x="45" y="27"/>
                  <a:pt x="45" y="27"/>
                </a:cubicBezTo>
                <a:cubicBezTo>
                  <a:pt x="45" y="27"/>
                  <a:pt x="45" y="27"/>
                  <a:pt x="45" y="27"/>
                </a:cubicBezTo>
                <a:cubicBezTo>
                  <a:pt x="45" y="27"/>
                  <a:pt x="45" y="27"/>
                  <a:pt x="45" y="27"/>
                </a:cubicBezTo>
                <a:cubicBezTo>
                  <a:pt x="45" y="27"/>
                  <a:pt x="45" y="27"/>
                  <a:pt x="45" y="27"/>
                </a:cubicBezTo>
                <a:cubicBezTo>
                  <a:pt x="45" y="27"/>
                  <a:pt x="45" y="27"/>
                  <a:pt x="45" y="27"/>
                </a:cubicBezTo>
                <a:cubicBezTo>
                  <a:pt x="45" y="27"/>
                  <a:pt x="45" y="27"/>
                  <a:pt x="45" y="27"/>
                </a:cubicBezTo>
                <a:cubicBezTo>
                  <a:pt x="45" y="27"/>
                  <a:pt x="45" y="27"/>
                  <a:pt x="45" y="27"/>
                </a:cubicBezTo>
                <a:cubicBezTo>
                  <a:pt x="46" y="27"/>
                  <a:pt x="46" y="27"/>
                  <a:pt x="46" y="27"/>
                </a:cubicBezTo>
                <a:cubicBezTo>
                  <a:pt x="46" y="27"/>
                  <a:pt x="46" y="27"/>
                  <a:pt x="46" y="27"/>
                </a:cubicBezTo>
                <a:cubicBezTo>
                  <a:pt x="46" y="27"/>
                  <a:pt x="46" y="27"/>
                  <a:pt x="46" y="27"/>
                </a:cubicBezTo>
                <a:cubicBezTo>
                  <a:pt x="46" y="27"/>
                  <a:pt x="47" y="28"/>
                  <a:pt x="47" y="28"/>
                </a:cubicBezTo>
                <a:cubicBezTo>
                  <a:pt x="47" y="28"/>
                  <a:pt x="46" y="28"/>
                  <a:pt x="46" y="28"/>
                </a:cubicBezTo>
                <a:cubicBezTo>
                  <a:pt x="46" y="28"/>
                  <a:pt x="46" y="28"/>
                  <a:pt x="46" y="28"/>
                </a:cubicBezTo>
                <a:cubicBezTo>
                  <a:pt x="46" y="28"/>
                  <a:pt x="46" y="29"/>
                  <a:pt x="46" y="29"/>
                </a:cubicBezTo>
                <a:cubicBezTo>
                  <a:pt x="46" y="29"/>
                  <a:pt x="46" y="29"/>
                  <a:pt x="46" y="29"/>
                </a:cubicBezTo>
                <a:cubicBezTo>
                  <a:pt x="46" y="29"/>
                  <a:pt x="46" y="29"/>
                  <a:pt x="46" y="29"/>
                </a:cubicBezTo>
                <a:cubicBezTo>
                  <a:pt x="46" y="29"/>
                  <a:pt x="46" y="29"/>
                  <a:pt x="46" y="29"/>
                </a:cubicBezTo>
                <a:cubicBezTo>
                  <a:pt x="46" y="29"/>
                  <a:pt x="46" y="29"/>
                  <a:pt x="46" y="29"/>
                </a:cubicBezTo>
                <a:cubicBezTo>
                  <a:pt x="46" y="29"/>
                  <a:pt x="46" y="29"/>
                  <a:pt x="46" y="29"/>
                </a:cubicBezTo>
                <a:cubicBezTo>
                  <a:pt x="46" y="29"/>
                  <a:pt x="46" y="29"/>
                  <a:pt x="46" y="29"/>
                </a:cubicBezTo>
                <a:cubicBezTo>
                  <a:pt x="46" y="29"/>
                  <a:pt x="46" y="29"/>
                  <a:pt x="46" y="29"/>
                </a:cubicBezTo>
                <a:cubicBezTo>
                  <a:pt x="46" y="29"/>
                  <a:pt x="46" y="29"/>
                  <a:pt x="46" y="29"/>
                </a:cubicBezTo>
                <a:cubicBezTo>
                  <a:pt x="46" y="29"/>
                  <a:pt x="46" y="30"/>
                  <a:pt x="46" y="30"/>
                </a:cubicBezTo>
                <a:cubicBezTo>
                  <a:pt x="46" y="30"/>
                  <a:pt x="46" y="30"/>
                  <a:pt x="46" y="30"/>
                </a:cubicBezTo>
                <a:cubicBezTo>
                  <a:pt x="46" y="30"/>
                  <a:pt x="46" y="30"/>
                  <a:pt x="46" y="30"/>
                </a:cubicBezTo>
                <a:cubicBezTo>
                  <a:pt x="46" y="30"/>
                  <a:pt x="47" y="30"/>
                  <a:pt x="47" y="30"/>
                </a:cubicBezTo>
                <a:cubicBezTo>
                  <a:pt x="47" y="30"/>
                  <a:pt x="47" y="30"/>
                  <a:pt x="47" y="30"/>
                </a:cubicBezTo>
                <a:cubicBezTo>
                  <a:pt x="47" y="30"/>
                  <a:pt x="47" y="30"/>
                  <a:pt x="47" y="30"/>
                </a:cubicBezTo>
                <a:cubicBezTo>
                  <a:pt x="47" y="30"/>
                  <a:pt x="47" y="31"/>
                  <a:pt x="47" y="31"/>
                </a:cubicBezTo>
                <a:cubicBezTo>
                  <a:pt x="47" y="31"/>
                  <a:pt x="47" y="31"/>
                  <a:pt x="47" y="31"/>
                </a:cubicBezTo>
                <a:cubicBezTo>
                  <a:pt x="47" y="31"/>
                  <a:pt x="47" y="31"/>
                  <a:pt x="47" y="31"/>
                </a:cubicBezTo>
                <a:cubicBezTo>
                  <a:pt x="47" y="31"/>
                  <a:pt x="47" y="31"/>
                  <a:pt x="47" y="31"/>
                </a:cubicBezTo>
                <a:cubicBezTo>
                  <a:pt x="47" y="31"/>
                  <a:pt x="47" y="31"/>
                  <a:pt x="47" y="31"/>
                </a:cubicBezTo>
                <a:cubicBezTo>
                  <a:pt x="47" y="32"/>
                  <a:pt x="47" y="32"/>
                  <a:pt x="48" y="32"/>
                </a:cubicBezTo>
                <a:cubicBezTo>
                  <a:pt x="48" y="32"/>
                  <a:pt x="48" y="32"/>
                  <a:pt x="48" y="32"/>
                </a:cubicBezTo>
                <a:cubicBezTo>
                  <a:pt x="48" y="32"/>
                  <a:pt x="48" y="32"/>
                  <a:pt x="48" y="32"/>
                </a:cubicBezTo>
                <a:cubicBezTo>
                  <a:pt x="48" y="32"/>
                  <a:pt x="48" y="32"/>
                  <a:pt x="48" y="32"/>
                </a:cubicBezTo>
                <a:cubicBezTo>
                  <a:pt x="48" y="32"/>
                  <a:pt x="48" y="32"/>
                  <a:pt x="48" y="32"/>
                </a:cubicBezTo>
                <a:cubicBezTo>
                  <a:pt x="48" y="32"/>
                  <a:pt x="48" y="32"/>
                  <a:pt x="48" y="32"/>
                </a:cubicBezTo>
                <a:cubicBezTo>
                  <a:pt x="48" y="32"/>
                  <a:pt x="48" y="32"/>
                  <a:pt x="48" y="32"/>
                </a:cubicBezTo>
                <a:cubicBezTo>
                  <a:pt x="48" y="32"/>
                  <a:pt x="48" y="32"/>
                  <a:pt x="48" y="32"/>
                </a:cubicBezTo>
                <a:cubicBezTo>
                  <a:pt x="48" y="32"/>
                  <a:pt x="48" y="32"/>
                  <a:pt x="48" y="32"/>
                </a:cubicBezTo>
                <a:cubicBezTo>
                  <a:pt x="48" y="32"/>
                  <a:pt x="48" y="32"/>
                  <a:pt x="48" y="32"/>
                </a:cubicBezTo>
                <a:cubicBezTo>
                  <a:pt x="48" y="33"/>
                  <a:pt x="48" y="33"/>
                  <a:pt x="48" y="33"/>
                </a:cubicBezTo>
                <a:cubicBezTo>
                  <a:pt x="48" y="33"/>
                  <a:pt x="48" y="33"/>
                  <a:pt x="48" y="33"/>
                </a:cubicBezTo>
                <a:cubicBezTo>
                  <a:pt x="48" y="33"/>
                  <a:pt x="48" y="34"/>
                  <a:pt x="48" y="34"/>
                </a:cubicBezTo>
                <a:cubicBezTo>
                  <a:pt x="48" y="34"/>
                  <a:pt x="48" y="34"/>
                  <a:pt x="48" y="34"/>
                </a:cubicBezTo>
                <a:cubicBezTo>
                  <a:pt x="48" y="34"/>
                  <a:pt x="48" y="34"/>
                  <a:pt x="48" y="34"/>
                </a:cubicBezTo>
                <a:cubicBezTo>
                  <a:pt x="48" y="34"/>
                  <a:pt x="48" y="34"/>
                  <a:pt x="48" y="34"/>
                </a:cubicBezTo>
                <a:cubicBezTo>
                  <a:pt x="48" y="34"/>
                  <a:pt x="48" y="34"/>
                  <a:pt x="48" y="34"/>
                </a:cubicBezTo>
                <a:cubicBezTo>
                  <a:pt x="48" y="34"/>
                  <a:pt x="48" y="35"/>
                  <a:pt x="48" y="35"/>
                </a:cubicBezTo>
                <a:cubicBezTo>
                  <a:pt x="48" y="35"/>
                  <a:pt x="48" y="35"/>
                  <a:pt x="48" y="35"/>
                </a:cubicBezTo>
                <a:cubicBezTo>
                  <a:pt x="48" y="35"/>
                  <a:pt x="48" y="35"/>
                  <a:pt x="48" y="35"/>
                </a:cubicBezTo>
                <a:cubicBezTo>
                  <a:pt x="48" y="35"/>
                  <a:pt x="48" y="35"/>
                  <a:pt x="48" y="35"/>
                </a:cubicBezTo>
                <a:cubicBezTo>
                  <a:pt x="48" y="35"/>
                  <a:pt x="48" y="35"/>
                  <a:pt x="48" y="35"/>
                </a:cubicBezTo>
                <a:cubicBezTo>
                  <a:pt x="47" y="35"/>
                  <a:pt x="47" y="35"/>
                  <a:pt x="47" y="35"/>
                </a:cubicBezTo>
                <a:cubicBezTo>
                  <a:pt x="47" y="35"/>
                  <a:pt x="47" y="35"/>
                  <a:pt x="47" y="36"/>
                </a:cubicBezTo>
                <a:cubicBezTo>
                  <a:pt x="47" y="36"/>
                  <a:pt x="47" y="36"/>
                  <a:pt x="47" y="36"/>
                </a:cubicBezTo>
                <a:cubicBezTo>
                  <a:pt x="47" y="36"/>
                  <a:pt x="47" y="36"/>
                  <a:pt x="47" y="36"/>
                </a:cubicBezTo>
                <a:cubicBezTo>
                  <a:pt x="47" y="36"/>
                  <a:pt x="47" y="36"/>
                  <a:pt x="47" y="36"/>
                </a:cubicBezTo>
                <a:cubicBezTo>
                  <a:pt x="47" y="37"/>
                  <a:pt x="47" y="37"/>
                  <a:pt x="47" y="37"/>
                </a:cubicBezTo>
                <a:cubicBezTo>
                  <a:pt x="47" y="37"/>
                  <a:pt x="47" y="37"/>
                  <a:pt x="47" y="37"/>
                </a:cubicBezTo>
                <a:cubicBezTo>
                  <a:pt x="47" y="37"/>
                  <a:pt x="47" y="37"/>
                  <a:pt x="47" y="37"/>
                </a:cubicBezTo>
                <a:cubicBezTo>
                  <a:pt x="47" y="37"/>
                  <a:pt x="47" y="37"/>
                  <a:pt x="47" y="37"/>
                </a:cubicBezTo>
                <a:cubicBezTo>
                  <a:pt x="47" y="37"/>
                  <a:pt x="47" y="37"/>
                  <a:pt x="47" y="37"/>
                </a:cubicBezTo>
                <a:cubicBezTo>
                  <a:pt x="47" y="37"/>
                  <a:pt x="47" y="37"/>
                  <a:pt x="47" y="37"/>
                </a:cubicBezTo>
                <a:cubicBezTo>
                  <a:pt x="47" y="37"/>
                  <a:pt x="47" y="37"/>
                  <a:pt x="47" y="37"/>
                </a:cubicBezTo>
                <a:cubicBezTo>
                  <a:pt x="46" y="37"/>
                  <a:pt x="46" y="37"/>
                  <a:pt x="46" y="37"/>
                </a:cubicBezTo>
                <a:cubicBezTo>
                  <a:pt x="46" y="37"/>
                  <a:pt x="46" y="37"/>
                  <a:pt x="46" y="37"/>
                </a:cubicBezTo>
                <a:cubicBezTo>
                  <a:pt x="46" y="37"/>
                  <a:pt x="46" y="37"/>
                  <a:pt x="46" y="37"/>
                </a:cubicBezTo>
                <a:cubicBezTo>
                  <a:pt x="46" y="37"/>
                  <a:pt x="46" y="37"/>
                  <a:pt x="46" y="37"/>
                </a:cubicBezTo>
                <a:cubicBezTo>
                  <a:pt x="46" y="40"/>
                  <a:pt x="46" y="40"/>
                  <a:pt x="46" y="40"/>
                </a:cubicBezTo>
                <a:cubicBezTo>
                  <a:pt x="46" y="40"/>
                  <a:pt x="46" y="40"/>
                  <a:pt x="46" y="40"/>
                </a:cubicBezTo>
                <a:cubicBezTo>
                  <a:pt x="46" y="40"/>
                  <a:pt x="46" y="40"/>
                  <a:pt x="46" y="40"/>
                </a:cubicBezTo>
                <a:cubicBezTo>
                  <a:pt x="46" y="40"/>
                  <a:pt x="46" y="40"/>
                  <a:pt x="46" y="40"/>
                </a:cubicBezTo>
                <a:cubicBezTo>
                  <a:pt x="46" y="40"/>
                  <a:pt x="46" y="40"/>
                  <a:pt x="46" y="40"/>
                </a:cubicBezTo>
                <a:cubicBezTo>
                  <a:pt x="46" y="40"/>
                  <a:pt x="46" y="40"/>
                  <a:pt x="46" y="40"/>
                </a:cubicBezTo>
                <a:cubicBezTo>
                  <a:pt x="46" y="40"/>
                  <a:pt x="46" y="40"/>
                  <a:pt x="46" y="40"/>
                </a:cubicBezTo>
                <a:cubicBezTo>
                  <a:pt x="46" y="40"/>
                  <a:pt x="47" y="40"/>
                  <a:pt x="47" y="40"/>
                </a:cubicBezTo>
                <a:cubicBezTo>
                  <a:pt x="47" y="40"/>
                  <a:pt x="47" y="40"/>
                  <a:pt x="47" y="40"/>
                </a:cubicBezTo>
                <a:cubicBezTo>
                  <a:pt x="47" y="40"/>
                  <a:pt x="47" y="40"/>
                  <a:pt x="47" y="40"/>
                </a:cubicBezTo>
                <a:cubicBezTo>
                  <a:pt x="47" y="40"/>
                  <a:pt x="47" y="40"/>
                  <a:pt x="47" y="40"/>
                </a:cubicBezTo>
                <a:cubicBezTo>
                  <a:pt x="47" y="40"/>
                  <a:pt x="47" y="40"/>
                  <a:pt x="47" y="40"/>
                </a:cubicBezTo>
                <a:cubicBezTo>
                  <a:pt x="47" y="40"/>
                  <a:pt x="47" y="40"/>
                  <a:pt x="47" y="40"/>
                </a:cubicBezTo>
                <a:cubicBezTo>
                  <a:pt x="47" y="40"/>
                  <a:pt x="47" y="41"/>
                  <a:pt x="47" y="41"/>
                </a:cubicBezTo>
                <a:cubicBezTo>
                  <a:pt x="47" y="41"/>
                  <a:pt x="47" y="41"/>
                  <a:pt x="47" y="41"/>
                </a:cubicBezTo>
                <a:cubicBezTo>
                  <a:pt x="47" y="41"/>
                  <a:pt x="47" y="41"/>
                  <a:pt x="47" y="41"/>
                </a:cubicBezTo>
                <a:cubicBezTo>
                  <a:pt x="46" y="41"/>
                  <a:pt x="46" y="41"/>
                  <a:pt x="46" y="41"/>
                </a:cubicBezTo>
                <a:cubicBezTo>
                  <a:pt x="46" y="43"/>
                  <a:pt x="46" y="43"/>
                  <a:pt x="46" y="43"/>
                </a:cubicBezTo>
                <a:cubicBezTo>
                  <a:pt x="47" y="43"/>
                  <a:pt x="47" y="43"/>
                  <a:pt x="47" y="43"/>
                </a:cubicBezTo>
                <a:cubicBezTo>
                  <a:pt x="47" y="43"/>
                  <a:pt x="47" y="43"/>
                  <a:pt x="47" y="44"/>
                </a:cubicBezTo>
                <a:cubicBezTo>
                  <a:pt x="47" y="44"/>
                  <a:pt x="47" y="44"/>
                  <a:pt x="47" y="44"/>
                </a:cubicBezTo>
                <a:cubicBezTo>
                  <a:pt x="47" y="44"/>
                  <a:pt x="47" y="44"/>
                  <a:pt x="47" y="44"/>
                </a:cubicBezTo>
                <a:cubicBezTo>
                  <a:pt x="47" y="44"/>
                  <a:pt x="47" y="45"/>
                  <a:pt x="47" y="45"/>
                </a:cubicBezTo>
                <a:cubicBezTo>
                  <a:pt x="47" y="45"/>
                  <a:pt x="47" y="45"/>
                  <a:pt x="46" y="45"/>
                </a:cubicBezTo>
                <a:cubicBezTo>
                  <a:pt x="46" y="45"/>
                  <a:pt x="46" y="45"/>
                  <a:pt x="46" y="45"/>
                </a:cubicBezTo>
                <a:cubicBezTo>
                  <a:pt x="46" y="45"/>
                  <a:pt x="46" y="45"/>
                  <a:pt x="46" y="45"/>
                </a:cubicBezTo>
                <a:cubicBezTo>
                  <a:pt x="46" y="45"/>
                  <a:pt x="46" y="45"/>
                  <a:pt x="46" y="45"/>
                </a:cubicBezTo>
                <a:cubicBezTo>
                  <a:pt x="46" y="45"/>
                  <a:pt x="46" y="45"/>
                  <a:pt x="46" y="46"/>
                </a:cubicBezTo>
                <a:cubicBezTo>
                  <a:pt x="46" y="46"/>
                  <a:pt x="46" y="46"/>
                  <a:pt x="46" y="46"/>
                </a:cubicBezTo>
                <a:cubicBezTo>
                  <a:pt x="46" y="46"/>
                  <a:pt x="46" y="46"/>
                  <a:pt x="46" y="46"/>
                </a:cubicBezTo>
                <a:cubicBezTo>
                  <a:pt x="46" y="46"/>
                  <a:pt x="47" y="46"/>
                  <a:pt x="47" y="46"/>
                </a:cubicBezTo>
                <a:cubicBezTo>
                  <a:pt x="47" y="46"/>
                  <a:pt x="47" y="46"/>
                  <a:pt x="47" y="46"/>
                </a:cubicBezTo>
                <a:cubicBezTo>
                  <a:pt x="47" y="46"/>
                  <a:pt x="47" y="46"/>
                  <a:pt x="47" y="46"/>
                </a:cubicBezTo>
                <a:cubicBezTo>
                  <a:pt x="47" y="46"/>
                  <a:pt x="48" y="46"/>
                  <a:pt x="48" y="46"/>
                </a:cubicBezTo>
                <a:cubicBezTo>
                  <a:pt x="48" y="46"/>
                  <a:pt x="48" y="46"/>
                  <a:pt x="49" y="45"/>
                </a:cubicBezTo>
                <a:cubicBezTo>
                  <a:pt x="49" y="45"/>
                  <a:pt x="49" y="45"/>
                  <a:pt x="49" y="45"/>
                </a:cubicBezTo>
                <a:cubicBezTo>
                  <a:pt x="49" y="45"/>
                  <a:pt x="49" y="45"/>
                  <a:pt x="49" y="45"/>
                </a:cubicBezTo>
                <a:cubicBezTo>
                  <a:pt x="49" y="45"/>
                  <a:pt x="49" y="45"/>
                  <a:pt x="49" y="45"/>
                </a:cubicBezTo>
                <a:cubicBezTo>
                  <a:pt x="49" y="45"/>
                  <a:pt x="49" y="45"/>
                  <a:pt x="49" y="45"/>
                </a:cubicBezTo>
                <a:cubicBezTo>
                  <a:pt x="49" y="45"/>
                  <a:pt x="49" y="45"/>
                  <a:pt x="49" y="45"/>
                </a:cubicBezTo>
                <a:cubicBezTo>
                  <a:pt x="49" y="45"/>
                  <a:pt x="49" y="45"/>
                  <a:pt x="50" y="45"/>
                </a:cubicBezTo>
                <a:cubicBezTo>
                  <a:pt x="50" y="45"/>
                  <a:pt x="50" y="45"/>
                  <a:pt x="50" y="45"/>
                </a:cubicBezTo>
                <a:cubicBezTo>
                  <a:pt x="50" y="45"/>
                  <a:pt x="50" y="45"/>
                  <a:pt x="50" y="45"/>
                </a:cubicBezTo>
                <a:cubicBezTo>
                  <a:pt x="50" y="44"/>
                  <a:pt x="50" y="44"/>
                  <a:pt x="50" y="44"/>
                </a:cubicBezTo>
                <a:cubicBezTo>
                  <a:pt x="50" y="44"/>
                  <a:pt x="50" y="44"/>
                  <a:pt x="51" y="44"/>
                </a:cubicBezTo>
                <a:cubicBezTo>
                  <a:pt x="51" y="44"/>
                  <a:pt x="51" y="44"/>
                  <a:pt x="51" y="44"/>
                </a:cubicBezTo>
                <a:cubicBezTo>
                  <a:pt x="51" y="44"/>
                  <a:pt x="51" y="44"/>
                  <a:pt x="51" y="44"/>
                </a:cubicBezTo>
                <a:cubicBezTo>
                  <a:pt x="51" y="44"/>
                  <a:pt x="51" y="44"/>
                  <a:pt x="51" y="44"/>
                </a:cubicBezTo>
                <a:cubicBezTo>
                  <a:pt x="51" y="44"/>
                  <a:pt x="51" y="44"/>
                  <a:pt x="51" y="44"/>
                </a:cubicBezTo>
                <a:cubicBezTo>
                  <a:pt x="52" y="44"/>
                  <a:pt x="52" y="43"/>
                  <a:pt x="52" y="43"/>
                </a:cubicBezTo>
                <a:cubicBezTo>
                  <a:pt x="52" y="43"/>
                  <a:pt x="52" y="43"/>
                  <a:pt x="52" y="43"/>
                </a:cubicBezTo>
                <a:cubicBezTo>
                  <a:pt x="52" y="43"/>
                  <a:pt x="52" y="43"/>
                  <a:pt x="52" y="43"/>
                </a:cubicBezTo>
                <a:cubicBezTo>
                  <a:pt x="52" y="43"/>
                  <a:pt x="52" y="43"/>
                  <a:pt x="52" y="43"/>
                </a:cubicBezTo>
                <a:cubicBezTo>
                  <a:pt x="52" y="42"/>
                  <a:pt x="52" y="42"/>
                  <a:pt x="52" y="42"/>
                </a:cubicBezTo>
                <a:cubicBezTo>
                  <a:pt x="52" y="42"/>
                  <a:pt x="51" y="42"/>
                  <a:pt x="51" y="42"/>
                </a:cubicBezTo>
                <a:cubicBezTo>
                  <a:pt x="51" y="42"/>
                  <a:pt x="51" y="42"/>
                  <a:pt x="52" y="42"/>
                </a:cubicBezTo>
                <a:cubicBezTo>
                  <a:pt x="52" y="42"/>
                  <a:pt x="52" y="42"/>
                  <a:pt x="52" y="42"/>
                </a:cubicBezTo>
                <a:cubicBezTo>
                  <a:pt x="52" y="42"/>
                  <a:pt x="52" y="42"/>
                  <a:pt x="52" y="42"/>
                </a:cubicBezTo>
                <a:cubicBezTo>
                  <a:pt x="52" y="42"/>
                  <a:pt x="52" y="42"/>
                  <a:pt x="52" y="42"/>
                </a:cubicBezTo>
                <a:cubicBezTo>
                  <a:pt x="52" y="42"/>
                  <a:pt x="52" y="42"/>
                  <a:pt x="52" y="42"/>
                </a:cubicBezTo>
                <a:cubicBezTo>
                  <a:pt x="52" y="42"/>
                  <a:pt x="52" y="42"/>
                  <a:pt x="52" y="42"/>
                </a:cubicBezTo>
                <a:cubicBezTo>
                  <a:pt x="52" y="42"/>
                  <a:pt x="52" y="42"/>
                  <a:pt x="52" y="42"/>
                </a:cubicBezTo>
                <a:cubicBezTo>
                  <a:pt x="52" y="42"/>
                  <a:pt x="52" y="42"/>
                  <a:pt x="52" y="42"/>
                </a:cubicBezTo>
                <a:cubicBezTo>
                  <a:pt x="52" y="41"/>
                  <a:pt x="52" y="41"/>
                  <a:pt x="52" y="41"/>
                </a:cubicBezTo>
                <a:cubicBezTo>
                  <a:pt x="52" y="41"/>
                  <a:pt x="52" y="41"/>
                  <a:pt x="52" y="41"/>
                </a:cubicBezTo>
                <a:cubicBezTo>
                  <a:pt x="52" y="41"/>
                  <a:pt x="52" y="41"/>
                  <a:pt x="52" y="41"/>
                </a:cubicBezTo>
                <a:cubicBezTo>
                  <a:pt x="52" y="41"/>
                  <a:pt x="52" y="41"/>
                  <a:pt x="52" y="41"/>
                </a:cubicBezTo>
                <a:cubicBezTo>
                  <a:pt x="52" y="41"/>
                  <a:pt x="52" y="41"/>
                  <a:pt x="52" y="41"/>
                </a:cubicBezTo>
                <a:cubicBezTo>
                  <a:pt x="52" y="41"/>
                  <a:pt x="53" y="41"/>
                  <a:pt x="53" y="41"/>
                </a:cubicBezTo>
                <a:cubicBezTo>
                  <a:pt x="53" y="41"/>
                  <a:pt x="53" y="40"/>
                  <a:pt x="53" y="40"/>
                </a:cubicBezTo>
                <a:cubicBezTo>
                  <a:pt x="53" y="40"/>
                  <a:pt x="53" y="40"/>
                  <a:pt x="53" y="40"/>
                </a:cubicBezTo>
                <a:cubicBezTo>
                  <a:pt x="53" y="40"/>
                  <a:pt x="53" y="40"/>
                  <a:pt x="53" y="40"/>
                </a:cubicBezTo>
                <a:cubicBezTo>
                  <a:pt x="53" y="40"/>
                  <a:pt x="53" y="40"/>
                  <a:pt x="53" y="40"/>
                </a:cubicBezTo>
                <a:cubicBezTo>
                  <a:pt x="53" y="40"/>
                  <a:pt x="53" y="40"/>
                  <a:pt x="53" y="40"/>
                </a:cubicBezTo>
                <a:cubicBezTo>
                  <a:pt x="53" y="39"/>
                  <a:pt x="53" y="39"/>
                  <a:pt x="53" y="39"/>
                </a:cubicBezTo>
                <a:cubicBezTo>
                  <a:pt x="53" y="39"/>
                  <a:pt x="53" y="39"/>
                  <a:pt x="53" y="39"/>
                </a:cubicBezTo>
                <a:cubicBezTo>
                  <a:pt x="53" y="39"/>
                  <a:pt x="53" y="39"/>
                  <a:pt x="53" y="39"/>
                </a:cubicBezTo>
                <a:cubicBezTo>
                  <a:pt x="53" y="39"/>
                  <a:pt x="53" y="39"/>
                  <a:pt x="53" y="39"/>
                </a:cubicBezTo>
                <a:cubicBezTo>
                  <a:pt x="53" y="39"/>
                  <a:pt x="54" y="39"/>
                  <a:pt x="54" y="39"/>
                </a:cubicBezTo>
                <a:cubicBezTo>
                  <a:pt x="54" y="39"/>
                  <a:pt x="54" y="38"/>
                  <a:pt x="54" y="38"/>
                </a:cubicBezTo>
                <a:cubicBezTo>
                  <a:pt x="54" y="38"/>
                  <a:pt x="54" y="38"/>
                  <a:pt x="54" y="38"/>
                </a:cubicBezTo>
                <a:cubicBezTo>
                  <a:pt x="54" y="38"/>
                  <a:pt x="54" y="38"/>
                  <a:pt x="54" y="38"/>
                </a:cubicBezTo>
                <a:cubicBezTo>
                  <a:pt x="54" y="38"/>
                  <a:pt x="54" y="38"/>
                  <a:pt x="54" y="38"/>
                </a:cubicBezTo>
                <a:cubicBezTo>
                  <a:pt x="54" y="37"/>
                  <a:pt x="54" y="37"/>
                  <a:pt x="55" y="37"/>
                </a:cubicBezTo>
                <a:cubicBezTo>
                  <a:pt x="55" y="37"/>
                  <a:pt x="55" y="37"/>
                  <a:pt x="55" y="37"/>
                </a:cubicBezTo>
                <a:cubicBezTo>
                  <a:pt x="55" y="37"/>
                  <a:pt x="55" y="37"/>
                  <a:pt x="55" y="37"/>
                </a:cubicBezTo>
                <a:cubicBezTo>
                  <a:pt x="55" y="36"/>
                  <a:pt x="55" y="36"/>
                  <a:pt x="55" y="36"/>
                </a:cubicBezTo>
                <a:cubicBezTo>
                  <a:pt x="55" y="36"/>
                  <a:pt x="55" y="36"/>
                  <a:pt x="55" y="36"/>
                </a:cubicBezTo>
                <a:cubicBezTo>
                  <a:pt x="55" y="36"/>
                  <a:pt x="55" y="35"/>
                  <a:pt x="55" y="35"/>
                </a:cubicBezTo>
                <a:cubicBezTo>
                  <a:pt x="55" y="35"/>
                  <a:pt x="55" y="35"/>
                  <a:pt x="55" y="35"/>
                </a:cubicBezTo>
                <a:cubicBezTo>
                  <a:pt x="55" y="35"/>
                  <a:pt x="55" y="34"/>
                  <a:pt x="55" y="34"/>
                </a:cubicBezTo>
                <a:cubicBezTo>
                  <a:pt x="55" y="34"/>
                  <a:pt x="55" y="34"/>
                  <a:pt x="55" y="34"/>
                </a:cubicBezTo>
                <a:cubicBezTo>
                  <a:pt x="55" y="34"/>
                  <a:pt x="55" y="34"/>
                  <a:pt x="55" y="34"/>
                </a:cubicBezTo>
                <a:cubicBezTo>
                  <a:pt x="55" y="34"/>
                  <a:pt x="55" y="34"/>
                  <a:pt x="55" y="34"/>
                </a:cubicBezTo>
                <a:cubicBezTo>
                  <a:pt x="55" y="34"/>
                  <a:pt x="55" y="34"/>
                  <a:pt x="55" y="34"/>
                </a:cubicBezTo>
                <a:cubicBezTo>
                  <a:pt x="55" y="34"/>
                  <a:pt x="55" y="34"/>
                  <a:pt x="55" y="34"/>
                </a:cubicBezTo>
                <a:cubicBezTo>
                  <a:pt x="56" y="34"/>
                  <a:pt x="56" y="34"/>
                  <a:pt x="56" y="34"/>
                </a:cubicBezTo>
                <a:cubicBezTo>
                  <a:pt x="56" y="34"/>
                  <a:pt x="56" y="34"/>
                  <a:pt x="56" y="34"/>
                </a:cubicBezTo>
                <a:cubicBezTo>
                  <a:pt x="56" y="34"/>
                  <a:pt x="56" y="33"/>
                  <a:pt x="56" y="33"/>
                </a:cubicBezTo>
                <a:cubicBezTo>
                  <a:pt x="56" y="32"/>
                  <a:pt x="56" y="32"/>
                  <a:pt x="56" y="32"/>
                </a:cubicBezTo>
                <a:cubicBezTo>
                  <a:pt x="56" y="31"/>
                  <a:pt x="56" y="31"/>
                  <a:pt x="56" y="31"/>
                </a:cubicBezTo>
                <a:cubicBezTo>
                  <a:pt x="56" y="31"/>
                  <a:pt x="56" y="31"/>
                  <a:pt x="56" y="31"/>
                </a:cubicBezTo>
                <a:cubicBezTo>
                  <a:pt x="56" y="30"/>
                  <a:pt x="56" y="30"/>
                  <a:pt x="56" y="30"/>
                </a:cubicBezTo>
                <a:cubicBezTo>
                  <a:pt x="56" y="30"/>
                  <a:pt x="56" y="30"/>
                  <a:pt x="56" y="30"/>
                </a:cubicBezTo>
                <a:cubicBezTo>
                  <a:pt x="56" y="30"/>
                  <a:pt x="56" y="30"/>
                  <a:pt x="56" y="30"/>
                </a:cubicBezTo>
                <a:cubicBezTo>
                  <a:pt x="56" y="30"/>
                  <a:pt x="56" y="30"/>
                  <a:pt x="56" y="30"/>
                </a:cubicBezTo>
                <a:cubicBezTo>
                  <a:pt x="56" y="30"/>
                  <a:pt x="56" y="30"/>
                  <a:pt x="56" y="30"/>
                </a:cubicBezTo>
                <a:cubicBezTo>
                  <a:pt x="56" y="30"/>
                  <a:pt x="56" y="30"/>
                  <a:pt x="56" y="30"/>
                </a:cubicBezTo>
                <a:cubicBezTo>
                  <a:pt x="56" y="30"/>
                  <a:pt x="56" y="30"/>
                  <a:pt x="56" y="30"/>
                </a:cubicBezTo>
                <a:cubicBezTo>
                  <a:pt x="56" y="30"/>
                  <a:pt x="56" y="30"/>
                  <a:pt x="56" y="30"/>
                </a:cubicBezTo>
                <a:cubicBezTo>
                  <a:pt x="56" y="30"/>
                  <a:pt x="56" y="30"/>
                  <a:pt x="56" y="30"/>
                </a:cubicBezTo>
                <a:cubicBezTo>
                  <a:pt x="56" y="30"/>
                  <a:pt x="56" y="30"/>
                  <a:pt x="56" y="30"/>
                </a:cubicBezTo>
                <a:cubicBezTo>
                  <a:pt x="56" y="29"/>
                  <a:pt x="56" y="29"/>
                  <a:pt x="56" y="29"/>
                </a:cubicBezTo>
                <a:cubicBezTo>
                  <a:pt x="56" y="29"/>
                  <a:pt x="56" y="29"/>
                  <a:pt x="56" y="29"/>
                </a:cubicBezTo>
                <a:cubicBezTo>
                  <a:pt x="56" y="29"/>
                  <a:pt x="56" y="29"/>
                  <a:pt x="56" y="29"/>
                </a:cubicBezTo>
                <a:cubicBezTo>
                  <a:pt x="56" y="29"/>
                  <a:pt x="56" y="29"/>
                  <a:pt x="56" y="28"/>
                </a:cubicBezTo>
                <a:cubicBezTo>
                  <a:pt x="56" y="28"/>
                  <a:pt x="56" y="28"/>
                  <a:pt x="56" y="28"/>
                </a:cubicBezTo>
                <a:cubicBezTo>
                  <a:pt x="56" y="28"/>
                  <a:pt x="56" y="28"/>
                  <a:pt x="56" y="28"/>
                </a:cubicBezTo>
                <a:cubicBezTo>
                  <a:pt x="56" y="28"/>
                  <a:pt x="56" y="28"/>
                  <a:pt x="56" y="28"/>
                </a:cubicBezTo>
                <a:cubicBezTo>
                  <a:pt x="56" y="28"/>
                  <a:pt x="56" y="28"/>
                  <a:pt x="56" y="28"/>
                </a:cubicBezTo>
                <a:cubicBezTo>
                  <a:pt x="56" y="28"/>
                  <a:pt x="56" y="27"/>
                  <a:pt x="56" y="27"/>
                </a:cubicBezTo>
                <a:cubicBezTo>
                  <a:pt x="56" y="27"/>
                  <a:pt x="56" y="27"/>
                  <a:pt x="56" y="27"/>
                </a:cubicBezTo>
                <a:cubicBezTo>
                  <a:pt x="56" y="27"/>
                  <a:pt x="56" y="27"/>
                  <a:pt x="56" y="27"/>
                </a:cubicBezTo>
                <a:cubicBezTo>
                  <a:pt x="56" y="27"/>
                  <a:pt x="56" y="27"/>
                  <a:pt x="56" y="27"/>
                </a:cubicBezTo>
                <a:cubicBezTo>
                  <a:pt x="56" y="26"/>
                  <a:pt x="56" y="26"/>
                  <a:pt x="56" y="26"/>
                </a:cubicBezTo>
                <a:cubicBezTo>
                  <a:pt x="56" y="26"/>
                  <a:pt x="56" y="26"/>
                  <a:pt x="56" y="26"/>
                </a:cubicBezTo>
                <a:cubicBezTo>
                  <a:pt x="57" y="26"/>
                  <a:pt x="57" y="26"/>
                  <a:pt x="57" y="26"/>
                </a:cubicBezTo>
                <a:cubicBezTo>
                  <a:pt x="57" y="25"/>
                  <a:pt x="57" y="25"/>
                  <a:pt x="57" y="25"/>
                </a:cubicBezTo>
                <a:cubicBezTo>
                  <a:pt x="57" y="25"/>
                  <a:pt x="57" y="25"/>
                  <a:pt x="57" y="25"/>
                </a:cubicBezTo>
                <a:cubicBezTo>
                  <a:pt x="57" y="25"/>
                  <a:pt x="57" y="24"/>
                  <a:pt x="56" y="24"/>
                </a:cubicBezTo>
                <a:cubicBezTo>
                  <a:pt x="56" y="24"/>
                  <a:pt x="56" y="24"/>
                  <a:pt x="56" y="24"/>
                </a:cubicBezTo>
                <a:cubicBezTo>
                  <a:pt x="56" y="24"/>
                  <a:pt x="56" y="24"/>
                  <a:pt x="56" y="24"/>
                </a:cubicBezTo>
                <a:cubicBezTo>
                  <a:pt x="56" y="23"/>
                  <a:pt x="56" y="23"/>
                  <a:pt x="56" y="23"/>
                </a:cubicBezTo>
                <a:cubicBezTo>
                  <a:pt x="56" y="23"/>
                  <a:pt x="56" y="23"/>
                  <a:pt x="56" y="23"/>
                </a:cubicBezTo>
                <a:cubicBezTo>
                  <a:pt x="56" y="23"/>
                  <a:pt x="56" y="23"/>
                  <a:pt x="56" y="23"/>
                </a:cubicBezTo>
                <a:cubicBezTo>
                  <a:pt x="56" y="23"/>
                  <a:pt x="56" y="23"/>
                  <a:pt x="56" y="23"/>
                </a:cubicBezTo>
                <a:cubicBezTo>
                  <a:pt x="56" y="23"/>
                  <a:pt x="56" y="23"/>
                  <a:pt x="56" y="23"/>
                </a:cubicBezTo>
                <a:cubicBezTo>
                  <a:pt x="56" y="23"/>
                  <a:pt x="55" y="22"/>
                  <a:pt x="55" y="22"/>
                </a:cubicBezTo>
                <a:cubicBezTo>
                  <a:pt x="55" y="22"/>
                  <a:pt x="55" y="22"/>
                  <a:pt x="55" y="22"/>
                </a:cubicBezTo>
                <a:cubicBezTo>
                  <a:pt x="55" y="22"/>
                  <a:pt x="55" y="22"/>
                  <a:pt x="55" y="22"/>
                </a:cubicBezTo>
                <a:cubicBezTo>
                  <a:pt x="55" y="22"/>
                  <a:pt x="55" y="22"/>
                  <a:pt x="55" y="22"/>
                </a:cubicBezTo>
                <a:cubicBezTo>
                  <a:pt x="55" y="22"/>
                  <a:pt x="55" y="22"/>
                  <a:pt x="55" y="22"/>
                </a:cubicBezTo>
                <a:cubicBezTo>
                  <a:pt x="55" y="22"/>
                  <a:pt x="55" y="22"/>
                  <a:pt x="55" y="22"/>
                </a:cubicBezTo>
                <a:cubicBezTo>
                  <a:pt x="55" y="22"/>
                  <a:pt x="55" y="22"/>
                  <a:pt x="55" y="22"/>
                </a:cubicBezTo>
                <a:cubicBezTo>
                  <a:pt x="55" y="21"/>
                  <a:pt x="55" y="21"/>
                  <a:pt x="55" y="21"/>
                </a:cubicBezTo>
                <a:cubicBezTo>
                  <a:pt x="55" y="21"/>
                  <a:pt x="55" y="21"/>
                  <a:pt x="55" y="21"/>
                </a:cubicBezTo>
                <a:cubicBezTo>
                  <a:pt x="55" y="21"/>
                  <a:pt x="55" y="21"/>
                  <a:pt x="55" y="21"/>
                </a:cubicBezTo>
                <a:cubicBezTo>
                  <a:pt x="54" y="21"/>
                  <a:pt x="54" y="21"/>
                  <a:pt x="54" y="21"/>
                </a:cubicBezTo>
                <a:cubicBezTo>
                  <a:pt x="54" y="21"/>
                  <a:pt x="54" y="21"/>
                  <a:pt x="54" y="21"/>
                </a:cubicBezTo>
                <a:cubicBezTo>
                  <a:pt x="54" y="20"/>
                  <a:pt x="54" y="20"/>
                  <a:pt x="54" y="20"/>
                </a:cubicBezTo>
                <a:cubicBezTo>
                  <a:pt x="54" y="20"/>
                  <a:pt x="54" y="20"/>
                  <a:pt x="54" y="20"/>
                </a:cubicBezTo>
                <a:cubicBezTo>
                  <a:pt x="54" y="19"/>
                  <a:pt x="54" y="19"/>
                  <a:pt x="54" y="19"/>
                </a:cubicBezTo>
                <a:cubicBezTo>
                  <a:pt x="54" y="19"/>
                  <a:pt x="54" y="19"/>
                  <a:pt x="54" y="19"/>
                </a:cubicBezTo>
                <a:cubicBezTo>
                  <a:pt x="54" y="19"/>
                  <a:pt x="54" y="19"/>
                  <a:pt x="53" y="19"/>
                </a:cubicBezTo>
                <a:cubicBezTo>
                  <a:pt x="53" y="19"/>
                  <a:pt x="53" y="19"/>
                  <a:pt x="53" y="19"/>
                </a:cubicBezTo>
                <a:cubicBezTo>
                  <a:pt x="53" y="19"/>
                  <a:pt x="53" y="19"/>
                  <a:pt x="53" y="19"/>
                </a:cubicBezTo>
                <a:cubicBezTo>
                  <a:pt x="53" y="18"/>
                  <a:pt x="53" y="18"/>
                  <a:pt x="53" y="18"/>
                </a:cubicBezTo>
                <a:cubicBezTo>
                  <a:pt x="53" y="18"/>
                  <a:pt x="53" y="18"/>
                  <a:pt x="53" y="18"/>
                </a:cubicBezTo>
                <a:cubicBezTo>
                  <a:pt x="53" y="18"/>
                  <a:pt x="53" y="18"/>
                  <a:pt x="53" y="18"/>
                </a:cubicBezTo>
                <a:cubicBezTo>
                  <a:pt x="53" y="18"/>
                  <a:pt x="53" y="18"/>
                  <a:pt x="53" y="18"/>
                </a:cubicBezTo>
                <a:cubicBezTo>
                  <a:pt x="53" y="18"/>
                  <a:pt x="53" y="18"/>
                  <a:pt x="53" y="18"/>
                </a:cubicBezTo>
                <a:cubicBezTo>
                  <a:pt x="53" y="18"/>
                  <a:pt x="53" y="18"/>
                  <a:pt x="53" y="18"/>
                </a:cubicBezTo>
                <a:cubicBezTo>
                  <a:pt x="53" y="18"/>
                  <a:pt x="53" y="18"/>
                  <a:pt x="53" y="18"/>
                </a:cubicBezTo>
                <a:cubicBezTo>
                  <a:pt x="53" y="18"/>
                  <a:pt x="53" y="18"/>
                  <a:pt x="53" y="18"/>
                </a:cubicBezTo>
                <a:cubicBezTo>
                  <a:pt x="53" y="18"/>
                  <a:pt x="53" y="18"/>
                  <a:pt x="53" y="18"/>
                </a:cubicBezTo>
                <a:cubicBezTo>
                  <a:pt x="53" y="18"/>
                  <a:pt x="53" y="18"/>
                  <a:pt x="53" y="18"/>
                </a:cubicBezTo>
                <a:cubicBezTo>
                  <a:pt x="53" y="18"/>
                  <a:pt x="53" y="18"/>
                  <a:pt x="52" y="17"/>
                </a:cubicBezTo>
                <a:cubicBezTo>
                  <a:pt x="52" y="17"/>
                  <a:pt x="52" y="17"/>
                  <a:pt x="52" y="17"/>
                </a:cubicBezTo>
                <a:cubicBezTo>
                  <a:pt x="52" y="16"/>
                  <a:pt x="52" y="16"/>
                  <a:pt x="52" y="16"/>
                </a:cubicBezTo>
                <a:cubicBezTo>
                  <a:pt x="52" y="16"/>
                  <a:pt x="51" y="16"/>
                  <a:pt x="51" y="15"/>
                </a:cubicBezTo>
                <a:cubicBezTo>
                  <a:pt x="51" y="15"/>
                  <a:pt x="51" y="15"/>
                  <a:pt x="51" y="15"/>
                </a:cubicBezTo>
                <a:cubicBezTo>
                  <a:pt x="51" y="15"/>
                  <a:pt x="51" y="15"/>
                  <a:pt x="51" y="15"/>
                </a:cubicBezTo>
                <a:cubicBezTo>
                  <a:pt x="52" y="15"/>
                  <a:pt x="52" y="15"/>
                  <a:pt x="52" y="16"/>
                </a:cubicBezTo>
                <a:cubicBezTo>
                  <a:pt x="52" y="16"/>
                  <a:pt x="52" y="16"/>
                  <a:pt x="52" y="16"/>
                </a:cubicBezTo>
                <a:cubicBezTo>
                  <a:pt x="52" y="16"/>
                  <a:pt x="52" y="16"/>
                  <a:pt x="52" y="16"/>
                </a:cubicBezTo>
                <a:cubicBezTo>
                  <a:pt x="52" y="16"/>
                  <a:pt x="52" y="16"/>
                  <a:pt x="52" y="16"/>
                </a:cubicBezTo>
                <a:cubicBezTo>
                  <a:pt x="52" y="16"/>
                  <a:pt x="52" y="16"/>
                  <a:pt x="52" y="16"/>
                </a:cubicBezTo>
                <a:cubicBezTo>
                  <a:pt x="52" y="16"/>
                  <a:pt x="52" y="16"/>
                  <a:pt x="52" y="16"/>
                </a:cubicBezTo>
                <a:cubicBezTo>
                  <a:pt x="52" y="16"/>
                  <a:pt x="52" y="16"/>
                  <a:pt x="52" y="16"/>
                </a:cubicBezTo>
                <a:cubicBezTo>
                  <a:pt x="52" y="16"/>
                  <a:pt x="52" y="16"/>
                  <a:pt x="52" y="16"/>
                </a:cubicBezTo>
                <a:cubicBezTo>
                  <a:pt x="52" y="16"/>
                  <a:pt x="52" y="16"/>
                  <a:pt x="52" y="16"/>
                </a:cubicBezTo>
                <a:cubicBezTo>
                  <a:pt x="52" y="17"/>
                  <a:pt x="52" y="17"/>
                  <a:pt x="52" y="17"/>
                </a:cubicBezTo>
                <a:cubicBezTo>
                  <a:pt x="52" y="17"/>
                  <a:pt x="52" y="17"/>
                  <a:pt x="52" y="17"/>
                </a:cubicBezTo>
                <a:cubicBezTo>
                  <a:pt x="52" y="17"/>
                  <a:pt x="52" y="17"/>
                  <a:pt x="52" y="17"/>
                </a:cubicBezTo>
                <a:cubicBezTo>
                  <a:pt x="52" y="17"/>
                  <a:pt x="52" y="17"/>
                  <a:pt x="52" y="17"/>
                </a:cubicBezTo>
                <a:cubicBezTo>
                  <a:pt x="52" y="17"/>
                  <a:pt x="52" y="17"/>
                  <a:pt x="52" y="17"/>
                </a:cubicBezTo>
                <a:cubicBezTo>
                  <a:pt x="52" y="17"/>
                  <a:pt x="52" y="17"/>
                  <a:pt x="52" y="17"/>
                </a:cubicBezTo>
                <a:cubicBezTo>
                  <a:pt x="52" y="17"/>
                  <a:pt x="53" y="17"/>
                  <a:pt x="53" y="17"/>
                </a:cubicBezTo>
                <a:cubicBezTo>
                  <a:pt x="53" y="17"/>
                  <a:pt x="53" y="17"/>
                  <a:pt x="53" y="17"/>
                </a:cubicBezTo>
                <a:cubicBezTo>
                  <a:pt x="53" y="17"/>
                  <a:pt x="53" y="17"/>
                  <a:pt x="53" y="18"/>
                </a:cubicBezTo>
                <a:cubicBezTo>
                  <a:pt x="53" y="18"/>
                  <a:pt x="53" y="18"/>
                  <a:pt x="53" y="18"/>
                </a:cubicBezTo>
                <a:cubicBezTo>
                  <a:pt x="53" y="18"/>
                  <a:pt x="53" y="18"/>
                  <a:pt x="53" y="18"/>
                </a:cubicBezTo>
                <a:cubicBezTo>
                  <a:pt x="53" y="18"/>
                  <a:pt x="53" y="18"/>
                  <a:pt x="53" y="18"/>
                </a:cubicBezTo>
                <a:cubicBezTo>
                  <a:pt x="53" y="18"/>
                  <a:pt x="53" y="18"/>
                  <a:pt x="53" y="18"/>
                </a:cubicBezTo>
                <a:cubicBezTo>
                  <a:pt x="53" y="18"/>
                  <a:pt x="53" y="19"/>
                  <a:pt x="54" y="19"/>
                </a:cubicBezTo>
                <a:cubicBezTo>
                  <a:pt x="54" y="19"/>
                  <a:pt x="54" y="19"/>
                  <a:pt x="54" y="19"/>
                </a:cubicBezTo>
                <a:cubicBezTo>
                  <a:pt x="54" y="19"/>
                  <a:pt x="54" y="19"/>
                  <a:pt x="54" y="19"/>
                </a:cubicBezTo>
                <a:cubicBezTo>
                  <a:pt x="54" y="19"/>
                  <a:pt x="54" y="19"/>
                  <a:pt x="54" y="19"/>
                </a:cubicBezTo>
                <a:cubicBezTo>
                  <a:pt x="54" y="19"/>
                  <a:pt x="54" y="19"/>
                  <a:pt x="54" y="19"/>
                </a:cubicBezTo>
                <a:cubicBezTo>
                  <a:pt x="54" y="19"/>
                  <a:pt x="54" y="19"/>
                  <a:pt x="54" y="19"/>
                </a:cubicBezTo>
                <a:cubicBezTo>
                  <a:pt x="54" y="19"/>
                  <a:pt x="54" y="19"/>
                  <a:pt x="54" y="19"/>
                </a:cubicBezTo>
                <a:cubicBezTo>
                  <a:pt x="54" y="19"/>
                  <a:pt x="54" y="19"/>
                  <a:pt x="54" y="19"/>
                </a:cubicBezTo>
                <a:cubicBezTo>
                  <a:pt x="54" y="19"/>
                  <a:pt x="54" y="19"/>
                  <a:pt x="54" y="19"/>
                </a:cubicBezTo>
                <a:cubicBezTo>
                  <a:pt x="54" y="19"/>
                  <a:pt x="54" y="19"/>
                  <a:pt x="54" y="20"/>
                </a:cubicBezTo>
                <a:cubicBezTo>
                  <a:pt x="54" y="20"/>
                  <a:pt x="54" y="20"/>
                  <a:pt x="54" y="20"/>
                </a:cubicBezTo>
                <a:cubicBezTo>
                  <a:pt x="54" y="20"/>
                  <a:pt x="54" y="20"/>
                  <a:pt x="54" y="20"/>
                </a:cubicBezTo>
                <a:cubicBezTo>
                  <a:pt x="54" y="20"/>
                  <a:pt x="54" y="20"/>
                  <a:pt x="54" y="20"/>
                </a:cubicBezTo>
                <a:cubicBezTo>
                  <a:pt x="54" y="20"/>
                  <a:pt x="54" y="20"/>
                  <a:pt x="54" y="20"/>
                </a:cubicBezTo>
                <a:cubicBezTo>
                  <a:pt x="54" y="20"/>
                  <a:pt x="54" y="20"/>
                  <a:pt x="55" y="20"/>
                </a:cubicBezTo>
                <a:cubicBezTo>
                  <a:pt x="55" y="20"/>
                  <a:pt x="55" y="20"/>
                  <a:pt x="55" y="20"/>
                </a:cubicBezTo>
                <a:cubicBezTo>
                  <a:pt x="55" y="20"/>
                  <a:pt x="55" y="20"/>
                  <a:pt x="55" y="20"/>
                </a:cubicBezTo>
                <a:cubicBezTo>
                  <a:pt x="55" y="21"/>
                  <a:pt x="55" y="21"/>
                  <a:pt x="55" y="21"/>
                </a:cubicBezTo>
                <a:cubicBezTo>
                  <a:pt x="55" y="21"/>
                  <a:pt x="55" y="21"/>
                  <a:pt x="55" y="21"/>
                </a:cubicBezTo>
                <a:cubicBezTo>
                  <a:pt x="55" y="21"/>
                  <a:pt x="55" y="21"/>
                  <a:pt x="55" y="21"/>
                </a:cubicBezTo>
                <a:cubicBezTo>
                  <a:pt x="55" y="21"/>
                  <a:pt x="55" y="21"/>
                  <a:pt x="55" y="22"/>
                </a:cubicBezTo>
                <a:cubicBezTo>
                  <a:pt x="55" y="22"/>
                  <a:pt x="55" y="22"/>
                  <a:pt x="56" y="22"/>
                </a:cubicBezTo>
                <a:cubicBezTo>
                  <a:pt x="56" y="22"/>
                  <a:pt x="56" y="22"/>
                  <a:pt x="56" y="22"/>
                </a:cubicBezTo>
                <a:cubicBezTo>
                  <a:pt x="56" y="22"/>
                  <a:pt x="56" y="22"/>
                  <a:pt x="56" y="22"/>
                </a:cubicBezTo>
                <a:cubicBezTo>
                  <a:pt x="56" y="21"/>
                  <a:pt x="55" y="20"/>
                  <a:pt x="55" y="20"/>
                </a:cubicBezTo>
                <a:cubicBezTo>
                  <a:pt x="55" y="19"/>
                  <a:pt x="55" y="19"/>
                  <a:pt x="55" y="19"/>
                </a:cubicBezTo>
                <a:close/>
                <a:moveTo>
                  <a:pt x="39" y="3"/>
                </a:moveTo>
                <a:cubicBezTo>
                  <a:pt x="39" y="3"/>
                  <a:pt x="39" y="3"/>
                  <a:pt x="38" y="3"/>
                </a:cubicBezTo>
                <a:cubicBezTo>
                  <a:pt x="38" y="3"/>
                  <a:pt x="38" y="3"/>
                  <a:pt x="38" y="3"/>
                </a:cubicBezTo>
                <a:cubicBezTo>
                  <a:pt x="38" y="3"/>
                  <a:pt x="38" y="3"/>
                  <a:pt x="38" y="3"/>
                </a:cubicBezTo>
                <a:cubicBezTo>
                  <a:pt x="38" y="3"/>
                  <a:pt x="39" y="3"/>
                  <a:pt x="39" y="3"/>
                </a:cubicBezTo>
                <a:cubicBezTo>
                  <a:pt x="39" y="4"/>
                  <a:pt x="39" y="4"/>
                  <a:pt x="39" y="4"/>
                </a:cubicBezTo>
                <a:cubicBezTo>
                  <a:pt x="39" y="4"/>
                  <a:pt x="39" y="4"/>
                  <a:pt x="39" y="4"/>
                </a:cubicBezTo>
                <a:cubicBezTo>
                  <a:pt x="39" y="4"/>
                  <a:pt x="39" y="4"/>
                  <a:pt x="39" y="4"/>
                </a:cubicBezTo>
                <a:cubicBezTo>
                  <a:pt x="39" y="4"/>
                  <a:pt x="39" y="4"/>
                  <a:pt x="39" y="4"/>
                </a:cubicBezTo>
                <a:cubicBezTo>
                  <a:pt x="39" y="4"/>
                  <a:pt x="39" y="4"/>
                  <a:pt x="39" y="4"/>
                </a:cubicBezTo>
                <a:cubicBezTo>
                  <a:pt x="39" y="4"/>
                  <a:pt x="39" y="4"/>
                  <a:pt x="39" y="4"/>
                </a:cubicBezTo>
                <a:cubicBezTo>
                  <a:pt x="39" y="4"/>
                  <a:pt x="39" y="4"/>
                  <a:pt x="39" y="4"/>
                </a:cubicBezTo>
                <a:cubicBezTo>
                  <a:pt x="38" y="4"/>
                  <a:pt x="38" y="4"/>
                  <a:pt x="38" y="4"/>
                </a:cubicBezTo>
                <a:cubicBezTo>
                  <a:pt x="38" y="4"/>
                  <a:pt x="38" y="4"/>
                  <a:pt x="38" y="4"/>
                </a:cubicBezTo>
                <a:cubicBezTo>
                  <a:pt x="38" y="4"/>
                  <a:pt x="38" y="4"/>
                  <a:pt x="38" y="4"/>
                </a:cubicBezTo>
                <a:cubicBezTo>
                  <a:pt x="38" y="5"/>
                  <a:pt x="38" y="5"/>
                  <a:pt x="38" y="5"/>
                </a:cubicBezTo>
                <a:cubicBezTo>
                  <a:pt x="39" y="5"/>
                  <a:pt x="39" y="5"/>
                  <a:pt x="39" y="5"/>
                </a:cubicBezTo>
                <a:cubicBezTo>
                  <a:pt x="39" y="5"/>
                  <a:pt x="39" y="5"/>
                  <a:pt x="39" y="5"/>
                </a:cubicBezTo>
                <a:cubicBezTo>
                  <a:pt x="40" y="5"/>
                  <a:pt x="40" y="5"/>
                  <a:pt x="40" y="5"/>
                </a:cubicBezTo>
                <a:cubicBezTo>
                  <a:pt x="40" y="5"/>
                  <a:pt x="40" y="5"/>
                  <a:pt x="40" y="5"/>
                </a:cubicBezTo>
                <a:cubicBezTo>
                  <a:pt x="40" y="5"/>
                  <a:pt x="40" y="5"/>
                  <a:pt x="40" y="5"/>
                </a:cubicBezTo>
                <a:cubicBezTo>
                  <a:pt x="40" y="5"/>
                  <a:pt x="40" y="5"/>
                  <a:pt x="40" y="5"/>
                </a:cubicBezTo>
                <a:cubicBezTo>
                  <a:pt x="40" y="5"/>
                  <a:pt x="40" y="5"/>
                  <a:pt x="40" y="5"/>
                </a:cubicBezTo>
                <a:cubicBezTo>
                  <a:pt x="40" y="5"/>
                  <a:pt x="40" y="5"/>
                  <a:pt x="40" y="5"/>
                </a:cubicBezTo>
                <a:cubicBezTo>
                  <a:pt x="40" y="4"/>
                  <a:pt x="40" y="4"/>
                  <a:pt x="40" y="4"/>
                </a:cubicBezTo>
                <a:cubicBezTo>
                  <a:pt x="40" y="4"/>
                  <a:pt x="40" y="4"/>
                  <a:pt x="40" y="4"/>
                </a:cubicBezTo>
                <a:cubicBezTo>
                  <a:pt x="39" y="4"/>
                  <a:pt x="39" y="4"/>
                  <a:pt x="39" y="4"/>
                </a:cubicBezTo>
                <a:cubicBezTo>
                  <a:pt x="39" y="4"/>
                  <a:pt x="39" y="4"/>
                  <a:pt x="39" y="4"/>
                </a:cubicBezTo>
                <a:cubicBezTo>
                  <a:pt x="39" y="4"/>
                  <a:pt x="39" y="4"/>
                  <a:pt x="39" y="4"/>
                </a:cubicBezTo>
                <a:cubicBezTo>
                  <a:pt x="39" y="4"/>
                  <a:pt x="39" y="4"/>
                  <a:pt x="39" y="4"/>
                </a:cubicBezTo>
                <a:cubicBezTo>
                  <a:pt x="40" y="4"/>
                  <a:pt x="40" y="4"/>
                  <a:pt x="40" y="4"/>
                </a:cubicBezTo>
                <a:cubicBezTo>
                  <a:pt x="40" y="4"/>
                  <a:pt x="40" y="4"/>
                  <a:pt x="40" y="3"/>
                </a:cubicBezTo>
                <a:cubicBezTo>
                  <a:pt x="40" y="3"/>
                  <a:pt x="40" y="3"/>
                  <a:pt x="40" y="3"/>
                </a:cubicBezTo>
                <a:cubicBezTo>
                  <a:pt x="40" y="3"/>
                  <a:pt x="40" y="3"/>
                  <a:pt x="40" y="3"/>
                </a:cubicBezTo>
                <a:cubicBezTo>
                  <a:pt x="40" y="3"/>
                  <a:pt x="40" y="3"/>
                  <a:pt x="40" y="3"/>
                </a:cubicBezTo>
                <a:cubicBezTo>
                  <a:pt x="40" y="3"/>
                  <a:pt x="40" y="3"/>
                  <a:pt x="40" y="3"/>
                </a:cubicBezTo>
                <a:cubicBezTo>
                  <a:pt x="40" y="3"/>
                  <a:pt x="40" y="3"/>
                  <a:pt x="40" y="3"/>
                </a:cubicBezTo>
                <a:cubicBezTo>
                  <a:pt x="40" y="3"/>
                  <a:pt x="40" y="3"/>
                  <a:pt x="40" y="3"/>
                </a:cubicBezTo>
                <a:cubicBezTo>
                  <a:pt x="39" y="3"/>
                  <a:pt x="39" y="3"/>
                  <a:pt x="39" y="3"/>
                </a:cubicBezTo>
                <a:cubicBezTo>
                  <a:pt x="39" y="3"/>
                  <a:pt x="39" y="3"/>
                  <a:pt x="39" y="3"/>
                </a:cubicBezTo>
                <a:cubicBezTo>
                  <a:pt x="39" y="3"/>
                  <a:pt x="39" y="3"/>
                  <a:pt x="39" y="3"/>
                </a:cubicBezTo>
                <a:cubicBezTo>
                  <a:pt x="39" y="3"/>
                  <a:pt x="39" y="3"/>
                  <a:pt x="39" y="3"/>
                </a:cubicBezTo>
                <a:close/>
                <a:moveTo>
                  <a:pt x="37" y="3"/>
                </a:moveTo>
                <a:cubicBezTo>
                  <a:pt x="37" y="3"/>
                  <a:pt x="37" y="3"/>
                  <a:pt x="37" y="3"/>
                </a:cubicBezTo>
                <a:cubicBezTo>
                  <a:pt x="37" y="3"/>
                  <a:pt x="37" y="3"/>
                  <a:pt x="37" y="3"/>
                </a:cubicBezTo>
                <a:cubicBezTo>
                  <a:pt x="37" y="3"/>
                  <a:pt x="37" y="3"/>
                  <a:pt x="37" y="3"/>
                </a:cubicBezTo>
                <a:cubicBezTo>
                  <a:pt x="37" y="3"/>
                  <a:pt x="37" y="3"/>
                  <a:pt x="37" y="3"/>
                </a:cubicBezTo>
                <a:cubicBezTo>
                  <a:pt x="37" y="3"/>
                  <a:pt x="37" y="3"/>
                  <a:pt x="37" y="3"/>
                </a:cubicBezTo>
                <a:cubicBezTo>
                  <a:pt x="36" y="3"/>
                  <a:pt x="36" y="3"/>
                  <a:pt x="36" y="3"/>
                </a:cubicBezTo>
                <a:cubicBezTo>
                  <a:pt x="36" y="3"/>
                  <a:pt x="36" y="3"/>
                  <a:pt x="36" y="3"/>
                </a:cubicBezTo>
                <a:cubicBezTo>
                  <a:pt x="36" y="3"/>
                  <a:pt x="36" y="3"/>
                  <a:pt x="36" y="3"/>
                </a:cubicBezTo>
                <a:cubicBezTo>
                  <a:pt x="36" y="3"/>
                  <a:pt x="36" y="3"/>
                  <a:pt x="36" y="3"/>
                </a:cubicBezTo>
                <a:cubicBezTo>
                  <a:pt x="36" y="3"/>
                  <a:pt x="36" y="3"/>
                  <a:pt x="36" y="3"/>
                </a:cubicBezTo>
                <a:cubicBezTo>
                  <a:pt x="36" y="3"/>
                  <a:pt x="36" y="3"/>
                  <a:pt x="36" y="3"/>
                </a:cubicBezTo>
                <a:cubicBezTo>
                  <a:pt x="36" y="3"/>
                  <a:pt x="36" y="3"/>
                  <a:pt x="36" y="3"/>
                </a:cubicBezTo>
                <a:cubicBezTo>
                  <a:pt x="36" y="3"/>
                  <a:pt x="36" y="3"/>
                  <a:pt x="36" y="3"/>
                </a:cubicBezTo>
                <a:cubicBezTo>
                  <a:pt x="36" y="3"/>
                  <a:pt x="36" y="3"/>
                  <a:pt x="36" y="3"/>
                </a:cubicBezTo>
                <a:cubicBezTo>
                  <a:pt x="36" y="4"/>
                  <a:pt x="36" y="4"/>
                  <a:pt x="36" y="4"/>
                </a:cubicBezTo>
                <a:cubicBezTo>
                  <a:pt x="36" y="4"/>
                  <a:pt x="36" y="4"/>
                  <a:pt x="36" y="4"/>
                </a:cubicBezTo>
                <a:cubicBezTo>
                  <a:pt x="36" y="4"/>
                  <a:pt x="36" y="4"/>
                  <a:pt x="36" y="4"/>
                </a:cubicBezTo>
                <a:cubicBezTo>
                  <a:pt x="36" y="4"/>
                  <a:pt x="36" y="4"/>
                  <a:pt x="36" y="4"/>
                </a:cubicBezTo>
                <a:cubicBezTo>
                  <a:pt x="36" y="4"/>
                  <a:pt x="36" y="4"/>
                  <a:pt x="36" y="4"/>
                </a:cubicBezTo>
                <a:cubicBezTo>
                  <a:pt x="36" y="4"/>
                  <a:pt x="36" y="4"/>
                  <a:pt x="36" y="4"/>
                </a:cubicBezTo>
                <a:cubicBezTo>
                  <a:pt x="36" y="4"/>
                  <a:pt x="36" y="4"/>
                  <a:pt x="36" y="4"/>
                </a:cubicBezTo>
                <a:cubicBezTo>
                  <a:pt x="36" y="4"/>
                  <a:pt x="36" y="4"/>
                  <a:pt x="36" y="4"/>
                </a:cubicBezTo>
                <a:cubicBezTo>
                  <a:pt x="36" y="4"/>
                  <a:pt x="36" y="4"/>
                  <a:pt x="36" y="4"/>
                </a:cubicBezTo>
                <a:cubicBezTo>
                  <a:pt x="36" y="4"/>
                  <a:pt x="36" y="4"/>
                  <a:pt x="36" y="4"/>
                </a:cubicBezTo>
                <a:cubicBezTo>
                  <a:pt x="36" y="4"/>
                  <a:pt x="36" y="4"/>
                  <a:pt x="37" y="5"/>
                </a:cubicBezTo>
                <a:cubicBezTo>
                  <a:pt x="37" y="5"/>
                  <a:pt x="37" y="5"/>
                  <a:pt x="37" y="5"/>
                </a:cubicBezTo>
                <a:cubicBezTo>
                  <a:pt x="37" y="5"/>
                  <a:pt x="37" y="5"/>
                  <a:pt x="37" y="5"/>
                </a:cubicBezTo>
                <a:cubicBezTo>
                  <a:pt x="37" y="5"/>
                  <a:pt x="37" y="5"/>
                  <a:pt x="37" y="5"/>
                </a:cubicBezTo>
                <a:cubicBezTo>
                  <a:pt x="37" y="5"/>
                  <a:pt x="38" y="5"/>
                  <a:pt x="38" y="5"/>
                </a:cubicBezTo>
                <a:cubicBezTo>
                  <a:pt x="38" y="5"/>
                  <a:pt x="38" y="5"/>
                  <a:pt x="38" y="5"/>
                </a:cubicBezTo>
                <a:cubicBezTo>
                  <a:pt x="38" y="5"/>
                  <a:pt x="38" y="4"/>
                  <a:pt x="38" y="4"/>
                </a:cubicBezTo>
                <a:cubicBezTo>
                  <a:pt x="38" y="4"/>
                  <a:pt x="38" y="4"/>
                  <a:pt x="38" y="4"/>
                </a:cubicBezTo>
                <a:cubicBezTo>
                  <a:pt x="38" y="4"/>
                  <a:pt x="38" y="4"/>
                  <a:pt x="38" y="4"/>
                </a:cubicBezTo>
                <a:cubicBezTo>
                  <a:pt x="38" y="4"/>
                  <a:pt x="38" y="4"/>
                  <a:pt x="38" y="4"/>
                </a:cubicBezTo>
                <a:cubicBezTo>
                  <a:pt x="38" y="4"/>
                  <a:pt x="38" y="4"/>
                  <a:pt x="38" y="3"/>
                </a:cubicBezTo>
                <a:cubicBezTo>
                  <a:pt x="38" y="3"/>
                  <a:pt x="38" y="3"/>
                  <a:pt x="38" y="3"/>
                </a:cubicBezTo>
                <a:cubicBezTo>
                  <a:pt x="38" y="3"/>
                  <a:pt x="38" y="3"/>
                  <a:pt x="38" y="3"/>
                </a:cubicBezTo>
                <a:cubicBezTo>
                  <a:pt x="38" y="3"/>
                  <a:pt x="38" y="3"/>
                  <a:pt x="38" y="3"/>
                </a:cubicBezTo>
                <a:cubicBezTo>
                  <a:pt x="38" y="3"/>
                  <a:pt x="38" y="3"/>
                  <a:pt x="38" y="3"/>
                </a:cubicBezTo>
                <a:cubicBezTo>
                  <a:pt x="38" y="3"/>
                  <a:pt x="38" y="3"/>
                  <a:pt x="38" y="3"/>
                </a:cubicBezTo>
                <a:cubicBezTo>
                  <a:pt x="38" y="3"/>
                  <a:pt x="38" y="3"/>
                  <a:pt x="38" y="3"/>
                </a:cubicBezTo>
                <a:cubicBezTo>
                  <a:pt x="38" y="3"/>
                  <a:pt x="38" y="3"/>
                  <a:pt x="38" y="3"/>
                </a:cubicBezTo>
                <a:cubicBezTo>
                  <a:pt x="38" y="3"/>
                  <a:pt x="38" y="3"/>
                  <a:pt x="38" y="3"/>
                </a:cubicBezTo>
                <a:cubicBezTo>
                  <a:pt x="38" y="3"/>
                  <a:pt x="38" y="2"/>
                  <a:pt x="38" y="2"/>
                </a:cubicBezTo>
                <a:cubicBezTo>
                  <a:pt x="38" y="2"/>
                  <a:pt x="38" y="2"/>
                  <a:pt x="37" y="2"/>
                </a:cubicBezTo>
                <a:cubicBezTo>
                  <a:pt x="37" y="2"/>
                  <a:pt x="37" y="2"/>
                  <a:pt x="37" y="2"/>
                </a:cubicBezTo>
                <a:cubicBezTo>
                  <a:pt x="37" y="2"/>
                  <a:pt x="37" y="2"/>
                  <a:pt x="37" y="2"/>
                </a:cubicBezTo>
                <a:cubicBezTo>
                  <a:pt x="37" y="2"/>
                  <a:pt x="37" y="2"/>
                  <a:pt x="37" y="2"/>
                </a:cubicBezTo>
                <a:cubicBezTo>
                  <a:pt x="37" y="2"/>
                  <a:pt x="37" y="2"/>
                  <a:pt x="37" y="2"/>
                </a:cubicBezTo>
                <a:cubicBezTo>
                  <a:pt x="37" y="2"/>
                  <a:pt x="37" y="2"/>
                  <a:pt x="37" y="2"/>
                </a:cubicBezTo>
                <a:cubicBezTo>
                  <a:pt x="37" y="2"/>
                  <a:pt x="37" y="2"/>
                  <a:pt x="37" y="2"/>
                </a:cubicBezTo>
                <a:cubicBezTo>
                  <a:pt x="37" y="2"/>
                  <a:pt x="37" y="2"/>
                  <a:pt x="37" y="2"/>
                </a:cubicBezTo>
                <a:cubicBezTo>
                  <a:pt x="37" y="2"/>
                  <a:pt x="37" y="2"/>
                  <a:pt x="37" y="2"/>
                </a:cubicBezTo>
                <a:cubicBezTo>
                  <a:pt x="37" y="2"/>
                  <a:pt x="37" y="2"/>
                  <a:pt x="37" y="2"/>
                </a:cubicBezTo>
                <a:cubicBezTo>
                  <a:pt x="37" y="2"/>
                  <a:pt x="37" y="2"/>
                  <a:pt x="37" y="2"/>
                </a:cubicBezTo>
                <a:cubicBezTo>
                  <a:pt x="36" y="2"/>
                  <a:pt x="36" y="2"/>
                  <a:pt x="36" y="2"/>
                </a:cubicBezTo>
                <a:cubicBezTo>
                  <a:pt x="36" y="2"/>
                  <a:pt x="36" y="2"/>
                  <a:pt x="36" y="2"/>
                </a:cubicBezTo>
                <a:cubicBezTo>
                  <a:pt x="36" y="2"/>
                  <a:pt x="36" y="2"/>
                  <a:pt x="36" y="2"/>
                </a:cubicBezTo>
                <a:cubicBezTo>
                  <a:pt x="36" y="2"/>
                  <a:pt x="36" y="2"/>
                  <a:pt x="36" y="3"/>
                </a:cubicBezTo>
                <a:cubicBezTo>
                  <a:pt x="36" y="3"/>
                  <a:pt x="36" y="3"/>
                  <a:pt x="36" y="3"/>
                </a:cubicBezTo>
                <a:cubicBezTo>
                  <a:pt x="37" y="3"/>
                  <a:pt x="37" y="3"/>
                  <a:pt x="37" y="3"/>
                </a:cubicBezTo>
                <a:cubicBezTo>
                  <a:pt x="37" y="3"/>
                  <a:pt x="37" y="3"/>
                  <a:pt x="37" y="3"/>
                </a:cubicBezTo>
                <a:close/>
                <a:moveTo>
                  <a:pt x="55" y="38"/>
                </a:moveTo>
                <a:cubicBezTo>
                  <a:pt x="56" y="38"/>
                  <a:pt x="56" y="38"/>
                  <a:pt x="56" y="37"/>
                </a:cubicBezTo>
                <a:cubicBezTo>
                  <a:pt x="56" y="37"/>
                  <a:pt x="56" y="37"/>
                  <a:pt x="56" y="37"/>
                </a:cubicBezTo>
                <a:cubicBezTo>
                  <a:pt x="56" y="37"/>
                  <a:pt x="56" y="37"/>
                  <a:pt x="56" y="37"/>
                </a:cubicBezTo>
                <a:cubicBezTo>
                  <a:pt x="56" y="37"/>
                  <a:pt x="56" y="37"/>
                  <a:pt x="56" y="37"/>
                </a:cubicBezTo>
                <a:cubicBezTo>
                  <a:pt x="56" y="37"/>
                  <a:pt x="56" y="37"/>
                  <a:pt x="56" y="37"/>
                </a:cubicBezTo>
                <a:cubicBezTo>
                  <a:pt x="56" y="37"/>
                  <a:pt x="56" y="37"/>
                  <a:pt x="56" y="37"/>
                </a:cubicBezTo>
                <a:cubicBezTo>
                  <a:pt x="55" y="37"/>
                  <a:pt x="55" y="37"/>
                  <a:pt x="55" y="37"/>
                </a:cubicBezTo>
                <a:cubicBezTo>
                  <a:pt x="55" y="37"/>
                  <a:pt x="55" y="37"/>
                  <a:pt x="55" y="37"/>
                </a:cubicBezTo>
                <a:cubicBezTo>
                  <a:pt x="55" y="37"/>
                  <a:pt x="55" y="37"/>
                  <a:pt x="55" y="37"/>
                </a:cubicBezTo>
                <a:cubicBezTo>
                  <a:pt x="55" y="37"/>
                  <a:pt x="55" y="37"/>
                  <a:pt x="55" y="37"/>
                </a:cubicBezTo>
                <a:cubicBezTo>
                  <a:pt x="55" y="38"/>
                  <a:pt x="55" y="38"/>
                  <a:pt x="55" y="38"/>
                </a:cubicBezTo>
                <a:cubicBezTo>
                  <a:pt x="55" y="38"/>
                  <a:pt x="55" y="38"/>
                  <a:pt x="55" y="38"/>
                </a:cubicBezTo>
                <a:cubicBezTo>
                  <a:pt x="55" y="38"/>
                  <a:pt x="54" y="38"/>
                  <a:pt x="54" y="38"/>
                </a:cubicBezTo>
                <a:cubicBezTo>
                  <a:pt x="54" y="38"/>
                  <a:pt x="54" y="38"/>
                  <a:pt x="54" y="38"/>
                </a:cubicBezTo>
                <a:cubicBezTo>
                  <a:pt x="54" y="38"/>
                  <a:pt x="54" y="38"/>
                  <a:pt x="54" y="38"/>
                </a:cubicBezTo>
                <a:cubicBezTo>
                  <a:pt x="54" y="38"/>
                  <a:pt x="54" y="39"/>
                  <a:pt x="54" y="39"/>
                </a:cubicBezTo>
                <a:cubicBezTo>
                  <a:pt x="54" y="39"/>
                  <a:pt x="54" y="39"/>
                  <a:pt x="54" y="39"/>
                </a:cubicBezTo>
                <a:cubicBezTo>
                  <a:pt x="54" y="39"/>
                  <a:pt x="54" y="39"/>
                  <a:pt x="54" y="39"/>
                </a:cubicBezTo>
                <a:cubicBezTo>
                  <a:pt x="54" y="39"/>
                  <a:pt x="54" y="39"/>
                  <a:pt x="54" y="39"/>
                </a:cubicBezTo>
                <a:cubicBezTo>
                  <a:pt x="54" y="40"/>
                  <a:pt x="54" y="40"/>
                  <a:pt x="54" y="40"/>
                </a:cubicBezTo>
                <a:cubicBezTo>
                  <a:pt x="54" y="40"/>
                  <a:pt x="54" y="41"/>
                  <a:pt x="54" y="41"/>
                </a:cubicBezTo>
                <a:cubicBezTo>
                  <a:pt x="54" y="41"/>
                  <a:pt x="54" y="41"/>
                  <a:pt x="54" y="41"/>
                </a:cubicBezTo>
                <a:cubicBezTo>
                  <a:pt x="54" y="41"/>
                  <a:pt x="54" y="41"/>
                  <a:pt x="54" y="41"/>
                </a:cubicBezTo>
                <a:cubicBezTo>
                  <a:pt x="54" y="41"/>
                  <a:pt x="54" y="41"/>
                  <a:pt x="54" y="41"/>
                </a:cubicBezTo>
                <a:cubicBezTo>
                  <a:pt x="55" y="41"/>
                  <a:pt x="55" y="40"/>
                  <a:pt x="55" y="40"/>
                </a:cubicBezTo>
                <a:cubicBezTo>
                  <a:pt x="55" y="40"/>
                  <a:pt x="55" y="40"/>
                  <a:pt x="55" y="40"/>
                </a:cubicBezTo>
                <a:cubicBezTo>
                  <a:pt x="55" y="40"/>
                  <a:pt x="55" y="40"/>
                  <a:pt x="55" y="40"/>
                </a:cubicBezTo>
                <a:cubicBezTo>
                  <a:pt x="55" y="40"/>
                  <a:pt x="55" y="40"/>
                  <a:pt x="55" y="40"/>
                </a:cubicBezTo>
                <a:cubicBezTo>
                  <a:pt x="55" y="40"/>
                  <a:pt x="55" y="39"/>
                  <a:pt x="55" y="39"/>
                </a:cubicBezTo>
                <a:cubicBezTo>
                  <a:pt x="55" y="39"/>
                  <a:pt x="55" y="39"/>
                  <a:pt x="55" y="39"/>
                </a:cubicBezTo>
                <a:cubicBezTo>
                  <a:pt x="55" y="39"/>
                  <a:pt x="55" y="39"/>
                  <a:pt x="55" y="39"/>
                </a:cubicBezTo>
                <a:cubicBezTo>
                  <a:pt x="55" y="39"/>
                  <a:pt x="55" y="39"/>
                  <a:pt x="55" y="39"/>
                </a:cubicBezTo>
                <a:cubicBezTo>
                  <a:pt x="55" y="39"/>
                  <a:pt x="55" y="39"/>
                  <a:pt x="55" y="39"/>
                </a:cubicBezTo>
                <a:cubicBezTo>
                  <a:pt x="55" y="39"/>
                  <a:pt x="55" y="39"/>
                  <a:pt x="55" y="39"/>
                </a:cubicBezTo>
                <a:cubicBezTo>
                  <a:pt x="55" y="39"/>
                  <a:pt x="55" y="39"/>
                  <a:pt x="55" y="39"/>
                </a:cubicBezTo>
                <a:cubicBezTo>
                  <a:pt x="55" y="39"/>
                  <a:pt x="55" y="38"/>
                  <a:pt x="55" y="38"/>
                </a:cubicBezTo>
                <a:cubicBezTo>
                  <a:pt x="55" y="38"/>
                  <a:pt x="55" y="38"/>
                  <a:pt x="55" y="38"/>
                </a:cubicBezTo>
                <a:cubicBezTo>
                  <a:pt x="55" y="38"/>
                  <a:pt x="55" y="38"/>
                  <a:pt x="55" y="38"/>
                </a:cubicBezTo>
                <a:close/>
              </a:path>
            </a:pathLst>
          </a:custGeom>
          <a:solidFill>
            <a:srgbClr val="92D050"/>
          </a:solidFill>
          <a:ln>
            <a:noFill/>
          </a:ln>
          <a:extLst/>
        </p:spPr>
        <p:txBody>
          <a:bodyPr vert="horz" wrap="square" lIns="81887" tIns="40943" rIns="81887" bIns="40943" numCol="1" anchor="t" anchorCtr="0" compatLnSpc="1">
            <a:prstTxWarp prst="textNoShape">
              <a:avLst/>
            </a:prstTxWarp>
          </a:bodyPr>
          <a:lstStyle/>
          <a:p>
            <a:endParaRPr lang="zh-CN" altLang="en-US"/>
          </a:p>
        </p:txBody>
      </p:sp>
      <p:sp>
        <p:nvSpPr>
          <p:cNvPr id="59" name="Oval 40"/>
          <p:cNvSpPr>
            <a:spLocks noChangeArrowheads="1"/>
          </p:cNvSpPr>
          <p:nvPr/>
        </p:nvSpPr>
        <p:spPr bwMode="auto">
          <a:xfrm>
            <a:off x="4814231" y="3232029"/>
            <a:ext cx="675073" cy="671079"/>
          </a:xfrm>
          <a:prstGeom prst="ellipse">
            <a:avLst/>
          </a:prstGeom>
          <a:solidFill>
            <a:schemeClr val="bg1"/>
          </a:solidFill>
          <a:ln w="12700" cap="flat">
            <a:solidFill>
              <a:srgbClr val="414455"/>
            </a:solidFill>
            <a:prstDash val="solid"/>
            <a:miter lim="800000"/>
            <a:headEnd/>
            <a:tailEnd/>
          </a:ln>
          <a:extLst/>
        </p:spPr>
        <p:txBody>
          <a:bodyPr vert="horz" wrap="square" lIns="81887" tIns="40943" rIns="81887" bIns="40943" numCol="1" anchor="t" anchorCtr="0" compatLnSpc="1">
            <a:prstTxWarp prst="textNoShape">
              <a:avLst/>
            </a:prstTxWarp>
          </a:bodyPr>
          <a:lstStyle/>
          <a:p>
            <a:endParaRPr lang="zh-CN" altLang="en-US"/>
          </a:p>
        </p:txBody>
      </p:sp>
      <p:sp>
        <p:nvSpPr>
          <p:cNvPr id="60" name="Oval 41"/>
          <p:cNvSpPr>
            <a:spLocks noChangeArrowheads="1"/>
          </p:cNvSpPr>
          <p:nvPr/>
        </p:nvSpPr>
        <p:spPr bwMode="auto">
          <a:xfrm>
            <a:off x="6881297" y="3232029"/>
            <a:ext cx="672799" cy="671079"/>
          </a:xfrm>
          <a:prstGeom prst="ellipse">
            <a:avLst/>
          </a:prstGeom>
          <a:solidFill>
            <a:schemeClr val="bg1"/>
          </a:solidFill>
          <a:ln w="12700" cap="flat">
            <a:solidFill>
              <a:srgbClr val="414455"/>
            </a:solidFill>
            <a:prstDash val="solid"/>
            <a:miter lim="800000"/>
            <a:headEnd/>
            <a:tailEnd/>
          </a:ln>
          <a:extLst/>
        </p:spPr>
        <p:txBody>
          <a:bodyPr vert="horz" wrap="square" lIns="81887" tIns="40943" rIns="81887" bIns="40943" numCol="1" anchor="t" anchorCtr="0" compatLnSpc="1">
            <a:prstTxWarp prst="textNoShape">
              <a:avLst/>
            </a:prstTxWarp>
          </a:bodyPr>
          <a:lstStyle/>
          <a:p>
            <a:endParaRPr lang="zh-CN" altLang="en-US"/>
          </a:p>
        </p:txBody>
      </p:sp>
      <p:sp>
        <p:nvSpPr>
          <p:cNvPr id="61" name="Oval 42"/>
          <p:cNvSpPr>
            <a:spLocks noChangeArrowheads="1"/>
          </p:cNvSpPr>
          <p:nvPr/>
        </p:nvSpPr>
        <p:spPr bwMode="auto">
          <a:xfrm>
            <a:off x="8953212" y="3232029"/>
            <a:ext cx="672799" cy="671079"/>
          </a:xfrm>
          <a:prstGeom prst="ellipse">
            <a:avLst/>
          </a:prstGeom>
          <a:solidFill>
            <a:schemeClr val="bg1"/>
          </a:solidFill>
          <a:ln w="12700" cap="flat">
            <a:solidFill>
              <a:srgbClr val="414455"/>
            </a:solidFill>
            <a:prstDash val="solid"/>
            <a:miter lim="800000"/>
            <a:headEnd/>
            <a:tailEnd/>
          </a:ln>
          <a:extLst/>
        </p:spPr>
        <p:txBody>
          <a:bodyPr vert="horz" wrap="square" lIns="81887" tIns="40943" rIns="81887" bIns="40943" numCol="1" anchor="t" anchorCtr="0" compatLnSpc="1">
            <a:prstTxWarp prst="textNoShape">
              <a:avLst/>
            </a:prstTxWarp>
          </a:bodyPr>
          <a:lstStyle/>
          <a:p>
            <a:endParaRPr lang="zh-CN" altLang="en-US"/>
          </a:p>
        </p:txBody>
      </p:sp>
      <p:sp>
        <p:nvSpPr>
          <p:cNvPr id="62" name="Freeform 43"/>
          <p:cNvSpPr>
            <a:spLocks noEditPoints="1"/>
          </p:cNvSpPr>
          <p:nvPr/>
        </p:nvSpPr>
        <p:spPr bwMode="auto">
          <a:xfrm>
            <a:off x="7077909" y="3455721"/>
            <a:ext cx="279575" cy="223697"/>
          </a:xfrm>
          <a:custGeom>
            <a:avLst/>
            <a:gdLst>
              <a:gd name="T0" fmla="*/ 25 w 45"/>
              <a:gd name="T1" fmla="*/ 23 h 36"/>
              <a:gd name="T2" fmla="*/ 25 w 45"/>
              <a:gd name="T3" fmla="*/ 24 h 36"/>
              <a:gd name="T4" fmla="*/ 24 w 45"/>
              <a:gd name="T5" fmla="*/ 24 h 36"/>
              <a:gd name="T6" fmla="*/ 23 w 45"/>
              <a:gd name="T7" fmla="*/ 24 h 36"/>
              <a:gd name="T8" fmla="*/ 21 w 45"/>
              <a:gd name="T9" fmla="*/ 24 h 36"/>
              <a:gd name="T10" fmla="*/ 21 w 45"/>
              <a:gd name="T11" fmla="*/ 24 h 36"/>
              <a:gd name="T12" fmla="*/ 21 w 45"/>
              <a:gd name="T13" fmla="*/ 23 h 36"/>
              <a:gd name="T14" fmla="*/ 0 w 45"/>
              <a:gd name="T15" fmla="*/ 16 h 36"/>
              <a:gd name="T16" fmla="*/ 0 w 45"/>
              <a:gd name="T17" fmla="*/ 29 h 36"/>
              <a:gd name="T18" fmla="*/ 7 w 45"/>
              <a:gd name="T19" fmla="*/ 36 h 36"/>
              <a:gd name="T20" fmla="*/ 23 w 45"/>
              <a:gd name="T21" fmla="*/ 36 h 36"/>
              <a:gd name="T22" fmla="*/ 38 w 45"/>
              <a:gd name="T23" fmla="*/ 36 h 36"/>
              <a:gd name="T24" fmla="*/ 45 w 45"/>
              <a:gd name="T25" fmla="*/ 29 h 36"/>
              <a:gd name="T26" fmla="*/ 45 w 45"/>
              <a:gd name="T27" fmla="*/ 16 h 36"/>
              <a:gd name="T28" fmla="*/ 25 w 45"/>
              <a:gd name="T29" fmla="*/ 23 h 36"/>
              <a:gd name="T30" fmla="*/ 23 w 45"/>
              <a:gd name="T31" fmla="*/ 21 h 36"/>
              <a:gd name="T32" fmla="*/ 23 w 45"/>
              <a:gd name="T33" fmla="*/ 21 h 36"/>
              <a:gd name="T34" fmla="*/ 24 w 45"/>
              <a:gd name="T35" fmla="*/ 21 h 36"/>
              <a:gd name="T36" fmla="*/ 24 w 45"/>
              <a:gd name="T37" fmla="*/ 23 h 36"/>
              <a:gd name="T38" fmla="*/ 23 w 45"/>
              <a:gd name="T39" fmla="*/ 24 h 36"/>
              <a:gd name="T40" fmla="*/ 23 w 45"/>
              <a:gd name="T41" fmla="*/ 24 h 36"/>
              <a:gd name="T42" fmla="*/ 22 w 45"/>
              <a:gd name="T43" fmla="*/ 24 h 36"/>
              <a:gd name="T44" fmla="*/ 21 w 45"/>
              <a:gd name="T45" fmla="*/ 23 h 36"/>
              <a:gd name="T46" fmla="*/ 21 w 45"/>
              <a:gd name="T47" fmla="*/ 21 h 36"/>
              <a:gd name="T48" fmla="*/ 22 w 45"/>
              <a:gd name="T49" fmla="*/ 21 h 36"/>
              <a:gd name="T50" fmla="*/ 23 w 45"/>
              <a:gd name="T51" fmla="*/ 21 h 36"/>
              <a:gd name="T52" fmla="*/ 21 w 45"/>
              <a:gd name="T53" fmla="*/ 21 h 36"/>
              <a:gd name="T54" fmla="*/ 21 w 45"/>
              <a:gd name="T55" fmla="*/ 22 h 36"/>
              <a:gd name="T56" fmla="*/ 0 w 45"/>
              <a:gd name="T57" fmla="*/ 15 h 36"/>
              <a:gd name="T58" fmla="*/ 7 w 45"/>
              <a:gd name="T59" fmla="*/ 9 h 36"/>
              <a:gd name="T60" fmla="*/ 23 w 45"/>
              <a:gd name="T61" fmla="*/ 9 h 36"/>
              <a:gd name="T62" fmla="*/ 38 w 45"/>
              <a:gd name="T63" fmla="*/ 9 h 36"/>
              <a:gd name="T64" fmla="*/ 45 w 45"/>
              <a:gd name="T65" fmla="*/ 15 h 36"/>
              <a:gd name="T66" fmla="*/ 25 w 45"/>
              <a:gd name="T67" fmla="*/ 22 h 36"/>
              <a:gd name="T68" fmla="*/ 25 w 45"/>
              <a:gd name="T69" fmla="*/ 21 h 36"/>
              <a:gd name="T70" fmla="*/ 24 w 45"/>
              <a:gd name="T71" fmla="*/ 20 h 36"/>
              <a:gd name="T72" fmla="*/ 23 w 45"/>
              <a:gd name="T73" fmla="*/ 20 h 36"/>
              <a:gd name="T74" fmla="*/ 21 w 45"/>
              <a:gd name="T75" fmla="*/ 20 h 36"/>
              <a:gd name="T76" fmla="*/ 21 w 45"/>
              <a:gd name="T77" fmla="*/ 21 h 36"/>
              <a:gd name="T78" fmla="*/ 23 w 45"/>
              <a:gd name="T79" fmla="*/ 1 h 36"/>
              <a:gd name="T80" fmla="*/ 23 w 45"/>
              <a:gd name="T81" fmla="*/ 1 h 36"/>
              <a:gd name="T82" fmla="*/ 30 w 45"/>
              <a:gd name="T83" fmla="*/ 8 h 36"/>
              <a:gd name="T84" fmla="*/ 31 w 45"/>
              <a:gd name="T85" fmla="*/ 8 h 36"/>
              <a:gd name="T86" fmla="*/ 23 w 45"/>
              <a:gd name="T87" fmla="*/ 0 h 36"/>
              <a:gd name="T88" fmla="*/ 23 w 45"/>
              <a:gd name="T89" fmla="*/ 0 h 36"/>
              <a:gd name="T90" fmla="*/ 14 w 45"/>
              <a:gd name="T91" fmla="*/ 8 h 36"/>
              <a:gd name="T92" fmla="*/ 16 w 45"/>
              <a:gd name="T93" fmla="*/ 8 h 36"/>
              <a:gd name="T94" fmla="*/ 23 w 45"/>
              <a:gd name="T95" fmla="*/ 1 h 3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Lst>
            <a:rect l="0" t="0" r="r" b="b"/>
            <a:pathLst>
              <a:path w="45" h="36">
                <a:moveTo>
                  <a:pt x="25" y="23"/>
                </a:moveTo>
                <a:cubicBezTo>
                  <a:pt x="25" y="24"/>
                  <a:pt x="25" y="24"/>
                  <a:pt x="25" y="24"/>
                </a:cubicBezTo>
                <a:cubicBezTo>
                  <a:pt x="25" y="24"/>
                  <a:pt x="25" y="24"/>
                  <a:pt x="24" y="24"/>
                </a:cubicBezTo>
                <a:cubicBezTo>
                  <a:pt x="23" y="24"/>
                  <a:pt x="23" y="24"/>
                  <a:pt x="23" y="24"/>
                </a:cubicBezTo>
                <a:cubicBezTo>
                  <a:pt x="21" y="24"/>
                  <a:pt x="21" y="24"/>
                  <a:pt x="21" y="24"/>
                </a:cubicBezTo>
                <a:cubicBezTo>
                  <a:pt x="21" y="24"/>
                  <a:pt x="21" y="24"/>
                  <a:pt x="21" y="24"/>
                </a:cubicBezTo>
                <a:cubicBezTo>
                  <a:pt x="21" y="23"/>
                  <a:pt x="21" y="23"/>
                  <a:pt x="21" y="23"/>
                </a:cubicBezTo>
                <a:cubicBezTo>
                  <a:pt x="0" y="16"/>
                  <a:pt x="0" y="16"/>
                  <a:pt x="0" y="16"/>
                </a:cubicBezTo>
                <a:cubicBezTo>
                  <a:pt x="0" y="29"/>
                  <a:pt x="0" y="29"/>
                  <a:pt x="0" y="29"/>
                </a:cubicBezTo>
                <a:cubicBezTo>
                  <a:pt x="0" y="33"/>
                  <a:pt x="3" y="36"/>
                  <a:pt x="7" y="36"/>
                </a:cubicBezTo>
                <a:cubicBezTo>
                  <a:pt x="23" y="36"/>
                  <a:pt x="23" y="36"/>
                  <a:pt x="23" y="36"/>
                </a:cubicBezTo>
                <a:cubicBezTo>
                  <a:pt x="38" y="36"/>
                  <a:pt x="38" y="36"/>
                  <a:pt x="38" y="36"/>
                </a:cubicBezTo>
                <a:cubicBezTo>
                  <a:pt x="42" y="36"/>
                  <a:pt x="45" y="33"/>
                  <a:pt x="45" y="29"/>
                </a:cubicBezTo>
                <a:cubicBezTo>
                  <a:pt x="45" y="16"/>
                  <a:pt x="45" y="16"/>
                  <a:pt x="45" y="16"/>
                </a:cubicBezTo>
                <a:cubicBezTo>
                  <a:pt x="25" y="23"/>
                  <a:pt x="25" y="23"/>
                  <a:pt x="25" y="23"/>
                </a:cubicBezTo>
                <a:close/>
                <a:moveTo>
                  <a:pt x="23" y="21"/>
                </a:moveTo>
                <a:cubicBezTo>
                  <a:pt x="23" y="21"/>
                  <a:pt x="23" y="21"/>
                  <a:pt x="23" y="21"/>
                </a:cubicBezTo>
                <a:cubicBezTo>
                  <a:pt x="24" y="21"/>
                  <a:pt x="24" y="21"/>
                  <a:pt x="24" y="21"/>
                </a:cubicBezTo>
                <a:cubicBezTo>
                  <a:pt x="24" y="23"/>
                  <a:pt x="24" y="23"/>
                  <a:pt x="24" y="23"/>
                </a:cubicBezTo>
                <a:cubicBezTo>
                  <a:pt x="24" y="23"/>
                  <a:pt x="24" y="24"/>
                  <a:pt x="23" y="24"/>
                </a:cubicBezTo>
                <a:cubicBezTo>
                  <a:pt x="23" y="24"/>
                  <a:pt x="23" y="24"/>
                  <a:pt x="23" y="24"/>
                </a:cubicBezTo>
                <a:cubicBezTo>
                  <a:pt x="22" y="24"/>
                  <a:pt x="22" y="24"/>
                  <a:pt x="22" y="24"/>
                </a:cubicBezTo>
                <a:cubicBezTo>
                  <a:pt x="22" y="24"/>
                  <a:pt x="21" y="23"/>
                  <a:pt x="21" y="23"/>
                </a:cubicBezTo>
                <a:cubicBezTo>
                  <a:pt x="21" y="21"/>
                  <a:pt x="21" y="21"/>
                  <a:pt x="21" y="21"/>
                </a:cubicBezTo>
                <a:cubicBezTo>
                  <a:pt x="21" y="21"/>
                  <a:pt x="22" y="21"/>
                  <a:pt x="22" y="21"/>
                </a:cubicBezTo>
                <a:cubicBezTo>
                  <a:pt x="23" y="21"/>
                  <a:pt x="23" y="21"/>
                  <a:pt x="23" y="21"/>
                </a:cubicBezTo>
                <a:close/>
                <a:moveTo>
                  <a:pt x="21" y="21"/>
                </a:moveTo>
                <a:cubicBezTo>
                  <a:pt x="21" y="22"/>
                  <a:pt x="21" y="22"/>
                  <a:pt x="21" y="22"/>
                </a:cubicBezTo>
                <a:cubicBezTo>
                  <a:pt x="0" y="15"/>
                  <a:pt x="0" y="15"/>
                  <a:pt x="0" y="15"/>
                </a:cubicBezTo>
                <a:cubicBezTo>
                  <a:pt x="1" y="11"/>
                  <a:pt x="4" y="9"/>
                  <a:pt x="7" y="9"/>
                </a:cubicBezTo>
                <a:cubicBezTo>
                  <a:pt x="23" y="9"/>
                  <a:pt x="23" y="9"/>
                  <a:pt x="23" y="9"/>
                </a:cubicBezTo>
                <a:cubicBezTo>
                  <a:pt x="38" y="9"/>
                  <a:pt x="38" y="9"/>
                  <a:pt x="38" y="9"/>
                </a:cubicBezTo>
                <a:cubicBezTo>
                  <a:pt x="42" y="9"/>
                  <a:pt x="45" y="11"/>
                  <a:pt x="45" y="15"/>
                </a:cubicBezTo>
                <a:cubicBezTo>
                  <a:pt x="25" y="22"/>
                  <a:pt x="25" y="22"/>
                  <a:pt x="25" y="22"/>
                </a:cubicBezTo>
                <a:cubicBezTo>
                  <a:pt x="25" y="21"/>
                  <a:pt x="25" y="21"/>
                  <a:pt x="25" y="21"/>
                </a:cubicBezTo>
                <a:cubicBezTo>
                  <a:pt x="25" y="20"/>
                  <a:pt x="25" y="20"/>
                  <a:pt x="24" y="20"/>
                </a:cubicBezTo>
                <a:cubicBezTo>
                  <a:pt x="23" y="20"/>
                  <a:pt x="23" y="20"/>
                  <a:pt x="23" y="20"/>
                </a:cubicBezTo>
                <a:cubicBezTo>
                  <a:pt x="21" y="20"/>
                  <a:pt x="21" y="20"/>
                  <a:pt x="21" y="20"/>
                </a:cubicBezTo>
                <a:cubicBezTo>
                  <a:pt x="21" y="20"/>
                  <a:pt x="21" y="20"/>
                  <a:pt x="21" y="21"/>
                </a:cubicBezTo>
                <a:close/>
                <a:moveTo>
                  <a:pt x="23" y="1"/>
                </a:moveTo>
                <a:cubicBezTo>
                  <a:pt x="23" y="1"/>
                  <a:pt x="23" y="1"/>
                  <a:pt x="23" y="1"/>
                </a:cubicBezTo>
                <a:cubicBezTo>
                  <a:pt x="27" y="1"/>
                  <a:pt x="30" y="4"/>
                  <a:pt x="30" y="8"/>
                </a:cubicBezTo>
                <a:cubicBezTo>
                  <a:pt x="31" y="8"/>
                  <a:pt x="31" y="8"/>
                  <a:pt x="31" y="8"/>
                </a:cubicBezTo>
                <a:cubicBezTo>
                  <a:pt x="31" y="4"/>
                  <a:pt x="27" y="0"/>
                  <a:pt x="23" y="0"/>
                </a:cubicBezTo>
                <a:cubicBezTo>
                  <a:pt x="23" y="0"/>
                  <a:pt x="23" y="0"/>
                  <a:pt x="23" y="0"/>
                </a:cubicBezTo>
                <a:cubicBezTo>
                  <a:pt x="18" y="0"/>
                  <a:pt x="14" y="4"/>
                  <a:pt x="14" y="8"/>
                </a:cubicBezTo>
                <a:cubicBezTo>
                  <a:pt x="16" y="8"/>
                  <a:pt x="16" y="8"/>
                  <a:pt x="16" y="8"/>
                </a:cubicBezTo>
                <a:cubicBezTo>
                  <a:pt x="16" y="4"/>
                  <a:pt x="19" y="1"/>
                  <a:pt x="23" y="1"/>
                </a:cubicBezTo>
                <a:close/>
              </a:path>
            </a:pathLst>
          </a:custGeom>
          <a:solidFill>
            <a:schemeClr val="accent2"/>
          </a:solidFill>
          <a:ln>
            <a:noFill/>
          </a:ln>
          <a:extLst/>
        </p:spPr>
        <p:txBody>
          <a:bodyPr vert="horz" wrap="square" lIns="81887" tIns="40943" rIns="81887" bIns="40943" numCol="1" anchor="t" anchorCtr="0" compatLnSpc="1">
            <a:prstTxWarp prst="textNoShape">
              <a:avLst/>
            </a:prstTxWarp>
          </a:bodyPr>
          <a:lstStyle/>
          <a:p>
            <a:endParaRPr lang="zh-CN" altLang="en-US"/>
          </a:p>
        </p:txBody>
      </p:sp>
      <p:sp>
        <p:nvSpPr>
          <p:cNvPr id="64" name="Freeform 44"/>
          <p:cNvSpPr>
            <a:spLocks noEditPoints="1"/>
          </p:cNvSpPr>
          <p:nvPr/>
        </p:nvSpPr>
        <p:spPr bwMode="auto">
          <a:xfrm>
            <a:off x="4957851" y="3401072"/>
            <a:ext cx="386406" cy="334410"/>
          </a:xfrm>
          <a:custGeom>
            <a:avLst/>
            <a:gdLst>
              <a:gd name="T0" fmla="*/ 41 w 62"/>
              <a:gd name="T1" fmla="*/ 31 h 54"/>
              <a:gd name="T2" fmla="*/ 34 w 62"/>
              <a:gd name="T3" fmla="*/ 23 h 54"/>
              <a:gd name="T4" fmla="*/ 33 w 62"/>
              <a:gd name="T5" fmla="*/ 17 h 54"/>
              <a:gd name="T6" fmla="*/ 30 w 62"/>
              <a:gd name="T7" fmla="*/ 20 h 54"/>
              <a:gd name="T8" fmla="*/ 23 w 62"/>
              <a:gd name="T9" fmla="*/ 13 h 54"/>
              <a:gd name="T10" fmla="*/ 18 w 62"/>
              <a:gd name="T11" fmla="*/ 17 h 54"/>
              <a:gd name="T12" fmla="*/ 7 w 62"/>
              <a:gd name="T13" fmla="*/ 17 h 54"/>
              <a:gd name="T14" fmla="*/ 7 w 62"/>
              <a:gd name="T15" fmla="*/ 23 h 54"/>
              <a:gd name="T16" fmla="*/ 0 w 62"/>
              <a:gd name="T17" fmla="*/ 31 h 54"/>
              <a:gd name="T18" fmla="*/ 4 w 62"/>
              <a:gd name="T19" fmla="*/ 36 h 54"/>
              <a:gd name="T20" fmla="*/ 4 w 62"/>
              <a:gd name="T21" fmla="*/ 46 h 54"/>
              <a:gd name="T22" fmla="*/ 10 w 62"/>
              <a:gd name="T23" fmla="*/ 47 h 54"/>
              <a:gd name="T24" fmla="*/ 18 w 62"/>
              <a:gd name="T25" fmla="*/ 54 h 54"/>
              <a:gd name="T26" fmla="*/ 23 w 62"/>
              <a:gd name="T27" fmla="*/ 50 h 54"/>
              <a:gd name="T28" fmla="*/ 32 w 62"/>
              <a:gd name="T29" fmla="*/ 48 h 54"/>
              <a:gd name="T30" fmla="*/ 37 w 62"/>
              <a:gd name="T31" fmla="*/ 46 h 54"/>
              <a:gd name="T32" fmla="*/ 37 w 62"/>
              <a:gd name="T33" fmla="*/ 36 h 54"/>
              <a:gd name="T34" fmla="*/ 32 w 62"/>
              <a:gd name="T35" fmla="*/ 38 h 54"/>
              <a:gd name="T36" fmla="*/ 20 w 62"/>
              <a:gd name="T37" fmla="*/ 46 h 54"/>
              <a:gd name="T38" fmla="*/ 20 w 62"/>
              <a:gd name="T39" fmla="*/ 21 h 54"/>
              <a:gd name="T40" fmla="*/ 33 w 62"/>
              <a:gd name="T41" fmla="*/ 33 h 54"/>
              <a:gd name="T42" fmla="*/ 58 w 62"/>
              <a:gd name="T43" fmla="*/ 35 h 54"/>
              <a:gd name="T44" fmla="*/ 62 w 62"/>
              <a:gd name="T45" fmla="*/ 38 h 54"/>
              <a:gd name="T46" fmla="*/ 60 w 62"/>
              <a:gd name="T47" fmla="*/ 41 h 54"/>
              <a:gd name="T48" fmla="*/ 59 w 62"/>
              <a:gd name="T49" fmla="*/ 46 h 54"/>
              <a:gd name="T50" fmla="*/ 56 w 62"/>
              <a:gd name="T51" fmla="*/ 47 h 54"/>
              <a:gd name="T52" fmla="*/ 52 w 62"/>
              <a:gd name="T53" fmla="*/ 50 h 54"/>
              <a:gd name="T54" fmla="*/ 50 w 62"/>
              <a:gd name="T55" fmla="*/ 48 h 54"/>
              <a:gd name="T56" fmla="*/ 45 w 62"/>
              <a:gd name="T57" fmla="*/ 48 h 54"/>
              <a:gd name="T58" fmla="*/ 44 w 62"/>
              <a:gd name="T59" fmla="*/ 45 h 54"/>
              <a:gd name="T60" fmla="*/ 41 w 62"/>
              <a:gd name="T61" fmla="*/ 41 h 54"/>
              <a:gd name="T62" fmla="*/ 43 w 62"/>
              <a:gd name="T63" fmla="*/ 39 h 54"/>
              <a:gd name="T64" fmla="*/ 43 w 62"/>
              <a:gd name="T65" fmla="*/ 33 h 54"/>
              <a:gd name="T66" fmla="*/ 46 w 62"/>
              <a:gd name="T67" fmla="*/ 33 h 54"/>
              <a:gd name="T68" fmla="*/ 50 w 62"/>
              <a:gd name="T69" fmla="*/ 29 h 54"/>
              <a:gd name="T70" fmla="*/ 52 w 62"/>
              <a:gd name="T71" fmla="*/ 31 h 54"/>
              <a:gd name="T72" fmla="*/ 58 w 62"/>
              <a:gd name="T73" fmla="*/ 31 h 54"/>
              <a:gd name="T74" fmla="*/ 58 w 62"/>
              <a:gd name="T75" fmla="*/ 35 h 54"/>
              <a:gd name="T76" fmla="*/ 57 w 62"/>
              <a:gd name="T77" fmla="*/ 40 h 54"/>
              <a:gd name="T78" fmla="*/ 45 w 62"/>
              <a:gd name="T79" fmla="*/ 40 h 54"/>
              <a:gd name="T80" fmla="*/ 51 w 62"/>
              <a:gd name="T81" fmla="*/ 46 h 54"/>
              <a:gd name="T82" fmla="*/ 62 w 62"/>
              <a:gd name="T83" fmla="*/ 12 h 54"/>
              <a:gd name="T84" fmla="*/ 59 w 62"/>
              <a:gd name="T85" fmla="*/ 15 h 54"/>
              <a:gd name="T86" fmla="*/ 59 w 62"/>
              <a:gd name="T87" fmla="*/ 22 h 54"/>
              <a:gd name="T88" fmla="*/ 55 w 62"/>
              <a:gd name="T89" fmla="*/ 23 h 54"/>
              <a:gd name="T90" fmla="*/ 50 w 62"/>
              <a:gd name="T91" fmla="*/ 28 h 54"/>
              <a:gd name="T92" fmla="*/ 46 w 62"/>
              <a:gd name="T93" fmla="*/ 25 h 54"/>
              <a:gd name="T94" fmla="*/ 39 w 62"/>
              <a:gd name="T95" fmla="*/ 25 h 54"/>
              <a:gd name="T96" fmla="*/ 39 w 62"/>
              <a:gd name="T97" fmla="*/ 20 h 54"/>
              <a:gd name="T98" fmla="*/ 34 w 62"/>
              <a:gd name="T99" fmla="*/ 15 h 54"/>
              <a:gd name="T100" fmla="*/ 37 w 62"/>
              <a:gd name="T101" fmla="*/ 12 h 54"/>
              <a:gd name="T102" fmla="*/ 37 w 62"/>
              <a:gd name="T103" fmla="*/ 5 h 54"/>
              <a:gd name="T104" fmla="*/ 41 w 62"/>
              <a:gd name="T105" fmla="*/ 5 h 54"/>
              <a:gd name="T106" fmla="*/ 46 w 62"/>
              <a:gd name="T107" fmla="*/ 0 h 54"/>
              <a:gd name="T108" fmla="*/ 49 w 62"/>
              <a:gd name="T109" fmla="*/ 3 h 54"/>
              <a:gd name="T110" fmla="*/ 56 w 62"/>
              <a:gd name="T111" fmla="*/ 3 h 54"/>
              <a:gd name="T112" fmla="*/ 57 w 62"/>
              <a:gd name="T113" fmla="*/ 7 h 54"/>
              <a:gd name="T114" fmla="*/ 48 w 62"/>
              <a:gd name="T115" fmla="*/ 22 h 54"/>
              <a:gd name="T116" fmla="*/ 40 w 62"/>
              <a:gd name="T117" fmla="*/ 14 h 54"/>
              <a:gd name="T118" fmla="*/ 56 w 62"/>
              <a:gd name="T119" fmla="*/ 14 h 5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Lst>
            <a:rect l="0" t="0" r="r" b="b"/>
            <a:pathLst>
              <a:path w="62" h="54">
                <a:moveTo>
                  <a:pt x="41" y="36"/>
                </a:moveTo>
                <a:cubicBezTo>
                  <a:pt x="41" y="31"/>
                  <a:pt x="41" y="31"/>
                  <a:pt x="41" y="31"/>
                </a:cubicBezTo>
                <a:cubicBezTo>
                  <a:pt x="37" y="31"/>
                  <a:pt x="37" y="31"/>
                  <a:pt x="37" y="31"/>
                </a:cubicBezTo>
                <a:cubicBezTo>
                  <a:pt x="37" y="28"/>
                  <a:pt x="36" y="25"/>
                  <a:pt x="34" y="23"/>
                </a:cubicBezTo>
                <a:cubicBezTo>
                  <a:pt x="37" y="20"/>
                  <a:pt x="37" y="20"/>
                  <a:pt x="37" y="20"/>
                </a:cubicBezTo>
                <a:cubicBezTo>
                  <a:pt x="33" y="17"/>
                  <a:pt x="33" y="17"/>
                  <a:pt x="33" y="17"/>
                </a:cubicBezTo>
                <a:cubicBezTo>
                  <a:pt x="32" y="18"/>
                  <a:pt x="32" y="18"/>
                  <a:pt x="32" y="18"/>
                </a:cubicBezTo>
                <a:cubicBezTo>
                  <a:pt x="30" y="20"/>
                  <a:pt x="30" y="20"/>
                  <a:pt x="30" y="20"/>
                </a:cubicBezTo>
                <a:cubicBezTo>
                  <a:pt x="28" y="18"/>
                  <a:pt x="26" y="17"/>
                  <a:pt x="23" y="17"/>
                </a:cubicBezTo>
                <a:cubicBezTo>
                  <a:pt x="23" y="13"/>
                  <a:pt x="23" y="13"/>
                  <a:pt x="23" y="13"/>
                </a:cubicBezTo>
                <a:cubicBezTo>
                  <a:pt x="18" y="13"/>
                  <a:pt x="18" y="13"/>
                  <a:pt x="18" y="13"/>
                </a:cubicBezTo>
                <a:cubicBezTo>
                  <a:pt x="18" y="17"/>
                  <a:pt x="18" y="17"/>
                  <a:pt x="18" y="17"/>
                </a:cubicBezTo>
                <a:cubicBezTo>
                  <a:pt x="15" y="17"/>
                  <a:pt x="12" y="18"/>
                  <a:pt x="10" y="20"/>
                </a:cubicBezTo>
                <a:cubicBezTo>
                  <a:pt x="7" y="17"/>
                  <a:pt x="7" y="17"/>
                  <a:pt x="7" y="17"/>
                </a:cubicBezTo>
                <a:cubicBezTo>
                  <a:pt x="4" y="20"/>
                  <a:pt x="4" y="20"/>
                  <a:pt x="4" y="20"/>
                </a:cubicBezTo>
                <a:cubicBezTo>
                  <a:pt x="7" y="23"/>
                  <a:pt x="7" y="23"/>
                  <a:pt x="7" y="23"/>
                </a:cubicBezTo>
                <a:cubicBezTo>
                  <a:pt x="5" y="26"/>
                  <a:pt x="4" y="28"/>
                  <a:pt x="4" y="31"/>
                </a:cubicBezTo>
                <a:cubicBezTo>
                  <a:pt x="0" y="31"/>
                  <a:pt x="0" y="31"/>
                  <a:pt x="0" y="31"/>
                </a:cubicBezTo>
                <a:cubicBezTo>
                  <a:pt x="0" y="36"/>
                  <a:pt x="0" y="36"/>
                  <a:pt x="0" y="36"/>
                </a:cubicBezTo>
                <a:cubicBezTo>
                  <a:pt x="4" y="36"/>
                  <a:pt x="4" y="36"/>
                  <a:pt x="4" y="36"/>
                </a:cubicBezTo>
                <a:cubicBezTo>
                  <a:pt x="4" y="39"/>
                  <a:pt x="5" y="41"/>
                  <a:pt x="7" y="44"/>
                </a:cubicBezTo>
                <a:cubicBezTo>
                  <a:pt x="4" y="46"/>
                  <a:pt x="4" y="46"/>
                  <a:pt x="4" y="46"/>
                </a:cubicBezTo>
                <a:cubicBezTo>
                  <a:pt x="7" y="50"/>
                  <a:pt x="7" y="50"/>
                  <a:pt x="7" y="50"/>
                </a:cubicBezTo>
                <a:cubicBezTo>
                  <a:pt x="10" y="47"/>
                  <a:pt x="10" y="47"/>
                  <a:pt x="10" y="47"/>
                </a:cubicBezTo>
                <a:cubicBezTo>
                  <a:pt x="12" y="49"/>
                  <a:pt x="15" y="50"/>
                  <a:pt x="18" y="50"/>
                </a:cubicBezTo>
                <a:cubicBezTo>
                  <a:pt x="18" y="54"/>
                  <a:pt x="18" y="54"/>
                  <a:pt x="18" y="54"/>
                </a:cubicBezTo>
                <a:cubicBezTo>
                  <a:pt x="23" y="54"/>
                  <a:pt x="23" y="54"/>
                  <a:pt x="23" y="54"/>
                </a:cubicBezTo>
                <a:cubicBezTo>
                  <a:pt x="23" y="50"/>
                  <a:pt x="23" y="50"/>
                  <a:pt x="23" y="50"/>
                </a:cubicBezTo>
                <a:cubicBezTo>
                  <a:pt x="26" y="50"/>
                  <a:pt x="28" y="49"/>
                  <a:pt x="31" y="47"/>
                </a:cubicBezTo>
                <a:cubicBezTo>
                  <a:pt x="32" y="48"/>
                  <a:pt x="32" y="48"/>
                  <a:pt x="32" y="48"/>
                </a:cubicBezTo>
                <a:cubicBezTo>
                  <a:pt x="33" y="50"/>
                  <a:pt x="33" y="50"/>
                  <a:pt x="33" y="50"/>
                </a:cubicBezTo>
                <a:cubicBezTo>
                  <a:pt x="37" y="46"/>
                  <a:pt x="37" y="46"/>
                  <a:pt x="37" y="46"/>
                </a:cubicBezTo>
                <a:cubicBezTo>
                  <a:pt x="34" y="43"/>
                  <a:pt x="34" y="43"/>
                  <a:pt x="34" y="43"/>
                </a:cubicBezTo>
                <a:cubicBezTo>
                  <a:pt x="36" y="41"/>
                  <a:pt x="37" y="39"/>
                  <a:pt x="37" y="36"/>
                </a:cubicBezTo>
                <a:cubicBezTo>
                  <a:pt x="41" y="36"/>
                  <a:pt x="41" y="36"/>
                  <a:pt x="41" y="36"/>
                </a:cubicBezTo>
                <a:close/>
                <a:moveTo>
                  <a:pt x="32" y="38"/>
                </a:moveTo>
                <a:cubicBezTo>
                  <a:pt x="32" y="38"/>
                  <a:pt x="32" y="38"/>
                  <a:pt x="32" y="38"/>
                </a:cubicBezTo>
                <a:cubicBezTo>
                  <a:pt x="30" y="43"/>
                  <a:pt x="26" y="46"/>
                  <a:pt x="20" y="46"/>
                </a:cubicBezTo>
                <a:cubicBezTo>
                  <a:pt x="14" y="46"/>
                  <a:pt x="8" y="40"/>
                  <a:pt x="8" y="33"/>
                </a:cubicBezTo>
                <a:cubicBezTo>
                  <a:pt x="8" y="27"/>
                  <a:pt x="14" y="21"/>
                  <a:pt x="20" y="21"/>
                </a:cubicBezTo>
                <a:cubicBezTo>
                  <a:pt x="26" y="21"/>
                  <a:pt x="30" y="24"/>
                  <a:pt x="32" y="29"/>
                </a:cubicBezTo>
                <a:cubicBezTo>
                  <a:pt x="32" y="30"/>
                  <a:pt x="33" y="32"/>
                  <a:pt x="33" y="33"/>
                </a:cubicBezTo>
                <a:cubicBezTo>
                  <a:pt x="33" y="35"/>
                  <a:pt x="32" y="37"/>
                  <a:pt x="32" y="38"/>
                </a:cubicBezTo>
                <a:close/>
                <a:moveTo>
                  <a:pt x="58" y="35"/>
                </a:moveTo>
                <a:cubicBezTo>
                  <a:pt x="59" y="36"/>
                  <a:pt x="59" y="37"/>
                  <a:pt x="60" y="38"/>
                </a:cubicBezTo>
                <a:cubicBezTo>
                  <a:pt x="62" y="38"/>
                  <a:pt x="62" y="38"/>
                  <a:pt x="62" y="38"/>
                </a:cubicBezTo>
                <a:cubicBezTo>
                  <a:pt x="62" y="41"/>
                  <a:pt x="62" y="41"/>
                  <a:pt x="62" y="41"/>
                </a:cubicBezTo>
                <a:cubicBezTo>
                  <a:pt x="60" y="41"/>
                  <a:pt x="60" y="41"/>
                  <a:pt x="60" y="41"/>
                </a:cubicBezTo>
                <a:cubicBezTo>
                  <a:pt x="59" y="42"/>
                  <a:pt x="59" y="44"/>
                  <a:pt x="58" y="45"/>
                </a:cubicBezTo>
                <a:cubicBezTo>
                  <a:pt x="59" y="46"/>
                  <a:pt x="59" y="46"/>
                  <a:pt x="59" y="46"/>
                </a:cubicBezTo>
                <a:cubicBezTo>
                  <a:pt x="58" y="48"/>
                  <a:pt x="58" y="48"/>
                  <a:pt x="58" y="48"/>
                </a:cubicBezTo>
                <a:cubicBezTo>
                  <a:pt x="56" y="47"/>
                  <a:pt x="56" y="47"/>
                  <a:pt x="56" y="47"/>
                </a:cubicBezTo>
                <a:cubicBezTo>
                  <a:pt x="55" y="47"/>
                  <a:pt x="54" y="48"/>
                  <a:pt x="52" y="48"/>
                </a:cubicBezTo>
                <a:cubicBezTo>
                  <a:pt x="52" y="50"/>
                  <a:pt x="52" y="50"/>
                  <a:pt x="52" y="50"/>
                </a:cubicBezTo>
                <a:cubicBezTo>
                  <a:pt x="50" y="50"/>
                  <a:pt x="50" y="50"/>
                  <a:pt x="50" y="50"/>
                </a:cubicBezTo>
                <a:cubicBezTo>
                  <a:pt x="50" y="48"/>
                  <a:pt x="50" y="48"/>
                  <a:pt x="50" y="48"/>
                </a:cubicBezTo>
                <a:cubicBezTo>
                  <a:pt x="49" y="48"/>
                  <a:pt x="47" y="47"/>
                  <a:pt x="46" y="47"/>
                </a:cubicBezTo>
                <a:cubicBezTo>
                  <a:pt x="45" y="48"/>
                  <a:pt x="45" y="48"/>
                  <a:pt x="45" y="48"/>
                </a:cubicBezTo>
                <a:cubicBezTo>
                  <a:pt x="43" y="46"/>
                  <a:pt x="43" y="46"/>
                  <a:pt x="43" y="46"/>
                </a:cubicBezTo>
                <a:cubicBezTo>
                  <a:pt x="44" y="45"/>
                  <a:pt x="44" y="45"/>
                  <a:pt x="44" y="45"/>
                </a:cubicBezTo>
                <a:cubicBezTo>
                  <a:pt x="43" y="44"/>
                  <a:pt x="43" y="42"/>
                  <a:pt x="43" y="41"/>
                </a:cubicBezTo>
                <a:cubicBezTo>
                  <a:pt x="41" y="41"/>
                  <a:pt x="41" y="41"/>
                  <a:pt x="41" y="41"/>
                </a:cubicBezTo>
                <a:cubicBezTo>
                  <a:pt x="41" y="39"/>
                  <a:pt x="41" y="39"/>
                  <a:pt x="41" y="39"/>
                </a:cubicBezTo>
                <a:cubicBezTo>
                  <a:pt x="43" y="39"/>
                  <a:pt x="43" y="39"/>
                  <a:pt x="43" y="39"/>
                </a:cubicBezTo>
                <a:cubicBezTo>
                  <a:pt x="43" y="37"/>
                  <a:pt x="43" y="36"/>
                  <a:pt x="44" y="35"/>
                </a:cubicBezTo>
                <a:cubicBezTo>
                  <a:pt x="43" y="33"/>
                  <a:pt x="43" y="33"/>
                  <a:pt x="43" y="33"/>
                </a:cubicBezTo>
                <a:cubicBezTo>
                  <a:pt x="45" y="32"/>
                  <a:pt x="45" y="32"/>
                  <a:pt x="45" y="32"/>
                </a:cubicBezTo>
                <a:cubicBezTo>
                  <a:pt x="46" y="33"/>
                  <a:pt x="46" y="33"/>
                  <a:pt x="46" y="33"/>
                </a:cubicBezTo>
                <a:cubicBezTo>
                  <a:pt x="47" y="32"/>
                  <a:pt x="48" y="32"/>
                  <a:pt x="50" y="31"/>
                </a:cubicBezTo>
                <a:cubicBezTo>
                  <a:pt x="50" y="29"/>
                  <a:pt x="50" y="29"/>
                  <a:pt x="50" y="29"/>
                </a:cubicBezTo>
                <a:cubicBezTo>
                  <a:pt x="52" y="29"/>
                  <a:pt x="52" y="29"/>
                  <a:pt x="52" y="29"/>
                </a:cubicBezTo>
                <a:cubicBezTo>
                  <a:pt x="52" y="31"/>
                  <a:pt x="52" y="31"/>
                  <a:pt x="52" y="31"/>
                </a:cubicBezTo>
                <a:cubicBezTo>
                  <a:pt x="54" y="32"/>
                  <a:pt x="55" y="32"/>
                  <a:pt x="56" y="33"/>
                </a:cubicBezTo>
                <a:cubicBezTo>
                  <a:pt x="58" y="31"/>
                  <a:pt x="58" y="31"/>
                  <a:pt x="58" y="31"/>
                </a:cubicBezTo>
                <a:cubicBezTo>
                  <a:pt x="59" y="33"/>
                  <a:pt x="59" y="33"/>
                  <a:pt x="59" y="33"/>
                </a:cubicBezTo>
                <a:cubicBezTo>
                  <a:pt x="58" y="35"/>
                  <a:pt x="58" y="35"/>
                  <a:pt x="58" y="35"/>
                </a:cubicBezTo>
                <a:close/>
                <a:moveTo>
                  <a:pt x="51" y="46"/>
                </a:moveTo>
                <a:cubicBezTo>
                  <a:pt x="55" y="46"/>
                  <a:pt x="57" y="43"/>
                  <a:pt x="57" y="40"/>
                </a:cubicBezTo>
                <a:cubicBezTo>
                  <a:pt x="57" y="36"/>
                  <a:pt x="55" y="34"/>
                  <a:pt x="51" y="34"/>
                </a:cubicBezTo>
                <a:cubicBezTo>
                  <a:pt x="48" y="34"/>
                  <a:pt x="45" y="36"/>
                  <a:pt x="45" y="40"/>
                </a:cubicBezTo>
                <a:cubicBezTo>
                  <a:pt x="45" y="43"/>
                  <a:pt x="48" y="46"/>
                  <a:pt x="51" y="46"/>
                </a:cubicBezTo>
                <a:cubicBezTo>
                  <a:pt x="51" y="46"/>
                  <a:pt x="51" y="46"/>
                  <a:pt x="51" y="46"/>
                </a:cubicBezTo>
                <a:close/>
                <a:moveTo>
                  <a:pt x="59" y="12"/>
                </a:moveTo>
                <a:cubicBezTo>
                  <a:pt x="62" y="12"/>
                  <a:pt x="62" y="12"/>
                  <a:pt x="62" y="12"/>
                </a:cubicBezTo>
                <a:cubicBezTo>
                  <a:pt x="62" y="15"/>
                  <a:pt x="62" y="15"/>
                  <a:pt x="62" y="15"/>
                </a:cubicBezTo>
                <a:cubicBezTo>
                  <a:pt x="59" y="15"/>
                  <a:pt x="59" y="15"/>
                  <a:pt x="59" y="15"/>
                </a:cubicBezTo>
                <a:cubicBezTo>
                  <a:pt x="59" y="17"/>
                  <a:pt x="58" y="19"/>
                  <a:pt x="57" y="20"/>
                </a:cubicBezTo>
                <a:cubicBezTo>
                  <a:pt x="59" y="22"/>
                  <a:pt x="59" y="22"/>
                  <a:pt x="59" y="22"/>
                </a:cubicBezTo>
                <a:cubicBezTo>
                  <a:pt x="56" y="25"/>
                  <a:pt x="56" y="25"/>
                  <a:pt x="56" y="25"/>
                </a:cubicBezTo>
                <a:cubicBezTo>
                  <a:pt x="55" y="23"/>
                  <a:pt x="55" y="23"/>
                  <a:pt x="55" y="23"/>
                </a:cubicBezTo>
                <a:cubicBezTo>
                  <a:pt x="53" y="24"/>
                  <a:pt x="51" y="25"/>
                  <a:pt x="50" y="25"/>
                </a:cubicBezTo>
                <a:cubicBezTo>
                  <a:pt x="50" y="28"/>
                  <a:pt x="50" y="28"/>
                  <a:pt x="50" y="28"/>
                </a:cubicBezTo>
                <a:cubicBezTo>
                  <a:pt x="46" y="28"/>
                  <a:pt x="46" y="28"/>
                  <a:pt x="46" y="28"/>
                </a:cubicBezTo>
                <a:cubicBezTo>
                  <a:pt x="46" y="25"/>
                  <a:pt x="46" y="25"/>
                  <a:pt x="46" y="25"/>
                </a:cubicBezTo>
                <a:cubicBezTo>
                  <a:pt x="44" y="25"/>
                  <a:pt x="43" y="24"/>
                  <a:pt x="41" y="23"/>
                </a:cubicBezTo>
                <a:cubicBezTo>
                  <a:pt x="39" y="25"/>
                  <a:pt x="39" y="25"/>
                  <a:pt x="39" y="25"/>
                </a:cubicBezTo>
                <a:cubicBezTo>
                  <a:pt x="37" y="22"/>
                  <a:pt x="37" y="22"/>
                  <a:pt x="37" y="22"/>
                </a:cubicBezTo>
                <a:cubicBezTo>
                  <a:pt x="39" y="20"/>
                  <a:pt x="39" y="20"/>
                  <a:pt x="39" y="20"/>
                </a:cubicBezTo>
                <a:cubicBezTo>
                  <a:pt x="38" y="19"/>
                  <a:pt x="37" y="17"/>
                  <a:pt x="37" y="15"/>
                </a:cubicBezTo>
                <a:cubicBezTo>
                  <a:pt x="34" y="15"/>
                  <a:pt x="34" y="15"/>
                  <a:pt x="34" y="15"/>
                </a:cubicBezTo>
                <a:cubicBezTo>
                  <a:pt x="34" y="12"/>
                  <a:pt x="34" y="12"/>
                  <a:pt x="34" y="12"/>
                </a:cubicBezTo>
                <a:cubicBezTo>
                  <a:pt x="37" y="12"/>
                  <a:pt x="37" y="12"/>
                  <a:pt x="37" y="12"/>
                </a:cubicBezTo>
                <a:cubicBezTo>
                  <a:pt x="37" y="10"/>
                  <a:pt x="38" y="9"/>
                  <a:pt x="39" y="7"/>
                </a:cubicBezTo>
                <a:cubicBezTo>
                  <a:pt x="37" y="5"/>
                  <a:pt x="37" y="5"/>
                  <a:pt x="37" y="5"/>
                </a:cubicBezTo>
                <a:cubicBezTo>
                  <a:pt x="39" y="3"/>
                  <a:pt x="39" y="3"/>
                  <a:pt x="39" y="3"/>
                </a:cubicBezTo>
                <a:cubicBezTo>
                  <a:pt x="41" y="5"/>
                  <a:pt x="41" y="5"/>
                  <a:pt x="41" y="5"/>
                </a:cubicBezTo>
                <a:cubicBezTo>
                  <a:pt x="43" y="4"/>
                  <a:pt x="44" y="3"/>
                  <a:pt x="46" y="3"/>
                </a:cubicBezTo>
                <a:cubicBezTo>
                  <a:pt x="46" y="0"/>
                  <a:pt x="46" y="0"/>
                  <a:pt x="46" y="0"/>
                </a:cubicBezTo>
                <a:cubicBezTo>
                  <a:pt x="49" y="0"/>
                  <a:pt x="49" y="0"/>
                  <a:pt x="49" y="0"/>
                </a:cubicBezTo>
                <a:cubicBezTo>
                  <a:pt x="49" y="3"/>
                  <a:pt x="49" y="3"/>
                  <a:pt x="49" y="3"/>
                </a:cubicBezTo>
                <a:cubicBezTo>
                  <a:pt x="51" y="3"/>
                  <a:pt x="53" y="4"/>
                  <a:pt x="54" y="5"/>
                </a:cubicBezTo>
                <a:cubicBezTo>
                  <a:pt x="56" y="3"/>
                  <a:pt x="56" y="3"/>
                  <a:pt x="56" y="3"/>
                </a:cubicBezTo>
                <a:cubicBezTo>
                  <a:pt x="59" y="5"/>
                  <a:pt x="59" y="5"/>
                  <a:pt x="59" y="5"/>
                </a:cubicBezTo>
                <a:cubicBezTo>
                  <a:pt x="57" y="7"/>
                  <a:pt x="57" y="7"/>
                  <a:pt x="57" y="7"/>
                </a:cubicBezTo>
                <a:cubicBezTo>
                  <a:pt x="58" y="8"/>
                  <a:pt x="59" y="10"/>
                  <a:pt x="59" y="12"/>
                </a:cubicBezTo>
                <a:close/>
                <a:moveTo>
                  <a:pt x="48" y="22"/>
                </a:moveTo>
                <a:cubicBezTo>
                  <a:pt x="48" y="22"/>
                  <a:pt x="48" y="22"/>
                  <a:pt x="48" y="22"/>
                </a:cubicBezTo>
                <a:cubicBezTo>
                  <a:pt x="43" y="22"/>
                  <a:pt x="40" y="18"/>
                  <a:pt x="40" y="14"/>
                </a:cubicBezTo>
                <a:cubicBezTo>
                  <a:pt x="40" y="9"/>
                  <a:pt x="43" y="6"/>
                  <a:pt x="48" y="6"/>
                </a:cubicBezTo>
                <a:cubicBezTo>
                  <a:pt x="52" y="6"/>
                  <a:pt x="56" y="9"/>
                  <a:pt x="56" y="14"/>
                </a:cubicBezTo>
                <a:cubicBezTo>
                  <a:pt x="56" y="18"/>
                  <a:pt x="52" y="22"/>
                  <a:pt x="48" y="22"/>
                </a:cubicBezTo>
                <a:close/>
              </a:path>
            </a:pathLst>
          </a:custGeom>
          <a:solidFill>
            <a:schemeClr val="accent5">
              <a:lumMod val="75000"/>
            </a:schemeClr>
          </a:solidFill>
          <a:ln>
            <a:noFill/>
          </a:ln>
          <a:extLst/>
        </p:spPr>
        <p:txBody>
          <a:bodyPr vert="horz" wrap="square" lIns="81887" tIns="40943" rIns="81887" bIns="40943" numCol="1" anchor="t" anchorCtr="0" compatLnSpc="1">
            <a:prstTxWarp prst="textNoShape">
              <a:avLst/>
            </a:prstTxWarp>
          </a:bodyPr>
          <a:lstStyle/>
          <a:p>
            <a:endParaRPr lang="zh-CN" altLang="en-US"/>
          </a:p>
        </p:txBody>
      </p:sp>
      <p:sp>
        <p:nvSpPr>
          <p:cNvPr id="65" name="Freeform 45"/>
          <p:cNvSpPr>
            <a:spLocks noEditPoints="1"/>
          </p:cNvSpPr>
          <p:nvPr/>
        </p:nvSpPr>
        <p:spPr bwMode="auto">
          <a:xfrm>
            <a:off x="9130370" y="3407277"/>
            <a:ext cx="286396" cy="316333"/>
          </a:xfrm>
          <a:custGeom>
            <a:avLst/>
            <a:gdLst>
              <a:gd name="T0" fmla="*/ 40 w 46"/>
              <a:gd name="T1" fmla="*/ 28 h 51"/>
              <a:gd name="T2" fmla="*/ 35 w 46"/>
              <a:gd name="T3" fmla="*/ 41 h 51"/>
              <a:gd name="T4" fmla="*/ 34 w 46"/>
              <a:gd name="T5" fmla="*/ 34 h 51"/>
              <a:gd name="T6" fmla="*/ 29 w 46"/>
              <a:gd name="T7" fmla="*/ 30 h 51"/>
              <a:gd name="T8" fmla="*/ 29 w 46"/>
              <a:gd name="T9" fmla="*/ 30 h 51"/>
              <a:gd name="T10" fmla="*/ 27 w 46"/>
              <a:gd name="T11" fmla="*/ 30 h 51"/>
              <a:gd name="T12" fmla="*/ 25 w 46"/>
              <a:gd name="T13" fmla="*/ 35 h 51"/>
              <a:gd name="T14" fmla="*/ 24 w 46"/>
              <a:gd name="T15" fmla="*/ 38 h 51"/>
              <a:gd name="T16" fmla="*/ 24 w 46"/>
              <a:gd name="T17" fmla="*/ 32 h 51"/>
              <a:gd name="T18" fmla="*/ 24 w 46"/>
              <a:gd name="T19" fmla="*/ 31 h 51"/>
              <a:gd name="T20" fmla="*/ 23 w 46"/>
              <a:gd name="T21" fmla="*/ 30 h 51"/>
              <a:gd name="T22" fmla="*/ 22 w 46"/>
              <a:gd name="T23" fmla="*/ 31 h 51"/>
              <a:gd name="T24" fmla="*/ 22 w 46"/>
              <a:gd name="T25" fmla="*/ 32 h 51"/>
              <a:gd name="T26" fmla="*/ 21 w 46"/>
              <a:gd name="T27" fmla="*/ 38 h 51"/>
              <a:gd name="T28" fmla="*/ 20 w 46"/>
              <a:gd name="T29" fmla="*/ 35 h 51"/>
              <a:gd name="T30" fmla="*/ 19 w 46"/>
              <a:gd name="T31" fmla="*/ 30 h 51"/>
              <a:gd name="T32" fmla="*/ 15 w 46"/>
              <a:gd name="T33" fmla="*/ 30 h 51"/>
              <a:gd name="T34" fmla="*/ 15 w 46"/>
              <a:gd name="T35" fmla="*/ 30 h 51"/>
              <a:gd name="T36" fmla="*/ 11 w 46"/>
              <a:gd name="T37" fmla="*/ 34 h 51"/>
              <a:gd name="T38" fmla="*/ 10 w 46"/>
              <a:gd name="T39" fmla="*/ 41 h 51"/>
              <a:gd name="T40" fmla="*/ 5 w 46"/>
              <a:gd name="T41" fmla="*/ 28 h 51"/>
              <a:gd name="T42" fmla="*/ 23 w 46"/>
              <a:gd name="T43" fmla="*/ 11 h 51"/>
              <a:gd name="T44" fmla="*/ 23 w 46"/>
              <a:gd name="T45" fmla="*/ 14 h 51"/>
              <a:gd name="T46" fmla="*/ 25 w 46"/>
              <a:gd name="T47" fmla="*/ 15 h 51"/>
              <a:gd name="T48" fmla="*/ 28 w 46"/>
              <a:gd name="T49" fmla="*/ 13 h 51"/>
              <a:gd name="T50" fmla="*/ 32 w 46"/>
              <a:gd name="T51" fmla="*/ 11 h 51"/>
              <a:gd name="T52" fmla="*/ 34 w 46"/>
              <a:gd name="T53" fmla="*/ 9 h 51"/>
              <a:gd name="T54" fmla="*/ 34 w 46"/>
              <a:gd name="T55" fmla="*/ 7 h 51"/>
              <a:gd name="T56" fmla="*/ 32 w 46"/>
              <a:gd name="T57" fmla="*/ 5 h 51"/>
              <a:gd name="T58" fmla="*/ 28 w 46"/>
              <a:gd name="T59" fmla="*/ 3 h 51"/>
              <a:gd name="T60" fmla="*/ 25 w 46"/>
              <a:gd name="T61" fmla="*/ 1 h 51"/>
              <a:gd name="T62" fmla="*/ 23 w 46"/>
              <a:gd name="T63" fmla="*/ 2 h 51"/>
              <a:gd name="T64" fmla="*/ 23 w 46"/>
              <a:gd name="T65" fmla="*/ 5 h 51"/>
              <a:gd name="T66" fmla="*/ 0 w 46"/>
              <a:gd name="T67" fmla="*/ 28 h 51"/>
              <a:gd name="T68" fmla="*/ 23 w 46"/>
              <a:gd name="T69" fmla="*/ 51 h 51"/>
              <a:gd name="T70" fmla="*/ 46 w 46"/>
              <a:gd name="T71" fmla="*/ 28 h 51"/>
              <a:gd name="T72" fmla="*/ 40 w 46"/>
              <a:gd name="T73" fmla="*/ 28 h 51"/>
              <a:gd name="T74" fmla="*/ 23 w 46"/>
              <a:gd name="T75" fmla="*/ 19 h 51"/>
              <a:gd name="T76" fmla="*/ 28 w 46"/>
              <a:gd name="T77" fmla="*/ 24 h 51"/>
              <a:gd name="T78" fmla="*/ 23 w 46"/>
              <a:gd name="T79" fmla="*/ 29 h 51"/>
              <a:gd name="T80" fmla="*/ 17 w 46"/>
              <a:gd name="T81" fmla="*/ 24 h 51"/>
              <a:gd name="T82" fmla="*/ 23 w 46"/>
              <a:gd name="T83" fmla="*/ 19 h 51"/>
              <a:gd name="T84" fmla="*/ 30 w 46"/>
              <a:gd name="T85" fmla="*/ 37 h 51"/>
              <a:gd name="T86" fmla="*/ 30 w 46"/>
              <a:gd name="T87" fmla="*/ 37 h 51"/>
              <a:gd name="T88" fmla="*/ 30 w 46"/>
              <a:gd name="T89" fmla="*/ 37 h 51"/>
              <a:gd name="T90" fmla="*/ 30 w 46"/>
              <a:gd name="T91" fmla="*/ 44 h 51"/>
              <a:gd name="T92" fmla="*/ 30 w 46"/>
              <a:gd name="T93" fmla="*/ 44 h 51"/>
              <a:gd name="T94" fmla="*/ 29 w 46"/>
              <a:gd name="T95" fmla="*/ 37 h 51"/>
              <a:gd name="T96" fmla="*/ 30 w 46"/>
              <a:gd name="T97" fmla="*/ 37 h 51"/>
              <a:gd name="T98" fmla="*/ 15 w 46"/>
              <a:gd name="T99" fmla="*/ 37 h 51"/>
              <a:gd name="T100" fmla="*/ 15 w 46"/>
              <a:gd name="T101" fmla="*/ 37 h 51"/>
              <a:gd name="T102" fmla="*/ 15 w 46"/>
              <a:gd name="T103" fmla="*/ 44 h 51"/>
              <a:gd name="T104" fmla="*/ 14 w 46"/>
              <a:gd name="T105" fmla="*/ 44 h 51"/>
              <a:gd name="T106" fmla="*/ 14 w 46"/>
              <a:gd name="T107" fmla="*/ 37 h 51"/>
              <a:gd name="T108" fmla="*/ 15 w 46"/>
              <a:gd name="T109" fmla="*/ 37 h 5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Lst>
            <a:rect l="0" t="0" r="r" b="b"/>
            <a:pathLst>
              <a:path w="46" h="51">
                <a:moveTo>
                  <a:pt x="40" y="28"/>
                </a:moveTo>
                <a:cubicBezTo>
                  <a:pt x="40" y="33"/>
                  <a:pt x="38" y="38"/>
                  <a:pt x="35" y="41"/>
                </a:cubicBezTo>
                <a:cubicBezTo>
                  <a:pt x="34" y="38"/>
                  <a:pt x="34" y="35"/>
                  <a:pt x="34" y="34"/>
                </a:cubicBezTo>
                <a:cubicBezTo>
                  <a:pt x="33" y="31"/>
                  <a:pt x="30" y="30"/>
                  <a:pt x="29" y="30"/>
                </a:cubicBezTo>
                <a:cubicBezTo>
                  <a:pt x="29" y="30"/>
                  <a:pt x="29" y="30"/>
                  <a:pt x="29" y="30"/>
                </a:cubicBezTo>
                <a:cubicBezTo>
                  <a:pt x="27" y="30"/>
                  <a:pt x="27" y="30"/>
                  <a:pt x="27" y="30"/>
                </a:cubicBezTo>
                <a:cubicBezTo>
                  <a:pt x="25" y="35"/>
                  <a:pt x="25" y="35"/>
                  <a:pt x="25" y="35"/>
                </a:cubicBezTo>
                <a:cubicBezTo>
                  <a:pt x="24" y="38"/>
                  <a:pt x="24" y="38"/>
                  <a:pt x="24" y="38"/>
                </a:cubicBezTo>
                <a:cubicBezTo>
                  <a:pt x="24" y="32"/>
                  <a:pt x="24" y="32"/>
                  <a:pt x="24" y="32"/>
                </a:cubicBezTo>
                <a:cubicBezTo>
                  <a:pt x="24" y="32"/>
                  <a:pt x="24" y="31"/>
                  <a:pt x="24" y="31"/>
                </a:cubicBezTo>
                <a:cubicBezTo>
                  <a:pt x="24" y="31"/>
                  <a:pt x="23" y="30"/>
                  <a:pt x="23" y="30"/>
                </a:cubicBezTo>
                <a:cubicBezTo>
                  <a:pt x="22" y="30"/>
                  <a:pt x="22" y="31"/>
                  <a:pt x="22" y="31"/>
                </a:cubicBezTo>
                <a:cubicBezTo>
                  <a:pt x="22" y="31"/>
                  <a:pt x="22" y="32"/>
                  <a:pt x="22" y="32"/>
                </a:cubicBezTo>
                <a:cubicBezTo>
                  <a:pt x="21" y="38"/>
                  <a:pt x="21" y="38"/>
                  <a:pt x="21" y="38"/>
                </a:cubicBezTo>
                <a:cubicBezTo>
                  <a:pt x="20" y="35"/>
                  <a:pt x="20" y="35"/>
                  <a:pt x="20" y="35"/>
                </a:cubicBezTo>
                <a:cubicBezTo>
                  <a:pt x="19" y="30"/>
                  <a:pt x="19" y="30"/>
                  <a:pt x="19" y="30"/>
                </a:cubicBezTo>
                <a:cubicBezTo>
                  <a:pt x="15" y="30"/>
                  <a:pt x="15" y="30"/>
                  <a:pt x="15" y="30"/>
                </a:cubicBezTo>
                <a:cubicBezTo>
                  <a:pt x="15" y="30"/>
                  <a:pt x="15" y="30"/>
                  <a:pt x="15" y="30"/>
                </a:cubicBezTo>
                <a:cubicBezTo>
                  <a:pt x="13" y="31"/>
                  <a:pt x="11" y="31"/>
                  <a:pt x="11" y="34"/>
                </a:cubicBezTo>
                <a:cubicBezTo>
                  <a:pt x="10" y="35"/>
                  <a:pt x="10" y="37"/>
                  <a:pt x="10" y="41"/>
                </a:cubicBezTo>
                <a:cubicBezTo>
                  <a:pt x="7" y="37"/>
                  <a:pt x="5" y="33"/>
                  <a:pt x="5" y="28"/>
                </a:cubicBezTo>
                <a:cubicBezTo>
                  <a:pt x="5" y="19"/>
                  <a:pt x="13" y="11"/>
                  <a:pt x="23" y="11"/>
                </a:cubicBezTo>
                <a:cubicBezTo>
                  <a:pt x="23" y="14"/>
                  <a:pt x="23" y="14"/>
                  <a:pt x="23" y="14"/>
                </a:cubicBezTo>
                <a:cubicBezTo>
                  <a:pt x="23" y="15"/>
                  <a:pt x="24" y="15"/>
                  <a:pt x="25" y="15"/>
                </a:cubicBezTo>
                <a:cubicBezTo>
                  <a:pt x="28" y="13"/>
                  <a:pt x="28" y="13"/>
                  <a:pt x="28" y="13"/>
                </a:cubicBezTo>
                <a:cubicBezTo>
                  <a:pt x="29" y="12"/>
                  <a:pt x="30" y="11"/>
                  <a:pt x="32" y="11"/>
                </a:cubicBezTo>
                <a:cubicBezTo>
                  <a:pt x="34" y="9"/>
                  <a:pt x="34" y="9"/>
                  <a:pt x="34" y="9"/>
                </a:cubicBezTo>
                <a:cubicBezTo>
                  <a:pt x="36" y="8"/>
                  <a:pt x="36" y="7"/>
                  <a:pt x="34" y="7"/>
                </a:cubicBezTo>
                <a:cubicBezTo>
                  <a:pt x="32" y="5"/>
                  <a:pt x="32" y="5"/>
                  <a:pt x="32" y="5"/>
                </a:cubicBezTo>
                <a:cubicBezTo>
                  <a:pt x="30" y="4"/>
                  <a:pt x="29" y="3"/>
                  <a:pt x="28" y="3"/>
                </a:cubicBezTo>
                <a:cubicBezTo>
                  <a:pt x="25" y="1"/>
                  <a:pt x="25" y="1"/>
                  <a:pt x="25" y="1"/>
                </a:cubicBezTo>
                <a:cubicBezTo>
                  <a:pt x="24" y="0"/>
                  <a:pt x="23" y="1"/>
                  <a:pt x="23" y="2"/>
                </a:cubicBezTo>
                <a:cubicBezTo>
                  <a:pt x="23" y="5"/>
                  <a:pt x="23" y="5"/>
                  <a:pt x="23" y="5"/>
                </a:cubicBezTo>
                <a:cubicBezTo>
                  <a:pt x="10" y="5"/>
                  <a:pt x="0" y="16"/>
                  <a:pt x="0" y="28"/>
                </a:cubicBezTo>
                <a:cubicBezTo>
                  <a:pt x="0" y="41"/>
                  <a:pt x="10" y="51"/>
                  <a:pt x="23" y="51"/>
                </a:cubicBezTo>
                <a:cubicBezTo>
                  <a:pt x="35" y="51"/>
                  <a:pt x="46" y="41"/>
                  <a:pt x="46" y="28"/>
                </a:cubicBezTo>
                <a:cubicBezTo>
                  <a:pt x="40" y="28"/>
                  <a:pt x="40" y="28"/>
                  <a:pt x="40" y="28"/>
                </a:cubicBezTo>
                <a:close/>
                <a:moveTo>
                  <a:pt x="23" y="19"/>
                </a:moveTo>
                <a:cubicBezTo>
                  <a:pt x="26" y="19"/>
                  <a:pt x="28" y="21"/>
                  <a:pt x="28" y="24"/>
                </a:cubicBezTo>
                <a:cubicBezTo>
                  <a:pt x="28" y="27"/>
                  <a:pt x="26" y="29"/>
                  <a:pt x="23" y="29"/>
                </a:cubicBezTo>
                <a:cubicBezTo>
                  <a:pt x="20" y="29"/>
                  <a:pt x="17" y="27"/>
                  <a:pt x="17" y="24"/>
                </a:cubicBezTo>
                <a:cubicBezTo>
                  <a:pt x="17" y="21"/>
                  <a:pt x="20" y="19"/>
                  <a:pt x="23" y="19"/>
                </a:cubicBezTo>
                <a:close/>
                <a:moveTo>
                  <a:pt x="30" y="37"/>
                </a:moveTo>
                <a:cubicBezTo>
                  <a:pt x="30" y="37"/>
                  <a:pt x="30" y="37"/>
                  <a:pt x="30" y="37"/>
                </a:cubicBezTo>
                <a:cubicBezTo>
                  <a:pt x="30" y="37"/>
                  <a:pt x="30" y="37"/>
                  <a:pt x="30" y="37"/>
                </a:cubicBezTo>
                <a:cubicBezTo>
                  <a:pt x="30" y="44"/>
                  <a:pt x="30" y="44"/>
                  <a:pt x="30" y="44"/>
                </a:cubicBezTo>
                <a:cubicBezTo>
                  <a:pt x="30" y="44"/>
                  <a:pt x="30" y="44"/>
                  <a:pt x="30" y="44"/>
                </a:cubicBezTo>
                <a:cubicBezTo>
                  <a:pt x="29" y="37"/>
                  <a:pt x="29" y="37"/>
                  <a:pt x="29" y="37"/>
                </a:cubicBezTo>
                <a:cubicBezTo>
                  <a:pt x="30" y="37"/>
                  <a:pt x="30" y="37"/>
                  <a:pt x="30" y="37"/>
                </a:cubicBezTo>
                <a:close/>
                <a:moveTo>
                  <a:pt x="15" y="37"/>
                </a:moveTo>
                <a:cubicBezTo>
                  <a:pt x="15" y="37"/>
                  <a:pt x="15" y="37"/>
                  <a:pt x="15" y="37"/>
                </a:cubicBezTo>
                <a:cubicBezTo>
                  <a:pt x="15" y="44"/>
                  <a:pt x="15" y="44"/>
                  <a:pt x="15" y="44"/>
                </a:cubicBezTo>
                <a:cubicBezTo>
                  <a:pt x="15" y="44"/>
                  <a:pt x="14" y="44"/>
                  <a:pt x="14" y="44"/>
                </a:cubicBezTo>
                <a:cubicBezTo>
                  <a:pt x="14" y="37"/>
                  <a:pt x="14" y="37"/>
                  <a:pt x="14" y="37"/>
                </a:cubicBezTo>
                <a:cubicBezTo>
                  <a:pt x="14" y="37"/>
                  <a:pt x="14" y="37"/>
                  <a:pt x="15" y="37"/>
                </a:cubicBezTo>
                <a:close/>
              </a:path>
            </a:pathLst>
          </a:custGeom>
          <a:solidFill>
            <a:schemeClr val="accent1">
              <a:lumMod val="75000"/>
            </a:schemeClr>
          </a:solidFill>
          <a:ln>
            <a:noFill/>
          </a:ln>
          <a:extLst/>
        </p:spPr>
        <p:txBody>
          <a:bodyPr vert="horz" wrap="square" lIns="81887" tIns="40943" rIns="81887" bIns="40943" numCol="1" anchor="t" anchorCtr="0" compatLnSpc="1">
            <a:prstTxWarp prst="textNoShape">
              <a:avLst/>
            </a:prstTxWarp>
          </a:bodyPr>
          <a:lstStyle/>
          <a:p>
            <a:endParaRPr lang="zh-CN" altLang="en-US"/>
          </a:p>
        </p:txBody>
      </p:sp>
      <p:sp>
        <p:nvSpPr>
          <p:cNvPr id="66" name="TextBox 65"/>
          <p:cNvSpPr txBox="1"/>
          <p:nvPr/>
        </p:nvSpPr>
        <p:spPr>
          <a:xfrm>
            <a:off x="2197569" y="4340505"/>
            <a:ext cx="1883794" cy="138498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1431" tIns="45716" rIns="91431" bIns="45716">
            <a:spAutoFit/>
          </a:bodyPr>
          <a:lstStyle>
            <a:defPPr>
              <a:defRPr lang="zh-CN"/>
            </a:defPPr>
            <a:lvl1pPr>
              <a:lnSpc>
                <a:spcPct val="130000"/>
              </a:lnSpc>
              <a:spcBef>
                <a:spcPct val="0"/>
              </a:spcBef>
              <a:buFont typeface="Arial" charset="0"/>
              <a:buNone/>
              <a:defRPr sz="1400">
                <a:solidFill>
                  <a:schemeClr val="tx1">
                    <a:lumMod val="75000"/>
                    <a:lumOff val="25000"/>
                  </a:schemeClr>
                </a:solidFill>
                <a:latin typeface="微软雅黑" pitchFamily="34" charset="-122"/>
                <a:ea typeface="微软雅黑" pitchFamily="34" charset="-122"/>
              </a:defRPr>
            </a:lvl1pPr>
            <a:lvl2pPr marL="742950" indent="-285750">
              <a:spcBef>
                <a:spcPct val="20000"/>
              </a:spcBef>
              <a:buFont typeface="Arial" charset="0"/>
              <a:buChar char="–"/>
              <a:defRPr sz="2800">
                <a:latin typeface="微软雅黑" pitchFamily="34" charset="-122"/>
                <a:ea typeface="微软雅黑" pitchFamily="34" charset="-122"/>
              </a:defRPr>
            </a:lvl2pPr>
            <a:lvl3pPr marL="1143000" indent="-228600">
              <a:spcBef>
                <a:spcPct val="20000"/>
              </a:spcBef>
              <a:buFont typeface="Arial" charset="0"/>
              <a:buChar char="•"/>
              <a:defRPr sz="2400">
                <a:latin typeface="微软雅黑" pitchFamily="34" charset="-122"/>
                <a:ea typeface="微软雅黑" pitchFamily="34" charset="-122"/>
              </a:defRPr>
            </a:lvl3pPr>
            <a:lvl4pPr marL="1600200" indent="-228600">
              <a:spcBef>
                <a:spcPct val="20000"/>
              </a:spcBef>
              <a:buFont typeface="Arial" charset="0"/>
              <a:buChar char="–"/>
              <a:defRPr sz="2000">
                <a:latin typeface="微软雅黑" pitchFamily="34" charset="-122"/>
                <a:ea typeface="微软雅黑" pitchFamily="34" charset="-122"/>
              </a:defRPr>
            </a:lvl4pPr>
            <a:lvl5pPr marL="2057400" indent="-228600">
              <a:spcBef>
                <a:spcPct val="20000"/>
              </a:spcBef>
              <a:buFont typeface="Arial" charset="0"/>
              <a:buChar char="»"/>
              <a:defRPr sz="2000">
                <a:latin typeface="微软雅黑" pitchFamily="34" charset="-122"/>
                <a:ea typeface="微软雅黑" pitchFamily="34" charset="-122"/>
              </a:defRPr>
            </a:lvl5pPr>
            <a:lvl6pPr marL="2514600" indent="-228600" eaLnBrk="0" fontAlgn="base" hangingPunct="0">
              <a:spcBef>
                <a:spcPct val="20000"/>
              </a:spcBef>
              <a:spcAft>
                <a:spcPct val="0"/>
              </a:spcAft>
              <a:buFont typeface="Arial" charset="0"/>
              <a:buChar char="»"/>
              <a:defRPr sz="2000">
                <a:latin typeface="微软雅黑" pitchFamily="34" charset="-122"/>
                <a:ea typeface="微软雅黑" pitchFamily="34" charset="-122"/>
              </a:defRPr>
            </a:lvl6pPr>
            <a:lvl7pPr marL="2971800" indent="-228600" eaLnBrk="0" fontAlgn="base" hangingPunct="0">
              <a:spcBef>
                <a:spcPct val="20000"/>
              </a:spcBef>
              <a:spcAft>
                <a:spcPct val="0"/>
              </a:spcAft>
              <a:buFont typeface="Arial" charset="0"/>
              <a:buChar char="»"/>
              <a:defRPr sz="2000">
                <a:latin typeface="微软雅黑" pitchFamily="34" charset="-122"/>
                <a:ea typeface="微软雅黑" pitchFamily="34" charset="-122"/>
              </a:defRPr>
            </a:lvl7pPr>
            <a:lvl8pPr marL="3429000" indent="-228600" eaLnBrk="0" fontAlgn="base" hangingPunct="0">
              <a:spcBef>
                <a:spcPct val="20000"/>
              </a:spcBef>
              <a:spcAft>
                <a:spcPct val="0"/>
              </a:spcAft>
              <a:buFont typeface="Arial" charset="0"/>
              <a:buChar char="»"/>
              <a:defRPr sz="2000">
                <a:latin typeface="微软雅黑" pitchFamily="34" charset="-122"/>
                <a:ea typeface="微软雅黑" pitchFamily="34" charset="-122"/>
              </a:defRPr>
            </a:lvl8pPr>
            <a:lvl9pPr marL="3886200" indent="-228600" eaLnBrk="0" fontAlgn="base" hangingPunct="0">
              <a:spcBef>
                <a:spcPct val="20000"/>
              </a:spcBef>
              <a:spcAft>
                <a:spcPct val="0"/>
              </a:spcAft>
              <a:buFont typeface="Arial" charset="0"/>
              <a:buChar char="»"/>
              <a:defRPr sz="2000">
                <a:latin typeface="微软雅黑" pitchFamily="34" charset="-122"/>
                <a:ea typeface="微软雅黑" pitchFamily="34" charset="-122"/>
              </a:defRPr>
            </a:lvl9pPr>
          </a:lstStyle>
          <a:p>
            <a:pPr>
              <a:lnSpc>
                <a:spcPct val="120000"/>
              </a:lnSpc>
            </a:pPr>
            <a:r>
              <a:rPr lang="zh-CN" altLang="en-US" dirty="0">
                <a:solidFill>
                  <a:schemeClr val="tx1">
                    <a:lumMod val="65000"/>
                    <a:lumOff val="35000"/>
                  </a:schemeClr>
                </a:solidFill>
              </a:rPr>
              <a:t>您的内容打在这里，或者通过复制您的文本后。您的内容打在这里，或者通过复制您的文本后。</a:t>
            </a:r>
          </a:p>
        </p:txBody>
      </p:sp>
      <p:sp>
        <p:nvSpPr>
          <p:cNvPr id="67" name="TextBox 66"/>
          <p:cNvSpPr txBox="1"/>
          <p:nvPr/>
        </p:nvSpPr>
        <p:spPr>
          <a:xfrm>
            <a:off x="2209155" y="3998566"/>
            <a:ext cx="1569660" cy="369332"/>
          </a:xfrm>
          <a:prstGeom prst="rect">
            <a:avLst/>
          </a:prstGeom>
          <a:noFill/>
        </p:spPr>
        <p:txBody>
          <a:bodyPr wrap="none" rtlCol="0">
            <a:spAutoFit/>
          </a:bodyPr>
          <a:lstStyle>
            <a:defPPr>
              <a:defRPr lang="zh-CN"/>
            </a:defPPr>
            <a:lvl1pPr>
              <a:defRPr sz="2000" b="1">
                <a:solidFill>
                  <a:schemeClr val="tx1">
                    <a:lumMod val="75000"/>
                    <a:lumOff val="25000"/>
                  </a:schemeClr>
                </a:solidFill>
                <a:latin typeface="微软雅黑" pitchFamily="34" charset="-122"/>
                <a:ea typeface="微软雅黑" pitchFamily="34" charset="-122"/>
              </a:defRPr>
            </a:lvl1pPr>
          </a:lstStyle>
          <a:p>
            <a:pPr>
              <a:spcBef>
                <a:spcPct val="0"/>
              </a:spcBef>
              <a:buFont typeface="Arial" charset="0"/>
              <a:buNone/>
            </a:pPr>
            <a:r>
              <a:rPr lang="zh-CN" altLang="en-US" sz="1800" dirty="0">
                <a:solidFill>
                  <a:schemeClr val="tx1">
                    <a:lumMod val="65000"/>
                    <a:lumOff val="35000"/>
                  </a:schemeClr>
                </a:solidFill>
                <a:cs typeface="Arial" panose="020B0604020202020204" pitchFamily="34" charset="0"/>
              </a:rPr>
              <a:t>点击输入标题</a:t>
            </a:r>
          </a:p>
        </p:txBody>
      </p:sp>
      <p:sp>
        <p:nvSpPr>
          <p:cNvPr id="68" name="TextBox 67"/>
          <p:cNvSpPr txBox="1"/>
          <p:nvPr/>
        </p:nvSpPr>
        <p:spPr>
          <a:xfrm>
            <a:off x="4285801" y="4340505"/>
            <a:ext cx="1883794" cy="137534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1431" tIns="45716" rIns="91431" bIns="45716">
            <a:spAutoFit/>
          </a:bodyPr>
          <a:lstStyle>
            <a:defPPr>
              <a:defRPr lang="zh-CN"/>
            </a:defPPr>
            <a:lvl1pPr>
              <a:lnSpc>
                <a:spcPct val="120000"/>
              </a:lnSpc>
              <a:spcBef>
                <a:spcPct val="0"/>
              </a:spcBef>
              <a:buFont typeface="Arial" charset="0"/>
              <a:buNone/>
              <a:defRPr sz="1400">
                <a:solidFill>
                  <a:schemeClr val="tx1">
                    <a:lumMod val="75000"/>
                    <a:lumOff val="25000"/>
                  </a:schemeClr>
                </a:solidFill>
                <a:latin typeface="微软雅黑" pitchFamily="34" charset="-122"/>
                <a:ea typeface="微软雅黑" pitchFamily="34" charset="-122"/>
              </a:defRPr>
            </a:lvl1pPr>
            <a:lvl2pPr marL="742950" indent="-285750">
              <a:spcBef>
                <a:spcPct val="20000"/>
              </a:spcBef>
              <a:buFont typeface="Arial" charset="0"/>
              <a:buChar char="–"/>
              <a:defRPr sz="2800">
                <a:latin typeface="微软雅黑" pitchFamily="34" charset="-122"/>
                <a:ea typeface="微软雅黑" pitchFamily="34" charset="-122"/>
              </a:defRPr>
            </a:lvl2pPr>
            <a:lvl3pPr marL="1143000" indent="-228600">
              <a:spcBef>
                <a:spcPct val="20000"/>
              </a:spcBef>
              <a:buFont typeface="Arial" charset="0"/>
              <a:buChar char="•"/>
              <a:defRPr sz="2400">
                <a:latin typeface="微软雅黑" pitchFamily="34" charset="-122"/>
                <a:ea typeface="微软雅黑" pitchFamily="34" charset="-122"/>
              </a:defRPr>
            </a:lvl3pPr>
            <a:lvl4pPr marL="1600200" indent="-228600">
              <a:spcBef>
                <a:spcPct val="20000"/>
              </a:spcBef>
              <a:buFont typeface="Arial" charset="0"/>
              <a:buChar char="–"/>
              <a:defRPr sz="2000">
                <a:latin typeface="微软雅黑" pitchFamily="34" charset="-122"/>
                <a:ea typeface="微软雅黑" pitchFamily="34" charset="-122"/>
              </a:defRPr>
            </a:lvl4pPr>
            <a:lvl5pPr marL="2057400" indent="-228600">
              <a:spcBef>
                <a:spcPct val="20000"/>
              </a:spcBef>
              <a:buFont typeface="Arial" charset="0"/>
              <a:buChar char="»"/>
              <a:defRPr sz="2000">
                <a:latin typeface="微软雅黑" pitchFamily="34" charset="-122"/>
                <a:ea typeface="微软雅黑" pitchFamily="34" charset="-122"/>
              </a:defRPr>
            </a:lvl5pPr>
            <a:lvl6pPr marL="2514600" indent="-228600" eaLnBrk="0" fontAlgn="base" hangingPunct="0">
              <a:spcBef>
                <a:spcPct val="20000"/>
              </a:spcBef>
              <a:spcAft>
                <a:spcPct val="0"/>
              </a:spcAft>
              <a:buFont typeface="Arial" charset="0"/>
              <a:buChar char="»"/>
              <a:defRPr sz="2000">
                <a:latin typeface="微软雅黑" pitchFamily="34" charset="-122"/>
                <a:ea typeface="微软雅黑" pitchFamily="34" charset="-122"/>
              </a:defRPr>
            </a:lvl6pPr>
            <a:lvl7pPr marL="2971800" indent="-228600" eaLnBrk="0" fontAlgn="base" hangingPunct="0">
              <a:spcBef>
                <a:spcPct val="20000"/>
              </a:spcBef>
              <a:spcAft>
                <a:spcPct val="0"/>
              </a:spcAft>
              <a:buFont typeface="Arial" charset="0"/>
              <a:buChar char="»"/>
              <a:defRPr sz="2000">
                <a:latin typeface="微软雅黑" pitchFamily="34" charset="-122"/>
                <a:ea typeface="微软雅黑" pitchFamily="34" charset="-122"/>
              </a:defRPr>
            </a:lvl7pPr>
            <a:lvl8pPr marL="3429000" indent="-228600" eaLnBrk="0" fontAlgn="base" hangingPunct="0">
              <a:spcBef>
                <a:spcPct val="20000"/>
              </a:spcBef>
              <a:spcAft>
                <a:spcPct val="0"/>
              </a:spcAft>
              <a:buFont typeface="Arial" charset="0"/>
              <a:buChar char="»"/>
              <a:defRPr sz="2000">
                <a:latin typeface="微软雅黑" pitchFamily="34" charset="-122"/>
                <a:ea typeface="微软雅黑" pitchFamily="34" charset="-122"/>
              </a:defRPr>
            </a:lvl8pPr>
            <a:lvl9pPr marL="3886200" indent="-228600" eaLnBrk="0" fontAlgn="base" hangingPunct="0">
              <a:spcBef>
                <a:spcPct val="20000"/>
              </a:spcBef>
              <a:spcAft>
                <a:spcPct val="0"/>
              </a:spcAft>
              <a:buFont typeface="Arial" charset="0"/>
              <a:buChar char="»"/>
              <a:defRPr sz="2000">
                <a:latin typeface="微软雅黑" pitchFamily="34" charset="-122"/>
                <a:ea typeface="微软雅黑" pitchFamily="34" charset="-122"/>
              </a:defRPr>
            </a:lvl9pPr>
          </a:lstStyle>
          <a:p>
            <a:r>
              <a:rPr lang="zh-CN" altLang="en-US" dirty="0">
                <a:solidFill>
                  <a:schemeClr val="tx1">
                    <a:lumMod val="65000"/>
                    <a:lumOff val="35000"/>
                  </a:schemeClr>
                </a:solidFill>
              </a:rPr>
              <a:t>您的内容打在这里，或者通过复制您的文本后。您的内容打在这里，或者通过复制您的文本后。</a:t>
            </a:r>
          </a:p>
        </p:txBody>
      </p:sp>
      <p:sp>
        <p:nvSpPr>
          <p:cNvPr id="69" name="TextBox 68"/>
          <p:cNvSpPr txBox="1"/>
          <p:nvPr/>
        </p:nvSpPr>
        <p:spPr>
          <a:xfrm>
            <a:off x="4297387" y="4032433"/>
            <a:ext cx="1569660" cy="369332"/>
          </a:xfrm>
          <a:prstGeom prst="rect">
            <a:avLst/>
          </a:prstGeom>
          <a:noFill/>
        </p:spPr>
        <p:txBody>
          <a:bodyPr wrap="none" rtlCol="0">
            <a:spAutoFit/>
          </a:bodyPr>
          <a:lstStyle>
            <a:defPPr>
              <a:defRPr lang="zh-CN"/>
            </a:defPPr>
            <a:lvl1pPr>
              <a:defRPr sz="2000" b="1">
                <a:solidFill>
                  <a:schemeClr val="tx1">
                    <a:lumMod val="75000"/>
                    <a:lumOff val="25000"/>
                  </a:schemeClr>
                </a:solidFill>
                <a:latin typeface="微软雅黑" pitchFamily="34" charset="-122"/>
                <a:ea typeface="微软雅黑" pitchFamily="34" charset="-122"/>
              </a:defRPr>
            </a:lvl1pPr>
          </a:lstStyle>
          <a:p>
            <a:pPr>
              <a:spcBef>
                <a:spcPct val="0"/>
              </a:spcBef>
              <a:buFont typeface="Arial" charset="0"/>
              <a:buNone/>
            </a:pPr>
            <a:r>
              <a:rPr lang="zh-CN" altLang="en-US" sz="1800" dirty="0">
                <a:solidFill>
                  <a:schemeClr val="tx1">
                    <a:lumMod val="65000"/>
                    <a:lumOff val="35000"/>
                  </a:schemeClr>
                </a:solidFill>
                <a:cs typeface="Arial" panose="020B0604020202020204" pitchFamily="34" charset="0"/>
              </a:rPr>
              <a:t>点击输入标题</a:t>
            </a:r>
          </a:p>
        </p:txBody>
      </p:sp>
      <p:sp>
        <p:nvSpPr>
          <p:cNvPr id="70" name="TextBox 69"/>
          <p:cNvSpPr txBox="1"/>
          <p:nvPr/>
        </p:nvSpPr>
        <p:spPr>
          <a:xfrm>
            <a:off x="6374033" y="4340505"/>
            <a:ext cx="1883794" cy="137534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1431" tIns="45716" rIns="91431" bIns="45716">
            <a:spAutoFit/>
          </a:bodyPr>
          <a:lstStyle>
            <a:defPPr>
              <a:defRPr lang="zh-CN"/>
            </a:defPPr>
            <a:lvl1pPr>
              <a:lnSpc>
                <a:spcPct val="120000"/>
              </a:lnSpc>
              <a:spcBef>
                <a:spcPct val="0"/>
              </a:spcBef>
              <a:buFont typeface="Arial" charset="0"/>
              <a:buNone/>
              <a:defRPr sz="1400">
                <a:solidFill>
                  <a:schemeClr val="tx1">
                    <a:lumMod val="75000"/>
                    <a:lumOff val="25000"/>
                  </a:schemeClr>
                </a:solidFill>
                <a:latin typeface="微软雅黑" pitchFamily="34" charset="-122"/>
                <a:ea typeface="微软雅黑" pitchFamily="34" charset="-122"/>
              </a:defRPr>
            </a:lvl1pPr>
            <a:lvl2pPr marL="742950" indent="-285750">
              <a:spcBef>
                <a:spcPct val="20000"/>
              </a:spcBef>
              <a:buFont typeface="Arial" charset="0"/>
              <a:buChar char="–"/>
              <a:defRPr sz="2800">
                <a:latin typeface="微软雅黑" pitchFamily="34" charset="-122"/>
                <a:ea typeface="微软雅黑" pitchFamily="34" charset="-122"/>
              </a:defRPr>
            </a:lvl2pPr>
            <a:lvl3pPr marL="1143000" indent="-228600">
              <a:spcBef>
                <a:spcPct val="20000"/>
              </a:spcBef>
              <a:buFont typeface="Arial" charset="0"/>
              <a:buChar char="•"/>
              <a:defRPr sz="2400">
                <a:latin typeface="微软雅黑" pitchFamily="34" charset="-122"/>
                <a:ea typeface="微软雅黑" pitchFamily="34" charset="-122"/>
              </a:defRPr>
            </a:lvl3pPr>
            <a:lvl4pPr marL="1600200" indent="-228600">
              <a:spcBef>
                <a:spcPct val="20000"/>
              </a:spcBef>
              <a:buFont typeface="Arial" charset="0"/>
              <a:buChar char="–"/>
              <a:defRPr sz="2000">
                <a:latin typeface="微软雅黑" pitchFamily="34" charset="-122"/>
                <a:ea typeface="微软雅黑" pitchFamily="34" charset="-122"/>
              </a:defRPr>
            </a:lvl4pPr>
            <a:lvl5pPr marL="2057400" indent="-228600">
              <a:spcBef>
                <a:spcPct val="20000"/>
              </a:spcBef>
              <a:buFont typeface="Arial" charset="0"/>
              <a:buChar char="»"/>
              <a:defRPr sz="2000">
                <a:latin typeface="微软雅黑" pitchFamily="34" charset="-122"/>
                <a:ea typeface="微软雅黑" pitchFamily="34" charset="-122"/>
              </a:defRPr>
            </a:lvl5pPr>
            <a:lvl6pPr marL="2514600" indent="-228600" eaLnBrk="0" fontAlgn="base" hangingPunct="0">
              <a:spcBef>
                <a:spcPct val="20000"/>
              </a:spcBef>
              <a:spcAft>
                <a:spcPct val="0"/>
              </a:spcAft>
              <a:buFont typeface="Arial" charset="0"/>
              <a:buChar char="»"/>
              <a:defRPr sz="2000">
                <a:latin typeface="微软雅黑" pitchFamily="34" charset="-122"/>
                <a:ea typeface="微软雅黑" pitchFamily="34" charset="-122"/>
              </a:defRPr>
            </a:lvl6pPr>
            <a:lvl7pPr marL="2971800" indent="-228600" eaLnBrk="0" fontAlgn="base" hangingPunct="0">
              <a:spcBef>
                <a:spcPct val="20000"/>
              </a:spcBef>
              <a:spcAft>
                <a:spcPct val="0"/>
              </a:spcAft>
              <a:buFont typeface="Arial" charset="0"/>
              <a:buChar char="»"/>
              <a:defRPr sz="2000">
                <a:latin typeface="微软雅黑" pitchFamily="34" charset="-122"/>
                <a:ea typeface="微软雅黑" pitchFamily="34" charset="-122"/>
              </a:defRPr>
            </a:lvl7pPr>
            <a:lvl8pPr marL="3429000" indent="-228600" eaLnBrk="0" fontAlgn="base" hangingPunct="0">
              <a:spcBef>
                <a:spcPct val="20000"/>
              </a:spcBef>
              <a:spcAft>
                <a:spcPct val="0"/>
              </a:spcAft>
              <a:buFont typeface="Arial" charset="0"/>
              <a:buChar char="»"/>
              <a:defRPr sz="2000">
                <a:latin typeface="微软雅黑" pitchFamily="34" charset="-122"/>
                <a:ea typeface="微软雅黑" pitchFamily="34" charset="-122"/>
              </a:defRPr>
            </a:lvl8pPr>
            <a:lvl9pPr marL="3886200" indent="-228600" eaLnBrk="0" fontAlgn="base" hangingPunct="0">
              <a:spcBef>
                <a:spcPct val="20000"/>
              </a:spcBef>
              <a:spcAft>
                <a:spcPct val="0"/>
              </a:spcAft>
              <a:buFont typeface="Arial" charset="0"/>
              <a:buChar char="»"/>
              <a:defRPr sz="2000">
                <a:latin typeface="微软雅黑" pitchFamily="34" charset="-122"/>
                <a:ea typeface="微软雅黑" pitchFamily="34" charset="-122"/>
              </a:defRPr>
            </a:lvl9pPr>
          </a:lstStyle>
          <a:p>
            <a:r>
              <a:rPr lang="zh-CN" altLang="en-US" dirty="0">
                <a:solidFill>
                  <a:schemeClr val="tx1">
                    <a:lumMod val="65000"/>
                    <a:lumOff val="35000"/>
                  </a:schemeClr>
                </a:solidFill>
              </a:rPr>
              <a:t>您的内容打在这里，或者通过复制您的文本后。您的内容打在这里，或者通过复制您的文本后。</a:t>
            </a:r>
          </a:p>
        </p:txBody>
      </p:sp>
      <p:sp>
        <p:nvSpPr>
          <p:cNvPr id="71" name="TextBox 70"/>
          <p:cNvSpPr txBox="1"/>
          <p:nvPr/>
        </p:nvSpPr>
        <p:spPr>
          <a:xfrm>
            <a:off x="6400135" y="4032433"/>
            <a:ext cx="1569660" cy="369332"/>
          </a:xfrm>
          <a:prstGeom prst="rect">
            <a:avLst/>
          </a:prstGeom>
          <a:noFill/>
        </p:spPr>
        <p:txBody>
          <a:bodyPr wrap="none" rtlCol="0">
            <a:spAutoFit/>
          </a:bodyPr>
          <a:lstStyle>
            <a:defPPr>
              <a:defRPr lang="zh-CN"/>
            </a:defPPr>
            <a:lvl1pPr>
              <a:defRPr sz="2000" b="1">
                <a:solidFill>
                  <a:schemeClr val="tx1">
                    <a:lumMod val="75000"/>
                    <a:lumOff val="25000"/>
                  </a:schemeClr>
                </a:solidFill>
                <a:latin typeface="微软雅黑" pitchFamily="34" charset="-122"/>
                <a:ea typeface="微软雅黑" pitchFamily="34" charset="-122"/>
              </a:defRPr>
            </a:lvl1pPr>
          </a:lstStyle>
          <a:p>
            <a:pPr>
              <a:spcBef>
                <a:spcPct val="0"/>
              </a:spcBef>
              <a:buFont typeface="Arial" charset="0"/>
              <a:buNone/>
            </a:pPr>
            <a:r>
              <a:rPr lang="zh-CN" altLang="en-US" sz="1800" dirty="0">
                <a:solidFill>
                  <a:schemeClr val="tx1">
                    <a:lumMod val="65000"/>
                    <a:lumOff val="35000"/>
                  </a:schemeClr>
                </a:solidFill>
                <a:cs typeface="Arial" panose="020B0604020202020204" pitchFamily="34" charset="0"/>
              </a:rPr>
              <a:t>点击输入标题</a:t>
            </a:r>
          </a:p>
        </p:txBody>
      </p:sp>
      <p:sp>
        <p:nvSpPr>
          <p:cNvPr id="72" name="TextBox 71"/>
          <p:cNvSpPr txBox="1"/>
          <p:nvPr/>
        </p:nvSpPr>
        <p:spPr>
          <a:xfrm>
            <a:off x="8390257" y="4340505"/>
            <a:ext cx="1883794" cy="1375347"/>
          </a:xfrm>
          <a:prstGeom prst="rect">
            <a:avLst/>
          </a:prstGeom>
          <a:noFill/>
        </p:spPr>
        <p:txBody>
          <a:bodyPr wrap="square" lIns="81887" tIns="40943" rIns="81887" bIns="40943" rtlCol="0">
            <a:spAutoFit/>
          </a:bodyPr>
          <a:lstStyle/>
          <a:p>
            <a:pPr>
              <a:lnSpc>
                <a:spcPct val="120000"/>
              </a:lnSpc>
            </a:pPr>
            <a:r>
              <a:rPr lang="zh-CN" altLang="en-US" sz="1400" dirty="0">
                <a:solidFill>
                  <a:schemeClr val="tx1">
                    <a:lumMod val="65000"/>
                    <a:lumOff val="35000"/>
                  </a:schemeClr>
                </a:solidFill>
                <a:latin typeface="微软雅黑" pitchFamily="34" charset="-122"/>
                <a:ea typeface="微软雅黑" pitchFamily="34" charset="-122"/>
              </a:rPr>
              <a:t>您的内容打在这里，或者通过复制您的文本后。您的内容打在这里，或者通过复制您的文本后。</a:t>
            </a:r>
          </a:p>
        </p:txBody>
      </p:sp>
      <p:sp>
        <p:nvSpPr>
          <p:cNvPr id="73" name="TextBox 72"/>
          <p:cNvSpPr txBox="1"/>
          <p:nvPr/>
        </p:nvSpPr>
        <p:spPr>
          <a:xfrm>
            <a:off x="8401843" y="4032433"/>
            <a:ext cx="1569660" cy="369332"/>
          </a:xfrm>
          <a:prstGeom prst="rect">
            <a:avLst/>
          </a:prstGeom>
          <a:noFill/>
        </p:spPr>
        <p:txBody>
          <a:bodyPr wrap="none" rtlCol="0">
            <a:spAutoFit/>
          </a:bodyPr>
          <a:lstStyle>
            <a:defPPr>
              <a:defRPr lang="zh-CN"/>
            </a:defPPr>
            <a:lvl1pPr>
              <a:defRPr sz="2000" b="1">
                <a:solidFill>
                  <a:schemeClr val="tx1">
                    <a:lumMod val="75000"/>
                    <a:lumOff val="25000"/>
                  </a:schemeClr>
                </a:solidFill>
                <a:latin typeface="微软雅黑" pitchFamily="34" charset="-122"/>
                <a:ea typeface="微软雅黑" pitchFamily="34" charset="-122"/>
              </a:defRPr>
            </a:lvl1pPr>
          </a:lstStyle>
          <a:p>
            <a:pPr>
              <a:spcBef>
                <a:spcPct val="0"/>
              </a:spcBef>
              <a:buFont typeface="Arial" charset="0"/>
              <a:buNone/>
            </a:pPr>
            <a:r>
              <a:rPr lang="zh-CN" altLang="en-US" sz="1800" dirty="0">
                <a:solidFill>
                  <a:schemeClr val="tx1">
                    <a:lumMod val="65000"/>
                    <a:lumOff val="35000"/>
                  </a:schemeClr>
                </a:solidFill>
                <a:cs typeface="Arial" panose="020B0604020202020204" pitchFamily="34" charset="0"/>
              </a:rPr>
              <a:t>点击输入标题</a:t>
            </a:r>
          </a:p>
        </p:txBody>
      </p:sp>
    </p:spTree>
    <p:extLst>
      <p:ext uri="{BB962C8B-B14F-4D97-AF65-F5344CB8AC3E}">
        <p14:creationId xmlns:p14="http://schemas.microsoft.com/office/powerpoint/2010/main" val="1777503316"/>
      </p:ext>
    </p:extLst>
  </p:cSld>
  <p:clrMapOvr>
    <a:masterClrMapping/>
  </p:clrMapOvr>
  <mc:AlternateContent xmlns:mc="http://schemas.openxmlformats.org/markup-compatibility/2006" xmlns:p14="http://schemas.microsoft.com/office/powerpoint/2010/main">
    <mc:Choice Requires="p14">
      <p:transition spd="slow" p14:dur="1200">
        <p14:flip dir="r"/>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5" presetClass="entr" presetSubtype="0" fill="hold" grpId="0" nodeType="afterEffect">
                                  <p:stCondLst>
                                    <p:cond delay="0"/>
                                  </p:stCondLst>
                                  <p:childTnLst>
                                    <p:set>
                                      <p:cBhvr>
                                        <p:cTn id="6" dur="1" fill="hold">
                                          <p:stCondLst>
                                            <p:cond delay="0"/>
                                          </p:stCondLst>
                                        </p:cTn>
                                        <p:tgtEl>
                                          <p:spTgt spid="57"/>
                                        </p:tgtEl>
                                        <p:attrNameLst>
                                          <p:attrName>style.visibility</p:attrName>
                                        </p:attrNameLst>
                                      </p:cBhvr>
                                      <p:to>
                                        <p:strVal val="visible"/>
                                      </p:to>
                                    </p:set>
                                    <p:animEffect transition="in" filter="fade">
                                      <p:cBhvr>
                                        <p:cTn id="7" dur="500"/>
                                        <p:tgtEl>
                                          <p:spTgt spid="57"/>
                                        </p:tgtEl>
                                      </p:cBhvr>
                                    </p:animEffect>
                                    <p:anim calcmode="lin" valueType="num">
                                      <p:cBhvr>
                                        <p:cTn id="8" dur="500" fill="hold"/>
                                        <p:tgtEl>
                                          <p:spTgt spid="57"/>
                                        </p:tgtEl>
                                        <p:attrNameLst>
                                          <p:attrName>ppt_w</p:attrName>
                                        </p:attrNameLst>
                                      </p:cBhvr>
                                      <p:tavLst>
                                        <p:tav tm="0" fmla="#ppt_w*sin(2.5*pi*$)">
                                          <p:val>
                                            <p:fltVal val="0"/>
                                          </p:val>
                                        </p:tav>
                                        <p:tav tm="100000">
                                          <p:val>
                                            <p:fltVal val="1"/>
                                          </p:val>
                                        </p:tav>
                                      </p:tavLst>
                                    </p:anim>
                                    <p:anim calcmode="lin" valueType="num">
                                      <p:cBhvr>
                                        <p:cTn id="9" dur="500" fill="hold"/>
                                        <p:tgtEl>
                                          <p:spTgt spid="57"/>
                                        </p:tgtEl>
                                        <p:attrNameLst>
                                          <p:attrName>ppt_h</p:attrName>
                                        </p:attrNameLst>
                                      </p:cBhvr>
                                      <p:tavLst>
                                        <p:tav tm="0">
                                          <p:val>
                                            <p:strVal val="#ppt_h"/>
                                          </p:val>
                                        </p:tav>
                                        <p:tav tm="100000">
                                          <p:val>
                                            <p:strVal val="#ppt_h"/>
                                          </p:val>
                                        </p:tav>
                                      </p:tavLst>
                                    </p:anim>
                                  </p:childTnLst>
                                </p:cTn>
                              </p:par>
                              <p:par>
                                <p:cTn id="10" presetID="45" presetClass="entr" presetSubtype="0" fill="hold" grpId="0" nodeType="withEffect">
                                  <p:stCondLst>
                                    <p:cond delay="0"/>
                                  </p:stCondLst>
                                  <p:childTnLst>
                                    <p:set>
                                      <p:cBhvr>
                                        <p:cTn id="11" dur="1" fill="hold">
                                          <p:stCondLst>
                                            <p:cond delay="0"/>
                                          </p:stCondLst>
                                        </p:cTn>
                                        <p:tgtEl>
                                          <p:spTgt spid="58"/>
                                        </p:tgtEl>
                                        <p:attrNameLst>
                                          <p:attrName>style.visibility</p:attrName>
                                        </p:attrNameLst>
                                      </p:cBhvr>
                                      <p:to>
                                        <p:strVal val="visible"/>
                                      </p:to>
                                    </p:set>
                                    <p:animEffect transition="in" filter="fade">
                                      <p:cBhvr>
                                        <p:cTn id="12" dur="500"/>
                                        <p:tgtEl>
                                          <p:spTgt spid="58"/>
                                        </p:tgtEl>
                                      </p:cBhvr>
                                    </p:animEffect>
                                    <p:anim calcmode="lin" valueType="num">
                                      <p:cBhvr>
                                        <p:cTn id="13" dur="500" fill="hold"/>
                                        <p:tgtEl>
                                          <p:spTgt spid="58"/>
                                        </p:tgtEl>
                                        <p:attrNameLst>
                                          <p:attrName>ppt_w</p:attrName>
                                        </p:attrNameLst>
                                      </p:cBhvr>
                                      <p:tavLst>
                                        <p:tav tm="0" fmla="#ppt_w*sin(2.5*pi*$)">
                                          <p:val>
                                            <p:fltVal val="0"/>
                                          </p:val>
                                        </p:tav>
                                        <p:tav tm="100000">
                                          <p:val>
                                            <p:fltVal val="1"/>
                                          </p:val>
                                        </p:tav>
                                      </p:tavLst>
                                    </p:anim>
                                    <p:anim calcmode="lin" valueType="num">
                                      <p:cBhvr>
                                        <p:cTn id="14" dur="500" fill="hold"/>
                                        <p:tgtEl>
                                          <p:spTgt spid="58"/>
                                        </p:tgtEl>
                                        <p:attrNameLst>
                                          <p:attrName>ppt_h</p:attrName>
                                        </p:attrNameLst>
                                      </p:cBhvr>
                                      <p:tavLst>
                                        <p:tav tm="0">
                                          <p:val>
                                            <p:strVal val="#ppt_h"/>
                                          </p:val>
                                        </p:tav>
                                        <p:tav tm="100000">
                                          <p:val>
                                            <p:strVal val="#ppt_h"/>
                                          </p:val>
                                        </p:tav>
                                      </p:tavLst>
                                    </p:anim>
                                  </p:childTnLst>
                                </p:cTn>
                              </p:par>
                            </p:childTnLst>
                          </p:cTn>
                        </p:par>
                        <p:par>
                          <p:cTn id="15" fill="hold">
                            <p:stCondLst>
                              <p:cond delay="500"/>
                            </p:stCondLst>
                            <p:childTnLst>
                              <p:par>
                                <p:cTn id="16" presetID="47" presetClass="entr" presetSubtype="0" fill="hold" grpId="0" nodeType="afterEffect">
                                  <p:stCondLst>
                                    <p:cond delay="0"/>
                                  </p:stCondLst>
                                  <p:childTnLst>
                                    <p:set>
                                      <p:cBhvr>
                                        <p:cTn id="17" dur="1" fill="hold">
                                          <p:stCondLst>
                                            <p:cond delay="0"/>
                                          </p:stCondLst>
                                        </p:cTn>
                                        <p:tgtEl>
                                          <p:spTgt spid="67"/>
                                        </p:tgtEl>
                                        <p:attrNameLst>
                                          <p:attrName>style.visibility</p:attrName>
                                        </p:attrNameLst>
                                      </p:cBhvr>
                                      <p:to>
                                        <p:strVal val="visible"/>
                                      </p:to>
                                    </p:set>
                                    <p:animEffect transition="in" filter="fade">
                                      <p:cBhvr>
                                        <p:cTn id="18" dur="1000"/>
                                        <p:tgtEl>
                                          <p:spTgt spid="67"/>
                                        </p:tgtEl>
                                      </p:cBhvr>
                                    </p:animEffect>
                                    <p:anim calcmode="lin" valueType="num">
                                      <p:cBhvr>
                                        <p:cTn id="19" dur="1000" fill="hold"/>
                                        <p:tgtEl>
                                          <p:spTgt spid="67"/>
                                        </p:tgtEl>
                                        <p:attrNameLst>
                                          <p:attrName>ppt_x</p:attrName>
                                        </p:attrNameLst>
                                      </p:cBhvr>
                                      <p:tavLst>
                                        <p:tav tm="0">
                                          <p:val>
                                            <p:strVal val="#ppt_x"/>
                                          </p:val>
                                        </p:tav>
                                        <p:tav tm="100000">
                                          <p:val>
                                            <p:strVal val="#ppt_x"/>
                                          </p:val>
                                        </p:tav>
                                      </p:tavLst>
                                    </p:anim>
                                    <p:anim calcmode="lin" valueType="num">
                                      <p:cBhvr>
                                        <p:cTn id="20" dur="1000" fill="hold"/>
                                        <p:tgtEl>
                                          <p:spTgt spid="67"/>
                                        </p:tgtEl>
                                        <p:attrNameLst>
                                          <p:attrName>ppt_y</p:attrName>
                                        </p:attrNameLst>
                                      </p:cBhvr>
                                      <p:tavLst>
                                        <p:tav tm="0">
                                          <p:val>
                                            <p:strVal val="#ppt_y-.1"/>
                                          </p:val>
                                        </p:tav>
                                        <p:tav tm="100000">
                                          <p:val>
                                            <p:strVal val="#ppt_y"/>
                                          </p:val>
                                        </p:tav>
                                      </p:tavLst>
                                    </p:anim>
                                  </p:childTnLst>
                                </p:cTn>
                              </p:par>
                              <p:par>
                                <p:cTn id="21" presetID="47" presetClass="entr" presetSubtype="0" fill="hold" grpId="0" nodeType="withEffect">
                                  <p:stCondLst>
                                    <p:cond delay="0"/>
                                  </p:stCondLst>
                                  <p:childTnLst>
                                    <p:set>
                                      <p:cBhvr>
                                        <p:cTn id="22" dur="1" fill="hold">
                                          <p:stCondLst>
                                            <p:cond delay="0"/>
                                          </p:stCondLst>
                                        </p:cTn>
                                        <p:tgtEl>
                                          <p:spTgt spid="66"/>
                                        </p:tgtEl>
                                        <p:attrNameLst>
                                          <p:attrName>style.visibility</p:attrName>
                                        </p:attrNameLst>
                                      </p:cBhvr>
                                      <p:to>
                                        <p:strVal val="visible"/>
                                      </p:to>
                                    </p:set>
                                    <p:animEffect transition="in" filter="fade">
                                      <p:cBhvr>
                                        <p:cTn id="23" dur="1000"/>
                                        <p:tgtEl>
                                          <p:spTgt spid="66"/>
                                        </p:tgtEl>
                                      </p:cBhvr>
                                    </p:animEffect>
                                    <p:anim calcmode="lin" valueType="num">
                                      <p:cBhvr>
                                        <p:cTn id="24" dur="1000" fill="hold"/>
                                        <p:tgtEl>
                                          <p:spTgt spid="66"/>
                                        </p:tgtEl>
                                        <p:attrNameLst>
                                          <p:attrName>ppt_x</p:attrName>
                                        </p:attrNameLst>
                                      </p:cBhvr>
                                      <p:tavLst>
                                        <p:tav tm="0">
                                          <p:val>
                                            <p:strVal val="#ppt_x"/>
                                          </p:val>
                                        </p:tav>
                                        <p:tav tm="100000">
                                          <p:val>
                                            <p:strVal val="#ppt_x"/>
                                          </p:val>
                                        </p:tav>
                                      </p:tavLst>
                                    </p:anim>
                                    <p:anim calcmode="lin" valueType="num">
                                      <p:cBhvr>
                                        <p:cTn id="25" dur="1000" fill="hold"/>
                                        <p:tgtEl>
                                          <p:spTgt spid="66"/>
                                        </p:tgtEl>
                                        <p:attrNameLst>
                                          <p:attrName>ppt_y</p:attrName>
                                        </p:attrNameLst>
                                      </p:cBhvr>
                                      <p:tavLst>
                                        <p:tav tm="0">
                                          <p:val>
                                            <p:strVal val="#ppt_y-.1"/>
                                          </p:val>
                                        </p:tav>
                                        <p:tav tm="100000">
                                          <p:val>
                                            <p:strVal val="#ppt_y"/>
                                          </p:val>
                                        </p:tav>
                                      </p:tavLst>
                                    </p:anim>
                                  </p:childTnLst>
                                </p:cTn>
                              </p:par>
                              <p:par>
                                <p:cTn id="26" presetID="22" presetClass="entr" presetSubtype="4" fill="hold" grpId="0" nodeType="withEffect">
                                  <p:stCondLst>
                                    <p:cond delay="0"/>
                                  </p:stCondLst>
                                  <p:childTnLst>
                                    <p:set>
                                      <p:cBhvr>
                                        <p:cTn id="27" dur="1" fill="hold">
                                          <p:stCondLst>
                                            <p:cond delay="0"/>
                                          </p:stCondLst>
                                        </p:cTn>
                                        <p:tgtEl>
                                          <p:spTgt spid="25"/>
                                        </p:tgtEl>
                                        <p:attrNameLst>
                                          <p:attrName>style.visibility</p:attrName>
                                        </p:attrNameLst>
                                      </p:cBhvr>
                                      <p:to>
                                        <p:strVal val="visible"/>
                                      </p:to>
                                    </p:set>
                                    <p:animEffect transition="in" filter="wipe(down)">
                                      <p:cBhvr>
                                        <p:cTn id="28" dur="500"/>
                                        <p:tgtEl>
                                          <p:spTgt spid="25"/>
                                        </p:tgtEl>
                                      </p:cBhvr>
                                    </p:animEffect>
                                  </p:childTnLst>
                                </p:cTn>
                              </p:par>
                              <p:par>
                                <p:cTn id="29" presetID="22" presetClass="entr" presetSubtype="4" fill="hold" grpId="0" nodeType="withEffect">
                                  <p:stCondLst>
                                    <p:cond delay="200"/>
                                  </p:stCondLst>
                                  <p:childTnLst>
                                    <p:set>
                                      <p:cBhvr>
                                        <p:cTn id="30" dur="1" fill="hold">
                                          <p:stCondLst>
                                            <p:cond delay="0"/>
                                          </p:stCondLst>
                                        </p:cTn>
                                        <p:tgtEl>
                                          <p:spTgt spid="27"/>
                                        </p:tgtEl>
                                        <p:attrNameLst>
                                          <p:attrName>style.visibility</p:attrName>
                                        </p:attrNameLst>
                                      </p:cBhvr>
                                      <p:to>
                                        <p:strVal val="visible"/>
                                      </p:to>
                                    </p:set>
                                    <p:animEffect transition="in" filter="wipe(down)">
                                      <p:cBhvr>
                                        <p:cTn id="31" dur="500"/>
                                        <p:tgtEl>
                                          <p:spTgt spid="27"/>
                                        </p:tgtEl>
                                      </p:cBhvr>
                                    </p:animEffect>
                                  </p:childTnLst>
                                </p:cTn>
                              </p:par>
                              <p:par>
                                <p:cTn id="32" presetID="22" presetClass="entr" presetSubtype="4" fill="hold" grpId="0" nodeType="withEffect">
                                  <p:stCondLst>
                                    <p:cond delay="400"/>
                                  </p:stCondLst>
                                  <p:childTnLst>
                                    <p:set>
                                      <p:cBhvr>
                                        <p:cTn id="33" dur="1" fill="hold">
                                          <p:stCondLst>
                                            <p:cond delay="0"/>
                                          </p:stCondLst>
                                        </p:cTn>
                                        <p:tgtEl>
                                          <p:spTgt spid="28"/>
                                        </p:tgtEl>
                                        <p:attrNameLst>
                                          <p:attrName>style.visibility</p:attrName>
                                        </p:attrNameLst>
                                      </p:cBhvr>
                                      <p:to>
                                        <p:strVal val="visible"/>
                                      </p:to>
                                    </p:set>
                                    <p:animEffect transition="in" filter="wipe(down)">
                                      <p:cBhvr>
                                        <p:cTn id="34" dur="500"/>
                                        <p:tgtEl>
                                          <p:spTgt spid="28"/>
                                        </p:tgtEl>
                                      </p:cBhvr>
                                    </p:animEffect>
                                  </p:childTnLst>
                                </p:cTn>
                              </p:par>
                              <p:par>
                                <p:cTn id="35" presetID="22" presetClass="entr" presetSubtype="4" fill="hold" grpId="0" nodeType="withEffect">
                                  <p:stCondLst>
                                    <p:cond delay="600"/>
                                  </p:stCondLst>
                                  <p:childTnLst>
                                    <p:set>
                                      <p:cBhvr>
                                        <p:cTn id="36" dur="1" fill="hold">
                                          <p:stCondLst>
                                            <p:cond delay="0"/>
                                          </p:stCondLst>
                                        </p:cTn>
                                        <p:tgtEl>
                                          <p:spTgt spid="29"/>
                                        </p:tgtEl>
                                        <p:attrNameLst>
                                          <p:attrName>style.visibility</p:attrName>
                                        </p:attrNameLst>
                                      </p:cBhvr>
                                      <p:to>
                                        <p:strVal val="visible"/>
                                      </p:to>
                                    </p:set>
                                    <p:animEffect transition="in" filter="wipe(down)">
                                      <p:cBhvr>
                                        <p:cTn id="37" dur="500"/>
                                        <p:tgtEl>
                                          <p:spTgt spid="29"/>
                                        </p:tgtEl>
                                      </p:cBhvr>
                                    </p:animEffect>
                                  </p:childTnLst>
                                </p:cTn>
                              </p:par>
                            </p:childTnLst>
                          </p:cTn>
                        </p:par>
                        <p:par>
                          <p:cTn id="38" fill="hold">
                            <p:stCondLst>
                              <p:cond delay="1600"/>
                            </p:stCondLst>
                            <p:childTnLst>
                              <p:par>
                                <p:cTn id="39" presetID="22" presetClass="entr" presetSubtype="4" fill="hold" grpId="0" nodeType="afterEffect">
                                  <p:stCondLst>
                                    <p:cond delay="0"/>
                                  </p:stCondLst>
                                  <p:childTnLst>
                                    <p:set>
                                      <p:cBhvr>
                                        <p:cTn id="40" dur="1" fill="hold">
                                          <p:stCondLst>
                                            <p:cond delay="0"/>
                                          </p:stCondLst>
                                        </p:cTn>
                                        <p:tgtEl>
                                          <p:spTgt spid="26"/>
                                        </p:tgtEl>
                                        <p:attrNameLst>
                                          <p:attrName>style.visibility</p:attrName>
                                        </p:attrNameLst>
                                      </p:cBhvr>
                                      <p:to>
                                        <p:strVal val="visible"/>
                                      </p:to>
                                    </p:set>
                                    <p:animEffect transition="in" filter="wipe(down)">
                                      <p:cBhvr>
                                        <p:cTn id="41" dur="500"/>
                                        <p:tgtEl>
                                          <p:spTgt spid="26"/>
                                        </p:tgtEl>
                                      </p:cBhvr>
                                    </p:animEffect>
                                  </p:childTnLst>
                                </p:cTn>
                              </p:par>
                              <p:par>
                                <p:cTn id="42" presetID="22" presetClass="entr" presetSubtype="4" fill="hold" grpId="0" nodeType="withEffect">
                                  <p:stCondLst>
                                    <p:cond delay="0"/>
                                  </p:stCondLst>
                                  <p:childTnLst>
                                    <p:set>
                                      <p:cBhvr>
                                        <p:cTn id="43" dur="1" fill="hold">
                                          <p:stCondLst>
                                            <p:cond delay="0"/>
                                          </p:stCondLst>
                                        </p:cTn>
                                        <p:tgtEl>
                                          <p:spTgt spid="30"/>
                                        </p:tgtEl>
                                        <p:attrNameLst>
                                          <p:attrName>style.visibility</p:attrName>
                                        </p:attrNameLst>
                                      </p:cBhvr>
                                      <p:to>
                                        <p:strVal val="visible"/>
                                      </p:to>
                                    </p:set>
                                    <p:animEffect transition="in" filter="wipe(down)">
                                      <p:cBhvr>
                                        <p:cTn id="44" dur="500"/>
                                        <p:tgtEl>
                                          <p:spTgt spid="30"/>
                                        </p:tgtEl>
                                      </p:cBhvr>
                                    </p:animEffect>
                                  </p:childTnLst>
                                </p:cTn>
                              </p:par>
                              <p:par>
                                <p:cTn id="45" presetID="22" presetClass="entr" presetSubtype="4" fill="hold" grpId="0" nodeType="withEffect">
                                  <p:stCondLst>
                                    <p:cond delay="0"/>
                                  </p:stCondLst>
                                  <p:childTnLst>
                                    <p:set>
                                      <p:cBhvr>
                                        <p:cTn id="46" dur="1" fill="hold">
                                          <p:stCondLst>
                                            <p:cond delay="0"/>
                                          </p:stCondLst>
                                        </p:cTn>
                                        <p:tgtEl>
                                          <p:spTgt spid="31"/>
                                        </p:tgtEl>
                                        <p:attrNameLst>
                                          <p:attrName>style.visibility</p:attrName>
                                        </p:attrNameLst>
                                      </p:cBhvr>
                                      <p:to>
                                        <p:strVal val="visible"/>
                                      </p:to>
                                    </p:set>
                                    <p:animEffect transition="in" filter="wipe(down)">
                                      <p:cBhvr>
                                        <p:cTn id="47" dur="500"/>
                                        <p:tgtEl>
                                          <p:spTgt spid="31"/>
                                        </p:tgtEl>
                                      </p:cBhvr>
                                    </p:animEffect>
                                  </p:childTnLst>
                                </p:cTn>
                              </p:par>
                              <p:par>
                                <p:cTn id="48" presetID="22" presetClass="entr" presetSubtype="4" fill="hold" grpId="0" nodeType="withEffect">
                                  <p:stCondLst>
                                    <p:cond delay="0"/>
                                  </p:stCondLst>
                                  <p:childTnLst>
                                    <p:set>
                                      <p:cBhvr>
                                        <p:cTn id="49" dur="1" fill="hold">
                                          <p:stCondLst>
                                            <p:cond delay="0"/>
                                          </p:stCondLst>
                                        </p:cTn>
                                        <p:tgtEl>
                                          <p:spTgt spid="32"/>
                                        </p:tgtEl>
                                        <p:attrNameLst>
                                          <p:attrName>style.visibility</p:attrName>
                                        </p:attrNameLst>
                                      </p:cBhvr>
                                      <p:to>
                                        <p:strVal val="visible"/>
                                      </p:to>
                                    </p:set>
                                    <p:animEffect transition="in" filter="wipe(down)">
                                      <p:cBhvr>
                                        <p:cTn id="50" dur="500"/>
                                        <p:tgtEl>
                                          <p:spTgt spid="32"/>
                                        </p:tgtEl>
                                      </p:cBhvr>
                                    </p:animEffect>
                                  </p:childTnLst>
                                </p:cTn>
                              </p:par>
                            </p:childTnLst>
                          </p:cTn>
                        </p:par>
                        <p:par>
                          <p:cTn id="51" fill="hold">
                            <p:stCondLst>
                              <p:cond delay="2100"/>
                            </p:stCondLst>
                            <p:childTnLst>
                              <p:par>
                                <p:cTn id="52" presetID="45" presetClass="entr" presetSubtype="0" fill="hold" grpId="0" nodeType="afterEffect">
                                  <p:stCondLst>
                                    <p:cond delay="0"/>
                                  </p:stCondLst>
                                  <p:childTnLst>
                                    <p:set>
                                      <p:cBhvr>
                                        <p:cTn id="53" dur="1" fill="hold">
                                          <p:stCondLst>
                                            <p:cond delay="0"/>
                                          </p:stCondLst>
                                        </p:cTn>
                                        <p:tgtEl>
                                          <p:spTgt spid="59"/>
                                        </p:tgtEl>
                                        <p:attrNameLst>
                                          <p:attrName>style.visibility</p:attrName>
                                        </p:attrNameLst>
                                      </p:cBhvr>
                                      <p:to>
                                        <p:strVal val="visible"/>
                                      </p:to>
                                    </p:set>
                                    <p:animEffect transition="in" filter="fade">
                                      <p:cBhvr>
                                        <p:cTn id="54" dur="500"/>
                                        <p:tgtEl>
                                          <p:spTgt spid="59"/>
                                        </p:tgtEl>
                                      </p:cBhvr>
                                    </p:animEffect>
                                    <p:anim calcmode="lin" valueType="num">
                                      <p:cBhvr>
                                        <p:cTn id="55" dur="500" fill="hold"/>
                                        <p:tgtEl>
                                          <p:spTgt spid="59"/>
                                        </p:tgtEl>
                                        <p:attrNameLst>
                                          <p:attrName>ppt_w</p:attrName>
                                        </p:attrNameLst>
                                      </p:cBhvr>
                                      <p:tavLst>
                                        <p:tav tm="0" fmla="#ppt_w*sin(2.5*pi*$)">
                                          <p:val>
                                            <p:fltVal val="0"/>
                                          </p:val>
                                        </p:tav>
                                        <p:tav tm="100000">
                                          <p:val>
                                            <p:fltVal val="1"/>
                                          </p:val>
                                        </p:tav>
                                      </p:tavLst>
                                    </p:anim>
                                    <p:anim calcmode="lin" valueType="num">
                                      <p:cBhvr>
                                        <p:cTn id="56" dur="500" fill="hold"/>
                                        <p:tgtEl>
                                          <p:spTgt spid="59"/>
                                        </p:tgtEl>
                                        <p:attrNameLst>
                                          <p:attrName>ppt_h</p:attrName>
                                        </p:attrNameLst>
                                      </p:cBhvr>
                                      <p:tavLst>
                                        <p:tav tm="0">
                                          <p:val>
                                            <p:strVal val="#ppt_h"/>
                                          </p:val>
                                        </p:tav>
                                        <p:tav tm="100000">
                                          <p:val>
                                            <p:strVal val="#ppt_h"/>
                                          </p:val>
                                        </p:tav>
                                      </p:tavLst>
                                    </p:anim>
                                  </p:childTnLst>
                                </p:cTn>
                              </p:par>
                              <p:par>
                                <p:cTn id="57" presetID="45" presetClass="entr" presetSubtype="0" fill="hold" grpId="0" nodeType="withEffect">
                                  <p:stCondLst>
                                    <p:cond delay="0"/>
                                  </p:stCondLst>
                                  <p:childTnLst>
                                    <p:set>
                                      <p:cBhvr>
                                        <p:cTn id="58" dur="1" fill="hold">
                                          <p:stCondLst>
                                            <p:cond delay="0"/>
                                          </p:stCondLst>
                                        </p:cTn>
                                        <p:tgtEl>
                                          <p:spTgt spid="64"/>
                                        </p:tgtEl>
                                        <p:attrNameLst>
                                          <p:attrName>style.visibility</p:attrName>
                                        </p:attrNameLst>
                                      </p:cBhvr>
                                      <p:to>
                                        <p:strVal val="visible"/>
                                      </p:to>
                                    </p:set>
                                    <p:animEffect transition="in" filter="fade">
                                      <p:cBhvr>
                                        <p:cTn id="59" dur="500"/>
                                        <p:tgtEl>
                                          <p:spTgt spid="64"/>
                                        </p:tgtEl>
                                      </p:cBhvr>
                                    </p:animEffect>
                                    <p:anim calcmode="lin" valueType="num">
                                      <p:cBhvr>
                                        <p:cTn id="60" dur="500" fill="hold"/>
                                        <p:tgtEl>
                                          <p:spTgt spid="64"/>
                                        </p:tgtEl>
                                        <p:attrNameLst>
                                          <p:attrName>ppt_w</p:attrName>
                                        </p:attrNameLst>
                                      </p:cBhvr>
                                      <p:tavLst>
                                        <p:tav tm="0" fmla="#ppt_w*sin(2.5*pi*$)">
                                          <p:val>
                                            <p:fltVal val="0"/>
                                          </p:val>
                                        </p:tav>
                                        <p:tav tm="100000">
                                          <p:val>
                                            <p:fltVal val="1"/>
                                          </p:val>
                                        </p:tav>
                                      </p:tavLst>
                                    </p:anim>
                                    <p:anim calcmode="lin" valueType="num">
                                      <p:cBhvr>
                                        <p:cTn id="61" dur="500" fill="hold"/>
                                        <p:tgtEl>
                                          <p:spTgt spid="64"/>
                                        </p:tgtEl>
                                        <p:attrNameLst>
                                          <p:attrName>ppt_h</p:attrName>
                                        </p:attrNameLst>
                                      </p:cBhvr>
                                      <p:tavLst>
                                        <p:tav tm="0">
                                          <p:val>
                                            <p:strVal val="#ppt_h"/>
                                          </p:val>
                                        </p:tav>
                                        <p:tav tm="100000">
                                          <p:val>
                                            <p:strVal val="#ppt_h"/>
                                          </p:val>
                                        </p:tav>
                                      </p:tavLst>
                                    </p:anim>
                                  </p:childTnLst>
                                </p:cTn>
                              </p:par>
                            </p:childTnLst>
                          </p:cTn>
                        </p:par>
                        <p:par>
                          <p:cTn id="62" fill="hold">
                            <p:stCondLst>
                              <p:cond delay="2600"/>
                            </p:stCondLst>
                            <p:childTnLst>
                              <p:par>
                                <p:cTn id="63" presetID="47" presetClass="entr" presetSubtype="0" fill="hold" grpId="0" nodeType="afterEffect">
                                  <p:stCondLst>
                                    <p:cond delay="0"/>
                                  </p:stCondLst>
                                  <p:childTnLst>
                                    <p:set>
                                      <p:cBhvr>
                                        <p:cTn id="64" dur="1" fill="hold">
                                          <p:stCondLst>
                                            <p:cond delay="0"/>
                                          </p:stCondLst>
                                        </p:cTn>
                                        <p:tgtEl>
                                          <p:spTgt spid="69"/>
                                        </p:tgtEl>
                                        <p:attrNameLst>
                                          <p:attrName>style.visibility</p:attrName>
                                        </p:attrNameLst>
                                      </p:cBhvr>
                                      <p:to>
                                        <p:strVal val="visible"/>
                                      </p:to>
                                    </p:set>
                                    <p:animEffect transition="in" filter="fade">
                                      <p:cBhvr>
                                        <p:cTn id="65" dur="1000"/>
                                        <p:tgtEl>
                                          <p:spTgt spid="69"/>
                                        </p:tgtEl>
                                      </p:cBhvr>
                                    </p:animEffect>
                                    <p:anim calcmode="lin" valueType="num">
                                      <p:cBhvr>
                                        <p:cTn id="66" dur="1000" fill="hold"/>
                                        <p:tgtEl>
                                          <p:spTgt spid="69"/>
                                        </p:tgtEl>
                                        <p:attrNameLst>
                                          <p:attrName>ppt_x</p:attrName>
                                        </p:attrNameLst>
                                      </p:cBhvr>
                                      <p:tavLst>
                                        <p:tav tm="0">
                                          <p:val>
                                            <p:strVal val="#ppt_x"/>
                                          </p:val>
                                        </p:tav>
                                        <p:tav tm="100000">
                                          <p:val>
                                            <p:strVal val="#ppt_x"/>
                                          </p:val>
                                        </p:tav>
                                      </p:tavLst>
                                    </p:anim>
                                    <p:anim calcmode="lin" valueType="num">
                                      <p:cBhvr>
                                        <p:cTn id="67" dur="1000" fill="hold"/>
                                        <p:tgtEl>
                                          <p:spTgt spid="69"/>
                                        </p:tgtEl>
                                        <p:attrNameLst>
                                          <p:attrName>ppt_y</p:attrName>
                                        </p:attrNameLst>
                                      </p:cBhvr>
                                      <p:tavLst>
                                        <p:tav tm="0">
                                          <p:val>
                                            <p:strVal val="#ppt_y-.1"/>
                                          </p:val>
                                        </p:tav>
                                        <p:tav tm="100000">
                                          <p:val>
                                            <p:strVal val="#ppt_y"/>
                                          </p:val>
                                        </p:tav>
                                      </p:tavLst>
                                    </p:anim>
                                  </p:childTnLst>
                                </p:cTn>
                              </p:par>
                              <p:par>
                                <p:cTn id="68" presetID="47" presetClass="entr" presetSubtype="0" fill="hold" grpId="0" nodeType="withEffect">
                                  <p:stCondLst>
                                    <p:cond delay="0"/>
                                  </p:stCondLst>
                                  <p:childTnLst>
                                    <p:set>
                                      <p:cBhvr>
                                        <p:cTn id="69" dur="1" fill="hold">
                                          <p:stCondLst>
                                            <p:cond delay="0"/>
                                          </p:stCondLst>
                                        </p:cTn>
                                        <p:tgtEl>
                                          <p:spTgt spid="68"/>
                                        </p:tgtEl>
                                        <p:attrNameLst>
                                          <p:attrName>style.visibility</p:attrName>
                                        </p:attrNameLst>
                                      </p:cBhvr>
                                      <p:to>
                                        <p:strVal val="visible"/>
                                      </p:to>
                                    </p:set>
                                    <p:animEffect transition="in" filter="fade">
                                      <p:cBhvr>
                                        <p:cTn id="70" dur="1000"/>
                                        <p:tgtEl>
                                          <p:spTgt spid="68"/>
                                        </p:tgtEl>
                                      </p:cBhvr>
                                    </p:animEffect>
                                    <p:anim calcmode="lin" valueType="num">
                                      <p:cBhvr>
                                        <p:cTn id="71" dur="1000" fill="hold"/>
                                        <p:tgtEl>
                                          <p:spTgt spid="68"/>
                                        </p:tgtEl>
                                        <p:attrNameLst>
                                          <p:attrName>ppt_x</p:attrName>
                                        </p:attrNameLst>
                                      </p:cBhvr>
                                      <p:tavLst>
                                        <p:tav tm="0">
                                          <p:val>
                                            <p:strVal val="#ppt_x"/>
                                          </p:val>
                                        </p:tav>
                                        <p:tav tm="100000">
                                          <p:val>
                                            <p:strVal val="#ppt_x"/>
                                          </p:val>
                                        </p:tav>
                                      </p:tavLst>
                                    </p:anim>
                                    <p:anim calcmode="lin" valueType="num">
                                      <p:cBhvr>
                                        <p:cTn id="72" dur="1000" fill="hold"/>
                                        <p:tgtEl>
                                          <p:spTgt spid="68"/>
                                        </p:tgtEl>
                                        <p:attrNameLst>
                                          <p:attrName>ppt_y</p:attrName>
                                        </p:attrNameLst>
                                      </p:cBhvr>
                                      <p:tavLst>
                                        <p:tav tm="0">
                                          <p:val>
                                            <p:strVal val="#ppt_y-.1"/>
                                          </p:val>
                                        </p:tav>
                                        <p:tav tm="100000">
                                          <p:val>
                                            <p:strVal val="#ppt_y"/>
                                          </p:val>
                                        </p:tav>
                                      </p:tavLst>
                                    </p:anim>
                                  </p:childTnLst>
                                </p:cTn>
                              </p:par>
                              <p:par>
                                <p:cTn id="73" presetID="22" presetClass="entr" presetSubtype="4" fill="hold" grpId="0" nodeType="withEffect">
                                  <p:stCondLst>
                                    <p:cond delay="0"/>
                                  </p:stCondLst>
                                  <p:childTnLst>
                                    <p:set>
                                      <p:cBhvr>
                                        <p:cTn id="74" dur="1" fill="hold">
                                          <p:stCondLst>
                                            <p:cond delay="0"/>
                                          </p:stCondLst>
                                        </p:cTn>
                                        <p:tgtEl>
                                          <p:spTgt spid="33"/>
                                        </p:tgtEl>
                                        <p:attrNameLst>
                                          <p:attrName>style.visibility</p:attrName>
                                        </p:attrNameLst>
                                      </p:cBhvr>
                                      <p:to>
                                        <p:strVal val="visible"/>
                                      </p:to>
                                    </p:set>
                                    <p:animEffect transition="in" filter="wipe(down)">
                                      <p:cBhvr>
                                        <p:cTn id="75" dur="500"/>
                                        <p:tgtEl>
                                          <p:spTgt spid="33"/>
                                        </p:tgtEl>
                                      </p:cBhvr>
                                    </p:animEffect>
                                  </p:childTnLst>
                                </p:cTn>
                              </p:par>
                              <p:par>
                                <p:cTn id="76" presetID="22" presetClass="entr" presetSubtype="4" fill="hold" grpId="0" nodeType="withEffect">
                                  <p:stCondLst>
                                    <p:cond delay="200"/>
                                  </p:stCondLst>
                                  <p:childTnLst>
                                    <p:set>
                                      <p:cBhvr>
                                        <p:cTn id="77" dur="1" fill="hold">
                                          <p:stCondLst>
                                            <p:cond delay="0"/>
                                          </p:stCondLst>
                                        </p:cTn>
                                        <p:tgtEl>
                                          <p:spTgt spid="34"/>
                                        </p:tgtEl>
                                        <p:attrNameLst>
                                          <p:attrName>style.visibility</p:attrName>
                                        </p:attrNameLst>
                                      </p:cBhvr>
                                      <p:to>
                                        <p:strVal val="visible"/>
                                      </p:to>
                                    </p:set>
                                    <p:animEffect transition="in" filter="wipe(down)">
                                      <p:cBhvr>
                                        <p:cTn id="78" dur="500"/>
                                        <p:tgtEl>
                                          <p:spTgt spid="34"/>
                                        </p:tgtEl>
                                      </p:cBhvr>
                                    </p:animEffect>
                                  </p:childTnLst>
                                </p:cTn>
                              </p:par>
                              <p:par>
                                <p:cTn id="79" presetID="22" presetClass="entr" presetSubtype="4" fill="hold" grpId="0" nodeType="withEffect">
                                  <p:stCondLst>
                                    <p:cond delay="400"/>
                                  </p:stCondLst>
                                  <p:childTnLst>
                                    <p:set>
                                      <p:cBhvr>
                                        <p:cTn id="80" dur="1" fill="hold">
                                          <p:stCondLst>
                                            <p:cond delay="0"/>
                                          </p:stCondLst>
                                        </p:cTn>
                                        <p:tgtEl>
                                          <p:spTgt spid="35"/>
                                        </p:tgtEl>
                                        <p:attrNameLst>
                                          <p:attrName>style.visibility</p:attrName>
                                        </p:attrNameLst>
                                      </p:cBhvr>
                                      <p:to>
                                        <p:strVal val="visible"/>
                                      </p:to>
                                    </p:set>
                                    <p:animEffect transition="in" filter="wipe(down)">
                                      <p:cBhvr>
                                        <p:cTn id="81" dur="500"/>
                                        <p:tgtEl>
                                          <p:spTgt spid="35"/>
                                        </p:tgtEl>
                                      </p:cBhvr>
                                    </p:animEffect>
                                  </p:childTnLst>
                                </p:cTn>
                              </p:par>
                              <p:par>
                                <p:cTn id="82" presetID="22" presetClass="entr" presetSubtype="4" fill="hold" grpId="0" nodeType="withEffect">
                                  <p:stCondLst>
                                    <p:cond delay="600"/>
                                  </p:stCondLst>
                                  <p:childTnLst>
                                    <p:set>
                                      <p:cBhvr>
                                        <p:cTn id="83" dur="1" fill="hold">
                                          <p:stCondLst>
                                            <p:cond delay="0"/>
                                          </p:stCondLst>
                                        </p:cTn>
                                        <p:tgtEl>
                                          <p:spTgt spid="36"/>
                                        </p:tgtEl>
                                        <p:attrNameLst>
                                          <p:attrName>style.visibility</p:attrName>
                                        </p:attrNameLst>
                                      </p:cBhvr>
                                      <p:to>
                                        <p:strVal val="visible"/>
                                      </p:to>
                                    </p:set>
                                    <p:animEffect transition="in" filter="wipe(down)">
                                      <p:cBhvr>
                                        <p:cTn id="84" dur="500"/>
                                        <p:tgtEl>
                                          <p:spTgt spid="36"/>
                                        </p:tgtEl>
                                      </p:cBhvr>
                                    </p:animEffect>
                                  </p:childTnLst>
                                </p:cTn>
                              </p:par>
                            </p:childTnLst>
                          </p:cTn>
                        </p:par>
                        <p:par>
                          <p:cTn id="85" fill="hold">
                            <p:stCondLst>
                              <p:cond delay="3700"/>
                            </p:stCondLst>
                            <p:childTnLst>
                              <p:par>
                                <p:cTn id="86" presetID="22" presetClass="entr" presetSubtype="4" fill="hold" grpId="0" nodeType="afterEffect">
                                  <p:stCondLst>
                                    <p:cond delay="0"/>
                                  </p:stCondLst>
                                  <p:childTnLst>
                                    <p:set>
                                      <p:cBhvr>
                                        <p:cTn id="87" dur="1" fill="hold">
                                          <p:stCondLst>
                                            <p:cond delay="0"/>
                                          </p:stCondLst>
                                        </p:cTn>
                                        <p:tgtEl>
                                          <p:spTgt spid="37"/>
                                        </p:tgtEl>
                                        <p:attrNameLst>
                                          <p:attrName>style.visibility</p:attrName>
                                        </p:attrNameLst>
                                      </p:cBhvr>
                                      <p:to>
                                        <p:strVal val="visible"/>
                                      </p:to>
                                    </p:set>
                                    <p:animEffect transition="in" filter="wipe(down)">
                                      <p:cBhvr>
                                        <p:cTn id="88" dur="500"/>
                                        <p:tgtEl>
                                          <p:spTgt spid="37"/>
                                        </p:tgtEl>
                                      </p:cBhvr>
                                    </p:animEffect>
                                  </p:childTnLst>
                                </p:cTn>
                              </p:par>
                              <p:par>
                                <p:cTn id="89" presetID="22" presetClass="entr" presetSubtype="4" fill="hold" grpId="0" nodeType="withEffect">
                                  <p:stCondLst>
                                    <p:cond delay="0"/>
                                  </p:stCondLst>
                                  <p:childTnLst>
                                    <p:set>
                                      <p:cBhvr>
                                        <p:cTn id="90" dur="1" fill="hold">
                                          <p:stCondLst>
                                            <p:cond delay="0"/>
                                          </p:stCondLst>
                                        </p:cTn>
                                        <p:tgtEl>
                                          <p:spTgt spid="38"/>
                                        </p:tgtEl>
                                        <p:attrNameLst>
                                          <p:attrName>style.visibility</p:attrName>
                                        </p:attrNameLst>
                                      </p:cBhvr>
                                      <p:to>
                                        <p:strVal val="visible"/>
                                      </p:to>
                                    </p:set>
                                    <p:animEffect transition="in" filter="wipe(down)">
                                      <p:cBhvr>
                                        <p:cTn id="91" dur="500"/>
                                        <p:tgtEl>
                                          <p:spTgt spid="38"/>
                                        </p:tgtEl>
                                      </p:cBhvr>
                                    </p:animEffect>
                                  </p:childTnLst>
                                </p:cTn>
                              </p:par>
                              <p:par>
                                <p:cTn id="92" presetID="22" presetClass="entr" presetSubtype="4" fill="hold" grpId="0" nodeType="withEffect">
                                  <p:stCondLst>
                                    <p:cond delay="0"/>
                                  </p:stCondLst>
                                  <p:childTnLst>
                                    <p:set>
                                      <p:cBhvr>
                                        <p:cTn id="93" dur="1" fill="hold">
                                          <p:stCondLst>
                                            <p:cond delay="0"/>
                                          </p:stCondLst>
                                        </p:cTn>
                                        <p:tgtEl>
                                          <p:spTgt spid="39"/>
                                        </p:tgtEl>
                                        <p:attrNameLst>
                                          <p:attrName>style.visibility</p:attrName>
                                        </p:attrNameLst>
                                      </p:cBhvr>
                                      <p:to>
                                        <p:strVal val="visible"/>
                                      </p:to>
                                    </p:set>
                                    <p:animEffect transition="in" filter="wipe(down)">
                                      <p:cBhvr>
                                        <p:cTn id="94" dur="500"/>
                                        <p:tgtEl>
                                          <p:spTgt spid="39"/>
                                        </p:tgtEl>
                                      </p:cBhvr>
                                    </p:animEffect>
                                  </p:childTnLst>
                                </p:cTn>
                              </p:par>
                              <p:par>
                                <p:cTn id="95" presetID="22" presetClass="entr" presetSubtype="4" fill="hold" grpId="0" nodeType="withEffect">
                                  <p:stCondLst>
                                    <p:cond delay="0"/>
                                  </p:stCondLst>
                                  <p:childTnLst>
                                    <p:set>
                                      <p:cBhvr>
                                        <p:cTn id="96" dur="1" fill="hold">
                                          <p:stCondLst>
                                            <p:cond delay="0"/>
                                          </p:stCondLst>
                                        </p:cTn>
                                        <p:tgtEl>
                                          <p:spTgt spid="40"/>
                                        </p:tgtEl>
                                        <p:attrNameLst>
                                          <p:attrName>style.visibility</p:attrName>
                                        </p:attrNameLst>
                                      </p:cBhvr>
                                      <p:to>
                                        <p:strVal val="visible"/>
                                      </p:to>
                                    </p:set>
                                    <p:animEffect transition="in" filter="wipe(down)">
                                      <p:cBhvr>
                                        <p:cTn id="97" dur="500"/>
                                        <p:tgtEl>
                                          <p:spTgt spid="40"/>
                                        </p:tgtEl>
                                      </p:cBhvr>
                                    </p:animEffect>
                                  </p:childTnLst>
                                </p:cTn>
                              </p:par>
                            </p:childTnLst>
                          </p:cTn>
                        </p:par>
                        <p:par>
                          <p:cTn id="98" fill="hold">
                            <p:stCondLst>
                              <p:cond delay="4200"/>
                            </p:stCondLst>
                            <p:childTnLst>
                              <p:par>
                                <p:cTn id="99" presetID="45" presetClass="entr" presetSubtype="0" fill="hold" grpId="0" nodeType="afterEffect">
                                  <p:stCondLst>
                                    <p:cond delay="0"/>
                                  </p:stCondLst>
                                  <p:childTnLst>
                                    <p:set>
                                      <p:cBhvr>
                                        <p:cTn id="100" dur="1" fill="hold">
                                          <p:stCondLst>
                                            <p:cond delay="0"/>
                                          </p:stCondLst>
                                        </p:cTn>
                                        <p:tgtEl>
                                          <p:spTgt spid="60"/>
                                        </p:tgtEl>
                                        <p:attrNameLst>
                                          <p:attrName>style.visibility</p:attrName>
                                        </p:attrNameLst>
                                      </p:cBhvr>
                                      <p:to>
                                        <p:strVal val="visible"/>
                                      </p:to>
                                    </p:set>
                                    <p:animEffect transition="in" filter="fade">
                                      <p:cBhvr>
                                        <p:cTn id="101" dur="500"/>
                                        <p:tgtEl>
                                          <p:spTgt spid="60"/>
                                        </p:tgtEl>
                                      </p:cBhvr>
                                    </p:animEffect>
                                    <p:anim calcmode="lin" valueType="num">
                                      <p:cBhvr>
                                        <p:cTn id="102" dur="500" fill="hold"/>
                                        <p:tgtEl>
                                          <p:spTgt spid="60"/>
                                        </p:tgtEl>
                                        <p:attrNameLst>
                                          <p:attrName>ppt_w</p:attrName>
                                        </p:attrNameLst>
                                      </p:cBhvr>
                                      <p:tavLst>
                                        <p:tav tm="0" fmla="#ppt_w*sin(2.5*pi*$)">
                                          <p:val>
                                            <p:fltVal val="0"/>
                                          </p:val>
                                        </p:tav>
                                        <p:tav tm="100000">
                                          <p:val>
                                            <p:fltVal val="1"/>
                                          </p:val>
                                        </p:tav>
                                      </p:tavLst>
                                    </p:anim>
                                    <p:anim calcmode="lin" valueType="num">
                                      <p:cBhvr>
                                        <p:cTn id="103" dur="500" fill="hold"/>
                                        <p:tgtEl>
                                          <p:spTgt spid="60"/>
                                        </p:tgtEl>
                                        <p:attrNameLst>
                                          <p:attrName>ppt_h</p:attrName>
                                        </p:attrNameLst>
                                      </p:cBhvr>
                                      <p:tavLst>
                                        <p:tav tm="0">
                                          <p:val>
                                            <p:strVal val="#ppt_h"/>
                                          </p:val>
                                        </p:tav>
                                        <p:tav tm="100000">
                                          <p:val>
                                            <p:strVal val="#ppt_h"/>
                                          </p:val>
                                        </p:tav>
                                      </p:tavLst>
                                    </p:anim>
                                  </p:childTnLst>
                                </p:cTn>
                              </p:par>
                              <p:par>
                                <p:cTn id="104" presetID="45" presetClass="entr" presetSubtype="0" fill="hold" grpId="0" nodeType="withEffect">
                                  <p:stCondLst>
                                    <p:cond delay="0"/>
                                  </p:stCondLst>
                                  <p:childTnLst>
                                    <p:set>
                                      <p:cBhvr>
                                        <p:cTn id="105" dur="1" fill="hold">
                                          <p:stCondLst>
                                            <p:cond delay="0"/>
                                          </p:stCondLst>
                                        </p:cTn>
                                        <p:tgtEl>
                                          <p:spTgt spid="62"/>
                                        </p:tgtEl>
                                        <p:attrNameLst>
                                          <p:attrName>style.visibility</p:attrName>
                                        </p:attrNameLst>
                                      </p:cBhvr>
                                      <p:to>
                                        <p:strVal val="visible"/>
                                      </p:to>
                                    </p:set>
                                    <p:animEffect transition="in" filter="fade">
                                      <p:cBhvr>
                                        <p:cTn id="106" dur="500"/>
                                        <p:tgtEl>
                                          <p:spTgt spid="62"/>
                                        </p:tgtEl>
                                      </p:cBhvr>
                                    </p:animEffect>
                                    <p:anim calcmode="lin" valueType="num">
                                      <p:cBhvr>
                                        <p:cTn id="107" dur="500" fill="hold"/>
                                        <p:tgtEl>
                                          <p:spTgt spid="62"/>
                                        </p:tgtEl>
                                        <p:attrNameLst>
                                          <p:attrName>ppt_w</p:attrName>
                                        </p:attrNameLst>
                                      </p:cBhvr>
                                      <p:tavLst>
                                        <p:tav tm="0" fmla="#ppt_w*sin(2.5*pi*$)">
                                          <p:val>
                                            <p:fltVal val="0"/>
                                          </p:val>
                                        </p:tav>
                                        <p:tav tm="100000">
                                          <p:val>
                                            <p:fltVal val="1"/>
                                          </p:val>
                                        </p:tav>
                                      </p:tavLst>
                                    </p:anim>
                                    <p:anim calcmode="lin" valueType="num">
                                      <p:cBhvr>
                                        <p:cTn id="108" dur="500" fill="hold"/>
                                        <p:tgtEl>
                                          <p:spTgt spid="62"/>
                                        </p:tgtEl>
                                        <p:attrNameLst>
                                          <p:attrName>ppt_h</p:attrName>
                                        </p:attrNameLst>
                                      </p:cBhvr>
                                      <p:tavLst>
                                        <p:tav tm="0">
                                          <p:val>
                                            <p:strVal val="#ppt_h"/>
                                          </p:val>
                                        </p:tav>
                                        <p:tav tm="100000">
                                          <p:val>
                                            <p:strVal val="#ppt_h"/>
                                          </p:val>
                                        </p:tav>
                                      </p:tavLst>
                                    </p:anim>
                                  </p:childTnLst>
                                </p:cTn>
                              </p:par>
                            </p:childTnLst>
                          </p:cTn>
                        </p:par>
                        <p:par>
                          <p:cTn id="109" fill="hold">
                            <p:stCondLst>
                              <p:cond delay="4700"/>
                            </p:stCondLst>
                            <p:childTnLst>
                              <p:par>
                                <p:cTn id="110" presetID="47" presetClass="entr" presetSubtype="0" fill="hold" grpId="0" nodeType="afterEffect">
                                  <p:stCondLst>
                                    <p:cond delay="0"/>
                                  </p:stCondLst>
                                  <p:childTnLst>
                                    <p:set>
                                      <p:cBhvr>
                                        <p:cTn id="111" dur="1" fill="hold">
                                          <p:stCondLst>
                                            <p:cond delay="0"/>
                                          </p:stCondLst>
                                        </p:cTn>
                                        <p:tgtEl>
                                          <p:spTgt spid="71"/>
                                        </p:tgtEl>
                                        <p:attrNameLst>
                                          <p:attrName>style.visibility</p:attrName>
                                        </p:attrNameLst>
                                      </p:cBhvr>
                                      <p:to>
                                        <p:strVal val="visible"/>
                                      </p:to>
                                    </p:set>
                                    <p:animEffect transition="in" filter="fade">
                                      <p:cBhvr>
                                        <p:cTn id="112" dur="1000"/>
                                        <p:tgtEl>
                                          <p:spTgt spid="71"/>
                                        </p:tgtEl>
                                      </p:cBhvr>
                                    </p:animEffect>
                                    <p:anim calcmode="lin" valueType="num">
                                      <p:cBhvr>
                                        <p:cTn id="113" dur="1000" fill="hold"/>
                                        <p:tgtEl>
                                          <p:spTgt spid="71"/>
                                        </p:tgtEl>
                                        <p:attrNameLst>
                                          <p:attrName>ppt_x</p:attrName>
                                        </p:attrNameLst>
                                      </p:cBhvr>
                                      <p:tavLst>
                                        <p:tav tm="0">
                                          <p:val>
                                            <p:strVal val="#ppt_x"/>
                                          </p:val>
                                        </p:tav>
                                        <p:tav tm="100000">
                                          <p:val>
                                            <p:strVal val="#ppt_x"/>
                                          </p:val>
                                        </p:tav>
                                      </p:tavLst>
                                    </p:anim>
                                    <p:anim calcmode="lin" valueType="num">
                                      <p:cBhvr>
                                        <p:cTn id="114" dur="1000" fill="hold"/>
                                        <p:tgtEl>
                                          <p:spTgt spid="71"/>
                                        </p:tgtEl>
                                        <p:attrNameLst>
                                          <p:attrName>ppt_y</p:attrName>
                                        </p:attrNameLst>
                                      </p:cBhvr>
                                      <p:tavLst>
                                        <p:tav tm="0">
                                          <p:val>
                                            <p:strVal val="#ppt_y-.1"/>
                                          </p:val>
                                        </p:tav>
                                        <p:tav tm="100000">
                                          <p:val>
                                            <p:strVal val="#ppt_y"/>
                                          </p:val>
                                        </p:tav>
                                      </p:tavLst>
                                    </p:anim>
                                  </p:childTnLst>
                                </p:cTn>
                              </p:par>
                              <p:par>
                                <p:cTn id="115" presetID="47" presetClass="entr" presetSubtype="0" fill="hold" grpId="0" nodeType="withEffect">
                                  <p:stCondLst>
                                    <p:cond delay="0"/>
                                  </p:stCondLst>
                                  <p:childTnLst>
                                    <p:set>
                                      <p:cBhvr>
                                        <p:cTn id="116" dur="1" fill="hold">
                                          <p:stCondLst>
                                            <p:cond delay="0"/>
                                          </p:stCondLst>
                                        </p:cTn>
                                        <p:tgtEl>
                                          <p:spTgt spid="70"/>
                                        </p:tgtEl>
                                        <p:attrNameLst>
                                          <p:attrName>style.visibility</p:attrName>
                                        </p:attrNameLst>
                                      </p:cBhvr>
                                      <p:to>
                                        <p:strVal val="visible"/>
                                      </p:to>
                                    </p:set>
                                    <p:animEffect transition="in" filter="fade">
                                      <p:cBhvr>
                                        <p:cTn id="117" dur="1000"/>
                                        <p:tgtEl>
                                          <p:spTgt spid="70"/>
                                        </p:tgtEl>
                                      </p:cBhvr>
                                    </p:animEffect>
                                    <p:anim calcmode="lin" valueType="num">
                                      <p:cBhvr>
                                        <p:cTn id="118" dur="1000" fill="hold"/>
                                        <p:tgtEl>
                                          <p:spTgt spid="70"/>
                                        </p:tgtEl>
                                        <p:attrNameLst>
                                          <p:attrName>ppt_x</p:attrName>
                                        </p:attrNameLst>
                                      </p:cBhvr>
                                      <p:tavLst>
                                        <p:tav tm="0">
                                          <p:val>
                                            <p:strVal val="#ppt_x"/>
                                          </p:val>
                                        </p:tav>
                                        <p:tav tm="100000">
                                          <p:val>
                                            <p:strVal val="#ppt_x"/>
                                          </p:val>
                                        </p:tav>
                                      </p:tavLst>
                                    </p:anim>
                                    <p:anim calcmode="lin" valueType="num">
                                      <p:cBhvr>
                                        <p:cTn id="119" dur="1000" fill="hold"/>
                                        <p:tgtEl>
                                          <p:spTgt spid="70"/>
                                        </p:tgtEl>
                                        <p:attrNameLst>
                                          <p:attrName>ppt_y</p:attrName>
                                        </p:attrNameLst>
                                      </p:cBhvr>
                                      <p:tavLst>
                                        <p:tav tm="0">
                                          <p:val>
                                            <p:strVal val="#ppt_y-.1"/>
                                          </p:val>
                                        </p:tav>
                                        <p:tav tm="100000">
                                          <p:val>
                                            <p:strVal val="#ppt_y"/>
                                          </p:val>
                                        </p:tav>
                                      </p:tavLst>
                                    </p:anim>
                                  </p:childTnLst>
                                </p:cTn>
                              </p:par>
                              <p:par>
                                <p:cTn id="120" presetID="22" presetClass="entr" presetSubtype="4" fill="hold" grpId="0" nodeType="withEffect">
                                  <p:stCondLst>
                                    <p:cond delay="0"/>
                                  </p:stCondLst>
                                  <p:childTnLst>
                                    <p:set>
                                      <p:cBhvr>
                                        <p:cTn id="121" dur="1" fill="hold">
                                          <p:stCondLst>
                                            <p:cond delay="0"/>
                                          </p:stCondLst>
                                        </p:cTn>
                                        <p:tgtEl>
                                          <p:spTgt spid="41"/>
                                        </p:tgtEl>
                                        <p:attrNameLst>
                                          <p:attrName>style.visibility</p:attrName>
                                        </p:attrNameLst>
                                      </p:cBhvr>
                                      <p:to>
                                        <p:strVal val="visible"/>
                                      </p:to>
                                    </p:set>
                                    <p:animEffect transition="in" filter="wipe(down)">
                                      <p:cBhvr>
                                        <p:cTn id="122" dur="500"/>
                                        <p:tgtEl>
                                          <p:spTgt spid="41"/>
                                        </p:tgtEl>
                                      </p:cBhvr>
                                    </p:animEffect>
                                  </p:childTnLst>
                                </p:cTn>
                              </p:par>
                              <p:par>
                                <p:cTn id="123" presetID="22" presetClass="entr" presetSubtype="4" fill="hold" grpId="0" nodeType="withEffect">
                                  <p:stCondLst>
                                    <p:cond delay="200"/>
                                  </p:stCondLst>
                                  <p:childTnLst>
                                    <p:set>
                                      <p:cBhvr>
                                        <p:cTn id="124" dur="1" fill="hold">
                                          <p:stCondLst>
                                            <p:cond delay="0"/>
                                          </p:stCondLst>
                                        </p:cTn>
                                        <p:tgtEl>
                                          <p:spTgt spid="42"/>
                                        </p:tgtEl>
                                        <p:attrNameLst>
                                          <p:attrName>style.visibility</p:attrName>
                                        </p:attrNameLst>
                                      </p:cBhvr>
                                      <p:to>
                                        <p:strVal val="visible"/>
                                      </p:to>
                                    </p:set>
                                    <p:animEffect transition="in" filter="wipe(down)">
                                      <p:cBhvr>
                                        <p:cTn id="125" dur="500"/>
                                        <p:tgtEl>
                                          <p:spTgt spid="42"/>
                                        </p:tgtEl>
                                      </p:cBhvr>
                                    </p:animEffect>
                                  </p:childTnLst>
                                </p:cTn>
                              </p:par>
                              <p:par>
                                <p:cTn id="126" presetID="22" presetClass="entr" presetSubtype="4" fill="hold" grpId="0" nodeType="withEffect">
                                  <p:stCondLst>
                                    <p:cond delay="400"/>
                                  </p:stCondLst>
                                  <p:childTnLst>
                                    <p:set>
                                      <p:cBhvr>
                                        <p:cTn id="127" dur="1" fill="hold">
                                          <p:stCondLst>
                                            <p:cond delay="0"/>
                                          </p:stCondLst>
                                        </p:cTn>
                                        <p:tgtEl>
                                          <p:spTgt spid="43"/>
                                        </p:tgtEl>
                                        <p:attrNameLst>
                                          <p:attrName>style.visibility</p:attrName>
                                        </p:attrNameLst>
                                      </p:cBhvr>
                                      <p:to>
                                        <p:strVal val="visible"/>
                                      </p:to>
                                    </p:set>
                                    <p:animEffect transition="in" filter="wipe(down)">
                                      <p:cBhvr>
                                        <p:cTn id="128" dur="500"/>
                                        <p:tgtEl>
                                          <p:spTgt spid="43"/>
                                        </p:tgtEl>
                                      </p:cBhvr>
                                    </p:animEffect>
                                  </p:childTnLst>
                                </p:cTn>
                              </p:par>
                              <p:par>
                                <p:cTn id="129" presetID="22" presetClass="entr" presetSubtype="4" fill="hold" grpId="0" nodeType="withEffect">
                                  <p:stCondLst>
                                    <p:cond delay="600"/>
                                  </p:stCondLst>
                                  <p:childTnLst>
                                    <p:set>
                                      <p:cBhvr>
                                        <p:cTn id="130" dur="1" fill="hold">
                                          <p:stCondLst>
                                            <p:cond delay="0"/>
                                          </p:stCondLst>
                                        </p:cTn>
                                        <p:tgtEl>
                                          <p:spTgt spid="44"/>
                                        </p:tgtEl>
                                        <p:attrNameLst>
                                          <p:attrName>style.visibility</p:attrName>
                                        </p:attrNameLst>
                                      </p:cBhvr>
                                      <p:to>
                                        <p:strVal val="visible"/>
                                      </p:to>
                                    </p:set>
                                    <p:animEffect transition="in" filter="wipe(down)">
                                      <p:cBhvr>
                                        <p:cTn id="131" dur="500"/>
                                        <p:tgtEl>
                                          <p:spTgt spid="44"/>
                                        </p:tgtEl>
                                      </p:cBhvr>
                                    </p:animEffect>
                                  </p:childTnLst>
                                </p:cTn>
                              </p:par>
                            </p:childTnLst>
                          </p:cTn>
                        </p:par>
                        <p:par>
                          <p:cTn id="132" fill="hold">
                            <p:stCondLst>
                              <p:cond delay="5800"/>
                            </p:stCondLst>
                            <p:childTnLst>
                              <p:par>
                                <p:cTn id="133" presetID="22" presetClass="entr" presetSubtype="4" fill="hold" grpId="0" nodeType="afterEffect">
                                  <p:stCondLst>
                                    <p:cond delay="0"/>
                                  </p:stCondLst>
                                  <p:childTnLst>
                                    <p:set>
                                      <p:cBhvr>
                                        <p:cTn id="134" dur="1" fill="hold">
                                          <p:stCondLst>
                                            <p:cond delay="0"/>
                                          </p:stCondLst>
                                        </p:cTn>
                                        <p:tgtEl>
                                          <p:spTgt spid="48"/>
                                        </p:tgtEl>
                                        <p:attrNameLst>
                                          <p:attrName>style.visibility</p:attrName>
                                        </p:attrNameLst>
                                      </p:cBhvr>
                                      <p:to>
                                        <p:strVal val="visible"/>
                                      </p:to>
                                    </p:set>
                                    <p:animEffect transition="in" filter="wipe(down)">
                                      <p:cBhvr>
                                        <p:cTn id="135" dur="500"/>
                                        <p:tgtEl>
                                          <p:spTgt spid="48"/>
                                        </p:tgtEl>
                                      </p:cBhvr>
                                    </p:animEffect>
                                  </p:childTnLst>
                                </p:cTn>
                              </p:par>
                              <p:par>
                                <p:cTn id="136" presetID="22" presetClass="entr" presetSubtype="4" fill="hold" grpId="0" nodeType="withEffect">
                                  <p:stCondLst>
                                    <p:cond delay="0"/>
                                  </p:stCondLst>
                                  <p:childTnLst>
                                    <p:set>
                                      <p:cBhvr>
                                        <p:cTn id="137" dur="1" fill="hold">
                                          <p:stCondLst>
                                            <p:cond delay="0"/>
                                          </p:stCondLst>
                                        </p:cTn>
                                        <p:tgtEl>
                                          <p:spTgt spid="47"/>
                                        </p:tgtEl>
                                        <p:attrNameLst>
                                          <p:attrName>style.visibility</p:attrName>
                                        </p:attrNameLst>
                                      </p:cBhvr>
                                      <p:to>
                                        <p:strVal val="visible"/>
                                      </p:to>
                                    </p:set>
                                    <p:animEffect transition="in" filter="wipe(down)">
                                      <p:cBhvr>
                                        <p:cTn id="138" dur="500"/>
                                        <p:tgtEl>
                                          <p:spTgt spid="47"/>
                                        </p:tgtEl>
                                      </p:cBhvr>
                                    </p:animEffect>
                                  </p:childTnLst>
                                </p:cTn>
                              </p:par>
                              <p:par>
                                <p:cTn id="139" presetID="22" presetClass="entr" presetSubtype="4" fill="hold" grpId="0" nodeType="withEffect">
                                  <p:stCondLst>
                                    <p:cond delay="0"/>
                                  </p:stCondLst>
                                  <p:childTnLst>
                                    <p:set>
                                      <p:cBhvr>
                                        <p:cTn id="140" dur="1" fill="hold">
                                          <p:stCondLst>
                                            <p:cond delay="0"/>
                                          </p:stCondLst>
                                        </p:cTn>
                                        <p:tgtEl>
                                          <p:spTgt spid="46"/>
                                        </p:tgtEl>
                                        <p:attrNameLst>
                                          <p:attrName>style.visibility</p:attrName>
                                        </p:attrNameLst>
                                      </p:cBhvr>
                                      <p:to>
                                        <p:strVal val="visible"/>
                                      </p:to>
                                    </p:set>
                                    <p:animEffect transition="in" filter="wipe(down)">
                                      <p:cBhvr>
                                        <p:cTn id="141" dur="500"/>
                                        <p:tgtEl>
                                          <p:spTgt spid="46"/>
                                        </p:tgtEl>
                                      </p:cBhvr>
                                    </p:animEffect>
                                  </p:childTnLst>
                                </p:cTn>
                              </p:par>
                              <p:par>
                                <p:cTn id="142" presetID="22" presetClass="entr" presetSubtype="4" fill="hold" grpId="0" nodeType="withEffect">
                                  <p:stCondLst>
                                    <p:cond delay="0"/>
                                  </p:stCondLst>
                                  <p:childTnLst>
                                    <p:set>
                                      <p:cBhvr>
                                        <p:cTn id="143" dur="1" fill="hold">
                                          <p:stCondLst>
                                            <p:cond delay="0"/>
                                          </p:stCondLst>
                                        </p:cTn>
                                        <p:tgtEl>
                                          <p:spTgt spid="45"/>
                                        </p:tgtEl>
                                        <p:attrNameLst>
                                          <p:attrName>style.visibility</p:attrName>
                                        </p:attrNameLst>
                                      </p:cBhvr>
                                      <p:to>
                                        <p:strVal val="visible"/>
                                      </p:to>
                                    </p:set>
                                    <p:animEffect transition="in" filter="wipe(down)">
                                      <p:cBhvr>
                                        <p:cTn id="144" dur="500"/>
                                        <p:tgtEl>
                                          <p:spTgt spid="45"/>
                                        </p:tgtEl>
                                      </p:cBhvr>
                                    </p:animEffect>
                                  </p:childTnLst>
                                </p:cTn>
                              </p:par>
                            </p:childTnLst>
                          </p:cTn>
                        </p:par>
                        <p:par>
                          <p:cTn id="145" fill="hold">
                            <p:stCondLst>
                              <p:cond delay="6300"/>
                            </p:stCondLst>
                            <p:childTnLst>
                              <p:par>
                                <p:cTn id="146" presetID="45" presetClass="entr" presetSubtype="0" fill="hold" grpId="0" nodeType="afterEffect">
                                  <p:stCondLst>
                                    <p:cond delay="0"/>
                                  </p:stCondLst>
                                  <p:childTnLst>
                                    <p:set>
                                      <p:cBhvr>
                                        <p:cTn id="147" dur="1" fill="hold">
                                          <p:stCondLst>
                                            <p:cond delay="0"/>
                                          </p:stCondLst>
                                        </p:cTn>
                                        <p:tgtEl>
                                          <p:spTgt spid="61"/>
                                        </p:tgtEl>
                                        <p:attrNameLst>
                                          <p:attrName>style.visibility</p:attrName>
                                        </p:attrNameLst>
                                      </p:cBhvr>
                                      <p:to>
                                        <p:strVal val="visible"/>
                                      </p:to>
                                    </p:set>
                                    <p:animEffect transition="in" filter="fade">
                                      <p:cBhvr>
                                        <p:cTn id="148" dur="500"/>
                                        <p:tgtEl>
                                          <p:spTgt spid="61"/>
                                        </p:tgtEl>
                                      </p:cBhvr>
                                    </p:animEffect>
                                    <p:anim calcmode="lin" valueType="num">
                                      <p:cBhvr>
                                        <p:cTn id="149" dur="500" fill="hold"/>
                                        <p:tgtEl>
                                          <p:spTgt spid="61"/>
                                        </p:tgtEl>
                                        <p:attrNameLst>
                                          <p:attrName>ppt_w</p:attrName>
                                        </p:attrNameLst>
                                      </p:cBhvr>
                                      <p:tavLst>
                                        <p:tav tm="0" fmla="#ppt_w*sin(2.5*pi*$)">
                                          <p:val>
                                            <p:fltVal val="0"/>
                                          </p:val>
                                        </p:tav>
                                        <p:tav tm="100000">
                                          <p:val>
                                            <p:fltVal val="1"/>
                                          </p:val>
                                        </p:tav>
                                      </p:tavLst>
                                    </p:anim>
                                    <p:anim calcmode="lin" valueType="num">
                                      <p:cBhvr>
                                        <p:cTn id="150" dur="500" fill="hold"/>
                                        <p:tgtEl>
                                          <p:spTgt spid="61"/>
                                        </p:tgtEl>
                                        <p:attrNameLst>
                                          <p:attrName>ppt_h</p:attrName>
                                        </p:attrNameLst>
                                      </p:cBhvr>
                                      <p:tavLst>
                                        <p:tav tm="0">
                                          <p:val>
                                            <p:strVal val="#ppt_h"/>
                                          </p:val>
                                        </p:tav>
                                        <p:tav tm="100000">
                                          <p:val>
                                            <p:strVal val="#ppt_h"/>
                                          </p:val>
                                        </p:tav>
                                      </p:tavLst>
                                    </p:anim>
                                  </p:childTnLst>
                                </p:cTn>
                              </p:par>
                              <p:par>
                                <p:cTn id="151" presetID="45" presetClass="entr" presetSubtype="0" fill="hold" grpId="0" nodeType="withEffect">
                                  <p:stCondLst>
                                    <p:cond delay="0"/>
                                  </p:stCondLst>
                                  <p:childTnLst>
                                    <p:set>
                                      <p:cBhvr>
                                        <p:cTn id="152" dur="1" fill="hold">
                                          <p:stCondLst>
                                            <p:cond delay="0"/>
                                          </p:stCondLst>
                                        </p:cTn>
                                        <p:tgtEl>
                                          <p:spTgt spid="65"/>
                                        </p:tgtEl>
                                        <p:attrNameLst>
                                          <p:attrName>style.visibility</p:attrName>
                                        </p:attrNameLst>
                                      </p:cBhvr>
                                      <p:to>
                                        <p:strVal val="visible"/>
                                      </p:to>
                                    </p:set>
                                    <p:animEffect transition="in" filter="fade">
                                      <p:cBhvr>
                                        <p:cTn id="153" dur="500"/>
                                        <p:tgtEl>
                                          <p:spTgt spid="65"/>
                                        </p:tgtEl>
                                      </p:cBhvr>
                                    </p:animEffect>
                                    <p:anim calcmode="lin" valueType="num">
                                      <p:cBhvr>
                                        <p:cTn id="154" dur="500" fill="hold"/>
                                        <p:tgtEl>
                                          <p:spTgt spid="65"/>
                                        </p:tgtEl>
                                        <p:attrNameLst>
                                          <p:attrName>ppt_w</p:attrName>
                                        </p:attrNameLst>
                                      </p:cBhvr>
                                      <p:tavLst>
                                        <p:tav tm="0" fmla="#ppt_w*sin(2.5*pi*$)">
                                          <p:val>
                                            <p:fltVal val="0"/>
                                          </p:val>
                                        </p:tav>
                                        <p:tav tm="100000">
                                          <p:val>
                                            <p:fltVal val="1"/>
                                          </p:val>
                                        </p:tav>
                                      </p:tavLst>
                                    </p:anim>
                                    <p:anim calcmode="lin" valueType="num">
                                      <p:cBhvr>
                                        <p:cTn id="155" dur="500" fill="hold"/>
                                        <p:tgtEl>
                                          <p:spTgt spid="65"/>
                                        </p:tgtEl>
                                        <p:attrNameLst>
                                          <p:attrName>ppt_h</p:attrName>
                                        </p:attrNameLst>
                                      </p:cBhvr>
                                      <p:tavLst>
                                        <p:tav tm="0">
                                          <p:val>
                                            <p:strVal val="#ppt_h"/>
                                          </p:val>
                                        </p:tav>
                                        <p:tav tm="100000">
                                          <p:val>
                                            <p:strVal val="#ppt_h"/>
                                          </p:val>
                                        </p:tav>
                                      </p:tavLst>
                                    </p:anim>
                                  </p:childTnLst>
                                </p:cTn>
                              </p:par>
                            </p:childTnLst>
                          </p:cTn>
                        </p:par>
                        <p:par>
                          <p:cTn id="156" fill="hold">
                            <p:stCondLst>
                              <p:cond delay="6800"/>
                            </p:stCondLst>
                            <p:childTnLst>
                              <p:par>
                                <p:cTn id="157" presetID="47" presetClass="entr" presetSubtype="0" fill="hold" grpId="0" nodeType="afterEffect">
                                  <p:stCondLst>
                                    <p:cond delay="0"/>
                                  </p:stCondLst>
                                  <p:childTnLst>
                                    <p:set>
                                      <p:cBhvr>
                                        <p:cTn id="158" dur="1" fill="hold">
                                          <p:stCondLst>
                                            <p:cond delay="0"/>
                                          </p:stCondLst>
                                        </p:cTn>
                                        <p:tgtEl>
                                          <p:spTgt spid="73"/>
                                        </p:tgtEl>
                                        <p:attrNameLst>
                                          <p:attrName>style.visibility</p:attrName>
                                        </p:attrNameLst>
                                      </p:cBhvr>
                                      <p:to>
                                        <p:strVal val="visible"/>
                                      </p:to>
                                    </p:set>
                                    <p:animEffect transition="in" filter="fade">
                                      <p:cBhvr>
                                        <p:cTn id="159" dur="1000"/>
                                        <p:tgtEl>
                                          <p:spTgt spid="73"/>
                                        </p:tgtEl>
                                      </p:cBhvr>
                                    </p:animEffect>
                                    <p:anim calcmode="lin" valueType="num">
                                      <p:cBhvr>
                                        <p:cTn id="160" dur="1000" fill="hold"/>
                                        <p:tgtEl>
                                          <p:spTgt spid="73"/>
                                        </p:tgtEl>
                                        <p:attrNameLst>
                                          <p:attrName>ppt_x</p:attrName>
                                        </p:attrNameLst>
                                      </p:cBhvr>
                                      <p:tavLst>
                                        <p:tav tm="0">
                                          <p:val>
                                            <p:strVal val="#ppt_x"/>
                                          </p:val>
                                        </p:tav>
                                        <p:tav tm="100000">
                                          <p:val>
                                            <p:strVal val="#ppt_x"/>
                                          </p:val>
                                        </p:tav>
                                      </p:tavLst>
                                    </p:anim>
                                    <p:anim calcmode="lin" valueType="num">
                                      <p:cBhvr>
                                        <p:cTn id="161" dur="1000" fill="hold"/>
                                        <p:tgtEl>
                                          <p:spTgt spid="73"/>
                                        </p:tgtEl>
                                        <p:attrNameLst>
                                          <p:attrName>ppt_y</p:attrName>
                                        </p:attrNameLst>
                                      </p:cBhvr>
                                      <p:tavLst>
                                        <p:tav tm="0">
                                          <p:val>
                                            <p:strVal val="#ppt_y-.1"/>
                                          </p:val>
                                        </p:tav>
                                        <p:tav tm="100000">
                                          <p:val>
                                            <p:strVal val="#ppt_y"/>
                                          </p:val>
                                        </p:tav>
                                      </p:tavLst>
                                    </p:anim>
                                  </p:childTnLst>
                                </p:cTn>
                              </p:par>
                              <p:par>
                                <p:cTn id="162" presetID="47" presetClass="entr" presetSubtype="0" fill="hold" grpId="0" nodeType="withEffect">
                                  <p:stCondLst>
                                    <p:cond delay="0"/>
                                  </p:stCondLst>
                                  <p:childTnLst>
                                    <p:set>
                                      <p:cBhvr>
                                        <p:cTn id="163" dur="1" fill="hold">
                                          <p:stCondLst>
                                            <p:cond delay="0"/>
                                          </p:stCondLst>
                                        </p:cTn>
                                        <p:tgtEl>
                                          <p:spTgt spid="72"/>
                                        </p:tgtEl>
                                        <p:attrNameLst>
                                          <p:attrName>style.visibility</p:attrName>
                                        </p:attrNameLst>
                                      </p:cBhvr>
                                      <p:to>
                                        <p:strVal val="visible"/>
                                      </p:to>
                                    </p:set>
                                    <p:animEffect transition="in" filter="fade">
                                      <p:cBhvr>
                                        <p:cTn id="164" dur="1000"/>
                                        <p:tgtEl>
                                          <p:spTgt spid="72"/>
                                        </p:tgtEl>
                                      </p:cBhvr>
                                    </p:animEffect>
                                    <p:anim calcmode="lin" valueType="num">
                                      <p:cBhvr>
                                        <p:cTn id="165" dur="1000" fill="hold"/>
                                        <p:tgtEl>
                                          <p:spTgt spid="72"/>
                                        </p:tgtEl>
                                        <p:attrNameLst>
                                          <p:attrName>ppt_x</p:attrName>
                                        </p:attrNameLst>
                                      </p:cBhvr>
                                      <p:tavLst>
                                        <p:tav tm="0">
                                          <p:val>
                                            <p:strVal val="#ppt_x"/>
                                          </p:val>
                                        </p:tav>
                                        <p:tav tm="100000">
                                          <p:val>
                                            <p:strVal val="#ppt_x"/>
                                          </p:val>
                                        </p:tav>
                                      </p:tavLst>
                                    </p:anim>
                                    <p:anim calcmode="lin" valueType="num">
                                      <p:cBhvr>
                                        <p:cTn id="166" dur="1000" fill="hold"/>
                                        <p:tgtEl>
                                          <p:spTgt spid="72"/>
                                        </p:tgtEl>
                                        <p:attrNameLst>
                                          <p:attrName>ppt_y</p:attrName>
                                        </p:attrNameLst>
                                      </p:cBhvr>
                                      <p:tavLst>
                                        <p:tav tm="0">
                                          <p:val>
                                            <p:strVal val="#ppt_y-.1"/>
                                          </p:val>
                                        </p:tav>
                                        <p:tav tm="100000">
                                          <p:val>
                                            <p:strVal val="#ppt_y"/>
                                          </p:val>
                                        </p:tav>
                                      </p:tavLst>
                                    </p:anim>
                                  </p:childTnLst>
                                </p:cTn>
                              </p:par>
                              <p:par>
                                <p:cTn id="167" presetID="22" presetClass="entr" presetSubtype="4" fill="hold" grpId="0" nodeType="withEffect">
                                  <p:stCondLst>
                                    <p:cond delay="0"/>
                                  </p:stCondLst>
                                  <p:childTnLst>
                                    <p:set>
                                      <p:cBhvr>
                                        <p:cTn id="168" dur="1" fill="hold">
                                          <p:stCondLst>
                                            <p:cond delay="0"/>
                                          </p:stCondLst>
                                        </p:cTn>
                                        <p:tgtEl>
                                          <p:spTgt spid="49"/>
                                        </p:tgtEl>
                                        <p:attrNameLst>
                                          <p:attrName>style.visibility</p:attrName>
                                        </p:attrNameLst>
                                      </p:cBhvr>
                                      <p:to>
                                        <p:strVal val="visible"/>
                                      </p:to>
                                    </p:set>
                                    <p:animEffect transition="in" filter="wipe(down)">
                                      <p:cBhvr>
                                        <p:cTn id="169" dur="500"/>
                                        <p:tgtEl>
                                          <p:spTgt spid="49"/>
                                        </p:tgtEl>
                                      </p:cBhvr>
                                    </p:animEffect>
                                  </p:childTnLst>
                                </p:cTn>
                              </p:par>
                              <p:par>
                                <p:cTn id="170" presetID="22" presetClass="entr" presetSubtype="4" fill="hold" grpId="0" nodeType="withEffect">
                                  <p:stCondLst>
                                    <p:cond delay="200"/>
                                  </p:stCondLst>
                                  <p:childTnLst>
                                    <p:set>
                                      <p:cBhvr>
                                        <p:cTn id="171" dur="1" fill="hold">
                                          <p:stCondLst>
                                            <p:cond delay="0"/>
                                          </p:stCondLst>
                                        </p:cTn>
                                        <p:tgtEl>
                                          <p:spTgt spid="50"/>
                                        </p:tgtEl>
                                        <p:attrNameLst>
                                          <p:attrName>style.visibility</p:attrName>
                                        </p:attrNameLst>
                                      </p:cBhvr>
                                      <p:to>
                                        <p:strVal val="visible"/>
                                      </p:to>
                                    </p:set>
                                    <p:animEffect transition="in" filter="wipe(down)">
                                      <p:cBhvr>
                                        <p:cTn id="172" dur="500"/>
                                        <p:tgtEl>
                                          <p:spTgt spid="50"/>
                                        </p:tgtEl>
                                      </p:cBhvr>
                                    </p:animEffect>
                                  </p:childTnLst>
                                </p:cTn>
                              </p:par>
                              <p:par>
                                <p:cTn id="173" presetID="22" presetClass="entr" presetSubtype="4" fill="hold" grpId="0" nodeType="withEffect">
                                  <p:stCondLst>
                                    <p:cond delay="400"/>
                                  </p:stCondLst>
                                  <p:childTnLst>
                                    <p:set>
                                      <p:cBhvr>
                                        <p:cTn id="174" dur="1" fill="hold">
                                          <p:stCondLst>
                                            <p:cond delay="0"/>
                                          </p:stCondLst>
                                        </p:cTn>
                                        <p:tgtEl>
                                          <p:spTgt spid="51"/>
                                        </p:tgtEl>
                                        <p:attrNameLst>
                                          <p:attrName>style.visibility</p:attrName>
                                        </p:attrNameLst>
                                      </p:cBhvr>
                                      <p:to>
                                        <p:strVal val="visible"/>
                                      </p:to>
                                    </p:set>
                                    <p:animEffect transition="in" filter="wipe(down)">
                                      <p:cBhvr>
                                        <p:cTn id="175" dur="500"/>
                                        <p:tgtEl>
                                          <p:spTgt spid="51"/>
                                        </p:tgtEl>
                                      </p:cBhvr>
                                    </p:animEffect>
                                  </p:childTnLst>
                                </p:cTn>
                              </p:par>
                              <p:par>
                                <p:cTn id="176" presetID="22" presetClass="entr" presetSubtype="4" fill="hold" grpId="0" nodeType="withEffect">
                                  <p:stCondLst>
                                    <p:cond delay="600"/>
                                  </p:stCondLst>
                                  <p:childTnLst>
                                    <p:set>
                                      <p:cBhvr>
                                        <p:cTn id="177" dur="1" fill="hold">
                                          <p:stCondLst>
                                            <p:cond delay="0"/>
                                          </p:stCondLst>
                                        </p:cTn>
                                        <p:tgtEl>
                                          <p:spTgt spid="52"/>
                                        </p:tgtEl>
                                        <p:attrNameLst>
                                          <p:attrName>style.visibility</p:attrName>
                                        </p:attrNameLst>
                                      </p:cBhvr>
                                      <p:to>
                                        <p:strVal val="visible"/>
                                      </p:to>
                                    </p:set>
                                    <p:animEffect transition="in" filter="wipe(down)">
                                      <p:cBhvr>
                                        <p:cTn id="178" dur="500"/>
                                        <p:tgtEl>
                                          <p:spTgt spid="52"/>
                                        </p:tgtEl>
                                      </p:cBhvr>
                                    </p:animEffect>
                                  </p:childTnLst>
                                </p:cTn>
                              </p:par>
                            </p:childTnLst>
                          </p:cTn>
                        </p:par>
                        <p:par>
                          <p:cTn id="179" fill="hold">
                            <p:stCondLst>
                              <p:cond delay="7900"/>
                            </p:stCondLst>
                            <p:childTnLst>
                              <p:par>
                                <p:cTn id="180" presetID="22" presetClass="entr" presetSubtype="4" fill="hold" grpId="0" nodeType="afterEffect">
                                  <p:stCondLst>
                                    <p:cond delay="0"/>
                                  </p:stCondLst>
                                  <p:childTnLst>
                                    <p:set>
                                      <p:cBhvr>
                                        <p:cTn id="181" dur="1" fill="hold">
                                          <p:stCondLst>
                                            <p:cond delay="0"/>
                                          </p:stCondLst>
                                        </p:cTn>
                                        <p:tgtEl>
                                          <p:spTgt spid="56"/>
                                        </p:tgtEl>
                                        <p:attrNameLst>
                                          <p:attrName>style.visibility</p:attrName>
                                        </p:attrNameLst>
                                      </p:cBhvr>
                                      <p:to>
                                        <p:strVal val="visible"/>
                                      </p:to>
                                    </p:set>
                                    <p:animEffect transition="in" filter="wipe(down)">
                                      <p:cBhvr>
                                        <p:cTn id="182" dur="500"/>
                                        <p:tgtEl>
                                          <p:spTgt spid="56"/>
                                        </p:tgtEl>
                                      </p:cBhvr>
                                    </p:animEffect>
                                  </p:childTnLst>
                                </p:cTn>
                              </p:par>
                              <p:par>
                                <p:cTn id="183" presetID="22" presetClass="entr" presetSubtype="4" fill="hold" grpId="0" nodeType="withEffect">
                                  <p:stCondLst>
                                    <p:cond delay="0"/>
                                  </p:stCondLst>
                                  <p:childTnLst>
                                    <p:set>
                                      <p:cBhvr>
                                        <p:cTn id="184" dur="1" fill="hold">
                                          <p:stCondLst>
                                            <p:cond delay="0"/>
                                          </p:stCondLst>
                                        </p:cTn>
                                        <p:tgtEl>
                                          <p:spTgt spid="55"/>
                                        </p:tgtEl>
                                        <p:attrNameLst>
                                          <p:attrName>style.visibility</p:attrName>
                                        </p:attrNameLst>
                                      </p:cBhvr>
                                      <p:to>
                                        <p:strVal val="visible"/>
                                      </p:to>
                                    </p:set>
                                    <p:animEffect transition="in" filter="wipe(down)">
                                      <p:cBhvr>
                                        <p:cTn id="185" dur="500"/>
                                        <p:tgtEl>
                                          <p:spTgt spid="55"/>
                                        </p:tgtEl>
                                      </p:cBhvr>
                                    </p:animEffect>
                                  </p:childTnLst>
                                </p:cTn>
                              </p:par>
                              <p:par>
                                <p:cTn id="186" presetID="22" presetClass="entr" presetSubtype="4" fill="hold" grpId="0" nodeType="withEffect">
                                  <p:stCondLst>
                                    <p:cond delay="0"/>
                                  </p:stCondLst>
                                  <p:childTnLst>
                                    <p:set>
                                      <p:cBhvr>
                                        <p:cTn id="187" dur="1" fill="hold">
                                          <p:stCondLst>
                                            <p:cond delay="0"/>
                                          </p:stCondLst>
                                        </p:cTn>
                                        <p:tgtEl>
                                          <p:spTgt spid="54"/>
                                        </p:tgtEl>
                                        <p:attrNameLst>
                                          <p:attrName>style.visibility</p:attrName>
                                        </p:attrNameLst>
                                      </p:cBhvr>
                                      <p:to>
                                        <p:strVal val="visible"/>
                                      </p:to>
                                    </p:set>
                                    <p:animEffect transition="in" filter="wipe(down)">
                                      <p:cBhvr>
                                        <p:cTn id="188" dur="500"/>
                                        <p:tgtEl>
                                          <p:spTgt spid="54"/>
                                        </p:tgtEl>
                                      </p:cBhvr>
                                    </p:animEffect>
                                  </p:childTnLst>
                                </p:cTn>
                              </p:par>
                              <p:par>
                                <p:cTn id="189" presetID="22" presetClass="entr" presetSubtype="4" fill="hold" grpId="0" nodeType="withEffect">
                                  <p:stCondLst>
                                    <p:cond delay="0"/>
                                  </p:stCondLst>
                                  <p:childTnLst>
                                    <p:set>
                                      <p:cBhvr>
                                        <p:cTn id="190" dur="1" fill="hold">
                                          <p:stCondLst>
                                            <p:cond delay="0"/>
                                          </p:stCondLst>
                                        </p:cTn>
                                        <p:tgtEl>
                                          <p:spTgt spid="53"/>
                                        </p:tgtEl>
                                        <p:attrNameLst>
                                          <p:attrName>style.visibility</p:attrName>
                                        </p:attrNameLst>
                                      </p:cBhvr>
                                      <p:to>
                                        <p:strVal val="visible"/>
                                      </p:to>
                                    </p:set>
                                    <p:animEffect transition="in" filter="wipe(down)">
                                      <p:cBhvr>
                                        <p:cTn id="191" dur="500"/>
                                        <p:tgtEl>
                                          <p:spTgt spid="53"/>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5" grpId="0" animBg="1"/>
      <p:bldP spid="26" grpId="0" animBg="1"/>
      <p:bldP spid="27" grpId="0" animBg="1"/>
      <p:bldP spid="28" grpId="0" animBg="1"/>
      <p:bldP spid="29" grpId="0" animBg="1"/>
      <p:bldP spid="30" grpId="0" animBg="1"/>
      <p:bldP spid="31" grpId="0" animBg="1"/>
      <p:bldP spid="32" grpId="0" animBg="1"/>
      <p:bldP spid="33" grpId="0" animBg="1"/>
      <p:bldP spid="34" grpId="0" animBg="1"/>
      <p:bldP spid="35" grpId="0" animBg="1"/>
      <p:bldP spid="36" grpId="0" animBg="1"/>
      <p:bldP spid="37" grpId="0" animBg="1"/>
      <p:bldP spid="38" grpId="0" animBg="1"/>
      <p:bldP spid="39" grpId="0" animBg="1"/>
      <p:bldP spid="40" grpId="0" animBg="1"/>
      <p:bldP spid="41" grpId="0" animBg="1"/>
      <p:bldP spid="42" grpId="0" animBg="1"/>
      <p:bldP spid="43" grpId="0" animBg="1"/>
      <p:bldP spid="44" grpId="0" animBg="1"/>
      <p:bldP spid="45" grpId="0" animBg="1"/>
      <p:bldP spid="46" grpId="0" animBg="1"/>
      <p:bldP spid="47" grpId="0" animBg="1"/>
      <p:bldP spid="48" grpId="0" animBg="1"/>
      <p:bldP spid="49" grpId="0" animBg="1"/>
      <p:bldP spid="50" grpId="0" animBg="1"/>
      <p:bldP spid="51" grpId="0" animBg="1"/>
      <p:bldP spid="52" grpId="0" animBg="1"/>
      <p:bldP spid="53" grpId="0" animBg="1"/>
      <p:bldP spid="54" grpId="0" animBg="1"/>
      <p:bldP spid="55" grpId="0" animBg="1"/>
      <p:bldP spid="56" grpId="0" animBg="1"/>
      <p:bldP spid="57" grpId="0" animBg="1"/>
      <p:bldP spid="58" grpId="0" animBg="1"/>
      <p:bldP spid="59" grpId="0" animBg="1"/>
      <p:bldP spid="60" grpId="0" animBg="1"/>
      <p:bldP spid="61" grpId="0" animBg="1"/>
      <p:bldP spid="62" grpId="0" animBg="1"/>
      <p:bldP spid="64" grpId="0" animBg="1"/>
      <p:bldP spid="65" grpId="0" animBg="1"/>
      <p:bldP spid="66" grpId="0"/>
      <p:bldP spid="67" grpId="0"/>
      <p:bldP spid="68" grpId="0"/>
      <p:bldP spid="69" grpId="0"/>
      <p:bldP spid="70" grpId="0"/>
      <p:bldP spid="71" grpId="0"/>
      <p:bldP spid="72" grpId="0"/>
      <p:bldP spid="73" grpId="0"/>
    </p:bldLst>
  </p:timing>
</p:sld>
</file>

<file path=ppt/slides/slide22.xml><?xml version="1.0" encoding="utf-8"?>
<p:sld xmlns:a="http://schemas.openxmlformats.org/drawingml/2006/main" xmlns:r="http://schemas.openxmlformats.org/officeDocument/2006/relationships" xmlns:p="http://schemas.openxmlformats.org/presentationml/2006/main">
  <p:cSld>
    <p:bg>
      <p:bgPr>
        <a:blipFill dpi="0" rotWithShape="1">
          <a:blip r:embed="rId3">
            <a:extLst>
              <a:ext uri="{BEBA8EAE-BF5A-486C-A8C5-ECC9F3942E4B}">
                <a14:imgProps xmlns:a14="http://schemas.microsoft.com/office/drawing/2010/main">
                  <a14:imgLayer r:embed="rId4">
                    <a14:imgEffect>
                      <a14:sharpenSoften amount="-49000"/>
                    </a14:imgEffect>
                    <a14:imgEffect>
                      <a14:brightnessContrast bright="5000"/>
                    </a14:imgEffect>
                  </a14:imgLayer>
                </a14:imgProps>
              </a:ext>
            </a:extLst>
          </a:blip>
          <a:srcRect/>
          <a:stretch>
            <a:fillRect t="-11000" b="-11000"/>
          </a:stretch>
        </a:blipFill>
        <a:effectLst/>
      </p:bgPr>
    </p:bg>
    <p:spTree>
      <p:nvGrpSpPr>
        <p:cNvPr id="1" name=""/>
        <p:cNvGrpSpPr/>
        <p:nvPr/>
      </p:nvGrpSpPr>
      <p:grpSpPr>
        <a:xfrm>
          <a:off x="0" y="0"/>
          <a:ext cx="0" cy="0"/>
          <a:chOff x="0" y="0"/>
          <a:chExt cx="0" cy="0"/>
        </a:xfrm>
      </p:grpSpPr>
      <p:sp>
        <p:nvSpPr>
          <p:cNvPr id="2" name="椭圆 1"/>
          <p:cNvSpPr/>
          <p:nvPr/>
        </p:nvSpPr>
        <p:spPr>
          <a:xfrm>
            <a:off x="2879" y="43791"/>
            <a:ext cx="5545449" cy="5545449"/>
          </a:xfrm>
          <a:prstGeom prst="ellipse">
            <a:avLst/>
          </a:prstGeom>
          <a:solidFill>
            <a:srgbClr val="17375E">
              <a:alpha val="2902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87" name="椭圆 86"/>
          <p:cNvSpPr/>
          <p:nvPr/>
        </p:nvSpPr>
        <p:spPr>
          <a:xfrm>
            <a:off x="597243" y="638155"/>
            <a:ext cx="4356720" cy="4356720"/>
          </a:xfrm>
          <a:prstGeom prst="ellipse">
            <a:avLst/>
          </a:prstGeom>
          <a:solidFill>
            <a:schemeClr val="tx2">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89" name="Oval 4"/>
          <p:cNvSpPr/>
          <p:nvPr/>
        </p:nvSpPr>
        <p:spPr>
          <a:xfrm>
            <a:off x="4369395" y="1384559"/>
            <a:ext cx="626458" cy="629230"/>
          </a:xfrm>
          <a:prstGeom prst="ellipse">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3200">
              <a:solidFill>
                <a:schemeClr val="bg1">
                  <a:lumMod val="95000"/>
                </a:schemeClr>
              </a:solidFill>
            </a:endParaRPr>
          </a:p>
        </p:txBody>
      </p:sp>
      <p:sp>
        <p:nvSpPr>
          <p:cNvPr id="91" name="标题 4"/>
          <p:cNvSpPr txBox="1">
            <a:spLocks/>
          </p:cNvSpPr>
          <p:nvPr/>
        </p:nvSpPr>
        <p:spPr>
          <a:xfrm>
            <a:off x="1345059" y="1844824"/>
            <a:ext cx="2880320" cy="473484"/>
          </a:xfrm>
          <a:prstGeom prst="rect">
            <a:avLst/>
          </a:prstGeom>
        </p:spPr>
        <p:txBody>
          <a:bodyPr vert="horz" lIns="91440" tIns="45720" rIns="91440" bIns="45720" rtlCol="0" anchor="ctr">
            <a:noAutofit/>
          </a:bodyPr>
          <a:lstStyle>
            <a:lvl1pPr algn="ctr" defTabSz="914400" rtl="0" eaLnBrk="1" latinLnBrk="0" hangingPunct="1">
              <a:spcBef>
                <a:spcPct val="0"/>
              </a:spcBef>
              <a:buNone/>
              <a:defRPr sz="4400" kern="1200">
                <a:solidFill>
                  <a:schemeClr val="tx1"/>
                </a:solidFill>
                <a:latin typeface="+mj-lt"/>
                <a:ea typeface="+mj-ea"/>
                <a:cs typeface="+mj-cs"/>
              </a:defRPr>
            </a:lvl1pPr>
          </a:lstStyle>
          <a:p>
            <a:pPr algn="l"/>
            <a:r>
              <a:rPr lang="zh-CN" altLang="en-US" sz="4000" b="1" dirty="0" smtClean="0">
                <a:solidFill>
                  <a:schemeClr val="bg1"/>
                </a:solidFill>
                <a:latin typeface="微软雅黑" panose="020B0503020204020204" pitchFamily="34" charset="-122"/>
                <a:ea typeface="微软雅黑" panose="020B0503020204020204" pitchFamily="34" charset="-122"/>
              </a:rPr>
              <a:t>产品与运营</a:t>
            </a:r>
          </a:p>
        </p:txBody>
      </p:sp>
      <p:sp>
        <p:nvSpPr>
          <p:cNvPr id="92" name="标题 4"/>
          <p:cNvSpPr txBox="1">
            <a:spLocks/>
          </p:cNvSpPr>
          <p:nvPr/>
        </p:nvSpPr>
        <p:spPr>
          <a:xfrm>
            <a:off x="1345059" y="2379452"/>
            <a:ext cx="2232248" cy="473484"/>
          </a:xfrm>
          <a:prstGeom prst="rect">
            <a:avLst/>
          </a:prstGeom>
        </p:spPr>
        <p:txBody>
          <a:bodyPr vert="horz" lIns="91440" tIns="45720" rIns="91440" bIns="45720" rtlCol="0" anchor="ctr">
            <a:noAutofit/>
          </a:bodyPr>
          <a:lstStyle>
            <a:lvl1pPr algn="ctr" defTabSz="914400" rtl="0" eaLnBrk="1" latinLnBrk="0" hangingPunct="1">
              <a:spcBef>
                <a:spcPct val="0"/>
              </a:spcBef>
              <a:buNone/>
              <a:defRPr sz="4400" kern="1200">
                <a:solidFill>
                  <a:schemeClr val="tx1"/>
                </a:solidFill>
                <a:latin typeface="+mj-lt"/>
                <a:ea typeface="+mj-ea"/>
                <a:cs typeface="+mj-cs"/>
              </a:defRPr>
            </a:lvl1pPr>
          </a:lstStyle>
          <a:p>
            <a:pPr algn="l"/>
            <a:r>
              <a:rPr lang="zh-CN" altLang="en-US" sz="2400" b="1" dirty="0" smtClean="0">
                <a:solidFill>
                  <a:schemeClr val="bg1"/>
                </a:solidFill>
                <a:latin typeface="微软雅黑" panose="020B0503020204020204" pitchFamily="34" charset="-122"/>
                <a:ea typeface="微软雅黑" panose="020B0503020204020204" pitchFamily="34" charset="-122"/>
              </a:rPr>
              <a:t>我们</a:t>
            </a:r>
            <a:r>
              <a:rPr lang="zh-CN" altLang="en-US" sz="2400" b="1" dirty="0">
                <a:solidFill>
                  <a:schemeClr val="bg1"/>
                </a:solidFill>
                <a:latin typeface="微软雅黑" panose="020B0503020204020204" pitchFamily="34" charset="-122"/>
                <a:ea typeface="微软雅黑" panose="020B0503020204020204" pitchFamily="34" charset="-122"/>
              </a:rPr>
              <a:t>怎么做</a:t>
            </a:r>
            <a:endParaRPr lang="zh-CN" altLang="en-US" sz="2400" b="1" dirty="0" smtClean="0">
              <a:solidFill>
                <a:schemeClr val="bg1"/>
              </a:solidFill>
              <a:latin typeface="微软雅黑" panose="020B0503020204020204" pitchFamily="34" charset="-122"/>
              <a:ea typeface="微软雅黑" panose="020B0503020204020204" pitchFamily="34" charset="-122"/>
            </a:endParaRPr>
          </a:p>
        </p:txBody>
      </p:sp>
      <p:grpSp>
        <p:nvGrpSpPr>
          <p:cNvPr id="93" name="组合 92"/>
          <p:cNvGrpSpPr/>
          <p:nvPr/>
        </p:nvGrpSpPr>
        <p:grpSpPr>
          <a:xfrm>
            <a:off x="1417067" y="3212976"/>
            <a:ext cx="1436675" cy="215444"/>
            <a:chOff x="4369395" y="3284984"/>
            <a:chExt cx="1436675" cy="215444"/>
          </a:xfrm>
        </p:grpSpPr>
        <p:sp>
          <p:nvSpPr>
            <p:cNvPr id="94" name="文本框 9"/>
            <p:cNvSpPr txBox="1"/>
            <p:nvPr/>
          </p:nvSpPr>
          <p:spPr>
            <a:xfrm>
              <a:off x="4581935" y="3284984"/>
              <a:ext cx="1224135" cy="215444"/>
            </a:xfrm>
            <a:prstGeom prst="rect">
              <a:avLst/>
            </a:prstGeom>
            <a:noFill/>
          </p:spPr>
          <p:txBody>
            <a:bodyPr wrap="square" lIns="0" tIns="0" rIns="0" bIns="0" rtlCol="0">
              <a:spAutoFit/>
            </a:bodyPr>
            <a:lstStyle/>
            <a:p>
              <a:pPr marL="0" lvl="1"/>
              <a:r>
                <a:rPr lang="zh-CN" altLang="en-US" sz="1400" dirty="0" smtClean="0">
                  <a:solidFill>
                    <a:schemeClr val="bg1"/>
                  </a:solidFill>
                  <a:latin typeface="微软雅黑" pitchFamily="34" charset="-122"/>
                  <a:ea typeface="微软雅黑" pitchFamily="34" charset="-122"/>
                </a:rPr>
                <a:t>产品概述</a:t>
              </a:r>
              <a:endParaRPr lang="zh-CN" altLang="en-US" sz="1400" dirty="0">
                <a:solidFill>
                  <a:schemeClr val="bg1"/>
                </a:solidFill>
                <a:latin typeface="微软雅黑" pitchFamily="34" charset="-122"/>
                <a:ea typeface="微软雅黑" pitchFamily="34" charset="-122"/>
              </a:endParaRPr>
            </a:p>
          </p:txBody>
        </p:sp>
        <p:grpSp>
          <p:nvGrpSpPr>
            <p:cNvPr id="95" name="组合 94"/>
            <p:cNvGrpSpPr/>
            <p:nvPr/>
          </p:nvGrpSpPr>
          <p:grpSpPr>
            <a:xfrm>
              <a:off x="4369395" y="3316401"/>
              <a:ext cx="168551" cy="168551"/>
              <a:chOff x="5005199" y="3717032"/>
              <a:chExt cx="168551" cy="168551"/>
            </a:xfrm>
          </p:grpSpPr>
          <p:sp>
            <p:nvSpPr>
              <p:cNvPr id="96" name="椭圆 95"/>
              <p:cNvSpPr/>
              <p:nvPr/>
            </p:nvSpPr>
            <p:spPr>
              <a:xfrm>
                <a:off x="5005199" y="3717032"/>
                <a:ext cx="168551" cy="168551"/>
              </a:xfrm>
              <a:prstGeom prst="ellipse">
                <a:avLst/>
              </a:prstGeom>
              <a:solidFill>
                <a:schemeClr val="accent2"/>
              </a:solidFill>
              <a:ln>
                <a:solidFill>
                  <a:schemeClr val="accent2"/>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bg1"/>
                  </a:solidFill>
                </a:endParaRPr>
              </a:p>
            </p:txBody>
          </p:sp>
          <p:sp>
            <p:nvSpPr>
              <p:cNvPr id="97" name="等腰三角形 96"/>
              <p:cNvSpPr/>
              <p:nvPr/>
            </p:nvSpPr>
            <p:spPr>
              <a:xfrm rot="5400000">
                <a:off x="5039924" y="3741566"/>
                <a:ext cx="130606" cy="119482"/>
              </a:xfrm>
              <a:prstGeom prst="triangl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bg1"/>
                  </a:solidFill>
                </a:endParaRPr>
              </a:p>
            </p:txBody>
          </p:sp>
        </p:grpSp>
      </p:grpSp>
      <p:grpSp>
        <p:nvGrpSpPr>
          <p:cNvPr id="98" name="组合 97"/>
          <p:cNvGrpSpPr/>
          <p:nvPr/>
        </p:nvGrpSpPr>
        <p:grpSpPr>
          <a:xfrm>
            <a:off x="2857227" y="3212976"/>
            <a:ext cx="1436675" cy="215444"/>
            <a:chOff x="4369395" y="3284984"/>
            <a:chExt cx="1436675" cy="215444"/>
          </a:xfrm>
        </p:grpSpPr>
        <p:sp>
          <p:nvSpPr>
            <p:cNvPr id="99" name="文本框 9"/>
            <p:cNvSpPr txBox="1"/>
            <p:nvPr/>
          </p:nvSpPr>
          <p:spPr>
            <a:xfrm>
              <a:off x="4581935" y="3284984"/>
              <a:ext cx="1224135" cy="215444"/>
            </a:xfrm>
            <a:prstGeom prst="rect">
              <a:avLst/>
            </a:prstGeom>
            <a:noFill/>
          </p:spPr>
          <p:txBody>
            <a:bodyPr wrap="square" lIns="0" tIns="0" rIns="0" bIns="0" rtlCol="0">
              <a:spAutoFit/>
            </a:bodyPr>
            <a:lstStyle/>
            <a:p>
              <a:pPr marL="0" lvl="1"/>
              <a:r>
                <a:rPr lang="zh-CN" altLang="en-US" sz="1400" dirty="0" smtClean="0">
                  <a:solidFill>
                    <a:schemeClr val="bg1"/>
                  </a:solidFill>
                  <a:latin typeface="微软雅黑" pitchFamily="34" charset="-122"/>
                  <a:ea typeface="微软雅黑" pitchFamily="34" charset="-122"/>
                </a:rPr>
                <a:t>产品形式</a:t>
              </a:r>
              <a:endParaRPr lang="zh-CN" altLang="en-US" sz="1400" dirty="0">
                <a:solidFill>
                  <a:schemeClr val="bg1"/>
                </a:solidFill>
                <a:latin typeface="微软雅黑" pitchFamily="34" charset="-122"/>
                <a:ea typeface="微软雅黑" pitchFamily="34" charset="-122"/>
              </a:endParaRPr>
            </a:p>
          </p:txBody>
        </p:sp>
        <p:grpSp>
          <p:nvGrpSpPr>
            <p:cNvPr id="100" name="组合 99"/>
            <p:cNvGrpSpPr/>
            <p:nvPr/>
          </p:nvGrpSpPr>
          <p:grpSpPr>
            <a:xfrm>
              <a:off x="4369395" y="3316401"/>
              <a:ext cx="168551" cy="168551"/>
              <a:chOff x="5005199" y="3717032"/>
              <a:chExt cx="168551" cy="168551"/>
            </a:xfrm>
          </p:grpSpPr>
          <p:sp>
            <p:nvSpPr>
              <p:cNvPr id="101" name="椭圆 100"/>
              <p:cNvSpPr/>
              <p:nvPr/>
            </p:nvSpPr>
            <p:spPr>
              <a:xfrm>
                <a:off x="5005199" y="3717032"/>
                <a:ext cx="168551" cy="168551"/>
              </a:xfrm>
              <a:prstGeom prst="ellipse">
                <a:avLst/>
              </a:prstGeom>
              <a:solidFill>
                <a:schemeClr val="accent2"/>
              </a:solidFill>
              <a:ln>
                <a:solidFill>
                  <a:schemeClr val="accent2"/>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bg1"/>
                  </a:solidFill>
                </a:endParaRPr>
              </a:p>
            </p:txBody>
          </p:sp>
          <p:sp>
            <p:nvSpPr>
              <p:cNvPr id="102" name="等腰三角形 101"/>
              <p:cNvSpPr/>
              <p:nvPr/>
            </p:nvSpPr>
            <p:spPr>
              <a:xfrm rot="5400000">
                <a:off x="5039924" y="3741566"/>
                <a:ext cx="130606" cy="119482"/>
              </a:xfrm>
              <a:prstGeom prst="triangl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bg1"/>
                  </a:solidFill>
                </a:endParaRPr>
              </a:p>
            </p:txBody>
          </p:sp>
        </p:grpSp>
      </p:grpSp>
      <p:grpSp>
        <p:nvGrpSpPr>
          <p:cNvPr id="103" name="组合 102"/>
          <p:cNvGrpSpPr/>
          <p:nvPr/>
        </p:nvGrpSpPr>
        <p:grpSpPr>
          <a:xfrm>
            <a:off x="1417067" y="3501588"/>
            <a:ext cx="1599929" cy="215444"/>
            <a:chOff x="4369395" y="3284984"/>
            <a:chExt cx="1599929" cy="215444"/>
          </a:xfrm>
        </p:grpSpPr>
        <p:sp>
          <p:nvSpPr>
            <p:cNvPr id="104" name="文本框 9"/>
            <p:cNvSpPr txBox="1"/>
            <p:nvPr/>
          </p:nvSpPr>
          <p:spPr>
            <a:xfrm>
              <a:off x="4581935" y="3284984"/>
              <a:ext cx="1387389" cy="215444"/>
            </a:xfrm>
            <a:prstGeom prst="rect">
              <a:avLst/>
            </a:prstGeom>
            <a:noFill/>
          </p:spPr>
          <p:txBody>
            <a:bodyPr wrap="square" lIns="0" tIns="0" rIns="0" bIns="0" rtlCol="0">
              <a:spAutoFit/>
            </a:bodyPr>
            <a:lstStyle/>
            <a:p>
              <a:pPr marL="0" lvl="1"/>
              <a:r>
                <a:rPr lang="zh-CN" altLang="en-US" sz="1400" dirty="0" smtClean="0">
                  <a:solidFill>
                    <a:schemeClr val="bg1"/>
                  </a:solidFill>
                  <a:latin typeface="微软雅黑" pitchFamily="34" charset="-122"/>
                  <a:ea typeface="微软雅黑" pitchFamily="34" charset="-122"/>
                </a:rPr>
                <a:t>产品功能</a:t>
              </a:r>
              <a:endParaRPr lang="zh-CN" altLang="en-US" sz="1400" dirty="0">
                <a:solidFill>
                  <a:schemeClr val="bg1"/>
                </a:solidFill>
                <a:latin typeface="微软雅黑" pitchFamily="34" charset="-122"/>
                <a:ea typeface="微软雅黑" pitchFamily="34" charset="-122"/>
              </a:endParaRPr>
            </a:p>
          </p:txBody>
        </p:sp>
        <p:grpSp>
          <p:nvGrpSpPr>
            <p:cNvPr id="150" name="组合 149"/>
            <p:cNvGrpSpPr/>
            <p:nvPr/>
          </p:nvGrpSpPr>
          <p:grpSpPr>
            <a:xfrm>
              <a:off x="4369395" y="3316401"/>
              <a:ext cx="168551" cy="168551"/>
              <a:chOff x="5005199" y="3717032"/>
              <a:chExt cx="168551" cy="168551"/>
            </a:xfrm>
          </p:grpSpPr>
          <p:sp>
            <p:nvSpPr>
              <p:cNvPr id="151" name="椭圆 150"/>
              <p:cNvSpPr/>
              <p:nvPr/>
            </p:nvSpPr>
            <p:spPr>
              <a:xfrm>
                <a:off x="5005199" y="3717032"/>
                <a:ext cx="168551" cy="168551"/>
              </a:xfrm>
              <a:prstGeom prst="ellipse">
                <a:avLst/>
              </a:prstGeom>
              <a:solidFill>
                <a:schemeClr val="accent2"/>
              </a:solidFill>
              <a:ln>
                <a:solidFill>
                  <a:schemeClr val="accent2"/>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bg1"/>
                  </a:solidFill>
                </a:endParaRPr>
              </a:p>
            </p:txBody>
          </p:sp>
          <p:sp>
            <p:nvSpPr>
              <p:cNvPr id="152" name="等腰三角形 151"/>
              <p:cNvSpPr/>
              <p:nvPr/>
            </p:nvSpPr>
            <p:spPr>
              <a:xfrm rot="5400000">
                <a:off x="5039924" y="3741566"/>
                <a:ext cx="130606" cy="119482"/>
              </a:xfrm>
              <a:prstGeom prst="triangl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bg1"/>
                  </a:solidFill>
                </a:endParaRPr>
              </a:p>
            </p:txBody>
          </p:sp>
        </p:grpSp>
      </p:grpSp>
      <p:grpSp>
        <p:nvGrpSpPr>
          <p:cNvPr id="153" name="组合 152"/>
          <p:cNvGrpSpPr/>
          <p:nvPr/>
        </p:nvGrpSpPr>
        <p:grpSpPr>
          <a:xfrm>
            <a:off x="2857227" y="3501588"/>
            <a:ext cx="1436675" cy="215444"/>
            <a:chOff x="4369395" y="3284984"/>
            <a:chExt cx="1436675" cy="215444"/>
          </a:xfrm>
        </p:grpSpPr>
        <p:sp>
          <p:nvSpPr>
            <p:cNvPr id="154" name="文本框 9"/>
            <p:cNvSpPr txBox="1"/>
            <p:nvPr/>
          </p:nvSpPr>
          <p:spPr>
            <a:xfrm>
              <a:off x="4581935" y="3284984"/>
              <a:ext cx="1224135" cy="215444"/>
            </a:xfrm>
            <a:prstGeom prst="rect">
              <a:avLst/>
            </a:prstGeom>
            <a:noFill/>
          </p:spPr>
          <p:txBody>
            <a:bodyPr wrap="square" lIns="0" tIns="0" rIns="0" bIns="0" rtlCol="0">
              <a:spAutoFit/>
            </a:bodyPr>
            <a:lstStyle/>
            <a:p>
              <a:pPr marL="0" lvl="1"/>
              <a:r>
                <a:rPr lang="zh-CN" altLang="en-US" sz="1400" dirty="0" smtClean="0">
                  <a:solidFill>
                    <a:schemeClr val="bg1"/>
                  </a:solidFill>
                  <a:latin typeface="微软雅黑" pitchFamily="34" charset="-122"/>
                  <a:ea typeface="微软雅黑" pitchFamily="34" charset="-122"/>
                </a:rPr>
                <a:t>网络营销方案</a:t>
              </a:r>
              <a:endParaRPr lang="zh-CN" altLang="en-US" sz="1400" dirty="0">
                <a:solidFill>
                  <a:schemeClr val="bg1"/>
                </a:solidFill>
                <a:latin typeface="微软雅黑" pitchFamily="34" charset="-122"/>
                <a:ea typeface="微软雅黑" pitchFamily="34" charset="-122"/>
              </a:endParaRPr>
            </a:p>
          </p:txBody>
        </p:sp>
        <p:grpSp>
          <p:nvGrpSpPr>
            <p:cNvPr id="155" name="组合 154"/>
            <p:cNvGrpSpPr/>
            <p:nvPr/>
          </p:nvGrpSpPr>
          <p:grpSpPr>
            <a:xfrm>
              <a:off x="4369395" y="3316401"/>
              <a:ext cx="168551" cy="168551"/>
              <a:chOff x="5005199" y="3717032"/>
              <a:chExt cx="168551" cy="168551"/>
            </a:xfrm>
          </p:grpSpPr>
          <p:sp>
            <p:nvSpPr>
              <p:cNvPr id="156" name="椭圆 155"/>
              <p:cNvSpPr/>
              <p:nvPr/>
            </p:nvSpPr>
            <p:spPr>
              <a:xfrm>
                <a:off x="5005199" y="3717032"/>
                <a:ext cx="168551" cy="168551"/>
              </a:xfrm>
              <a:prstGeom prst="ellipse">
                <a:avLst/>
              </a:prstGeom>
              <a:solidFill>
                <a:schemeClr val="accent2"/>
              </a:solidFill>
              <a:ln>
                <a:solidFill>
                  <a:schemeClr val="accent2"/>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bg1"/>
                  </a:solidFill>
                </a:endParaRPr>
              </a:p>
            </p:txBody>
          </p:sp>
          <p:sp>
            <p:nvSpPr>
              <p:cNvPr id="157" name="等腰三角形 156"/>
              <p:cNvSpPr/>
              <p:nvPr/>
            </p:nvSpPr>
            <p:spPr>
              <a:xfrm rot="5400000">
                <a:off x="5039924" y="3741566"/>
                <a:ext cx="130606" cy="119482"/>
              </a:xfrm>
              <a:prstGeom prst="triangl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bg1"/>
                  </a:solidFill>
                </a:endParaRPr>
              </a:p>
            </p:txBody>
          </p:sp>
        </p:grpSp>
      </p:grpSp>
      <p:grpSp>
        <p:nvGrpSpPr>
          <p:cNvPr id="158" name="组合 157"/>
          <p:cNvGrpSpPr/>
          <p:nvPr/>
        </p:nvGrpSpPr>
        <p:grpSpPr>
          <a:xfrm>
            <a:off x="1417067" y="3789040"/>
            <a:ext cx="1436675" cy="215444"/>
            <a:chOff x="4369395" y="3284984"/>
            <a:chExt cx="1436675" cy="215444"/>
          </a:xfrm>
        </p:grpSpPr>
        <p:sp>
          <p:nvSpPr>
            <p:cNvPr id="159" name="文本框 9"/>
            <p:cNvSpPr txBox="1"/>
            <p:nvPr/>
          </p:nvSpPr>
          <p:spPr>
            <a:xfrm>
              <a:off x="4581935" y="3284984"/>
              <a:ext cx="1224135" cy="215444"/>
            </a:xfrm>
            <a:prstGeom prst="rect">
              <a:avLst/>
            </a:prstGeom>
            <a:noFill/>
          </p:spPr>
          <p:txBody>
            <a:bodyPr wrap="square" lIns="0" tIns="0" rIns="0" bIns="0" rtlCol="0">
              <a:spAutoFit/>
            </a:bodyPr>
            <a:lstStyle/>
            <a:p>
              <a:pPr marL="0" lvl="1"/>
              <a:r>
                <a:rPr lang="zh-CN" altLang="en-US" sz="1400" dirty="0">
                  <a:solidFill>
                    <a:schemeClr val="bg1"/>
                  </a:solidFill>
                  <a:latin typeface="微软雅黑" pitchFamily="34" charset="-122"/>
                  <a:ea typeface="微软雅黑" pitchFamily="34" charset="-122"/>
                </a:rPr>
                <a:t>线</a:t>
              </a:r>
              <a:r>
                <a:rPr lang="zh-CN" altLang="en-US" sz="1400" dirty="0" smtClean="0">
                  <a:solidFill>
                    <a:schemeClr val="bg1"/>
                  </a:solidFill>
                  <a:latin typeface="微软雅黑" pitchFamily="34" charset="-122"/>
                  <a:ea typeface="微软雅黑" pitchFamily="34" charset="-122"/>
                </a:rPr>
                <a:t>下推广方案</a:t>
              </a:r>
              <a:endParaRPr lang="zh-CN" altLang="en-US" sz="1400" dirty="0">
                <a:solidFill>
                  <a:schemeClr val="bg1"/>
                </a:solidFill>
                <a:latin typeface="微软雅黑" pitchFamily="34" charset="-122"/>
                <a:ea typeface="微软雅黑" pitchFamily="34" charset="-122"/>
              </a:endParaRPr>
            </a:p>
          </p:txBody>
        </p:sp>
        <p:grpSp>
          <p:nvGrpSpPr>
            <p:cNvPr id="160" name="组合 159"/>
            <p:cNvGrpSpPr/>
            <p:nvPr/>
          </p:nvGrpSpPr>
          <p:grpSpPr>
            <a:xfrm>
              <a:off x="4369395" y="3316401"/>
              <a:ext cx="168551" cy="168551"/>
              <a:chOff x="5005199" y="3717032"/>
              <a:chExt cx="168551" cy="168551"/>
            </a:xfrm>
          </p:grpSpPr>
          <p:sp>
            <p:nvSpPr>
              <p:cNvPr id="161" name="椭圆 160"/>
              <p:cNvSpPr/>
              <p:nvPr/>
            </p:nvSpPr>
            <p:spPr>
              <a:xfrm>
                <a:off x="5005199" y="3717032"/>
                <a:ext cx="168551" cy="168551"/>
              </a:xfrm>
              <a:prstGeom prst="ellipse">
                <a:avLst/>
              </a:prstGeom>
              <a:solidFill>
                <a:schemeClr val="accent2"/>
              </a:solidFill>
              <a:ln>
                <a:solidFill>
                  <a:schemeClr val="accent2"/>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bg1"/>
                  </a:solidFill>
                </a:endParaRPr>
              </a:p>
            </p:txBody>
          </p:sp>
          <p:sp>
            <p:nvSpPr>
              <p:cNvPr id="162" name="等腰三角形 161"/>
              <p:cNvSpPr/>
              <p:nvPr/>
            </p:nvSpPr>
            <p:spPr>
              <a:xfrm rot="5400000">
                <a:off x="5039924" y="3741566"/>
                <a:ext cx="130606" cy="119482"/>
              </a:xfrm>
              <a:prstGeom prst="triangl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bg1"/>
                  </a:solidFill>
                </a:endParaRPr>
              </a:p>
            </p:txBody>
          </p:sp>
        </p:grpSp>
      </p:grpSp>
      <p:grpSp>
        <p:nvGrpSpPr>
          <p:cNvPr id="163" name="组合 162"/>
          <p:cNvGrpSpPr/>
          <p:nvPr/>
        </p:nvGrpSpPr>
        <p:grpSpPr>
          <a:xfrm>
            <a:off x="2857227" y="3789040"/>
            <a:ext cx="1436675" cy="215444"/>
            <a:chOff x="4369395" y="3284984"/>
            <a:chExt cx="1436675" cy="215444"/>
          </a:xfrm>
        </p:grpSpPr>
        <p:sp>
          <p:nvSpPr>
            <p:cNvPr id="164" name="文本框 9"/>
            <p:cNvSpPr txBox="1"/>
            <p:nvPr/>
          </p:nvSpPr>
          <p:spPr>
            <a:xfrm>
              <a:off x="4581935" y="3284984"/>
              <a:ext cx="1224135" cy="215444"/>
            </a:xfrm>
            <a:prstGeom prst="rect">
              <a:avLst/>
            </a:prstGeom>
            <a:noFill/>
          </p:spPr>
          <p:txBody>
            <a:bodyPr wrap="square" lIns="0" tIns="0" rIns="0" bIns="0" rtlCol="0">
              <a:spAutoFit/>
            </a:bodyPr>
            <a:lstStyle/>
            <a:p>
              <a:pPr marL="0" lvl="1"/>
              <a:r>
                <a:rPr lang="zh-CN" altLang="en-US" sz="1400" dirty="0" smtClean="0">
                  <a:solidFill>
                    <a:schemeClr val="bg1"/>
                  </a:solidFill>
                  <a:latin typeface="微软雅黑" pitchFamily="34" charset="-122"/>
                  <a:ea typeface="微软雅黑" pitchFamily="34" charset="-122"/>
                </a:rPr>
                <a:t>执行方式</a:t>
              </a:r>
              <a:endParaRPr lang="zh-CN" altLang="en-US" sz="1400" dirty="0">
                <a:solidFill>
                  <a:schemeClr val="bg1"/>
                </a:solidFill>
                <a:latin typeface="微软雅黑" pitchFamily="34" charset="-122"/>
                <a:ea typeface="微软雅黑" pitchFamily="34" charset="-122"/>
              </a:endParaRPr>
            </a:p>
          </p:txBody>
        </p:sp>
        <p:grpSp>
          <p:nvGrpSpPr>
            <p:cNvPr id="165" name="组合 164"/>
            <p:cNvGrpSpPr/>
            <p:nvPr/>
          </p:nvGrpSpPr>
          <p:grpSpPr>
            <a:xfrm>
              <a:off x="4369395" y="3316401"/>
              <a:ext cx="168551" cy="168551"/>
              <a:chOff x="5005199" y="3717032"/>
              <a:chExt cx="168551" cy="168551"/>
            </a:xfrm>
          </p:grpSpPr>
          <p:sp>
            <p:nvSpPr>
              <p:cNvPr id="166" name="椭圆 165"/>
              <p:cNvSpPr/>
              <p:nvPr/>
            </p:nvSpPr>
            <p:spPr>
              <a:xfrm>
                <a:off x="5005199" y="3717032"/>
                <a:ext cx="168551" cy="168551"/>
              </a:xfrm>
              <a:prstGeom prst="ellipse">
                <a:avLst/>
              </a:prstGeom>
              <a:solidFill>
                <a:schemeClr val="accent2"/>
              </a:solidFill>
              <a:ln>
                <a:solidFill>
                  <a:schemeClr val="accent2"/>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bg1"/>
                  </a:solidFill>
                </a:endParaRPr>
              </a:p>
            </p:txBody>
          </p:sp>
          <p:sp>
            <p:nvSpPr>
              <p:cNvPr id="167" name="等腰三角形 166"/>
              <p:cNvSpPr/>
              <p:nvPr/>
            </p:nvSpPr>
            <p:spPr>
              <a:xfrm rot="5400000">
                <a:off x="5039924" y="3741566"/>
                <a:ext cx="130606" cy="119482"/>
              </a:xfrm>
              <a:prstGeom prst="triangl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bg1"/>
                  </a:solidFill>
                </a:endParaRPr>
              </a:p>
            </p:txBody>
          </p:sp>
        </p:grpSp>
      </p:grpSp>
      <p:cxnSp>
        <p:nvCxnSpPr>
          <p:cNvPr id="168" name="直接连接符 167"/>
          <p:cNvCxnSpPr/>
          <p:nvPr/>
        </p:nvCxnSpPr>
        <p:spPr>
          <a:xfrm>
            <a:off x="1464791" y="2924364"/>
            <a:ext cx="2472556" cy="0"/>
          </a:xfrm>
          <a:prstGeom prst="line">
            <a:avLst/>
          </a:prstGeom>
          <a:ln>
            <a:solidFill>
              <a:schemeClr val="bg1"/>
            </a:solidFill>
            <a:headEnd type="oval" w="med" len="med"/>
            <a:tailEnd type="oval" w="med" len="med"/>
          </a:ln>
        </p:spPr>
        <p:style>
          <a:lnRef idx="1">
            <a:schemeClr val="accent1"/>
          </a:lnRef>
          <a:fillRef idx="0">
            <a:schemeClr val="accent1"/>
          </a:fillRef>
          <a:effectRef idx="0">
            <a:schemeClr val="accent1"/>
          </a:effectRef>
          <a:fontRef idx="minor">
            <a:schemeClr val="tx1"/>
          </a:fontRef>
        </p:style>
      </p:cxnSp>
      <p:grpSp>
        <p:nvGrpSpPr>
          <p:cNvPr id="40" name="组合 39"/>
          <p:cNvGrpSpPr/>
          <p:nvPr/>
        </p:nvGrpSpPr>
        <p:grpSpPr>
          <a:xfrm>
            <a:off x="1417067" y="4077652"/>
            <a:ext cx="1436675" cy="215444"/>
            <a:chOff x="4369395" y="3284984"/>
            <a:chExt cx="1436675" cy="215444"/>
          </a:xfrm>
        </p:grpSpPr>
        <p:sp>
          <p:nvSpPr>
            <p:cNvPr id="41" name="文本框 9"/>
            <p:cNvSpPr txBox="1"/>
            <p:nvPr/>
          </p:nvSpPr>
          <p:spPr>
            <a:xfrm>
              <a:off x="4581935" y="3284984"/>
              <a:ext cx="1224135" cy="215444"/>
            </a:xfrm>
            <a:prstGeom prst="rect">
              <a:avLst/>
            </a:prstGeom>
            <a:noFill/>
          </p:spPr>
          <p:txBody>
            <a:bodyPr wrap="square" lIns="0" tIns="0" rIns="0" bIns="0" rtlCol="0">
              <a:spAutoFit/>
            </a:bodyPr>
            <a:lstStyle/>
            <a:p>
              <a:pPr marL="0" lvl="1"/>
              <a:r>
                <a:rPr lang="zh-CN" altLang="en-US" sz="1400" dirty="0" smtClean="0">
                  <a:solidFill>
                    <a:schemeClr val="bg1"/>
                  </a:solidFill>
                  <a:latin typeface="微软雅黑" pitchFamily="34" charset="-122"/>
                  <a:ea typeface="微软雅黑" pitchFamily="34" charset="-122"/>
                </a:rPr>
                <a:t>利润来源分析</a:t>
              </a:r>
              <a:endParaRPr lang="zh-CN" altLang="en-US" sz="1400" dirty="0">
                <a:solidFill>
                  <a:schemeClr val="bg1"/>
                </a:solidFill>
                <a:latin typeface="微软雅黑" pitchFamily="34" charset="-122"/>
                <a:ea typeface="微软雅黑" pitchFamily="34" charset="-122"/>
              </a:endParaRPr>
            </a:p>
          </p:txBody>
        </p:sp>
        <p:grpSp>
          <p:nvGrpSpPr>
            <p:cNvPr id="42" name="组合 41"/>
            <p:cNvGrpSpPr/>
            <p:nvPr/>
          </p:nvGrpSpPr>
          <p:grpSpPr>
            <a:xfrm>
              <a:off x="4369395" y="3316401"/>
              <a:ext cx="168551" cy="168551"/>
              <a:chOff x="5005199" y="3717032"/>
              <a:chExt cx="168551" cy="168551"/>
            </a:xfrm>
          </p:grpSpPr>
          <p:sp>
            <p:nvSpPr>
              <p:cNvPr id="43" name="椭圆 42"/>
              <p:cNvSpPr/>
              <p:nvPr/>
            </p:nvSpPr>
            <p:spPr>
              <a:xfrm>
                <a:off x="5005199" y="3717032"/>
                <a:ext cx="168551" cy="168551"/>
              </a:xfrm>
              <a:prstGeom prst="ellipse">
                <a:avLst/>
              </a:prstGeom>
              <a:solidFill>
                <a:schemeClr val="accent2"/>
              </a:solidFill>
              <a:ln>
                <a:solidFill>
                  <a:schemeClr val="accent2"/>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bg1"/>
                  </a:solidFill>
                </a:endParaRPr>
              </a:p>
            </p:txBody>
          </p:sp>
          <p:sp>
            <p:nvSpPr>
              <p:cNvPr id="44" name="等腰三角形 43"/>
              <p:cNvSpPr/>
              <p:nvPr/>
            </p:nvSpPr>
            <p:spPr>
              <a:xfrm rot="5400000">
                <a:off x="5039924" y="3741566"/>
                <a:ext cx="130606" cy="119482"/>
              </a:xfrm>
              <a:prstGeom prst="triangl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bg1"/>
                  </a:solidFill>
                </a:endParaRPr>
              </a:p>
            </p:txBody>
          </p:sp>
        </p:grpSp>
      </p:grpSp>
      <p:sp>
        <p:nvSpPr>
          <p:cNvPr id="45" name="KSO_Shape"/>
          <p:cNvSpPr>
            <a:spLocks/>
          </p:cNvSpPr>
          <p:nvPr/>
        </p:nvSpPr>
        <p:spPr bwMode="auto">
          <a:xfrm>
            <a:off x="4482595" y="1530300"/>
            <a:ext cx="400058" cy="396058"/>
          </a:xfrm>
          <a:custGeom>
            <a:avLst/>
            <a:gdLst>
              <a:gd name="T0" fmla="*/ 615878 w 2390775"/>
              <a:gd name="T1" fmla="*/ 1467970 h 2365376"/>
              <a:gd name="T2" fmla="*/ 587250 w 2390775"/>
              <a:gd name="T3" fmla="*/ 1401697 h 2365376"/>
              <a:gd name="T4" fmla="*/ 1282649 w 2390775"/>
              <a:gd name="T5" fmla="*/ 1393474 h 2365376"/>
              <a:gd name="T6" fmla="*/ 1180915 w 2390775"/>
              <a:gd name="T7" fmla="*/ 1446870 h 2365376"/>
              <a:gd name="T8" fmla="*/ 1210073 w 2390775"/>
              <a:gd name="T9" fmla="*/ 1382167 h 2365376"/>
              <a:gd name="T10" fmla="*/ 653657 w 2390775"/>
              <a:gd name="T11" fmla="*/ 1314699 h 2365376"/>
              <a:gd name="T12" fmla="*/ 646041 w 2390775"/>
              <a:gd name="T13" fmla="*/ 1180275 h 2365376"/>
              <a:gd name="T14" fmla="*/ 589870 w 2390775"/>
              <a:gd name="T15" fmla="*/ 1105327 h 2365376"/>
              <a:gd name="T16" fmla="*/ 599516 w 2390775"/>
              <a:gd name="T17" fmla="*/ 1141280 h 2365376"/>
              <a:gd name="T18" fmla="*/ 579914 w 2390775"/>
              <a:gd name="T19" fmla="*/ 1158779 h 2365376"/>
              <a:gd name="T20" fmla="*/ 541333 w 2390775"/>
              <a:gd name="T21" fmla="*/ 1105965 h 2365376"/>
              <a:gd name="T22" fmla="*/ 1137260 w 2390775"/>
              <a:gd name="T23" fmla="*/ 1009231 h 2365376"/>
              <a:gd name="T24" fmla="*/ 1143562 w 2390775"/>
              <a:gd name="T25" fmla="*/ 1026145 h 2365376"/>
              <a:gd name="T26" fmla="*/ 1096615 w 2390775"/>
              <a:gd name="T27" fmla="*/ 1069549 h 2365376"/>
              <a:gd name="T28" fmla="*/ 1102602 w 2390775"/>
              <a:gd name="T29" fmla="*/ 1001572 h 2365376"/>
              <a:gd name="T30" fmla="*/ 972739 w 2390775"/>
              <a:gd name="T31" fmla="*/ 835988 h 2365376"/>
              <a:gd name="T32" fmla="*/ 989500 w 2390775"/>
              <a:gd name="T33" fmla="*/ 1138672 h 2365376"/>
              <a:gd name="T34" fmla="*/ 639427 w 2390775"/>
              <a:gd name="T35" fmla="*/ 1423644 h 2365376"/>
              <a:gd name="T36" fmla="*/ 599898 w 2390775"/>
              <a:gd name="T37" fmla="*/ 1003302 h 2365376"/>
              <a:gd name="T38" fmla="*/ 529694 w 2390775"/>
              <a:gd name="T39" fmla="*/ 1090596 h 2365376"/>
              <a:gd name="T40" fmla="*/ 602428 w 2390775"/>
              <a:gd name="T41" fmla="*/ 868249 h 2365376"/>
              <a:gd name="T42" fmla="*/ 861740 w 2390775"/>
              <a:gd name="T43" fmla="*/ 924231 h 2365376"/>
              <a:gd name="T44" fmla="*/ 755609 w 2390775"/>
              <a:gd name="T45" fmla="*/ 542052 h 2365376"/>
              <a:gd name="T46" fmla="*/ 929665 w 2390775"/>
              <a:gd name="T47" fmla="*/ 525915 h 2365376"/>
              <a:gd name="T48" fmla="*/ 909019 w 2390775"/>
              <a:gd name="T49" fmla="*/ 571798 h 2365376"/>
              <a:gd name="T50" fmla="*/ 936652 w 2390775"/>
              <a:gd name="T51" fmla="*/ 586353 h 2365376"/>
              <a:gd name="T52" fmla="*/ 928394 w 2390775"/>
              <a:gd name="T53" fmla="*/ 688879 h 2365376"/>
              <a:gd name="T54" fmla="*/ 840414 w 2390775"/>
              <a:gd name="T55" fmla="*/ 772101 h 2365376"/>
              <a:gd name="T56" fmla="*/ 742269 w 2390775"/>
              <a:gd name="T57" fmla="*/ 675588 h 2365376"/>
              <a:gd name="T58" fmla="*/ 738139 w 2390775"/>
              <a:gd name="T59" fmla="*/ 608504 h 2365376"/>
              <a:gd name="T60" fmla="*/ 761643 w 2390775"/>
              <a:gd name="T61" fmla="*/ 510093 h 2365376"/>
              <a:gd name="T62" fmla="*/ 617010 w 2390775"/>
              <a:gd name="T63" fmla="*/ 449064 h 2365376"/>
              <a:gd name="T64" fmla="*/ 350272 w 2390775"/>
              <a:gd name="T65" fmla="*/ 638327 h 2365376"/>
              <a:gd name="T66" fmla="*/ 215163 w 2390775"/>
              <a:gd name="T67" fmla="*/ 939947 h 2365376"/>
              <a:gd name="T68" fmla="*/ 256613 w 2390775"/>
              <a:gd name="T69" fmla="*/ 1277331 h 2365376"/>
              <a:gd name="T70" fmla="*/ 458486 w 2390775"/>
              <a:gd name="T71" fmla="*/ 1534008 h 2365376"/>
              <a:gd name="T72" fmla="*/ 767308 w 2390775"/>
              <a:gd name="T73" fmla="*/ 1655225 h 2365376"/>
              <a:gd name="T74" fmla="*/ 1101127 w 2390775"/>
              <a:gd name="T75" fmla="*/ 1596674 h 2365376"/>
              <a:gd name="T76" fmla="*/ 1347614 w 2390775"/>
              <a:gd name="T77" fmla="*/ 1383040 h 2365376"/>
              <a:gd name="T78" fmla="*/ 1453614 w 2390775"/>
              <a:gd name="T79" fmla="*/ 1066861 h 2365376"/>
              <a:gd name="T80" fmla="*/ 1378939 w 2390775"/>
              <a:gd name="T81" fmla="*/ 738024 h 2365376"/>
              <a:gd name="T82" fmla="*/ 1153652 w 2390775"/>
              <a:gd name="T83" fmla="*/ 501602 h 2365376"/>
              <a:gd name="T84" fmla="*/ 831224 w 2390775"/>
              <a:gd name="T85" fmla="*/ 411085 h 2365376"/>
              <a:gd name="T86" fmla="*/ 989432 w 2390775"/>
              <a:gd name="T87" fmla="*/ 315187 h 2365376"/>
              <a:gd name="T88" fmla="*/ 1471649 w 2390775"/>
              <a:gd name="T89" fmla="*/ 671876 h 2365376"/>
              <a:gd name="T90" fmla="*/ 1554866 w 2390775"/>
              <a:gd name="T91" fmla="*/ 1171938 h 2365376"/>
              <a:gd name="T92" fmla="*/ 1239716 w 2390775"/>
              <a:gd name="T93" fmla="*/ 1647313 h 2365376"/>
              <a:gd name="T94" fmla="*/ 646121 w 2390775"/>
              <a:gd name="T95" fmla="*/ 1748275 h 2365376"/>
              <a:gd name="T96" fmla="*/ 110112 w 2390775"/>
              <a:gd name="T97" fmla="*/ 1186813 h 2365376"/>
              <a:gd name="T98" fmla="*/ 251551 w 2390775"/>
              <a:gd name="T99" fmla="*/ 580725 h 2365376"/>
              <a:gd name="T100" fmla="*/ 1549044 w 2390775"/>
              <a:gd name="T101" fmla="*/ 160116 h 2365376"/>
              <a:gd name="T102" fmla="*/ 1461002 w 2390775"/>
              <a:gd name="T103" fmla="*/ 284475 h 2365376"/>
              <a:gd name="T104" fmla="*/ 1550307 w 2390775"/>
              <a:gd name="T105" fmla="*/ 426554 h 2365376"/>
              <a:gd name="T106" fmla="*/ 1719764 w 2390775"/>
              <a:gd name="T107" fmla="*/ 380038 h 2365376"/>
              <a:gd name="T108" fmla="*/ 1735543 w 2390775"/>
              <a:gd name="T109" fmla="*/ 232579 h 2365376"/>
              <a:gd name="T110" fmla="*/ 1705909 w 2390775"/>
              <a:gd name="T111" fmla="*/ 94508 h 2365376"/>
              <a:gd name="T112" fmla="*/ 1774050 w 2390775"/>
              <a:gd name="T113" fmla="*/ 148403 h 2365376"/>
              <a:gd name="T114" fmla="*/ 1781614 w 2390775"/>
              <a:gd name="T115" fmla="*/ 428769 h 2365376"/>
              <a:gd name="T116" fmla="*/ 1600166 w 2390775"/>
              <a:gd name="T117" fmla="*/ 516104 h 2365376"/>
              <a:gd name="T118" fmla="*/ 1452167 w 2390775"/>
              <a:gd name="T119" fmla="*/ 455349 h 2365376"/>
              <a:gd name="T120" fmla="*/ 1310478 w 2390775"/>
              <a:gd name="T121" fmla="*/ 259477 h 2365376"/>
              <a:gd name="T122" fmla="*/ 1562614 w 2390775"/>
              <a:gd name="T123" fmla="*/ 74046 h 236537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60000 65536"/>
              <a:gd name="T172" fmla="*/ 0 60000 65536"/>
              <a:gd name="T173" fmla="*/ 0 60000 65536"/>
              <a:gd name="T174" fmla="*/ 0 60000 65536"/>
              <a:gd name="T175" fmla="*/ 0 60000 65536"/>
              <a:gd name="T176" fmla="*/ 0 60000 65536"/>
              <a:gd name="T177" fmla="*/ 0 60000 65536"/>
              <a:gd name="T178" fmla="*/ 0 60000 65536"/>
              <a:gd name="T179" fmla="*/ 0 60000 65536"/>
              <a:gd name="T180" fmla="*/ 0 60000 65536"/>
              <a:gd name="T181" fmla="*/ 0 60000 65536"/>
              <a:gd name="T182" fmla="*/ 0 60000 65536"/>
              <a:gd name="T183" fmla="*/ 0 60000 65536"/>
              <a:gd name="T184" fmla="*/ 0 60000 65536"/>
              <a:gd name="T185" fmla="*/ 0 60000 65536"/>
            </a:gdLst>
            <a:ahLst/>
            <a:cxnLst>
              <a:cxn ang="T124">
                <a:pos x="T0" y="T1"/>
              </a:cxn>
              <a:cxn ang="T125">
                <a:pos x="T2" y="T3"/>
              </a:cxn>
              <a:cxn ang="T126">
                <a:pos x="T4" y="T5"/>
              </a:cxn>
              <a:cxn ang="T127">
                <a:pos x="T6" y="T7"/>
              </a:cxn>
              <a:cxn ang="T128">
                <a:pos x="T8" y="T9"/>
              </a:cxn>
              <a:cxn ang="T129">
                <a:pos x="T10" y="T11"/>
              </a:cxn>
              <a:cxn ang="T130">
                <a:pos x="T12" y="T13"/>
              </a:cxn>
              <a:cxn ang="T131">
                <a:pos x="T14" y="T15"/>
              </a:cxn>
              <a:cxn ang="T132">
                <a:pos x="T16" y="T17"/>
              </a:cxn>
              <a:cxn ang="T133">
                <a:pos x="T18" y="T19"/>
              </a:cxn>
              <a:cxn ang="T134">
                <a:pos x="T20" y="T21"/>
              </a:cxn>
              <a:cxn ang="T135">
                <a:pos x="T22" y="T23"/>
              </a:cxn>
              <a:cxn ang="T136">
                <a:pos x="T24" y="T25"/>
              </a:cxn>
              <a:cxn ang="T137">
                <a:pos x="T26" y="T27"/>
              </a:cxn>
              <a:cxn ang="T138">
                <a:pos x="T28" y="T29"/>
              </a:cxn>
              <a:cxn ang="T139">
                <a:pos x="T30" y="T31"/>
              </a:cxn>
              <a:cxn ang="T140">
                <a:pos x="T32" y="T33"/>
              </a:cxn>
              <a:cxn ang="T141">
                <a:pos x="T34" y="T35"/>
              </a:cxn>
              <a:cxn ang="T142">
                <a:pos x="T36" y="T37"/>
              </a:cxn>
              <a:cxn ang="T143">
                <a:pos x="T38" y="T39"/>
              </a:cxn>
              <a:cxn ang="T144">
                <a:pos x="T40" y="T41"/>
              </a:cxn>
              <a:cxn ang="T145">
                <a:pos x="T42" y="T43"/>
              </a:cxn>
              <a:cxn ang="T146">
                <a:pos x="T44" y="T45"/>
              </a:cxn>
              <a:cxn ang="T147">
                <a:pos x="T46" y="T47"/>
              </a:cxn>
              <a:cxn ang="T148">
                <a:pos x="T48" y="T49"/>
              </a:cxn>
              <a:cxn ang="T149">
                <a:pos x="T50" y="T51"/>
              </a:cxn>
              <a:cxn ang="T150">
                <a:pos x="T52" y="T53"/>
              </a:cxn>
              <a:cxn ang="T151">
                <a:pos x="T54" y="T55"/>
              </a:cxn>
              <a:cxn ang="T152">
                <a:pos x="T56" y="T57"/>
              </a:cxn>
              <a:cxn ang="T153">
                <a:pos x="T58" y="T59"/>
              </a:cxn>
              <a:cxn ang="T154">
                <a:pos x="T60" y="T61"/>
              </a:cxn>
              <a:cxn ang="T155">
                <a:pos x="T62" y="T63"/>
              </a:cxn>
              <a:cxn ang="T156">
                <a:pos x="T64" y="T65"/>
              </a:cxn>
              <a:cxn ang="T157">
                <a:pos x="T66" y="T67"/>
              </a:cxn>
              <a:cxn ang="T158">
                <a:pos x="T68" y="T69"/>
              </a:cxn>
              <a:cxn ang="T159">
                <a:pos x="T70" y="T71"/>
              </a:cxn>
              <a:cxn ang="T160">
                <a:pos x="T72" y="T73"/>
              </a:cxn>
              <a:cxn ang="T161">
                <a:pos x="T74" y="T75"/>
              </a:cxn>
              <a:cxn ang="T162">
                <a:pos x="T76" y="T77"/>
              </a:cxn>
              <a:cxn ang="T163">
                <a:pos x="T78" y="T79"/>
              </a:cxn>
              <a:cxn ang="T164">
                <a:pos x="T80" y="T81"/>
              </a:cxn>
              <a:cxn ang="T165">
                <a:pos x="T82" y="T83"/>
              </a:cxn>
              <a:cxn ang="T166">
                <a:pos x="T84" y="T85"/>
              </a:cxn>
              <a:cxn ang="T167">
                <a:pos x="T86" y="T87"/>
              </a:cxn>
              <a:cxn ang="T168">
                <a:pos x="T88" y="T89"/>
              </a:cxn>
              <a:cxn ang="T169">
                <a:pos x="T90" y="T91"/>
              </a:cxn>
              <a:cxn ang="T170">
                <a:pos x="T92" y="T93"/>
              </a:cxn>
              <a:cxn ang="T171">
                <a:pos x="T94" y="T95"/>
              </a:cxn>
              <a:cxn ang="T172">
                <a:pos x="T96" y="T97"/>
              </a:cxn>
              <a:cxn ang="T173">
                <a:pos x="T98" y="T99"/>
              </a:cxn>
              <a:cxn ang="T174">
                <a:pos x="T100" y="T101"/>
              </a:cxn>
              <a:cxn ang="T175">
                <a:pos x="T102" y="T103"/>
              </a:cxn>
              <a:cxn ang="T176">
                <a:pos x="T104" y="T105"/>
              </a:cxn>
              <a:cxn ang="T177">
                <a:pos x="T106" y="T107"/>
              </a:cxn>
              <a:cxn ang="T178">
                <a:pos x="T108" y="T109"/>
              </a:cxn>
              <a:cxn ang="T179">
                <a:pos x="T110" y="T111"/>
              </a:cxn>
              <a:cxn ang="T180">
                <a:pos x="T112" y="T113"/>
              </a:cxn>
              <a:cxn ang="T181">
                <a:pos x="T114" y="T115"/>
              </a:cxn>
              <a:cxn ang="T182">
                <a:pos x="T116" y="T117"/>
              </a:cxn>
              <a:cxn ang="T183">
                <a:pos x="T118" y="T119"/>
              </a:cxn>
              <a:cxn ang="T184">
                <a:pos x="T120" y="T121"/>
              </a:cxn>
              <a:cxn ang="T185">
                <a:pos x="T122" y="T123"/>
              </a:cxn>
            </a:cxnLst>
            <a:rect l="0" t="0" r="r" b="b"/>
            <a:pathLst>
              <a:path w="2390775" h="2365376">
                <a:moveTo>
                  <a:pt x="761351" y="1739900"/>
                </a:moveTo>
                <a:lnTo>
                  <a:pt x="791690" y="1805294"/>
                </a:lnTo>
                <a:lnTo>
                  <a:pt x="794883" y="1808051"/>
                </a:lnTo>
                <a:lnTo>
                  <a:pt x="797278" y="1811991"/>
                </a:lnTo>
                <a:lnTo>
                  <a:pt x="800871" y="1817112"/>
                </a:lnTo>
                <a:lnTo>
                  <a:pt x="803266" y="1822233"/>
                </a:lnTo>
                <a:lnTo>
                  <a:pt x="804065" y="1825384"/>
                </a:lnTo>
                <a:lnTo>
                  <a:pt x="804863" y="1828536"/>
                </a:lnTo>
                <a:lnTo>
                  <a:pt x="804863" y="1831687"/>
                </a:lnTo>
                <a:lnTo>
                  <a:pt x="804863" y="1834839"/>
                </a:lnTo>
                <a:lnTo>
                  <a:pt x="804065" y="1837990"/>
                </a:lnTo>
                <a:lnTo>
                  <a:pt x="802867" y="1841142"/>
                </a:lnTo>
                <a:lnTo>
                  <a:pt x="801670" y="1842718"/>
                </a:lnTo>
                <a:lnTo>
                  <a:pt x="799674" y="1844687"/>
                </a:lnTo>
                <a:lnTo>
                  <a:pt x="797278" y="1845475"/>
                </a:lnTo>
                <a:lnTo>
                  <a:pt x="794484" y="1845869"/>
                </a:lnTo>
                <a:lnTo>
                  <a:pt x="790891" y="1846263"/>
                </a:lnTo>
                <a:lnTo>
                  <a:pt x="787698" y="1845869"/>
                </a:lnTo>
                <a:lnTo>
                  <a:pt x="784105" y="1845475"/>
                </a:lnTo>
                <a:lnTo>
                  <a:pt x="780512" y="1844293"/>
                </a:lnTo>
                <a:lnTo>
                  <a:pt x="776520" y="1842718"/>
                </a:lnTo>
                <a:lnTo>
                  <a:pt x="772927" y="1841142"/>
                </a:lnTo>
                <a:lnTo>
                  <a:pt x="768935" y="1839172"/>
                </a:lnTo>
                <a:lnTo>
                  <a:pt x="765343" y="1836809"/>
                </a:lnTo>
                <a:lnTo>
                  <a:pt x="761750" y="1834051"/>
                </a:lnTo>
                <a:lnTo>
                  <a:pt x="758955" y="1831294"/>
                </a:lnTo>
                <a:lnTo>
                  <a:pt x="756161" y="1827748"/>
                </a:lnTo>
                <a:lnTo>
                  <a:pt x="754165" y="1824597"/>
                </a:lnTo>
                <a:lnTo>
                  <a:pt x="748975" y="1815536"/>
                </a:lnTo>
                <a:lnTo>
                  <a:pt x="745782" y="1808839"/>
                </a:lnTo>
                <a:lnTo>
                  <a:pt x="743387" y="1803718"/>
                </a:lnTo>
                <a:lnTo>
                  <a:pt x="742588" y="1799385"/>
                </a:lnTo>
                <a:lnTo>
                  <a:pt x="742588" y="1795051"/>
                </a:lnTo>
                <a:lnTo>
                  <a:pt x="743387" y="1790718"/>
                </a:lnTo>
                <a:lnTo>
                  <a:pt x="746181" y="1778112"/>
                </a:lnTo>
                <a:lnTo>
                  <a:pt x="746979" y="1774173"/>
                </a:lnTo>
                <a:lnTo>
                  <a:pt x="746979" y="1772203"/>
                </a:lnTo>
                <a:lnTo>
                  <a:pt x="746181" y="1771021"/>
                </a:lnTo>
                <a:lnTo>
                  <a:pt x="745383" y="1770627"/>
                </a:lnTo>
                <a:lnTo>
                  <a:pt x="742987" y="1770627"/>
                </a:lnTo>
                <a:lnTo>
                  <a:pt x="742189" y="1770233"/>
                </a:lnTo>
                <a:lnTo>
                  <a:pt x="741790" y="1769839"/>
                </a:lnTo>
                <a:lnTo>
                  <a:pt x="738596" y="1761961"/>
                </a:lnTo>
                <a:lnTo>
                  <a:pt x="736999" y="1758021"/>
                </a:lnTo>
                <a:lnTo>
                  <a:pt x="736600" y="1756052"/>
                </a:lnTo>
                <a:lnTo>
                  <a:pt x="736600" y="1754476"/>
                </a:lnTo>
                <a:lnTo>
                  <a:pt x="742189" y="1750536"/>
                </a:lnTo>
                <a:lnTo>
                  <a:pt x="747379" y="1747385"/>
                </a:lnTo>
                <a:lnTo>
                  <a:pt x="750971" y="1745021"/>
                </a:lnTo>
                <a:lnTo>
                  <a:pt x="754165" y="1743839"/>
                </a:lnTo>
                <a:lnTo>
                  <a:pt x="758556" y="1741870"/>
                </a:lnTo>
                <a:lnTo>
                  <a:pt x="759754" y="1741870"/>
                </a:lnTo>
                <a:lnTo>
                  <a:pt x="761351" y="1739900"/>
                </a:lnTo>
                <a:close/>
                <a:moveTo>
                  <a:pt x="1554438" y="1730375"/>
                </a:moveTo>
                <a:lnTo>
                  <a:pt x="1565575" y="1730375"/>
                </a:lnTo>
                <a:lnTo>
                  <a:pt x="1575916" y="1730375"/>
                </a:lnTo>
                <a:lnTo>
                  <a:pt x="1586258" y="1731163"/>
                </a:lnTo>
                <a:lnTo>
                  <a:pt x="1591031" y="1731951"/>
                </a:lnTo>
                <a:lnTo>
                  <a:pt x="1595008" y="1733133"/>
                </a:lnTo>
                <a:lnTo>
                  <a:pt x="1598986" y="1734314"/>
                </a:lnTo>
                <a:lnTo>
                  <a:pt x="1602168" y="1735890"/>
                </a:lnTo>
                <a:lnTo>
                  <a:pt x="1605350" y="1737860"/>
                </a:lnTo>
                <a:lnTo>
                  <a:pt x="1607339" y="1739830"/>
                </a:lnTo>
                <a:lnTo>
                  <a:pt x="1608929" y="1741799"/>
                </a:lnTo>
                <a:lnTo>
                  <a:pt x="1609725" y="1744951"/>
                </a:lnTo>
                <a:lnTo>
                  <a:pt x="1609725" y="1747708"/>
                </a:lnTo>
                <a:lnTo>
                  <a:pt x="1608929" y="1751648"/>
                </a:lnTo>
                <a:lnTo>
                  <a:pt x="1607339" y="1755193"/>
                </a:lnTo>
                <a:lnTo>
                  <a:pt x="1604554" y="1759920"/>
                </a:lnTo>
                <a:lnTo>
                  <a:pt x="1600577" y="1764648"/>
                </a:lnTo>
                <a:lnTo>
                  <a:pt x="1595804" y="1769769"/>
                </a:lnTo>
                <a:lnTo>
                  <a:pt x="1589042" y="1776072"/>
                </a:lnTo>
                <a:lnTo>
                  <a:pt x="1582678" y="1781193"/>
                </a:lnTo>
                <a:lnTo>
                  <a:pt x="1576314" y="1786314"/>
                </a:lnTo>
                <a:lnTo>
                  <a:pt x="1570348" y="1790647"/>
                </a:lnTo>
                <a:lnTo>
                  <a:pt x="1563586" y="1794193"/>
                </a:lnTo>
                <a:lnTo>
                  <a:pt x="1557222" y="1797738"/>
                </a:lnTo>
                <a:lnTo>
                  <a:pt x="1550461" y="1800496"/>
                </a:lnTo>
                <a:lnTo>
                  <a:pt x="1544097" y="1802466"/>
                </a:lnTo>
                <a:lnTo>
                  <a:pt x="1537733" y="1804829"/>
                </a:lnTo>
                <a:lnTo>
                  <a:pt x="1530971" y="1806799"/>
                </a:lnTo>
                <a:lnTo>
                  <a:pt x="1524607" y="1807981"/>
                </a:lnTo>
                <a:lnTo>
                  <a:pt x="1518243" y="1809163"/>
                </a:lnTo>
                <a:lnTo>
                  <a:pt x="1505117" y="1811132"/>
                </a:lnTo>
                <a:lnTo>
                  <a:pt x="1491992" y="1812314"/>
                </a:lnTo>
                <a:lnTo>
                  <a:pt x="1486026" y="1813102"/>
                </a:lnTo>
                <a:lnTo>
                  <a:pt x="1483241" y="1813890"/>
                </a:lnTo>
                <a:lnTo>
                  <a:pt x="1482048" y="1814678"/>
                </a:lnTo>
                <a:lnTo>
                  <a:pt x="1481253" y="1815072"/>
                </a:lnTo>
                <a:lnTo>
                  <a:pt x="1480855" y="1815859"/>
                </a:lnTo>
                <a:lnTo>
                  <a:pt x="1480855" y="1817041"/>
                </a:lnTo>
                <a:lnTo>
                  <a:pt x="1481253" y="1818617"/>
                </a:lnTo>
                <a:lnTo>
                  <a:pt x="1482048" y="1819799"/>
                </a:lnTo>
                <a:lnTo>
                  <a:pt x="1482048" y="1821375"/>
                </a:lnTo>
                <a:lnTo>
                  <a:pt x="1482048" y="1821769"/>
                </a:lnTo>
                <a:lnTo>
                  <a:pt x="1480855" y="1822556"/>
                </a:lnTo>
                <a:lnTo>
                  <a:pt x="1471309" y="1830829"/>
                </a:lnTo>
                <a:lnTo>
                  <a:pt x="1465343" y="1834375"/>
                </a:lnTo>
                <a:lnTo>
                  <a:pt x="1463354" y="1835556"/>
                </a:lnTo>
                <a:lnTo>
                  <a:pt x="1461365" y="1836738"/>
                </a:lnTo>
                <a:lnTo>
                  <a:pt x="1452615" y="1830041"/>
                </a:lnTo>
                <a:lnTo>
                  <a:pt x="1445853" y="1824132"/>
                </a:lnTo>
                <a:lnTo>
                  <a:pt x="1440285" y="1819405"/>
                </a:lnTo>
                <a:lnTo>
                  <a:pt x="1437103" y="1815072"/>
                </a:lnTo>
                <a:lnTo>
                  <a:pt x="1434716" y="1812314"/>
                </a:lnTo>
                <a:lnTo>
                  <a:pt x="1433125" y="1810344"/>
                </a:lnTo>
                <a:lnTo>
                  <a:pt x="1432330" y="1808375"/>
                </a:lnTo>
                <a:lnTo>
                  <a:pt x="1428750" y="1806799"/>
                </a:lnTo>
                <a:lnTo>
                  <a:pt x="1512675" y="1734314"/>
                </a:lnTo>
                <a:lnTo>
                  <a:pt x="1518641" y="1733527"/>
                </a:lnTo>
                <a:lnTo>
                  <a:pt x="1533755" y="1731951"/>
                </a:lnTo>
                <a:lnTo>
                  <a:pt x="1543699" y="1731163"/>
                </a:lnTo>
                <a:lnTo>
                  <a:pt x="1554438" y="1730375"/>
                </a:lnTo>
                <a:close/>
                <a:moveTo>
                  <a:pt x="588962" y="1535113"/>
                </a:moveTo>
                <a:lnTo>
                  <a:pt x="694496" y="1535113"/>
                </a:lnTo>
                <a:lnTo>
                  <a:pt x="694496" y="1557872"/>
                </a:lnTo>
                <a:lnTo>
                  <a:pt x="694894" y="1558271"/>
                </a:lnTo>
                <a:lnTo>
                  <a:pt x="696885" y="1560268"/>
                </a:lnTo>
                <a:lnTo>
                  <a:pt x="698478" y="1560667"/>
                </a:lnTo>
                <a:lnTo>
                  <a:pt x="700469" y="1561466"/>
                </a:lnTo>
                <a:lnTo>
                  <a:pt x="704053" y="1561865"/>
                </a:lnTo>
                <a:lnTo>
                  <a:pt x="707239" y="1561865"/>
                </a:lnTo>
                <a:lnTo>
                  <a:pt x="711222" y="1561865"/>
                </a:lnTo>
                <a:lnTo>
                  <a:pt x="714407" y="1561466"/>
                </a:lnTo>
                <a:lnTo>
                  <a:pt x="716797" y="1560667"/>
                </a:lnTo>
                <a:lnTo>
                  <a:pt x="718390" y="1560268"/>
                </a:lnTo>
                <a:lnTo>
                  <a:pt x="720381" y="1558271"/>
                </a:lnTo>
                <a:lnTo>
                  <a:pt x="720779" y="1557872"/>
                </a:lnTo>
                <a:lnTo>
                  <a:pt x="720779" y="1535113"/>
                </a:lnTo>
                <a:lnTo>
                  <a:pt x="820737" y="1535113"/>
                </a:lnTo>
                <a:lnTo>
                  <a:pt x="820737" y="1644117"/>
                </a:lnTo>
                <a:lnTo>
                  <a:pt x="820339" y="1648908"/>
                </a:lnTo>
                <a:lnTo>
                  <a:pt x="819144" y="1652901"/>
                </a:lnTo>
                <a:lnTo>
                  <a:pt x="816755" y="1656894"/>
                </a:lnTo>
                <a:lnTo>
                  <a:pt x="814365" y="1660088"/>
                </a:lnTo>
                <a:lnTo>
                  <a:pt x="810781" y="1663283"/>
                </a:lnTo>
                <a:lnTo>
                  <a:pt x="806799" y="1665279"/>
                </a:lnTo>
                <a:lnTo>
                  <a:pt x="802418" y="1666477"/>
                </a:lnTo>
                <a:lnTo>
                  <a:pt x="797639" y="1666876"/>
                </a:lnTo>
                <a:lnTo>
                  <a:pt x="612060" y="1666876"/>
                </a:lnTo>
                <a:lnTo>
                  <a:pt x="607281" y="1666477"/>
                </a:lnTo>
                <a:lnTo>
                  <a:pt x="602901" y="1665279"/>
                </a:lnTo>
                <a:lnTo>
                  <a:pt x="598918" y="1663283"/>
                </a:lnTo>
                <a:lnTo>
                  <a:pt x="595732" y="1660088"/>
                </a:lnTo>
                <a:lnTo>
                  <a:pt x="592546" y="1656894"/>
                </a:lnTo>
                <a:lnTo>
                  <a:pt x="590555" y="1652901"/>
                </a:lnTo>
                <a:lnTo>
                  <a:pt x="589360" y="1648908"/>
                </a:lnTo>
                <a:lnTo>
                  <a:pt x="588962" y="1644117"/>
                </a:lnTo>
                <a:lnTo>
                  <a:pt x="588962" y="1535113"/>
                </a:lnTo>
                <a:close/>
                <a:moveTo>
                  <a:pt x="612060" y="1476375"/>
                </a:moveTo>
                <a:lnTo>
                  <a:pt x="797639" y="1476375"/>
                </a:lnTo>
                <a:lnTo>
                  <a:pt x="802418" y="1476769"/>
                </a:lnTo>
                <a:lnTo>
                  <a:pt x="806799" y="1477950"/>
                </a:lnTo>
                <a:lnTo>
                  <a:pt x="810781" y="1480312"/>
                </a:lnTo>
                <a:lnTo>
                  <a:pt x="814365" y="1483068"/>
                </a:lnTo>
                <a:lnTo>
                  <a:pt x="816755" y="1486611"/>
                </a:lnTo>
                <a:lnTo>
                  <a:pt x="819144" y="1490155"/>
                </a:lnTo>
                <a:lnTo>
                  <a:pt x="820339" y="1494485"/>
                </a:lnTo>
                <a:lnTo>
                  <a:pt x="820737" y="1498816"/>
                </a:lnTo>
                <a:lnTo>
                  <a:pt x="820737" y="1525588"/>
                </a:lnTo>
                <a:lnTo>
                  <a:pt x="588962" y="1525588"/>
                </a:lnTo>
                <a:lnTo>
                  <a:pt x="588962" y="1498816"/>
                </a:lnTo>
                <a:lnTo>
                  <a:pt x="589360" y="1494485"/>
                </a:lnTo>
                <a:lnTo>
                  <a:pt x="590555" y="1490155"/>
                </a:lnTo>
                <a:lnTo>
                  <a:pt x="592546" y="1486611"/>
                </a:lnTo>
                <a:lnTo>
                  <a:pt x="595732" y="1483068"/>
                </a:lnTo>
                <a:lnTo>
                  <a:pt x="598918" y="1480312"/>
                </a:lnTo>
                <a:lnTo>
                  <a:pt x="602901" y="1477950"/>
                </a:lnTo>
                <a:lnTo>
                  <a:pt x="607281" y="1476769"/>
                </a:lnTo>
                <a:lnTo>
                  <a:pt x="612060" y="1476375"/>
                </a:lnTo>
                <a:close/>
                <a:moveTo>
                  <a:pt x="725449" y="1381125"/>
                </a:moveTo>
                <a:lnTo>
                  <a:pt x="730525" y="1381524"/>
                </a:lnTo>
                <a:lnTo>
                  <a:pt x="732087" y="1381524"/>
                </a:lnTo>
                <a:lnTo>
                  <a:pt x="734430" y="1382322"/>
                </a:lnTo>
                <a:lnTo>
                  <a:pt x="737554" y="1384317"/>
                </a:lnTo>
                <a:lnTo>
                  <a:pt x="740287" y="1386312"/>
                </a:lnTo>
                <a:lnTo>
                  <a:pt x="743411" y="1389505"/>
                </a:lnTo>
                <a:lnTo>
                  <a:pt x="746535" y="1393096"/>
                </a:lnTo>
                <a:lnTo>
                  <a:pt x="749659" y="1397486"/>
                </a:lnTo>
                <a:lnTo>
                  <a:pt x="755906" y="1407063"/>
                </a:lnTo>
                <a:lnTo>
                  <a:pt x="761373" y="1417837"/>
                </a:lnTo>
                <a:lnTo>
                  <a:pt x="766059" y="1427813"/>
                </a:lnTo>
                <a:lnTo>
                  <a:pt x="769182" y="1437390"/>
                </a:lnTo>
                <a:lnTo>
                  <a:pt x="770744" y="1441780"/>
                </a:lnTo>
                <a:lnTo>
                  <a:pt x="771525" y="1445770"/>
                </a:lnTo>
                <a:lnTo>
                  <a:pt x="771525" y="1448164"/>
                </a:lnTo>
                <a:lnTo>
                  <a:pt x="771525" y="1450159"/>
                </a:lnTo>
                <a:lnTo>
                  <a:pt x="770744" y="1451357"/>
                </a:lnTo>
                <a:lnTo>
                  <a:pt x="769182" y="1452155"/>
                </a:lnTo>
                <a:lnTo>
                  <a:pt x="768011" y="1452155"/>
                </a:lnTo>
                <a:lnTo>
                  <a:pt x="766449" y="1450958"/>
                </a:lnTo>
                <a:lnTo>
                  <a:pt x="764887" y="1449760"/>
                </a:lnTo>
                <a:lnTo>
                  <a:pt x="762544" y="1448563"/>
                </a:lnTo>
                <a:lnTo>
                  <a:pt x="759030" y="1444174"/>
                </a:lnTo>
                <a:lnTo>
                  <a:pt x="755516" y="1439784"/>
                </a:lnTo>
                <a:lnTo>
                  <a:pt x="753173" y="1434996"/>
                </a:lnTo>
                <a:lnTo>
                  <a:pt x="752392" y="1433400"/>
                </a:lnTo>
                <a:lnTo>
                  <a:pt x="752392" y="1431404"/>
                </a:lnTo>
                <a:lnTo>
                  <a:pt x="752001" y="1428611"/>
                </a:lnTo>
                <a:lnTo>
                  <a:pt x="750830" y="1426616"/>
                </a:lnTo>
                <a:lnTo>
                  <a:pt x="748878" y="1425419"/>
                </a:lnTo>
                <a:lnTo>
                  <a:pt x="746925" y="1425020"/>
                </a:lnTo>
                <a:lnTo>
                  <a:pt x="746144" y="1425419"/>
                </a:lnTo>
                <a:lnTo>
                  <a:pt x="745363" y="1425818"/>
                </a:lnTo>
                <a:lnTo>
                  <a:pt x="744582" y="1426616"/>
                </a:lnTo>
                <a:lnTo>
                  <a:pt x="743411" y="1427414"/>
                </a:lnTo>
                <a:lnTo>
                  <a:pt x="742630" y="1428611"/>
                </a:lnTo>
                <a:lnTo>
                  <a:pt x="742240" y="1430207"/>
                </a:lnTo>
                <a:lnTo>
                  <a:pt x="741849" y="1432602"/>
                </a:lnTo>
                <a:lnTo>
                  <a:pt x="741849" y="1434597"/>
                </a:lnTo>
                <a:lnTo>
                  <a:pt x="741459" y="1439385"/>
                </a:lnTo>
                <a:lnTo>
                  <a:pt x="740678" y="1443376"/>
                </a:lnTo>
                <a:lnTo>
                  <a:pt x="739897" y="1445371"/>
                </a:lnTo>
                <a:lnTo>
                  <a:pt x="739116" y="1446967"/>
                </a:lnTo>
                <a:lnTo>
                  <a:pt x="737944" y="1448164"/>
                </a:lnTo>
                <a:lnTo>
                  <a:pt x="735992" y="1449361"/>
                </a:lnTo>
                <a:lnTo>
                  <a:pt x="734430" y="1450558"/>
                </a:lnTo>
                <a:lnTo>
                  <a:pt x="732868" y="1452155"/>
                </a:lnTo>
                <a:lnTo>
                  <a:pt x="730525" y="1452953"/>
                </a:lnTo>
                <a:lnTo>
                  <a:pt x="727792" y="1453352"/>
                </a:lnTo>
                <a:lnTo>
                  <a:pt x="721935" y="1454150"/>
                </a:lnTo>
                <a:lnTo>
                  <a:pt x="715297" y="1454150"/>
                </a:lnTo>
                <a:lnTo>
                  <a:pt x="712173" y="1453751"/>
                </a:lnTo>
                <a:lnTo>
                  <a:pt x="709049" y="1452953"/>
                </a:lnTo>
                <a:lnTo>
                  <a:pt x="706706" y="1452155"/>
                </a:lnTo>
                <a:lnTo>
                  <a:pt x="703973" y="1450558"/>
                </a:lnTo>
                <a:lnTo>
                  <a:pt x="701240" y="1448962"/>
                </a:lnTo>
                <a:lnTo>
                  <a:pt x="699287" y="1447366"/>
                </a:lnTo>
                <a:lnTo>
                  <a:pt x="694992" y="1442977"/>
                </a:lnTo>
                <a:lnTo>
                  <a:pt x="691478" y="1438188"/>
                </a:lnTo>
                <a:lnTo>
                  <a:pt x="687963" y="1432602"/>
                </a:lnTo>
                <a:lnTo>
                  <a:pt x="685230" y="1427015"/>
                </a:lnTo>
                <a:lnTo>
                  <a:pt x="682497" y="1421029"/>
                </a:lnTo>
                <a:lnTo>
                  <a:pt x="680544" y="1415044"/>
                </a:lnTo>
                <a:lnTo>
                  <a:pt x="678982" y="1409058"/>
                </a:lnTo>
                <a:lnTo>
                  <a:pt x="676249" y="1399082"/>
                </a:lnTo>
                <a:lnTo>
                  <a:pt x="675078" y="1392298"/>
                </a:lnTo>
                <a:lnTo>
                  <a:pt x="674687" y="1389106"/>
                </a:lnTo>
                <a:lnTo>
                  <a:pt x="674687" y="1388707"/>
                </a:lnTo>
                <a:lnTo>
                  <a:pt x="675078" y="1388308"/>
                </a:lnTo>
                <a:lnTo>
                  <a:pt x="676249" y="1387909"/>
                </a:lnTo>
                <a:lnTo>
                  <a:pt x="679373" y="1387111"/>
                </a:lnTo>
                <a:lnTo>
                  <a:pt x="683278" y="1385913"/>
                </a:lnTo>
                <a:lnTo>
                  <a:pt x="689525" y="1384716"/>
                </a:lnTo>
                <a:lnTo>
                  <a:pt x="698897" y="1383120"/>
                </a:lnTo>
                <a:lnTo>
                  <a:pt x="715297" y="1381524"/>
                </a:lnTo>
                <a:lnTo>
                  <a:pt x="725449" y="1381125"/>
                </a:lnTo>
                <a:close/>
                <a:moveTo>
                  <a:pt x="1433588" y="1247775"/>
                </a:moveTo>
                <a:lnTo>
                  <a:pt x="1439124" y="1247775"/>
                </a:lnTo>
                <a:lnTo>
                  <a:pt x="1444264" y="1248175"/>
                </a:lnTo>
                <a:lnTo>
                  <a:pt x="1448614" y="1248976"/>
                </a:lnTo>
                <a:lnTo>
                  <a:pt x="1451382" y="1249776"/>
                </a:lnTo>
                <a:lnTo>
                  <a:pt x="1453359" y="1250977"/>
                </a:lnTo>
                <a:lnTo>
                  <a:pt x="1454150" y="1252178"/>
                </a:lnTo>
                <a:lnTo>
                  <a:pt x="1454150" y="1253779"/>
                </a:lnTo>
                <a:lnTo>
                  <a:pt x="1453359" y="1255380"/>
                </a:lnTo>
                <a:lnTo>
                  <a:pt x="1452173" y="1256981"/>
                </a:lnTo>
                <a:lnTo>
                  <a:pt x="1450196" y="1258582"/>
                </a:lnTo>
                <a:lnTo>
                  <a:pt x="1447428" y="1260183"/>
                </a:lnTo>
                <a:lnTo>
                  <a:pt x="1441892" y="1262985"/>
                </a:lnTo>
                <a:lnTo>
                  <a:pt x="1435565" y="1264986"/>
                </a:lnTo>
                <a:lnTo>
                  <a:pt x="1432402" y="1265387"/>
                </a:lnTo>
                <a:lnTo>
                  <a:pt x="1429634" y="1265787"/>
                </a:lnTo>
                <a:lnTo>
                  <a:pt x="1427261" y="1265787"/>
                </a:lnTo>
                <a:lnTo>
                  <a:pt x="1425284" y="1265387"/>
                </a:lnTo>
                <a:lnTo>
                  <a:pt x="1423703" y="1264986"/>
                </a:lnTo>
                <a:lnTo>
                  <a:pt x="1422516" y="1264586"/>
                </a:lnTo>
                <a:lnTo>
                  <a:pt x="1420539" y="1264586"/>
                </a:lnTo>
                <a:lnTo>
                  <a:pt x="1419353" y="1264986"/>
                </a:lnTo>
                <a:lnTo>
                  <a:pt x="1418562" y="1265787"/>
                </a:lnTo>
                <a:lnTo>
                  <a:pt x="1417376" y="1266588"/>
                </a:lnTo>
                <a:lnTo>
                  <a:pt x="1416980" y="1267388"/>
                </a:lnTo>
                <a:lnTo>
                  <a:pt x="1416585" y="1268589"/>
                </a:lnTo>
                <a:lnTo>
                  <a:pt x="1416190" y="1269790"/>
                </a:lnTo>
                <a:lnTo>
                  <a:pt x="1416585" y="1270990"/>
                </a:lnTo>
                <a:lnTo>
                  <a:pt x="1416585" y="1272191"/>
                </a:lnTo>
                <a:lnTo>
                  <a:pt x="1417376" y="1273392"/>
                </a:lnTo>
                <a:lnTo>
                  <a:pt x="1418562" y="1274993"/>
                </a:lnTo>
                <a:lnTo>
                  <a:pt x="1419748" y="1276194"/>
                </a:lnTo>
                <a:lnTo>
                  <a:pt x="1422121" y="1277395"/>
                </a:lnTo>
                <a:lnTo>
                  <a:pt x="1424098" y="1278596"/>
                </a:lnTo>
                <a:lnTo>
                  <a:pt x="1428843" y="1280597"/>
                </a:lnTo>
                <a:lnTo>
                  <a:pt x="1430820" y="1282198"/>
                </a:lnTo>
                <a:lnTo>
                  <a:pt x="1432402" y="1283799"/>
                </a:lnTo>
                <a:lnTo>
                  <a:pt x="1433588" y="1285000"/>
                </a:lnTo>
                <a:lnTo>
                  <a:pt x="1435170" y="1287001"/>
                </a:lnTo>
                <a:lnTo>
                  <a:pt x="1436356" y="1289003"/>
                </a:lnTo>
                <a:lnTo>
                  <a:pt x="1436751" y="1291404"/>
                </a:lnTo>
                <a:lnTo>
                  <a:pt x="1437542" y="1293406"/>
                </a:lnTo>
                <a:lnTo>
                  <a:pt x="1437542" y="1296608"/>
                </a:lnTo>
                <a:lnTo>
                  <a:pt x="1437542" y="1299009"/>
                </a:lnTo>
                <a:lnTo>
                  <a:pt x="1437147" y="1302612"/>
                </a:lnTo>
                <a:lnTo>
                  <a:pt x="1436356" y="1305414"/>
                </a:lnTo>
                <a:lnTo>
                  <a:pt x="1435170" y="1309416"/>
                </a:lnTo>
                <a:lnTo>
                  <a:pt x="1431611" y="1317422"/>
                </a:lnTo>
                <a:lnTo>
                  <a:pt x="1430029" y="1320624"/>
                </a:lnTo>
                <a:lnTo>
                  <a:pt x="1428052" y="1323826"/>
                </a:lnTo>
                <a:lnTo>
                  <a:pt x="1425680" y="1326628"/>
                </a:lnTo>
                <a:lnTo>
                  <a:pt x="1423307" y="1328629"/>
                </a:lnTo>
                <a:lnTo>
                  <a:pt x="1420539" y="1331431"/>
                </a:lnTo>
                <a:lnTo>
                  <a:pt x="1417771" y="1333032"/>
                </a:lnTo>
                <a:lnTo>
                  <a:pt x="1414608" y="1334633"/>
                </a:lnTo>
                <a:lnTo>
                  <a:pt x="1411445" y="1336635"/>
                </a:lnTo>
                <a:lnTo>
                  <a:pt x="1404722" y="1338636"/>
                </a:lnTo>
                <a:lnTo>
                  <a:pt x="1397605" y="1340237"/>
                </a:lnTo>
                <a:lnTo>
                  <a:pt x="1390487" y="1341038"/>
                </a:lnTo>
                <a:lnTo>
                  <a:pt x="1383370" y="1341438"/>
                </a:lnTo>
                <a:lnTo>
                  <a:pt x="1376252" y="1341438"/>
                </a:lnTo>
                <a:lnTo>
                  <a:pt x="1369530" y="1341038"/>
                </a:lnTo>
                <a:lnTo>
                  <a:pt x="1358063" y="1339437"/>
                </a:lnTo>
                <a:lnTo>
                  <a:pt x="1350154" y="1338236"/>
                </a:lnTo>
                <a:lnTo>
                  <a:pt x="1347386" y="1337435"/>
                </a:lnTo>
                <a:lnTo>
                  <a:pt x="1347386" y="1337835"/>
                </a:lnTo>
                <a:lnTo>
                  <a:pt x="1346991" y="1337435"/>
                </a:lnTo>
                <a:lnTo>
                  <a:pt x="1346200" y="1337035"/>
                </a:lnTo>
                <a:lnTo>
                  <a:pt x="1346200" y="1334633"/>
                </a:lnTo>
                <a:lnTo>
                  <a:pt x="1346991" y="1331831"/>
                </a:lnTo>
                <a:lnTo>
                  <a:pt x="1347782" y="1326228"/>
                </a:lnTo>
                <a:lnTo>
                  <a:pt x="1349363" y="1318623"/>
                </a:lnTo>
                <a:lnTo>
                  <a:pt x="1351736" y="1307415"/>
                </a:lnTo>
                <a:lnTo>
                  <a:pt x="1355295" y="1296608"/>
                </a:lnTo>
                <a:lnTo>
                  <a:pt x="1357667" y="1287402"/>
                </a:lnTo>
                <a:lnTo>
                  <a:pt x="1361621" y="1275794"/>
                </a:lnTo>
                <a:lnTo>
                  <a:pt x="1363994" y="1270190"/>
                </a:lnTo>
                <a:lnTo>
                  <a:pt x="1364785" y="1268589"/>
                </a:lnTo>
                <a:lnTo>
                  <a:pt x="1366762" y="1265787"/>
                </a:lnTo>
                <a:lnTo>
                  <a:pt x="1369925" y="1262985"/>
                </a:lnTo>
                <a:lnTo>
                  <a:pt x="1373484" y="1260183"/>
                </a:lnTo>
                <a:lnTo>
                  <a:pt x="1378229" y="1258182"/>
                </a:lnTo>
                <a:lnTo>
                  <a:pt x="1383765" y="1256181"/>
                </a:lnTo>
                <a:lnTo>
                  <a:pt x="1389301" y="1253779"/>
                </a:lnTo>
                <a:lnTo>
                  <a:pt x="1395628" y="1252578"/>
                </a:lnTo>
                <a:lnTo>
                  <a:pt x="1401954" y="1250977"/>
                </a:lnTo>
                <a:lnTo>
                  <a:pt x="1415399" y="1248976"/>
                </a:lnTo>
                <a:lnTo>
                  <a:pt x="1428052" y="1248175"/>
                </a:lnTo>
                <a:lnTo>
                  <a:pt x="1433588" y="1247775"/>
                </a:lnTo>
                <a:close/>
                <a:moveTo>
                  <a:pt x="1155700" y="965200"/>
                </a:moveTo>
                <a:lnTo>
                  <a:pt x="1161653" y="965597"/>
                </a:lnTo>
                <a:lnTo>
                  <a:pt x="1167209" y="966787"/>
                </a:lnTo>
                <a:lnTo>
                  <a:pt x="1172766" y="968770"/>
                </a:lnTo>
                <a:lnTo>
                  <a:pt x="1177925" y="971944"/>
                </a:lnTo>
                <a:lnTo>
                  <a:pt x="1182687" y="975514"/>
                </a:lnTo>
                <a:lnTo>
                  <a:pt x="1187450" y="980274"/>
                </a:lnTo>
                <a:lnTo>
                  <a:pt x="1192213" y="985431"/>
                </a:lnTo>
                <a:lnTo>
                  <a:pt x="1196181" y="991381"/>
                </a:lnTo>
                <a:lnTo>
                  <a:pt x="1200150" y="998125"/>
                </a:lnTo>
                <a:lnTo>
                  <a:pt x="1204119" y="1005265"/>
                </a:lnTo>
                <a:lnTo>
                  <a:pt x="1207691" y="1012802"/>
                </a:lnTo>
                <a:lnTo>
                  <a:pt x="1211659" y="1021133"/>
                </a:lnTo>
                <a:lnTo>
                  <a:pt x="1214437" y="1029860"/>
                </a:lnTo>
                <a:lnTo>
                  <a:pt x="1217613" y="1038984"/>
                </a:lnTo>
                <a:lnTo>
                  <a:pt x="1220787" y="1048504"/>
                </a:lnTo>
                <a:lnTo>
                  <a:pt x="1225947" y="1068338"/>
                </a:lnTo>
                <a:lnTo>
                  <a:pt x="1230313" y="1089363"/>
                </a:lnTo>
                <a:lnTo>
                  <a:pt x="1234678" y="1111180"/>
                </a:lnTo>
                <a:lnTo>
                  <a:pt x="1237853" y="1133792"/>
                </a:lnTo>
                <a:lnTo>
                  <a:pt x="1241028" y="1155609"/>
                </a:lnTo>
                <a:lnTo>
                  <a:pt x="1243013" y="1177824"/>
                </a:lnTo>
                <a:lnTo>
                  <a:pt x="1245394" y="1198848"/>
                </a:lnTo>
                <a:lnTo>
                  <a:pt x="1246981" y="1219476"/>
                </a:lnTo>
                <a:lnTo>
                  <a:pt x="1246187" y="1186551"/>
                </a:lnTo>
                <a:lnTo>
                  <a:pt x="1342231" y="1244467"/>
                </a:lnTo>
                <a:lnTo>
                  <a:pt x="1323181" y="1340465"/>
                </a:lnTo>
                <a:lnTo>
                  <a:pt x="1248966" y="1309524"/>
                </a:lnTo>
                <a:lnTo>
                  <a:pt x="1245394" y="1284929"/>
                </a:lnTo>
                <a:lnTo>
                  <a:pt x="1239441" y="1242087"/>
                </a:lnTo>
                <a:lnTo>
                  <a:pt x="1231106" y="1373787"/>
                </a:lnTo>
                <a:lnTo>
                  <a:pt x="1230709" y="1379737"/>
                </a:lnTo>
                <a:lnTo>
                  <a:pt x="1230313" y="1386084"/>
                </a:lnTo>
                <a:lnTo>
                  <a:pt x="1230709" y="1392431"/>
                </a:lnTo>
                <a:lnTo>
                  <a:pt x="1232297" y="1399968"/>
                </a:lnTo>
                <a:lnTo>
                  <a:pt x="1234281" y="1407902"/>
                </a:lnTo>
                <a:lnTo>
                  <a:pt x="1237059" y="1417422"/>
                </a:lnTo>
                <a:lnTo>
                  <a:pt x="1241822" y="1428133"/>
                </a:lnTo>
                <a:lnTo>
                  <a:pt x="1247775" y="1440430"/>
                </a:lnTo>
                <a:lnTo>
                  <a:pt x="1231106" y="1440430"/>
                </a:lnTo>
                <a:lnTo>
                  <a:pt x="1242219" y="1446380"/>
                </a:lnTo>
                <a:lnTo>
                  <a:pt x="1256109" y="1453124"/>
                </a:lnTo>
                <a:lnTo>
                  <a:pt x="1287066" y="1467405"/>
                </a:lnTo>
                <a:lnTo>
                  <a:pt x="1313259" y="1479305"/>
                </a:lnTo>
                <a:lnTo>
                  <a:pt x="1323975" y="1483669"/>
                </a:lnTo>
                <a:lnTo>
                  <a:pt x="1501775" y="1720491"/>
                </a:lnTo>
                <a:lnTo>
                  <a:pt x="1401763" y="1798638"/>
                </a:lnTo>
                <a:lnTo>
                  <a:pt x="1210469" y="1576494"/>
                </a:lnTo>
                <a:lnTo>
                  <a:pt x="1080294" y="1561816"/>
                </a:lnTo>
                <a:lnTo>
                  <a:pt x="1080294" y="1563800"/>
                </a:lnTo>
                <a:lnTo>
                  <a:pt x="1080294" y="1567370"/>
                </a:lnTo>
                <a:lnTo>
                  <a:pt x="1079500" y="1575700"/>
                </a:lnTo>
                <a:lnTo>
                  <a:pt x="1077516" y="1587601"/>
                </a:lnTo>
                <a:lnTo>
                  <a:pt x="1074341" y="1601088"/>
                </a:lnTo>
                <a:lnTo>
                  <a:pt x="1066403" y="1633220"/>
                </a:lnTo>
                <a:lnTo>
                  <a:pt x="1056878" y="1669318"/>
                </a:lnTo>
                <a:lnTo>
                  <a:pt x="1046956" y="1703830"/>
                </a:lnTo>
                <a:lnTo>
                  <a:pt x="1038622" y="1733582"/>
                </a:lnTo>
                <a:lnTo>
                  <a:pt x="1030288" y="1762540"/>
                </a:lnTo>
                <a:lnTo>
                  <a:pt x="802481" y="1785548"/>
                </a:lnTo>
                <a:lnTo>
                  <a:pt x="770731" y="1731201"/>
                </a:lnTo>
                <a:lnTo>
                  <a:pt x="904081" y="1706210"/>
                </a:lnTo>
                <a:lnTo>
                  <a:pt x="903685" y="1489619"/>
                </a:lnTo>
                <a:lnTo>
                  <a:pt x="871935" y="1482479"/>
                </a:lnTo>
                <a:lnTo>
                  <a:pt x="869950" y="1471768"/>
                </a:lnTo>
                <a:lnTo>
                  <a:pt x="867966" y="1461851"/>
                </a:lnTo>
                <a:lnTo>
                  <a:pt x="866378" y="1453124"/>
                </a:lnTo>
                <a:lnTo>
                  <a:pt x="864791" y="1445190"/>
                </a:lnTo>
                <a:lnTo>
                  <a:pt x="863600" y="1428926"/>
                </a:lnTo>
                <a:lnTo>
                  <a:pt x="862806" y="1413455"/>
                </a:lnTo>
                <a:lnTo>
                  <a:pt x="862013" y="1373787"/>
                </a:lnTo>
                <a:lnTo>
                  <a:pt x="860822" y="1346812"/>
                </a:lnTo>
                <a:lnTo>
                  <a:pt x="858044" y="1312697"/>
                </a:lnTo>
                <a:lnTo>
                  <a:pt x="854472" y="1175444"/>
                </a:lnTo>
                <a:lnTo>
                  <a:pt x="843756" y="1181791"/>
                </a:lnTo>
                <a:lnTo>
                  <a:pt x="818753" y="1197658"/>
                </a:lnTo>
                <a:lnTo>
                  <a:pt x="802878" y="1208369"/>
                </a:lnTo>
                <a:lnTo>
                  <a:pt x="786606" y="1219476"/>
                </a:lnTo>
                <a:lnTo>
                  <a:pt x="770731" y="1230980"/>
                </a:lnTo>
                <a:lnTo>
                  <a:pt x="756841" y="1242087"/>
                </a:lnTo>
                <a:lnTo>
                  <a:pt x="754460" y="1250021"/>
                </a:lnTo>
                <a:lnTo>
                  <a:pt x="752872" y="1258351"/>
                </a:lnTo>
                <a:lnTo>
                  <a:pt x="752078" y="1266681"/>
                </a:lnTo>
                <a:lnTo>
                  <a:pt x="751285" y="1275805"/>
                </a:lnTo>
                <a:lnTo>
                  <a:pt x="751285" y="1284532"/>
                </a:lnTo>
                <a:lnTo>
                  <a:pt x="751681" y="1292863"/>
                </a:lnTo>
                <a:lnTo>
                  <a:pt x="752078" y="1301590"/>
                </a:lnTo>
                <a:lnTo>
                  <a:pt x="752872" y="1310317"/>
                </a:lnTo>
                <a:lnTo>
                  <a:pt x="754856" y="1325788"/>
                </a:lnTo>
                <a:lnTo>
                  <a:pt x="756444" y="1339275"/>
                </a:lnTo>
                <a:lnTo>
                  <a:pt x="758031" y="1350382"/>
                </a:lnTo>
                <a:lnTo>
                  <a:pt x="758031" y="1354349"/>
                </a:lnTo>
                <a:lnTo>
                  <a:pt x="756841" y="1357523"/>
                </a:lnTo>
                <a:lnTo>
                  <a:pt x="727869" y="1355539"/>
                </a:lnTo>
                <a:lnTo>
                  <a:pt x="715566" y="1354746"/>
                </a:lnTo>
                <a:lnTo>
                  <a:pt x="709613" y="1354746"/>
                </a:lnTo>
                <a:lnTo>
                  <a:pt x="704453" y="1355143"/>
                </a:lnTo>
                <a:lnTo>
                  <a:pt x="698897" y="1355539"/>
                </a:lnTo>
                <a:lnTo>
                  <a:pt x="693341" y="1356729"/>
                </a:lnTo>
                <a:lnTo>
                  <a:pt x="687785" y="1357919"/>
                </a:lnTo>
                <a:lnTo>
                  <a:pt x="682228" y="1359903"/>
                </a:lnTo>
                <a:lnTo>
                  <a:pt x="677069" y="1361886"/>
                </a:lnTo>
                <a:lnTo>
                  <a:pt x="671116" y="1364663"/>
                </a:lnTo>
                <a:lnTo>
                  <a:pt x="664766" y="1367836"/>
                </a:lnTo>
                <a:lnTo>
                  <a:pt x="658416" y="1372200"/>
                </a:lnTo>
                <a:lnTo>
                  <a:pt x="657225" y="1367043"/>
                </a:lnTo>
                <a:lnTo>
                  <a:pt x="655241" y="1361093"/>
                </a:lnTo>
                <a:lnTo>
                  <a:pt x="654050" y="1355143"/>
                </a:lnTo>
                <a:lnTo>
                  <a:pt x="653256" y="1348399"/>
                </a:lnTo>
                <a:lnTo>
                  <a:pt x="651669" y="1333325"/>
                </a:lnTo>
                <a:lnTo>
                  <a:pt x="650875" y="1316267"/>
                </a:lnTo>
                <a:lnTo>
                  <a:pt x="650875" y="1296830"/>
                </a:lnTo>
                <a:lnTo>
                  <a:pt x="651272" y="1274615"/>
                </a:lnTo>
                <a:lnTo>
                  <a:pt x="652066" y="1251211"/>
                </a:lnTo>
                <a:lnTo>
                  <a:pt x="653653" y="1225029"/>
                </a:lnTo>
                <a:lnTo>
                  <a:pt x="660797" y="1208369"/>
                </a:lnTo>
                <a:lnTo>
                  <a:pt x="667147" y="1194881"/>
                </a:lnTo>
                <a:lnTo>
                  <a:pt x="670322" y="1188931"/>
                </a:lnTo>
                <a:lnTo>
                  <a:pt x="673497" y="1183774"/>
                </a:lnTo>
                <a:lnTo>
                  <a:pt x="680244" y="1174254"/>
                </a:lnTo>
                <a:lnTo>
                  <a:pt x="687388" y="1164733"/>
                </a:lnTo>
                <a:lnTo>
                  <a:pt x="696119" y="1155213"/>
                </a:lnTo>
                <a:lnTo>
                  <a:pt x="706438" y="1143312"/>
                </a:lnTo>
                <a:lnTo>
                  <a:pt x="718741" y="1129031"/>
                </a:lnTo>
                <a:lnTo>
                  <a:pt x="738585" y="1108007"/>
                </a:lnTo>
                <a:lnTo>
                  <a:pt x="756047" y="1088966"/>
                </a:lnTo>
                <a:lnTo>
                  <a:pt x="785416" y="1057231"/>
                </a:lnTo>
                <a:lnTo>
                  <a:pt x="797719" y="1043744"/>
                </a:lnTo>
                <a:lnTo>
                  <a:pt x="809228" y="1032240"/>
                </a:lnTo>
                <a:lnTo>
                  <a:pt x="820738" y="1021926"/>
                </a:lnTo>
                <a:lnTo>
                  <a:pt x="831056" y="1012802"/>
                </a:lnTo>
                <a:lnTo>
                  <a:pt x="836613" y="1008439"/>
                </a:lnTo>
                <a:lnTo>
                  <a:pt x="842169" y="1004869"/>
                </a:lnTo>
                <a:lnTo>
                  <a:pt x="848122" y="1000902"/>
                </a:lnTo>
                <a:lnTo>
                  <a:pt x="854075" y="997331"/>
                </a:lnTo>
                <a:lnTo>
                  <a:pt x="860028" y="994555"/>
                </a:lnTo>
                <a:lnTo>
                  <a:pt x="866378" y="991381"/>
                </a:lnTo>
                <a:lnTo>
                  <a:pt x="873125" y="988208"/>
                </a:lnTo>
                <a:lnTo>
                  <a:pt x="880269" y="985828"/>
                </a:lnTo>
                <a:lnTo>
                  <a:pt x="895350" y="980274"/>
                </a:lnTo>
                <a:lnTo>
                  <a:pt x="912416" y="975117"/>
                </a:lnTo>
                <a:lnTo>
                  <a:pt x="932260" y="970753"/>
                </a:lnTo>
                <a:lnTo>
                  <a:pt x="954881" y="965597"/>
                </a:lnTo>
                <a:lnTo>
                  <a:pt x="963613" y="965993"/>
                </a:lnTo>
                <a:lnTo>
                  <a:pt x="979488" y="966787"/>
                </a:lnTo>
                <a:lnTo>
                  <a:pt x="1004491" y="968373"/>
                </a:lnTo>
                <a:lnTo>
                  <a:pt x="1089819" y="1240103"/>
                </a:lnTo>
                <a:lnTo>
                  <a:pt x="1081484" y="1159179"/>
                </a:lnTo>
                <a:lnTo>
                  <a:pt x="1077516" y="1013199"/>
                </a:lnTo>
                <a:lnTo>
                  <a:pt x="1071959" y="999315"/>
                </a:lnTo>
                <a:lnTo>
                  <a:pt x="1083072" y="980671"/>
                </a:lnTo>
                <a:lnTo>
                  <a:pt x="1107281" y="980671"/>
                </a:lnTo>
                <a:lnTo>
                  <a:pt x="1117600" y="999315"/>
                </a:lnTo>
                <a:lnTo>
                  <a:pt x="1112837" y="1015579"/>
                </a:lnTo>
                <a:lnTo>
                  <a:pt x="1142206" y="1228203"/>
                </a:lnTo>
                <a:lnTo>
                  <a:pt x="1137841" y="971944"/>
                </a:lnTo>
                <a:lnTo>
                  <a:pt x="1146572" y="967580"/>
                </a:lnTo>
                <a:lnTo>
                  <a:pt x="1148953" y="966390"/>
                </a:lnTo>
                <a:lnTo>
                  <a:pt x="1149350" y="965597"/>
                </a:lnTo>
                <a:lnTo>
                  <a:pt x="1155700" y="965200"/>
                </a:lnTo>
                <a:close/>
                <a:moveTo>
                  <a:pt x="931148" y="736601"/>
                </a:moveTo>
                <a:lnTo>
                  <a:pt x="929554" y="751285"/>
                </a:lnTo>
                <a:lnTo>
                  <a:pt x="928757" y="762794"/>
                </a:lnTo>
                <a:lnTo>
                  <a:pt x="929155" y="762794"/>
                </a:lnTo>
                <a:lnTo>
                  <a:pt x="929554" y="751285"/>
                </a:lnTo>
                <a:lnTo>
                  <a:pt x="930351" y="746126"/>
                </a:lnTo>
                <a:lnTo>
                  <a:pt x="931148" y="741363"/>
                </a:lnTo>
                <a:lnTo>
                  <a:pt x="931148" y="736601"/>
                </a:lnTo>
                <a:close/>
                <a:moveTo>
                  <a:pt x="949086" y="679054"/>
                </a:moveTo>
                <a:lnTo>
                  <a:pt x="948289" y="679847"/>
                </a:lnTo>
                <a:lnTo>
                  <a:pt x="945499" y="681435"/>
                </a:lnTo>
                <a:lnTo>
                  <a:pt x="943904" y="683419"/>
                </a:lnTo>
                <a:lnTo>
                  <a:pt x="941911" y="686991"/>
                </a:lnTo>
                <a:lnTo>
                  <a:pt x="945897" y="682625"/>
                </a:lnTo>
                <a:lnTo>
                  <a:pt x="948289" y="681038"/>
                </a:lnTo>
                <a:lnTo>
                  <a:pt x="950282" y="679054"/>
                </a:lnTo>
                <a:lnTo>
                  <a:pt x="949086" y="679054"/>
                </a:lnTo>
                <a:close/>
                <a:moveTo>
                  <a:pt x="1038375" y="620713"/>
                </a:moveTo>
                <a:lnTo>
                  <a:pt x="1049138" y="620713"/>
                </a:lnTo>
                <a:lnTo>
                  <a:pt x="1059502" y="621110"/>
                </a:lnTo>
                <a:lnTo>
                  <a:pt x="1069866" y="622300"/>
                </a:lnTo>
                <a:lnTo>
                  <a:pt x="1079432" y="623491"/>
                </a:lnTo>
                <a:lnTo>
                  <a:pt x="1088999" y="625872"/>
                </a:lnTo>
                <a:lnTo>
                  <a:pt x="1098167" y="627857"/>
                </a:lnTo>
                <a:lnTo>
                  <a:pt x="1106937" y="630238"/>
                </a:lnTo>
                <a:lnTo>
                  <a:pt x="1115307" y="633413"/>
                </a:lnTo>
                <a:lnTo>
                  <a:pt x="1123678" y="636191"/>
                </a:lnTo>
                <a:lnTo>
                  <a:pt x="1130853" y="639763"/>
                </a:lnTo>
                <a:lnTo>
                  <a:pt x="1138028" y="642938"/>
                </a:lnTo>
                <a:lnTo>
                  <a:pt x="1144805" y="646510"/>
                </a:lnTo>
                <a:lnTo>
                  <a:pt x="1156365" y="652860"/>
                </a:lnTo>
                <a:lnTo>
                  <a:pt x="1166729" y="659607"/>
                </a:lnTo>
                <a:lnTo>
                  <a:pt x="1174701" y="664766"/>
                </a:lnTo>
                <a:lnTo>
                  <a:pt x="1180680" y="669529"/>
                </a:lnTo>
                <a:lnTo>
                  <a:pt x="1185862" y="673497"/>
                </a:lnTo>
                <a:lnTo>
                  <a:pt x="1185862" y="676275"/>
                </a:lnTo>
                <a:lnTo>
                  <a:pt x="1185862" y="684213"/>
                </a:lnTo>
                <a:lnTo>
                  <a:pt x="1185065" y="688975"/>
                </a:lnTo>
                <a:lnTo>
                  <a:pt x="1183869" y="694532"/>
                </a:lnTo>
                <a:lnTo>
                  <a:pt x="1182274" y="700088"/>
                </a:lnTo>
                <a:lnTo>
                  <a:pt x="1180281" y="704850"/>
                </a:lnTo>
                <a:lnTo>
                  <a:pt x="1179086" y="707629"/>
                </a:lnTo>
                <a:lnTo>
                  <a:pt x="1177093" y="710010"/>
                </a:lnTo>
                <a:lnTo>
                  <a:pt x="1175498" y="711994"/>
                </a:lnTo>
                <a:lnTo>
                  <a:pt x="1173505" y="713979"/>
                </a:lnTo>
                <a:lnTo>
                  <a:pt x="1170715" y="715963"/>
                </a:lnTo>
                <a:lnTo>
                  <a:pt x="1168323" y="717154"/>
                </a:lnTo>
                <a:lnTo>
                  <a:pt x="1165533" y="718344"/>
                </a:lnTo>
                <a:lnTo>
                  <a:pt x="1161945" y="719138"/>
                </a:lnTo>
                <a:lnTo>
                  <a:pt x="1158756" y="719535"/>
                </a:lnTo>
                <a:lnTo>
                  <a:pt x="1154770" y="719535"/>
                </a:lnTo>
                <a:lnTo>
                  <a:pt x="1150784" y="719138"/>
                </a:lnTo>
                <a:lnTo>
                  <a:pt x="1146001" y="718344"/>
                </a:lnTo>
                <a:lnTo>
                  <a:pt x="1140819" y="717154"/>
                </a:lnTo>
                <a:lnTo>
                  <a:pt x="1135238" y="715566"/>
                </a:lnTo>
                <a:lnTo>
                  <a:pt x="1129259" y="712788"/>
                </a:lnTo>
                <a:lnTo>
                  <a:pt x="1123678" y="710010"/>
                </a:lnTo>
                <a:lnTo>
                  <a:pt x="1120091" y="708819"/>
                </a:lnTo>
                <a:lnTo>
                  <a:pt x="1114112" y="707629"/>
                </a:lnTo>
                <a:lnTo>
                  <a:pt x="1098964" y="704850"/>
                </a:lnTo>
                <a:lnTo>
                  <a:pt x="1083418" y="702072"/>
                </a:lnTo>
                <a:lnTo>
                  <a:pt x="1077439" y="700882"/>
                </a:lnTo>
                <a:lnTo>
                  <a:pt x="1073852" y="700088"/>
                </a:lnTo>
                <a:lnTo>
                  <a:pt x="1104545" y="714772"/>
                </a:lnTo>
                <a:lnTo>
                  <a:pt x="1118895" y="721122"/>
                </a:lnTo>
                <a:lnTo>
                  <a:pt x="1125671" y="723504"/>
                </a:lnTo>
                <a:lnTo>
                  <a:pt x="1132448" y="725885"/>
                </a:lnTo>
                <a:lnTo>
                  <a:pt x="1138826" y="728266"/>
                </a:lnTo>
                <a:lnTo>
                  <a:pt x="1144805" y="729457"/>
                </a:lnTo>
                <a:lnTo>
                  <a:pt x="1150784" y="730647"/>
                </a:lnTo>
                <a:lnTo>
                  <a:pt x="1155966" y="731044"/>
                </a:lnTo>
                <a:lnTo>
                  <a:pt x="1161148" y="730647"/>
                </a:lnTo>
                <a:lnTo>
                  <a:pt x="1165931" y="729457"/>
                </a:lnTo>
                <a:lnTo>
                  <a:pt x="1170316" y="727869"/>
                </a:lnTo>
                <a:lnTo>
                  <a:pt x="1174302" y="725091"/>
                </a:lnTo>
                <a:lnTo>
                  <a:pt x="1175498" y="735410"/>
                </a:lnTo>
                <a:lnTo>
                  <a:pt x="1175897" y="744935"/>
                </a:lnTo>
                <a:lnTo>
                  <a:pt x="1175498" y="753666"/>
                </a:lnTo>
                <a:lnTo>
                  <a:pt x="1175099" y="762397"/>
                </a:lnTo>
                <a:lnTo>
                  <a:pt x="1176694" y="761207"/>
                </a:lnTo>
                <a:lnTo>
                  <a:pt x="1177491" y="760413"/>
                </a:lnTo>
                <a:lnTo>
                  <a:pt x="1178687" y="760016"/>
                </a:lnTo>
                <a:lnTo>
                  <a:pt x="1179086" y="760413"/>
                </a:lnTo>
                <a:lnTo>
                  <a:pt x="1179484" y="761207"/>
                </a:lnTo>
                <a:lnTo>
                  <a:pt x="1179883" y="763985"/>
                </a:lnTo>
                <a:lnTo>
                  <a:pt x="1180281" y="767954"/>
                </a:lnTo>
                <a:lnTo>
                  <a:pt x="1180281" y="773113"/>
                </a:lnTo>
                <a:lnTo>
                  <a:pt x="1179086" y="785813"/>
                </a:lnTo>
                <a:lnTo>
                  <a:pt x="1177491" y="800498"/>
                </a:lnTo>
                <a:lnTo>
                  <a:pt x="1175498" y="814388"/>
                </a:lnTo>
                <a:lnTo>
                  <a:pt x="1173505" y="826294"/>
                </a:lnTo>
                <a:lnTo>
                  <a:pt x="1171911" y="833438"/>
                </a:lnTo>
                <a:lnTo>
                  <a:pt x="1170715" y="834629"/>
                </a:lnTo>
                <a:lnTo>
                  <a:pt x="1170316" y="834232"/>
                </a:lnTo>
                <a:lnTo>
                  <a:pt x="1169519" y="842169"/>
                </a:lnTo>
                <a:lnTo>
                  <a:pt x="1168323" y="849710"/>
                </a:lnTo>
                <a:lnTo>
                  <a:pt x="1166729" y="856854"/>
                </a:lnTo>
                <a:lnTo>
                  <a:pt x="1165134" y="863998"/>
                </a:lnTo>
                <a:lnTo>
                  <a:pt x="1162742" y="870744"/>
                </a:lnTo>
                <a:lnTo>
                  <a:pt x="1160351" y="877491"/>
                </a:lnTo>
                <a:lnTo>
                  <a:pt x="1157959" y="883841"/>
                </a:lnTo>
                <a:lnTo>
                  <a:pt x="1154770" y="890191"/>
                </a:lnTo>
                <a:lnTo>
                  <a:pt x="1151980" y="896541"/>
                </a:lnTo>
                <a:lnTo>
                  <a:pt x="1148791" y="902098"/>
                </a:lnTo>
                <a:lnTo>
                  <a:pt x="1145602" y="907654"/>
                </a:lnTo>
                <a:lnTo>
                  <a:pt x="1141616" y="913210"/>
                </a:lnTo>
                <a:lnTo>
                  <a:pt x="1138028" y="918370"/>
                </a:lnTo>
                <a:lnTo>
                  <a:pt x="1134042" y="923529"/>
                </a:lnTo>
                <a:lnTo>
                  <a:pt x="1126070" y="932260"/>
                </a:lnTo>
                <a:lnTo>
                  <a:pt x="1117699" y="940595"/>
                </a:lnTo>
                <a:lnTo>
                  <a:pt x="1108531" y="947738"/>
                </a:lnTo>
                <a:lnTo>
                  <a:pt x="1099762" y="954088"/>
                </a:lnTo>
                <a:lnTo>
                  <a:pt x="1090593" y="959248"/>
                </a:lnTo>
                <a:lnTo>
                  <a:pt x="1081027" y="963216"/>
                </a:lnTo>
                <a:lnTo>
                  <a:pt x="1077041" y="964804"/>
                </a:lnTo>
                <a:lnTo>
                  <a:pt x="1072257" y="966391"/>
                </a:lnTo>
                <a:lnTo>
                  <a:pt x="1067474" y="967185"/>
                </a:lnTo>
                <a:lnTo>
                  <a:pt x="1063488" y="967979"/>
                </a:lnTo>
                <a:lnTo>
                  <a:pt x="1059103" y="968376"/>
                </a:lnTo>
                <a:lnTo>
                  <a:pt x="1054719" y="968376"/>
                </a:lnTo>
                <a:lnTo>
                  <a:pt x="1051530" y="968376"/>
                </a:lnTo>
                <a:lnTo>
                  <a:pt x="1047543" y="967979"/>
                </a:lnTo>
                <a:lnTo>
                  <a:pt x="1043956" y="967185"/>
                </a:lnTo>
                <a:lnTo>
                  <a:pt x="1039970" y="965995"/>
                </a:lnTo>
                <a:lnTo>
                  <a:pt x="1031998" y="962820"/>
                </a:lnTo>
                <a:lnTo>
                  <a:pt x="1023627" y="958851"/>
                </a:lnTo>
                <a:lnTo>
                  <a:pt x="1014857" y="953295"/>
                </a:lnTo>
                <a:lnTo>
                  <a:pt x="1006088" y="947341"/>
                </a:lnTo>
                <a:lnTo>
                  <a:pt x="997318" y="939801"/>
                </a:lnTo>
                <a:lnTo>
                  <a:pt x="988549" y="931863"/>
                </a:lnTo>
                <a:lnTo>
                  <a:pt x="979779" y="922338"/>
                </a:lnTo>
                <a:lnTo>
                  <a:pt x="971807" y="912813"/>
                </a:lnTo>
                <a:lnTo>
                  <a:pt x="963835" y="902098"/>
                </a:lnTo>
                <a:lnTo>
                  <a:pt x="956660" y="890985"/>
                </a:lnTo>
                <a:lnTo>
                  <a:pt x="949883" y="878682"/>
                </a:lnTo>
                <a:lnTo>
                  <a:pt x="943904" y="865982"/>
                </a:lnTo>
                <a:lnTo>
                  <a:pt x="941512" y="859632"/>
                </a:lnTo>
                <a:lnTo>
                  <a:pt x="938722" y="852885"/>
                </a:lnTo>
                <a:lnTo>
                  <a:pt x="936729" y="846138"/>
                </a:lnTo>
                <a:lnTo>
                  <a:pt x="934736" y="839391"/>
                </a:lnTo>
                <a:lnTo>
                  <a:pt x="933540" y="843757"/>
                </a:lnTo>
                <a:lnTo>
                  <a:pt x="931547" y="847329"/>
                </a:lnTo>
                <a:lnTo>
                  <a:pt x="929554" y="849710"/>
                </a:lnTo>
                <a:lnTo>
                  <a:pt x="928757" y="850107"/>
                </a:lnTo>
                <a:lnTo>
                  <a:pt x="927960" y="850504"/>
                </a:lnTo>
                <a:lnTo>
                  <a:pt x="926764" y="850107"/>
                </a:lnTo>
                <a:lnTo>
                  <a:pt x="925568" y="849710"/>
                </a:lnTo>
                <a:lnTo>
                  <a:pt x="924372" y="848123"/>
                </a:lnTo>
                <a:lnTo>
                  <a:pt x="923575" y="846535"/>
                </a:lnTo>
                <a:lnTo>
                  <a:pt x="921582" y="842963"/>
                </a:lnTo>
                <a:lnTo>
                  <a:pt x="920386" y="837407"/>
                </a:lnTo>
                <a:lnTo>
                  <a:pt x="918791" y="831057"/>
                </a:lnTo>
                <a:lnTo>
                  <a:pt x="917596" y="823516"/>
                </a:lnTo>
                <a:lnTo>
                  <a:pt x="917197" y="815182"/>
                </a:lnTo>
                <a:lnTo>
                  <a:pt x="916798" y="806054"/>
                </a:lnTo>
                <a:lnTo>
                  <a:pt x="917197" y="798116"/>
                </a:lnTo>
                <a:lnTo>
                  <a:pt x="917596" y="790576"/>
                </a:lnTo>
                <a:lnTo>
                  <a:pt x="918393" y="783829"/>
                </a:lnTo>
                <a:lnTo>
                  <a:pt x="919987" y="777479"/>
                </a:lnTo>
                <a:lnTo>
                  <a:pt x="921183" y="772319"/>
                </a:lnTo>
                <a:lnTo>
                  <a:pt x="922379" y="767954"/>
                </a:lnTo>
                <a:lnTo>
                  <a:pt x="924372" y="764779"/>
                </a:lnTo>
                <a:lnTo>
                  <a:pt x="925169" y="763588"/>
                </a:lnTo>
                <a:lnTo>
                  <a:pt x="926365" y="763191"/>
                </a:lnTo>
                <a:lnTo>
                  <a:pt x="923176" y="759619"/>
                </a:lnTo>
                <a:lnTo>
                  <a:pt x="920785" y="756444"/>
                </a:lnTo>
                <a:lnTo>
                  <a:pt x="918393" y="752476"/>
                </a:lnTo>
                <a:lnTo>
                  <a:pt x="916798" y="748507"/>
                </a:lnTo>
                <a:lnTo>
                  <a:pt x="915204" y="744538"/>
                </a:lnTo>
                <a:lnTo>
                  <a:pt x="914407" y="739776"/>
                </a:lnTo>
                <a:lnTo>
                  <a:pt x="913609" y="735807"/>
                </a:lnTo>
                <a:lnTo>
                  <a:pt x="913211" y="731044"/>
                </a:lnTo>
                <a:lnTo>
                  <a:pt x="912812" y="727076"/>
                </a:lnTo>
                <a:lnTo>
                  <a:pt x="912812" y="721916"/>
                </a:lnTo>
                <a:lnTo>
                  <a:pt x="913609" y="712391"/>
                </a:lnTo>
                <a:lnTo>
                  <a:pt x="915204" y="703263"/>
                </a:lnTo>
                <a:lnTo>
                  <a:pt x="917197" y="694135"/>
                </a:lnTo>
                <a:lnTo>
                  <a:pt x="920386" y="685007"/>
                </a:lnTo>
                <a:lnTo>
                  <a:pt x="923575" y="676672"/>
                </a:lnTo>
                <a:lnTo>
                  <a:pt x="927162" y="668735"/>
                </a:lnTo>
                <a:lnTo>
                  <a:pt x="930750" y="661988"/>
                </a:lnTo>
                <a:lnTo>
                  <a:pt x="934337" y="656035"/>
                </a:lnTo>
                <a:lnTo>
                  <a:pt x="937526" y="651272"/>
                </a:lnTo>
                <a:lnTo>
                  <a:pt x="940715" y="647700"/>
                </a:lnTo>
                <a:lnTo>
                  <a:pt x="943107" y="646113"/>
                </a:lnTo>
                <a:lnTo>
                  <a:pt x="955862" y="639763"/>
                </a:lnTo>
                <a:lnTo>
                  <a:pt x="968219" y="634604"/>
                </a:lnTo>
                <a:lnTo>
                  <a:pt x="980178" y="630238"/>
                </a:lnTo>
                <a:lnTo>
                  <a:pt x="992535" y="627063"/>
                </a:lnTo>
                <a:lnTo>
                  <a:pt x="1004493" y="624285"/>
                </a:lnTo>
                <a:lnTo>
                  <a:pt x="1016053" y="622300"/>
                </a:lnTo>
                <a:lnTo>
                  <a:pt x="1027214" y="621110"/>
                </a:lnTo>
                <a:lnTo>
                  <a:pt x="1038375" y="620713"/>
                </a:lnTo>
                <a:close/>
                <a:moveTo>
                  <a:pt x="1043186" y="515586"/>
                </a:moveTo>
                <a:lnTo>
                  <a:pt x="1022934" y="515983"/>
                </a:lnTo>
                <a:lnTo>
                  <a:pt x="1002682" y="516777"/>
                </a:lnTo>
                <a:lnTo>
                  <a:pt x="982827" y="518364"/>
                </a:lnTo>
                <a:lnTo>
                  <a:pt x="962972" y="519952"/>
                </a:lnTo>
                <a:lnTo>
                  <a:pt x="943514" y="521937"/>
                </a:lnTo>
                <a:lnTo>
                  <a:pt x="924056" y="525113"/>
                </a:lnTo>
                <a:lnTo>
                  <a:pt x="904598" y="527891"/>
                </a:lnTo>
                <a:lnTo>
                  <a:pt x="885140" y="531861"/>
                </a:lnTo>
                <a:lnTo>
                  <a:pt x="866476" y="535830"/>
                </a:lnTo>
                <a:lnTo>
                  <a:pt x="847812" y="540594"/>
                </a:lnTo>
                <a:lnTo>
                  <a:pt x="829148" y="545754"/>
                </a:lnTo>
                <a:lnTo>
                  <a:pt x="810485" y="550914"/>
                </a:lnTo>
                <a:lnTo>
                  <a:pt x="792218" y="556869"/>
                </a:lnTo>
                <a:lnTo>
                  <a:pt x="774348" y="563220"/>
                </a:lnTo>
                <a:lnTo>
                  <a:pt x="756082" y="569968"/>
                </a:lnTo>
                <a:lnTo>
                  <a:pt x="738609" y="577113"/>
                </a:lnTo>
                <a:lnTo>
                  <a:pt x="721137" y="585449"/>
                </a:lnTo>
                <a:lnTo>
                  <a:pt x="704061" y="593388"/>
                </a:lnTo>
                <a:lnTo>
                  <a:pt x="686986" y="601724"/>
                </a:lnTo>
                <a:lnTo>
                  <a:pt x="670308" y="610457"/>
                </a:lnTo>
                <a:lnTo>
                  <a:pt x="653630" y="619587"/>
                </a:lnTo>
                <a:lnTo>
                  <a:pt x="637745" y="629114"/>
                </a:lnTo>
                <a:lnTo>
                  <a:pt x="621861" y="639037"/>
                </a:lnTo>
                <a:lnTo>
                  <a:pt x="605977" y="649755"/>
                </a:lnTo>
                <a:lnTo>
                  <a:pt x="590490" y="660473"/>
                </a:lnTo>
                <a:lnTo>
                  <a:pt x="575400" y="671190"/>
                </a:lnTo>
                <a:lnTo>
                  <a:pt x="559913" y="682702"/>
                </a:lnTo>
                <a:lnTo>
                  <a:pt x="545617" y="694610"/>
                </a:lnTo>
                <a:lnTo>
                  <a:pt x="531322" y="706519"/>
                </a:lnTo>
                <a:lnTo>
                  <a:pt x="517026" y="719221"/>
                </a:lnTo>
                <a:lnTo>
                  <a:pt x="503525" y="731924"/>
                </a:lnTo>
                <a:lnTo>
                  <a:pt x="490023" y="745023"/>
                </a:lnTo>
                <a:lnTo>
                  <a:pt x="476919" y="758520"/>
                </a:lnTo>
                <a:lnTo>
                  <a:pt x="464212" y="772413"/>
                </a:lnTo>
                <a:lnTo>
                  <a:pt x="451504" y="786306"/>
                </a:lnTo>
                <a:lnTo>
                  <a:pt x="439591" y="800596"/>
                </a:lnTo>
                <a:lnTo>
                  <a:pt x="427678" y="815680"/>
                </a:lnTo>
                <a:lnTo>
                  <a:pt x="416162" y="830368"/>
                </a:lnTo>
                <a:lnTo>
                  <a:pt x="405441" y="845452"/>
                </a:lnTo>
                <a:lnTo>
                  <a:pt x="394322" y="860933"/>
                </a:lnTo>
                <a:lnTo>
                  <a:pt x="383997" y="876811"/>
                </a:lnTo>
                <a:lnTo>
                  <a:pt x="374070" y="892689"/>
                </a:lnTo>
                <a:lnTo>
                  <a:pt x="364539" y="908964"/>
                </a:lnTo>
                <a:lnTo>
                  <a:pt x="355009" y="925636"/>
                </a:lnTo>
                <a:lnTo>
                  <a:pt x="346272" y="941911"/>
                </a:lnTo>
                <a:lnTo>
                  <a:pt x="337933" y="959377"/>
                </a:lnTo>
                <a:lnTo>
                  <a:pt x="329594" y="976048"/>
                </a:lnTo>
                <a:lnTo>
                  <a:pt x="322049" y="993911"/>
                </a:lnTo>
                <a:lnTo>
                  <a:pt x="314901" y="1011377"/>
                </a:lnTo>
                <a:lnTo>
                  <a:pt x="308151" y="1029240"/>
                </a:lnTo>
                <a:lnTo>
                  <a:pt x="301797" y="1047500"/>
                </a:lnTo>
                <a:lnTo>
                  <a:pt x="295840" y="1065362"/>
                </a:lnTo>
                <a:lnTo>
                  <a:pt x="290678" y="1084019"/>
                </a:lnTo>
                <a:lnTo>
                  <a:pt x="285516" y="1102676"/>
                </a:lnTo>
                <a:lnTo>
                  <a:pt x="280751" y="1121729"/>
                </a:lnTo>
                <a:lnTo>
                  <a:pt x="276780" y="1140783"/>
                </a:lnTo>
                <a:lnTo>
                  <a:pt x="272809" y="1159440"/>
                </a:lnTo>
                <a:lnTo>
                  <a:pt x="270029" y="1178890"/>
                </a:lnTo>
                <a:lnTo>
                  <a:pt x="266852" y="1198341"/>
                </a:lnTo>
                <a:lnTo>
                  <a:pt x="264867" y="1218188"/>
                </a:lnTo>
                <a:lnTo>
                  <a:pt x="263278" y="1237639"/>
                </a:lnTo>
                <a:lnTo>
                  <a:pt x="261690" y="1257883"/>
                </a:lnTo>
                <a:lnTo>
                  <a:pt x="260896" y="1277731"/>
                </a:lnTo>
                <a:lnTo>
                  <a:pt x="260498" y="1297975"/>
                </a:lnTo>
                <a:lnTo>
                  <a:pt x="260896" y="1318220"/>
                </a:lnTo>
                <a:lnTo>
                  <a:pt x="261690" y="1338067"/>
                </a:lnTo>
                <a:lnTo>
                  <a:pt x="263278" y="1357915"/>
                </a:lnTo>
                <a:lnTo>
                  <a:pt x="264867" y="1377763"/>
                </a:lnTo>
                <a:lnTo>
                  <a:pt x="266852" y="1397213"/>
                </a:lnTo>
                <a:lnTo>
                  <a:pt x="270029" y="1416664"/>
                </a:lnTo>
                <a:lnTo>
                  <a:pt x="272809" y="1436114"/>
                </a:lnTo>
                <a:lnTo>
                  <a:pt x="276780" y="1455168"/>
                </a:lnTo>
                <a:lnTo>
                  <a:pt x="280751" y="1474222"/>
                </a:lnTo>
                <a:lnTo>
                  <a:pt x="285516" y="1493275"/>
                </a:lnTo>
                <a:lnTo>
                  <a:pt x="290678" y="1511535"/>
                </a:lnTo>
                <a:lnTo>
                  <a:pt x="295840" y="1530192"/>
                </a:lnTo>
                <a:lnTo>
                  <a:pt x="301797" y="1548452"/>
                </a:lnTo>
                <a:lnTo>
                  <a:pt x="308151" y="1566314"/>
                </a:lnTo>
                <a:lnTo>
                  <a:pt x="314901" y="1584177"/>
                </a:lnTo>
                <a:lnTo>
                  <a:pt x="322049" y="1602040"/>
                </a:lnTo>
                <a:lnTo>
                  <a:pt x="329594" y="1619109"/>
                </a:lnTo>
                <a:lnTo>
                  <a:pt x="337933" y="1636575"/>
                </a:lnTo>
                <a:lnTo>
                  <a:pt x="346272" y="1653247"/>
                </a:lnTo>
                <a:lnTo>
                  <a:pt x="355009" y="1670316"/>
                </a:lnTo>
                <a:lnTo>
                  <a:pt x="364539" y="1686591"/>
                </a:lnTo>
                <a:lnTo>
                  <a:pt x="374070" y="1703262"/>
                </a:lnTo>
                <a:lnTo>
                  <a:pt x="383997" y="1719140"/>
                </a:lnTo>
                <a:lnTo>
                  <a:pt x="394322" y="1734622"/>
                </a:lnTo>
                <a:lnTo>
                  <a:pt x="405441" y="1750500"/>
                </a:lnTo>
                <a:lnTo>
                  <a:pt x="416162" y="1765584"/>
                </a:lnTo>
                <a:lnTo>
                  <a:pt x="427678" y="1780271"/>
                </a:lnTo>
                <a:lnTo>
                  <a:pt x="439591" y="1794958"/>
                </a:lnTo>
                <a:lnTo>
                  <a:pt x="451504" y="1809248"/>
                </a:lnTo>
                <a:lnTo>
                  <a:pt x="464212" y="1823142"/>
                </a:lnTo>
                <a:lnTo>
                  <a:pt x="476919" y="1837035"/>
                </a:lnTo>
                <a:lnTo>
                  <a:pt x="490023" y="1850531"/>
                </a:lnTo>
                <a:lnTo>
                  <a:pt x="503525" y="1863631"/>
                </a:lnTo>
                <a:lnTo>
                  <a:pt x="517026" y="1876333"/>
                </a:lnTo>
                <a:lnTo>
                  <a:pt x="531322" y="1889035"/>
                </a:lnTo>
                <a:lnTo>
                  <a:pt x="545617" y="1900944"/>
                </a:lnTo>
                <a:lnTo>
                  <a:pt x="559913" y="1912852"/>
                </a:lnTo>
                <a:lnTo>
                  <a:pt x="575400" y="1923967"/>
                </a:lnTo>
                <a:lnTo>
                  <a:pt x="590490" y="1935479"/>
                </a:lnTo>
                <a:lnTo>
                  <a:pt x="605977" y="1945799"/>
                </a:lnTo>
                <a:lnTo>
                  <a:pt x="621861" y="1956517"/>
                </a:lnTo>
                <a:lnTo>
                  <a:pt x="637745" y="1966044"/>
                </a:lnTo>
                <a:lnTo>
                  <a:pt x="653630" y="1975968"/>
                </a:lnTo>
                <a:lnTo>
                  <a:pt x="670308" y="1985097"/>
                </a:lnTo>
                <a:lnTo>
                  <a:pt x="686986" y="1994227"/>
                </a:lnTo>
                <a:lnTo>
                  <a:pt x="704061" y="2002563"/>
                </a:lnTo>
                <a:lnTo>
                  <a:pt x="721137" y="2010502"/>
                </a:lnTo>
                <a:lnTo>
                  <a:pt x="738609" y="2018044"/>
                </a:lnTo>
                <a:lnTo>
                  <a:pt x="756082" y="2025189"/>
                </a:lnTo>
                <a:lnTo>
                  <a:pt x="774348" y="2032335"/>
                </a:lnTo>
                <a:lnTo>
                  <a:pt x="792218" y="2038686"/>
                </a:lnTo>
                <a:lnTo>
                  <a:pt x="810485" y="2044640"/>
                </a:lnTo>
                <a:lnTo>
                  <a:pt x="829148" y="2050197"/>
                </a:lnTo>
                <a:lnTo>
                  <a:pt x="847812" y="2055358"/>
                </a:lnTo>
                <a:lnTo>
                  <a:pt x="866476" y="2059724"/>
                </a:lnTo>
                <a:lnTo>
                  <a:pt x="885140" y="2064091"/>
                </a:lnTo>
                <a:lnTo>
                  <a:pt x="904598" y="2067266"/>
                </a:lnTo>
                <a:lnTo>
                  <a:pt x="924056" y="2070839"/>
                </a:lnTo>
                <a:lnTo>
                  <a:pt x="943514" y="2073220"/>
                </a:lnTo>
                <a:lnTo>
                  <a:pt x="962972" y="2075999"/>
                </a:lnTo>
                <a:lnTo>
                  <a:pt x="982827" y="2077587"/>
                </a:lnTo>
                <a:lnTo>
                  <a:pt x="1002682" y="2078778"/>
                </a:lnTo>
                <a:lnTo>
                  <a:pt x="1022934" y="2079572"/>
                </a:lnTo>
                <a:lnTo>
                  <a:pt x="1043186" y="2079572"/>
                </a:lnTo>
                <a:lnTo>
                  <a:pt x="1063041" y="2079572"/>
                </a:lnTo>
                <a:lnTo>
                  <a:pt x="1083293" y="2078778"/>
                </a:lnTo>
                <a:lnTo>
                  <a:pt x="1103148" y="2077587"/>
                </a:lnTo>
                <a:lnTo>
                  <a:pt x="1122606" y="2075999"/>
                </a:lnTo>
                <a:lnTo>
                  <a:pt x="1142064" y="2073220"/>
                </a:lnTo>
                <a:lnTo>
                  <a:pt x="1161919" y="2070839"/>
                </a:lnTo>
                <a:lnTo>
                  <a:pt x="1180980" y="2067266"/>
                </a:lnTo>
                <a:lnTo>
                  <a:pt x="1200438" y="2064091"/>
                </a:lnTo>
                <a:lnTo>
                  <a:pt x="1219499" y="2059724"/>
                </a:lnTo>
                <a:lnTo>
                  <a:pt x="1237766" y="2055358"/>
                </a:lnTo>
                <a:lnTo>
                  <a:pt x="1256827" y="2050197"/>
                </a:lnTo>
                <a:lnTo>
                  <a:pt x="1275093" y="2044640"/>
                </a:lnTo>
                <a:lnTo>
                  <a:pt x="1293757" y="2038686"/>
                </a:lnTo>
                <a:lnTo>
                  <a:pt x="1311627" y="2032335"/>
                </a:lnTo>
                <a:lnTo>
                  <a:pt x="1329496" y="2025189"/>
                </a:lnTo>
                <a:lnTo>
                  <a:pt x="1347366" y="2018044"/>
                </a:lnTo>
                <a:lnTo>
                  <a:pt x="1364441" y="2010502"/>
                </a:lnTo>
                <a:lnTo>
                  <a:pt x="1381914" y="2002563"/>
                </a:lnTo>
                <a:lnTo>
                  <a:pt x="1398592" y="1994227"/>
                </a:lnTo>
                <a:lnTo>
                  <a:pt x="1415667" y="1985097"/>
                </a:lnTo>
                <a:lnTo>
                  <a:pt x="1431949" y="1975968"/>
                </a:lnTo>
                <a:lnTo>
                  <a:pt x="1447833" y="1966044"/>
                </a:lnTo>
                <a:lnTo>
                  <a:pt x="1464114" y="1956517"/>
                </a:lnTo>
                <a:lnTo>
                  <a:pt x="1479998" y="1945799"/>
                </a:lnTo>
                <a:lnTo>
                  <a:pt x="1495088" y="1935479"/>
                </a:lnTo>
                <a:lnTo>
                  <a:pt x="1510575" y="1923967"/>
                </a:lnTo>
                <a:lnTo>
                  <a:pt x="1525665" y="1912852"/>
                </a:lnTo>
                <a:lnTo>
                  <a:pt x="1539960" y="1900944"/>
                </a:lnTo>
                <a:lnTo>
                  <a:pt x="1554256" y="1889035"/>
                </a:lnTo>
                <a:lnTo>
                  <a:pt x="1568551" y="1876333"/>
                </a:lnTo>
                <a:lnTo>
                  <a:pt x="1582053" y="1863631"/>
                </a:lnTo>
                <a:lnTo>
                  <a:pt x="1595555" y="1850531"/>
                </a:lnTo>
                <a:lnTo>
                  <a:pt x="1608659" y="1837035"/>
                </a:lnTo>
                <a:lnTo>
                  <a:pt x="1621763" y="1823142"/>
                </a:lnTo>
                <a:lnTo>
                  <a:pt x="1634073" y="1809248"/>
                </a:lnTo>
                <a:lnTo>
                  <a:pt x="1646383" y="1794958"/>
                </a:lnTo>
                <a:lnTo>
                  <a:pt x="1657899" y="1780271"/>
                </a:lnTo>
                <a:lnTo>
                  <a:pt x="1669415" y="1765584"/>
                </a:lnTo>
                <a:lnTo>
                  <a:pt x="1680534" y="1750500"/>
                </a:lnTo>
                <a:lnTo>
                  <a:pt x="1691256" y="1734622"/>
                </a:lnTo>
                <a:lnTo>
                  <a:pt x="1701581" y="1719140"/>
                </a:lnTo>
                <a:lnTo>
                  <a:pt x="1711508" y="1703262"/>
                </a:lnTo>
                <a:lnTo>
                  <a:pt x="1721436" y="1686591"/>
                </a:lnTo>
                <a:lnTo>
                  <a:pt x="1730569" y="1670316"/>
                </a:lnTo>
                <a:lnTo>
                  <a:pt x="1739305" y="1653247"/>
                </a:lnTo>
                <a:lnTo>
                  <a:pt x="1748041" y="1636575"/>
                </a:lnTo>
                <a:lnTo>
                  <a:pt x="1755983" y="1619109"/>
                </a:lnTo>
                <a:lnTo>
                  <a:pt x="1763529" y="1602040"/>
                </a:lnTo>
                <a:lnTo>
                  <a:pt x="1770676" y="1584177"/>
                </a:lnTo>
                <a:lnTo>
                  <a:pt x="1777427" y="1566314"/>
                </a:lnTo>
                <a:lnTo>
                  <a:pt x="1783781" y="1548452"/>
                </a:lnTo>
                <a:lnTo>
                  <a:pt x="1789737" y="1530192"/>
                </a:lnTo>
                <a:lnTo>
                  <a:pt x="1795694" y="1511535"/>
                </a:lnTo>
                <a:lnTo>
                  <a:pt x="1800459" y="1493275"/>
                </a:lnTo>
                <a:lnTo>
                  <a:pt x="1804827" y="1474222"/>
                </a:lnTo>
                <a:lnTo>
                  <a:pt x="1809195" y="1455168"/>
                </a:lnTo>
                <a:lnTo>
                  <a:pt x="1812769" y="1436114"/>
                </a:lnTo>
                <a:lnTo>
                  <a:pt x="1816343" y="1416664"/>
                </a:lnTo>
                <a:lnTo>
                  <a:pt x="1818726" y="1397213"/>
                </a:lnTo>
                <a:lnTo>
                  <a:pt x="1820711" y="1377763"/>
                </a:lnTo>
                <a:lnTo>
                  <a:pt x="1823094" y="1357915"/>
                </a:lnTo>
                <a:lnTo>
                  <a:pt x="1824285" y="1338067"/>
                </a:lnTo>
                <a:lnTo>
                  <a:pt x="1824682" y="1318220"/>
                </a:lnTo>
                <a:lnTo>
                  <a:pt x="1825079" y="1297975"/>
                </a:lnTo>
                <a:lnTo>
                  <a:pt x="1824682" y="1277731"/>
                </a:lnTo>
                <a:lnTo>
                  <a:pt x="1824285" y="1257883"/>
                </a:lnTo>
                <a:lnTo>
                  <a:pt x="1823094" y="1237639"/>
                </a:lnTo>
                <a:lnTo>
                  <a:pt x="1820711" y="1218188"/>
                </a:lnTo>
                <a:lnTo>
                  <a:pt x="1818726" y="1198341"/>
                </a:lnTo>
                <a:lnTo>
                  <a:pt x="1816343" y="1178890"/>
                </a:lnTo>
                <a:lnTo>
                  <a:pt x="1812769" y="1159440"/>
                </a:lnTo>
                <a:lnTo>
                  <a:pt x="1809195" y="1140783"/>
                </a:lnTo>
                <a:lnTo>
                  <a:pt x="1804827" y="1121729"/>
                </a:lnTo>
                <a:lnTo>
                  <a:pt x="1800459" y="1102676"/>
                </a:lnTo>
                <a:lnTo>
                  <a:pt x="1795694" y="1084019"/>
                </a:lnTo>
                <a:lnTo>
                  <a:pt x="1789737" y="1065362"/>
                </a:lnTo>
                <a:lnTo>
                  <a:pt x="1783781" y="1047500"/>
                </a:lnTo>
                <a:lnTo>
                  <a:pt x="1777427" y="1029240"/>
                </a:lnTo>
                <a:lnTo>
                  <a:pt x="1770676" y="1011377"/>
                </a:lnTo>
                <a:lnTo>
                  <a:pt x="1763529" y="993911"/>
                </a:lnTo>
                <a:lnTo>
                  <a:pt x="1755983" y="976048"/>
                </a:lnTo>
                <a:lnTo>
                  <a:pt x="1748041" y="959377"/>
                </a:lnTo>
                <a:lnTo>
                  <a:pt x="1739305" y="941911"/>
                </a:lnTo>
                <a:lnTo>
                  <a:pt x="1730569" y="925636"/>
                </a:lnTo>
                <a:lnTo>
                  <a:pt x="1721436" y="908964"/>
                </a:lnTo>
                <a:lnTo>
                  <a:pt x="1711508" y="892689"/>
                </a:lnTo>
                <a:lnTo>
                  <a:pt x="1701581" y="876811"/>
                </a:lnTo>
                <a:lnTo>
                  <a:pt x="1691256" y="860933"/>
                </a:lnTo>
                <a:lnTo>
                  <a:pt x="1680534" y="845452"/>
                </a:lnTo>
                <a:lnTo>
                  <a:pt x="1669415" y="830368"/>
                </a:lnTo>
                <a:lnTo>
                  <a:pt x="1657899" y="815680"/>
                </a:lnTo>
                <a:lnTo>
                  <a:pt x="1646383" y="800596"/>
                </a:lnTo>
                <a:lnTo>
                  <a:pt x="1634073" y="786306"/>
                </a:lnTo>
                <a:lnTo>
                  <a:pt x="1621763" y="772413"/>
                </a:lnTo>
                <a:lnTo>
                  <a:pt x="1608659" y="758520"/>
                </a:lnTo>
                <a:lnTo>
                  <a:pt x="1595555" y="745023"/>
                </a:lnTo>
                <a:lnTo>
                  <a:pt x="1582053" y="731924"/>
                </a:lnTo>
                <a:lnTo>
                  <a:pt x="1568551" y="719221"/>
                </a:lnTo>
                <a:lnTo>
                  <a:pt x="1554256" y="706519"/>
                </a:lnTo>
                <a:lnTo>
                  <a:pt x="1539960" y="694610"/>
                </a:lnTo>
                <a:lnTo>
                  <a:pt x="1525665" y="682702"/>
                </a:lnTo>
                <a:lnTo>
                  <a:pt x="1510575" y="671190"/>
                </a:lnTo>
                <a:lnTo>
                  <a:pt x="1495088" y="660473"/>
                </a:lnTo>
                <a:lnTo>
                  <a:pt x="1479998" y="649755"/>
                </a:lnTo>
                <a:lnTo>
                  <a:pt x="1464114" y="639037"/>
                </a:lnTo>
                <a:lnTo>
                  <a:pt x="1447833" y="629114"/>
                </a:lnTo>
                <a:lnTo>
                  <a:pt x="1431949" y="619587"/>
                </a:lnTo>
                <a:lnTo>
                  <a:pt x="1415667" y="610457"/>
                </a:lnTo>
                <a:lnTo>
                  <a:pt x="1398592" y="601724"/>
                </a:lnTo>
                <a:lnTo>
                  <a:pt x="1381914" y="593388"/>
                </a:lnTo>
                <a:lnTo>
                  <a:pt x="1364441" y="585449"/>
                </a:lnTo>
                <a:lnTo>
                  <a:pt x="1347366" y="577113"/>
                </a:lnTo>
                <a:lnTo>
                  <a:pt x="1329496" y="569968"/>
                </a:lnTo>
                <a:lnTo>
                  <a:pt x="1311627" y="563220"/>
                </a:lnTo>
                <a:lnTo>
                  <a:pt x="1293757" y="556869"/>
                </a:lnTo>
                <a:lnTo>
                  <a:pt x="1275093" y="550914"/>
                </a:lnTo>
                <a:lnTo>
                  <a:pt x="1256827" y="545754"/>
                </a:lnTo>
                <a:lnTo>
                  <a:pt x="1237766" y="540594"/>
                </a:lnTo>
                <a:lnTo>
                  <a:pt x="1219499" y="535830"/>
                </a:lnTo>
                <a:lnTo>
                  <a:pt x="1200438" y="531861"/>
                </a:lnTo>
                <a:lnTo>
                  <a:pt x="1180980" y="527891"/>
                </a:lnTo>
                <a:lnTo>
                  <a:pt x="1161919" y="525113"/>
                </a:lnTo>
                <a:lnTo>
                  <a:pt x="1142064" y="521937"/>
                </a:lnTo>
                <a:lnTo>
                  <a:pt x="1122606" y="519952"/>
                </a:lnTo>
                <a:lnTo>
                  <a:pt x="1103148" y="518364"/>
                </a:lnTo>
                <a:lnTo>
                  <a:pt x="1083293" y="516777"/>
                </a:lnTo>
                <a:lnTo>
                  <a:pt x="1063041" y="515983"/>
                </a:lnTo>
                <a:lnTo>
                  <a:pt x="1043186" y="515586"/>
                </a:lnTo>
                <a:close/>
                <a:moveTo>
                  <a:pt x="803734" y="280988"/>
                </a:moveTo>
                <a:lnTo>
                  <a:pt x="862902" y="391340"/>
                </a:lnTo>
                <a:lnTo>
                  <a:pt x="884743" y="387371"/>
                </a:lnTo>
                <a:lnTo>
                  <a:pt x="906980" y="383798"/>
                </a:lnTo>
                <a:lnTo>
                  <a:pt x="929218" y="380622"/>
                </a:lnTo>
                <a:lnTo>
                  <a:pt x="951456" y="378241"/>
                </a:lnTo>
                <a:lnTo>
                  <a:pt x="974488" y="376256"/>
                </a:lnTo>
                <a:lnTo>
                  <a:pt x="997122" y="374668"/>
                </a:lnTo>
                <a:lnTo>
                  <a:pt x="1019757" y="373874"/>
                </a:lnTo>
                <a:lnTo>
                  <a:pt x="1043186" y="373477"/>
                </a:lnTo>
                <a:lnTo>
                  <a:pt x="1059865" y="373874"/>
                </a:lnTo>
                <a:lnTo>
                  <a:pt x="1076940" y="374271"/>
                </a:lnTo>
                <a:lnTo>
                  <a:pt x="1093618" y="375462"/>
                </a:lnTo>
                <a:lnTo>
                  <a:pt x="1110693" y="376256"/>
                </a:lnTo>
                <a:lnTo>
                  <a:pt x="1127372" y="377844"/>
                </a:lnTo>
                <a:lnTo>
                  <a:pt x="1144050" y="379432"/>
                </a:lnTo>
                <a:lnTo>
                  <a:pt x="1160331" y="381019"/>
                </a:lnTo>
                <a:lnTo>
                  <a:pt x="1176612" y="383798"/>
                </a:lnTo>
                <a:lnTo>
                  <a:pt x="1193291" y="386180"/>
                </a:lnTo>
                <a:lnTo>
                  <a:pt x="1209572" y="388958"/>
                </a:lnTo>
                <a:lnTo>
                  <a:pt x="1225853" y="392134"/>
                </a:lnTo>
                <a:lnTo>
                  <a:pt x="1241737" y="395310"/>
                </a:lnTo>
                <a:lnTo>
                  <a:pt x="1257621" y="399279"/>
                </a:lnTo>
                <a:lnTo>
                  <a:pt x="1273505" y="403249"/>
                </a:lnTo>
                <a:lnTo>
                  <a:pt x="1289389" y="407218"/>
                </a:lnTo>
                <a:lnTo>
                  <a:pt x="1304876" y="411982"/>
                </a:lnTo>
                <a:lnTo>
                  <a:pt x="1370398" y="304805"/>
                </a:lnTo>
                <a:lnTo>
                  <a:pt x="1611439" y="417142"/>
                </a:lnTo>
                <a:lnTo>
                  <a:pt x="1570140" y="539800"/>
                </a:lnTo>
                <a:lnTo>
                  <a:pt x="1592775" y="555678"/>
                </a:lnTo>
                <a:lnTo>
                  <a:pt x="1614615" y="572747"/>
                </a:lnTo>
                <a:lnTo>
                  <a:pt x="1636059" y="589815"/>
                </a:lnTo>
                <a:lnTo>
                  <a:pt x="1656708" y="608075"/>
                </a:lnTo>
                <a:lnTo>
                  <a:pt x="1676960" y="626732"/>
                </a:lnTo>
                <a:lnTo>
                  <a:pt x="1696815" y="645389"/>
                </a:lnTo>
                <a:lnTo>
                  <a:pt x="1715876" y="665236"/>
                </a:lnTo>
                <a:lnTo>
                  <a:pt x="1734540" y="685481"/>
                </a:lnTo>
                <a:lnTo>
                  <a:pt x="1752410" y="706519"/>
                </a:lnTo>
                <a:lnTo>
                  <a:pt x="1769882" y="728351"/>
                </a:lnTo>
                <a:lnTo>
                  <a:pt x="1786560" y="750184"/>
                </a:lnTo>
                <a:lnTo>
                  <a:pt x="1802841" y="772413"/>
                </a:lnTo>
                <a:lnTo>
                  <a:pt x="1818329" y="795436"/>
                </a:lnTo>
                <a:lnTo>
                  <a:pt x="1832624" y="818856"/>
                </a:lnTo>
                <a:lnTo>
                  <a:pt x="1846920" y="842673"/>
                </a:lnTo>
                <a:lnTo>
                  <a:pt x="1860024" y="866887"/>
                </a:lnTo>
                <a:lnTo>
                  <a:pt x="1994642" y="834337"/>
                </a:lnTo>
                <a:lnTo>
                  <a:pt x="2085975" y="1084019"/>
                </a:lnTo>
                <a:lnTo>
                  <a:pt x="1954931" y="1149516"/>
                </a:lnTo>
                <a:lnTo>
                  <a:pt x="1958108" y="1167776"/>
                </a:lnTo>
                <a:lnTo>
                  <a:pt x="1960491" y="1185638"/>
                </a:lnTo>
                <a:lnTo>
                  <a:pt x="1962476" y="1204295"/>
                </a:lnTo>
                <a:lnTo>
                  <a:pt x="1964462" y="1222952"/>
                </a:lnTo>
                <a:lnTo>
                  <a:pt x="1965653" y="1241212"/>
                </a:lnTo>
                <a:lnTo>
                  <a:pt x="1966447" y="1259868"/>
                </a:lnTo>
                <a:lnTo>
                  <a:pt x="1967242" y="1278922"/>
                </a:lnTo>
                <a:lnTo>
                  <a:pt x="1967242" y="1297975"/>
                </a:lnTo>
                <a:lnTo>
                  <a:pt x="1967242" y="1315441"/>
                </a:lnTo>
                <a:lnTo>
                  <a:pt x="1966845" y="1332907"/>
                </a:lnTo>
                <a:lnTo>
                  <a:pt x="1966050" y="1349976"/>
                </a:lnTo>
                <a:lnTo>
                  <a:pt x="1964859" y="1367839"/>
                </a:lnTo>
                <a:lnTo>
                  <a:pt x="1962873" y="1385305"/>
                </a:lnTo>
                <a:lnTo>
                  <a:pt x="1961285" y="1401977"/>
                </a:lnTo>
                <a:lnTo>
                  <a:pt x="1959300" y="1419442"/>
                </a:lnTo>
                <a:lnTo>
                  <a:pt x="1957314" y="1436114"/>
                </a:lnTo>
                <a:lnTo>
                  <a:pt x="1954137" y="1453183"/>
                </a:lnTo>
                <a:lnTo>
                  <a:pt x="1951357" y="1469855"/>
                </a:lnTo>
                <a:lnTo>
                  <a:pt x="1947784" y="1486527"/>
                </a:lnTo>
                <a:lnTo>
                  <a:pt x="1944210" y="1503199"/>
                </a:lnTo>
                <a:lnTo>
                  <a:pt x="1940239" y="1519871"/>
                </a:lnTo>
                <a:lnTo>
                  <a:pt x="1935871" y="1535749"/>
                </a:lnTo>
                <a:lnTo>
                  <a:pt x="1931899" y="1552024"/>
                </a:lnTo>
                <a:lnTo>
                  <a:pt x="1926737" y="1568299"/>
                </a:lnTo>
                <a:lnTo>
                  <a:pt x="2061355" y="1650468"/>
                </a:lnTo>
                <a:lnTo>
                  <a:pt x="1949372" y="1891020"/>
                </a:lnTo>
                <a:lnTo>
                  <a:pt x="1791723" y="1838623"/>
                </a:lnTo>
                <a:lnTo>
                  <a:pt x="1776633" y="1859264"/>
                </a:lnTo>
                <a:lnTo>
                  <a:pt x="1761146" y="1879112"/>
                </a:lnTo>
                <a:lnTo>
                  <a:pt x="1744468" y="1898165"/>
                </a:lnTo>
                <a:lnTo>
                  <a:pt x="1728186" y="1917219"/>
                </a:lnTo>
                <a:lnTo>
                  <a:pt x="1710714" y="1935876"/>
                </a:lnTo>
                <a:lnTo>
                  <a:pt x="1693241" y="1954135"/>
                </a:lnTo>
                <a:lnTo>
                  <a:pt x="1674975" y="1971204"/>
                </a:lnTo>
                <a:lnTo>
                  <a:pt x="1655914" y="1988670"/>
                </a:lnTo>
                <a:lnTo>
                  <a:pt x="1636853" y="2004945"/>
                </a:lnTo>
                <a:lnTo>
                  <a:pt x="1616998" y="2021220"/>
                </a:lnTo>
                <a:lnTo>
                  <a:pt x="1597143" y="2036701"/>
                </a:lnTo>
                <a:lnTo>
                  <a:pt x="1576494" y="2051388"/>
                </a:lnTo>
                <a:lnTo>
                  <a:pt x="1555844" y="2066075"/>
                </a:lnTo>
                <a:lnTo>
                  <a:pt x="1534401" y="2079572"/>
                </a:lnTo>
                <a:lnTo>
                  <a:pt x="1512957" y="2093068"/>
                </a:lnTo>
                <a:lnTo>
                  <a:pt x="1491117" y="2105770"/>
                </a:lnTo>
                <a:lnTo>
                  <a:pt x="1531621" y="2274474"/>
                </a:lnTo>
                <a:lnTo>
                  <a:pt x="1281844" y="2365376"/>
                </a:lnTo>
                <a:lnTo>
                  <a:pt x="1202821" y="2207787"/>
                </a:lnTo>
                <a:lnTo>
                  <a:pt x="1183363" y="2210962"/>
                </a:lnTo>
                <a:lnTo>
                  <a:pt x="1163508" y="2213741"/>
                </a:lnTo>
                <a:lnTo>
                  <a:pt x="1144050" y="2216123"/>
                </a:lnTo>
                <a:lnTo>
                  <a:pt x="1124195" y="2218504"/>
                </a:lnTo>
                <a:lnTo>
                  <a:pt x="1103943" y="2219695"/>
                </a:lnTo>
                <a:lnTo>
                  <a:pt x="1083690" y="2220886"/>
                </a:lnTo>
                <a:lnTo>
                  <a:pt x="1063438" y="2221680"/>
                </a:lnTo>
                <a:lnTo>
                  <a:pt x="1043186" y="2221680"/>
                </a:lnTo>
                <a:lnTo>
                  <a:pt x="1013007" y="2221283"/>
                </a:lnTo>
                <a:lnTo>
                  <a:pt x="983224" y="2220092"/>
                </a:lnTo>
                <a:lnTo>
                  <a:pt x="954235" y="2217711"/>
                </a:lnTo>
                <a:lnTo>
                  <a:pt x="924850" y="2214535"/>
                </a:lnTo>
                <a:lnTo>
                  <a:pt x="895862" y="2210565"/>
                </a:lnTo>
                <a:lnTo>
                  <a:pt x="867270" y="2205405"/>
                </a:lnTo>
                <a:lnTo>
                  <a:pt x="839076" y="2199451"/>
                </a:lnTo>
                <a:lnTo>
                  <a:pt x="810882" y="2192703"/>
                </a:lnTo>
                <a:lnTo>
                  <a:pt x="715180" y="2341162"/>
                </a:lnTo>
                <a:lnTo>
                  <a:pt x="474536" y="2229222"/>
                </a:lnTo>
                <a:lnTo>
                  <a:pt x="524968" y="2062900"/>
                </a:lnTo>
                <a:lnTo>
                  <a:pt x="504716" y="2049006"/>
                </a:lnTo>
                <a:lnTo>
                  <a:pt x="484464" y="2033525"/>
                </a:lnTo>
                <a:lnTo>
                  <a:pt x="465006" y="2018441"/>
                </a:lnTo>
                <a:lnTo>
                  <a:pt x="445945" y="2002960"/>
                </a:lnTo>
                <a:lnTo>
                  <a:pt x="427281" y="1986288"/>
                </a:lnTo>
                <a:lnTo>
                  <a:pt x="408617" y="1969616"/>
                </a:lnTo>
                <a:lnTo>
                  <a:pt x="390748" y="1952151"/>
                </a:lnTo>
                <a:lnTo>
                  <a:pt x="373672" y="1934685"/>
                </a:lnTo>
                <a:lnTo>
                  <a:pt x="356597" y="1916028"/>
                </a:lnTo>
                <a:lnTo>
                  <a:pt x="340316" y="1897371"/>
                </a:lnTo>
                <a:lnTo>
                  <a:pt x="324432" y="1878715"/>
                </a:lnTo>
                <a:lnTo>
                  <a:pt x="308548" y="1858867"/>
                </a:lnTo>
                <a:lnTo>
                  <a:pt x="293855" y="1839020"/>
                </a:lnTo>
                <a:lnTo>
                  <a:pt x="279559" y="1818775"/>
                </a:lnTo>
                <a:lnTo>
                  <a:pt x="265661" y="1797737"/>
                </a:lnTo>
                <a:lnTo>
                  <a:pt x="252556" y="1776301"/>
                </a:lnTo>
                <a:lnTo>
                  <a:pt x="91333" y="1811630"/>
                </a:lnTo>
                <a:lnTo>
                  <a:pt x="0" y="1562345"/>
                </a:lnTo>
                <a:lnTo>
                  <a:pt x="138191" y="1488512"/>
                </a:lnTo>
                <a:lnTo>
                  <a:pt x="133426" y="1465092"/>
                </a:lnTo>
                <a:lnTo>
                  <a:pt x="129852" y="1441672"/>
                </a:lnTo>
                <a:lnTo>
                  <a:pt x="126278" y="1418251"/>
                </a:lnTo>
                <a:lnTo>
                  <a:pt x="123498" y="1394434"/>
                </a:lnTo>
                <a:lnTo>
                  <a:pt x="121513" y="1370220"/>
                </a:lnTo>
                <a:lnTo>
                  <a:pt x="119527" y="1346403"/>
                </a:lnTo>
                <a:lnTo>
                  <a:pt x="118733" y="1322189"/>
                </a:lnTo>
                <a:lnTo>
                  <a:pt x="118336" y="1297975"/>
                </a:lnTo>
                <a:lnTo>
                  <a:pt x="118733" y="1269395"/>
                </a:lnTo>
                <a:lnTo>
                  <a:pt x="119924" y="1240418"/>
                </a:lnTo>
                <a:lnTo>
                  <a:pt x="122704" y="1211837"/>
                </a:lnTo>
                <a:lnTo>
                  <a:pt x="125484" y="1184051"/>
                </a:lnTo>
                <a:lnTo>
                  <a:pt x="129455" y="1155867"/>
                </a:lnTo>
                <a:lnTo>
                  <a:pt x="134220" y="1128478"/>
                </a:lnTo>
                <a:lnTo>
                  <a:pt x="139780" y="1101088"/>
                </a:lnTo>
                <a:lnTo>
                  <a:pt x="146133" y="1074095"/>
                </a:lnTo>
                <a:lnTo>
                  <a:pt x="24223" y="995896"/>
                </a:lnTo>
                <a:lnTo>
                  <a:pt x="136603" y="755344"/>
                </a:lnTo>
                <a:lnTo>
                  <a:pt x="268043" y="794642"/>
                </a:lnTo>
                <a:lnTo>
                  <a:pt x="283530" y="772016"/>
                </a:lnTo>
                <a:lnTo>
                  <a:pt x="299017" y="750184"/>
                </a:lnTo>
                <a:lnTo>
                  <a:pt x="315696" y="728351"/>
                </a:lnTo>
                <a:lnTo>
                  <a:pt x="332771" y="707313"/>
                </a:lnTo>
                <a:lnTo>
                  <a:pt x="350243" y="686274"/>
                </a:lnTo>
                <a:lnTo>
                  <a:pt x="368907" y="666824"/>
                </a:lnTo>
                <a:lnTo>
                  <a:pt x="387571" y="646976"/>
                </a:lnTo>
                <a:lnTo>
                  <a:pt x="407426" y="627923"/>
                </a:lnTo>
                <a:lnTo>
                  <a:pt x="427281" y="609266"/>
                </a:lnTo>
                <a:lnTo>
                  <a:pt x="447930" y="591403"/>
                </a:lnTo>
                <a:lnTo>
                  <a:pt x="468977" y="574334"/>
                </a:lnTo>
                <a:lnTo>
                  <a:pt x="490420" y="557662"/>
                </a:lnTo>
                <a:lnTo>
                  <a:pt x="512261" y="541784"/>
                </a:lnTo>
                <a:lnTo>
                  <a:pt x="535293" y="526303"/>
                </a:lnTo>
                <a:lnTo>
                  <a:pt x="557928" y="511616"/>
                </a:lnTo>
                <a:lnTo>
                  <a:pt x="581754" y="497723"/>
                </a:lnTo>
                <a:lnTo>
                  <a:pt x="554354" y="371890"/>
                </a:lnTo>
                <a:lnTo>
                  <a:pt x="803734" y="280988"/>
                </a:lnTo>
                <a:close/>
                <a:moveTo>
                  <a:pt x="2013752" y="186531"/>
                </a:moveTo>
                <a:lnTo>
                  <a:pt x="2001871" y="186928"/>
                </a:lnTo>
                <a:lnTo>
                  <a:pt x="1989594" y="188119"/>
                </a:lnTo>
                <a:lnTo>
                  <a:pt x="1978109" y="190103"/>
                </a:lnTo>
                <a:lnTo>
                  <a:pt x="1966624" y="192881"/>
                </a:lnTo>
                <a:lnTo>
                  <a:pt x="1955139" y="196453"/>
                </a:lnTo>
                <a:lnTo>
                  <a:pt x="1944050" y="200819"/>
                </a:lnTo>
                <a:lnTo>
                  <a:pt x="1932962" y="205978"/>
                </a:lnTo>
                <a:lnTo>
                  <a:pt x="1922269" y="211534"/>
                </a:lnTo>
                <a:lnTo>
                  <a:pt x="1914348" y="216297"/>
                </a:lnTo>
                <a:lnTo>
                  <a:pt x="1906823" y="221853"/>
                </a:lnTo>
                <a:lnTo>
                  <a:pt x="1899695" y="227409"/>
                </a:lnTo>
                <a:lnTo>
                  <a:pt x="1892962" y="233363"/>
                </a:lnTo>
                <a:lnTo>
                  <a:pt x="1886230" y="239713"/>
                </a:lnTo>
                <a:lnTo>
                  <a:pt x="1880289" y="246063"/>
                </a:lnTo>
                <a:lnTo>
                  <a:pt x="1874349" y="252809"/>
                </a:lnTo>
                <a:lnTo>
                  <a:pt x="1869200" y="259953"/>
                </a:lnTo>
                <a:lnTo>
                  <a:pt x="1864052" y="267097"/>
                </a:lnTo>
                <a:lnTo>
                  <a:pt x="1859300" y="274241"/>
                </a:lnTo>
                <a:lnTo>
                  <a:pt x="1855339" y="281781"/>
                </a:lnTo>
                <a:lnTo>
                  <a:pt x="1850983" y="289719"/>
                </a:lnTo>
                <a:lnTo>
                  <a:pt x="1847419" y="297656"/>
                </a:lnTo>
                <a:lnTo>
                  <a:pt x="1844646" y="305594"/>
                </a:lnTo>
                <a:lnTo>
                  <a:pt x="1841874" y="313928"/>
                </a:lnTo>
                <a:lnTo>
                  <a:pt x="1839102" y="322263"/>
                </a:lnTo>
                <a:lnTo>
                  <a:pt x="1837518" y="330597"/>
                </a:lnTo>
                <a:lnTo>
                  <a:pt x="1835934" y="339328"/>
                </a:lnTo>
                <a:lnTo>
                  <a:pt x="1834350" y="348059"/>
                </a:lnTo>
                <a:lnTo>
                  <a:pt x="1833557" y="356791"/>
                </a:lnTo>
                <a:lnTo>
                  <a:pt x="1833557" y="365125"/>
                </a:lnTo>
                <a:lnTo>
                  <a:pt x="1833557" y="373856"/>
                </a:lnTo>
                <a:lnTo>
                  <a:pt x="1833953" y="382984"/>
                </a:lnTo>
                <a:lnTo>
                  <a:pt x="1835142" y="391716"/>
                </a:lnTo>
                <a:lnTo>
                  <a:pt x="1836726" y="400050"/>
                </a:lnTo>
                <a:lnTo>
                  <a:pt x="1838310" y="409178"/>
                </a:lnTo>
                <a:lnTo>
                  <a:pt x="1840290" y="417513"/>
                </a:lnTo>
                <a:lnTo>
                  <a:pt x="1843458" y="426244"/>
                </a:lnTo>
                <a:lnTo>
                  <a:pt x="1846230" y="434578"/>
                </a:lnTo>
                <a:lnTo>
                  <a:pt x="1850191" y="443310"/>
                </a:lnTo>
                <a:lnTo>
                  <a:pt x="1853755" y="451247"/>
                </a:lnTo>
                <a:lnTo>
                  <a:pt x="1858507" y="459581"/>
                </a:lnTo>
                <a:lnTo>
                  <a:pt x="1864844" y="469503"/>
                </a:lnTo>
                <a:lnTo>
                  <a:pt x="1871973" y="479028"/>
                </a:lnTo>
                <a:lnTo>
                  <a:pt x="1879497" y="488156"/>
                </a:lnTo>
                <a:lnTo>
                  <a:pt x="1887418" y="496888"/>
                </a:lnTo>
                <a:lnTo>
                  <a:pt x="1896527" y="504428"/>
                </a:lnTo>
                <a:lnTo>
                  <a:pt x="1905239" y="511969"/>
                </a:lnTo>
                <a:lnTo>
                  <a:pt x="1914744" y="518716"/>
                </a:lnTo>
                <a:lnTo>
                  <a:pt x="1924645" y="524669"/>
                </a:lnTo>
                <a:lnTo>
                  <a:pt x="1934942" y="529828"/>
                </a:lnTo>
                <a:lnTo>
                  <a:pt x="1945635" y="534988"/>
                </a:lnTo>
                <a:lnTo>
                  <a:pt x="1956723" y="538956"/>
                </a:lnTo>
                <a:lnTo>
                  <a:pt x="1967812" y="542131"/>
                </a:lnTo>
                <a:lnTo>
                  <a:pt x="1979297" y="545306"/>
                </a:lnTo>
                <a:lnTo>
                  <a:pt x="1990782" y="546894"/>
                </a:lnTo>
                <a:lnTo>
                  <a:pt x="2002267" y="548085"/>
                </a:lnTo>
                <a:lnTo>
                  <a:pt x="2014544" y="548481"/>
                </a:lnTo>
                <a:lnTo>
                  <a:pt x="2026425" y="548085"/>
                </a:lnTo>
                <a:lnTo>
                  <a:pt x="2038306" y="546894"/>
                </a:lnTo>
                <a:lnTo>
                  <a:pt x="2049791" y="544910"/>
                </a:lnTo>
                <a:lnTo>
                  <a:pt x="2061672" y="542131"/>
                </a:lnTo>
                <a:lnTo>
                  <a:pt x="2073157" y="538560"/>
                </a:lnTo>
                <a:lnTo>
                  <a:pt x="2084246" y="534194"/>
                </a:lnTo>
                <a:lnTo>
                  <a:pt x="2095335" y="529035"/>
                </a:lnTo>
                <a:lnTo>
                  <a:pt x="2106028" y="523081"/>
                </a:lnTo>
                <a:lnTo>
                  <a:pt x="2113552" y="518716"/>
                </a:lnTo>
                <a:lnTo>
                  <a:pt x="2121077" y="513556"/>
                </a:lnTo>
                <a:lnTo>
                  <a:pt x="2128206" y="508000"/>
                </a:lnTo>
                <a:lnTo>
                  <a:pt x="2134938" y="502047"/>
                </a:lnTo>
                <a:lnTo>
                  <a:pt x="2141275" y="496491"/>
                </a:lnTo>
                <a:lnTo>
                  <a:pt x="2147215" y="490141"/>
                </a:lnTo>
                <a:lnTo>
                  <a:pt x="2153156" y="483394"/>
                </a:lnTo>
                <a:lnTo>
                  <a:pt x="2158304" y="476647"/>
                </a:lnTo>
                <a:lnTo>
                  <a:pt x="2163452" y="469503"/>
                </a:lnTo>
                <a:lnTo>
                  <a:pt x="2168601" y="461566"/>
                </a:lnTo>
                <a:lnTo>
                  <a:pt x="2172957" y="454025"/>
                </a:lnTo>
                <a:lnTo>
                  <a:pt x="2176917" y="446485"/>
                </a:lnTo>
                <a:lnTo>
                  <a:pt x="2180482" y="438150"/>
                </a:lnTo>
                <a:lnTo>
                  <a:pt x="2183650" y="430213"/>
                </a:lnTo>
                <a:lnTo>
                  <a:pt x="2186818" y="421481"/>
                </a:lnTo>
                <a:lnTo>
                  <a:pt x="2189195" y="412750"/>
                </a:lnTo>
                <a:lnTo>
                  <a:pt x="2191175" y="404019"/>
                </a:lnTo>
                <a:lnTo>
                  <a:pt x="2192363" y="395288"/>
                </a:lnTo>
                <a:lnTo>
                  <a:pt x="2193947" y="386159"/>
                </a:lnTo>
                <a:lnTo>
                  <a:pt x="2194739" y="377428"/>
                </a:lnTo>
                <a:lnTo>
                  <a:pt x="2194739" y="368697"/>
                </a:lnTo>
                <a:lnTo>
                  <a:pt x="2194739" y="359569"/>
                </a:lnTo>
                <a:lnTo>
                  <a:pt x="2194343" y="351234"/>
                </a:lnTo>
                <a:lnTo>
                  <a:pt x="2192759" y="342503"/>
                </a:lnTo>
                <a:lnTo>
                  <a:pt x="2191571" y="333375"/>
                </a:lnTo>
                <a:lnTo>
                  <a:pt x="2189591" y="325041"/>
                </a:lnTo>
                <a:lnTo>
                  <a:pt x="2187610" y="316706"/>
                </a:lnTo>
                <a:lnTo>
                  <a:pt x="2184838" y="308372"/>
                </a:lnTo>
                <a:lnTo>
                  <a:pt x="2181670" y="299641"/>
                </a:lnTo>
                <a:lnTo>
                  <a:pt x="2178106" y="291703"/>
                </a:lnTo>
                <a:lnTo>
                  <a:pt x="2174145" y="283766"/>
                </a:lnTo>
                <a:lnTo>
                  <a:pt x="2169789" y="275828"/>
                </a:lnTo>
                <a:lnTo>
                  <a:pt x="2163452" y="265509"/>
                </a:lnTo>
                <a:lnTo>
                  <a:pt x="2156324" y="255984"/>
                </a:lnTo>
                <a:lnTo>
                  <a:pt x="2148799" y="247253"/>
                </a:lnTo>
                <a:lnTo>
                  <a:pt x="2140879" y="238522"/>
                </a:lnTo>
                <a:lnTo>
                  <a:pt x="2131770" y="230584"/>
                </a:lnTo>
                <a:lnTo>
                  <a:pt x="2123057" y="223441"/>
                </a:lnTo>
                <a:lnTo>
                  <a:pt x="2113552" y="216694"/>
                </a:lnTo>
                <a:lnTo>
                  <a:pt x="2103255" y="210344"/>
                </a:lnTo>
                <a:lnTo>
                  <a:pt x="2093355" y="204788"/>
                </a:lnTo>
                <a:lnTo>
                  <a:pt x="2082662" y="200422"/>
                </a:lnTo>
                <a:lnTo>
                  <a:pt x="2071969" y="196056"/>
                </a:lnTo>
                <a:lnTo>
                  <a:pt x="2060484" y="192881"/>
                </a:lnTo>
                <a:lnTo>
                  <a:pt x="2048999" y="190103"/>
                </a:lnTo>
                <a:lnTo>
                  <a:pt x="2037118" y="188119"/>
                </a:lnTo>
                <a:lnTo>
                  <a:pt x="2025633" y="186928"/>
                </a:lnTo>
                <a:lnTo>
                  <a:pt x="2013752" y="186531"/>
                </a:lnTo>
                <a:close/>
                <a:moveTo>
                  <a:pt x="2066028" y="0"/>
                </a:moveTo>
                <a:lnTo>
                  <a:pt x="2156324" y="23812"/>
                </a:lnTo>
                <a:lnTo>
                  <a:pt x="2146027" y="100013"/>
                </a:lnTo>
                <a:lnTo>
                  <a:pt x="2140916" y="118533"/>
                </a:lnTo>
                <a:lnTo>
                  <a:pt x="2134542" y="115094"/>
                </a:lnTo>
                <a:lnTo>
                  <a:pt x="2132671" y="114357"/>
                </a:lnTo>
                <a:lnTo>
                  <a:pt x="2132562" y="114300"/>
                </a:lnTo>
                <a:lnTo>
                  <a:pt x="2123453" y="110728"/>
                </a:lnTo>
                <a:lnTo>
                  <a:pt x="2132671" y="114357"/>
                </a:lnTo>
                <a:lnTo>
                  <a:pt x="2140879" y="118666"/>
                </a:lnTo>
                <a:lnTo>
                  <a:pt x="2140916" y="118533"/>
                </a:lnTo>
                <a:lnTo>
                  <a:pt x="2144839" y="120650"/>
                </a:lnTo>
                <a:lnTo>
                  <a:pt x="2153552" y="125413"/>
                </a:lnTo>
                <a:lnTo>
                  <a:pt x="2167413" y="133747"/>
                </a:lnTo>
                <a:lnTo>
                  <a:pt x="2174145" y="138113"/>
                </a:lnTo>
                <a:lnTo>
                  <a:pt x="2180878" y="142875"/>
                </a:lnTo>
                <a:lnTo>
                  <a:pt x="2181274" y="143272"/>
                </a:lnTo>
                <a:lnTo>
                  <a:pt x="2187610" y="148034"/>
                </a:lnTo>
                <a:lnTo>
                  <a:pt x="2193947" y="153194"/>
                </a:lnTo>
                <a:lnTo>
                  <a:pt x="2205432" y="163909"/>
                </a:lnTo>
                <a:lnTo>
                  <a:pt x="2212560" y="170656"/>
                </a:lnTo>
                <a:lnTo>
                  <a:pt x="2221273" y="180181"/>
                </a:lnTo>
                <a:lnTo>
                  <a:pt x="2226433" y="186128"/>
                </a:lnTo>
                <a:lnTo>
                  <a:pt x="2226422" y="186134"/>
                </a:lnTo>
                <a:lnTo>
                  <a:pt x="2229194" y="189309"/>
                </a:lnTo>
                <a:lnTo>
                  <a:pt x="2226433" y="186128"/>
                </a:lnTo>
                <a:lnTo>
                  <a:pt x="2244639" y="175419"/>
                </a:lnTo>
                <a:lnTo>
                  <a:pt x="2315925" y="143669"/>
                </a:lnTo>
                <a:lnTo>
                  <a:pt x="2363053" y="224234"/>
                </a:lnTo>
                <a:lnTo>
                  <a:pt x="2302064" y="270669"/>
                </a:lnTo>
                <a:lnTo>
                  <a:pt x="2280282" y="283369"/>
                </a:lnTo>
                <a:lnTo>
                  <a:pt x="2284242" y="296466"/>
                </a:lnTo>
                <a:lnTo>
                  <a:pt x="2287015" y="309166"/>
                </a:lnTo>
                <a:lnTo>
                  <a:pt x="2289787" y="322263"/>
                </a:lnTo>
                <a:lnTo>
                  <a:pt x="2291371" y="335359"/>
                </a:lnTo>
                <a:lnTo>
                  <a:pt x="2292559" y="348456"/>
                </a:lnTo>
                <a:lnTo>
                  <a:pt x="2293351" y="361553"/>
                </a:lnTo>
                <a:lnTo>
                  <a:pt x="2293351" y="374650"/>
                </a:lnTo>
                <a:lnTo>
                  <a:pt x="2292559" y="387350"/>
                </a:lnTo>
                <a:lnTo>
                  <a:pt x="2318301" y="394097"/>
                </a:lnTo>
                <a:lnTo>
                  <a:pt x="2390775" y="422275"/>
                </a:lnTo>
                <a:lnTo>
                  <a:pt x="2367409" y="512763"/>
                </a:lnTo>
                <a:lnTo>
                  <a:pt x="2291371" y="502047"/>
                </a:lnTo>
                <a:lnTo>
                  <a:pt x="2262857" y="494506"/>
                </a:lnTo>
                <a:lnTo>
                  <a:pt x="2256916" y="506016"/>
                </a:lnTo>
                <a:lnTo>
                  <a:pt x="2250183" y="517128"/>
                </a:lnTo>
                <a:lnTo>
                  <a:pt x="2243451" y="527447"/>
                </a:lnTo>
                <a:lnTo>
                  <a:pt x="2235926" y="537766"/>
                </a:lnTo>
                <a:lnTo>
                  <a:pt x="2228006" y="547688"/>
                </a:lnTo>
                <a:lnTo>
                  <a:pt x="2219293" y="557610"/>
                </a:lnTo>
                <a:lnTo>
                  <a:pt x="2210580" y="566738"/>
                </a:lnTo>
                <a:lnTo>
                  <a:pt x="2201075" y="575469"/>
                </a:lnTo>
                <a:lnTo>
                  <a:pt x="2216125" y="601266"/>
                </a:lnTo>
                <a:lnTo>
                  <a:pt x="2247807" y="671910"/>
                </a:lnTo>
                <a:lnTo>
                  <a:pt x="2167413" y="719932"/>
                </a:lnTo>
                <a:lnTo>
                  <a:pt x="2121077" y="658416"/>
                </a:lnTo>
                <a:lnTo>
                  <a:pt x="2105632" y="632222"/>
                </a:lnTo>
                <a:lnTo>
                  <a:pt x="2110780" y="629841"/>
                </a:lnTo>
                <a:lnTo>
                  <a:pt x="2115929" y="627857"/>
                </a:lnTo>
                <a:lnTo>
                  <a:pt x="2104048" y="632222"/>
                </a:lnTo>
                <a:lnTo>
                  <a:pt x="2092563" y="635794"/>
                </a:lnTo>
                <a:lnTo>
                  <a:pt x="2083058" y="638969"/>
                </a:lnTo>
                <a:lnTo>
                  <a:pt x="2067217" y="642541"/>
                </a:lnTo>
                <a:lnTo>
                  <a:pt x="2059296" y="643732"/>
                </a:lnTo>
                <a:lnTo>
                  <a:pt x="2050583" y="644922"/>
                </a:lnTo>
                <a:lnTo>
                  <a:pt x="2048999" y="644922"/>
                </a:lnTo>
                <a:lnTo>
                  <a:pt x="2033554" y="646907"/>
                </a:lnTo>
                <a:lnTo>
                  <a:pt x="2018505" y="647303"/>
                </a:lnTo>
                <a:lnTo>
                  <a:pt x="2014544" y="647700"/>
                </a:lnTo>
                <a:lnTo>
                  <a:pt x="2008208" y="647303"/>
                </a:lnTo>
                <a:lnTo>
                  <a:pt x="2002617" y="647117"/>
                </a:lnTo>
                <a:lnTo>
                  <a:pt x="1994743" y="646510"/>
                </a:lnTo>
                <a:lnTo>
                  <a:pt x="1984842" y="645716"/>
                </a:lnTo>
                <a:lnTo>
                  <a:pt x="1996327" y="646907"/>
                </a:lnTo>
                <a:lnTo>
                  <a:pt x="2002617" y="647117"/>
                </a:lnTo>
                <a:lnTo>
                  <a:pt x="2005039" y="647303"/>
                </a:lnTo>
                <a:lnTo>
                  <a:pt x="1994347" y="687785"/>
                </a:lnTo>
                <a:lnTo>
                  <a:pt x="1970189" y="747713"/>
                </a:lnTo>
                <a:lnTo>
                  <a:pt x="1879497" y="724297"/>
                </a:lnTo>
                <a:lnTo>
                  <a:pt x="1886230" y="662385"/>
                </a:lnTo>
                <a:lnTo>
                  <a:pt x="1896923" y="621507"/>
                </a:lnTo>
                <a:lnTo>
                  <a:pt x="1904447" y="625078"/>
                </a:lnTo>
                <a:lnTo>
                  <a:pt x="1893754" y="619919"/>
                </a:lnTo>
                <a:lnTo>
                  <a:pt x="1883061" y="614363"/>
                </a:lnTo>
                <a:lnTo>
                  <a:pt x="1874745" y="609997"/>
                </a:lnTo>
                <a:lnTo>
                  <a:pt x="1860884" y="601663"/>
                </a:lnTo>
                <a:lnTo>
                  <a:pt x="1854151" y="596900"/>
                </a:lnTo>
                <a:lnTo>
                  <a:pt x="1847419" y="592535"/>
                </a:lnTo>
                <a:lnTo>
                  <a:pt x="1846627" y="592138"/>
                </a:lnTo>
                <a:lnTo>
                  <a:pt x="1840290" y="586978"/>
                </a:lnTo>
                <a:lnTo>
                  <a:pt x="1834350" y="581819"/>
                </a:lnTo>
                <a:lnTo>
                  <a:pt x="1822469" y="571103"/>
                </a:lnTo>
                <a:lnTo>
                  <a:pt x="1815736" y="564356"/>
                </a:lnTo>
                <a:lnTo>
                  <a:pt x="1809516" y="557841"/>
                </a:lnTo>
                <a:lnTo>
                  <a:pt x="1805439" y="553244"/>
                </a:lnTo>
                <a:lnTo>
                  <a:pt x="1799103" y="545703"/>
                </a:lnTo>
                <a:lnTo>
                  <a:pt x="1807023" y="555228"/>
                </a:lnTo>
                <a:lnTo>
                  <a:pt x="1809516" y="557841"/>
                </a:lnTo>
                <a:lnTo>
                  <a:pt x="1811776" y="560388"/>
                </a:lnTo>
                <a:lnTo>
                  <a:pt x="1779697" y="579438"/>
                </a:lnTo>
                <a:lnTo>
                  <a:pt x="1720292" y="604044"/>
                </a:lnTo>
                <a:lnTo>
                  <a:pt x="1673164" y="523875"/>
                </a:lnTo>
                <a:lnTo>
                  <a:pt x="1721480" y="484585"/>
                </a:lnTo>
                <a:lnTo>
                  <a:pt x="1752767" y="465931"/>
                </a:lnTo>
                <a:lnTo>
                  <a:pt x="1748410" y="452835"/>
                </a:lnTo>
                <a:lnTo>
                  <a:pt x="1744450" y="439341"/>
                </a:lnTo>
                <a:lnTo>
                  <a:pt x="1741282" y="425847"/>
                </a:lnTo>
                <a:lnTo>
                  <a:pt x="1738510" y="412353"/>
                </a:lnTo>
                <a:lnTo>
                  <a:pt x="1736530" y="398860"/>
                </a:lnTo>
                <a:lnTo>
                  <a:pt x="1735737" y="385366"/>
                </a:lnTo>
                <a:lnTo>
                  <a:pt x="1734945" y="371475"/>
                </a:lnTo>
                <a:lnTo>
                  <a:pt x="1735341" y="357981"/>
                </a:lnTo>
                <a:lnTo>
                  <a:pt x="1704451" y="350441"/>
                </a:lnTo>
                <a:lnTo>
                  <a:pt x="1644650" y="325438"/>
                </a:lnTo>
                <a:lnTo>
                  <a:pt x="1668412" y="235347"/>
                </a:lnTo>
                <a:lnTo>
                  <a:pt x="1730193" y="242094"/>
                </a:lnTo>
                <a:lnTo>
                  <a:pt x="1760687" y="250031"/>
                </a:lnTo>
                <a:lnTo>
                  <a:pt x="1766628" y="237331"/>
                </a:lnTo>
                <a:lnTo>
                  <a:pt x="1773361" y="225028"/>
                </a:lnTo>
                <a:lnTo>
                  <a:pt x="1781281" y="213519"/>
                </a:lnTo>
                <a:lnTo>
                  <a:pt x="1789202" y="201613"/>
                </a:lnTo>
                <a:lnTo>
                  <a:pt x="1797915" y="190500"/>
                </a:lnTo>
                <a:lnTo>
                  <a:pt x="1807023" y="179784"/>
                </a:lnTo>
                <a:lnTo>
                  <a:pt x="1816924" y="169069"/>
                </a:lnTo>
                <a:lnTo>
                  <a:pt x="1827221" y="159544"/>
                </a:lnTo>
                <a:lnTo>
                  <a:pt x="1812964" y="135334"/>
                </a:lnTo>
                <a:lnTo>
                  <a:pt x="1788410" y="75406"/>
                </a:lnTo>
                <a:lnTo>
                  <a:pt x="1868804" y="27781"/>
                </a:lnTo>
                <a:lnTo>
                  <a:pt x="1907219" y="76994"/>
                </a:lnTo>
                <a:lnTo>
                  <a:pt x="1923061" y="102791"/>
                </a:lnTo>
                <a:lnTo>
                  <a:pt x="1917516" y="105172"/>
                </a:lnTo>
                <a:lnTo>
                  <a:pt x="1912368" y="107156"/>
                </a:lnTo>
                <a:lnTo>
                  <a:pt x="1924249" y="102791"/>
                </a:lnTo>
                <a:lnTo>
                  <a:pt x="1935734" y="99219"/>
                </a:lnTo>
                <a:lnTo>
                  <a:pt x="1945239" y="96044"/>
                </a:lnTo>
                <a:lnTo>
                  <a:pt x="1961080" y="92869"/>
                </a:lnTo>
                <a:lnTo>
                  <a:pt x="1969001" y="91281"/>
                </a:lnTo>
                <a:lnTo>
                  <a:pt x="1977317" y="89694"/>
                </a:lnTo>
                <a:lnTo>
                  <a:pt x="1979297" y="89694"/>
                </a:lnTo>
                <a:lnTo>
                  <a:pt x="1994347" y="88106"/>
                </a:lnTo>
                <a:lnTo>
                  <a:pt x="2009792" y="87709"/>
                </a:lnTo>
                <a:lnTo>
                  <a:pt x="2013752" y="87709"/>
                </a:lnTo>
                <a:lnTo>
                  <a:pt x="2019693" y="87709"/>
                </a:lnTo>
                <a:lnTo>
                  <a:pt x="2031970" y="88503"/>
                </a:lnTo>
                <a:lnTo>
                  <a:pt x="2043455" y="89297"/>
                </a:lnTo>
                <a:lnTo>
                  <a:pt x="2034346" y="88503"/>
                </a:lnTo>
                <a:lnTo>
                  <a:pt x="2038306" y="72628"/>
                </a:lnTo>
                <a:lnTo>
                  <a:pt x="2066028" y="0"/>
                </a:lnTo>
                <a:close/>
              </a:path>
            </a:pathLst>
          </a:custGeom>
          <a:solidFill>
            <a:schemeClr val="bg1"/>
          </a:solidFill>
          <a:ln>
            <a:noFill/>
          </a:ln>
          <a:extLst/>
        </p:spPr>
        <p:txBody>
          <a:bodyPr anchor="ctr">
            <a:scene3d>
              <a:camera prst="orthographicFront"/>
              <a:lightRig rig="threePt" dir="t"/>
            </a:scene3d>
            <a:sp3d contourW="12700">
              <a:contourClr>
                <a:srgbClr val="FFFFFF"/>
              </a:contourClr>
            </a:sp3d>
          </a:bodyPr>
          <a:lstStyle/>
          <a:p>
            <a:pPr algn="ctr">
              <a:defRPr/>
            </a:pPr>
            <a:endParaRPr lang="zh-CN" altLang="en-US">
              <a:solidFill>
                <a:srgbClr val="1C666E"/>
              </a:solidFill>
              <a:ea typeface="宋体" panose="02010600030101010101" pitchFamily="2" charset="-122"/>
            </a:endParaRPr>
          </a:p>
        </p:txBody>
      </p:sp>
      <p:sp>
        <p:nvSpPr>
          <p:cNvPr id="51" name="矩形 50"/>
          <p:cNvSpPr/>
          <p:nvPr/>
        </p:nvSpPr>
        <p:spPr>
          <a:xfrm rot="2700000">
            <a:off x="8642576" y="6569968"/>
            <a:ext cx="576064" cy="576064"/>
          </a:xfrm>
          <a:prstGeom prst="rect">
            <a:avLst/>
          </a:prstGeom>
          <a:solidFill>
            <a:srgbClr val="92D050">
              <a:alpha val="41176"/>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52" name="矩形 51"/>
          <p:cNvSpPr/>
          <p:nvPr/>
        </p:nvSpPr>
        <p:spPr>
          <a:xfrm rot="2700000">
            <a:off x="9457254" y="6572643"/>
            <a:ext cx="576064" cy="576064"/>
          </a:xfrm>
          <a:prstGeom prst="rect">
            <a:avLst/>
          </a:prstGeom>
          <a:solidFill>
            <a:srgbClr val="31859C">
              <a:alpha val="63137"/>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53" name="矩形 52"/>
          <p:cNvSpPr/>
          <p:nvPr/>
        </p:nvSpPr>
        <p:spPr>
          <a:xfrm rot="2700000">
            <a:off x="10271930" y="6574788"/>
            <a:ext cx="576064" cy="576064"/>
          </a:xfrm>
          <a:prstGeom prst="rect">
            <a:avLst/>
          </a:prstGeom>
          <a:solidFill>
            <a:srgbClr val="C0504D">
              <a:alpha val="56078"/>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54" name="矩形 53"/>
          <p:cNvSpPr/>
          <p:nvPr/>
        </p:nvSpPr>
        <p:spPr>
          <a:xfrm rot="2700000">
            <a:off x="9864592" y="6167450"/>
            <a:ext cx="576064" cy="576064"/>
          </a:xfrm>
          <a:prstGeom prst="rect">
            <a:avLst/>
          </a:prstGeom>
          <a:solidFill>
            <a:schemeClr val="accent1">
              <a:lumMod val="75000"/>
              <a:alpha val="18824"/>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55" name="矩形 54"/>
          <p:cNvSpPr/>
          <p:nvPr/>
        </p:nvSpPr>
        <p:spPr>
          <a:xfrm rot="2700000">
            <a:off x="10679269" y="6167450"/>
            <a:ext cx="576064" cy="576064"/>
          </a:xfrm>
          <a:prstGeom prst="rect">
            <a:avLst/>
          </a:prstGeom>
          <a:solidFill>
            <a:schemeClr val="accent1">
              <a:lumMod val="75000"/>
              <a:alpha val="18824"/>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Tree>
    <p:extLst>
      <p:ext uri="{BB962C8B-B14F-4D97-AF65-F5344CB8AC3E}">
        <p14:creationId xmlns:p14="http://schemas.microsoft.com/office/powerpoint/2010/main" val="1495305988"/>
      </p:ext>
    </p:extLst>
  </p:cSld>
  <p:clrMapOvr>
    <a:masterClrMapping/>
  </p:clrMapOvr>
  <mc:AlternateContent xmlns:mc="http://schemas.openxmlformats.org/markup-compatibility/2006" xmlns:p14="http://schemas.microsoft.com/office/powerpoint/2010/main">
    <mc:Choice Requires="p14">
      <p:transition spd="slow" p14:dur="1200">
        <p14:flip dir="r"/>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53" presetClass="entr" presetSubtype="16" fill="hold" grpId="0" nodeType="afterEffect">
                                  <p:stCondLst>
                                    <p:cond delay="0"/>
                                  </p:stCondLst>
                                  <p:childTnLst>
                                    <p:set>
                                      <p:cBhvr>
                                        <p:cTn id="6" dur="1" fill="hold">
                                          <p:stCondLst>
                                            <p:cond delay="0"/>
                                          </p:stCondLst>
                                        </p:cTn>
                                        <p:tgtEl>
                                          <p:spTgt spid="87"/>
                                        </p:tgtEl>
                                        <p:attrNameLst>
                                          <p:attrName>style.visibility</p:attrName>
                                        </p:attrNameLst>
                                      </p:cBhvr>
                                      <p:to>
                                        <p:strVal val="visible"/>
                                      </p:to>
                                    </p:set>
                                    <p:anim calcmode="lin" valueType="num">
                                      <p:cBhvr>
                                        <p:cTn id="7" dur="500" fill="hold"/>
                                        <p:tgtEl>
                                          <p:spTgt spid="87"/>
                                        </p:tgtEl>
                                        <p:attrNameLst>
                                          <p:attrName>ppt_w</p:attrName>
                                        </p:attrNameLst>
                                      </p:cBhvr>
                                      <p:tavLst>
                                        <p:tav tm="0">
                                          <p:val>
                                            <p:fltVal val="0"/>
                                          </p:val>
                                        </p:tav>
                                        <p:tav tm="100000">
                                          <p:val>
                                            <p:strVal val="#ppt_w"/>
                                          </p:val>
                                        </p:tav>
                                      </p:tavLst>
                                    </p:anim>
                                    <p:anim calcmode="lin" valueType="num">
                                      <p:cBhvr>
                                        <p:cTn id="8" dur="500" fill="hold"/>
                                        <p:tgtEl>
                                          <p:spTgt spid="87"/>
                                        </p:tgtEl>
                                        <p:attrNameLst>
                                          <p:attrName>ppt_h</p:attrName>
                                        </p:attrNameLst>
                                      </p:cBhvr>
                                      <p:tavLst>
                                        <p:tav tm="0">
                                          <p:val>
                                            <p:fltVal val="0"/>
                                          </p:val>
                                        </p:tav>
                                        <p:tav tm="100000">
                                          <p:val>
                                            <p:strVal val="#ppt_h"/>
                                          </p:val>
                                        </p:tav>
                                      </p:tavLst>
                                    </p:anim>
                                    <p:animEffect transition="in" filter="fade">
                                      <p:cBhvr>
                                        <p:cTn id="9" dur="500"/>
                                        <p:tgtEl>
                                          <p:spTgt spid="87"/>
                                        </p:tgtEl>
                                      </p:cBhvr>
                                    </p:animEffect>
                                  </p:childTnLst>
                                </p:cTn>
                              </p:par>
                            </p:childTnLst>
                          </p:cTn>
                        </p:par>
                        <p:par>
                          <p:cTn id="10" fill="hold">
                            <p:stCondLst>
                              <p:cond delay="500"/>
                            </p:stCondLst>
                            <p:childTnLst>
                              <p:par>
                                <p:cTn id="11" presetID="53" presetClass="entr" presetSubtype="16" fill="hold" grpId="0" nodeType="afterEffect">
                                  <p:stCondLst>
                                    <p:cond delay="0"/>
                                  </p:stCondLst>
                                  <p:childTnLst>
                                    <p:set>
                                      <p:cBhvr>
                                        <p:cTn id="12" dur="1" fill="hold">
                                          <p:stCondLst>
                                            <p:cond delay="0"/>
                                          </p:stCondLst>
                                        </p:cTn>
                                        <p:tgtEl>
                                          <p:spTgt spid="2"/>
                                        </p:tgtEl>
                                        <p:attrNameLst>
                                          <p:attrName>style.visibility</p:attrName>
                                        </p:attrNameLst>
                                      </p:cBhvr>
                                      <p:to>
                                        <p:strVal val="visible"/>
                                      </p:to>
                                    </p:set>
                                    <p:anim calcmode="lin" valueType="num">
                                      <p:cBhvr>
                                        <p:cTn id="13" dur="500" fill="hold"/>
                                        <p:tgtEl>
                                          <p:spTgt spid="2"/>
                                        </p:tgtEl>
                                        <p:attrNameLst>
                                          <p:attrName>ppt_w</p:attrName>
                                        </p:attrNameLst>
                                      </p:cBhvr>
                                      <p:tavLst>
                                        <p:tav tm="0">
                                          <p:val>
                                            <p:fltVal val="0"/>
                                          </p:val>
                                        </p:tav>
                                        <p:tav tm="100000">
                                          <p:val>
                                            <p:strVal val="#ppt_w"/>
                                          </p:val>
                                        </p:tav>
                                      </p:tavLst>
                                    </p:anim>
                                    <p:anim calcmode="lin" valueType="num">
                                      <p:cBhvr>
                                        <p:cTn id="14" dur="500" fill="hold"/>
                                        <p:tgtEl>
                                          <p:spTgt spid="2"/>
                                        </p:tgtEl>
                                        <p:attrNameLst>
                                          <p:attrName>ppt_h</p:attrName>
                                        </p:attrNameLst>
                                      </p:cBhvr>
                                      <p:tavLst>
                                        <p:tav tm="0">
                                          <p:val>
                                            <p:fltVal val="0"/>
                                          </p:val>
                                        </p:tav>
                                        <p:tav tm="100000">
                                          <p:val>
                                            <p:strVal val="#ppt_h"/>
                                          </p:val>
                                        </p:tav>
                                      </p:tavLst>
                                    </p:anim>
                                    <p:animEffect transition="in" filter="fade">
                                      <p:cBhvr>
                                        <p:cTn id="15" dur="500"/>
                                        <p:tgtEl>
                                          <p:spTgt spid="2"/>
                                        </p:tgtEl>
                                      </p:cBhvr>
                                    </p:animEffect>
                                  </p:childTnLst>
                                </p:cTn>
                              </p:par>
                              <p:par>
                                <p:cTn id="16" presetID="21" presetClass="entr" presetSubtype="1" fill="hold" grpId="0" nodeType="withEffect">
                                  <p:stCondLst>
                                    <p:cond delay="500"/>
                                  </p:stCondLst>
                                  <p:childTnLst>
                                    <p:set>
                                      <p:cBhvr>
                                        <p:cTn id="17" dur="1" fill="hold">
                                          <p:stCondLst>
                                            <p:cond delay="0"/>
                                          </p:stCondLst>
                                        </p:cTn>
                                        <p:tgtEl>
                                          <p:spTgt spid="89"/>
                                        </p:tgtEl>
                                        <p:attrNameLst>
                                          <p:attrName>style.visibility</p:attrName>
                                        </p:attrNameLst>
                                      </p:cBhvr>
                                      <p:to>
                                        <p:strVal val="visible"/>
                                      </p:to>
                                    </p:set>
                                    <p:animEffect transition="in" filter="wheel(1)">
                                      <p:cBhvr>
                                        <p:cTn id="18" dur="400"/>
                                        <p:tgtEl>
                                          <p:spTgt spid="89"/>
                                        </p:tgtEl>
                                      </p:cBhvr>
                                    </p:animEffect>
                                  </p:childTnLst>
                                </p:cTn>
                              </p:par>
                              <p:par>
                                <p:cTn id="19" presetID="53" presetClass="entr" presetSubtype="16" fill="hold" grpId="0" nodeType="withEffect">
                                  <p:stCondLst>
                                    <p:cond delay="500"/>
                                  </p:stCondLst>
                                  <p:childTnLst>
                                    <p:set>
                                      <p:cBhvr>
                                        <p:cTn id="20" dur="1" fill="hold">
                                          <p:stCondLst>
                                            <p:cond delay="0"/>
                                          </p:stCondLst>
                                        </p:cTn>
                                        <p:tgtEl>
                                          <p:spTgt spid="91"/>
                                        </p:tgtEl>
                                        <p:attrNameLst>
                                          <p:attrName>style.visibility</p:attrName>
                                        </p:attrNameLst>
                                      </p:cBhvr>
                                      <p:to>
                                        <p:strVal val="visible"/>
                                      </p:to>
                                    </p:set>
                                    <p:anim calcmode="lin" valueType="num">
                                      <p:cBhvr>
                                        <p:cTn id="21" dur="500" fill="hold"/>
                                        <p:tgtEl>
                                          <p:spTgt spid="91"/>
                                        </p:tgtEl>
                                        <p:attrNameLst>
                                          <p:attrName>ppt_w</p:attrName>
                                        </p:attrNameLst>
                                      </p:cBhvr>
                                      <p:tavLst>
                                        <p:tav tm="0">
                                          <p:val>
                                            <p:fltVal val="0"/>
                                          </p:val>
                                        </p:tav>
                                        <p:tav tm="100000">
                                          <p:val>
                                            <p:strVal val="#ppt_w"/>
                                          </p:val>
                                        </p:tav>
                                      </p:tavLst>
                                    </p:anim>
                                    <p:anim calcmode="lin" valueType="num">
                                      <p:cBhvr>
                                        <p:cTn id="22" dur="500" fill="hold"/>
                                        <p:tgtEl>
                                          <p:spTgt spid="91"/>
                                        </p:tgtEl>
                                        <p:attrNameLst>
                                          <p:attrName>ppt_h</p:attrName>
                                        </p:attrNameLst>
                                      </p:cBhvr>
                                      <p:tavLst>
                                        <p:tav tm="0">
                                          <p:val>
                                            <p:fltVal val="0"/>
                                          </p:val>
                                        </p:tav>
                                        <p:tav tm="100000">
                                          <p:val>
                                            <p:strVal val="#ppt_h"/>
                                          </p:val>
                                        </p:tav>
                                      </p:tavLst>
                                    </p:anim>
                                    <p:animEffect transition="in" filter="fade">
                                      <p:cBhvr>
                                        <p:cTn id="23" dur="500"/>
                                        <p:tgtEl>
                                          <p:spTgt spid="91"/>
                                        </p:tgtEl>
                                      </p:cBhvr>
                                    </p:animEffect>
                                  </p:childTnLst>
                                </p:cTn>
                              </p:par>
                              <p:par>
                                <p:cTn id="24" presetID="42" presetClass="entr" presetSubtype="0" fill="hold" grpId="0" nodeType="withEffect">
                                  <p:stCondLst>
                                    <p:cond delay="500"/>
                                  </p:stCondLst>
                                  <p:childTnLst>
                                    <p:set>
                                      <p:cBhvr>
                                        <p:cTn id="25" dur="1" fill="hold">
                                          <p:stCondLst>
                                            <p:cond delay="0"/>
                                          </p:stCondLst>
                                        </p:cTn>
                                        <p:tgtEl>
                                          <p:spTgt spid="45"/>
                                        </p:tgtEl>
                                        <p:attrNameLst>
                                          <p:attrName>style.visibility</p:attrName>
                                        </p:attrNameLst>
                                      </p:cBhvr>
                                      <p:to>
                                        <p:strVal val="visible"/>
                                      </p:to>
                                    </p:set>
                                    <p:animEffect transition="in" filter="fade">
                                      <p:cBhvr>
                                        <p:cTn id="26" dur="1000"/>
                                        <p:tgtEl>
                                          <p:spTgt spid="45"/>
                                        </p:tgtEl>
                                      </p:cBhvr>
                                    </p:animEffect>
                                    <p:anim calcmode="lin" valueType="num">
                                      <p:cBhvr>
                                        <p:cTn id="27" dur="1000" fill="hold"/>
                                        <p:tgtEl>
                                          <p:spTgt spid="45"/>
                                        </p:tgtEl>
                                        <p:attrNameLst>
                                          <p:attrName>ppt_x</p:attrName>
                                        </p:attrNameLst>
                                      </p:cBhvr>
                                      <p:tavLst>
                                        <p:tav tm="0">
                                          <p:val>
                                            <p:strVal val="#ppt_x"/>
                                          </p:val>
                                        </p:tav>
                                        <p:tav tm="100000">
                                          <p:val>
                                            <p:strVal val="#ppt_x"/>
                                          </p:val>
                                        </p:tav>
                                      </p:tavLst>
                                    </p:anim>
                                    <p:anim calcmode="lin" valueType="num">
                                      <p:cBhvr>
                                        <p:cTn id="28" dur="1000" fill="hold"/>
                                        <p:tgtEl>
                                          <p:spTgt spid="45"/>
                                        </p:tgtEl>
                                        <p:attrNameLst>
                                          <p:attrName>ppt_y</p:attrName>
                                        </p:attrNameLst>
                                      </p:cBhvr>
                                      <p:tavLst>
                                        <p:tav tm="0">
                                          <p:val>
                                            <p:strVal val="#ppt_y+.1"/>
                                          </p:val>
                                        </p:tav>
                                        <p:tav tm="100000">
                                          <p:val>
                                            <p:strVal val="#ppt_y"/>
                                          </p:val>
                                        </p:tav>
                                      </p:tavLst>
                                    </p:anim>
                                  </p:childTnLst>
                                </p:cTn>
                              </p:par>
                              <p:par>
                                <p:cTn id="29" presetID="53" presetClass="entr" presetSubtype="16" fill="hold" grpId="0" nodeType="withEffect">
                                  <p:stCondLst>
                                    <p:cond delay="500"/>
                                  </p:stCondLst>
                                  <p:childTnLst>
                                    <p:set>
                                      <p:cBhvr>
                                        <p:cTn id="30" dur="1" fill="hold">
                                          <p:stCondLst>
                                            <p:cond delay="0"/>
                                          </p:stCondLst>
                                        </p:cTn>
                                        <p:tgtEl>
                                          <p:spTgt spid="92"/>
                                        </p:tgtEl>
                                        <p:attrNameLst>
                                          <p:attrName>style.visibility</p:attrName>
                                        </p:attrNameLst>
                                      </p:cBhvr>
                                      <p:to>
                                        <p:strVal val="visible"/>
                                      </p:to>
                                    </p:set>
                                    <p:anim calcmode="lin" valueType="num">
                                      <p:cBhvr>
                                        <p:cTn id="31" dur="500" fill="hold"/>
                                        <p:tgtEl>
                                          <p:spTgt spid="92"/>
                                        </p:tgtEl>
                                        <p:attrNameLst>
                                          <p:attrName>ppt_w</p:attrName>
                                        </p:attrNameLst>
                                      </p:cBhvr>
                                      <p:tavLst>
                                        <p:tav tm="0">
                                          <p:val>
                                            <p:fltVal val="0"/>
                                          </p:val>
                                        </p:tav>
                                        <p:tav tm="100000">
                                          <p:val>
                                            <p:strVal val="#ppt_w"/>
                                          </p:val>
                                        </p:tav>
                                      </p:tavLst>
                                    </p:anim>
                                    <p:anim calcmode="lin" valueType="num">
                                      <p:cBhvr>
                                        <p:cTn id="32" dur="500" fill="hold"/>
                                        <p:tgtEl>
                                          <p:spTgt spid="92"/>
                                        </p:tgtEl>
                                        <p:attrNameLst>
                                          <p:attrName>ppt_h</p:attrName>
                                        </p:attrNameLst>
                                      </p:cBhvr>
                                      <p:tavLst>
                                        <p:tav tm="0">
                                          <p:val>
                                            <p:fltVal val="0"/>
                                          </p:val>
                                        </p:tav>
                                        <p:tav tm="100000">
                                          <p:val>
                                            <p:strVal val="#ppt_h"/>
                                          </p:val>
                                        </p:tav>
                                      </p:tavLst>
                                    </p:anim>
                                    <p:animEffect transition="in" filter="fade">
                                      <p:cBhvr>
                                        <p:cTn id="33" dur="500"/>
                                        <p:tgtEl>
                                          <p:spTgt spid="92"/>
                                        </p:tgtEl>
                                      </p:cBhvr>
                                    </p:animEffect>
                                  </p:childTnLst>
                                </p:cTn>
                              </p:par>
                              <p:par>
                                <p:cTn id="34" presetID="53" presetClass="entr" presetSubtype="16" fill="hold" nodeType="withEffect">
                                  <p:stCondLst>
                                    <p:cond delay="500"/>
                                  </p:stCondLst>
                                  <p:childTnLst>
                                    <p:set>
                                      <p:cBhvr>
                                        <p:cTn id="35" dur="1" fill="hold">
                                          <p:stCondLst>
                                            <p:cond delay="0"/>
                                          </p:stCondLst>
                                        </p:cTn>
                                        <p:tgtEl>
                                          <p:spTgt spid="93"/>
                                        </p:tgtEl>
                                        <p:attrNameLst>
                                          <p:attrName>style.visibility</p:attrName>
                                        </p:attrNameLst>
                                      </p:cBhvr>
                                      <p:to>
                                        <p:strVal val="visible"/>
                                      </p:to>
                                    </p:set>
                                    <p:anim calcmode="lin" valueType="num">
                                      <p:cBhvr>
                                        <p:cTn id="36" dur="500" fill="hold"/>
                                        <p:tgtEl>
                                          <p:spTgt spid="93"/>
                                        </p:tgtEl>
                                        <p:attrNameLst>
                                          <p:attrName>ppt_w</p:attrName>
                                        </p:attrNameLst>
                                      </p:cBhvr>
                                      <p:tavLst>
                                        <p:tav tm="0">
                                          <p:val>
                                            <p:fltVal val="0"/>
                                          </p:val>
                                        </p:tav>
                                        <p:tav tm="100000">
                                          <p:val>
                                            <p:strVal val="#ppt_w"/>
                                          </p:val>
                                        </p:tav>
                                      </p:tavLst>
                                    </p:anim>
                                    <p:anim calcmode="lin" valueType="num">
                                      <p:cBhvr>
                                        <p:cTn id="37" dur="500" fill="hold"/>
                                        <p:tgtEl>
                                          <p:spTgt spid="93"/>
                                        </p:tgtEl>
                                        <p:attrNameLst>
                                          <p:attrName>ppt_h</p:attrName>
                                        </p:attrNameLst>
                                      </p:cBhvr>
                                      <p:tavLst>
                                        <p:tav tm="0">
                                          <p:val>
                                            <p:fltVal val="0"/>
                                          </p:val>
                                        </p:tav>
                                        <p:tav tm="100000">
                                          <p:val>
                                            <p:strVal val="#ppt_h"/>
                                          </p:val>
                                        </p:tav>
                                      </p:tavLst>
                                    </p:anim>
                                    <p:animEffect transition="in" filter="fade">
                                      <p:cBhvr>
                                        <p:cTn id="38" dur="500"/>
                                        <p:tgtEl>
                                          <p:spTgt spid="93"/>
                                        </p:tgtEl>
                                      </p:cBhvr>
                                    </p:animEffect>
                                  </p:childTnLst>
                                </p:cTn>
                              </p:par>
                              <p:par>
                                <p:cTn id="39" presetID="53" presetClass="entr" presetSubtype="16" fill="hold" nodeType="withEffect">
                                  <p:stCondLst>
                                    <p:cond delay="500"/>
                                  </p:stCondLst>
                                  <p:childTnLst>
                                    <p:set>
                                      <p:cBhvr>
                                        <p:cTn id="40" dur="1" fill="hold">
                                          <p:stCondLst>
                                            <p:cond delay="0"/>
                                          </p:stCondLst>
                                        </p:cTn>
                                        <p:tgtEl>
                                          <p:spTgt spid="98"/>
                                        </p:tgtEl>
                                        <p:attrNameLst>
                                          <p:attrName>style.visibility</p:attrName>
                                        </p:attrNameLst>
                                      </p:cBhvr>
                                      <p:to>
                                        <p:strVal val="visible"/>
                                      </p:to>
                                    </p:set>
                                    <p:anim calcmode="lin" valueType="num">
                                      <p:cBhvr>
                                        <p:cTn id="41" dur="500" fill="hold"/>
                                        <p:tgtEl>
                                          <p:spTgt spid="98"/>
                                        </p:tgtEl>
                                        <p:attrNameLst>
                                          <p:attrName>ppt_w</p:attrName>
                                        </p:attrNameLst>
                                      </p:cBhvr>
                                      <p:tavLst>
                                        <p:tav tm="0">
                                          <p:val>
                                            <p:fltVal val="0"/>
                                          </p:val>
                                        </p:tav>
                                        <p:tav tm="100000">
                                          <p:val>
                                            <p:strVal val="#ppt_w"/>
                                          </p:val>
                                        </p:tav>
                                      </p:tavLst>
                                    </p:anim>
                                    <p:anim calcmode="lin" valueType="num">
                                      <p:cBhvr>
                                        <p:cTn id="42" dur="500" fill="hold"/>
                                        <p:tgtEl>
                                          <p:spTgt spid="98"/>
                                        </p:tgtEl>
                                        <p:attrNameLst>
                                          <p:attrName>ppt_h</p:attrName>
                                        </p:attrNameLst>
                                      </p:cBhvr>
                                      <p:tavLst>
                                        <p:tav tm="0">
                                          <p:val>
                                            <p:fltVal val="0"/>
                                          </p:val>
                                        </p:tav>
                                        <p:tav tm="100000">
                                          <p:val>
                                            <p:strVal val="#ppt_h"/>
                                          </p:val>
                                        </p:tav>
                                      </p:tavLst>
                                    </p:anim>
                                    <p:animEffect transition="in" filter="fade">
                                      <p:cBhvr>
                                        <p:cTn id="43" dur="500"/>
                                        <p:tgtEl>
                                          <p:spTgt spid="98"/>
                                        </p:tgtEl>
                                      </p:cBhvr>
                                    </p:animEffect>
                                  </p:childTnLst>
                                </p:cTn>
                              </p:par>
                              <p:par>
                                <p:cTn id="44" presetID="53" presetClass="entr" presetSubtype="16" fill="hold" nodeType="withEffect">
                                  <p:stCondLst>
                                    <p:cond delay="500"/>
                                  </p:stCondLst>
                                  <p:childTnLst>
                                    <p:set>
                                      <p:cBhvr>
                                        <p:cTn id="45" dur="1" fill="hold">
                                          <p:stCondLst>
                                            <p:cond delay="0"/>
                                          </p:stCondLst>
                                        </p:cTn>
                                        <p:tgtEl>
                                          <p:spTgt spid="103"/>
                                        </p:tgtEl>
                                        <p:attrNameLst>
                                          <p:attrName>style.visibility</p:attrName>
                                        </p:attrNameLst>
                                      </p:cBhvr>
                                      <p:to>
                                        <p:strVal val="visible"/>
                                      </p:to>
                                    </p:set>
                                    <p:anim calcmode="lin" valueType="num">
                                      <p:cBhvr>
                                        <p:cTn id="46" dur="500" fill="hold"/>
                                        <p:tgtEl>
                                          <p:spTgt spid="103"/>
                                        </p:tgtEl>
                                        <p:attrNameLst>
                                          <p:attrName>ppt_w</p:attrName>
                                        </p:attrNameLst>
                                      </p:cBhvr>
                                      <p:tavLst>
                                        <p:tav tm="0">
                                          <p:val>
                                            <p:fltVal val="0"/>
                                          </p:val>
                                        </p:tav>
                                        <p:tav tm="100000">
                                          <p:val>
                                            <p:strVal val="#ppt_w"/>
                                          </p:val>
                                        </p:tav>
                                      </p:tavLst>
                                    </p:anim>
                                    <p:anim calcmode="lin" valueType="num">
                                      <p:cBhvr>
                                        <p:cTn id="47" dur="500" fill="hold"/>
                                        <p:tgtEl>
                                          <p:spTgt spid="103"/>
                                        </p:tgtEl>
                                        <p:attrNameLst>
                                          <p:attrName>ppt_h</p:attrName>
                                        </p:attrNameLst>
                                      </p:cBhvr>
                                      <p:tavLst>
                                        <p:tav tm="0">
                                          <p:val>
                                            <p:fltVal val="0"/>
                                          </p:val>
                                        </p:tav>
                                        <p:tav tm="100000">
                                          <p:val>
                                            <p:strVal val="#ppt_h"/>
                                          </p:val>
                                        </p:tav>
                                      </p:tavLst>
                                    </p:anim>
                                    <p:animEffect transition="in" filter="fade">
                                      <p:cBhvr>
                                        <p:cTn id="48" dur="500"/>
                                        <p:tgtEl>
                                          <p:spTgt spid="103"/>
                                        </p:tgtEl>
                                      </p:cBhvr>
                                    </p:animEffect>
                                  </p:childTnLst>
                                </p:cTn>
                              </p:par>
                              <p:par>
                                <p:cTn id="49" presetID="53" presetClass="entr" presetSubtype="16" fill="hold" nodeType="withEffect">
                                  <p:stCondLst>
                                    <p:cond delay="500"/>
                                  </p:stCondLst>
                                  <p:childTnLst>
                                    <p:set>
                                      <p:cBhvr>
                                        <p:cTn id="50" dur="1" fill="hold">
                                          <p:stCondLst>
                                            <p:cond delay="0"/>
                                          </p:stCondLst>
                                        </p:cTn>
                                        <p:tgtEl>
                                          <p:spTgt spid="153"/>
                                        </p:tgtEl>
                                        <p:attrNameLst>
                                          <p:attrName>style.visibility</p:attrName>
                                        </p:attrNameLst>
                                      </p:cBhvr>
                                      <p:to>
                                        <p:strVal val="visible"/>
                                      </p:to>
                                    </p:set>
                                    <p:anim calcmode="lin" valueType="num">
                                      <p:cBhvr>
                                        <p:cTn id="51" dur="500" fill="hold"/>
                                        <p:tgtEl>
                                          <p:spTgt spid="153"/>
                                        </p:tgtEl>
                                        <p:attrNameLst>
                                          <p:attrName>ppt_w</p:attrName>
                                        </p:attrNameLst>
                                      </p:cBhvr>
                                      <p:tavLst>
                                        <p:tav tm="0">
                                          <p:val>
                                            <p:fltVal val="0"/>
                                          </p:val>
                                        </p:tav>
                                        <p:tav tm="100000">
                                          <p:val>
                                            <p:strVal val="#ppt_w"/>
                                          </p:val>
                                        </p:tav>
                                      </p:tavLst>
                                    </p:anim>
                                    <p:anim calcmode="lin" valueType="num">
                                      <p:cBhvr>
                                        <p:cTn id="52" dur="500" fill="hold"/>
                                        <p:tgtEl>
                                          <p:spTgt spid="153"/>
                                        </p:tgtEl>
                                        <p:attrNameLst>
                                          <p:attrName>ppt_h</p:attrName>
                                        </p:attrNameLst>
                                      </p:cBhvr>
                                      <p:tavLst>
                                        <p:tav tm="0">
                                          <p:val>
                                            <p:fltVal val="0"/>
                                          </p:val>
                                        </p:tav>
                                        <p:tav tm="100000">
                                          <p:val>
                                            <p:strVal val="#ppt_h"/>
                                          </p:val>
                                        </p:tav>
                                      </p:tavLst>
                                    </p:anim>
                                    <p:animEffect transition="in" filter="fade">
                                      <p:cBhvr>
                                        <p:cTn id="53" dur="500"/>
                                        <p:tgtEl>
                                          <p:spTgt spid="153"/>
                                        </p:tgtEl>
                                      </p:cBhvr>
                                    </p:animEffect>
                                  </p:childTnLst>
                                </p:cTn>
                              </p:par>
                              <p:par>
                                <p:cTn id="54" presetID="53" presetClass="entr" presetSubtype="16" fill="hold" nodeType="withEffect">
                                  <p:stCondLst>
                                    <p:cond delay="500"/>
                                  </p:stCondLst>
                                  <p:childTnLst>
                                    <p:set>
                                      <p:cBhvr>
                                        <p:cTn id="55" dur="1" fill="hold">
                                          <p:stCondLst>
                                            <p:cond delay="0"/>
                                          </p:stCondLst>
                                        </p:cTn>
                                        <p:tgtEl>
                                          <p:spTgt spid="158"/>
                                        </p:tgtEl>
                                        <p:attrNameLst>
                                          <p:attrName>style.visibility</p:attrName>
                                        </p:attrNameLst>
                                      </p:cBhvr>
                                      <p:to>
                                        <p:strVal val="visible"/>
                                      </p:to>
                                    </p:set>
                                    <p:anim calcmode="lin" valueType="num">
                                      <p:cBhvr>
                                        <p:cTn id="56" dur="500" fill="hold"/>
                                        <p:tgtEl>
                                          <p:spTgt spid="158"/>
                                        </p:tgtEl>
                                        <p:attrNameLst>
                                          <p:attrName>ppt_w</p:attrName>
                                        </p:attrNameLst>
                                      </p:cBhvr>
                                      <p:tavLst>
                                        <p:tav tm="0">
                                          <p:val>
                                            <p:fltVal val="0"/>
                                          </p:val>
                                        </p:tav>
                                        <p:tav tm="100000">
                                          <p:val>
                                            <p:strVal val="#ppt_w"/>
                                          </p:val>
                                        </p:tav>
                                      </p:tavLst>
                                    </p:anim>
                                    <p:anim calcmode="lin" valueType="num">
                                      <p:cBhvr>
                                        <p:cTn id="57" dur="500" fill="hold"/>
                                        <p:tgtEl>
                                          <p:spTgt spid="158"/>
                                        </p:tgtEl>
                                        <p:attrNameLst>
                                          <p:attrName>ppt_h</p:attrName>
                                        </p:attrNameLst>
                                      </p:cBhvr>
                                      <p:tavLst>
                                        <p:tav tm="0">
                                          <p:val>
                                            <p:fltVal val="0"/>
                                          </p:val>
                                        </p:tav>
                                        <p:tav tm="100000">
                                          <p:val>
                                            <p:strVal val="#ppt_h"/>
                                          </p:val>
                                        </p:tav>
                                      </p:tavLst>
                                    </p:anim>
                                    <p:animEffect transition="in" filter="fade">
                                      <p:cBhvr>
                                        <p:cTn id="58" dur="500"/>
                                        <p:tgtEl>
                                          <p:spTgt spid="158"/>
                                        </p:tgtEl>
                                      </p:cBhvr>
                                    </p:animEffect>
                                  </p:childTnLst>
                                </p:cTn>
                              </p:par>
                              <p:par>
                                <p:cTn id="59" presetID="53" presetClass="entr" presetSubtype="16" fill="hold" nodeType="withEffect">
                                  <p:stCondLst>
                                    <p:cond delay="500"/>
                                  </p:stCondLst>
                                  <p:childTnLst>
                                    <p:set>
                                      <p:cBhvr>
                                        <p:cTn id="60" dur="1" fill="hold">
                                          <p:stCondLst>
                                            <p:cond delay="0"/>
                                          </p:stCondLst>
                                        </p:cTn>
                                        <p:tgtEl>
                                          <p:spTgt spid="163"/>
                                        </p:tgtEl>
                                        <p:attrNameLst>
                                          <p:attrName>style.visibility</p:attrName>
                                        </p:attrNameLst>
                                      </p:cBhvr>
                                      <p:to>
                                        <p:strVal val="visible"/>
                                      </p:to>
                                    </p:set>
                                    <p:anim calcmode="lin" valueType="num">
                                      <p:cBhvr>
                                        <p:cTn id="61" dur="500" fill="hold"/>
                                        <p:tgtEl>
                                          <p:spTgt spid="163"/>
                                        </p:tgtEl>
                                        <p:attrNameLst>
                                          <p:attrName>ppt_w</p:attrName>
                                        </p:attrNameLst>
                                      </p:cBhvr>
                                      <p:tavLst>
                                        <p:tav tm="0">
                                          <p:val>
                                            <p:fltVal val="0"/>
                                          </p:val>
                                        </p:tav>
                                        <p:tav tm="100000">
                                          <p:val>
                                            <p:strVal val="#ppt_w"/>
                                          </p:val>
                                        </p:tav>
                                      </p:tavLst>
                                    </p:anim>
                                    <p:anim calcmode="lin" valueType="num">
                                      <p:cBhvr>
                                        <p:cTn id="62" dur="500" fill="hold"/>
                                        <p:tgtEl>
                                          <p:spTgt spid="163"/>
                                        </p:tgtEl>
                                        <p:attrNameLst>
                                          <p:attrName>ppt_h</p:attrName>
                                        </p:attrNameLst>
                                      </p:cBhvr>
                                      <p:tavLst>
                                        <p:tav tm="0">
                                          <p:val>
                                            <p:fltVal val="0"/>
                                          </p:val>
                                        </p:tav>
                                        <p:tav tm="100000">
                                          <p:val>
                                            <p:strVal val="#ppt_h"/>
                                          </p:val>
                                        </p:tav>
                                      </p:tavLst>
                                    </p:anim>
                                    <p:animEffect transition="in" filter="fade">
                                      <p:cBhvr>
                                        <p:cTn id="63" dur="500"/>
                                        <p:tgtEl>
                                          <p:spTgt spid="163"/>
                                        </p:tgtEl>
                                      </p:cBhvr>
                                    </p:animEffect>
                                  </p:childTnLst>
                                </p:cTn>
                              </p:par>
                              <p:par>
                                <p:cTn id="64" presetID="53" presetClass="entr" presetSubtype="16" fill="hold" nodeType="withEffect">
                                  <p:stCondLst>
                                    <p:cond delay="500"/>
                                  </p:stCondLst>
                                  <p:childTnLst>
                                    <p:set>
                                      <p:cBhvr>
                                        <p:cTn id="65" dur="1" fill="hold">
                                          <p:stCondLst>
                                            <p:cond delay="0"/>
                                          </p:stCondLst>
                                        </p:cTn>
                                        <p:tgtEl>
                                          <p:spTgt spid="40"/>
                                        </p:tgtEl>
                                        <p:attrNameLst>
                                          <p:attrName>style.visibility</p:attrName>
                                        </p:attrNameLst>
                                      </p:cBhvr>
                                      <p:to>
                                        <p:strVal val="visible"/>
                                      </p:to>
                                    </p:set>
                                    <p:anim calcmode="lin" valueType="num">
                                      <p:cBhvr>
                                        <p:cTn id="66" dur="500" fill="hold"/>
                                        <p:tgtEl>
                                          <p:spTgt spid="40"/>
                                        </p:tgtEl>
                                        <p:attrNameLst>
                                          <p:attrName>ppt_w</p:attrName>
                                        </p:attrNameLst>
                                      </p:cBhvr>
                                      <p:tavLst>
                                        <p:tav tm="0">
                                          <p:val>
                                            <p:fltVal val="0"/>
                                          </p:val>
                                        </p:tav>
                                        <p:tav tm="100000">
                                          <p:val>
                                            <p:strVal val="#ppt_w"/>
                                          </p:val>
                                        </p:tav>
                                      </p:tavLst>
                                    </p:anim>
                                    <p:anim calcmode="lin" valueType="num">
                                      <p:cBhvr>
                                        <p:cTn id="67" dur="500" fill="hold"/>
                                        <p:tgtEl>
                                          <p:spTgt spid="40"/>
                                        </p:tgtEl>
                                        <p:attrNameLst>
                                          <p:attrName>ppt_h</p:attrName>
                                        </p:attrNameLst>
                                      </p:cBhvr>
                                      <p:tavLst>
                                        <p:tav tm="0">
                                          <p:val>
                                            <p:fltVal val="0"/>
                                          </p:val>
                                        </p:tav>
                                        <p:tav tm="100000">
                                          <p:val>
                                            <p:strVal val="#ppt_h"/>
                                          </p:val>
                                        </p:tav>
                                      </p:tavLst>
                                    </p:anim>
                                    <p:animEffect transition="in" filter="fade">
                                      <p:cBhvr>
                                        <p:cTn id="68" dur="500"/>
                                        <p:tgtEl>
                                          <p:spTgt spid="40"/>
                                        </p:tgtEl>
                                      </p:cBhvr>
                                    </p:animEffect>
                                  </p:childTnLst>
                                </p:cTn>
                              </p:par>
                              <p:par>
                                <p:cTn id="69" presetID="53" presetClass="entr" presetSubtype="16" fill="hold" nodeType="withEffect">
                                  <p:stCondLst>
                                    <p:cond delay="500"/>
                                  </p:stCondLst>
                                  <p:childTnLst>
                                    <p:set>
                                      <p:cBhvr>
                                        <p:cTn id="70" dur="1" fill="hold">
                                          <p:stCondLst>
                                            <p:cond delay="0"/>
                                          </p:stCondLst>
                                        </p:cTn>
                                        <p:tgtEl>
                                          <p:spTgt spid="168"/>
                                        </p:tgtEl>
                                        <p:attrNameLst>
                                          <p:attrName>style.visibility</p:attrName>
                                        </p:attrNameLst>
                                      </p:cBhvr>
                                      <p:to>
                                        <p:strVal val="visible"/>
                                      </p:to>
                                    </p:set>
                                    <p:anim calcmode="lin" valueType="num">
                                      <p:cBhvr>
                                        <p:cTn id="71" dur="500" fill="hold"/>
                                        <p:tgtEl>
                                          <p:spTgt spid="168"/>
                                        </p:tgtEl>
                                        <p:attrNameLst>
                                          <p:attrName>ppt_w</p:attrName>
                                        </p:attrNameLst>
                                      </p:cBhvr>
                                      <p:tavLst>
                                        <p:tav tm="0">
                                          <p:val>
                                            <p:fltVal val="0"/>
                                          </p:val>
                                        </p:tav>
                                        <p:tav tm="100000">
                                          <p:val>
                                            <p:strVal val="#ppt_w"/>
                                          </p:val>
                                        </p:tav>
                                      </p:tavLst>
                                    </p:anim>
                                    <p:anim calcmode="lin" valueType="num">
                                      <p:cBhvr>
                                        <p:cTn id="72" dur="500" fill="hold"/>
                                        <p:tgtEl>
                                          <p:spTgt spid="168"/>
                                        </p:tgtEl>
                                        <p:attrNameLst>
                                          <p:attrName>ppt_h</p:attrName>
                                        </p:attrNameLst>
                                      </p:cBhvr>
                                      <p:tavLst>
                                        <p:tav tm="0">
                                          <p:val>
                                            <p:fltVal val="0"/>
                                          </p:val>
                                        </p:tav>
                                        <p:tav tm="100000">
                                          <p:val>
                                            <p:strVal val="#ppt_h"/>
                                          </p:val>
                                        </p:tav>
                                      </p:tavLst>
                                    </p:anim>
                                    <p:animEffect transition="in" filter="fade">
                                      <p:cBhvr>
                                        <p:cTn id="73" dur="500"/>
                                        <p:tgtEl>
                                          <p:spTgt spid="168"/>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animBg="1"/>
      <p:bldP spid="87" grpId="0" animBg="1"/>
      <p:bldP spid="89" grpId="0" animBg="1"/>
      <p:bldP spid="91" grpId="0"/>
      <p:bldP spid="92" grpId="0"/>
      <p:bldP spid="45" grpId="0" animBg="1"/>
    </p:bld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3" name="文本框 9"/>
          <p:cNvSpPr txBox="1"/>
          <p:nvPr/>
        </p:nvSpPr>
        <p:spPr>
          <a:xfrm>
            <a:off x="985019" y="188640"/>
            <a:ext cx="1872208" cy="346249"/>
          </a:xfrm>
          <a:prstGeom prst="rect">
            <a:avLst/>
          </a:prstGeom>
          <a:noFill/>
        </p:spPr>
        <p:txBody>
          <a:bodyPr wrap="square" lIns="68580" tIns="34290" rIns="68580" bIns="34290" rtlCol="0">
            <a:spAutoFit/>
          </a:bodyPr>
          <a:lstStyle/>
          <a:p>
            <a:pPr marL="0" lvl="1"/>
            <a:r>
              <a:rPr lang="zh-CN" altLang="en-US" dirty="0" smtClean="0">
                <a:solidFill>
                  <a:schemeClr val="tx1">
                    <a:lumMod val="65000"/>
                    <a:lumOff val="35000"/>
                  </a:schemeClr>
                </a:solidFill>
                <a:latin typeface="微软雅黑" pitchFamily="34" charset="-122"/>
                <a:ea typeface="微软雅黑" pitchFamily="34" charset="-122"/>
              </a:rPr>
              <a:t>产品概述</a:t>
            </a:r>
            <a:endParaRPr lang="zh-CN" altLang="en-US" dirty="0">
              <a:solidFill>
                <a:schemeClr val="tx1">
                  <a:lumMod val="65000"/>
                  <a:lumOff val="35000"/>
                </a:schemeClr>
              </a:solidFill>
              <a:latin typeface="微软雅黑" pitchFamily="34" charset="-122"/>
              <a:ea typeface="微软雅黑" pitchFamily="34" charset="-122"/>
            </a:endParaRPr>
          </a:p>
        </p:txBody>
      </p:sp>
      <p:sp>
        <p:nvSpPr>
          <p:cNvPr id="64" name="六边形 63"/>
          <p:cNvSpPr/>
          <p:nvPr/>
        </p:nvSpPr>
        <p:spPr>
          <a:xfrm>
            <a:off x="241896" y="125398"/>
            <a:ext cx="481345" cy="414953"/>
          </a:xfrm>
          <a:prstGeom prst="hexagon">
            <a:avLst/>
          </a:prstGeom>
          <a:solidFill>
            <a:schemeClr val="accent2"/>
          </a:solidFill>
          <a:ln>
            <a:solidFill>
              <a:schemeClr val="accent2"/>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cxnSp>
        <p:nvCxnSpPr>
          <p:cNvPr id="4" name="直接连接符 3"/>
          <p:cNvCxnSpPr/>
          <p:nvPr/>
        </p:nvCxnSpPr>
        <p:spPr>
          <a:xfrm>
            <a:off x="841003" y="505764"/>
            <a:ext cx="8571840" cy="0"/>
          </a:xfrm>
          <a:prstGeom prst="line">
            <a:avLst/>
          </a:prstGeom>
          <a:ln>
            <a:solidFill>
              <a:schemeClr val="bg1">
                <a:lumMod val="50000"/>
              </a:schemeClr>
            </a:solidFill>
            <a:prstDash val="dash"/>
          </a:ln>
        </p:spPr>
        <p:style>
          <a:lnRef idx="1">
            <a:schemeClr val="accent1"/>
          </a:lnRef>
          <a:fillRef idx="0">
            <a:schemeClr val="accent1"/>
          </a:fillRef>
          <a:effectRef idx="0">
            <a:schemeClr val="accent1"/>
          </a:effectRef>
          <a:fontRef idx="minor">
            <a:schemeClr val="tx1"/>
          </a:fontRef>
        </p:style>
      </p:cxnSp>
      <p:sp>
        <p:nvSpPr>
          <p:cNvPr id="10" name="矩形 9"/>
          <p:cNvSpPr/>
          <p:nvPr/>
        </p:nvSpPr>
        <p:spPr>
          <a:xfrm>
            <a:off x="9412843" y="188639"/>
            <a:ext cx="933216" cy="334417"/>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400"/>
          </a:p>
        </p:txBody>
      </p:sp>
      <p:sp>
        <p:nvSpPr>
          <p:cNvPr id="69" name="矩形 68"/>
          <p:cNvSpPr/>
          <p:nvPr/>
        </p:nvSpPr>
        <p:spPr>
          <a:xfrm>
            <a:off x="10347503" y="187549"/>
            <a:ext cx="1582732" cy="334417"/>
          </a:xfrm>
          <a:prstGeom prst="rect">
            <a:avLst/>
          </a:prstGeom>
          <a:solidFill>
            <a:srgbClr val="C0504D">
              <a:alpha val="69804"/>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600"/>
          </a:p>
        </p:txBody>
      </p:sp>
      <p:sp>
        <p:nvSpPr>
          <p:cNvPr id="65" name="六边形 64"/>
          <p:cNvSpPr/>
          <p:nvPr/>
        </p:nvSpPr>
        <p:spPr>
          <a:xfrm>
            <a:off x="624979" y="392472"/>
            <a:ext cx="261790" cy="225682"/>
          </a:xfrm>
          <a:prstGeom prst="hexagon">
            <a:avLst/>
          </a:prstGeom>
          <a:solidFill>
            <a:schemeClr val="accent2"/>
          </a:solidFill>
          <a:ln w="12700">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71" name="文本框 9"/>
          <p:cNvSpPr txBox="1"/>
          <p:nvPr/>
        </p:nvSpPr>
        <p:spPr>
          <a:xfrm>
            <a:off x="9412843" y="221071"/>
            <a:ext cx="933216" cy="284693"/>
          </a:xfrm>
          <a:prstGeom prst="rect">
            <a:avLst/>
          </a:prstGeom>
          <a:noFill/>
        </p:spPr>
        <p:txBody>
          <a:bodyPr wrap="square" lIns="68580" tIns="34290" rIns="68580" bIns="34290" rtlCol="0">
            <a:spAutoFit/>
          </a:bodyPr>
          <a:lstStyle/>
          <a:p>
            <a:pPr marL="0" lvl="1" algn="ctr"/>
            <a:r>
              <a:rPr lang="zh-CN" altLang="en-US" sz="1400" dirty="0" smtClean="0">
                <a:solidFill>
                  <a:schemeClr val="bg1"/>
                </a:solidFill>
                <a:latin typeface="微软雅黑" pitchFamily="34" charset="-122"/>
                <a:ea typeface="微软雅黑" pitchFamily="34" charset="-122"/>
              </a:rPr>
              <a:t>第三章</a:t>
            </a:r>
            <a:endParaRPr lang="zh-CN" altLang="en-US" sz="1400" dirty="0">
              <a:solidFill>
                <a:schemeClr val="bg1"/>
              </a:solidFill>
              <a:latin typeface="微软雅黑" pitchFamily="34" charset="-122"/>
              <a:ea typeface="微软雅黑" pitchFamily="34" charset="-122"/>
            </a:endParaRPr>
          </a:p>
        </p:txBody>
      </p:sp>
      <p:sp>
        <p:nvSpPr>
          <p:cNvPr id="72" name="文本框 9"/>
          <p:cNvSpPr txBox="1"/>
          <p:nvPr/>
        </p:nvSpPr>
        <p:spPr>
          <a:xfrm>
            <a:off x="10338630" y="213500"/>
            <a:ext cx="1584176" cy="284693"/>
          </a:xfrm>
          <a:prstGeom prst="rect">
            <a:avLst/>
          </a:prstGeom>
          <a:noFill/>
        </p:spPr>
        <p:txBody>
          <a:bodyPr wrap="square" lIns="68580" tIns="34290" rIns="68580" bIns="34290" rtlCol="0">
            <a:spAutoFit/>
          </a:bodyPr>
          <a:lstStyle/>
          <a:p>
            <a:pPr marL="0" lvl="1" algn="ctr"/>
            <a:r>
              <a:rPr lang="zh-CN" altLang="en-US" sz="1400" dirty="0" smtClean="0">
                <a:solidFill>
                  <a:schemeClr val="bg1"/>
                </a:solidFill>
                <a:latin typeface="微软雅黑" pitchFamily="34" charset="-122"/>
                <a:ea typeface="微软雅黑" pitchFamily="34" charset="-122"/>
              </a:rPr>
              <a:t>产品与运营</a:t>
            </a:r>
            <a:endParaRPr lang="zh-CN" altLang="en-US" sz="1400" dirty="0">
              <a:solidFill>
                <a:schemeClr val="bg1"/>
              </a:solidFill>
              <a:latin typeface="微软雅黑" pitchFamily="34" charset="-122"/>
              <a:ea typeface="微软雅黑" pitchFamily="34" charset="-122"/>
            </a:endParaRPr>
          </a:p>
        </p:txBody>
      </p:sp>
      <p:sp>
        <p:nvSpPr>
          <p:cNvPr id="66" name="KSO_Shape"/>
          <p:cNvSpPr>
            <a:spLocks/>
          </p:cNvSpPr>
          <p:nvPr/>
        </p:nvSpPr>
        <p:spPr bwMode="auto">
          <a:xfrm>
            <a:off x="347124" y="213500"/>
            <a:ext cx="277855" cy="275077"/>
          </a:xfrm>
          <a:custGeom>
            <a:avLst/>
            <a:gdLst>
              <a:gd name="T0" fmla="*/ 615878 w 2390775"/>
              <a:gd name="T1" fmla="*/ 1467970 h 2365376"/>
              <a:gd name="T2" fmla="*/ 587250 w 2390775"/>
              <a:gd name="T3" fmla="*/ 1401697 h 2365376"/>
              <a:gd name="T4" fmla="*/ 1282649 w 2390775"/>
              <a:gd name="T5" fmla="*/ 1393474 h 2365376"/>
              <a:gd name="T6" fmla="*/ 1180915 w 2390775"/>
              <a:gd name="T7" fmla="*/ 1446870 h 2365376"/>
              <a:gd name="T8" fmla="*/ 1210073 w 2390775"/>
              <a:gd name="T9" fmla="*/ 1382167 h 2365376"/>
              <a:gd name="T10" fmla="*/ 653657 w 2390775"/>
              <a:gd name="T11" fmla="*/ 1314699 h 2365376"/>
              <a:gd name="T12" fmla="*/ 646041 w 2390775"/>
              <a:gd name="T13" fmla="*/ 1180275 h 2365376"/>
              <a:gd name="T14" fmla="*/ 589870 w 2390775"/>
              <a:gd name="T15" fmla="*/ 1105327 h 2365376"/>
              <a:gd name="T16" fmla="*/ 599516 w 2390775"/>
              <a:gd name="T17" fmla="*/ 1141280 h 2365376"/>
              <a:gd name="T18" fmla="*/ 579914 w 2390775"/>
              <a:gd name="T19" fmla="*/ 1158779 h 2365376"/>
              <a:gd name="T20" fmla="*/ 541333 w 2390775"/>
              <a:gd name="T21" fmla="*/ 1105965 h 2365376"/>
              <a:gd name="T22" fmla="*/ 1137260 w 2390775"/>
              <a:gd name="T23" fmla="*/ 1009231 h 2365376"/>
              <a:gd name="T24" fmla="*/ 1143562 w 2390775"/>
              <a:gd name="T25" fmla="*/ 1026145 h 2365376"/>
              <a:gd name="T26" fmla="*/ 1096615 w 2390775"/>
              <a:gd name="T27" fmla="*/ 1069549 h 2365376"/>
              <a:gd name="T28" fmla="*/ 1102602 w 2390775"/>
              <a:gd name="T29" fmla="*/ 1001572 h 2365376"/>
              <a:gd name="T30" fmla="*/ 972739 w 2390775"/>
              <a:gd name="T31" fmla="*/ 835988 h 2365376"/>
              <a:gd name="T32" fmla="*/ 989500 w 2390775"/>
              <a:gd name="T33" fmla="*/ 1138672 h 2365376"/>
              <a:gd name="T34" fmla="*/ 639427 w 2390775"/>
              <a:gd name="T35" fmla="*/ 1423644 h 2365376"/>
              <a:gd name="T36" fmla="*/ 599898 w 2390775"/>
              <a:gd name="T37" fmla="*/ 1003302 h 2365376"/>
              <a:gd name="T38" fmla="*/ 529694 w 2390775"/>
              <a:gd name="T39" fmla="*/ 1090596 h 2365376"/>
              <a:gd name="T40" fmla="*/ 602428 w 2390775"/>
              <a:gd name="T41" fmla="*/ 868249 h 2365376"/>
              <a:gd name="T42" fmla="*/ 861740 w 2390775"/>
              <a:gd name="T43" fmla="*/ 924231 h 2365376"/>
              <a:gd name="T44" fmla="*/ 755609 w 2390775"/>
              <a:gd name="T45" fmla="*/ 542052 h 2365376"/>
              <a:gd name="T46" fmla="*/ 929665 w 2390775"/>
              <a:gd name="T47" fmla="*/ 525915 h 2365376"/>
              <a:gd name="T48" fmla="*/ 909019 w 2390775"/>
              <a:gd name="T49" fmla="*/ 571798 h 2365376"/>
              <a:gd name="T50" fmla="*/ 936652 w 2390775"/>
              <a:gd name="T51" fmla="*/ 586353 h 2365376"/>
              <a:gd name="T52" fmla="*/ 928394 w 2390775"/>
              <a:gd name="T53" fmla="*/ 688879 h 2365376"/>
              <a:gd name="T54" fmla="*/ 840414 w 2390775"/>
              <a:gd name="T55" fmla="*/ 772101 h 2365376"/>
              <a:gd name="T56" fmla="*/ 742269 w 2390775"/>
              <a:gd name="T57" fmla="*/ 675588 h 2365376"/>
              <a:gd name="T58" fmla="*/ 738139 w 2390775"/>
              <a:gd name="T59" fmla="*/ 608504 h 2365376"/>
              <a:gd name="T60" fmla="*/ 761643 w 2390775"/>
              <a:gd name="T61" fmla="*/ 510093 h 2365376"/>
              <a:gd name="T62" fmla="*/ 617010 w 2390775"/>
              <a:gd name="T63" fmla="*/ 449064 h 2365376"/>
              <a:gd name="T64" fmla="*/ 350272 w 2390775"/>
              <a:gd name="T65" fmla="*/ 638327 h 2365376"/>
              <a:gd name="T66" fmla="*/ 215163 w 2390775"/>
              <a:gd name="T67" fmla="*/ 939947 h 2365376"/>
              <a:gd name="T68" fmla="*/ 256613 w 2390775"/>
              <a:gd name="T69" fmla="*/ 1277331 h 2365376"/>
              <a:gd name="T70" fmla="*/ 458486 w 2390775"/>
              <a:gd name="T71" fmla="*/ 1534008 h 2365376"/>
              <a:gd name="T72" fmla="*/ 767308 w 2390775"/>
              <a:gd name="T73" fmla="*/ 1655225 h 2365376"/>
              <a:gd name="T74" fmla="*/ 1101127 w 2390775"/>
              <a:gd name="T75" fmla="*/ 1596674 h 2365376"/>
              <a:gd name="T76" fmla="*/ 1347614 w 2390775"/>
              <a:gd name="T77" fmla="*/ 1383040 h 2365376"/>
              <a:gd name="T78" fmla="*/ 1453614 w 2390775"/>
              <a:gd name="T79" fmla="*/ 1066861 h 2365376"/>
              <a:gd name="T80" fmla="*/ 1378939 w 2390775"/>
              <a:gd name="T81" fmla="*/ 738024 h 2365376"/>
              <a:gd name="T82" fmla="*/ 1153652 w 2390775"/>
              <a:gd name="T83" fmla="*/ 501602 h 2365376"/>
              <a:gd name="T84" fmla="*/ 831224 w 2390775"/>
              <a:gd name="T85" fmla="*/ 411085 h 2365376"/>
              <a:gd name="T86" fmla="*/ 989432 w 2390775"/>
              <a:gd name="T87" fmla="*/ 315187 h 2365376"/>
              <a:gd name="T88" fmla="*/ 1471649 w 2390775"/>
              <a:gd name="T89" fmla="*/ 671876 h 2365376"/>
              <a:gd name="T90" fmla="*/ 1554866 w 2390775"/>
              <a:gd name="T91" fmla="*/ 1171938 h 2365376"/>
              <a:gd name="T92" fmla="*/ 1239716 w 2390775"/>
              <a:gd name="T93" fmla="*/ 1647313 h 2365376"/>
              <a:gd name="T94" fmla="*/ 646121 w 2390775"/>
              <a:gd name="T95" fmla="*/ 1748275 h 2365376"/>
              <a:gd name="T96" fmla="*/ 110112 w 2390775"/>
              <a:gd name="T97" fmla="*/ 1186813 h 2365376"/>
              <a:gd name="T98" fmla="*/ 251551 w 2390775"/>
              <a:gd name="T99" fmla="*/ 580725 h 2365376"/>
              <a:gd name="T100" fmla="*/ 1549044 w 2390775"/>
              <a:gd name="T101" fmla="*/ 160116 h 2365376"/>
              <a:gd name="T102" fmla="*/ 1461002 w 2390775"/>
              <a:gd name="T103" fmla="*/ 284475 h 2365376"/>
              <a:gd name="T104" fmla="*/ 1550307 w 2390775"/>
              <a:gd name="T105" fmla="*/ 426554 h 2365376"/>
              <a:gd name="T106" fmla="*/ 1719764 w 2390775"/>
              <a:gd name="T107" fmla="*/ 380038 h 2365376"/>
              <a:gd name="T108" fmla="*/ 1735543 w 2390775"/>
              <a:gd name="T109" fmla="*/ 232579 h 2365376"/>
              <a:gd name="T110" fmla="*/ 1705909 w 2390775"/>
              <a:gd name="T111" fmla="*/ 94508 h 2365376"/>
              <a:gd name="T112" fmla="*/ 1774050 w 2390775"/>
              <a:gd name="T113" fmla="*/ 148403 h 2365376"/>
              <a:gd name="T114" fmla="*/ 1781614 w 2390775"/>
              <a:gd name="T115" fmla="*/ 428769 h 2365376"/>
              <a:gd name="T116" fmla="*/ 1600166 w 2390775"/>
              <a:gd name="T117" fmla="*/ 516104 h 2365376"/>
              <a:gd name="T118" fmla="*/ 1452167 w 2390775"/>
              <a:gd name="T119" fmla="*/ 455349 h 2365376"/>
              <a:gd name="T120" fmla="*/ 1310478 w 2390775"/>
              <a:gd name="T121" fmla="*/ 259477 h 2365376"/>
              <a:gd name="T122" fmla="*/ 1562614 w 2390775"/>
              <a:gd name="T123" fmla="*/ 74046 h 236537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60000 65536"/>
              <a:gd name="T172" fmla="*/ 0 60000 65536"/>
              <a:gd name="T173" fmla="*/ 0 60000 65536"/>
              <a:gd name="T174" fmla="*/ 0 60000 65536"/>
              <a:gd name="T175" fmla="*/ 0 60000 65536"/>
              <a:gd name="T176" fmla="*/ 0 60000 65536"/>
              <a:gd name="T177" fmla="*/ 0 60000 65536"/>
              <a:gd name="T178" fmla="*/ 0 60000 65536"/>
              <a:gd name="T179" fmla="*/ 0 60000 65536"/>
              <a:gd name="T180" fmla="*/ 0 60000 65536"/>
              <a:gd name="T181" fmla="*/ 0 60000 65536"/>
              <a:gd name="T182" fmla="*/ 0 60000 65536"/>
              <a:gd name="T183" fmla="*/ 0 60000 65536"/>
              <a:gd name="T184" fmla="*/ 0 60000 65536"/>
              <a:gd name="T185" fmla="*/ 0 60000 65536"/>
            </a:gdLst>
            <a:ahLst/>
            <a:cxnLst>
              <a:cxn ang="T124">
                <a:pos x="T0" y="T1"/>
              </a:cxn>
              <a:cxn ang="T125">
                <a:pos x="T2" y="T3"/>
              </a:cxn>
              <a:cxn ang="T126">
                <a:pos x="T4" y="T5"/>
              </a:cxn>
              <a:cxn ang="T127">
                <a:pos x="T6" y="T7"/>
              </a:cxn>
              <a:cxn ang="T128">
                <a:pos x="T8" y="T9"/>
              </a:cxn>
              <a:cxn ang="T129">
                <a:pos x="T10" y="T11"/>
              </a:cxn>
              <a:cxn ang="T130">
                <a:pos x="T12" y="T13"/>
              </a:cxn>
              <a:cxn ang="T131">
                <a:pos x="T14" y="T15"/>
              </a:cxn>
              <a:cxn ang="T132">
                <a:pos x="T16" y="T17"/>
              </a:cxn>
              <a:cxn ang="T133">
                <a:pos x="T18" y="T19"/>
              </a:cxn>
              <a:cxn ang="T134">
                <a:pos x="T20" y="T21"/>
              </a:cxn>
              <a:cxn ang="T135">
                <a:pos x="T22" y="T23"/>
              </a:cxn>
              <a:cxn ang="T136">
                <a:pos x="T24" y="T25"/>
              </a:cxn>
              <a:cxn ang="T137">
                <a:pos x="T26" y="T27"/>
              </a:cxn>
              <a:cxn ang="T138">
                <a:pos x="T28" y="T29"/>
              </a:cxn>
              <a:cxn ang="T139">
                <a:pos x="T30" y="T31"/>
              </a:cxn>
              <a:cxn ang="T140">
                <a:pos x="T32" y="T33"/>
              </a:cxn>
              <a:cxn ang="T141">
                <a:pos x="T34" y="T35"/>
              </a:cxn>
              <a:cxn ang="T142">
                <a:pos x="T36" y="T37"/>
              </a:cxn>
              <a:cxn ang="T143">
                <a:pos x="T38" y="T39"/>
              </a:cxn>
              <a:cxn ang="T144">
                <a:pos x="T40" y="T41"/>
              </a:cxn>
              <a:cxn ang="T145">
                <a:pos x="T42" y="T43"/>
              </a:cxn>
              <a:cxn ang="T146">
                <a:pos x="T44" y="T45"/>
              </a:cxn>
              <a:cxn ang="T147">
                <a:pos x="T46" y="T47"/>
              </a:cxn>
              <a:cxn ang="T148">
                <a:pos x="T48" y="T49"/>
              </a:cxn>
              <a:cxn ang="T149">
                <a:pos x="T50" y="T51"/>
              </a:cxn>
              <a:cxn ang="T150">
                <a:pos x="T52" y="T53"/>
              </a:cxn>
              <a:cxn ang="T151">
                <a:pos x="T54" y="T55"/>
              </a:cxn>
              <a:cxn ang="T152">
                <a:pos x="T56" y="T57"/>
              </a:cxn>
              <a:cxn ang="T153">
                <a:pos x="T58" y="T59"/>
              </a:cxn>
              <a:cxn ang="T154">
                <a:pos x="T60" y="T61"/>
              </a:cxn>
              <a:cxn ang="T155">
                <a:pos x="T62" y="T63"/>
              </a:cxn>
              <a:cxn ang="T156">
                <a:pos x="T64" y="T65"/>
              </a:cxn>
              <a:cxn ang="T157">
                <a:pos x="T66" y="T67"/>
              </a:cxn>
              <a:cxn ang="T158">
                <a:pos x="T68" y="T69"/>
              </a:cxn>
              <a:cxn ang="T159">
                <a:pos x="T70" y="T71"/>
              </a:cxn>
              <a:cxn ang="T160">
                <a:pos x="T72" y="T73"/>
              </a:cxn>
              <a:cxn ang="T161">
                <a:pos x="T74" y="T75"/>
              </a:cxn>
              <a:cxn ang="T162">
                <a:pos x="T76" y="T77"/>
              </a:cxn>
              <a:cxn ang="T163">
                <a:pos x="T78" y="T79"/>
              </a:cxn>
              <a:cxn ang="T164">
                <a:pos x="T80" y="T81"/>
              </a:cxn>
              <a:cxn ang="T165">
                <a:pos x="T82" y="T83"/>
              </a:cxn>
              <a:cxn ang="T166">
                <a:pos x="T84" y="T85"/>
              </a:cxn>
              <a:cxn ang="T167">
                <a:pos x="T86" y="T87"/>
              </a:cxn>
              <a:cxn ang="T168">
                <a:pos x="T88" y="T89"/>
              </a:cxn>
              <a:cxn ang="T169">
                <a:pos x="T90" y="T91"/>
              </a:cxn>
              <a:cxn ang="T170">
                <a:pos x="T92" y="T93"/>
              </a:cxn>
              <a:cxn ang="T171">
                <a:pos x="T94" y="T95"/>
              </a:cxn>
              <a:cxn ang="T172">
                <a:pos x="T96" y="T97"/>
              </a:cxn>
              <a:cxn ang="T173">
                <a:pos x="T98" y="T99"/>
              </a:cxn>
              <a:cxn ang="T174">
                <a:pos x="T100" y="T101"/>
              </a:cxn>
              <a:cxn ang="T175">
                <a:pos x="T102" y="T103"/>
              </a:cxn>
              <a:cxn ang="T176">
                <a:pos x="T104" y="T105"/>
              </a:cxn>
              <a:cxn ang="T177">
                <a:pos x="T106" y="T107"/>
              </a:cxn>
              <a:cxn ang="T178">
                <a:pos x="T108" y="T109"/>
              </a:cxn>
              <a:cxn ang="T179">
                <a:pos x="T110" y="T111"/>
              </a:cxn>
              <a:cxn ang="T180">
                <a:pos x="T112" y="T113"/>
              </a:cxn>
              <a:cxn ang="T181">
                <a:pos x="T114" y="T115"/>
              </a:cxn>
              <a:cxn ang="T182">
                <a:pos x="T116" y="T117"/>
              </a:cxn>
              <a:cxn ang="T183">
                <a:pos x="T118" y="T119"/>
              </a:cxn>
              <a:cxn ang="T184">
                <a:pos x="T120" y="T121"/>
              </a:cxn>
              <a:cxn ang="T185">
                <a:pos x="T122" y="T123"/>
              </a:cxn>
            </a:cxnLst>
            <a:rect l="0" t="0" r="r" b="b"/>
            <a:pathLst>
              <a:path w="2390775" h="2365376">
                <a:moveTo>
                  <a:pt x="761351" y="1739900"/>
                </a:moveTo>
                <a:lnTo>
                  <a:pt x="791690" y="1805294"/>
                </a:lnTo>
                <a:lnTo>
                  <a:pt x="794883" y="1808051"/>
                </a:lnTo>
                <a:lnTo>
                  <a:pt x="797278" y="1811991"/>
                </a:lnTo>
                <a:lnTo>
                  <a:pt x="800871" y="1817112"/>
                </a:lnTo>
                <a:lnTo>
                  <a:pt x="803266" y="1822233"/>
                </a:lnTo>
                <a:lnTo>
                  <a:pt x="804065" y="1825384"/>
                </a:lnTo>
                <a:lnTo>
                  <a:pt x="804863" y="1828536"/>
                </a:lnTo>
                <a:lnTo>
                  <a:pt x="804863" y="1831687"/>
                </a:lnTo>
                <a:lnTo>
                  <a:pt x="804863" y="1834839"/>
                </a:lnTo>
                <a:lnTo>
                  <a:pt x="804065" y="1837990"/>
                </a:lnTo>
                <a:lnTo>
                  <a:pt x="802867" y="1841142"/>
                </a:lnTo>
                <a:lnTo>
                  <a:pt x="801670" y="1842718"/>
                </a:lnTo>
                <a:lnTo>
                  <a:pt x="799674" y="1844687"/>
                </a:lnTo>
                <a:lnTo>
                  <a:pt x="797278" y="1845475"/>
                </a:lnTo>
                <a:lnTo>
                  <a:pt x="794484" y="1845869"/>
                </a:lnTo>
                <a:lnTo>
                  <a:pt x="790891" y="1846263"/>
                </a:lnTo>
                <a:lnTo>
                  <a:pt x="787698" y="1845869"/>
                </a:lnTo>
                <a:lnTo>
                  <a:pt x="784105" y="1845475"/>
                </a:lnTo>
                <a:lnTo>
                  <a:pt x="780512" y="1844293"/>
                </a:lnTo>
                <a:lnTo>
                  <a:pt x="776520" y="1842718"/>
                </a:lnTo>
                <a:lnTo>
                  <a:pt x="772927" y="1841142"/>
                </a:lnTo>
                <a:lnTo>
                  <a:pt x="768935" y="1839172"/>
                </a:lnTo>
                <a:lnTo>
                  <a:pt x="765343" y="1836809"/>
                </a:lnTo>
                <a:lnTo>
                  <a:pt x="761750" y="1834051"/>
                </a:lnTo>
                <a:lnTo>
                  <a:pt x="758955" y="1831294"/>
                </a:lnTo>
                <a:lnTo>
                  <a:pt x="756161" y="1827748"/>
                </a:lnTo>
                <a:lnTo>
                  <a:pt x="754165" y="1824597"/>
                </a:lnTo>
                <a:lnTo>
                  <a:pt x="748975" y="1815536"/>
                </a:lnTo>
                <a:lnTo>
                  <a:pt x="745782" y="1808839"/>
                </a:lnTo>
                <a:lnTo>
                  <a:pt x="743387" y="1803718"/>
                </a:lnTo>
                <a:lnTo>
                  <a:pt x="742588" y="1799385"/>
                </a:lnTo>
                <a:lnTo>
                  <a:pt x="742588" y="1795051"/>
                </a:lnTo>
                <a:lnTo>
                  <a:pt x="743387" y="1790718"/>
                </a:lnTo>
                <a:lnTo>
                  <a:pt x="746181" y="1778112"/>
                </a:lnTo>
                <a:lnTo>
                  <a:pt x="746979" y="1774173"/>
                </a:lnTo>
                <a:lnTo>
                  <a:pt x="746979" y="1772203"/>
                </a:lnTo>
                <a:lnTo>
                  <a:pt x="746181" y="1771021"/>
                </a:lnTo>
                <a:lnTo>
                  <a:pt x="745383" y="1770627"/>
                </a:lnTo>
                <a:lnTo>
                  <a:pt x="742987" y="1770627"/>
                </a:lnTo>
                <a:lnTo>
                  <a:pt x="742189" y="1770233"/>
                </a:lnTo>
                <a:lnTo>
                  <a:pt x="741790" y="1769839"/>
                </a:lnTo>
                <a:lnTo>
                  <a:pt x="738596" y="1761961"/>
                </a:lnTo>
                <a:lnTo>
                  <a:pt x="736999" y="1758021"/>
                </a:lnTo>
                <a:lnTo>
                  <a:pt x="736600" y="1756052"/>
                </a:lnTo>
                <a:lnTo>
                  <a:pt x="736600" y="1754476"/>
                </a:lnTo>
                <a:lnTo>
                  <a:pt x="742189" y="1750536"/>
                </a:lnTo>
                <a:lnTo>
                  <a:pt x="747379" y="1747385"/>
                </a:lnTo>
                <a:lnTo>
                  <a:pt x="750971" y="1745021"/>
                </a:lnTo>
                <a:lnTo>
                  <a:pt x="754165" y="1743839"/>
                </a:lnTo>
                <a:lnTo>
                  <a:pt x="758556" y="1741870"/>
                </a:lnTo>
                <a:lnTo>
                  <a:pt x="759754" y="1741870"/>
                </a:lnTo>
                <a:lnTo>
                  <a:pt x="761351" y="1739900"/>
                </a:lnTo>
                <a:close/>
                <a:moveTo>
                  <a:pt x="1554438" y="1730375"/>
                </a:moveTo>
                <a:lnTo>
                  <a:pt x="1565575" y="1730375"/>
                </a:lnTo>
                <a:lnTo>
                  <a:pt x="1575916" y="1730375"/>
                </a:lnTo>
                <a:lnTo>
                  <a:pt x="1586258" y="1731163"/>
                </a:lnTo>
                <a:lnTo>
                  <a:pt x="1591031" y="1731951"/>
                </a:lnTo>
                <a:lnTo>
                  <a:pt x="1595008" y="1733133"/>
                </a:lnTo>
                <a:lnTo>
                  <a:pt x="1598986" y="1734314"/>
                </a:lnTo>
                <a:lnTo>
                  <a:pt x="1602168" y="1735890"/>
                </a:lnTo>
                <a:lnTo>
                  <a:pt x="1605350" y="1737860"/>
                </a:lnTo>
                <a:lnTo>
                  <a:pt x="1607339" y="1739830"/>
                </a:lnTo>
                <a:lnTo>
                  <a:pt x="1608929" y="1741799"/>
                </a:lnTo>
                <a:lnTo>
                  <a:pt x="1609725" y="1744951"/>
                </a:lnTo>
                <a:lnTo>
                  <a:pt x="1609725" y="1747708"/>
                </a:lnTo>
                <a:lnTo>
                  <a:pt x="1608929" y="1751648"/>
                </a:lnTo>
                <a:lnTo>
                  <a:pt x="1607339" y="1755193"/>
                </a:lnTo>
                <a:lnTo>
                  <a:pt x="1604554" y="1759920"/>
                </a:lnTo>
                <a:lnTo>
                  <a:pt x="1600577" y="1764648"/>
                </a:lnTo>
                <a:lnTo>
                  <a:pt x="1595804" y="1769769"/>
                </a:lnTo>
                <a:lnTo>
                  <a:pt x="1589042" y="1776072"/>
                </a:lnTo>
                <a:lnTo>
                  <a:pt x="1582678" y="1781193"/>
                </a:lnTo>
                <a:lnTo>
                  <a:pt x="1576314" y="1786314"/>
                </a:lnTo>
                <a:lnTo>
                  <a:pt x="1570348" y="1790647"/>
                </a:lnTo>
                <a:lnTo>
                  <a:pt x="1563586" y="1794193"/>
                </a:lnTo>
                <a:lnTo>
                  <a:pt x="1557222" y="1797738"/>
                </a:lnTo>
                <a:lnTo>
                  <a:pt x="1550461" y="1800496"/>
                </a:lnTo>
                <a:lnTo>
                  <a:pt x="1544097" y="1802466"/>
                </a:lnTo>
                <a:lnTo>
                  <a:pt x="1537733" y="1804829"/>
                </a:lnTo>
                <a:lnTo>
                  <a:pt x="1530971" y="1806799"/>
                </a:lnTo>
                <a:lnTo>
                  <a:pt x="1524607" y="1807981"/>
                </a:lnTo>
                <a:lnTo>
                  <a:pt x="1518243" y="1809163"/>
                </a:lnTo>
                <a:lnTo>
                  <a:pt x="1505117" y="1811132"/>
                </a:lnTo>
                <a:lnTo>
                  <a:pt x="1491992" y="1812314"/>
                </a:lnTo>
                <a:lnTo>
                  <a:pt x="1486026" y="1813102"/>
                </a:lnTo>
                <a:lnTo>
                  <a:pt x="1483241" y="1813890"/>
                </a:lnTo>
                <a:lnTo>
                  <a:pt x="1482048" y="1814678"/>
                </a:lnTo>
                <a:lnTo>
                  <a:pt x="1481253" y="1815072"/>
                </a:lnTo>
                <a:lnTo>
                  <a:pt x="1480855" y="1815859"/>
                </a:lnTo>
                <a:lnTo>
                  <a:pt x="1480855" y="1817041"/>
                </a:lnTo>
                <a:lnTo>
                  <a:pt x="1481253" y="1818617"/>
                </a:lnTo>
                <a:lnTo>
                  <a:pt x="1482048" y="1819799"/>
                </a:lnTo>
                <a:lnTo>
                  <a:pt x="1482048" y="1821375"/>
                </a:lnTo>
                <a:lnTo>
                  <a:pt x="1482048" y="1821769"/>
                </a:lnTo>
                <a:lnTo>
                  <a:pt x="1480855" y="1822556"/>
                </a:lnTo>
                <a:lnTo>
                  <a:pt x="1471309" y="1830829"/>
                </a:lnTo>
                <a:lnTo>
                  <a:pt x="1465343" y="1834375"/>
                </a:lnTo>
                <a:lnTo>
                  <a:pt x="1463354" y="1835556"/>
                </a:lnTo>
                <a:lnTo>
                  <a:pt x="1461365" y="1836738"/>
                </a:lnTo>
                <a:lnTo>
                  <a:pt x="1452615" y="1830041"/>
                </a:lnTo>
                <a:lnTo>
                  <a:pt x="1445853" y="1824132"/>
                </a:lnTo>
                <a:lnTo>
                  <a:pt x="1440285" y="1819405"/>
                </a:lnTo>
                <a:lnTo>
                  <a:pt x="1437103" y="1815072"/>
                </a:lnTo>
                <a:lnTo>
                  <a:pt x="1434716" y="1812314"/>
                </a:lnTo>
                <a:lnTo>
                  <a:pt x="1433125" y="1810344"/>
                </a:lnTo>
                <a:lnTo>
                  <a:pt x="1432330" y="1808375"/>
                </a:lnTo>
                <a:lnTo>
                  <a:pt x="1428750" y="1806799"/>
                </a:lnTo>
                <a:lnTo>
                  <a:pt x="1512675" y="1734314"/>
                </a:lnTo>
                <a:lnTo>
                  <a:pt x="1518641" y="1733527"/>
                </a:lnTo>
                <a:lnTo>
                  <a:pt x="1533755" y="1731951"/>
                </a:lnTo>
                <a:lnTo>
                  <a:pt x="1543699" y="1731163"/>
                </a:lnTo>
                <a:lnTo>
                  <a:pt x="1554438" y="1730375"/>
                </a:lnTo>
                <a:close/>
                <a:moveTo>
                  <a:pt x="588962" y="1535113"/>
                </a:moveTo>
                <a:lnTo>
                  <a:pt x="694496" y="1535113"/>
                </a:lnTo>
                <a:lnTo>
                  <a:pt x="694496" y="1557872"/>
                </a:lnTo>
                <a:lnTo>
                  <a:pt x="694894" y="1558271"/>
                </a:lnTo>
                <a:lnTo>
                  <a:pt x="696885" y="1560268"/>
                </a:lnTo>
                <a:lnTo>
                  <a:pt x="698478" y="1560667"/>
                </a:lnTo>
                <a:lnTo>
                  <a:pt x="700469" y="1561466"/>
                </a:lnTo>
                <a:lnTo>
                  <a:pt x="704053" y="1561865"/>
                </a:lnTo>
                <a:lnTo>
                  <a:pt x="707239" y="1561865"/>
                </a:lnTo>
                <a:lnTo>
                  <a:pt x="711222" y="1561865"/>
                </a:lnTo>
                <a:lnTo>
                  <a:pt x="714407" y="1561466"/>
                </a:lnTo>
                <a:lnTo>
                  <a:pt x="716797" y="1560667"/>
                </a:lnTo>
                <a:lnTo>
                  <a:pt x="718390" y="1560268"/>
                </a:lnTo>
                <a:lnTo>
                  <a:pt x="720381" y="1558271"/>
                </a:lnTo>
                <a:lnTo>
                  <a:pt x="720779" y="1557872"/>
                </a:lnTo>
                <a:lnTo>
                  <a:pt x="720779" y="1535113"/>
                </a:lnTo>
                <a:lnTo>
                  <a:pt x="820737" y="1535113"/>
                </a:lnTo>
                <a:lnTo>
                  <a:pt x="820737" y="1644117"/>
                </a:lnTo>
                <a:lnTo>
                  <a:pt x="820339" y="1648908"/>
                </a:lnTo>
                <a:lnTo>
                  <a:pt x="819144" y="1652901"/>
                </a:lnTo>
                <a:lnTo>
                  <a:pt x="816755" y="1656894"/>
                </a:lnTo>
                <a:lnTo>
                  <a:pt x="814365" y="1660088"/>
                </a:lnTo>
                <a:lnTo>
                  <a:pt x="810781" y="1663283"/>
                </a:lnTo>
                <a:lnTo>
                  <a:pt x="806799" y="1665279"/>
                </a:lnTo>
                <a:lnTo>
                  <a:pt x="802418" y="1666477"/>
                </a:lnTo>
                <a:lnTo>
                  <a:pt x="797639" y="1666876"/>
                </a:lnTo>
                <a:lnTo>
                  <a:pt x="612060" y="1666876"/>
                </a:lnTo>
                <a:lnTo>
                  <a:pt x="607281" y="1666477"/>
                </a:lnTo>
                <a:lnTo>
                  <a:pt x="602901" y="1665279"/>
                </a:lnTo>
                <a:lnTo>
                  <a:pt x="598918" y="1663283"/>
                </a:lnTo>
                <a:lnTo>
                  <a:pt x="595732" y="1660088"/>
                </a:lnTo>
                <a:lnTo>
                  <a:pt x="592546" y="1656894"/>
                </a:lnTo>
                <a:lnTo>
                  <a:pt x="590555" y="1652901"/>
                </a:lnTo>
                <a:lnTo>
                  <a:pt x="589360" y="1648908"/>
                </a:lnTo>
                <a:lnTo>
                  <a:pt x="588962" y="1644117"/>
                </a:lnTo>
                <a:lnTo>
                  <a:pt x="588962" y="1535113"/>
                </a:lnTo>
                <a:close/>
                <a:moveTo>
                  <a:pt x="612060" y="1476375"/>
                </a:moveTo>
                <a:lnTo>
                  <a:pt x="797639" y="1476375"/>
                </a:lnTo>
                <a:lnTo>
                  <a:pt x="802418" y="1476769"/>
                </a:lnTo>
                <a:lnTo>
                  <a:pt x="806799" y="1477950"/>
                </a:lnTo>
                <a:lnTo>
                  <a:pt x="810781" y="1480312"/>
                </a:lnTo>
                <a:lnTo>
                  <a:pt x="814365" y="1483068"/>
                </a:lnTo>
                <a:lnTo>
                  <a:pt x="816755" y="1486611"/>
                </a:lnTo>
                <a:lnTo>
                  <a:pt x="819144" y="1490155"/>
                </a:lnTo>
                <a:lnTo>
                  <a:pt x="820339" y="1494485"/>
                </a:lnTo>
                <a:lnTo>
                  <a:pt x="820737" y="1498816"/>
                </a:lnTo>
                <a:lnTo>
                  <a:pt x="820737" y="1525588"/>
                </a:lnTo>
                <a:lnTo>
                  <a:pt x="588962" y="1525588"/>
                </a:lnTo>
                <a:lnTo>
                  <a:pt x="588962" y="1498816"/>
                </a:lnTo>
                <a:lnTo>
                  <a:pt x="589360" y="1494485"/>
                </a:lnTo>
                <a:lnTo>
                  <a:pt x="590555" y="1490155"/>
                </a:lnTo>
                <a:lnTo>
                  <a:pt x="592546" y="1486611"/>
                </a:lnTo>
                <a:lnTo>
                  <a:pt x="595732" y="1483068"/>
                </a:lnTo>
                <a:lnTo>
                  <a:pt x="598918" y="1480312"/>
                </a:lnTo>
                <a:lnTo>
                  <a:pt x="602901" y="1477950"/>
                </a:lnTo>
                <a:lnTo>
                  <a:pt x="607281" y="1476769"/>
                </a:lnTo>
                <a:lnTo>
                  <a:pt x="612060" y="1476375"/>
                </a:lnTo>
                <a:close/>
                <a:moveTo>
                  <a:pt x="725449" y="1381125"/>
                </a:moveTo>
                <a:lnTo>
                  <a:pt x="730525" y="1381524"/>
                </a:lnTo>
                <a:lnTo>
                  <a:pt x="732087" y="1381524"/>
                </a:lnTo>
                <a:lnTo>
                  <a:pt x="734430" y="1382322"/>
                </a:lnTo>
                <a:lnTo>
                  <a:pt x="737554" y="1384317"/>
                </a:lnTo>
                <a:lnTo>
                  <a:pt x="740287" y="1386312"/>
                </a:lnTo>
                <a:lnTo>
                  <a:pt x="743411" y="1389505"/>
                </a:lnTo>
                <a:lnTo>
                  <a:pt x="746535" y="1393096"/>
                </a:lnTo>
                <a:lnTo>
                  <a:pt x="749659" y="1397486"/>
                </a:lnTo>
                <a:lnTo>
                  <a:pt x="755906" y="1407063"/>
                </a:lnTo>
                <a:lnTo>
                  <a:pt x="761373" y="1417837"/>
                </a:lnTo>
                <a:lnTo>
                  <a:pt x="766059" y="1427813"/>
                </a:lnTo>
                <a:lnTo>
                  <a:pt x="769182" y="1437390"/>
                </a:lnTo>
                <a:lnTo>
                  <a:pt x="770744" y="1441780"/>
                </a:lnTo>
                <a:lnTo>
                  <a:pt x="771525" y="1445770"/>
                </a:lnTo>
                <a:lnTo>
                  <a:pt x="771525" y="1448164"/>
                </a:lnTo>
                <a:lnTo>
                  <a:pt x="771525" y="1450159"/>
                </a:lnTo>
                <a:lnTo>
                  <a:pt x="770744" y="1451357"/>
                </a:lnTo>
                <a:lnTo>
                  <a:pt x="769182" y="1452155"/>
                </a:lnTo>
                <a:lnTo>
                  <a:pt x="768011" y="1452155"/>
                </a:lnTo>
                <a:lnTo>
                  <a:pt x="766449" y="1450958"/>
                </a:lnTo>
                <a:lnTo>
                  <a:pt x="764887" y="1449760"/>
                </a:lnTo>
                <a:lnTo>
                  <a:pt x="762544" y="1448563"/>
                </a:lnTo>
                <a:lnTo>
                  <a:pt x="759030" y="1444174"/>
                </a:lnTo>
                <a:lnTo>
                  <a:pt x="755516" y="1439784"/>
                </a:lnTo>
                <a:lnTo>
                  <a:pt x="753173" y="1434996"/>
                </a:lnTo>
                <a:lnTo>
                  <a:pt x="752392" y="1433400"/>
                </a:lnTo>
                <a:lnTo>
                  <a:pt x="752392" y="1431404"/>
                </a:lnTo>
                <a:lnTo>
                  <a:pt x="752001" y="1428611"/>
                </a:lnTo>
                <a:lnTo>
                  <a:pt x="750830" y="1426616"/>
                </a:lnTo>
                <a:lnTo>
                  <a:pt x="748878" y="1425419"/>
                </a:lnTo>
                <a:lnTo>
                  <a:pt x="746925" y="1425020"/>
                </a:lnTo>
                <a:lnTo>
                  <a:pt x="746144" y="1425419"/>
                </a:lnTo>
                <a:lnTo>
                  <a:pt x="745363" y="1425818"/>
                </a:lnTo>
                <a:lnTo>
                  <a:pt x="744582" y="1426616"/>
                </a:lnTo>
                <a:lnTo>
                  <a:pt x="743411" y="1427414"/>
                </a:lnTo>
                <a:lnTo>
                  <a:pt x="742630" y="1428611"/>
                </a:lnTo>
                <a:lnTo>
                  <a:pt x="742240" y="1430207"/>
                </a:lnTo>
                <a:lnTo>
                  <a:pt x="741849" y="1432602"/>
                </a:lnTo>
                <a:lnTo>
                  <a:pt x="741849" y="1434597"/>
                </a:lnTo>
                <a:lnTo>
                  <a:pt x="741459" y="1439385"/>
                </a:lnTo>
                <a:lnTo>
                  <a:pt x="740678" y="1443376"/>
                </a:lnTo>
                <a:lnTo>
                  <a:pt x="739897" y="1445371"/>
                </a:lnTo>
                <a:lnTo>
                  <a:pt x="739116" y="1446967"/>
                </a:lnTo>
                <a:lnTo>
                  <a:pt x="737944" y="1448164"/>
                </a:lnTo>
                <a:lnTo>
                  <a:pt x="735992" y="1449361"/>
                </a:lnTo>
                <a:lnTo>
                  <a:pt x="734430" y="1450558"/>
                </a:lnTo>
                <a:lnTo>
                  <a:pt x="732868" y="1452155"/>
                </a:lnTo>
                <a:lnTo>
                  <a:pt x="730525" y="1452953"/>
                </a:lnTo>
                <a:lnTo>
                  <a:pt x="727792" y="1453352"/>
                </a:lnTo>
                <a:lnTo>
                  <a:pt x="721935" y="1454150"/>
                </a:lnTo>
                <a:lnTo>
                  <a:pt x="715297" y="1454150"/>
                </a:lnTo>
                <a:lnTo>
                  <a:pt x="712173" y="1453751"/>
                </a:lnTo>
                <a:lnTo>
                  <a:pt x="709049" y="1452953"/>
                </a:lnTo>
                <a:lnTo>
                  <a:pt x="706706" y="1452155"/>
                </a:lnTo>
                <a:lnTo>
                  <a:pt x="703973" y="1450558"/>
                </a:lnTo>
                <a:lnTo>
                  <a:pt x="701240" y="1448962"/>
                </a:lnTo>
                <a:lnTo>
                  <a:pt x="699287" y="1447366"/>
                </a:lnTo>
                <a:lnTo>
                  <a:pt x="694992" y="1442977"/>
                </a:lnTo>
                <a:lnTo>
                  <a:pt x="691478" y="1438188"/>
                </a:lnTo>
                <a:lnTo>
                  <a:pt x="687963" y="1432602"/>
                </a:lnTo>
                <a:lnTo>
                  <a:pt x="685230" y="1427015"/>
                </a:lnTo>
                <a:lnTo>
                  <a:pt x="682497" y="1421029"/>
                </a:lnTo>
                <a:lnTo>
                  <a:pt x="680544" y="1415044"/>
                </a:lnTo>
                <a:lnTo>
                  <a:pt x="678982" y="1409058"/>
                </a:lnTo>
                <a:lnTo>
                  <a:pt x="676249" y="1399082"/>
                </a:lnTo>
                <a:lnTo>
                  <a:pt x="675078" y="1392298"/>
                </a:lnTo>
                <a:lnTo>
                  <a:pt x="674687" y="1389106"/>
                </a:lnTo>
                <a:lnTo>
                  <a:pt x="674687" y="1388707"/>
                </a:lnTo>
                <a:lnTo>
                  <a:pt x="675078" y="1388308"/>
                </a:lnTo>
                <a:lnTo>
                  <a:pt x="676249" y="1387909"/>
                </a:lnTo>
                <a:lnTo>
                  <a:pt x="679373" y="1387111"/>
                </a:lnTo>
                <a:lnTo>
                  <a:pt x="683278" y="1385913"/>
                </a:lnTo>
                <a:lnTo>
                  <a:pt x="689525" y="1384716"/>
                </a:lnTo>
                <a:lnTo>
                  <a:pt x="698897" y="1383120"/>
                </a:lnTo>
                <a:lnTo>
                  <a:pt x="715297" y="1381524"/>
                </a:lnTo>
                <a:lnTo>
                  <a:pt x="725449" y="1381125"/>
                </a:lnTo>
                <a:close/>
                <a:moveTo>
                  <a:pt x="1433588" y="1247775"/>
                </a:moveTo>
                <a:lnTo>
                  <a:pt x="1439124" y="1247775"/>
                </a:lnTo>
                <a:lnTo>
                  <a:pt x="1444264" y="1248175"/>
                </a:lnTo>
                <a:lnTo>
                  <a:pt x="1448614" y="1248976"/>
                </a:lnTo>
                <a:lnTo>
                  <a:pt x="1451382" y="1249776"/>
                </a:lnTo>
                <a:lnTo>
                  <a:pt x="1453359" y="1250977"/>
                </a:lnTo>
                <a:lnTo>
                  <a:pt x="1454150" y="1252178"/>
                </a:lnTo>
                <a:lnTo>
                  <a:pt x="1454150" y="1253779"/>
                </a:lnTo>
                <a:lnTo>
                  <a:pt x="1453359" y="1255380"/>
                </a:lnTo>
                <a:lnTo>
                  <a:pt x="1452173" y="1256981"/>
                </a:lnTo>
                <a:lnTo>
                  <a:pt x="1450196" y="1258582"/>
                </a:lnTo>
                <a:lnTo>
                  <a:pt x="1447428" y="1260183"/>
                </a:lnTo>
                <a:lnTo>
                  <a:pt x="1441892" y="1262985"/>
                </a:lnTo>
                <a:lnTo>
                  <a:pt x="1435565" y="1264986"/>
                </a:lnTo>
                <a:lnTo>
                  <a:pt x="1432402" y="1265387"/>
                </a:lnTo>
                <a:lnTo>
                  <a:pt x="1429634" y="1265787"/>
                </a:lnTo>
                <a:lnTo>
                  <a:pt x="1427261" y="1265787"/>
                </a:lnTo>
                <a:lnTo>
                  <a:pt x="1425284" y="1265387"/>
                </a:lnTo>
                <a:lnTo>
                  <a:pt x="1423703" y="1264986"/>
                </a:lnTo>
                <a:lnTo>
                  <a:pt x="1422516" y="1264586"/>
                </a:lnTo>
                <a:lnTo>
                  <a:pt x="1420539" y="1264586"/>
                </a:lnTo>
                <a:lnTo>
                  <a:pt x="1419353" y="1264986"/>
                </a:lnTo>
                <a:lnTo>
                  <a:pt x="1418562" y="1265787"/>
                </a:lnTo>
                <a:lnTo>
                  <a:pt x="1417376" y="1266588"/>
                </a:lnTo>
                <a:lnTo>
                  <a:pt x="1416980" y="1267388"/>
                </a:lnTo>
                <a:lnTo>
                  <a:pt x="1416585" y="1268589"/>
                </a:lnTo>
                <a:lnTo>
                  <a:pt x="1416190" y="1269790"/>
                </a:lnTo>
                <a:lnTo>
                  <a:pt x="1416585" y="1270990"/>
                </a:lnTo>
                <a:lnTo>
                  <a:pt x="1416585" y="1272191"/>
                </a:lnTo>
                <a:lnTo>
                  <a:pt x="1417376" y="1273392"/>
                </a:lnTo>
                <a:lnTo>
                  <a:pt x="1418562" y="1274993"/>
                </a:lnTo>
                <a:lnTo>
                  <a:pt x="1419748" y="1276194"/>
                </a:lnTo>
                <a:lnTo>
                  <a:pt x="1422121" y="1277395"/>
                </a:lnTo>
                <a:lnTo>
                  <a:pt x="1424098" y="1278596"/>
                </a:lnTo>
                <a:lnTo>
                  <a:pt x="1428843" y="1280597"/>
                </a:lnTo>
                <a:lnTo>
                  <a:pt x="1430820" y="1282198"/>
                </a:lnTo>
                <a:lnTo>
                  <a:pt x="1432402" y="1283799"/>
                </a:lnTo>
                <a:lnTo>
                  <a:pt x="1433588" y="1285000"/>
                </a:lnTo>
                <a:lnTo>
                  <a:pt x="1435170" y="1287001"/>
                </a:lnTo>
                <a:lnTo>
                  <a:pt x="1436356" y="1289003"/>
                </a:lnTo>
                <a:lnTo>
                  <a:pt x="1436751" y="1291404"/>
                </a:lnTo>
                <a:lnTo>
                  <a:pt x="1437542" y="1293406"/>
                </a:lnTo>
                <a:lnTo>
                  <a:pt x="1437542" y="1296608"/>
                </a:lnTo>
                <a:lnTo>
                  <a:pt x="1437542" y="1299009"/>
                </a:lnTo>
                <a:lnTo>
                  <a:pt x="1437147" y="1302612"/>
                </a:lnTo>
                <a:lnTo>
                  <a:pt x="1436356" y="1305414"/>
                </a:lnTo>
                <a:lnTo>
                  <a:pt x="1435170" y="1309416"/>
                </a:lnTo>
                <a:lnTo>
                  <a:pt x="1431611" y="1317422"/>
                </a:lnTo>
                <a:lnTo>
                  <a:pt x="1430029" y="1320624"/>
                </a:lnTo>
                <a:lnTo>
                  <a:pt x="1428052" y="1323826"/>
                </a:lnTo>
                <a:lnTo>
                  <a:pt x="1425680" y="1326628"/>
                </a:lnTo>
                <a:lnTo>
                  <a:pt x="1423307" y="1328629"/>
                </a:lnTo>
                <a:lnTo>
                  <a:pt x="1420539" y="1331431"/>
                </a:lnTo>
                <a:lnTo>
                  <a:pt x="1417771" y="1333032"/>
                </a:lnTo>
                <a:lnTo>
                  <a:pt x="1414608" y="1334633"/>
                </a:lnTo>
                <a:lnTo>
                  <a:pt x="1411445" y="1336635"/>
                </a:lnTo>
                <a:lnTo>
                  <a:pt x="1404722" y="1338636"/>
                </a:lnTo>
                <a:lnTo>
                  <a:pt x="1397605" y="1340237"/>
                </a:lnTo>
                <a:lnTo>
                  <a:pt x="1390487" y="1341038"/>
                </a:lnTo>
                <a:lnTo>
                  <a:pt x="1383370" y="1341438"/>
                </a:lnTo>
                <a:lnTo>
                  <a:pt x="1376252" y="1341438"/>
                </a:lnTo>
                <a:lnTo>
                  <a:pt x="1369530" y="1341038"/>
                </a:lnTo>
                <a:lnTo>
                  <a:pt x="1358063" y="1339437"/>
                </a:lnTo>
                <a:lnTo>
                  <a:pt x="1350154" y="1338236"/>
                </a:lnTo>
                <a:lnTo>
                  <a:pt x="1347386" y="1337435"/>
                </a:lnTo>
                <a:lnTo>
                  <a:pt x="1347386" y="1337835"/>
                </a:lnTo>
                <a:lnTo>
                  <a:pt x="1346991" y="1337435"/>
                </a:lnTo>
                <a:lnTo>
                  <a:pt x="1346200" y="1337035"/>
                </a:lnTo>
                <a:lnTo>
                  <a:pt x="1346200" y="1334633"/>
                </a:lnTo>
                <a:lnTo>
                  <a:pt x="1346991" y="1331831"/>
                </a:lnTo>
                <a:lnTo>
                  <a:pt x="1347782" y="1326228"/>
                </a:lnTo>
                <a:lnTo>
                  <a:pt x="1349363" y="1318623"/>
                </a:lnTo>
                <a:lnTo>
                  <a:pt x="1351736" y="1307415"/>
                </a:lnTo>
                <a:lnTo>
                  <a:pt x="1355295" y="1296608"/>
                </a:lnTo>
                <a:lnTo>
                  <a:pt x="1357667" y="1287402"/>
                </a:lnTo>
                <a:lnTo>
                  <a:pt x="1361621" y="1275794"/>
                </a:lnTo>
                <a:lnTo>
                  <a:pt x="1363994" y="1270190"/>
                </a:lnTo>
                <a:lnTo>
                  <a:pt x="1364785" y="1268589"/>
                </a:lnTo>
                <a:lnTo>
                  <a:pt x="1366762" y="1265787"/>
                </a:lnTo>
                <a:lnTo>
                  <a:pt x="1369925" y="1262985"/>
                </a:lnTo>
                <a:lnTo>
                  <a:pt x="1373484" y="1260183"/>
                </a:lnTo>
                <a:lnTo>
                  <a:pt x="1378229" y="1258182"/>
                </a:lnTo>
                <a:lnTo>
                  <a:pt x="1383765" y="1256181"/>
                </a:lnTo>
                <a:lnTo>
                  <a:pt x="1389301" y="1253779"/>
                </a:lnTo>
                <a:lnTo>
                  <a:pt x="1395628" y="1252578"/>
                </a:lnTo>
                <a:lnTo>
                  <a:pt x="1401954" y="1250977"/>
                </a:lnTo>
                <a:lnTo>
                  <a:pt x="1415399" y="1248976"/>
                </a:lnTo>
                <a:lnTo>
                  <a:pt x="1428052" y="1248175"/>
                </a:lnTo>
                <a:lnTo>
                  <a:pt x="1433588" y="1247775"/>
                </a:lnTo>
                <a:close/>
                <a:moveTo>
                  <a:pt x="1155700" y="965200"/>
                </a:moveTo>
                <a:lnTo>
                  <a:pt x="1161653" y="965597"/>
                </a:lnTo>
                <a:lnTo>
                  <a:pt x="1167209" y="966787"/>
                </a:lnTo>
                <a:lnTo>
                  <a:pt x="1172766" y="968770"/>
                </a:lnTo>
                <a:lnTo>
                  <a:pt x="1177925" y="971944"/>
                </a:lnTo>
                <a:lnTo>
                  <a:pt x="1182687" y="975514"/>
                </a:lnTo>
                <a:lnTo>
                  <a:pt x="1187450" y="980274"/>
                </a:lnTo>
                <a:lnTo>
                  <a:pt x="1192213" y="985431"/>
                </a:lnTo>
                <a:lnTo>
                  <a:pt x="1196181" y="991381"/>
                </a:lnTo>
                <a:lnTo>
                  <a:pt x="1200150" y="998125"/>
                </a:lnTo>
                <a:lnTo>
                  <a:pt x="1204119" y="1005265"/>
                </a:lnTo>
                <a:lnTo>
                  <a:pt x="1207691" y="1012802"/>
                </a:lnTo>
                <a:lnTo>
                  <a:pt x="1211659" y="1021133"/>
                </a:lnTo>
                <a:lnTo>
                  <a:pt x="1214437" y="1029860"/>
                </a:lnTo>
                <a:lnTo>
                  <a:pt x="1217613" y="1038984"/>
                </a:lnTo>
                <a:lnTo>
                  <a:pt x="1220787" y="1048504"/>
                </a:lnTo>
                <a:lnTo>
                  <a:pt x="1225947" y="1068338"/>
                </a:lnTo>
                <a:lnTo>
                  <a:pt x="1230313" y="1089363"/>
                </a:lnTo>
                <a:lnTo>
                  <a:pt x="1234678" y="1111180"/>
                </a:lnTo>
                <a:lnTo>
                  <a:pt x="1237853" y="1133792"/>
                </a:lnTo>
                <a:lnTo>
                  <a:pt x="1241028" y="1155609"/>
                </a:lnTo>
                <a:lnTo>
                  <a:pt x="1243013" y="1177824"/>
                </a:lnTo>
                <a:lnTo>
                  <a:pt x="1245394" y="1198848"/>
                </a:lnTo>
                <a:lnTo>
                  <a:pt x="1246981" y="1219476"/>
                </a:lnTo>
                <a:lnTo>
                  <a:pt x="1246187" y="1186551"/>
                </a:lnTo>
                <a:lnTo>
                  <a:pt x="1342231" y="1244467"/>
                </a:lnTo>
                <a:lnTo>
                  <a:pt x="1323181" y="1340465"/>
                </a:lnTo>
                <a:lnTo>
                  <a:pt x="1248966" y="1309524"/>
                </a:lnTo>
                <a:lnTo>
                  <a:pt x="1245394" y="1284929"/>
                </a:lnTo>
                <a:lnTo>
                  <a:pt x="1239441" y="1242087"/>
                </a:lnTo>
                <a:lnTo>
                  <a:pt x="1231106" y="1373787"/>
                </a:lnTo>
                <a:lnTo>
                  <a:pt x="1230709" y="1379737"/>
                </a:lnTo>
                <a:lnTo>
                  <a:pt x="1230313" y="1386084"/>
                </a:lnTo>
                <a:lnTo>
                  <a:pt x="1230709" y="1392431"/>
                </a:lnTo>
                <a:lnTo>
                  <a:pt x="1232297" y="1399968"/>
                </a:lnTo>
                <a:lnTo>
                  <a:pt x="1234281" y="1407902"/>
                </a:lnTo>
                <a:lnTo>
                  <a:pt x="1237059" y="1417422"/>
                </a:lnTo>
                <a:lnTo>
                  <a:pt x="1241822" y="1428133"/>
                </a:lnTo>
                <a:lnTo>
                  <a:pt x="1247775" y="1440430"/>
                </a:lnTo>
                <a:lnTo>
                  <a:pt x="1231106" y="1440430"/>
                </a:lnTo>
                <a:lnTo>
                  <a:pt x="1242219" y="1446380"/>
                </a:lnTo>
                <a:lnTo>
                  <a:pt x="1256109" y="1453124"/>
                </a:lnTo>
                <a:lnTo>
                  <a:pt x="1287066" y="1467405"/>
                </a:lnTo>
                <a:lnTo>
                  <a:pt x="1313259" y="1479305"/>
                </a:lnTo>
                <a:lnTo>
                  <a:pt x="1323975" y="1483669"/>
                </a:lnTo>
                <a:lnTo>
                  <a:pt x="1501775" y="1720491"/>
                </a:lnTo>
                <a:lnTo>
                  <a:pt x="1401763" y="1798638"/>
                </a:lnTo>
                <a:lnTo>
                  <a:pt x="1210469" y="1576494"/>
                </a:lnTo>
                <a:lnTo>
                  <a:pt x="1080294" y="1561816"/>
                </a:lnTo>
                <a:lnTo>
                  <a:pt x="1080294" y="1563800"/>
                </a:lnTo>
                <a:lnTo>
                  <a:pt x="1080294" y="1567370"/>
                </a:lnTo>
                <a:lnTo>
                  <a:pt x="1079500" y="1575700"/>
                </a:lnTo>
                <a:lnTo>
                  <a:pt x="1077516" y="1587601"/>
                </a:lnTo>
                <a:lnTo>
                  <a:pt x="1074341" y="1601088"/>
                </a:lnTo>
                <a:lnTo>
                  <a:pt x="1066403" y="1633220"/>
                </a:lnTo>
                <a:lnTo>
                  <a:pt x="1056878" y="1669318"/>
                </a:lnTo>
                <a:lnTo>
                  <a:pt x="1046956" y="1703830"/>
                </a:lnTo>
                <a:lnTo>
                  <a:pt x="1038622" y="1733582"/>
                </a:lnTo>
                <a:lnTo>
                  <a:pt x="1030288" y="1762540"/>
                </a:lnTo>
                <a:lnTo>
                  <a:pt x="802481" y="1785548"/>
                </a:lnTo>
                <a:lnTo>
                  <a:pt x="770731" y="1731201"/>
                </a:lnTo>
                <a:lnTo>
                  <a:pt x="904081" y="1706210"/>
                </a:lnTo>
                <a:lnTo>
                  <a:pt x="903685" y="1489619"/>
                </a:lnTo>
                <a:lnTo>
                  <a:pt x="871935" y="1482479"/>
                </a:lnTo>
                <a:lnTo>
                  <a:pt x="869950" y="1471768"/>
                </a:lnTo>
                <a:lnTo>
                  <a:pt x="867966" y="1461851"/>
                </a:lnTo>
                <a:lnTo>
                  <a:pt x="866378" y="1453124"/>
                </a:lnTo>
                <a:lnTo>
                  <a:pt x="864791" y="1445190"/>
                </a:lnTo>
                <a:lnTo>
                  <a:pt x="863600" y="1428926"/>
                </a:lnTo>
                <a:lnTo>
                  <a:pt x="862806" y="1413455"/>
                </a:lnTo>
                <a:lnTo>
                  <a:pt x="862013" y="1373787"/>
                </a:lnTo>
                <a:lnTo>
                  <a:pt x="860822" y="1346812"/>
                </a:lnTo>
                <a:lnTo>
                  <a:pt x="858044" y="1312697"/>
                </a:lnTo>
                <a:lnTo>
                  <a:pt x="854472" y="1175444"/>
                </a:lnTo>
                <a:lnTo>
                  <a:pt x="843756" y="1181791"/>
                </a:lnTo>
                <a:lnTo>
                  <a:pt x="818753" y="1197658"/>
                </a:lnTo>
                <a:lnTo>
                  <a:pt x="802878" y="1208369"/>
                </a:lnTo>
                <a:lnTo>
                  <a:pt x="786606" y="1219476"/>
                </a:lnTo>
                <a:lnTo>
                  <a:pt x="770731" y="1230980"/>
                </a:lnTo>
                <a:lnTo>
                  <a:pt x="756841" y="1242087"/>
                </a:lnTo>
                <a:lnTo>
                  <a:pt x="754460" y="1250021"/>
                </a:lnTo>
                <a:lnTo>
                  <a:pt x="752872" y="1258351"/>
                </a:lnTo>
                <a:lnTo>
                  <a:pt x="752078" y="1266681"/>
                </a:lnTo>
                <a:lnTo>
                  <a:pt x="751285" y="1275805"/>
                </a:lnTo>
                <a:lnTo>
                  <a:pt x="751285" y="1284532"/>
                </a:lnTo>
                <a:lnTo>
                  <a:pt x="751681" y="1292863"/>
                </a:lnTo>
                <a:lnTo>
                  <a:pt x="752078" y="1301590"/>
                </a:lnTo>
                <a:lnTo>
                  <a:pt x="752872" y="1310317"/>
                </a:lnTo>
                <a:lnTo>
                  <a:pt x="754856" y="1325788"/>
                </a:lnTo>
                <a:lnTo>
                  <a:pt x="756444" y="1339275"/>
                </a:lnTo>
                <a:lnTo>
                  <a:pt x="758031" y="1350382"/>
                </a:lnTo>
                <a:lnTo>
                  <a:pt x="758031" y="1354349"/>
                </a:lnTo>
                <a:lnTo>
                  <a:pt x="756841" y="1357523"/>
                </a:lnTo>
                <a:lnTo>
                  <a:pt x="727869" y="1355539"/>
                </a:lnTo>
                <a:lnTo>
                  <a:pt x="715566" y="1354746"/>
                </a:lnTo>
                <a:lnTo>
                  <a:pt x="709613" y="1354746"/>
                </a:lnTo>
                <a:lnTo>
                  <a:pt x="704453" y="1355143"/>
                </a:lnTo>
                <a:lnTo>
                  <a:pt x="698897" y="1355539"/>
                </a:lnTo>
                <a:lnTo>
                  <a:pt x="693341" y="1356729"/>
                </a:lnTo>
                <a:lnTo>
                  <a:pt x="687785" y="1357919"/>
                </a:lnTo>
                <a:lnTo>
                  <a:pt x="682228" y="1359903"/>
                </a:lnTo>
                <a:lnTo>
                  <a:pt x="677069" y="1361886"/>
                </a:lnTo>
                <a:lnTo>
                  <a:pt x="671116" y="1364663"/>
                </a:lnTo>
                <a:lnTo>
                  <a:pt x="664766" y="1367836"/>
                </a:lnTo>
                <a:lnTo>
                  <a:pt x="658416" y="1372200"/>
                </a:lnTo>
                <a:lnTo>
                  <a:pt x="657225" y="1367043"/>
                </a:lnTo>
                <a:lnTo>
                  <a:pt x="655241" y="1361093"/>
                </a:lnTo>
                <a:lnTo>
                  <a:pt x="654050" y="1355143"/>
                </a:lnTo>
                <a:lnTo>
                  <a:pt x="653256" y="1348399"/>
                </a:lnTo>
                <a:lnTo>
                  <a:pt x="651669" y="1333325"/>
                </a:lnTo>
                <a:lnTo>
                  <a:pt x="650875" y="1316267"/>
                </a:lnTo>
                <a:lnTo>
                  <a:pt x="650875" y="1296830"/>
                </a:lnTo>
                <a:lnTo>
                  <a:pt x="651272" y="1274615"/>
                </a:lnTo>
                <a:lnTo>
                  <a:pt x="652066" y="1251211"/>
                </a:lnTo>
                <a:lnTo>
                  <a:pt x="653653" y="1225029"/>
                </a:lnTo>
                <a:lnTo>
                  <a:pt x="660797" y="1208369"/>
                </a:lnTo>
                <a:lnTo>
                  <a:pt x="667147" y="1194881"/>
                </a:lnTo>
                <a:lnTo>
                  <a:pt x="670322" y="1188931"/>
                </a:lnTo>
                <a:lnTo>
                  <a:pt x="673497" y="1183774"/>
                </a:lnTo>
                <a:lnTo>
                  <a:pt x="680244" y="1174254"/>
                </a:lnTo>
                <a:lnTo>
                  <a:pt x="687388" y="1164733"/>
                </a:lnTo>
                <a:lnTo>
                  <a:pt x="696119" y="1155213"/>
                </a:lnTo>
                <a:lnTo>
                  <a:pt x="706438" y="1143312"/>
                </a:lnTo>
                <a:lnTo>
                  <a:pt x="718741" y="1129031"/>
                </a:lnTo>
                <a:lnTo>
                  <a:pt x="738585" y="1108007"/>
                </a:lnTo>
                <a:lnTo>
                  <a:pt x="756047" y="1088966"/>
                </a:lnTo>
                <a:lnTo>
                  <a:pt x="785416" y="1057231"/>
                </a:lnTo>
                <a:lnTo>
                  <a:pt x="797719" y="1043744"/>
                </a:lnTo>
                <a:lnTo>
                  <a:pt x="809228" y="1032240"/>
                </a:lnTo>
                <a:lnTo>
                  <a:pt x="820738" y="1021926"/>
                </a:lnTo>
                <a:lnTo>
                  <a:pt x="831056" y="1012802"/>
                </a:lnTo>
                <a:lnTo>
                  <a:pt x="836613" y="1008439"/>
                </a:lnTo>
                <a:lnTo>
                  <a:pt x="842169" y="1004869"/>
                </a:lnTo>
                <a:lnTo>
                  <a:pt x="848122" y="1000902"/>
                </a:lnTo>
                <a:lnTo>
                  <a:pt x="854075" y="997331"/>
                </a:lnTo>
                <a:lnTo>
                  <a:pt x="860028" y="994555"/>
                </a:lnTo>
                <a:lnTo>
                  <a:pt x="866378" y="991381"/>
                </a:lnTo>
                <a:lnTo>
                  <a:pt x="873125" y="988208"/>
                </a:lnTo>
                <a:lnTo>
                  <a:pt x="880269" y="985828"/>
                </a:lnTo>
                <a:lnTo>
                  <a:pt x="895350" y="980274"/>
                </a:lnTo>
                <a:lnTo>
                  <a:pt x="912416" y="975117"/>
                </a:lnTo>
                <a:lnTo>
                  <a:pt x="932260" y="970753"/>
                </a:lnTo>
                <a:lnTo>
                  <a:pt x="954881" y="965597"/>
                </a:lnTo>
                <a:lnTo>
                  <a:pt x="963613" y="965993"/>
                </a:lnTo>
                <a:lnTo>
                  <a:pt x="979488" y="966787"/>
                </a:lnTo>
                <a:lnTo>
                  <a:pt x="1004491" y="968373"/>
                </a:lnTo>
                <a:lnTo>
                  <a:pt x="1089819" y="1240103"/>
                </a:lnTo>
                <a:lnTo>
                  <a:pt x="1081484" y="1159179"/>
                </a:lnTo>
                <a:lnTo>
                  <a:pt x="1077516" y="1013199"/>
                </a:lnTo>
                <a:lnTo>
                  <a:pt x="1071959" y="999315"/>
                </a:lnTo>
                <a:lnTo>
                  <a:pt x="1083072" y="980671"/>
                </a:lnTo>
                <a:lnTo>
                  <a:pt x="1107281" y="980671"/>
                </a:lnTo>
                <a:lnTo>
                  <a:pt x="1117600" y="999315"/>
                </a:lnTo>
                <a:lnTo>
                  <a:pt x="1112837" y="1015579"/>
                </a:lnTo>
                <a:lnTo>
                  <a:pt x="1142206" y="1228203"/>
                </a:lnTo>
                <a:lnTo>
                  <a:pt x="1137841" y="971944"/>
                </a:lnTo>
                <a:lnTo>
                  <a:pt x="1146572" y="967580"/>
                </a:lnTo>
                <a:lnTo>
                  <a:pt x="1148953" y="966390"/>
                </a:lnTo>
                <a:lnTo>
                  <a:pt x="1149350" y="965597"/>
                </a:lnTo>
                <a:lnTo>
                  <a:pt x="1155700" y="965200"/>
                </a:lnTo>
                <a:close/>
                <a:moveTo>
                  <a:pt x="931148" y="736601"/>
                </a:moveTo>
                <a:lnTo>
                  <a:pt x="929554" y="751285"/>
                </a:lnTo>
                <a:lnTo>
                  <a:pt x="928757" y="762794"/>
                </a:lnTo>
                <a:lnTo>
                  <a:pt x="929155" y="762794"/>
                </a:lnTo>
                <a:lnTo>
                  <a:pt x="929554" y="751285"/>
                </a:lnTo>
                <a:lnTo>
                  <a:pt x="930351" y="746126"/>
                </a:lnTo>
                <a:lnTo>
                  <a:pt x="931148" y="741363"/>
                </a:lnTo>
                <a:lnTo>
                  <a:pt x="931148" y="736601"/>
                </a:lnTo>
                <a:close/>
                <a:moveTo>
                  <a:pt x="949086" y="679054"/>
                </a:moveTo>
                <a:lnTo>
                  <a:pt x="948289" y="679847"/>
                </a:lnTo>
                <a:lnTo>
                  <a:pt x="945499" y="681435"/>
                </a:lnTo>
                <a:lnTo>
                  <a:pt x="943904" y="683419"/>
                </a:lnTo>
                <a:lnTo>
                  <a:pt x="941911" y="686991"/>
                </a:lnTo>
                <a:lnTo>
                  <a:pt x="945897" y="682625"/>
                </a:lnTo>
                <a:lnTo>
                  <a:pt x="948289" y="681038"/>
                </a:lnTo>
                <a:lnTo>
                  <a:pt x="950282" y="679054"/>
                </a:lnTo>
                <a:lnTo>
                  <a:pt x="949086" y="679054"/>
                </a:lnTo>
                <a:close/>
                <a:moveTo>
                  <a:pt x="1038375" y="620713"/>
                </a:moveTo>
                <a:lnTo>
                  <a:pt x="1049138" y="620713"/>
                </a:lnTo>
                <a:lnTo>
                  <a:pt x="1059502" y="621110"/>
                </a:lnTo>
                <a:lnTo>
                  <a:pt x="1069866" y="622300"/>
                </a:lnTo>
                <a:lnTo>
                  <a:pt x="1079432" y="623491"/>
                </a:lnTo>
                <a:lnTo>
                  <a:pt x="1088999" y="625872"/>
                </a:lnTo>
                <a:lnTo>
                  <a:pt x="1098167" y="627857"/>
                </a:lnTo>
                <a:lnTo>
                  <a:pt x="1106937" y="630238"/>
                </a:lnTo>
                <a:lnTo>
                  <a:pt x="1115307" y="633413"/>
                </a:lnTo>
                <a:lnTo>
                  <a:pt x="1123678" y="636191"/>
                </a:lnTo>
                <a:lnTo>
                  <a:pt x="1130853" y="639763"/>
                </a:lnTo>
                <a:lnTo>
                  <a:pt x="1138028" y="642938"/>
                </a:lnTo>
                <a:lnTo>
                  <a:pt x="1144805" y="646510"/>
                </a:lnTo>
                <a:lnTo>
                  <a:pt x="1156365" y="652860"/>
                </a:lnTo>
                <a:lnTo>
                  <a:pt x="1166729" y="659607"/>
                </a:lnTo>
                <a:lnTo>
                  <a:pt x="1174701" y="664766"/>
                </a:lnTo>
                <a:lnTo>
                  <a:pt x="1180680" y="669529"/>
                </a:lnTo>
                <a:lnTo>
                  <a:pt x="1185862" y="673497"/>
                </a:lnTo>
                <a:lnTo>
                  <a:pt x="1185862" y="676275"/>
                </a:lnTo>
                <a:lnTo>
                  <a:pt x="1185862" y="684213"/>
                </a:lnTo>
                <a:lnTo>
                  <a:pt x="1185065" y="688975"/>
                </a:lnTo>
                <a:lnTo>
                  <a:pt x="1183869" y="694532"/>
                </a:lnTo>
                <a:lnTo>
                  <a:pt x="1182274" y="700088"/>
                </a:lnTo>
                <a:lnTo>
                  <a:pt x="1180281" y="704850"/>
                </a:lnTo>
                <a:lnTo>
                  <a:pt x="1179086" y="707629"/>
                </a:lnTo>
                <a:lnTo>
                  <a:pt x="1177093" y="710010"/>
                </a:lnTo>
                <a:lnTo>
                  <a:pt x="1175498" y="711994"/>
                </a:lnTo>
                <a:lnTo>
                  <a:pt x="1173505" y="713979"/>
                </a:lnTo>
                <a:lnTo>
                  <a:pt x="1170715" y="715963"/>
                </a:lnTo>
                <a:lnTo>
                  <a:pt x="1168323" y="717154"/>
                </a:lnTo>
                <a:lnTo>
                  <a:pt x="1165533" y="718344"/>
                </a:lnTo>
                <a:lnTo>
                  <a:pt x="1161945" y="719138"/>
                </a:lnTo>
                <a:lnTo>
                  <a:pt x="1158756" y="719535"/>
                </a:lnTo>
                <a:lnTo>
                  <a:pt x="1154770" y="719535"/>
                </a:lnTo>
                <a:lnTo>
                  <a:pt x="1150784" y="719138"/>
                </a:lnTo>
                <a:lnTo>
                  <a:pt x="1146001" y="718344"/>
                </a:lnTo>
                <a:lnTo>
                  <a:pt x="1140819" y="717154"/>
                </a:lnTo>
                <a:lnTo>
                  <a:pt x="1135238" y="715566"/>
                </a:lnTo>
                <a:lnTo>
                  <a:pt x="1129259" y="712788"/>
                </a:lnTo>
                <a:lnTo>
                  <a:pt x="1123678" y="710010"/>
                </a:lnTo>
                <a:lnTo>
                  <a:pt x="1120091" y="708819"/>
                </a:lnTo>
                <a:lnTo>
                  <a:pt x="1114112" y="707629"/>
                </a:lnTo>
                <a:lnTo>
                  <a:pt x="1098964" y="704850"/>
                </a:lnTo>
                <a:lnTo>
                  <a:pt x="1083418" y="702072"/>
                </a:lnTo>
                <a:lnTo>
                  <a:pt x="1077439" y="700882"/>
                </a:lnTo>
                <a:lnTo>
                  <a:pt x="1073852" y="700088"/>
                </a:lnTo>
                <a:lnTo>
                  <a:pt x="1104545" y="714772"/>
                </a:lnTo>
                <a:lnTo>
                  <a:pt x="1118895" y="721122"/>
                </a:lnTo>
                <a:lnTo>
                  <a:pt x="1125671" y="723504"/>
                </a:lnTo>
                <a:lnTo>
                  <a:pt x="1132448" y="725885"/>
                </a:lnTo>
                <a:lnTo>
                  <a:pt x="1138826" y="728266"/>
                </a:lnTo>
                <a:lnTo>
                  <a:pt x="1144805" y="729457"/>
                </a:lnTo>
                <a:lnTo>
                  <a:pt x="1150784" y="730647"/>
                </a:lnTo>
                <a:lnTo>
                  <a:pt x="1155966" y="731044"/>
                </a:lnTo>
                <a:lnTo>
                  <a:pt x="1161148" y="730647"/>
                </a:lnTo>
                <a:lnTo>
                  <a:pt x="1165931" y="729457"/>
                </a:lnTo>
                <a:lnTo>
                  <a:pt x="1170316" y="727869"/>
                </a:lnTo>
                <a:lnTo>
                  <a:pt x="1174302" y="725091"/>
                </a:lnTo>
                <a:lnTo>
                  <a:pt x="1175498" y="735410"/>
                </a:lnTo>
                <a:lnTo>
                  <a:pt x="1175897" y="744935"/>
                </a:lnTo>
                <a:lnTo>
                  <a:pt x="1175498" y="753666"/>
                </a:lnTo>
                <a:lnTo>
                  <a:pt x="1175099" y="762397"/>
                </a:lnTo>
                <a:lnTo>
                  <a:pt x="1176694" y="761207"/>
                </a:lnTo>
                <a:lnTo>
                  <a:pt x="1177491" y="760413"/>
                </a:lnTo>
                <a:lnTo>
                  <a:pt x="1178687" y="760016"/>
                </a:lnTo>
                <a:lnTo>
                  <a:pt x="1179086" y="760413"/>
                </a:lnTo>
                <a:lnTo>
                  <a:pt x="1179484" y="761207"/>
                </a:lnTo>
                <a:lnTo>
                  <a:pt x="1179883" y="763985"/>
                </a:lnTo>
                <a:lnTo>
                  <a:pt x="1180281" y="767954"/>
                </a:lnTo>
                <a:lnTo>
                  <a:pt x="1180281" y="773113"/>
                </a:lnTo>
                <a:lnTo>
                  <a:pt x="1179086" y="785813"/>
                </a:lnTo>
                <a:lnTo>
                  <a:pt x="1177491" y="800498"/>
                </a:lnTo>
                <a:lnTo>
                  <a:pt x="1175498" y="814388"/>
                </a:lnTo>
                <a:lnTo>
                  <a:pt x="1173505" y="826294"/>
                </a:lnTo>
                <a:lnTo>
                  <a:pt x="1171911" y="833438"/>
                </a:lnTo>
                <a:lnTo>
                  <a:pt x="1170715" y="834629"/>
                </a:lnTo>
                <a:lnTo>
                  <a:pt x="1170316" y="834232"/>
                </a:lnTo>
                <a:lnTo>
                  <a:pt x="1169519" y="842169"/>
                </a:lnTo>
                <a:lnTo>
                  <a:pt x="1168323" y="849710"/>
                </a:lnTo>
                <a:lnTo>
                  <a:pt x="1166729" y="856854"/>
                </a:lnTo>
                <a:lnTo>
                  <a:pt x="1165134" y="863998"/>
                </a:lnTo>
                <a:lnTo>
                  <a:pt x="1162742" y="870744"/>
                </a:lnTo>
                <a:lnTo>
                  <a:pt x="1160351" y="877491"/>
                </a:lnTo>
                <a:lnTo>
                  <a:pt x="1157959" y="883841"/>
                </a:lnTo>
                <a:lnTo>
                  <a:pt x="1154770" y="890191"/>
                </a:lnTo>
                <a:lnTo>
                  <a:pt x="1151980" y="896541"/>
                </a:lnTo>
                <a:lnTo>
                  <a:pt x="1148791" y="902098"/>
                </a:lnTo>
                <a:lnTo>
                  <a:pt x="1145602" y="907654"/>
                </a:lnTo>
                <a:lnTo>
                  <a:pt x="1141616" y="913210"/>
                </a:lnTo>
                <a:lnTo>
                  <a:pt x="1138028" y="918370"/>
                </a:lnTo>
                <a:lnTo>
                  <a:pt x="1134042" y="923529"/>
                </a:lnTo>
                <a:lnTo>
                  <a:pt x="1126070" y="932260"/>
                </a:lnTo>
                <a:lnTo>
                  <a:pt x="1117699" y="940595"/>
                </a:lnTo>
                <a:lnTo>
                  <a:pt x="1108531" y="947738"/>
                </a:lnTo>
                <a:lnTo>
                  <a:pt x="1099762" y="954088"/>
                </a:lnTo>
                <a:lnTo>
                  <a:pt x="1090593" y="959248"/>
                </a:lnTo>
                <a:lnTo>
                  <a:pt x="1081027" y="963216"/>
                </a:lnTo>
                <a:lnTo>
                  <a:pt x="1077041" y="964804"/>
                </a:lnTo>
                <a:lnTo>
                  <a:pt x="1072257" y="966391"/>
                </a:lnTo>
                <a:lnTo>
                  <a:pt x="1067474" y="967185"/>
                </a:lnTo>
                <a:lnTo>
                  <a:pt x="1063488" y="967979"/>
                </a:lnTo>
                <a:lnTo>
                  <a:pt x="1059103" y="968376"/>
                </a:lnTo>
                <a:lnTo>
                  <a:pt x="1054719" y="968376"/>
                </a:lnTo>
                <a:lnTo>
                  <a:pt x="1051530" y="968376"/>
                </a:lnTo>
                <a:lnTo>
                  <a:pt x="1047543" y="967979"/>
                </a:lnTo>
                <a:lnTo>
                  <a:pt x="1043956" y="967185"/>
                </a:lnTo>
                <a:lnTo>
                  <a:pt x="1039970" y="965995"/>
                </a:lnTo>
                <a:lnTo>
                  <a:pt x="1031998" y="962820"/>
                </a:lnTo>
                <a:lnTo>
                  <a:pt x="1023627" y="958851"/>
                </a:lnTo>
                <a:lnTo>
                  <a:pt x="1014857" y="953295"/>
                </a:lnTo>
                <a:lnTo>
                  <a:pt x="1006088" y="947341"/>
                </a:lnTo>
                <a:lnTo>
                  <a:pt x="997318" y="939801"/>
                </a:lnTo>
                <a:lnTo>
                  <a:pt x="988549" y="931863"/>
                </a:lnTo>
                <a:lnTo>
                  <a:pt x="979779" y="922338"/>
                </a:lnTo>
                <a:lnTo>
                  <a:pt x="971807" y="912813"/>
                </a:lnTo>
                <a:lnTo>
                  <a:pt x="963835" y="902098"/>
                </a:lnTo>
                <a:lnTo>
                  <a:pt x="956660" y="890985"/>
                </a:lnTo>
                <a:lnTo>
                  <a:pt x="949883" y="878682"/>
                </a:lnTo>
                <a:lnTo>
                  <a:pt x="943904" y="865982"/>
                </a:lnTo>
                <a:lnTo>
                  <a:pt x="941512" y="859632"/>
                </a:lnTo>
                <a:lnTo>
                  <a:pt x="938722" y="852885"/>
                </a:lnTo>
                <a:lnTo>
                  <a:pt x="936729" y="846138"/>
                </a:lnTo>
                <a:lnTo>
                  <a:pt x="934736" y="839391"/>
                </a:lnTo>
                <a:lnTo>
                  <a:pt x="933540" y="843757"/>
                </a:lnTo>
                <a:lnTo>
                  <a:pt x="931547" y="847329"/>
                </a:lnTo>
                <a:lnTo>
                  <a:pt x="929554" y="849710"/>
                </a:lnTo>
                <a:lnTo>
                  <a:pt x="928757" y="850107"/>
                </a:lnTo>
                <a:lnTo>
                  <a:pt x="927960" y="850504"/>
                </a:lnTo>
                <a:lnTo>
                  <a:pt x="926764" y="850107"/>
                </a:lnTo>
                <a:lnTo>
                  <a:pt x="925568" y="849710"/>
                </a:lnTo>
                <a:lnTo>
                  <a:pt x="924372" y="848123"/>
                </a:lnTo>
                <a:lnTo>
                  <a:pt x="923575" y="846535"/>
                </a:lnTo>
                <a:lnTo>
                  <a:pt x="921582" y="842963"/>
                </a:lnTo>
                <a:lnTo>
                  <a:pt x="920386" y="837407"/>
                </a:lnTo>
                <a:lnTo>
                  <a:pt x="918791" y="831057"/>
                </a:lnTo>
                <a:lnTo>
                  <a:pt x="917596" y="823516"/>
                </a:lnTo>
                <a:lnTo>
                  <a:pt x="917197" y="815182"/>
                </a:lnTo>
                <a:lnTo>
                  <a:pt x="916798" y="806054"/>
                </a:lnTo>
                <a:lnTo>
                  <a:pt x="917197" y="798116"/>
                </a:lnTo>
                <a:lnTo>
                  <a:pt x="917596" y="790576"/>
                </a:lnTo>
                <a:lnTo>
                  <a:pt x="918393" y="783829"/>
                </a:lnTo>
                <a:lnTo>
                  <a:pt x="919987" y="777479"/>
                </a:lnTo>
                <a:lnTo>
                  <a:pt x="921183" y="772319"/>
                </a:lnTo>
                <a:lnTo>
                  <a:pt x="922379" y="767954"/>
                </a:lnTo>
                <a:lnTo>
                  <a:pt x="924372" y="764779"/>
                </a:lnTo>
                <a:lnTo>
                  <a:pt x="925169" y="763588"/>
                </a:lnTo>
                <a:lnTo>
                  <a:pt x="926365" y="763191"/>
                </a:lnTo>
                <a:lnTo>
                  <a:pt x="923176" y="759619"/>
                </a:lnTo>
                <a:lnTo>
                  <a:pt x="920785" y="756444"/>
                </a:lnTo>
                <a:lnTo>
                  <a:pt x="918393" y="752476"/>
                </a:lnTo>
                <a:lnTo>
                  <a:pt x="916798" y="748507"/>
                </a:lnTo>
                <a:lnTo>
                  <a:pt x="915204" y="744538"/>
                </a:lnTo>
                <a:lnTo>
                  <a:pt x="914407" y="739776"/>
                </a:lnTo>
                <a:lnTo>
                  <a:pt x="913609" y="735807"/>
                </a:lnTo>
                <a:lnTo>
                  <a:pt x="913211" y="731044"/>
                </a:lnTo>
                <a:lnTo>
                  <a:pt x="912812" y="727076"/>
                </a:lnTo>
                <a:lnTo>
                  <a:pt x="912812" y="721916"/>
                </a:lnTo>
                <a:lnTo>
                  <a:pt x="913609" y="712391"/>
                </a:lnTo>
                <a:lnTo>
                  <a:pt x="915204" y="703263"/>
                </a:lnTo>
                <a:lnTo>
                  <a:pt x="917197" y="694135"/>
                </a:lnTo>
                <a:lnTo>
                  <a:pt x="920386" y="685007"/>
                </a:lnTo>
                <a:lnTo>
                  <a:pt x="923575" y="676672"/>
                </a:lnTo>
                <a:lnTo>
                  <a:pt x="927162" y="668735"/>
                </a:lnTo>
                <a:lnTo>
                  <a:pt x="930750" y="661988"/>
                </a:lnTo>
                <a:lnTo>
                  <a:pt x="934337" y="656035"/>
                </a:lnTo>
                <a:lnTo>
                  <a:pt x="937526" y="651272"/>
                </a:lnTo>
                <a:lnTo>
                  <a:pt x="940715" y="647700"/>
                </a:lnTo>
                <a:lnTo>
                  <a:pt x="943107" y="646113"/>
                </a:lnTo>
                <a:lnTo>
                  <a:pt x="955862" y="639763"/>
                </a:lnTo>
                <a:lnTo>
                  <a:pt x="968219" y="634604"/>
                </a:lnTo>
                <a:lnTo>
                  <a:pt x="980178" y="630238"/>
                </a:lnTo>
                <a:lnTo>
                  <a:pt x="992535" y="627063"/>
                </a:lnTo>
                <a:lnTo>
                  <a:pt x="1004493" y="624285"/>
                </a:lnTo>
                <a:lnTo>
                  <a:pt x="1016053" y="622300"/>
                </a:lnTo>
                <a:lnTo>
                  <a:pt x="1027214" y="621110"/>
                </a:lnTo>
                <a:lnTo>
                  <a:pt x="1038375" y="620713"/>
                </a:lnTo>
                <a:close/>
                <a:moveTo>
                  <a:pt x="1043186" y="515586"/>
                </a:moveTo>
                <a:lnTo>
                  <a:pt x="1022934" y="515983"/>
                </a:lnTo>
                <a:lnTo>
                  <a:pt x="1002682" y="516777"/>
                </a:lnTo>
                <a:lnTo>
                  <a:pt x="982827" y="518364"/>
                </a:lnTo>
                <a:lnTo>
                  <a:pt x="962972" y="519952"/>
                </a:lnTo>
                <a:lnTo>
                  <a:pt x="943514" y="521937"/>
                </a:lnTo>
                <a:lnTo>
                  <a:pt x="924056" y="525113"/>
                </a:lnTo>
                <a:lnTo>
                  <a:pt x="904598" y="527891"/>
                </a:lnTo>
                <a:lnTo>
                  <a:pt x="885140" y="531861"/>
                </a:lnTo>
                <a:lnTo>
                  <a:pt x="866476" y="535830"/>
                </a:lnTo>
                <a:lnTo>
                  <a:pt x="847812" y="540594"/>
                </a:lnTo>
                <a:lnTo>
                  <a:pt x="829148" y="545754"/>
                </a:lnTo>
                <a:lnTo>
                  <a:pt x="810485" y="550914"/>
                </a:lnTo>
                <a:lnTo>
                  <a:pt x="792218" y="556869"/>
                </a:lnTo>
                <a:lnTo>
                  <a:pt x="774348" y="563220"/>
                </a:lnTo>
                <a:lnTo>
                  <a:pt x="756082" y="569968"/>
                </a:lnTo>
                <a:lnTo>
                  <a:pt x="738609" y="577113"/>
                </a:lnTo>
                <a:lnTo>
                  <a:pt x="721137" y="585449"/>
                </a:lnTo>
                <a:lnTo>
                  <a:pt x="704061" y="593388"/>
                </a:lnTo>
                <a:lnTo>
                  <a:pt x="686986" y="601724"/>
                </a:lnTo>
                <a:lnTo>
                  <a:pt x="670308" y="610457"/>
                </a:lnTo>
                <a:lnTo>
                  <a:pt x="653630" y="619587"/>
                </a:lnTo>
                <a:lnTo>
                  <a:pt x="637745" y="629114"/>
                </a:lnTo>
                <a:lnTo>
                  <a:pt x="621861" y="639037"/>
                </a:lnTo>
                <a:lnTo>
                  <a:pt x="605977" y="649755"/>
                </a:lnTo>
                <a:lnTo>
                  <a:pt x="590490" y="660473"/>
                </a:lnTo>
                <a:lnTo>
                  <a:pt x="575400" y="671190"/>
                </a:lnTo>
                <a:lnTo>
                  <a:pt x="559913" y="682702"/>
                </a:lnTo>
                <a:lnTo>
                  <a:pt x="545617" y="694610"/>
                </a:lnTo>
                <a:lnTo>
                  <a:pt x="531322" y="706519"/>
                </a:lnTo>
                <a:lnTo>
                  <a:pt x="517026" y="719221"/>
                </a:lnTo>
                <a:lnTo>
                  <a:pt x="503525" y="731924"/>
                </a:lnTo>
                <a:lnTo>
                  <a:pt x="490023" y="745023"/>
                </a:lnTo>
                <a:lnTo>
                  <a:pt x="476919" y="758520"/>
                </a:lnTo>
                <a:lnTo>
                  <a:pt x="464212" y="772413"/>
                </a:lnTo>
                <a:lnTo>
                  <a:pt x="451504" y="786306"/>
                </a:lnTo>
                <a:lnTo>
                  <a:pt x="439591" y="800596"/>
                </a:lnTo>
                <a:lnTo>
                  <a:pt x="427678" y="815680"/>
                </a:lnTo>
                <a:lnTo>
                  <a:pt x="416162" y="830368"/>
                </a:lnTo>
                <a:lnTo>
                  <a:pt x="405441" y="845452"/>
                </a:lnTo>
                <a:lnTo>
                  <a:pt x="394322" y="860933"/>
                </a:lnTo>
                <a:lnTo>
                  <a:pt x="383997" y="876811"/>
                </a:lnTo>
                <a:lnTo>
                  <a:pt x="374070" y="892689"/>
                </a:lnTo>
                <a:lnTo>
                  <a:pt x="364539" y="908964"/>
                </a:lnTo>
                <a:lnTo>
                  <a:pt x="355009" y="925636"/>
                </a:lnTo>
                <a:lnTo>
                  <a:pt x="346272" y="941911"/>
                </a:lnTo>
                <a:lnTo>
                  <a:pt x="337933" y="959377"/>
                </a:lnTo>
                <a:lnTo>
                  <a:pt x="329594" y="976048"/>
                </a:lnTo>
                <a:lnTo>
                  <a:pt x="322049" y="993911"/>
                </a:lnTo>
                <a:lnTo>
                  <a:pt x="314901" y="1011377"/>
                </a:lnTo>
                <a:lnTo>
                  <a:pt x="308151" y="1029240"/>
                </a:lnTo>
                <a:lnTo>
                  <a:pt x="301797" y="1047500"/>
                </a:lnTo>
                <a:lnTo>
                  <a:pt x="295840" y="1065362"/>
                </a:lnTo>
                <a:lnTo>
                  <a:pt x="290678" y="1084019"/>
                </a:lnTo>
                <a:lnTo>
                  <a:pt x="285516" y="1102676"/>
                </a:lnTo>
                <a:lnTo>
                  <a:pt x="280751" y="1121729"/>
                </a:lnTo>
                <a:lnTo>
                  <a:pt x="276780" y="1140783"/>
                </a:lnTo>
                <a:lnTo>
                  <a:pt x="272809" y="1159440"/>
                </a:lnTo>
                <a:lnTo>
                  <a:pt x="270029" y="1178890"/>
                </a:lnTo>
                <a:lnTo>
                  <a:pt x="266852" y="1198341"/>
                </a:lnTo>
                <a:lnTo>
                  <a:pt x="264867" y="1218188"/>
                </a:lnTo>
                <a:lnTo>
                  <a:pt x="263278" y="1237639"/>
                </a:lnTo>
                <a:lnTo>
                  <a:pt x="261690" y="1257883"/>
                </a:lnTo>
                <a:lnTo>
                  <a:pt x="260896" y="1277731"/>
                </a:lnTo>
                <a:lnTo>
                  <a:pt x="260498" y="1297975"/>
                </a:lnTo>
                <a:lnTo>
                  <a:pt x="260896" y="1318220"/>
                </a:lnTo>
                <a:lnTo>
                  <a:pt x="261690" y="1338067"/>
                </a:lnTo>
                <a:lnTo>
                  <a:pt x="263278" y="1357915"/>
                </a:lnTo>
                <a:lnTo>
                  <a:pt x="264867" y="1377763"/>
                </a:lnTo>
                <a:lnTo>
                  <a:pt x="266852" y="1397213"/>
                </a:lnTo>
                <a:lnTo>
                  <a:pt x="270029" y="1416664"/>
                </a:lnTo>
                <a:lnTo>
                  <a:pt x="272809" y="1436114"/>
                </a:lnTo>
                <a:lnTo>
                  <a:pt x="276780" y="1455168"/>
                </a:lnTo>
                <a:lnTo>
                  <a:pt x="280751" y="1474222"/>
                </a:lnTo>
                <a:lnTo>
                  <a:pt x="285516" y="1493275"/>
                </a:lnTo>
                <a:lnTo>
                  <a:pt x="290678" y="1511535"/>
                </a:lnTo>
                <a:lnTo>
                  <a:pt x="295840" y="1530192"/>
                </a:lnTo>
                <a:lnTo>
                  <a:pt x="301797" y="1548452"/>
                </a:lnTo>
                <a:lnTo>
                  <a:pt x="308151" y="1566314"/>
                </a:lnTo>
                <a:lnTo>
                  <a:pt x="314901" y="1584177"/>
                </a:lnTo>
                <a:lnTo>
                  <a:pt x="322049" y="1602040"/>
                </a:lnTo>
                <a:lnTo>
                  <a:pt x="329594" y="1619109"/>
                </a:lnTo>
                <a:lnTo>
                  <a:pt x="337933" y="1636575"/>
                </a:lnTo>
                <a:lnTo>
                  <a:pt x="346272" y="1653247"/>
                </a:lnTo>
                <a:lnTo>
                  <a:pt x="355009" y="1670316"/>
                </a:lnTo>
                <a:lnTo>
                  <a:pt x="364539" y="1686591"/>
                </a:lnTo>
                <a:lnTo>
                  <a:pt x="374070" y="1703262"/>
                </a:lnTo>
                <a:lnTo>
                  <a:pt x="383997" y="1719140"/>
                </a:lnTo>
                <a:lnTo>
                  <a:pt x="394322" y="1734622"/>
                </a:lnTo>
                <a:lnTo>
                  <a:pt x="405441" y="1750500"/>
                </a:lnTo>
                <a:lnTo>
                  <a:pt x="416162" y="1765584"/>
                </a:lnTo>
                <a:lnTo>
                  <a:pt x="427678" y="1780271"/>
                </a:lnTo>
                <a:lnTo>
                  <a:pt x="439591" y="1794958"/>
                </a:lnTo>
                <a:lnTo>
                  <a:pt x="451504" y="1809248"/>
                </a:lnTo>
                <a:lnTo>
                  <a:pt x="464212" y="1823142"/>
                </a:lnTo>
                <a:lnTo>
                  <a:pt x="476919" y="1837035"/>
                </a:lnTo>
                <a:lnTo>
                  <a:pt x="490023" y="1850531"/>
                </a:lnTo>
                <a:lnTo>
                  <a:pt x="503525" y="1863631"/>
                </a:lnTo>
                <a:lnTo>
                  <a:pt x="517026" y="1876333"/>
                </a:lnTo>
                <a:lnTo>
                  <a:pt x="531322" y="1889035"/>
                </a:lnTo>
                <a:lnTo>
                  <a:pt x="545617" y="1900944"/>
                </a:lnTo>
                <a:lnTo>
                  <a:pt x="559913" y="1912852"/>
                </a:lnTo>
                <a:lnTo>
                  <a:pt x="575400" y="1923967"/>
                </a:lnTo>
                <a:lnTo>
                  <a:pt x="590490" y="1935479"/>
                </a:lnTo>
                <a:lnTo>
                  <a:pt x="605977" y="1945799"/>
                </a:lnTo>
                <a:lnTo>
                  <a:pt x="621861" y="1956517"/>
                </a:lnTo>
                <a:lnTo>
                  <a:pt x="637745" y="1966044"/>
                </a:lnTo>
                <a:lnTo>
                  <a:pt x="653630" y="1975968"/>
                </a:lnTo>
                <a:lnTo>
                  <a:pt x="670308" y="1985097"/>
                </a:lnTo>
                <a:lnTo>
                  <a:pt x="686986" y="1994227"/>
                </a:lnTo>
                <a:lnTo>
                  <a:pt x="704061" y="2002563"/>
                </a:lnTo>
                <a:lnTo>
                  <a:pt x="721137" y="2010502"/>
                </a:lnTo>
                <a:lnTo>
                  <a:pt x="738609" y="2018044"/>
                </a:lnTo>
                <a:lnTo>
                  <a:pt x="756082" y="2025189"/>
                </a:lnTo>
                <a:lnTo>
                  <a:pt x="774348" y="2032335"/>
                </a:lnTo>
                <a:lnTo>
                  <a:pt x="792218" y="2038686"/>
                </a:lnTo>
                <a:lnTo>
                  <a:pt x="810485" y="2044640"/>
                </a:lnTo>
                <a:lnTo>
                  <a:pt x="829148" y="2050197"/>
                </a:lnTo>
                <a:lnTo>
                  <a:pt x="847812" y="2055358"/>
                </a:lnTo>
                <a:lnTo>
                  <a:pt x="866476" y="2059724"/>
                </a:lnTo>
                <a:lnTo>
                  <a:pt x="885140" y="2064091"/>
                </a:lnTo>
                <a:lnTo>
                  <a:pt x="904598" y="2067266"/>
                </a:lnTo>
                <a:lnTo>
                  <a:pt x="924056" y="2070839"/>
                </a:lnTo>
                <a:lnTo>
                  <a:pt x="943514" y="2073220"/>
                </a:lnTo>
                <a:lnTo>
                  <a:pt x="962972" y="2075999"/>
                </a:lnTo>
                <a:lnTo>
                  <a:pt x="982827" y="2077587"/>
                </a:lnTo>
                <a:lnTo>
                  <a:pt x="1002682" y="2078778"/>
                </a:lnTo>
                <a:lnTo>
                  <a:pt x="1022934" y="2079572"/>
                </a:lnTo>
                <a:lnTo>
                  <a:pt x="1043186" y="2079572"/>
                </a:lnTo>
                <a:lnTo>
                  <a:pt x="1063041" y="2079572"/>
                </a:lnTo>
                <a:lnTo>
                  <a:pt x="1083293" y="2078778"/>
                </a:lnTo>
                <a:lnTo>
                  <a:pt x="1103148" y="2077587"/>
                </a:lnTo>
                <a:lnTo>
                  <a:pt x="1122606" y="2075999"/>
                </a:lnTo>
                <a:lnTo>
                  <a:pt x="1142064" y="2073220"/>
                </a:lnTo>
                <a:lnTo>
                  <a:pt x="1161919" y="2070839"/>
                </a:lnTo>
                <a:lnTo>
                  <a:pt x="1180980" y="2067266"/>
                </a:lnTo>
                <a:lnTo>
                  <a:pt x="1200438" y="2064091"/>
                </a:lnTo>
                <a:lnTo>
                  <a:pt x="1219499" y="2059724"/>
                </a:lnTo>
                <a:lnTo>
                  <a:pt x="1237766" y="2055358"/>
                </a:lnTo>
                <a:lnTo>
                  <a:pt x="1256827" y="2050197"/>
                </a:lnTo>
                <a:lnTo>
                  <a:pt x="1275093" y="2044640"/>
                </a:lnTo>
                <a:lnTo>
                  <a:pt x="1293757" y="2038686"/>
                </a:lnTo>
                <a:lnTo>
                  <a:pt x="1311627" y="2032335"/>
                </a:lnTo>
                <a:lnTo>
                  <a:pt x="1329496" y="2025189"/>
                </a:lnTo>
                <a:lnTo>
                  <a:pt x="1347366" y="2018044"/>
                </a:lnTo>
                <a:lnTo>
                  <a:pt x="1364441" y="2010502"/>
                </a:lnTo>
                <a:lnTo>
                  <a:pt x="1381914" y="2002563"/>
                </a:lnTo>
                <a:lnTo>
                  <a:pt x="1398592" y="1994227"/>
                </a:lnTo>
                <a:lnTo>
                  <a:pt x="1415667" y="1985097"/>
                </a:lnTo>
                <a:lnTo>
                  <a:pt x="1431949" y="1975968"/>
                </a:lnTo>
                <a:lnTo>
                  <a:pt x="1447833" y="1966044"/>
                </a:lnTo>
                <a:lnTo>
                  <a:pt x="1464114" y="1956517"/>
                </a:lnTo>
                <a:lnTo>
                  <a:pt x="1479998" y="1945799"/>
                </a:lnTo>
                <a:lnTo>
                  <a:pt x="1495088" y="1935479"/>
                </a:lnTo>
                <a:lnTo>
                  <a:pt x="1510575" y="1923967"/>
                </a:lnTo>
                <a:lnTo>
                  <a:pt x="1525665" y="1912852"/>
                </a:lnTo>
                <a:lnTo>
                  <a:pt x="1539960" y="1900944"/>
                </a:lnTo>
                <a:lnTo>
                  <a:pt x="1554256" y="1889035"/>
                </a:lnTo>
                <a:lnTo>
                  <a:pt x="1568551" y="1876333"/>
                </a:lnTo>
                <a:lnTo>
                  <a:pt x="1582053" y="1863631"/>
                </a:lnTo>
                <a:lnTo>
                  <a:pt x="1595555" y="1850531"/>
                </a:lnTo>
                <a:lnTo>
                  <a:pt x="1608659" y="1837035"/>
                </a:lnTo>
                <a:lnTo>
                  <a:pt x="1621763" y="1823142"/>
                </a:lnTo>
                <a:lnTo>
                  <a:pt x="1634073" y="1809248"/>
                </a:lnTo>
                <a:lnTo>
                  <a:pt x="1646383" y="1794958"/>
                </a:lnTo>
                <a:lnTo>
                  <a:pt x="1657899" y="1780271"/>
                </a:lnTo>
                <a:lnTo>
                  <a:pt x="1669415" y="1765584"/>
                </a:lnTo>
                <a:lnTo>
                  <a:pt x="1680534" y="1750500"/>
                </a:lnTo>
                <a:lnTo>
                  <a:pt x="1691256" y="1734622"/>
                </a:lnTo>
                <a:lnTo>
                  <a:pt x="1701581" y="1719140"/>
                </a:lnTo>
                <a:lnTo>
                  <a:pt x="1711508" y="1703262"/>
                </a:lnTo>
                <a:lnTo>
                  <a:pt x="1721436" y="1686591"/>
                </a:lnTo>
                <a:lnTo>
                  <a:pt x="1730569" y="1670316"/>
                </a:lnTo>
                <a:lnTo>
                  <a:pt x="1739305" y="1653247"/>
                </a:lnTo>
                <a:lnTo>
                  <a:pt x="1748041" y="1636575"/>
                </a:lnTo>
                <a:lnTo>
                  <a:pt x="1755983" y="1619109"/>
                </a:lnTo>
                <a:lnTo>
                  <a:pt x="1763529" y="1602040"/>
                </a:lnTo>
                <a:lnTo>
                  <a:pt x="1770676" y="1584177"/>
                </a:lnTo>
                <a:lnTo>
                  <a:pt x="1777427" y="1566314"/>
                </a:lnTo>
                <a:lnTo>
                  <a:pt x="1783781" y="1548452"/>
                </a:lnTo>
                <a:lnTo>
                  <a:pt x="1789737" y="1530192"/>
                </a:lnTo>
                <a:lnTo>
                  <a:pt x="1795694" y="1511535"/>
                </a:lnTo>
                <a:lnTo>
                  <a:pt x="1800459" y="1493275"/>
                </a:lnTo>
                <a:lnTo>
                  <a:pt x="1804827" y="1474222"/>
                </a:lnTo>
                <a:lnTo>
                  <a:pt x="1809195" y="1455168"/>
                </a:lnTo>
                <a:lnTo>
                  <a:pt x="1812769" y="1436114"/>
                </a:lnTo>
                <a:lnTo>
                  <a:pt x="1816343" y="1416664"/>
                </a:lnTo>
                <a:lnTo>
                  <a:pt x="1818726" y="1397213"/>
                </a:lnTo>
                <a:lnTo>
                  <a:pt x="1820711" y="1377763"/>
                </a:lnTo>
                <a:lnTo>
                  <a:pt x="1823094" y="1357915"/>
                </a:lnTo>
                <a:lnTo>
                  <a:pt x="1824285" y="1338067"/>
                </a:lnTo>
                <a:lnTo>
                  <a:pt x="1824682" y="1318220"/>
                </a:lnTo>
                <a:lnTo>
                  <a:pt x="1825079" y="1297975"/>
                </a:lnTo>
                <a:lnTo>
                  <a:pt x="1824682" y="1277731"/>
                </a:lnTo>
                <a:lnTo>
                  <a:pt x="1824285" y="1257883"/>
                </a:lnTo>
                <a:lnTo>
                  <a:pt x="1823094" y="1237639"/>
                </a:lnTo>
                <a:lnTo>
                  <a:pt x="1820711" y="1218188"/>
                </a:lnTo>
                <a:lnTo>
                  <a:pt x="1818726" y="1198341"/>
                </a:lnTo>
                <a:lnTo>
                  <a:pt x="1816343" y="1178890"/>
                </a:lnTo>
                <a:lnTo>
                  <a:pt x="1812769" y="1159440"/>
                </a:lnTo>
                <a:lnTo>
                  <a:pt x="1809195" y="1140783"/>
                </a:lnTo>
                <a:lnTo>
                  <a:pt x="1804827" y="1121729"/>
                </a:lnTo>
                <a:lnTo>
                  <a:pt x="1800459" y="1102676"/>
                </a:lnTo>
                <a:lnTo>
                  <a:pt x="1795694" y="1084019"/>
                </a:lnTo>
                <a:lnTo>
                  <a:pt x="1789737" y="1065362"/>
                </a:lnTo>
                <a:lnTo>
                  <a:pt x="1783781" y="1047500"/>
                </a:lnTo>
                <a:lnTo>
                  <a:pt x="1777427" y="1029240"/>
                </a:lnTo>
                <a:lnTo>
                  <a:pt x="1770676" y="1011377"/>
                </a:lnTo>
                <a:lnTo>
                  <a:pt x="1763529" y="993911"/>
                </a:lnTo>
                <a:lnTo>
                  <a:pt x="1755983" y="976048"/>
                </a:lnTo>
                <a:lnTo>
                  <a:pt x="1748041" y="959377"/>
                </a:lnTo>
                <a:lnTo>
                  <a:pt x="1739305" y="941911"/>
                </a:lnTo>
                <a:lnTo>
                  <a:pt x="1730569" y="925636"/>
                </a:lnTo>
                <a:lnTo>
                  <a:pt x="1721436" y="908964"/>
                </a:lnTo>
                <a:lnTo>
                  <a:pt x="1711508" y="892689"/>
                </a:lnTo>
                <a:lnTo>
                  <a:pt x="1701581" y="876811"/>
                </a:lnTo>
                <a:lnTo>
                  <a:pt x="1691256" y="860933"/>
                </a:lnTo>
                <a:lnTo>
                  <a:pt x="1680534" y="845452"/>
                </a:lnTo>
                <a:lnTo>
                  <a:pt x="1669415" y="830368"/>
                </a:lnTo>
                <a:lnTo>
                  <a:pt x="1657899" y="815680"/>
                </a:lnTo>
                <a:lnTo>
                  <a:pt x="1646383" y="800596"/>
                </a:lnTo>
                <a:lnTo>
                  <a:pt x="1634073" y="786306"/>
                </a:lnTo>
                <a:lnTo>
                  <a:pt x="1621763" y="772413"/>
                </a:lnTo>
                <a:lnTo>
                  <a:pt x="1608659" y="758520"/>
                </a:lnTo>
                <a:lnTo>
                  <a:pt x="1595555" y="745023"/>
                </a:lnTo>
                <a:lnTo>
                  <a:pt x="1582053" y="731924"/>
                </a:lnTo>
                <a:lnTo>
                  <a:pt x="1568551" y="719221"/>
                </a:lnTo>
                <a:lnTo>
                  <a:pt x="1554256" y="706519"/>
                </a:lnTo>
                <a:lnTo>
                  <a:pt x="1539960" y="694610"/>
                </a:lnTo>
                <a:lnTo>
                  <a:pt x="1525665" y="682702"/>
                </a:lnTo>
                <a:lnTo>
                  <a:pt x="1510575" y="671190"/>
                </a:lnTo>
                <a:lnTo>
                  <a:pt x="1495088" y="660473"/>
                </a:lnTo>
                <a:lnTo>
                  <a:pt x="1479998" y="649755"/>
                </a:lnTo>
                <a:lnTo>
                  <a:pt x="1464114" y="639037"/>
                </a:lnTo>
                <a:lnTo>
                  <a:pt x="1447833" y="629114"/>
                </a:lnTo>
                <a:lnTo>
                  <a:pt x="1431949" y="619587"/>
                </a:lnTo>
                <a:lnTo>
                  <a:pt x="1415667" y="610457"/>
                </a:lnTo>
                <a:lnTo>
                  <a:pt x="1398592" y="601724"/>
                </a:lnTo>
                <a:lnTo>
                  <a:pt x="1381914" y="593388"/>
                </a:lnTo>
                <a:lnTo>
                  <a:pt x="1364441" y="585449"/>
                </a:lnTo>
                <a:lnTo>
                  <a:pt x="1347366" y="577113"/>
                </a:lnTo>
                <a:lnTo>
                  <a:pt x="1329496" y="569968"/>
                </a:lnTo>
                <a:lnTo>
                  <a:pt x="1311627" y="563220"/>
                </a:lnTo>
                <a:lnTo>
                  <a:pt x="1293757" y="556869"/>
                </a:lnTo>
                <a:lnTo>
                  <a:pt x="1275093" y="550914"/>
                </a:lnTo>
                <a:lnTo>
                  <a:pt x="1256827" y="545754"/>
                </a:lnTo>
                <a:lnTo>
                  <a:pt x="1237766" y="540594"/>
                </a:lnTo>
                <a:lnTo>
                  <a:pt x="1219499" y="535830"/>
                </a:lnTo>
                <a:lnTo>
                  <a:pt x="1200438" y="531861"/>
                </a:lnTo>
                <a:lnTo>
                  <a:pt x="1180980" y="527891"/>
                </a:lnTo>
                <a:lnTo>
                  <a:pt x="1161919" y="525113"/>
                </a:lnTo>
                <a:lnTo>
                  <a:pt x="1142064" y="521937"/>
                </a:lnTo>
                <a:lnTo>
                  <a:pt x="1122606" y="519952"/>
                </a:lnTo>
                <a:lnTo>
                  <a:pt x="1103148" y="518364"/>
                </a:lnTo>
                <a:lnTo>
                  <a:pt x="1083293" y="516777"/>
                </a:lnTo>
                <a:lnTo>
                  <a:pt x="1063041" y="515983"/>
                </a:lnTo>
                <a:lnTo>
                  <a:pt x="1043186" y="515586"/>
                </a:lnTo>
                <a:close/>
                <a:moveTo>
                  <a:pt x="803734" y="280988"/>
                </a:moveTo>
                <a:lnTo>
                  <a:pt x="862902" y="391340"/>
                </a:lnTo>
                <a:lnTo>
                  <a:pt x="884743" y="387371"/>
                </a:lnTo>
                <a:lnTo>
                  <a:pt x="906980" y="383798"/>
                </a:lnTo>
                <a:lnTo>
                  <a:pt x="929218" y="380622"/>
                </a:lnTo>
                <a:lnTo>
                  <a:pt x="951456" y="378241"/>
                </a:lnTo>
                <a:lnTo>
                  <a:pt x="974488" y="376256"/>
                </a:lnTo>
                <a:lnTo>
                  <a:pt x="997122" y="374668"/>
                </a:lnTo>
                <a:lnTo>
                  <a:pt x="1019757" y="373874"/>
                </a:lnTo>
                <a:lnTo>
                  <a:pt x="1043186" y="373477"/>
                </a:lnTo>
                <a:lnTo>
                  <a:pt x="1059865" y="373874"/>
                </a:lnTo>
                <a:lnTo>
                  <a:pt x="1076940" y="374271"/>
                </a:lnTo>
                <a:lnTo>
                  <a:pt x="1093618" y="375462"/>
                </a:lnTo>
                <a:lnTo>
                  <a:pt x="1110693" y="376256"/>
                </a:lnTo>
                <a:lnTo>
                  <a:pt x="1127372" y="377844"/>
                </a:lnTo>
                <a:lnTo>
                  <a:pt x="1144050" y="379432"/>
                </a:lnTo>
                <a:lnTo>
                  <a:pt x="1160331" y="381019"/>
                </a:lnTo>
                <a:lnTo>
                  <a:pt x="1176612" y="383798"/>
                </a:lnTo>
                <a:lnTo>
                  <a:pt x="1193291" y="386180"/>
                </a:lnTo>
                <a:lnTo>
                  <a:pt x="1209572" y="388958"/>
                </a:lnTo>
                <a:lnTo>
                  <a:pt x="1225853" y="392134"/>
                </a:lnTo>
                <a:lnTo>
                  <a:pt x="1241737" y="395310"/>
                </a:lnTo>
                <a:lnTo>
                  <a:pt x="1257621" y="399279"/>
                </a:lnTo>
                <a:lnTo>
                  <a:pt x="1273505" y="403249"/>
                </a:lnTo>
                <a:lnTo>
                  <a:pt x="1289389" y="407218"/>
                </a:lnTo>
                <a:lnTo>
                  <a:pt x="1304876" y="411982"/>
                </a:lnTo>
                <a:lnTo>
                  <a:pt x="1370398" y="304805"/>
                </a:lnTo>
                <a:lnTo>
                  <a:pt x="1611439" y="417142"/>
                </a:lnTo>
                <a:lnTo>
                  <a:pt x="1570140" y="539800"/>
                </a:lnTo>
                <a:lnTo>
                  <a:pt x="1592775" y="555678"/>
                </a:lnTo>
                <a:lnTo>
                  <a:pt x="1614615" y="572747"/>
                </a:lnTo>
                <a:lnTo>
                  <a:pt x="1636059" y="589815"/>
                </a:lnTo>
                <a:lnTo>
                  <a:pt x="1656708" y="608075"/>
                </a:lnTo>
                <a:lnTo>
                  <a:pt x="1676960" y="626732"/>
                </a:lnTo>
                <a:lnTo>
                  <a:pt x="1696815" y="645389"/>
                </a:lnTo>
                <a:lnTo>
                  <a:pt x="1715876" y="665236"/>
                </a:lnTo>
                <a:lnTo>
                  <a:pt x="1734540" y="685481"/>
                </a:lnTo>
                <a:lnTo>
                  <a:pt x="1752410" y="706519"/>
                </a:lnTo>
                <a:lnTo>
                  <a:pt x="1769882" y="728351"/>
                </a:lnTo>
                <a:lnTo>
                  <a:pt x="1786560" y="750184"/>
                </a:lnTo>
                <a:lnTo>
                  <a:pt x="1802841" y="772413"/>
                </a:lnTo>
                <a:lnTo>
                  <a:pt x="1818329" y="795436"/>
                </a:lnTo>
                <a:lnTo>
                  <a:pt x="1832624" y="818856"/>
                </a:lnTo>
                <a:lnTo>
                  <a:pt x="1846920" y="842673"/>
                </a:lnTo>
                <a:lnTo>
                  <a:pt x="1860024" y="866887"/>
                </a:lnTo>
                <a:lnTo>
                  <a:pt x="1994642" y="834337"/>
                </a:lnTo>
                <a:lnTo>
                  <a:pt x="2085975" y="1084019"/>
                </a:lnTo>
                <a:lnTo>
                  <a:pt x="1954931" y="1149516"/>
                </a:lnTo>
                <a:lnTo>
                  <a:pt x="1958108" y="1167776"/>
                </a:lnTo>
                <a:lnTo>
                  <a:pt x="1960491" y="1185638"/>
                </a:lnTo>
                <a:lnTo>
                  <a:pt x="1962476" y="1204295"/>
                </a:lnTo>
                <a:lnTo>
                  <a:pt x="1964462" y="1222952"/>
                </a:lnTo>
                <a:lnTo>
                  <a:pt x="1965653" y="1241212"/>
                </a:lnTo>
                <a:lnTo>
                  <a:pt x="1966447" y="1259868"/>
                </a:lnTo>
                <a:lnTo>
                  <a:pt x="1967242" y="1278922"/>
                </a:lnTo>
                <a:lnTo>
                  <a:pt x="1967242" y="1297975"/>
                </a:lnTo>
                <a:lnTo>
                  <a:pt x="1967242" y="1315441"/>
                </a:lnTo>
                <a:lnTo>
                  <a:pt x="1966845" y="1332907"/>
                </a:lnTo>
                <a:lnTo>
                  <a:pt x="1966050" y="1349976"/>
                </a:lnTo>
                <a:lnTo>
                  <a:pt x="1964859" y="1367839"/>
                </a:lnTo>
                <a:lnTo>
                  <a:pt x="1962873" y="1385305"/>
                </a:lnTo>
                <a:lnTo>
                  <a:pt x="1961285" y="1401977"/>
                </a:lnTo>
                <a:lnTo>
                  <a:pt x="1959300" y="1419442"/>
                </a:lnTo>
                <a:lnTo>
                  <a:pt x="1957314" y="1436114"/>
                </a:lnTo>
                <a:lnTo>
                  <a:pt x="1954137" y="1453183"/>
                </a:lnTo>
                <a:lnTo>
                  <a:pt x="1951357" y="1469855"/>
                </a:lnTo>
                <a:lnTo>
                  <a:pt x="1947784" y="1486527"/>
                </a:lnTo>
                <a:lnTo>
                  <a:pt x="1944210" y="1503199"/>
                </a:lnTo>
                <a:lnTo>
                  <a:pt x="1940239" y="1519871"/>
                </a:lnTo>
                <a:lnTo>
                  <a:pt x="1935871" y="1535749"/>
                </a:lnTo>
                <a:lnTo>
                  <a:pt x="1931899" y="1552024"/>
                </a:lnTo>
                <a:lnTo>
                  <a:pt x="1926737" y="1568299"/>
                </a:lnTo>
                <a:lnTo>
                  <a:pt x="2061355" y="1650468"/>
                </a:lnTo>
                <a:lnTo>
                  <a:pt x="1949372" y="1891020"/>
                </a:lnTo>
                <a:lnTo>
                  <a:pt x="1791723" y="1838623"/>
                </a:lnTo>
                <a:lnTo>
                  <a:pt x="1776633" y="1859264"/>
                </a:lnTo>
                <a:lnTo>
                  <a:pt x="1761146" y="1879112"/>
                </a:lnTo>
                <a:lnTo>
                  <a:pt x="1744468" y="1898165"/>
                </a:lnTo>
                <a:lnTo>
                  <a:pt x="1728186" y="1917219"/>
                </a:lnTo>
                <a:lnTo>
                  <a:pt x="1710714" y="1935876"/>
                </a:lnTo>
                <a:lnTo>
                  <a:pt x="1693241" y="1954135"/>
                </a:lnTo>
                <a:lnTo>
                  <a:pt x="1674975" y="1971204"/>
                </a:lnTo>
                <a:lnTo>
                  <a:pt x="1655914" y="1988670"/>
                </a:lnTo>
                <a:lnTo>
                  <a:pt x="1636853" y="2004945"/>
                </a:lnTo>
                <a:lnTo>
                  <a:pt x="1616998" y="2021220"/>
                </a:lnTo>
                <a:lnTo>
                  <a:pt x="1597143" y="2036701"/>
                </a:lnTo>
                <a:lnTo>
                  <a:pt x="1576494" y="2051388"/>
                </a:lnTo>
                <a:lnTo>
                  <a:pt x="1555844" y="2066075"/>
                </a:lnTo>
                <a:lnTo>
                  <a:pt x="1534401" y="2079572"/>
                </a:lnTo>
                <a:lnTo>
                  <a:pt x="1512957" y="2093068"/>
                </a:lnTo>
                <a:lnTo>
                  <a:pt x="1491117" y="2105770"/>
                </a:lnTo>
                <a:lnTo>
                  <a:pt x="1531621" y="2274474"/>
                </a:lnTo>
                <a:lnTo>
                  <a:pt x="1281844" y="2365376"/>
                </a:lnTo>
                <a:lnTo>
                  <a:pt x="1202821" y="2207787"/>
                </a:lnTo>
                <a:lnTo>
                  <a:pt x="1183363" y="2210962"/>
                </a:lnTo>
                <a:lnTo>
                  <a:pt x="1163508" y="2213741"/>
                </a:lnTo>
                <a:lnTo>
                  <a:pt x="1144050" y="2216123"/>
                </a:lnTo>
                <a:lnTo>
                  <a:pt x="1124195" y="2218504"/>
                </a:lnTo>
                <a:lnTo>
                  <a:pt x="1103943" y="2219695"/>
                </a:lnTo>
                <a:lnTo>
                  <a:pt x="1083690" y="2220886"/>
                </a:lnTo>
                <a:lnTo>
                  <a:pt x="1063438" y="2221680"/>
                </a:lnTo>
                <a:lnTo>
                  <a:pt x="1043186" y="2221680"/>
                </a:lnTo>
                <a:lnTo>
                  <a:pt x="1013007" y="2221283"/>
                </a:lnTo>
                <a:lnTo>
                  <a:pt x="983224" y="2220092"/>
                </a:lnTo>
                <a:lnTo>
                  <a:pt x="954235" y="2217711"/>
                </a:lnTo>
                <a:lnTo>
                  <a:pt x="924850" y="2214535"/>
                </a:lnTo>
                <a:lnTo>
                  <a:pt x="895862" y="2210565"/>
                </a:lnTo>
                <a:lnTo>
                  <a:pt x="867270" y="2205405"/>
                </a:lnTo>
                <a:lnTo>
                  <a:pt x="839076" y="2199451"/>
                </a:lnTo>
                <a:lnTo>
                  <a:pt x="810882" y="2192703"/>
                </a:lnTo>
                <a:lnTo>
                  <a:pt x="715180" y="2341162"/>
                </a:lnTo>
                <a:lnTo>
                  <a:pt x="474536" y="2229222"/>
                </a:lnTo>
                <a:lnTo>
                  <a:pt x="524968" y="2062900"/>
                </a:lnTo>
                <a:lnTo>
                  <a:pt x="504716" y="2049006"/>
                </a:lnTo>
                <a:lnTo>
                  <a:pt x="484464" y="2033525"/>
                </a:lnTo>
                <a:lnTo>
                  <a:pt x="465006" y="2018441"/>
                </a:lnTo>
                <a:lnTo>
                  <a:pt x="445945" y="2002960"/>
                </a:lnTo>
                <a:lnTo>
                  <a:pt x="427281" y="1986288"/>
                </a:lnTo>
                <a:lnTo>
                  <a:pt x="408617" y="1969616"/>
                </a:lnTo>
                <a:lnTo>
                  <a:pt x="390748" y="1952151"/>
                </a:lnTo>
                <a:lnTo>
                  <a:pt x="373672" y="1934685"/>
                </a:lnTo>
                <a:lnTo>
                  <a:pt x="356597" y="1916028"/>
                </a:lnTo>
                <a:lnTo>
                  <a:pt x="340316" y="1897371"/>
                </a:lnTo>
                <a:lnTo>
                  <a:pt x="324432" y="1878715"/>
                </a:lnTo>
                <a:lnTo>
                  <a:pt x="308548" y="1858867"/>
                </a:lnTo>
                <a:lnTo>
                  <a:pt x="293855" y="1839020"/>
                </a:lnTo>
                <a:lnTo>
                  <a:pt x="279559" y="1818775"/>
                </a:lnTo>
                <a:lnTo>
                  <a:pt x="265661" y="1797737"/>
                </a:lnTo>
                <a:lnTo>
                  <a:pt x="252556" y="1776301"/>
                </a:lnTo>
                <a:lnTo>
                  <a:pt x="91333" y="1811630"/>
                </a:lnTo>
                <a:lnTo>
                  <a:pt x="0" y="1562345"/>
                </a:lnTo>
                <a:lnTo>
                  <a:pt x="138191" y="1488512"/>
                </a:lnTo>
                <a:lnTo>
                  <a:pt x="133426" y="1465092"/>
                </a:lnTo>
                <a:lnTo>
                  <a:pt x="129852" y="1441672"/>
                </a:lnTo>
                <a:lnTo>
                  <a:pt x="126278" y="1418251"/>
                </a:lnTo>
                <a:lnTo>
                  <a:pt x="123498" y="1394434"/>
                </a:lnTo>
                <a:lnTo>
                  <a:pt x="121513" y="1370220"/>
                </a:lnTo>
                <a:lnTo>
                  <a:pt x="119527" y="1346403"/>
                </a:lnTo>
                <a:lnTo>
                  <a:pt x="118733" y="1322189"/>
                </a:lnTo>
                <a:lnTo>
                  <a:pt x="118336" y="1297975"/>
                </a:lnTo>
                <a:lnTo>
                  <a:pt x="118733" y="1269395"/>
                </a:lnTo>
                <a:lnTo>
                  <a:pt x="119924" y="1240418"/>
                </a:lnTo>
                <a:lnTo>
                  <a:pt x="122704" y="1211837"/>
                </a:lnTo>
                <a:lnTo>
                  <a:pt x="125484" y="1184051"/>
                </a:lnTo>
                <a:lnTo>
                  <a:pt x="129455" y="1155867"/>
                </a:lnTo>
                <a:lnTo>
                  <a:pt x="134220" y="1128478"/>
                </a:lnTo>
                <a:lnTo>
                  <a:pt x="139780" y="1101088"/>
                </a:lnTo>
                <a:lnTo>
                  <a:pt x="146133" y="1074095"/>
                </a:lnTo>
                <a:lnTo>
                  <a:pt x="24223" y="995896"/>
                </a:lnTo>
                <a:lnTo>
                  <a:pt x="136603" y="755344"/>
                </a:lnTo>
                <a:lnTo>
                  <a:pt x="268043" y="794642"/>
                </a:lnTo>
                <a:lnTo>
                  <a:pt x="283530" y="772016"/>
                </a:lnTo>
                <a:lnTo>
                  <a:pt x="299017" y="750184"/>
                </a:lnTo>
                <a:lnTo>
                  <a:pt x="315696" y="728351"/>
                </a:lnTo>
                <a:lnTo>
                  <a:pt x="332771" y="707313"/>
                </a:lnTo>
                <a:lnTo>
                  <a:pt x="350243" y="686274"/>
                </a:lnTo>
                <a:lnTo>
                  <a:pt x="368907" y="666824"/>
                </a:lnTo>
                <a:lnTo>
                  <a:pt x="387571" y="646976"/>
                </a:lnTo>
                <a:lnTo>
                  <a:pt x="407426" y="627923"/>
                </a:lnTo>
                <a:lnTo>
                  <a:pt x="427281" y="609266"/>
                </a:lnTo>
                <a:lnTo>
                  <a:pt x="447930" y="591403"/>
                </a:lnTo>
                <a:lnTo>
                  <a:pt x="468977" y="574334"/>
                </a:lnTo>
                <a:lnTo>
                  <a:pt x="490420" y="557662"/>
                </a:lnTo>
                <a:lnTo>
                  <a:pt x="512261" y="541784"/>
                </a:lnTo>
                <a:lnTo>
                  <a:pt x="535293" y="526303"/>
                </a:lnTo>
                <a:lnTo>
                  <a:pt x="557928" y="511616"/>
                </a:lnTo>
                <a:lnTo>
                  <a:pt x="581754" y="497723"/>
                </a:lnTo>
                <a:lnTo>
                  <a:pt x="554354" y="371890"/>
                </a:lnTo>
                <a:lnTo>
                  <a:pt x="803734" y="280988"/>
                </a:lnTo>
                <a:close/>
                <a:moveTo>
                  <a:pt x="2013752" y="186531"/>
                </a:moveTo>
                <a:lnTo>
                  <a:pt x="2001871" y="186928"/>
                </a:lnTo>
                <a:lnTo>
                  <a:pt x="1989594" y="188119"/>
                </a:lnTo>
                <a:lnTo>
                  <a:pt x="1978109" y="190103"/>
                </a:lnTo>
                <a:lnTo>
                  <a:pt x="1966624" y="192881"/>
                </a:lnTo>
                <a:lnTo>
                  <a:pt x="1955139" y="196453"/>
                </a:lnTo>
                <a:lnTo>
                  <a:pt x="1944050" y="200819"/>
                </a:lnTo>
                <a:lnTo>
                  <a:pt x="1932962" y="205978"/>
                </a:lnTo>
                <a:lnTo>
                  <a:pt x="1922269" y="211534"/>
                </a:lnTo>
                <a:lnTo>
                  <a:pt x="1914348" y="216297"/>
                </a:lnTo>
                <a:lnTo>
                  <a:pt x="1906823" y="221853"/>
                </a:lnTo>
                <a:lnTo>
                  <a:pt x="1899695" y="227409"/>
                </a:lnTo>
                <a:lnTo>
                  <a:pt x="1892962" y="233363"/>
                </a:lnTo>
                <a:lnTo>
                  <a:pt x="1886230" y="239713"/>
                </a:lnTo>
                <a:lnTo>
                  <a:pt x="1880289" y="246063"/>
                </a:lnTo>
                <a:lnTo>
                  <a:pt x="1874349" y="252809"/>
                </a:lnTo>
                <a:lnTo>
                  <a:pt x="1869200" y="259953"/>
                </a:lnTo>
                <a:lnTo>
                  <a:pt x="1864052" y="267097"/>
                </a:lnTo>
                <a:lnTo>
                  <a:pt x="1859300" y="274241"/>
                </a:lnTo>
                <a:lnTo>
                  <a:pt x="1855339" y="281781"/>
                </a:lnTo>
                <a:lnTo>
                  <a:pt x="1850983" y="289719"/>
                </a:lnTo>
                <a:lnTo>
                  <a:pt x="1847419" y="297656"/>
                </a:lnTo>
                <a:lnTo>
                  <a:pt x="1844646" y="305594"/>
                </a:lnTo>
                <a:lnTo>
                  <a:pt x="1841874" y="313928"/>
                </a:lnTo>
                <a:lnTo>
                  <a:pt x="1839102" y="322263"/>
                </a:lnTo>
                <a:lnTo>
                  <a:pt x="1837518" y="330597"/>
                </a:lnTo>
                <a:lnTo>
                  <a:pt x="1835934" y="339328"/>
                </a:lnTo>
                <a:lnTo>
                  <a:pt x="1834350" y="348059"/>
                </a:lnTo>
                <a:lnTo>
                  <a:pt x="1833557" y="356791"/>
                </a:lnTo>
                <a:lnTo>
                  <a:pt x="1833557" y="365125"/>
                </a:lnTo>
                <a:lnTo>
                  <a:pt x="1833557" y="373856"/>
                </a:lnTo>
                <a:lnTo>
                  <a:pt x="1833953" y="382984"/>
                </a:lnTo>
                <a:lnTo>
                  <a:pt x="1835142" y="391716"/>
                </a:lnTo>
                <a:lnTo>
                  <a:pt x="1836726" y="400050"/>
                </a:lnTo>
                <a:lnTo>
                  <a:pt x="1838310" y="409178"/>
                </a:lnTo>
                <a:lnTo>
                  <a:pt x="1840290" y="417513"/>
                </a:lnTo>
                <a:lnTo>
                  <a:pt x="1843458" y="426244"/>
                </a:lnTo>
                <a:lnTo>
                  <a:pt x="1846230" y="434578"/>
                </a:lnTo>
                <a:lnTo>
                  <a:pt x="1850191" y="443310"/>
                </a:lnTo>
                <a:lnTo>
                  <a:pt x="1853755" y="451247"/>
                </a:lnTo>
                <a:lnTo>
                  <a:pt x="1858507" y="459581"/>
                </a:lnTo>
                <a:lnTo>
                  <a:pt x="1864844" y="469503"/>
                </a:lnTo>
                <a:lnTo>
                  <a:pt x="1871973" y="479028"/>
                </a:lnTo>
                <a:lnTo>
                  <a:pt x="1879497" y="488156"/>
                </a:lnTo>
                <a:lnTo>
                  <a:pt x="1887418" y="496888"/>
                </a:lnTo>
                <a:lnTo>
                  <a:pt x="1896527" y="504428"/>
                </a:lnTo>
                <a:lnTo>
                  <a:pt x="1905239" y="511969"/>
                </a:lnTo>
                <a:lnTo>
                  <a:pt x="1914744" y="518716"/>
                </a:lnTo>
                <a:lnTo>
                  <a:pt x="1924645" y="524669"/>
                </a:lnTo>
                <a:lnTo>
                  <a:pt x="1934942" y="529828"/>
                </a:lnTo>
                <a:lnTo>
                  <a:pt x="1945635" y="534988"/>
                </a:lnTo>
                <a:lnTo>
                  <a:pt x="1956723" y="538956"/>
                </a:lnTo>
                <a:lnTo>
                  <a:pt x="1967812" y="542131"/>
                </a:lnTo>
                <a:lnTo>
                  <a:pt x="1979297" y="545306"/>
                </a:lnTo>
                <a:lnTo>
                  <a:pt x="1990782" y="546894"/>
                </a:lnTo>
                <a:lnTo>
                  <a:pt x="2002267" y="548085"/>
                </a:lnTo>
                <a:lnTo>
                  <a:pt x="2014544" y="548481"/>
                </a:lnTo>
                <a:lnTo>
                  <a:pt x="2026425" y="548085"/>
                </a:lnTo>
                <a:lnTo>
                  <a:pt x="2038306" y="546894"/>
                </a:lnTo>
                <a:lnTo>
                  <a:pt x="2049791" y="544910"/>
                </a:lnTo>
                <a:lnTo>
                  <a:pt x="2061672" y="542131"/>
                </a:lnTo>
                <a:lnTo>
                  <a:pt x="2073157" y="538560"/>
                </a:lnTo>
                <a:lnTo>
                  <a:pt x="2084246" y="534194"/>
                </a:lnTo>
                <a:lnTo>
                  <a:pt x="2095335" y="529035"/>
                </a:lnTo>
                <a:lnTo>
                  <a:pt x="2106028" y="523081"/>
                </a:lnTo>
                <a:lnTo>
                  <a:pt x="2113552" y="518716"/>
                </a:lnTo>
                <a:lnTo>
                  <a:pt x="2121077" y="513556"/>
                </a:lnTo>
                <a:lnTo>
                  <a:pt x="2128206" y="508000"/>
                </a:lnTo>
                <a:lnTo>
                  <a:pt x="2134938" y="502047"/>
                </a:lnTo>
                <a:lnTo>
                  <a:pt x="2141275" y="496491"/>
                </a:lnTo>
                <a:lnTo>
                  <a:pt x="2147215" y="490141"/>
                </a:lnTo>
                <a:lnTo>
                  <a:pt x="2153156" y="483394"/>
                </a:lnTo>
                <a:lnTo>
                  <a:pt x="2158304" y="476647"/>
                </a:lnTo>
                <a:lnTo>
                  <a:pt x="2163452" y="469503"/>
                </a:lnTo>
                <a:lnTo>
                  <a:pt x="2168601" y="461566"/>
                </a:lnTo>
                <a:lnTo>
                  <a:pt x="2172957" y="454025"/>
                </a:lnTo>
                <a:lnTo>
                  <a:pt x="2176917" y="446485"/>
                </a:lnTo>
                <a:lnTo>
                  <a:pt x="2180482" y="438150"/>
                </a:lnTo>
                <a:lnTo>
                  <a:pt x="2183650" y="430213"/>
                </a:lnTo>
                <a:lnTo>
                  <a:pt x="2186818" y="421481"/>
                </a:lnTo>
                <a:lnTo>
                  <a:pt x="2189195" y="412750"/>
                </a:lnTo>
                <a:lnTo>
                  <a:pt x="2191175" y="404019"/>
                </a:lnTo>
                <a:lnTo>
                  <a:pt x="2192363" y="395288"/>
                </a:lnTo>
                <a:lnTo>
                  <a:pt x="2193947" y="386159"/>
                </a:lnTo>
                <a:lnTo>
                  <a:pt x="2194739" y="377428"/>
                </a:lnTo>
                <a:lnTo>
                  <a:pt x="2194739" y="368697"/>
                </a:lnTo>
                <a:lnTo>
                  <a:pt x="2194739" y="359569"/>
                </a:lnTo>
                <a:lnTo>
                  <a:pt x="2194343" y="351234"/>
                </a:lnTo>
                <a:lnTo>
                  <a:pt x="2192759" y="342503"/>
                </a:lnTo>
                <a:lnTo>
                  <a:pt x="2191571" y="333375"/>
                </a:lnTo>
                <a:lnTo>
                  <a:pt x="2189591" y="325041"/>
                </a:lnTo>
                <a:lnTo>
                  <a:pt x="2187610" y="316706"/>
                </a:lnTo>
                <a:lnTo>
                  <a:pt x="2184838" y="308372"/>
                </a:lnTo>
                <a:lnTo>
                  <a:pt x="2181670" y="299641"/>
                </a:lnTo>
                <a:lnTo>
                  <a:pt x="2178106" y="291703"/>
                </a:lnTo>
                <a:lnTo>
                  <a:pt x="2174145" y="283766"/>
                </a:lnTo>
                <a:lnTo>
                  <a:pt x="2169789" y="275828"/>
                </a:lnTo>
                <a:lnTo>
                  <a:pt x="2163452" y="265509"/>
                </a:lnTo>
                <a:lnTo>
                  <a:pt x="2156324" y="255984"/>
                </a:lnTo>
                <a:lnTo>
                  <a:pt x="2148799" y="247253"/>
                </a:lnTo>
                <a:lnTo>
                  <a:pt x="2140879" y="238522"/>
                </a:lnTo>
                <a:lnTo>
                  <a:pt x="2131770" y="230584"/>
                </a:lnTo>
                <a:lnTo>
                  <a:pt x="2123057" y="223441"/>
                </a:lnTo>
                <a:lnTo>
                  <a:pt x="2113552" y="216694"/>
                </a:lnTo>
                <a:lnTo>
                  <a:pt x="2103255" y="210344"/>
                </a:lnTo>
                <a:lnTo>
                  <a:pt x="2093355" y="204788"/>
                </a:lnTo>
                <a:lnTo>
                  <a:pt x="2082662" y="200422"/>
                </a:lnTo>
                <a:lnTo>
                  <a:pt x="2071969" y="196056"/>
                </a:lnTo>
                <a:lnTo>
                  <a:pt x="2060484" y="192881"/>
                </a:lnTo>
                <a:lnTo>
                  <a:pt x="2048999" y="190103"/>
                </a:lnTo>
                <a:lnTo>
                  <a:pt x="2037118" y="188119"/>
                </a:lnTo>
                <a:lnTo>
                  <a:pt x="2025633" y="186928"/>
                </a:lnTo>
                <a:lnTo>
                  <a:pt x="2013752" y="186531"/>
                </a:lnTo>
                <a:close/>
                <a:moveTo>
                  <a:pt x="2066028" y="0"/>
                </a:moveTo>
                <a:lnTo>
                  <a:pt x="2156324" y="23812"/>
                </a:lnTo>
                <a:lnTo>
                  <a:pt x="2146027" y="100013"/>
                </a:lnTo>
                <a:lnTo>
                  <a:pt x="2140916" y="118533"/>
                </a:lnTo>
                <a:lnTo>
                  <a:pt x="2134542" y="115094"/>
                </a:lnTo>
                <a:lnTo>
                  <a:pt x="2132671" y="114357"/>
                </a:lnTo>
                <a:lnTo>
                  <a:pt x="2132562" y="114300"/>
                </a:lnTo>
                <a:lnTo>
                  <a:pt x="2123453" y="110728"/>
                </a:lnTo>
                <a:lnTo>
                  <a:pt x="2132671" y="114357"/>
                </a:lnTo>
                <a:lnTo>
                  <a:pt x="2140879" y="118666"/>
                </a:lnTo>
                <a:lnTo>
                  <a:pt x="2140916" y="118533"/>
                </a:lnTo>
                <a:lnTo>
                  <a:pt x="2144839" y="120650"/>
                </a:lnTo>
                <a:lnTo>
                  <a:pt x="2153552" y="125413"/>
                </a:lnTo>
                <a:lnTo>
                  <a:pt x="2167413" y="133747"/>
                </a:lnTo>
                <a:lnTo>
                  <a:pt x="2174145" y="138113"/>
                </a:lnTo>
                <a:lnTo>
                  <a:pt x="2180878" y="142875"/>
                </a:lnTo>
                <a:lnTo>
                  <a:pt x="2181274" y="143272"/>
                </a:lnTo>
                <a:lnTo>
                  <a:pt x="2187610" y="148034"/>
                </a:lnTo>
                <a:lnTo>
                  <a:pt x="2193947" y="153194"/>
                </a:lnTo>
                <a:lnTo>
                  <a:pt x="2205432" y="163909"/>
                </a:lnTo>
                <a:lnTo>
                  <a:pt x="2212560" y="170656"/>
                </a:lnTo>
                <a:lnTo>
                  <a:pt x="2221273" y="180181"/>
                </a:lnTo>
                <a:lnTo>
                  <a:pt x="2226433" y="186128"/>
                </a:lnTo>
                <a:lnTo>
                  <a:pt x="2226422" y="186134"/>
                </a:lnTo>
                <a:lnTo>
                  <a:pt x="2229194" y="189309"/>
                </a:lnTo>
                <a:lnTo>
                  <a:pt x="2226433" y="186128"/>
                </a:lnTo>
                <a:lnTo>
                  <a:pt x="2244639" y="175419"/>
                </a:lnTo>
                <a:lnTo>
                  <a:pt x="2315925" y="143669"/>
                </a:lnTo>
                <a:lnTo>
                  <a:pt x="2363053" y="224234"/>
                </a:lnTo>
                <a:lnTo>
                  <a:pt x="2302064" y="270669"/>
                </a:lnTo>
                <a:lnTo>
                  <a:pt x="2280282" y="283369"/>
                </a:lnTo>
                <a:lnTo>
                  <a:pt x="2284242" y="296466"/>
                </a:lnTo>
                <a:lnTo>
                  <a:pt x="2287015" y="309166"/>
                </a:lnTo>
                <a:lnTo>
                  <a:pt x="2289787" y="322263"/>
                </a:lnTo>
                <a:lnTo>
                  <a:pt x="2291371" y="335359"/>
                </a:lnTo>
                <a:lnTo>
                  <a:pt x="2292559" y="348456"/>
                </a:lnTo>
                <a:lnTo>
                  <a:pt x="2293351" y="361553"/>
                </a:lnTo>
                <a:lnTo>
                  <a:pt x="2293351" y="374650"/>
                </a:lnTo>
                <a:lnTo>
                  <a:pt x="2292559" y="387350"/>
                </a:lnTo>
                <a:lnTo>
                  <a:pt x="2318301" y="394097"/>
                </a:lnTo>
                <a:lnTo>
                  <a:pt x="2390775" y="422275"/>
                </a:lnTo>
                <a:lnTo>
                  <a:pt x="2367409" y="512763"/>
                </a:lnTo>
                <a:lnTo>
                  <a:pt x="2291371" y="502047"/>
                </a:lnTo>
                <a:lnTo>
                  <a:pt x="2262857" y="494506"/>
                </a:lnTo>
                <a:lnTo>
                  <a:pt x="2256916" y="506016"/>
                </a:lnTo>
                <a:lnTo>
                  <a:pt x="2250183" y="517128"/>
                </a:lnTo>
                <a:lnTo>
                  <a:pt x="2243451" y="527447"/>
                </a:lnTo>
                <a:lnTo>
                  <a:pt x="2235926" y="537766"/>
                </a:lnTo>
                <a:lnTo>
                  <a:pt x="2228006" y="547688"/>
                </a:lnTo>
                <a:lnTo>
                  <a:pt x="2219293" y="557610"/>
                </a:lnTo>
                <a:lnTo>
                  <a:pt x="2210580" y="566738"/>
                </a:lnTo>
                <a:lnTo>
                  <a:pt x="2201075" y="575469"/>
                </a:lnTo>
                <a:lnTo>
                  <a:pt x="2216125" y="601266"/>
                </a:lnTo>
                <a:lnTo>
                  <a:pt x="2247807" y="671910"/>
                </a:lnTo>
                <a:lnTo>
                  <a:pt x="2167413" y="719932"/>
                </a:lnTo>
                <a:lnTo>
                  <a:pt x="2121077" y="658416"/>
                </a:lnTo>
                <a:lnTo>
                  <a:pt x="2105632" y="632222"/>
                </a:lnTo>
                <a:lnTo>
                  <a:pt x="2110780" y="629841"/>
                </a:lnTo>
                <a:lnTo>
                  <a:pt x="2115929" y="627857"/>
                </a:lnTo>
                <a:lnTo>
                  <a:pt x="2104048" y="632222"/>
                </a:lnTo>
                <a:lnTo>
                  <a:pt x="2092563" y="635794"/>
                </a:lnTo>
                <a:lnTo>
                  <a:pt x="2083058" y="638969"/>
                </a:lnTo>
                <a:lnTo>
                  <a:pt x="2067217" y="642541"/>
                </a:lnTo>
                <a:lnTo>
                  <a:pt x="2059296" y="643732"/>
                </a:lnTo>
                <a:lnTo>
                  <a:pt x="2050583" y="644922"/>
                </a:lnTo>
                <a:lnTo>
                  <a:pt x="2048999" y="644922"/>
                </a:lnTo>
                <a:lnTo>
                  <a:pt x="2033554" y="646907"/>
                </a:lnTo>
                <a:lnTo>
                  <a:pt x="2018505" y="647303"/>
                </a:lnTo>
                <a:lnTo>
                  <a:pt x="2014544" y="647700"/>
                </a:lnTo>
                <a:lnTo>
                  <a:pt x="2008208" y="647303"/>
                </a:lnTo>
                <a:lnTo>
                  <a:pt x="2002617" y="647117"/>
                </a:lnTo>
                <a:lnTo>
                  <a:pt x="1994743" y="646510"/>
                </a:lnTo>
                <a:lnTo>
                  <a:pt x="1984842" y="645716"/>
                </a:lnTo>
                <a:lnTo>
                  <a:pt x="1996327" y="646907"/>
                </a:lnTo>
                <a:lnTo>
                  <a:pt x="2002617" y="647117"/>
                </a:lnTo>
                <a:lnTo>
                  <a:pt x="2005039" y="647303"/>
                </a:lnTo>
                <a:lnTo>
                  <a:pt x="1994347" y="687785"/>
                </a:lnTo>
                <a:lnTo>
                  <a:pt x="1970189" y="747713"/>
                </a:lnTo>
                <a:lnTo>
                  <a:pt x="1879497" y="724297"/>
                </a:lnTo>
                <a:lnTo>
                  <a:pt x="1886230" y="662385"/>
                </a:lnTo>
                <a:lnTo>
                  <a:pt x="1896923" y="621507"/>
                </a:lnTo>
                <a:lnTo>
                  <a:pt x="1904447" y="625078"/>
                </a:lnTo>
                <a:lnTo>
                  <a:pt x="1893754" y="619919"/>
                </a:lnTo>
                <a:lnTo>
                  <a:pt x="1883061" y="614363"/>
                </a:lnTo>
                <a:lnTo>
                  <a:pt x="1874745" y="609997"/>
                </a:lnTo>
                <a:lnTo>
                  <a:pt x="1860884" y="601663"/>
                </a:lnTo>
                <a:lnTo>
                  <a:pt x="1854151" y="596900"/>
                </a:lnTo>
                <a:lnTo>
                  <a:pt x="1847419" y="592535"/>
                </a:lnTo>
                <a:lnTo>
                  <a:pt x="1846627" y="592138"/>
                </a:lnTo>
                <a:lnTo>
                  <a:pt x="1840290" y="586978"/>
                </a:lnTo>
                <a:lnTo>
                  <a:pt x="1834350" y="581819"/>
                </a:lnTo>
                <a:lnTo>
                  <a:pt x="1822469" y="571103"/>
                </a:lnTo>
                <a:lnTo>
                  <a:pt x="1815736" y="564356"/>
                </a:lnTo>
                <a:lnTo>
                  <a:pt x="1809516" y="557841"/>
                </a:lnTo>
                <a:lnTo>
                  <a:pt x="1805439" y="553244"/>
                </a:lnTo>
                <a:lnTo>
                  <a:pt x="1799103" y="545703"/>
                </a:lnTo>
                <a:lnTo>
                  <a:pt x="1807023" y="555228"/>
                </a:lnTo>
                <a:lnTo>
                  <a:pt x="1809516" y="557841"/>
                </a:lnTo>
                <a:lnTo>
                  <a:pt x="1811776" y="560388"/>
                </a:lnTo>
                <a:lnTo>
                  <a:pt x="1779697" y="579438"/>
                </a:lnTo>
                <a:lnTo>
                  <a:pt x="1720292" y="604044"/>
                </a:lnTo>
                <a:lnTo>
                  <a:pt x="1673164" y="523875"/>
                </a:lnTo>
                <a:lnTo>
                  <a:pt x="1721480" y="484585"/>
                </a:lnTo>
                <a:lnTo>
                  <a:pt x="1752767" y="465931"/>
                </a:lnTo>
                <a:lnTo>
                  <a:pt x="1748410" y="452835"/>
                </a:lnTo>
                <a:lnTo>
                  <a:pt x="1744450" y="439341"/>
                </a:lnTo>
                <a:lnTo>
                  <a:pt x="1741282" y="425847"/>
                </a:lnTo>
                <a:lnTo>
                  <a:pt x="1738510" y="412353"/>
                </a:lnTo>
                <a:lnTo>
                  <a:pt x="1736530" y="398860"/>
                </a:lnTo>
                <a:lnTo>
                  <a:pt x="1735737" y="385366"/>
                </a:lnTo>
                <a:lnTo>
                  <a:pt x="1734945" y="371475"/>
                </a:lnTo>
                <a:lnTo>
                  <a:pt x="1735341" y="357981"/>
                </a:lnTo>
                <a:lnTo>
                  <a:pt x="1704451" y="350441"/>
                </a:lnTo>
                <a:lnTo>
                  <a:pt x="1644650" y="325438"/>
                </a:lnTo>
                <a:lnTo>
                  <a:pt x="1668412" y="235347"/>
                </a:lnTo>
                <a:lnTo>
                  <a:pt x="1730193" y="242094"/>
                </a:lnTo>
                <a:lnTo>
                  <a:pt x="1760687" y="250031"/>
                </a:lnTo>
                <a:lnTo>
                  <a:pt x="1766628" y="237331"/>
                </a:lnTo>
                <a:lnTo>
                  <a:pt x="1773361" y="225028"/>
                </a:lnTo>
                <a:lnTo>
                  <a:pt x="1781281" y="213519"/>
                </a:lnTo>
                <a:lnTo>
                  <a:pt x="1789202" y="201613"/>
                </a:lnTo>
                <a:lnTo>
                  <a:pt x="1797915" y="190500"/>
                </a:lnTo>
                <a:lnTo>
                  <a:pt x="1807023" y="179784"/>
                </a:lnTo>
                <a:lnTo>
                  <a:pt x="1816924" y="169069"/>
                </a:lnTo>
                <a:lnTo>
                  <a:pt x="1827221" y="159544"/>
                </a:lnTo>
                <a:lnTo>
                  <a:pt x="1812964" y="135334"/>
                </a:lnTo>
                <a:lnTo>
                  <a:pt x="1788410" y="75406"/>
                </a:lnTo>
                <a:lnTo>
                  <a:pt x="1868804" y="27781"/>
                </a:lnTo>
                <a:lnTo>
                  <a:pt x="1907219" y="76994"/>
                </a:lnTo>
                <a:lnTo>
                  <a:pt x="1923061" y="102791"/>
                </a:lnTo>
                <a:lnTo>
                  <a:pt x="1917516" y="105172"/>
                </a:lnTo>
                <a:lnTo>
                  <a:pt x="1912368" y="107156"/>
                </a:lnTo>
                <a:lnTo>
                  <a:pt x="1924249" y="102791"/>
                </a:lnTo>
                <a:lnTo>
                  <a:pt x="1935734" y="99219"/>
                </a:lnTo>
                <a:lnTo>
                  <a:pt x="1945239" y="96044"/>
                </a:lnTo>
                <a:lnTo>
                  <a:pt x="1961080" y="92869"/>
                </a:lnTo>
                <a:lnTo>
                  <a:pt x="1969001" y="91281"/>
                </a:lnTo>
                <a:lnTo>
                  <a:pt x="1977317" y="89694"/>
                </a:lnTo>
                <a:lnTo>
                  <a:pt x="1979297" y="89694"/>
                </a:lnTo>
                <a:lnTo>
                  <a:pt x="1994347" y="88106"/>
                </a:lnTo>
                <a:lnTo>
                  <a:pt x="2009792" y="87709"/>
                </a:lnTo>
                <a:lnTo>
                  <a:pt x="2013752" y="87709"/>
                </a:lnTo>
                <a:lnTo>
                  <a:pt x="2019693" y="87709"/>
                </a:lnTo>
                <a:lnTo>
                  <a:pt x="2031970" y="88503"/>
                </a:lnTo>
                <a:lnTo>
                  <a:pt x="2043455" y="89297"/>
                </a:lnTo>
                <a:lnTo>
                  <a:pt x="2034346" y="88503"/>
                </a:lnTo>
                <a:lnTo>
                  <a:pt x="2038306" y="72628"/>
                </a:lnTo>
                <a:lnTo>
                  <a:pt x="2066028" y="0"/>
                </a:lnTo>
                <a:close/>
              </a:path>
            </a:pathLst>
          </a:custGeom>
          <a:solidFill>
            <a:schemeClr val="bg1"/>
          </a:solidFill>
          <a:ln>
            <a:noFill/>
          </a:ln>
          <a:extLst/>
        </p:spPr>
        <p:txBody>
          <a:bodyPr anchor="ctr">
            <a:scene3d>
              <a:camera prst="orthographicFront"/>
              <a:lightRig rig="threePt" dir="t"/>
            </a:scene3d>
            <a:sp3d contourW="12700">
              <a:contourClr>
                <a:srgbClr val="FFFFFF"/>
              </a:contourClr>
            </a:sp3d>
          </a:bodyPr>
          <a:lstStyle/>
          <a:p>
            <a:pPr algn="ctr">
              <a:defRPr/>
            </a:pPr>
            <a:endParaRPr lang="zh-CN" altLang="en-US">
              <a:solidFill>
                <a:srgbClr val="1C666E"/>
              </a:solidFill>
              <a:ea typeface="宋体" panose="02010600030101010101" pitchFamily="2" charset="-122"/>
            </a:endParaRPr>
          </a:p>
        </p:txBody>
      </p:sp>
      <p:sp>
        <p:nvSpPr>
          <p:cNvPr id="32" name="矩形 47"/>
          <p:cNvSpPr>
            <a:spLocks noChangeArrowheads="1"/>
          </p:cNvSpPr>
          <p:nvPr/>
        </p:nvSpPr>
        <p:spPr bwMode="auto">
          <a:xfrm>
            <a:off x="6021643" y="1539998"/>
            <a:ext cx="4652394" cy="90947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68573" tIns="34287" rIns="68573" bIns="34287">
            <a:spAutoFit/>
          </a:bodyPr>
          <a:lstStyle/>
          <a:p>
            <a:pPr>
              <a:lnSpc>
                <a:spcPct val="130000"/>
              </a:lnSpc>
              <a:spcBef>
                <a:spcPct val="0"/>
              </a:spcBef>
            </a:pPr>
            <a:r>
              <a:rPr lang="zh-CN" altLang="en-US" sz="1400" dirty="0">
                <a:solidFill>
                  <a:schemeClr val="tx1">
                    <a:lumMod val="65000"/>
                    <a:lumOff val="35000"/>
                  </a:schemeClr>
                </a:solidFill>
                <a:latin typeface="微软雅黑" pitchFamily="34" charset="-122"/>
                <a:ea typeface="微软雅黑" pitchFamily="34" charset="-122"/>
                <a:sym typeface="微软雅黑" pitchFamily="34" charset="-122"/>
              </a:rPr>
              <a:t>右键点击图片选择设置图片格式可直接替换图片，在此录入上述图表的描述说明。您可以点击文字框输入您的描述说明，或者通过复制</a:t>
            </a:r>
            <a:r>
              <a:rPr lang="zh-CN" altLang="en-US" sz="1400" dirty="0" smtClean="0">
                <a:solidFill>
                  <a:schemeClr val="tx1">
                    <a:lumMod val="65000"/>
                    <a:lumOff val="35000"/>
                  </a:schemeClr>
                </a:solidFill>
                <a:latin typeface="微软雅黑" pitchFamily="34" charset="-122"/>
                <a:ea typeface="微软雅黑" pitchFamily="34" charset="-122"/>
                <a:sym typeface="微软雅黑" pitchFamily="34" charset="-122"/>
              </a:rPr>
              <a:t>粘贴。</a:t>
            </a:r>
            <a:endParaRPr lang="en-US" altLang="zh-CN" sz="1400" dirty="0">
              <a:solidFill>
                <a:schemeClr val="tx1">
                  <a:lumMod val="65000"/>
                  <a:lumOff val="35000"/>
                </a:schemeClr>
              </a:solidFill>
              <a:latin typeface="微软雅黑" pitchFamily="34" charset="-122"/>
              <a:ea typeface="微软雅黑" pitchFamily="34" charset="-122"/>
              <a:sym typeface="微软雅黑" pitchFamily="34" charset="-122"/>
            </a:endParaRPr>
          </a:p>
        </p:txBody>
      </p:sp>
      <p:sp>
        <p:nvSpPr>
          <p:cNvPr id="33" name="矩形 3"/>
          <p:cNvSpPr>
            <a:spLocks noChangeArrowheads="1"/>
          </p:cNvSpPr>
          <p:nvPr/>
        </p:nvSpPr>
        <p:spPr bwMode="auto">
          <a:xfrm>
            <a:off x="6038166" y="1081734"/>
            <a:ext cx="1523480" cy="34624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68573" tIns="34287" rIns="68573" bIns="34287">
            <a:spAutoFit/>
          </a:bodyPr>
          <a:lstStyle/>
          <a:p>
            <a:pPr>
              <a:spcBef>
                <a:spcPct val="0"/>
              </a:spcBef>
              <a:buFont typeface="Arial" charset="0"/>
              <a:buNone/>
            </a:pPr>
            <a:r>
              <a:rPr lang="zh-CN" altLang="en-US" b="1" dirty="0" smtClean="0">
                <a:solidFill>
                  <a:schemeClr val="tx1">
                    <a:lumMod val="65000"/>
                    <a:lumOff val="35000"/>
                  </a:schemeClr>
                </a:solidFill>
                <a:latin typeface="微软雅黑" panose="020B0503020204020204" pitchFamily="34" charset="-122"/>
                <a:ea typeface="微软雅黑" panose="020B0503020204020204" pitchFamily="34" charset="-122"/>
                <a:cs typeface="Arial" panose="020B0604020202020204" pitchFamily="34" charset="0"/>
              </a:rPr>
              <a:t>点击输入标题</a:t>
            </a:r>
            <a:endParaRPr lang="zh-CN" altLang="en-US" b="1" dirty="0">
              <a:solidFill>
                <a:schemeClr val="tx1">
                  <a:lumMod val="65000"/>
                  <a:lumOff val="35000"/>
                </a:schemeClr>
              </a:solidFill>
              <a:latin typeface="微软雅黑" panose="020B0503020204020204" pitchFamily="34" charset="-122"/>
              <a:ea typeface="微软雅黑" panose="020B0503020204020204" pitchFamily="34" charset="-122"/>
              <a:cs typeface="Arial" panose="020B0604020202020204" pitchFamily="34" charset="0"/>
            </a:endParaRPr>
          </a:p>
        </p:txBody>
      </p:sp>
      <p:sp>
        <p:nvSpPr>
          <p:cNvPr id="34" name="矩形 33"/>
          <p:cNvSpPr/>
          <p:nvPr/>
        </p:nvSpPr>
        <p:spPr>
          <a:xfrm>
            <a:off x="6097289" y="1449292"/>
            <a:ext cx="599800" cy="40500"/>
          </a:xfrm>
          <a:prstGeom prst="rect">
            <a:avLst/>
          </a:prstGeom>
          <a:solidFill>
            <a:schemeClr val="accent5">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lIns="68576" tIns="34287" rIns="68576" bIns="34287" rtlCol="0" anchor="ctr"/>
          <a:lstStyle/>
          <a:p>
            <a:pPr algn="ctr"/>
            <a:endParaRPr lang="zh-CN" altLang="en-US">
              <a:solidFill>
                <a:schemeClr val="tx1">
                  <a:lumMod val="65000"/>
                  <a:lumOff val="35000"/>
                </a:schemeClr>
              </a:solidFill>
              <a:latin typeface="微软雅黑" panose="020B0503020204020204" pitchFamily="34" charset="-122"/>
              <a:ea typeface="微软雅黑" panose="020B0503020204020204" pitchFamily="34" charset="-122"/>
            </a:endParaRPr>
          </a:p>
        </p:txBody>
      </p:sp>
      <p:sp>
        <p:nvSpPr>
          <p:cNvPr id="35" name="矩形 34"/>
          <p:cNvSpPr/>
          <p:nvPr/>
        </p:nvSpPr>
        <p:spPr>
          <a:xfrm>
            <a:off x="6712139" y="1449292"/>
            <a:ext cx="1215000" cy="40500"/>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lIns="68576" tIns="34287" rIns="68576" bIns="34287" rtlCol="0" anchor="ctr"/>
          <a:lstStyle/>
          <a:p>
            <a:pPr algn="ctr"/>
            <a:endParaRPr lang="zh-CN" altLang="en-US">
              <a:solidFill>
                <a:schemeClr val="tx1">
                  <a:lumMod val="65000"/>
                  <a:lumOff val="35000"/>
                </a:schemeClr>
              </a:solidFill>
              <a:latin typeface="微软雅黑" panose="020B0503020204020204" pitchFamily="34" charset="-122"/>
              <a:ea typeface="微软雅黑" panose="020B0503020204020204" pitchFamily="34" charset="-122"/>
            </a:endParaRPr>
          </a:p>
        </p:txBody>
      </p:sp>
      <p:sp>
        <p:nvSpPr>
          <p:cNvPr id="36" name="矩形 47"/>
          <p:cNvSpPr>
            <a:spLocks noChangeArrowheads="1"/>
          </p:cNvSpPr>
          <p:nvPr/>
        </p:nvSpPr>
        <p:spPr bwMode="auto">
          <a:xfrm>
            <a:off x="6021643" y="3260602"/>
            <a:ext cx="4652394" cy="11895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68573" tIns="34287" rIns="68573" bIns="34287">
            <a:spAutoFit/>
          </a:bodyPr>
          <a:lstStyle/>
          <a:p>
            <a:pPr>
              <a:lnSpc>
                <a:spcPct val="130000"/>
              </a:lnSpc>
              <a:spcBef>
                <a:spcPct val="0"/>
              </a:spcBef>
            </a:pPr>
            <a:r>
              <a:rPr lang="zh-CN" altLang="en-US" sz="1400" dirty="0">
                <a:solidFill>
                  <a:schemeClr val="tx1">
                    <a:lumMod val="65000"/>
                    <a:lumOff val="35000"/>
                  </a:schemeClr>
                </a:solidFill>
                <a:latin typeface="微软雅黑" pitchFamily="34" charset="-122"/>
                <a:ea typeface="微软雅黑" pitchFamily="34" charset="-122"/>
                <a:sym typeface="微软雅黑" pitchFamily="34" charset="-122"/>
              </a:rPr>
              <a:t>右键点击图片选择设置图片格式可直接替换图片，在此录入上述图表的描述说明。您可以点击文字框输入您的描述说明，或者通过复制粘贴，在此录入上述图表的综合描述说明。</a:t>
            </a:r>
            <a:endParaRPr lang="en-US" altLang="zh-CN" sz="1400" dirty="0">
              <a:solidFill>
                <a:schemeClr val="tx1">
                  <a:lumMod val="65000"/>
                  <a:lumOff val="35000"/>
                </a:schemeClr>
              </a:solidFill>
              <a:latin typeface="微软雅黑" pitchFamily="34" charset="-122"/>
              <a:ea typeface="微软雅黑" pitchFamily="34" charset="-122"/>
              <a:sym typeface="微软雅黑" pitchFamily="34" charset="-122"/>
            </a:endParaRPr>
          </a:p>
        </p:txBody>
      </p:sp>
      <p:sp>
        <p:nvSpPr>
          <p:cNvPr id="37" name="矩形 3"/>
          <p:cNvSpPr>
            <a:spLocks noChangeArrowheads="1"/>
          </p:cNvSpPr>
          <p:nvPr/>
        </p:nvSpPr>
        <p:spPr bwMode="auto">
          <a:xfrm>
            <a:off x="6038166" y="2802338"/>
            <a:ext cx="1523480" cy="34624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68573" tIns="34287" rIns="68573" bIns="34287">
            <a:spAutoFit/>
          </a:bodyPr>
          <a:lstStyle/>
          <a:p>
            <a:pPr>
              <a:spcBef>
                <a:spcPct val="0"/>
              </a:spcBef>
              <a:buFont typeface="Arial" charset="0"/>
              <a:buNone/>
            </a:pPr>
            <a:r>
              <a:rPr lang="zh-CN" altLang="en-US" b="1" dirty="0" smtClean="0">
                <a:solidFill>
                  <a:schemeClr val="tx1">
                    <a:lumMod val="65000"/>
                    <a:lumOff val="35000"/>
                  </a:schemeClr>
                </a:solidFill>
                <a:latin typeface="微软雅黑" panose="020B0503020204020204" pitchFamily="34" charset="-122"/>
                <a:ea typeface="微软雅黑" panose="020B0503020204020204" pitchFamily="34" charset="-122"/>
                <a:cs typeface="Arial" panose="020B0604020202020204" pitchFamily="34" charset="0"/>
              </a:rPr>
              <a:t>点击输入标题</a:t>
            </a:r>
            <a:endParaRPr lang="zh-CN" altLang="en-US" b="1" dirty="0">
              <a:solidFill>
                <a:schemeClr val="tx1">
                  <a:lumMod val="65000"/>
                  <a:lumOff val="35000"/>
                </a:schemeClr>
              </a:solidFill>
              <a:latin typeface="微软雅黑" panose="020B0503020204020204" pitchFamily="34" charset="-122"/>
              <a:ea typeface="微软雅黑" panose="020B0503020204020204" pitchFamily="34" charset="-122"/>
              <a:cs typeface="Arial" panose="020B0604020202020204" pitchFamily="34" charset="0"/>
            </a:endParaRPr>
          </a:p>
        </p:txBody>
      </p:sp>
      <p:sp>
        <p:nvSpPr>
          <p:cNvPr id="38" name="矩形 37"/>
          <p:cNvSpPr/>
          <p:nvPr/>
        </p:nvSpPr>
        <p:spPr>
          <a:xfrm>
            <a:off x="6097289" y="3169896"/>
            <a:ext cx="599800" cy="40500"/>
          </a:xfrm>
          <a:prstGeom prst="rect">
            <a:avLst/>
          </a:prstGeom>
          <a:solidFill>
            <a:schemeClr val="accent5">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lIns="68576" tIns="34287" rIns="68576" bIns="34287" rtlCol="0" anchor="ctr"/>
          <a:lstStyle/>
          <a:p>
            <a:pPr algn="ctr"/>
            <a:endParaRPr lang="zh-CN" altLang="en-US">
              <a:solidFill>
                <a:schemeClr val="tx1">
                  <a:lumMod val="65000"/>
                  <a:lumOff val="35000"/>
                </a:schemeClr>
              </a:solidFill>
              <a:latin typeface="微软雅黑" panose="020B0503020204020204" pitchFamily="34" charset="-122"/>
              <a:ea typeface="微软雅黑" panose="020B0503020204020204" pitchFamily="34" charset="-122"/>
            </a:endParaRPr>
          </a:p>
        </p:txBody>
      </p:sp>
      <p:sp>
        <p:nvSpPr>
          <p:cNvPr id="39" name="矩形 38"/>
          <p:cNvSpPr/>
          <p:nvPr/>
        </p:nvSpPr>
        <p:spPr>
          <a:xfrm>
            <a:off x="6712139" y="3169896"/>
            <a:ext cx="1215000" cy="40500"/>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lIns="68576" tIns="34287" rIns="68576" bIns="34287" rtlCol="0" anchor="ctr"/>
          <a:lstStyle/>
          <a:p>
            <a:pPr algn="ctr"/>
            <a:endParaRPr lang="zh-CN" altLang="en-US">
              <a:solidFill>
                <a:schemeClr val="tx1">
                  <a:lumMod val="65000"/>
                  <a:lumOff val="35000"/>
                </a:schemeClr>
              </a:solidFill>
              <a:latin typeface="微软雅黑" panose="020B0503020204020204" pitchFamily="34" charset="-122"/>
              <a:ea typeface="微软雅黑" panose="020B0503020204020204" pitchFamily="34" charset="-122"/>
            </a:endParaRPr>
          </a:p>
        </p:txBody>
      </p:sp>
      <p:sp>
        <p:nvSpPr>
          <p:cNvPr id="40" name="矩形 39"/>
          <p:cNvSpPr/>
          <p:nvPr/>
        </p:nvSpPr>
        <p:spPr>
          <a:xfrm>
            <a:off x="1625659" y="1052736"/>
            <a:ext cx="3915332" cy="3245473"/>
          </a:xfrm>
          <a:prstGeom prst="rect">
            <a:avLst/>
          </a:prstGeom>
          <a:blipFill>
            <a:blip r:embed="rId3"/>
            <a:srcRect/>
            <a:stretch>
              <a:fillRect l="-12168" r="-12168"/>
            </a:stretch>
          </a:blipFill>
          <a:ln w="38100">
            <a:noFill/>
            <a:miter lim="800000"/>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tx1">
                  <a:lumMod val="50000"/>
                  <a:lumOff val="50000"/>
                </a:schemeClr>
              </a:solidFill>
              <a:latin typeface="微软雅黑" panose="020B0503020204020204" pitchFamily="34" charset="-122"/>
              <a:ea typeface="微软雅黑" panose="020B0503020204020204" pitchFamily="34" charset="-122"/>
            </a:endParaRPr>
          </a:p>
        </p:txBody>
      </p:sp>
      <p:sp>
        <p:nvSpPr>
          <p:cNvPr id="41" name="Freeform 12"/>
          <p:cNvSpPr>
            <a:spLocks/>
          </p:cNvSpPr>
          <p:nvPr/>
        </p:nvSpPr>
        <p:spPr bwMode="auto">
          <a:xfrm>
            <a:off x="1608509" y="4444725"/>
            <a:ext cx="528638" cy="530225"/>
          </a:xfrm>
          <a:custGeom>
            <a:avLst/>
            <a:gdLst>
              <a:gd name="T0" fmla="*/ 0 w 1446"/>
              <a:gd name="T1" fmla="*/ 0 h 1446"/>
              <a:gd name="T2" fmla="*/ 1446 w 1446"/>
              <a:gd name="T3" fmla="*/ 0 h 1446"/>
              <a:gd name="T4" fmla="*/ 1446 w 1446"/>
              <a:gd name="T5" fmla="*/ 458 h 1446"/>
              <a:gd name="T6" fmla="*/ 438 w 1446"/>
              <a:gd name="T7" fmla="*/ 458 h 1446"/>
              <a:gd name="T8" fmla="*/ 438 w 1446"/>
              <a:gd name="T9" fmla="*/ 1446 h 1446"/>
              <a:gd name="T10" fmla="*/ 0 w 1446"/>
              <a:gd name="T11" fmla="*/ 1446 h 1446"/>
              <a:gd name="T12" fmla="*/ 0 w 1446"/>
              <a:gd name="T13" fmla="*/ 0 h 1446"/>
            </a:gdLst>
            <a:ahLst/>
            <a:cxnLst>
              <a:cxn ang="0">
                <a:pos x="T0" y="T1"/>
              </a:cxn>
              <a:cxn ang="0">
                <a:pos x="T2" y="T3"/>
              </a:cxn>
              <a:cxn ang="0">
                <a:pos x="T4" y="T5"/>
              </a:cxn>
              <a:cxn ang="0">
                <a:pos x="T6" y="T7"/>
              </a:cxn>
              <a:cxn ang="0">
                <a:pos x="T8" y="T9"/>
              </a:cxn>
              <a:cxn ang="0">
                <a:pos x="T10" y="T11"/>
              </a:cxn>
              <a:cxn ang="0">
                <a:pos x="T12" y="T13"/>
              </a:cxn>
            </a:cxnLst>
            <a:rect l="0" t="0" r="r" b="b"/>
            <a:pathLst>
              <a:path w="1446" h="1446">
                <a:moveTo>
                  <a:pt x="0" y="0"/>
                </a:moveTo>
                <a:lnTo>
                  <a:pt x="1446" y="0"/>
                </a:lnTo>
                <a:lnTo>
                  <a:pt x="1446" y="458"/>
                </a:lnTo>
                <a:lnTo>
                  <a:pt x="438" y="458"/>
                </a:lnTo>
                <a:lnTo>
                  <a:pt x="438" y="1446"/>
                </a:lnTo>
                <a:lnTo>
                  <a:pt x="0" y="1446"/>
                </a:lnTo>
                <a:lnTo>
                  <a:pt x="0" y="0"/>
                </a:lnTo>
                <a:close/>
              </a:path>
            </a:pathLst>
          </a:custGeom>
          <a:solidFill>
            <a:schemeClr val="accent1">
              <a:lumMod val="75000"/>
            </a:schemeClr>
          </a:solidFill>
          <a:ln>
            <a:noFill/>
          </a:ln>
          <a:extLst/>
        </p:spPr>
        <p:txBody>
          <a:bodyPr/>
          <a:lstStyle/>
          <a:p>
            <a:endParaRPr lang="zh-CN" altLang="en-US">
              <a:solidFill>
                <a:schemeClr val="tx1">
                  <a:lumMod val="65000"/>
                  <a:lumOff val="35000"/>
                </a:schemeClr>
              </a:solidFill>
            </a:endParaRPr>
          </a:p>
        </p:txBody>
      </p:sp>
      <p:sp>
        <p:nvSpPr>
          <p:cNvPr id="42" name="Freeform 12"/>
          <p:cNvSpPr>
            <a:spLocks/>
          </p:cNvSpPr>
          <p:nvPr/>
        </p:nvSpPr>
        <p:spPr bwMode="auto">
          <a:xfrm flipH="1" flipV="1">
            <a:off x="10249469" y="5421981"/>
            <a:ext cx="528638" cy="530225"/>
          </a:xfrm>
          <a:custGeom>
            <a:avLst/>
            <a:gdLst>
              <a:gd name="T0" fmla="*/ 0 w 1446"/>
              <a:gd name="T1" fmla="*/ 0 h 1446"/>
              <a:gd name="T2" fmla="*/ 1446 w 1446"/>
              <a:gd name="T3" fmla="*/ 0 h 1446"/>
              <a:gd name="T4" fmla="*/ 1446 w 1446"/>
              <a:gd name="T5" fmla="*/ 458 h 1446"/>
              <a:gd name="T6" fmla="*/ 438 w 1446"/>
              <a:gd name="T7" fmla="*/ 458 h 1446"/>
              <a:gd name="T8" fmla="*/ 438 w 1446"/>
              <a:gd name="T9" fmla="*/ 1446 h 1446"/>
              <a:gd name="T10" fmla="*/ 0 w 1446"/>
              <a:gd name="T11" fmla="*/ 1446 h 1446"/>
              <a:gd name="T12" fmla="*/ 0 w 1446"/>
              <a:gd name="T13" fmla="*/ 0 h 1446"/>
            </a:gdLst>
            <a:ahLst/>
            <a:cxnLst>
              <a:cxn ang="0">
                <a:pos x="T0" y="T1"/>
              </a:cxn>
              <a:cxn ang="0">
                <a:pos x="T2" y="T3"/>
              </a:cxn>
              <a:cxn ang="0">
                <a:pos x="T4" y="T5"/>
              </a:cxn>
              <a:cxn ang="0">
                <a:pos x="T6" y="T7"/>
              </a:cxn>
              <a:cxn ang="0">
                <a:pos x="T8" y="T9"/>
              </a:cxn>
              <a:cxn ang="0">
                <a:pos x="T10" y="T11"/>
              </a:cxn>
              <a:cxn ang="0">
                <a:pos x="T12" y="T13"/>
              </a:cxn>
            </a:cxnLst>
            <a:rect l="0" t="0" r="r" b="b"/>
            <a:pathLst>
              <a:path w="1446" h="1446">
                <a:moveTo>
                  <a:pt x="0" y="0"/>
                </a:moveTo>
                <a:lnTo>
                  <a:pt x="1446" y="0"/>
                </a:lnTo>
                <a:lnTo>
                  <a:pt x="1446" y="458"/>
                </a:lnTo>
                <a:lnTo>
                  <a:pt x="438" y="458"/>
                </a:lnTo>
                <a:lnTo>
                  <a:pt x="438" y="1446"/>
                </a:lnTo>
                <a:lnTo>
                  <a:pt x="0" y="1446"/>
                </a:lnTo>
                <a:lnTo>
                  <a:pt x="0" y="0"/>
                </a:lnTo>
                <a:close/>
              </a:path>
            </a:pathLst>
          </a:custGeom>
          <a:solidFill>
            <a:schemeClr val="accent1">
              <a:lumMod val="75000"/>
            </a:schemeClr>
          </a:solidFill>
          <a:ln>
            <a:noFill/>
          </a:ln>
          <a:extLst/>
        </p:spPr>
        <p:txBody>
          <a:bodyPr/>
          <a:lstStyle/>
          <a:p>
            <a:endParaRPr lang="zh-CN" altLang="en-US">
              <a:solidFill>
                <a:schemeClr val="tx1">
                  <a:lumMod val="50000"/>
                  <a:lumOff val="50000"/>
                </a:schemeClr>
              </a:solidFill>
            </a:endParaRPr>
          </a:p>
        </p:txBody>
      </p:sp>
      <p:sp>
        <p:nvSpPr>
          <p:cNvPr id="43" name="TextBox 42"/>
          <p:cNvSpPr txBox="1"/>
          <p:nvPr/>
        </p:nvSpPr>
        <p:spPr>
          <a:xfrm>
            <a:off x="1968549" y="4758926"/>
            <a:ext cx="8545239" cy="905248"/>
          </a:xfrm>
          <a:prstGeom prst="rect">
            <a:avLst/>
          </a:prstGeom>
          <a:noFill/>
        </p:spPr>
        <p:txBody>
          <a:bodyPr wrap="square" rtlCol="0">
            <a:spAutoFit/>
          </a:bodyPr>
          <a:lstStyle/>
          <a:p>
            <a:pPr>
              <a:lnSpc>
                <a:spcPct val="130000"/>
              </a:lnSpc>
              <a:spcBef>
                <a:spcPct val="0"/>
              </a:spcBef>
            </a:pPr>
            <a:r>
              <a:rPr lang="zh-CN" altLang="en-US" sz="1400" dirty="0">
                <a:solidFill>
                  <a:schemeClr val="tx1">
                    <a:lumMod val="65000"/>
                    <a:lumOff val="35000"/>
                  </a:schemeClr>
                </a:solidFill>
                <a:latin typeface="微软雅黑" panose="020B0503020204020204" pitchFamily="34" charset="-122"/>
                <a:ea typeface="微软雅黑" panose="020B0503020204020204" pitchFamily="34" charset="-122"/>
                <a:sym typeface="微软雅黑" pitchFamily="34" charset="-122"/>
              </a:rPr>
              <a:t>在此录入上述图表的综合描述说明，在此录入上述图表的上述图表的综合描述说明入。在此录入上述图表的综合描述说明，在此录入上述图表的上述图表的综合描述说明入。在此录入上述图表的综合描述说明，在此录入上述图表的上述图表的综合描述说明入。</a:t>
            </a:r>
          </a:p>
        </p:txBody>
      </p:sp>
      <p:sp>
        <p:nvSpPr>
          <p:cNvPr id="49" name="矩形 48"/>
          <p:cNvSpPr/>
          <p:nvPr/>
        </p:nvSpPr>
        <p:spPr>
          <a:xfrm rot="2700000">
            <a:off x="8642576" y="6569968"/>
            <a:ext cx="576064" cy="576064"/>
          </a:xfrm>
          <a:prstGeom prst="rect">
            <a:avLst/>
          </a:prstGeom>
          <a:solidFill>
            <a:srgbClr val="92D050">
              <a:alpha val="41176"/>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50" name="矩形 49"/>
          <p:cNvSpPr/>
          <p:nvPr/>
        </p:nvSpPr>
        <p:spPr>
          <a:xfrm rot="2700000">
            <a:off x="9457254" y="6572643"/>
            <a:ext cx="576064" cy="576064"/>
          </a:xfrm>
          <a:prstGeom prst="rect">
            <a:avLst/>
          </a:prstGeom>
          <a:solidFill>
            <a:srgbClr val="31859C">
              <a:alpha val="63137"/>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51" name="矩形 50"/>
          <p:cNvSpPr/>
          <p:nvPr/>
        </p:nvSpPr>
        <p:spPr>
          <a:xfrm rot="2700000">
            <a:off x="10271930" y="6574788"/>
            <a:ext cx="576064" cy="576064"/>
          </a:xfrm>
          <a:prstGeom prst="rect">
            <a:avLst/>
          </a:prstGeom>
          <a:solidFill>
            <a:srgbClr val="C0504D">
              <a:alpha val="56078"/>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52" name="矩形 51"/>
          <p:cNvSpPr/>
          <p:nvPr/>
        </p:nvSpPr>
        <p:spPr>
          <a:xfrm rot="2700000">
            <a:off x="9864592" y="6167450"/>
            <a:ext cx="576064" cy="576064"/>
          </a:xfrm>
          <a:prstGeom prst="rect">
            <a:avLst/>
          </a:prstGeom>
          <a:solidFill>
            <a:schemeClr val="accent1">
              <a:lumMod val="75000"/>
              <a:alpha val="18824"/>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53" name="矩形 52"/>
          <p:cNvSpPr/>
          <p:nvPr/>
        </p:nvSpPr>
        <p:spPr>
          <a:xfrm rot="2700000">
            <a:off x="10679269" y="6167450"/>
            <a:ext cx="576064" cy="576064"/>
          </a:xfrm>
          <a:prstGeom prst="rect">
            <a:avLst/>
          </a:prstGeom>
          <a:solidFill>
            <a:schemeClr val="accent1">
              <a:lumMod val="75000"/>
              <a:alpha val="18824"/>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Tree>
    <p:extLst>
      <p:ext uri="{BB962C8B-B14F-4D97-AF65-F5344CB8AC3E}">
        <p14:creationId xmlns:p14="http://schemas.microsoft.com/office/powerpoint/2010/main" val="286509832"/>
      </p:ext>
    </p:extLst>
  </p:cSld>
  <p:clrMapOvr>
    <a:masterClrMapping/>
  </p:clrMapOvr>
  <mc:AlternateContent xmlns:mc="http://schemas.openxmlformats.org/markup-compatibility/2006" xmlns:p14="http://schemas.microsoft.com/office/powerpoint/2010/main">
    <mc:Choice Requires="p14">
      <p:transition spd="slow" p14:dur="1200">
        <p14:flip dir="r"/>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8" presetClass="entr" presetSubtype="6" fill="hold" grpId="0" nodeType="afterEffect">
                                  <p:stCondLst>
                                    <p:cond delay="0"/>
                                  </p:stCondLst>
                                  <p:childTnLst>
                                    <p:set>
                                      <p:cBhvr>
                                        <p:cTn id="6" dur="1" fill="hold">
                                          <p:stCondLst>
                                            <p:cond delay="0"/>
                                          </p:stCondLst>
                                        </p:cTn>
                                        <p:tgtEl>
                                          <p:spTgt spid="40"/>
                                        </p:tgtEl>
                                        <p:attrNameLst>
                                          <p:attrName>style.visibility</p:attrName>
                                        </p:attrNameLst>
                                      </p:cBhvr>
                                      <p:to>
                                        <p:strVal val="visible"/>
                                      </p:to>
                                    </p:set>
                                    <p:animEffect transition="in" filter="strips(downRight)">
                                      <p:cBhvr>
                                        <p:cTn id="7" dur="500"/>
                                        <p:tgtEl>
                                          <p:spTgt spid="40"/>
                                        </p:tgtEl>
                                      </p:cBhvr>
                                    </p:animEffect>
                                  </p:childTnLst>
                                </p:cTn>
                              </p:par>
                            </p:childTnLst>
                          </p:cTn>
                        </p:par>
                        <p:par>
                          <p:cTn id="8" fill="hold">
                            <p:stCondLst>
                              <p:cond delay="500"/>
                            </p:stCondLst>
                            <p:childTnLst>
                              <p:par>
                                <p:cTn id="9" presetID="22" presetClass="entr" presetSubtype="8" fill="hold" grpId="0" nodeType="afterEffect">
                                  <p:stCondLst>
                                    <p:cond delay="0"/>
                                  </p:stCondLst>
                                  <p:childTnLst>
                                    <p:set>
                                      <p:cBhvr>
                                        <p:cTn id="10" dur="1" fill="hold">
                                          <p:stCondLst>
                                            <p:cond delay="0"/>
                                          </p:stCondLst>
                                        </p:cTn>
                                        <p:tgtEl>
                                          <p:spTgt spid="33"/>
                                        </p:tgtEl>
                                        <p:attrNameLst>
                                          <p:attrName>style.visibility</p:attrName>
                                        </p:attrNameLst>
                                      </p:cBhvr>
                                      <p:to>
                                        <p:strVal val="visible"/>
                                      </p:to>
                                    </p:set>
                                    <p:animEffect transition="in" filter="wipe(left)">
                                      <p:cBhvr>
                                        <p:cTn id="11" dur="500"/>
                                        <p:tgtEl>
                                          <p:spTgt spid="33"/>
                                        </p:tgtEl>
                                      </p:cBhvr>
                                    </p:animEffect>
                                  </p:childTnLst>
                                </p:cTn>
                              </p:par>
                            </p:childTnLst>
                          </p:cTn>
                        </p:par>
                        <p:par>
                          <p:cTn id="12" fill="hold">
                            <p:stCondLst>
                              <p:cond delay="1000"/>
                            </p:stCondLst>
                            <p:childTnLst>
                              <p:par>
                                <p:cTn id="13" presetID="22" presetClass="entr" presetSubtype="8" fill="hold" grpId="0" nodeType="afterEffect">
                                  <p:stCondLst>
                                    <p:cond delay="0"/>
                                  </p:stCondLst>
                                  <p:childTnLst>
                                    <p:set>
                                      <p:cBhvr>
                                        <p:cTn id="14" dur="1" fill="hold">
                                          <p:stCondLst>
                                            <p:cond delay="0"/>
                                          </p:stCondLst>
                                        </p:cTn>
                                        <p:tgtEl>
                                          <p:spTgt spid="34"/>
                                        </p:tgtEl>
                                        <p:attrNameLst>
                                          <p:attrName>style.visibility</p:attrName>
                                        </p:attrNameLst>
                                      </p:cBhvr>
                                      <p:to>
                                        <p:strVal val="visible"/>
                                      </p:to>
                                    </p:set>
                                    <p:animEffect transition="in" filter="wipe(left)">
                                      <p:cBhvr>
                                        <p:cTn id="15" dur="500"/>
                                        <p:tgtEl>
                                          <p:spTgt spid="34"/>
                                        </p:tgtEl>
                                      </p:cBhvr>
                                    </p:animEffect>
                                  </p:childTnLst>
                                </p:cTn>
                              </p:par>
                            </p:childTnLst>
                          </p:cTn>
                        </p:par>
                        <p:par>
                          <p:cTn id="16" fill="hold">
                            <p:stCondLst>
                              <p:cond delay="1500"/>
                            </p:stCondLst>
                            <p:childTnLst>
                              <p:par>
                                <p:cTn id="17" presetID="22" presetClass="entr" presetSubtype="8" fill="hold" grpId="0" nodeType="afterEffect">
                                  <p:stCondLst>
                                    <p:cond delay="0"/>
                                  </p:stCondLst>
                                  <p:childTnLst>
                                    <p:set>
                                      <p:cBhvr>
                                        <p:cTn id="18" dur="1" fill="hold">
                                          <p:stCondLst>
                                            <p:cond delay="0"/>
                                          </p:stCondLst>
                                        </p:cTn>
                                        <p:tgtEl>
                                          <p:spTgt spid="35"/>
                                        </p:tgtEl>
                                        <p:attrNameLst>
                                          <p:attrName>style.visibility</p:attrName>
                                        </p:attrNameLst>
                                      </p:cBhvr>
                                      <p:to>
                                        <p:strVal val="visible"/>
                                      </p:to>
                                    </p:set>
                                    <p:animEffect transition="in" filter="wipe(left)">
                                      <p:cBhvr>
                                        <p:cTn id="19" dur="750"/>
                                        <p:tgtEl>
                                          <p:spTgt spid="35"/>
                                        </p:tgtEl>
                                      </p:cBhvr>
                                    </p:animEffect>
                                  </p:childTnLst>
                                </p:cTn>
                              </p:par>
                            </p:childTnLst>
                          </p:cTn>
                        </p:par>
                        <p:par>
                          <p:cTn id="20" fill="hold">
                            <p:stCondLst>
                              <p:cond delay="2250"/>
                            </p:stCondLst>
                            <p:childTnLst>
                              <p:par>
                                <p:cTn id="21" presetID="14" presetClass="entr" presetSubtype="10" fill="hold" grpId="0" nodeType="afterEffect">
                                  <p:stCondLst>
                                    <p:cond delay="0"/>
                                  </p:stCondLst>
                                  <p:childTnLst>
                                    <p:set>
                                      <p:cBhvr>
                                        <p:cTn id="22" dur="1" fill="hold">
                                          <p:stCondLst>
                                            <p:cond delay="0"/>
                                          </p:stCondLst>
                                        </p:cTn>
                                        <p:tgtEl>
                                          <p:spTgt spid="32"/>
                                        </p:tgtEl>
                                        <p:attrNameLst>
                                          <p:attrName>style.visibility</p:attrName>
                                        </p:attrNameLst>
                                      </p:cBhvr>
                                      <p:to>
                                        <p:strVal val="visible"/>
                                      </p:to>
                                    </p:set>
                                    <p:animEffect transition="in" filter="randombar(horizontal)">
                                      <p:cBhvr>
                                        <p:cTn id="23" dur="750"/>
                                        <p:tgtEl>
                                          <p:spTgt spid="32"/>
                                        </p:tgtEl>
                                      </p:cBhvr>
                                    </p:animEffect>
                                  </p:childTnLst>
                                </p:cTn>
                              </p:par>
                            </p:childTnLst>
                          </p:cTn>
                        </p:par>
                        <p:par>
                          <p:cTn id="24" fill="hold">
                            <p:stCondLst>
                              <p:cond delay="3000"/>
                            </p:stCondLst>
                            <p:childTnLst>
                              <p:par>
                                <p:cTn id="25" presetID="22" presetClass="entr" presetSubtype="8" fill="hold" grpId="0" nodeType="afterEffect">
                                  <p:stCondLst>
                                    <p:cond delay="0"/>
                                  </p:stCondLst>
                                  <p:childTnLst>
                                    <p:set>
                                      <p:cBhvr>
                                        <p:cTn id="26" dur="1" fill="hold">
                                          <p:stCondLst>
                                            <p:cond delay="0"/>
                                          </p:stCondLst>
                                        </p:cTn>
                                        <p:tgtEl>
                                          <p:spTgt spid="37"/>
                                        </p:tgtEl>
                                        <p:attrNameLst>
                                          <p:attrName>style.visibility</p:attrName>
                                        </p:attrNameLst>
                                      </p:cBhvr>
                                      <p:to>
                                        <p:strVal val="visible"/>
                                      </p:to>
                                    </p:set>
                                    <p:animEffect transition="in" filter="wipe(left)">
                                      <p:cBhvr>
                                        <p:cTn id="27" dur="500"/>
                                        <p:tgtEl>
                                          <p:spTgt spid="37"/>
                                        </p:tgtEl>
                                      </p:cBhvr>
                                    </p:animEffect>
                                  </p:childTnLst>
                                </p:cTn>
                              </p:par>
                            </p:childTnLst>
                          </p:cTn>
                        </p:par>
                        <p:par>
                          <p:cTn id="28" fill="hold">
                            <p:stCondLst>
                              <p:cond delay="3500"/>
                            </p:stCondLst>
                            <p:childTnLst>
                              <p:par>
                                <p:cTn id="29" presetID="22" presetClass="entr" presetSubtype="8" fill="hold" grpId="0" nodeType="afterEffect">
                                  <p:stCondLst>
                                    <p:cond delay="0"/>
                                  </p:stCondLst>
                                  <p:childTnLst>
                                    <p:set>
                                      <p:cBhvr>
                                        <p:cTn id="30" dur="1" fill="hold">
                                          <p:stCondLst>
                                            <p:cond delay="0"/>
                                          </p:stCondLst>
                                        </p:cTn>
                                        <p:tgtEl>
                                          <p:spTgt spid="38"/>
                                        </p:tgtEl>
                                        <p:attrNameLst>
                                          <p:attrName>style.visibility</p:attrName>
                                        </p:attrNameLst>
                                      </p:cBhvr>
                                      <p:to>
                                        <p:strVal val="visible"/>
                                      </p:to>
                                    </p:set>
                                    <p:animEffect transition="in" filter="wipe(left)">
                                      <p:cBhvr>
                                        <p:cTn id="31" dur="500"/>
                                        <p:tgtEl>
                                          <p:spTgt spid="38"/>
                                        </p:tgtEl>
                                      </p:cBhvr>
                                    </p:animEffect>
                                  </p:childTnLst>
                                </p:cTn>
                              </p:par>
                            </p:childTnLst>
                          </p:cTn>
                        </p:par>
                        <p:par>
                          <p:cTn id="32" fill="hold">
                            <p:stCondLst>
                              <p:cond delay="4000"/>
                            </p:stCondLst>
                            <p:childTnLst>
                              <p:par>
                                <p:cTn id="33" presetID="22" presetClass="entr" presetSubtype="8" fill="hold" grpId="0" nodeType="afterEffect">
                                  <p:stCondLst>
                                    <p:cond delay="0"/>
                                  </p:stCondLst>
                                  <p:childTnLst>
                                    <p:set>
                                      <p:cBhvr>
                                        <p:cTn id="34" dur="1" fill="hold">
                                          <p:stCondLst>
                                            <p:cond delay="0"/>
                                          </p:stCondLst>
                                        </p:cTn>
                                        <p:tgtEl>
                                          <p:spTgt spid="39"/>
                                        </p:tgtEl>
                                        <p:attrNameLst>
                                          <p:attrName>style.visibility</p:attrName>
                                        </p:attrNameLst>
                                      </p:cBhvr>
                                      <p:to>
                                        <p:strVal val="visible"/>
                                      </p:to>
                                    </p:set>
                                    <p:animEffect transition="in" filter="wipe(left)">
                                      <p:cBhvr>
                                        <p:cTn id="35" dur="750"/>
                                        <p:tgtEl>
                                          <p:spTgt spid="39"/>
                                        </p:tgtEl>
                                      </p:cBhvr>
                                    </p:animEffect>
                                  </p:childTnLst>
                                </p:cTn>
                              </p:par>
                            </p:childTnLst>
                          </p:cTn>
                        </p:par>
                        <p:par>
                          <p:cTn id="36" fill="hold">
                            <p:stCondLst>
                              <p:cond delay="4750"/>
                            </p:stCondLst>
                            <p:childTnLst>
                              <p:par>
                                <p:cTn id="37" presetID="14" presetClass="entr" presetSubtype="10" fill="hold" grpId="0" nodeType="afterEffect">
                                  <p:stCondLst>
                                    <p:cond delay="0"/>
                                  </p:stCondLst>
                                  <p:childTnLst>
                                    <p:set>
                                      <p:cBhvr>
                                        <p:cTn id="38" dur="1" fill="hold">
                                          <p:stCondLst>
                                            <p:cond delay="0"/>
                                          </p:stCondLst>
                                        </p:cTn>
                                        <p:tgtEl>
                                          <p:spTgt spid="36"/>
                                        </p:tgtEl>
                                        <p:attrNameLst>
                                          <p:attrName>style.visibility</p:attrName>
                                        </p:attrNameLst>
                                      </p:cBhvr>
                                      <p:to>
                                        <p:strVal val="visible"/>
                                      </p:to>
                                    </p:set>
                                    <p:animEffect transition="in" filter="randombar(horizontal)">
                                      <p:cBhvr>
                                        <p:cTn id="39" dur="750"/>
                                        <p:tgtEl>
                                          <p:spTgt spid="36"/>
                                        </p:tgtEl>
                                      </p:cBhvr>
                                    </p:animEffect>
                                  </p:childTnLst>
                                </p:cTn>
                              </p:par>
                            </p:childTnLst>
                          </p:cTn>
                        </p:par>
                        <p:par>
                          <p:cTn id="40" fill="hold">
                            <p:stCondLst>
                              <p:cond delay="5500"/>
                            </p:stCondLst>
                            <p:childTnLst>
                              <p:par>
                                <p:cTn id="41" presetID="1" presetClass="entr" presetSubtype="0" fill="hold" grpId="0" nodeType="afterEffect">
                                  <p:stCondLst>
                                    <p:cond delay="0"/>
                                  </p:stCondLst>
                                  <p:childTnLst>
                                    <p:set>
                                      <p:cBhvr>
                                        <p:cTn id="42" dur="1" fill="hold">
                                          <p:stCondLst>
                                            <p:cond delay="0"/>
                                          </p:stCondLst>
                                        </p:cTn>
                                        <p:tgtEl>
                                          <p:spTgt spid="41"/>
                                        </p:tgtEl>
                                        <p:attrNameLst>
                                          <p:attrName>style.visibility</p:attrName>
                                        </p:attrNameLst>
                                      </p:cBhvr>
                                      <p:to>
                                        <p:strVal val="visible"/>
                                      </p:to>
                                    </p:set>
                                  </p:childTnLst>
                                </p:cTn>
                              </p:par>
                              <p:par>
                                <p:cTn id="43" presetID="35" presetClass="path" presetSubtype="0" accel="50000" decel="50000" fill="hold" grpId="1" nodeType="withEffect">
                                  <p:stCondLst>
                                    <p:cond delay="0"/>
                                  </p:stCondLst>
                                  <p:childTnLst>
                                    <p:animMotion origin="layout" path="M -3.56836E-6 -3.7037E-7 L 0.36686 0.15278 " pathEditMode="relative" rAng="0" ptsTypes="AA">
                                      <p:cBhvr>
                                        <p:cTn id="44" dur="500" spd="-99900" fill="hold"/>
                                        <p:tgtEl>
                                          <p:spTgt spid="41"/>
                                        </p:tgtEl>
                                        <p:attrNameLst>
                                          <p:attrName>ppt_x,ppt_y</p:attrName>
                                        </p:attrNameLst>
                                      </p:cBhvr>
                                      <p:rCtr x="18343" y="7639"/>
                                    </p:animMotion>
                                  </p:childTnLst>
                                </p:cTn>
                              </p:par>
                              <p:par>
                                <p:cTn id="45" presetID="1" presetClass="entr" presetSubtype="0" fill="hold" grpId="0" nodeType="withEffect">
                                  <p:stCondLst>
                                    <p:cond delay="0"/>
                                  </p:stCondLst>
                                  <p:childTnLst>
                                    <p:set>
                                      <p:cBhvr>
                                        <p:cTn id="46" dur="1" fill="hold">
                                          <p:stCondLst>
                                            <p:cond delay="0"/>
                                          </p:stCondLst>
                                        </p:cTn>
                                        <p:tgtEl>
                                          <p:spTgt spid="42"/>
                                        </p:tgtEl>
                                        <p:attrNameLst>
                                          <p:attrName>style.visibility</p:attrName>
                                        </p:attrNameLst>
                                      </p:cBhvr>
                                      <p:to>
                                        <p:strVal val="visible"/>
                                      </p:to>
                                    </p:set>
                                  </p:childTnLst>
                                </p:cTn>
                              </p:par>
                              <p:par>
                                <p:cTn id="47" presetID="35" presetClass="path" presetSubtype="0" accel="50000" decel="50000" fill="hold" grpId="1" nodeType="withEffect">
                                  <p:stCondLst>
                                    <p:cond delay="0"/>
                                  </p:stCondLst>
                                  <p:childTnLst>
                                    <p:animMotion origin="layout" path="M 7.85742E-7 -3.33333E-6 L -0.39495 -0.11018 " pathEditMode="relative" rAng="0" ptsTypes="AA">
                                      <p:cBhvr>
                                        <p:cTn id="48" dur="500" spd="-99900" fill="hold"/>
                                        <p:tgtEl>
                                          <p:spTgt spid="42"/>
                                        </p:tgtEl>
                                        <p:attrNameLst>
                                          <p:attrName>ppt_x,ppt_y</p:attrName>
                                        </p:attrNameLst>
                                      </p:cBhvr>
                                      <p:rCtr x="-19748" y="-5509"/>
                                    </p:animMotion>
                                  </p:childTnLst>
                                </p:cTn>
                              </p:par>
                            </p:childTnLst>
                          </p:cTn>
                        </p:par>
                        <p:par>
                          <p:cTn id="49" fill="hold">
                            <p:stCondLst>
                              <p:cond delay="6000"/>
                            </p:stCondLst>
                            <p:childTnLst>
                              <p:par>
                                <p:cTn id="50" presetID="18" presetClass="entr" presetSubtype="3" fill="hold" grpId="0" nodeType="afterEffect">
                                  <p:stCondLst>
                                    <p:cond delay="0"/>
                                  </p:stCondLst>
                                  <p:childTnLst>
                                    <p:set>
                                      <p:cBhvr>
                                        <p:cTn id="51" dur="1" fill="hold">
                                          <p:stCondLst>
                                            <p:cond delay="0"/>
                                          </p:stCondLst>
                                        </p:cTn>
                                        <p:tgtEl>
                                          <p:spTgt spid="43"/>
                                        </p:tgtEl>
                                        <p:attrNameLst>
                                          <p:attrName>style.visibility</p:attrName>
                                        </p:attrNameLst>
                                      </p:cBhvr>
                                      <p:to>
                                        <p:strVal val="visible"/>
                                      </p:to>
                                    </p:set>
                                    <p:animEffect transition="in" filter="strips(upRight)">
                                      <p:cBhvr>
                                        <p:cTn id="52" dur="500"/>
                                        <p:tgtEl>
                                          <p:spTgt spid="43"/>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2" grpId="0"/>
      <p:bldP spid="33" grpId="0"/>
      <p:bldP spid="34" grpId="0" animBg="1"/>
      <p:bldP spid="35" grpId="0" animBg="1"/>
      <p:bldP spid="36" grpId="0"/>
      <p:bldP spid="37" grpId="0"/>
      <p:bldP spid="38" grpId="0" animBg="1"/>
      <p:bldP spid="39" grpId="0" animBg="1"/>
      <p:bldP spid="40" grpId="0" animBg="1"/>
      <p:bldP spid="41" grpId="0" animBg="1"/>
      <p:bldP spid="41" grpId="1" animBg="1"/>
      <p:bldP spid="42" grpId="0" animBg="1"/>
      <p:bldP spid="42" grpId="1" animBg="1"/>
      <p:bldP spid="43" grpId="0"/>
    </p:bldLst>
  </p:timing>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3" name="文本框 9"/>
          <p:cNvSpPr txBox="1"/>
          <p:nvPr/>
        </p:nvSpPr>
        <p:spPr>
          <a:xfrm>
            <a:off x="985019" y="188640"/>
            <a:ext cx="1872208" cy="346249"/>
          </a:xfrm>
          <a:prstGeom prst="rect">
            <a:avLst/>
          </a:prstGeom>
          <a:noFill/>
        </p:spPr>
        <p:txBody>
          <a:bodyPr wrap="square" lIns="68580" tIns="34290" rIns="68580" bIns="34290" rtlCol="0">
            <a:spAutoFit/>
          </a:bodyPr>
          <a:lstStyle/>
          <a:p>
            <a:pPr marL="0" lvl="1"/>
            <a:r>
              <a:rPr lang="zh-CN" altLang="en-US" dirty="0" smtClean="0">
                <a:solidFill>
                  <a:schemeClr val="tx1">
                    <a:lumMod val="65000"/>
                    <a:lumOff val="35000"/>
                  </a:schemeClr>
                </a:solidFill>
                <a:latin typeface="微软雅黑" pitchFamily="34" charset="-122"/>
                <a:ea typeface="微软雅黑" pitchFamily="34" charset="-122"/>
              </a:rPr>
              <a:t>产品形式</a:t>
            </a:r>
            <a:endParaRPr lang="zh-CN" altLang="en-US" dirty="0">
              <a:solidFill>
                <a:schemeClr val="tx1">
                  <a:lumMod val="65000"/>
                  <a:lumOff val="35000"/>
                </a:schemeClr>
              </a:solidFill>
              <a:latin typeface="微软雅黑" pitchFamily="34" charset="-122"/>
              <a:ea typeface="微软雅黑" pitchFamily="34" charset="-122"/>
            </a:endParaRPr>
          </a:p>
        </p:txBody>
      </p:sp>
      <p:cxnSp>
        <p:nvCxnSpPr>
          <p:cNvPr id="4" name="直接连接符 3"/>
          <p:cNvCxnSpPr/>
          <p:nvPr/>
        </p:nvCxnSpPr>
        <p:spPr>
          <a:xfrm>
            <a:off x="841003" y="505764"/>
            <a:ext cx="8571840" cy="0"/>
          </a:xfrm>
          <a:prstGeom prst="line">
            <a:avLst/>
          </a:prstGeom>
          <a:ln>
            <a:solidFill>
              <a:schemeClr val="bg1">
                <a:lumMod val="50000"/>
              </a:schemeClr>
            </a:solidFill>
            <a:prstDash val="dash"/>
          </a:ln>
        </p:spPr>
        <p:style>
          <a:lnRef idx="1">
            <a:schemeClr val="accent1"/>
          </a:lnRef>
          <a:fillRef idx="0">
            <a:schemeClr val="accent1"/>
          </a:fillRef>
          <a:effectRef idx="0">
            <a:schemeClr val="accent1"/>
          </a:effectRef>
          <a:fontRef idx="minor">
            <a:schemeClr val="tx1"/>
          </a:fontRef>
        </p:style>
      </p:cxnSp>
      <p:sp>
        <p:nvSpPr>
          <p:cNvPr id="11" name="椭圆 10"/>
          <p:cNvSpPr/>
          <p:nvPr/>
        </p:nvSpPr>
        <p:spPr>
          <a:xfrm>
            <a:off x="2425179" y="1738070"/>
            <a:ext cx="2016224" cy="2016224"/>
          </a:xfrm>
          <a:prstGeom prst="ellipse">
            <a:avLst/>
          </a:prstGeom>
          <a:solidFill>
            <a:srgbClr val="92D05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2" name="椭圆 11"/>
          <p:cNvSpPr/>
          <p:nvPr/>
        </p:nvSpPr>
        <p:spPr>
          <a:xfrm>
            <a:off x="4981615" y="1738070"/>
            <a:ext cx="2016224" cy="2016224"/>
          </a:xfrm>
          <a:prstGeom prst="ellipse">
            <a:avLst/>
          </a:prstGeom>
          <a:solidFill>
            <a:schemeClr val="accent5">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3" name="椭圆 12"/>
          <p:cNvSpPr/>
          <p:nvPr/>
        </p:nvSpPr>
        <p:spPr>
          <a:xfrm>
            <a:off x="7538051" y="1738070"/>
            <a:ext cx="2016224" cy="2016224"/>
          </a:xfrm>
          <a:prstGeom prst="ellipse">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4" name="TextBox 13"/>
          <p:cNvSpPr txBox="1"/>
          <p:nvPr/>
        </p:nvSpPr>
        <p:spPr>
          <a:xfrm>
            <a:off x="2875530" y="2837945"/>
            <a:ext cx="1036867" cy="307777"/>
          </a:xfrm>
          <a:prstGeom prst="rect">
            <a:avLst/>
          </a:prstGeom>
          <a:noFill/>
        </p:spPr>
        <p:txBody>
          <a:bodyPr wrap="square" lIns="0" tIns="0" rIns="0" bIns="0" rtlCol="0">
            <a:spAutoFit/>
          </a:bodyPr>
          <a:lstStyle/>
          <a:p>
            <a:pPr algn="ctr"/>
            <a:r>
              <a:rPr lang="zh-CN" altLang="en-US" sz="2000" b="1" dirty="0" smtClean="0">
                <a:solidFill>
                  <a:schemeClr val="bg1"/>
                </a:solidFill>
                <a:latin typeface="微软雅黑" pitchFamily="34" charset="-122"/>
                <a:ea typeface="微软雅黑" pitchFamily="34" charset="-122"/>
              </a:rPr>
              <a:t>线下门店</a:t>
            </a:r>
            <a:endParaRPr lang="zh-CN" altLang="en-US" sz="2000" b="1" dirty="0">
              <a:solidFill>
                <a:schemeClr val="bg1"/>
              </a:solidFill>
              <a:latin typeface="微软雅黑" pitchFamily="34" charset="-122"/>
              <a:ea typeface="微软雅黑" pitchFamily="34" charset="-122"/>
            </a:endParaRPr>
          </a:p>
        </p:txBody>
      </p:sp>
      <p:sp>
        <p:nvSpPr>
          <p:cNvPr id="15" name="TextBox 14"/>
          <p:cNvSpPr txBox="1"/>
          <p:nvPr/>
        </p:nvSpPr>
        <p:spPr>
          <a:xfrm>
            <a:off x="5324068" y="2837945"/>
            <a:ext cx="1331318" cy="307777"/>
          </a:xfrm>
          <a:prstGeom prst="rect">
            <a:avLst/>
          </a:prstGeom>
          <a:noFill/>
        </p:spPr>
        <p:txBody>
          <a:bodyPr wrap="square" lIns="0" tIns="0" rIns="0" bIns="0" rtlCol="0">
            <a:spAutoFit/>
          </a:bodyPr>
          <a:lstStyle/>
          <a:p>
            <a:pPr algn="ctr"/>
            <a:r>
              <a:rPr lang="zh-CN" altLang="en-US" sz="2000" b="1" dirty="0" smtClean="0">
                <a:solidFill>
                  <a:schemeClr val="bg1"/>
                </a:solidFill>
                <a:latin typeface="微软雅黑" pitchFamily="34" charset="-122"/>
                <a:ea typeface="微软雅黑" pitchFamily="34" charset="-122"/>
              </a:rPr>
              <a:t>电脑客户端</a:t>
            </a:r>
            <a:endParaRPr lang="zh-CN" altLang="en-US" sz="2000" b="1" dirty="0">
              <a:solidFill>
                <a:schemeClr val="bg1"/>
              </a:solidFill>
              <a:latin typeface="微软雅黑" pitchFamily="34" charset="-122"/>
              <a:ea typeface="微软雅黑" pitchFamily="34" charset="-122"/>
            </a:endParaRPr>
          </a:p>
        </p:txBody>
      </p:sp>
      <p:sp>
        <p:nvSpPr>
          <p:cNvPr id="16" name="TextBox 15"/>
          <p:cNvSpPr txBox="1"/>
          <p:nvPr/>
        </p:nvSpPr>
        <p:spPr>
          <a:xfrm>
            <a:off x="7962910" y="2837945"/>
            <a:ext cx="1166506" cy="307777"/>
          </a:xfrm>
          <a:prstGeom prst="rect">
            <a:avLst/>
          </a:prstGeom>
          <a:noFill/>
        </p:spPr>
        <p:txBody>
          <a:bodyPr wrap="square" lIns="0" tIns="0" rIns="0" bIns="0" rtlCol="0">
            <a:spAutoFit/>
          </a:bodyPr>
          <a:lstStyle/>
          <a:p>
            <a:pPr algn="ctr"/>
            <a:r>
              <a:rPr lang="zh-CN" altLang="en-US" sz="2000" b="1" dirty="0" smtClean="0">
                <a:solidFill>
                  <a:schemeClr val="bg1"/>
                </a:solidFill>
                <a:latin typeface="微软雅黑" pitchFamily="34" charset="-122"/>
                <a:ea typeface="微软雅黑" pitchFamily="34" charset="-122"/>
              </a:rPr>
              <a:t>手机</a:t>
            </a:r>
            <a:r>
              <a:rPr lang="en-US" altLang="zh-CN" sz="2000" b="1" dirty="0" smtClean="0">
                <a:solidFill>
                  <a:schemeClr val="bg1"/>
                </a:solidFill>
                <a:latin typeface="微软雅黑" pitchFamily="34" charset="-122"/>
                <a:ea typeface="微软雅黑" pitchFamily="34" charset="-122"/>
              </a:rPr>
              <a:t>APP</a:t>
            </a:r>
            <a:endParaRPr lang="zh-CN" altLang="en-US" sz="2000" b="1" dirty="0">
              <a:solidFill>
                <a:schemeClr val="bg1"/>
              </a:solidFill>
              <a:latin typeface="微软雅黑" pitchFamily="34" charset="-122"/>
              <a:ea typeface="微软雅黑" pitchFamily="34" charset="-122"/>
            </a:endParaRPr>
          </a:p>
        </p:txBody>
      </p:sp>
      <p:sp>
        <p:nvSpPr>
          <p:cNvPr id="17" name="KSO_Shape"/>
          <p:cNvSpPr>
            <a:spLocks/>
          </p:cNvSpPr>
          <p:nvPr/>
        </p:nvSpPr>
        <p:spPr bwMode="auto">
          <a:xfrm>
            <a:off x="5634207" y="2064669"/>
            <a:ext cx="711040" cy="532094"/>
          </a:xfrm>
          <a:custGeom>
            <a:avLst/>
            <a:gdLst>
              <a:gd name="T0" fmla="*/ 151004 w 5185"/>
              <a:gd name="T1" fmla="*/ 1065477 h 3880"/>
              <a:gd name="T2" fmla="*/ 1873403 w 5185"/>
              <a:gd name="T3" fmla="*/ 1297678 h 3880"/>
              <a:gd name="T4" fmla="*/ 751713 w 5185"/>
              <a:gd name="T5" fmla="*/ 1241832 h 3880"/>
              <a:gd name="T6" fmla="*/ 1108464 w 5185"/>
              <a:gd name="T7" fmla="*/ 1148144 h 3880"/>
              <a:gd name="T8" fmla="*/ 751713 w 5185"/>
              <a:gd name="T9" fmla="*/ 1241832 h 3880"/>
              <a:gd name="T10" fmla="*/ 1726808 w 5185"/>
              <a:gd name="T11" fmla="*/ 1012203 h 3880"/>
              <a:gd name="T12" fmla="*/ 1726073 w 5185"/>
              <a:gd name="T13" fmla="*/ 1007794 h 3880"/>
              <a:gd name="T14" fmla="*/ 1726808 w 5185"/>
              <a:gd name="T15" fmla="*/ 44089 h 3880"/>
              <a:gd name="T16" fmla="*/ 1726441 w 5185"/>
              <a:gd name="T17" fmla="*/ 39680 h 3880"/>
              <a:gd name="T18" fmla="*/ 1724604 w 5185"/>
              <a:gd name="T19" fmla="*/ 30862 h 3880"/>
              <a:gd name="T20" fmla="*/ 1721297 w 5185"/>
              <a:gd name="T21" fmla="*/ 23147 h 3880"/>
              <a:gd name="T22" fmla="*/ 1716888 w 5185"/>
              <a:gd name="T23" fmla="*/ 15798 h 3880"/>
              <a:gd name="T24" fmla="*/ 1711010 w 5185"/>
              <a:gd name="T25" fmla="*/ 9920 h 3880"/>
              <a:gd name="T26" fmla="*/ 1703662 w 5185"/>
              <a:gd name="T27" fmla="*/ 5144 h 3880"/>
              <a:gd name="T28" fmla="*/ 1695946 w 5185"/>
              <a:gd name="T29" fmla="*/ 1837 h 3880"/>
              <a:gd name="T30" fmla="*/ 1687128 w 5185"/>
              <a:gd name="T31" fmla="*/ 367 h 3880"/>
              <a:gd name="T32" fmla="*/ 222281 w 5185"/>
              <a:gd name="T33" fmla="*/ 0 h 3880"/>
              <a:gd name="T34" fmla="*/ 217872 w 5185"/>
              <a:gd name="T35" fmla="*/ 367 h 3880"/>
              <a:gd name="T36" fmla="*/ 209054 w 5185"/>
              <a:gd name="T37" fmla="*/ 1837 h 3880"/>
              <a:gd name="T38" fmla="*/ 201338 w 5185"/>
              <a:gd name="T39" fmla="*/ 5144 h 3880"/>
              <a:gd name="T40" fmla="*/ 194358 w 5185"/>
              <a:gd name="T41" fmla="*/ 9920 h 3880"/>
              <a:gd name="T42" fmla="*/ 188112 w 5185"/>
              <a:gd name="T43" fmla="*/ 15798 h 3880"/>
              <a:gd name="T44" fmla="*/ 183336 w 5185"/>
              <a:gd name="T45" fmla="*/ 23147 h 3880"/>
              <a:gd name="T46" fmla="*/ 180029 w 5185"/>
              <a:gd name="T47" fmla="*/ 30862 h 3880"/>
              <a:gd name="T48" fmla="*/ 178559 w 5185"/>
              <a:gd name="T49" fmla="*/ 39680 h 3880"/>
              <a:gd name="T50" fmla="*/ 178192 w 5185"/>
              <a:gd name="T51" fmla="*/ 1003386 h 3880"/>
              <a:gd name="T52" fmla="*/ 178559 w 5185"/>
              <a:gd name="T53" fmla="*/ 1007794 h 3880"/>
              <a:gd name="T54" fmla="*/ 178192 w 5185"/>
              <a:gd name="T55" fmla="*/ 1012203 h 3880"/>
              <a:gd name="T56" fmla="*/ 1727176 w 5185"/>
              <a:gd name="T57" fmla="*/ 1012571 h 3880"/>
              <a:gd name="T58" fmla="*/ 1616954 w 5185"/>
              <a:gd name="T59" fmla="*/ 937620 h 3880"/>
              <a:gd name="T60" fmla="*/ 288046 w 5185"/>
              <a:gd name="T61" fmla="*/ 109854 h 3880"/>
              <a:gd name="T62" fmla="*/ 1616954 w 5185"/>
              <a:gd name="T63" fmla="*/ 937620 h 3880"/>
              <a:gd name="T64" fmla="*/ 4409 w 5185"/>
              <a:gd name="T65" fmla="*/ 1350584 h 3880"/>
              <a:gd name="T66" fmla="*/ 0 w 5185"/>
              <a:gd name="T67" fmla="*/ 1359402 h 3880"/>
              <a:gd name="T68" fmla="*/ 735 w 5185"/>
              <a:gd name="T69" fmla="*/ 1369322 h 3880"/>
              <a:gd name="T70" fmla="*/ 3307 w 5185"/>
              <a:gd name="T71" fmla="*/ 1379977 h 3880"/>
              <a:gd name="T72" fmla="*/ 7348 w 5185"/>
              <a:gd name="T73" fmla="*/ 1390999 h 3880"/>
              <a:gd name="T74" fmla="*/ 13227 w 5185"/>
              <a:gd name="T75" fmla="*/ 1401654 h 3880"/>
              <a:gd name="T76" fmla="*/ 19473 w 5185"/>
              <a:gd name="T77" fmla="*/ 1411206 h 3880"/>
              <a:gd name="T78" fmla="*/ 26821 w 5185"/>
              <a:gd name="T79" fmla="*/ 1418554 h 3880"/>
              <a:gd name="T80" fmla="*/ 35271 w 5185"/>
              <a:gd name="T81" fmla="*/ 1423698 h 3880"/>
              <a:gd name="T82" fmla="*/ 41884 w 5185"/>
              <a:gd name="T83" fmla="*/ 1425168 h 3880"/>
              <a:gd name="T84" fmla="*/ 1860911 w 5185"/>
              <a:gd name="T85" fmla="*/ 1425535 h 3880"/>
              <a:gd name="T86" fmla="*/ 1863116 w 5185"/>
              <a:gd name="T87" fmla="*/ 1425168 h 3880"/>
              <a:gd name="T88" fmla="*/ 1869729 w 5185"/>
              <a:gd name="T89" fmla="*/ 1423698 h 3880"/>
              <a:gd name="T90" fmla="*/ 1878179 w 5185"/>
              <a:gd name="T91" fmla="*/ 1418554 h 3880"/>
              <a:gd name="T92" fmla="*/ 1885527 w 5185"/>
              <a:gd name="T93" fmla="*/ 1411206 h 3880"/>
              <a:gd name="T94" fmla="*/ 1892141 w 5185"/>
              <a:gd name="T95" fmla="*/ 1401654 h 3880"/>
              <a:gd name="T96" fmla="*/ 1897652 w 5185"/>
              <a:gd name="T97" fmla="*/ 1390999 h 3880"/>
              <a:gd name="T98" fmla="*/ 1901693 w 5185"/>
              <a:gd name="T99" fmla="*/ 1379977 h 3880"/>
              <a:gd name="T100" fmla="*/ 1903898 w 5185"/>
              <a:gd name="T101" fmla="*/ 1369322 h 3880"/>
              <a:gd name="T102" fmla="*/ 1905000 w 5185"/>
              <a:gd name="T103" fmla="*/ 1359402 h 3880"/>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Lst>
            <a:ahLst/>
            <a:cxnLst>
              <a:cxn ang="T104">
                <a:pos x="T0" y="T1"/>
              </a:cxn>
              <a:cxn ang="T105">
                <a:pos x="T2" y="T3"/>
              </a:cxn>
              <a:cxn ang="T106">
                <a:pos x="T4" y="T5"/>
              </a:cxn>
              <a:cxn ang="T107">
                <a:pos x="T6" y="T7"/>
              </a:cxn>
              <a:cxn ang="T108">
                <a:pos x="T8" y="T9"/>
              </a:cxn>
              <a:cxn ang="T109">
                <a:pos x="T10" y="T11"/>
              </a:cxn>
              <a:cxn ang="T110">
                <a:pos x="T12" y="T13"/>
              </a:cxn>
              <a:cxn ang="T111">
                <a:pos x="T14" y="T15"/>
              </a:cxn>
              <a:cxn ang="T112">
                <a:pos x="T16" y="T17"/>
              </a:cxn>
              <a:cxn ang="T113">
                <a:pos x="T18" y="T19"/>
              </a:cxn>
              <a:cxn ang="T114">
                <a:pos x="T20" y="T21"/>
              </a:cxn>
              <a:cxn ang="T115">
                <a:pos x="T22" y="T23"/>
              </a:cxn>
              <a:cxn ang="T116">
                <a:pos x="T24" y="T25"/>
              </a:cxn>
              <a:cxn ang="T117">
                <a:pos x="T26" y="T27"/>
              </a:cxn>
              <a:cxn ang="T118">
                <a:pos x="T28" y="T29"/>
              </a:cxn>
              <a:cxn ang="T119">
                <a:pos x="T30" y="T31"/>
              </a:cxn>
              <a:cxn ang="T120">
                <a:pos x="T32" y="T33"/>
              </a:cxn>
              <a:cxn ang="T121">
                <a:pos x="T34" y="T35"/>
              </a:cxn>
              <a:cxn ang="T122">
                <a:pos x="T36" y="T37"/>
              </a:cxn>
              <a:cxn ang="T123">
                <a:pos x="T38" y="T39"/>
              </a:cxn>
              <a:cxn ang="T124">
                <a:pos x="T40" y="T41"/>
              </a:cxn>
              <a:cxn ang="T125">
                <a:pos x="T42" y="T43"/>
              </a:cxn>
              <a:cxn ang="T126">
                <a:pos x="T44" y="T45"/>
              </a:cxn>
              <a:cxn ang="T127">
                <a:pos x="T46" y="T47"/>
              </a:cxn>
              <a:cxn ang="T128">
                <a:pos x="T48" y="T49"/>
              </a:cxn>
              <a:cxn ang="T129">
                <a:pos x="T50" y="T51"/>
              </a:cxn>
              <a:cxn ang="T130">
                <a:pos x="T52" y="T53"/>
              </a:cxn>
              <a:cxn ang="T131">
                <a:pos x="T54" y="T55"/>
              </a:cxn>
              <a:cxn ang="T132">
                <a:pos x="T56" y="T57"/>
              </a:cxn>
              <a:cxn ang="T133">
                <a:pos x="T58" y="T59"/>
              </a:cxn>
              <a:cxn ang="T134">
                <a:pos x="T60" y="T61"/>
              </a:cxn>
              <a:cxn ang="T135">
                <a:pos x="T62" y="T63"/>
              </a:cxn>
              <a:cxn ang="T136">
                <a:pos x="T64" y="T65"/>
              </a:cxn>
              <a:cxn ang="T137">
                <a:pos x="T66" y="T67"/>
              </a:cxn>
              <a:cxn ang="T138">
                <a:pos x="T68" y="T69"/>
              </a:cxn>
              <a:cxn ang="T139">
                <a:pos x="T70" y="T71"/>
              </a:cxn>
              <a:cxn ang="T140">
                <a:pos x="T72" y="T73"/>
              </a:cxn>
              <a:cxn ang="T141">
                <a:pos x="T74" y="T75"/>
              </a:cxn>
              <a:cxn ang="T142">
                <a:pos x="T76" y="T77"/>
              </a:cxn>
              <a:cxn ang="T143">
                <a:pos x="T78" y="T79"/>
              </a:cxn>
              <a:cxn ang="T144">
                <a:pos x="T80" y="T81"/>
              </a:cxn>
              <a:cxn ang="T145">
                <a:pos x="T82" y="T83"/>
              </a:cxn>
              <a:cxn ang="T146">
                <a:pos x="T84" y="T85"/>
              </a:cxn>
              <a:cxn ang="T147">
                <a:pos x="T86" y="T87"/>
              </a:cxn>
              <a:cxn ang="T148">
                <a:pos x="T88" y="T89"/>
              </a:cxn>
              <a:cxn ang="T149">
                <a:pos x="T90" y="T91"/>
              </a:cxn>
              <a:cxn ang="T150">
                <a:pos x="T92" y="T93"/>
              </a:cxn>
              <a:cxn ang="T151">
                <a:pos x="T94" y="T95"/>
              </a:cxn>
              <a:cxn ang="T152">
                <a:pos x="T96" y="T97"/>
              </a:cxn>
              <a:cxn ang="T153">
                <a:pos x="T98" y="T99"/>
              </a:cxn>
              <a:cxn ang="T154">
                <a:pos x="T100" y="T101"/>
              </a:cxn>
              <a:cxn ang="T155">
                <a:pos x="T102" y="T103"/>
              </a:cxn>
            </a:cxnLst>
            <a:rect l="0" t="0" r="r" b="b"/>
            <a:pathLst>
              <a:path w="5185" h="3880">
                <a:moveTo>
                  <a:pt x="4775" y="2900"/>
                </a:moveTo>
                <a:lnTo>
                  <a:pt x="411" y="2900"/>
                </a:lnTo>
                <a:lnTo>
                  <a:pt x="87" y="3532"/>
                </a:lnTo>
                <a:lnTo>
                  <a:pt x="5099" y="3532"/>
                </a:lnTo>
                <a:lnTo>
                  <a:pt x="4775" y="2900"/>
                </a:lnTo>
                <a:close/>
                <a:moveTo>
                  <a:pt x="2046" y="3380"/>
                </a:moveTo>
                <a:lnTo>
                  <a:pt x="2181" y="3125"/>
                </a:lnTo>
                <a:lnTo>
                  <a:pt x="3017" y="3125"/>
                </a:lnTo>
                <a:lnTo>
                  <a:pt x="3139" y="3380"/>
                </a:lnTo>
                <a:lnTo>
                  <a:pt x="2046" y="3380"/>
                </a:lnTo>
                <a:close/>
                <a:moveTo>
                  <a:pt x="4700" y="2755"/>
                </a:moveTo>
                <a:lnTo>
                  <a:pt x="4700" y="2755"/>
                </a:lnTo>
                <a:lnTo>
                  <a:pt x="4698" y="2743"/>
                </a:lnTo>
                <a:lnTo>
                  <a:pt x="4700" y="2731"/>
                </a:lnTo>
                <a:lnTo>
                  <a:pt x="4700" y="120"/>
                </a:lnTo>
                <a:lnTo>
                  <a:pt x="4699" y="108"/>
                </a:lnTo>
                <a:lnTo>
                  <a:pt x="4697" y="95"/>
                </a:lnTo>
                <a:lnTo>
                  <a:pt x="4694" y="84"/>
                </a:lnTo>
                <a:lnTo>
                  <a:pt x="4690" y="73"/>
                </a:lnTo>
                <a:lnTo>
                  <a:pt x="4685" y="63"/>
                </a:lnTo>
                <a:lnTo>
                  <a:pt x="4680" y="53"/>
                </a:lnTo>
                <a:lnTo>
                  <a:pt x="4673" y="43"/>
                </a:lnTo>
                <a:lnTo>
                  <a:pt x="4665" y="34"/>
                </a:lnTo>
                <a:lnTo>
                  <a:pt x="4657" y="27"/>
                </a:lnTo>
                <a:lnTo>
                  <a:pt x="4647" y="20"/>
                </a:lnTo>
                <a:lnTo>
                  <a:pt x="4637" y="14"/>
                </a:lnTo>
                <a:lnTo>
                  <a:pt x="4627" y="9"/>
                </a:lnTo>
                <a:lnTo>
                  <a:pt x="4616" y="5"/>
                </a:lnTo>
                <a:lnTo>
                  <a:pt x="4605" y="2"/>
                </a:lnTo>
                <a:lnTo>
                  <a:pt x="4592" y="1"/>
                </a:lnTo>
                <a:lnTo>
                  <a:pt x="4580" y="0"/>
                </a:lnTo>
                <a:lnTo>
                  <a:pt x="605" y="0"/>
                </a:lnTo>
                <a:lnTo>
                  <a:pt x="593" y="1"/>
                </a:lnTo>
                <a:lnTo>
                  <a:pt x="581" y="2"/>
                </a:lnTo>
                <a:lnTo>
                  <a:pt x="569" y="5"/>
                </a:lnTo>
                <a:lnTo>
                  <a:pt x="558" y="9"/>
                </a:lnTo>
                <a:lnTo>
                  <a:pt x="548" y="14"/>
                </a:lnTo>
                <a:lnTo>
                  <a:pt x="538" y="20"/>
                </a:lnTo>
                <a:lnTo>
                  <a:pt x="529" y="27"/>
                </a:lnTo>
                <a:lnTo>
                  <a:pt x="521" y="34"/>
                </a:lnTo>
                <a:lnTo>
                  <a:pt x="512" y="43"/>
                </a:lnTo>
                <a:lnTo>
                  <a:pt x="505" y="53"/>
                </a:lnTo>
                <a:lnTo>
                  <a:pt x="499" y="63"/>
                </a:lnTo>
                <a:lnTo>
                  <a:pt x="494" y="73"/>
                </a:lnTo>
                <a:lnTo>
                  <a:pt x="490" y="84"/>
                </a:lnTo>
                <a:lnTo>
                  <a:pt x="488" y="95"/>
                </a:lnTo>
                <a:lnTo>
                  <a:pt x="486" y="108"/>
                </a:lnTo>
                <a:lnTo>
                  <a:pt x="485" y="120"/>
                </a:lnTo>
                <a:lnTo>
                  <a:pt x="485" y="2731"/>
                </a:lnTo>
                <a:lnTo>
                  <a:pt x="486" y="2743"/>
                </a:lnTo>
                <a:lnTo>
                  <a:pt x="485" y="2755"/>
                </a:lnTo>
                <a:lnTo>
                  <a:pt x="484" y="2756"/>
                </a:lnTo>
                <a:lnTo>
                  <a:pt x="4701" y="2756"/>
                </a:lnTo>
                <a:lnTo>
                  <a:pt x="4700" y="2755"/>
                </a:lnTo>
                <a:close/>
                <a:moveTo>
                  <a:pt x="4401" y="2552"/>
                </a:moveTo>
                <a:lnTo>
                  <a:pt x="784" y="2552"/>
                </a:lnTo>
                <a:lnTo>
                  <a:pt x="784" y="299"/>
                </a:lnTo>
                <a:lnTo>
                  <a:pt x="4401" y="299"/>
                </a:lnTo>
                <a:lnTo>
                  <a:pt x="4401" y="2552"/>
                </a:lnTo>
                <a:close/>
                <a:moveTo>
                  <a:pt x="5172" y="3676"/>
                </a:moveTo>
                <a:lnTo>
                  <a:pt x="12" y="3676"/>
                </a:lnTo>
                <a:lnTo>
                  <a:pt x="0" y="3700"/>
                </a:lnTo>
                <a:lnTo>
                  <a:pt x="1" y="3713"/>
                </a:lnTo>
                <a:lnTo>
                  <a:pt x="2" y="3727"/>
                </a:lnTo>
                <a:lnTo>
                  <a:pt x="5" y="3741"/>
                </a:lnTo>
                <a:lnTo>
                  <a:pt x="9" y="3756"/>
                </a:lnTo>
                <a:lnTo>
                  <a:pt x="14" y="3771"/>
                </a:lnTo>
                <a:lnTo>
                  <a:pt x="20" y="3786"/>
                </a:lnTo>
                <a:lnTo>
                  <a:pt x="28" y="3801"/>
                </a:lnTo>
                <a:lnTo>
                  <a:pt x="36" y="3815"/>
                </a:lnTo>
                <a:lnTo>
                  <a:pt x="44" y="3828"/>
                </a:lnTo>
                <a:lnTo>
                  <a:pt x="53" y="3841"/>
                </a:lnTo>
                <a:lnTo>
                  <a:pt x="63" y="3852"/>
                </a:lnTo>
                <a:lnTo>
                  <a:pt x="73" y="3861"/>
                </a:lnTo>
                <a:lnTo>
                  <a:pt x="85" y="3869"/>
                </a:lnTo>
                <a:lnTo>
                  <a:pt x="96" y="3875"/>
                </a:lnTo>
                <a:lnTo>
                  <a:pt x="108" y="3878"/>
                </a:lnTo>
                <a:lnTo>
                  <a:pt x="114" y="3879"/>
                </a:lnTo>
                <a:lnTo>
                  <a:pt x="120" y="3880"/>
                </a:lnTo>
                <a:lnTo>
                  <a:pt x="5065" y="3880"/>
                </a:lnTo>
                <a:lnTo>
                  <a:pt x="5071" y="3879"/>
                </a:lnTo>
                <a:lnTo>
                  <a:pt x="5077" y="3878"/>
                </a:lnTo>
                <a:lnTo>
                  <a:pt x="5089" y="3875"/>
                </a:lnTo>
                <a:lnTo>
                  <a:pt x="5101" y="3869"/>
                </a:lnTo>
                <a:lnTo>
                  <a:pt x="5112" y="3861"/>
                </a:lnTo>
                <a:lnTo>
                  <a:pt x="5122" y="3852"/>
                </a:lnTo>
                <a:lnTo>
                  <a:pt x="5132" y="3841"/>
                </a:lnTo>
                <a:lnTo>
                  <a:pt x="5141" y="3828"/>
                </a:lnTo>
                <a:lnTo>
                  <a:pt x="5150" y="3815"/>
                </a:lnTo>
                <a:lnTo>
                  <a:pt x="5158" y="3801"/>
                </a:lnTo>
                <a:lnTo>
                  <a:pt x="5165" y="3786"/>
                </a:lnTo>
                <a:lnTo>
                  <a:pt x="5171" y="3771"/>
                </a:lnTo>
                <a:lnTo>
                  <a:pt x="5176" y="3756"/>
                </a:lnTo>
                <a:lnTo>
                  <a:pt x="5180" y="3741"/>
                </a:lnTo>
                <a:lnTo>
                  <a:pt x="5182" y="3727"/>
                </a:lnTo>
                <a:lnTo>
                  <a:pt x="5184" y="3713"/>
                </a:lnTo>
                <a:lnTo>
                  <a:pt x="5185" y="3700"/>
                </a:lnTo>
                <a:lnTo>
                  <a:pt x="5172" y="3676"/>
                </a:lnTo>
                <a:close/>
              </a:path>
            </a:pathLst>
          </a:custGeom>
          <a:solidFill>
            <a:schemeClr val="bg1"/>
          </a:solidFill>
          <a:ln>
            <a:noFill/>
          </a:ln>
          <a:extLst/>
        </p:spPr>
        <p:txBody>
          <a:bodyPr bIns="360000" anchor="ctr">
            <a:scene3d>
              <a:camera prst="orthographicFront"/>
              <a:lightRig rig="threePt" dir="t"/>
            </a:scene3d>
            <a:sp3d>
              <a:contourClr>
                <a:srgbClr val="FFFFFF"/>
              </a:contourClr>
            </a:sp3d>
          </a:bodyPr>
          <a:lstStyle/>
          <a:p>
            <a:pPr algn="ctr">
              <a:defRPr/>
            </a:pPr>
            <a:endParaRPr lang="zh-CN" altLang="en-US" dirty="0">
              <a:solidFill>
                <a:srgbClr val="FFFFFF"/>
              </a:solidFill>
              <a:ea typeface="宋体" panose="02010600030101010101" pitchFamily="2" charset="-122"/>
            </a:endParaRPr>
          </a:p>
        </p:txBody>
      </p:sp>
      <p:sp>
        <p:nvSpPr>
          <p:cNvPr id="18" name="KSO_Shape"/>
          <p:cNvSpPr>
            <a:spLocks/>
          </p:cNvSpPr>
          <p:nvPr/>
        </p:nvSpPr>
        <p:spPr bwMode="auto">
          <a:xfrm>
            <a:off x="8271042" y="2090084"/>
            <a:ext cx="570670" cy="481264"/>
          </a:xfrm>
          <a:custGeom>
            <a:avLst/>
            <a:gdLst>
              <a:gd name="T0" fmla="*/ 332222 w 2301876"/>
              <a:gd name="T1" fmla="*/ 1410232 h 1941513"/>
              <a:gd name="T2" fmla="*/ 321717 w 2301876"/>
              <a:gd name="T3" fmla="*/ 1470415 h 1941513"/>
              <a:gd name="T4" fmla="*/ 382384 w 2301876"/>
              <a:gd name="T5" fmla="*/ 1525343 h 1941513"/>
              <a:gd name="T6" fmla="*/ 696485 w 2301876"/>
              <a:gd name="T7" fmla="*/ 1509573 h 1941513"/>
              <a:gd name="T8" fmla="*/ 723010 w 2301876"/>
              <a:gd name="T9" fmla="*/ 1444398 h 1941513"/>
              <a:gd name="T10" fmla="*/ 671273 w 2301876"/>
              <a:gd name="T11" fmla="*/ 1380797 h 1941513"/>
              <a:gd name="T12" fmla="*/ 1348867 w 2301876"/>
              <a:gd name="T13" fmla="*/ 1247408 h 1941513"/>
              <a:gd name="T14" fmla="*/ 1327043 w 2301876"/>
              <a:gd name="T15" fmla="*/ 1320445 h 1941513"/>
              <a:gd name="T16" fmla="*/ 1593934 w 2301876"/>
              <a:gd name="T17" fmla="*/ 1356438 h 1941513"/>
              <a:gd name="T18" fmla="*/ 1647838 w 2301876"/>
              <a:gd name="T19" fmla="*/ 1303105 h 1941513"/>
              <a:gd name="T20" fmla="*/ 1606030 w 2301876"/>
              <a:gd name="T21" fmla="*/ 1239789 h 1941513"/>
              <a:gd name="T22" fmla="*/ 1529191 w 2301876"/>
              <a:gd name="T23" fmla="*/ 516517 h 1941513"/>
              <a:gd name="T24" fmla="*/ 1584982 w 2301876"/>
              <a:gd name="T25" fmla="*/ 576970 h 1941513"/>
              <a:gd name="T26" fmla="*/ 1601035 w 2301876"/>
              <a:gd name="T27" fmla="*/ 667649 h 1941513"/>
              <a:gd name="T28" fmla="*/ 1640510 w 2301876"/>
              <a:gd name="T29" fmla="*/ 716799 h 1941513"/>
              <a:gd name="T30" fmla="*/ 1583140 w 2301876"/>
              <a:gd name="T31" fmla="*/ 840071 h 1941513"/>
              <a:gd name="T32" fmla="*/ 1691827 w 2301876"/>
              <a:gd name="T33" fmla="*/ 916820 h 1941513"/>
              <a:gd name="T34" fmla="*/ 1229710 w 2301876"/>
              <a:gd name="T35" fmla="*/ 1106063 h 1941513"/>
              <a:gd name="T36" fmla="*/ 1284448 w 2301876"/>
              <a:gd name="T37" fmla="*/ 909460 h 1941513"/>
              <a:gd name="T38" fmla="*/ 1396556 w 2301876"/>
              <a:gd name="T39" fmla="*/ 836654 h 1941513"/>
              <a:gd name="T40" fmla="*/ 1335239 w 2301876"/>
              <a:gd name="T41" fmla="*/ 712857 h 1941513"/>
              <a:gd name="T42" fmla="*/ 1370240 w 2301876"/>
              <a:gd name="T43" fmla="*/ 660815 h 1941513"/>
              <a:gd name="T44" fmla="*/ 1388398 w 2301876"/>
              <a:gd name="T45" fmla="*/ 571451 h 1941513"/>
              <a:gd name="T46" fmla="*/ 1446031 w 2301876"/>
              <a:gd name="T47" fmla="*/ 514152 h 1941513"/>
              <a:gd name="T48" fmla="*/ 570227 w 2301876"/>
              <a:gd name="T49" fmla="*/ 477627 h 1941513"/>
              <a:gd name="T50" fmla="*/ 641756 w 2301876"/>
              <a:gd name="T51" fmla="*/ 549062 h 1941513"/>
              <a:gd name="T52" fmla="*/ 661216 w 2301876"/>
              <a:gd name="T53" fmla="*/ 657005 h 1941513"/>
              <a:gd name="T54" fmla="*/ 633078 w 2301876"/>
              <a:gd name="T55" fmla="*/ 739471 h 1941513"/>
              <a:gd name="T56" fmla="*/ 574697 w 2301876"/>
              <a:gd name="T57" fmla="*/ 792786 h 1941513"/>
              <a:gd name="T58" fmla="*/ 708552 w 2301876"/>
              <a:gd name="T59" fmla="*/ 915697 h 1941513"/>
              <a:gd name="T60" fmla="*/ 815320 w 2301876"/>
              <a:gd name="T61" fmla="*/ 1036508 h 1941513"/>
              <a:gd name="T62" fmla="*/ 222836 w 2301876"/>
              <a:gd name="T63" fmla="*/ 1047276 h 1941513"/>
              <a:gd name="T64" fmla="*/ 324870 w 2301876"/>
              <a:gd name="T65" fmla="*/ 922526 h 1941513"/>
              <a:gd name="T66" fmla="*/ 473189 w 2301876"/>
              <a:gd name="T67" fmla="*/ 794886 h 1941513"/>
              <a:gd name="T68" fmla="*/ 413493 w 2301876"/>
              <a:gd name="T69" fmla="*/ 744461 h 1941513"/>
              <a:gd name="T70" fmla="*/ 382462 w 2301876"/>
              <a:gd name="T71" fmla="*/ 663570 h 1941513"/>
              <a:gd name="T72" fmla="*/ 397978 w 2301876"/>
              <a:gd name="T73" fmla="*/ 556154 h 1941513"/>
              <a:gd name="T74" fmla="*/ 466878 w 2301876"/>
              <a:gd name="T75" fmla="*/ 480778 h 1941513"/>
              <a:gd name="T76" fmla="*/ 140242 w 2301876"/>
              <a:gd name="T77" fmla="*/ 134558 h 1941513"/>
              <a:gd name="T78" fmla="*/ 133677 w 2301876"/>
              <a:gd name="T79" fmla="*/ 1210760 h 1941513"/>
              <a:gd name="T80" fmla="*/ 198545 w 2301876"/>
              <a:gd name="T81" fmla="*/ 1290654 h 1941513"/>
              <a:gd name="T82" fmla="*/ 905010 w 2301876"/>
              <a:gd name="T83" fmla="*/ 1223901 h 1941513"/>
              <a:gd name="T84" fmla="*/ 906061 w 2301876"/>
              <a:gd name="T85" fmla="*/ 137186 h 1941513"/>
              <a:gd name="T86" fmla="*/ 1795088 w 2301876"/>
              <a:gd name="T87" fmla="*/ 130835 h 1941513"/>
              <a:gd name="T88" fmla="*/ 1869239 w 2301876"/>
              <a:gd name="T89" fmla="*/ 166040 h 1941513"/>
              <a:gd name="T90" fmla="*/ 1904211 w 2301876"/>
              <a:gd name="T91" fmla="*/ 240391 h 1941513"/>
              <a:gd name="T92" fmla="*/ 1879757 w 2301876"/>
              <a:gd name="T93" fmla="*/ 1330166 h 1941513"/>
              <a:gd name="T94" fmla="*/ 1769057 w 2301876"/>
              <a:gd name="T95" fmla="*/ 1410033 h 1941513"/>
              <a:gd name="T96" fmla="*/ 1237904 w 2301876"/>
              <a:gd name="T97" fmla="*/ 1415550 h 1941513"/>
              <a:gd name="T98" fmla="*/ 1189785 w 2301876"/>
              <a:gd name="T99" fmla="*/ 1139429 h 1941513"/>
              <a:gd name="T100" fmla="*/ 1756435 w 2301876"/>
              <a:gd name="T101" fmla="*/ 1159921 h 1941513"/>
              <a:gd name="T102" fmla="*/ 1799821 w 2301876"/>
              <a:gd name="T103" fmla="*/ 1088198 h 1941513"/>
              <a:gd name="T104" fmla="*/ 898445 w 2301876"/>
              <a:gd name="T105" fmla="*/ 262 h 1941513"/>
              <a:gd name="T106" fmla="*/ 992990 w 2301876"/>
              <a:gd name="T107" fmla="*/ 39421 h 1941513"/>
              <a:gd name="T108" fmla="*/ 1041313 w 2301876"/>
              <a:gd name="T109" fmla="*/ 129302 h 1941513"/>
              <a:gd name="T110" fmla="*/ 1017414 w 2301876"/>
              <a:gd name="T111" fmla="*/ 1483030 h 1941513"/>
              <a:gd name="T112" fmla="*/ 887939 w 2301876"/>
              <a:gd name="T113" fmla="*/ 1588417 h 1941513"/>
              <a:gd name="T114" fmla="*/ 200909 w 2301876"/>
              <a:gd name="T115" fmla="*/ 1599454 h 1941513"/>
              <a:gd name="T116" fmla="*/ 45959 w 2301876"/>
              <a:gd name="T117" fmla="*/ 1513779 h 1941513"/>
              <a:gd name="T118" fmla="*/ 0 w 2301876"/>
              <a:gd name="T119" fmla="*/ 152429 h 1941513"/>
              <a:gd name="T120" fmla="*/ 34667 w 2301876"/>
              <a:gd name="T121" fmla="*/ 55452 h 1941513"/>
              <a:gd name="T122" fmla="*/ 121596 w 2301876"/>
              <a:gd name="T123" fmla="*/ 2891 h 1941513"/>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60000 65536"/>
              <a:gd name="T172" fmla="*/ 0 60000 65536"/>
              <a:gd name="T173" fmla="*/ 0 60000 65536"/>
              <a:gd name="T174" fmla="*/ 0 60000 65536"/>
              <a:gd name="T175" fmla="*/ 0 60000 65536"/>
              <a:gd name="T176" fmla="*/ 0 60000 65536"/>
              <a:gd name="T177" fmla="*/ 0 60000 65536"/>
              <a:gd name="T178" fmla="*/ 0 60000 65536"/>
              <a:gd name="T179" fmla="*/ 0 60000 65536"/>
              <a:gd name="T180" fmla="*/ 0 60000 65536"/>
              <a:gd name="T181" fmla="*/ 0 60000 65536"/>
              <a:gd name="T182" fmla="*/ 0 60000 65536"/>
              <a:gd name="T183" fmla="*/ 0 60000 65536"/>
              <a:gd name="T184" fmla="*/ 0 60000 65536"/>
              <a:gd name="T185" fmla="*/ 0 60000 65536"/>
            </a:gdLst>
            <a:ahLst/>
            <a:cxnLst>
              <a:cxn ang="T124">
                <a:pos x="T0" y="T1"/>
              </a:cxn>
              <a:cxn ang="T125">
                <a:pos x="T2" y="T3"/>
              </a:cxn>
              <a:cxn ang="T126">
                <a:pos x="T4" y="T5"/>
              </a:cxn>
              <a:cxn ang="T127">
                <a:pos x="T6" y="T7"/>
              </a:cxn>
              <a:cxn ang="T128">
                <a:pos x="T8" y="T9"/>
              </a:cxn>
              <a:cxn ang="T129">
                <a:pos x="T10" y="T11"/>
              </a:cxn>
              <a:cxn ang="T130">
                <a:pos x="T12" y="T13"/>
              </a:cxn>
              <a:cxn ang="T131">
                <a:pos x="T14" y="T15"/>
              </a:cxn>
              <a:cxn ang="T132">
                <a:pos x="T16" y="T17"/>
              </a:cxn>
              <a:cxn ang="T133">
                <a:pos x="T18" y="T19"/>
              </a:cxn>
              <a:cxn ang="T134">
                <a:pos x="T20" y="T21"/>
              </a:cxn>
              <a:cxn ang="T135">
                <a:pos x="T22" y="T23"/>
              </a:cxn>
              <a:cxn ang="T136">
                <a:pos x="T24" y="T25"/>
              </a:cxn>
              <a:cxn ang="T137">
                <a:pos x="T26" y="T27"/>
              </a:cxn>
              <a:cxn ang="T138">
                <a:pos x="T28" y="T29"/>
              </a:cxn>
              <a:cxn ang="T139">
                <a:pos x="T30" y="T31"/>
              </a:cxn>
              <a:cxn ang="T140">
                <a:pos x="T32" y="T33"/>
              </a:cxn>
              <a:cxn ang="T141">
                <a:pos x="T34" y="T35"/>
              </a:cxn>
              <a:cxn ang="T142">
                <a:pos x="T36" y="T37"/>
              </a:cxn>
              <a:cxn ang="T143">
                <a:pos x="T38" y="T39"/>
              </a:cxn>
              <a:cxn ang="T144">
                <a:pos x="T40" y="T41"/>
              </a:cxn>
              <a:cxn ang="T145">
                <a:pos x="T42" y="T43"/>
              </a:cxn>
              <a:cxn ang="T146">
                <a:pos x="T44" y="T45"/>
              </a:cxn>
              <a:cxn ang="T147">
                <a:pos x="T46" y="T47"/>
              </a:cxn>
              <a:cxn ang="T148">
                <a:pos x="T48" y="T49"/>
              </a:cxn>
              <a:cxn ang="T149">
                <a:pos x="T50" y="T51"/>
              </a:cxn>
              <a:cxn ang="T150">
                <a:pos x="T52" y="T53"/>
              </a:cxn>
              <a:cxn ang="T151">
                <a:pos x="T54" y="T55"/>
              </a:cxn>
              <a:cxn ang="T152">
                <a:pos x="T56" y="T57"/>
              </a:cxn>
              <a:cxn ang="T153">
                <a:pos x="T58" y="T59"/>
              </a:cxn>
              <a:cxn ang="T154">
                <a:pos x="T60" y="T61"/>
              </a:cxn>
              <a:cxn ang="T155">
                <a:pos x="T62" y="T63"/>
              </a:cxn>
              <a:cxn ang="T156">
                <a:pos x="T64" y="T65"/>
              </a:cxn>
              <a:cxn ang="T157">
                <a:pos x="T66" y="T67"/>
              </a:cxn>
              <a:cxn ang="T158">
                <a:pos x="T68" y="T69"/>
              </a:cxn>
              <a:cxn ang="T159">
                <a:pos x="T70" y="T71"/>
              </a:cxn>
              <a:cxn ang="T160">
                <a:pos x="T72" y="T73"/>
              </a:cxn>
              <a:cxn ang="T161">
                <a:pos x="T74" y="T75"/>
              </a:cxn>
              <a:cxn ang="T162">
                <a:pos x="T76" y="T77"/>
              </a:cxn>
              <a:cxn ang="T163">
                <a:pos x="T78" y="T79"/>
              </a:cxn>
              <a:cxn ang="T164">
                <a:pos x="T80" y="T81"/>
              </a:cxn>
              <a:cxn ang="T165">
                <a:pos x="T82" y="T83"/>
              </a:cxn>
              <a:cxn ang="T166">
                <a:pos x="T84" y="T85"/>
              </a:cxn>
              <a:cxn ang="T167">
                <a:pos x="T86" y="T87"/>
              </a:cxn>
              <a:cxn ang="T168">
                <a:pos x="T88" y="T89"/>
              </a:cxn>
              <a:cxn ang="T169">
                <a:pos x="T90" y="T91"/>
              </a:cxn>
              <a:cxn ang="T170">
                <a:pos x="T92" y="T93"/>
              </a:cxn>
              <a:cxn ang="T171">
                <a:pos x="T94" y="T95"/>
              </a:cxn>
              <a:cxn ang="T172">
                <a:pos x="T96" y="T97"/>
              </a:cxn>
              <a:cxn ang="T173">
                <a:pos x="T98" y="T99"/>
              </a:cxn>
              <a:cxn ang="T174">
                <a:pos x="T100" y="T101"/>
              </a:cxn>
              <a:cxn ang="T175">
                <a:pos x="T102" y="T103"/>
              </a:cxn>
              <a:cxn ang="T176">
                <a:pos x="T104" y="T105"/>
              </a:cxn>
              <a:cxn ang="T177">
                <a:pos x="T106" y="T107"/>
              </a:cxn>
              <a:cxn ang="T178">
                <a:pos x="T108" y="T109"/>
              </a:cxn>
              <a:cxn ang="T179">
                <a:pos x="T110" y="T111"/>
              </a:cxn>
              <a:cxn ang="T180">
                <a:pos x="T112" y="T113"/>
              </a:cxn>
              <a:cxn ang="T181">
                <a:pos x="T114" y="T115"/>
              </a:cxn>
              <a:cxn ang="T182">
                <a:pos x="T116" y="T117"/>
              </a:cxn>
              <a:cxn ang="T183">
                <a:pos x="T118" y="T119"/>
              </a:cxn>
              <a:cxn ang="T184">
                <a:pos x="T120" y="T121"/>
              </a:cxn>
              <a:cxn ang="T185">
                <a:pos x="T122" y="T123"/>
              </a:cxn>
            </a:cxnLst>
            <a:rect l="0" t="0" r="r" b="b"/>
            <a:pathLst>
              <a:path w="2301876" h="1941513">
                <a:moveTo>
                  <a:pt x="475693" y="1664563"/>
                </a:moveTo>
                <a:lnTo>
                  <a:pt x="471250" y="1664880"/>
                </a:lnTo>
                <a:lnTo>
                  <a:pt x="466490" y="1665198"/>
                </a:lnTo>
                <a:lnTo>
                  <a:pt x="462047" y="1665515"/>
                </a:lnTo>
                <a:lnTo>
                  <a:pt x="457605" y="1666468"/>
                </a:lnTo>
                <a:lnTo>
                  <a:pt x="453162" y="1667421"/>
                </a:lnTo>
                <a:lnTo>
                  <a:pt x="449354" y="1668691"/>
                </a:lnTo>
                <a:lnTo>
                  <a:pt x="440786" y="1671550"/>
                </a:lnTo>
                <a:lnTo>
                  <a:pt x="433170" y="1675679"/>
                </a:lnTo>
                <a:lnTo>
                  <a:pt x="425553" y="1680125"/>
                </a:lnTo>
                <a:lnTo>
                  <a:pt x="418572" y="1685207"/>
                </a:lnTo>
                <a:lnTo>
                  <a:pt x="412542" y="1691241"/>
                </a:lnTo>
                <a:lnTo>
                  <a:pt x="406513" y="1697276"/>
                </a:lnTo>
                <a:lnTo>
                  <a:pt x="401435" y="1704263"/>
                </a:lnTo>
                <a:lnTo>
                  <a:pt x="396993" y="1711886"/>
                </a:lnTo>
                <a:lnTo>
                  <a:pt x="392867" y="1719508"/>
                </a:lnTo>
                <a:lnTo>
                  <a:pt x="390011" y="1728083"/>
                </a:lnTo>
                <a:lnTo>
                  <a:pt x="388742" y="1732212"/>
                </a:lnTo>
                <a:lnTo>
                  <a:pt x="387790" y="1736341"/>
                </a:lnTo>
                <a:lnTo>
                  <a:pt x="386838" y="1740787"/>
                </a:lnTo>
                <a:lnTo>
                  <a:pt x="386203" y="1745552"/>
                </a:lnTo>
                <a:lnTo>
                  <a:pt x="385886" y="1749998"/>
                </a:lnTo>
                <a:lnTo>
                  <a:pt x="385886" y="1754444"/>
                </a:lnTo>
                <a:lnTo>
                  <a:pt x="385886" y="1759209"/>
                </a:lnTo>
                <a:lnTo>
                  <a:pt x="386203" y="1763655"/>
                </a:lnTo>
                <a:lnTo>
                  <a:pt x="386838" y="1768419"/>
                </a:lnTo>
                <a:lnTo>
                  <a:pt x="387790" y="1772865"/>
                </a:lnTo>
                <a:lnTo>
                  <a:pt x="388742" y="1776994"/>
                </a:lnTo>
                <a:lnTo>
                  <a:pt x="390011" y="1781441"/>
                </a:lnTo>
                <a:lnTo>
                  <a:pt x="392867" y="1789698"/>
                </a:lnTo>
                <a:lnTo>
                  <a:pt x="396993" y="1797639"/>
                </a:lnTo>
                <a:lnTo>
                  <a:pt x="401435" y="1804943"/>
                </a:lnTo>
                <a:lnTo>
                  <a:pt x="406513" y="1812248"/>
                </a:lnTo>
                <a:lnTo>
                  <a:pt x="412542" y="1818283"/>
                </a:lnTo>
                <a:lnTo>
                  <a:pt x="418572" y="1824317"/>
                </a:lnTo>
                <a:lnTo>
                  <a:pt x="425553" y="1829399"/>
                </a:lnTo>
                <a:lnTo>
                  <a:pt x="433170" y="1833845"/>
                </a:lnTo>
                <a:lnTo>
                  <a:pt x="440786" y="1837657"/>
                </a:lnTo>
                <a:lnTo>
                  <a:pt x="449354" y="1840515"/>
                </a:lnTo>
                <a:lnTo>
                  <a:pt x="453162" y="1842103"/>
                </a:lnTo>
                <a:lnTo>
                  <a:pt x="457605" y="1842738"/>
                </a:lnTo>
                <a:lnTo>
                  <a:pt x="462047" y="1843374"/>
                </a:lnTo>
                <a:lnTo>
                  <a:pt x="466490" y="1844326"/>
                </a:lnTo>
                <a:lnTo>
                  <a:pt x="471250" y="1844644"/>
                </a:lnTo>
                <a:lnTo>
                  <a:pt x="475693" y="1844644"/>
                </a:lnTo>
                <a:lnTo>
                  <a:pt x="784465" y="1844644"/>
                </a:lnTo>
                <a:lnTo>
                  <a:pt x="788908" y="1844644"/>
                </a:lnTo>
                <a:lnTo>
                  <a:pt x="793668" y="1844326"/>
                </a:lnTo>
                <a:lnTo>
                  <a:pt x="798111" y="1843374"/>
                </a:lnTo>
                <a:lnTo>
                  <a:pt x="802553" y="1842738"/>
                </a:lnTo>
                <a:lnTo>
                  <a:pt x="806996" y="1842103"/>
                </a:lnTo>
                <a:lnTo>
                  <a:pt x="811122" y="1840515"/>
                </a:lnTo>
                <a:lnTo>
                  <a:pt x="819690" y="1837657"/>
                </a:lnTo>
                <a:lnTo>
                  <a:pt x="827306" y="1833845"/>
                </a:lnTo>
                <a:lnTo>
                  <a:pt x="834605" y="1829399"/>
                </a:lnTo>
                <a:lnTo>
                  <a:pt x="841586" y="1824317"/>
                </a:lnTo>
                <a:lnTo>
                  <a:pt x="847933" y="1818283"/>
                </a:lnTo>
                <a:lnTo>
                  <a:pt x="853963" y="1812248"/>
                </a:lnTo>
                <a:lnTo>
                  <a:pt x="859040" y="1804943"/>
                </a:lnTo>
                <a:lnTo>
                  <a:pt x="863483" y="1797639"/>
                </a:lnTo>
                <a:lnTo>
                  <a:pt x="867608" y="1789698"/>
                </a:lnTo>
                <a:lnTo>
                  <a:pt x="870464" y="1781441"/>
                </a:lnTo>
                <a:lnTo>
                  <a:pt x="871734" y="1776994"/>
                </a:lnTo>
                <a:lnTo>
                  <a:pt x="872686" y="1772865"/>
                </a:lnTo>
                <a:lnTo>
                  <a:pt x="873320" y="1768419"/>
                </a:lnTo>
                <a:lnTo>
                  <a:pt x="873638" y="1763655"/>
                </a:lnTo>
                <a:lnTo>
                  <a:pt x="874272" y="1759209"/>
                </a:lnTo>
                <a:lnTo>
                  <a:pt x="874590" y="1754444"/>
                </a:lnTo>
                <a:lnTo>
                  <a:pt x="874272" y="1749998"/>
                </a:lnTo>
                <a:lnTo>
                  <a:pt x="873638" y="1745552"/>
                </a:lnTo>
                <a:lnTo>
                  <a:pt x="873320" y="1740787"/>
                </a:lnTo>
                <a:lnTo>
                  <a:pt x="872686" y="1736341"/>
                </a:lnTo>
                <a:lnTo>
                  <a:pt x="871734" y="1732212"/>
                </a:lnTo>
                <a:lnTo>
                  <a:pt x="870464" y="1728083"/>
                </a:lnTo>
                <a:lnTo>
                  <a:pt x="867608" y="1719508"/>
                </a:lnTo>
                <a:lnTo>
                  <a:pt x="863483" y="1711886"/>
                </a:lnTo>
                <a:lnTo>
                  <a:pt x="859040" y="1704263"/>
                </a:lnTo>
                <a:lnTo>
                  <a:pt x="853963" y="1697276"/>
                </a:lnTo>
                <a:lnTo>
                  <a:pt x="847933" y="1691241"/>
                </a:lnTo>
                <a:lnTo>
                  <a:pt x="841586" y="1685207"/>
                </a:lnTo>
                <a:lnTo>
                  <a:pt x="834605" y="1680125"/>
                </a:lnTo>
                <a:lnTo>
                  <a:pt x="827306" y="1675679"/>
                </a:lnTo>
                <a:lnTo>
                  <a:pt x="819690" y="1671550"/>
                </a:lnTo>
                <a:lnTo>
                  <a:pt x="811122" y="1668691"/>
                </a:lnTo>
                <a:lnTo>
                  <a:pt x="806996" y="1667421"/>
                </a:lnTo>
                <a:lnTo>
                  <a:pt x="802553" y="1666468"/>
                </a:lnTo>
                <a:lnTo>
                  <a:pt x="798111" y="1665515"/>
                </a:lnTo>
                <a:lnTo>
                  <a:pt x="793668" y="1665198"/>
                </a:lnTo>
                <a:lnTo>
                  <a:pt x="788908" y="1664880"/>
                </a:lnTo>
                <a:lnTo>
                  <a:pt x="784465" y="1664563"/>
                </a:lnTo>
                <a:lnTo>
                  <a:pt x="475693" y="1664563"/>
                </a:lnTo>
                <a:close/>
                <a:moveTo>
                  <a:pt x="1670551" y="1495108"/>
                </a:moveTo>
                <a:lnTo>
                  <a:pt x="1662926" y="1495425"/>
                </a:lnTo>
                <a:lnTo>
                  <a:pt x="1655936" y="1496695"/>
                </a:lnTo>
                <a:lnTo>
                  <a:pt x="1648946" y="1498283"/>
                </a:lnTo>
                <a:lnTo>
                  <a:pt x="1642274" y="1500823"/>
                </a:lnTo>
                <a:lnTo>
                  <a:pt x="1636237" y="1503998"/>
                </a:lnTo>
                <a:lnTo>
                  <a:pt x="1629882" y="1507490"/>
                </a:lnTo>
                <a:lnTo>
                  <a:pt x="1624481" y="1511618"/>
                </a:lnTo>
                <a:lnTo>
                  <a:pt x="1619080" y="1516380"/>
                </a:lnTo>
                <a:lnTo>
                  <a:pt x="1614631" y="1521778"/>
                </a:lnTo>
                <a:lnTo>
                  <a:pt x="1610183" y="1527175"/>
                </a:lnTo>
                <a:lnTo>
                  <a:pt x="1606688" y="1533208"/>
                </a:lnTo>
                <a:lnTo>
                  <a:pt x="1603511" y="1539240"/>
                </a:lnTo>
                <a:lnTo>
                  <a:pt x="1601605" y="1545908"/>
                </a:lnTo>
                <a:lnTo>
                  <a:pt x="1599698" y="1552893"/>
                </a:lnTo>
                <a:lnTo>
                  <a:pt x="1598427" y="1559878"/>
                </a:lnTo>
                <a:lnTo>
                  <a:pt x="1598110" y="1567498"/>
                </a:lnTo>
                <a:lnTo>
                  <a:pt x="1598427" y="1574800"/>
                </a:lnTo>
                <a:lnTo>
                  <a:pt x="1599698" y="1582103"/>
                </a:lnTo>
                <a:lnTo>
                  <a:pt x="1601605" y="1589088"/>
                </a:lnTo>
                <a:lnTo>
                  <a:pt x="1603511" y="1595755"/>
                </a:lnTo>
                <a:lnTo>
                  <a:pt x="1606688" y="1602105"/>
                </a:lnTo>
                <a:lnTo>
                  <a:pt x="1610183" y="1607820"/>
                </a:lnTo>
                <a:lnTo>
                  <a:pt x="1614631" y="1613535"/>
                </a:lnTo>
                <a:lnTo>
                  <a:pt x="1619080" y="1618615"/>
                </a:lnTo>
                <a:lnTo>
                  <a:pt x="1624481" y="1623378"/>
                </a:lnTo>
                <a:lnTo>
                  <a:pt x="1629882" y="1627505"/>
                </a:lnTo>
                <a:lnTo>
                  <a:pt x="1636237" y="1630998"/>
                </a:lnTo>
                <a:lnTo>
                  <a:pt x="1642274" y="1634173"/>
                </a:lnTo>
                <a:lnTo>
                  <a:pt x="1648946" y="1636713"/>
                </a:lnTo>
                <a:lnTo>
                  <a:pt x="1655936" y="1638300"/>
                </a:lnTo>
                <a:lnTo>
                  <a:pt x="1662926" y="1639253"/>
                </a:lnTo>
                <a:lnTo>
                  <a:pt x="1670551" y="1639570"/>
                </a:lnTo>
                <a:lnTo>
                  <a:pt x="1918697" y="1639570"/>
                </a:lnTo>
                <a:lnTo>
                  <a:pt x="1926004" y="1639253"/>
                </a:lnTo>
                <a:lnTo>
                  <a:pt x="1933630" y="1638300"/>
                </a:lnTo>
                <a:lnTo>
                  <a:pt x="1940620" y="1636713"/>
                </a:lnTo>
                <a:lnTo>
                  <a:pt x="1947292" y="1634173"/>
                </a:lnTo>
                <a:lnTo>
                  <a:pt x="1953329" y="1630998"/>
                </a:lnTo>
                <a:lnTo>
                  <a:pt x="1959366" y="1627505"/>
                </a:lnTo>
                <a:lnTo>
                  <a:pt x="1964767" y="1623378"/>
                </a:lnTo>
                <a:lnTo>
                  <a:pt x="1970168" y="1618615"/>
                </a:lnTo>
                <a:lnTo>
                  <a:pt x="1974934" y="1613535"/>
                </a:lnTo>
                <a:lnTo>
                  <a:pt x="1979065" y="1607820"/>
                </a:lnTo>
                <a:lnTo>
                  <a:pt x="1982560" y="1602105"/>
                </a:lnTo>
                <a:lnTo>
                  <a:pt x="1985419" y="1595755"/>
                </a:lnTo>
                <a:lnTo>
                  <a:pt x="1988279" y="1589088"/>
                </a:lnTo>
                <a:lnTo>
                  <a:pt x="1989868" y="1582103"/>
                </a:lnTo>
                <a:lnTo>
                  <a:pt x="1991138" y="1574800"/>
                </a:lnTo>
                <a:lnTo>
                  <a:pt x="1991456" y="1567498"/>
                </a:lnTo>
                <a:lnTo>
                  <a:pt x="1991138" y="1559878"/>
                </a:lnTo>
                <a:lnTo>
                  <a:pt x="1989868" y="1552893"/>
                </a:lnTo>
                <a:lnTo>
                  <a:pt x="1988279" y="1545908"/>
                </a:lnTo>
                <a:lnTo>
                  <a:pt x="1985419" y="1539240"/>
                </a:lnTo>
                <a:lnTo>
                  <a:pt x="1982560" y="1533208"/>
                </a:lnTo>
                <a:lnTo>
                  <a:pt x="1979065" y="1527175"/>
                </a:lnTo>
                <a:lnTo>
                  <a:pt x="1974934" y="1521778"/>
                </a:lnTo>
                <a:lnTo>
                  <a:pt x="1970168" y="1516380"/>
                </a:lnTo>
                <a:lnTo>
                  <a:pt x="1964767" y="1511618"/>
                </a:lnTo>
                <a:lnTo>
                  <a:pt x="1959366" y="1507490"/>
                </a:lnTo>
                <a:lnTo>
                  <a:pt x="1953329" y="1503998"/>
                </a:lnTo>
                <a:lnTo>
                  <a:pt x="1947292" y="1500823"/>
                </a:lnTo>
                <a:lnTo>
                  <a:pt x="1940620" y="1498283"/>
                </a:lnTo>
                <a:lnTo>
                  <a:pt x="1933630" y="1496695"/>
                </a:lnTo>
                <a:lnTo>
                  <a:pt x="1926004" y="1495425"/>
                </a:lnTo>
                <a:lnTo>
                  <a:pt x="1918697" y="1495108"/>
                </a:lnTo>
                <a:lnTo>
                  <a:pt x="1670551" y="1495108"/>
                </a:lnTo>
                <a:close/>
                <a:moveTo>
                  <a:pt x="1787673" y="611187"/>
                </a:moveTo>
                <a:lnTo>
                  <a:pt x="1794669" y="611187"/>
                </a:lnTo>
                <a:lnTo>
                  <a:pt x="1801665" y="611187"/>
                </a:lnTo>
                <a:lnTo>
                  <a:pt x="1808661" y="612140"/>
                </a:lnTo>
                <a:lnTo>
                  <a:pt x="1815338" y="613093"/>
                </a:lnTo>
                <a:lnTo>
                  <a:pt x="1822016" y="614681"/>
                </a:lnTo>
                <a:lnTo>
                  <a:pt x="1828694" y="616587"/>
                </a:lnTo>
                <a:lnTo>
                  <a:pt x="1835372" y="618810"/>
                </a:lnTo>
                <a:lnTo>
                  <a:pt x="1841732" y="621352"/>
                </a:lnTo>
                <a:lnTo>
                  <a:pt x="1847773" y="624210"/>
                </a:lnTo>
                <a:lnTo>
                  <a:pt x="1853815" y="627387"/>
                </a:lnTo>
                <a:lnTo>
                  <a:pt x="1859539" y="631198"/>
                </a:lnTo>
                <a:lnTo>
                  <a:pt x="1865581" y="635010"/>
                </a:lnTo>
                <a:lnTo>
                  <a:pt x="1870987" y="639457"/>
                </a:lnTo>
                <a:lnTo>
                  <a:pt x="1876393" y="643904"/>
                </a:lnTo>
                <a:lnTo>
                  <a:pt x="1881480" y="648986"/>
                </a:lnTo>
                <a:lnTo>
                  <a:pt x="1886568" y="654068"/>
                </a:lnTo>
                <a:lnTo>
                  <a:pt x="1891338" y="659151"/>
                </a:lnTo>
                <a:lnTo>
                  <a:pt x="1895790" y="665186"/>
                </a:lnTo>
                <a:lnTo>
                  <a:pt x="1900242" y="670903"/>
                </a:lnTo>
                <a:lnTo>
                  <a:pt x="1904376" y="677256"/>
                </a:lnTo>
                <a:lnTo>
                  <a:pt x="1908192" y="683609"/>
                </a:lnTo>
                <a:lnTo>
                  <a:pt x="1911690" y="690597"/>
                </a:lnTo>
                <a:lnTo>
                  <a:pt x="1915188" y="697267"/>
                </a:lnTo>
                <a:lnTo>
                  <a:pt x="1918049" y="704255"/>
                </a:lnTo>
                <a:lnTo>
                  <a:pt x="1920593" y="711561"/>
                </a:lnTo>
                <a:lnTo>
                  <a:pt x="1923137" y="718867"/>
                </a:lnTo>
                <a:lnTo>
                  <a:pt x="1925363" y="726808"/>
                </a:lnTo>
                <a:lnTo>
                  <a:pt x="1927271" y="734431"/>
                </a:lnTo>
                <a:lnTo>
                  <a:pt x="1928861" y="742690"/>
                </a:lnTo>
                <a:lnTo>
                  <a:pt x="1929815" y="750631"/>
                </a:lnTo>
                <a:lnTo>
                  <a:pt x="1930451" y="758889"/>
                </a:lnTo>
                <a:lnTo>
                  <a:pt x="1931405" y="767466"/>
                </a:lnTo>
                <a:lnTo>
                  <a:pt x="1931405" y="775724"/>
                </a:lnTo>
                <a:lnTo>
                  <a:pt x="1931723" y="784301"/>
                </a:lnTo>
                <a:lnTo>
                  <a:pt x="1932359" y="791924"/>
                </a:lnTo>
                <a:lnTo>
                  <a:pt x="1933313" y="799865"/>
                </a:lnTo>
                <a:lnTo>
                  <a:pt x="1934585" y="806853"/>
                </a:lnTo>
                <a:lnTo>
                  <a:pt x="1936175" y="813206"/>
                </a:lnTo>
                <a:lnTo>
                  <a:pt x="1938401" y="819241"/>
                </a:lnTo>
                <a:lnTo>
                  <a:pt x="1940627" y="824958"/>
                </a:lnTo>
                <a:lnTo>
                  <a:pt x="1943171" y="830041"/>
                </a:lnTo>
                <a:lnTo>
                  <a:pt x="1945715" y="834805"/>
                </a:lnTo>
                <a:lnTo>
                  <a:pt x="1948576" y="839252"/>
                </a:lnTo>
                <a:lnTo>
                  <a:pt x="1951756" y="843381"/>
                </a:lnTo>
                <a:lnTo>
                  <a:pt x="1954936" y="846875"/>
                </a:lnTo>
                <a:lnTo>
                  <a:pt x="1958116" y="850687"/>
                </a:lnTo>
                <a:lnTo>
                  <a:pt x="1961614" y="853546"/>
                </a:lnTo>
                <a:lnTo>
                  <a:pt x="1965430" y="856087"/>
                </a:lnTo>
                <a:lnTo>
                  <a:pt x="1968610" y="858946"/>
                </a:lnTo>
                <a:lnTo>
                  <a:pt x="1975606" y="862757"/>
                </a:lnTo>
                <a:lnTo>
                  <a:pt x="1982284" y="866251"/>
                </a:lnTo>
                <a:lnTo>
                  <a:pt x="1988643" y="868475"/>
                </a:lnTo>
                <a:lnTo>
                  <a:pt x="1994049" y="869745"/>
                </a:lnTo>
                <a:lnTo>
                  <a:pt x="1998819" y="871016"/>
                </a:lnTo>
                <a:lnTo>
                  <a:pt x="2002635" y="871334"/>
                </a:lnTo>
                <a:lnTo>
                  <a:pt x="2005815" y="871651"/>
                </a:lnTo>
                <a:lnTo>
                  <a:pt x="2005815" y="932320"/>
                </a:lnTo>
                <a:lnTo>
                  <a:pt x="1841096" y="932320"/>
                </a:lnTo>
                <a:lnTo>
                  <a:pt x="1841096" y="997119"/>
                </a:lnTo>
                <a:lnTo>
                  <a:pt x="1853815" y="999025"/>
                </a:lnTo>
                <a:lnTo>
                  <a:pt x="1865899" y="1001566"/>
                </a:lnTo>
                <a:lnTo>
                  <a:pt x="1877983" y="1004107"/>
                </a:lnTo>
                <a:lnTo>
                  <a:pt x="1890066" y="1007601"/>
                </a:lnTo>
                <a:lnTo>
                  <a:pt x="1901514" y="1011095"/>
                </a:lnTo>
                <a:lnTo>
                  <a:pt x="1912962" y="1015224"/>
                </a:lnTo>
                <a:lnTo>
                  <a:pt x="1923773" y="1019354"/>
                </a:lnTo>
                <a:lnTo>
                  <a:pt x="1934903" y="1024118"/>
                </a:lnTo>
                <a:lnTo>
                  <a:pt x="1945715" y="1029200"/>
                </a:lnTo>
                <a:lnTo>
                  <a:pt x="1956208" y="1034918"/>
                </a:lnTo>
                <a:lnTo>
                  <a:pt x="1966384" y="1040635"/>
                </a:lnTo>
                <a:lnTo>
                  <a:pt x="1976242" y="1046988"/>
                </a:lnTo>
                <a:lnTo>
                  <a:pt x="1986099" y="1053659"/>
                </a:lnTo>
                <a:lnTo>
                  <a:pt x="1995321" y="1060329"/>
                </a:lnTo>
                <a:lnTo>
                  <a:pt x="2003907" y="1067635"/>
                </a:lnTo>
                <a:lnTo>
                  <a:pt x="2012811" y="1074940"/>
                </a:lnTo>
                <a:lnTo>
                  <a:pt x="2021396" y="1082881"/>
                </a:lnTo>
                <a:lnTo>
                  <a:pt x="2029028" y="1090822"/>
                </a:lnTo>
                <a:lnTo>
                  <a:pt x="2036978" y="1099081"/>
                </a:lnTo>
                <a:lnTo>
                  <a:pt x="2044292" y="1107975"/>
                </a:lnTo>
                <a:lnTo>
                  <a:pt x="2051288" y="1116551"/>
                </a:lnTo>
                <a:lnTo>
                  <a:pt x="2057965" y="1125445"/>
                </a:lnTo>
                <a:lnTo>
                  <a:pt x="2064325" y="1135292"/>
                </a:lnTo>
                <a:lnTo>
                  <a:pt x="2069731" y="1144821"/>
                </a:lnTo>
                <a:lnTo>
                  <a:pt x="2075455" y="1154350"/>
                </a:lnTo>
                <a:lnTo>
                  <a:pt x="2080225" y="1164515"/>
                </a:lnTo>
                <a:lnTo>
                  <a:pt x="2084995" y="1174679"/>
                </a:lnTo>
                <a:lnTo>
                  <a:pt x="2089128" y="1185161"/>
                </a:lnTo>
                <a:lnTo>
                  <a:pt x="2092626" y="1195643"/>
                </a:lnTo>
                <a:lnTo>
                  <a:pt x="2095488" y="1206761"/>
                </a:lnTo>
                <a:lnTo>
                  <a:pt x="2098668" y="1217560"/>
                </a:lnTo>
                <a:lnTo>
                  <a:pt x="2100894" y="1228995"/>
                </a:lnTo>
                <a:lnTo>
                  <a:pt x="2103438" y="1336675"/>
                </a:lnTo>
                <a:lnTo>
                  <a:pt x="1485900" y="1336675"/>
                </a:lnTo>
                <a:lnTo>
                  <a:pt x="1488444" y="1228995"/>
                </a:lnTo>
                <a:lnTo>
                  <a:pt x="1490670" y="1217560"/>
                </a:lnTo>
                <a:lnTo>
                  <a:pt x="1493214" y="1206761"/>
                </a:lnTo>
                <a:lnTo>
                  <a:pt x="1496712" y="1195643"/>
                </a:lnTo>
                <a:lnTo>
                  <a:pt x="1500210" y="1185161"/>
                </a:lnTo>
                <a:lnTo>
                  <a:pt x="1504343" y="1174679"/>
                </a:lnTo>
                <a:lnTo>
                  <a:pt x="1508795" y="1164515"/>
                </a:lnTo>
                <a:lnTo>
                  <a:pt x="1513565" y="1154350"/>
                </a:lnTo>
                <a:lnTo>
                  <a:pt x="1519289" y="1144821"/>
                </a:lnTo>
                <a:lnTo>
                  <a:pt x="1525013" y="1135292"/>
                </a:lnTo>
                <a:lnTo>
                  <a:pt x="1531055" y="1125763"/>
                </a:lnTo>
                <a:lnTo>
                  <a:pt x="1537732" y="1116551"/>
                </a:lnTo>
                <a:lnTo>
                  <a:pt x="1544728" y="1107975"/>
                </a:lnTo>
                <a:lnTo>
                  <a:pt x="1552042" y="1099081"/>
                </a:lnTo>
                <a:lnTo>
                  <a:pt x="1559674" y="1090822"/>
                </a:lnTo>
                <a:lnTo>
                  <a:pt x="1567942" y="1082881"/>
                </a:lnTo>
                <a:lnTo>
                  <a:pt x="1576209" y="1074940"/>
                </a:lnTo>
                <a:lnTo>
                  <a:pt x="1584795" y="1067635"/>
                </a:lnTo>
                <a:lnTo>
                  <a:pt x="1593699" y="1060329"/>
                </a:lnTo>
                <a:lnTo>
                  <a:pt x="1603239" y="1053659"/>
                </a:lnTo>
                <a:lnTo>
                  <a:pt x="1613096" y="1046988"/>
                </a:lnTo>
                <a:lnTo>
                  <a:pt x="1622954" y="1040635"/>
                </a:lnTo>
                <a:lnTo>
                  <a:pt x="1632812" y="1034918"/>
                </a:lnTo>
                <a:lnTo>
                  <a:pt x="1643305" y="1029200"/>
                </a:lnTo>
                <a:lnTo>
                  <a:pt x="1654117" y="1024118"/>
                </a:lnTo>
                <a:lnTo>
                  <a:pt x="1664929" y="1019671"/>
                </a:lnTo>
                <a:lnTo>
                  <a:pt x="1676058" y="1015224"/>
                </a:lnTo>
                <a:lnTo>
                  <a:pt x="1687506" y="1011095"/>
                </a:lnTo>
                <a:lnTo>
                  <a:pt x="1699272" y="1007601"/>
                </a:lnTo>
                <a:lnTo>
                  <a:pt x="1711355" y="1004107"/>
                </a:lnTo>
                <a:lnTo>
                  <a:pt x="1723439" y="1001566"/>
                </a:lnTo>
                <a:lnTo>
                  <a:pt x="1735523" y="999025"/>
                </a:lnTo>
                <a:lnTo>
                  <a:pt x="1747924" y="997119"/>
                </a:lnTo>
                <a:lnTo>
                  <a:pt x="1747924" y="932320"/>
                </a:lnTo>
                <a:lnTo>
                  <a:pt x="1583205" y="932320"/>
                </a:lnTo>
                <a:lnTo>
                  <a:pt x="1583205" y="871651"/>
                </a:lnTo>
                <a:lnTo>
                  <a:pt x="1586385" y="871334"/>
                </a:lnTo>
                <a:lnTo>
                  <a:pt x="1590201" y="870698"/>
                </a:lnTo>
                <a:lnTo>
                  <a:pt x="1594971" y="869110"/>
                </a:lnTo>
                <a:lnTo>
                  <a:pt x="1600377" y="867204"/>
                </a:lnTo>
                <a:lnTo>
                  <a:pt x="1606736" y="864663"/>
                </a:lnTo>
                <a:lnTo>
                  <a:pt x="1613414" y="861487"/>
                </a:lnTo>
                <a:lnTo>
                  <a:pt x="1620410" y="857358"/>
                </a:lnTo>
                <a:lnTo>
                  <a:pt x="1624226" y="854816"/>
                </a:lnTo>
                <a:lnTo>
                  <a:pt x="1627406" y="851958"/>
                </a:lnTo>
                <a:lnTo>
                  <a:pt x="1630586" y="848464"/>
                </a:lnTo>
                <a:lnTo>
                  <a:pt x="1634084" y="845287"/>
                </a:lnTo>
                <a:lnTo>
                  <a:pt x="1637264" y="841476"/>
                </a:lnTo>
                <a:lnTo>
                  <a:pt x="1640444" y="837346"/>
                </a:lnTo>
                <a:lnTo>
                  <a:pt x="1643305" y="832899"/>
                </a:lnTo>
                <a:lnTo>
                  <a:pt x="1646167" y="828135"/>
                </a:lnTo>
                <a:lnTo>
                  <a:pt x="1648393" y="823052"/>
                </a:lnTo>
                <a:lnTo>
                  <a:pt x="1650619" y="817653"/>
                </a:lnTo>
                <a:lnTo>
                  <a:pt x="1652845" y="811617"/>
                </a:lnTo>
                <a:lnTo>
                  <a:pt x="1654435" y="805265"/>
                </a:lnTo>
                <a:lnTo>
                  <a:pt x="1655707" y="798594"/>
                </a:lnTo>
                <a:lnTo>
                  <a:pt x="1656979" y="791289"/>
                </a:lnTo>
                <a:lnTo>
                  <a:pt x="1657297" y="783983"/>
                </a:lnTo>
                <a:lnTo>
                  <a:pt x="1657615" y="775724"/>
                </a:lnTo>
                <a:lnTo>
                  <a:pt x="1657933" y="767466"/>
                </a:lnTo>
                <a:lnTo>
                  <a:pt x="1658569" y="758889"/>
                </a:lnTo>
                <a:lnTo>
                  <a:pt x="1659205" y="750631"/>
                </a:lnTo>
                <a:lnTo>
                  <a:pt x="1660477" y="742690"/>
                </a:lnTo>
                <a:lnTo>
                  <a:pt x="1662067" y="734431"/>
                </a:lnTo>
                <a:lnTo>
                  <a:pt x="1663975" y="726808"/>
                </a:lnTo>
                <a:lnTo>
                  <a:pt x="1666201" y="718867"/>
                </a:lnTo>
                <a:lnTo>
                  <a:pt x="1668427" y="711561"/>
                </a:lnTo>
                <a:lnTo>
                  <a:pt x="1671289" y="704255"/>
                </a:lnTo>
                <a:lnTo>
                  <a:pt x="1674151" y="697267"/>
                </a:lnTo>
                <a:lnTo>
                  <a:pt x="1677648" y="690597"/>
                </a:lnTo>
                <a:lnTo>
                  <a:pt x="1680828" y="683609"/>
                </a:lnTo>
                <a:lnTo>
                  <a:pt x="1684962" y="677256"/>
                </a:lnTo>
                <a:lnTo>
                  <a:pt x="1689096" y="670903"/>
                </a:lnTo>
                <a:lnTo>
                  <a:pt x="1693230" y="665186"/>
                </a:lnTo>
                <a:lnTo>
                  <a:pt x="1698000" y="659151"/>
                </a:lnTo>
                <a:lnTo>
                  <a:pt x="1702770" y="654068"/>
                </a:lnTo>
                <a:lnTo>
                  <a:pt x="1707540" y="648986"/>
                </a:lnTo>
                <a:lnTo>
                  <a:pt x="1712627" y="643904"/>
                </a:lnTo>
                <a:lnTo>
                  <a:pt x="1718351" y="639457"/>
                </a:lnTo>
                <a:lnTo>
                  <a:pt x="1723757" y="635010"/>
                </a:lnTo>
                <a:lnTo>
                  <a:pt x="1729163" y="631198"/>
                </a:lnTo>
                <a:lnTo>
                  <a:pt x="1735205" y="627387"/>
                </a:lnTo>
                <a:lnTo>
                  <a:pt x="1741565" y="624210"/>
                </a:lnTo>
                <a:lnTo>
                  <a:pt x="1747288" y="621352"/>
                </a:lnTo>
                <a:lnTo>
                  <a:pt x="1753966" y="618810"/>
                </a:lnTo>
                <a:lnTo>
                  <a:pt x="1760326" y="616587"/>
                </a:lnTo>
                <a:lnTo>
                  <a:pt x="1767004" y="614681"/>
                </a:lnTo>
                <a:lnTo>
                  <a:pt x="1773682" y="613093"/>
                </a:lnTo>
                <a:lnTo>
                  <a:pt x="1780677" y="612140"/>
                </a:lnTo>
                <a:lnTo>
                  <a:pt x="1787673" y="611187"/>
                </a:lnTo>
                <a:close/>
                <a:moveTo>
                  <a:pt x="630238" y="565150"/>
                </a:moveTo>
                <a:lnTo>
                  <a:pt x="639136" y="565468"/>
                </a:lnTo>
                <a:lnTo>
                  <a:pt x="647397" y="566420"/>
                </a:lnTo>
                <a:lnTo>
                  <a:pt x="655977" y="567372"/>
                </a:lnTo>
                <a:lnTo>
                  <a:pt x="664557" y="569276"/>
                </a:lnTo>
                <a:lnTo>
                  <a:pt x="672501" y="571498"/>
                </a:lnTo>
                <a:lnTo>
                  <a:pt x="680762" y="574354"/>
                </a:lnTo>
                <a:lnTo>
                  <a:pt x="689024" y="577211"/>
                </a:lnTo>
                <a:lnTo>
                  <a:pt x="696333" y="581020"/>
                </a:lnTo>
                <a:lnTo>
                  <a:pt x="703959" y="585463"/>
                </a:lnTo>
                <a:lnTo>
                  <a:pt x="711268" y="589907"/>
                </a:lnTo>
                <a:lnTo>
                  <a:pt x="718258" y="594667"/>
                </a:lnTo>
                <a:lnTo>
                  <a:pt x="725249" y="600063"/>
                </a:lnTo>
                <a:lnTo>
                  <a:pt x="731922" y="605776"/>
                </a:lnTo>
                <a:lnTo>
                  <a:pt x="738278" y="611489"/>
                </a:lnTo>
                <a:lnTo>
                  <a:pt x="744633" y="618154"/>
                </a:lnTo>
                <a:lnTo>
                  <a:pt x="750353" y="624820"/>
                </a:lnTo>
                <a:lnTo>
                  <a:pt x="756072" y="632437"/>
                </a:lnTo>
                <a:lnTo>
                  <a:pt x="761474" y="639737"/>
                </a:lnTo>
                <a:lnTo>
                  <a:pt x="766241" y="647354"/>
                </a:lnTo>
                <a:lnTo>
                  <a:pt x="771007" y="655289"/>
                </a:lnTo>
                <a:lnTo>
                  <a:pt x="775456" y="663541"/>
                </a:lnTo>
                <a:lnTo>
                  <a:pt x="779587" y="672111"/>
                </a:lnTo>
                <a:lnTo>
                  <a:pt x="783400" y="680998"/>
                </a:lnTo>
                <a:lnTo>
                  <a:pt x="786895" y="690202"/>
                </a:lnTo>
                <a:lnTo>
                  <a:pt x="790073" y="699406"/>
                </a:lnTo>
                <a:lnTo>
                  <a:pt x="792615" y="708611"/>
                </a:lnTo>
                <a:lnTo>
                  <a:pt x="794839" y="718450"/>
                </a:lnTo>
                <a:lnTo>
                  <a:pt x="796746" y="728606"/>
                </a:lnTo>
                <a:lnTo>
                  <a:pt x="798017" y="738445"/>
                </a:lnTo>
                <a:lnTo>
                  <a:pt x="799288" y="748919"/>
                </a:lnTo>
                <a:lnTo>
                  <a:pt x="799923" y="759076"/>
                </a:lnTo>
                <a:lnTo>
                  <a:pt x="800241" y="769550"/>
                </a:lnTo>
                <a:lnTo>
                  <a:pt x="799923" y="777802"/>
                </a:lnTo>
                <a:lnTo>
                  <a:pt x="799606" y="786054"/>
                </a:lnTo>
                <a:lnTo>
                  <a:pt x="798970" y="793989"/>
                </a:lnTo>
                <a:lnTo>
                  <a:pt x="798017" y="801923"/>
                </a:lnTo>
                <a:lnTo>
                  <a:pt x="797064" y="809541"/>
                </a:lnTo>
                <a:lnTo>
                  <a:pt x="795475" y="817476"/>
                </a:lnTo>
                <a:lnTo>
                  <a:pt x="793568" y="825093"/>
                </a:lnTo>
                <a:lnTo>
                  <a:pt x="791979" y="832710"/>
                </a:lnTo>
                <a:lnTo>
                  <a:pt x="789755" y="840328"/>
                </a:lnTo>
                <a:lnTo>
                  <a:pt x="787531" y="847310"/>
                </a:lnTo>
                <a:lnTo>
                  <a:pt x="784671" y="854293"/>
                </a:lnTo>
                <a:lnTo>
                  <a:pt x="781811" y="861276"/>
                </a:lnTo>
                <a:lnTo>
                  <a:pt x="778951" y="868258"/>
                </a:lnTo>
                <a:lnTo>
                  <a:pt x="775456" y="874923"/>
                </a:lnTo>
                <a:lnTo>
                  <a:pt x="772278" y="880954"/>
                </a:lnTo>
                <a:lnTo>
                  <a:pt x="768465" y="887619"/>
                </a:lnTo>
                <a:lnTo>
                  <a:pt x="764970" y="893649"/>
                </a:lnTo>
                <a:lnTo>
                  <a:pt x="760839" y="899680"/>
                </a:lnTo>
                <a:lnTo>
                  <a:pt x="756708" y="905393"/>
                </a:lnTo>
                <a:lnTo>
                  <a:pt x="752259" y="911106"/>
                </a:lnTo>
                <a:lnTo>
                  <a:pt x="747810" y="916501"/>
                </a:lnTo>
                <a:lnTo>
                  <a:pt x="743044" y="921580"/>
                </a:lnTo>
                <a:lnTo>
                  <a:pt x="738278" y="926341"/>
                </a:lnTo>
                <a:lnTo>
                  <a:pt x="733193" y="931101"/>
                </a:lnTo>
                <a:lnTo>
                  <a:pt x="728109" y="936180"/>
                </a:lnTo>
                <a:lnTo>
                  <a:pt x="722707" y="939988"/>
                </a:lnTo>
                <a:lnTo>
                  <a:pt x="717305" y="944114"/>
                </a:lnTo>
                <a:lnTo>
                  <a:pt x="711903" y="948241"/>
                </a:lnTo>
                <a:lnTo>
                  <a:pt x="706183" y="951414"/>
                </a:lnTo>
                <a:lnTo>
                  <a:pt x="700464" y="954906"/>
                </a:lnTo>
                <a:lnTo>
                  <a:pt x="694426" y="958080"/>
                </a:lnTo>
                <a:lnTo>
                  <a:pt x="688071" y="960619"/>
                </a:lnTo>
                <a:lnTo>
                  <a:pt x="688071" y="1044727"/>
                </a:lnTo>
                <a:lnTo>
                  <a:pt x="703641" y="1047266"/>
                </a:lnTo>
                <a:lnTo>
                  <a:pt x="718894" y="1050440"/>
                </a:lnTo>
                <a:lnTo>
                  <a:pt x="733829" y="1053614"/>
                </a:lnTo>
                <a:lnTo>
                  <a:pt x="748764" y="1057740"/>
                </a:lnTo>
                <a:lnTo>
                  <a:pt x="763063" y="1062184"/>
                </a:lnTo>
                <a:lnTo>
                  <a:pt x="777045" y="1066945"/>
                </a:lnTo>
                <a:lnTo>
                  <a:pt x="791026" y="1072340"/>
                </a:lnTo>
                <a:lnTo>
                  <a:pt x="804690" y="1078371"/>
                </a:lnTo>
                <a:lnTo>
                  <a:pt x="818036" y="1085036"/>
                </a:lnTo>
                <a:lnTo>
                  <a:pt x="831064" y="1091701"/>
                </a:lnTo>
                <a:lnTo>
                  <a:pt x="843775" y="1099001"/>
                </a:lnTo>
                <a:lnTo>
                  <a:pt x="856167" y="1106618"/>
                </a:lnTo>
                <a:lnTo>
                  <a:pt x="867925" y="1114871"/>
                </a:lnTo>
                <a:lnTo>
                  <a:pt x="879682" y="1123440"/>
                </a:lnTo>
                <a:lnTo>
                  <a:pt x="890804" y="1132010"/>
                </a:lnTo>
                <a:lnTo>
                  <a:pt x="901925" y="1141214"/>
                </a:lnTo>
                <a:lnTo>
                  <a:pt x="912094" y="1151370"/>
                </a:lnTo>
                <a:lnTo>
                  <a:pt x="921944" y="1161210"/>
                </a:lnTo>
                <a:lnTo>
                  <a:pt x="931795" y="1171683"/>
                </a:lnTo>
                <a:lnTo>
                  <a:pt x="940692" y="1182157"/>
                </a:lnTo>
                <a:lnTo>
                  <a:pt x="949272" y="1193266"/>
                </a:lnTo>
                <a:lnTo>
                  <a:pt x="957534" y="1204692"/>
                </a:lnTo>
                <a:lnTo>
                  <a:pt x="965160" y="1216118"/>
                </a:lnTo>
                <a:lnTo>
                  <a:pt x="972151" y="1227862"/>
                </a:lnTo>
                <a:lnTo>
                  <a:pt x="979142" y="1240557"/>
                </a:lnTo>
                <a:lnTo>
                  <a:pt x="985179" y="1252618"/>
                </a:lnTo>
                <a:lnTo>
                  <a:pt x="991217" y="1265631"/>
                </a:lnTo>
                <a:lnTo>
                  <a:pt x="995983" y="1278327"/>
                </a:lnTo>
                <a:lnTo>
                  <a:pt x="1000749" y="1291657"/>
                </a:lnTo>
                <a:lnTo>
                  <a:pt x="1004880" y="1304988"/>
                </a:lnTo>
                <a:lnTo>
                  <a:pt x="1008058" y="1318635"/>
                </a:lnTo>
                <a:lnTo>
                  <a:pt x="1010600" y="1332600"/>
                </a:lnTo>
                <a:lnTo>
                  <a:pt x="1014413" y="1484313"/>
                </a:lnTo>
                <a:lnTo>
                  <a:pt x="246063" y="1484313"/>
                </a:lnTo>
                <a:lnTo>
                  <a:pt x="249876" y="1332600"/>
                </a:lnTo>
                <a:lnTo>
                  <a:pt x="252419" y="1318635"/>
                </a:lnTo>
                <a:lnTo>
                  <a:pt x="255596" y="1304988"/>
                </a:lnTo>
                <a:lnTo>
                  <a:pt x="259727" y="1291657"/>
                </a:lnTo>
                <a:lnTo>
                  <a:pt x="264176" y="1278327"/>
                </a:lnTo>
                <a:lnTo>
                  <a:pt x="269260" y="1265631"/>
                </a:lnTo>
                <a:lnTo>
                  <a:pt x="275297" y="1252618"/>
                </a:lnTo>
                <a:lnTo>
                  <a:pt x="281017" y="1240557"/>
                </a:lnTo>
                <a:lnTo>
                  <a:pt x="288008" y="1227862"/>
                </a:lnTo>
                <a:lnTo>
                  <a:pt x="294999" y="1216118"/>
                </a:lnTo>
                <a:lnTo>
                  <a:pt x="302943" y="1204692"/>
                </a:lnTo>
                <a:lnTo>
                  <a:pt x="310887" y="1193266"/>
                </a:lnTo>
                <a:lnTo>
                  <a:pt x="319784" y="1182157"/>
                </a:lnTo>
                <a:lnTo>
                  <a:pt x="328682" y="1171683"/>
                </a:lnTo>
                <a:lnTo>
                  <a:pt x="338214" y="1161210"/>
                </a:lnTo>
                <a:lnTo>
                  <a:pt x="348383" y="1151370"/>
                </a:lnTo>
                <a:lnTo>
                  <a:pt x="358869" y="1141214"/>
                </a:lnTo>
                <a:lnTo>
                  <a:pt x="369673" y="1132010"/>
                </a:lnTo>
                <a:lnTo>
                  <a:pt x="380795" y="1123440"/>
                </a:lnTo>
                <a:lnTo>
                  <a:pt x="392552" y="1114871"/>
                </a:lnTo>
                <a:lnTo>
                  <a:pt x="404309" y="1106618"/>
                </a:lnTo>
                <a:lnTo>
                  <a:pt x="417020" y="1099001"/>
                </a:lnTo>
                <a:lnTo>
                  <a:pt x="429412" y="1091701"/>
                </a:lnTo>
                <a:lnTo>
                  <a:pt x="442441" y="1085036"/>
                </a:lnTo>
                <a:lnTo>
                  <a:pt x="455787" y="1078371"/>
                </a:lnTo>
                <a:lnTo>
                  <a:pt x="469450" y="1072340"/>
                </a:lnTo>
                <a:lnTo>
                  <a:pt x="483432" y="1066945"/>
                </a:lnTo>
                <a:lnTo>
                  <a:pt x="497413" y="1062184"/>
                </a:lnTo>
                <a:lnTo>
                  <a:pt x="511713" y="1057740"/>
                </a:lnTo>
                <a:lnTo>
                  <a:pt x="526648" y="1053614"/>
                </a:lnTo>
                <a:lnTo>
                  <a:pt x="541582" y="1050440"/>
                </a:lnTo>
                <a:lnTo>
                  <a:pt x="556835" y="1047266"/>
                </a:lnTo>
                <a:lnTo>
                  <a:pt x="571770" y="1044727"/>
                </a:lnTo>
                <a:lnTo>
                  <a:pt x="571770" y="960619"/>
                </a:lnTo>
                <a:lnTo>
                  <a:pt x="566050" y="958080"/>
                </a:lnTo>
                <a:lnTo>
                  <a:pt x="560013" y="954906"/>
                </a:lnTo>
                <a:lnTo>
                  <a:pt x="554293" y="951414"/>
                </a:lnTo>
                <a:lnTo>
                  <a:pt x="548573" y="948241"/>
                </a:lnTo>
                <a:lnTo>
                  <a:pt x="543171" y="944114"/>
                </a:lnTo>
                <a:lnTo>
                  <a:pt x="537452" y="939988"/>
                </a:lnTo>
                <a:lnTo>
                  <a:pt x="532367" y="935545"/>
                </a:lnTo>
                <a:lnTo>
                  <a:pt x="527283" y="931101"/>
                </a:lnTo>
                <a:lnTo>
                  <a:pt x="522199" y="926341"/>
                </a:lnTo>
                <a:lnTo>
                  <a:pt x="517433" y="921580"/>
                </a:lnTo>
                <a:lnTo>
                  <a:pt x="512348" y="916501"/>
                </a:lnTo>
                <a:lnTo>
                  <a:pt x="507900" y="911106"/>
                </a:lnTo>
                <a:lnTo>
                  <a:pt x="503769" y="905393"/>
                </a:lnTo>
                <a:lnTo>
                  <a:pt x="499638" y="899680"/>
                </a:lnTo>
                <a:lnTo>
                  <a:pt x="495507" y="893649"/>
                </a:lnTo>
                <a:lnTo>
                  <a:pt x="491694" y="887302"/>
                </a:lnTo>
                <a:lnTo>
                  <a:pt x="488198" y="880954"/>
                </a:lnTo>
                <a:lnTo>
                  <a:pt x="484385" y="874923"/>
                </a:lnTo>
                <a:lnTo>
                  <a:pt x="481525" y="868258"/>
                </a:lnTo>
                <a:lnTo>
                  <a:pt x="478665" y="861276"/>
                </a:lnTo>
                <a:lnTo>
                  <a:pt x="475488" y="854293"/>
                </a:lnTo>
                <a:lnTo>
                  <a:pt x="472946" y="847310"/>
                </a:lnTo>
                <a:lnTo>
                  <a:pt x="470404" y="839693"/>
                </a:lnTo>
                <a:lnTo>
                  <a:pt x="468497" y="832393"/>
                </a:lnTo>
                <a:lnTo>
                  <a:pt x="466273" y="825093"/>
                </a:lnTo>
                <a:lnTo>
                  <a:pt x="465002" y="817476"/>
                </a:lnTo>
                <a:lnTo>
                  <a:pt x="463413" y="809541"/>
                </a:lnTo>
                <a:lnTo>
                  <a:pt x="462142" y="801923"/>
                </a:lnTo>
                <a:lnTo>
                  <a:pt x="461189" y="793989"/>
                </a:lnTo>
                <a:lnTo>
                  <a:pt x="460871" y="786054"/>
                </a:lnTo>
                <a:lnTo>
                  <a:pt x="460235" y="777802"/>
                </a:lnTo>
                <a:lnTo>
                  <a:pt x="460235" y="769550"/>
                </a:lnTo>
                <a:lnTo>
                  <a:pt x="460553" y="759076"/>
                </a:lnTo>
                <a:lnTo>
                  <a:pt x="460871" y="748919"/>
                </a:lnTo>
                <a:lnTo>
                  <a:pt x="461824" y="738445"/>
                </a:lnTo>
                <a:lnTo>
                  <a:pt x="463413" y="728606"/>
                </a:lnTo>
                <a:lnTo>
                  <a:pt x="465637" y="718450"/>
                </a:lnTo>
                <a:lnTo>
                  <a:pt x="467862" y="708611"/>
                </a:lnTo>
                <a:lnTo>
                  <a:pt x="470404" y="699406"/>
                </a:lnTo>
                <a:lnTo>
                  <a:pt x="473264" y="690202"/>
                </a:lnTo>
                <a:lnTo>
                  <a:pt x="477077" y="680998"/>
                </a:lnTo>
                <a:lnTo>
                  <a:pt x="480890" y="672111"/>
                </a:lnTo>
                <a:lnTo>
                  <a:pt x="484703" y="663541"/>
                </a:lnTo>
                <a:lnTo>
                  <a:pt x="489152" y="655289"/>
                </a:lnTo>
                <a:lnTo>
                  <a:pt x="493918" y="647354"/>
                </a:lnTo>
                <a:lnTo>
                  <a:pt x="498685" y="639737"/>
                </a:lnTo>
                <a:lnTo>
                  <a:pt x="504404" y="632437"/>
                </a:lnTo>
                <a:lnTo>
                  <a:pt x="509806" y="624820"/>
                </a:lnTo>
                <a:lnTo>
                  <a:pt x="515844" y="618154"/>
                </a:lnTo>
                <a:lnTo>
                  <a:pt x="522199" y="611489"/>
                </a:lnTo>
                <a:lnTo>
                  <a:pt x="528236" y="605776"/>
                </a:lnTo>
                <a:lnTo>
                  <a:pt x="534909" y="600063"/>
                </a:lnTo>
                <a:lnTo>
                  <a:pt x="541900" y="594667"/>
                </a:lnTo>
                <a:lnTo>
                  <a:pt x="548891" y="589907"/>
                </a:lnTo>
                <a:lnTo>
                  <a:pt x="556517" y="585463"/>
                </a:lnTo>
                <a:lnTo>
                  <a:pt x="564144" y="581020"/>
                </a:lnTo>
                <a:lnTo>
                  <a:pt x="571770" y="577211"/>
                </a:lnTo>
                <a:lnTo>
                  <a:pt x="579714" y="574354"/>
                </a:lnTo>
                <a:lnTo>
                  <a:pt x="587658" y="571498"/>
                </a:lnTo>
                <a:lnTo>
                  <a:pt x="595920" y="569276"/>
                </a:lnTo>
                <a:lnTo>
                  <a:pt x="604499" y="567372"/>
                </a:lnTo>
                <a:lnTo>
                  <a:pt x="612761" y="566420"/>
                </a:lnTo>
                <a:lnTo>
                  <a:pt x="621659" y="565468"/>
                </a:lnTo>
                <a:lnTo>
                  <a:pt x="630238" y="565150"/>
                </a:lnTo>
                <a:close/>
                <a:moveTo>
                  <a:pt x="181836" y="158167"/>
                </a:moveTo>
                <a:lnTo>
                  <a:pt x="178980" y="158484"/>
                </a:lnTo>
                <a:lnTo>
                  <a:pt x="176441" y="159119"/>
                </a:lnTo>
                <a:lnTo>
                  <a:pt x="173902" y="160390"/>
                </a:lnTo>
                <a:lnTo>
                  <a:pt x="171681" y="161343"/>
                </a:lnTo>
                <a:lnTo>
                  <a:pt x="169459" y="162613"/>
                </a:lnTo>
                <a:lnTo>
                  <a:pt x="167238" y="163884"/>
                </a:lnTo>
                <a:lnTo>
                  <a:pt x="165651" y="165789"/>
                </a:lnTo>
                <a:lnTo>
                  <a:pt x="164065" y="167695"/>
                </a:lnTo>
                <a:lnTo>
                  <a:pt x="162478" y="169918"/>
                </a:lnTo>
                <a:lnTo>
                  <a:pt x="161209" y="171824"/>
                </a:lnTo>
                <a:lnTo>
                  <a:pt x="159939" y="174364"/>
                </a:lnTo>
                <a:lnTo>
                  <a:pt x="159305" y="176588"/>
                </a:lnTo>
                <a:lnTo>
                  <a:pt x="158352" y="179128"/>
                </a:lnTo>
                <a:lnTo>
                  <a:pt x="158035" y="181669"/>
                </a:lnTo>
                <a:lnTo>
                  <a:pt x="157718" y="184210"/>
                </a:lnTo>
                <a:lnTo>
                  <a:pt x="157718" y="1440334"/>
                </a:lnTo>
                <a:lnTo>
                  <a:pt x="158352" y="1447639"/>
                </a:lnTo>
                <a:lnTo>
                  <a:pt x="159622" y="1454944"/>
                </a:lnTo>
                <a:lnTo>
                  <a:pt x="161526" y="1463202"/>
                </a:lnTo>
                <a:lnTo>
                  <a:pt x="164065" y="1471142"/>
                </a:lnTo>
                <a:lnTo>
                  <a:pt x="167238" y="1479717"/>
                </a:lnTo>
                <a:lnTo>
                  <a:pt x="171363" y="1488610"/>
                </a:lnTo>
                <a:lnTo>
                  <a:pt x="175806" y="1497185"/>
                </a:lnTo>
                <a:lnTo>
                  <a:pt x="181201" y="1506078"/>
                </a:lnTo>
                <a:lnTo>
                  <a:pt x="187230" y="1514336"/>
                </a:lnTo>
                <a:lnTo>
                  <a:pt x="193577" y="1522594"/>
                </a:lnTo>
                <a:lnTo>
                  <a:pt x="200876" y="1530534"/>
                </a:lnTo>
                <a:lnTo>
                  <a:pt x="208492" y="1538156"/>
                </a:lnTo>
                <a:lnTo>
                  <a:pt x="216743" y="1545143"/>
                </a:lnTo>
                <a:lnTo>
                  <a:pt x="225629" y="1551178"/>
                </a:lnTo>
                <a:lnTo>
                  <a:pt x="230389" y="1554354"/>
                </a:lnTo>
                <a:lnTo>
                  <a:pt x="235149" y="1557212"/>
                </a:lnTo>
                <a:lnTo>
                  <a:pt x="239909" y="1559753"/>
                </a:lnTo>
                <a:lnTo>
                  <a:pt x="244669" y="1561976"/>
                </a:lnTo>
                <a:lnTo>
                  <a:pt x="1018979" y="1561976"/>
                </a:lnTo>
                <a:lnTo>
                  <a:pt x="1018979" y="1559436"/>
                </a:lnTo>
                <a:lnTo>
                  <a:pt x="1028182" y="1554354"/>
                </a:lnTo>
                <a:lnTo>
                  <a:pt x="1037068" y="1548637"/>
                </a:lnTo>
                <a:lnTo>
                  <a:pt x="1045636" y="1542603"/>
                </a:lnTo>
                <a:lnTo>
                  <a:pt x="1053252" y="1535298"/>
                </a:lnTo>
                <a:lnTo>
                  <a:pt x="1060551" y="1527993"/>
                </a:lnTo>
                <a:lnTo>
                  <a:pt x="1067532" y="1520370"/>
                </a:lnTo>
                <a:lnTo>
                  <a:pt x="1073879" y="1512113"/>
                </a:lnTo>
                <a:lnTo>
                  <a:pt x="1079908" y="1504173"/>
                </a:lnTo>
                <a:lnTo>
                  <a:pt x="1084986" y="1495597"/>
                </a:lnTo>
                <a:lnTo>
                  <a:pt x="1089429" y="1487022"/>
                </a:lnTo>
                <a:lnTo>
                  <a:pt x="1093554" y="1479082"/>
                </a:lnTo>
                <a:lnTo>
                  <a:pt x="1096728" y="1470507"/>
                </a:lnTo>
                <a:lnTo>
                  <a:pt x="1099266" y="1462884"/>
                </a:lnTo>
                <a:lnTo>
                  <a:pt x="1101170" y="1454626"/>
                </a:lnTo>
                <a:lnTo>
                  <a:pt x="1102122" y="1447321"/>
                </a:lnTo>
                <a:lnTo>
                  <a:pt x="1102757" y="1440334"/>
                </a:lnTo>
                <a:lnTo>
                  <a:pt x="1102757" y="184210"/>
                </a:lnTo>
                <a:lnTo>
                  <a:pt x="1102122" y="181669"/>
                </a:lnTo>
                <a:lnTo>
                  <a:pt x="1101805" y="179128"/>
                </a:lnTo>
                <a:lnTo>
                  <a:pt x="1101170" y="176588"/>
                </a:lnTo>
                <a:lnTo>
                  <a:pt x="1100536" y="174364"/>
                </a:lnTo>
                <a:lnTo>
                  <a:pt x="1099266" y="171824"/>
                </a:lnTo>
                <a:lnTo>
                  <a:pt x="1097997" y="169918"/>
                </a:lnTo>
                <a:lnTo>
                  <a:pt x="1096410" y="167695"/>
                </a:lnTo>
                <a:lnTo>
                  <a:pt x="1094824" y="165789"/>
                </a:lnTo>
                <a:lnTo>
                  <a:pt x="1092919" y="163884"/>
                </a:lnTo>
                <a:lnTo>
                  <a:pt x="1090698" y="162613"/>
                </a:lnTo>
                <a:lnTo>
                  <a:pt x="1088794" y="161343"/>
                </a:lnTo>
                <a:lnTo>
                  <a:pt x="1086573" y="160390"/>
                </a:lnTo>
                <a:lnTo>
                  <a:pt x="1083716" y="159119"/>
                </a:lnTo>
                <a:lnTo>
                  <a:pt x="1081178" y="158484"/>
                </a:lnTo>
                <a:lnTo>
                  <a:pt x="1078639" y="158167"/>
                </a:lnTo>
                <a:lnTo>
                  <a:pt x="1076100" y="158167"/>
                </a:lnTo>
                <a:lnTo>
                  <a:pt x="184374" y="158167"/>
                </a:lnTo>
                <a:lnTo>
                  <a:pt x="181836" y="158167"/>
                </a:lnTo>
                <a:close/>
                <a:moveTo>
                  <a:pt x="1414463" y="157162"/>
                </a:moveTo>
                <a:lnTo>
                  <a:pt x="2153497" y="157162"/>
                </a:lnTo>
                <a:lnTo>
                  <a:pt x="2161123" y="157162"/>
                </a:lnTo>
                <a:lnTo>
                  <a:pt x="2169066" y="158114"/>
                </a:lnTo>
                <a:lnTo>
                  <a:pt x="2176374" y="158749"/>
                </a:lnTo>
                <a:lnTo>
                  <a:pt x="2183364" y="160337"/>
                </a:lnTo>
                <a:lnTo>
                  <a:pt x="2190671" y="161924"/>
                </a:lnTo>
                <a:lnTo>
                  <a:pt x="2197661" y="163829"/>
                </a:lnTo>
                <a:lnTo>
                  <a:pt x="2204651" y="166052"/>
                </a:lnTo>
                <a:lnTo>
                  <a:pt x="2211324" y="168909"/>
                </a:lnTo>
                <a:lnTo>
                  <a:pt x="2217996" y="172084"/>
                </a:lnTo>
                <a:lnTo>
                  <a:pt x="2224350" y="174942"/>
                </a:lnTo>
                <a:lnTo>
                  <a:pt x="2230387" y="178752"/>
                </a:lnTo>
                <a:lnTo>
                  <a:pt x="2236424" y="182562"/>
                </a:lnTo>
                <a:lnTo>
                  <a:pt x="2242461" y="186689"/>
                </a:lnTo>
                <a:lnTo>
                  <a:pt x="2247862" y="191134"/>
                </a:lnTo>
                <a:lnTo>
                  <a:pt x="2253264" y="195579"/>
                </a:lnTo>
                <a:lnTo>
                  <a:pt x="2258665" y="200659"/>
                </a:lnTo>
                <a:lnTo>
                  <a:pt x="2263431" y="206057"/>
                </a:lnTo>
                <a:lnTo>
                  <a:pt x="2268197" y="211137"/>
                </a:lnTo>
                <a:lnTo>
                  <a:pt x="2272645" y="216852"/>
                </a:lnTo>
                <a:lnTo>
                  <a:pt x="2276776" y="222567"/>
                </a:lnTo>
                <a:lnTo>
                  <a:pt x="2280270" y="228917"/>
                </a:lnTo>
                <a:lnTo>
                  <a:pt x="2284083" y="234949"/>
                </a:lnTo>
                <a:lnTo>
                  <a:pt x="2287261" y="241299"/>
                </a:lnTo>
                <a:lnTo>
                  <a:pt x="2290438" y="247967"/>
                </a:lnTo>
                <a:lnTo>
                  <a:pt x="2292980" y="254634"/>
                </a:lnTo>
                <a:lnTo>
                  <a:pt x="2295204" y="261619"/>
                </a:lnTo>
                <a:lnTo>
                  <a:pt x="2297428" y="268604"/>
                </a:lnTo>
                <a:lnTo>
                  <a:pt x="2298699" y="275589"/>
                </a:lnTo>
                <a:lnTo>
                  <a:pt x="2300287" y="282892"/>
                </a:lnTo>
                <a:lnTo>
                  <a:pt x="2300923" y="290512"/>
                </a:lnTo>
                <a:lnTo>
                  <a:pt x="2301876" y="297814"/>
                </a:lnTo>
                <a:lnTo>
                  <a:pt x="2301876" y="305434"/>
                </a:lnTo>
                <a:lnTo>
                  <a:pt x="2301876" y="1484630"/>
                </a:lnTo>
                <a:lnTo>
                  <a:pt x="2301876" y="1497013"/>
                </a:lnTo>
                <a:lnTo>
                  <a:pt x="2300923" y="1509078"/>
                </a:lnTo>
                <a:lnTo>
                  <a:pt x="2299652" y="1521143"/>
                </a:lnTo>
                <a:lnTo>
                  <a:pt x="2298063" y="1533208"/>
                </a:lnTo>
                <a:lnTo>
                  <a:pt x="2295839" y="1544638"/>
                </a:lnTo>
                <a:lnTo>
                  <a:pt x="2292980" y="1555433"/>
                </a:lnTo>
                <a:lnTo>
                  <a:pt x="2289802" y="1566545"/>
                </a:lnTo>
                <a:lnTo>
                  <a:pt x="2285990" y="1577340"/>
                </a:lnTo>
                <a:lnTo>
                  <a:pt x="2281859" y="1587500"/>
                </a:lnTo>
                <a:lnTo>
                  <a:pt x="2277093" y="1597660"/>
                </a:lnTo>
                <a:lnTo>
                  <a:pt x="2271374" y="1607503"/>
                </a:lnTo>
                <a:lnTo>
                  <a:pt x="2265655" y="1616710"/>
                </a:lnTo>
                <a:lnTo>
                  <a:pt x="2259300" y="1625918"/>
                </a:lnTo>
                <a:lnTo>
                  <a:pt x="2252310" y="1634808"/>
                </a:lnTo>
                <a:lnTo>
                  <a:pt x="2244685" y="1643063"/>
                </a:lnTo>
                <a:lnTo>
                  <a:pt x="2236424" y="1651000"/>
                </a:lnTo>
                <a:lnTo>
                  <a:pt x="2227846" y="1658938"/>
                </a:lnTo>
                <a:lnTo>
                  <a:pt x="2218631" y="1665923"/>
                </a:lnTo>
                <a:lnTo>
                  <a:pt x="2208782" y="1672908"/>
                </a:lnTo>
                <a:lnTo>
                  <a:pt x="2198297" y="1678940"/>
                </a:lnTo>
                <a:lnTo>
                  <a:pt x="2187494" y="1684973"/>
                </a:lnTo>
                <a:lnTo>
                  <a:pt x="2176056" y="1690370"/>
                </a:lnTo>
                <a:lnTo>
                  <a:pt x="2163664" y="1695450"/>
                </a:lnTo>
                <a:lnTo>
                  <a:pt x="2150955" y="1700213"/>
                </a:lnTo>
                <a:lnTo>
                  <a:pt x="2137611" y="1704023"/>
                </a:lnTo>
                <a:lnTo>
                  <a:pt x="2123631" y="1707515"/>
                </a:lnTo>
                <a:lnTo>
                  <a:pt x="2108698" y="1710373"/>
                </a:lnTo>
                <a:lnTo>
                  <a:pt x="2093764" y="1712913"/>
                </a:lnTo>
                <a:lnTo>
                  <a:pt x="2077878" y="1715135"/>
                </a:lnTo>
                <a:lnTo>
                  <a:pt x="2061038" y="1716405"/>
                </a:lnTo>
                <a:lnTo>
                  <a:pt x="2044199" y="1717358"/>
                </a:lnTo>
                <a:lnTo>
                  <a:pt x="2026406" y="1717675"/>
                </a:lnTo>
                <a:lnTo>
                  <a:pt x="1563159" y="1717675"/>
                </a:lnTo>
                <a:lnTo>
                  <a:pt x="1551721" y="1717358"/>
                </a:lnTo>
                <a:lnTo>
                  <a:pt x="1540601" y="1716723"/>
                </a:lnTo>
                <a:lnTo>
                  <a:pt x="1529163" y="1715453"/>
                </a:lnTo>
                <a:lnTo>
                  <a:pt x="1518042" y="1714500"/>
                </a:lnTo>
                <a:lnTo>
                  <a:pt x="1506922" y="1712913"/>
                </a:lnTo>
                <a:lnTo>
                  <a:pt x="1495801" y="1710690"/>
                </a:lnTo>
                <a:lnTo>
                  <a:pt x="1485634" y="1709103"/>
                </a:lnTo>
                <a:lnTo>
                  <a:pt x="1475149" y="1706880"/>
                </a:lnTo>
                <a:lnTo>
                  <a:pt x="1456085" y="1701800"/>
                </a:lnTo>
                <a:lnTo>
                  <a:pt x="1439246" y="1697038"/>
                </a:lnTo>
                <a:lnTo>
                  <a:pt x="1424948" y="1692593"/>
                </a:lnTo>
                <a:lnTo>
                  <a:pt x="1414463" y="1688783"/>
                </a:lnTo>
                <a:lnTo>
                  <a:pt x="1414463" y="1342708"/>
                </a:lnTo>
                <a:lnTo>
                  <a:pt x="1416687" y="1347470"/>
                </a:lnTo>
                <a:lnTo>
                  <a:pt x="1419229" y="1352233"/>
                </a:lnTo>
                <a:lnTo>
                  <a:pt x="1422088" y="1357630"/>
                </a:lnTo>
                <a:lnTo>
                  <a:pt x="1425583" y="1362393"/>
                </a:lnTo>
                <a:lnTo>
                  <a:pt x="1429078" y="1367473"/>
                </a:lnTo>
                <a:lnTo>
                  <a:pt x="1433209" y="1372235"/>
                </a:lnTo>
                <a:lnTo>
                  <a:pt x="1437657" y="1376998"/>
                </a:lnTo>
                <a:lnTo>
                  <a:pt x="1442105" y="1381760"/>
                </a:lnTo>
                <a:lnTo>
                  <a:pt x="1446871" y="1386523"/>
                </a:lnTo>
                <a:lnTo>
                  <a:pt x="1451637" y="1390968"/>
                </a:lnTo>
                <a:lnTo>
                  <a:pt x="1456721" y="1395413"/>
                </a:lnTo>
                <a:lnTo>
                  <a:pt x="1462440" y="1399540"/>
                </a:lnTo>
                <a:lnTo>
                  <a:pt x="1467523" y="1403350"/>
                </a:lnTo>
                <a:lnTo>
                  <a:pt x="1472925" y="1406525"/>
                </a:lnTo>
                <a:lnTo>
                  <a:pt x="1478644" y="1410018"/>
                </a:lnTo>
                <a:lnTo>
                  <a:pt x="1484045" y="1412558"/>
                </a:lnTo>
                <a:lnTo>
                  <a:pt x="1484045" y="1413510"/>
                </a:lnTo>
                <a:lnTo>
                  <a:pt x="2108062" y="1413510"/>
                </a:lnTo>
                <a:lnTo>
                  <a:pt x="2108062" y="1410335"/>
                </a:lnTo>
                <a:lnTo>
                  <a:pt x="2115370" y="1406208"/>
                </a:lnTo>
                <a:lnTo>
                  <a:pt x="2122360" y="1401763"/>
                </a:lnTo>
                <a:lnTo>
                  <a:pt x="2129032" y="1396683"/>
                </a:lnTo>
                <a:lnTo>
                  <a:pt x="2135387" y="1390968"/>
                </a:lnTo>
                <a:lnTo>
                  <a:pt x="2141106" y="1385253"/>
                </a:lnTo>
                <a:lnTo>
                  <a:pt x="2146825" y="1378903"/>
                </a:lnTo>
                <a:lnTo>
                  <a:pt x="2151909" y="1372235"/>
                </a:lnTo>
                <a:lnTo>
                  <a:pt x="2156357" y="1365568"/>
                </a:lnTo>
                <a:lnTo>
                  <a:pt x="2160805" y="1358900"/>
                </a:lnTo>
                <a:lnTo>
                  <a:pt x="2163982" y="1352233"/>
                </a:lnTo>
                <a:lnTo>
                  <a:pt x="2167477" y="1345883"/>
                </a:lnTo>
                <a:lnTo>
                  <a:pt x="2170019" y="1339215"/>
                </a:lnTo>
                <a:lnTo>
                  <a:pt x="2172243" y="1332865"/>
                </a:lnTo>
                <a:lnTo>
                  <a:pt x="2173832" y="1326515"/>
                </a:lnTo>
                <a:lnTo>
                  <a:pt x="2174467" y="1320800"/>
                </a:lnTo>
                <a:lnTo>
                  <a:pt x="2174785" y="1315085"/>
                </a:lnTo>
                <a:lnTo>
                  <a:pt x="2174785" y="305434"/>
                </a:lnTo>
                <a:lnTo>
                  <a:pt x="2174467" y="301307"/>
                </a:lnTo>
                <a:lnTo>
                  <a:pt x="2172879" y="297497"/>
                </a:lnTo>
                <a:lnTo>
                  <a:pt x="2171290" y="293687"/>
                </a:lnTo>
                <a:lnTo>
                  <a:pt x="2168430" y="290829"/>
                </a:lnTo>
                <a:lnTo>
                  <a:pt x="2165571" y="288289"/>
                </a:lnTo>
                <a:lnTo>
                  <a:pt x="2162076" y="286067"/>
                </a:lnTo>
                <a:lnTo>
                  <a:pt x="2157945" y="284797"/>
                </a:lnTo>
                <a:lnTo>
                  <a:pt x="2153497" y="284479"/>
                </a:lnTo>
                <a:lnTo>
                  <a:pt x="1414463" y="284479"/>
                </a:lnTo>
                <a:lnTo>
                  <a:pt x="1414463" y="157162"/>
                </a:lnTo>
                <a:close/>
                <a:moveTo>
                  <a:pt x="184374" y="0"/>
                </a:moveTo>
                <a:lnTo>
                  <a:pt x="1076100" y="0"/>
                </a:lnTo>
                <a:lnTo>
                  <a:pt x="1085621" y="317"/>
                </a:lnTo>
                <a:lnTo>
                  <a:pt x="1094824" y="953"/>
                </a:lnTo>
                <a:lnTo>
                  <a:pt x="1104026" y="1905"/>
                </a:lnTo>
                <a:lnTo>
                  <a:pt x="1113229" y="3494"/>
                </a:lnTo>
                <a:lnTo>
                  <a:pt x="1122115" y="5717"/>
                </a:lnTo>
                <a:lnTo>
                  <a:pt x="1131000" y="8258"/>
                </a:lnTo>
                <a:lnTo>
                  <a:pt x="1139568" y="11434"/>
                </a:lnTo>
                <a:lnTo>
                  <a:pt x="1147502" y="14610"/>
                </a:lnTo>
                <a:lnTo>
                  <a:pt x="1156070" y="18421"/>
                </a:lnTo>
                <a:lnTo>
                  <a:pt x="1163686" y="22232"/>
                </a:lnTo>
                <a:lnTo>
                  <a:pt x="1171620" y="26679"/>
                </a:lnTo>
                <a:lnTo>
                  <a:pt x="1178919" y="31443"/>
                </a:lnTo>
                <a:lnTo>
                  <a:pt x="1186217" y="36842"/>
                </a:lnTo>
                <a:lnTo>
                  <a:pt x="1193199" y="42241"/>
                </a:lnTo>
                <a:lnTo>
                  <a:pt x="1199863" y="47640"/>
                </a:lnTo>
                <a:lnTo>
                  <a:pt x="1206210" y="53993"/>
                </a:lnTo>
                <a:lnTo>
                  <a:pt x="1212557" y="60345"/>
                </a:lnTo>
                <a:lnTo>
                  <a:pt x="1218269" y="67014"/>
                </a:lnTo>
                <a:lnTo>
                  <a:pt x="1223981" y="74002"/>
                </a:lnTo>
                <a:lnTo>
                  <a:pt x="1229058" y="81306"/>
                </a:lnTo>
                <a:lnTo>
                  <a:pt x="1233818" y="88611"/>
                </a:lnTo>
                <a:lnTo>
                  <a:pt x="1238261" y="96551"/>
                </a:lnTo>
                <a:lnTo>
                  <a:pt x="1242387" y="104492"/>
                </a:lnTo>
                <a:lnTo>
                  <a:pt x="1245877" y="112749"/>
                </a:lnTo>
                <a:lnTo>
                  <a:pt x="1249368" y="121325"/>
                </a:lnTo>
                <a:lnTo>
                  <a:pt x="1252224" y="129582"/>
                </a:lnTo>
                <a:lnTo>
                  <a:pt x="1254446" y="138475"/>
                </a:lnTo>
                <a:lnTo>
                  <a:pt x="1256667" y="147368"/>
                </a:lnTo>
                <a:lnTo>
                  <a:pt x="1258254" y="156261"/>
                </a:lnTo>
                <a:lnTo>
                  <a:pt x="1259523" y="165472"/>
                </a:lnTo>
                <a:lnTo>
                  <a:pt x="1259840" y="175000"/>
                </a:lnTo>
                <a:lnTo>
                  <a:pt x="1260475" y="184210"/>
                </a:lnTo>
                <a:lnTo>
                  <a:pt x="1260475" y="1651541"/>
                </a:lnTo>
                <a:lnTo>
                  <a:pt x="1259840" y="1667103"/>
                </a:lnTo>
                <a:lnTo>
                  <a:pt x="1259206" y="1682348"/>
                </a:lnTo>
                <a:lnTo>
                  <a:pt x="1257936" y="1696958"/>
                </a:lnTo>
                <a:lnTo>
                  <a:pt x="1255715" y="1711886"/>
                </a:lnTo>
                <a:lnTo>
                  <a:pt x="1252542" y="1725860"/>
                </a:lnTo>
                <a:lnTo>
                  <a:pt x="1249368" y="1739835"/>
                </a:lnTo>
                <a:lnTo>
                  <a:pt x="1245243" y="1753492"/>
                </a:lnTo>
                <a:lnTo>
                  <a:pt x="1240483" y="1766831"/>
                </a:lnTo>
                <a:lnTo>
                  <a:pt x="1235405" y="1779535"/>
                </a:lnTo>
                <a:lnTo>
                  <a:pt x="1229376" y="1792239"/>
                </a:lnTo>
                <a:lnTo>
                  <a:pt x="1222712" y="1804308"/>
                </a:lnTo>
                <a:lnTo>
                  <a:pt x="1215413" y="1816060"/>
                </a:lnTo>
                <a:lnTo>
                  <a:pt x="1207162" y="1827493"/>
                </a:lnTo>
                <a:lnTo>
                  <a:pt x="1198594" y="1838292"/>
                </a:lnTo>
                <a:lnTo>
                  <a:pt x="1189391" y="1848773"/>
                </a:lnTo>
                <a:lnTo>
                  <a:pt x="1179236" y="1858619"/>
                </a:lnTo>
                <a:lnTo>
                  <a:pt x="1168129" y="1868147"/>
                </a:lnTo>
                <a:lnTo>
                  <a:pt x="1156705" y="1877040"/>
                </a:lnTo>
                <a:lnTo>
                  <a:pt x="1144646" y="1885615"/>
                </a:lnTo>
                <a:lnTo>
                  <a:pt x="1131635" y="1893555"/>
                </a:lnTo>
                <a:lnTo>
                  <a:pt x="1117989" y="1900860"/>
                </a:lnTo>
                <a:lnTo>
                  <a:pt x="1103709" y="1907530"/>
                </a:lnTo>
                <a:lnTo>
                  <a:pt x="1088794" y="1913882"/>
                </a:lnTo>
                <a:lnTo>
                  <a:pt x="1072927" y="1919599"/>
                </a:lnTo>
                <a:lnTo>
                  <a:pt x="1056108" y="1924680"/>
                </a:lnTo>
                <a:lnTo>
                  <a:pt x="1038654" y="1929127"/>
                </a:lnTo>
                <a:lnTo>
                  <a:pt x="1020566" y="1932620"/>
                </a:lnTo>
                <a:lnTo>
                  <a:pt x="1001526" y="1936114"/>
                </a:lnTo>
                <a:lnTo>
                  <a:pt x="981851" y="1938337"/>
                </a:lnTo>
                <a:lnTo>
                  <a:pt x="961541" y="1940243"/>
                </a:lnTo>
                <a:lnTo>
                  <a:pt x="940279" y="1941196"/>
                </a:lnTo>
                <a:lnTo>
                  <a:pt x="918065" y="1941513"/>
                </a:lnTo>
                <a:lnTo>
                  <a:pt x="342410" y="1941513"/>
                </a:lnTo>
                <a:lnTo>
                  <a:pt x="321148" y="1941196"/>
                </a:lnTo>
                <a:lnTo>
                  <a:pt x="300839" y="1940243"/>
                </a:lnTo>
                <a:lnTo>
                  <a:pt x="280846" y="1938337"/>
                </a:lnTo>
                <a:lnTo>
                  <a:pt x="261806" y="1936114"/>
                </a:lnTo>
                <a:lnTo>
                  <a:pt x="242765" y="1932938"/>
                </a:lnTo>
                <a:lnTo>
                  <a:pt x="225311" y="1929444"/>
                </a:lnTo>
                <a:lnTo>
                  <a:pt x="208175" y="1924998"/>
                </a:lnTo>
                <a:lnTo>
                  <a:pt x="191673" y="1920234"/>
                </a:lnTo>
                <a:lnTo>
                  <a:pt x="175806" y="1914517"/>
                </a:lnTo>
                <a:lnTo>
                  <a:pt x="160574" y="1908800"/>
                </a:lnTo>
                <a:lnTo>
                  <a:pt x="146294" y="1902130"/>
                </a:lnTo>
                <a:lnTo>
                  <a:pt x="132648" y="1894825"/>
                </a:lnTo>
                <a:lnTo>
                  <a:pt x="119954" y="1886885"/>
                </a:lnTo>
                <a:lnTo>
                  <a:pt x="107261" y="1878628"/>
                </a:lnTo>
                <a:lnTo>
                  <a:pt x="95836" y="1869735"/>
                </a:lnTo>
                <a:lnTo>
                  <a:pt x="84730" y="1860524"/>
                </a:lnTo>
                <a:lnTo>
                  <a:pt x="74575" y="1850361"/>
                </a:lnTo>
                <a:lnTo>
                  <a:pt x="64737" y="1840198"/>
                </a:lnTo>
                <a:lnTo>
                  <a:pt x="55534" y="1829399"/>
                </a:lnTo>
                <a:lnTo>
                  <a:pt x="47601" y="1817965"/>
                </a:lnTo>
                <a:lnTo>
                  <a:pt x="39985" y="1806532"/>
                </a:lnTo>
                <a:lnTo>
                  <a:pt x="32686" y="1794463"/>
                </a:lnTo>
                <a:lnTo>
                  <a:pt x="26656" y="1781758"/>
                </a:lnTo>
                <a:lnTo>
                  <a:pt x="20944" y="1768419"/>
                </a:lnTo>
                <a:lnTo>
                  <a:pt x="16184" y="1755397"/>
                </a:lnTo>
                <a:lnTo>
                  <a:pt x="11741" y="1741740"/>
                </a:lnTo>
                <a:lnTo>
                  <a:pt x="8251" y="1727131"/>
                </a:lnTo>
                <a:lnTo>
                  <a:pt x="5077" y="1712838"/>
                </a:lnTo>
                <a:lnTo>
                  <a:pt x="2856" y="1698229"/>
                </a:lnTo>
                <a:lnTo>
                  <a:pt x="1269" y="1682984"/>
                </a:lnTo>
                <a:lnTo>
                  <a:pt x="317" y="1667421"/>
                </a:lnTo>
                <a:lnTo>
                  <a:pt x="0" y="1651541"/>
                </a:lnTo>
                <a:lnTo>
                  <a:pt x="0" y="184210"/>
                </a:lnTo>
                <a:lnTo>
                  <a:pt x="0" y="175000"/>
                </a:lnTo>
                <a:lnTo>
                  <a:pt x="634" y="165472"/>
                </a:lnTo>
                <a:lnTo>
                  <a:pt x="1904" y="156261"/>
                </a:lnTo>
                <a:lnTo>
                  <a:pt x="3808" y="147368"/>
                </a:lnTo>
                <a:lnTo>
                  <a:pt x="6029" y="138475"/>
                </a:lnTo>
                <a:lnTo>
                  <a:pt x="8251" y="129582"/>
                </a:lnTo>
                <a:lnTo>
                  <a:pt x="11107" y="121325"/>
                </a:lnTo>
                <a:lnTo>
                  <a:pt x="14280" y="112749"/>
                </a:lnTo>
                <a:lnTo>
                  <a:pt x="18088" y="104492"/>
                </a:lnTo>
                <a:lnTo>
                  <a:pt x="22214" y="96551"/>
                </a:lnTo>
                <a:lnTo>
                  <a:pt x="26656" y="88611"/>
                </a:lnTo>
                <a:lnTo>
                  <a:pt x="31416" y="81306"/>
                </a:lnTo>
                <a:lnTo>
                  <a:pt x="36494" y="74002"/>
                </a:lnTo>
                <a:lnTo>
                  <a:pt x="41889" y="67014"/>
                </a:lnTo>
                <a:lnTo>
                  <a:pt x="47918" y="60345"/>
                </a:lnTo>
                <a:lnTo>
                  <a:pt x="53948" y="53993"/>
                </a:lnTo>
                <a:lnTo>
                  <a:pt x="60612" y="47640"/>
                </a:lnTo>
                <a:lnTo>
                  <a:pt x="66959" y="42241"/>
                </a:lnTo>
                <a:lnTo>
                  <a:pt x="74257" y="36842"/>
                </a:lnTo>
                <a:lnTo>
                  <a:pt x="81556" y="31443"/>
                </a:lnTo>
                <a:lnTo>
                  <a:pt x="88855" y="26679"/>
                </a:lnTo>
                <a:lnTo>
                  <a:pt x="96471" y="22232"/>
                </a:lnTo>
                <a:lnTo>
                  <a:pt x="104405" y="18421"/>
                </a:lnTo>
                <a:lnTo>
                  <a:pt x="112338" y="14610"/>
                </a:lnTo>
                <a:lnTo>
                  <a:pt x="120906" y="11434"/>
                </a:lnTo>
                <a:lnTo>
                  <a:pt x="129475" y="8258"/>
                </a:lnTo>
                <a:lnTo>
                  <a:pt x="138360" y="5717"/>
                </a:lnTo>
                <a:lnTo>
                  <a:pt x="146928" y="3494"/>
                </a:lnTo>
                <a:lnTo>
                  <a:pt x="156131" y="1905"/>
                </a:lnTo>
                <a:lnTo>
                  <a:pt x="165651" y="953"/>
                </a:lnTo>
                <a:lnTo>
                  <a:pt x="174854" y="317"/>
                </a:lnTo>
                <a:lnTo>
                  <a:pt x="184374" y="0"/>
                </a:lnTo>
                <a:close/>
              </a:path>
            </a:pathLst>
          </a:custGeom>
          <a:solidFill>
            <a:schemeClr val="bg1"/>
          </a:solidFill>
          <a:ln>
            <a:noFill/>
          </a:ln>
          <a:extLst/>
        </p:spPr>
        <p:txBody>
          <a:bodyPr anchor="ctr">
            <a:scene3d>
              <a:camera prst="orthographicFront"/>
              <a:lightRig rig="threePt" dir="t"/>
            </a:scene3d>
            <a:sp3d>
              <a:contourClr>
                <a:srgbClr val="FFFFFF"/>
              </a:contourClr>
            </a:sp3d>
          </a:bodyPr>
          <a:lstStyle/>
          <a:p>
            <a:pPr algn="ctr">
              <a:defRPr/>
            </a:pPr>
            <a:endParaRPr lang="zh-CN" altLang="en-US">
              <a:solidFill>
                <a:srgbClr val="FFFFFF"/>
              </a:solidFill>
              <a:ea typeface="宋体" panose="02010600030101010101" pitchFamily="2" charset="-122"/>
            </a:endParaRPr>
          </a:p>
        </p:txBody>
      </p:sp>
      <p:sp>
        <p:nvSpPr>
          <p:cNvPr id="19" name="KSO_Shape"/>
          <p:cNvSpPr>
            <a:spLocks/>
          </p:cNvSpPr>
          <p:nvPr/>
        </p:nvSpPr>
        <p:spPr bwMode="auto">
          <a:xfrm>
            <a:off x="3110123" y="2018992"/>
            <a:ext cx="536164" cy="623448"/>
          </a:xfrm>
          <a:custGeom>
            <a:avLst/>
            <a:gdLst>
              <a:gd name="T0" fmla="*/ 2147483646 w 5822"/>
              <a:gd name="T1" fmla="*/ 2147483646 h 6759"/>
              <a:gd name="T2" fmla="*/ 2147483646 w 5822"/>
              <a:gd name="T3" fmla="*/ 2147483646 h 6759"/>
              <a:gd name="T4" fmla="*/ 2147483646 w 5822"/>
              <a:gd name="T5" fmla="*/ 2147483646 h 6759"/>
              <a:gd name="T6" fmla="*/ 2147483646 w 5822"/>
              <a:gd name="T7" fmla="*/ 2147483646 h 6759"/>
              <a:gd name="T8" fmla="*/ 2147483646 w 5822"/>
              <a:gd name="T9" fmla="*/ 2147483646 h 6759"/>
              <a:gd name="T10" fmla="*/ 2147483646 w 5822"/>
              <a:gd name="T11" fmla="*/ 1253760573 h 6759"/>
              <a:gd name="T12" fmla="*/ 2147483646 w 5822"/>
              <a:gd name="T13" fmla="*/ 2147483646 h 6759"/>
              <a:gd name="T14" fmla="*/ 2147483646 w 5822"/>
              <a:gd name="T15" fmla="*/ 2147483646 h 6759"/>
              <a:gd name="T16" fmla="*/ 2147483646 w 5822"/>
              <a:gd name="T17" fmla="*/ 2147483646 h 6759"/>
              <a:gd name="T18" fmla="*/ 2147483646 w 5822"/>
              <a:gd name="T19" fmla="*/ 2147483646 h 6759"/>
              <a:gd name="T20" fmla="*/ 2147483646 w 5822"/>
              <a:gd name="T21" fmla="*/ 2147483646 h 6759"/>
              <a:gd name="T22" fmla="*/ 2147483646 w 5822"/>
              <a:gd name="T23" fmla="*/ 2147483646 h 6759"/>
              <a:gd name="T24" fmla="*/ 2147483646 w 5822"/>
              <a:gd name="T25" fmla="*/ 2147483646 h 6759"/>
              <a:gd name="T26" fmla="*/ 2147483646 w 5822"/>
              <a:gd name="T27" fmla="*/ 2147483646 h 6759"/>
              <a:gd name="T28" fmla="*/ 2147483646 w 5822"/>
              <a:gd name="T29" fmla="*/ 2147483646 h 6759"/>
              <a:gd name="T30" fmla="*/ 2147483646 w 5822"/>
              <a:gd name="T31" fmla="*/ 2147483646 h 6759"/>
              <a:gd name="T32" fmla="*/ 2147483646 w 5822"/>
              <a:gd name="T33" fmla="*/ 2147483646 h 6759"/>
              <a:gd name="T34" fmla="*/ 2147483646 w 5822"/>
              <a:gd name="T35" fmla="*/ 2147483646 h 6759"/>
              <a:gd name="T36" fmla="*/ 2147483646 w 5822"/>
              <a:gd name="T37" fmla="*/ 2147483646 h 6759"/>
              <a:gd name="T38" fmla="*/ 2147483646 w 5822"/>
              <a:gd name="T39" fmla="*/ 2147483646 h 6759"/>
              <a:gd name="T40" fmla="*/ 0 w 5822"/>
              <a:gd name="T41" fmla="*/ 2147483646 h 6759"/>
              <a:gd name="T42" fmla="*/ 2147483646 w 5822"/>
              <a:gd name="T43" fmla="*/ 2147483646 h 6759"/>
              <a:gd name="T44" fmla="*/ 2147483646 w 5822"/>
              <a:gd name="T45" fmla="*/ 2147483646 h 6759"/>
              <a:gd name="T46" fmla="*/ 2147483646 w 5822"/>
              <a:gd name="T47" fmla="*/ 2147483646 h 6759"/>
              <a:gd name="T48" fmla="*/ 2147483646 w 5822"/>
              <a:gd name="T49" fmla="*/ 2147483646 h 6759"/>
              <a:gd name="T50" fmla="*/ 2147483646 w 5822"/>
              <a:gd name="T51" fmla="*/ 2147483646 h 6759"/>
              <a:gd name="T52" fmla="*/ 2147483646 w 5822"/>
              <a:gd name="T53" fmla="*/ 2147483646 h 6759"/>
              <a:gd name="T54" fmla="*/ 2147483646 w 5822"/>
              <a:gd name="T55" fmla="*/ 2147483646 h 6759"/>
              <a:gd name="T56" fmla="*/ 2147483646 w 5822"/>
              <a:gd name="T57" fmla="*/ 2147483646 h 6759"/>
              <a:gd name="T58" fmla="*/ 2147483646 w 5822"/>
              <a:gd name="T59" fmla="*/ 2147483646 h 6759"/>
              <a:gd name="T60" fmla="*/ 2147483646 w 5822"/>
              <a:gd name="T61" fmla="*/ 2147483646 h 6759"/>
              <a:gd name="T62" fmla="*/ 2147483646 w 5822"/>
              <a:gd name="T63" fmla="*/ 2147483646 h 6759"/>
              <a:gd name="T64" fmla="*/ 2147483646 w 5822"/>
              <a:gd name="T65" fmla="*/ 2147483646 h 6759"/>
              <a:gd name="T66" fmla="*/ 2147483646 w 5822"/>
              <a:gd name="T67" fmla="*/ 2147483646 h 6759"/>
              <a:gd name="T68" fmla="*/ 2147483646 w 5822"/>
              <a:gd name="T69" fmla="*/ 2147483646 h 6759"/>
              <a:gd name="T70" fmla="*/ 2147483646 w 5822"/>
              <a:gd name="T71" fmla="*/ 2147483646 h 6759"/>
              <a:gd name="T72" fmla="*/ 2147483646 w 5822"/>
              <a:gd name="T73" fmla="*/ 2147483646 h 6759"/>
              <a:gd name="T74" fmla="*/ 2147483646 w 5822"/>
              <a:gd name="T75" fmla="*/ 2147483646 h 6759"/>
              <a:gd name="T76" fmla="*/ 2147483646 w 5822"/>
              <a:gd name="T77" fmla="*/ 2147483646 h 6759"/>
              <a:gd name="T78" fmla="*/ 2147483646 w 5822"/>
              <a:gd name="T79" fmla="*/ 2147483646 h 6759"/>
              <a:gd name="T80" fmla="*/ 2147483646 w 5822"/>
              <a:gd name="T81" fmla="*/ 2147483646 h 6759"/>
              <a:gd name="T82" fmla="*/ 2147483646 w 5822"/>
              <a:gd name="T83" fmla="*/ 2147483646 h 6759"/>
              <a:gd name="T84" fmla="*/ 2147483646 w 5822"/>
              <a:gd name="T85" fmla="*/ 2147483646 h 6759"/>
              <a:gd name="T86" fmla="*/ 2147483646 w 5822"/>
              <a:gd name="T87" fmla="*/ 2147483646 h 6759"/>
              <a:gd name="T88" fmla="*/ 2147483646 w 5822"/>
              <a:gd name="T89" fmla="*/ 2147483646 h 6759"/>
              <a:gd name="T90" fmla="*/ 2147483646 w 5822"/>
              <a:gd name="T91" fmla="*/ 2147483646 h 6759"/>
              <a:gd name="T92" fmla="*/ 2147483646 w 5822"/>
              <a:gd name="T93" fmla="*/ 2147483646 h 6759"/>
              <a:gd name="T94" fmla="*/ 2147483646 w 5822"/>
              <a:gd name="T95" fmla="*/ 2147483646 h 6759"/>
              <a:gd name="T96" fmla="*/ 2147483646 w 5822"/>
              <a:gd name="T97" fmla="*/ 2147483646 h 6759"/>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Lst>
            <a:ahLst/>
            <a:cxnLst>
              <a:cxn ang="T98">
                <a:pos x="T0" y="T1"/>
              </a:cxn>
              <a:cxn ang="T99">
                <a:pos x="T2" y="T3"/>
              </a:cxn>
              <a:cxn ang="T100">
                <a:pos x="T4" y="T5"/>
              </a:cxn>
              <a:cxn ang="T101">
                <a:pos x="T6" y="T7"/>
              </a:cxn>
              <a:cxn ang="T102">
                <a:pos x="T8" y="T9"/>
              </a:cxn>
              <a:cxn ang="T103">
                <a:pos x="T10" y="T11"/>
              </a:cxn>
              <a:cxn ang="T104">
                <a:pos x="T12" y="T13"/>
              </a:cxn>
              <a:cxn ang="T105">
                <a:pos x="T14" y="T15"/>
              </a:cxn>
              <a:cxn ang="T106">
                <a:pos x="T16" y="T17"/>
              </a:cxn>
              <a:cxn ang="T107">
                <a:pos x="T18" y="T19"/>
              </a:cxn>
              <a:cxn ang="T108">
                <a:pos x="T20" y="T21"/>
              </a:cxn>
              <a:cxn ang="T109">
                <a:pos x="T22" y="T23"/>
              </a:cxn>
              <a:cxn ang="T110">
                <a:pos x="T24" y="T25"/>
              </a:cxn>
              <a:cxn ang="T111">
                <a:pos x="T26" y="T27"/>
              </a:cxn>
              <a:cxn ang="T112">
                <a:pos x="T28" y="T29"/>
              </a:cxn>
              <a:cxn ang="T113">
                <a:pos x="T30" y="T31"/>
              </a:cxn>
              <a:cxn ang="T114">
                <a:pos x="T32" y="T33"/>
              </a:cxn>
              <a:cxn ang="T115">
                <a:pos x="T34" y="T35"/>
              </a:cxn>
              <a:cxn ang="T116">
                <a:pos x="T36" y="T37"/>
              </a:cxn>
              <a:cxn ang="T117">
                <a:pos x="T38" y="T39"/>
              </a:cxn>
              <a:cxn ang="T118">
                <a:pos x="T40" y="T41"/>
              </a:cxn>
              <a:cxn ang="T119">
                <a:pos x="T42" y="T43"/>
              </a:cxn>
              <a:cxn ang="T120">
                <a:pos x="T44" y="T45"/>
              </a:cxn>
              <a:cxn ang="T121">
                <a:pos x="T46" y="T47"/>
              </a:cxn>
              <a:cxn ang="T122">
                <a:pos x="T48" y="T49"/>
              </a:cxn>
              <a:cxn ang="T123">
                <a:pos x="T50" y="T51"/>
              </a:cxn>
              <a:cxn ang="T124">
                <a:pos x="T52" y="T53"/>
              </a:cxn>
              <a:cxn ang="T125">
                <a:pos x="T54" y="T55"/>
              </a:cxn>
              <a:cxn ang="T126">
                <a:pos x="T56" y="T57"/>
              </a:cxn>
              <a:cxn ang="T127">
                <a:pos x="T58" y="T59"/>
              </a:cxn>
              <a:cxn ang="T128">
                <a:pos x="T60" y="T61"/>
              </a:cxn>
              <a:cxn ang="T129">
                <a:pos x="T62" y="T63"/>
              </a:cxn>
              <a:cxn ang="T130">
                <a:pos x="T64" y="T65"/>
              </a:cxn>
              <a:cxn ang="T131">
                <a:pos x="T66" y="T67"/>
              </a:cxn>
              <a:cxn ang="T132">
                <a:pos x="T68" y="T69"/>
              </a:cxn>
              <a:cxn ang="T133">
                <a:pos x="T70" y="T71"/>
              </a:cxn>
              <a:cxn ang="T134">
                <a:pos x="T72" y="T73"/>
              </a:cxn>
              <a:cxn ang="T135">
                <a:pos x="T74" y="T75"/>
              </a:cxn>
              <a:cxn ang="T136">
                <a:pos x="T76" y="T77"/>
              </a:cxn>
              <a:cxn ang="T137">
                <a:pos x="T78" y="T79"/>
              </a:cxn>
              <a:cxn ang="T138">
                <a:pos x="T80" y="T81"/>
              </a:cxn>
              <a:cxn ang="T139">
                <a:pos x="T82" y="T83"/>
              </a:cxn>
              <a:cxn ang="T140">
                <a:pos x="T84" y="T85"/>
              </a:cxn>
              <a:cxn ang="T141">
                <a:pos x="T86" y="T87"/>
              </a:cxn>
              <a:cxn ang="T142">
                <a:pos x="T88" y="T89"/>
              </a:cxn>
              <a:cxn ang="T143">
                <a:pos x="T90" y="T91"/>
              </a:cxn>
              <a:cxn ang="T144">
                <a:pos x="T92" y="T93"/>
              </a:cxn>
              <a:cxn ang="T145">
                <a:pos x="T94" y="T95"/>
              </a:cxn>
              <a:cxn ang="T146">
                <a:pos x="T96" y="T97"/>
              </a:cxn>
            </a:cxnLst>
            <a:rect l="0" t="0" r="r" b="b"/>
            <a:pathLst>
              <a:path w="5822" h="6759">
                <a:moveTo>
                  <a:pt x="0" y="6351"/>
                </a:moveTo>
                <a:lnTo>
                  <a:pt x="129" y="6351"/>
                </a:lnTo>
                <a:lnTo>
                  <a:pt x="129" y="3057"/>
                </a:lnTo>
                <a:lnTo>
                  <a:pt x="129" y="2914"/>
                </a:lnTo>
                <a:lnTo>
                  <a:pt x="266" y="2865"/>
                </a:lnTo>
                <a:lnTo>
                  <a:pt x="1775" y="2337"/>
                </a:lnTo>
                <a:lnTo>
                  <a:pt x="1775" y="1515"/>
                </a:lnTo>
                <a:lnTo>
                  <a:pt x="1775" y="1386"/>
                </a:lnTo>
                <a:lnTo>
                  <a:pt x="1892" y="1331"/>
                </a:lnTo>
                <a:lnTo>
                  <a:pt x="4422" y="137"/>
                </a:lnTo>
                <a:lnTo>
                  <a:pt x="4714" y="0"/>
                </a:lnTo>
                <a:lnTo>
                  <a:pt x="4714" y="56"/>
                </a:lnTo>
                <a:lnTo>
                  <a:pt x="5511" y="532"/>
                </a:lnTo>
                <a:lnTo>
                  <a:pt x="5511" y="6326"/>
                </a:lnTo>
                <a:lnTo>
                  <a:pt x="5822" y="6326"/>
                </a:lnTo>
                <a:lnTo>
                  <a:pt x="5822" y="6734"/>
                </a:lnTo>
                <a:lnTo>
                  <a:pt x="4510" y="6734"/>
                </a:lnTo>
                <a:lnTo>
                  <a:pt x="4305" y="6734"/>
                </a:lnTo>
                <a:lnTo>
                  <a:pt x="4305" y="6529"/>
                </a:lnTo>
                <a:lnTo>
                  <a:pt x="4305" y="643"/>
                </a:lnTo>
                <a:lnTo>
                  <a:pt x="2183" y="1644"/>
                </a:lnTo>
                <a:lnTo>
                  <a:pt x="2183" y="2194"/>
                </a:lnTo>
                <a:lnTo>
                  <a:pt x="2798" y="1979"/>
                </a:lnTo>
                <a:lnTo>
                  <a:pt x="3035" y="1895"/>
                </a:lnTo>
                <a:lnTo>
                  <a:pt x="3035" y="1889"/>
                </a:lnTo>
                <a:lnTo>
                  <a:pt x="3042" y="1892"/>
                </a:lnTo>
                <a:lnTo>
                  <a:pt x="3068" y="1884"/>
                </a:lnTo>
                <a:lnTo>
                  <a:pt x="3068" y="1909"/>
                </a:lnTo>
                <a:lnTo>
                  <a:pt x="3862" y="2381"/>
                </a:lnTo>
                <a:lnTo>
                  <a:pt x="3862" y="6313"/>
                </a:lnTo>
                <a:lnTo>
                  <a:pt x="4177" y="6313"/>
                </a:lnTo>
                <a:lnTo>
                  <a:pt x="4177" y="6722"/>
                </a:lnTo>
                <a:lnTo>
                  <a:pt x="2865" y="6722"/>
                </a:lnTo>
                <a:lnTo>
                  <a:pt x="2661" y="6722"/>
                </a:lnTo>
                <a:lnTo>
                  <a:pt x="2661" y="6517"/>
                </a:lnTo>
                <a:lnTo>
                  <a:pt x="2661" y="2458"/>
                </a:lnTo>
                <a:lnTo>
                  <a:pt x="538" y="3202"/>
                </a:lnTo>
                <a:lnTo>
                  <a:pt x="538" y="6556"/>
                </a:lnTo>
                <a:lnTo>
                  <a:pt x="538" y="6759"/>
                </a:lnTo>
                <a:lnTo>
                  <a:pt x="334" y="6759"/>
                </a:lnTo>
                <a:lnTo>
                  <a:pt x="0" y="6759"/>
                </a:lnTo>
                <a:lnTo>
                  <a:pt x="0" y="6351"/>
                </a:lnTo>
                <a:close/>
                <a:moveTo>
                  <a:pt x="776" y="6707"/>
                </a:moveTo>
                <a:lnTo>
                  <a:pt x="776" y="6707"/>
                </a:lnTo>
                <a:lnTo>
                  <a:pt x="1501" y="6707"/>
                </a:lnTo>
                <a:lnTo>
                  <a:pt x="2348" y="6707"/>
                </a:lnTo>
                <a:lnTo>
                  <a:pt x="2348" y="5989"/>
                </a:lnTo>
                <a:lnTo>
                  <a:pt x="1501" y="6044"/>
                </a:lnTo>
                <a:lnTo>
                  <a:pt x="776" y="6092"/>
                </a:lnTo>
                <a:lnTo>
                  <a:pt x="776" y="6707"/>
                </a:lnTo>
                <a:close/>
                <a:moveTo>
                  <a:pt x="776" y="4048"/>
                </a:moveTo>
                <a:lnTo>
                  <a:pt x="776" y="4048"/>
                </a:lnTo>
                <a:lnTo>
                  <a:pt x="1501" y="3842"/>
                </a:lnTo>
                <a:lnTo>
                  <a:pt x="2348" y="3604"/>
                </a:lnTo>
                <a:lnTo>
                  <a:pt x="2348" y="2883"/>
                </a:lnTo>
                <a:lnTo>
                  <a:pt x="1501" y="3178"/>
                </a:lnTo>
                <a:lnTo>
                  <a:pt x="776" y="3431"/>
                </a:lnTo>
                <a:lnTo>
                  <a:pt x="776" y="4048"/>
                </a:lnTo>
                <a:close/>
                <a:moveTo>
                  <a:pt x="776" y="4926"/>
                </a:moveTo>
                <a:lnTo>
                  <a:pt x="776" y="4926"/>
                </a:lnTo>
                <a:lnTo>
                  <a:pt x="1501" y="4788"/>
                </a:lnTo>
                <a:lnTo>
                  <a:pt x="2348" y="4628"/>
                </a:lnTo>
                <a:lnTo>
                  <a:pt x="2348" y="3909"/>
                </a:lnTo>
                <a:lnTo>
                  <a:pt x="1501" y="4124"/>
                </a:lnTo>
                <a:lnTo>
                  <a:pt x="776" y="4310"/>
                </a:lnTo>
                <a:lnTo>
                  <a:pt x="776" y="4926"/>
                </a:lnTo>
                <a:close/>
                <a:moveTo>
                  <a:pt x="776" y="5811"/>
                </a:moveTo>
                <a:lnTo>
                  <a:pt x="776" y="5811"/>
                </a:lnTo>
                <a:lnTo>
                  <a:pt x="1501" y="5741"/>
                </a:lnTo>
                <a:lnTo>
                  <a:pt x="2348" y="5661"/>
                </a:lnTo>
                <a:lnTo>
                  <a:pt x="2348" y="4942"/>
                </a:lnTo>
                <a:lnTo>
                  <a:pt x="1501" y="5078"/>
                </a:lnTo>
                <a:lnTo>
                  <a:pt x="776" y="5194"/>
                </a:lnTo>
                <a:lnTo>
                  <a:pt x="776" y="5811"/>
                </a:lnTo>
                <a:close/>
              </a:path>
            </a:pathLst>
          </a:custGeom>
          <a:solidFill>
            <a:schemeClr val="bg1"/>
          </a:solidFill>
          <a:ln>
            <a:noFill/>
          </a:ln>
          <a:extLst/>
        </p:spPr>
        <p:txBody>
          <a:bodyPr anchor="ctr">
            <a:scene3d>
              <a:camera prst="orthographicFront"/>
              <a:lightRig rig="threePt" dir="t"/>
            </a:scene3d>
            <a:sp3d>
              <a:contourClr>
                <a:srgbClr val="FFFFFF"/>
              </a:contourClr>
            </a:sp3d>
          </a:bodyPr>
          <a:lstStyle/>
          <a:p>
            <a:pPr algn="ctr">
              <a:defRPr/>
            </a:pPr>
            <a:endParaRPr lang="zh-CN" altLang="en-US">
              <a:solidFill>
                <a:srgbClr val="FFFFFF"/>
              </a:solidFill>
              <a:ea typeface="宋体" panose="02010600030101010101" pitchFamily="2" charset="-122"/>
            </a:endParaRPr>
          </a:p>
        </p:txBody>
      </p:sp>
      <p:grpSp>
        <p:nvGrpSpPr>
          <p:cNvPr id="20" name="组合 19"/>
          <p:cNvGrpSpPr/>
          <p:nvPr/>
        </p:nvGrpSpPr>
        <p:grpSpPr>
          <a:xfrm>
            <a:off x="4556306" y="2590979"/>
            <a:ext cx="310406" cy="310406"/>
            <a:chOff x="3264324" y="1749600"/>
            <a:chExt cx="348156" cy="348156"/>
          </a:xfrm>
          <a:solidFill>
            <a:schemeClr val="bg1">
              <a:lumMod val="65000"/>
            </a:schemeClr>
          </a:solidFill>
        </p:grpSpPr>
        <p:sp>
          <p:nvSpPr>
            <p:cNvPr id="21" name="矩形 20"/>
            <p:cNvSpPr/>
            <p:nvPr/>
          </p:nvSpPr>
          <p:spPr>
            <a:xfrm>
              <a:off x="3264324" y="1900818"/>
              <a:ext cx="348156" cy="45719"/>
            </a:xfrm>
            <a:prstGeom prst="rect">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22" name="矩形 21"/>
            <p:cNvSpPr/>
            <p:nvPr/>
          </p:nvSpPr>
          <p:spPr>
            <a:xfrm rot="5400000">
              <a:off x="3264324" y="1900818"/>
              <a:ext cx="348156" cy="45719"/>
            </a:xfrm>
            <a:prstGeom prst="rect">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grpSp>
        <p:nvGrpSpPr>
          <p:cNvPr id="23" name="组合 22"/>
          <p:cNvGrpSpPr/>
          <p:nvPr/>
        </p:nvGrpSpPr>
        <p:grpSpPr>
          <a:xfrm>
            <a:off x="7112742" y="2590979"/>
            <a:ext cx="310406" cy="310406"/>
            <a:chOff x="3264324" y="1749600"/>
            <a:chExt cx="348156" cy="348156"/>
          </a:xfrm>
          <a:solidFill>
            <a:schemeClr val="bg1">
              <a:lumMod val="65000"/>
            </a:schemeClr>
          </a:solidFill>
        </p:grpSpPr>
        <p:sp>
          <p:nvSpPr>
            <p:cNvPr id="24" name="矩形 23"/>
            <p:cNvSpPr/>
            <p:nvPr/>
          </p:nvSpPr>
          <p:spPr>
            <a:xfrm>
              <a:off x="3264324" y="1900818"/>
              <a:ext cx="348156" cy="45719"/>
            </a:xfrm>
            <a:prstGeom prst="rect">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25" name="矩形 24"/>
            <p:cNvSpPr/>
            <p:nvPr/>
          </p:nvSpPr>
          <p:spPr>
            <a:xfrm rot="5400000">
              <a:off x="3264324" y="1900818"/>
              <a:ext cx="348156" cy="45719"/>
            </a:xfrm>
            <a:prstGeom prst="rect">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sp>
        <p:nvSpPr>
          <p:cNvPr id="26" name="TextBox 25"/>
          <p:cNvSpPr txBox="1"/>
          <p:nvPr/>
        </p:nvSpPr>
        <p:spPr>
          <a:xfrm>
            <a:off x="2875530" y="3168358"/>
            <a:ext cx="1036867" cy="153888"/>
          </a:xfrm>
          <a:prstGeom prst="rect">
            <a:avLst/>
          </a:prstGeom>
          <a:noFill/>
        </p:spPr>
        <p:txBody>
          <a:bodyPr wrap="square" lIns="0" tIns="0" rIns="0" bIns="0" rtlCol="0">
            <a:spAutoFit/>
          </a:bodyPr>
          <a:lstStyle/>
          <a:p>
            <a:pPr algn="ctr"/>
            <a:r>
              <a:rPr lang="zh-CN" altLang="en-US" sz="1000" b="1" dirty="0" smtClean="0">
                <a:solidFill>
                  <a:schemeClr val="bg1"/>
                </a:solidFill>
                <a:latin typeface="微软雅黑" pitchFamily="34" charset="-122"/>
                <a:ea typeface="微软雅黑" pitchFamily="34" charset="-122"/>
              </a:rPr>
              <a:t>点击输入说明文字</a:t>
            </a:r>
            <a:endParaRPr lang="zh-CN" altLang="en-US" sz="1000" b="1" dirty="0">
              <a:solidFill>
                <a:schemeClr val="bg1"/>
              </a:solidFill>
              <a:latin typeface="微软雅黑" pitchFamily="34" charset="-122"/>
              <a:ea typeface="微软雅黑" pitchFamily="34" charset="-122"/>
            </a:endParaRPr>
          </a:p>
        </p:txBody>
      </p:sp>
      <p:sp>
        <p:nvSpPr>
          <p:cNvPr id="27" name="TextBox 26"/>
          <p:cNvSpPr txBox="1"/>
          <p:nvPr/>
        </p:nvSpPr>
        <p:spPr>
          <a:xfrm>
            <a:off x="5406474" y="3168358"/>
            <a:ext cx="1166506" cy="153888"/>
          </a:xfrm>
          <a:prstGeom prst="rect">
            <a:avLst/>
          </a:prstGeom>
          <a:noFill/>
        </p:spPr>
        <p:txBody>
          <a:bodyPr wrap="square" lIns="0" tIns="0" rIns="0" bIns="0" rtlCol="0">
            <a:spAutoFit/>
          </a:bodyPr>
          <a:lstStyle/>
          <a:p>
            <a:pPr algn="ctr"/>
            <a:r>
              <a:rPr lang="zh-CN" altLang="en-US" sz="1000" b="1" dirty="0">
                <a:solidFill>
                  <a:schemeClr val="bg1"/>
                </a:solidFill>
                <a:latin typeface="微软雅黑" pitchFamily="34" charset="-122"/>
                <a:ea typeface="微软雅黑" pitchFamily="34" charset="-122"/>
              </a:rPr>
              <a:t>点击输入说明文字</a:t>
            </a:r>
          </a:p>
        </p:txBody>
      </p:sp>
      <p:sp>
        <p:nvSpPr>
          <p:cNvPr id="28" name="TextBox 27"/>
          <p:cNvSpPr txBox="1"/>
          <p:nvPr/>
        </p:nvSpPr>
        <p:spPr>
          <a:xfrm>
            <a:off x="7962910" y="3168358"/>
            <a:ext cx="1166506" cy="153888"/>
          </a:xfrm>
          <a:prstGeom prst="rect">
            <a:avLst/>
          </a:prstGeom>
          <a:noFill/>
        </p:spPr>
        <p:txBody>
          <a:bodyPr wrap="square" lIns="0" tIns="0" rIns="0" bIns="0" rtlCol="0">
            <a:spAutoFit/>
          </a:bodyPr>
          <a:lstStyle/>
          <a:p>
            <a:pPr algn="ctr"/>
            <a:r>
              <a:rPr lang="zh-CN" altLang="en-US" sz="1000" b="1" dirty="0">
                <a:solidFill>
                  <a:schemeClr val="bg1"/>
                </a:solidFill>
                <a:latin typeface="微软雅黑" pitchFamily="34" charset="-122"/>
                <a:ea typeface="微软雅黑" pitchFamily="34" charset="-122"/>
              </a:rPr>
              <a:t>点击输入说明文字</a:t>
            </a:r>
          </a:p>
        </p:txBody>
      </p:sp>
      <p:sp>
        <p:nvSpPr>
          <p:cNvPr id="29" name="Freeform 12"/>
          <p:cNvSpPr>
            <a:spLocks/>
          </p:cNvSpPr>
          <p:nvPr/>
        </p:nvSpPr>
        <p:spPr bwMode="auto">
          <a:xfrm>
            <a:off x="1608509" y="4221088"/>
            <a:ext cx="528638" cy="530225"/>
          </a:xfrm>
          <a:custGeom>
            <a:avLst/>
            <a:gdLst>
              <a:gd name="T0" fmla="*/ 0 w 1446"/>
              <a:gd name="T1" fmla="*/ 0 h 1446"/>
              <a:gd name="T2" fmla="*/ 1446 w 1446"/>
              <a:gd name="T3" fmla="*/ 0 h 1446"/>
              <a:gd name="T4" fmla="*/ 1446 w 1446"/>
              <a:gd name="T5" fmla="*/ 458 h 1446"/>
              <a:gd name="T6" fmla="*/ 438 w 1446"/>
              <a:gd name="T7" fmla="*/ 458 h 1446"/>
              <a:gd name="T8" fmla="*/ 438 w 1446"/>
              <a:gd name="T9" fmla="*/ 1446 h 1446"/>
              <a:gd name="T10" fmla="*/ 0 w 1446"/>
              <a:gd name="T11" fmla="*/ 1446 h 1446"/>
              <a:gd name="T12" fmla="*/ 0 w 1446"/>
              <a:gd name="T13" fmla="*/ 0 h 1446"/>
            </a:gdLst>
            <a:ahLst/>
            <a:cxnLst>
              <a:cxn ang="0">
                <a:pos x="T0" y="T1"/>
              </a:cxn>
              <a:cxn ang="0">
                <a:pos x="T2" y="T3"/>
              </a:cxn>
              <a:cxn ang="0">
                <a:pos x="T4" y="T5"/>
              </a:cxn>
              <a:cxn ang="0">
                <a:pos x="T6" y="T7"/>
              </a:cxn>
              <a:cxn ang="0">
                <a:pos x="T8" y="T9"/>
              </a:cxn>
              <a:cxn ang="0">
                <a:pos x="T10" y="T11"/>
              </a:cxn>
              <a:cxn ang="0">
                <a:pos x="T12" y="T13"/>
              </a:cxn>
            </a:cxnLst>
            <a:rect l="0" t="0" r="r" b="b"/>
            <a:pathLst>
              <a:path w="1446" h="1446">
                <a:moveTo>
                  <a:pt x="0" y="0"/>
                </a:moveTo>
                <a:lnTo>
                  <a:pt x="1446" y="0"/>
                </a:lnTo>
                <a:lnTo>
                  <a:pt x="1446" y="458"/>
                </a:lnTo>
                <a:lnTo>
                  <a:pt x="438" y="458"/>
                </a:lnTo>
                <a:lnTo>
                  <a:pt x="438" y="1446"/>
                </a:lnTo>
                <a:lnTo>
                  <a:pt x="0" y="1446"/>
                </a:lnTo>
                <a:lnTo>
                  <a:pt x="0" y="0"/>
                </a:lnTo>
                <a:close/>
              </a:path>
            </a:pathLst>
          </a:custGeom>
          <a:solidFill>
            <a:schemeClr val="accent1">
              <a:lumMod val="75000"/>
            </a:schemeClr>
          </a:solidFill>
          <a:ln>
            <a:noFill/>
          </a:ln>
          <a:extLst/>
        </p:spPr>
        <p:txBody>
          <a:bodyPr/>
          <a:lstStyle/>
          <a:p>
            <a:endParaRPr lang="zh-CN" altLang="en-US">
              <a:solidFill>
                <a:schemeClr val="tx1">
                  <a:lumMod val="50000"/>
                  <a:lumOff val="50000"/>
                </a:schemeClr>
              </a:solidFill>
            </a:endParaRPr>
          </a:p>
        </p:txBody>
      </p:sp>
      <p:sp>
        <p:nvSpPr>
          <p:cNvPr id="30" name="Freeform 12"/>
          <p:cNvSpPr>
            <a:spLocks/>
          </p:cNvSpPr>
          <p:nvPr/>
        </p:nvSpPr>
        <p:spPr bwMode="auto">
          <a:xfrm flipH="1" flipV="1">
            <a:off x="10249469" y="5255369"/>
            <a:ext cx="528638" cy="530225"/>
          </a:xfrm>
          <a:custGeom>
            <a:avLst/>
            <a:gdLst>
              <a:gd name="T0" fmla="*/ 0 w 1446"/>
              <a:gd name="T1" fmla="*/ 0 h 1446"/>
              <a:gd name="T2" fmla="*/ 1446 w 1446"/>
              <a:gd name="T3" fmla="*/ 0 h 1446"/>
              <a:gd name="T4" fmla="*/ 1446 w 1446"/>
              <a:gd name="T5" fmla="*/ 458 h 1446"/>
              <a:gd name="T6" fmla="*/ 438 w 1446"/>
              <a:gd name="T7" fmla="*/ 458 h 1446"/>
              <a:gd name="T8" fmla="*/ 438 w 1446"/>
              <a:gd name="T9" fmla="*/ 1446 h 1446"/>
              <a:gd name="T10" fmla="*/ 0 w 1446"/>
              <a:gd name="T11" fmla="*/ 1446 h 1446"/>
              <a:gd name="T12" fmla="*/ 0 w 1446"/>
              <a:gd name="T13" fmla="*/ 0 h 1446"/>
            </a:gdLst>
            <a:ahLst/>
            <a:cxnLst>
              <a:cxn ang="0">
                <a:pos x="T0" y="T1"/>
              </a:cxn>
              <a:cxn ang="0">
                <a:pos x="T2" y="T3"/>
              </a:cxn>
              <a:cxn ang="0">
                <a:pos x="T4" y="T5"/>
              </a:cxn>
              <a:cxn ang="0">
                <a:pos x="T6" y="T7"/>
              </a:cxn>
              <a:cxn ang="0">
                <a:pos x="T8" y="T9"/>
              </a:cxn>
              <a:cxn ang="0">
                <a:pos x="T10" y="T11"/>
              </a:cxn>
              <a:cxn ang="0">
                <a:pos x="T12" y="T13"/>
              </a:cxn>
            </a:cxnLst>
            <a:rect l="0" t="0" r="r" b="b"/>
            <a:pathLst>
              <a:path w="1446" h="1446">
                <a:moveTo>
                  <a:pt x="0" y="0"/>
                </a:moveTo>
                <a:lnTo>
                  <a:pt x="1446" y="0"/>
                </a:lnTo>
                <a:lnTo>
                  <a:pt x="1446" y="458"/>
                </a:lnTo>
                <a:lnTo>
                  <a:pt x="438" y="458"/>
                </a:lnTo>
                <a:lnTo>
                  <a:pt x="438" y="1446"/>
                </a:lnTo>
                <a:lnTo>
                  <a:pt x="0" y="1446"/>
                </a:lnTo>
                <a:lnTo>
                  <a:pt x="0" y="0"/>
                </a:lnTo>
                <a:close/>
              </a:path>
            </a:pathLst>
          </a:custGeom>
          <a:solidFill>
            <a:schemeClr val="accent1">
              <a:lumMod val="75000"/>
            </a:schemeClr>
          </a:solidFill>
          <a:ln>
            <a:noFill/>
          </a:ln>
          <a:extLst/>
        </p:spPr>
        <p:txBody>
          <a:bodyPr/>
          <a:lstStyle/>
          <a:p>
            <a:endParaRPr lang="zh-CN" altLang="en-US">
              <a:solidFill>
                <a:schemeClr val="tx1">
                  <a:lumMod val="50000"/>
                  <a:lumOff val="50000"/>
                </a:schemeClr>
              </a:solidFill>
            </a:endParaRPr>
          </a:p>
        </p:txBody>
      </p:sp>
      <p:sp>
        <p:nvSpPr>
          <p:cNvPr id="31" name="TextBox 30"/>
          <p:cNvSpPr txBox="1"/>
          <p:nvPr/>
        </p:nvSpPr>
        <p:spPr>
          <a:xfrm>
            <a:off x="1968549" y="4535289"/>
            <a:ext cx="8545239" cy="905248"/>
          </a:xfrm>
          <a:prstGeom prst="rect">
            <a:avLst/>
          </a:prstGeom>
          <a:noFill/>
        </p:spPr>
        <p:txBody>
          <a:bodyPr wrap="square" rtlCol="0">
            <a:spAutoFit/>
          </a:bodyPr>
          <a:lstStyle/>
          <a:p>
            <a:pPr>
              <a:lnSpc>
                <a:spcPct val="130000"/>
              </a:lnSpc>
              <a:spcBef>
                <a:spcPct val="0"/>
              </a:spcBef>
            </a:pPr>
            <a:r>
              <a:rPr lang="zh-CN" altLang="en-US" sz="1400" dirty="0">
                <a:solidFill>
                  <a:schemeClr val="tx1">
                    <a:lumMod val="65000"/>
                    <a:lumOff val="35000"/>
                  </a:schemeClr>
                </a:solidFill>
                <a:latin typeface="微软雅黑" panose="020B0503020204020204" pitchFamily="34" charset="-122"/>
                <a:ea typeface="微软雅黑" panose="020B0503020204020204" pitchFamily="34" charset="-122"/>
                <a:sym typeface="微软雅黑" pitchFamily="34" charset="-122"/>
              </a:rPr>
              <a:t>在此录入上述图表的综合描述说明，在此录入上述图表的上述图表的综合描述说明入。在此录入上述图表的综合描述说明，在此录入上述图表的上述图表的综合描述说明入。在此录入上述图表的综合描述说明，在此录入上述图表的上述图表的综合描述说明入。</a:t>
            </a:r>
          </a:p>
        </p:txBody>
      </p:sp>
      <p:sp>
        <p:nvSpPr>
          <p:cNvPr id="37" name="六边形 36"/>
          <p:cNvSpPr/>
          <p:nvPr/>
        </p:nvSpPr>
        <p:spPr>
          <a:xfrm>
            <a:off x="241896" y="125398"/>
            <a:ext cx="481345" cy="414953"/>
          </a:xfrm>
          <a:prstGeom prst="hexagon">
            <a:avLst/>
          </a:prstGeom>
          <a:solidFill>
            <a:schemeClr val="accent2"/>
          </a:solidFill>
          <a:ln>
            <a:solidFill>
              <a:schemeClr val="accent2"/>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38" name="六边形 37"/>
          <p:cNvSpPr/>
          <p:nvPr/>
        </p:nvSpPr>
        <p:spPr>
          <a:xfrm>
            <a:off x="624979" y="392472"/>
            <a:ext cx="261790" cy="225682"/>
          </a:xfrm>
          <a:prstGeom prst="hexagon">
            <a:avLst/>
          </a:prstGeom>
          <a:solidFill>
            <a:schemeClr val="accent2"/>
          </a:solidFill>
          <a:ln w="12700">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39" name="KSO_Shape"/>
          <p:cNvSpPr>
            <a:spLocks/>
          </p:cNvSpPr>
          <p:nvPr/>
        </p:nvSpPr>
        <p:spPr bwMode="auto">
          <a:xfrm>
            <a:off x="347124" y="213500"/>
            <a:ext cx="277855" cy="275077"/>
          </a:xfrm>
          <a:custGeom>
            <a:avLst/>
            <a:gdLst>
              <a:gd name="T0" fmla="*/ 615878 w 2390775"/>
              <a:gd name="T1" fmla="*/ 1467970 h 2365376"/>
              <a:gd name="T2" fmla="*/ 587250 w 2390775"/>
              <a:gd name="T3" fmla="*/ 1401697 h 2365376"/>
              <a:gd name="T4" fmla="*/ 1282649 w 2390775"/>
              <a:gd name="T5" fmla="*/ 1393474 h 2365376"/>
              <a:gd name="T6" fmla="*/ 1180915 w 2390775"/>
              <a:gd name="T7" fmla="*/ 1446870 h 2365376"/>
              <a:gd name="T8" fmla="*/ 1210073 w 2390775"/>
              <a:gd name="T9" fmla="*/ 1382167 h 2365376"/>
              <a:gd name="T10" fmla="*/ 653657 w 2390775"/>
              <a:gd name="T11" fmla="*/ 1314699 h 2365376"/>
              <a:gd name="T12" fmla="*/ 646041 w 2390775"/>
              <a:gd name="T13" fmla="*/ 1180275 h 2365376"/>
              <a:gd name="T14" fmla="*/ 589870 w 2390775"/>
              <a:gd name="T15" fmla="*/ 1105327 h 2365376"/>
              <a:gd name="T16" fmla="*/ 599516 w 2390775"/>
              <a:gd name="T17" fmla="*/ 1141280 h 2365376"/>
              <a:gd name="T18" fmla="*/ 579914 w 2390775"/>
              <a:gd name="T19" fmla="*/ 1158779 h 2365376"/>
              <a:gd name="T20" fmla="*/ 541333 w 2390775"/>
              <a:gd name="T21" fmla="*/ 1105965 h 2365376"/>
              <a:gd name="T22" fmla="*/ 1137260 w 2390775"/>
              <a:gd name="T23" fmla="*/ 1009231 h 2365376"/>
              <a:gd name="T24" fmla="*/ 1143562 w 2390775"/>
              <a:gd name="T25" fmla="*/ 1026145 h 2365376"/>
              <a:gd name="T26" fmla="*/ 1096615 w 2390775"/>
              <a:gd name="T27" fmla="*/ 1069549 h 2365376"/>
              <a:gd name="T28" fmla="*/ 1102602 w 2390775"/>
              <a:gd name="T29" fmla="*/ 1001572 h 2365376"/>
              <a:gd name="T30" fmla="*/ 972739 w 2390775"/>
              <a:gd name="T31" fmla="*/ 835988 h 2365376"/>
              <a:gd name="T32" fmla="*/ 989500 w 2390775"/>
              <a:gd name="T33" fmla="*/ 1138672 h 2365376"/>
              <a:gd name="T34" fmla="*/ 639427 w 2390775"/>
              <a:gd name="T35" fmla="*/ 1423644 h 2365376"/>
              <a:gd name="T36" fmla="*/ 599898 w 2390775"/>
              <a:gd name="T37" fmla="*/ 1003302 h 2365376"/>
              <a:gd name="T38" fmla="*/ 529694 w 2390775"/>
              <a:gd name="T39" fmla="*/ 1090596 h 2365376"/>
              <a:gd name="T40" fmla="*/ 602428 w 2390775"/>
              <a:gd name="T41" fmla="*/ 868249 h 2365376"/>
              <a:gd name="T42" fmla="*/ 861740 w 2390775"/>
              <a:gd name="T43" fmla="*/ 924231 h 2365376"/>
              <a:gd name="T44" fmla="*/ 755609 w 2390775"/>
              <a:gd name="T45" fmla="*/ 542052 h 2365376"/>
              <a:gd name="T46" fmla="*/ 929665 w 2390775"/>
              <a:gd name="T47" fmla="*/ 525915 h 2365376"/>
              <a:gd name="T48" fmla="*/ 909019 w 2390775"/>
              <a:gd name="T49" fmla="*/ 571798 h 2365376"/>
              <a:gd name="T50" fmla="*/ 936652 w 2390775"/>
              <a:gd name="T51" fmla="*/ 586353 h 2365376"/>
              <a:gd name="T52" fmla="*/ 928394 w 2390775"/>
              <a:gd name="T53" fmla="*/ 688879 h 2365376"/>
              <a:gd name="T54" fmla="*/ 840414 w 2390775"/>
              <a:gd name="T55" fmla="*/ 772101 h 2365376"/>
              <a:gd name="T56" fmla="*/ 742269 w 2390775"/>
              <a:gd name="T57" fmla="*/ 675588 h 2365376"/>
              <a:gd name="T58" fmla="*/ 738139 w 2390775"/>
              <a:gd name="T59" fmla="*/ 608504 h 2365376"/>
              <a:gd name="T60" fmla="*/ 761643 w 2390775"/>
              <a:gd name="T61" fmla="*/ 510093 h 2365376"/>
              <a:gd name="T62" fmla="*/ 617010 w 2390775"/>
              <a:gd name="T63" fmla="*/ 449064 h 2365376"/>
              <a:gd name="T64" fmla="*/ 350272 w 2390775"/>
              <a:gd name="T65" fmla="*/ 638327 h 2365376"/>
              <a:gd name="T66" fmla="*/ 215163 w 2390775"/>
              <a:gd name="T67" fmla="*/ 939947 h 2365376"/>
              <a:gd name="T68" fmla="*/ 256613 w 2390775"/>
              <a:gd name="T69" fmla="*/ 1277331 h 2365376"/>
              <a:gd name="T70" fmla="*/ 458486 w 2390775"/>
              <a:gd name="T71" fmla="*/ 1534008 h 2365376"/>
              <a:gd name="T72" fmla="*/ 767308 w 2390775"/>
              <a:gd name="T73" fmla="*/ 1655225 h 2365376"/>
              <a:gd name="T74" fmla="*/ 1101127 w 2390775"/>
              <a:gd name="T75" fmla="*/ 1596674 h 2365376"/>
              <a:gd name="T76" fmla="*/ 1347614 w 2390775"/>
              <a:gd name="T77" fmla="*/ 1383040 h 2365376"/>
              <a:gd name="T78" fmla="*/ 1453614 w 2390775"/>
              <a:gd name="T79" fmla="*/ 1066861 h 2365376"/>
              <a:gd name="T80" fmla="*/ 1378939 w 2390775"/>
              <a:gd name="T81" fmla="*/ 738024 h 2365376"/>
              <a:gd name="T82" fmla="*/ 1153652 w 2390775"/>
              <a:gd name="T83" fmla="*/ 501602 h 2365376"/>
              <a:gd name="T84" fmla="*/ 831224 w 2390775"/>
              <a:gd name="T85" fmla="*/ 411085 h 2365376"/>
              <a:gd name="T86" fmla="*/ 989432 w 2390775"/>
              <a:gd name="T87" fmla="*/ 315187 h 2365376"/>
              <a:gd name="T88" fmla="*/ 1471649 w 2390775"/>
              <a:gd name="T89" fmla="*/ 671876 h 2365376"/>
              <a:gd name="T90" fmla="*/ 1554866 w 2390775"/>
              <a:gd name="T91" fmla="*/ 1171938 h 2365376"/>
              <a:gd name="T92" fmla="*/ 1239716 w 2390775"/>
              <a:gd name="T93" fmla="*/ 1647313 h 2365376"/>
              <a:gd name="T94" fmla="*/ 646121 w 2390775"/>
              <a:gd name="T95" fmla="*/ 1748275 h 2365376"/>
              <a:gd name="T96" fmla="*/ 110112 w 2390775"/>
              <a:gd name="T97" fmla="*/ 1186813 h 2365376"/>
              <a:gd name="T98" fmla="*/ 251551 w 2390775"/>
              <a:gd name="T99" fmla="*/ 580725 h 2365376"/>
              <a:gd name="T100" fmla="*/ 1549044 w 2390775"/>
              <a:gd name="T101" fmla="*/ 160116 h 2365376"/>
              <a:gd name="T102" fmla="*/ 1461002 w 2390775"/>
              <a:gd name="T103" fmla="*/ 284475 h 2365376"/>
              <a:gd name="T104" fmla="*/ 1550307 w 2390775"/>
              <a:gd name="T105" fmla="*/ 426554 h 2365376"/>
              <a:gd name="T106" fmla="*/ 1719764 w 2390775"/>
              <a:gd name="T107" fmla="*/ 380038 h 2365376"/>
              <a:gd name="T108" fmla="*/ 1735543 w 2390775"/>
              <a:gd name="T109" fmla="*/ 232579 h 2365376"/>
              <a:gd name="T110" fmla="*/ 1705909 w 2390775"/>
              <a:gd name="T111" fmla="*/ 94508 h 2365376"/>
              <a:gd name="T112" fmla="*/ 1774050 w 2390775"/>
              <a:gd name="T113" fmla="*/ 148403 h 2365376"/>
              <a:gd name="T114" fmla="*/ 1781614 w 2390775"/>
              <a:gd name="T115" fmla="*/ 428769 h 2365376"/>
              <a:gd name="T116" fmla="*/ 1600166 w 2390775"/>
              <a:gd name="T117" fmla="*/ 516104 h 2365376"/>
              <a:gd name="T118" fmla="*/ 1452167 w 2390775"/>
              <a:gd name="T119" fmla="*/ 455349 h 2365376"/>
              <a:gd name="T120" fmla="*/ 1310478 w 2390775"/>
              <a:gd name="T121" fmla="*/ 259477 h 2365376"/>
              <a:gd name="T122" fmla="*/ 1562614 w 2390775"/>
              <a:gd name="T123" fmla="*/ 74046 h 236537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60000 65536"/>
              <a:gd name="T172" fmla="*/ 0 60000 65536"/>
              <a:gd name="T173" fmla="*/ 0 60000 65536"/>
              <a:gd name="T174" fmla="*/ 0 60000 65536"/>
              <a:gd name="T175" fmla="*/ 0 60000 65536"/>
              <a:gd name="T176" fmla="*/ 0 60000 65536"/>
              <a:gd name="T177" fmla="*/ 0 60000 65536"/>
              <a:gd name="T178" fmla="*/ 0 60000 65536"/>
              <a:gd name="T179" fmla="*/ 0 60000 65536"/>
              <a:gd name="T180" fmla="*/ 0 60000 65536"/>
              <a:gd name="T181" fmla="*/ 0 60000 65536"/>
              <a:gd name="T182" fmla="*/ 0 60000 65536"/>
              <a:gd name="T183" fmla="*/ 0 60000 65536"/>
              <a:gd name="T184" fmla="*/ 0 60000 65536"/>
              <a:gd name="T185" fmla="*/ 0 60000 65536"/>
            </a:gdLst>
            <a:ahLst/>
            <a:cxnLst>
              <a:cxn ang="T124">
                <a:pos x="T0" y="T1"/>
              </a:cxn>
              <a:cxn ang="T125">
                <a:pos x="T2" y="T3"/>
              </a:cxn>
              <a:cxn ang="T126">
                <a:pos x="T4" y="T5"/>
              </a:cxn>
              <a:cxn ang="T127">
                <a:pos x="T6" y="T7"/>
              </a:cxn>
              <a:cxn ang="T128">
                <a:pos x="T8" y="T9"/>
              </a:cxn>
              <a:cxn ang="T129">
                <a:pos x="T10" y="T11"/>
              </a:cxn>
              <a:cxn ang="T130">
                <a:pos x="T12" y="T13"/>
              </a:cxn>
              <a:cxn ang="T131">
                <a:pos x="T14" y="T15"/>
              </a:cxn>
              <a:cxn ang="T132">
                <a:pos x="T16" y="T17"/>
              </a:cxn>
              <a:cxn ang="T133">
                <a:pos x="T18" y="T19"/>
              </a:cxn>
              <a:cxn ang="T134">
                <a:pos x="T20" y="T21"/>
              </a:cxn>
              <a:cxn ang="T135">
                <a:pos x="T22" y="T23"/>
              </a:cxn>
              <a:cxn ang="T136">
                <a:pos x="T24" y="T25"/>
              </a:cxn>
              <a:cxn ang="T137">
                <a:pos x="T26" y="T27"/>
              </a:cxn>
              <a:cxn ang="T138">
                <a:pos x="T28" y="T29"/>
              </a:cxn>
              <a:cxn ang="T139">
                <a:pos x="T30" y="T31"/>
              </a:cxn>
              <a:cxn ang="T140">
                <a:pos x="T32" y="T33"/>
              </a:cxn>
              <a:cxn ang="T141">
                <a:pos x="T34" y="T35"/>
              </a:cxn>
              <a:cxn ang="T142">
                <a:pos x="T36" y="T37"/>
              </a:cxn>
              <a:cxn ang="T143">
                <a:pos x="T38" y="T39"/>
              </a:cxn>
              <a:cxn ang="T144">
                <a:pos x="T40" y="T41"/>
              </a:cxn>
              <a:cxn ang="T145">
                <a:pos x="T42" y="T43"/>
              </a:cxn>
              <a:cxn ang="T146">
                <a:pos x="T44" y="T45"/>
              </a:cxn>
              <a:cxn ang="T147">
                <a:pos x="T46" y="T47"/>
              </a:cxn>
              <a:cxn ang="T148">
                <a:pos x="T48" y="T49"/>
              </a:cxn>
              <a:cxn ang="T149">
                <a:pos x="T50" y="T51"/>
              </a:cxn>
              <a:cxn ang="T150">
                <a:pos x="T52" y="T53"/>
              </a:cxn>
              <a:cxn ang="T151">
                <a:pos x="T54" y="T55"/>
              </a:cxn>
              <a:cxn ang="T152">
                <a:pos x="T56" y="T57"/>
              </a:cxn>
              <a:cxn ang="T153">
                <a:pos x="T58" y="T59"/>
              </a:cxn>
              <a:cxn ang="T154">
                <a:pos x="T60" y="T61"/>
              </a:cxn>
              <a:cxn ang="T155">
                <a:pos x="T62" y="T63"/>
              </a:cxn>
              <a:cxn ang="T156">
                <a:pos x="T64" y="T65"/>
              </a:cxn>
              <a:cxn ang="T157">
                <a:pos x="T66" y="T67"/>
              </a:cxn>
              <a:cxn ang="T158">
                <a:pos x="T68" y="T69"/>
              </a:cxn>
              <a:cxn ang="T159">
                <a:pos x="T70" y="T71"/>
              </a:cxn>
              <a:cxn ang="T160">
                <a:pos x="T72" y="T73"/>
              </a:cxn>
              <a:cxn ang="T161">
                <a:pos x="T74" y="T75"/>
              </a:cxn>
              <a:cxn ang="T162">
                <a:pos x="T76" y="T77"/>
              </a:cxn>
              <a:cxn ang="T163">
                <a:pos x="T78" y="T79"/>
              </a:cxn>
              <a:cxn ang="T164">
                <a:pos x="T80" y="T81"/>
              </a:cxn>
              <a:cxn ang="T165">
                <a:pos x="T82" y="T83"/>
              </a:cxn>
              <a:cxn ang="T166">
                <a:pos x="T84" y="T85"/>
              </a:cxn>
              <a:cxn ang="T167">
                <a:pos x="T86" y="T87"/>
              </a:cxn>
              <a:cxn ang="T168">
                <a:pos x="T88" y="T89"/>
              </a:cxn>
              <a:cxn ang="T169">
                <a:pos x="T90" y="T91"/>
              </a:cxn>
              <a:cxn ang="T170">
                <a:pos x="T92" y="T93"/>
              </a:cxn>
              <a:cxn ang="T171">
                <a:pos x="T94" y="T95"/>
              </a:cxn>
              <a:cxn ang="T172">
                <a:pos x="T96" y="T97"/>
              </a:cxn>
              <a:cxn ang="T173">
                <a:pos x="T98" y="T99"/>
              </a:cxn>
              <a:cxn ang="T174">
                <a:pos x="T100" y="T101"/>
              </a:cxn>
              <a:cxn ang="T175">
                <a:pos x="T102" y="T103"/>
              </a:cxn>
              <a:cxn ang="T176">
                <a:pos x="T104" y="T105"/>
              </a:cxn>
              <a:cxn ang="T177">
                <a:pos x="T106" y="T107"/>
              </a:cxn>
              <a:cxn ang="T178">
                <a:pos x="T108" y="T109"/>
              </a:cxn>
              <a:cxn ang="T179">
                <a:pos x="T110" y="T111"/>
              </a:cxn>
              <a:cxn ang="T180">
                <a:pos x="T112" y="T113"/>
              </a:cxn>
              <a:cxn ang="T181">
                <a:pos x="T114" y="T115"/>
              </a:cxn>
              <a:cxn ang="T182">
                <a:pos x="T116" y="T117"/>
              </a:cxn>
              <a:cxn ang="T183">
                <a:pos x="T118" y="T119"/>
              </a:cxn>
              <a:cxn ang="T184">
                <a:pos x="T120" y="T121"/>
              </a:cxn>
              <a:cxn ang="T185">
                <a:pos x="T122" y="T123"/>
              </a:cxn>
            </a:cxnLst>
            <a:rect l="0" t="0" r="r" b="b"/>
            <a:pathLst>
              <a:path w="2390775" h="2365376">
                <a:moveTo>
                  <a:pt x="761351" y="1739900"/>
                </a:moveTo>
                <a:lnTo>
                  <a:pt x="791690" y="1805294"/>
                </a:lnTo>
                <a:lnTo>
                  <a:pt x="794883" y="1808051"/>
                </a:lnTo>
                <a:lnTo>
                  <a:pt x="797278" y="1811991"/>
                </a:lnTo>
                <a:lnTo>
                  <a:pt x="800871" y="1817112"/>
                </a:lnTo>
                <a:lnTo>
                  <a:pt x="803266" y="1822233"/>
                </a:lnTo>
                <a:lnTo>
                  <a:pt x="804065" y="1825384"/>
                </a:lnTo>
                <a:lnTo>
                  <a:pt x="804863" y="1828536"/>
                </a:lnTo>
                <a:lnTo>
                  <a:pt x="804863" y="1831687"/>
                </a:lnTo>
                <a:lnTo>
                  <a:pt x="804863" y="1834839"/>
                </a:lnTo>
                <a:lnTo>
                  <a:pt x="804065" y="1837990"/>
                </a:lnTo>
                <a:lnTo>
                  <a:pt x="802867" y="1841142"/>
                </a:lnTo>
                <a:lnTo>
                  <a:pt x="801670" y="1842718"/>
                </a:lnTo>
                <a:lnTo>
                  <a:pt x="799674" y="1844687"/>
                </a:lnTo>
                <a:lnTo>
                  <a:pt x="797278" y="1845475"/>
                </a:lnTo>
                <a:lnTo>
                  <a:pt x="794484" y="1845869"/>
                </a:lnTo>
                <a:lnTo>
                  <a:pt x="790891" y="1846263"/>
                </a:lnTo>
                <a:lnTo>
                  <a:pt x="787698" y="1845869"/>
                </a:lnTo>
                <a:lnTo>
                  <a:pt x="784105" y="1845475"/>
                </a:lnTo>
                <a:lnTo>
                  <a:pt x="780512" y="1844293"/>
                </a:lnTo>
                <a:lnTo>
                  <a:pt x="776520" y="1842718"/>
                </a:lnTo>
                <a:lnTo>
                  <a:pt x="772927" y="1841142"/>
                </a:lnTo>
                <a:lnTo>
                  <a:pt x="768935" y="1839172"/>
                </a:lnTo>
                <a:lnTo>
                  <a:pt x="765343" y="1836809"/>
                </a:lnTo>
                <a:lnTo>
                  <a:pt x="761750" y="1834051"/>
                </a:lnTo>
                <a:lnTo>
                  <a:pt x="758955" y="1831294"/>
                </a:lnTo>
                <a:lnTo>
                  <a:pt x="756161" y="1827748"/>
                </a:lnTo>
                <a:lnTo>
                  <a:pt x="754165" y="1824597"/>
                </a:lnTo>
                <a:lnTo>
                  <a:pt x="748975" y="1815536"/>
                </a:lnTo>
                <a:lnTo>
                  <a:pt x="745782" y="1808839"/>
                </a:lnTo>
                <a:lnTo>
                  <a:pt x="743387" y="1803718"/>
                </a:lnTo>
                <a:lnTo>
                  <a:pt x="742588" y="1799385"/>
                </a:lnTo>
                <a:lnTo>
                  <a:pt x="742588" y="1795051"/>
                </a:lnTo>
                <a:lnTo>
                  <a:pt x="743387" y="1790718"/>
                </a:lnTo>
                <a:lnTo>
                  <a:pt x="746181" y="1778112"/>
                </a:lnTo>
                <a:lnTo>
                  <a:pt x="746979" y="1774173"/>
                </a:lnTo>
                <a:lnTo>
                  <a:pt x="746979" y="1772203"/>
                </a:lnTo>
                <a:lnTo>
                  <a:pt x="746181" y="1771021"/>
                </a:lnTo>
                <a:lnTo>
                  <a:pt x="745383" y="1770627"/>
                </a:lnTo>
                <a:lnTo>
                  <a:pt x="742987" y="1770627"/>
                </a:lnTo>
                <a:lnTo>
                  <a:pt x="742189" y="1770233"/>
                </a:lnTo>
                <a:lnTo>
                  <a:pt x="741790" y="1769839"/>
                </a:lnTo>
                <a:lnTo>
                  <a:pt x="738596" y="1761961"/>
                </a:lnTo>
                <a:lnTo>
                  <a:pt x="736999" y="1758021"/>
                </a:lnTo>
                <a:lnTo>
                  <a:pt x="736600" y="1756052"/>
                </a:lnTo>
                <a:lnTo>
                  <a:pt x="736600" y="1754476"/>
                </a:lnTo>
                <a:lnTo>
                  <a:pt x="742189" y="1750536"/>
                </a:lnTo>
                <a:lnTo>
                  <a:pt x="747379" y="1747385"/>
                </a:lnTo>
                <a:lnTo>
                  <a:pt x="750971" y="1745021"/>
                </a:lnTo>
                <a:lnTo>
                  <a:pt x="754165" y="1743839"/>
                </a:lnTo>
                <a:lnTo>
                  <a:pt x="758556" y="1741870"/>
                </a:lnTo>
                <a:lnTo>
                  <a:pt x="759754" y="1741870"/>
                </a:lnTo>
                <a:lnTo>
                  <a:pt x="761351" y="1739900"/>
                </a:lnTo>
                <a:close/>
                <a:moveTo>
                  <a:pt x="1554438" y="1730375"/>
                </a:moveTo>
                <a:lnTo>
                  <a:pt x="1565575" y="1730375"/>
                </a:lnTo>
                <a:lnTo>
                  <a:pt x="1575916" y="1730375"/>
                </a:lnTo>
                <a:lnTo>
                  <a:pt x="1586258" y="1731163"/>
                </a:lnTo>
                <a:lnTo>
                  <a:pt x="1591031" y="1731951"/>
                </a:lnTo>
                <a:lnTo>
                  <a:pt x="1595008" y="1733133"/>
                </a:lnTo>
                <a:lnTo>
                  <a:pt x="1598986" y="1734314"/>
                </a:lnTo>
                <a:lnTo>
                  <a:pt x="1602168" y="1735890"/>
                </a:lnTo>
                <a:lnTo>
                  <a:pt x="1605350" y="1737860"/>
                </a:lnTo>
                <a:lnTo>
                  <a:pt x="1607339" y="1739830"/>
                </a:lnTo>
                <a:lnTo>
                  <a:pt x="1608929" y="1741799"/>
                </a:lnTo>
                <a:lnTo>
                  <a:pt x="1609725" y="1744951"/>
                </a:lnTo>
                <a:lnTo>
                  <a:pt x="1609725" y="1747708"/>
                </a:lnTo>
                <a:lnTo>
                  <a:pt x="1608929" y="1751648"/>
                </a:lnTo>
                <a:lnTo>
                  <a:pt x="1607339" y="1755193"/>
                </a:lnTo>
                <a:lnTo>
                  <a:pt x="1604554" y="1759920"/>
                </a:lnTo>
                <a:lnTo>
                  <a:pt x="1600577" y="1764648"/>
                </a:lnTo>
                <a:lnTo>
                  <a:pt x="1595804" y="1769769"/>
                </a:lnTo>
                <a:lnTo>
                  <a:pt x="1589042" y="1776072"/>
                </a:lnTo>
                <a:lnTo>
                  <a:pt x="1582678" y="1781193"/>
                </a:lnTo>
                <a:lnTo>
                  <a:pt x="1576314" y="1786314"/>
                </a:lnTo>
                <a:lnTo>
                  <a:pt x="1570348" y="1790647"/>
                </a:lnTo>
                <a:lnTo>
                  <a:pt x="1563586" y="1794193"/>
                </a:lnTo>
                <a:lnTo>
                  <a:pt x="1557222" y="1797738"/>
                </a:lnTo>
                <a:lnTo>
                  <a:pt x="1550461" y="1800496"/>
                </a:lnTo>
                <a:lnTo>
                  <a:pt x="1544097" y="1802466"/>
                </a:lnTo>
                <a:lnTo>
                  <a:pt x="1537733" y="1804829"/>
                </a:lnTo>
                <a:lnTo>
                  <a:pt x="1530971" y="1806799"/>
                </a:lnTo>
                <a:lnTo>
                  <a:pt x="1524607" y="1807981"/>
                </a:lnTo>
                <a:lnTo>
                  <a:pt x="1518243" y="1809163"/>
                </a:lnTo>
                <a:lnTo>
                  <a:pt x="1505117" y="1811132"/>
                </a:lnTo>
                <a:lnTo>
                  <a:pt x="1491992" y="1812314"/>
                </a:lnTo>
                <a:lnTo>
                  <a:pt x="1486026" y="1813102"/>
                </a:lnTo>
                <a:lnTo>
                  <a:pt x="1483241" y="1813890"/>
                </a:lnTo>
                <a:lnTo>
                  <a:pt x="1482048" y="1814678"/>
                </a:lnTo>
                <a:lnTo>
                  <a:pt x="1481253" y="1815072"/>
                </a:lnTo>
                <a:lnTo>
                  <a:pt x="1480855" y="1815859"/>
                </a:lnTo>
                <a:lnTo>
                  <a:pt x="1480855" y="1817041"/>
                </a:lnTo>
                <a:lnTo>
                  <a:pt x="1481253" y="1818617"/>
                </a:lnTo>
                <a:lnTo>
                  <a:pt x="1482048" y="1819799"/>
                </a:lnTo>
                <a:lnTo>
                  <a:pt x="1482048" y="1821375"/>
                </a:lnTo>
                <a:lnTo>
                  <a:pt x="1482048" y="1821769"/>
                </a:lnTo>
                <a:lnTo>
                  <a:pt x="1480855" y="1822556"/>
                </a:lnTo>
                <a:lnTo>
                  <a:pt x="1471309" y="1830829"/>
                </a:lnTo>
                <a:lnTo>
                  <a:pt x="1465343" y="1834375"/>
                </a:lnTo>
                <a:lnTo>
                  <a:pt x="1463354" y="1835556"/>
                </a:lnTo>
                <a:lnTo>
                  <a:pt x="1461365" y="1836738"/>
                </a:lnTo>
                <a:lnTo>
                  <a:pt x="1452615" y="1830041"/>
                </a:lnTo>
                <a:lnTo>
                  <a:pt x="1445853" y="1824132"/>
                </a:lnTo>
                <a:lnTo>
                  <a:pt x="1440285" y="1819405"/>
                </a:lnTo>
                <a:lnTo>
                  <a:pt x="1437103" y="1815072"/>
                </a:lnTo>
                <a:lnTo>
                  <a:pt x="1434716" y="1812314"/>
                </a:lnTo>
                <a:lnTo>
                  <a:pt x="1433125" y="1810344"/>
                </a:lnTo>
                <a:lnTo>
                  <a:pt x="1432330" y="1808375"/>
                </a:lnTo>
                <a:lnTo>
                  <a:pt x="1428750" y="1806799"/>
                </a:lnTo>
                <a:lnTo>
                  <a:pt x="1512675" y="1734314"/>
                </a:lnTo>
                <a:lnTo>
                  <a:pt x="1518641" y="1733527"/>
                </a:lnTo>
                <a:lnTo>
                  <a:pt x="1533755" y="1731951"/>
                </a:lnTo>
                <a:lnTo>
                  <a:pt x="1543699" y="1731163"/>
                </a:lnTo>
                <a:lnTo>
                  <a:pt x="1554438" y="1730375"/>
                </a:lnTo>
                <a:close/>
                <a:moveTo>
                  <a:pt x="588962" y="1535113"/>
                </a:moveTo>
                <a:lnTo>
                  <a:pt x="694496" y="1535113"/>
                </a:lnTo>
                <a:lnTo>
                  <a:pt x="694496" y="1557872"/>
                </a:lnTo>
                <a:lnTo>
                  <a:pt x="694894" y="1558271"/>
                </a:lnTo>
                <a:lnTo>
                  <a:pt x="696885" y="1560268"/>
                </a:lnTo>
                <a:lnTo>
                  <a:pt x="698478" y="1560667"/>
                </a:lnTo>
                <a:lnTo>
                  <a:pt x="700469" y="1561466"/>
                </a:lnTo>
                <a:lnTo>
                  <a:pt x="704053" y="1561865"/>
                </a:lnTo>
                <a:lnTo>
                  <a:pt x="707239" y="1561865"/>
                </a:lnTo>
                <a:lnTo>
                  <a:pt x="711222" y="1561865"/>
                </a:lnTo>
                <a:lnTo>
                  <a:pt x="714407" y="1561466"/>
                </a:lnTo>
                <a:lnTo>
                  <a:pt x="716797" y="1560667"/>
                </a:lnTo>
                <a:lnTo>
                  <a:pt x="718390" y="1560268"/>
                </a:lnTo>
                <a:lnTo>
                  <a:pt x="720381" y="1558271"/>
                </a:lnTo>
                <a:lnTo>
                  <a:pt x="720779" y="1557872"/>
                </a:lnTo>
                <a:lnTo>
                  <a:pt x="720779" y="1535113"/>
                </a:lnTo>
                <a:lnTo>
                  <a:pt x="820737" y="1535113"/>
                </a:lnTo>
                <a:lnTo>
                  <a:pt x="820737" y="1644117"/>
                </a:lnTo>
                <a:lnTo>
                  <a:pt x="820339" y="1648908"/>
                </a:lnTo>
                <a:lnTo>
                  <a:pt x="819144" y="1652901"/>
                </a:lnTo>
                <a:lnTo>
                  <a:pt x="816755" y="1656894"/>
                </a:lnTo>
                <a:lnTo>
                  <a:pt x="814365" y="1660088"/>
                </a:lnTo>
                <a:lnTo>
                  <a:pt x="810781" y="1663283"/>
                </a:lnTo>
                <a:lnTo>
                  <a:pt x="806799" y="1665279"/>
                </a:lnTo>
                <a:lnTo>
                  <a:pt x="802418" y="1666477"/>
                </a:lnTo>
                <a:lnTo>
                  <a:pt x="797639" y="1666876"/>
                </a:lnTo>
                <a:lnTo>
                  <a:pt x="612060" y="1666876"/>
                </a:lnTo>
                <a:lnTo>
                  <a:pt x="607281" y="1666477"/>
                </a:lnTo>
                <a:lnTo>
                  <a:pt x="602901" y="1665279"/>
                </a:lnTo>
                <a:lnTo>
                  <a:pt x="598918" y="1663283"/>
                </a:lnTo>
                <a:lnTo>
                  <a:pt x="595732" y="1660088"/>
                </a:lnTo>
                <a:lnTo>
                  <a:pt x="592546" y="1656894"/>
                </a:lnTo>
                <a:lnTo>
                  <a:pt x="590555" y="1652901"/>
                </a:lnTo>
                <a:lnTo>
                  <a:pt x="589360" y="1648908"/>
                </a:lnTo>
                <a:lnTo>
                  <a:pt x="588962" y="1644117"/>
                </a:lnTo>
                <a:lnTo>
                  <a:pt x="588962" y="1535113"/>
                </a:lnTo>
                <a:close/>
                <a:moveTo>
                  <a:pt x="612060" y="1476375"/>
                </a:moveTo>
                <a:lnTo>
                  <a:pt x="797639" y="1476375"/>
                </a:lnTo>
                <a:lnTo>
                  <a:pt x="802418" y="1476769"/>
                </a:lnTo>
                <a:lnTo>
                  <a:pt x="806799" y="1477950"/>
                </a:lnTo>
                <a:lnTo>
                  <a:pt x="810781" y="1480312"/>
                </a:lnTo>
                <a:lnTo>
                  <a:pt x="814365" y="1483068"/>
                </a:lnTo>
                <a:lnTo>
                  <a:pt x="816755" y="1486611"/>
                </a:lnTo>
                <a:lnTo>
                  <a:pt x="819144" y="1490155"/>
                </a:lnTo>
                <a:lnTo>
                  <a:pt x="820339" y="1494485"/>
                </a:lnTo>
                <a:lnTo>
                  <a:pt x="820737" y="1498816"/>
                </a:lnTo>
                <a:lnTo>
                  <a:pt x="820737" y="1525588"/>
                </a:lnTo>
                <a:lnTo>
                  <a:pt x="588962" y="1525588"/>
                </a:lnTo>
                <a:lnTo>
                  <a:pt x="588962" y="1498816"/>
                </a:lnTo>
                <a:lnTo>
                  <a:pt x="589360" y="1494485"/>
                </a:lnTo>
                <a:lnTo>
                  <a:pt x="590555" y="1490155"/>
                </a:lnTo>
                <a:lnTo>
                  <a:pt x="592546" y="1486611"/>
                </a:lnTo>
                <a:lnTo>
                  <a:pt x="595732" y="1483068"/>
                </a:lnTo>
                <a:lnTo>
                  <a:pt x="598918" y="1480312"/>
                </a:lnTo>
                <a:lnTo>
                  <a:pt x="602901" y="1477950"/>
                </a:lnTo>
                <a:lnTo>
                  <a:pt x="607281" y="1476769"/>
                </a:lnTo>
                <a:lnTo>
                  <a:pt x="612060" y="1476375"/>
                </a:lnTo>
                <a:close/>
                <a:moveTo>
                  <a:pt x="725449" y="1381125"/>
                </a:moveTo>
                <a:lnTo>
                  <a:pt x="730525" y="1381524"/>
                </a:lnTo>
                <a:lnTo>
                  <a:pt x="732087" y="1381524"/>
                </a:lnTo>
                <a:lnTo>
                  <a:pt x="734430" y="1382322"/>
                </a:lnTo>
                <a:lnTo>
                  <a:pt x="737554" y="1384317"/>
                </a:lnTo>
                <a:lnTo>
                  <a:pt x="740287" y="1386312"/>
                </a:lnTo>
                <a:lnTo>
                  <a:pt x="743411" y="1389505"/>
                </a:lnTo>
                <a:lnTo>
                  <a:pt x="746535" y="1393096"/>
                </a:lnTo>
                <a:lnTo>
                  <a:pt x="749659" y="1397486"/>
                </a:lnTo>
                <a:lnTo>
                  <a:pt x="755906" y="1407063"/>
                </a:lnTo>
                <a:lnTo>
                  <a:pt x="761373" y="1417837"/>
                </a:lnTo>
                <a:lnTo>
                  <a:pt x="766059" y="1427813"/>
                </a:lnTo>
                <a:lnTo>
                  <a:pt x="769182" y="1437390"/>
                </a:lnTo>
                <a:lnTo>
                  <a:pt x="770744" y="1441780"/>
                </a:lnTo>
                <a:lnTo>
                  <a:pt x="771525" y="1445770"/>
                </a:lnTo>
                <a:lnTo>
                  <a:pt x="771525" y="1448164"/>
                </a:lnTo>
                <a:lnTo>
                  <a:pt x="771525" y="1450159"/>
                </a:lnTo>
                <a:lnTo>
                  <a:pt x="770744" y="1451357"/>
                </a:lnTo>
                <a:lnTo>
                  <a:pt x="769182" y="1452155"/>
                </a:lnTo>
                <a:lnTo>
                  <a:pt x="768011" y="1452155"/>
                </a:lnTo>
                <a:lnTo>
                  <a:pt x="766449" y="1450958"/>
                </a:lnTo>
                <a:lnTo>
                  <a:pt x="764887" y="1449760"/>
                </a:lnTo>
                <a:lnTo>
                  <a:pt x="762544" y="1448563"/>
                </a:lnTo>
                <a:lnTo>
                  <a:pt x="759030" y="1444174"/>
                </a:lnTo>
                <a:lnTo>
                  <a:pt x="755516" y="1439784"/>
                </a:lnTo>
                <a:lnTo>
                  <a:pt x="753173" y="1434996"/>
                </a:lnTo>
                <a:lnTo>
                  <a:pt x="752392" y="1433400"/>
                </a:lnTo>
                <a:lnTo>
                  <a:pt x="752392" y="1431404"/>
                </a:lnTo>
                <a:lnTo>
                  <a:pt x="752001" y="1428611"/>
                </a:lnTo>
                <a:lnTo>
                  <a:pt x="750830" y="1426616"/>
                </a:lnTo>
                <a:lnTo>
                  <a:pt x="748878" y="1425419"/>
                </a:lnTo>
                <a:lnTo>
                  <a:pt x="746925" y="1425020"/>
                </a:lnTo>
                <a:lnTo>
                  <a:pt x="746144" y="1425419"/>
                </a:lnTo>
                <a:lnTo>
                  <a:pt x="745363" y="1425818"/>
                </a:lnTo>
                <a:lnTo>
                  <a:pt x="744582" y="1426616"/>
                </a:lnTo>
                <a:lnTo>
                  <a:pt x="743411" y="1427414"/>
                </a:lnTo>
                <a:lnTo>
                  <a:pt x="742630" y="1428611"/>
                </a:lnTo>
                <a:lnTo>
                  <a:pt x="742240" y="1430207"/>
                </a:lnTo>
                <a:lnTo>
                  <a:pt x="741849" y="1432602"/>
                </a:lnTo>
                <a:lnTo>
                  <a:pt x="741849" y="1434597"/>
                </a:lnTo>
                <a:lnTo>
                  <a:pt x="741459" y="1439385"/>
                </a:lnTo>
                <a:lnTo>
                  <a:pt x="740678" y="1443376"/>
                </a:lnTo>
                <a:lnTo>
                  <a:pt x="739897" y="1445371"/>
                </a:lnTo>
                <a:lnTo>
                  <a:pt x="739116" y="1446967"/>
                </a:lnTo>
                <a:lnTo>
                  <a:pt x="737944" y="1448164"/>
                </a:lnTo>
                <a:lnTo>
                  <a:pt x="735992" y="1449361"/>
                </a:lnTo>
                <a:lnTo>
                  <a:pt x="734430" y="1450558"/>
                </a:lnTo>
                <a:lnTo>
                  <a:pt x="732868" y="1452155"/>
                </a:lnTo>
                <a:lnTo>
                  <a:pt x="730525" y="1452953"/>
                </a:lnTo>
                <a:lnTo>
                  <a:pt x="727792" y="1453352"/>
                </a:lnTo>
                <a:lnTo>
                  <a:pt x="721935" y="1454150"/>
                </a:lnTo>
                <a:lnTo>
                  <a:pt x="715297" y="1454150"/>
                </a:lnTo>
                <a:lnTo>
                  <a:pt x="712173" y="1453751"/>
                </a:lnTo>
                <a:lnTo>
                  <a:pt x="709049" y="1452953"/>
                </a:lnTo>
                <a:lnTo>
                  <a:pt x="706706" y="1452155"/>
                </a:lnTo>
                <a:lnTo>
                  <a:pt x="703973" y="1450558"/>
                </a:lnTo>
                <a:lnTo>
                  <a:pt x="701240" y="1448962"/>
                </a:lnTo>
                <a:lnTo>
                  <a:pt x="699287" y="1447366"/>
                </a:lnTo>
                <a:lnTo>
                  <a:pt x="694992" y="1442977"/>
                </a:lnTo>
                <a:lnTo>
                  <a:pt x="691478" y="1438188"/>
                </a:lnTo>
                <a:lnTo>
                  <a:pt x="687963" y="1432602"/>
                </a:lnTo>
                <a:lnTo>
                  <a:pt x="685230" y="1427015"/>
                </a:lnTo>
                <a:lnTo>
                  <a:pt x="682497" y="1421029"/>
                </a:lnTo>
                <a:lnTo>
                  <a:pt x="680544" y="1415044"/>
                </a:lnTo>
                <a:lnTo>
                  <a:pt x="678982" y="1409058"/>
                </a:lnTo>
                <a:lnTo>
                  <a:pt x="676249" y="1399082"/>
                </a:lnTo>
                <a:lnTo>
                  <a:pt x="675078" y="1392298"/>
                </a:lnTo>
                <a:lnTo>
                  <a:pt x="674687" y="1389106"/>
                </a:lnTo>
                <a:lnTo>
                  <a:pt x="674687" y="1388707"/>
                </a:lnTo>
                <a:lnTo>
                  <a:pt x="675078" y="1388308"/>
                </a:lnTo>
                <a:lnTo>
                  <a:pt x="676249" y="1387909"/>
                </a:lnTo>
                <a:lnTo>
                  <a:pt x="679373" y="1387111"/>
                </a:lnTo>
                <a:lnTo>
                  <a:pt x="683278" y="1385913"/>
                </a:lnTo>
                <a:lnTo>
                  <a:pt x="689525" y="1384716"/>
                </a:lnTo>
                <a:lnTo>
                  <a:pt x="698897" y="1383120"/>
                </a:lnTo>
                <a:lnTo>
                  <a:pt x="715297" y="1381524"/>
                </a:lnTo>
                <a:lnTo>
                  <a:pt x="725449" y="1381125"/>
                </a:lnTo>
                <a:close/>
                <a:moveTo>
                  <a:pt x="1433588" y="1247775"/>
                </a:moveTo>
                <a:lnTo>
                  <a:pt x="1439124" y="1247775"/>
                </a:lnTo>
                <a:lnTo>
                  <a:pt x="1444264" y="1248175"/>
                </a:lnTo>
                <a:lnTo>
                  <a:pt x="1448614" y="1248976"/>
                </a:lnTo>
                <a:lnTo>
                  <a:pt x="1451382" y="1249776"/>
                </a:lnTo>
                <a:lnTo>
                  <a:pt x="1453359" y="1250977"/>
                </a:lnTo>
                <a:lnTo>
                  <a:pt x="1454150" y="1252178"/>
                </a:lnTo>
                <a:lnTo>
                  <a:pt x="1454150" y="1253779"/>
                </a:lnTo>
                <a:lnTo>
                  <a:pt x="1453359" y="1255380"/>
                </a:lnTo>
                <a:lnTo>
                  <a:pt x="1452173" y="1256981"/>
                </a:lnTo>
                <a:lnTo>
                  <a:pt x="1450196" y="1258582"/>
                </a:lnTo>
                <a:lnTo>
                  <a:pt x="1447428" y="1260183"/>
                </a:lnTo>
                <a:lnTo>
                  <a:pt x="1441892" y="1262985"/>
                </a:lnTo>
                <a:lnTo>
                  <a:pt x="1435565" y="1264986"/>
                </a:lnTo>
                <a:lnTo>
                  <a:pt x="1432402" y="1265387"/>
                </a:lnTo>
                <a:lnTo>
                  <a:pt x="1429634" y="1265787"/>
                </a:lnTo>
                <a:lnTo>
                  <a:pt x="1427261" y="1265787"/>
                </a:lnTo>
                <a:lnTo>
                  <a:pt x="1425284" y="1265387"/>
                </a:lnTo>
                <a:lnTo>
                  <a:pt x="1423703" y="1264986"/>
                </a:lnTo>
                <a:lnTo>
                  <a:pt x="1422516" y="1264586"/>
                </a:lnTo>
                <a:lnTo>
                  <a:pt x="1420539" y="1264586"/>
                </a:lnTo>
                <a:lnTo>
                  <a:pt x="1419353" y="1264986"/>
                </a:lnTo>
                <a:lnTo>
                  <a:pt x="1418562" y="1265787"/>
                </a:lnTo>
                <a:lnTo>
                  <a:pt x="1417376" y="1266588"/>
                </a:lnTo>
                <a:lnTo>
                  <a:pt x="1416980" y="1267388"/>
                </a:lnTo>
                <a:lnTo>
                  <a:pt x="1416585" y="1268589"/>
                </a:lnTo>
                <a:lnTo>
                  <a:pt x="1416190" y="1269790"/>
                </a:lnTo>
                <a:lnTo>
                  <a:pt x="1416585" y="1270990"/>
                </a:lnTo>
                <a:lnTo>
                  <a:pt x="1416585" y="1272191"/>
                </a:lnTo>
                <a:lnTo>
                  <a:pt x="1417376" y="1273392"/>
                </a:lnTo>
                <a:lnTo>
                  <a:pt x="1418562" y="1274993"/>
                </a:lnTo>
                <a:lnTo>
                  <a:pt x="1419748" y="1276194"/>
                </a:lnTo>
                <a:lnTo>
                  <a:pt x="1422121" y="1277395"/>
                </a:lnTo>
                <a:lnTo>
                  <a:pt x="1424098" y="1278596"/>
                </a:lnTo>
                <a:lnTo>
                  <a:pt x="1428843" y="1280597"/>
                </a:lnTo>
                <a:lnTo>
                  <a:pt x="1430820" y="1282198"/>
                </a:lnTo>
                <a:lnTo>
                  <a:pt x="1432402" y="1283799"/>
                </a:lnTo>
                <a:lnTo>
                  <a:pt x="1433588" y="1285000"/>
                </a:lnTo>
                <a:lnTo>
                  <a:pt x="1435170" y="1287001"/>
                </a:lnTo>
                <a:lnTo>
                  <a:pt x="1436356" y="1289003"/>
                </a:lnTo>
                <a:lnTo>
                  <a:pt x="1436751" y="1291404"/>
                </a:lnTo>
                <a:lnTo>
                  <a:pt x="1437542" y="1293406"/>
                </a:lnTo>
                <a:lnTo>
                  <a:pt x="1437542" y="1296608"/>
                </a:lnTo>
                <a:lnTo>
                  <a:pt x="1437542" y="1299009"/>
                </a:lnTo>
                <a:lnTo>
                  <a:pt x="1437147" y="1302612"/>
                </a:lnTo>
                <a:lnTo>
                  <a:pt x="1436356" y="1305414"/>
                </a:lnTo>
                <a:lnTo>
                  <a:pt x="1435170" y="1309416"/>
                </a:lnTo>
                <a:lnTo>
                  <a:pt x="1431611" y="1317422"/>
                </a:lnTo>
                <a:lnTo>
                  <a:pt x="1430029" y="1320624"/>
                </a:lnTo>
                <a:lnTo>
                  <a:pt x="1428052" y="1323826"/>
                </a:lnTo>
                <a:lnTo>
                  <a:pt x="1425680" y="1326628"/>
                </a:lnTo>
                <a:lnTo>
                  <a:pt x="1423307" y="1328629"/>
                </a:lnTo>
                <a:lnTo>
                  <a:pt x="1420539" y="1331431"/>
                </a:lnTo>
                <a:lnTo>
                  <a:pt x="1417771" y="1333032"/>
                </a:lnTo>
                <a:lnTo>
                  <a:pt x="1414608" y="1334633"/>
                </a:lnTo>
                <a:lnTo>
                  <a:pt x="1411445" y="1336635"/>
                </a:lnTo>
                <a:lnTo>
                  <a:pt x="1404722" y="1338636"/>
                </a:lnTo>
                <a:lnTo>
                  <a:pt x="1397605" y="1340237"/>
                </a:lnTo>
                <a:lnTo>
                  <a:pt x="1390487" y="1341038"/>
                </a:lnTo>
                <a:lnTo>
                  <a:pt x="1383370" y="1341438"/>
                </a:lnTo>
                <a:lnTo>
                  <a:pt x="1376252" y="1341438"/>
                </a:lnTo>
                <a:lnTo>
                  <a:pt x="1369530" y="1341038"/>
                </a:lnTo>
                <a:lnTo>
                  <a:pt x="1358063" y="1339437"/>
                </a:lnTo>
                <a:lnTo>
                  <a:pt x="1350154" y="1338236"/>
                </a:lnTo>
                <a:lnTo>
                  <a:pt x="1347386" y="1337435"/>
                </a:lnTo>
                <a:lnTo>
                  <a:pt x="1347386" y="1337835"/>
                </a:lnTo>
                <a:lnTo>
                  <a:pt x="1346991" y="1337435"/>
                </a:lnTo>
                <a:lnTo>
                  <a:pt x="1346200" y="1337035"/>
                </a:lnTo>
                <a:lnTo>
                  <a:pt x="1346200" y="1334633"/>
                </a:lnTo>
                <a:lnTo>
                  <a:pt x="1346991" y="1331831"/>
                </a:lnTo>
                <a:lnTo>
                  <a:pt x="1347782" y="1326228"/>
                </a:lnTo>
                <a:lnTo>
                  <a:pt x="1349363" y="1318623"/>
                </a:lnTo>
                <a:lnTo>
                  <a:pt x="1351736" y="1307415"/>
                </a:lnTo>
                <a:lnTo>
                  <a:pt x="1355295" y="1296608"/>
                </a:lnTo>
                <a:lnTo>
                  <a:pt x="1357667" y="1287402"/>
                </a:lnTo>
                <a:lnTo>
                  <a:pt x="1361621" y="1275794"/>
                </a:lnTo>
                <a:lnTo>
                  <a:pt x="1363994" y="1270190"/>
                </a:lnTo>
                <a:lnTo>
                  <a:pt x="1364785" y="1268589"/>
                </a:lnTo>
                <a:lnTo>
                  <a:pt x="1366762" y="1265787"/>
                </a:lnTo>
                <a:lnTo>
                  <a:pt x="1369925" y="1262985"/>
                </a:lnTo>
                <a:lnTo>
                  <a:pt x="1373484" y="1260183"/>
                </a:lnTo>
                <a:lnTo>
                  <a:pt x="1378229" y="1258182"/>
                </a:lnTo>
                <a:lnTo>
                  <a:pt x="1383765" y="1256181"/>
                </a:lnTo>
                <a:lnTo>
                  <a:pt x="1389301" y="1253779"/>
                </a:lnTo>
                <a:lnTo>
                  <a:pt x="1395628" y="1252578"/>
                </a:lnTo>
                <a:lnTo>
                  <a:pt x="1401954" y="1250977"/>
                </a:lnTo>
                <a:lnTo>
                  <a:pt x="1415399" y="1248976"/>
                </a:lnTo>
                <a:lnTo>
                  <a:pt x="1428052" y="1248175"/>
                </a:lnTo>
                <a:lnTo>
                  <a:pt x="1433588" y="1247775"/>
                </a:lnTo>
                <a:close/>
                <a:moveTo>
                  <a:pt x="1155700" y="965200"/>
                </a:moveTo>
                <a:lnTo>
                  <a:pt x="1161653" y="965597"/>
                </a:lnTo>
                <a:lnTo>
                  <a:pt x="1167209" y="966787"/>
                </a:lnTo>
                <a:lnTo>
                  <a:pt x="1172766" y="968770"/>
                </a:lnTo>
                <a:lnTo>
                  <a:pt x="1177925" y="971944"/>
                </a:lnTo>
                <a:lnTo>
                  <a:pt x="1182687" y="975514"/>
                </a:lnTo>
                <a:lnTo>
                  <a:pt x="1187450" y="980274"/>
                </a:lnTo>
                <a:lnTo>
                  <a:pt x="1192213" y="985431"/>
                </a:lnTo>
                <a:lnTo>
                  <a:pt x="1196181" y="991381"/>
                </a:lnTo>
                <a:lnTo>
                  <a:pt x="1200150" y="998125"/>
                </a:lnTo>
                <a:lnTo>
                  <a:pt x="1204119" y="1005265"/>
                </a:lnTo>
                <a:lnTo>
                  <a:pt x="1207691" y="1012802"/>
                </a:lnTo>
                <a:lnTo>
                  <a:pt x="1211659" y="1021133"/>
                </a:lnTo>
                <a:lnTo>
                  <a:pt x="1214437" y="1029860"/>
                </a:lnTo>
                <a:lnTo>
                  <a:pt x="1217613" y="1038984"/>
                </a:lnTo>
                <a:lnTo>
                  <a:pt x="1220787" y="1048504"/>
                </a:lnTo>
                <a:lnTo>
                  <a:pt x="1225947" y="1068338"/>
                </a:lnTo>
                <a:lnTo>
                  <a:pt x="1230313" y="1089363"/>
                </a:lnTo>
                <a:lnTo>
                  <a:pt x="1234678" y="1111180"/>
                </a:lnTo>
                <a:lnTo>
                  <a:pt x="1237853" y="1133792"/>
                </a:lnTo>
                <a:lnTo>
                  <a:pt x="1241028" y="1155609"/>
                </a:lnTo>
                <a:lnTo>
                  <a:pt x="1243013" y="1177824"/>
                </a:lnTo>
                <a:lnTo>
                  <a:pt x="1245394" y="1198848"/>
                </a:lnTo>
                <a:lnTo>
                  <a:pt x="1246981" y="1219476"/>
                </a:lnTo>
                <a:lnTo>
                  <a:pt x="1246187" y="1186551"/>
                </a:lnTo>
                <a:lnTo>
                  <a:pt x="1342231" y="1244467"/>
                </a:lnTo>
                <a:lnTo>
                  <a:pt x="1323181" y="1340465"/>
                </a:lnTo>
                <a:lnTo>
                  <a:pt x="1248966" y="1309524"/>
                </a:lnTo>
                <a:lnTo>
                  <a:pt x="1245394" y="1284929"/>
                </a:lnTo>
                <a:lnTo>
                  <a:pt x="1239441" y="1242087"/>
                </a:lnTo>
                <a:lnTo>
                  <a:pt x="1231106" y="1373787"/>
                </a:lnTo>
                <a:lnTo>
                  <a:pt x="1230709" y="1379737"/>
                </a:lnTo>
                <a:lnTo>
                  <a:pt x="1230313" y="1386084"/>
                </a:lnTo>
                <a:lnTo>
                  <a:pt x="1230709" y="1392431"/>
                </a:lnTo>
                <a:lnTo>
                  <a:pt x="1232297" y="1399968"/>
                </a:lnTo>
                <a:lnTo>
                  <a:pt x="1234281" y="1407902"/>
                </a:lnTo>
                <a:lnTo>
                  <a:pt x="1237059" y="1417422"/>
                </a:lnTo>
                <a:lnTo>
                  <a:pt x="1241822" y="1428133"/>
                </a:lnTo>
                <a:lnTo>
                  <a:pt x="1247775" y="1440430"/>
                </a:lnTo>
                <a:lnTo>
                  <a:pt x="1231106" y="1440430"/>
                </a:lnTo>
                <a:lnTo>
                  <a:pt x="1242219" y="1446380"/>
                </a:lnTo>
                <a:lnTo>
                  <a:pt x="1256109" y="1453124"/>
                </a:lnTo>
                <a:lnTo>
                  <a:pt x="1287066" y="1467405"/>
                </a:lnTo>
                <a:lnTo>
                  <a:pt x="1313259" y="1479305"/>
                </a:lnTo>
                <a:lnTo>
                  <a:pt x="1323975" y="1483669"/>
                </a:lnTo>
                <a:lnTo>
                  <a:pt x="1501775" y="1720491"/>
                </a:lnTo>
                <a:lnTo>
                  <a:pt x="1401763" y="1798638"/>
                </a:lnTo>
                <a:lnTo>
                  <a:pt x="1210469" y="1576494"/>
                </a:lnTo>
                <a:lnTo>
                  <a:pt x="1080294" y="1561816"/>
                </a:lnTo>
                <a:lnTo>
                  <a:pt x="1080294" y="1563800"/>
                </a:lnTo>
                <a:lnTo>
                  <a:pt x="1080294" y="1567370"/>
                </a:lnTo>
                <a:lnTo>
                  <a:pt x="1079500" y="1575700"/>
                </a:lnTo>
                <a:lnTo>
                  <a:pt x="1077516" y="1587601"/>
                </a:lnTo>
                <a:lnTo>
                  <a:pt x="1074341" y="1601088"/>
                </a:lnTo>
                <a:lnTo>
                  <a:pt x="1066403" y="1633220"/>
                </a:lnTo>
                <a:lnTo>
                  <a:pt x="1056878" y="1669318"/>
                </a:lnTo>
                <a:lnTo>
                  <a:pt x="1046956" y="1703830"/>
                </a:lnTo>
                <a:lnTo>
                  <a:pt x="1038622" y="1733582"/>
                </a:lnTo>
                <a:lnTo>
                  <a:pt x="1030288" y="1762540"/>
                </a:lnTo>
                <a:lnTo>
                  <a:pt x="802481" y="1785548"/>
                </a:lnTo>
                <a:lnTo>
                  <a:pt x="770731" y="1731201"/>
                </a:lnTo>
                <a:lnTo>
                  <a:pt x="904081" y="1706210"/>
                </a:lnTo>
                <a:lnTo>
                  <a:pt x="903685" y="1489619"/>
                </a:lnTo>
                <a:lnTo>
                  <a:pt x="871935" y="1482479"/>
                </a:lnTo>
                <a:lnTo>
                  <a:pt x="869950" y="1471768"/>
                </a:lnTo>
                <a:lnTo>
                  <a:pt x="867966" y="1461851"/>
                </a:lnTo>
                <a:lnTo>
                  <a:pt x="866378" y="1453124"/>
                </a:lnTo>
                <a:lnTo>
                  <a:pt x="864791" y="1445190"/>
                </a:lnTo>
                <a:lnTo>
                  <a:pt x="863600" y="1428926"/>
                </a:lnTo>
                <a:lnTo>
                  <a:pt x="862806" y="1413455"/>
                </a:lnTo>
                <a:lnTo>
                  <a:pt x="862013" y="1373787"/>
                </a:lnTo>
                <a:lnTo>
                  <a:pt x="860822" y="1346812"/>
                </a:lnTo>
                <a:lnTo>
                  <a:pt x="858044" y="1312697"/>
                </a:lnTo>
                <a:lnTo>
                  <a:pt x="854472" y="1175444"/>
                </a:lnTo>
                <a:lnTo>
                  <a:pt x="843756" y="1181791"/>
                </a:lnTo>
                <a:lnTo>
                  <a:pt x="818753" y="1197658"/>
                </a:lnTo>
                <a:lnTo>
                  <a:pt x="802878" y="1208369"/>
                </a:lnTo>
                <a:lnTo>
                  <a:pt x="786606" y="1219476"/>
                </a:lnTo>
                <a:lnTo>
                  <a:pt x="770731" y="1230980"/>
                </a:lnTo>
                <a:lnTo>
                  <a:pt x="756841" y="1242087"/>
                </a:lnTo>
                <a:lnTo>
                  <a:pt x="754460" y="1250021"/>
                </a:lnTo>
                <a:lnTo>
                  <a:pt x="752872" y="1258351"/>
                </a:lnTo>
                <a:lnTo>
                  <a:pt x="752078" y="1266681"/>
                </a:lnTo>
                <a:lnTo>
                  <a:pt x="751285" y="1275805"/>
                </a:lnTo>
                <a:lnTo>
                  <a:pt x="751285" y="1284532"/>
                </a:lnTo>
                <a:lnTo>
                  <a:pt x="751681" y="1292863"/>
                </a:lnTo>
                <a:lnTo>
                  <a:pt x="752078" y="1301590"/>
                </a:lnTo>
                <a:lnTo>
                  <a:pt x="752872" y="1310317"/>
                </a:lnTo>
                <a:lnTo>
                  <a:pt x="754856" y="1325788"/>
                </a:lnTo>
                <a:lnTo>
                  <a:pt x="756444" y="1339275"/>
                </a:lnTo>
                <a:lnTo>
                  <a:pt x="758031" y="1350382"/>
                </a:lnTo>
                <a:lnTo>
                  <a:pt x="758031" y="1354349"/>
                </a:lnTo>
                <a:lnTo>
                  <a:pt x="756841" y="1357523"/>
                </a:lnTo>
                <a:lnTo>
                  <a:pt x="727869" y="1355539"/>
                </a:lnTo>
                <a:lnTo>
                  <a:pt x="715566" y="1354746"/>
                </a:lnTo>
                <a:lnTo>
                  <a:pt x="709613" y="1354746"/>
                </a:lnTo>
                <a:lnTo>
                  <a:pt x="704453" y="1355143"/>
                </a:lnTo>
                <a:lnTo>
                  <a:pt x="698897" y="1355539"/>
                </a:lnTo>
                <a:lnTo>
                  <a:pt x="693341" y="1356729"/>
                </a:lnTo>
                <a:lnTo>
                  <a:pt x="687785" y="1357919"/>
                </a:lnTo>
                <a:lnTo>
                  <a:pt x="682228" y="1359903"/>
                </a:lnTo>
                <a:lnTo>
                  <a:pt x="677069" y="1361886"/>
                </a:lnTo>
                <a:lnTo>
                  <a:pt x="671116" y="1364663"/>
                </a:lnTo>
                <a:lnTo>
                  <a:pt x="664766" y="1367836"/>
                </a:lnTo>
                <a:lnTo>
                  <a:pt x="658416" y="1372200"/>
                </a:lnTo>
                <a:lnTo>
                  <a:pt x="657225" y="1367043"/>
                </a:lnTo>
                <a:lnTo>
                  <a:pt x="655241" y="1361093"/>
                </a:lnTo>
                <a:lnTo>
                  <a:pt x="654050" y="1355143"/>
                </a:lnTo>
                <a:lnTo>
                  <a:pt x="653256" y="1348399"/>
                </a:lnTo>
                <a:lnTo>
                  <a:pt x="651669" y="1333325"/>
                </a:lnTo>
                <a:lnTo>
                  <a:pt x="650875" y="1316267"/>
                </a:lnTo>
                <a:lnTo>
                  <a:pt x="650875" y="1296830"/>
                </a:lnTo>
                <a:lnTo>
                  <a:pt x="651272" y="1274615"/>
                </a:lnTo>
                <a:lnTo>
                  <a:pt x="652066" y="1251211"/>
                </a:lnTo>
                <a:lnTo>
                  <a:pt x="653653" y="1225029"/>
                </a:lnTo>
                <a:lnTo>
                  <a:pt x="660797" y="1208369"/>
                </a:lnTo>
                <a:lnTo>
                  <a:pt x="667147" y="1194881"/>
                </a:lnTo>
                <a:lnTo>
                  <a:pt x="670322" y="1188931"/>
                </a:lnTo>
                <a:lnTo>
                  <a:pt x="673497" y="1183774"/>
                </a:lnTo>
                <a:lnTo>
                  <a:pt x="680244" y="1174254"/>
                </a:lnTo>
                <a:lnTo>
                  <a:pt x="687388" y="1164733"/>
                </a:lnTo>
                <a:lnTo>
                  <a:pt x="696119" y="1155213"/>
                </a:lnTo>
                <a:lnTo>
                  <a:pt x="706438" y="1143312"/>
                </a:lnTo>
                <a:lnTo>
                  <a:pt x="718741" y="1129031"/>
                </a:lnTo>
                <a:lnTo>
                  <a:pt x="738585" y="1108007"/>
                </a:lnTo>
                <a:lnTo>
                  <a:pt x="756047" y="1088966"/>
                </a:lnTo>
                <a:lnTo>
                  <a:pt x="785416" y="1057231"/>
                </a:lnTo>
                <a:lnTo>
                  <a:pt x="797719" y="1043744"/>
                </a:lnTo>
                <a:lnTo>
                  <a:pt x="809228" y="1032240"/>
                </a:lnTo>
                <a:lnTo>
                  <a:pt x="820738" y="1021926"/>
                </a:lnTo>
                <a:lnTo>
                  <a:pt x="831056" y="1012802"/>
                </a:lnTo>
                <a:lnTo>
                  <a:pt x="836613" y="1008439"/>
                </a:lnTo>
                <a:lnTo>
                  <a:pt x="842169" y="1004869"/>
                </a:lnTo>
                <a:lnTo>
                  <a:pt x="848122" y="1000902"/>
                </a:lnTo>
                <a:lnTo>
                  <a:pt x="854075" y="997331"/>
                </a:lnTo>
                <a:lnTo>
                  <a:pt x="860028" y="994555"/>
                </a:lnTo>
                <a:lnTo>
                  <a:pt x="866378" y="991381"/>
                </a:lnTo>
                <a:lnTo>
                  <a:pt x="873125" y="988208"/>
                </a:lnTo>
                <a:lnTo>
                  <a:pt x="880269" y="985828"/>
                </a:lnTo>
                <a:lnTo>
                  <a:pt x="895350" y="980274"/>
                </a:lnTo>
                <a:lnTo>
                  <a:pt x="912416" y="975117"/>
                </a:lnTo>
                <a:lnTo>
                  <a:pt x="932260" y="970753"/>
                </a:lnTo>
                <a:lnTo>
                  <a:pt x="954881" y="965597"/>
                </a:lnTo>
                <a:lnTo>
                  <a:pt x="963613" y="965993"/>
                </a:lnTo>
                <a:lnTo>
                  <a:pt x="979488" y="966787"/>
                </a:lnTo>
                <a:lnTo>
                  <a:pt x="1004491" y="968373"/>
                </a:lnTo>
                <a:lnTo>
                  <a:pt x="1089819" y="1240103"/>
                </a:lnTo>
                <a:lnTo>
                  <a:pt x="1081484" y="1159179"/>
                </a:lnTo>
                <a:lnTo>
                  <a:pt x="1077516" y="1013199"/>
                </a:lnTo>
                <a:lnTo>
                  <a:pt x="1071959" y="999315"/>
                </a:lnTo>
                <a:lnTo>
                  <a:pt x="1083072" y="980671"/>
                </a:lnTo>
                <a:lnTo>
                  <a:pt x="1107281" y="980671"/>
                </a:lnTo>
                <a:lnTo>
                  <a:pt x="1117600" y="999315"/>
                </a:lnTo>
                <a:lnTo>
                  <a:pt x="1112837" y="1015579"/>
                </a:lnTo>
                <a:lnTo>
                  <a:pt x="1142206" y="1228203"/>
                </a:lnTo>
                <a:lnTo>
                  <a:pt x="1137841" y="971944"/>
                </a:lnTo>
                <a:lnTo>
                  <a:pt x="1146572" y="967580"/>
                </a:lnTo>
                <a:lnTo>
                  <a:pt x="1148953" y="966390"/>
                </a:lnTo>
                <a:lnTo>
                  <a:pt x="1149350" y="965597"/>
                </a:lnTo>
                <a:lnTo>
                  <a:pt x="1155700" y="965200"/>
                </a:lnTo>
                <a:close/>
                <a:moveTo>
                  <a:pt x="931148" y="736601"/>
                </a:moveTo>
                <a:lnTo>
                  <a:pt x="929554" y="751285"/>
                </a:lnTo>
                <a:lnTo>
                  <a:pt x="928757" y="762794"/>
                </a:lnTo>
                <a:lnTo>
                  <a:pt x="929155" y="762794"/>
                </a:lnTo>
                <a:lnTo>
                  <a:pt x="929554" y="751285"/>
                </a:lnTo>
                <a:lnTo>
                  <a:pt x="930351" y="746126"/>
                </a:lnTo>
                <a:lnTo>
                  <a:pt x="931148" y="741363"/>
                </a:lnTo>
                <a:lnTo>
                  <a:pt x="931148" y="736601"/>
                </a:lnTo>
                <a:close/>
                <a:moveTo>
                  <a:pt x="949086" y="679054"/>
                </a:moveTo>
                <a:lnTo>
                  <a:pt x="948289" y="679847"/>
                </a:lnTo>
                <a:lnTo>
                  <a:pt x="945499" y="681435"/>
                </a:lnTo>
                <a:lnTo>
                  <a:pt x="943904" y="683419"/>
                </a:lnTo>
                <a:lnTo>
                  <a:pt x="941911" y="686991"/>
                </a:lnTo>
                <a:lnTo>
                  <a:pt x="945897" y="682625"/>
                </a:lnTo>
                <a:lnTo>
                  <a:pt x="948289" y="681038"/>
                </a:lnTo>
                <a:lnTo>
                  <a:pt x="950282" y="679054"/>
                </a:lnTo>
                <a:lnTo>
                  <a:pt x="949086" y="679054"/>
                </a:lnTo>
                <a:close/>
                <a:moveTo>
                  <a:pt x="1038375" y="620713"/>
                </a:moveTo>
                <a:lnTo>
                  <a:pt x="1049138" y="620713"/>
                </a:lnTo>
                <a:lnTo>
                  <a:pt x="1059502" y="621110"/>
                </a:lnTo>
                <a:lnTo>
                  <a:pt x="1069866" y="622300"/>
                </a:lnTo>
                <a:lnTo>
                  <a:pt x="1079432" y="623491"/>
                </a:lnTo>
                <a:lnTo>
                  <a:pt x="1088999" y="625872"/>
                </a:lnTo>
                <a:lnTo>
                  <a:pt x="1098167" y="627857"/>
                </a:lnTo>
                <a:lnTo>
                  <a:pt x="1106937" y="630238"/>
                </a:lnTo>
                <a:lnTo>
                  <a:pt x="1115307" y="633413"/>
                </a:lnTo>
                <a:lnTo>
                  <a:pt x="1123678" y="636191"/>
                </a:lnTo>
                <a:lnTo>
                  <a:pt x="1130853" y="639763"/>
                </a:lnTo>
                <a:lnTo>
                  <a:pt x="1138028" y="642938"/>
                </a:lnTo>
                <a:lnTo>
                  <a:pt x="1144805" y="646510"/>
                </a:lnTo>
                <a:lnTo>
                  <a:pt x="1156365" y="652860"/>
                </a:lnTo>
                <a:lnTo>
                  <a:pt x="1166729" y="659607"/>
                </a:lnTo>
                <a:lnTo>
                  <a:pt x="1174701" y="664766"/>
                </a:lnTo>
                <a:lnTo>
                  <a:pt x="1180680" y="669529"/>
                </a:lnTo>
                <a:lnTo>
                  <a:pt x="1185862" y="673497"/>
                </a:lnTo>
                <a:lnTo>
                  <a:pt x="1185862" y="676275"/>
                </a:lnTo>
                <a:lnTo>
                  <a:pt x="1185862" y="684213"/>
                </a:lnTo>
                <a:lnTo>
                  <a:pt x="1185065" y="688975"/>
                </a:lnTo>
                <a:lnTo>
                  <a:pt x="1183869" y="694532"/>
                </a:lnTo>
                <a:lnTo>
                  <a:pt x="1182274" y="700088"/>
                </a:lnTo>
                <a:lnTo>
                  <a:pt x="1180281" y="704850"/>
                </a:lnTo>
                <a:lnTo>
                  <a:pt x="1179086" y="707629"/>
                </a:lnTo>
                <a:lnTo>
                  <a:pt x="1177093" y="710010"/>
                </a:lnTo>
                <a:lnTo>
                  <a:pt x="1175498" y="711994"/>
                </a:lnTo>
                <a:lnTo>
                  <a:pt x="1173505" y="713979"/>
                </a:lnTo>
                <a:lnTo>
                  <a:pt x="1170715" y="715963"/>
                </a:lnTo>
                <a:lnTo>
                  <a:pt x="1168323" y="717154"/>
                </a:lnTo>
                <a:lnTo>
                  <a:pt x="1165533" y="718344"/>
                </a:lnTo>
                <a:lnTo>
                  <a:pt x="1161945" y="719138"/>
                </a:lnTo>
                <a:lnTo>
                  <a:pt x="1158756" y="719535"/>
                </a:lnTo>
                <a:lnTo>
                  <a:pt x="1154770" y="719535"/>
                </a:lnTo>
                <a:lnTo>
                  <a:pt x="1150784" y="719138"/>
                </a:lnTo>
                <a:lnTo>
                  <a:pt x="1146001" y="718344"/>
                </a:lnTo>
                <a:lnTo>
                  <a:pt x="1140819" y="717154"/>
                </a:lnTo>
                <a:lnTo>
                  <a:pt x="1135238" y="715566"/>
                </a:lnTo>
                <a:lnTo>
                  <a:pt x="1129259" y="712788"/>
                </a:lnTo>
                <a:lnTo>
                  <a:pt x="1123678" y="710010"/>
                </a:lnTo>
                <a:lnTo>
                  <a:pt x="1120091" y="708819"/>
                </a:lnTo>
                <a:lnTo>
                  <a:pt x="1114112" y="707629"/>
                </a:lnTo>
                <a:lnTo>
                  <a:pt x="1098964" y="704850"/>
                </a:lnTo>
                <a:lnTo>
                  <a:pt x="1083418" y="702072"/>
                </a:lnTo>
                <a:lnTo>
                  <a:pt x="1077439" y="700882"/>
                </a:lnTo>
                <a:lnTo>
                  <a:pt x="1073852" y="700088"/>
                </a:lnTo>
                <a:lnTo>
                  <a:pt x="1104545" y="714772"/>
                </a:lnTo>
                <a:lnTo>
                  <a:pt x="1118895" y="721122"/>
                </a:lnTo>
                <a:lnTo>
                  <a:pt x="1125671" y="723504"/>
                </a:lnTo>
                <a:lnTo>
                  <a:pt x="1132448" y="725885"/>
                </a:lnTo>
                <a:lnTo>
                  <a:pt x="1138826" y="728266"/>
                </a:lnTo>
                <a:lnTo>
                  <a:pt x="1144805" y="729457"/>
                </a:lnTo>
                <a:lnTo>
                  <a:pt x="1150784" y="730647"/>
                </a:lnTo>
                <a:lnTo>
                  <a:pt x="1155966" y="731044"/>
                </a:lnTo>
                <a:lnTo>
                  <a:pt x="1161148" y="730647"/>
                </a:lnTo>
                <a:lnTo>
                  <a:pt x="1165931" y="729457"/>
                </a:lnTo>
                <a:lnTo>
                  <a:pt x="1170316" y="727869"/>
                </a:lnTo>
                <a:lnTo>
                  <a:pt x="1174302" y="725091"/>
                </a:lnTo>
                <a:lnTo>
                  <a:pt x="1175498" y="735410"/>
                </a:lnTo>
                <a:lnTo>
                  <a:pt x="1175897" y="744935"/>
                </a:lnTo>
                <a:lnTo>
                  <a:pt x="1175498" y="753666"/>
                </a:lnTo>
                <a:lnTo>
                  <a:pt x="1175099" y="762397"/>
                </a:lnTo>
                <a:lnTo>
                  <a:pt x="1176694" y="761207"/>
                </a:lnTo>
                <a:lnTo>
                  <a:pt x="1177491" y="760413"/>
                </a:lnTo>
                <a:lnTo>
                  <a:pt x="1178687" y="760016"/>
                </a:lnTo>
                <a:lnTo>
                  <a:pt x="1179086" y="760413"/>
                </a:lnTo>
                <a:lnTo>
                  <a:pt x="1179484" y="761207"/>
                </a:lnTo>
                <a:lnTo>
                  <a:pt x="1179883" y="763985"/>
                </a:lnTo>
                <a:lnTo>
                  <a:pt x="1180281" y="767954"/>
                </a:lnTo>
                <a:lnTo>
                  <a:pt x="1180281" y="773113"/>
                </a:lnTo>
                <a:lnTo>
                  <a:pt x="1179086" y="785813"/>
                </a:lnTo>
                <a:lnTo>
                  <a:pt x="1177491" y="800498"/>
                </a:lnTo>
                <a:lnTo>
                  <a:pt x="1175498" y="814388"/>
                </a:lnTo>
                <a:lnTo>
                  <a:pt x="1173505" y="826294"/>
                </a:lnTo>
                <a:lnTo>
                  <a:pt x="1171911" y="833438"/>
                </a:lnTo>
                <a:lnTo>
                  <a:pt x="1170715" y="834629"/>
                </a:lnTo>
                <a:lnTo>
                  <a:pt x="1170316" y="834232"/>
                </a:lnTo>
                <a:lnTo>
                  <a:pt x="1169519" y="842169"/>
                </a:lnTo>
                <a:lnTo>
                  <a:pt x="1168323" y="849710"/>
                </a:lnTo>
                <a:lnTo>
                  <a:pt x="1166729" y="856854"/>
                </a:lnTo>
                <a:lnTo>
                  <a:pt x="1165134" y="863998"/>
                </a:lnTo>
                <a:lnTo>
                  <a:pt x="1162742" y="870744"/>
                </a:lnTo>
                <a:lnTo>
                  <a:pt x="1160351" y="877491"/>
                </a:lnTo>
                <a:lnTo>
                  <a:pt x="1157959" y="883841"/>
                </a:lnTo>
                <a:lnTo>
                  <a:pt x="1154770" y="890191"/>
                </a:lnTo>
                <a:lnTo>
                  <a:pt x="1151980" y="896541"/>
                </a:lnTo>
                <a:lnTo>
                  <a:pt x="1148791" y="902098"/>
                </a:lnTo>
                <a:lnTo>
                  <a:pt x="1145602" y="907654"/>
                </a:lnTo>
                <a:lnTo>
                  <a:pt x="1141616" y="913210"/>
                </a:lnTo>
                <a:lnTo>
                  <a:pt x="1138028" y="918370"/>
                </a:lnTo>
                <a:lnTo>
                  <a:pt x="1134042" y="923529"/>
                </a:lnTo>
                <a:lnTo>
                  <a:pt x="1126070" y="932260"/>
                </a:lnTo>
                <a:lnTo>
                  <a:pt x="1117699" y="940595"/>
                </a:lnTo>
                <a:lnTo>
                  <a:pt x="1108531" y="947738"/>
                </a:lnTo>
                <a:lnTo>
                  <a:pt x="1099762" y="954088"/>
                </a:lnTo>
                <a:lnTo>
                  <a:pt x="1090593" y="959248"/>
                </a:lnTo>
                <a:lnTo>
                  <a:pt x="1081027" y="963216"/>
                </a:lnTo>
                <a:lnTo>
                  <a:pt x="1077041" y="964804"/>
                </a:lnTo>
                <a:lnTo>
                  <a:pt x="1072257" y="966391"/>
                </a:lnTo>
                <a:lnTo>
                  <a:pt x="1067474" y="967185"/>
                </a:lnTo>
                <a:lnTo>
                  <a:pt x="1063488" y="967979"/>
                </a:lnTo>
                <a:lnTo>
                  <a:pt x="1059103" y="968376"/>
                </a:lnTo>
                <a:lnTo>
                  <a:pt x="1054719" y="968376"/>
                </a:lnTo>
                <a:lnTo>
                  <a:pt x="1051530" y="968376"/>
                </a:lnTo>
                <a:lnTo>
                  <a:pt x="1047543" y="967979"/>
                </a:lnTo>
                <a:lnTo>
                  <a:pt x="1043956" y="967185"/>
                </a:lnTo>
                <a:lnTo>
                  <a:pt x="1039970" y="965995"/>
                </a:lnTo>
                <a:lnTo>
                  <a:pt x="1031998" y="962820"/>
                </a:lnTo>
                <a:lnTo>
                  <a:pt x="1023627" y="958851"/>
                </a:lnTo>
                <a:lnTo>
                  <a:pt x="1014857" y="953295"/>
                </a:lnTo>
                <a:lnTo>
                  <a:pt x="1006088" y="947341"/>
                </a:lnTo>
                <a:lnTo>
                  <a:pt x="997318" y="939801"/>
                </a:lnTo>
                <a:lnTo>
                  <a:pt x="988549" y="931863"/>
                </a:lnTo>
                <a:lnTo>
                  <a:pt x="979779" y="922338"/>
                </a:lnTo>
                <a:lnTo>
                  <a:pt x="971807" y="912813"/>
                </a:lnTo>
                <a:lnTo>
                  <a:pt x="963835" y="902098"/>
                </a:lnTo>
                <a:lnTo>
                  <a:pt x="956660" y="890985"/>
                </a:lnTo>
                <a:lnTo>
                  <a:pt x="949883" y="878682"/>
                </a:lnTo>
                <a:lnTo>
                  <a:pt x="943904" y="865982"/>
                </a:lnTo>
                <a:lnTo>
                  <a:pt x="941512" y="859632"/>
                </a:lnTo>
                <a:lnTo>
                  <a:pt x="938722" y="852885"/>
                </a:lnTo>
                <a:lnTo>
                  <a:pt x="936729" y="846138"/>
                </a:lnTo>
                <a:lnTo>
                  <a:pt x="934736" y="839391"/>
                </a:lnTo>
                <a:lnTo>
                  <a:pt x="933540" y="843757"/>
                </a:lnTo>
                <a:lnTo>
                  <a:pt x="931547" y="847329"/>
                </a:lnTo>
                <a:lnTo>
                  <a:pt x="929554" y="849710"/>
                </a:lnTo>
                <a:lnTo>
                  <a:pt x="928757" y="850107"/>
                </a:lnTo>
                <a:lnTo>
                  <a:pt x="927960" y="850504"/>
                </a:lnTo>
                <a:lnTo>
                  <a:pt x="926764" y="850107"/>
                </a:lnTo>
                <a:lnTo>
                  <a:pt x="925568" y="849710"/>
                </a:lnTo>
                <a:lnTo>
                  <a:pt x="924372" y="848123"/>
                </a:lnTo>
                <a:lnTo>
                  <a:pt x="923575" y="846535"/>
                </a:lnTo>
                <a:lnTo>
                  <a:pt x="921582" y="842963"/>
                </a:lnTo>
                <a:lnTo>
                  <a:pt x="920386" y="837407"/>
                </a:lnTo>
                <a:lnTo>
                  <a:pt x="918791" y="831057"/>
                </a:lnTo>
                <a:lnTo>
                  <a:pt x="917596" y="823516"/>
                </a:lnTo>
                <a:lnTo>
                  <a:pt x="917197" y="815182"/>
                </a:lnTo>
                <a:lnTo>
                  <a:pt x="916798" y="806054"/>
                </a:lnTo>
                <a:lnTo>
                  <a:pt x="917197" y="798116"/>
                </a:lnTo>
                <a:lnTo>
                  <a:pt x="917596" y="790576"/>
                </a:lnTo>
                <a:lnTo>
                  <a:pt x="918393" y="783829"/>
                </a:lnTo>
                <a:lnTo>
                  <a:pt x="919987" y="777479"/>
                </a:lnTo>
                <a:lnTo>
                  <a:pt x="921183" y="772319"/>
                </a:lnTo>
                <a:lnTo>
                  <a:pt x="922379" y="767954"/>
                </a:lnTo>
                <a:lnTo>
                  <a:pt x="924372" y="764779"/>
                </a:lnTo>
                <a:lnTo>
                  <a:pt x="925169" y="763588"/>
                </a:lnTo>
                <a:lnTo>
                  <a:pt x="926365" y="763191"/>
                </a:lnTo>
                <a:lnTo>
                  <a:pt x="923176" y="759619"/>
                </a:lnTo>
                <a:lnTo>
                  <a:pt x="920785" y="756444"/>
                </a:lnTo>
                <a:lnTo>
                  <a:pt x="918393" y="752476"/>
                </a:lnTo>
                <a:lnTo>
                  <a:pt x="916798" y="748507"/>
                </a:lnTo>
                <a:lnTo>
                  <a:pt x="915204" y="744538"/>
                </a:lnTo>
                <a:lnTo>
                  <a:pt x="914407" y="739776"/>
                </a:lnTo>
                <a:lnTo>
                  <a:pt x="913609" y="735807"/>
                </a:lnTo>
                <a:lnTo>
                  <a:pt x="913211" y="731044"/>
                </a:lnTo>
                <a:lnTo>
                  <a:pt x="912812" y="727076"/>
                </a:lnTo>
                <a:lnTo>
                  <a:pt x="912812" y="721916"/>
                </a:lnTo>
                <a:lnTo>
                  <a:pt x="913609" y="712391"/>
                </a:lnTo>
                <a:lnTo>
                  <a:pt x="915204" y="703263"/>
                </a:lnTo>
                <a:lnTo>
                  <a:pt x="917197" y="694135"/>
                </a:lnTo>
                <a:lnTo>
                  <a:pt x="920386" y="685007"/>
                </a:lnTo>
                <a:lnTo>
                  <a:pt x="923575" y="676672"/>
                </a:lnTo>
                <a:lnTo>
                  <a:pt x="927162" y="668735"/>
                </a:lnTo>
                <a:lnTo>
                  <a:pt x="930750" y="661988"/>
                </a:lnTo>
                <a:lnTo>
                  <a:pt x="934337" y="656035"/>
                </a:lnTo>
                <a:lnTo>
                  <a:pt x="937526" y="651272"/>
                </a:lnTo>
                <a:lnTo>
                  <a:pt x="940715" y="647700"/>
                </a:lnTo>
                <a:lnTo>
                  <a:pt x="943107" y="646113"/>
                </a:lnTo>
                <a:lnTo>
                  <a:pt x="955862" y="639763"/>
                </a:lnTo>
                <a:lnTo>
                  <a:pt x="968219" y="634604"/>
                </a:lnTo>
                <a:lnTo>
                  <a:pt x="980178" y="630238"/>
                </a:lnTo>
                <a:lnTo>
                  <a:pt x="992535" y="627063"/>
                </a:lnTo>
                <a:lnTo>
                  <a:pt x="1004493" y="624285"/>
                </a:lnTo>
                <a:lnTo>
                  <a:pt x="1016053" y="622300"/>
                </a:lnTo>
                <a:lnTo>
                  <a:pt x="1027214" y="621110"/>
                </a:lnTo>
                <a:lnTo>
                  <a:pt x="1038375" y="620713"/>
                </a:lnTo>
                <a:close/>
                <a:moveTo>
                  <a:pt x="1043186" y="515586"/>
                </a:moveTo>
                <a:lnTo>
                  <a:pt x="1022934" y="515983"/>
                </a:lnTo>
                <a:lnTo>
                  <a:pt x="1002682" y="516777"/>
                </a:lnTo>
                <a:lnTo>
                  <a:pt x="982827" y="518364"/>
                </a:lnTo>
                <a:lnTo>
                  <a:pt x="962972" y="519952"/>
                </a:lnTo>
                <a:lnTo>
                  <a:pt x="943514" y="521937"/>
                </a:lnTo>
                <a:lnTo>
                  <a:pt x="924056" y="525113"/>
                </a:lnTo>
                <a:lnTo>
                  <a:pt x="904598" y="527891"/>
                </a:lnTo>
                <a:lnTo>
                  <a:pt x="885140" y="531861"/>
                </a:lnTo>
                <a:lnTo>
                  <a:pt x="866476" y="535830"/>
                </a:lnTo>
                <a:lnTo>
                  <a:pt x="847812" y="540594"/>
                </a:lnTo>
                <a:lnTo>
                  <a:pt x="829148" y="545754"/>
                </a:lnTo>
                <a:lnTo>
                  <a:pt x="810485" y="550914"/>
                </a:lnTo>
                <a:lnTo>
                  <a:pt x="792218" y="556869"/>
                </a:lnTo>
                <a:lnTo>
                  <a:pt x="774348" y="563220"/>
                </a:lnTo>
                <a:lnTo>
                  <a:pt x="756082" y="569968"/>
                </a:lnTo>
                <a:lnTo>
                  <a:pt x="738609" y="577113"/>
                </a:lnTo>
                <a:lnTo>
                  <a:pt x="721137" y="585449"/>
                </a:lnTo>
                <a:lnTo>
                  <a:pt x="704061" y="593388"/>
                </a:lnTo>
                <a:lnTo>
                  <a:pt x="686986" y="601724"/>
                </a:lnTo>
                <a:lnTo>
                  <a:pt x="670308" y="610457"/>
                </a:lnTo>
                <a:lnTo>
                  <a:pt x="653630" y="619587"/>
                </a:lnTo>
                <a:lnTo>
                  <a:pt x="637745" y="629114"/>
                </a:lnTo>
                <a:lnTo>
                  <a:pt x="621861" y="639037"/>
                </a:lnTo>
                <a:lnTo>
                  <a:pt x="605977" y="649755"/>
                </a:lnTo>
                <a:lnTo>
                  <a:pt x="590490" y="660473"/>
                </a:lnTo>
                <a:lnTo>
                  <a:pt x="575400" y="671190"/>
                </a:lnTo>
                <a:lnTo>
                  <a:pt x="559913" y="682702"/>
                </a:lnTo>
                <a:lnTo>
                  <a:pt x="545617" y="694610"/>
                </a:lnTo>
                <a:lnTo>
                  <a:pt x="531322" y="706519"/>
                </a:lnTo>
                <a:lnTo>
                  <a:pt x="517026" y="719221"/>
                </a:lnTo>
                <a:lnTo>
                  <a:pt x="503525" y="731924"/>
                </a:lnTo>
                <a:lnTo>
                  <a:pt x="490023" y="745023"/>
                </a:lnTo>
                <a:lnTo>
                  <a:pt x="476919" y="758520"/>
                </a:lnTo>
                <a:lnTo>
                  <a:pt x="464212" y="772413"/>
                </a:lnTo>
                <a:lnTo>
                  <a:pt x="451504" y="786306"/>
                </a:lnTo>
                <a:lnTo>
                  <a:pt x="439591" y="800596"/>
                </a:lnTo>
                <a:lnTo>
                  <a:pt x="427678" y="815680"/>
                </a:lnTo>
                <a:lnTo>
                  <a:pt x="416162" y="830368"/>
                </a:lnTo>
                <a:lnTo>
                  <a:pt x="405441" y="845452"/>
                </a:lnTo>
                <a:lnTo>
                  <a:pt x="394322" y="860933"/>
                </a:lnTo>
                <a:lnTo>
                  <a:pt x="383997" y="876811"/>
                </a:lnTo>
                <a:lnTo>
                  <a:pt x="374070" y="892689"/>
                </a:lnTo>
                <a:lnTo>
                  <a:pt x="364539" y="908964"/>
                </a:lnTo>
                <a:lnTo>
                  <a:pt x="355009" y="925636"/>
                </a:lnTo>
                <a:lnTo>
                  <a:pt x="346272" y="941911"/>
                </a:lnTo>
                <a:lnTo>
                  <a:pt x="337933" y="959377"/>
                </a:lnTo>
                <a:lnTo>
                  <a:pt x="329594" y="976048"/>
                </a:lnTo>
                <a:lnTo>
                  <a:pt x="322049" y="993911"/>
                </a:lnTo>
                <a:lnTo>
                  <a:pt x="314901" y="1011377"/>
                </a:lnTo>
                <a:lnTo>
                  <a:pt x="308151" y="1029240"/>
                </a:lnTo>
                <a:lnTo>
                  <a:pt x="301797" y="1047500"/>
                </a:lnTo>
                <a:lnTo>
                  <a:pt x="295840" y="1065362"/>
                </a:lnTo>
                <a:lnTo>
                  <a:pt x="290678" y="1084019"/>
                </a:lnTo>
                <a:lnTo>
                  <a:pt x="285516" y="1102676"/>
                </a:lnTo>
                <a:lnTo>
                  <a:pt x="280751" y="1121729"/>
                </a:lnTo>
                <a:lnTo>
                  <a:pt x="276780" y="1140783"/>
                </a:lnTo>
                <a:lnTo>
                  <a:pt x="272809" y="1159440"/>
                </a:lnTo>
                <a:lnTo>
                  <a:pt x="270029" y="1178890"/>
                </a:lnTo>
                <a:lnTo>
                  <a:pt x="266852" y="1198341"/>
                </a:lnTo>
                <a:lnTo>
                  <a:pt x="264867" y="1218188"/>
                </a:lnTo>
                <a:lnTo>
                  <a:pt x="263278" y="1237639"/>
                </a:lnTo>
                <a:lnTo>
                  <a:pt x="261690" y="1257883"/>
                </a:lnTo>
                <a:lnTo>
                  <a:pt x="260896" y="1277731"/>
                </a:lnTo>
                <a:lnTo>
                  <a:pt x="260498" y="1297975"/>
                </a:lnTo>
                <a:lnTo>
                  <a:pt x="260896" y="1318220"/>
                </a:lnTo>
                <a:lnTo>
                  <a:pt x="261690" y="1338067"/>
                </a:lnTo>
                <a:lnTo>
                  <a:pt x="263278" y="1357915"/>
                </a:lnTo>
                <a:lnTo>
                  <a:pt x="264867" y="1377763"/>
                </a:lnTo>
                <a:lnTo>
                  <a:pt x="266852" y="1397213"/>
                </a:lnTo>
                <a:lnTo>
                  <a:pt x="270029" y="1416664"/>
                </a:lnTo>
                <a:lnTo>
                  <a:pt x="272809" y="1436114"/>
                </a:lnTo>
                <a:lnTo>
                  <a:pt x="276780" y="1455168"/>
                </a:lnTo>
                <a:lnTo>
                  <a:pt x="280751" y="1474222"/>
                </a:lnTo>
                <a:lnTo>
                  <a:pt x="285516" y="1493275"/>
                </a:lnTo>
                <a:lnTo>
                  <a:pt x="290678" y="1511535"/>
                </a:lnTo>
                <a:lnTo>
                  <a:pt x="295840" y="1530192"/>
                </a:lnTo>
                <a:lnTo>
                  <a:pt x="301797" y="1548452"/>
                </a:lnTo>
                <a:lnTo>
                  <a:pt x="308151" y="1566314"/>
                </a:lnTo>
                <a:lnTo>
                  <a:pt x="314901" y="1584177"/>
                </a:lnTo>
                <a:lnTo>
                  <a:pt x="322049" y="1602040"/>
                </a:lnTo>
                <a:lnTo>
                  <a:pt x="329594" y="1619109"/>
                </a:lnTo>
                <a:lnTo>
                  <a:pt x="337933" y="1636575"/>
                </a:lnTo>
                <a:lnTo>
                  <a:pt x="346272" y="1653247"/>
                </a:lnTo>
                <a:lnTo>
                  <a:pt x="355009" y="1670316"/>
                </a:lnTo>
                <a:lnTo>
                  <a:pt x="364539" y="1686591"/>
                </a:lnTo>
                <a:lnTo>
                  <a:pt x="374070" y="1703262"/>
                </a:lnTo>
                <a:lnTo>
                  <a:pt x="383997" y="1719140"/>
                </a:lnTo>
                <a:lnTo>
                  <a:pt x="394322" y="1734622"/>
                </a:lnTo>
                <a:lnTo>
                  <a:pt x="405441" y="1750500"/>
                </a:lnTo>
                <a:lnTo>
                  <a:pt x="416162" y="1765584"/>
                </a:lnTo>
                <a:lnTo>
                  <a:pt x="427678" y="1780271"/>
                </a:lnTo>
                <a:lnTo>
                  <a:pt x="439591" y="1794958"/>
                </a:lnTo>
                <a:lnTo>
                  <a:pt x="451504" y="1809248"/>
                </a:lnTo>
                <a:lnTo>
                  <a:pt x="464212" y="1823142"/>
                </a:lnTo>
                <a:lnTo>
                  <a:pt x="476919" y="1837035"/>
                </a:lnTo>
                <a:lnTo>
                  <a:pt x="490023" y="1850531"/>
                </a:lnTo>
                <a:lnTo>
                  <a:pt x="503525" y="1863631"/>
                </a:lnTo>
                <a:lnTo>
                  <a:pt x="517026" y="1876333"/>
                </a:lnTo>
                <a:lnTo>
                  <a:pt x="531322" y="1889035"/>
                </a:lnTo>
                <a:lnTo>
                  <a:pt x="545617" y="1900944"/>
                </a:lnTo>
                <a:lnTo>
                  <a:pt x="559913" y="1912852"/>
                </a:lnTo>
                <a:lnTo>
                  <a:pt x="575400" y="1923967"/>
                </a:lnTo>
                <a:lnTo>
                  <a:pt x="590490" y="1935479"/>
                </a:lnTo>
                <a:lnTo>
                  <a:pt x="605977" y="1945799"/>
                </a:lnTo>
                <a:lnTo>
                  <a:pt x="621861" y="1956517"/>
                </a:lnTo>
                <a:lnTo>
                  <a:pt x="637745" y="1966044"/>
                </a:lnTo>
                <a:lnTo>
                  <a:pt x="653630" y="1975968"/>
                </a:lnTo>
                <a:lnTo>
                  <a:pt x="670308" y="1985097"/>
                </a:lnTo>
                <a:lnTo>
                  <a:pt x="686986" y="1994227"/>
                </a:lnTo>
                <a:lnTo>
                  <a:pt x="704061" y="2002563"/>
                </a:lnTo>
                <a:lnTo>
                  <a:pt x="721137" y="2010502"/>
                </a:lnTo>
                <a:lnTo>
                  <a:pt x="738609" y="2018044"/>
                </a:lnTo>
                <a:lnTo>
                  <a:pt x="756082" y="2025189"/>
                </a:lnTo>
                <a:lnTo>
                  <a:pt x="774348" y="2032335"/>
                </a:lnTo>
                <a:lnTo>
                  <a:pt x="792218" y="2038686"/>
                </a:lnTo>
                <a:lnTo>
                  <a:pt x="810485" y="2044640"/>
                </a:lnTo>
                <a:lnTo>
                  <a:pt x="829148" y="2050197"/>
                </a:lnTo>
                <a:lnTo>
                  <a:pt x="847812" y="2055358"/>
                </a:lnTo>
                <a:lnTo>
                  <a:pt x="866476" y="2059724"/>
                </a:lnTo>
                <a:lnTo>
                  <a:pt x="885140" y="2064091"/>
                </a:lnTo>
                <a:lnTo>
                  <a:pt x="904598" y="2067266"/>
                </a:lnTo>
                <a:lnTo>
                  <a:pt x="924056" y="2070839"/>
                </a:lnTo>
                <a:lnTo>
                  <a:pt x="943514" y="2073220"/>
                </a:lnTo>
                <a:lnTo>
                  <a:pt x="962972" y="2075999"/>
                </a:lnTo>
                <a:lnTo>
                  <a:pt x="982827" y="2077587"/>
                </a:lnTo>
                <a:lnTo>
                  <a:pt x="1002682" y="2078778"/>
                </a:lnTo>
                <a:lnTo>
                  <a:pt x="1022934" y="2079572"/>
                </a:lnTo>
                <a:lnTo>
                  <a:pt x="1043186" y="2079572"/>
                </a:lnTo>
                <a:lnTo>
                  <a:pt x="1063041" y="2079572"/>
                </a:lnTo>
                <a:lnTo>
                  <a:pt x="1083293" y="2078778"/>
                </a:lnTo>
                <a:lnTo>
                  <a:pt x="1103148" y="2077587"/>
                </a:lnTo>
                <a:lnTo>
                  <a:pt x="1122606" y="2075999"/>
                </a:lnTo>
                <a:lnTo>
                  <a:pt x="1142064" y="2073220"/>
                </a:lnTo>
                <a:lnTo>
                  <a:pt x="1161919" y="2070839"/>
                </a:lnTo>
                <a:lnTo>
                  <a:pt x="1180980" y="2067266"/>
                </a:lnTo>
                <a:lnTo>
                  <a:pt x="1200438" y="2064091"/>
                </a:lnTo>
                <a:lnTo>
                  <a:pt x="1219499" y="2059724"/>
                </a:lnTo>
                <a:lnTo>
                  <a:pt x="1237766" y="2055358"/>
                </a:lnTo>
                <a:lnTo>
                  <a:pt x="1256827" y="2050197"/>
                </a:lnTo>
                <a:lnTo>
                  <a:pt x="1275093" y="2044640"/>
                </a:lnTo>
                <a:lnTo>
                  <a:pt x="1293757" y="2038686"/>
                </a:lnTo>
                <a:lnTo>
                  <a:pt x="1311627" y="2032335"/>
                </a:lnTo>
                <a:lnTo>
                  <a:pt x="1329496" y="2025189"/>
                </a:lnTo>
                <a:lnTo>
                  <a:pt x="1347366" y="2018044"/>
                </a:lnTo>
                <a:lnTo>
                  <a:pt x="1364441" y="2010502"/>
                </a:lnTo>
                <a:lnTo>
                  <a:pt x="1381914" y="2002563"/>
                </a:lnTo>
                <a:lnTo>
                  <a:pt x="1398592" y="1994227"/>
                </a:lnTo>
                <a:lnTo>
                  <a:pt x="1415667" y="1985097"/>
                </a:lnTo>
                <a:lnTo>
                  <a:pt x="1431949" y="1975968"/>
                </a:lnTo>
                <a:lnTo>
                  <a:pt x="1447833" y="1966044"/>
                </a:lnTo>
                <a:lnTo>
                  <a:pt x="1464114" y="1956517"/>
                </a:lnTo>
                <a:lnTo>
                  <a:pt x="1479998" y="1945799"/>
                </a:lnTo>
                <a:lnTo>
                  <a:pt x="1495088" y="1935479"/>
                </a:lnTo>
                <a:lnTo>
                  <a:pt x="1510575" y="1923967"/>
                </a:lnTo>
                <a:lnTo>
                  <a:pt x="1525665" y="1912852"/>
                </a:lnTo>
                <a:lnTo>
                  <a:pt x="1539960" y="1900944"/>
                </a:lnTo>
                <a:lnTo>
                  <a:pt x="1554256" y="1889035"/>
                </a:lnTo>
                <a:lnTo>
                  <a:pt x="1568551" y="1876333"/>
                </a:lnTo>
                <a:lnTo>
                  <a:pt x="1582053" y="1863631"/>
                </a:lnTo>
                <a:lnTo>
                  <a:pt x="1595555" y="1850531"/>
                </a:lnTo>
                <a:lnTo>
                  <a:pt x="1608659" y="1837035"/>
                </a:lnTo>
                <a:lnTo>
                  <a:pt x="1621763" y="1823142"/>
                </a:lnTo>
                <a:lnTo>
                  <a:pt x="1634073" y="1809248"/>
                </a:lnTo>
                <a:lnTo>
                  <a:pt x="1646383" y="1794958"/>
                </a:lnTo>
                <a:lnTo>
                  <a:pt x="1657899" y="1780271"/>
                </a:lnTo>
                <a:lnTo>
                  <a:pt x="1669415" y="1765584"/>
                </a:lnTo>
                <a:lnTo>
                  <a:pt x="1680534" y="1750500"/>
                </a:lnTo>
                <a:lnTo>
                  <a:pt x="1691256" y="1734622"/>
                </a:lnTo>
                <a:lnTo>
                  <a:pt x="1701581" y="1719140"/>
                </a:lnTo>
                <a:lnTo>
                  <a:pt x="1711508" y="1703262"/>
                </a:lnTo>
                <a:lnTo>
                  <a:pt x="1721436" y="1686591"/>
                </a:lnTo>
                <a:lnTo>
                  <a:pt x="1730569" y="1670316"/>
                </a:lnTo>
                <a:lnTo>
                  <a:pt x="1739305" y="1653247"/>
                </a:lnTo>
                <a:lnTo>
                  <a:pt x="1748041" y="1636575"/>
                </a:lnTo>
                <a:lnTo>
                  <a:pt x="1755983" y="1619109"/>
                </a:lnTo>
                <a:lnTo>
                  <a:pt x="1763529" y="1602040"/>
                </a:lnTo>
                <a:lnTo>
                  <a:pt x="1770676" y="1584177"/>
                </a:lnTo>
                <a:lnTo>
                  <a:pt x="1777427" y="1566314"/>
                </a:lnTo>
                <a:lnTo>
                  <a:pt x="1783781" y="1548452"/>
                </a:lnTo>
                <a:lnTo>
                  <a:pt x="1789737" y="1530192"/>
                </a:lnTo>
                <a:lnTo>
                  <a:pt x="1795694" y="1511535"/>
                </a:lnTo>
                <a:lnTo>
                  <a:pt x="1800459" y="1493275"/>
                </a:lnTo>
                <a:lnTo>
                  <a:pt x="1804827" y="1474222"/>
                </a:lnTo>
                <a:lnTo>
                  <a:pt x="1809195" y="1455168"/>
                </a:lnTo>
                <a:lnTo>
                  <a:pt x="1812769" y="1436114"/>
                </a:lnTo>
                <a:lnTo>
                  <a:pt x="1816343" y="1416664"/>
                </a:lnTo>
                <a:lnTo>
                  <a:pt x="1818726" y="1397213"/>
                </a:lnTo>
                <a:lnTo>
                  <a:pt x="1820711" y="1377763"/>
                </a:lnTo>
                <a:lnTo>
                  <a:pt x="1823094" y="1357915"/>
                </a:lnTo>
                <a:lnTo>
                  <a:pt x="1824285" y="1338067"/>
                </a:lnTo>
                <a:lnTo>
                  <a:pt x="1824682" y="1318220"/>
                </a:lnTo>
                <a:lnTo>
                  <a:pt x="1825079" y="1297975"/>
                </a:lnTo>
                <a:lnTo>
                  <a:pt x="1824682" y="1277731"/>
                </a:lnTo>
                <a:lnTo>
                  <a:pt x="1824285" y="1257883"/>
                </a:lnTo>
                <a:lnTo>
                  <a:pt x="1823094" y="1237639"/>
                </a:lnTo>
                <a:lnTo>
                  <a:pt x="1820711" y="1218188"/>
                </a:lnTo>
                <a:lnTo>
                  <a:pt x="1818726" y="1198341"/>
                </a:lnTo>
                <a:lnTo>
                  <a:pt x="1816343" y="1178890"/>
                </a:lnTo>
                <a:lnTo>
                  <a:pt x="1812769" y="1159440"/>
                </a:lnTo>
                <a:lnTo>
                  <a:pt x="1809195" y="1140783"/>
                </a:lnTo>
                <a:lnTo>
                  <a:pt x="1804827" y="1121729"/>
                </a:lnTo>
                <a:lnTo>
                  <a:pt x="1800459" y="1102676"/>
                </a:lnTo>
                <a:lnTo>
                  <a:pt x="1795694" y="1084019"/>
                </a:lnTo>
                <a:lnTo>
                  <a:pt x="1789737" y="1065362"/>
                </a:lnTo>
                <a:lnTo>
                  <a:pt x="1783781" y="1047500"/>
                </a:lnTo>
                <a:lnTo>
                  <a:pt x="1777427" y="1029240"/>
                </a:lnTo>
                <a:lnTo>
                  <a:pt x="1770676" y="1011377"/>
                </a:lnTo>
                <a:lnTo>
                  <a:pt x="1763529" y="993911"/>
                </a:lnTo>
                <a:lnTo>
                  <a:pt x="1755983" y="976048"/>
                </a:lnTo>
                <a:lnTo>
                  <a:pt x="1748041" y="959377"/>
                </a:lnTo>
                <a:lnTo>
                  <a:pt x="1739305" y="941911"/>
                </a:lnTo>
                <a:lnTo>
                  <a:pt x="1730569" y="925636"/>
                </a:lnTo>
                <a:lnTo>
                  <a:pt x="1721436" y="908964"/>
                </a:lnTo>
                <a:lnTo>
                  <a:pt x="1711508" y="892689"/>
                </a:lnTo>
                <a:lnTo>
                  <a:pt x="1701581" y="876811"/>
                </a:lnTo>
                <a:lnTo>
                  <a:pt x="1691256" y="860933"/>
                </a:lnTo>
                <a:lnTo>
                  <a:pt x="1680534" y="845452"/>
                </a:lnTo>
                <a:lnTo>
                  <a:pt x="1669415" y="830368"/>
                </a:lnTo>
                <a:lnTo>
                  <a:pt x="1657899" y="815680"/>
                </a:lnTo>
                <a:lnTo>
                  <a:pt x="1646383" y="800596"/>
                </a:lnTo>
                <a:lnTo>
                  <a:pt x="1634073" y="786306"/>
                </a:lnTo>
                <a:lnTo>
                  <a:pt x="1621763" y="772413"/>
                </a:lnTo>
                <a:lnTo>
                  <a:pt x="1608659" y="758520"/>
                </a:lnTo>
                <a:lnTo>
                  <a:pt x="1595555" y="745023"/>
                </a:lnTo>
                <a:lnTo>
                  <a:pt x="1582053" y="731924"/>
                </a:lnTo>
                <a:lnTo>
                  <a:pt x="1568551" y="719221"/>
                </a:lnTo>
                <a:lnTo>
                  <a:pt x="1554256" y="706519"/>
                </a:lnTo>
                <a:lnTo>
                  <a:pt x="1539960" y="694610"/>
                </a:lnTo>
                <a:lnTo>
                  <a:pt x="1525665" y="682702"/>
                </a:lnTo>
                <a:lnTo>
                  <a:pt x="1510575" y="671190"/>
                </a:lnTo>
                <a:lnTo>
                  <a:pt x="1495088" y="660473"/>
                </a:lnTo>
                <a:lnTo>
                  <a:pt x="1479998" y="649755"/>
                </a:lnTo>
                <a:lnTo>
                  <a:pt x="1464114" y="639037"/>
                </a:lnTo>
                <a:lnTo>
                  <a:pt x="1447833" y="629114"/>
                </a:lnTo>
                <a:lnTo>
                  <a:pt x="1431949" y="619587"/>
                </a:lnTo>
                <a:lnTo>
                  <a:pt x="1415667" y="610457"/>
                </a:lnTo>
                <a:lnTo>
                  <a:pt x="1398592" y="601724"/>
                </a:lnTo>
                <a:lnTo>
                  <a:pt x="1381914" y="593388"/>
                </a:lnTo>
                <a:lnTo>
                  <a:pt x="1364441" y="585449"/>
                </a:lnTo>
                <a:lnTo>
                  <a:pt x="1347366" y="577113"/>
                </a:lnTo>
                <a:lnTo>
                  <a:pt x="1329496" y="569968"/>
                </a:lnTo>
                <a:lnTo>
                  <a:pt x="1311627" y="563220"/>
                </a:lnTo>
                <a:lnTo>
                  <a:pt x="1293757" y="556869"/>
                </a:lnTo>
                <a:lnTo>
                  <a:pt x="1275093" y="550914"/>
                </a:lnTo>
                <a:lnTo>
                  <a:pt x="1256827" y="545754"/>
                </a:lnTo>
                <a:lnTo>
                  <a:pt x="1237766" y="540594"/>
                </a:lnTo>
                <a:lnTo>
                  <a:pt x="1219499" y="535830"/>
                </a:lnTo>
                <a:lnTo>
                  <a:pt x="1200438" y="531861"/>
                </a:lnTo>
                <a:lnTo>
                  <a:pt x="1180980" y="527891"/>
                </a:lnTo>
                <a:lnTo>
                  <a:pt x="1161919" y="525113"/>
                </a:lnTo>
                <a:lnTo>
                  <a:pt x="1142064" y="521937"/>
                </a:lnTo>
                <a:lnTo>
                  <a:pt x="1122606" y="519952"/>
                </a:lnTo>
                <a:lnTo>
                  <a:pt x="1103148" y="518364"/>
                </a:lnTo>
                <a:lnTo>
                  <a:pt x="1083293" y="516777"/>
                </a:lnTo>
                <a:lnTo>
                  <a:pt x="1063041" y="515983"/>
                </a:lnTo>
                <a:lnTo>
                  <a:pt x="1043186" y="515586"/>
                </a:lnTo>
                <a:close/>
                <a:moveTo>
                  <a:pt x="803734" y="280988"/>
                </a:moveTo>
                <a:lnTo>
                  <a:pt x="862902" y="391340"/>
                </a:lnTo>
                <a:lnTo>
                  <a:pt x="884743" y="387371"/>
                </a:lnTo>
                <a:lnTo>
                  <a:pt x="906980" y="383798"/>
                </a:lnTo>
                <a:lnTo>
                  <a:pt x="929218" y="380622"/>
                </a:lnTo>
                <a:lnTo>
                  <a:pt x="951456" y="378241"/>
                </a:lnTo>
                <a:lnTo>
                  <a:pt x="974488" y="376256"/>
                </a:lnTo>
                <a:lnTo>
                  <a:pt x="997122" y="374668"/>
                </a:lnTo>
                <a:lnTo>
                  <a:pt x="1019757" y="373874"/>
                </a:lnTo>
                <a:lnTo>
                  <a:pt x="1043186" y="373477"/>
                </a:lnTo>
                <a:lnTo>
                  <a:pt x="1059865" y="373874"/>
                </a:lnTo>
                <a:lnTo>
                  <a:pt x="1076940" y="374271"/>
                </a:lnTo>
                <a:lnTo>
                  <a:pt x="1093618" y="375462"/>
                </a:lnTo>
                <a:lnTo>
                  <a:pt x="1110693" y="376256"/>
                </a:lnTo>
                <a:lnTo>
                  <a:pt x="1127372" y="377844"/>
                </a:lnTo>
                <a:lnTo>
                  <a:pt x="1144050" y="379432"/>
                </a:lnTo>
                <a:lnTo>
                  <a:pt x="1160331" y="381019"/>
                </a:lnTo>
                <a:lnTo>
                  <a:pt x="1176612" y="383798"/>
                </a:lnTo>
                <a:lnTo>
                  <a:pt x="1193291" y="386180"/>
                </a:lnTo>
                <a:lnTo>
                  <a:pt x="1209572" y="388958"/>
                </a:lnTo>
                <a:lnTo>
                  <a:pt x="1225853" y="392134"/>
                </a:lnTo>
                <a:lnTo>
                  <a:pt x="1241737" y="395310"/>
                </a:lnTo>
                <a:lnTo>
                  <a:pt x="1257621" y="399279"/>
                </a:lnTo>
                <a:lnTo>
                  <a:pt x="1273505" y="403249"/>
                </a:lnTo>
                <a:lnTo>
                  <a:pt x="1289389" y="407218"/>
                </a:lnTo>
                <a:lnTo>
                  <a:pt x="1304876" y="411982"/>
                </a:lnTo>
                <a:lnTo>
                  <a:pt x="1370398" y="304805"/>
                </a:lnTo>
                <a:lnTo>
                  <a:pt x="1611439" y="417142"/>
                </a:lnTo>
                <a:lnTo>
                  <a:pt x="1570140" y="539800"/>
                </a:lnTo>
                <a:lnTo>
                  <a:pt x="1592775" y="555678"/>
                </a:lnTo>
                <a:lnTo>
                  <a:pt x="1614615" y="572747"/>
                </a:lnTo>
                <a:lnTo>
                  <a:pt x="1636059" y="589815"/>
                </a:lnTo>
                <a:lnTo>
                  <a:pt x="1656708" y="608075"/>
                </a:lnTo>
                <a:lnTo>
                  <a:pt x="1676960" y="626732"/>
                </a:lnTo>
                <a:lnTo>
                  <a:pt x="1696815" y="645389"/>
                </a:lnTo>
                <a:lnTo>
                  <a:pt x="1715876" y="665236"/>
                </a:lnTo>
                <a:lnTo>
                  <a:pt x="1734540" y="685481"/>
                </a:lnTo>
                <a:lnTo>
                  <a:pt x="1752410" y="706519"/>
                </a:lnTo>
                <a:lnTo>
                  <a:pt x="1769882" y="728351"/>
                </a:lnTo>
                <a:lnTo>
                  <a:pt x="1786560" y="750184"/>
                </a:lnTo>
                <a:lnTo>
                  <a:pt x="1802841" y="772413"/>
                </a:lnTo>
                <a:lnTo>
                  <a:pt x="1818329" y="795436"/>
                </a:lnTo>
                <a:lnTo>
                  <a:pt x="1832624" y="818856"/>
                </a:lnTo>
                <a:lnTo>
                  <a:pt x="1846920" y="842673"/>
                </a:lnTo>
                <a:lnTo>
                  <a:pt x="1860024" y="866887"/>
                </a:lnTo>
                <a:lnTo>
                  <a:pt x="1994642" y="834337"/>
                </a:lnTo>
                <a:lnTo>
                  <a:pt x="2085975" y="1084019"/>
                </a:lnTo>
                <a:lnTo>
                  <a:pt x="1954931" y="1149516"/>
                </a:lnTo>
                <a:lnTo>
                  <a:pt x="1958108" y="1167776"/>
                </a:lnTo>
                <a:lnTo>
                  <a:pt x="1960491" y="1185638"/>
                </a:lnTo>
                <a:lnTo>
                  <a:pt x="1962476" y="1204295"/>
                </a:lnTo>
                <a:lnTo>
                  <a:pt x="1964462" y="1222952"/>
                </a:lnTo>
                <a:lnTo>
                  <a:pt x="1965653" y="1241212"/>
                </a:lnTo>
                <a:lnTo>
                  <a:pt x="1966447" y="1259868"/>
                </a:lnTo>
                <a:lnTo>
                  <a:pt x="1967242" y="1278922"/>
                </a:lnTo>
                <a:lnTo>
                  <a:pt x="1967242" y="1297975"/>
                </a:lnTo>
                <a:lnTo>
                  <a:pt x="1967242" y="1315441"/>
                </a:lnTo>
                <a:lnTo>
                  <a:pt x="1966845" y="1332907"/>
                </a:lnTo>
                <a:lnTo>
                  <a:pt x="1966050" y="1349976"/>
                </a:lnTo>
                <a:lnTo>
                  <a:pt x="1964859" y="1367839"/>
                </a:lnTo>
                <a:lnTo>
                  <a:pt x="1962873" y="1385305"/>
                </a:lnTo>
                <a:lnTo>
                  <a:pt x="1961285" y="1401977"/>
                </a:lnTo>
                <a:lnTo>
                  <a:pt x="1959300" y="1419442"/>
                </a:lnTo>
                <a:lnTo>
                  <a:pt x="1957314" y="1436114"/>
                </a:lnTo>
                <a:lnTo>
                  <a:pt x="1954137" y="1453183"/>
                </a:lnTo>
                <a:lnTo>
                  <a:pt x="1951357" y="1469855"/>
                </a:lnTo>
                <a:lnTo>
                  <a:pt x="1947784" y="1486527"/>
                </a:lnTo>
                <a:lnTo>
                  <a:pt x="1944210" y="1503199"/>
                </a:lnTo>
                <a:lnTo>
                  <a:pt x="1940239" y="1519871"/>
                </a:lnTo>
                <a:lnTo>
                  <a:pt x="1935871" y="1535749"/>
                </a:lnTo>
                <a:lnTo>
                  <a:pt x="1931899" y="1552024"/>
                </a:lnTo>
                <a:lnTo>
                  <a:pt x="1926737" y="1568299"/>
                </a:lnTo>
                <a:lnTo>
                  <a:pt x="2061355" y="1650468"/>
                </a:lnTo>
                <a:lnTo>
                  <a:pt x="1949372" y="1891020"/>
                </a:lnTo>
                <a:lnTo>
                  <a:pt x="1791723" y="1838623"/>
                </a:lnTo>
                <a:lnTo>
                  <a:pt x="1776633" y="1859264"/>
                </a:lnTo>
                <a:lnTo>
                  <a:pt x="1761146" y="1879112"/>
                </a:lnTo>
                <a:lnTo>
                  <a:pt x="1744468" y="1898165"/>
                </a:lnTo>
                <a:lnTo>
                  <a:pt x="1728186" y="1917219"/>
                </a:lnTo>
                <a:lnTo>
                  <a:pt x="1710714" y="1935876"/>
                </a:lnTo>
                <a:lnTo>
                  <a:pt x="1693241" y="1954135"/>
                </a:lnTo>
                <a:lnTo>
                  <a:pt x="1674975" y="1971204"/>
                </a:lnTo>
                <a:lnTo>
                  <a:pt x="1655914" y="1988670"/>
                </a:lnTo>
                <a:lnTo>
                  <a:pt x="1636853" y="2004945"/>
                </a:lnTo>
                <a:lnTo>
                  <a:pt x="1616998" y="2021220"/>
                </a:lnTo>
                <a:lnTo>
                  <a:pt x="1597143" y="2036701"/>
                </a:lnTo>
                <a:lnTo>
                  <a:pt x="1576494" y="2051388"/>
                </a:lnTo>
                <a:lnTo>
                  <a:pt x="1555844" y="2066075"/>
                </a:lnTo>
                <a:lnTo>
                  <a:pt x="1534401" y="2079572"/>
                </a:lnTo>
                <a:lnTo>
                  <a:pt x="1512957" y="2093068"/>
                </a:lnTo>
                <a:lnTo>
                  <a:pt x="1491117" y="2105770"/>
                </a:lnTo>
                <a:lnTo>
                  <a:pt x="1531621" y="2274474"/>
                </a:lnTo>
                <a:lnTo>
                  <a:pt x="1281844" y="2365376"/>
                </a:lnTo>
                <a:lnTo>
                  <a:pt x="1202821" y="2207787"/>
                </a:lnTo>
                <a:lnTo>
                  <a:pt x="1183363" y="2210962"/>
                </a:lnTo>
                <a:lnTo>
                  <a:pt x="1163508" y="2213741"/>
                </a:lnTo>
                <a:lnTo>
                  <a:pt x="1144050" y="2216123"/>
                </a:lnTo>
                <a:lnTo>
                  <a:pt x="1124195" y="2218504"/>
                </a:lnTo>
                <a:lnTo>
                  <a:pt x="1103943" y="2219695"/>
                </a:lnTo>
                <a:lnTo>
                  <a:pt x="1083690" y="2220886"/>
                </a:lnTo>
                <a:lnTo>
                  <a:pt x="1063438" y="2221680"/>
                </a:lnTo>
                <a:lnTo>
                  <a:pt x="1043186" y="2221680"/>
                </a:lnTo>
                <a:lnTo>
                  <a:pt x="1013007" y="2221283"/>
                </a:lnTo>
                <a:lnTo>
                  <a:pt x="983224" y="2220092"/>
                </a:lnTo>
                <a:lnTo>
                  <a:pt x="954235" y="2217711"/>
                </a:lnTo>
                <a:lnTo>
                  <a:pt x="924850" y="2214535"/>
                </a:lnTo>
                <a:lnTo>
                  <a:pt x="895862" y="2210565"/>
                </a:lnTo>
                <a:lnTo>
                  <a:pt x="867270" y="2205405"/>
                </a:lnTo>
                <a:lnTo>
                  <a:pt x="839076" y="2199451"/>
                </a:lnTo>
                <a:lnTo>
                  <a:pt x="810882" y="2192703"/>
                </a:lnTo>
                <a:lnTo>
                  <a:pt x="715180" y="2341162"/>
                </a:lnTo>
                <a:lnTo>
                  <a:pt x="474536" y="2229222"/>
                </a:lnTo>
                <a:lnTo>
                  <a:pt x="524968" y="2062900"/>
                </a:lnTo>
                <a:lnTo>
                  <a:pt x="504716" y="2049006"/>
                </a:lnTo>
                <a:lnTo>
                  <a:pt x="484464" y="2033525"/>
                </a:lnTo>
                <a:lnTo>
                  <a:pt x="465006" y="2018441"/>
                </a:lnTo>
                <a:lnTo>
                  <a:pt x="445945" y="2002960"/>
                </a:lnTo>
                <a:lnTo>
                  <a:pt x="427281" y="1986288"/>
                </a:lnTo>
                <a:lnTo>
                  <a:pt x="408617" y="1969616"/>
                </a:lnTo>
                <a:lnTo>
                  <a:pt x="390748" y="1952151"/>
                </a:lnTo>
                <a:lnTo>
                  <a:pt x="373672" y="1934685"/>
                </a:lnTo>
                <a:lnTo>
                  <a:pt x="356597" y="1916028"/>
                </a:lnTo>
                <a:lnTo>
                  <a:pt x="340316" y="1897371"/>
                </a:lnTo>
                <a:lnTo>
                  <a:pt x="324432" y="1878715"/>
                </a:lnTo>
                <a:lnTo>
                  <a:pt x="308548" y="1858867"/>
                </a:lnTo>
                <a:lnTo>
                  <a:pt x="293855" y="1839020"/>
                </a:lnTo>
                <a:lnTo>
                  <a:pt x="279559" y="1818775"/>
                </a:lnTo>
                <a:lnTo>
                  <a:pt x="265661" y="1797737"/>
                </a:lnTo>
                <a:lnTo>
                  <a:pt x="252556" y="1776301"/>
                </a:lnTo>
                <a:lnTo>
                  <a:pt x="91333" y="1811630"/>
                </a:lnTo>
                <a:lnTo>
                  <a:pt x="0" y="1562345"/>
                </a:lnTo>
                <a:lnTo>
                  <a:pt x="138191" y="1488512"/>
                </a:lnTo>
                <a:lnTo>
                  <a:pt x="133426" y="1465092"/>
                </a:lnTo>
                <a:lnTo>
                  <a:pt x="129852" y="1441672"/>
                </a:lnTo>
                <a:lnTo>
                  <a:pt x="126278" y="1418251"/>
                </a:lnTo>
                <a:lnTo>
                  <a:pt x="123498" y="1394434"/>
                </a:lnTo>
                <a:lnTo>
                  <a:pt x="121513" y="1370220"/>
                </a:lnTo>
                <a:lnTo>
                  <a:pt x="119527" y="1346403"/>
                </a:lnTo>
                <a:lnTo>
                  <a:pt x="118733" y="1322189"/>
                </a:lnTo>
                <a:lnTo>
                  <a:pt x="118336" y="1297975"/>
                </a:lnTo>
                <a:lnTo>
                  <a:pt x="118733" y="1269395"/>
                </a:lnTo>
                <a:lnTo>
                  <a:pt x="119924" y="1240418"/>
                </a:lnTo>
                <a:lnTo>
                  <a:pt x="122704" y="1211837"/>
                </a:lnTo>
                <a:lnTo>
                  <a:pt x="125484" y="1184051"/>
                </a:lnTo>
                <a:lnTo>
                  <a:pt x="129455" y="1155867"/>
                </a:lnTo>
                <a:lnTo>
                  <a:pt x="134220" y="1128478"/>
                </a:lnTo>
                <a:lnTo>
                  <a:pt x="139780" y="1101088"/>
                </a:lnTo>
                <a:lnTo>
                  <a:pt x="146133" y="1074095"/>
                </a:lnTo>
                <a:lnTo>
                  <a:pt x="24223" y="995896"/>
                </a:lnTo>
                <a:lnTo>
                  <a:pt x="136603" y="755344"/>
                </a:lnTo>
                <a:lnTo>
                  <a:pt x="268043" y="794642"/>
                </a:lnTo>
                <a:lnTo>
                  <a:pt x="283530" y="772016"/>
                </a:lnTo>
                <a:lnTo>
                  <a:pt x="299017" y="750184"/>
                </a:lnTo>
                <a:lnTo>
                  <a:pt x="315696" y="728351"/>
                </a:lnTo>
                <a:lnTo>
                  <a:pt x="332771" y="707313"/>
                </a:lnTo>
                <a:lnTo>
                  <a:pt x="350243" y="686274"/>
                </a:lnTo>
                <a:lnTo>
                  <a:pt x="368907" y="666824"/>
                </a:lnTo>
                <a:lnTo>
                  <a:pt x="387571" y="646976"/>
                </a:lnTo>
                <a:lnTo>
                  <a:pt x="407426" y="627923"/>
                </a:lnTo>
                <a:lnTo>
                  <a:pt x="427281" y="609266"/>
                </a:lnTo>
                <a:lnTo>
                  <a:pt x="447930" y="591403"/>
                </a:lnTo>
                <a:lnTo>
                  <a:pt x="468977" y="574334"/>
                </a:lnTo>
                <a:lnTo>
                  <a:pt x="490420" y="557662"/>
                </a:lnTo>
                <a:lnTo>
                  <a:pt x="512261" y="541784"/>
                </a:lnTo>
                <a:lnTo>
                  <a:pt x="535293" y="526303"/>
                </a:lnTo>
                <a:lnTo>
                  <a:pt x="557928" y="511616"/>
                </a:lnTo>
                <a:lnTo>
                  <a:pt x="581754" y="497723"/>
                </a:lnTo>
                <a:lnTo>
                  <a:pt x="554354" y="371890"/>
                </a:lnTo>
                <a:lnTo>
                  <a:pt x="803734" y="280988"/>
                </a:lnTo>
                <a:close/>
                <a:moveTo>
                  <a:pt x="2013752" y="186531"/>
                </a:moveTo>
                <a:lnTo>
                  <a:pt x="2001871" y="186928"/>
                </a:lnTo>
                <a:lnTo>
                  <a:pt x="1989594" y="188119"/>
                </a:lnTo>
                <a:lnTo>
                  <a:pt x="1978109" y="190103"/>
                </a:lnTo>
                <a:lnTo>
                  <a:pt x="1966624" y="192881"/>
                </a:lnTo>
                <a:lnTo>
                  <a:pt x="1955139" y="196453"/>
                </a:lnTo>
                <a:lnTo>
                  <a:pt x="1944050" y="200819"/>
                </a:lnTo>
                <a:lnTo>
                  <a:pt x="1932962" y="205978"/>
                </a:lnTo>
                <a:lnTo>
                  <a:pt x="1922269" y="211534"/>
                </a:lnTo>
                <a:lnTo>
                  <a:pt x="1914348" y="216297"/>
                </a:lnTo>
                <a:lnTo>
                  <a:pt x="1906823" y="221853"/>
                </a:lnTo>
                <a:lnTo>
                  <a:pt x="1899695" y="227409"/>
                </a:lnTo>
                <a:lnTo>
                  <a:pt x="1892962" y="233363"/>
                </a:lnTo>
                <a:lnTo>
                  <a:pt x="1886230" y="239713"/>
                </a:lnTo>
                <a:lnTo>
                  <a:pt x="1880289" y="246063"/>
                </a:lnTo>
                <a:lnTo>
                  <a:pt x="1874349" y="252809"/>
                </a:lnTo>
                <a:lnTo>
                  <a:pt x="1869200" y="259953"/>
                </a:lnTo>
                <a:lnTo>
                  <a:pt x="1864052" y="267097"/>
                </a:lnTo>
                <a:lnTo>
                  <a:pt x="1859300" y="274241"/>
                </a:lnTo>
                <a:lnTo>
                  <a:pt x="1855339" y="281781"/>
                </a:lnTo>
                <a:lnTo>
                  <a:pt x="1850983" y="289719"/>
                </a:lnTo>
                <a:lnTo>
                  <a:pt x="1847419" y="297656"/>
                </a:lnTo>
                <a:lnTo>
                  <a:pt x="1844646" y="305594"/>
                </a:lnTo>
                <a:lnTo>
                  <a:pt x="1841874" y="313928"/>
                </a:lnTo>
                <a:lnTo>
                  <a:pt x="1839102" y="322263"/>
                </a:lnTo>
                <a:lnTo>
                  <a:pt x="1837518" y="330597"/>
                </a:lnTo>
                <a:lnTo>
                  <a:pt x="1835934" y="339328"/>
                </a:lnTo>
                <a:lnTo>
                  <a:pt x="1834350" y="348059"/>
                </a:lnTo>
                <a:lnTo>
                  <a:pt x="1833557" y="356791"/>
                </a:lnTo>
                <a:lnTo>
                  <a:pt x="1833557" y="365125"/>
                </a:lnTo>
                <a:lnTo>
                  <a:pt x="1833557" y="373856"/>
                </a:lnTo>
                <a:lnTo>
                  <a:pt x="1833953" y="382984"/>
                </a:lnTo>
                <a:lnTo>
                  <a:pt x="1835142" y="391716"/>
                </a:lnTo>
                <a:lnTo>
                  <a:pt x="1836726" y="400050"/>
                </a:lnTo>
                <a:lnTo>
                  <a:pt x="1838310" y="409178"/>
                </a:lnTo>
                <a:lnTo>
                  <a:pt x="1840290" y="417513"/>
                </a:lnTo>
                <a:lnTo>
                  <a:pt x="1843458" y="426244"/>
                </a:lnTo>
                <a:lnTo>
                  <a:pt x="1846230" y="434578"/>
                </a:lnTo>
                <a:lnTo>
                  <a:pt x="1850191" y="443310"/>
                </a:lnTo>
                <a:lnTo>
                  <a:pt x="1853755" y="451247"/>
                </a:lnTo>
                <a:lnTo>
                  <a:pt x="1858507" y="459581"/>
                </a:lnTo>
                <a:lnTo>
                  <a:pt x="1864844" y="469503"/>
                </a:lnTo>
                <a:lnTo>
                  <a:pt x="1871973" y="479028"/>
                </a:lnTo>
                <a:lnTo>
                  <a:pt x="1879497" y="488156"/>
                </a:lnTo>
                <a:lnTo>
                  <a:pt x="1887418" y="496888"/>
                </a:lnTo>
                <a:lnTo>
                  <a:pt x="1896527" y="504428"/>
                </a:lnTo>
                <a:lnTo>
                  <a:pt x="1905239" y="511969"/>
                </a:lnTo>
                <a:lnTo>
                  <a:pt x="1914744" y="518716"/>
                </a:lnTo>
                <a:lnTo>
                  <a:pt x="1924645" y="524669"/>
                </a:lnTo>
                <a:lnTo>
                  <a:pt x="1934942" y="529828"/>
                </a:lnTo>
                <a:lnTo>
                  <a:pt x="1945635" y="534988"/>
                </a:lnTo>
                <a:lnTo>
                  <a:pt x="1956723" y="538956"/>
                </a:lnTo>
                <a:lnTo>
                  <a:pt x="1967812" y="542131"/>
                </a:lnTo>
                <a:lnTo>
                  <a:pt x="1979297" y="545306"/>
                </a:lnTo>
                <a:lnTo>
                  <a:pt x="1990782" y="546894"/>
                </a:lnTo>
                <a:lnTo>
                  <a:pt x="2002267" y="548085"/>
                </a:lnTo>
                <a:lnTo>
                  <a:pt x="2014544" y="548481"/>
                </a:lnTo>
                <a:lnTo>
                  <a:pt x="2026425" y="548085"/>
                </a:lnTo>
                <a:lnTo>
                  <a:pt x="2038306" y="546894"/>
                </a:lnTo>
                <a:lnTo>
                  <a:pt x="2049791" y="544910"/>
                </a:lnTo>
                <a:lnTo>
                  <a:pt x="2061672" y="542131"/>
                </a:lnTo>
                <a:lnTo>
                  <a:pt x="2073157" y="538560"/>
                </a:lnTo>
                <a:lnTo>
                  <a:pt x="2084246" y="534194"/>
                </a:lnTo>
                <a:lnTo>
                  <a:pt x="2095335" y="529035"/>
                </a:lnTo>
                <a:lnTo>
                  <a:pt x="2106028" y="523081"/>
                </a:lnTo>
                <a:lnTo>
                  <a:pt x="2113552" y="518716"/>
                </a:lnTo>
                <a:lnTo>
                  <a:pt x="2121077" y="513556"/>
                </a:lnTo>
                <a:lnTo>
                  <a:pt x="2128206" y="508000"/>
                </a:lnTo>
                <a:lnTo>
                  <a:pt x="2134938" y="502047"/>
                </a:lnTo>
                <a:lnTo>
                  <a:pt x="2141275" y="496491"/>
                </a:lnTo>
                <a:lnTo>
                  <a:pt x="2147215" y="490141"/>
                </a:lnTo>
                <a:lnTo>
                  <a:pt x="2153156" y="483394"/>
                </a:lnTo>
                <a:lnTo>
                  <a:pt x="2158304" y="476647"/>
                </a:lnTo>
                <a:lnTo>
                  <a:pt x="2163452" y="469503"/>
                </a:lnTo>
                <a:lnTo>
                  <a:pt x="2168601" y="461566"/>
                </a:lnTo>
                <a:lnTo>
                  <a:pt x="2172957" y="454025"/>
                </a:lnTo>
                <a:lnTo>
                  <a:pt x="2176917" y="446485"/>
                </a:lnTo>
                <a:lnTo>
                  <a:pt x="2180482" y="438150"/>
                </a:lnTo>
                <a:lnTo>
                  <a:pt x="2183650" y="430213"/>
                </a:lnTo>
                <a:lnTo>
                  <a:pt x="2186818" y="421481"/>
                </a:lnTo>
                <a:lnTo>
                  <a:pt x="2189195" y="412750"/>
                </a:lnTo>
                <a:lnTo>
                  <a:pt x="2191175" y="404019"/>
                </a:lnTo>
                <a:lnTo>
                  <a:pt x="2192363" y="395288"/>
                </a:lnTo>
                <a:lnTo>
                  <a:pt x="2193947" y="386159"/>
                </a:lnTo>
                <a:lnTo>
                  <a:pt x="2194739" y="377428"/>
                </a:lnTo>
                <a:lnTo>
                  <a:pt x="2194739" y="368697"/>
                </a:lnTo>
                <a:lnTo>
                  <a:pt x="2194739" y="359569"/>
                </a:lnTo>
                <a:lnTo>
                  <a:pt x="2194343" y="351234"/>
                </a:lnTo>
                <a:lnTo>
                  <a:pt x="2192759" y="342503"/>
                </a:lnTo>
                <a:lnTo>
                  <a:pt x="2191571" y="333375"/>
                </a:lnTo>
                <a:lnTo>
                  <a:pt x="2189591" y="325041"/>
                </a:lnTo>
                <a:lnTo>
                  <a:pt x="2187610" y="316706"/>
                </a:lnTo>
                <a:lnTo>
                  <a:pt x="2184838" y="308372"/>
                </a:lnTo>
                <a:lnTo>
                  <a:pt x="2181670" y="299641"/>
                </a:lnTo>
                <a:lnTo>
                  <a:pt x="2178106" y="291703"/>
                </a:lnTo>
                <a:lnTo>
                  <a:pt x="2174145" y="283766"/>
                </a:lnTo>
                <a:lnTo>
                  <a:pt x="2169789" y="275828"/>
                </a:lnTo>
                <a:lnTo>
                  <a:pt x="2163452" y="265509"/>
                </a:lnTo>
                <a:lnTo>
                  <a:pt x="2156324" y="255984"/>
                </a:lnTo>
                <a:lnTo>
                  <a:pt x="2148799" y="247253"/>
                </a:lnTo>
                <a:lnTo>
                  <a:pt x="2140879" y="238522"/>
                </a:lnTo>
                <a:lnTo>
                  <a:pt x="2131770" y="230584"/>
                </a:lnTo>
                <a:lnTo>
                  <a:pt x="2123057" y="223441"/>
                </a:lnTo>
                <a:lnTo>
                  <a:pt x="2113552" y="216694"/>
                </a:lnTo>
                <a:lnTo>
                  <a:pt x="2103255" y="210344"/>
                </a:lnTo>
                <a:lnTo>
                  <a:pt x="2093355" y="204788"/>
                </a:lnTo>
                <a:lnTo>
                  <a:pt x="2082662" y="200422"/>
                </a:lnTo>
                <a:lnTo>
                  <a:pt x="2071969" y="196056"/>
                </a:lnTo>
                <a:lnTo>
                  <a:pt x="2060484" y="192881"/>
                </a:lnTo>
                <a:lnTo>
                  <a:pt x="2048999" y="190103"/>
                </a:lnTo>
                <a:lnTo>
                  <a:pt x="2037118" y="188119"/>
                </a:lnTo>
                <a:lnTo>
                  <a:pt x="2025633" y="186928"/>
                </a:lnTo>
                <a:lnTo>
                  <a:pt x="2013752" y="186531"/>
                </a:lnTo>
                <a:close/>
                <a:moveTo>
                  <a:pt x="2066028" y="0"/>
                </a:moveTo>
                <a:lnTo>
                  <a:pt x="2156324" y="23812"/>
                </a:lnTo>
                <a:lnTo>
                  <a:pt x="2146027" y="100013"/>
                </a:lnTo>
                <a:lnTo>
                  <a:pt x="2140916" y="118533"/>
                </a:lnTo>
                <a:lnTo>
                  <a:pt x="2134542" y="115094"/>
                </a:lnTo>
                <a:lnTo>
                  <a:pt x="2132671" y="114357"/>
                </a:lnTo>
                <a:lnTo>
                  <a:pt x="2132562" y="114300"/>
                </a:lnTo>
                <a:lnTo>
                  <a:pt x="2123453" y="110728"/>
                </a:lnTo>
                <a:lnTo>
                  <a:pt x="2132671" y="114357"/>
                </a:lnTo>
                <a:lnTo>
                  <a:pt x="2140879" y="118666"/>
                </a:lnTo>
                <a:lnTo>
                  <a:pt x="2140916" y="118533"/>
                </a:lnTo>
                <a:lnTo>
                  <a:pt x="2144839" y="120650"/>
                </a:lnTo>
                <a:lnTo>
                  <a:pt x="2153552" y="125413"/>
                </a:lnTo>
                <a:lnTo>
                  <a:pt x="2167413" y="133747"/>
                </a:lnTo>
                <a:lnTo>
                  <a:pt x="2174145" y="138113"/>
                </a:lnTo>
                <a:lnTo>
                  <a:pt x="2180878" y="142875"/>
                </a:lnTo>
                <a:lnTo>
                  <a:pt x="2181274" y="143272"/>
                </a:lnTo>
                <a:lnTo>
                  <a:pt x="2187610" y="148034"/>
                </a:lnTo>
                <a:lnTo>
                  <a:pt x="2193947" y="153194"/>
                </a:lnTo>
                <a:lnTo>
                  <a:pt x="2205432" y="163909"/>
                </a:lnTo>
                <a:lnTo>
                  <a:pt x="2212560" y="170656"/>
                </a:lnTo>
                <a:lnTo>
                  <a:pt x="2221273" y="180181"/>
                </a:lnTo>
                <a:lnTo>
                  <a:pt x="2226433" y="186128"/>
                </a:lnTo>
                <a:lnTo>
                  <a:pt x="2226422" y="186134"/>
                </a:lnTo>
                <a:lnTo>
                  <a:pt x="2229194" y="189309"/>
                </a:lnTo>
                <a:lnTo>
                  <a:pt x="2226433" y="186128"/>
                </a:lnTo>
                <a:lnTo>
                  <a:pt x="2244639" y="175419"/>
                </a:lnTo>
                <a:lnTo>
                  <a:pt x="2315925" y="143669"/>
                </a:lnTo>
                <a:lnTo>
                  <a:pt x="2363053" y="224234"/>
                </a:lnTo>
                <a:lnTo>
                  <a:pt x="2302064" y="270669"/>
                </a:lnTo>
                <a:lnTo>
                  <a:pt x="2280282" y="283369"/>
                </a:lnTo>
                <a:lnTo>
                  <a:pt x="2284242" y="296466"/>
                </a:lnTo>
                <a:lnTo>
                  <a:pt x="2287015" y="309166"/>
                </a:lnTo>
                <a:lnTo>
                  <a:pt x="2289787" y="322263"/>
                </a:lnTo>
                <a:lnTo>
                  <a:pt x="2291371" y="335359"/>
                </a:lnTo>
                <a:lnTo>
                  <a:pt x="2292559" y="348456"/>
                </a:lnTo>
                <a:lnTo>
                  <a:pt x="2293351" y="361553"/>
                </a:lnTo>
                <a:lnTo>
                  <a:pt x="2293351" y="374650"/>
                </a:lnTo>
                <a:lnTo>
                  <a:pt x="2292559" y="387350"/>
                </a:lnTo>
                <a:lnTo>
                  <a:pt x="2318301" y="394097"/>
                </a:lnTo>
                <a:lnTo>
                  <a:pt x="2390775" y="422275"/>
                </a:lnTo>
                <a:lnTo>
                  <a:pt x="2367409" y="512763"/>
                </a:lnTo>
                <a:lnTo>
                  <a:pt x="2291371" y="502047"/>
                </a:lnTo>
                <a:lnTo>
                  <a:pt x="2262857" y="494506"/>
                </a:lnTo>
                <a:lnTo>
                  <a:pt x="2256916" y="506016"/>
                </a:lnTo>
                <a:lnTo>
                  <a:pt x="2250183" y="517128"/>
                </a:lnTo>
                <a:lnTo>
                  <a:pt x="2243451" y="527447"/>
                </a:lnTo>
                <a:lnTo>
                  <a:pt x="2235926" y="537766"/>
                </a:lnTo>
                <a:lnTo>
                  <a:pt x="2228006" y="547688"/>
                </a:lnTo>
                <a:lnTo>
                  <a:pt x="2219293" y="557610"/>
                </a:lnTo>
                <a:lnTo>
                  <a:pt x="2210580" y="566738"/>
                </a:lnTo>
                <a:lnTo>
                  <a:pt x="2201075" y="575469"/>
                </a:lnTo>
                <a:lnTo>
                  <a:pt x="2216125" y="601266"/>
                </a:lnTo>
                <a:lnTo>
                  <a:pt x="2247807" y="671910"/>
                </a:lnTo>
                <a:lnTo>
                  <a:pt x="2167413" y="719932"/>
                </a:lnTo>
                <a:lnTo>
                  <a:pt x="2121077" y="658416"/>
                </a:lnTo>
                <a:lnTo>
                  <a:pt x="2105632" y="632222"/>
                </a:lnTo>
                <a:lnTo>
                  <a:pt x="2110780" y="629841"/>
                </a:lnTo>
                <a:lnTo>
                  <a:pt x="2115929" y="627857"/>
                </a:lnTo>
                <a:lnTo>
                  <a:pt x="2104048" y="632222"/>
                </a:lnTo>
                <a:lnTo>
                  <a:pt x="2092563" y="635794"/>
                </a:lnTo>
                <a:lnTo>
                  <a:pt x="2083058" y="638969"/>
                </a:lnTo>
                <a:lnTo>
                  <a:pt x="2067217" y="642541"/>
                </a:lnTo>
                <a:lnTo>
                  <a:pt x="2059296" y="643732"/>
                </a:lnTo>
                <a:lnTo>
                  <a:pt x="2050583" y="644922"/>
                </a:lnTo>
                <a:lnTo>
                  <a:pt x="2048999" y="644922"/>
                </a:lnTo>
                <a:lnTo>
                  <a:pt x="2033554" y="646907"/>
                </a:lnTo>
                <a:lnTo>
                  <a:pt x="2018505" y="647303"/>
                </a:lnTo>
                <a:lnTo>
                  <a:pt x="2014544" y="647700"/>
                </a:lnTo>
                <a:lnTo>
                  <a:pt x="2008208" y="647303"/>
                </a:lnTo>
                <a:lnTo>
                  <a:pt x="2002617" y="647117"/>
                </a:lnTo>
                <a:lnTo>
                  <a:pt x="1994743" y="646510"/>
                </a:lnTo>
                <a:lnTo>
                  <a:pt x="1984842" y="645716"/>
                </a:lnTo>
                <a:lnTo>
                  <a:pt x="1996327" y="646907"/>
                </a:lnTo>
                <a:lnTo>
                  <a:pt x="2002617" y="647117"/>
                </a:lnTo>
                <a:lnTo>
                  <a:pt x="2005039" y="647303"/>
                </a:lnTo>
                <a:lnTo>
                  <a:pt x="1994347" y="687785"/>
                </a:lnTo>
                <a:lnTo>
                  <a:pt x="1970189" y="747713"/>
                </a:lnTo>
                <a:lnTo>
                  <a:pt x="1879497" y="724297"/>
                </a:lnTo>
                <a:lnTo>
                  <a:pt x="1886230" y="662385"/>
                </a:lnTo>
                <a:lnTo>
                  <a:pt x="1896923" y="621507"/>
                </a:lnTo>
                <a:lnTo>
                  <a:pt x="1904447" y="625078"/>
                </a:lnTo>
                <a:lnTo>
                  <a:pt x="1893754" y="619919"/>
                </a:lnTo>
                <a:lnTo>
                  <a:pt x="1883061" y="614363"/>
                </a:lnTo>
                <a:lnTo>
                  <a:pt x="1874745" y="609997"/>
                </a:lnTo>
                <a:lnTo>
                  <a:pt x="1860884" y="601663"/>
                </a:lnTo>
                <a:lnTo>
                  <a:pt x="1854151" y="596900"/>
                </a:lnTo>
                <a:lnTo>
                  <a:pt x="1847419" y="592535"/>
                </a:lnTo>
                <a:lnTo>
                  <a:pt x="1846627" y="592138"/>
                </a:lnTo>
                <a:lnTo>
                  <a:pt x="1840290" y="586978"/>
                </a:lnTo>
                <a:lnTo>
                  <a:pt x="1834350" y="581819"/>
                </a:lnTo>
                <a:lnTo>
                  <a:pt x="1822469" y="571103"/>
                </a:lnTo>
                <a:lnTo>
                  <a:pt x="1815736" y="564356"/>
                </a:lnTo>
                <a:lnTo>
                  <a:pt x="1809516" y="557841"/>
                </a:lnTo>
                <a:lnTo>
                  <a:pt x="1805439" y="553244"/>
                </a:lnTo>
                <a:lnTo>
                  <a:pt x="1799103" y="545703"/>
                </a:lnTo>
                <a:lnTo>
                  <a:pt x="1807023" y="555228"/>
                </a:lnTo>
                <a:lnTo>
                  <a:pt x="1809516" y="557841"/>
                </a:lnTo>
                <a:lnTo>
                  <a:pt x="1811776" y="560388"/>
                </a:lnTo>
                <a:lnTo>
                  <a:pt x="1779697" y="579438"/>
                </a:lnTo>
                <a:lnTo>
                  <a:pt x="1720292" y="604044"/>
                </a:lnTo>
                <a:lnTo>
                  <a:pt x="1673164" y="523875"/>
                </a:lnTo>
                <a:lnTo>
                  <a:pt x="1721480" y="484585"/>
                </a:lnTo>
                <a:lnTo>
                  <a:pt x="1752767" y="465931"/>
                </a:lnTo>
                <a:lnTo>
                  <a:pt x="1748410" y="452835"/>
                </a:lnTo>
                <a:lnTo>
                  <a:pt x="1744450" y="439341"/>
                </a:lnTo>
                <a:lnTo>
                  <a:pt x="1741282" y="425847"/>
                </a:lnTo>
                <a:lnTo>
                  <a:pt x="1738510" y="412353"/>
                </a:lnTo>
                <a:lnTo>
                  <a:pt x="1736530" y="398860"/>
                </a:lnTo>
                <a:lnTo>
                  <a:pt x="1735737" y="385366"/>
                </a:lnTo>
                <a:lnTo>
                  <a:pt x="1734945" y="371475"/>
                </a:lnTo>
                <a:lnTo>
                  <a:pt x="1735341" y="357981"/>
                </a:lnTo>
                <a:lnTo>
                  <a:pt x="1704451" y="350441"/>
                </a:lnTo>
                <a:lnTo>
                  <a:pt x="1644650" y="325438"/>
                </a:lnTo>
                <a:lnTo>
                  <a:pt x="1668412" y="235347"/>
                </a:lnTo>
                <a:lnTo>
                  <a:pt x="1730193" y="242094"/>
                </a:lnTo>
                <a:lnTo>
                  <a:pt x="1760687" y="250031"/>
                </a:lnTo>
                <a:lnTo>
                  <a:pt x="1766628" y="237331"/>
                </a:lnTo>
                <a:lnTo>
                  <a:pt x="1773361" y="225028"/>
                </a:lnTo>
                <a:lnTo>
                  <a:pt x="1781281" y="213519"/>
                </a:lnTo>
                <a:lnTo>
                  <a:pt x="1789202" y="201613"/>
                </a:lnTo>
                <a:lnTo>
                  <a:pt x="1797915" y="190500"/>
                </a:lnTo>
                <a:lnTo>
                  <a:pt x="1807023" y="179784"/>
                </a:lnTo>
                <a:lnTo>
                  <a:pt x="1816924" y="169069"/>
                </a:lnTo>
                <a:lnTo>
                  <a:pt x="1827221" y="159544"/>
                </a:lnTo>
                <a:lnTo>
                  <a:pt x="1812964" y="135334"/>
                </a:lnTo>
                <a:lnTo>
                  <a:pt x="1788410" y="75406"/>
                </a:lnTo>
                <a:lnTo>
                  <a:pt x="1868804" y="27781"/>
                </a:lnTo>
                <a:lnTo>
                  <a:pt x="1907219" y="76994"/>
                </a:lnTo>
                <a:lnTo>
                  <a:pt x="1923061" y="102791"/>
                </a:lnTo>
                <a:lnTo>
                  <a:pt x="1917516" y="105172"/>
                </a:lnTo>
                <a:lnTo>
                  <a:pt x="1912368" y="107156"/>
                </a:lnTo>
                <a:lnTo>
                  <a:pt x="1924249" y="102791"/>
                </a:lnTo>
                <a:lnTo>
                  <a:pt x="1935734" y="99219"/>
                </a:lnTo>
                <a:lnTo>
                  <a:pt x="1945239" y="96044"/>
                </a:lnTo>
                <a:lnTo>
                  <a:pt x="1961080" y="92869"/>
                </a:lnTo>
                <a:lnTo>
                  <a:pt x="1969001" y="91281"/>
                </a:lnTo>
                <a:lnTo>
                  <a:pt x="1977317" y="89694"/>
                </a:lnTo>
                <a:lnTo>
                  <a:pt x="1979297" y="89694"/>
                </a:lnTo>
                <a:lnTo>
                  <a:pt x="1994347" y="88106"/>
                </a:lnTo>
                <a:lnTo>
                  <a:pt x="2009792" y="87709"/>
                </a:lnTo>
                <a:lnTo>
                  <a:pt x="2013752" y="87709"/>
                </a:lnTo>
                <a:lnTo>
                  <a:pt x="2019693" y="87709"/>
                </a:lnTo>
                <a:lnTo>
                  <a:pt x="2031970" y="88503"/>
                </a:lnTo>
                <a:lnTo>
                  <a:pt x="2043455" y="89297"/>
                </a:lnTo>
                <a:lnTo>
                  <a:pt x="2034346" y="88503"/>
                </a:lnTo>
                <a:lnTo>
                  <a:pt x="2038306" y="72628"/>
                </a:lnTo>
                <a:lnTo>
                  <a:pt x="2066028" y="0"/>
                </a:lnTo>
                <a:close/>
              </a:path>
            </a:pathLst>
          </a:custGeom>
          <a:solidFill>
            <a:schemeClr val="bg1"/>
          </a:solidFill>
          <a:ln>
            <a:noFill/>
          </a:ln>
          <a:extLst/>
        </p:spPr>
        <p:txBody>
          <a:bodyPr anchor="ctr">
            <a:scene3d>
              <a:camera prst="orthographicFront"/>
              <a:lightRig rig="threePt" dir="t"/>
            </a:scene3d>
            <a:sp3d contourW="12700">
              <a:contourClr>
                <a:srgbClr val="FFFFFF"/>
              </a:contourClr>
            </a:sp3d>
          </a:bodyPr>
          <a:lstStyle/>
          <a:p>
            <a:pPr algn="ctr">
              <a:defRPr/>
            </a:pPr>
            <a:endParaRPr lang="zh-CN" altLang="en-US">
              <a:solidFill>
                <a:srgbClr val="1C666E"/>
              </a:solidFill>
              <a:ea typeface="宋体" panose="02010600030101010101" pitchFamily="2" charset="-122"/>
            </a:endParaRPr>
          </a:p>
        </p:txBody>
      </p:sp>
      <p:sp>
        <p:nvSpPr>
          <p:cNvPr id="40" name="矩形 39"/>
          <p:cNvSpPr/>
          <p:nvPr/>
        </p:nvSpPr>
        <p:spPr>
          <a:xfrm>
            <a:off x="9412843" y="188639"/>
            <a:ext cx="933216" cy="334417"/>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400"/>
          </a:p>
        </p:txBody>
      </p:sp>
      <p:sp>
        <p:nvSpPr>
          <p:cNvPr id="41" name="矩形 40"/>
          <p:cNvSpPr/>
          <p:nvPr/>
        </p:nvSpPr>
        <p:spPr>
          <a:xfrm>
            <a:off x="10347503" y="187549"/>
            <a:ext cx="1582732" cy="334417"/>
          </a:xfrm>
          <a:prstGeom prst="rect">
            <a:avLst/>
          </a:prstGeom>
          <a:solidFill>
            <a:srgbClr val="C0504D">
              <a:alpha val="69804"/>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600"/>
          </a:p>
        </p:txBody>
      </p:sp>
      <p:sp>
        <p:nvSpPr>
          <p:cNvPr id="42" name="文本框 9"/>
          <p:cNvSpPr txBox="1"/>
          <p:nvPr/>
        </p:nvSpPr>
        <p:spPr>
          <a:xfrm>
            <a:off x="9412843" y="221071"/>
            <a:ext cx="933216" cy="284693"/>
          </a:xfrm>
          <a:prstGeom prst="rect">
            <a:avLst/>
          </a:prstGeom>
          <a:noFill/>
        </p:spPr>
        <p:txBody>
          <a:bodyPr wrap="square" lIns="68580" tIns="34290" rIns="68580" bIns="34290" rtlCol="0">
            <a:spAutoFit/>
          </a:bodyPr>
          <a:lstStyle/>
          <a:p>
            <a:pPr marL="0" lvl="1" algn="ctr"/>
            <a:r>
              <a:rPr lang="zh-CN" altLang="en-US" sz="1400" dirty="0" smtClean="0">
                <a:solidFill>
                  <a:schemeClr val="bg1"/>
                </a:solidFill>
                <a:latin typeface="微软雅黑" pitchFamily="34" charset="-122"/>
                <a:ea typeface="微软雅黑" pitchFamily="34" charset="-122"/>
              </a:rPr>
              <a:t>第三章</a:t>
            </a:r>
            <a:endParaRPr lang="zh-CN" altLang="en-US" sz="1400" dirty="0">
              <a:solidFill>
                <a:schemeClr val="bg1"/>
              </a:solidFill>
              <a:latin typeface="微软雅黑" pitchFamily="34" charset="-122"/>
              <a:ea typeface="微软雅黑" pitchFamily="34" charset="-122"/>
            </a:endParaRPr>
          </a:p>
        </p:txBody>
      </p:sp>
      <p:sp>
        <p:nvSpPr>
          <p:cNvPr id="43" name="文本框 9"/>
          <p:cNvSpPr txBox="1"/>
          <p:nvPr/>
        </p:nvSpPr>
        <p:spPr>
          <a:xfrm>
            <a:off x="10338630" y="213500"/>
            <a:ext cx="1584176" cy="284693"/>
          </a:xfrm>
          <a:prstGeom prst="rect">
            <a:avLst/>
          </a:prstGeom>
          <a:noFill/>
        </p:spPr>
        <p:txBody>
          <a:bodyPr wrap="square" lIns="68580" tIns="34290" rIns="68580" bIns="34290" rtlCol="0">
            <a:spAutoFit/>
          </a:bodyPr>
          <a:lstStyle/>
          <a:p>
            <a:pPr marL="0" lvl="1" algn="ctr"/>
            <a:r>
              <a:rPr lang="zh-CN" altLang="en-US" sz="1400" dirty="0" smtClean="0">
                <a:solidFill>
                  <a:schemeClr val="bg1"/>
                </a:solidFill>
                <a:latin typeface="微软雅黑" pitchFamily="34" charset="-122"/>
                <a:ea typeface="微软雅黑" pitchFamily="34" charset="-122"/>
              </a:rPr>
              <a:t>产品与运营</a:t>
            </a:r>
            <a:endParaRPr lang="zh-CN" altLang="en-US" sz="1400" dirty="0">
              <a:solidFill>
                <a:schemeClr val="bg1"/>
              </a:solidFill>
              <a:latin typeface="微软雅黑" pitchFamily="34" charset="-122"/>
              <a:ea typeface="微软雅黑" pitchFamily="34" charset="-122"/>
            </a:endParaRPr>
          </a:p>
        </p:txBody>
      </p:sp>
      <p:sp>
        <p:nvSpPr>
          <p:cNvPr id="44" name="矩形 43"/>
          <p:cNvSpPr/>
          <p:nvPr/>
        </p:nvSpPr>
        <p:spPr>
          <a:xfrm rot="2700000">
            <a:off x="8642576" y="6569968"/>
            <a:ext cx="576064" cy="576064"/>
          </a:xfrm>
          <a:prstGeom prst="rect">
            <a:avLst/>
          </a:prstGeom>
          <a:solidFill>
            <a:srgbClr val="92D050">
              <a:alpha val="41176"/>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45" name="矩形 44"/>
          <p:cNvSpPr/>
          <p:nvPr/>
        </p:nvSpPr>
        <p:spPr>
          <a:xfrm rot="2700000">
            <a:off x="9457254" y="6572643"/>
            <a:ext cx="576064" cy="576064"/>
          </a:xfrm>
          <a:prstGeom prst="rect">
            <a:avLst/>
          </a:prstGeom>
          <a:solidFill>
            <a:srgbClr val="31859C">
              <a:alpha val="63137"/>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46" name="矩形 45"/>
          <p:cNvSpPr/>
          <p:nvPr/>
        </p:nvSpPr>
        <p:spPr>
          <a:xfrm rot="2700000">
            <a:off x="10271930" y="6574788"/>
            <a:ext cx="576064" cy="576064"/>
          </a:xfrm>
          <a:prstGeom prst="rect">
            <a:avLst/>
          </a:prstGeom>
          <a:solidFill>
            <a:srgbClr val="C0504D">
              <a:alpha val="56078"/>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47" name="矩形 46"/>
          <p:cNvSpPr/>
          <p:nvPr/>
        </p:nvSpPr>
        <p:spPr>
          <a:xfrm rot="2700000">
            <a:off x="9864592" y="6167450"/>
            <a:ext cx="576064" cy="576064"/>
          </a:xfrm>
          <a:prstGeom prst="rect">
            <a:avLst/>
          </a:prstGeom>
          <a:solidFill>
            <a:schemeClr val="accent1">
              <a:lumMod val="75000"/>
              <a:alpha val="18824"/>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48" name="矩形 47"/>
          <p:cNvSpPr/>
          <p:nvPr/>
        </p:nvSpPr>
        <p:spPr>
          <a:xfrm rot="2700000">
            <a:off x="10679269" y="6167450"/>
            <a:ext cx="576064" cy="576064"/>
          </a:xfrm>
          <a:prstGeom prst="rect">
            <a:avLst/>
          </a:prstGeom>
          <a:solidFill>
            <a:schemeClr val="accent1">
              <a:lumMod val="75000"/>
              <a:alpha val="18824"/>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Tree>
    <p:extLst>
      <p:ext uri="{BB962C8B-B14F-4D97-AF65-F5344CB8AC3E}">
        <p14:creationId xmlns:p14="http://schemas.microsoft.com/office/powerpoint/2010/main" val="4145796586"/>
      </p:ext>
    </p:extLst>
  </p:cSld>
  <p:clrMapOvr>
    <a:masterClrMapping/>
  </p:clrMapOvr>
  <mc:AlternateContent xmlns:mc="http://schemas.openxmlformats.org/markup-compatibility/2006" xmlns:p14="http://schemas.microsoft.com/office/powerpoint/2010/main">
    <mc:Choice Requires="p14">
      <p:transition spd="slow" p14:dur="1200">
        <p14:flip dir="r"/>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6" presetClass="entr" presetSubtype="0" fill="hold" grpId="0" nodeType="withEffect">
                                  <p:stCondLst>
                                    <p:cond delay="0"/>
                                  </p:stCondLst>
                                  <p:childTnLst>
                                    <p:set>
                                      <p:cBhvr>
                                        <p:cTn id="6" dur="1" fill="hold">
                                          <p:stCondLst>
                                            <p:cond delay="0"/>
                                          </p:stCondLst>
                                        </p:cTn>
                                        <p:tgtEl>
                                          <p:spTgt spid="14"/>
                                        </p:tgtEl>
                                        <p:attrNameLst>
                                          <p:attrName>style.visibility</p:attrName>
                                        </p:attrNameLst>
                                      </p:cBhvr>
                                      <p:to>
                                        <p:strVal val="visible"/>
                                      </p:to>
                                    </p:set>
                                    <p:animEffect transition="in" filter="wipe(down)">
                                      <p:cBhvr>
                                        <p:cTn id="7" dur="290">
                                          <p:stCondLst>
                                            <p:cond delay="0"/>
                                          </p:stCondLst>
                                        </p:cTn>
                                        <p:tgtEl>
                                          <p:spTgt spid="14"/>
                                        </p:tgtEl>
                                      </p:cBhvr>
                                    </p:animEffect>
                                    <p:anim calcmode="lin" valueType="num">
                                      <p:cBhvr>
                                        <p:cTn id="8" dur="911" tmFilter="0,0; 0.14,0.36; 0.43,0.73; 0.71,0.91; 1.0,1.0">
                                          <p:stCondLst>
                                            <p:cond delay="0"/>
                                          </p:stCondLst>
                                        </p:cTn>
                                        <p:tgtEl>
                                          <p:spTgt spid="14"/>
                                        </p:tgtEl>
                                        <p:attrNameLst>
                                          <p:attrName>ppt_x</p:attrName>
                                        </p:attrNameLst>
                                      </p:cBhvr>
                                      <p:tavLst>
                                        <p:tav tm="0">
                                          <p:val>
                                            <p:strVal val="#ppt_x-0.25"/>
                                          </p:val>
                                        </p:tav>
                                        <p:tav tm="100000">
                                          <p:val>
                                            <p:strVal val="#ppt_x"/>
                                          </p:val>
                                        </p:tav>
                                      </p:tavLst>
                                    </p:anim>
                                    <p:anim calcmode="lin" valueType="num">
                                      <p:cBhvr>
                                        <p:cTn id="9" dur="332" tmFilter="0.0,0.0; 0.25,0.07; 0.50,0.2; 0.75,0.467; 1.0,1.0">
                                          <p:stCondLst>
                                            <p:cond delay="0"/>
                                          </p:stCondLst>
                                        </p:cTn>
                                        <p:tgtEl>
                                          <p:spTgt spid="14"/>
                                        </p:tgtEl>
                                        <p:attrNameLst>
                                          <p:attrName>ppt_y</p:attrName>
                                        </p:attrNameLst>
                                      </p:cBhvr>
                                      <p:tavLst>
                                        <p:tav tm="0" fmla="#ppt_y-sin(pi*$)/3">
                                          <p:val>
                                            <p:fltVal val="0.5"/>
                                          </p:val>
                                        </p:tav>
                                        <p:tav tm="100000">
                                          <p:val>
                                            <p:fltVal val="1"/>
                                          </p:val>
                                        </p:tav>
                                      </p:tavLst>
                                    </p:anim>
                                    <p:anim calcmode="lin" valueType="num">
                                      <p:cBhvr>
                                        <p:cTn id="10" dur="332" tmFilter="0, 0; 0.125,0.2665; 0.25,0.4; 0.375,0.465; 0.5,0.5;  0.625,0.535; 0.75,0.6; 0.875,0.7335; 1,1">
                                          <p:stCondLst>
                                            <p:cond delay="332"/>
                                          </p:stCondLst>
                                        </p:cTn>
                                        <p:tgtEl>
                                          <p:spTgt spid="14"/>
                                        </p:tgtEl>
                                        <p:attrNameLst>
                                          <p:attrName>ppt_y</p:attrName>
                                        </p:attrNameLst>
                                      </p:cBhvr>
                                      <p:tavLst>
                                        <p:tav tm="0" fmla="#ppt_y-sin(pi*$)/9">
                                          <p:val>
                                            <p:fltVal val="0"/>
                                          </p:val>
                                        </p:tav>
                                        <p:tav tm="100000">
                                          <p:val>
                                            <p:fltVal val="1"/>
                                          </p:val>
                                        </p:tav>
                                      </p:tavLst>
                                    </p:anim>
                                    <p:anim calcmode="lin" valueType="num">
                                      <p:cBhvr>
                                        <p:cTn id="11" dur="166" tmFilter="0, 0; 0.125,0.2665; 0.25,0.4; 0.375,0.465; 0.5,0.5;  0.625,0.535; 0.75,0.6; 0.875,0.7335; 1,1">
                                          <p:stCondLst>
                                            <p:cond delay="662"/>
                                          </p:stCondLst>
                                        </p:cTn>
                                        <p:tgtEl>
                                          <p:spTgt spid="14"/>
                                        </p:tgtEl>
                                        <p:attrNameLst>
                                          <p:attrName>ppt_y</p:attrName>
                                        </p:attrNameLst>
                                      </p:cBhvr>
                                      <p:tavLst>
                                        <p:tav tm="0" fmla="#ppt_y-sin(pi*$)/27">
                                          <p:val>
                                            <p:fltVal val="0"/>
                                          </p:val>
                                        </p:tav>
                                        <p:tav tm="100000">
                                          <p:val>
                                            <p:fltVal val="1"/>
                                          </p:val>
                                        </p:tav>
                                      </p:tavLst>
                                    </p:anim>
                                    <p:anim calcmode="lin" valueType="num">
                                      <p:cBhvr>
                                        <p:cTn id="12" dur="82" tmFilter="0, 0; 0.125,0.2665; 0.25,0.4; 0.375,0.465; 0.5,0.5;  0.625,0.535; 0.75,0.6; 0.875,0.7335; 1,1">
                                          <p:stCondLst>
                                            <p:cond delay="828"/>
                                          </p:stCondLst>
                                        </p:cTn>
                                        <p:tgtEl>
                                          <p:spTgt spid="14"/>
                                        </p:tgtEl>
                                        <p:attrNameLst>
                                          <p:attrName>ppt_y</p:attrName>
                                        </p:attrNameLst>
                                      </p:cBhvr>
                                      <p:tavLst>
                                        <p:tav tm="0" fmla="#ppt_y-sin(pi*$)/81">
                                          <p:val>
                                            <p:fltVal val="0"/>
                                          </p:val>
                                        </p:tav>
                                        <p:tav tm="100000">
                                          <p:val>
                                            <p:fltVal val="1"/>
                                          </p:val>
                                        </p:tav>
                                      </p:tavLst>
                                    </p:anim>
                                    <p:animScale>
                                      <p:cBhvr>
                                        <p:cTn id="13" dur="13">
                                          <p:stCondLst>
                                            <p:cond delay="325"/>
                                          </p:stCondLst>
                                        </p:cTn>
                                        <p:tgtEl>
                                          <p:spTgt spid="14"/>
                                        </p:tgtEl>
                                      </p:cBhvr>
                                      <p:to x="100000" y="60000"/>
                                    </p:animScale>
                                    <p:animScale>
                                      <p:cBhvr>
                                        <p:cTn id="14" dur="83" decel="50000">
                                          <p:stCondLst>
                                            <p:cond delay="338"/>
                                          </p:stCondLst>
                                        </p:cTn>
                                        <p:tgtEl>
                                          <p:spTgt spid="14"/>
                                        </p:tgtEl>
                                      </p:cBhvr>
                                      <p:to x="100000" y="100000"/>
                                    </p:animScale>
                                    <p:animScale>
                                      <p:cBhvr>
                                        <p:cTn id="15" dur="13">
                                          <p:stCondLst>
                                            <p:cond delay="656"/>
                                          </p:stCondLst>
                                        </p:cTn>
                                        <p:tgtEl>
                                          <p:spTgt spid="14"/>
                                        </p:tgtEl>
                                      </p:cBhvr>
                                      <p:to x="100000" y="80000"/>
                                    </p:animScale>
                                    <p:animScale>
                                      <p:cBhvr>
                                        <p:cTn id="16" dur="83" decel="50000">
                                          <p:stCondLst>
                                            <p:cond delay="669"/>
                                          </p:stCondLst>
                                        </p:cTn>
                                        <p:tgtEl>
                                          <p:spTgt spid="14"/>
                                        </p:tgtEl>
                                      </p:cBhvr>
                                      <p:to x="100000" y="100000"/>
                                    </p:animScale>
                                    <p:animScale>
                                      <p:cBhvr>
                                        <p:cTn id="17" dur="13">
                                          <p:stCondLst>
                                            <p:cond delay="821"/>
                                          </p:stCondLst>
                                        </p:cTn>
                                        <p:tgtEl>
                                          <p:spTgt spid="14"/>
                                        </p:tgtEl>
                                      </p:cBhvr>
                                      <p:to x="100000" y="90000"/>
                                    </p:animScale>
                                    <p:animScale>
                                      <p:cBhvr>
                                        <p:cTn id="18" dur="83" decel="50000">
                                          <p:stCondLst>
                                            <p:cond delay="834"/>
                                          </p:stCondLst>
                                        </p:cTn>
                                        <p:tgtEl>
                                          <p:spTgt spid="14"/>
                                        </p:tgtEl>
                                      </p:cBhvr>
                                      <p:to x="100000" y="100000"/>
                                    </p:animScale>
                                    <p:animScale>
                                      <p:cBhvr>
                                        <p:cTn id="19" dur="13">
                                          <p:stCondLst>
                                            <p:cond delay="904"/>
                                          </p:stCondLst>
                                        </p:cTn>
                                        <p:tgtEl>
                                          <p:spTgt spid="14"/>
                                        </p:tgtEl>
                                      </p:cBhvr>
                                      <p:to x="100000" y="95000"/>
                                    </p:animScale>
                                    <p:animScale>
                                      <p:cBhvr>
                                        <p:cTn id="20" dur="83" decel="50000">
                                          <p:stCondLst>
                                            <p:cond delay="917"/>
                                          </p:stCondLst>
                                        </p:cTn>
                                        <p:tgtEl>
                                          <p:spTgt spid="14"/>
                                        </p:tgtEl>
                                      </p:cBhvr>
                                      <p:to x="100000" y="100000"/>
                                    </p:animScale>
                                  </p:childTnLst>
                                </p:cTn>
                              </p:par>
                              <p:par>
                                <p:cTn id="21" presetID="26" presetClass="entr" presetSubtype="0" fill="hold" grpId="0" nodeType="withEffect">
                                  <p:stCondLst>
                                    <p:cond delay="0"/>
                                  </p:stCondLst>
                                  <p:childTnLst>
                                    <p:set>
                                      <p:cBhvr>
                                        <p:cTn id="22" dur="1" fill="hold">
                                          <p:stCondLst>
                                            <p:cond delay="0"/>
                                          </p:stCondLst>
                                        </p:cTn>
                                        <p:tgtEl>
                                          <p:spTgt spid="26"/>
                                        </p:tgtEl>
                                        <p:attrNameLst>
                                          <p:attrName>style.visibility</p:attrName>
                                        </p:attrNameLst>
                                      </p:cBhvr>
                                      <p:to>
                                        <p:strVal val="visible"/>
                                      </p:to>
                                    </p:set>
                                    <p:animEffect transition="in" filter="wipe(down)">
                                      <p:cBhvr>
                                        <p:cTn id="23" dur="290">
                                          <p:stCondLst>
                                            <p:cond delay="0"/>
                                          </p:stCondLst>
                                        </p:cTn>
                                        <p:tgtEl>
                                          <p:spTgt spid="26"/>
                                        </p:tgtEl>
                                      </p:cBhvr>
                                    </p:animEffect>
                                    <p:anim calcmode="lin" valueType="num">
                                      <p:cBhvr>
                                        <p:cTn id="24" dur="911" tmFilter="0,0; 0.14,0.36; 0.43,0.73; 0.71,0.91; 1.0,1.0">
                                          <p:stCondLst>
                                            <p:cond delay="0"/>
                                          </p:stCondLst>
                                        </p:cTn>
                                        <p:tgtEl>
                                          <p:spTgt spid="26"/>
                                        </p:tgtEl>
                                        <p:attrNameLst>
                                          <p:attrName>ppt_x</p:attrName>
                                        </p:attrNameLst>
                                      </p:cBhvr>
                                      <p:tavLst>
                                        <p:tav tm="0">
                                          <p:val>
                                            <p:strVal val="#ppt_x-0.25"/>
                                          </p:val>
                                        </p:tav>
                                        <p:tav tm="100000">
                                          <p:val>
                                            <p:strVal val="#ppt_x"/>
                                          </p:val>
                                        </p:tav>
                                      </p:tavLst>
                                    </p:anim>
                                    <p:anim calcmode="lin" valueType="num">
                                      <p:cBhvr>
                                        <p:cTn id="25" dur="332" tmFilter="0.0,0.0; 0.25,0.07; 0.50,0.2; 0.75,0.467; 1.0,1.0">
                                          <p:stCondLst>
                                            <p:cond delay="0"/>
                                          </p:stCondLst>
                                        </p:cTn>
                                        <p:tgtEl>
                                          <p:spTgt spid="26"/>
                                        </p:tgtEl>
                                        <p:attrNameLst>
                                          <p:attrName>ppt_y</p:attrName>
                                        </p:attrNameLst>
                                      </p:cBhvr>
                                      <p:tavLst>
                                        <p:tav tm="0" fmla="#ppt_y-sin(pi*$)/3">
                                          <p:val>
                                            <p:fltVal val="0.5"/>
                                          </p:val>
                                        </p:tav>
                                        <p:tav tm="100000">
                                          <p:val>
                                            <p:fltVal val="1"/>
                                          </p:val>
                                        </p:tav>
                                      </p:tavLst>
                                    </p:anim>
                                    <p:anim calcmode="lin" valueType="num">
                                      <p:cBhvr>
                                        <p:cTn id="26" dur="332" tmFilter="0, 0; 0.125,0.2665; 0.25,0.4; 0.375,0.465; 0.5,0.5;  0.625,0.535; 0.75,0.6; 0.875,0.7335; 1,1">
                                          <p:stCondLst>
                                            <p:cond delay="332"/>
                                          </p:stCondLst>
                                        </p:cTn>
                                        <p:tgtEl>
                                          <p:spTgt spid="26"/>
                                        </p:tgtEl>
                                        <p:attrNameLst>
                                          <p:attrName>ppt_y</p:attrName>
                                        </p:attrNameLst>
                                      </p:cBhvr>
                                      <p:tavLst>
                                        <p:tav tm="0" fmla="#ppt_y-sin(pi*$)/9">
                                          <p:val>
                                            <p:fltVal val="0"/>
                                          </p:val>
                                        </p:tav>
                                        <p:tav tm="100000">
                                          <p:val>
                                            <p:fltVal val="1"/>
                                          </p:val>
                                        </p:tav>
                                      </p:tavLst>
                                    </p:anim>
                                    <p:anim calcmode="lin" valueType="num">
                                      <p:cBhvr>
                                        <p:cTn id="27" dur="166" tmFilter="0, 0; 0.125,0.2665; 0.25,0.4; 0.375,0.465; 0.5,0.5;  0.625,0.535; 0.75,0.6; 0.875,0.7335; 1,1">
                                          <p:stCondLst>
                                            <p:cond delay="662"/>
                                          </p:stCondLst>
                                        </p:cTn>
                                        <p:tgtEl>
                                          <p:spTgt spid="26"/>
                                        </p:tgtEl>
                                        <p:attrNameLst>
                                          <p:attrName>ppt_y</p:attrName>
                                        </p:attrNameLst>
                                      </p:cBhvr>
                                      <p:tavLst>
                                        <p:tav tm="0" fmla="#ppt_y-sin(pi*$)/27">
                                          <p:val>
                                            <p:fltVal val="0"/>
                                          </p:val>
                                        </p:tav>
                                        <p:tav tm="100000">
                                          <p:val>
                                            <p:fltVal val="1"/>
                                          </p:val>
                                        </p:tav>
                                      </p:tavLst>
                                    </p:anim>
                                    <p:anim calcmode="lin" valueType="num">
                                      <p:cBhvr>
                                        <p:cTn id="28" dur="82" tmFilter="0, 0; 0.125,0.2665; 0.25,0.4; 0.375,0.465; 0.5,0.5;  0.625,0.535; 0.75,0.6; 0.875,0.7335; 1,1">
                                          <p:stCondLst>
                                            <p:cond delay="828"/>
                                          </p:stCondLst>
                                        </p:cTn>
                                        <p:tgtEl>
                                          <p:spTgt spid="26"/>
                                        </p:tgtEl>
                                        <p:attrNameLst>
                                          <p:attrName>ppt_y</p:attrName>
                                        </p:attrNameLst>
                                      </p:cBhvr>
                                      <p:tavLst>
                                        <p:tav tm="0" fmla="#ppt_y-sin(pi*$)/81">
                                          <p:val>
                                            <p:fltVal val="0"/>
                                          </p:val>
                                        </p:tav>
                                        <p:tav tm="100000">
                                          <p:val>
                                            <p:fltVal val="1"/>
                                          </p:val>
                                        </p:tav>
                                      </p:tavLst>
                                    </p:anim>
                                    <p:animScale>
                                      <p:cBhvr>
                                        <p:cTn id="29" dur="13">
                                          <p:stCondLst>
                                            <p:cond delay="325"/>
                                          </p:stCondLst>
                                        </p:cTn>
                                        <p:tgtEl>
                                          <p:spTgt spid="26"/>
                                        </p:tgtEl>
                                      </p:cBhvr>
                                      <p:to x="100000" y="60000"/>
                                    </p:animScale>
                                    <p:animScale>
                                      <p:cBhvr>
                                        <p:cTn id="30" dur="83" decel="50000">
                                          <p:stCondLst>
                                            <p:cond delay="338"/>
                                          </p:stCondLst>
                                        </p:cTn>
                                        <p:tgtEl>
                                          <p:spTgt spid="26"/>
                                        </p:tgtEl>
                                      </p:cBhvr>
                                      <p:to x="100000" y="100000"/>
                                    </p:animScale>
                                    <p:animScale>
                                      <p:cBhvr>
                                        <p:cTn id="31" dur="13">
                                          <p:stCondLst>
                                            <p:cond delay="656"/>
                                          </p:stCondLst>
                                        </p:cTn>
                                        <p:tgtEl>
                                          <p:spTgt spid="26"/>
                                        </p:tgtEl>
                                      </p:cBhvr>
                                      <p:to x="100000" y="80000"/>
                                    </p:animScale>
                                    <p:animScale>
                                      <p:cBhvr>
                                        <p:cTn id="32" dur="83" decel="50000">
                                          <p:stCondLst>
                                            <p:cond delay="669"/>
                                          </p:stCondLst>
                                        </p:cTn>
                                        <p:tgtEl>
                                          <p:spTgt spid="26"/>
                                        </p:tgtEl>
                                      </p:cBhvr>
                                      <p:to x="100000" y="100000"/>
                                    </p:animScale>
                                    <p:animScale>
                                      <p:cBhvr>
                                        <p:cTn id="33" dur="13">
                                          <p:stCondLst>
                                            <p:cond delay="821"/>
                                          </p:stCondLst>
                                        </p:cTn>
                                        <p:tgtEl>
                                          <p:spTgt spid="26"/>
                                        </p:tgtEl>
                                      </p:cBhvr>
                                      <p:to x="100000" y="90000"/>
                                    </p:animScale>
                                    <p:animScale>
                                      <p:cBhvr>
                                        <p:cTn id="34" dur="83" decel="50000">
                                          <p:stCondLst>
                                            <p:cond delay="834"/>
                                          </p:stCondLst>
                                        </p:cTn>
                                        <p:tgtEl>
                                          <p:spTgt spid="26"/>
                                        </p:tgtEl>
                                      </p:cBhvr>
                                      <p:to x="100000" y="100000"/>
                                    </p:animScale>
                                    <p:animScale>
                                      <p:cBhvr>
                                        <p:cTn id="35" dur="13">
                                          <p:stCondLst>
                                            <p:cond delay="904"/>
                                          </p:stCondLst>
                                        </p:cTn>
                                        <p:tgtEl>
                                          <p:spTgt spid="26"/>
                                        </p:tgtEl>
                                      </p:cBhvr>
                                      <p:to x="100000" y="95000"/>
                                    </p:animScale>
                                    <p:animScale>
                                      <p:cBhvr>
                                        <p:cTn id="36" dur="83" decel="50000">
                                          <p:stCondLst>
                                            <p:cond delay="917"/>
                                          </p:stCondLst>
                                        </p:cTn>
                                        <p:tgtEl>
                                          <p:spTgt spid="26"/>
                                        </p:tgtEl>
                                      </p:cBhvr>
                                      <p:to x="100000" y="100000"/>
                                    </p:animScale>
                                  </p:childTnLst>
                                </p:cTn>
                              </p:par>
                              <p:par>
                                <p:cTn id="37" presetID="26" presetClass="entr" presetSubtype="0" fill="hold" grpId="0" nodeType="withEffect">
                                  <p:stCondLst>
                                    <p:cond delay="0"/>
                                  </p:stCondLst>
                                  <p:childTnLst>
                                    <p:set>
                                      <p:cBhvr>
                                        <p:cTn id="38" dur="1" fill="hold">
                                          <p:stCondLst>
                                            <p:cond delay="0"/>
                                          </p:stCondLst>
                                        </p:cTn>
                                        <p:tgtEl>
                                          <p:spTgt spid="11"/>
                                        </p:tgtEl>
                                        <p:attrNameLst>
                                          <p:attrName>style.visibility</p:attrName>
                                        </p:attrNameLst>
                                      </p:cBhvr>
                                      <p:to>
                                        <p:strVal val="visible"/>
                                      </p:to>
                                    </p:set>
                                    <p:animEffect transition="in" filter="wipe(down)">
                                      <p:cBhvr>
                                        <p:cTn id="39" dur="290">
                                          <p:stCondLst>
                                            <p:cond delay="0"/>
                                          </p:stCondLst>
                                        </p:cTn>
                                        <p:tgtEl>
                                          <p:spTgt spid="11"/>
                                        </p:tgtEl>
                                      </p:cBhvr>
                                    </p:animEffect>
                                    <p:anim calcmode="lin" valueType="num">
                                      <p:cBhvr>
                                        <p:cTn id="40" dur="911" tmFilter="0,0; 0.14,0.36; 0.43,0.73; 0.71,0.91; 1.0,1.0">
                                          <p:stCondLst>
                                            <p:cond delay="0"/>
                                          </p:stCondLst>
                                        </p:cTn>
                                        <p:tgtEl>
                                          <p:spTgt spid="11"/>
                                        </p:tgtEl>
                                        <p:attrNameLst>
                                          <p:attrName>ppt_x</p:attrName>
                                        </p:attrNameLst>
                                      </p:cBhvr>
                                      <p:tavLst>
                                        <p:tav tm="0">
                                          <p:val>
                                            <p:strVal val="#ppt_x-0.25"/>
                                          </p:val>
                                        </p:tav>
                                        <p:tav tm="100000">
                                          <p:val>
                                            <p:strVal val="#ppt_x"/>
                                          </p:val>
                                        </p:tav>
                                      </p:tavLst>
                                    </p:anim>
                                    <p:anim calcmode="lin" valueType="num">
                                      <p:cBhvr>
                                        <p:cTn id="41" dur="332" tmFilter="0.0,0.0; 0.25,0.07; 0.50,0.2; 0.75,0.467; 1.0,1.0">
                                          <p:stCondLst>
                                            <p:cond delay="0"/>
                                          </p:stCondLst>
                                        </p:cTn>
                                        <p:tgtEl>
                                          <p:spTgt spid="11"/>
                                        </p:tgtEl>
                                        <p:attrNameLst>
                                          <p:attrName>ppt_y</p:attrName>
                                        </p:attrNameLst>
                                      </p:cBhvr>
                                      <p:tavLst>
                                        <p:tav tm="0" fmla="#ppt_y-sin(pi*$)/3">
                                          <p:val>
                                            <p:fltVal val="0.5"/>
                                          </p:val>
                                        </p:tav>
                                        <p:tav tm="100000">
                                          <p:val>
                                            <p:fltVal val="1"/>
                                          </p:val>
                                        </p:tav>
                                      </p:tavLst>
                                    </p:anim>
                                    <p:anim calcmode="lin" valueType="num">
                                      <p:cBhvr>
                                        <p:cTn id="42" dur="332" tmFilter="0, 0; 0.125,0.2665; 0.25,0.4; 0.375,0.465; 0.5,0.5;  0.625,0.535; 0.75,0.6; 0.875,0.7335; 1,1">
                                          <p:stCondLst>
                                            <p:cond delay="332"/>
                                          </p:stCondLst>
                                        </p:cTn>
                                        <p:tgtEl>
                                          <p:spTgt spid="11"/>
                                        </p:tgtEl>
                                        <p:attrNameLst>
                                          <p:attrName>ppt_y</p:attrName>
                                        </p:attrNameLst>
                                      </p:cBhvr>
                                      <p:tavLst>
                                        <p:tav tm="0" fmla="#ppt_y-sin(pi*$)/9">
                                          <p:val>
                                            <p:fltVal val="0"/>
                                          </p:val>
                                        </p:tav>
                                        <p:tav tm="100000">
                                          <p:val>
                                            <p:fltVal val="1"/>
                                          </p:val>
                                        </p:tav>
                                      </p:tavLst>
                                    </p:anim>
                                    <p:anim calcmode="lin" valueType="num">
                                      <p:cBhvr>
                                        <p:cTn id="43" dur="166" tmFilter="0, 0; 0.125,0.2665; 0.25,0.4; 0.375,0.465; 0.5,0.5;  0.625,0.535; 0.75,0.6; 0.875,0.7335; 1,1">
                                          <p:stCondLst>
                                            <p:cond delay="662"/>
                                          </p:stCondLst>
                                        </p:cTn>
                                        <p:tgtEl>
                                          <p:spTgt spid="11"/>
                                        </p:tgtEl>
                                        <p:attrNameLst>
                                          <p:attrName>ppt_y</p:attrName>
                                        </p:attrNameLst>
                                      </p:cBhvr>
                                      <p:tavLst>
                                        <p:tav tm="0" fmla="#ppt_y-sin(pi*$)/27">
                                          <p:val>
                                            <p:fltVal val="0"/>
                                          </p:val>
                                        </p:tav>
                                        <p:tav tm="100000">
                                          <p:val>
                                            <p:fltVal val="1"/>
                                          </p:val>
                                        </p:tav>
                                      </p:tavLst>
                                    </p:anim>
                                    <p:anim calcmode="lin" valueType="num">
                                      <p:cBhvr>
                                        <p:cTn id="44" dur="82" tmFilter="0, 0; 0.125,0.2665; 0.25,0.4; 0.375,0.465; 0.5,0.5;  0.625,0.535; 0.75,0.6; 0.875,0.7335; 1,1">
                                          <p:stCondLst>
                                            <p:cond delay="828"/>
                                          </p:stCondLst>
                                        </p:cTn>
                                        <p:tgtEl>
                                          <p:spTgt spid="11"/>
                                        </p:tgtEl>
                                        <p:attrNameLst>
                                          <p:attrName>ppt_y</p:attrName>
                                        </p:attrNameLst>
                                      </p:cBhvr>
                                      <p:tavLst>
                                        <p:tav tm="0" fmla="#ppt_y-sin(pi*$)/81">
                                          <p:val>
                                            <p:fltVal val="0"/>
                                          </p:val>
                                        </p:tav>
                                        <p:tav tm="100000">
                                          <p:val>
                                            <p:fltVal val="1"/>
                                          </p:val>
                                        </p:tav>
                                      </p:tavLst>
                                    </p:anim>
                                    <p:animScale>
                                      <p:cBhvr>
                                        <p:cTn id="45" dur="13">
                                          <p:stCondLst>
                                            <p:cond delay="325"/>
                                          </p:stCondLst>
                                        </p:cTn>
                                        <p:tgtEl>
                                          <p:spTgt spid="11"/>
                                        </p:tgtEl>
                                      </p:cBhvr>
                                      <p:to x="100000" y="60000"/>
                                    </p:animScale>
                                    <p:animScale>
                                      <p:cBhvr>
                                        <p:cTn id="46" dur="83" decel="50000">
                                          <p:stCondLst>
                                            <p:cond delay="338"/>
                                          </p:stCondLst>
                                        </p:cTn>
                                        <p:tgtEl>
                                          <p:spTgt spid="11"/>
                                        </p:tgtEl>
                                      </p:cBhvr>
                                      <p:to x="100000" y="100000"/>
                                    </p:animScale>
                                    <p:animScale>
                                      <p:cBhvr>
                                        <p:cTn id="47" dur="13">
                                          <p:stCondLst>
                                            <p:cond delay="656"/>
                                          </p:stCondLst>
                                        </p:cTn>
                                        <p:tgtEl>
                                          <p:spTgt spid="11"/>
                                        </p:tgtEl>
                                      </p:cBhvr>
                                      <p:to x="100000" y="80000"/>
                                    </p:animScale>
                                    <p:animScale>
                                      <p:cBhvr>
                                        <p:cTn id="48" dur="83" decel="50000">
                                          <p:stCondLst>
                                            <p:cond delay="669"/>
                                          </p:stCondLst>
                                        </p:cTn>
                                        <p:tgtEl>
                                          <p:spTgt spid="11"/>
                                        </p:tgtEl>
                                      </p:cBhvr>
                                      <p:to x="100000" y="100000"/>
                                    </p:animScale>
                                    <p:animScale>
                                      <p:cBhvr>
                                        <p:cTn id="49" dur="13">
                                          <p:stCondLst>
                                            <p:cond delay="821"/>
                                          </p:stCondLst>
                                        </p:cTn>
                                        <p:tgtEl>
                                          <p:spTgt spid="11"/>
                                        </p:tgtEl>
                                      </p:cBhvr>
                                      <p:to x="100000" y="90000"/>
                                    </p:animScale>
                                    <p:animScale>
                                      <p:cBhvr>
                                        <p:cTn id="50" dur="83" decel="50000">
                                          <p:stCondLst>
                                            <p:cond delay="834"/>
                                          </p:stCondLst>
                                        </p:cTn>
                                        <p:tgtEl>
                                          <p:spTgt spid="11"/>
                                        </p:tgtEl>
                                      </p:cBhvr>
                                      <p:to x="100000" y="100000"/>
                                    </p:animScale>
                                    <p:animScale>
                                      <p:cBhvr>
                                        <p:cTn id="51" dur="13">
                                          <p:stCondLst>
                                            <p:cond delay="904"/>
                                          </p:stCondLst>
                                        </p:cTn>
                                        <p:tgtEl>
                                          <p:spTgt spid="11"/>
                                        </p:tgtEl>
                                      </p:cBhvr>
                                      <p:to x="100000" y="95000"/>
                                    </p:animScale>
                                    <p:animScale>
                                      <p:cBhvr>
                                        <p:cTn id="52" dur="83" decel="50000">
                                          <p:stCondLst>
                                            <p:cond delay="917"/>
                                          </p:stCondLst>
                                        </p:cTn>
                                        <p:tgtEl>
                                          <p:spTgt spid="11"/>
                                        </p:tgtEl>
                                      </p:cBhvr>
                                      <p:to x="100000" y="100000"/>
                                    </p:animScale>
                                  </p:childTnLst>
                                </p:cTn>
                              </p:par>
                              <p:par>
                                <p:cTn id="53" presetID="26" presetClass="entr" presetSubtype="0" fill="hold" grpId="0" nodeType="withEffect">
                                  <p:stCondLst>
                                    <p:cond delay="0"/>
                                  </p:stCondLst>
                                  <p:childTnLst>
                                    <p:set>
                                      <p:cBhvr>
                                        <p:cTn id="54" dur="1" fill="hold">
                                          <p:stCondLst>
                                            <p:cond delay="0"/>
                                          </p:stCondLst>
                                        </p:cTn>
                                        <p:tgtEl>
                                          <p:spTgt spid="19"/>
                                        </p:tgtEl>
                                        <p:attrNameLst>
                                          <p:attrName>style.visibility</p:attrName>
                                        </p:attrNameLst>
                                      </p:cBhvr>
                                      <p:to>
                                        <p:strVal val="visible"/>
                                      </p:to>
                                    </p:set>
                                    <p:animEffect transition="in" filter="wipe(down)">
                                      <p:cBhvr>
                                        <p:cTn id="55" dur="290">
                                          <p:stCondLst>
                                            <p:cond delay="0"/>
                                          </p:stCondLst>
                                        </p:cTn>
                                        <p:tgtEl>
                                          <p:spTgt spid="19"/>
                                        </p:tgtEl>
                                      </p:cBhvr>
                                    </p:animEffect>
                                    <p:anim calcmode="lin" valueType="num">
                                      <p:cBhvr>
                                        <p:cTn id="56" dur="911" tmFilter="0,0; 0.14,0.36; 0.43,0.73; 0.71,0.91; 1.0,1.0">
                                          <p:stCondLst>
                                            <p:cond delay="0"/>
                                          </p:stCondLst>
                                        </p:cTn>
                                        <p:tgtEl>
                                          <p:spTgt spid="19"/>
                                        </p:tgtEl>
                                        <p:attrNameLst>
                                          <p:attrName>ppt_x</p:attrName>
                                        </p:attrNameLst>
                                      </p:cBhvr>
                                      <p:tavLst>
                                        <p:tav tm="0">
                                          <p:val>
                                            <p:strVal val="#ppt_x-0.25"/>
                                          </p:val>
                                        </p:tav>
                                        <p:tav tm="100000">
                                          <p:val>
                                            <p:strVal val="#ppt_x"/>
                                          </p:val>
                                        </p:tav>
                                      </p:tavLst>
                                    </p:anim>
                                    <p:anim calcmode="lin" valueType="num">
                                      <p:cBhvr>
                                        <p:cTn id="57" dur="332" tmFilter="0.0,0.0; 0.25,0.07; 0.50,0.2; 0.75,0.467; 1.0,1.0">
                                          <p:stCondLst>
                                            <p:cond delay="0"/>
                                          </p:stCondLst>
                                        </p:cTn>
                                        <p:tgtEl>
                                          <p:spTgt spid="19"/>
                                        </p:tgtEl>
                                        <p:attrNameLst>
                                          <p:attrName>ppt_y</p:attrName>
                                        </p:attrNameLst>
                                      </p:cBhvr>
                                      <p:tavLst>
                                        <p:tav tm="0" fmla="#ppt_y-sin(pi*$)/3">
                                          <p:val>
                                            <p:fltVal val="0.5"/>
                                          </p:val>
                                        </p:tav>
                                        <p:tav tm="100000">
                                          <p:val>
                                            <p:fltVal val="1"/>
                                          </p:val>
                                        </p:tav>
                                      </p:tavLst>
                                    </p:anim>
                                    <p:anim calcmode="lin" valueType="num">
                                      <p:cBhvr>
                                        <p:cTn id="58" dur="332" tmFilter="0, 0; 0.125,0.2665; 0.25,0.4; 0.375,0.465; 0.5,0.5;  0.625,0.535; 0.75,0.6; 0.875,0.7335; 1,1">
                                          <p:stCondLst>
                                            <p:cond delay="332"/>
                                          </p:stCondLst>
                                        </p:cTn>
                                        <p:tgtEl>
                                          <p:spTgt spid="19"/>
                                        </p:tgtEl>
                                        <p:attrNameLst>
                                          <p:attrName>ppt_y</p:attrName>
                                        </p:attrNameLst>
                                      </p:cBhvr>
                                      <p:tavLst>
                                        <p:tav tm="0" fmla="#ppt_y-sin(pi*$)/9">
                                          <p:val>
                                            <p:fltVal val="0"/>
                                          </p:val>
                                        </p:tav>
                                        <p:tav tm="100000">
                                          <p:val>
                                            <p:fltVal val="1"/>
                                          </p:val>
                                        </p:tav>
                                      </p:tavLst>
                                    </p:anim>
                                    <p:anim calcmode="lin" valueType="num">
                                      <p:cBhvr>
                                        <p:cTn id="59" dur="166" tmFilter="0, 0; 0.125,0.2665; 0.25,0.4; 0.375,0.465; 0.5,0.5;  0.625,0.535; 0.75,0.6; 0.875,0.7335; 1,1">
                                          <p:stCondLst>
                                            <p:cond delay="662"/>
                                          </p:stCondLst>
                                        </p:cTn>
                                        <p:tgtEl>
                                          <p:spTgt spid="19"/>
                                        </p:tgtEl>
                                        <p:attrNameLst>
                                          <p:attrName>ppt_y</p:attrName>
                                        </p:attrNameLst>
                                      </p:cBhvr>
                                      <p:tavLst>
                                        <p:tav tm="0" fmla="#ppt_y-sin(pi*$)/27">
                                          <p:val>
                                            <p:fltVal val="0"/>
                                          </p:val>
                                        </p:tav>
                                        <p:tav tm="100000">
                                          <p:val>
                                            <p:fltVal val="1"/>
                                          </p:val>
                                        </p:tav>
                                      </p:tavLst>
                                    </p:anim>
                                    <p:anim calcmode="lin" valueType="num">
                                      <p:cBhvr>
                                        <p:cTn id="60" dur="82" tmFilter="0, 0; 0.125,0.2665; 0.25,0.4; 0.375,0.465; 0.5,0.5;  0.625,0.535; 0.75,0.6; 0.875,0.7335; 1,1">
                                          <p:stCondLst>
                                            <p:cond delay="828"/>
                                          </p:stCondLst>
                                        </p:cTn>
                                        <p:tgtEl>
                                          <p:spTgt spid="19"/>
                                        </p:tgtEl>
                                        <p:attrNameLst>
                                          <p:attrName>ppt_y</p:attrName>
                                        </p:attrNameLst>
                                      </p:cBhvr>
                                      <p:tavLst>
                                        <p:tav tm="0" fmla="#ppt_y-sin(pi*$)/81">
                                          <p:val>
                                            <p:fltVal val="0"/>
                                          </p:val>
                                        </p:tav>
                                        <p:tav tm="100000">
                                          <p:val>
                                            <p:fltVal val="1"/>
                                          </p:val>
                                        </p:tav>
                                      </p:tavLst>
                                    </p:anim>
                                    <p:animScale>
                                      <p:cBhvr>
                                        <p:cTn id="61" dur="13">
                                          <p:stCondLst>
                                            <p:cond delay="325"/>
                                          </p:stCondLst>
                                        </p:cTn>
                                        <p:tgtEl>
                                          <p:spTgt spid="19"/>
                                        </p:tgtEl>
                                      </p:cBhvr>
                                      <p:to x="100000" y="60000"/>
                                    </p:animScale>
                                    <p:animScale>
                                      <p:cBhvr>
                                        <p:cTn id="62" dur="83" decel="50000">
                                          <p:stCondLst>
                                            <p:cond delay="338"/>
                                          </p:stCondLst>
                                        </p:cTn>
                                        <p:tgtEl>
                                          <p:spTgt spid="19"/>
                                        </p:tgtEl>
                                      </p:cBhvr>
                                      <p:to x="100000" y="100000"/>
                                    </p:animScale>
                                    <p:animScale>
                                      <p:cBhvr>
                                        <p:cTn id="63" dur="13">
                                          <p:stCondLst>
                                            <p:cond delay="656"/>
                                          </p:stCondLst>
                                        </p:cTn>
                                        <p:tgtEl>
                                          <p:spTgt spid="19"/>
                                        </p:tgtEl>
                                      </p:cBhvr>
                                      <p:to x="100000" y="80000"/>
                                    </p:animScale>
                                    <p:animScale>
                                      <p:cBhvr>
                                        <p:cTn id="64" dur="83" decel="50000">
                                          <p:stCondLst>
                                            <p:cond delay="669"/>
                                          </p:stCondLst>
                                        </p:cTn>
                                        <p:tgtEl>
                                          <p:spTgt spid="19"/>
                                        </p:tgtEl>
                                      </p:cBhvr>
                                      <p:to x="100000" y="100000"/>
                                    </p:animScale>
                                    <p:animScale>
                                      <p:cBhvr>
                                        <p:cTn id="65" dur="13">
                                          <p:stCondLst>
                                            <p:cond delay="821"/>
                                          </p:stCondLst>
                                        </p:cTn>
                                        <p:tgtEl>
                                          <p:spTgt spid="19"/>
                                        </p:tgtEl>
                                      </p:cBhvr>
                                      <p:to x="100000" y="90000"/>
                                    </p:animScale>
                                    <p:animScale>
                                      <p:cBhvr>
                                        <p:cTn id="66" dur="83" decel="50000">
                                          <p:stCondLst>
                                            <p:cond delay="834"/>
                                          </p:stCondLst>
                                        </p:cTn>
                                        <p:tgtEl>
                                          <p:spTgt spid="19"/>
                                        </p:tgtEl>
                                      </p:cBhvr>
                                      <p:to x="100000" y="100000"/>
                                    </p:animScale>
                                    <p:animScale>
                                      <p:cBhvr>
                                        <p:cTn id="67" dur="13">
                                          <p:stCondLst>
                                            <p:cond delay="904"/>
                                          </p:stCondLst>
                                        </p:cTn>
                                        <p:tgtEl>
                                          <p:spTgt spid="19"/>
                                        </p:tgtEl>
                                      </p:cBhvr>
                                      <p:to x="100000" y="95000"/>
                                    </p:animScale>
                                    <p:animScale>
                                      <p:cBhvr>
                                        <p:cTn id="68" dur="83" decel="50000">
                                          <p:stCondLst>
                                            <p:cond delay="917"/>
                                          </p:stCondLst>
                                        </p:cTn>
                                        <p:tgtEl>
                                          <p:spTgt spid="19"/>
                                        </p:tgtEl>
                                      </p:cBhvr>
                                      <p:to x="100000" y="100000"/>
                                    </p:animScale>
                                  </p:childTnLst>
                                </p:cTn>
                              </p:par>
                            </p:childTnLst>
                          </p:cTn>
                        </p:par>
                        <p:par>
                          <p:cTn id="69" fill="hold">
                            <p:stCondLst>
                              <p:cond delay="1000"/>
                            </p:stCondLst>
                            <p:childTnLst>
                              <p:par>
                                <p:cTn id="70" presetID="31" presetClass="entr" presetSubtype="0" fill="hold" nodeType="afterEffect">
                                  <p:stCondLst>
                                    <p:cond delay="0"/>
                                  </p:stCondLst>
                                  <p:childTnLst>
                                    <p:set>
                                      <p:cBhvr>
                                        <p:cTn id="71" dur="1" fill="hold">
                                          <p:stCondLst>
                                            <p:cond delay="0"/>
                                          </p:stCondLst>
                                        </p:cTn>
                                        <p:tgtEl>
                                          <p:spTgt spid="20"/>
                                        </p:tgtEl>
                                        <p:attrNameLst>
                                          <p:attrName>style.visibility</p:attrName>
                                        </p:attrNameLst>
                                      </p:cBhvr>
                                      <p:to>
                                        <p:strVal val="visible"/>
                                      </p:to>
                                    </p:set>
                                    <p:anim calcmode="lin" valueType="num">
                                      <p:cBhvr>
                                        <p:cTn id="72" dur="700" fill="hold"/>
                                        <p:tgtEl>
                                          <p:spTgt spid="20"/>
                                        </p:tgtEl>
                                        <p:attrNameLst>
                                          <p:attrName>ppt_w</p:attrName>
                                        </p:attrNameLst>
                                      </p:cBhvr>
                                      <p:tavLst>
                                        <p:tav tm="0">
                                          <p:val>
                                            <p:fltVal val="0"/>
                                          </p:val>
                                        </p:tav>
                                        <p:tav tm="100000">
                                          <p:val>
                                            <p:strVal val="#ppt_w"/>
                                          </p:val>
                                        </p:tav>
                                      </p:tavLst>
                                    </p:anim>
                                    <p:anim calcmode="lin" valueType="num">
                                      <p:cBhvr>
                                        <p:cTn id="73" dur="700" fill="hold"/>
                                        <p:tgtEl>
                                          <p:spTgt spid="20"/>
                                        </p:tgtEl>
                                        <p:attrNameLst>
                                          <p:attrName>ppt_h</p:attrName>
                                        </p:attrNameLst>
                                      </p:cBhvr>
                                      <p:tavLst>
                                        <p:tav tm="0">
                                          <p:val>
                                            <p:fltVal val="0"/>
                                          </p:val>
                                        </p:tav>
                                        <p:tav tm="100000">
                                          <p:val>
                                            <p:strVal val="#ppt_h"/>
                                          </p:val>
                                        </p:tav>
                                      </p:tavLst>
                                    </p:anim>
                                    <p:anim calcmode="lin" valueType="num">
                                      <p:cBhvr>
                                        <p:cTn id="74" dur="700" fill="hold"/>
                                        <p:tgtEl>
                                          <p:spTgt spid="20"/>
                                        </p:tgtEl>
                                        <p:attrNameLst>
                                          <p:attrName>style.rotation</p:attrName>
                                        </p:attrNameLst>
                                      </p:cBhvr>
                                      <p:tavLst>
                                        <p:tav tm="0">
                                          <p:val>
                                            <p:fltVal val="90"/>
                                          </p:val>
                                        </p:tav>
                                        <p:tav tm="100000">
                                          <p:val>
                                            <p:fltVal val="0"/>
                                          </p:val>
                                        </p:tav>
                                      </p:tavLst>
                                    </p:anim>
                                    <p:animEffect transition="in" filter="fade">
                                      <p:cBhvr>
                                        <p:cTn id="75" dur="700"/>
                                        <p:tgtEl>
                                          <p:spTgt spid="20"/>
                                        </p:tgtEl>
                                      </p:cBhvr>
                                    </p:animEffect>
                                  </p:childTnLst>
                                </p:cTn>
                              </p:par>
                            </p:childTnLst>
                          </p:cTn>
                        </p:par>
                        <p:par>
                          <p:cTn id="76" fill="hold">
                            <p:stCondLst>
                              <p:cond delay="1700"/>
                            </p:stCondLst>
                            <p:childTnLst>
                              <p:par>
                                <p:cTn id="77" presetID="26" presetClass="entr" presetSubtype="0" fill="hold" grpId="0" nodeType="afterEffect">
                                  <p:stCondLst>
                                    <p:cond delay="0"/>
                                  </p:stCondLst>
                                  <p:childTnLst>
                                    <p:set>
                                      <p:cBhvr>
                                        <p:cTn id="78" dur="1" fill="hold">
                                          <p:stCondLst>
                                            <p:cond delay="0"/>
                                          </p:stCondLst>
                                        </p:cTn>
                                        <p:tgtEl>
                                          <p:spTgt spid="12"/>
                                        </p:tgtEl>
                                        <p:attrNameLst>
                                          <p:attrName>style.visibility</p:attrName>
                                        </p:attrNameLst>
                                      </p:cBhvr>
                                      <p:to>
                                        <p:strVal val="visible"/>
                                      </p:to>
                                    </p:set>
                                    <p:animEffect transition="in" filter="wipe(down)">
                                      <p:cBhvr>
                                        <p:cTn id="79" dur="290">
                                          <p:stCondLst>
                                            <p:cond delay="0"/>
                                          </p:stCondLst>
                                        </p:cTn>
                                        <p:tgtEl>
                                          <p:spTgt spid="12"/>
                                        </p:tgtEl>
                                      </p:cBhvr>
                                    </p:animEffect>
                                    <p:anim calcmode="lin" valueType="num">
                                      <p:cBhvr>
                                        <p:cTn id="80" dur="911" tmFilter="0,0; 0.14,0.36; 0.43,0.73; 0.71,0.91; 1.0,1.0">
                                          <p:stCondLst>
                                            <p:cond delay="0"/>
                                          </p:stCondLst>
                                        </p:cTn>
                                        <p:tgtEl>
                                          <p:spTgt spid="12"/>
                                        </p:tgtEl>
                                        <p:attrNameLst>
                                          <p:attrName>ppt_x</p:attrName>
                                        </p:attrNameLst>
                                      </p:cBhvr>
                                      <p:tavLst>
                                        <p:tav tm="0">
                                          <p:val>
                                            <p:strVal val="#ppt_x-0.25"/>
                                          </p:val>
                                        </p:tav>
                                        <p:tav tm="100000">
                                          <p:val>
                                            <p:strVal val="#ppt_x"/>
                                          </p:val>
                                        </p:tav>
                                      </p:tavLst>
                                    </p:anim>
                                    <p:anim calcmode="lin" valueType="num">
                                      <p:cBhvr>
                                        <p:cTn id="81" dur="332" tmFilter="0.0,0.0; 0.25,0.07; 0.50,0.2; 0.75,0.467; 1.0,1.0">
                                          <p:stCondLst>
                                            <p:cond delay="0"/>
                                          </p:stCondLst>
                                        </p:cTn>
                                        <p:tgtEl>
                                          <p:spTgt spid="12"/>
                                        </p:tgtEl>
                                        <p:attrNameLst>
                                          <p:attrName>ppt_y</p:attrName>
                                        </p:attrNameLst>
                                      </p:cBhvr>
                                      <p:tavLst>
                                        <p:tav tm="0" fmla="#ppt_y-sin(pi*$)/3">
                                          <p:val>
                                            <p:fltVal val="0.5"/>
                                          </p:val>
                                        </p:tav>
                                        <p:tav tm="100000">
                                          <p:val>
                                            <p:fltVal val="1"/>
                                          </p:val>
                                        </p:tav>
                                      </p:tavLst>
                                    </p:anim>
                                    <p:anim calcmode="lin" valueType="num">
                                      <p:cBhvr>
                                        <p:cTn id="82" dur="332" tmFilter="0, 0; 0.125,0.2665; 0.25,0.4; 0.375,0.465; 0.5,0.5;  0.625,0.535; 0.75,0.6; 0.875,0.7335; 1,1">
                                          <p:stCondLst>
                                            <p:cond delay="332"/>
                                          </p:stCondLst>
                                        </p:cTn>
                                        <p:tgtEl>
                                          <p:spTgt spid="12"/>
                                        </p:tgtEl>
                                        <p:attrNameLst>
                                          <p:attrName>ppt_y</p:attrName>
                                        </p:attrNameLst>
                                      </p:cBhvr>
                                      <p:tavLst>
                                        <p:tav tm="0" fmla="#ppt_y-sin(pi*$)/9">
                                          <p:val>
                                            <p:fltVal val="0"/>
                                          </p:val>
                                        </p:tav>
                                        <p:tav tm="100000">
                                          <p:val>
                                            <p:fltVal val="1"/>
                                          </p:val>
                                        </p:tav>
                                      </p:tavLst>
                                    </p:anim>
                                    <p:anim calcmode="lin" valueType="num">
                                      <p:cBhvr>
                                        <p:cTn id="83" dur="166" tmFilter="0, 0; 0.125,0.2665; 0.25,0.4; 0.375,0.465; 0.5,0.5;  0.625,0.535; 0.75,0.6; 0.875,0.7335; 1,1">
                                          <p:stCondLst>
                                            <p:cond delay="662"/>
                                          </p:stCondLst>
                                        </p:cTn>
                                        <p:tgtEl>
                                          <p:spTgt spid="12"/>
                                        </p:tgtEl>
                                        <p:attrNameLst>
                                          <p:attrName>ppt_y</p:attrName>
                                        </p:attrNameLst>
                                      </p:cBhvr>
                                      <p:tavLst>
                                        <p:tav tm="0" fmla="#ppt_y-sin(pi*$)/27">
                                          <p:val>
                                            <p:fltVal val="0"/>
                                          </p:val>
                                        </p:tav>
                                        <p:tav tm="100000">
                                          <p:val>
                                            <p:fltVal val="1"/>
                                          </p:val>
                                        </p:tav>
                                      </p:tavLst>
                                    </p:anim>
                                    <p:anim calcmode="lin" valueType="num">
                                      <p:cBhvr>
                                        <p:cTn id="84" dur="82" tmFilter="0, 0; 0.125,0.2665; 0.25,0.4; 0.375,0.465; 0.5,0.5;  0.625,0.535; 0.75,0.6; 0.875,0.7335; 1,1">
                                          <p:stCondLst>
                                            <p:cond delay="828"/>
                                          </p:stCondLst>
                                        </p:cTn>
                                        <p:tgtEl>
                                          <p:spTgt spid="12"/>
                                        </p:tgtEl>
                                        <p:attrNameLst>
                                          <p:attrName>ppt_y</p:attrName>
                                        </p:attrNameLst>
                                      </p:cBhvr>
                                      <p:tavLst>
                                        <p:tav tm="0" fmla="#ppt_y-sin(pi*$)/81">
                                          <p:val>
                                            <p:fltVal val="0"/>
                                          </p:val>
                                        </p:tav>
                                        <p:tav tm="100000">
                                          <p:val>
                                            <p:fltVal val="1"/>
                                          </p:val>
                                        </p:tav>
                                      </p:tavLst>
                                    </p:anim>
                                    <p:animScale>
                                      <p:cBhvr>
                                        <p:cTn id="85" dur="13">
                                          <p:stCondLst>
                                            <p:cond delay="325"/>
                                          </p:stCondLst>
                                        </p:cTn>
                                        <p:tgtEl>
                                          <p:spTgt spid="12"/>
                                        </p:tgtEl>
                                      </p:cBhvr>
                                      <p:to x="100000" y="60000"/>
                                    </p:animScale>
                                    <p:animScale>
                                      <p:cBhvr>
                                        <p:cTn id="86" dur="83" decel="50000">
                                          <p:stCondLst>
                                            <p:cond delay="338"/>
                                          </p:stCondLst>
                                        </p:cTn>
                                        <p:tgtEl>
                                          <p:spTgt spid="12"/>
                                        </p:tgtEl>
                                      </p:cBhvr>
                                      <p:to x="100000" y="100000"/>
                                    </p:animScale>
                                    <p:animScale>
                                      <p:cBhvr>
                                        <p:cTn id="87" dur="13">
                                          <p:stCondLst>
                                            <p:cond delay="656"/>
                                          </p:stCondLst>
                                        </p:cTn>
                                        <p:tgtEl>
                                          <p:spTgt spid="12"/>
                                        </p:tgtEl>
                                      </p:cBhvr>
                                      <p:to x="100000" y="80000"/>
                                    </p:animScale>
                                    <p:animScale>
                                      <p:cBhvr>
                                        <p:cTn id="88" dur="83" decel="50000">
                                          <p:stCondLst>
                                            <p:cond delay="669"/>
                                          </p:stCondLst>
                                        </p:cTn>
                                        <p:tgtEl>
                                          <p:spTgt spid="12"/>
                                        </p:tgtEl>
                                      </p:cBhvr>
                                      <p:to x="100000" y="100000"/>
                                    </p:animScale>
                                    <p:animScale>
                                      <p:cBhvr>
                                        <p:cTn id="89" dur="13">
                                          <p:stCondLst>
                                            <p:cond delay="821"/>
                                          </p:stCondLst>
                                        </p:cTn>
                                        <p:tgtEl>
                                          <p:spTgt spid="12"/>
                                        </p:tgtEl>
                                      </p:cBhvr>
                                      <p:to x="100000" y="90000"/>
                                    </p:animScale>
                                    <p:animScale>
                                      <p:cBhvr>
                                        <p:cTn id="90" dur="83" decel="50000">
                                          <p:stCondLst>
                                            <p:cond delay="834"/>
                                          </p:stCondLst>
                                        </p:cTn>
                                        <p:tgtEl>
                                          <p:spTgt spid="12"/>
                                        </p:tgtEl>
                                      </p:cBhvr>
                                      <p:to x="100000" y="100000"/>
                                    </p:animScale>
                                    <p:animScale>
                                      <p:cBhvr>
                                        <p:cTn id="91" dur="13">
                                          <p:stCondLst>
                                            <p:cond delay="904"/>
                                          </p:stCondLst>
                                        </p:cTn>
                                        <p:tgtEl>
                                          <p:spTgt spid="12"/>
                                        </p:tgtEl>
                                      </p:cBhvr>
                                      <p:to x="100000" y="95000"/>
                                    </p:animScale>
                                    <p:animScale>
                                      <p:cBhvr>
                                        <p:cTn id="92" dur="83" decel="50000">
                                          <p:stCondLst>
                                            <p:cond delay="917"/>
                                          </p:stCondLst>
                                        </p:cTn>
                                        <p:tgtEl>
                                          <p:spTgt spid="12"/>
                                        </p:tgtEl>
                                      </p:cBhvr>
                                      <p:to x="100000" y="100000"/>
                                    </p:animScale>
                                  </p:childTnLst>
                                </p:cTn>
                              </p:par>
                              <p:par>
                                <p:cTn id="93" presetID="26" presetClass="entr" presetSubtype="0" fill="hold" grpId="0" nodeType="withEffect">
                                  <p:stCondLst>
                                    <p:cond delay="0"/>
                                  </p:stCondLst>
                                  <p:childTnLst>
                                    <p:set>
                                      <p:cBhvr>
                                        <p:cTn id="94" dur="1" fill="hold">
                                          <p:stCondLst>
                                            <p:cond delay="0"/>
                                          </p:stCondLst>
                                        </p:cTn>
                                        <p:tgtEl>
                                          <p:spTgt spid="15"/>
                                        </p:tgtEl>
                                        <p:attrNameLst>
                                          <p:attrName>style.visibility</p:attrName>
                                        </p:attrNameLst>
                                      </p:cBhvr>
                                      <p:to>
                                        <p:strVal val="visible"/>
                                      </p:to>
                                    </p:set>
                                    <p:animEffect transition="in" filter="wipe(down)">
                                      <p:cBhvr>
                                        <p:cTn id="95" dur="290">
                                          <p:stCondLst>
                                            <p:cond delay="0"/>
                                          </p:stCondLst>
                                        </p:cTn>
                                        <p:tgtEl>
                                          <p:spTgt spid="15"/>
                                        </p:tgtEl>
                                      </p:cBhvr>
                                    </p:animEffect>
                                    <p:anim calcmode="lin" valueType="num">
                                      <p:cBhvr>
                                        <p:cTn id="96" dur="911" tmFilter="0,0; 0.14,0.36; 0.43,0.73; 0.71,0.91; 1.0,1.0">
                                          <p:stCondLst>
                                            <p:cond delay="0"/>
                                          </p:stCondLst>
                                        </p:cTn>
                                        <p:tgtEl>
                                          <p:spTgt spid="15"/>
                                        </p:tgtEl>
                                        <p:attrNameLst>
                                          <p:attrName>ppt_x</p:attrName>
                                        </p:attrNameLst>
                                      </p:cBhvr>
                                      <p:tavLst>
                                        <p:tav tm="0">
                                          <p:val>
                                            <p:strVal val="#ppt_x-0.25"/>
                                          </p:val>
                                        </p:tav>
                                        <p:tav tm="100000">
                                          <p:val>
                                            <p:strVal val="#ppt_x"/>
                                          </p:val>
                                        </p:tav>
                                      </p:tavLst>
                                    </p:anim>
                                    <p:anim calcmode="lin" valueType="num">
                                      <p:cBhvr>
                                        <p:cTn id="97" dur="332" tmFilter="0.0,0.0; 0.25,0.07; 0.50,0.2; 0.75,0.467; 1.0,1.0">
                                          <p:stCondLst>
                                            <p:cond delay="0"/>
                                          </p:stCondLst>
                                        </p:cTn>
                                        <p:tgtEl>
                                          <p:spTgt spid="15"/>
                                        </p:tgtEl>
                                        <p:attrNameLst>
                                          <p:attrName>ppt_y</p:attrName>
                                        </p:attrNameLst>
                                      </p:cBhvr>
                                      <p:tavLst>
                                        <p:tav tm="0" fmla="#ppt_y-sin(pi*$)/3">
                                          <p:val>
                                            <p:fltVal val="0.5"/>
                                          </p:val>
                                        </p:tav>
                                        <p:tav tm="100000">
                                          <p:val>
                                            <p:fltVal val="1"/>
                                          </p:val>
                                        </p:tav>
                                      </p:tavLst>
                                    </p:anim>
                                    <p:anim calcmode="lin" valueType="num">
                                      <p:cBhvr>
                                        <p:cTn id="98" dur="332" tmFilter="0, 0; 0.125,0.2665; 0.25,0.4; 0.375,0.465; 0.5,0.5;  0.625,0.535; 0.75,0.6; 0.875,0.7335; 1,1">
                                          <p:stCondLst>
                                            <p:cond delay="332"/>
                                          </p:stCondLst>
                                        </p:cTn>
                                        <p:tgtEl>
                                          <p:spTgt spid="15"/>
                                        </p:tgtEl>
                                        <p:attrNameLst>
                                          <p:attrName>ppt_y</p:attrName>
                                        </p:attrNameLst>
                                      </p:cBhvr>
                                      <p:tavLst>
                                        <p:tav tm="0" fmla="#ppt_y-sin(pi*$)/9">
                                          <p:val>
                                            <p:fltVal val="0"/>
                                          </p:val>
                                        </p:tav>
                                        <p:tav tm="100000">
                                          <p:val>
                                            <p:fltVal val="1"/>
                                          </p:val>
                                        </p:tav>
                                      </p:tavLst>
                                    </p:anim>
                                    <p:anim calcmode="lin" valueType="num">
                                      <p:cBhvr>
                                        <p:cTn id="99" dur="166" tmFilter="0, 0; 0.125,0.2665; 0.25,0.4; 0.375,0.465; 0.5,0.5;  0.625,0.535; 0.75,0.6; 0.875,0.7335; 1,1">
                                          <p:stCondLst>
                                            <p:cond delay="662"/>
                                          </p:stCondLst>
                                        </p:cTn>
                                        <p:tgtEl>
                                          <p:spTgt spid="15"/>
                                        </p:tgtEl>
                                        <p:attrNameLst>
                                          <p:attrName>ppt_y</p:attrName>
                                        </p:attrNameLst>
                                      </p:cBhvr>
                                      <p:tavLst>
                                        <p:tav tm="0" fmla="#ppt_y-sin(pi*$)/27">
                                          <p:val>
                                            <p:fltVal val="0"/>
                                          </p:val>
                                        </p:tav>
                                        <p:tav tm="100000">
                                          <p:val>
                                            <p:fltVal val="1"/>
                                          </p:val>
                                        </p:tav>
                                      </p:tavLst>
                                    </p:anim>
                                    <p:anim calcmode="lin" valueType="num">
                                      <p:cBhvr>
                                        <p:cTn id="100" dur="82" tmFilter="0, 0; 0.125,0.2665; 0.25,0.4; 0.375,0.465; 0.5,0.5;  0.625,0.535; 0.75,0.6; 0.875,0.7335; 1,1">
                                          <p:stCondLst>
                                            <p:cond delay="828"/>
                                          </p:stCondLst>
                                        </p:cTn>
                                        <p:tgtEl>
                                          <p:spTgt spid="15"/>
                                        </p:tgtEl>
                                        <p:attrNameLst>
                                          <p:attrName>ppt_y</p:attrName>
                                        </p:attrNameLst>
                                      </p:cBhvr>
                                      <p:tavLst>
                                        <p:tav tm="0" fmla="#ppt_y-sin(pi*$)/81">
                                          <p:val>
                                            <p:fltVal val="0"/>
                                          </p:val>
                                        </p:tav>
                                        <p:tav tm="100000">
                                          <p:val>
                                            <p:fltVal val="1"/>
                                          </p:val>
                                        </p:tav>
                                      </p:tavLst>
                                    </p:anim>
                                    <p:animScale>
                                      <p:cBhvr>
                                        <p:cTn id="101" dur="13">
                                          <p:stCondLst>
                                            <p:cond delay="325"/>
                                          </p:stCondLst>
                                        </p:cTn>
                                        <p:tgtEl>
                                          <p:spTgt spid="15"/>
                                        </p:tgtEl>
                                      </p:cBhvr>
                                      <p:to x="100000" y="60000"/>
                                    </p:animScale>
                                    <p:animScale>
                                      <p:cBhvr>
                                        <p:cTn id="102" dur="83" decel="50000">
                                          <p:stCondLst>
                                            <p:cond delay="338"/>
                                          </p:stCondLst>
                                        </p:cTn>
                                        <p:tgtEl>
                                          <p:spTgt spid="15"/>
                                        </p:tgtEl>
                                      </p:cBhvr>
                                      <p:to x="100000" y="100000"/>
                                    </p:animScale>
                                    <p:animScale>
                                      <p:cBhvr>
                                        <p:cTn id="103" dur="13">
                                          <p:stCondLst>
                                            <p:cond delay="656"/>
                                          </p:stCondLst>
                                        </p:cTn>
                                        <p:tgtEl>
                                          <p:spTgt spid="15"/>
                                        </p:tgtEl>
                                      </p:cBhvr>
                                      <p:to x="100000" y="80000"/>
                                    </p:animScale>
                                    <p:animScale>
                                      <p:cBhvr>
                                        <p:cTn id="104" dur="83" decel="50000">
                                          <p:stCondLst>
                                            <p:cond delay="669"/>
                                          </p:stCondLst>
                                        </p:cTn>
                                        <p:tgtEl>
                                          <p:spTgt spid="15"/>
                                        </p:tgtEl>
                                      </p:cBhvr>
                                      <p:to x="100000" y="100000"/>
                                    </p:animScale>
                                    <p:animScale>
                                      <p:cBhvr>
                                        <p:cTn id="105" dur="13">
                                          <p:stCondLst>
                                            <p:cond delay="821"/>
                                          </p:stCondLst>
                                        </p:cTn>
                                        <p:tgtEl>
                                          <p:spTgt spid="15"/>
                                        </p:tgtEl>
                                      </p:cBhvr>
                                      <p:to x="100000" y="90000"/>
                                    </p:animScale>
                                    <p:animScale>
                                      <p:cBhvr>
                                        <p:cTn id="106" dur="83" decel="50000">
                                          <p:stCondLst>
                                            <p:cond delay="834"/>
                                          </p:stCondLst>
                                        </p:cTn>
                                        <p:tgtEl>
                                          <p:spTgt spid="15"/>
                                        </p:tgtEl>
                                      </p:cBhvr>
                                      <p:to x="100000" y="100000"/>
                                    </p:animScale>
                                    <p:animScale>
                                      <p:cBhvr>
                                        <p:cTn id="107" dur="13">
                                          <p:stCondLst>
                                            <p:cond delay="904"/>
                                          </p:stCondLst>
                                        </p:cTn>
                                        <p:tgtEl>
                                          <p:spTgt spid="15"/>
                                        </p:tgtEl>
                                      </p:cBhvr>
                                      <p:to x="100000" y="95000"/>
                                    </p:animScale>
                                    <p:animScale>
                                      <p:cBhvr>
                                        <p:cTn id="108" dur="83" decel="50000">
                                          <p:stCondLst>
                                            <p:cond delay="917"/>
                                          </p:stCondLst>
                                        </p:cTn>
                                        <p:tgtEl>
                                          <p:spTgt spid="15"/>
                                        </p:tgtEl>
                                      </p:cBhvr>
                                      <p:to x="100000" y="100000"/>
                                    </p:animScale>
                                  </p:childTnLst>
                                </p:cTn>
                              </p:par>
                              <p:par>
                                <p:cTn id="109" presetID="26" presetClass="entr" presetSubtype="0" fill="hold" grpId="0" nodeType="withEffect">
                                  <p:stCondLst>
                                    <p:cond delay="0"/>
                                  </p:stCondLst>
                                  <p:childTnLst>
                                    <p:set>
                                      <p:cBhvr>
                                        <p:cTn id="110" dur="1" fill="hold">
                                          <p:stCondLst>
                                            <p:cond delay="0"/>
                                          </p:stCondLst>
                                        </p:cTn>
                                        <p:tgtEl>
                                          <p:spTgt spid="27"/>
                                        </p:tgtEl>
                                        <p:attrNameLst>
                                          <p:attrName>style.visibility</p:attrName>
                                        </p:attrNameLst>
                                      </p:cBhvr>
                                      <p:to>
                                        <p:strVal val="visible"/>
                                      </p:to>
                                    </p:set>
                                    <p:animEffect transition="in" filter="wipe(down)">
                                      <p:cBhvr>
                                        <p:cTn id="111" dur="290">
                                          <p:stCondLst>
                                            <p:cond delay="0"/>
                                          </p:stCondLst>
                                        </p:cTn>
                                        <p:tgtEl>
                                          <p:spTgt spid="27"/>
                                        </p:tgtEl>
                                      </p:cBhvr>
                                    </p:animEffect>
                                    <p:anim calcmode="lin" valueType="num">
                                      <p:cBhvr>
                                        <p:cTn id="112" dur="911" tmFilter="0,0; 0.14,0.36; 0.43,0.73; 0.71,0.91; 1.0,1.0">
                                          <p:stCondLst>
                                            <p:cond delay="0"/>
                                          </p:stCondLst>
                                        </p:cTn>
                                        <p:tgtEl>
                                          <p:spTgt spid="27"/>
                                        </p:tgtEl>
                                        <p:attrNameLst>
                                          <p:attrName>ppt_x</p:attrName>
                                        </p:attrNameLst>
                                      </p:cBhvr>
                                      <p:tavLst>
                                        <p:tav tm="0">
                                          <p:val>
                                            <p:strVal val="#ppt_x-0.25"/>
                                          </p:val>
                                        </p:tav>
                                        <p:tav tm="100000">
                                          <p:val>
                                            <p:strVal val="#ppt_x"/>
                                          </p:val>
                                        </p:tav>
                                      </p:tavLst>
                                    </p:anim>
                                    <p:anim calcmode="lin" valueType="num">
                                      <p:cBhvr>
                                        <p:cTn id="113" dur="332" tmFilter="0.0,0.0; 0.25,0.07; 0.50,0.2; 0.75,0.467; 1.0,1.0">
                                          <p:stCondLst>
                                            <p:cond delay="0"/>
                                          </p:stCondLst>
                                        </p:cTn>
                                        <p:tgtEl>
                                          <p:spTgt spid="27"/>
                                        </p:tgtEl>
                                        <p:attrNameLst>
                                          <p:attrName>ppt_y</p:attrName>
                                        </p:attrNameLst>
                                      </p:cBhvr>
                                      <p:tavLst>
                                        <p:tav tm="0" fmla="#ppt_y-sin(pi*$)/3">
                                          <p:val>
                                            <p:fltVal val="0.5"/>
                                          </p:val>
                                        </p:tav>
                                        <p:tav tm="100000">
                                          <p:val>
                                            <p:fltVal val="1"/>
                                          </p:val>
                                        </p:tav>
                                      </p:tavLst>
                                    </p:anim>
                                    <p:anim calcmode="lin" valueType="num">
                                      <p:cBhvr>
                                        <p:cTn id="114" dur="332" tmFilter="0, 0; 0.125,0.2665; 0.25,0.4; 0.375,0.465; 0.5,0.5;  0.625,0.535; 0.75,0.6; 0.875,0.7335; 1,1">
                                          <p:stCondLst>
                                            <p:cond delay="332"/>
                                          </p:stCondLst>
                                        </p:cTn>
                                        <p:tgtEl>
                                          <p:spTgt spid="27"/>
                                        </p:tgtEl>
                                        <p:attrNameLst>
                                          <p:attrName>ppt_y</p:attrName>
                                        </p:attrNameLst>
                                      </p:cBhvr>
                                      <p:tavLst>
                                        <p:tav tm="0" fmla="#ppt_y-sin(pi*$)/9">
                                          <p:val>
                                            <p:fltVal val="0"/>
                                          </p:val>
                                        </p:tav>
                                        <p:tav tm="100000">
                                          <p:val>
                                            <p:fltVal val="1"/>
                                          </p:val>
                                        </p:tav>
                                      </p:tavLst>
                                    </p:anim>
                                    <p:anim calcmode="lin" valueType="num">
                                      <p:cBhvr>
                                        <p:cTn id="115" dur="166" tmFilter="0, 0; 0.125,0.2665; 0.25,0.4; 0.375,0.465; 0.5,0.5;  0.625,0.535; 0.75,0.6; 0.875,0.7335; 1,1">
                                          <p:stCondLst>
                                            <p:cond delay="662"/>
                                          </p:stCondLst>
                                        </p:cTn>
                                        <p:tgtEl>
                                          <p:spTgt spid="27"/>
                                        </p:tgtEl>
                                        <p:attrNameLst>
                                          <p:attrName>ppt_y</p:attrName>
                                        </p:attrNameLst>
                                      </p:cBhvr>
                                      <p:tavLst>
                                        <p:tav tm="0" fmla="#ppt_y-sin(pi*$)/27">
                                          <p:val>
                                            <p:fltVal val="0"/>
                                          </p:val>
                                        </p:tav>
                                        <p:tav tm="100000">
                                          <p:val>
                                            <p:fltVal val="1"/>
                                          </p:val>
                                        </p:tav>
                                      </p:tavLst>
                                    </p:anim>
                                    <p:anim calcmode="lin" valueType="num">
                                      <p:cBhvr>
                                        <p:cTn id="116" dur="82" tmFilter="0, 0; 0.125,0.2665; 0.25,0.4; 0.375,0.465; 0.5,0.5;  0.625,0.535; 0.75,0.6; 0.875,0.7335; 1,1">
                                          <p:stCondLst>
                                            <p:cond delay="828"/>
                                          </p:stCondLst>
                                        </p:cTn>
                                        <p:tgtEl>
                                          <p:spTgt spid="27"/>
                                        </p:tgtEl>
                                        <p:attrNameLst>
                                          <p:attrName>ppt_y</p:attrName>
                                        </p:attrNameLst>
                                      </p:cBhvr>
                                      <p:tavLst>
                                        <p:tav tm="0" fmla="#ppt_y-sin(pi*$)/81">
                                          <p:val>
                                            <p:fltVal val="0"/>
                                          </p:val>
                                        </p:tav>
                                        <p:tav tm="100000">
                                          <p:val>
                                            <p:fltVal val="1"/>
                                          </p:val>
                                        </p:tav>
                                      </p:tavLst>
                                    </p:anim>
                                    <p:animScale>
                                      <p:cBhvr>
                                        <p:cTn id="117" dur="13">
                                          <p:stCondLst>
                                            <p:cond delay="325"/>
                                          </p:stCondLst>
                                        </p:cTn>
                                        <p:tgtEl>
                                          <p:spTgt spid="27"/>
                                        </p:tgtEl>
                                      </p:cBhvr>
                                      <p:to x="100000" y="60000"/>
                                    </p:animScale>
                                    <p:animScale>
                                      <p:cBhvr>
                                        <p:cTn id="118" dur="83" decel="50000">
                                          <p:stCondLst>
                                            <p:cond delay="338"/>
                                          </p:stCondLst>
                                        </p:cTn>
                                        <p:tgtEl>
                                          <p:spTgt spid="27"/>
                                        </p:tgtEl>
                                      </p:cBhvr>
                                      <p:to x="100000" y="100000"/>
                                    </p:animScale>
                                    <p:animScale>
                                      <p:cBhvr>
                                        <p:cTn id="119" dur="13">
                                          <p:stCondLst>
                                            <p:cond delay="656"/>
                                          </p:stCondLst>
                                        </p:cTn>
                                        <p:tgtEl>
                                          <p:spTgt spid="27"/>
                                        </p:tgtEl>
                                      </p:cBhvr>
                                      <p:to x="100000" y="80000"/>
                                    </p:animScale>
                                    <p:animScale>
                                      <p:cBhvr>
                                        <p:cTn id="120" dur="83" decel="50000">
                                          <p:stCondLst>
                                            <p:cond delay="669"/>
                                          </p:stCondLst>
                                        </p:cTn>
                                        <p:tgtEl>
                                          <p:spTgt spid="27"/>
                                        </p:tgtEl>
                                      </p:cBhvr>
                                      <p:to x="100000" y="100000"/>
                                    </p:animScale>
                                    <p:animScale>
                                      <p:cBhvr>
                                        <p:cTn id="121" dur="13">
                                          <p:stCondLst>
                                            <p:cond delay="821"/>
                                          </p:stCondLst>
                                        </p:cTn>
                                        <p:tgtEl>
                                          <p:spTgt spid="27"/>
                                        </p:tgtEl>
                                      </p:cBhvr>
                                      <p:to x="100000" y="90000"/>
                                    </p:animScale>
                                    <p:animScale>
                                      <p:cBhvr>
                                        <p:cTn id="122" dur="83" decel="50000">
                                          <p:stCondLst>
                                            <p:cond delay="834"/>
                                          </p:stCondLst>
                                        </p:cTn>
                                        <p:tgtEl>
                                          <p:spTgt spid="27"/>
                                        </p:tgtEl>
                                      </p:cBhvr>
                                      <p:to x="100000" y="100000"/>
                                    </p:animScale>
                                    <p:animScale>
                                      <p:cBhvr>
                                        <p:cTn id="123" dur="13">
                                          <p:stCondLst>
                                            <p:cond delay="904"/>
                                          </p:stCondLst>
                                        </p:cTn>
                                        <p:tgtEl>
                                          <p:spTgt spid="27"/>
                                        </p:tgtEl>
                                      </p:cBhvr>
                                      <p:to x="100000" y="95000"/>
                                    </p:animScale>
                                    <p:animScale>
                                      <p:cBhvr>
                                        <p:cTn id="124" dur="83" decel="50000">
                                          <p:stCondLst>
                                            <p:cond delay="917"/>
                                          </p:stCondLst>
                                        </p:cTn>
                                        <p:tgtEl>
                                          <p:spTgt spid="27"/>
                                        </p:tgtEl>
                                      </p:cBhvr>
                                      <p:to x="100000" y="100000"/>
                                    </p:animScale>
                                  </p:childTnLst>
                                </p:cTn>
                              </p:par>
                              <p:par>
                                <p:cTn id="125" presetID="26" presetClass="entr" presetSubtype="0" fill="hold" grpId="0" nodeType="withEffect">
                                  <p:stCondLst>
                                    <p:cond delay="0"/>
                                  </p:stCondLst>
                                  <p:childTnLst>
                                    <p:set>
                                      <p:cBhvr>
                                        <p:cTn id="126" dur="1" fill="hold">
                                          <p:stCondLst>
                                            <p:cond delay="0"/>
                                          </p:stCondLst>
                                        </p:cTn>
                                        <p:tgtEl>
                                          <p:spTgt spid="17"/>
                                        </p:tgtEl>
                                        <p:attrNameLst>
                                          <p:attrName>style.visibility</p:attrName>
                                        </p:attrNameLst>
                                      </p:cBhvr>
                                      <p:to>
                                        <p:strVal val="visible"/>
                                      </p:to>
                                    </p:set>
                                    <p:animEffect transition="in" filter="wipe(down)">
                                      <p:cBhvr>
                                        <p:cTn id="127" dur="290">
                                          <p:stCondLst>
                                            <p:cond delay="0"/>
                                          </p:stCondLst>
                                        </p:cTn>
                                        <p:tgtEl>
                                          <p:spTgt spid="17"/>
                                        </p:tgtEl>
                                      </p:cBhvr>
                                    </p:animEffect>
                                    <p:anim calcmode="lin" valueType="num">
                                      <p:cBhvr>
                                        <p:cTn id="128" dur="911" tmFilter="0,0; 0.14,0.36; 0.43,0.73; 0.71,0.91; 1.0,1.0">
                                          <p:stCondLst>
                                            <p:cond delay="0"/>
                                          </p:stCondLst>
                                        </p:cTn>
                                        <p:tgtEl>
                                          <p:spTgt spid="17"/>
                                        </p:tgtEl>
                                        <p:attrNameLst>
                                          <p:attrName>ppt_x</p:attrName>
                                        </p:attrNameLst>
                                      </p:cBhvr>
                                      <p:tavLst>
                                        <p:tav tm="0">
                                          <p:val>
                                            <p:strVal val="#ppt_x-0.25"/>
                                          </p:val>
                                        </p:tav>
                                        <p:tav tm="100000">
                                          <p:val>
                                            <p:strVal val="#ppt_x"/>
                                          </p:val>
                                        </p:tav>
                                      </p:tavLst>
                                    </p:anim>
                                    <p:anim calcmode="lin" valueType="num">
                                      <p:cBhvr>
                                        <p:cTn id="129" dur="332" tmFilter="0.0,0.0; 0.25,0.07; 0.50,0.2; 0.75,0.467; 1.0,1.0">
                                          <p:stCondLst>
                                            <p:cond delay="0"/>
                                          </p:stCondLst>
                                        </p:cTn>
                                        <p:tgtEl>
                                          <p:spTgt spid="17"/>
                                        </p:tgtEl>
                                        <p:attrNameLst>
                                          <p:attrName>ppt_y</p:attrName>
                                        </p:attrNameLst>
                                      </p:cBhvr>
                                      <p:tavLst>
                                        <p:tav tm="0" fmla="#ppt_y-sin(pi*$)/3">
                                          <p:val>
                                            <p:fltVal val="0.5"/>
                                          </p:val>
                                        </p:tav>
                                        <p:tav tm="100000">
                                          <p:val>
                                            <p:fltVal val="1"/>
                                          </p:val>
                                        </p:tav>
                                      </p:tavLst>
                                    </p:anim>
                                    <p:anim calcmode="lin" valueType="num">
                                      <p:cBhvr>
                                        <p:cTn id="130" dur="332" tmFilter="0, 0; 0.125,0.2665; 0.25,0.4; 0.375,0.465; 0.5,0.5;  0.625,0.535; 0.75,0.6; 0.875,0.7335; 1,1">
                                          <p:stCondLst>
                                            <p:cond delay="332"/>
                                          </p:stCondLst>
                                        </p:cTn>
                                        <p:tgtEl>
                                          <p:spTgt spid="17"/>
                                        </p:tgtEl>
                                        <p:attrNameLst>
                                          <p:attrName>ppt_y</p:attrName>
                                        </p:attrNameLst>
                                      </p:cBhvr>
                                      <p:tavLst>
                                        <p:tav tm="0" fmla="#ppt_y-sin(pi*$)/9">
                                          <p:val>
                                            <p:fltVal val="0"/>
                                          </p:val>
                                        </p:tav>
                                        <p:tav tm="100000">
                                          <p:val>
                                            <p:fltVal val="1"/>
                                          </p:val>
                                        </p:tav>
                                      </p:tavLst>
                                    </p:anim>
                                    <p:anim calcmode="lin" valueType="num">
                                      <p:cBhvr>
                                        <p:cTn id="131" dur="166" tmFilter="0, 0; 0.125,0.2665; 0.25,0.4; 0.375,0.465; 0.5,0.5;  0.625,0.535; 0.75,0.6; 0.875,0.7335; 1,1">
                                          <p:stCondLst>
                                            <p:cond delay="662"/>
                                          </p:stCondLst>
                                        </p:cTn>
                                        <p:tgtEl>
                                          <p:spTgt spid="17"/>
                                        </p:tgtEl>
                                        <p:attrNameLst>
                                          <p:attrName>ppt_y</p:attrName>
                                        </p:attrNameLst>
                                      </p:cBhvr>
                                      <p:tavLst>
                                        <p:tav tm="0" fmla="#ppt_y-sin(pi*$)/27">
                                          <p:val>
                                            <p:fltVal val="0"/>
                                          </p:val>
                                        </p:tav>
                                        <p:tav tm="100000">
                                          <p:val>
                                            <p:fltVal val="1"/>
                                          </p:val>
                                        </p:tav>
                                      </p:tavLst>
                                    </p:anim>
                                    <p:anim calcmode="lin" valueType="num">
                                      <p:cBhvr>
                                        <p:cTn id="132" dur="82" tmFilter="0, 0; 0.125,0.2665; 0.25,0.4; 0.375,0.465; 0.5,0.5;  0.625,0.535; 0.75,0.6; 0.875,0.7335; 1,1">
                                          <p:stCondLst>
                                            <p:cond delay="828"/>
                                          </p:stCondLst>
                                        </p:cTn>
                                        <p:tgtEl>
                                          <p:spTgt spid="17"/>
                                        </p:tgtEl>
                                        <p:attrNameLst>
                                          <p:attrName>ppt_y</p:attrName>
                                        </p:attrNameLst>
                                      </p:cBhvr>
                                      <p:tavLst>
                                        <p:tav tm="0" fmla="#ppt_y-sin(pi*$)/81">
                                          <p:val>
                                            <p:fltVal val="0"/>
                                          </p:val>
                                        </p:tav>
                                        <p:tav tm="100000">
                                          <p:val>
                                            <p:fltVal val="1"/>
                                          </p:val>
                                        </p:tav>
                                      </p:tavLst>
                                    </p:anim>
                                    <p:animScale>
                                      <p:cBhvr>
                                        <p:cTn id="133" dur="13">
                                          <p:stCondLst>
                                            <p:cond delay="325"/>
                                          </p:stCondLst>
                                        </p:cTn>
                                        <p:tgtEl>
                                          <p:spTgt spid="17"/>
                                        </p:tgtEl>
                                      </p:cBhvr>
                                      <p:to x="100000" y="60000"/>
                                    </p:animScale>
                                    <p:animScale>
                                      <p:cBhvr>
                                        <p:cTn id="134" dur="83" decel="50000">
                                          <p:stCondLst>
                                            <p:cond delay="338"/>
                                          </p:stCondLst>
                                        </p:cTn>
                                        <p:tgtEl>
                                          <p:spTgt spid="17"/>
                                        </p:tgtEl>
                                      </p:cBhvr>
                                      <p:to x="100000" y="100000"/>
                                    </p:animScale>
                                    <p:animScale>
                                      <p:cBhvr>
                                        <p:cTn id="135" dur="13">
                                          <p:stCondLst>
                                            <p:cond delay="656"/>
                                          </p:stCondLst>
                                        </p:cTn>
                                        <p:tgtEl>
                                          <p:spTgt spid="17"/>
                                        </p:tgtEl>
                                      </p:cBhvr>
                                      <p:to x="100000" y="80000"/>
                                    </p:animScale>
                                    <p:animScale>
                                      <p:cBhvr>
                                        <p:cTn id="136" dur="83" decel="50000">
                                          <p:stCondLst>
                                            <p:cond delay="669"/>
                                          </p:stCondLst>
                                        </p:cTn>
                                        <p:tgtEl>
                                          <p:spTgt spid="17"/>
                                        </p:tgtEl>
                                      </p:cBhvr>
                                      <p:to x="100000" y="100000"/>
                                    </p:animScale>
                                    <p:animScale>
                                      <p:cBhvr>
                                        <p:cTn id="137" dur="13">
                                          <p:stCondLst>
                                            <p:cond delay="821"/>
                                          </p:stCondLst>
                                        </p:cTn>
                                        <p:tgtEl>
                                          <p:spTgt spid="17"/>
                                        </p:tgtEl>
                                      </p:cBhvr>
                                      <p:to x="100000" y="90000"/>
                                    </p:animScale>
                                    <p:animScale>
                                      <p:cBhvr>
                                        <p:cTn id="138" dur="83" decel="50000">
                                          <p:stCondLst>
                                            <p:cond delay="834"/>
                                          </p:stCondLst>
                                        </p:cTn>
                                        <p:tgtEl>
                                          <p:spTgt spid="17"/>
                                        </p:tgtEl>
                                      </p:cBhvr>
                                      <p:to x="100000" y="100000"/>
                                    </p:animScale>
                                    <p:animScale>
                                      <p:cBhvr>
                                        <p:cTn id="139" dur="13">
                                          <p:stCondLst>
                                            <p:cond delay="904"/>
                                          </p:stCondLst>
                                        </p:cTn>
                                        <p:tgtEl>
                                          <p:spTgt spid="17"/>
                                        </p:tgtEl>
                                      </p:cBhvr>
                                      <p:to x="100000" y="95000"/>
                                    </p:animScale>
                                    <p:animScale>
                                      <p:cBhvr>
                                        <p:cTn id="140" dur="83" decel="50000">
                                          <p:stCondLst>
                                            <p:cond delay="917"/>
                                          </p:stCondLst>
                                        </p:cTn>
                                        <p:tgtEl>
                                          <p:spTgt spid="17"/>
                                        </p:tgtEl>
                                      </p:cBhvr>
                                      <p:to x="100000" y="100000"/>
                                    </p:animScale>
                                  </p:childTnLst>
                                </p:cTn>
                              </p:par>
                            </p:childTnLst>
                          </p:cTn>
                        </p:par>
                        <p:par>
                          <p:cTn id="141" fill="hold">
                            <p:stCondLst>
                              <p:cond delay="2700"/>
                            </p:stCondLst>
                            <p:childTnLst>
                              <p:par>
                                <p:cTn id="142" presetID="31" presetClass="entr" presetSubtype="0" fill="hold" nodeType="afterEffect">
                                  <p:stCondLst>
                                    <p:cond delay="0"/>
                                  </p:stCondLst>
                                  <p:childTnLst>
                                    <p:set>
                                      <p:cBhvr>
                                        <p:cTn id="143" dur="1" fill="hold">
                                          <p:stCondLst>
                                            <p:cond delay="0"/>
                                          </p:stCondLst>
                                        </p:cTn>
                                        <p:tgtEl>
                                          <p:spTgt spid="23"/>
                                        </p:tgtEl>
                                        <p:attrNameLst>
                                          <p:attrName>style.visibility</p:attrName>
                                        </p:attrNameLst>
                                      </p:cBhvr>
                                      <p:to>
                                        <p:strVal val="visible"/>
                                      </p:to>
                                    </p:set>
                                    <p:anim calcmode="lin" valueType="num">
                                      <p:cBhvr>
                                        <p:cTn id="144" dur="700" fill="hold"/>
                                        <p:tgtEl>
                                          <p:spTgt spid="23"/>
                                        </p:tgtEl>
                                        <p:attrNameLst>
                                          <p:attrName>ppt_w</p:attrName>
                                        </p:attrNameLst>
                                      </p:cBhvr>
                                      <p:tavLst>
                                        <p:tav tm="0">
                                          <p:val>
                                            <p:fltVal val="0"/>
                                          </p:val>
                                        </p:tav>
                                        <p:tav tm="100000">
                                          <p:val>
                                            <p:strVal val="#ppt_w"/>
                                          </p:val>
                                        </p:tav>
                                      </p:tavLst>
                                    </p:anim>
                                    <p:anim calcmode="lin" valueType="num">
                                      <p:cBhvr>
                                        <p:cTn id="145" dur="700" fill="hold"/>
                                        <p:tgtEl>
                                          <p:spTgt spid="23"/>
                                        </p:tgtEl>
                                        <p:attrNameLst>
                                          <p:attrName>ppt_h</p:attrName>
                                        </p:attrNameLst>
                                      </p:cBhvr>
                                      <p:tavLst>
                                        <p:tav tm="0">
                                          <p:val>
                                            <p:fltVal val="0"/>
                                          </p:val>
                                        </p:tav>
                                        <p:tav tm="100000">
                                          <p:val>
                                            <p:strVal val="#ppt_h"/>
                                          </p:val>
                                        </p:tav>
                                      </p:tavLst>
                                    </p:anim>
                                    <p:anim calcmode="lin" valueType="num">
                                      <p:cBhvr>
                                        <p:cTn id="146" dur="700" fill="hold"/>
                                        <p:tgtEl>
                                          <p:spTgt spid="23"/>
                                        </p:tgtEl>
                                        <p:attrNameLst>
                                          <p:attrName>style.rotation</p:attrName>
                                        </p:attrNameLst>
                                      </p:cBhvr>
                                      <p:tavLst>
                                        <p:tav tm="0">
                                          <p:val>
                                            <p:fltVal val="90"/>
                                          </p:val>
                                        </p:tav>
                                        <p:tav tm="100000">
                                          <p:val>
                                            <p:fltVal val="0"/>
                                          </p:val>
                                        </p:tav>
                                      </p:tavLst>
                                    </p:anim>
                                    <p:animEffect transition="in" filter="fade">
                                      <p:cBhvr>
                                        <p:cTn id="147" dur="700"/>
                                        <p:tgtEl>
                                          <p:spTgt spid="23"/>
                                        </p:tgtEl>
                                      </p:cBhvr>
                                    </p:animEffect>
                                  </p:childTnLst>
                                </p:cTn>
                              </p:par>
                            </p:childTnLst>
                          </p:cTn>
                        </p:par>
                        <p:par>
                          <p:cTn id="148" fill="hold">
                            <p:stCondLst>
                              <p:cond delay="3400"/>
                            </p:stCondLst>
                            <p:childTnLst>
                              <p:par>
                                <p:cTn id="149" presetID="26" presetClass="entr" presetSubtype="0" fill="hold" grpId="0" nodeType="afterEffect">
                                  <p:stCondLst>
                                    <p:cond delay="0"/>
                                  </p:stCondLst>
                                  <p:childTnLst>
                                    <p:set>
                                      <p:cBhvr>
                                        <p:cTn id="150" dur="1" fill="hold">
                                          <p:stCondLst>
                                            <p:cond delay="0"/>
                                          </p:stCondLst>
                                        </p:cTn>
                                        <p:tgtEl>
                                          <p:spTgt spid="13"/>
                                        </p:tgtEl>
                                        <p:attrNameLst>
                                          <p:attrName>style.visibility</p:attrName>
                                        </p:attrNameLst>
                                      </p:cBhvr>
                                      <p:to>
                                        <p:strVal val="visible"/>
                                      </p:to>
                                    </p:set>
                                    <p:animEffect transition="in" filter="wipe(down)">
                                      <p:cBhvr>
                                        <p:cTn id="151" dur="290">
                                          <p:stCondLst>
                                            <p:cond delay="0"/>
                                          </p:stCondLst>
                                        </p:cTn>
                                        <p:tgtEl>
                                          <p:spTgt spid="13"/>
                                        </p:tgtEl>
                                      </p:cBhvr>
                                    </p:animEffect>
                                    <p:anim calcmode="lin" valueType="num">
                                      <p:cBhvr>
                                        <p:cTn id="152" dur="911" tmFilter="0,0; 0.14,0.36; 0.43,0.73; 0.71,0.91; 1.0,1.0">
                                          <p:stCondLst>
                                            <p:cond delay="0"/>
                                          </p:stCondLst>
                                        </p:cTn>
                                        <p:tgtEl>
                                          <p:spTgt spid="13"/>
                                        </p:tgtEl>
                                        <p:attrNameLst>
                                          <p:attrName>ppt_x</p:attrName>
                                        </p:attrNameLst>
                                      </p:cBhvr>
                                      <p:tavLst>
                                        <p:tav tm="0">
                                          <p:val>
                                            <p:strVal val="#ppt_x-0.25"/>
                                          </p:val>
                                        </p:tav>
                                        <p:tav tm="100000">
                                          <p:val>
                                            <p:strVal val="#ppt_x"/>
                                          </p:val>
                                        </p:tav>
                                      </p:tavLst>
                                    </p:anim>
                                    <p:anim calcmode="lin" valueType="num">
                                      <p:cBhvr>
                                        <p:cTn id="153" dur="332" tmFilter="0.0,0.0; 0.25,0.07; 0.50,0.2; 0.75,0.467; 1.0,1.0">
                                          <p:stCondLst>
                                            <p:cond delay="0"/>
                                          </p:stCondLst>
                                        </p:cTn>
                                        <p:tgtEl>
                                          <p:spTgt spid="13"/>
                                        </p:tgtEl>
                                        <p:attrNameLst>
                                          <p:attrName>ppt_y</p:attrName>
                                        </p:attrNameLst>
                                      </p:cBhvr>
                                      <p:tavLst>
                                        <p:tav tm="0" fmla="#ppt_y-sin(pi*$)/3">
                                          <p:val>
                                            <p:fltVal val="0.5"/>
                                          </p:val>
                                        </p:tav>
                                        <p:tav tm="100000">
                                          <p:val>
                                            <p:fltVal val="1"/>
                                          </p:val>
                                        </p:tav>
                                      </p:tavLst>
                                    </p:anim>
                                    <p:anim calcmode="lin" valueType="num">
                                      <p:cBhvr>
                                        <p:cTn id="154" dur="332" tmFilter="0, 0; 0.125,0.2665; 0.25,0.4; 0.375,0.465; 0.5,0.5;  0.625,0.535; 0.75,0.6; 0.875,0.7335; 1,1">
                                          <p:stCondLst>
                                            <p:cond delay="332"/>
                                          </p:stCondLst>
                                        </p:cTn>
                                        <p:tgtEl>
                                          <p:spTgt spid="13"/>
                                        </p:tgtEl>
                                        <p:attrNameLst>
                                          <p:attrName>ppt_y</p:attrName>
                                        </p:attrNameLst>
                                      </p:cBhvr>
                                      <p:tavLst>
                                        <p:tav tm="0" fmla="#ppt_y-sin(pi*$)/9">
                                          <p:val>
                                            <p:fltVal val="0"/>
                                          </p:val>
                                        </p:tav>
                                        <p:tav tm="100000">
                                          <p:val>
                                            <p:fltVal val="1"/>
                                          </p:val>
                                        </p:tav>
                                      </p:tavLst>
                                    </p:anim>
                                    <p:anim calcmode="lin" valueType="num">
                                      <p:cBhvr>
                                        <p:cTn id="155" dur="166" tmFilter="0, 0; 0.125,0.2665; 0.25,0.4; 0.375,0.465; 0.5,0.5;  0.625,0.535; 0.75,0.6; 0.875,0.7335; 1,1">
                                          <p:stCondLst>
                                            <p:cond delay="662"/>
                                          </p:stCondLst>
                                        </p:cTn>
                                        <p:tgtEl>
                                          <p:spTgt spid="13"/>
                                        </p:tgtEl>
                                        <p:attrNameLst>
                                          <p:attrName>ppt_y</p:attrName>
                                        </p:attrNameLst>
                                      </p:cBhvr>
                                      <p:tavLst>
                                        <p:tav tm="0" fmla="#ppt_y-sin(pi*$)/27">
                                          <p:val>
                                            <p:fltVal val="0"/>
                                          </p:val>
                                        </p:tav>
                                        <p:tav tm="100000">
                                          <p:val>
                                            <p:fltVal val="1"/>
                                          </p:val>
                                        </p:tav>
                                      </p:tavLst>
                                    </p:anim>
                                    <p:anim calcmode="lin" valueType="num">
                                      <p:cBhvr>
                                        <p:cTn id="156" dur="82" tmFilter="0, 0; 0.125,0.2665; 0.25,0.4; 0.375,0.465; 0.5,0.5;  0.625,0.535; 0.75,0.6; 0.875,0.7335; 1,1">
                                          <p:stCondLst>
                                            <p:cond delay="828"/>
                                          </p:stCondLst>
                                        </p:cTn>
                                        <p:tgtEl>
                                          <p:spTgt spid="13"/>
                                        </p:tgtEl>
                                        <p:attrNameLst>
                                          <p:attrName>ppt_y</p:attrName>
                                        </p:attrNameLst>
                                      </p:cBhvr>
                                      <p:tavLst>
                                        <p:tav tm="0" fmla="#ppt_y-sin(pi*$)/81">
                                          <p:val>
                                            <p:fltVal val="0"/>
                                          </p:val>
                                        </p:tav>
                                        <p:tav tm="100000">
                                          <p:val>
                                            <p:fltVal val="1"/>
                                          </p:val>
                                        </p:tav>
                                      </p:tavLst>
                                    </p:anim>
                                    <p:animScale>
                                      <p:cBhvr>
                                        <p:cTn id="157" dur="13">
                                          <p:stCondLst>
                                            <p:cond delay="325"/>
                                          </p:stCondLst>
                                        </p:cTn>
                                        <p:tgtEl>
                                          <p:spTgt spid="13"/>
                                        </p:tgtEl>
                                      </p:cBhvr>
                                      <p:to x="100000" y="60000"/>
                                    </p:animScale>
                                    <p:animScale>
                                      <p:cBhvr>
                                        <p:cTn id="158" dur="83" decel="50000">
                                          <p:stCondLst>
                                            <p:cond delay="338"/>
                                          </p:stCondLst>
                                        </p:cTn>
                                        <p:tgtEl>
                                          <p:spTgt spid="13"/>
                                        </p:tgtEl>
                                      </p:cBhvr>
                                      <p:to x="100000" y="100000"/>
                                    </p:animScale>
                                    <p:animScale>
                                      <p:cBhvr>
                                        <p:cTn id="159" dur="13">
                                          <p:stCondLst>
                                            <p:cond delay="656"/>
                                          </p:stCondLst>
                                        </p:cTn>
                                        <p:tgtEl>
                                          <p:spTgt spid="13"/>
                                        </p:tgtEl>
                                      </p:cBhvr>
                                      <p:to x="100000" y="80000"/>
                                    </p:animScale>
                                    <p:animScale>
                                      <p:cBhvr>
                                        <p:cTn id="160" dur="83" decel="50000">
                                          <p:stCondLst>
                                            <p:cond delay="669"/>
                                          </p:stCondLst>
                                        </p:cTn>
                                        <p:tgtEl>
                                          <p:spTgt spid="13"/>
                                        </p:tgtEl>
                                      </p:cBhvr>
                                      <p:to x="100000" y="100000"/>
                                    </p:animScale>
                                    <p:animScale>
                                      <p:cBhvr>
                                        <p:cTn id="161" dur="13">
                                          <p:stCondLst>
                                            <p:cond delay="821"/>
                                          </p:stCondLst>
                                        </p:cTn>
                                        <p:tgtEl>
                                          <p:spTgt spid="13"/>
                                        </p:tgtEl>
                                      </p:cBhvr>
                                      <p:to x="100000" y="90000"/>
                                    </p:animScale>
                                    <p:animScale>
                                      <p:cBhvr>
                                        <p:cTn id="162" dur="83" decel="50000">
                                          <p:stCondLst>
                                            <p:cond delay="834"/>
                                          </p:stCondLst>
                                        </p:cTn>
                                        <p:tgtEl>
                                          <p:spTgt spid="13"/>
                                        </p:tgtEl>
                                      </p:cBhvr>
                                      <p:to x="100000" y="100000"/>
                                    </p:animScale>
                                    <p:animScale>
                                      <p:cBhvr>
                                        <p:cTn id="163" dur="13">
                                          <p:stCondLst>
                                            <p:cond delay="904"/>
                                          </p:stCondLst>
                                        </p:cTn>
                                        <p:tgtEl>
                                          <p:spTgt spid="13"/>
                                        </p:tgtEl>
                                      </p:cBhvr>
                                      <p:to x="100000" y="95000"/>
                                    </p:animScale>
                                    <p:animScale>
                                      <p:cBhvr>
                                        <p:cTn id="164" dur="83" decel="50000">
                                          <p:stCondLst>
                                            <p:cond delay="917"/>
                                          </p:stCondLst>
                                        </p:cTn>
                                        <p:tgtEl>
                                          <p:spTgt spid="13"/>
                                        </p:tgtEl>
                                      </p:cBhvr>
                                      <p:to x="100000" y="100000"/>
                                    </p:animScale>
                                  </p:childTnLst>
                                </p:cTn>
                              </p:par>
                              <p:par>
                                <p:cTn id="165" presetID="26" presetClass="entr" presetSubtype="0" fill="hold" grpId="0" nodeType="withEffect">
                                  <p:stCondLst>
                                    <p:cond delay="0"/>
                                  </p:stCondLst>
                                  <p:childTnLst>
                                    <p:set>
                                      <p:cBhvr>
                                        <p:cTn id="166" dur="1" fill="hold">
                                          <p:stCondLst>
                                            <p:cond delay="0"/>
                                          </p:stCondLst>
                                        </p:cTn>
                                        <p:tgtEl>
                                          <p:spTgt spid="16"/>
                                        </p:tgtEl>
                                        <p:attrNameLst>
                                          <p:attrName>style.visibility</p:attrName>
                                        </p:attrNameLst>
                                      </p:cBhvr>
                                      <p:to>
                                        <p:strVal val="visible"/>
                                      </p:to>
                                    </p:set>
                                    <p:animEffect transition="in" filter="wipe(down)">
                                      <p:cBhvr>
                                        <p:cTn id="167" dur="290">
                                          <p:stCondLst>
                                            <p:cond delay="0"/>
                                          </p:stCondLst>
                                        </p:cTn>
                                        <p:tgtEl>
                                          <p:spTgt spid="16"/>
                                        </p:tgtEl>
                                      </p:cBhvr>
                                    </p:animEffect>
                                    <p:anim calcmode="lin" valueType="num">
                                      <p:cBhvr>
                                        <p:cTn id="168" dur="911" tmFilter="0,0; 0.14,0.36; 0.43,0.73; 0.71,0.91; 1.0,1.0">
                                          <p:stCondLst>
                                            <p:cond delay="0"/>
                                          </p:stCondLst>
                                        </p:cTn>
                                        <p:tgtEl>
                                          <p:spTgt spid="16"/>
                                        </p:tgtEl>
                                        <p:attrNameLst>
                                          <p:attrName>ppt_x</p:attrName>
                                        </p:attrNameLst>
                                      </p:cBhvr>
                                      <p:tavLst>
                                        <p:tav tm="0">
                                          <p:val>
                                            <p:strVal val="#ppt_x-0.25"/>
                                          </p:val>
                                        </p:tav>
                                        <p:tav tm="100000">
                                          <p:val>
                                            <p:strVal val="#ppt_x"/>
                                          </p:val>
                                        </p:tav>
                                      </p:tavLst>
                                    </p:anim>
                                    <p:anim calcmode="lin" valueType="num">
                                      <p:cBhvr>
                                        <p:cTn id="169" dur="332" tmFilter="0.0,0.0; 0.25,0.07; 0.50,0.2; 0.75,0.467; 1.0,1.0">
                                          <p:stCondLst>
                                            <p:cond delay="0"/>
                                          </p:stCondLst>
                                        </p:cTn>
                                        <p:tgtEl>
                                          <p:spTgt spid="16"/>
                                        </p:tgtEl>
                                        <p:attrNameLst>
                                          <p:attrName>ppt_y</p:attrName>
                                        </p:attrNameLst>
                                      </p:cBhvr>
                                      <p:tavLst>
                                        <p:tav tm="0" fmla="#ppt_y-sin(pi*$)/3">
                                          <p:val>
                                            <p:fltVal val="0.5"/>
                                          </p:val>
                                        </p:tav>
                                        <p:tav tm="100000">
                                          <p:val>
                                            <p:fltVal val="1"/>
                                          </p:val>
                                        </p:tav>
                                      </p:tavLst>
                                    </p:anim>
                                    <p:anim calcmode="lin" valueType="num">
                                      <p:cBhvr>
                                        <p:cTn id="170" dur="332" tmFilter="0, 0; 0.125,0.2665; 0.25,0.4; 0.375,0.465; 0.5,0.5;  0.625,0.535; 0.75,0.6; 0.875,0.7335; 1,1">
                                          <p:stCondLst>
                                            <p:cond delay="332"/>
                                          </p:stCondLst>
                                        </p:cTn>
                                        <p:tgtEl>
                                          <p:spTgt spid="16"/>
                                        </p:tgtEl>
                                        <p:attrNameLst>
                                          <p:attrName>ppt_y</p:attrName>
                                        </p:attrNameLst>
                                      </p:cBhvr>
                                      <p:tavLst>
                                        <p:tav tm="0" fmla="#ppt_y-sin(pi*$)/9">
                                          <p:val>
                                            <p:fltVal val="0"/>
                                          </p:val>
                                        </p:tav>
                                        <p:tav tm="100000">
                                          <p:val>
                                            <p:fltVal val="1"/>
                                          </p:val>
                                        </p:tav>
                                      </p:tavLst>
                                    </p:anim>
                                    <p:anim calcmode="lin" valueType="num">
                                      <p:cBhvr>
                                        <p:cTn id="171" dur="166" tmFilter="0, 0; 0.125,0.2665; 0.25,0.4; 0.375,0.465; 0.5,0.5;  0.625,0.535; 0.75,0.6; 0.875,0.7335; 1,1">
                                          <p:stCondLst>
                                            <p:cond delay="662"/>
                                          </p:stCondLst>
                                        </p:cTn>
                                        <p:tgtEl>
                                          <p:spTgt spid="16"/>
                                        </p:tgtEl>
                                        <p:attrNameLst>
                                          <p:attrName>ppt_y</p:attrName>
                                        </p:attrNameLst>
                                      </p:cBhvr>
                                      <p:tavLst>
                                        <p:tav tm="0" fmla="#ppt_y-sin(pi*$)/27">
                                          <p:val>
                                            <p:fltVal val="0"/>
                                          </p:val>
                                        </p:tav>
                                        <p:tav tm="100000">
                                          <p:val>
                                            <p:fltVal val="1"/>
                                          </p:val>
                                        </p:tav>
                                      </p:tavLst>
                                    </p:anim>
                                    <p:anim calcmode="lin" valueType="num">
                                      <p:cBhvr>
                                        <p:cTn id="172" dur="82" tmFilter="0, 0; 0.125,0.2665; 0.25,0.4; 0.375,0.465; 0.5,0.5;  0.625,0.535; 0.75,0.6; 0.875,0.7335; 1,1">
                                          <p:stCondLst>
                                            <p:cond delay="828"/>
                                          </p:stCondLst>
                                        </p:cTn>
                                        <p:tgtEl>
                                          <p:spTgt spid="16"/>
                                        </p:tgtEl>
                                        <p:attrNameLst>
                                          <p:attrName>ppt_y</p:attrName>
                                        </p:attrNameLst>
                                      </p:cBhvr>
                                      <p:tavLst>
                                        <p:tav tm="0" fmla="#ppt_y-sin(pi*$)/81">
                                          <p:val>
                                            <p:fltVal val="0"/>
                                          </p:val>
                                        </p:tav>
                                        <p:tav tm="100000">
                                          <p:val>
                                            <p:fltVal val="1"/>
                                          </p:val>
                                        </p:tav>
                                      </p:tavLst>
                                    </p:anim>
                                    <p:animScale>
                                      <p:cBhvr>
                                        <p:cTn id="173" dur="13">
                                          <p:stCondLst>
                                            <p:cond delay="325"/>
                                          </p:stCondLst>
                                        </p:cTn>
                                        <p:tgtEl>
                                          <p:spTgt spid="16"/>
                                        </p:tgtEl>
                                      </p:cBhvr>
                                      <p:to x="100000" y="60000"/>
                                    </p:animScale>
                                    <p:animScale>
                                      <p:cBhvr>
                                        <p:cTn id="174" dur="83" decel="50000">
                                          <p:stCondLst>
                                            <p:cond delay="338"/>
                                          </p:stCondLst>
                                        </p:cTn>
                                        <p:tgtEl>
                                          <p:spTgt spid="16"/>
                                        </p:tgtEl>
                                      </p:cBhvr>
                                      <p:to x="100000" y="100000"/>
                                    </p:animScale>
                                    <p:animScale>
                                      <p:cBhvr>
                                        <p:cTn id="175" dur="13">
                                          <p:stCondLst>
                                            <p:cond delay="656"/>
                                          </p:stCondLst>
                                        </p:cTn>
                                        <p:tgtEl>
                                          <p:spTgt spid="16"/>
                                        </p:tgtEl>
                                      </p:cBhvr>
                                      <p:to x="100000" y="80000"/>
                                    </p:animScale>
                                    <p:animScale>
                                      <p:cBhvr>
                                        <p:cTn id="176" dur="83" decel="50000">
                                          <p:stCondLst>
                                            <p:cond delay="669"/>
                                          </p:stCondLst>
                                        </p:cTn>
                                        <p:tgtEl>
                                          <p:spTgt spid="16"/>
                                        </p:tgtEl>
                                      </p:cBhvr>
                                      <p:to x="100000" y="100000"/>
                                    </p:animScale>
                                    <p:animScale>
                                      <p:cBhvr>
                                        <p:cTn id="177" dur="13">
                                          <p:stCondLst>
                                            <p:cond delay="821"/>
                                          </p:stCondLst>
                                        </p:cTn>
                                        <p:tgtEl>
                                          <p:spTgt spid="16"/>
                                        </p:tgtEl>
                                      </p:cBhvr>
                                      <p:to x="100000" y="90000"/>
                                    </p:animScale>
                                    <p:animScale>
                                      <p:cBhvr>
                                        <p:cTn id="178" dur="83" decel="50000">
                                          <p:stCondLst>
                                            <p:cond delay="834"/>
                                          </p:stCondLst>
                                        </p:cTn>
                                        <p:tgtEl>
                                          <p:spTgt spid="16"/>
                                        </p:tgtEl>
                                      </p:cBhvr>
                                      <p:to x="100000" y="100000"/>
                                    </p:animScale>
                                    <p:animScale>
                                      <p:cBhvr>
                                        <p:cTn id="179" dur="13">
                                          <p:stCondLst>
                                            <p:cond delay="904"/>
                                          </p:stCondLst>
                                        </p:cTn>
                                        <p:tgtEl>
                                          <p:spTgt spid="16"/>
                                        </p:tgtEl>
                                      </p:cBhvr>
                                      <p:to x="100000" y="95000"/>
                                    </p:animScale>
                                    <p:animScale>
                                      <p:cBhvr>
                                        <p:cTn id="180" dur="83" decel="50000">
                                          <p:stCondLst>
                                            <p:cond delay="917"/>
                                          </p:stCondLst>
                                        </p:cTn>
                                        <p:tgtEl>
                                          <p:spTgt spid="16"/>
                                        </p:tgtEl>
                                      </p:cBhvr>
                                      <p:to x="100000" y="100000"/>
                                    </p:animScale>
                                  </p:childTnLst>
                                </p:cTn>
                              </p:par>
                              <p:par>
                                <p:cTn id="181" presetID="26" presetClass="entr" presetSubtype="0" fill="hold" grpId="0" nodeType="withEffect">
                                  <p:stCondLst>
                                    <p:cond delay="0"/>
                                  </p:stCondLst>
                                  <p:childTnLst>
                                    <p:set>
                                      <p:cBhvr>
                                        <p:cTn id="182" dur="1" fill="hold">
                                          <p:stCondLst>
                                            <p:cond delay="0"/>
                                          </p:stCondLst>
                                        </p:cTn>
                                        <p:tgtEl>
                                          <p:spTgt spid="28"/>
                                        </p:tgtEl>
                                        <p:attrNameLst>
                                          <p:attrName>style.visibility</p:attrName>
                                        </p:attrNameLst>
                                      </p:cBhvr>
                                      <p:to>
                                        <p:strVal val="visible"/>
                                      </p:to>
                                    </p:set>
                                    <p:animEffect transition="in" filter="wipe(down)">
                                      <p:cBhvr>
                                        <p:cTn id="183" dur="290">
                                          <p:stCondLst>
                                            <p:cond delay="0"/>
                                          </p:stCondLst>
                                        </p:cTn>
                                        <p:tgtEl>
                                          <p:spTgt spid="28"/>
                                        </p:tgtEl>
                                      </p:cBhvr>
                                    </p:animEffect>
                                    <p:anim calcmode="lin" valueType="num">
                                      <p:cBhvr>
                                        <p:cTn id="184" dur="911" tmFilter="0,0; 0.14,0.36; 0.43,0.73; 0.71,0.91; 1.0,1.0">
                                          <p:stCondLst>
                                            <p:cond delay="0"/>
                                          </p:stCondLst>
                                        </p:cTn>
                                        <p:tgtEl>
                                          <p:spTgt spid="28"/>
                                        </p:tgtEl>
                                        <p:attrNameLst>
                                          <p:attrName>ppt_x</p:attrName>
                                        </p:attrNameLst>
                                      </p:cBhvr>
                                      <p:tavLst>
                                        <p:tav tm="0">
                                          <p:val>
                                            <p:strVal val="#ppt_x-0.25"/>
                                          </p:val>
                                        </p:tav>
                                        <p:tav tm="100000">
                                          <p:val>
                                            <p:strVal val="#ppt_x"/>
                                          </p:val>
                                        </p:tav>
                                      </p:tavLst>
                                    </p:anim>
                                    <p:anim calcmode="lin" valueType="num">
                                      <p:cBhvr>
                                        <p:cTn id="185" dur="332" tmFilter="0.0,0.0; 0.25,0.07; 0.50,0.2; 0.75,0.467; 1.0,1.0">
                                          <p:stCondLst>
                                            <p:cond delay="0"/>
                                          </p:stCondLst>
                                        </p:cTn>
                                        <p:tgtEl>
                                          <p:spTgt spid="28"/>
                                        </p:tgtEl>
                                        <p:attrNameLst>
                                          <p:attrName>ppt_y</p:attrName>
                                        </p:attrNameLst>
                                      </p:cBhvr>
                                      <p:tavLst>
                                        <p:tav tm="0" fmla="#ppt_y-sin(pi*$)/3">
                                          <p:val>
                                            <p:fltVal val="0.5"/>
                                          </p:val>
                                        </p:tav>
                                        <p:tav tm="100000">
                                          <p:val>
                                            <p:fltVal val="1"/>
                                          </p:val>
                                        </p:tav>
                                      </p:tavLst>
                                    </p:anim>
                                    <p:anim calcmode="lin" valueType="num">
                                      <p:cBhvr>
                                        <p:cTn id="186" dur="332" tmFilter="0, 0; 0.125,0.2665; 0.25,0.4; 0.375,0.465; 0.5,0.5;  0.625,0.535; 0.75,0.6; 0.875,0.7335; 1,1">
                                          <p:stCondLst>
                                            <p:cond delay="332"/>
                                          </p:stCondLst>
                                        </p:cTn>
                                        <p:tgtEl>
                                          <p:spTgt spid="28"/>
                                        </p:tgtEl>
                                        <p:attrNameLst>
                                          <p:attrName>ppt_y</p:attrName>
                                        </p:attrNameLst>
                                      </p:cBhvr>
                                      <p:tavLst>
                                        <p:tav tm="0" fmla="#ppt_y-sin(pi*$)/9">
                                          <p:val>
                                            <p:fltVal val="0"/>
                                          </p:val>
                                        </p:tav>
                                        <p:tav tm="100000">
                                          <p:val>
                                            <p:fltVal val="1"/>
                                          </p:val>
                                        </p:tav>
                                      </p:tavLst>
                                    </p:anim>
                                    <p:anim calcmode="lin" valueType="num">
                                      <p:cBhvr>
                                        <p:cTn id="187" dur="166" tmFilter="0, 0; 0.125,0.2665; 0.25,0.4; 0.375,0.465; 0.5,0.5;  0.625,0.535; 0.75,0.6; 0.875,0.7335; 1,1">
                                          <p:stCondLst>
                                            <p:cond delay="662"/>
                                          </p:stCondLst>
                                        </p:cTn>
                                        <p:tgtEl>
                                          <p:spTgt spid="28"/>
                                        </p:tgtEl>
                                        <p:attrNameLst>
                                          <p:attrName>ppt_y</p:attrName>
                                        </p:attrNameLst>
                                      </p:cBhvr>
                                      <p:tavLst>
                                        <p:tav tm="0" fmla="#ppt_y-sin(pi*$)/27">
                                          <p:val>
                                            <p:fltVal val="0"/>
                                          </p:val>
                                        </p:tav>
                                        <p:tav tm="100000">
                                          <p:val>
                                            <p:fltVal val="1"/>
                                          </p:val>
                                        </p:tav>
                                      </p:tavLst>
                                    </p:anim>
                                    <p:anim calcmode="lin" valueType="num">
                                      <p:cBhvr>
                                        <p:cTn id="188" dur="82" tmFilter="0, 0; 0.125,0.2665; 0.25,0.4; 0.375,0.465; 0.5,0.5;  0.625,0.535; 0.75,0.6; 0.875,0.7335; 1,1">
                                          <p:stCondLst>
                                            <p:cond delay="828"/>
                                          </p:stCondLst>
                                        </p:cTn>
                                        <p:tgtEl>
                                          <p:spTgt spid="28"/>
                                        </p:tgtEl>
                                        <p:attrNameLst>
                                          <p:attrName>ppt_y</p:attrName>
                                        </p:attrNameLst>
                                      </p:cBhvr>
                                      <p:tavLst>
                                        <p:tav tm="0" fmla="#ppt_y-sin(pi*$)/81">
                                          <p:val>
                                            <p:fltVal val="0"/>
                                          </p:val>
                                        </p:tav>
                                        <p:tav tm="100000">
                                          <p:val>
                                            <p:fltVal val="1"/>
                                          </p:val>
                                        </p:tav>
                                      </p:tavLst>
                                    </p:anim>
                                    <p:animScale>
                                      <p:cBhvr>
                                        <p:cTn id="189" dur="13">
                                          <p:stCondLst>
                                            <p:cond delay="325"/>
                                          </p:stCondLst>
                                        </p:cTn>
                                        <p:tgtEl>
                                          <p:spTgt spid="28"/>
                                        </p:tgtEl>
                                      </p:cBhvr>
                                      <p:to x="100000" y="60000"/>
                                    </p:animScale>
                                    <p:animScale>
                                      <p:cBhvr>
                                        <p:cTn id="190" dur="83" decel="50000">
                                          <p:stCondLst>
                                            <p:cond delay="338"/>
                                          </p:stCondLst>
                                        </p:cTn>
                                        <p:tgtEl>
                                          <p:spTgt spid="28"/>
                                        </p:tgtEl>
                                      </p:cBhvr>
                                      <p:to x="100000" y="100000"/>
                                    </p:animScale>
                                    <p:animScale>
                                      <p:cBhvr>
                                        <p:cTn id="191" dur="13">
                                          <p:stCondLst>
                                            <p:cond delay="656"/>
                                          </p:stCondLst>
                                        </p:cTn>
                                        <p:tgtEl>
                                          <p:spTgt spid="28"/>
                                        </p:tgtEl>
                                      </p:cBhvr>
                                      <p:to x="100000" y="80000"/>
                                    </p:animScale>
                                    <p:animScale>
                                      <p:cBhvr>
                                        <p:cTn id="192" dur="83" decel="50000">
                                          <p:stCondLst>
                                            <p:cond delay="669"/>
                                          </p:stCondLst>
                                        </p:cTn>
                                        <p:tgtEl>
                                          <p:spTgt spid="28"/>
                                        </p:tgtEl>
                                      </p:cBhvr>
                                      <p:to x="100000" y="100000"/>
                                    </p:animScale>
                                    <p:animScale>
                                      <p:cBhvr>
                                        <p:cTn id="193" dur="13">
                                          <p:stCondLst>
                                            <p:cond delay="821"/>
                                          </p:stCondLst>
                                        </p:cTn>
                                        <p:tgtEl>
                                          <p:spTgt spid="28"/>
                                        </p:tgtEl>
                                      </p:cBhvr>
                                      <p:to x="100000" y="90000"/>
                                    </p:animScale>
                                    <p:animScale>
                                      <p:cBhvr>
                                        <p:cTn id="194" dur="83" decel="50000">
                                          <p:stCondLst>
                                            <p:cond delay="834"/>
                                          </p:stCondLst>
                                        </p:cTn>
                                        <p:tgtEl>
                                          <p:spTgt spid="28"/>
                                        </p:tgtEl>
                                      </p:cBhvr>
                                      <p:to x="100000" y="100000"/>
                                    </p:animScale>
                                    <p:animScale>
                                      <p:cBhvr>
                                        <p:cTn id="195" dur="13">
                                          <p:stCondLst>
                                            <p:cond delay="904"/>
                                          </p:stCondLst>
                                        </p:cTn>
                                        <p:tgtEl>
                                          <p:spTgt spid="28"/>
                                        </p:tgtEl>
                                      </p:cBhvr>
                                      <p:to x="100000" y="95000"/>
                                    </p:animScale>
                                    <p:animScale>
                                      <p:cBhvr>
                                        <p:cTn id="196" dur="83" decel="50000">
                                          <p:stCondLst>
                                            <p:cond delay="917"/>
                                          </p:stCondLst>
                                        </p:cTn>
                                        <p:tgtEl>
                                          <p:spTgt spid="28"/>
                                        </p:tgtEl>
                                      </p:cBhvr>
                                      <p:to x="100000" y="100000"/>
                                    </p:animScale>
                                  </p:childTnLst>
                                </p:cTn>
                              </p:par>
                              <p:par>
                                <p:cTn id="197" presetID="26" presetClass="entr" presetSubtype="0" fill="hold" grpId="0" nodeType="withEffect">
                                  <p:stCondLst>
                                    <p:cond delay="0"/>
                                  </p:stCondLst>
                                  <p:childTnLst>
                                    <p:set>
                                      <p:cBhvr>
                                        <p:cTn id="198" dur="1" fill="hold">
                                          <p:stCondLst>
                                            <p:cond delay="0"/>
                                          </p:stCondLst>
                                        </p:cTn>
                                        <p:tgtEl>
                                          <p:spTgt spid="18"/>
                                        </p:tgtEl>
                                        <p:attrNameLst>
                                          <p:attrName>style.visibility</p:attrName>
                                        </p:attrNameLst>
                                      </p:cBhvr>
                                      <p:to>
                                        <p:strVal val="visible"/>
                                      </p:to>
                                    </p:set>
                                    <p:animEffect transition="in" filter="wipe(down)">
                                      <p:cBhvr>
                                        <p:cTn id="199" dur="290">
                                          <p:stCondLst>
                                            <p:cond delay="0"/>
                                          </p:stCondLst>
                                        </p:cTn>
                                        <p:tgtEl>
                                          <p:spTgt spid="18"/>
                                        </p:tgtEl>
                                      </p:cBhvr>
                                    </p:animEffect>
                                    <p:anim calcmode="lin" valueType="num">
                                      <p:cBhvr>
                                        <p:cTn id="200" dur="911" tmFilter="0,0; 0.14,0.36; 0.43,0.73; 0.71,0.91; 1.0,1.0">
                                          <p:stCondLst>
                                            <p:cond delay="0"/>
                                          </p:stCondLst>
                                        </p:cTn>
                                        <p:tgtEl>
                                          <p:spTgt spid="18"/>
                                        </p:tgtEl>
                                        <p:attrNameLst>
                                          <p:attrName>ppt_x</p:attrName>
                                        </p:attrNameLst>
                                      </p:cBhvr>
                                      <p:tavLst>
                                        <p:tav tm="0">
                                          <p:val>
                                            <p:strVal val="#ppt_x-0.25"/>
                                          </p:val>
                                        </p:tav>
                                        <p:tav tm="100000">
                                          <p:val>
                                            <p:strVal val="#ppt_x"/>
                                          </p:val>
                                        </p:tav>
                                      </p:tavLst>
                                    </p:anim>
                                    <p:anim calcmode="lin" valueType="num">
                                      <p:cBhvr>
                                        <p:cTn id="201" dur="332" tmFilter="0.0,0.0; 0.25,0.07; 0.50,0.2; 0.75,0.467; 1.0,1.0">
                                          <p:stCondLst>
                                            <p:cond delay="0"/>
                                          </p:stCondLst>
                                        </p:cTn>
                                        <p:tgtEl>
                                          <p:spTgt spid="18"/>
                                        </p:tgtEl>
                                        <p:attrNameLst>
                                          <p:attrName>ppt_y</p:attrName>
                                        </p:attrNameLst>
                                      </p:cBhvr>
                                      <p:tavLst>
                                        <p:tav tm="0" fmla="#ppt_y-sin(pi*$)/3">
                                          <p:val>
                                            <p:fltVal val="0.5"/>
                                          </p:val>
                                        </p:tav>
                                        <p:tav tm="100000">
                                          <p:val>
                                            <p:fltVal val="1"/>
                                          </p:val>
                                        </p:tav>
                                      </p:tavLst>
                                    </p:anim>
                                    <p:anim calcmode="lin" valueType="num">
                                      <p:cBhvr>
                                        <p:cTn id="202" dur="332" tmFilter="0, 0; 0.125,0.2665; 0.25,0.4; 0.375,0.465; 0.5,0.5;  0.625,0.535; 0.75,0.6; 0.875,0.7335; 1,1">
                                          <p:stCondLst>
                                            <p:cond delay="332"/>
                                          </p:stCondLst>
                                        </p:cTn>
                                        <p:tgtEl>
                                          <p:spTgt spid="18"/>
                                        </p:tgtEl>
                                        <p:attrNameLst>
                                          <p:attrName>ppt_y</p:attrName>
                                        </p:attrNameLst>
                                      </p:cBhvr>
                                      <p:tavLst>
                                        <p:tav tm="0" fmla="#ppt_y-sin(pi*$)/9">
                                          <p:val>
                                            <p:fltVal val="0"/>
                                          </p:val>
                                        </p:tav>
                                        <p:tav tm="100000">
                                          <p:val>
                                            <p:fltVal val="1"/>
                                          </p:val>
                                        </p:tav>
                                      </p:tavLst>
                                    </p:anim>
                                    <p:anim calcmode="lin" valueType="num">
                                      <p:cBhvr>
                                        <p:cTn id="203" dur="166" tmFilter="0, 0; 0.125,0.2665; 0.25,0.4; 0.375,0.465; 0.5,0.5;  0.625,0.535; 0.75,0.6; 0.875,0.7335; 1,1">
                                          <p:stCondLst>
                                            <p:cond delay="662"/>
                                          </p:stCondLst>
                                        </p:cTn>
                                        <p:tgtEl>
                                          <p:spTgt spid="18"/>
                                        </p:tgtEl>
                                        <p:attrNameLst>
                                          <p:attrName>ppt_y</p:attrName>
                                        </p:attrNameLst>
                                      </p:cBhvr>
                                      <p:tavLst>
                                        <p:tav tm="0" fmla="#ppt_y-sin(pi*$)/27">
                                          <p:val>
                                            <p:fltVal val="0"/>
                                          </p:val>
                                        </p:tav>
                                        <p:tav tm="100000">
                                          <p:val>
                                            <p:fltVal val="1"/>
                                          </p:val>
                                        </p:tav>
                                      </p:tavLst>
                                    </p:anim>
                                    <p:anim calcmode="lin" valueType="num">
                                      <p:cBhvr>
                                        <p:cTn id="204" dur="82" tmFilter="0, 0; 0.125,0.2665; 0.25,0.4; 0.375,0.465; 0.5,0.5;  0.625,0.535; 0.75,0.6; 0.875,0.7335; 1,1">
                                          <p:stCondLst>
                                            <p:cond delay="828"/>
                                          </p:stCondLst>
                                        </p:cTn>
                                        <p:tgtEl>
                                          <p:spTgt spid="18"/>
                                        </p:tgtEl>
                                        <p:attrNameLst>
                                          <p:attrName>ppt_y</p:attrName>
                                        </p:attrNameLst>
                                      </p:cBhvr>
                                      <p:tavLst>
                                        <p:tav tm="0" fmla="#ppt_y-sin(pi*$)/81">
                                          <p:val>
                                            <p:fltVal val="0"/>
                                          </p:val>
                                        </p:tav>
                                        <p:tav tm="100000">
                                          <p:val>
                                            <p:fltVal val="1"/>
                                          </p:val>
                                        </p:tav>
                                      </p:tavLst>
                                    </p:anim>
                                    <p:animScale>
                                      <p:cBhvr>
                                        <p:cTn id="205" dur="13">
                                          <p:stCondLst>
                                            <p:cond delay="325"/>
                                          </p:stCondLst>
                                        </p:cTn>
                                        <p:tgtEl>
                                          <p:spTgt spid="18"/>
                                        </p:tgtEl>
                                      </p:cBhvr>
                                      <p:to x="100000" y="60000"/>
                                    </p:animScale>
                                    <p:animScale>
                                      <p:cBhvr>
                                        <p:cTn id="206" dur="83" decel="50000">
                                          <p:stCondLst>
                                            <p:cond delay="338"/>
                                          </p:stCondLst>
                                        </p:cTn>
                                        <p:tgtEl>
                                          <p:spTgt spid="18"/>
                                        </p:tgtEl>
                                      </p:cBhvr>
                                      <p:to x="100000" y="100000"/>
                                    </p:animScale>
                                    <p:animScale>
                                      <p:cBhvr>
                                        <p:cTn id="207" dur="13">
                                          <p:stCondLst>
                                            <p:cond delay="656"/>
                                          </p:stCondLst>
                                        </p:cTn>
                                        <p:tgtEl>
                                          <p:spTgt spid="18"/>
                                        </p:tgtEl>
                                      </p:cBhvr>
                                      <p:to x="100000" y="80000"/>
                                    </p:animScale>
                                    <p:animScale>
                                      <p:cBhvr>
                                        <p:cTn id="208" dur="83" decel="50000">
                                          <p:stCondLst>
                                            <p:cond delay="669"/>
                                          </p:stCondLst>
                                        </p:cTn>
                                        <p:tgtEl>
                                          <p:spTgt spid="18"/>
                                        </p:tgtEl>
                                      </p:cBhvr>
                                      <p:to x="100000" y="100000"/>
                                    </p:animScale>
                                    <p:animScale>
                                      <p:cBhvr>
                                        <p:cTn id="209" dur="13">
                                          <p:stCondLst>
                                            <p:cond delay="821"/>
                                          </p:stCondLst>
                                        </p:cTn>
                                        <p:tgtEl>
                                          <p:spTgt spid="18"/>
                                        </p:tgtEl>
                                      </p:cBhvr>
                                      <p:to x="100000" y="90000"/>
                                    </p:animScale>
                                    <p:animScale>
                                      <p:cBhvr>
                                        <p:cTn id="210" dur="83" decel="50000">
                                          <p:stCondLst>
                                            <p:cond delay="834"/>
                                          </p:stCondLst>
                                        </p:cTn>
                                        <p:tgtEl>
                                          <p:spTgt spid="18"/>
                                        </p:tgtEl>
                                      </p:cBhvr>
                                      <p:to x="100000" y="100000"/>
                                    </p:animScale>
                                    <p:animScale>
                                      <p:cBhvr>
                                        <p:cTn id="211" dur="13">
                                          <p:stCondLst>
                                            <p:cond delay="904"/>
                                          </p:stCondLst>
                                        </p:cTn>
                                        <p:tgtEl>
                                          <p:spTgt spid="18"/>
                                        </p:tgtEl>
                                      </p:cBhvr>
                                      <p:to x="100000" y="95000"/>
                                    </p:animScale>
                                    <p:animScale>
                                      <p:cBhvr>
                                        <p:cTn id="212" dur="83" decel="50000">
                                          <p:stCondLst>
                                            <p:cond delay="917"/>
                                          </p:stCondLst>
                                        </p:cTn>
                                        <p:tgtEl>
                                          <p:spTgt spid="18"/>
                                        </p:tgtEl>
                                      </p:cBhvr>
                                      <p:to x="100000" y="100000"/>
                                    </p:animScale>
                                  </p:childTnLst>
                                </p:cTn>
                              </p:par>
                            </p:childTnLst>
                          </p:cTn>
                        </p:par>
                        <p:par>
                          <p:cTn id="213" fill="hold">
                            <p:stCondLst>
                              <p:cond delay="4400"/>
                            </p:stCondLst>
                            <p:childTnLst>
                              <p:par>
                                <p:cTn id="214" presetID="1" presetClass="entr" presetSubtype="0" fill="hold" grpId="0" nodeType="afterEffect">
                                  <p:stCondLst>
                                    <p:cond delay="0"/>
                                  </p:stCondLst>
                                  <p:childTnLst>
                                    <p:set>
                                      <p:cBhvr>
                                        <p:cTn id="215" dur="1" fill="hold">
                                          <p:stCondLst>
                                            <p:cond delay="0"/>
                                          </p:stCondLst>
                                        </p:cTn>
                                        <p:tgtEl>
                                          <p:spTgt spid="29"/>
                                        </p:tgtEl>
                                        <p:attrNameLst>
                                          <p:attrName>style.visibility</p:attrName>
                                        </p:attrNameLst>
                                      </p:cBhvr>
                                      <p:to>
                                        <p:strVal val="visible"/>
                                      </p:to>
                                    </p:set>
                                  </p:childTnLst>
                                </p:cTn>
                              </p:par>
                              <p:par>
                                <p:cTn id="216" presetID="35" presetClass="path" presetSubtype="0" accel="50000" decel="50000" fill="hold" grpId="1" nodeType="withEffect">
                                  <p:stCondLst>
                                    <p:cond delay="0"/>
                                  </p:stCondLst>
                                  <p:childTnLst>
                                    <p:animMotion origin="layout" path="M -3.56836E-6 -3.7037E-7 L 0.36686 0.15278 " pathEditMode="relative" rAng="0" ptsTypes="AA">
                                      <p:cBhvr>
                                        <p:cTn id="217" dur="500" spd="-99900" fill="hold"/>
                                        <p:tgtEl>
                                          <p:spTgt spid="29"/>
                                        </p:tgtEl>
                                        <p:attrNameLst>
                                          <p:attrName>ppt_x,ppt_y</p:attrName>
                                        </p:attrNameLst>
                                      </p:cBhvr>
                                      <p:rCtr x="18343" y="7639"/>
                                    </p:animMotion>
                                  </p:childTnLst>
                                </p:cTn>
                              </p:par>
                              <p:par>
                                <p:cTn id="218" presetID="1" presetClass="entr" presetSubtype="0" fill="hold" grpId="0" nodeType="withEffect">
                                  <p:stCondLst>
                                    <p:cond delay="0"/>
                                  </p:stCondLst>
                                  <p:childTnLst>
                                    <p:set>
                                      <p:cBhvr>
                                        <p:cTn id="219" dur="1" fill="hold">
                                          <p:stCondLst>
                                            <p:cond delay="0"/>
                                          </p:stCondLst>
                                        </p:cTn>
                                        <p:tgtEl>
                                          <p:spTgt spid="30"/>
                                        </p:tgtEl>
                                        <p:attrNameLst>
                                          <p:attrName>style.visibility</p:attrName>
                                        </p:attrNameLst>
                                      </p:cBhvr>
                                      <p:to>
                                        <p:strVal val="visible"/>
                                      </p:to>
                                    </p:set>
                                  </p:childTnLst>
                                </p:cTn>
                              </p:par>
                              <p:par>
                                <p:cTn id="220" presetID="35" presetClass="path" presetSubtype="0" accel="50000" decel="50000" fill="hold" grpId="1" nodeType="withEffect">
                                  <p:stCondLst>
                                    <p:cond delay="0"/>
                                  </p:stCondLst>
                                  <p:childTnLst>
                                    <p:animMotion origin="layout" path="M 7.85742E-7 -3.33333E-6 L -0.39495 -0.11018 " pathEditMode="relative" rAng="0" ptsTypes="AA">
                                      <p:cBhvr>
                                        <p:cTn id="221" dur="500" spd="-99900" fill="hold"/>
                                        <p:tgtEl>
                                          <p:spTgt spid="30"/>
                                        </p:tgtEl>
                                        <p:attrNameLst>
                                          <p:attrName>ppt_x,ppt_y</p:attrName>
                                        </p:attrNameLst>
                                      </p:cBhvr>
                                      <p:rCtr x="-19748" y="-5509"/>
                                    </p:animMotion>
                                  </p:childTnLst>
                                </p:cTn>
                              </p:par>
                            </p:childTnLst>
                          </p:cTn>
                        </p:par>
                        <p:par>
                          <p:cTn id="222" fill="hold">
                            <p:stCondLst>
                              <p:cond delay="4900"/>
                            </p:stCondLst>
                            <p:childTnLst>
                              <p:par>
                                <p:cTn id="223" presetID="18" presetClass="entr" presetSubtype="3" fill="hold" grpId="0" nodeType="afterEffect">
                                  <p:stCondLst>
                                    <p:cond delay="0"/>
                                  </p:stCondLst>
                                  <p:childTnLst>
                                    <p:set>
                                      <p:cBhvr>
                                        <p:cTn id="224" dur="1" fill="hold">
                                          <p:stCondLst>
                                            <p:cond delay="0"/>
                                          </p:stCondLst>
                                        </p:cTn>
                                        <p:tgtEl>
                                          <p:spTgt spid="31"/>
                                        </p:tgtEl>
                                        <p:attrNameLst>
                                          <p:attrName>style.visibility</p:attrName>
                                        </p:attrNameLst>
                                      </p:cBhvr>
                                      <p:to>
                                        <p:strVal val="visible"/>
                                      </p:to>
                                    </p:set>
                                    <p:animEffect transition="in" filter="strips(upRight)">
                                      <p:cBhvr>
                                        <p:cTn id="225" dur="500"/>
                                        <p:tgtEl>
                                          <p:spTgt spid="31"/>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1" grpId="0" animBg="1"/>
      <p:bldP spid="12" grpId="0" animBg="1"/>
      <p:bldP spid="13" grpId="0" animBg="1"/>
      <p:bldP spid="14" grpId="0"/>
      <p:bldP spid="15" grpId="0"/>
      <p:bldP spid="16" grpId="0"/>
      <p:bldP spid="17" grpId="0" animBg="1"/>
      <p:bldP spid="18" grpId="0" animBg="1"/>
      <p:bldP spid="19" grpId="0" animBg="1"/>
      <p:bldP spid="26" grpId="0"/>
      <p:bldP spid="27" grpId="0"/>
      <p:bldP spid="28" grpId="0"/>
      <p:bldP spid="29" grpId="0" animBg="1"/>
      <p:bldP spid="29" grpId="1" animBg="1"/>
      <p:bldP spid="30" grpId="0" animBg="1"/>
      <p:bldP spid="30" grpId="1" animBg="1"/>
      <p:bldP spid="31" grpId="0"/>
    </p:bldLst>
  </p:timing>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3" name="文本框 9"/>
          <p:cNvSpPr txBox="1"/>
          <p:nvPr/>
        </p:nvSpPr>
        <p:spPr>
          <a:xfrm>
            <a:off x="985019" y="188640"/>
            <a:ext cx="1872208" cy="346249"/>
          </a:xfrm>
          <a:prstGeom prst="rect">
            <a:avLst/>
          </a:prstGeom>
          <a:noFill/>
        </p:spPr>
        <p:txBody>
          <a:bodyPr wrap="square" lIns="68580" tIns="34290" rIns="68580" bIns="34290" rtlCol="0">
            <a:spAutoFit/>
          </a:bodyPr>
          <a:lstStyle/>
          <a:p>
            <a:pPr marL="0" lvl="1"/>
            <a:r>
              <a:rPr lang="zh-CN" altLang="en-US" dirty="0" smtClean="0">
                <a:solidFill>
                  <a:schemeClr val="tx1">
                    <a:lumMod val="65000"/>
                    <a:lumOff val="35000"/>
                  </a:schemeClr>
                </a:solidFill>
                <a:latin typeface="微软雅黑" pitchFamily="34" charset="-122"/>
                <a:ea typeface="微软雅黑" pitchFamily="34" charset="-122"/>
              </a:rPr>
              <a:t>产品功能</a:t>
            </a:r>
            <a:endParaRPr lang="zh-CN" altLang="en-US" dirty="0">
              <a:solidFill>
                <a:schemeClr val="tx1">
                  <a:lumMod val="65000"/>
                  <a:lumOff val="35000"/>
                </a:schemeClr>
              </a:solidFill>
              <a:latin typeface="微软雅黑" pitchFamily="34" charset="-122"/>
              <a:ea typeface="微软雅黑" pitchFamily="34" charset="-122"/>
            </a:endParaRPr>
          </a:p>
        </p:txBody>
      </p:sp>
      <p:cxnSp>
        <p:nvCxnSpPr>
          <p:cNvPr id="4" name="直接连接符 3"/>
          <p:cNvCxnSpPr/>
          <p:nvPr/>
        </p:nvCxnSpPr>
        <p:spPr>
          <a:xfrm>
            <a:off x="841003" y="505764"/>
            <a:ext cx="8571840" cy="0"/>
          </a:xfrm>
          <a:prstGeom prst="line">
            <a:avLst/>
          </a:prstGeom>
          <a:ln>
            <a:solidFill>
              <a:schemeClr val="bg1">
                <a:lumMod val="50000"/>
              </a:schemeClr>
            </a:solidFill>
            <a:prstDash val="dash"/>
          </a:ln>
        </p:spPr>
        <p:style>
          <a:lnRef idx="1">
            <a:schemeClr val="accent1"/>
          </a:lnRef>
          <a:fillRef idx="0">
            <a:schemeClr val="accent1"/>
          </a:fillRef>
          <a:effectRef idx="0">
            <a:schemeClr val="accent1"/>
          </a:effectRef>
          <a:fontRef idx="minor">
            <a:schemeClr val="tx1"/>
          </a:fontRef>
        </p:style>
      </p:cxnSp>
      <p:grpSp>
        <p:nvGrpSpPr>
          <p:cNvPr id="32" name="组合 31"/>
          <p:cNvGrpSpPr/>
          <p:nvPr/>
        </p:nvGrpSpPr>
        <p:grpSpPr>
          <a:xfrm>
            <a:off x="2176281" y="1988840"/>
            <a:ext cx="663125" cy="663125"/>
            <a:chOff x="8077071" y="845254"/>
            <a:chExt cx="2036801" cy="2036802"/>
          </a:xfrm>
        </p:grpSpPr>
        <p:sp>
          <p:nvSpPr>
            <p:cNvPr id="33" name="椭圆 32"/>
            <p:cNvSpPr/>
            <p:nvPr/>
          </p:nvSpPr>
          <p:spPr>
            <a:xfrm>
              <a:off x="8077071" y="845254"/>
              <a:ext cx="2036801" cy="2036802"/>
            </a:xfrm>
            <a:prstGeom prst="ellipse">
              <a:avLst/>
            </a:prstGeom>
            <a:solidFill>
              <a:srgbClr val="92D05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tx1">
                    <a:lumMod val="65000"/>
                    <a:lumOff val="35000"/>
                  </a:schemeClr>
                </a:solidFill>
              </a:endParaRPr>
            </a:p>
          </p:txBody>
        </p:sp>
        <p:sp>
          <p:nvSpPr>
            <p:cNvPr id="34" name="Freeform 126"/>
            <p:cNvSpPr>
              <a:spLocks noChangeAspect="1" noEditPoints="1"/>
            </p:cNvSpPr>
            <p:nvPr/>
          </p:nvSpPr>
          <p:spPr bwMode="auto">
            <a:xfrm>
              <a:off x="8639337" y="1292885"/>
              <a:ext cx="912278" cy="1141540"/>
            </a:xfrm>
            <a:custGeom>
              <a:avLst/>
              <a:gdLst>
                <a:gd name="T0" fmla="*/ 48 w 81"/>
                <a:gd name="T1" fmla="*/ 27 h 101"/>
                <a:gd name="T2" fmla="*/ 4 w 81"/>
                <a:gd name="T3" fmla="*/ 48 h 101"/>
                <a:gd name="T4" fmla="*/ 0 w 81"/>
                <a:gd name="T5" fmla="*/ 31 h 101"/>
                <a:gd name="T6" fmla="*/ 58 w 81"/>
                <a:gd name="T7" fmla="*/ 90 h 101"/>
                <a:gd name="T8" fmla="*/ 81 w 81"/>
                <a:gd name="T9" fmla="*/ 98 h 101"/>
                <a:gd name="T10" fmla="*/ 58 w 81"/>
                <a:gd name="T11" fmla="*/ 90 h 101"/>
                <a:gd name="T12" fmla="*/ 53 w 81"/>
                <a:gd name="T13" fmla="*/ 101 h 101"/>
                <a:gd name="T14" fmla="*/ 29 w 81"/>
                <a:gd name="T15" fmla="*/ 98 h 101"/>
                <a:gd name="T16" fmla="*/ 0 w 81"/>
                <a:gd name="T17" fmla="*/ 90 h 101"/>
                <a:gd name="T18" fmla="*/ 29 w 81"/>
                <a:gd name="T19" fmla="*/ 87 h 101"/>
                <a:gd name="T20" fmla="*/ 38 w 81"/>
                <a:gd name="T21" fmla="*/ 76 h 101"/>
                <a:gd name="T22" fmla="*/ 0 w 81"/>
                <a:gd name="T23" fmla="*/ 72 h 101"/>
                <a:gd name="T24" fmla="*/ 4 w 81"/>
                <a:gd name="T25" fmla="*/ 54 h 101"/>
                <a:gd name="T26" fmla="*/ 48 w 81"/>
                <a:gd name="T27" fmla="*/ 76 h 101"/>
                <a:gd name="T28" fmla="*/ 44 w 81"/>
                <a:gd name="T29" fmla="*/ 87 h 101"/>
                <a:gd name="T30" fmla="*/ 53 w 81"/>
                <a:gd name="T31" fmla="*/ 90 h 101"/>
                <a:gd name="T32" fmla="*/ 4 w 81"/>
                <a:gd name="T33" fmla="*/ 0 h 101"/>
                <a:gd name="T34" fmla="*/ 48 w 81"/>
                <a:gd name="T35" fmla="*/ 21 h 101"/>
                <a:gd name="T36" fmla="*/ 0 w 81"/>
                <a:gd name="T37" fmla="*/ 17 h 101"/>
                <a:gd name="T38" fmla="*/ 4 w 81"/>
                <a:gd name="T39" fmla="*/ 0 h 101"/>
                <a:gd name="T40" fmla="*/ 53 w 81"/>
                <a:gd name="T41" fmla="*/ 76 h 101"/>
                <a:gd name="T42" fmla="*/ 81 w 81"/>
                <a:gd name="T43" fmla="*/ 72 h 101"/>
                <a:gd name="T44" fmla="*/ 77 w 81"/>
                <a:gd name="T45" fmla="*/ 54 h 101"/>
                <a:gd name="T46" fmla="*/ 59 w 81"/>
                <a:gd name="T47" fmla="*/ 8 h 101"/>
                <a:gd name="T48" fmla="*/ 69 w 81"/>
                <a:gd name="T49" fmla="*/ 13 h 101"/>
                <a:gd name="T50" fmla="*/ 59 w 81"/>
                <a:gd name="T51" fmla="*/ 8 h 101"/>
                <a:gd name="T52" fmla="*/ 69 w 81"/>
                <a:gd name="T53" fmla="*/ 63 h 101"/>
                <a:gd name="T54" fmla="*/ 59 w 81"/>
                <a:gd name="T55" fmla="*/ 67 h 101"/>
                <a:gd name="T56" fmla="*/ 59 w 81"/>
                <a:gd name="T57" fmla="*/ 35 h 101"/>
                <a:gd name="T58" fmla="*/ 69 w 81"/>
                <a:gd name="T59" fmla="*/ 40 h 101"/>
                <a:gd name="T60" fmla="*/ 59 w 81"/>
                <a:gd name="T61" fmla="*/ 35 h 101"/>
                <a:gd name="T62" fmla="*/ 53 w 81"/>
                <a:gd name="T63" fmla="*/ 21 h 101"/>
                <a:gd name="T64" fmla="*/ 81 w 81"/>
                <a:gd name="T65" fmla="*/ 17 h 101"/>
                <a:gd name="T66" fmla="*/ 77 w 81"/>
                <a:gd name="T67" fmla="*/ 0 h 101"/>
                <a:gd name="T68" fmla="*/ 53 w 81"/>
                <a:gd name="T69" fmla="*/ 27 h 101"/>
                <a:gd name="T70" fmla="*/ 77 w 81"/>
                <a:gd name="T71" fmla="*/ 48 h 101"/>
                <a:gd name="T72" fmla="*/ 81 w 81"/>
                <a:gd name="T73" fmla="*/ 31 h 101"/>
                <a:gd name="T74" fmla="*/ 53 w 81"/>
                <a:gd name="T75" fmla="*/ 27 h 10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Lst>
              <a:rect l="0" t="0" r="r" b="b"/>
              <a:pathLst>
                <a:path w="81" h="101">
                  <a:moveTo>
                    <a:pt x="4" y="27"/>
                  </a:moveTo>
                  <a:cubicBezTo>
                    <a:pt x="48" y="27"/>
                    <a:pt x="48" y="27"/>
                    <a:pt x="48" y="27"/>
                  </a:cubicBezTo>
                  <a:cubicBezTo>
                    <a:pt x="48" y="48"/>
                    <a:pt x="48" y="48"/>
                    <a:pt x="48" y="48"/>
                  </a:cubicBezTo>
                  <a:cubicBezTo>
                    <a:pt x="4" y="48"/>
                    <a:pt x="4" y="48"/>
                    <a:pt x="4" y="48"/>
                  </a:cubicBezTo>
                  <a:cubicBezTo>
                    <a:pt x="2" y="48"/>
                    <a:pt x="0" y="46"/>
                    <a:pt x="0" y="44"/>
                  </a:cubicBezTo>
                  <a:cubicBezTo>
                    <a:pt x="0" y="31"/>
                    <a:pt x="0" y="31"/>
                    <a:pt x="0" y="31"/>
                  </a:cubicBezTo>
                  <a:cubicBezTo>
                    <a:pt x="0" y="29"/>
                    <a:pt x="2" y="27"/>
                    <a:pt x="4" y="27"/>
                  </a:cubicBezTo>
                  <a:close/>
                  <a:moveTo>
                    <a:pt x="58" y="90"/>
                  </a:moveTo>
                  <a:cubicBezTo>
                    <a:pt x="81" y="90"/>
                    <a:pt x="81" y="90"/>
                    <a:pt x="81" y="90"/>
                  </a:cubicBezTo>
                  <a:cubicBezTo>
                    <a:pt x="81" y="98"/>
                    <a:pt x="81" y="98"/>
                    <a:pt x="81" y="98"/>
                  </a:cubicBezTo>
                  <a:cubicBezTo>
                    <a:pt x="58" y="98"/>
                    <a:pt x="58" y="98"/>
                    <a:pt x="58" y="98"/>
                  </a:cubicBezTo>
                  <a:cubicBezTo>
                    <a:pt x="58" y="90"/>
                    <a:pt x="58" y="90"/>
                    <a:pt x="58" y="90"/>
                  </a:cubicBezTo>
                  <a:close/>
                  <a:moveTo>
                    <a:pt x="53" y="98"/>
                  </a:moveTo>
                  <a:cubicBezTo>
                    <a:pt x="53" y="101"/>
                    <a:pt x="53" y="101"/>
                    <a:pt x="53" y="101"/>
                  </a:cubicBezTo>
                  <a:cubicBezTo>
                    <a:pt x="29" y="101"/>
                    <a:pt x="29" y="101"/>
                    <a:pt x="29" y="101"/>
                  </a:cubicBezTo>
                  <a:cubicBezTo>
                    <a:pt x="29" y="98"/>
                    <a:pt x="29" y="98"/>
                    <a:pt x="29" y="98"/>
                  </a:cubicBezTo>
                  <a:cubicBezTo>
                    <a:pt x="0" y="98"/>
                    <a:pt x="0" y="98"/>
                    <a:pt x="0" y="98"/>
                  </a:cubicBezTo>
                  <a:cubicBezTo>
                    <a:pt x="0" y="90"/>
                    <a:pt x="0" y="90"/>
                    <a:pt x="0" y="90"/>
                  </a:cubicBezTo>
                  <a:cubicBezTo>
                    <a:pt x="29" y="90"/>
                    <a:pt x="29" y="90"/>
                    <a:pt x="29" y="90"/>
                  </a:cubicBezTo>
                  <a:cubicBezTo>
                    <a:pt x="29" y="87"/>
                    <a:pt x="29" y="87"/>
                    <a:pt x="29" y="87"/>
                  </a:cubicBezTo>
                  <a:cubicBezTo>
                    <a:pt x="38" y="87"/>
                    <a:pt x="38" y="87"/>
                    <a:pt x="38" y="87"/>
                  </a:cubicBezTo>
                  <a:cubicBezTo>
                    <a:pt x="38" y="76"/>
                    <a:pt x="38" y="76"/>
                    <a:pt x="38" y="76"/>
                  </a:cubicBezTo>
                  <a:cubicBezTo>
                    <a:pt x="4" y="76"/>
                    <a:pt x="4" y="76"/>
                    <a:pt x="4" y="76"/>
                  </a:cubicBezTo>
                  <a:cubicBezTo>
                    <a:pt x="2" y="76"/>
                    <a:pt x="0" y="74"/>
                    <a:pt x="0" y="72"/>
                  </a:cubicBezTo>
                  <a:cubicBezTo>
                    <a:pt x="0" y="58"/>
                    <a:pt x="0" y="58"/>
                    <a:pt x="0" y="58"/>
                  </a:cubicBezTo>
                  <a:cubicBezTo>
                    <a:pt x="0" y="56"/>
                    <a:pt x="2" y="54"/>
                    <a:pt x="4" y="54"/>
                  </a:cubicBezTo>
                  <a:cubicBezTo>
                    <a:pt x="48" y="54"/>
                    <a:pt x="48" y="54"/>
                    <a:pt x="48" y="54"/>
                  </a:cubicBezTo>
                  <a:cubicBezTo>
                    <a:pt x="48" y="76"/>
                    <a:pt x="48" y="76"/>
                    <a:pt x="48" y="76"/>
                  </a:cubicBezTo>
                  <a:cubicBezTo>
                    <a:pt x="44" y="76"/>
                    <a:pt x="44" y="76"/>
                    <a:pt x="44" y="76"/>
                  </a:cubicBezTo>
                  <a:cubicBezTo>
                    <a:pt x="44" y="87"/>
                    <a:pt x="44" y="87"/>
                    <a:pt x="44" y="87"/>
                  </a:cubicBezTo>
                  <a:cubicBezTo>
                    <a:pt x="53" y="87"/>
                    <a:pt x="53" y="87"/>
                    <a:pt x="53" y="87"/>
                  </a:cubicBezTo>
                  <a:cubicBezTo>
                    <a:pt x="53" y="90"/>
                    <a:pt x="53" y="90"/>
                    <a:pt x="53" y="90"/>
                  </a:cubicBezTo>
                  <a:cubicBezTo>
                    <a:pt x="53" y="98"/>
                    <a:pt x="53" y="98"/>
                    <a:pt x="53" y="98"/>
                  </a:cubicBezTo>
                  <a:close/>
                  <a:moveTo>
                    <a:pt x="4" y="0"/>
                  </a:moveTo>
                  <a:cubicBezTo>
                    <a:pt x="48" y="0"/>
                    <a:pt x="48" y="0"/>
                    <a:pt x="48" y="0"/>
                  </a:cubicBezTo>
                  <a:cubicBezTo>
                    <a:pt x="48" y="21"/>
                    <a:pt x="48" y="21"/>
                    <a:pt x="48" y="21"/>
                  </a:cubicBezTo>
                  <a:cubicBezTo>
                    <a:pt x="4" y="21"/>
                    <a:pt x="4" y="21"/>
                    <a:pt x="4" y="21"/>
                  </a:cubicBezTo>
                  <a:cubicBezTo>
                    <a:pt x="2" y="21"/>
                    <a:pt x="0" y="19"/>
                    <a:pt x="0" y="17"/>
                  </a:cubicBezTo>
                  <a:cubicBezTo>
                    <a:pt x="0" y="4"/>
                    <a:pt x="0" y="4"/>
                    <a:pt x="0" y="4"/>
                  </a:cubicBezTo>
                  <a:cubicBezTo>
                    <a:pt x="0" y="2"/>
                    <a:pt x="2" y="0"/>
                    <a:pt x="4" y="0"/>
                  </a:cubicBezTo>
                  <a:close/>
                  <a:moveTo>
                    <a:pt x="53" y="54"/>
                  </a:moveTo>
                  <a:cubicBezTo>
                    <a:pt x="53" y="76"/>
                    <a:pt x="53" y="76"/>
                    <a:pt x="53" y="76"/>
                  </a:cubicBezTo>
                  <a:cubicBezTo>
                    <a:pt x="77" y="76"/>
                    <a:pt x="77" y="76"/>
                    <a:pt x="77" y="76"/>
                  </a:cubicBezTo>
                  <a:cubicBezTo>
                    <a:pt x="79" y="76"/>
                    <a:pt x="81" y="74"/>
                    <a:pt x="81" y="72"/>
                  </a:cubicBezTo>
                  <a:cubicBezTo>
                    <a:pt x="81" y="58"/>
                    <a:pt x="81" y="58"/>
                    <a:pt x="81" y="58"/>
                  </a:cubicBezTo>
                  <a:cubicBezTo>
                    <a:pt x="81" y="56"/>
                    <a:pt x="79" y="54"/>
                    <a:pt x="77" y="54"/>
                  </a:cubicBezTo>
                  <a:cubicBezTo>
                    <a:pt x="53" y="54"/>
                    <a:pt x="53" y="54"/>
                    <a:pt x="53" y="54"/>
                  </a:cubicBezTo>
                  <a:close/>
                  <a:moveTo>
                    <a:pt x="59" y="8"/>
                  </a:moveTo>
                  <a:cubicBezTo>
                    <a:pt x="69" y="8"/>
                    <a:pt x="69" y="8"/>
                    <a:pt x="69" y="8"/>
                  </a:cubicBezTo>
                  <a:cubicBezTo>
                    <a:pt x="69" y="13"/>
                    <a:pt x="69" y="13"/>
                    <a:pt x="69" y="13"/>
                  </a:cubicBezTo>
                  <a:cubicBezTo>
                    <a:pt x="59" y="13"/>
                    <a:pt x="59" y="13"/>
                    <a:pt x="59" y="13"/>
                  </a:cubicBezTo>
                  <a:cubicBezTo>
                    <a:pt x="59" y="8"/>
                    <a:pt x="59" y="8"/>
                    <a:pt x="59" y="8"/>
                  </a:cubicBezTo>
                  <a:close/>
                  <a:moveTo>
                    <a:pt x="59" y="63"/>
                  </a:moveTo>
                  <a:cubicBezTo>
                    <a:pt x="69" y="63"/>
                    <a:pt x="69" y="63"/>
                    <a:pt x="69" y="63"/>
                  </a:cubicBezTo>
                  <a:cubicBezTo>
                    <a:pt x="69" y="67"/>
                    <a:pt x="69" y="67"/>
                    <a:pt x="69" y="67"/>
                  </a:cubicBezTo>
                  <a:cubicBezTo>
                    <a:pt x="59" y="67"/>
                    <a:pt x="59" y="67"/>
                    <a:pt x="59" y="67"/>
                  </a:cubicBezTo>
                  <a:cubicBezTo>
                    <a:pt x="59" y="63"/>
                    <a:pt x="59" y="63"/>
                    <a:pt x="59" y="63"/>
                  </a:cubicBezTo>
                  <a:close/>
                  <a:moveTo>
                    <a:pt x="59" y="35"/>
                  </a:moveTo>
                  <a:cubicBezTo>
                    <a:pt x="69" y="35"/>
                    <a:pt x="69" y="35"/>
                    <a:pt x="69" y="35"/>
                  </a:cubicBezTo>
                  <a:cubicBezTo>
                    <a:pt x="69" y="40"/>
                    <a:pt x="69" y="40"/>
                    <a:pt x="69" y="40"/>
                  </a:cubicBezTo>
                  <a:cubicBezTo>
                    <a:pt x="59" y="40"/>
                    <a:pt x="59" y="40"/>
                    <a:pt x="59" y="40"/>
                  </a:cubicBezTo>
                  <a:cubicBezTo>
                    <a:pt x="59" y="35"/>
                    <a:pt x="59" y="35"/>
                    <a:pt x="59" y="35"/>
                  </a:cubicBezTo>
                  <a:close/>
                  <a:moveTo>
                    <a:pt x="53" y="0"/>
                  </a:moveTo>
                  <a:cubicBezTo>
                    <a:pt x="53" y="21"/>
                    <a:pt x="53" y="21"/>
                    <a:pt x="53" y="21"/>
                  </a:cubicBezTo>
                  <a:cubicBezTo>
                    <a:pt x="77" y="21"/>
                    <a:pt x="77" y="21"/>
                    <a:pt x="77" y="21"/>
                  </a:cubicBezTo>
                  <a:cubicBezTo>
                    <a:pt x="79" y="21"/>
                    <a:pt x="81" y="19"/>
                    <a:pt x="81" y="17"/>
                  </a:cubicBezTo>
                  <a:cubicBezTo>
                    <a:pt x="81" y="4"/>
                    <a:pt x="81" y="4"/>
                    <a:pt x="81" y="4"/>
                  </a:cubicBezTo>
                  <a:cubicBezTo>
                    <a:pt x="81" y="2"/>
                    <a:pt x="79" y="0"/>
                    <a:pt x="77" y="0"/>
                  </a:cubicBezTo>
                  <a:cubicBezTo>
                    <a:pt x="53" y="0"/>
                    <a:pt x="53" y="0"/>
                    <a:pt x="53" y="0"/>
                  </a:cubicBezTo>
                  <a:close/>
                  <a:moveTo>
                    <a:pt x="53" y="27"/>
                  </a:moveTo>
                  <a:cubicBezTo>
                    <a:pt x="53" y="48"/>
                    <a:pt x="53" y="48"/>
                    <a:pt x="53" y="48"/>
                  </a:cubicBezTo>
                  <a:cubicBezTo>
                    <a:pt x="77" y="48"/>
                    <a:pt x="77" y="48"/>
                    <a:pt x="77" y="48"/>
                  </a:cubicBezTo>
                  <a:cubicBezTo>
                    <a:pt x="79" y="48"/>
                    <a:pt x="81" y="46"/>
                    <a:pt x="81" y="44"/>
                  </a:cubicBezTo>
                  <a:cubicBezTo>
                    <a:pt x="81" y="31"/>
                    <a:pt x="81" y="31"/>
                    <a:pt x="81" y="31"/>
                  </a:cubicBezTo>
                  <a:cubicBezTo>
                    <a:pt x="81" y="29"/>
                    <a:pt x="79" y="27"/>
                    <a:pt x="77" y="27"/>
                  </a:cubicBezTo>
                  <a:lnTo>
                    <a:pt x="53" y="27"/>
                  </a:lnTo>
                  <a:close/>
                </a:path>
              </a:pathLst>
            </a:custGeom>
            <a:solidFill>
              <a:schemeClr val="bg1">
                <a:lumMod val="95000"/>
              </a:schemeClr>
            </a:solidFill>
            <a:ln>
              <a:noFill/>
            </a:ln>
            <a:extLst/>
          </p:spPr>
          <p:txBody>
            <a:bodyPr vert="horz" wrap="square" lIns="91440" tIns="45720" rIns="91440" bIns="45720" numCol="1" anchor="t" anchorCtr="0" compatLnSpc="1">
              <a:prstTxWarp prst="textNoShape">
                <a:avLst/>
              </a:prstTxWarp>
            </a:bodyPr>
            <a:lstStyle/>
            <a:p>
              <a:endParaRPr lang="zh-CN" altLang="en-US">
                <a:solidFill>
                  <a:schemeClr val="tx1">
                    <a:lumMod val="65000"/>
                    <a:lumOff val="35000"/>
                  </a:schemeClr>
                </a:solidFill>
                <a:latin typeface="Arial" panose="020B0604020202020204" pitchFamily="34" charset="0"/>
                <a:cs typeface="Arial" panose="020B0604020202020204" pitchFamily="34" charset="0"/>
              </a:endParaRPr>
            </a:p>
          </p:txBody>
        </p:sp>
      </p:grpSp>
      <p:grpSp>
        <p:nvGrpSpPr>
          <p:cNvPr id="35" name="组合 34"/>
          <p:cNvGrpSpPr/>
          <p:nvPr/>
        </p:nvGrpSpPr>
        <p:grpSpPr>
          <a:xfrm>
            <a:off x="3937347" y="1988840"/>
            <a:ext cx="663125" cy="663125"/>
            <a:chOff x="8125599" y="1434035"/>
            <a:chExt cx="2036802" cy="2036802"/>
          </a:xfrm>
        </p:grpSpPr>
        <p:sp>
          <p:nvSpPr>
            <p:cNvPr id="36" name="椭圆 35"/>
            <p:cNvSpPr/>
            <p:nvPr/>
          </p:nvSpPr>
          <p:spPr>
            <a:xfrm>
              <a:off x="8125599" y="1434035"/>
              <a:ext cx="2036802" cy="2036802"/>
            </a:xfrm>
            <a:prstGeom prst="ellipse">
              <a:avLst/>
            </a:prstGeom>
            <a:solidFill>
              <a:schemeClr val="accent5">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tx1">
                    <a:lumMod val="65000"/>
                    <a:lumOff val="35000"/>
                  </a:schemeClr>
                </a:solidFill>
              </a:endParaRPr>
            </a:p>
          </p:txBody>
        </p:sp>
        <p:sp>
          <p:nvSpPr>
            <p:cNvPr id="37" name="Freeform 261"/>
            <p:cNvSpPr>
              <a:spLocks/>
            </p:cNvSpPr>
            <p:nvPr/>
          </p:nvSpPr>
          <p:spPr bwMode="auto">
            <a:xfrm>
              <a:off x="8628544" y="1966960"/>
              <a:ext cx="1000932" cy="1000932"/>
            </a:xfrm>
            <a:custGeom>
              <a:avLst/>
              <a:gdLst>
                <a:gd name="T0" fmla="*/ 84 w 86"/>
                <a:gd name="T1" fmla="*/ 13 h 86"/>
                <a:gd name="T2" fmla="*/ 74 w 86"/>
                <a:gd name="T3" fmla="*/ 1 h 86"/>
                <a:gd name="T4" fmla="*/ 72 w 86"/>
                <a:gd name="T5" fmla="*/ 1 h 86"/>
                <a:gd name="T6" fmla="*/ 71 w 86"/>
                <a:gd name="T7" fmla="*/ 1 h 86"/>
                <a:gd name="T8" fmla="*/ 69 w 86"/>
                <a:gd name="T9" fmla="*/ 4 h 86"/>
                <a:gd name="T10" fmla="*/ 69 w 86"/>
                <a:gd name="T11" fmla="*/ 10 h 86"/>
                <a:gd name="T12" fmla="*/ 59 w 86"/>
                <a:gd name="T13" fmla="*/ 10 h 86"/>
                <a:gd name="T14" fmla="*/ 59 w 86"/>
                <a:gd name="T15" fmla="*/ 1 h 86"/>
                <a:gd name="T16" fmla="*/ 58 w 86"/>
                <a:gd name="T17" fmla="*/ 0 h 86"/>
                <a:gd name="T18" fmla="*/ 46 w 86"/>
                <a:gd name="T19" fmla="*/ 0 h 86"/>
                <a:gd name="T20" fmla="*/ 45 w 86"/>
                <a:gd name="T21" fmla="*/ 1 h 86"/>
                <a:gd name="T22" fmla="*/ 45 w 86"/>
                <a:gd name="T23" fmla="*/ 10 h 86"/>
                <a:gd name="T24" fmla="*/ 44 w 86"/>
                <a:gd name="T25" fmla="*/ 13 h 86"/>
                <a:gd name="T26" fmla="*/ 44 w 86"/>
                <a:gd name="T27" fmla="*/ 21 h 86"/>
                <a:gd name="T28" fmla="*/ 45 w 86"/>
                <a:gd name="T29" fmla="*/ 24 h 86"/>
                <a:gd name="T30" fmla="*/ 45 w 86"/>
                <a:gd name="T31" fmla="*/ 27 h 86"/>
                <a:gd name="T32" fmla="*/ 37 w 86"/>
                <a:gd name="T33" fmla="*/ 27 h 86"/>
                <a:gd name="T34" fmla="*/ 37 w 86"/>
                <a:gd name="T35" fmla="*/ 21 h 86"/>
                <a:gd name="T36" fmla="*/ 34 w 86"/>
                <a:gd name="T37" fmla="*/ 18 h 86"/>
                <a:gd name="T38" fmla="*/ 32 w 86"/>
                <a:gd name="T39" fmla="*/ 18 h 86"/>
                <a:gd name="T40" fmla="*/ 29 w 86"/>
                <a:gd name="T41" fmla="*/ 18 h 86"/>
                <a:gd name="T42" fmla="*/ 3 w 86"/>
                <a:gd name="T43" fmla="*/ 30 h 86"/>
                <a:gd name="T44" fmla="*/ 0 w 86"/>
                <a:gd name="T45" fmla="*/ 34 h 86"/>
                <a:gd name="T46" fmla="*/ 3 w 86"/>
                <a:gd name="T47" fmla="*/ 38 h 86"/>
                <a:gd name="T48" fmla="*/ 29 w 86"/>
                <a:gd name="T49" fmla="*/ 50 h 86"/>
                <a:gd name="T50" fmla="*/ 31 w 86"/>
                <a:gd name="T51" fmla="*/ 51 h 86"/>
                <a:gd name="T52" fmla="*/ 34 w 86"/>
                <a:gd name="T53" fmla="*/ 50 h 86"/>
                <a:gd name="T54" fmla="*/ 37 w 86"/>
                <a:gd name="T55" fmla="*/ 47 h 86"/>
                <a:gd name="T56" fmla="*/ 37 w 86"/>
                <a:gd name="T57" fmla="*/ 42 h 86"/>
                <a:gd name="T58" fmla="*/ 45 w 86"/>
                <a:gd name="T59" fmla="*/ 42 h 86"/>
                <a:gd name="T60" fmla="*/ 45 w 86"/>
                <a:gd name="T61" fmla="*/ 85 h 86"/>
                <a:gd name="T62" fmla="*/ 46 w 86"/>
                <a:gd name="T63" fmla="*/ 86 h 86"/>
                <a:gd name="T64" fmla="*/ 58 w 86"/>
                <a:gd name="T65" fmla="*/ 86 h 86"/>
                <a:gd name="T66" fmla="*/ 59 w 86"/>
                <a:gd name="T67" fmla="*/ 85 h 86"/>
                <a:gd name="T68" fmla="*/ 59 w 86"/>
                <a:gd name="T69" fmla="*/ 41 h 86"/>
                <a:gd name="T70" fmla="*/ 62 w 86"/>
                <a:gd name="T71" fmla="*/ 38 h 86"/>
                <a:gd name="T72" fmla="*/ 62 w 86"/>
                <a:gd name="T73" fmla="*/ 30 h 86"/>
                <a:gd name="T74" fmla="*/ 59 w 86"/>
                <a:gd name="T75" fmla="*/ 27 h 86"/>
                <a:gd name="T76" fmla="*/ 59 w 86"/>
                <a:gd name="T77" fmla="*/ 25 h 86"/>
                <a:gd name="T78" fmla="*/ 69 w 86"/>
                <a:gd name="T79" fmla="*/ 25 h 86"/>
                <a:gd name="T80" fmla="*/ 69 w 86"/>
                <a:gd name="T81" fmla="*/ 30 h 86"/>
                <a:gd name="T82" fmla="*/ 71 w 86"/>
                <a:gd name="T83" fmla="*/ 33 h 86"/>
                <a:gd name="T84" fmla="*/ 73 w 86"/>
                <a:gd name="T85" fmla="*/ 34 h 86"/>
                <a:gd name="T86" fmla="*/ 74 w 86"/>
                <a:gd name="T87" fmla="*/ 33 h 86"/>
                <a:gd name="T88" fmla="*/ 84 w 86"/>
                <a:gd name="T89" fmla="*/ 21 h 86"/>
                <a:gd name="T90" fmla="*/ 86 w 86"/>
                <a:gd name="T91" fmla="*/ 17 h 86"/>
                <a:gd name="T92" fmla="*/ 84 w 86"/>
                <a:gd name="T93" fmla="*/ 13 h 8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Lst>
              <a:rect l="0" t="0" r="r" b="b"/>
              <a:pathLst>
                <a:path w="86" h="86">
                  <a:moveTo>
                    <a:pt x="84" y="13"/>
                  </a:moveTo>
                  <a:cubicBezTo>
                    <a:pt x="74" y="1"/>
                    <a:pt x="74" y="1"/>
                    <a:pt x="74" y="1"/>
                  </a:cubicBezTo>
                  <a:cubicBezTo>
                    <a:pt x="73" y="1"/>
                    <a:pt x="73" y="1"/>
                    <a:pt x="72" y="1"/>
                  </a:cubicBezTo>
                  <a:cubicBezTo>
                    <a:pt x="72" y="1"/>
                    <a:pt x="71" y="1"/>
                    <a:pt x="71" y="1"/>
                  </a:cubicBezTo>
                  <a:cubicBezTo>
                    <a:pt x="70" y="2"/>
                    <a:pt x="69" y="3"/>
                    <a:pt x="69" y="4"/>
                  </a:cubicBezTo>
                  <a:cubicBezTo>
                    <a:pt x="69" y="10"/>
                    <a:pt x="69" y="10"/>
                    <a:pt x="69" y="10"/>
                  </a:cubicBezTo>
                  <a:cubicBezTo>
                    <a:pt x="59" y="10"/>
                    <a:pt x="59" y="10"/>
                    <a:pt x="59" y="10"/>
                  </a:cubicBezTo>
                  <a:cubicBezTo>
                    <a:pt x="59" y="1"/>
                    <a:pt x="59" y="1"/>
                    <a:pt x="59" y="1"/>
                  </a:cubicBezTo>
                  <a:cubicBezTo>
                    <a:pt x="59" y="1"/>
                    <a:pt x="59" y="0"/>
                    <a:pt x="58" y="0"/>
                  </a:cubicBezTo>
                  <a:cubicBezTo>
                    <a:pt x="46" y="0"/>
                    <a:pt x="46" y="0"/>
                    <a:pt x="46" y="0"/>
                  </a:cubicBezTo>
                  <a:cubicBezTo>
                    <a:pt x="45" y="0"/>
                    <a:pt x="45" y="1"/>
                    <a:pt x="45" y="1"/>
                  </a:cubicBezTo>
                  <a:cubicBezTo>
                    <a:pt x="45" y="10"/>
                    <a:pt x="45" y="10"/>
                    <a:pt x="45" y="10"/>
                  </a:cubicBezTo>
                  <a:cubicBezTo>
                    <a:pt x="44" y="11"/>
                    <a:pt x="44" y="12"/>
                    <a:pt x="44" y="13"/>
                  </a:cubicBezTo>
                  <a:cubicBezTo>
                    <a:pt x="44" y="21"/>
                    <a:pt x="44" y="21"/>
                    <a:pt x="44" y="21"/>
                  </a:cubicBezTo>
                  <a:cubicBezTo>
                    <a:pt x="44" y="22"/>
                    <a:pt x="44" y="23"/>
                    <a:pt x="45" y="24"/>
                  </a:cubicBezTo>
                  <a:cubicBezTo>
                    <a:pt x="45" y="27"/>
                    <a:pt x="45" y="27"/>
                    <a:pt x="45" y="27"/>
                  </a:cubicBezTo>
                  <a:cubicBezTo>
                    <a:pt x="37" y="27"/>
                    <a:pt x="37" y="27"/>
                    <a:pt x="37" y="27"/>
                  </a:cubicBezTo>
                  <a:cubicBezTo>
                    <a:pt x="37" y="21"/>
                    <a:pt x="37" y="21"/>
                    <a:pt x="37" y="21"/>
                  </a:cubicBezTo>
                  <a:cubicBezTo>
                    <a:pt x="37" y="20"/>
                    <a:pt x="36" y="19"/>
                    <a:pt x="34" y="18"/>
                  </a:cubicBezTo>
                  <a:cubicBezTo>
                    <a:pt x="34" y="18"/>
                    <a:pt x="33" y="18"/>
                    <a:pt x="32" y="18"/>
                  </a:cubicBezTo>
                  <a:cubicBezTo>
                    <a:pt x="31" y="18"/>
                    <a:pt x="30" y="18"/>
                    <a:pt x="29" y="18"/>
                  </a:cubicBezTo>
                  <a:cubicBezTo>
                    <a:pt x="3" y="30"/>
                    <a:pt x="3" y="30"/>
                    <a:pt x="3" y="30"/>
                  </a:cubicBezTo>
                  <a:cubicBezTo>
                    <a:pt x="1" y="31"/>
                    <a:pt x="0" y="33"/>
                    <a:pt x="0" y="34"/>
                  </a:cubicBezTo>
                  <a:cubicBezTo>
                    <a:pt x="0" y="36"/>
                    <a:pt x="1" y="38"/>
                    <a:pt x="3" y="38"/>
                  </a:cubicBezTo>
                  <a:cubicBezTo>
                    <a:pt x="29" y="50"/>
                    <a:pt x="29" y="50"/>
                    <a:pt x="29" y="50"/>
                  </a:cubicBezTo>
                  <a:cubicBezTo>
                    <a:pt x="29" y="51"/>
                    <a:pt x="30" y="51"/>
                    <a:pt x="31" y="51"/>
                  </a:cubicBezTo>
                  <a:cubicBezTo>
                    <a:pt x="32" y="51"/>
                    <a:pt x="33" y="51"/>
                    <a:pt x="34" y="50"/>
                  </a:cubicBezTo>
                  <a:cubicBezTo>
                    <a:pt x="36" y="50"/>
                    <a:pt x="37" y="48"/>
                    <a:pt x="37" y="47"/>
                  </a:cubicBezTo>
                  <a:cubicBezTo>
                    <a:pt x="37" y="42"/>
                    <a:pt x="37" y="42"/>
                    <a:pt x="37" y="42"/>
                  </a:cubicBezTo>
                  <a:cubicBezTo>
                    <a:pt x="45" y="42"/>
                    <a:pt x="45" y="42"/>
                    <a:pt x="45" y="42"/>
                  </a:cubicBezTo>
                  <a:cubicBezTo>
                    <a:pt x="45" y="85"/>
                    <a:pt x="45" y="85"/>
                    <a:pt x="45" y="85"/>
                  </a:cubicBezTo>
                  <a:cubicBezTo>
                    <a:pt x="45" y="86"/>
                    <a:pt x="45" y="86"/>
                    <a:pt x="46" y="86"/>
                  </a:cubicBezTo>
                  <a:cubicBezTo>
                    <a:pt x="58" y="86"/>
                    <a:pt x="58" y="86"/>
                    <a:pt x="58" y="86"/>
                  </a:cubicBezTo>
                  <a:cubicBezTo>
                    <a:pt x="59" y="86"/>
                    <a:pt x="59" y="86"/>
                    <a:pt x="59" y="85"/>
                  </a:cubicBezTo>
                  <a:cubicBezTo>
                    <a:pt x="59" y="41"/>
                    <a:pt x="59" y="41"/>
                    <a:pt x="59" y="41"/>
                  </a:cubicBezTo>
                  <a:cubicBezTo>
                    <a:pt x="61" y="41"/>
                    <a:pt x="62" y="40"/>
                    <a:pt x="62" y="38"/>
                  </a:cubicBezTo>
                  <a:cubicBezTo>
                    <a:pt x="62" y="30"/>
                    <a:pt x="62" y="30"/>
                    <a:pt x="62" y="30"/>
                  </a:cubicBezTo>
                  <a:cubicBezTo>
                    <a:pt x="62" y="29"/>
                    <a:pt x="61" y="28"/>
                    <a:pt x="59" y="27"/>
                  </a:cubicBezTo>
                  <a:cubicBezTo>
                    <a:pt x="59" y="25"/>
                    <a:pt x="59" y="25"/>
                    <a:pt x="59" y="25"/>
                  </a:cubicBezTo>
                  <a:cubicBezTo>
                    <a:pt x="69" y="25"/>
                    <a:pt x="69" y="25"/>
                    <a:pt x="69" y="25"/>
                  </a:cubicBezTo>
                  <a:cubicBezTo>
                    <a:pt x="69" y="30"/>
                    <a:pt x="69" y="30"/>
                    <a:pt x="69" y="30"/>
                  </a:cubicBezTo>
                  <a:cubicBezTo>
                    <a:pt x="69" y="31"/>
                    <a:pt x="70" y="33"/>
                    <a:pt x="71" y="33"/>
                  </a:cubicBezTo>
                  <a:cubicBezTo>
                    <a:pt x="71" y="34"/>
                    <a:pt x="72" y="34"/>
                    <a:pt x="73" y="34"/>
                  </a:cubicBezTo>
                  <a:cubicBezTo>
                    <a:pt x="73" y="34"/>
                    <a:pt x="74" y="34"/>
                    <a:pt x="74" y="33"/>
                  </a:cubicBezTo>
                  <a:cubicBezTo>
                    <a:pt x="84" y="21"/>
                    <a:pt x="84" y="21"/>
                    <a:pt x="84" y="21"/>
                  </a:cubicBezTo>
                  <a:cubicBezTo>
                    <a:pt x="85" y="21"/>
                    <a:pt x="86" y="19"/>
                    <a:pt x="86" y="17"/>
                  </a:cubicBezTo>
                  <a:cubicBezTo>
                    <a:pt x="86" y="16"/>
                    <a:pt x="85" y="14"/>
                    <a:pt x="84" y="13"/>
                  </a:cubicBezTo>
                  <a:close/>
                </a:path>
              </a:pathLst>
            </a:custGeom>
            <a:solidFill>
              <a:schemeClr val="bg1">
                <a:lumMod val="95000"/>
              </a:schemeClr>
            </a:solidFill>
            <a:ln>
              <a:noFill/>
            </a:ln>
            <a:extLst/>
          </p:spPr>
          <p:txBody>
            <a:bodyPr vert="horz" wrap="square" lIns="91440" tIns="45720" rIns="91440" bIns="45720" numCol="1" anchor="t" anchorCtr="0" compatLnSpc="1">
              <a:prstTxWarp prst="textNoShape">
                <a:avLst/>
              </a:prstTxWarp>
            </a:bodyPr>
            <a:lstStyle/>
            <a:p>
              <a:endParaRPr lang="zh-CN" altLang="en-US">
                <a:solidFill>
                  <a:schemeClr val="tx1">
                    <a:lumMod val="65000"/>
                    <a:lumOff val="35000"/>
                  </a:schemeClr>
                </a:solidFill>
              </a:endParaRPr>
            </a:p>
          </p:txBody>
        </p:sp>
      </p:grpSp>
      <p:grpSp>
        <p:nvGrpSpPr>
          <p:cNvPr id="38" name="组合 37"/>
          <p:cNvGrpSpPr/>
          <p:nvPr/>
        </p:nvGrpSpPr>
        <p:grpSpPr>
          <a:xfrm>
            <a:off x="5754335" y="1988840"/>
            <a:ext cx="663125" cy="663125"/>
            <a:chOff x="8125599" y="1434035"/>
            <a:chExt cx="2036802" cy="2036802"/>
          </a:xfrm>
        </p:grpSpPr>
        <p:sp>
          <p:nvSpPr>
            <p:cNvPr id="39" name="椭圆 38"/>
            <p:cNvSpPr/>
            <p:nvPr/>
          </p:nvSpPr>
          <p:spPr>
            <a:xfrm>
              <a:off x="8125599" y="1434035"/>
              <a:ext cx="2036802" cy="2036802"/>
            </a:xfrm>
            <a:prstGeom prst="ellipse">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tx1">
                    <a:lumMod val="65000"/>
                    <a:lumOff val="35000"/>
                  </a:schemeClr>
                </a:solidFill>
              </a:endParaRPr>
            </a:p>
          </p:txBody>
        </p:sp>
        <p:grpSp>
          <p:nvGrpSpPr>
            <p:cNvPr id="40" name="组合 39"/>
            <p:cNvGrpSpPr>
              <a:grpSpLocks noChangeAspect="1"/>
            </p:cNvGrpSpPr>
            <p:nvPr/>
          </p:nvGrpSpPr>
          <p:grpSpPr>
            <a:xfrm>
              <a:off x="8518659" y="1890295"/>
              <a:ext cx="1310642" cy="1124283"/>
              <a:chOff x="5084763" y="971548"/>
              <a:chExt cx="323865" cy="277813"/>
            </a:xfrm>
            <a:solidFill>
              <a:schemeClr val="bg1">
                <a:lumMod val="95000"/>
              </a:schemeClr>
            </a:solidFill>
          </p:grpSpPr>
          <p:sp>
            <p:nvSpPr>
              <p:cNvPr id="41" name="Freeform 301"/>
              <p:cNvSpPr>
                <a:spLocks noEditPoints="1"/>
              </p:cNvSpPr>
              <p:nvPr/>
            </p:nvSpPr>
            <p:spPr bwMode="auto">
              <a:xfrm>
                <a:off x="5191140" y="1031873"/>
                <a:ext cx="217488" cy="217488"/>
              </a:xfrm>
              <a:custGeom>
                <a:avLst/>
                <a:gdLst>
                  <a:gd name="T0" fmla="*/ 6 w 58"/>
                  <a:gd name="T1" fmla="*/ 14 h 58"/>
                  <a:gd name="T2" fmla="*/ 7 w 58"/>
                  <a:gd name="T3" fmla="*/ 19 h 58"/>
                  <a:gd name="T4" fmla="*/ 4 w 58"/>
                  <a:gd name="T5" fmla="*/ 20 h 58"/>
                  <a:gd name="T6" fmla="*/ 0 w 58"/>
                  <a:gd name="T7" fmla="*/ 23 h 58"/>
                  <a:gd name="T8" fmla="*/ 2 w 58"/>
                  <a:gd name="T9" fmla="*/ 27 h 58"/>
                  <a:gd name="T10" fmla="*/ 5 w 58"/>
                  <a:gd name="T11" fmla="*/ 31 h 58"/>
                  <a:gd name="T12" fmla="*/ 2 w 58"/>
                  <a:gd name="T13" fmla="*/ 34 h 58"/>
                  <a:gd name="T14" fmla="*/ 1 w 58"/>
                  <a:gd name="T15" fmla="*/ 38 h 58"/>
                  <a:gd name="T16" fmla="*/ 5 w 58"/>
                  <a:gd name="T17" fmla="*/ 41 h 58"/>
                  <a:gd name="T18" fmla="*/ 8 w 58"/>
                  <a:gd name="T19" fmla="*/ 42 h 58"/>
                  <a:gd name="T20" fmla="*/ 8 w 58"/>
                  <a:gd name="T21" fmla="*/ 46 h 58"/>
                  <a:gd name="T22" fmla="*/ 9 w 58"/>
                  <a:gd name="T23" fmla="*/ 51 h 58"/>
                  <a:gd name="T24" fmla="*/ 14 w 58"/>
                  <a:gd name="T25" fmla="*/ 51 h 58"/>
                  <a:gd name="T26" fmla="*/ 18 w 58"/>
                  <a:gd name="T27" fmla="*/ 51 h 58"/>
                  <a:gd name="T28" fmla="*/ 19 w 58"/>
                  <a:gd name="T29" fmla="*/ 54 h 58"/>
                  <a:gd name="T30" fmla="*/ 22 w 58"/>
                  <a:gd name="T31" fmla="*/ 58 h 58"/>
                  <a:gd name="T32" fmla="*/ 27 w 58"/>
                  <a:gd name="T33" fmla="*/ 56 h 58"/>
                  <a:gd name="T34" fmla="*/ 31 w 58"/>
                  <a:gd name="T35" fmla="*/ 53 h 58"/>
                  <a:gd name="T36" fmla="*/ 33 w 58"/>
                  <a:gd name="T37" fmla="*/ 56 h 58"/>
                  <a:gd name="T38" fmla="*/ 38 w 58"/>
                  <a:gd name="T39" fmla="*/ 57 h 58"/>
                  <a:gd name="T40" fmla="*/ 40 w 58"/>
                  <a:gd name="T41" fmla="*/ 53 h 58"/>
                  <a:gd name="T42" fmla="*/ 42 w 58"/>
                  <a:gd name="T43" fmla="*/ 49 h 58"/>
                  <a:gd name="T44" fmla="*/ 46 w 58"/>
                  <a:gd name="T45" fmla="*/ 50 h 58"/>
                  <a:gd name="T46" fmla="*/ 50 w 58"/>
                  <a:gd name="T47" fmla="*/ 49 h 58"/>
                  <a:gd name="T48" fmla="*/ 51 w 58"/>
                  <a:gd name="T49" fmla="*/ 44 h 58"/>
                  <a:gd name="T50" fmla="*/ 50 w 58"/>
                  <a:gd name="T51" fmla="*/ 40 h 58"/>
                  <a:gd name="T52" fmla="*/ 54 w 58"/>
                  <a:gd name="T53" fmla="*/ 39 h 58"/>
                  <a:gd name="T54" fmla="*/ 57 w 58"/>
                  <a:gd name="T55" fmla="*/ 35 h 58"/>
                  <a:gd name="T56" fmla="*/ 55 w 58"/>
                  <a:gd name="T57" fmla="*/ 31 h 58"/>
                  <a:gd name="T58" fmla="*/ 52 w 58"/>
                  <a:gd name="T59" fmla="*/ 27 h 58"/>
                  <a:gd name="T60" fmla="*/ 55 w 58"/>
                  <a:gd name="T61" fmla="*/ 25 h 58"/>
                  <a:gd name="T62" fmla="*/ 56 w 58"/>
                  <a:gd name="T63" fmla="*/ 20 h 58"/>
                  <a:gd name="T64" fmla="*/ 53 w 58"/>
                  <a:gd name="T65" fmla="*/ 18 h 58"/>
                  <a:gd name="T66" fmla="*/ 48 w 58"/>
                  <a:gd name="T67" fmla="*/ 16 h 58"/>
                  <a:gd name="T68" fmla="*/ 49 w 58"/>
                  <a:gd name="T69" fmla="*/ 12 h 58"/>
                  <a:gd name="T70" fmla="*/ 48 w 58"/>
                  <a:gd name="T71" fmla="*/ 8 h 58"/>
                  <a:gd name="T72" fmla="*/ 44 w 58"/>
                  <a:gd name="T73" fmla="*/ 7 h 58"/>
                  <a:gd name="T74" fmla="*/ 39 w 58"/>
                  <a:gd name="T75" fmla="*/ 8 h 58"/>
                  <a:gd name="T76" fmla="*/ 38 w 58"/>
                  <a:gd name="T77" fmla="*/ 4 h 58"/>
                  <a:gd name="T78" fmla="*/ 35 w 58"/>
                  <a:gd name="T79" fmla="*/ 1 h 58"/>
                  <a:gd name="T80" fmla="*/ 30 w 58"/>
                  <a:gd name="T81" fmla="*/ 3 h 58"/>
                  <a:gd name="T82" fmla="*/ 27 w 58"/>
                  <a:gd name="T83" fmla="*/ 5 h 58"/>
                  <a:gd name="T84" fmla="*/ 24 w 58"/>
                  <a:gd name="T85" fmla="*/ 3 h 58"/>
                  <a:gd name="T86" fmla="*/ 20 w 58"/>
                  <a:gd name="T87" fmla="*/ 1 h 58"/>
                  <a:gd name="T88" fmla="*/ 17 w 58"/>
                  <a:gd name="T89" fmla="*/ 5 h 58"/>
                  <a:gd name="T90" fmla="*/ 15 w 58"/>
                  <a:gd name="T91" fmla="*/ 10 h 58"/>
                  <a:gd name="T92" fmla="*/ 12 w 58"/>
                  <a:gd name="T93" fmla="*/ 9 h 58"/>
                  <a:gd name="T94" fmla="*/ 7 w 58"/>
                  <a:gd name="T95" fmla="*/ 10 h 58"/>
                  <a:gd name="T96" fmla="*/ 6 w 58"/>
                  <a:gd name="T97" fmla="*/ 14 h 58"/>
                  <a:gd name="T98" fmla="*/ 23 w 58"/>
                  <a:gd name="T99" fmla="*/ 13 h 58"/>
                  <a:gd name="T100" fmla="*/ 45 w 58"/>
                  <a:gd name="T101" fmla="*/ 24 h 58"/>
                  <a:gd name="T102" fmla="*/ 34 w 58"/>
                  <a:gd name="T103" fmla="*/ 45 h 58"/>
                  <a:gd name="T104" fmla="*/ 13 w 58"/>
                  <a:gd name="T105" fmla="*/ 34 h 58"/>
                  <a:gd name="T106" fmla="*/ 23 w 58"/>
                  <a:gd name="T107" fmla="*/ 13 h 5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Lst>
                <a:rect l="0" t="0" r="r" b="b"/>
                <a:pathLst>
                  <a:path w="58" h="58">
                    <a:moveTo>
                      <a:pt x="6" y="14"/>
                    </a:moveTo>
                    <a:cubicBezTo>
                      <a:pt x="8" y="15"/>
                      <a:pt x="7" y="18"/>
                      <a:pt x="7" y="19"/>
                    </a:cubicBezTo>
                    <a:cubicBezTo>
                      <a:pt x="7" y="20"/>
                      <a:pt x="5" y="20"/>
                      <a:pt x="4" y="20"/>
                    </a:cubicBezTo>
                    <a:cubicBezTo>
                      <a:pt x="2" y="20"/>
                      <a:pt x="0" y="21"/>
                      <a:pt x="0" y="23"/>
                    </a:cubicBezTo>
                    <a:cubicBezTo>
                      <a:pt x="0" y="25"/>
                      <a:pt x="0" y="27"/>
                      <a:pt x="2" y="27"/>
                    </a:cubicBezTo>
                    <a:cubicBezTo>
                      <a:pt x="3" y="28"/>
                      <a:pt x="5" y="30"/>
                      <a:pt x="5" y="31"/>
                    </a:cubicBezTo>
                    <a:cubicBezTo>
                      <a:pt x="5" y="32"/>
                      <a:pt x="4" y="33"/>
                      <a:pt x="2" y="34"/>
                    </a:cubicBezTo>
                    <a:cubicBezTo>
                      <a:pt x="1" y="34"/>
                      <a:pt x="0" y="36"/>
                      <a:pt x="1" y="38"/>
                    </a:cubicBezTo>
                    <a:cubicBezTo>
                      <a:pt x="1" y="40"/>
                      <a:pt x="3" y="42"/>
                      <a:pt x="5" y="41"/>
                    </a:cubicBezTo>
                    <a:cubicBezTo>
                      <a:pt x="6" y="41"/>
                      <a:pt x="8" y="41"/>
                      <a:pt x="8" y="42"/>
                    </a:cubicBezTo>
                    <a:cubicBezTo>
                      <a:pt x="9" y="42"/>
                      <a:pt x="9" y="45"/>
                      <a:pt x="8" y="46"/>
                    </a:cubicBezTo>
                    <a:cubicBezTo>
                      <a:pt x="7" y="47"/>
                      <a:pt x="7" y="50"/>
                      <a:pt x="9" y="51"/>
                    </a:cubicBezTo>
                    <a:cubicBezTo>
                      <a:pt x="11" y="52"/>
                      <a:pt x="13" y="53"/>
                      <a:pt x="14" y="51"/>
                    </a:cubicBezTo>
                    <a:cubicBezTo>
                      <a:pt x="15" y="50"/>
                      <a:pt x="18" y="51"/>
                      <a:pt x="18" y="51"/>
                    </a:cubicBezTo>
                    <a:cubicBezTo>
                      <a:pt x="19" y="51"/>
                      <a:pt x="20" y="53"/>
                      <a:pt x="19" y="54"/>
                    </a:cubicBezTo>
                    <a:cubicBezTo>
                      <a:pt x="19" y="56"/>
                      <a:pt x="20" y="57"/>
                      <a:pt x="22" y="58"/>
                    </a:cubicBezTo>
                    <a:cubicBezTo>
                      <a:pt x="25" y="58"/>
                      <a:pt x="26" y="57"/>
                      <a:pt x="27" y="56"/>
                    </a:cubicBezTo>
                    <a:cubicBezTo>
                      <a:pt x="27" y="54"/>
                      <a:pt x="30" y="53"/>
                      <a:pt x="31" y="53"/>
                    </a:cubicBezTo>
                    <a:cubicBezTo>
                      <a:pt x="31" y="53"/>
                      <a:pt x="33" y="54"/>
                      <a:pt x="33" y="56"/>
                    </a:cubicBezTo>
                    <a:cubicBezTo>
                      <a:pt x="34" y="57"/>
                      <a:pt x="36" y="58"/>
                      <a:pt x="38" y="57"/>
                    </a:cubicBezTo>
                    <a:cubicBezTo>
                      <a:pt x="40" y="57"/>
                      <a:pt x="41" y="55"/>
                      <a:pt x="40" y="53"/>
                    </a:cubicBezTo>
                    <a:cubicBezTo>
                      <a:pt x="40" y="52"/>
                      <a:pt x="42" y="49"/>
                      <a:pt x="42" y="49"/>
                    </a:cubicBezTo>
                    <a:cubicBezTo>
                      <a:pt x="43" y="48"/>
                      <a:pt x="44" y="49"/>
                      <a:pt x="46" y="50"/>
                    </a:cubicBezTo>
                    <a:cubicBezTo>
                      <a:pt x="47" y="51"/>
                      <a:pt x="49" y="51"/>
                      <a:pt x="50" y="49"/>
                    </a:cubicBezTo>
                    <a:cubicBezTo>
                      <a:pt x="52" y="47"/>
                      <a:pt x="52" y="45"/>
                      <a:pt x="51" y="44"/>
                    </a:cubicBezTo>
                    <a:cubicBezTo>
                      <a:pt x="50" y="43"/>
                      <a:pt x="50" y="40"/>
                      <a:pt x="50" y="40"/>
                    </a:cubicBezTo>
                    <a:cubicBezTo>
                      <a:pt x="51" y="39"/>
                      <a:pt x="52" y="38"/>
                      <a:pt x="54" y="39"/>
                    </a:cubicBezTo>
                    <a:cubicBezTo>
                      <a:pt x="55" y="39"/>
                      <a:pt x="57" y="38"/>
                      <a:pt x="57" y="35"/>
                    </a:cubicBezTo>
                    <a:cubicBezTo>
                      <a:pt x="58" y="33"/>
                      <a:pt x="57" y="31"/>
                      <a:pt x="55" y="31"/>
                    </a:cubicBezTo>
                    <a:cubicBezTo>
                      <a:pt x="54" y="31"/>
                      <a:pt x="53" y="28"/>
                      <a:pt x="52" y="27"/>
                    </a:cubicBezTo>
                    <a:cubicBezTo>
                      <a:pt x="52" y="26"/>
                      <a:pt x="54" y="25"/>
                      <a:pt x="55" y="25"/>
                    </a:cubicBezTo>
                    <a:cubicBezTo>
                      <a:pt x="56" y="24"/>
                      <a:pt x="57" y="22"/>
                      <a:pt x="56" y="20"/>
                    </a:cubicBezTo>
                    <a:cubicBezTo>
                      <a:pt x="56" y="18"/>
                      <a:pt x="54" y="17"/>
                      <a:pt x="53" y="18"/>
                    </a:cubicBezTo>
                    <a:cubicBezTo>
                      <a:pt x="51" y="18"/>
                      <a:pt x="49" y="16"/>
                      <a:pt x="48" y="16"/>
                    </a:cubicBezTo>
                    <a:cubicBezTo>
                      <a:pt x="48" y="15"/>
                      <a:pt x="48" y="13"/>
                      <a:pt x="49" y="12"/>
                    </a:cubicBezTo>
                    <a:cubicBezTo>
                      <a:pt x="50" y="11"/>
                      <a:pt x="50" y="9"/>
                      <a:pt x="48" y="8"/>
                    </a:cubicBezTo>
                    <a:cubicBezTo>
                      <a:pt x="47" y="6"/>
                      <a:pt x="45" y="6"/>
                      <a:pt x="44" y="7"/>
                    </a:cubicBezTo>
                    <a:cubicBezTo>
                      <a:pt x="42" y="8"/>
                      <a:pt x="40" y="8"/>
                      <a:pt x="39" y="8"/>
                    </a:cubicBezTo>
                    <a:cubicBezTo>
                      <a:pt x="38" y="7"/>
                      <a:pt x="38" y="6"/>
                      <a:pt x="38" y="4"/>
                    </a:cubicBezTo>
                    <a:cubicBezTo>
                      <a:pt x="38" y="3"/>
                      <a:pt x="37" y="1"/>
                      <a:pt x="35" y="1"/>
                    </a:cubicBezTo>
                    <a:cubicBezTo>
                      <a:pt x="33" y="0"/>
                      <a:pt x="31" y="1"/>
                      <a:pt x="30" y="3"/>
                    </a:cubicBezTo>
                    <a:cubicBezTo>
                      <a:pt x="30" y="4"/>
                      <a:pt x="28" y="5"/>
                      <a:pt x="27" y="5"/>
                    </a:cubicBezTo>
                    <a:cubicBezTo>
                      <a:pt x="26" y="6"/>
                      <a:pt x="25" y="4"/>
                      <a:pt x="24" y="3"/>
                    </a:cubicBezTo>
                    <a:cubicBezTo>
                      <a:pt x="24" y="1"/>
                      <a:pt x="22" y="1"/>
                      <a:pt x="20" y="1"/>
                    </a:cubicBezTo>
                    <a:cubicBezTo>
                      <a:pt x="18" y="2"/>
                      <a:pt x="16" y="4"/>
                      <a:pt x="17" y="5"/>
                    </a:cubicBezTo>
                    <a:cubicBezTo>
                      <a:pt x="17" y="7"/>
                      <a:pt x="16" y="9"/>
                      <a:pt x="15" y="10"/>
                    </a:cubicBezTo>
                    <a:cubicBezTo>
                      <a:pt x="14" y="10"/>
                      <a:pt x="13" y="10"/>
                      <a:pt x="12" y="9"/>
                    </a:cubicBezTo>
                    <a:cubicBezTo>
                      <a:pt x="10" y="8"/>
                      <a:pt x="8" y="8"/>
                      <a:pt x="7" y="10"/>
                    </a:cubicBezTo>
                    <a:cubicBezTo>
                      <a:pt x="6" y="11"/>
                      <a:pt x="5" y="13"/>
                      <a:pt x="6" y="14"/>
                    </a:cubicBezTo>
                    <a:close/>
                    <a:moveTo>
                      <a:pt x="23" y="13"/>
                    </a:moveTo>
                    <a:cubicBezTo>
                      <a:pt x="32" y="10"/>
                      <a:pt x="42" y="15"/>
                      <a:pt x="45" y="24"/>
                    </a:cubicBezTo>
                    <a:cubicBezTo>
                      <a:pt x="47" y="33"/>
                      <a:pt x="43" y="42"/>
                      <a:pt x="34" y="45"/>
                    </a:cubicBezTo>
                    <a:cubicBezTo>
                      <a:pt x="25" y="48"/>
                      <a:pt x="15" y="43"/>
                      <a:pt x="13" y="34"/>
                    </a:cubicBezTo>
                    <a:cubicBezTo>
                      <a:pt x="10" y="26"/>
                      <a:pt x="15" y="16"/>
                      <a:pt x="23" y="13"/>
                    </a:cubicBezTo>
                    <a:close/>
                  </a:path>
                </a:pathLst>
              </a:custGeom>
              <a:grpFill/>
              <a:ln>
                <a:noFill/>
              </a:ln>
              <a:ex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tx1">
                      <a:lumMod val="65000"/>
                      <a:lumOff val="35000"/>
                    </a:schemeClr>
                  </a:solidFill>
                </a:endParaRPr>
              </a:p>
            </p:txBody>
          </p:sp>
          <p:sp>
            <p:nvSpPr>
              <p:cNvPr id="42" name="Freeform 302"/>
              <p:cNvSpPr>
                <a:spLocks noEditPoints="1"/>
              </p:cNvSpPr>
              <p:nvPr/>
            </p:nvSpPr>
            <p:spPr bwMode="auto">
              <a:xfrm>
                <a:off x="5084781" y="971548"/>
                <a:ext cx="139701" cy="139700"/>
              </a:xfrm>
              <a:custGeom>
                <a:avLst/>
                <a:gdLst>
                  <a:gd name="T0" fmla="*/ 4 w 37"/>
                  <a:gd name="T1" fmla="*/ 9 h 37"/>
                  <a:gd name="T2" fmla="*/ 5 w 37"/>
                  <a:gd name="T3" fmla="*/ 12 h 37"/>
                  <a:gd name="T4" fmla="*/ 2 w 37"/>
                  <a:gd name="T5" fmla="*/ 12 h 37"/>
                  <a:gd name="T6" fmla="*/ 0 w 37"/>
                  <a:gd name="T7" fmla="*/ 14 h 37"/>
                  <a:gd name="T8" fmla="*/ 1 w 37"/>
                  <a:gd name="T9" fmla="*/ 17 h 37"/>
                  <a:gd name="T10" fmla="*/ 3 w 37"/>
                  <a:gd name="T11" fmla="*/ 20 h 37"/>
                  <a:gd name="T12" fmla="*/ 2 w 37"/>
                  <a:gd name="T13" fmla="*/ 21 h 37"/>
                  <a:gd name="T14" fmla="*/ 1 w 37"/>
                  <a:gd name="T15" fmla="*/ 24 h 37"/>
                  <a:gd name="T16" fmla="*/ 3 w 37"/>
                  <a:gd name="T17" fmla="*/ 26 h 37"/>
                  <a:gd name="T18" fmla="*/ 5 w 37"/>
                  <a:gd name="T19" fmla="*/ 26 h 37"/>
                  <a:gd name="T20" fmla="*/ 5 w 37"/>
                  <a:gd name="T21" fmla="*/ 29 h 37"/>
                  <a:gd name="T22" fmla="*/ 6 w 37"/>
                  <a:gd name="T23" fmla="*/ 32 h 37"/>
                  <a:gd name="T24" fmla="*/ 9 w 37"/>
                  <a:gd name="T25" fmla="*/ 33 h 37"/>
                  <a:gd name="T26" fmla="*/ 12 w 37"/>
                  <a:gd name="T27" fmla="*/ 32 h 37"/>
                  <a:gd name="T28" fmla="*/ 12 w 37"/>
                  <a:gd name="T29" fmla="*/ 34 h 37"/>
                  <a:gd name="T30" fmla="*/ 15 w 37"/>
                  <a:gd name="T31" fmla="*/ 37 h 37"/>
                  <a:gd name="T32" fmla="*/ 17 w 37"/>
                  <a:gd name="T33" fmla="*/ 35 h 37"/>
                  <a:gd name="T34" fmla="*/ 20 w 37"/>
                  <a:gd name="T35" fmla="*/ 34 h 37"/>
                  <a:gd name="T36" fmla="*/ 21 w 37"/>
                  <a:gd name="T37" fmla="*/ 35 h 37"/>
                  <a:gd name="T38" fmla="*/ 24 w 37"/>
                  <a:gd name="T39" fmla="*/ 36 h 37"/>
                  <a:gd name="T40" fmla="*/ 26 w 37"/>
                  <a:gd name="T41" fmla="*/ 34 h 37"/>
                  <a:gd name="T42" fmla="*/ 27 w 37"/>
                  <a:gd name="T43" fmla="*/ 31 h 37"/>
                  <a:gd name="T44" fmla="*/ 29 w 37"/>
                  <a:gd name="T45" fmla="*/ 32 h 37"/>
                  <a:gd name="T46" fmla="*/ 32 w 37"/>
                  <a:gd name="T47" fmla="*/ 31 h 37"/>
                  <a:gd name="T48" fmla="*/ 33 w 37"/>
                  <a:gd name="T49" fmla="*/ 28 h 37"/>
                  <a:gd name="T50" fmla="*/ 32 w 37"/>
                  <a:gd name="T51" fmla="*/ 25 h 37"/>
                  <a:gd name="T52" fmla="*/ 35 w 37"/>
                  <a:gd name="T53" fmla="*/ 24 h 37"/>
                  <a:gd name="T54" fmla="*/ 37 w 37"/>
                  <a:gd name="T55" fmla="*/ 22 h 37"/>
                  <a:gd name="T56" fmla="*/ 36 w 37"/>
                  <a:gd name="T57" fmla="*/ 19 h 37"/>
                  <a:gd name="T58" fmla="*/ 34 w 37"/>
                  <a:gd name="T59" fmla="*/ 17 h 37"/>
                  <a:gd name="T60" fmla="*/ 35 w 37"/>
                  <a:gd name="T61" fmla="*/ 15 h 37"/>
                  <a:gd name="T62" fmla="*/ 36 w 37"/>
                  <a:gd name="T63" fmla="*/ 12 h 37"/>
                  <a:gd name="T64" fmla="*/ 34 w 37"/>
                  <a:gd name="T65" fmla="*/ 11 h 37"/>
                  <a:gd name="T66" fmla="*/ 31 w 37"/>
                  <a:gd name="T67" fmla="*/ 9 h 37"/>
                  <a:gd name="T68" fmla="*/ 32 w 37"/>
                  <a:gd name="T69" fmla="*/ 7 h 37"/>
                  <a:gd name="T70" fmla="*/ 31 w 37"/>
                  <a:gd name="T71" fmla="*/ 4 h 37"/>
                  <a:gd name="T72" fmla="*/ 28 w 37"/>
                  <a:gd name="T73" fmla="*/ 4 h 37"/>
                  <a:gd name="T74" fmla="*/ 25 w 37"/>
                  <a:gd name="T75" fmla="*/ 4 h 37"/>
                  <a:gd name="T76" fmla="*/ 25 w 37"/>
                  <a:gd name="T77" fmla="*/ 2 h 37"/>
                  <a:gd name="T78" fmla="*/ 22 w 37"/>
                  <a:gd name="T79" fmla="*/ 0 h 37"/>
                  <a:gd name="T80" fmla="*/ 20 w 37"/>
                  <a:gd name="T81" fmla="*/ 1 h 37"/>
                  <a:gd name="T82" fmla="*/ 17 w 37"/>
                  <a:gd name="T83" fmla="*/ 3 h 37"/>
                  <a:gd name="T84" fmla="*/ 16 w 37"/>
                  <a:gd name="T85" fmla="*/ 1 h 37"/>
                  <a:gd name="T86" fmla="*/ 13 w 37"/>
                  <a:gd name="T87" fmla="*/ 0 h 37"/>
                  <a:gd name="T88" fmla="*/ 11 w 37"/>
                  <a:gd name="T89" fmla="*/ 3 h 37"/>
                  <a:gd name="T90" fmla="*/ 10 w 37"/>
                  <a:gd name="T91" fmla="*/ 6 h 37"/>
                  <a:gd name="T92" fmla="*/ 8 w 37"/>
                  <a:gd name="T93" fmla="*/ 5 h 37"/>
                  <a:gd name="T94" fmla="*/ 5 w 37"/>
                  <a:gd name="T95" fmla="*/ 6 h 37"/>
                  <a:gd name="T96" fmla="*/ 4 w 37"/>
                  <a:gd name="T97" fmla="*/ 9 h 37"/>
                  <a:gd name="T98" fmla="*/ 15 w 37"/>
                  <a:gd name="T99" fmla="*/ 8 h 37"/>
                  <a:gd name="T100" fmla="*/ 29 w 37"/>
                  <a:gd name="T101" fmla="*/ 15 h 37"/>
                  <a:gd name="T102" fmla="*/ 22 w 37"/>
                  <a:gd name="T103" fmla="*/ 29 h 37"/>
                  <a:gd name="T104" fmla="*/ 8 w 37"/>
                  <a:gd name="T105" fmla="*/ 22 h 37"/>
                  <a:gd name="T106" fmla="*/ 15 w 37"/>
                  <a:gd name="T107" fmla="*/ 8 h 3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Lst>
                <a:rect l="0" t="0" r="r" b="b"/>
                <a:pathLst>
                  <a:path w="37" h="37">
                    <a:moveTo>
                      <a:pt x="4" y="9"/>
                    </a:moveTo>
                    <a:cubicBezTo>
                      <a:pt x="5" y="9"/>
                      <a:pt x="5" y="11"/>
                      <a:pt x="5" y="12"/>
                    </a:cubicBezTo>
                    <a:cubicBezTo>
                      <a:pt x="4" y="12"/>
                      <a:pt x="3" y="12"/>
                      <a:pt x="2" y="12"/>
                    </a:cubicBezTo>
                    <a:cubicBezTo>
                      <a:pt x="1" y="12"/>
                      <a:pt x="0" y="13"/>
                      <a:pt x="0" y="14"/>
                    </a:cubicBezTo>
                    <a:cubicBezTo>
                      <a:pt x="0" y="16"/>
                      <a:pt x="0" y="17"/>
                      <a:pt x="1" y="17"/>
                    </a:cubicBezTo>
                    <a:cubicBezTo>
                      <a:pt x="2" y="17"/>
                      <a:pt x="3" y="19"/>
                      <a:pt x="3" y="20"/>
                    </a:cubicBezTo>
                    <a:cubicBezTo>
                      <a:pt x="3" y="20"/>
                      <a:pt x="2" y="21"/>
                      <a:pt x="2" y="21"/>
                    </a:cubicBezTo>
                    <a:cubicBezTo>
                      <a:pt x="1" y="21"/>
                      <a:pt x="0" y="23"/>
                      <a:pt x="1" y="24"/>
                    </a:cubicBezTo>
                    <a:cubicBezTo>
                      <a:pt x="1" y="25"/>
                      <a:pt x="2" y="26"/>
                      <a:pt x="3" y="26"/>
                    </a:cubicBezTo>
                    <a:cubicBezTo>
                      <a:pt x="4" y="26"/>
                      <a:pt x="5" y="26"/>
                      <a:pt x="5" y="26"/>
                    </a:cubicBezTo>
                    <a:cubicBezTo>
                      <a:pt x="6" y="27"/>
                      <a:pt x="6" y="28"/>
                      <a:pt x="5" y="29"/>
                    </a:cubicBezTo>
                    <a:cubicBezTo>
                      <a:pt x="5" y="30"/>
                      <a:pt x="5" y="31"/>
                      <a:pt x="6" y="32"/>
                    </a:cubicBezTo>
                    <a:cubicBezTo>
                      <a:pt x="7" y="33"/>
                      <a:pt x="8" y="33"/>
                      <a:pt x="9" y="33"/>
                    </a:cubicBezTo>
                    <a:cubicBezTo>
                      <a:pt x="10" y="32"/>
                      <a:pt x="11" y="32"/>
                      <a:pt x="12" y="32"/>
                    </a:cubicBezTo>
                    <a:cubicBezTo>
                      <a:pt x="12" y="32"/>
                      <a:pt x="13" y="33"/>
                      <a:pt x="12" y="34"/>
                    </a:cubicBezTo>
                    <a:cubicBezTo>
                      <a:pt x="12" y="35"/>
                      <a:pt x="13" y="36"/>
                      <a:pt x="15" y="37"/>
                    </a:cubicBezTo>
                    <a:cubicBezTo>
                      <a:pt x="16" y="37"/>
                      <a:pt x="17" y="36"/>
                      <a:pt x="17" y="35"/>
                    </a:cubicBezTo>
                    <a:cubicBezTo>
                      <a:pt x="18" y="34"/>
                      <a:pt x="19" y="34"/>
                      <a:pt x="20" y="34"/>
                    </a:cubicBezTo>
                    <a:cubicBezTo>
                      <a:pt x="20" y="34"/>
                      <a:pt x="21" y="34"/>
                      <a:pt x="21" y="35"/>
                    </a:cubicBezTo>
                    <a:cubicBezTo>
                      <a:pt x="22" y="36"/>
                      <a:pt x="23" y="37"/>
                      <a:pt x="24" y="36"/>
                    </a:cubicBezTo>
                    <a:cubicBezTo>
                      <a:pt x="26" y="36"/>
                      <a:pt x="26" y="35"/>
                      <a:pt x="26" y="34"/>
                    </a:cubicBezTo>
                    <a:cubicBezTo>
                      <a:pt x="26" y="33"/>
                      <a:pt x="27" y="31"/>
                      <a:pt x="27" y="31"/>
                    </a:cubicBezTo>
                    <a:cubicBezTo>
                      <a:pt x="28" y="31"/>
                      <a:pt x="29" y="31"/>
                      <a:pt x="29" y="32"/>
                    </a:cubicBezTo>
                    <a:cubicBezTo>
                      <a:pt x="30" y="32"/>
                      <a:pt x="32" y="32"/>
                      <a:pt x="32" y="31"/>
                    </a:cubicBezTo>
                    <a:cubicBezTo>
                      <a:pt x="33" y="30"/>
                      <a:pt x="34" y="28"/>
                      <a:pt x="33" y="28"/>
                    </a:cubicBezTo>
                    <a:cubicBezTo>
                      <a:pt x="32" y="27"/>
                      <a:pt x="32" y="25"/>
                      <a:pt x="32" y="25"/>
                    </a:cubicBezTo>
                    <a:cubicBezTo>
                      <a:pt x="33" y="24"/>
                      <a:pt x="34" y="24"/>
                      <a:pt x="35" y="24"/>
                    </a:cubicBezTo>
                    <a:cubicBezTo>
                      <a:pt x="36" y="24"/>
                      <a:pt x="37" y="24"/>
                      <a:pt x="37" y="22"/>
                    </a:cubicBezTo>
                    <a:cubicBezTo>
                      <a:pt x="37" y="21"/>
                      <a:pt x="37" y="20"/>
                      <a:pt x="36" y="19"/>
                    </a:cubicBezTo>
                    <a:cubicBezTo>
                      <a:pt x="35" y="19"/>
                      <a:pt x="34" y="18"/>
                      <a:pt x="34" y="17"/>
                    </a:cubicBezTo>
                    <a:cubicBezTo>
                      <a:pt x="34" y="16"/>
                      <a:pt x="35" y="16"/>
                      <a:pt x="35" y="15"/>
                    </a:cubicBezTo>
                    <a:cubicBezTo>
                      <a:pt x="36" y="15"/>
                      <a:pt x="37" y="14"/>
                      <a:pt x="36" y="12"/>
                    </a:cubicBezTo>
                    <a:cubicBezTo>
                      <a:pt x="36" y="11"/>
                      <a:pt x="35" y="10"/>
                      <a:pt x="34" y="11"/>
                    </a:cubicBezTo>
                    <a:cubicBezTo>
                      <a:pt x="33" y="11"/>
                      <a:pt x="31" y="10"/>
                      <a:pt x="31" y="9"/>
                    </a:cubicBezTo>
                    <a:cubicBezTo>
                      <a:pt x="31" y="9"/>
                      <a:pt x="31" y="8"/>
                      <a:pt x="32" y="7"/>
                    </a:cubicBezTo>
                    <a:cubicBezTo>
                      <a:pt x="32" y="7"/>
                      <a:pt x="32" y="5"/>
                      <a:pt x="31" y="4"/>
                    </a:cubicBezTo>
                    <a:cubicBezTo>
                      <a:pt x="30" y="3"/>
                      <a:pt x="29" y="3"/>
                      <a:pt x="28" y="4"/>
                    </a:cubicBezTo>
                    <a:cubicBezTo>
                      <a:pt x="27" y="5"/>
                      <a:pt x="26" y="5"/>
                      <a:pt x="25" y="4"/>
                    </a:cubicBezTo>
                    <a:cubicBezTo>
                      <a:pt x="25" y="4"/>
                      <a:pt x="24" y="3"/>
                      <a:pt x="25" y="2"/>
                    </a:cubicBezTo>
                    <a:cubicBezTo>
                      <a:pt x="25" y="1"/>
                      <a:pt x="24" y="0"/>
                      <a:pt x="22" y="0"/>
                    </a:cubicBezTo>
                    <a:cubicBezTo>
                      <a:pt x="21" y="0"/>
                      <a:pt x="20" y="0"/>
                      <a:pt x="20" y="1"/>
                    </a:cubicBezTo>
                    <a:cubicBezTo>
                      <a:pt x="19" y="2"/>
                      <a:pt x="18" y="3"/>
                      <a:pt x="17" y="3"/>
                    </a:cubicBezTo>
                    <a:cubicBezTo>
                      <a:pt x="17" y="3"/>
                      <a:pt x="16" y="2"/>
                      <a:pt x="16" y="1"/>
                    </a:cubicBezTo>
                    <a:cubicBezTo>
                      <a:pt x="15" y="0"/>
                      <a:pt x="14" y="0"/>
                      <a:pt x="13" y="0"/>
                    </a:cubicBezTo>
                    <a:cubicBezTo>
                      <a:pt x="11" y="1"/>
                      <a:pt x="11" y="2"/>
                      <a:pt x="11" y="3"/>
                    </a:cubicBezTo>
                    <a:cubicBezTo>
                      <a:pt x="11" y="4"/>
                      <a:pt x="10" y="5"/>
                      <a:pt x="10" y="6"/>
                    </a:cubicBezTo>
                    <a:cubicBezTo>
                      <a:pt x="9" y="6"/>
                      <a:pt x="8" y="6"/>
                      <a:pt x="8" y="5"/>
                    </a:cubicBezTo>
                    <a:cubicBezTo>
                      <a:pt x="7" y="4"/>
                      <a:pt x="5" y="5"/>
                      <a:pt x="5" y="6"/>
                    </a:cubicBezTo>
                    <a:cubicBezTo>
                      <a:pt x="4" y="7"/>
                      <a:pt x="3" y="8"/>
                      <a:pt x="4" y="9"/>
                    </a:cubicBezTo>
                    <a:close/>
                    <a:moveTo>
                      <a:pt x="15" y="8"/>
                    </a:moveTo>
                    <a:cubicBezTo>
                      <a:pt x="21" y="6"/>
                      <a:pt x="27" y="9"/>
                      <a:pt x="29" y="15"/>
                    </a:cubicBezTo>
                    <a:cubicBezTo>
                      <a:pt x="31" y="21"/>
                      <a:pt x="27" y="27"/>
                      <a:pt x="22" y="29"/>
                    </a:cubicBezTo>
                    <a:cubicBezTo>
                      <a:pt x="16" y="30"/>
                      <a:pt x="10" y="27"/>
                      <a:pt x="8" y="22"/>
                    </a:cubicBezTo>
                    <a:cubicBezTo>
                      <a:pt x="6" y="16"/>
                      <a:pt x="10" y="10"/>
                      <a:pt x="15" y="8"/>
                    </a:cubicBezTo>
                    <a:close/>
                  </a:path>
                </a:pathLst>
              </a:custGeom>
              <a:grpFill/>
              <a:ln>
                <a:noFill/>
              </a:ln>
              <a:ex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tx1">
                      <a:lumMod val="65000"/>
                      <a:lumOff val="35000"/>
                    </a:schemeClr>
                  </a:solidFill>
                </a:endParaRPr>
              </a:p>
            </p:txBody>
          </p:sp>
          <p:sp>
            <p:nvSpPr>
              <p:cNvPr id="43" name="Freeform 303"/>
              <p:cNvSpPr>
                <a:spLocks noEditPoints="1"/>
              </p:cNvSpPr>
              <p:nvPr/>
            </p:nvSpPr>
            <p:spPr bwMode="auto">
              <a:xfrm>
                <a:off x="5084763" y="1111250"/>
                <a:ext cx="109538" cy="104775"/>
              </a:xfrm>
              <a:custGeom>
                <a:avLst/>
                <a:gdLst>
                  <a:gd name="T0" fmla="*/ 3 w 29"/>
                  <a:gd name="T1" fmla="*/ 7 h 28"/>
                  <a:gd name="T2" fmla="*/ 4 w 29"/>
                  <a:gd name="T3" fmla="*/ 9 h 28"/>
                  <a:gd name="T4" fmla="*/ 2 w 29"/>
                  <a:gd name="T5" fmla="*/ 9 h 28"/>
                  <a:gd name="T6" fmla="*/ 0 w 29"/>
                  <a:gd name="T7" fmla="*/ 11 h 28"/>
                  <a:gd name="T8" fmla="*/ 1 w 29"/>
                  <a:gd name="T9" fmla="*/ 13 h 28"/>
                  <a:gd name="T10" fmla="*/ 3 w 29"/>
                  <a:gd name="T11" fmla="*/ 15 h 28"/>
                  <a:gd name="T12" fmla="*/ 1 w 29"/>
                  <a:gd name="T13" fmla="*/ 16 h 28"/>
                  <a:gd name="T14" fmla="*/ 1 w 29"/>
                  <a:gd name="T15" fmla="*/ 19 h 28"/>
                  <a:gd name="T16" fmla="*/ 3 w 29"/>
                  <a:gd name="T17" fmla="*/ 20 h 28"/>
                  <a:gd name="T18" fmla="*/ 4 w 29"/>
                  <a:gd name="T19" fmla="*/ 20 h 28"/>
                  <a:gd name="T20" fmla="*/ 4 w 29"/>
                  <a:gd name="T21" fmla="*/ 23 h 28"/>
                  <a:gd name="T22" fmla="*/ 5 w 29"/>
                  <a:gd name="T23" fmla="*/ 25 h 28"/>
                  <a:gd name="T24" fmla="*/ 7 w 29"/>
                  <a:gd name="T25" fmla="*/ 25 h 28"/>
                  <a:gd name="T26" fmla="*/ 9 w 29"/>
                  <a:gd name="T27" fmla="*/ 25 h 28"/>
                  <a:gd name="T28" fmla="*/ 10 w 29"/>
                  <a:gd name="T29" fmla="*/ 27 h 28"/>
                  <a:gd name="T30" fmla="*/ 11 w 29"/>
                  <a:gd name="T31" fmla="*/ 28 h 28"/>
                  <a:gd name="T32" fmla="*/ 13 w 29"/>
                  <a:gd name="T33" fmla="*/ 27 h 28"/>
                  <a:gd name="T34" fmla="*/ 15 w 29"/>
                  <a:gd name="T35" fmla="*/ 26 h 28"/>
                  <a:gd name="T36" fmla="*/ 17 w 29"/>
                  <a:gd name="T37" fmla="*/ 27 h 28"/>
                  <a:gd name="T38" fmla="*/ 19 w 29"/>
                  <a:gd name="T39" fmla="*/ 28 h 28"/>
                  <a:gd name="T40" fmla="*/ 20 w 29"/>
                  <a:gd name="T41" fmla="*/ 26 h 28"/>
                  <a:gd name="T42" fmla="*/ 21 w 29"/>
                  <a:gd name="T43" fmla="*/ 24 h 28"/>
                  <a:gd name="T44" fmla="*/ 23 w 29"/>
                  <a:gd name="T45" fmla="*/ 24 h 28"/>
                  <a:gd name="T46" fmla="*/ 25 w 29"/>
                  <a:gd name="T47" fmla="*/ 24 h 28"/>
                  <a:gd name="T48" fmla="*/ 25 w 29"/>
                  <a:gd name="T49" fmla="*/ 21 h 28"/>
                  <a:gd name="T50" fmla="*/ 25 w 29"/>
                  <a:gd name="T51" fmla="*/ 19 h 28"/>
                  <a:gd name="T52" fmla="*/ 27 w 29"/>
                  <a:gd name="T53" fmla="*/ 19 h 28"/>
                  <a:gd name="T54" fmla="*/ 29 w 29"/>
                  <a:gd name="T55" fmla="*/ 17 h 28"/>
                  <a:gd name="T56" fmla="*/ 28 w 29"/>
                  <a:gd name="T57" fmla="*/ 15 h 28"/>
                  <a:gd name="T58" fmla="*/ 26 w 29"/>
                  <a:gd name="T59" fmla="*/ 13 h 28"/>
                  <a:gd name="T60" fmla="*/ 27 w 29"/>
                  <a:gd name="T61" fmla="*/ 12 h 28"/>
                  <a:gd name="T62" fmla="*/ 28 w 29"/>
                  <a:gd name="T63" fmla="*/ 10 h 28"/>
                  <a:gd name="T64" fmla="*/ 26 w 29"/>
                  <a:gd name="T65" fmla="*/ 8 h 28"/>
                  <a:gd name="T66" fmla="*/ 24 w 29"/>
                  <a:gd name="T67" fmla="*/ 7 h 28"/>
                  <a:gd name="T68" fmla="*/ 25 w 29"/>
                  <a:gd name="T69" fmla="*/ 6 h 28"/>
                  <a:gd name="T70" fmla="*/ 24 w 29"/>
                  <a:gd name="T71" fmla="*/ 3 h 28"/>
                  <a:gd name="T72" fmla="*/ 22 w 29"/>
                  <a:gd name="T73" fmla="*/ 3 h 28"/>
                  <a:gd name="T74" fmla="*/ 19 w 29"/>
                  <a:gd name="T75" fmla="*/ 3 h 28"/>
                  <a:gd name="T76" fmla="*/ 19 w 29"/>
                  <a:gd name="T77" fmla="*/ 2 h 28"/>
                  <a:gd name="T78" fmla="*/ 17 w 29"/>
                  <a:gd name="T79" fmla="*/ 0 h 28"/>
                  <a:gd name="T80" fmla="*/ 15 w 29"/>
                  <a:gd name="T81" fmla="*/ 1 h 28"/>
                  <a:gd name="T82" fmla="*/ 13 w 29"/>
                  <a:gd name="T83" fmla="*/ 2 h 28"/>
                  <a:gd name="T84" fmla="*/ 12 w 29"/>
                  <a:gd name="T85" fmla="*/ 1 h 28"/>
                  <a:gd name="T86" fmla="*/ 10 w 29"/>
                  <a:gd name="T87" fmla="*/ 0 h 28"/>
                  <a:gd name="T88" fmla="*/ 9 w 29"/>
                  <a:gd name="T89" fmla="*/ 2 h 28"/>
                  <a:gd name="T90" fmla="*/ 8 w 29"/>
                  <a:gd name="T91" fmla="*/ 4 h 28"/>
                  <a:gd name="T92" fmla="*/ 6 w 29"/>
                  <a:gd name="T93" fmla="*/ 4 h 28"/>
                  <a:gd name="T94" fmla="*/ 4 w 29"/>
                  <a:gd name="T95" fmla="*/ 4 h 28"/>
                  <a:gd name="T96" fmla="*/ 3 w 29"/>
                  <a:gd name="T97" fmla="*/ 7 h 28"/>
                  <a:gd name="T98" fmla="*/ 12 w 29"/>
                  <a:gd name="T99" fmla="*/ 6 h 28"/>
                  <a:gd name="T100" fmla="*/ 22 w 29"/>
                  <a:gd name="T101" fmla="*/ 12 h 28"/>
                  <a:gd name="T102" fmla="*/ 17 w 29"/>
                  <a:gd name="T103" fmla="*/ 22 h 28"/>
                  <a:gd name="T104" fmla="*/ 6 w 29"/>
                  <a:gd name="T105" fmla="*/ 17 h 28"/>
                  <a:gd name="T106" fmla="*/ 12 w 29"/>
                  <a:gd name="T107" fmla="*/ 6 h 2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Lst>
                <a:rect l="0" t="0" r="r" b="b"/>
                <a:pathLst>
                  <a:path w="29" h="28">
                    <a:moveTo>
                      <a:pt x="3" y="7"/>
                    </a:moveTo>
                    <a:cubicBezTo>
                      <a:pt x="4" y="7"/>
                      <a:pt x="4" y="9"/>
                      <a:pt x="4" y="9"/>
                    </a:cubicBezTo>
                    <a:cubicBezTo>
                      <a:pt x="4" y="9"/>
                      <a:pt x="3" y="10"/>
                      <a:pt x="2" y="9"/>
                    </a:cubicBezTo>
                    <a:cubicBezTo>
                      <a:pt x="1" y="9"/>
                      <a:pt x="0" y="10"/>
                      <a:pt x="0" y="11"/>
                    </a:cubicBezTo>
                    <a:cubicBezTo>
                      <a:pt x="0" y="12"/>
                      <a:pt x="0" y="13"/>
                      <a:pt x="1" y="13"/>
                    </a:cubicBezTo>
                    <a:cubicBezTo>
                      <a:pt x="2" y="13"/>
                      <a:pt x="3" y="15"/>
                      <a:pt x="3" y="15"/>
                    </a:cubicBezTo>
                    <a:cubicBezTo>
                      <a:pt x="3" y="16"/>
                      <a:pt x="2" y="16"/>
                      <a:pt x="1" y="16"/>
                    </a:cubicBezTo>
                    <a:cubicBezTo>
                      <a:pt x="1" y="17"/>
                      <a:pt x="0" y="18"/>
                      <a:pt x="1" y="19"/>
                    </a:cubicBezTo>
                    <a:cubicBezTo>
                      <a:pt x="1" y="20"/>
                      <a:pt x="2" y="20"/>
                      <a:pt x="3" y="20"/>
                    </a:cubicBezTo>
                    <a:cubicBezTo>
                      <a:pt x="3" y="20"/>
                      <a:pt x="4" y="20"/>
                      <a:pt x="4" y="20"/>
                    </a:cubicBezTo>
                    <a:cubicBezTo>
                      <a:pt x="4" y="21"/>
                      <a:pt x="5" y="22"/>
                      <a:pt x="4" y="23"/>
                    </a:cubicBezTo>
                    <a:cubicBezTo>
                      <a:pt x="4" y="23"/>
                      <a:pt x="4" y="24"/>
                      <a:pt x="5" y="25"/>
                    </a:cubicBezTo>
                    <a:cubicBezTo>
                      <a:pt x="5" y="26"/>
                      <a:pt x="7" y="26"/>
                      <a:pt x="7" y="25"/>
                    </a:cubicBezTo>
                    <a:cubicBezTo>
                      <a:pt x="8" y="25"/>
                      <a:pt x="9" y="25"/>
                      <a:pt x="9" y="25"/>
                    </a:cubicBezTo>
                    <a:cubicBezTo>
                      <a:pt x="10" y="25"/>
                      <a:pt x="10" y="26"/>
                      <a:pt x="10" y="27"/>
                    </a:cubicBezTo>
                    <a:cubicBezTo>
                      <a:pt x="10" y="27"/>
                      <a:pt x="10" y="28"/>
                      <a:pt x="11" y="28"/>
                    </a:cubicBezTo>
                    <a:cubicBezTo>
                      <a:pt x="12" y="28"/>
                      <a:pt x="13" y="28"/>
                      <a:pt x="13" y="27"/>
                    </a:cubicBezTo>
                    <a:cubicBezTo>
                      <a:pt x="14" y="27"/>
                      <a:pt x="15" y="26"/>
                      <a:pt x="15" y="26"/>
                    </a:cubicBezTo>
                    <a:cubicBezTo>
                      <a:pt x="16" y="26"/>
                      <a:pt x="16" y="26"/>
                      <a:pt x="17" y="27"/>
                    </a:cubicBezTo>
                    <a:cubicBezTo>
                      <a:pt x="17" y="28"/>
                      <a:pt x="18" y="28"/>
                      <a:pt x="19" y="28"/>
                    </a:cubicBezTo>
                    <a:cubicBezTo>
                      <a:pt x="20" y="28"/>
                      <a:pt x="20" y="27"/>
                      <a:pt x="20" y="26"/>
                    </a:cubicBezTo>
                    <a:cubicBezTo>
                      <a:pt x="20" y="25"/>
                      <a:pt x="21" y="24"/>
                      <a:pt x="21" y="24"/>
                    </a:cubicBezTo>
                    <a:cubicBezTo>
                      <a:pt x="21" y="24"/>
                      <a:pt x="22" y="24"/>
                      <a:pt x="23" y="24"/>
                    </a:cubicBezTo>
                    <a:cubicBezTo>
                      <a:pt x="23" y="25"/>
                      <a:pt x="24" y="25"/>
                      <a:pt x="25" y="24"/>
                    </a:cubicBezTo>
                    <a:cubicBezTo>
                      <a:pt x="26" y="23"/>
                      <a:pt x="26" y="22"/>
                      <a:pt x="25" y="21"/>
                    </a:cubicBezTo>
                    <a:cubicBezTo>
                      <a:pt x="25" y="21"/>
                      <a:pt x="25" y="20"/>
                      <a:pt x="25" y="19"/>
                    </a:cubicBezTo>
                    <a:cubicBezTo>
                      <a:pt x="25" y="19"/>
                      <a:pt x="26" y="19"/>
                      <a:pt x="27" y="19"/>
                    </a:cubicBezTo>
                    <a:cubicBezTo>
                      <a:pt x="28" y="19"/>
                      <a:pt x="28" y="18"/>
                      <a:pt x="29" y="17"/>
                    </a:cubicBezTo>
                    <a:cubicBezTo>
                      <a:pt x="29" y="16"/>
                      <a:pt x="28" y="15"/>
                      <a:pt x="28" y="15"/>
                    </a:cubicBezTo>
                    <a:cubicBezTo>
                      <a:pt x="27" y="15"/>
                      <a:pt x="26" y="14"/>
                      <a:pt x="26" y="13"/>
                    </a:cubicBezTo>
                    <a:cubicBezTo>
                      <a:pt x="26" y="13"/>
                      <a:pt x="27" y="12"/>
                      <a:pt x="27" y="12"/>
                    </a:cubicBezTo>
                    <a:cubicBezTo>
                      <a:pt x="28" y="12"/>
                      <a:pt x="28" y="11"/>
                      <a:pt x="28" y="10"/>
                    </a:cubicBezTo>
                    <a:cubicBezTo>
                      <a:pt x="28" y="9"/>
                      <a:pt x="27" y="8"/>
                      <a:pt x="26" y="8"/>
                    </a:cubicBezTo>
                    <a:cubicBezTo>
                      <a:pt x="26" y="9"/>
                      <a:pt x="24" y="8"/>
                      <a:pt x="24" y="7"/>
                    </a:cubicBezTo>
                    <a:cubicBezTo>
                      <a:pt x="24" y="7"/>
                      <a:pt x="24" y="6"/>
                      <a:pt x="25" y="6"/>
                    </a:cubicBezTo>
                    <a:cubicBezTo>
                      <a:pt x="25" y="5"/>
                      <a:pt x="25" y="4"/>
                      <a:pt x="24" y="3"/>
                    </a:cubicBezTo>
                    <a:cubicBezTo>
                      <a:pt x="23" y="3"/>
                      <a:pt x="22" y="3"/>
                      <a:pt x="22" y="3"/>
                    </a:cubicBezTo>
                    <a:cubicBezTo>
                      <a:pt x="21" y="4"/>
                      <a:pt x="20" y="4"/>
                      <a:pt x="19" y="3"/>
                    </a:cubicBezTo>
                    <a:cubicBezTo>
                      <a:pt x="19" y="3"/>
                      <a:pt x="19" y="2"/>
                      <a:pt x="19" y="2"/>
                    </a:cubicBezTo>
                    <a:cubicBezTo>
                      <a:pt x="19" y="1"/>
                      <a:pt x="18" y="0"/>
                      <a:pt x="17" y="0"/>
                    </a:cubicBezTo>
                    <a:cubicBezTo>
                      <a:pt x="16" y="0"/>
                      <a:pt x="15" y="0"/>
                      <a:pt x="15" y="1"/>
                    </a:cubicBezTo>
                    <a:cubicBezTo>
                      <a:pt x="15" y="2"/>
                      <a:pt x="14" y="2"/>
                      <a:pt x="13" y="2"/>
                    </a:cubicBezTo>
                    <a:cubicBezTo>
                      <a:pt x="13" y="2"/>
                      <a:pt x="12" y="2"/>
                      <a:pt x="12" y="1"/>
                    </a:cubicBezTo>
                    <a:cubicBezTo>
                      <a:pt x="12" y="0"/>
                      <a:pt x="11" y="0"/>
                      <a:pt x="10" y="0"/>
                    </a:cubicBezTo>
                    <a:cubicBezTo>
                      <a:pt x="9" y="1"/>
                      <a:pt x="8" y="2"/>
                      <a:pt x="9" y="2"/>
                    </a:cubicBezTo>
                    <a:cubicBezTo>
                      <a:pt x="9" y="3"/>
                      <a:pt x="8" y="4"/>
                      <a:pt x="8" y="4"/>
                    </a:cubicBezTo>
                    <a:cubicBezTo>
                      <a:pt x="7" y="5"/>
                      <a:pt x="7" y="4"/>
                      <a:pt x="6" y="4"/>
                    </a:cubicBezTo>
                    <a:cubicBezTo>
                      <a:pt x="5" y="3"/>
                      <a:pt x="4" y="4"/>
                      <a:pt x="4" y="4"/>
                    </a:cubicBezTo>
                    <a:cubicBezTo>
                      <a:pt x="3" y="5"/>
                      <a:pt x="3" y="6"/>
                      <a:pt x="3" y="7"/>
                    </a:cubicBezTo>
                    <a:close/>
                    <a:moveTo>
                      <a:pt x="12" y="6"/>
                    </a:moveTo>
                    <a:cubicBezTo>
                      <a:pt x="16" y="5"/>
                      <a:pt x="21" y="7"/>
                      <a:pt x="22" y="12"/>
                    </a:cubicBezTo>
                    <a:cubicBezTo>
                      <a:pt x="24" y="16"/>
                      <a:pt x="21" y="21"/>
                      <a:pt x="17" y="22"/>
                    </a:cubicBezTo>
                    <a:cubicBezTo>
                      <a:pt x="13" y="23"/>
                      <a:pt x="8" y="21"/>
                      <a:pt x="6" y="17"/>
                    </a:cubicBezTo>
                    <a:cubicBezTo>
                      <a:pt x="5" y="12"/>
                      <a:pt x="7" y="8"/>
                      <a:pt x="12" y="6"/>
                    </a:cubicBezTo>
                    <a:close/>
                  </a:path>
                </a:pathLst>
              </a:custGeom>
              <a:grpFill/>
              <a:ln>
                <a:noFill/>
              </a:ln>
              <a:ex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tx1">
                      <a:lumMod val="65000"/>
                      <a:lumOff val="35000"/>
                    </a:schemeClr>
                  </a:solidFill>
                </a:endParaRPr>
              </a:p>
            </p:txBody>
          </p:sp>
        </p:grpSp>
      </p:grpSp>
      <p:grpSp>
        <p:nvGrpSpPr>
          <p:cNvPr id="44" name="组合 43"/>
          <p:cNvGrpSpPr/>
          <p:nvPr/>
        </p:nvGrpSpPr>
        <p:grpSpPr>
          <a:xfrm>
            <a:off x="7609755" y="1988840"/>
            <a:ext cx="663125" cy="663125"/>
            <a:chOff x="8125599" y="1434035"/>
            <a:chExt cx="2036802" cy="2036802"/>
          </a:xfrm>
        </p:grpSpPr>
        <p:sp>
          <p:nvSpPr>
            <p:cNvPr id="45" name="椭圆 44"/>
            <p:cNvSpPr/>
            <p:nvPr/>
          </p:nvSpPr>
          <p:spPr>
            <a:xfrm>
              <a:off x="8125599" y="1434035"/>
              <a:ext cx="2036802" cy="2036802"/>
            </a:xfrm>
            <a:prstGeom prst="ellipse">
              <a:avLst/>
            </a:prstGeom>
            <a:solidFill>
              <a:schemeClr val="accent6">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tx1">
                    <a:lumMod val="65000"/>
                    <a:lumOff val="35000"/>
                  </a:schemeClr>
                </a:solidFill>
              </a:endParaRPr>
            </a:p>
          </p:txBody>
        </p:sp>
        <p:sp>
          <p:nvSpPr>
            <p:cNvPr id="46" name="Freeform 9"/>
            <p:cNvSpPr>
              <a:spLocks noEditPoints="1"/>
            </p:cNvSpPr>
            <p:nvPr/>
          </p:nvSpPr>
          <p:spPr bwMode="auto">
            <a:xfrm rot="19469485">
              <a:off x="8577909" y="1818269"/>
              <a:ext cx="1162163" cy="1238355"/>
            </a:xfrm>
            <a:custGeom>
              <a:avLst/>
              <a:gdLst>
                <a:gd name="T0" fmla="*/ 147 w 243"/>
                <a:gd name="T1" fmla="*/ 240 h 269"/>
                <a:gd name="T2" fmla="*/ 90 w 243"/>
                <a:gd name="T3" fmla="*/ 234 h 269"/>
                <a:gd name="T4" fmla="*/ 147 w 243"/>
                <a:gd name="T5" fmla="*/ 227 h 269"/>
                <a:gd name="T6" fmla="*/ 147 w 243"/>
                <a:gd name="T7" fmla="*/ 243 h 269"/>
                <a:gd name="T8" fmla="*/ 90 w 243"/>
                <a:gd name="T9" fmla="*/ 252 h 269"/>
                <a:gd name="T10" fmla="*/ 96 w 243"/>
                <a:gd name="T11" fmla="*/ 256 h 269"/>
                <a:gd name="T12" fmla="*/ 105 w 243"/>
                <a:gd name="T13" fmla="*/ 262 h 269"/>
                <a:gd name="T14" fmla="*/ 126 w 243"/>
                <a:gd name="T15" fmla="*/ 269 h 269"/>
                <a:gd name="T16" fmla="*/ 138 w 243"/>
                <a:gd name="T17" fmla="*/ 261 h 269"/>
                <a:gd name="T18" fmla="*/ 147 w 243"/>
                <a:gd name="T19" fmla="*/ 256 h 269"/>
                <a:gd name="T20" fmla="*/ 147 w 243"/>
                <a:gd name="T21" fmla="*/ 243 h 269"/>
                <a:gd name="T22" fmla="*/ 128 w 243"/>
                <a:gd name="T23" fmla="*/ 32 h 269"/>
                <a:gd name="T24" fmla="*/ 122 w 243"/>
                <a:gd name="T25" fmla="*/ 0 h 269"/>
                <a:gd name="T26" fmla="*/ 115 w 243"/>
                <a:gd name="T27" fmla="*/ 32 h 269"/>
                <a:gd name="T28" fmla="*/ 54 w 243"/>
                <a:gd name="T29" fmla="*/ 63 h 269"/>
                <a:gd name="T30" fmla="*/ 63 w 243"/>
                <a:gd name="T31" fmla="*/ 63 h 269"/>
                <a:gd name="T32" fmla="*/ 45 w 243"/>
                <a:gd name="T33" fmla="*/ 36 h 269"/>
                <a:gd name="T34" fmla="*/ 36 w 243"/>
                <a:gd name="T35" fmla="*/ 45 h 269"/>
                <a:gd name="T36" fmla="*/ 38 w 243"/>
                <a:gd name="T37" fmla="*/ 122 h 269"/>
                <a:gd name="T38" fmla="*/ 6 w 243"/>
                <a:gd name="T39" fmla="*/ 115 h 269"/>
                <a:gd name="T40" fmla="*/ 6 w 243"/>
                <a:gd name="T41" fmla="*/ 128 h 269"/>
                <a:gd name="T42" fmla="*/ 38 w 243"/>
                <a:gd name="T43" fmla="*/ 122 h 269"/>
                <a:gd name="T44" fmla="*/ 36 w 243"/>
                <a:gd name="T45" fmla="*/ 199 h 269"/>
                <a:gd name="T46" fmla="*/ 40 w 243"/>
                <a:gd name="T47" fmla="*/ 209 h 269"/>
                <a:gd name="T48" fmla="*/ 63 w 243"/>
                <a:gd name="T49" fmla="*/ 189 h 269"/>
                <a:gd name="T50" fmla="*/ 54 w 243"/>
                <a:gd name="T51" fmla="*/ 180 h 269"/>
                <a:gd name="T52" fmla="*/ 180 w 243"/>
                <a:gd name="T53" fmla="*/ 180 h 269"/>
                <a:gd name="T54" fmla="*/ 199 w 243"/>
                <a:gd name="T55" fmla="*/ 208 h 269"/>
                <a:gd name="T56" fmla="*/ 208 w 243"/>
                <a:gd name="T57" fmla="*/ 208 h 269"/>
                <a:gd name="T58" fmla="*/ 189 w 243"/>
                <a:gd name="T59" fmla="*/ 180 h 269"/>
                <a:gd name="T60" fmla="*/ 211 w 243"/>
                <a:gd name="T61" fmla="*/ 115 h 269"/>
                <a:gd name="T62" fmla="*/ 211 w 243"/>
                <a:gd name="T63" fmla="*/ 128 h 269"/>
                <a:gd name="T64" fmla="*/ 243 w 243"/>
                <a:gd name="T65" fmla="*/ 122 h 269"/>
                <a:gd name="T66" fmla="*/ 185 w 243"/>
                <a:gd name="T67" fmla="*/ 65 h 269"/>
                <a:gd name="T68" fmla="*/ 208 w 243"/>
                <a:gd name="T69" fmla="*/ 45 h 269"/>
                <a:gd name="T70" fmla="*/ 199 w 243"/>
                <a:gd name="T71" fmla="*/ 36 h 269"/>
                <a:gd name="T72" fmla="*/ 180 w 243"/>
                <a:gd name="T73" fmla="*/ 63 h 269"/>
                <a:gd name="T74" fmla="*/ 154 w 243"/>
                <a:gd name="T75" fmla="*/ 218 h 269"/>
                <a:gd name="T76" fmla="*/ 96 w 243"/>
                <a:gd name="T77" fmla="*/ 224 h 269"/>
                <a:gd name="T78" fmla="*/ 96 w 243"/>
                <a:gd name="T79" fmla="*/ 211 h 269"/>
                <a:gd name="T80" fmla="*/ 122 w 243"/>
                <a:gd name="T81" fmla="*/ 58 h 269"/>
                <a:gd name="T82" fmla="*/ 148 w 243"/>
                <a:gd name="T83" fmla="*/ 211 h 269"/>
                <a:gd name="T84" fmla="*/ 107 w 243"/>
                <a:gd name="T85" fmla="*/ 76 h 269"/>
                <a:gd name="T86" fmla="*/ 67 w 243"/>
                <a:gd name="T87" fmla="*/ 111 h 269"/>
                <a:gd name="T88" fmla="*/ 72 w 243"/>
                <a:gd name="T89" fmla="*/ 117 h 269"/>
                <a:gd name="T90" fmla="*/ 104 w 243"/>
                <a:gd name="T91" fmla="*/ 82 h 26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Lst>
              <a:rect l="0" t="0" r="r" b="b"/>
              <a:pathLst>
                <a:path w="243" h="269">
                  <a:moveTo>
                    <a:pt x="154" y="234"/>
                  </a:moveTo>
                  <a:cubicBezTo>
                    <a:pt x="154" y="237"/>
                    <a:pt x="151" y="240"/>
                    <a:pt x="147" y="240"/>
                  </a:cubicBezTo>
                  <a:cubicBezTo>
                    <a:pt x="96" y="240"/>
                    <a:pt x="96" y="240"/>
                    <a:pt x="96" y="240"/>
                  </a:cubicBezTo>
                  <a:cubicBezTo>
                    <a:pt x="92" y="240"/>
                    <a:pt x="90" y="237"/>
                    <a:pt x="90" y="234"/>
                  </a:cubicBezTo>
                  <a:cubicBezTo>
                    <a:pt x="90" y="230"/>
                    <a:pt x="92" y="227"/>
                    <a:pt x="96" y="227"/>
                  </a:cubicBezTo>
                  <a:cubicBezTo>
                    <a:pt x="147" y="227"/>
                    <a:pt x="147" y="227"/>
                    <a:pt x="147" y="227"/>
                  </a:cubicBezTo>
                  <a:cubicBezTo>
                    <a:pt x="151" y="227"/>
                    <a:pt x="154" y="230"/>
                    <a:pt x="154" y="234"/>
                  </a:cubicBezTo>
                  <a:close/>
                  <a:moveTo>
                    <a:pt x="147" y="243"/>
                  </a:moveTo>
                  <a:cubicBezTo>
                    <a:pt x="96" y="243"/>
                    <a:pt x="96" y="243"/>
                    <a:pt x="96" y="243"/>
                  </a:cubicBezTo>
                  <a:cubicBezTo>
                    <a:pt x="92" y="243"/>
                    <a:pt x="89" y="247"/>
                    <a:pt x="90" y="252"/>
                  </a:cubicBezTo>
                  <a:cubicBezTo>
                    <a:pt x="91" y="254"/>
                    <a:pt x="93" y="256"/>
                    <a:pt x="96" y="256"/>
                  </a:cubicBezTo>
                  <a:cubicBezTo>
                    <a:pt x="96" y="256"/>
                    <a:pt x="96" y="256"/>
                    <a:pt x="96" y="256"/>
                  </a:cubicBezTo>
                  <a:cubicBezTo>
                    <a:pt x="100" y="256"/>
                    <a:pt x="103" y="258"/>
                    <a:pt x="105" y="261"/>
                  </a:cubicBezTo>
                  <a:cubicBezTo>
                    <a:pt x="105" y="262"/>
                    <a:pt x="105" y="262"/>
                    <a:pt x="105" y="262"/>
                  </a:cubicBezTo>
                  <a:cubicBezTo>
                    <a:pt x="107" y="266"/>
                    <a:pt x="112" y="269"/>
                    <a:pt x="117" y="269"/>
                  </a:cubicBezTo>
                  <a:cubicBezTo>
                    <a:pt x="126" y="269"/>
                    <a:pt x="126" y="269"/>
                    <a:pt x="126" y="269"/>
                  </a:cubicBezTo>
                  <a:cubicBezTo>
                    <a:pt x="131" y="269"/>
                    <a:pt x="136" y="266"/>
                    <a:pt x="138" y="262"/>
                  </a:cubicBezTo>
                  <a:cubicBezTo>
                    <a:pt x="138" y="261"/>
                    <a:pt x="138" y="261"/>
                    <a:pt x="138" y="261"/>
                  </a:cubicBezTo>
                  <a:cubicBezTo>
                    <a:pt x="140" y="258"/>
                    <a:pt x="143" y="256"/>
                    <a:pt x="147" y="256"/>
                  </a:cubicBezTo>
                  <a:cubicBezTo>
                    <a:pt x="147" y="256"/>
                    <a:pt x="147" y="256"/>
                    <a:pt x="147" y="256"/>
                  </a:cubicBezTo>
                  <a:cubicBezTo>
                    <a:pt x="150" y="256"/>
                    <a:pt x="152" y="254"/>
                    <a:pt x="153" y="252"/>
                  </a:cubicBezTo>
                  <a:cubicBezTo>
                    <a:pt x="155" y="247"/>
                    <a:pt x="151" y="243"/>
                    <a:pt x="147" y="243"/>
                  </a:cubicBezTo>
                  <a:close/>
                  <a:moveTo>
                    <a:pt x="122" y="38"/>
                  </a:moveTo>
                  <a:cubicBezTo>
                    <a:pt x="125" y="38"/>
                    <a:pt x="128" y="36"/>
                    <a:pt x="128" y="32"/>
                  </a:cubicBezTo>
                  <a:cubicBezTo>
                    <a:pt x="128" y="6"/>
                    <a:pt x="128" y="6"/>
                    <a:pt x="128" y="6"/>
                  </a:cubicBezTo>
                  <a:cubicBezTo>
                    <a:pt x="128" y="3"/>
                    <a:pt x="125" y="0"/>
                    <a:pt x="122" y="0"/>
                  </a:cubicBezTo>
                  <a:cubicBezTo>
                    <a:pt x="118" y="0"/>
                    <a:pt x="115" y="3"/>
                    <a:pt x="115" y="6"/>
                  </a:cubicBezTo>
                  <a:cubicBezTo>
                    <a:pt x="115" y="32"/>
                    <a:pt x="115" y="32"/>
                    <a:pt x="115" y="32"/>
                  </a:cubicBezTo>
                  <a:cubicBezTo>
                    <a:pt x="115" y="36"/>
                    <a:pt x="118" y="38"/>
                    <a:pt x="122" y="38"/>
                  </a:cubicBezTo>
                  <a:close/>
                  <a:moveTo>
                    <a:pt x="54" y="63"/>
                  </a:moveTo>
                  <a:cubicBezTo>
                    <a:pt x="55" y="64"/>
                    <a:pt x="57" y="65"/>
                    <a:pt x="58" y="65"/>
                  </a:cubicBezTo>
                  <a:cubicBezTo>
                    <a:pt x="60" y="65"/>
                    <a:pt x="62" y="64"/>
                    <a:pt x="63" y="63"/>
                  </a:cubicBezTo>
                  <a:cubicBezTo>
                    <a:pt x="65" y="60"/>
                    <a:pt x="65" y="56"/>
                    <a:pt x="63" y="54"/>
                  </a:cubicBezTo>
                  <a:cubicBezTo>
                    <a:pt x="45" y="36"/>
                    <a:pt x="45" y="36"/>
                    <a:pt x="45" y="36"/>
                  </a:cubicBezTo>
                  <a:cubicBezTo>
                    <a:pt x="42" y="33"/>
                    <a:pt x="38" y="33"/>
                    <a:pt x="36" y="36"/>
                  </a:cubicBezTo>
                  <a:cubicBezTo>
                    <a:pt x="33" y="38"/>
                    <a:pt x="33" y="42"/>
                    <a:pt x="36" y="45"/>
                  </a:cubicBezTo>
                  <a:lnTo>
                    <a:pt x="54" y="63"/>
                  </a:lnTo>
                  <a:close/>
                  <a:moveTo>
                    <a:pt x="38" y="122"/>
                  </a:moveTo>
                  <a:cubicBezTo>
                    <a:pt x="38" y="118"/>
                    <a:pt x="36" y="115"/>
                    <a:pt x="32" y="115"/>
                  </a:cubicBezTo>
                  <a:cubicBezTo>
                    <a:pt x="6" y="115"/>
                    <a:pt x="6" y="115"/>
                    <a:pt x="6" y="115"/>
                  </a:cubicBezTo>
                  <a:cubicBezTo>
                    <a:pt x="3" y="115"/>
                    <a:pt x="0" y="118"/>
                    <a:pt x="0" y="122"/>
                  </a:cubicBezTo>
                  <a:cubicBezTo>
                    <a:pt x="0" y="125"/>
                    <a:pt x="3" y="128"/>
                    <a:pt x="6" y="128"/>
                  </a:cubicBezTo>
                  <a:cubicBezTo>
                    <a:pt x="32" y="128"/>
                    <a:pt x="32" y="128"/>
                    <a:pt x="32" y="128"/>
                  </a:cubicBezTo>
                  <a:cubicBezTo>
                    <a:pt x="36" y="128"/>
                    <a:pt x="38" y="125"/>
                    <a:pt x="38" y="122"/>
                  </a:cubicBezTo>
                  <a:close/>
                  <a:moveTo>
                    <a:pt x="54" y="180"/>
                  </a:moveTo>
                  <a:cubicBezTo>
                    <a:pt x="36" y="199"/>
                    <a:pt x="36" y="199"/>
                    <a:pt x="36" y="199"/>
                  </a:cubicBezTo>
                  <a:cubicBezTo>
                    <a:pt x="33" y="201"/>
                    <a:pt x="33" y="205"/>
                    <a:pt x="36" y="208"/>
                  </a:cubicBezTo>
                  <a:cubicBezTo>
                    <a:pt x="37" y="209"/>
                    <a:pt x="39" y="209"/>
                    <a:pt x="40" y="209"/>
                  </a:cubicBezTo>
                  <a:cubicBezTo>
                    <a:pt x="42" y="209"/>
                    <a:pt x="43" y="209"/>
                    <a:pt x="45" y="208"/>
                  </a:cubicBezTo>
                  <a:cubicBezTo>
                    <a:pt x="63" y="189"/>
                    <a:pt x="63" y="189"/>
                    <a:pt x="63" y="189"/>
                  </a:cubicBezTo>
                  <a:cubicBezTo>
                    <a:pt x="65" y="187"/>
                    <a:pt x="65" y="183"/>
                    <a:pt x="63" y="180"/>
                  </a:cubicBezTo>
                  <a:cubicBezTo>
                    <a:pt x="60" y="178"/>
                    <a:pt x="56" y="178"/>
                    <a:pt x="54" y="180"/>
                  </a:cubicBezTo>
                  <a:close/>
                  <a:moveTo>
                    <a:pt x="189" y="180"/>
                  </a:moveTo>
                  <a:cubicBezTo>
                    <a:pt x="187" y="178"/>
                    <a:pt x="183" y="178"/>
                    <a:pt x="180" y="180"/>
                  </a:cubicBezTo>
                  <a:cubicBezTo>
                    <a:pt x="178" y="183"/>
                    <a:pt x="178" y="187"/>
                    <a:pt x="180" y="189"/>
                  </a:cubicBezTo>
                  <a:cubicBezTo>
                    <a:pt x="199" y="208"/>
                    <a:pt x="199" y="208"/>
                    <a:pt x="199" y="208"/>
                  </a:cubicBezTo>
                  <a:cubicBezTo>
                    <a:pt x="200" y="209"/>
                    <a:pt x="201" y="209"/>
                    <a:pt x="203" y="209"/>
                  </a:cubicBezTo>
                  <a:cubicBezTo>
                    <a:pt x="205" y="209"/>
                    <a:pt x="206" y="209"/>
                    <a:pt x="208" y="208"/>
                  </a:cubicBezTo>
                  <a:cubicBezTo>
                    <a:pt x="210" y="205"/>
                    <a:pt x="210" y="201"/>
                    <a:pt x="208" y="199"/>
                  </a:cubicBezTo>
                  <a:lnTo>
                    <a:pt x="189" y="180"/>
                  </a:lnTo>
                  <a:close/>
                  <a:moveTo>
                    <a:pt x="237" y="115"/>
                  </a:moveTo>
                  <a:cubicBezTo>
                    <a:pt x="211" y="115"/>
                    <a:pt x="211" y="115"/>
                    <a:pt x="211" y="115"/>
                  </a:cubicBezTo>
                  <a:cubicBezTo>
                    <a:pt x="208" y="115"/>
                    <a:pt x="205" y="118"/>
                    <a:pt x="205" y="122"/>
                  </a:cubicBezTo>
                  <a:cubicBezTo>
                    <a:pt x="205" y="125"/>
                    <a:pt x="208" y="128"/>
                    <a:pt x="211" y="128"/>
                  </a:cubicBezTo>
                  <a:cubicBezTo>
                    <a:pt x="237" y="128"/>
                    <a:pt x="237" y="128"/>
                    <a:pt x="237" y="128"/>
                  </a:cubicBezTo>
                  <a:cubicBezTo>
                    <a:pt x="240" y="128"/>
                    <a:pt x="243" y="125"/>
                    <a:pt x="243" y="122"/>
                  </a:cubicBezTo>
                  <a:cubicBezTo>
                    <a:pt x="243" y="118"/>
                    <a:pt x="240" y="115"/>
                    <a:pt x="237" y="115"/>
                  </a:cubicBezTo>
                  <a:close/>
                  <a:moveTo>
                    <a:pt x="185" y="65"/>
                  </a:moveTo>
                  <a:cubicBezTo>
                    <a:pt x="187" y="65"/>
                    <a:pt x="188" y="64"/>
                    <a:pt x="189" y="63"/>
                  </a:cubicBezTo>
                  <a:cubicBezTo>
                    <a:pt x="208" y="45"/>
                    <a:pt x="208" y="45"/>
                    <a:pt x="208" y="45"/>
                  </a:cubicBezTo>
                  <a:cubicBezTo>
                    <a:pt x="210" y="42"/>
                    <a:pt x="210" y="38"/>
                    <a:pt x="208" y="36"/>
                  </a:cubicBezTo>
                  <a:cubicBezTo>
                    <a:pt x="205" y="33"/>
                    <a:pt x="201" y="33"/>
                    <a:pt x="199" y="36"/>
                  </a:cubicBezTo>
                  <a:cubicBezTo>
                    <a:pt x="180" y="54"/>
                    <a:pt x="180" y="54"/>
                    <a:pt x="180" y="54"/>
                  </a:cubicBezTo>
                  <a:cubicBezTo>
                    <a:pt x="178" y="56"/>
                    <a:pt x="178" y="60"/>
                    <a:pt x="180" y="63"/>
                  </a:cubicBezTo>
                  <a:cubicBezTo>
                    <a:pt x="182" y="64"/>
                    <a:pt x="183" y="65"/>
                    <a:pt x="185" y="65"/>
                  </a:cubicBezTo>
                  <a:close/>
                  <a:moveTo>
                    <a:pt x="154" y="218"/>
                  </a:moveTo>
                  <a:cubicBezTo>
                    <a:pt x="154" y="221"/>
                    <a:pt x="151" y="224"/>
                    <a:pt x="147" y="224"/>
                  </a:cubicBezTo>
                  <a:cubicBezTo>
                    <a:pt x="96" y="224"/>
                    <a:pt x="96" y="224"/>
                    <a:pt x="96" y="224"/>
                  </a:cubicBezTo>
                  <a:cubicBezTo>
                    <a:pt x="92" y="224"/>
                    <a:pt x="90" y="221"/>
                    <a:pt x="90" y="218"/>
                  </a:cubicBezTo>
                  <a:cubicBezTo>
                    <a:pt x="90" y="214"/>
                    <a:pt x="92" y="211"/>
                    <a:pt x="96" y="211"/>
                  </a:cubicBezTo>
                  <a:cubicBezTo>
                    <a:pt x="92" y="175"/>
                    <a:pt x="54" y="167"/>
                    <a:pt x="54" y="125"/>
                  </a:cubicBezTo>
                  <a:cubicBezTo>
                    <a:pt x="54" y="88"/>
                    <a:pt x="84" y="58"/>
                    <a:pt x="122" y="58"/>
                  </a:cubicBezTo>
                  <a:cubicBezTo>
                    <a:pt x="159" y="58"/>
                    <a:pt x="189" y="88"/>
                    <a:pt x="189" y="125"/>
                  </a:cubicBezTo>
                  <a:cubicBezTo>
                    <a:pt x="189" y="167"/>
                    <a:pt x="152" y="175"/>
                    <a:pt x="148" y="211"/>
                  </a:cubicBezTo>
                  <a:cubicBezTo>
                    <a:pt x="151" y="211"/>
                    <a:pt x="154" y="214"/>
                    <a:pt x="154" y="218"/>
                  </a:cubicBezTo>
                  <a:close/>
                  <a:moveTo>
                    <a:pt x="107" y="76"/>
                  </a:moveTo>
                  <a:cubicBezTo>
                    <a:pt x="106" y="73"/>
                    <a:pt x="103" y="72"/>
                    <a:pt x="101" y="73"/>
                  </a:cubicBezTo>
                  <a:cubicBezTo>
                    <a:pt x="84" y="80"/>
                    <a:pt x="72" y="94"/>
                    <a:pt x="67" y="111"/>
                  </a:cubicBezTo>
                  <a:cubicBezTo>
                    <a:pt x="67" y="113"/>
                    <a:pt x="68" y="116"/>
                    <a:pt x="71" y="117"/>
                  </a:cubicBezTo>
                  <a:cubicBezTo>
                    <a:pt x="71" y="117"/>
                    <a:pt x="72" y="117"/>
                    <a:pt x="72" y="117"/>
                  </a:cubicBezTo>
                  <a:cubicBezTo>
                    <a:pt x="74" y="117"/>
                    <a:pt x="76" y="115"/>
                    <a:pt x="77" y="113"/>
                  </a:cubicBezTo>
                  <a:cubicBezTo>
                    <a:pt x="80" y="99"/>
                    <a:pt x="91" y="87"/>
                    <a:pt x="104" y="82"/>
                  </a:cubicBezTo>
                  <a:cubicBezTo>
                    <a:pt x="107" y="81"/>
                    <a:pt x="108" y="78"/>
                    <a:pt x="107" y="76"/>
                  </a:cubicBezTo>
                  <a:close/>
                </a:path>
              </a:pathLst>
            </a:custGeom>
            <a:solidFill>
              <a:schemeClr val="bg1">
                <a:lumMod val="95000"/>
              </a:schemeClr>
            </a:solidFill>
            <a:ln>
              <a:noFill/>
            </a:ln>
          </p:spPr>
          <p:txBody>
            <a:bodyPr vert="horz" wrap="square" lIns="91440" tIns="45720" rIns="91440" bIns="45720" numCol="1" anchor="t" anchorCtr="0" compatLnSpc="1">
              <a:prstTxWarp prst="textNoShape">
                <a:avLst/>
              </a:prstTxWarp>
            </a:bodyPr>
            <a:lstStyle/>
            <a:p>
              <a:endParaRPr lang="zh-CN" altLang="en-US">
                <a:solidFill>
                  <a:schemeClr val="tx1">
                    <a:lumMod val="65000"/>
                    <a:lumOff val="35000"/>
                  </a:schemeClr>
                </a:solidFill>
              </a:endParaRPr>
            </a:p>
          </p:txBody>
        </p:sp>
      </p:grpSp>
      <p:grpSp>
        <p:nvGrpSpPr>
          <p:cNvPr id="47" name="组合 46"/>
          <p:cNvGrpSpPr/>
          <p:nvPr/>
        </p:nvGrpSpPr>
        <p:grpSpPr>
          <a:xfrm>
            <a:off x="9394902" y="1988840"/>
            <a:ext cx="663125" cy="663125"/>
            <a:chOff x="8125599" y="1434035"/>
            <a:chExt cx="2036802" cy="2036802"/>
          </a:xfrm>
        </p:grpSpPr>
        <p:sp>
          <p:nvSpPr>
            <p:cNvPr id="48" name="椭圆 47"/>
            <p:cNvSpPr/>
            <p:nvPr/>
          </p:nvSpPr>
          <p:spPr>
            <a:xfrm>
              <a:off x="8125599" y="1434035"/>
              <a:ext cx="2036802" cy="2036802"/>
            </a:xfrm>
            <a:prstGeom prst="ellipse">
              <a:avLst/>
            </a:prstGeom>
            <a:solidFill>
              <a:schemeClr val="accent1">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tx1">
                    <a:lumMod val="65000"/>
                    <a:lumOff val="35000"/>
                  </a:schemeClr>
                </a:solidFill>
              </a:endParaRPr>
            </a:p>
          </p:txBody>
        </p:sp>
        <p:sp>
          <p:nvSpPr>
            <p:cNvPr id="49" name="Freeform 206"/>
            <p:cNvSpPr>
              <a:spLocks noChangeAspect="1" noEditPoints="1"/>
            </p:cNvSpPr>
            <p:nvPr/>
          </p:nvSpPr>
          <p:spPr bwMode="auto">
            <a:xfrm>
              <a:off x="8691164" y="1871942"/>
              <a:ext cx="935653" cy="1131009"/>
            </a:xfrm>
            <a:custGeom>
              <a:avLst/>
              <a:gdLst>
                <a:gd name="T0" fmla="*/ 0 w 77"/>
                <a:gd name="T1" fmla="*/ 85 h 93"/>
                <a:gd name="T2" fmla="*/ 30 w 77"/>
                <a:gd name="T3" fmla="*/ 20 h 93"/>
                <a:gd name="T4" fmla="*/ 38 w 77"/>
                <a:gd name="T5" fmla="*/ 26 h 93"/>
                <a:gd name="T6" fmla="*/ 39 w 77"/>
                <a:gd name="T7" fmla="*/ 27 h 93"/>
                <a:gd name="T8" fmla="*/ 39 w 77"/>
                <a:gd name="T9" fmla="*/ 27 h 93"/>
                <a:gd name="T10" fmla="*/ 40 w 77"/>
                <a:gd name="T11" fmla="*/ 27 h 93"/>
                <a:gd name="T12" fmla="*/ 40 w 77"/>
                <a:gd name="T13" fmla="*/ 28 h 93"/>
                <a:gd name="T14" fmla="*/ 40 w 77"/>
                <a:gd name="T15" fmla="*/ 28 h 93"/>
                <a:gd name="T16" fmla="*/ 41 w 77"/>
                <a:gd name="T17" fmla="*/ 28 h 93"/>
                <a:gd name="T18" fmla="*/ 41 w 77"/>
                <a:gd name="T19" fmla="*/ 29 h 93"/>
                <a:gd name="T20" fmla="*/ 42 w 77"/>
                <a:gd name="T21" fmla="*/ 29 h 93"/>
                <a:gd name="T22" fmla="*/ 42 w 77"/>
                <a:gd name="T23" fmla="*/ 29 h 93"/>
                <a:gd name="T24" fmla="*/ 43 w 77"/>
                <a:gd name="T25" fmla="*/ 29 h 93"/>
                <a:gd name="T26" fmla="*/ 43 w 77"/>
                <a:gd name="T27" fmla="*/ 30 h 93"/>
                <a:gd name="T28" fmla="*/ 43 w 77"/>
                <a:gd name="T29" fmla="*/ 30 h 93"/>
                <a:gd name="T30" fmla="*/ 48 w 77"/>
                <a:gd name="T31" fmla="*/ 33 h 93"/>
                <a:gd name="T32" fmla="*/ 48 w 77"/>
                <a:gd name="T33" fmla="*/ 33 h 93"/>
                <a:gd name="T34" fmla="*/ 49 w 77"/>
                <a:gd name="T35" fmla="*/ 34 h 93"/>
                <a:gd name="T36" fmla="*/ 49 w 77"/>
                <a:gd name="T37" fmla="*/ 34 h 93"/>
                <a:gd name="T38" fmla="*/ 50 w 77"/>
                <a:gd name="T39" fmla="*/ 34 h 93"/>
                <a:gd name="T40" fmla="*/ 50 w 77"/>
                <a:gd name="T41" fmla="*/ 35 h 93"/>
                <a:gd name="T42" fmla="*/ 50 w 77"/>
                <a:gd name="T43" fmla="*/ 35 h 93"/>
                <a:gd name="T44" fmla="*/ 51 w 77"/>
                <a:gd name="T45" fmla="*/ 35 h 93"/>
                <a:gd name="T46" fmla="*/ 51 w 77"/>
                <a:gd name="T47" fmla="*/ 36 h 93"/>
                <a:gd name="T48" fmla="*/ 52 w 77"/>
                <a:gd name="T49" fmla="*/ 36 h 93"/>
                <a:gd name="T50" fmla="*/ 52 w 77"/>
                <a:gd name="T51" fmla="*/ 36 h 93"/>
                <a:gd name="T52" fmla="*/ 53 w 77"/>
                <a:gd name="T53" fmla="*/ 37 h 93"/>
                <a:gd name="T54" fmla="*/ 53 w 77"/>
                <a:gd name="T55" fmla="*/ 37 h 93"/>
                <a:gd name="T56" fmla="*/ 48 w 77"/>
                <a:gd name="T57" fmla="*/ 79 h 93"/>
                <a:gd name="T58" fmla="*/ 7 w 77"/>
                <a:gd name="T59" fmla="*/ 91 h 93"/>
                <a:gd name="T60" fmla="*/ 35 w 77"/>
                <a:gd name="T61" fmla="*/ 64 h 93"/>
                <a:gd name="T62" fmla="*/ 19 w 77"/>
                <a:gd name="T63" fmla="*/ 53 h 93"/>
                <a:gd name="T64" fmla="*/ 3 w 77"/>
                <a:gd name="T65" fmla="*/ 88 h 93"/>
                <a:gd name="T66" fmla="*/ 73 w 77"/>
                <a:gd name="T67" fmla="*/ 93 h 93"/>
                <a:gd name="T68" fmla="*/ 54 w 77"/>
                <a:gd name="T69" fmla="*/ 83 h 93"/>
                <a:gd name="T70" fmla="*/ 69 w 77"/>
                <a:gd name="T71" fmla="*/ 42 h 93"/>
                <a:gd name="T72" fmla="*/ 34 w 77"/>
                <a:gd name="T73" fmla="*/ 0 h 93"/>
                <a:gd name="T74" fmla="*/ 69 w 77"/>
                <a:gd name="T75" fmla="*/ 42 h 9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Lst>
              <a:rect l="0" t="0" r="r" b="b"/>
              <a:pathLst>
                <a:path w="77" h="93">
                  <a:moveTo>
                    <a:pt x="3" y="88"/>
                  </a:moveTo>
                  <a:cubicBezTo>
                    <a:pt x="2" y="87"/>
                    <a:pt x="1" y="86"/>
                    <a:pt x="0" y="85"/>
                  </a:cubicBezTo>
                  <a:cubicBezTo>
                    <a:pt x="0" y="72"/>
                    <a:pt x="0" y="58"/>
                    <a:pt x="0" y="45"/>
                  </a:cubicBezTo>
                  <a:cubicBezTo>
                    <a:pt x="12" y="40"/>
                    <a:pt x="21" y="32"/>
                    <a:pt x="30" y="20"/>
                  </a:cubicBezTo>
                  <a:cubicBezTo>
                    <a:pt x="38" y="26"/>
                    <a:pt x="38" y="26"/>
                    <a:pt x="38" y="26"/>
                  </a:cubicBezTo>
                  <a:cubicBezTo>
                    <a:pt x="38" y="26"/>
                    <a:pt x="38" y="26"/>
                    <a:pt x="38" y="26"/>
                  </a:cubicBezTo>
                  <a:cubicBezTo>
                    <a:pt x="38" y="27"/>
                    <a:pt x="38" y="27"/>
                    <a:pt x="38" y="27"/>
                  </a:cubicBezTo>
                  <a:cubicBezTo>
                    <a:pt x="39" y="27"/>
                    <a:pt x="39" y="27"/>
                    <a:pt x="39" y="27"/>
                  </a:cubicBezTo>
                  <a:cubicBezTo>
                    <a:pt x="39" y="27"/>
                    <a:pt x="39" y="27"/>
                    <a:pt x="39" y="27"/>
                  </a:cubicBezTo>
                  <a:cubicBezTo>
                    <a:pt x="39" y="27"/>
                    <a:pt x="39" y="27"/>
                    <a:pt x="39" y="27"/>
                  </a:cubicBezTo>
                  <a:cubicBezTo>
                    <a:pt x="39" y="27"/>
                    <a:pt x="39" y="27"/>
                    <a:pt x="39" y="27"/>
                  </a:cubicBezTo>
                  <a:cubicBezTo>
                    <a:pt x="40" y="27"/>
                    <a:pt x="40" y="27"/>
                    <a:pt x="40" y="27"/>
                  </a:cubicBezTo>
                  <a:cubicBezTo>
                    <a:pt x="40" y="27"/>
                    <a:pt x="40" y="27"/>
                    <a:pt x="40" y="27"/>
                  </a:cubicBezTo>
                  <a:cubicBezTo>
                    <a:pt x="40" y="28"/>
                    <a:pt x="40" y="28"/>
                    <a:pt x="40" y="28"/>
                  </a:cubicBezTo>
                  <a:cubicBezTo>
                    <a:pt x="40" y="28"/>
                    <a:pt x="40" y="28"/>
                    <a:pt x="40" y="28"/>
                  </a:cubicBezTo>
                  <a:cubicBezTo>
                    <a:pt x="40" y="28"/>
                    <a:pt x="40" y="28"/>
                    <a:pt x="40" y="28"/>
                  </a:cubicBezTo>
                  <a:cubicBezTo>
                    <a:pt x="41" y="28"/>
                    <a:pt x="41" y="28"/>
                    <a:pt x="41" y="28"/>
                  </a:cubicBezTo>
                  <a:cubicBezTo>
                    <a:pt x="41" y="28"/>
                    <a:pt x="41" y="28"/>
                    <a:pt x="41" y="28"/>
                  </a:cubicBezTo>
                  <a:cubicBezTo>
                    <a:pt x="41" y="28"/>
                    <a:pt x="41" y="28"/>
                    <a:pt x="41" y="28"/>
                  </a:cubicBezTo>
                  <a:cubicBezTo>
                    <a:pt x="41" y="29"/>
                    <a:pt x="41" y="29"/>
                    <a:pt x="41" y="29"/>
                  </a:cubicBezTo>
                  <a:cubicBezTo>
                    <a:pt x="42" y="29"/>
                    <a:pt x="42" y="29"/>
                    <a:pt x="42" y="29"/>
                  </a:cubicBezTo>
                  <a:cubicBezTo>
                    <a:pt x="42" y="29"/>
                    <a:pt x="42" y="29"/>
                    <a:pt x="42" y="29"/>
                  </a:cubicBezTo>
                  <a:cubicBezTo>
                    <a:pt x="42" y="29"/>
                    <a:pt x="42" y="29"/>
                    <a:pt x="42" y="29"/>
                  </a:cubicBezTo>
                  <a:cubicBezTo>
                    <a:pt x="42" y="29"/>
                    <a:pt x="42" y="29"/>
                    <a:pt x="42" y="29"/>
                  </a:cubicBezTo>
                  <a:cubicBezTo>
                    <a:pt x="42" y="29"/>
                    <a:pt x="42" y="29"/>
                    <a:pt x="42" y="29"/>
                  </a:cubicBezTo>
                  <a:cubicBezTo>
                    <a:pt x="43" y="29"/>
                    <a:pt x="43" y="29"/>
                    <a:pt x="43" y="29"/>
                  </a:cubicBezTo>
                  <a:cubicBezTo>
                    <a:pt x="43" y="30"/>
                    <a:pt x="43" y="30"/>
                    <a:pt x="43" y="30"/>
                  </a:cubicBezTo>
                  <a:cubicBezTo>
                    <a:pt x="43" y="30"/>
                    <a:pt x="43" y="30"/>
                    <a:pt x="43" y="30"/>
                  </a:cubicBezTo>
                  <a:cubicBezTo>
                    <a:pt x="43" y="30"/>
                    <a:pt x="43" y="30"/>
                    <a:pt x="43" y="30"/>
                  </a:cubicBezTo>
                  <a:cubicBezTo>
                    <a:pt x="43" y="30"/>
                    <a:pt x="43" y="30"/>
                    <a:pt x="43" y="30"/>
                  </a:cubicBezTo>
                  <a:cubicBezTo>
                    <a:pt x="44" y="30"/>
                    <a:pt x="44" y="30"/>
                    <a:pt x="44" y="30"/>
                  </a:cubicBezTo>
                  <a:cubicBezTo>
                    <a:pt x="48" y="33"/>
                    <a:pt x="48" y="33"/>
                    <a:pt x="48" y="33"/>
                  </a:cubicBezTo>
                  <a:cubicBezTo>
                    <a:pt x="48" y="33"/>
                    <a:pt x="48" y="33"/>
                    <a:pt x="48" y="33"/>
                  </a:cubicBezTo>
                  <a:cubicBezTo>
                    <a:pt x="48" y="33"/>
                    <a:pt x="48" y="33"/>
                    <a:pt x="48" y="33"/>
                  </a:cubicBezTo>
                  <a:cubicBezTo>
                    <a:pt x="48" y="34"/>
                    <a:pt x="48" y="34"/>
                    <a:pt x="48" y="34"/>
                  </a:cubicBezTo>
                  <a:cubicBezTo>
                    <a:pt x="49" y="34"/>
                    <a:pt x="49" y="34"/>
                    <a:pt x="49" y="34"/>
                  </a:cubicBezTo>
                  <a:cubicBezTo>
                    <a:pt x="49" y="34"/>
                    <a:pt x="49" y="34"/>
                    <a:pt x="49" y="34"/>
                  </a:cubicBezTo>
                  <a:cubicBezTo>
                    <a:pt x="49" y="34"/>
                    <a:pt x="49" y="34"/>
                    <a:pt x="49" y="34"/>
                  </a:cubicBezTo>
                  <a:cubicBezTo>
                    <a:pt x="49" y="34"/>
                    <a:pt x="49" y="34"/>
                    <a:pt x="49" y="34"/>
                  </a:cubicBezTo>
                  <a:cubicBezTo>
                    <a:pt x="50" y="34"/>
                    <a:pt x="50" y="34"/>
                    <a:pt x="50" y="34"/>
                  </a:cubicBezTo>
                  <a:cubicBezTo>
                    <a:pt x="50" y="35"/>
                    <a:pt x="50" y="35"/>
                    <a:pt x="50" y="35"/>
                  </a:cubicBezTo>
                  <a:cubicBezTo>
                    <a:pt x="50" y="35"/>
                    <a:pt x="50" y="35"/>
                    <a:pt x="50" y="35"/>
                  </a:cubicBezTo>
                  <a:cubicBezTo>
                    <a:pt x="50" y="35"/>
                    <a:pt x="50" y="35"/>
                    <a:pt x="50" y="35"/>
                  </a:cubicBezTo>
                  <a:cubicBezTo>
                    <a:pt x="50" y="35"/>
                    <a:pt x="50" y="35"/>
                    <a:pt x="50" y="35"/>
                  </a:cubicBezTo>
                  <a:cubicBezTo>
                    <a:pt x="51" y="35"/>
                    <a:pt x="51" y="35"/>
                    <a:pt x="51" y="35"/>
                  </a:cubicBezTo>
                  <a:cubicBezTo>
                    <a:pt x="51" y="35"/>
                    <a:pt x="51" y="35"/>
                    <a:pt x="51" y="35"/>
                  </a:cubicBezTo>
                  <a:cubicBezTo>
                    <a:pt x="51" y="35"/>
                    <a:pt x="51" y="35"/>
                    <a:pt x="51" y="35"/>
                  </a:cubicBezTo>
                  <a:cubicBezTo>
                    <a:pt x="51" y="36"/>
                    <a:pt x="51" y="36"/>
                    <a:pt x="51" y="36"/>
                  </a:cubicBezTo>
                  <a:cubicBezTo>
                    <a:pt x="52" y="36"/>
                    <a:pt x="52" y="36"/>
                    <a:pt x="52" y="36"/>
                  </a:cubicBezTo>
                  <a:cubicBezTo>
                    <a:pt x="52" y="36"/>
                    <a:pt x="52" y="36"/>
                    <a:pt x="52" y="36"/>
                  </a:cubicBezTo>
                  <a:cubicBezTo>
                    <a:pt x="52" y="36"/>
                    <a:pt x="52" y="36"/>
                    <a:pt x="52" y="36"/>
                  </a:cubicBezTo>
                  <a:cubicBezTo>
                    <a:pt x="52" y="36"/>
                    <a:pt x="52" y="36"/>
                    <a:pt x="52" y="36"/>
                  </a:cubicBezTo>
                  <a:cubicBezTo>
                    <a:pt x="52" y="36"/>
                    <a:pt x="52" y="36"/>
                    <a:pt x="52" y="36"/>
                  </a:cubicBezTo>
                  <a:cubicBezTo>
                    <a:pt x="53" y="37"/>
                    <a:pt x="53" y="37"/>
                    <a:pt x="53" y="37"/>
                  </a:cubicBezTo>
                  <a:cubicBezTo>
                    <a:pt x="53" y="37"/>
                    <a:pt x="53" y="37"/>
                    <a:pt x="53" y="37"/>
                  </a:cubicBezTo>
                  <a:cubicBezTo>
                    <a:pt x="53" y="37"/>
                    <a:pt x="53" y="37"/>
                    <a:pt x="53" y="37"/>
                  </a:cubicBezTo>
                  <a:cubicBezTo>
                    <a:pt x="62" y="43"/>
                    <a:pt x="62" y="43"/>
                    <a:pt x="62" y="43"/>
                  </a:cubicBezTo>
                  <a:cubicBezTo>
                    <a:pt x="53" y="55"/>
                    <a:pt x="49" y="67"/>
                    <a:pt x="48" y="79"/>
                  </a:cubicBezTo>
                  <a:cubicBezTo>
                    <a:pt x="36" y="84"/>
                    <a:pt x="23" y="88"/>
                    <a:pt x="11" y="93"/>
                  </a:cubicBezTo>
                  <a:cubicBezTo>
                    <a:pt x="9" y="92"/>
                    <a:pt x="8" y="91"/>
                    <a:pt x="7" y="91"/>
                  </a:cubicBezTo>
                  <a:cubicBezTo>
                    <a:pt x="23" y="68"/>
                    <a:pt x="23" y="68"/>
                    <a:pt x="23" y="68"/>
                  </a:cubicBezTo>
                  <a:cubicBezTo>
                    <a:pt x="27" y="69"/>
                    <a:pt x="32" y="68"/>
                    <a:pt x="35" y="64"/>
                  </a:cubicBezTo>
                  <a:cubicBezTo>
                    <a:pt x="38" y="60"/>
                    <a:pt x="37" y="54"/>
                    <a:pt x="32" y="51"/>
                  </a:cubicBezTo>
                  <a:cubicBezTo>
                    <a:pt x="28" y="47"/>
                    <a:pt x="22" y="49"/>
                    <a:pt x="19" y="53"/>
                  </a:cubicBezTo>
                  <a:cubicBezTo>
                    <a:pt x="16" y="57"/>
                    <a:pt x="16" y="62"/>
                    <a:pt x="19" y="65"/>
                  </a:cubicBezTo>
                  <a:cubicBezTo>
                    <a:pt x="3" y="88"/>
                    <a:pt x="3" y="88"/>
                    <a:pt x="3" y="88"/>
                  </a:cubicBezTo>
                  <a:close/>
                  <a:moveTo>
                    <a:pt x="27" y="93"/>
                  </a:moveTo>
                  <a:cubicBezTo>
                    <a:pt x="73" y="93"/>
                    <a:pt x="73" y="93"/>
                    <a:pt x="73" y="93"/>
                  </a:cubicBezTo>
                  <a:cubicBezTo>
                    <a:pt x="73" y="83"/>
                    <a:pt x="73" y="83"/>
                    <a:pt x="73" y="83"/>
                  </a:cubicBezTo>
                  <a:cubicBezTo>
                    <a:pt x="54" y="83"/>
                    <a:pt x="54" y="83"/>
                    <a:pt x="54" y="83"/>
                  </a:cubicBezTo>
                  <a:cubicBezTo>
                    <a:pt x="27" y="93"/>
                    <a:pt x="27" y="93"/>
                    <a:pt x="27" y="93"/>
                  </a:cubicBezTo>
                  <a:close/>
                  <a:moveTo>
                    <a:pt x="69" y="42"/>
                  </a:moveTo>
                  <a:cubicBezTo>
                    <a:pt x="77" y="31"/>
                    <a:pt x="77" y="31"/>
                    <a:pt x="77" y="31"/>
                  </a:cubicBezTo>
                  <a:cubicBezTo>
                    <a:pt x="34" y="0"/>
                    <a:pt x="34" y="0"/>
                    <a:pt x="34" y="0"/>
                  </a:cubicBezTo>
                  <a:cubicBezTo>
                    <a:pt x="26" y="12"/>
                    <a:pt x="26" y="12"/>
                    <a:pt x="26" y="12"/>
                  </a:cubicBezTo>
                  <a:lnTo>
                    <a:pt x="69" y="42"/>
                  </a:lnTo>
                  <a:close/>
                </a:path>
              </a:pathLst>
            </a:custGeom>
            <a:solidFill>
              <a:schemeClr val="bg1">
                <a:lumMod val="95000"/>
              </a:schemeClr>
            </a:solidFill>
            <a:ln>
              <a:noFill/>
            </a:ln>
            <a:extLst/>
          </p:spPr>
          <p:txBody>
            <a:bodyPr vert="horz" wrap="square" lIns="91440" tIns="45720" rIns="91440" bIns="45720" numCol="1" anchor="t" anchorCtr="0" compatLnSpc="1">
              <a:prstTxWarp prst="textNoShape">
                <a:avLst/>
              </a:prstTxWarp>
            </a:bodyPr>
            <a:lstStyle/>
            <a:p>
              <a:endParaRPr lang="zh-CN" altLang="en-US">
                <a:solidFill>
                  <a:schemeClr val="tx1">
                    <a:lumMod val="65000"/>
                    <a:lumOff val="35000"/>
                  </a:schemeClr>
                </a:solidFill>
                <a:latin typeface="Arial" panose="020B0604020202020204" pitchFamily="34" charset="0"/>
                <a:cs typeface="Arial" panose="020B0604020202020204" pitchFamily="34" charset="0"/>
              </a:endParaRPr>
            </a:p>
          </p:txBody>
        </p:sp>
      </p:grpSp>
      <p:sp>
        <p:nvSpPr>
          <p:cNvPr id="50" name="文本框 9"/>
          <p:cNvSpPr txBox="1"/>
          <p:nvPr/>
        </p:nvSpPr>
        <p:spPr>
          <a:xfrm>
            <a:off x="1777107" y="2747014"/>
            <a:ext cx="1368152" cy="346249"/>
          </a:xfrm>
          <a:prstGeom prst="rect">
            <a:avLst/>
          </a:prstGeom>
          <a:noFill/>
        </p:spPr>
        <p:txBody>
          <a:bodyPr wrap="square" lIns="68580" tIns="34290" rIns="68580" bIns="34290" rtlCol="0">
            <a:spAutoFit/>
          </a:bodyPr>
          <a:lstStyle/>
          <a:p>
            <a:pPr marL="0" lvl="1" algn="ctr"/>
            <a:r>
              <a:rPr lang="zh-CN" altLang="en-US" dirty="0">
                <a:solidFill>
                  <a:srgbClr val="92D050"/>
                </a:solidFill>
                <a:latin typeface="微软雅黑" pitchFamily="34" charset="-122"/>
                <a:ea typeface="微软雅黑" pitchFamily="34" charset="-122"/>
              </a:rPr>
              <a:t>功能概述</a:t>
            </a:r>
          </a:p>
        </p:txBody>
      </p:sp>
      <p:sp>
        <p:nvSpPr>
          <p:cNvPr id="51" name="文本框 9"/>
          <p:cNvSpPr txBox="1"/>
          <p:nvPr/>
        </p:nvSpPr>
        <p:spPr>
          <a:xfrm>
            <a:off x="1705099" y="3058305"/>
            <a:ext cx="1656184" cy="1103379"/>
          </a:xfrm>
          <a:prstGeom prst="rect">
            <a:avLst/>
          </a:prstGeom>
          <a:noFill/>
        </p:spPr>
        <p:txBody>
          <a:bodyPr wrap="square" lIns="68580" tIns="34290" rIns="68580" bIns="34290" rtlCol="0">
            <a:spAutoFit/>
          </a:bodyPr>
          <a:lstStyle/>
          <a:p>
            <a:pPr>
              <a:lnSpc>
                <a:spcPct val="120000"/>
              </a:lnSpc>
              <a:spcBef>
                <a:spcPct val="0"/>
              </a:spcBef>
              <a:buNone/>
            </a:pPr>
            <a:r>
              <a:rPr lang="zh-CN" altLang="en-US" sz="1400" dirty="0" smtClean="0">
                <a:solidFill>
                  <a:schemeClr val="tx1">
                    <a:lumMod val="65000"/>
                    <a:lumOff val="35000"/>
                  </a:schemeClr>
                </a:solidFill>
                <a:latin typeface="微软雅黑" panose="020B0503020204020204" pitchFamily="34" charset="-122"/>
                <a:ea typeface="微软雅黑" panose="020B0503020204020204" pitchFamily="34" charset="-122"/>
                <a:sym typeface="微软雅黑" pitchFamily="34" charset="-122"/>
              </a:rPr>
              <a:t>在此录入上述图表的描述说明，在此录入上述图表的描述说明。</a:t>
            </a:r>
            <a:endParaRPr lang="zh-CN" altLang="en-US" sz="1400" dirty="0">
              <a:solidFill>
                <a:schemeClr val="tx1">
                  <a:lumMod val="65000"/>
                  <a:lumOff val="35000"/>
                </a:schemeClr>
              </a:solidFill>
              <a:latin typeface="微软雅黑" panose="020B0503020204020204" pitchFamily="34" charset="-122"/>
              <a:ea typeface="微软雅黑" panose="020B0503020204020204" pitchFamily="34" charset="-122"/>
              <a:sym typeface="微软雅黑" pitchFamily="34" charset="-122"/>
            </a:endParaRPr>
          </a:p>
        </p:txBody>
      </p:sp>
      <p:grpSp>
        <p:nvGrpSpPr>
          <p:cNvPr id="52" name="组合 51"/>
          <p:cNvGrpSpPr/>
          <p:nvPr/>
        </p:nvGrpSpPr>
        <p:grpSpPr>
          <a:xfrm>
            <a:off x="1849115" y="4475605"/>
            <a:ext cx="1368152" cy="166876"/>
            <a:chOff x="1921123" y="5180051"/>
            <a:chExt cx="1368152" cy="166876"/>
          </a:xfrm>
          <a:solidFill>
            <a:srgbClr val="92D050"/>
          </a:solidFill>
        </p:grpSpPr>
        <p:sp>
          <p:nvSpPr>
            <p:cNvPr id="53" name="矩形 52"/>
            <p:cNvSpPr/>
            <p:nvPr/>
          </p:nvSpPr>
          <p:spPr>
            <a:xfrm>
              <a:off x="1921123" y="5301208"/>
              <a:ext cx="1368152" cy="45719"/>
            </a:xfrm>
            <a:prstGeom prst="rect">
              <a:avLst/>
            </a:prstGeom>
            <a:grpFill/>
            <a:ln>
              <a:solidFill>
                <a:srgbClr val="92D05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54" name="等腰三角形 53"/>
            <p:cNvSpPr/>
            <p:nvPr/>
          </p:nvSpPr>
          <p:spPr>
            <a:xfrm>
              <a:off x="2479185" y="5180051"/>
              <a:ext cx="252028" cy="144016"/>
            </a:xfrm>
            <a:prstGeom prst="triangle">
              <a:avLst/>
            </a:prstGeom>
            <a:grpFill/>
            <a:ln>
              <a:solidFill>
                <a:srgbClr val="92D05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sp>
        <p:nvSpPr>
          <p:cNvPr id="55" name="文本框 9"/>
          <p:cNvSpPr txBox="1"/>
          <p:nvPr/>
        </p:nvSpPr>
        <p:spPr>
          <a:xfrm>
            <a:off x="3577307" y="2770273"/>
            <a:ext cx="1368152" cy="346249"/>
          </a:xfrm>
          <a:prstGeom prst="rect">
            <a:avLst/>
          </a:prstGeom>
          <a:noFill/>
        </p:spPr>
        <p:txBody>
          <a:bodyPr wrap="square" lIns="68580" tIns="34290" rIns="68580" bIns="34290" rtlCol="0">
            <a:spAutoFit/>
          </a:bodyPr>
          <a:lstStyle/>
          <a:p>
            <a:pPr marL="0" lvl="1" algn="ctr"/>
            <a:r>
              <a:rPr lang="zh-CN" altLang="en-US" dirty="0">
                <a:solidFill>
                  <a:schemeClr val="accent5">
                    <a:lumMod val="75000"/>
                  </a:schemeClr>
                </a:solidFill>
                <a:latin typeface="微软雅黑" pitchFamily="34" charset="-122"/>
                <a:ea typeface="微软雅黑" pitchFamily="34" charset="-122"/>
              </a:rPr>
              <a:t>功能概述</a:t>
            </a:r>
          </a:p>
        </p:txBody>
      </p:sp>
      <p:sp>
        <p:nvSpPr>
          <p:cNvPr id="56" name="文本框 9"/>
          <p:cNvSpPr txBox="1"/>
          <p:nvPr/>
        </p:nvSpPr>
        <p:spPr>
          <a:xfrm>
            <a:off x="3505299" y="3081564"/>
            <a:ext cx="1656184" cy="1103379"/>
          </a:xfrm>
          <a:prstGeom prst="rect">
            <a:avLst/>
          </a:prstGeom>
          <a:noFill/>
        </p:spPr>
        <p:txBody>
          <a:bodyPr wrap="square" lIns="68580" tIns="34290" rIns="68580" bIns="34290" rtlCol="0">
            <a:spAutoFit/>
          </a:bodyPr>
          <a:lstStyle/>
          <a:p>
            <a:pPr>
              <a:lnSpc>
                <a:spcPct val="120000"/>
              </a:lnSpc>
              <a:spcBef>
                <a:spcPct val="0"/>
              </a:spcBef>
              <a:buNone/>
            </a:pPr>
            <a:r>
              <a:rPr lang="zh-CN" altLang="en-US" sz="1400" dirty="0" smtClean="0">
                <a:solidFill>
                  <a:schemeClr val="tx1">
                    <a:lumMod val="65000"/>
                    <a:lumOff val="35000"/>
                  </a:schemeClr>
                </a:solidFill>
                <a:latin typeface="微软雅黑" panose="020B0503020204020204" pitchFamily="34" charset="-122"/>
                <a:ea typeface="微软雅黑" panose="020B0503020204020204" pitchFamily="34" charset="-122"/>
                <a:sym typeface="微软雅黑" pitchFamily="34" charset="-122"/>
              </a:rPr>
              <a:t>在此录入上述图表的描述说明，在此录入上述图表的描述说明。</a:t>
            </a:r>
            <a:endParaRPr lang="zh-CN" altLang="en-US" sz="1400" dirty="0">
              <a:solidFill>
                <a:schemeClr val="tx1">
                  <a:lumMod val="65000"/>
                  <a:lumOff val="35000"/>
                </a:schemeClr>
              </a:solidFill>
              <a:latin typeface="微软雅黑" panose="020B0503020204020204" pitchFamily="34" charset="-122"/>
              <a:ea typeface="微软雅黑" panose="020B0503020204020204" pitchFamily="34" charset="-122"/>
              <a:sym typeface="微软雅黑" pitchFamily="34" charset="-122"/>
            </a:endParaRPr>
          </a:p>
        </p:txBody>
      </p:sp>
      <p:grpSp>
        <p:nvGrpSpPr>
          <p:cNvPr id="57" name="组合 56"/>
          <p:cNvGrpSpPr/>
          <p:nvPr/>
        </p:nvGrpSpPr>
        <p:grpSpPr>
          <a:xfrm>
            <a:off x="3649315" y="4498864"/>
            <a:ext cx="1368152" cy="166876"/>
            <a:chOff x="1921123" y="5180051"/>
            <a:chExt cx="1368152" cy="166876"/>
          </a:xfrm>
          <a:solidFill>
            <a:schemeClr val="accent5">
              <a:lumMod val="75000"/>
            </a:schemeClr>
          </a:solidFill>
        </p:grpSpPr>
        <p:sp>
          <p:nvSpPr>
            <p:cNvPr id="58" name="矩形 57"/>
            <p:cNvSpPr/>
            <p:nvPr/>
          </p:nvSpPr>
          <p:spPr>
            <a:xfrm>
              <a:off x="1921123" y="5301208"/>
              <a:ext cx="1368152" cy="45719"/>
            </a:xfrm>
            <a:prstGeom prst="rect">
              <a:avLst/>
            </a:prstGeom>
            <a:grpFill/>
            <a:ln>
              <a:solidFill>
                <a:schemeClr val="accent5">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59" name="等腰三角形 58"/>
            <p:cNvSpPr/>
            <p:nvPr/>
          </p:nvSpPr>
          <p:spPr>
            <a:xfrm>
              <a:off x="2479185" y="5180051"/>
              <a:ext cx="252028" cy="144016"/>
            </a:xfrm>
            <a:prstGeom prst="triangle">
              <a:avLst/>
            </a:prstGeom>
            <a:grpFill/>
            <a:ln>
              <a:solidFill>
                <a:schemeClr val="accent5">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sp>
        <p:nvSpPr>
          <p:cNvPr id="60" name="文本框 9"/>
          <p:cNvSpPr txBox="1"/>
          <p:nvPr/>
        </p:nvSpPr>
        <p:spPr>
          <a:xfrm>
            <a:off x="5377507" y="2770273"/>
            <a:ext cx="1368152" cy="346249"/>
          </a:xfrm>
          <a:prstGeom prst="rect">
            <a:avLst/>
          </a:prstGeom>
          <a:noFill/>
        </p:spPr>
        <p:txBody>
          <a:bodyPr wrap="square" lIns="68580" tIns="34290" rIns="68580" bIns="34290" rtlCol="0">
            <a:spAutoFit/>
          </a:bodyPr>
          <a:lstStyle/>
          <a:p>
            <a:pPr marL="0" lvl="1" algn="ctr"/>
            <a:r>
              <a:rPr lang="zh-CN" altLang="en-US" dirty="0">
                <a:solidFill>
                  <a:schemeClr val="accent2">
                    <a:lumMod val="75000"/>
                  </a:schemeClr>
                </a:solidFill>
                <a:latin typeface="微软雅黑" pitchFamily="34" charset="-122"/>
                <a:ea typeface="微软雅黑" pitchFamily="34" charset="-122"/>
              </a:rPr>
              <a:t>功能概述</a:t>
            </a:r>
          </a:p>
        </p:txBody>
      </p:sp>
      <p:sp>
        <p:nvSpPr>
          <p:cNvPr id="61" name="文本框 9"/>
          <p:cNvSpPr txBox="1"/>
          <p:nvPr/>
        </p:nvSpPr>
        <p:spPr>
          <a:xfrm>
            <a:off x="5305499" y="3081564"/>
            <a:ext cx="1656184" cy="1103379"/>
          </a:xfrm>
          <a:prstGeom prst="rect">
            <a:avLst/>
          </a:prstGeom>
          <a:noFill/>
        </p:spPr>
        <p:txBody>
          <a:bodyPr wrap="square" lIns="68580" tIns="34290" rIns="68580" bIns="34290" rtlCol="0">
            <a:spAutoFit/>
          </a:bodyPr>
          <a:lstStyle/>
          <a:p>
            <a:pPr>
              <a:lnSpc>
                <a:spcPct val="120000"/>
              </a:lnSpc>
              <a:spcBef>
                <a:spcPct val="0"/>
              </a:spcBef>
              <a:buNone/>
            </a:pPr>
            <a:r>
              <a:rPr lang="zh-CN" altLang="en-US" sz="1400" dirty="0" smtClean="0">
                <a:solidFill>
                  <a:schemeClr val="tx1">
                    <a:lumMod val="65000"/>
                    <a:lumOff val="35000"/>
                  </a:schemeClr>
                </a:solidFill>
                <a:latin typeface="微软雅黑" panose="020B0503020204020204" pitchFamily="34" charset="-122"/>
                <a:ea typeface="微软雅黑" panose="020B0503020204020204" pitchFamily="34" charset="-122"/>
                <a:sym typeface="微软雅黑" pitchFamily="34" charset="-122"/>
              </a:rPr>
              <a:t>在此录入上述图表的描述说明，在此录入上述图表的描述说明。</a:t>
            </a:r>
            <a:endParaRPr lang="zh-CN" altLang="en-US" sz="1400" dirty="0">
              <a:solidFill>
                <a:schemeClr val="tx1">
                  <a:lumMod val="65000"/>
                  <a:lumOff val="35000"/>
                </a:schemeClr>
              </a:solidFill>
              <a:latin typeface="微软雅黑" panose="020B0503020204020204" pitchFamily="34" charset="-122"/>
              <a:ea typeface="微软雅黑" panose="020B0503020204020204" pitchFamily="34" charset="-122"/>
              <a:sym typeface="微软雅黑" pitchFamily="34" charset="-122"/>
            </a:endParaRPr>
          </a:p>
        </p:txBody>
      </p:sp>
      <p:grpSp>
        <p:nvGrpSpPr>
          <p:cNvPr id="62" name="组合 61"/>
          <p:cNvGrpSpPr/>
          <p:nvPr/>
        </p:nvGrpSpPr>
        <p:grpSpPr>
          <a:xfrm>
            <a:off x="5449515" y="4498864"/>
            <a:ext cx="1368152" cy="166876"/>
            <a:chOff x="1921123" y="5180051"/>
            <a:chExt cx="1368152" cy="166876"/>
          </a:xfrm>
          <a:solidFill>
            <a:schemeClr val="accent2"/>
          </a:solidFill>
        </p:grpSpPr>
        <p:sp>
          <p:nvSpPr>
            <p:cNvPr id="67" name="矩形 66"/>
            <p:cNvSpPr/>
            <p:nvPr/>
          </p:nvSpPr>
          <p:spPr>
            <a:xfrm>
              <a:off x="1921123" y="5301208"/>
              <a:ext cx="1368152" cy="45719"/>
            </a:xfrm>
            <a:prstGeom prst="rect">
              <a:avLst/>
            </a:prstGeom>
            <a:grpFill/>
            <a:ln>
              <a:solidFill>
                <a:schemeClr val="accent2"/>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68" name="等腰三角形 67"/>
            <p:cNvSpPr/>
            <p:nvPr/>
          </p:nvSpPr>
          <p:spPr>
            <a:xfrm>
              <a:off x="2479185" y="5180051"/>
              <a:ext cx="252028" cy="144016"/>
            </a:xfrm>
            <a:prstGeom prst="triangle">
              <a:avLst/>
            </a:prstGeom>
            <a:grpFill/>
            <a:ln>
              <a:solidFill>
                <a:schemeClr val="accent2"/>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sp>
        <p:nvSpPr>
          <p:cNvPr id="70" name="文本框 9"/>
          <p:cNvSpPr txBox="1"/>
          <p:nvPr/>
        </p:nvSpPr>
        <p:spPr>
          <a:xfrm>
            <a:off x="7249715" y="2770273"/>
            <a:ext cx="1368152" cy="346249"/>
          </a:xfrm>
          <a:prstGeom prst="rect">
            <a:avLst/>
          </a:prstGeom>
          <a:noFill/>
        </p:spPr>
        <p:txBody>
          <a:bodyPr wrap="square" lIns="68580" tIns="34290" rIns="68580" bIns="34290" rtlCol="0">
            <a:spAutoFit/>
          </a:bodyPr>
          <a:lstStyle/>
          <a:p>
            <a:pPr marL="0" lvl="1" algn="ctr"/>
            <a:r>
              <a:rPr lang="zh-CN" altLang="en-US" dirty="0">
                <a:solidFill>
                  <a:schemeClr val="accent6">
                    <a:lumMod val="75000"/>
                  </a:schemeClr>
                </a:solidFill>
                <a:latin typeface="微软雅黑" pitchFamily="34" charset="-122"/>
                <a:ea typeface="微软雅黑" pitchFamily="34" charset="-122"/>
              </a:rPr>
              <a:t>功能概述</a:t>
            </a:r>
          </a:p>
        </p:txBody>
      </p:sp>
      <p:sp>
        <p:nvSpPr>
          <p:cNvPr id="73" name="文本框 9"/>
          <p:cNvSpPr txBox="1"/>
          <p:nvPr/>
        </p:nvSpPr>
        <p:spPr>
          <a:xfrm>
            <a:off x="7177707" y="3081564"/>
            <a:ext cx="1656184" cy="1103379"/>
          </a:xfrm>
          <a:prstGeom prst="rect">
            <a:avLst/>
          </a:prstGeom>
          <a:noFill/>
        </p:spPr>
        <p:txBody>
          <a:bodyPr wrap="square" lIns="68580" tIns="34290" rIns="68580" bIns="34290" rtlCol="0">
            <a:spAutoFit/>
          </a:bodyPr>
          <a:lstStyle/>
          <a:p>
            <a:pPr>
              <a:lnSpc>
                <a:spcPct val="120000"/>
              </a:lnSpc>
              <a:spcBef>
                <a:spcPct val="0"/>
              </a:spcBef>
              <a:buNone/>
            </a:pPr>
            <a:r>
              <a:rPr lang="zh-CN" altLang="en-US" sz="1400" dirty="0" smtClean="0">
                <a:solidFill>
                  <a:schemeClr val="tx1">
                    <a:lumMod val="65000"/>
                    <a:lumOff val="35000"/>
                  </a:schemeClr>
                </a:solidFill>
                <a:latin typeface="微软雅黑" panose="020B0503020204020204" pitchFamily="34" charset="-122"/>
                <a:ea typeface="微软雅黑" panose="020B0503020204020204" pitchFamily="34" charset="-122"/>
                <a:sym typeface="微软雅黑" pitchFamily="34" charset="-122"/>
              </a:rPr>
              <a:t>在此录入上述图表的描述说明，在此录入上述图表的描述说明。</a:t>
            </a:r>
            <a:endParaRPr lang="zh-CN" altLang="en-US" sz="1400" dirty="0">
              <a:solidFill>
                <a:schemeClr val="tx1">
                  <a:lumMod val="65000"/>
                  <a:lumOff val="35000"/>
                </a:schemeClr>
              </a:solidFill>
              <a:latin typeface="微软雅黑" panose="020B0503020204020204" pitchFamily="34" charset="-122"/>
              <a:ea typeface="微软雅黑" panose="020B0503020204020204" pitchFamily="34" charset="-122"/>
              <a:sym typeface="微软雅黑" pitchFamily="34" charset="-122"/>
            </a:endParaRPr>
          </a:p>
        </p:txBody>
      </p:sp>
      <p:grpSp>
        <p:nvGrpSpPr>
          <p:cNvPr id="74" name="组合 73"/>
          <p:cNvGrpSpPr/>
          <p:nvPr/>
        </p:nvGrpSpPr>
        <p:grpSpPr>
          <a:xfrm>
            <a:off x="7321723" y="4498864"/>
            <a:ext cx="1368152" cy="166876"/>
            <a:chOff x="1921123" y="5180051"/>
            <a:chExt cx="1368152" cy="166876"/>
          </a:xfrm>
          <a:solidFill>
            <a:schemeClr val="accent6">
              <a:lumMod val="75000"/>
            </a:schemeClr>
          </a:solidFill>
        </p:grpSpPr>
        <p:sp>
          <p:nvSpPr>
            <p:cNvPr id="75" name="矩形 74"/>
            <p:cNvSpPr/>
            <p:nvPr/>
          </p:nvSpPr>
          <p:spPr>
            <a:xfrm>
              <a:off x="1921123" y="5301208"/>
              <a:ext cx="1368152" cy="45719"/>
            </a:xfrm>
            <a:prstGeom prst="rect">
              <a:avLst/>
            </a:prstGeom>
            <a:grpFill/>
            <a:ln>
              <a:solidFill>
                <a:schemeClr val="accent6">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76" name="等腰三角形 75"/>
            <p:cNvSpPr/>
            <p:nvPr/>
          </p:nvSpPr>
          <p:spPr>
            <a:xfrm>
              <a:off x="2479185" y="5180051"/>
              <a:ext cx="252028" cy="144016"/>
            </a:xfrm>
            <a:prstGeom prst="triangle">
              <a:avLst/>
            </a:prstGeom>
            <a:grpFill/>
            <a:ln>
              <a:solidFill>
                <a:schemeClr val="accent6">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sp>
        <p:nvSpPr>
          <p:cNvPr id="77" name="文本框 9"/>
          <p:cNvSpPr txBox="1"/>
          <p:nvPr/>
        </p:nvSpPr>
        <p:spPr>
          <a:xfrm>
            <a:off x="9049915" y="2770273"/>
            <a:ext cx="1368152" cy="346249"/>
          </a:xfrm>
          <a:prstGeom prst="rect">
            <a:avLst/>
          </a:prstGeom>
          <a:noFill/>
        </p:spPr>
        <p:txBody>
          <a:bodyPr wrap="square" lIns="68580" tIns="34290" rIns="68580" bIns="34290" rtlCol="0">
            <a:spAutoFit/>
          </a:bodyPr>
          <a:lstStyle/>
          <a:p>
            <a:pPr marL="0" lvl="1" algn="ctr"/>
            <a:r>
              <a:rPr lang="zh-CN" altLang="en-US" dirty="0">
                <a:solidFill>
                  <a:schemeClr val="accent1">
                    <a:lumMod val="75000"/>
                  </a:schemeClr>
                </a:solidFill>
                <a:latin typeface="微软雅黑" pitchFamily="34" charset="-122"/>
                <a:ea typeface="微软雅黑" pitchFamily="34" charset="-122"/>
              </a:rPr>
              <a:t>功能</a:t>
            </a:r>
            <a:r>
              <a:rPr lang="zh-CN" altLang="en-US" dirty="0" smtClean="0">
                <a:solidFill>
                  <a:schemeClr val="accent1">
                    <a:lumMod val="75000"/>
                  </a:schemeClr>
                </a:solidFill>
                <a:latin typeface="微软雅黑" pitchFamily="34" charset="-122"/>
                <a:ea typeface="微软雅黑" pitchFamily="34" charset="-122"/>
              </a:rPr>
              <a:t>概述</a:t>
            </a:r>
            <a:endParaRPr lang="zh-CN" altLang="en-US" dirty="0">
              <a:solidFill>
                <a:schemeClr val="accent1">
                  <a:lumMod val="75000"/>
                </a:schemeClr>
              </a:solidFill>
              <a:latin typeface="微软雅黑" pitchFamily="34" charset="-122"/>
              <a:ea typeface="微软雅黑" pitchFamily="34" charset="-122"/>
            </a:endParaRPr>
          </a:p>
        </p:txBody>
      </p:sp>
      <p:sp>
        <p:nvSpPr>
          <p:cNvPr id="78" name="文本框 9"/>
          <p:cNvSpPr txBox="1"/>
          <p:nvPr/>
        </p:nvSpPr>
        <p:spPr>
          <a:xfrm>
            <a:off x="8977907" y="3081564"/>
            <a:ext cx="1656184" cy="1103379"/>
          </a:xfrm>
          <a:prstGeom prst="rect">
            <a:avLst/>
          </a:prstGeom>
          <a:noFill/>
        </p:spPr>
        <p:txBody>
          <a:bodyPr wrap="square" lIns="68580" tIns="34290" rIns="68580" bIns="34290" rtlCol="0">
            <a:spAutoFit/>
          </a:bodyPr>
          <a:lstStyle/>
          <a:p>
            <a:pPr>
              <a:lnSpc>
                <a:spcPct val="120000"/>
              </a:lnSpc>
              <a:spcBef>
                <a:spcPct val="0"/>
              </a:spcBef>
              <a:buNone/>
            </a:pPr>
            <a:r>
              <a:rPr lang="zh-CN" altLang="en-US" sz="1400" dirty="0" smtClean="0">
                <a:solidFill>
                  <a:schemeClr val="tx1">
                    <a:lumMod val="65000"/>
                    <a:lumOff val="35000"/>
                  </a:schemeClr>
                </a:solidFill>
                <a:latin typeface="微软雅黑" panose="020B0503020204020204" pitchFamily="34" charset="-122"/>
                <a:ea typeface="微软雅黑" panose="020B0503020204020204" pitchFamily="34" charset="-122"/>
                <a:sym typeface="微软雅黑" pitchFamily="34" charset="-122"/>
              </a:rPr>
              <a:t>在此录入上述图表的描述说明，在此录入上述图表的描述说明。</a:t>
            </a:r>
            <a:endParaRPr lang="zh-CN" altLang="en-US" sz="1400" dirty="0">
              <a:solidFill>
                <a:schemeClr val="tx1">
                  <a:lumMod val="65000"/>
                  <a:lumOff val="35000"/>
                </a:schemeClr>
              </a:solidFill>
              <a:latin typeface="微软雅黑" panose="020B0503020204020204" pitchFamily="34" charset="-122"/>
              <a:ea typeface="微软雅黑" panose="020B0503020204020204" pitchFamily="34" charset="-122"/>
              <a:sym typeface="微软雅黑" pitchFamily="34" charset="-122"/>
            </a:endParaRPr>
          </a:p>
        </p:txBody>
      </p:sp>
      <p:grpSp>
        <p:nvGrpSpPr>
          <p:cNvPr id="79" name="组合 78"/>
          <p:cNvGrpSpPr/>
          <p:nvPr/>
        </p:nvGrpSpPr>
        <p:grpSpPr>
          <a:xfrm>
            <a:off x="9121923" y="4498864"/>
            <a:ext cx="1368152" cy="166876"/>
            <a:chOff x="1921123" y="5180051"/>
            <a:chExt cx="1368152" cy="166876"/>
          </a:xfrm>
          <a:solidFill>
            <a:schemeClr val="accent1">
              <a:lumMod val="75000"/>
            </a:schemeClr>
          </a:solidFill>
        </p:grpSpPr>
        <p:sp>
          <p:nvSpPr>
            <p:cNvPr id="80" name="矩形 79"/>
            <p:cNvSpPr/>
            <p:nvPr/>
          </p:nvSpPr>
          <p:spPr>
            <a:xfrm>
              <a:off x="1921123" y="5301208"/>
              <a:ext cx="1368152" cy="45719"/>
            </a:xfrm>
            <a:prstGeom prst="rect">
              <a:avLst/>
            </a:prstGeom>
            <a:grpFill/>
            <a:ln>
              <a:solidFill>
                <a:schemeClr val="accent1">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81" name="等腰三角形 80"/>
            <p:cNvSpPr/>
            <p:nvPr/>
          </p:nvSpPr>
          <p:spPr>
            <a:xfrm>
              <a:off x="2479185" y="5180051"/>
              <a:ext cx="252028" cy="144016"/>
            </a:xfrm>
            <a:prstGeom prst="triangle">
              <a:avLst/>
            </a:prstGeom>
            <a:grpFill/>
            <a:ln>
              <a:solidFill>
                <a:schemeClr val="accent1">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sp>
        <p:nvSpPr>
          <p:cNvPr id="87" name="六边形 86"/>
          <p:cNvSpPr/>
          <p:nvPr/>
        </p:nvSpPr>
        <p:spPr>
          <a:xfrm>
            <a:off x="241896" y="125398"/>
            <a:ext cx="481345" cy="414953"/>
          </a:xfrm>
          <a:prstGeom prst="hexagon">
            <a:avLst/>
          </a:prstGeom>
          <a:solidFill>
            <a:schemeClr val="accent2"/>
          </a:solidFill>
          <a:ln>
            <a:solidFill>
              <a:schemeClr val="accent2"/>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88" name="六边形 87"/>
          <p:cNvSpPr/>
          <p:nvPr/>
        </p:nvSpPr>
        <p:spPr>
          <a:xfrm>
            <a:off x="624979" y="392472"/>
            <a:ext cx="261790" cy="225682"/>
          </a:xfrm>
          <a:prstGeom prst="hexagon">
            <a:avLst/>
          </a:prstGeom>
          <a:solidFill>
            <a:schemeClr val="accent2"/>
          </a:solidFill>
          <a:ln w="12700">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89" name="KSO_Shape"/>
          <p:cNvSpPr>
            <a:spLocks/>
          </p:cNvSpPr>
          <p:nvPr/>
        </p:nvSpPr>
        <p:spPr bwMode="auto">
          <a:xfrm>
            <a:off x="347124" y="213500"/>
            <a:ext cx="277855" cy="275077"/>
          </a:xfrm>
          <a:custGeom>
            <a:avLst/>
            <a:gdLst>
              <a:gd name="T0" fmla="*/ 615878 w 2390775"/>
              <a:gd name="T1" fmla="*/ 1467970 h 2365376"/>
              <a:gd name="T2" fmla="*/ 587250 w 2390775"/>
              <a:gd name="T3" fmla="*/ 1401697 h 2365376"/>
              <a:gd name="T4" fmla="*/ 1282649 w 2390775"/>
              <a:gd name="T5" fmla="*/ 1393474 h 2365376"/>
              <a:gd name="T6" fmla="*/ 1180915 w 2390775"/>
              <a:gd name="T7" fmla="*/ 1446870 h 2365376"/>
              <a:gd name="T8" fmla="*/ 1210073 w 2390775"/>
              <a:gd name="T9" fmla="*/ 1382167 h 2365376"/>
              <a:gd name="T10" fmla="*/ 653657 w 2390775"/>
              <a:gd name="T11" fmla="*/ 1314699 h 2365376"/>
              <a:gd name="T12" fmla="*/ 646041 w 2390775"/>
              <a:gd name="T13" fmla="*/ 1180275 h 2365376"/>
              <a:gd name="T14" fmla="*/ 589870 w 2390775"/>
              <a:gd name="T15" fmla="*/ 1105327 h 2365376"/>
              <a:gd name="T16" fmla="*/ 599516 w 2390775"/>
              <a:gd name="T17" fmla="*/ 1141280 h 2365376"/>
              <a:gd name="T18" fmla="*/ 579914 w 2390775"/>
              <a:gd name="T19" fmla="*/ 1158779 h 2365376"/>
              <a:gd name="T20" fmla="*/ 541333 w 2390775"/>
              <a:gd name="T21" fmla="*/ 1105965 h 2365376"/>
              <a:gd name="T22" fmla="*/ 1137260 w 2390775"/>
              <a:gd name="T23" fmla="*/ 1009231 h 2365376"/>
              <a:gd name="T24" fmla="*/ 1143562 w 2390775"/>
              <a:gd name="T25" fmla="*/ 1026145 h 2365376"/>
              <a:gd name="T26" fmla="*/ 1096615 w 2390775"/>
              <a:gd name="T27" fmla="*/ 1069549 h 2365376"/>
              <a:gd name="T28" fmla="*/ 1102602 w 2390775"/>
              <a:gd name="T29" fmla="*/ 1001572 h 2365376"/>
              <a:gd name="T30" fmla="*/ 972739 w 2390775"/>
              <a:gd name="T31" fmla="*/ 835988 h 2365376"/>
              <a:gd name="T32" fmla="*/ 989500 w 2390775"/>
              <a:gd name="T33" fmla="*/ 1138672 h 2365376"/>
              <a:gd name="T34" fmla="*/ 639427 w 2390775"/>
              <a:gd name="T35" fmla="*/ 1423644 h 2365376"/>
              <a:gd name="T36" fmla="*/ 599898 w 2390775"/>
              <a:gd name="T37" fmla="*/ 1003302 h 2365376"/>
              <a:gd name="T38" fmla="*/ 529694 w 2390775"/>
              <a:gd name="T39" fmla="*/ 1090596 h 2365376"/>
              <a:gd name="T40" fmla="*/ 602428 w 2390775"/>
              <a:gd name="T41" fmla="*/ 868249 h 2365376"/>
              <a:gd name="T42" fmla="*/ 861740 w 2390775"/>
              <a:gd name="T43" fmla="*/ 924231 h 2365376"/>
              <a:gd name="T44" fmla="*/ 755609 w 2390775"/>
              <a:gd name="T45" fmla="*/ 542052 h 2365376"/>
              <a:gd name="T46" fmla="*/ 929665 w 2390775"/>
              <a:gd name="T47" fmla="*/ 525915 h 2365376"/>
              <a:gd name="T48" fmla="*/ 909019 w 2390775"/>
              <a:gd name="T49" fmla="*/ 571798 h 2365376"/>
              <a:gd name="T50" fmla="*/ 936652 w 2390775"/>
              <a:gd name="T51" fmla="*/ 586353 h 2365376"/>
              <a:gd name="T52" fmla="*/ 928394 w 2390775"/>
              <a:gd name="T53" fmla="*/ 688879 h 2365376"/>
              <a:gd name="T54" fmla="*/ 840414 w 2390775"/>
              <a:gd name="T55" fmla="*/ 772101 h 2365376"/>
              <a:gd name="T56" fmla="*/ 742269 w 2390775"/>
              <a:gd name="T57" fmla="*/ 675588 h 2365376"/>
              <a:gd name="T58" fmla="*/ 738139 w 2390775"/>
              <a:gd name="T59" fmla="*/ 608504 h 2365376"/>
              <a:gd name="T60" fmla="*/ 761643 w 2390775"/>
              <a:gd name="T61" fmla="*/ 510093 h 2365376"/>
              <a:gd name="T62" fmla="*/ 617010 w 2390775"/>
              <a:gd name="T63" fmla="*/ 449064 h 2365376"/>
              <a:gd name="T64" fmla="*/ 350272 w 2390775"/>
              <a:gd name="T65" fmla="*/ 638327 h 2365376"/>
              <a:gd name="T66" fmla="*/ 215163 w 2390775"/>
              <a:gd name="T67" fmla="*/ 939947 h 2365376"/>
              <a:gd name="T68" fmla="*/ 256613 w 2390775"/>
              <a:gd name="T69" fmla="*/ 1277331 h 2365376"/>
              <a:gd name="T70" fmla="*/ 458486 w 2390775"/>
              <a:gd name="T71" fmla="*/ 1534008 h 2365376"/>
              <a:gd name="T72" fmla="*/ 767308 w 2390775"/>
              <a:gd name="T73" fmla="*/ 1655225 h 2365376"/>
              <a:gd name="T74" fmla="*/ 1101127 w 2390775"/>
              <a:gd name="T75" fmla="*/ 1596674 h 2365376"/>
              <a:gd name="T76" fmla="*/ 1347614 w 2390775"/>
              <a:gd name="T77" fmla="*/ 1383040 h 2365376"/>
              <a:gd name="T78" fmla="*/ 1453614 w 2390775"/>
              <a:gd name="T79" fmla="*/ 1066861 h 2365376"/>
              <a:gd name="T80" fmla="*/ 1378939 w 2390775"/>
              <a:gd name="T81" fmla="*/ 738024 h 2365376"/>
              <a:gd name="T82" fmla="*/ 1153652 w 2390775"/>
              <a:gd name="T83" fmla="*/ 501602 h 2365376"/>
              <a:gd name="T84" fmla="*/ 831224 w 2390775"/>
              <a:gd name="T85" fmla="*/ 411085 h 2365376"/>
              <a:gd name="T86" fmla="*/ 989432 w 2390775"/>
              <a:gd name="T87" fmla="*/ 315187 h 2365376"/>
              <a:gd name="T88" fmla="*/ 1471649 w 2390775"/>
              <a:gd name="T89" fmla="*/ 671876 h 2365376"/>
              <a:gd name="T90" fmla="*/ 1554866 w 2390775"/>
              <a:gd name="T91" fmla="*/ 1171938 h 2365376"/>
              <a:gd name="T92" fmla="*/ 1239716 w 2390775"/>
              <a:gd name="T93" fmla="*/ 1647313 h 2365376"/>
              <a:gd name="T94" fmla="*/ 646121 w 2390775"/>
              <a:gd name="T95" fmla="*/ 1748275 h 2365376"/>
              <a:gd name="T96" fmla="*/ 110112 w 2390775"/>
              <a:gd name="T97" fmla="*/ 1186813 h 2365376"/>
              <a:gd name="T98" fmla="*/ 251551 w 2390775"/>
              <a:gd name="T99" fmla="*/ 580725 h 2365376"/>
              <a:gd name="T100" fmla="*/ 1549044 w 2390775"/>
              <a:gd name="T101" fmla="*/ 160116 h 2365376"/>
              <a:gd name="T102" fmla="*/ 1461002 w 2390775"/>
              <a:gd name="T103" fmla="*/ 284475 h 2365376"/>
              <a:gd name="T104" fmla="*/ 1550307 w 2390775"/>
              <a:gd name="T105" fmla="*/ 426554 h 2365376"/>
              <a:gd name="T106" fmla="*/ 1719764 w 2390775"/>
              <a:gd name="T107" fmla="*/ 380038 h 2365376"/>
              <a:gd name="T108" fmla="*/ 1735543 w 2390775"/>
              <a:gd name="T109" fmla="*/ 232579 h 2365376"/>
              <a:gd name="T110" fmla="*/ 1705909 w 2390775"/>
              <a:gd name="T111" fmla="*/ 94508 h 2365376"/>
              <a:gd name="T112" fmla="*/ 1774050 w 2390775"/>
              <a:gd name="T113" fmla="*/ 148403 h 2365376"/>
              <a:gd name="T114" fmla="*/ 1781614 w 2390775"/>
              <a:gd name="T115" fmla="*/ 428769 h 2365376"/>
              <a:gd name="T116" fmla="*/ 1600166 w 2390775"/>
              <a:gd name="T117" fmla="*/ 516104 h 2365376"/>
              <a:gd name="T118" fmla="*/ 1452167 w 2390775"/>
              <a:gd name="T119" fmla="*/ 455349 h 2365376"/>
              <a:gd name="T120" fmla="*/ 1310478 w 2390775"/>
              <a:gd name="T121" fmla="*/ 259477 h 2365376"/>
              <a:gd name="T122" fmla="*/ 1562614 w 2390775"/>
              <a:gd name="T123" fmla="*/ 74046 h 236537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60000 65536"/>
              <a:gd name="T172" fmla="*/ 0 60000 65536"/>
              <a:gd name="T173" fmla="*/ 0 60000 65536"/>
              <a:gd name="T174" fmla="*/ 0 60000 65536"/>
              <a:gd name="T175" fmla="*/ 0 60000 65536"/>
              <a:gd name="T176" fmla="*/ 0 60000 65536"/>
              <a:gd name="T177" fmla="*/ 0 60000 65536"/>
              <a:gd name="T178" fmla="*/ 0 60000 65536"/>
              <a:gd name="T179" fmla="*/ 0 60000 65536"/>
              <a:gd name="T180" fmla="*/ 0 60000 65536"/>
              <a:gd name="T181" fmla="*/ 0 60000 65536"/>
              <a:gd name="T182" fmla="*/ 0 60000 65536"/>
              <a:gd name="T183" fmla="*/ 0 60000 65536"/>
              <a:gd name="T184" fmla="*/ 0 60000 65536"/>
              <a:gd name="T185" fmla="*/ 0 60000 65536"/>
            </a:gdLst>
            <a:ahLst/>
            <a:cxnLst>
              <a:cxn ang="T124">
                <a:pos x="T0" y="T1"/>
              </a:cxn>
              <a:cxn ang="T125">
                <a:pos x="T2" y="T3"/>
              </a:cxn>
              <a:cxn ang="T126">
                <a:pos x="T4" y="T5"/>
              </a:cxn>
              <a:cxn ang="T127">
                <a:pos x="T6" y="T7"/>
              </a:cxn>
              <a:cxn ang="T128">
                <a:pos x="T8" y="T9"/>
              </a:cxn>
              <a:cxn ang="T129">
                <a:pos x="T10" y="T11"/>
              </a:cxn>
              <a:cxn ang="T130">
                <a:pos x="T12" y="T13"/>
              </a:cxn>
              <a:cxn ang="T131">
                <a:pos x="T14" y="T15"/>
              </a:cxn>
              <a:cxn ang="T132">
                <a:pos x="T16" y="T17"/>
              </a:cxn>
              <a:cxn ang="T133">
                <a:pos x="T18" y="T19"/>
              </a:cxn>
              <a:cxn ang="T134">
                <a:pos x="T20" y="T21"/>
              </a:cxn>
              <a:cxn ang="T135">
                <a:pos x="T22" y="T23"/>
              </a:cxn>
              <a:cxn ang="T136">
                <a:pos x="T24" y="T25"/>
              </a:cxn>
              <a:cxn ang="T137">
                <a:pos x="T26" y="T27"/>
              </a:cxn>
              <a:cxn ang="T138">
                <a:pos x="T28" y="T29"/>
              </a:cxn>
              <a:cxn ang="T139">
                <a:pos x="T30" y="T31"/>
              </a:cxn>
              <a:cxn ang="T140">
                <a:pos x="T32" y="T33"/>
              </a:cxn>
              <a:cxn ang="T141">
                <a:pos x="T34" y="T35"/>
              </a:cxn>
              <a:cxn ang="T142">
                <a:pos x="T36" y="T37"/>
              </a:cxn>
              <a:cxn ang="T143">
                <a:pos x="T38" y="T39"/>
              </a:cxn>
              <a:cxn ang="T144">
                <a:pos x="T40" y="T41"/>
              </a:cxn>
              <a:cxn ang="T145">
                <a:pos x="T42" y="T43"/>
              </a:cxn>
              <a:cxn ang="T146">
                <a:pos x="T44" y="T45"/>
              </a:cxn>
              <a:cxn ang="T147">
                <a:pos x="T46" y="T47"/>
              </a:cxn>
              <a:cxn ang="T148">
                <a:pos x="T48" y="T49"/>
              </a:cxn>
              <a:cxn ang="T149">
                <a:pos x="T50" y="T51"/>
              </a:cxn>
              <a:cxn ang="T150">
                <a:pos x="T52" y="T53"/>
              </a:cxn>
              <a:cxn ang="T151">
                <a:pos x="T54" y="T55"/>
              </a:cxn>
              <a:cxn ang="T152">
                <a:pos x="T56" y="T57"/>
              </a:cxn>
              <a:cxn ang="T153">
                <a:pos x="T58" y="T59"/>
              </a:cxn>
              <a:cxn ang="T154">
                <a:pos x="T60" y="T61"/>
              </a:cxn>
              <a:cxn ang="T155">
                <a:pos x="T62" y="T63"/>
              </a:cxn>
              <a:cxn ang="T156">
                <a:pos x="T64" y="T65"/>
              </a:cxn>
              <a:cxn ang="T157">
                <a:pos x="T66" y="T67"/>
              </a:cxn>
              <a:cxn ang="T158">
                <a:pos x="T68" y="T69"/>
              </a:cxn>
              <a:cxn ang="T159">
                <a:pos x="T70" y="T71"/>
              </a:cxn>
              <a:cxn ang="T160">
                <a:pos x="T72" y="T73"/>
              </a:cxn>
              <a:cxn ang="T161">
                <a:pos x="T74" y="T75"/>
              </a:cxn>
              <a:cxn ang="T162">
                <a:pos x="T76" y="T77"/>
              </a:cxn>
              <a:cxn ang="T163">
                <a:pos x="T78" y="T79"/>
              </a:cxn>
              <a:cxn ang="T164">
                <a:pos x="T80" y="T81"/>
              </a:cxn>
              <a:cxn ang="T165">
                <a:pos x="T82" y="T83"/>
              </a:cxn>
              <a:cxn ang="T166">
                <a:pos x="T84" y="T85"/>
              </a:cxn>
              <a:cxn ang="T167">
                <a:pos x="T86" y="T87"/>
              </a:cxn>
              <a:cxn ang="T168">
                <a:pos x="T88" y="T89"/>
              </a:cxn>
              <a:cxn ang="T169">
                <a:pos x="T90" y="T91"/>
              </a:cxn>
              <a:cxn ang="T170">
                <a:pos x="T92" y="T93"/>
              </a:cxn>
              <a:cxn ang="T171">
                <a:pos x="T94" y="T95"/>
              </a:cxn>
              <a:cxn ang="T172">
                <a:pos x="T96" y="T97"/>
              </a:cxn>
              <a:cxn ang="T173">
                <a:pos x="T98" y="T99"/>
              </a:cxn>
              <a:cxn ang="T174">
                <a:pos x="T100" y="T101"/>
              </a:cxn>
              <a:cxn ang="T175">
                <a:pos x="T102" y="T103"/>
              </a:cxn>
              <a:cxn ang="T176">
                <a:pos x="T104" y="T105"/>
              </a:cxn>
              <a:cxn ang="T177">
                <a:pos x="T106" y="T107"/>
              </a:cxn>
              <a:cxn ang="T178">
                <a:pos x="T108" y="T109"/>
              </a:cxn>
              <a:cxn ang="T179">
                <a:pos x="T110" y="T111"/>
              </a:cxn>
              <a:cxn ang="T180">
                <a:pos x="T112" y="T113"/>
              </a:cxn>
              <a:cxn ang="T181">
                <a:pos x="T114" y="T115"/>
              </a:cxn>
              <a:cxn ang="T182">
                <a:pos x="T116" y="T117"/>
              </a:cxn>
              <a:cxn ang="T183">
                <a:pos x="T118" y="T119"/>
              </a:cxn>
              <a:cxn ang="T184">
                <a:pos x="T120" y="T121"/>
              </a:cxn>
              <a:cxn ang="T185">
                <a:pos x="T122" y="T123"/>
              </a:cxn>
            </a:cxnLst>
            <a:rect l="0" t="0" r="r" b="b"/>
            <a:pathLst>
              <a:path w="2390775" h="2365376">
                <a:moveTo>
                  <a:pt x="761351" y="1739900"/>
                </a:moveTo>
                <a:lnTo>
                  <a:pt x="791690" y="1805294"/>
                </a:lnTo>
                <a:lnTo>
                  <a:pt x="794883" y="1808051"/>
                </a:lnTo>
                <a:lnTo>
                  <a:pt x="797278" y="1811991"/>
                </a:lnTo>
                <a:lnTo>
                  <a:pt x="800871" y="1817112"/>
                </a:lnTo>
                <a:lnTo>
                  <a:pt x="803266" y="1822233"/>
                </a:lnTo>
                <a:lnTo>
                  <a:pt x="804065" y="1825384"/>
                </a:lnTo>
                <a:lnTo>
                  <a:pt x="804863" y="1828536"/>
                </a:lnTo>
                <a:lnTo>
                  <a:pt x="804863" y="1831687"/>
                </a:lnTo>
                <a:lnTo>
                  <a:pt x="804863" y="1834839"/>
                </a:lnTo>
                <a:lnTo>
                  <a:pt x="804065" y="1837990"/>
                </a:lnTo>
                <a:lnTo>
                  <a:pt x="802867" y="1841142"/>
                </a:lnTo>
                <a:lnTo>
                  <a:pt x="801670" y="1842718"/>
                </a:lnTo>
                <a:lnTo>
                  <a:pt x="799674" y="1844687"/>
                </a:lnTo>
                <a:lnTo>
                  <a:pt x="797278" y="1845475"/>
                </a:lnTo>
                <a:lnTo>
                  <a:pt x="794484" y="1845869"/>
                </a:lnTo>
                <a:lnTo>
                  <a:pt x="790891" y="1846263"/>
                </a:lnTo>
                <a:lnTo>
                  <a:pt x="787698" y="1845869"/>
                </a:lnTo>
                <a:lnTo>
                  <a:pt x="784105" y="1845475"/>
                </a:lnTo>
                <a:lnTo>
                  <a:pt x="780512" y="1844293"/>
                </a:lnTo>
                <a:lnTo>
                  <a:pt x="776520" y="1842718"/>
                </a:lnTo>
                <a:lnTo>
                  <a:pt x="772927" y="1841142"/>
                </a:lnTo>
                <a:lnTo>
                  <a:pt x="768935" y="1839172"/>
                </a:lnTo>
                <a:lnTo>
                  <a:pt x="765343" y="1836809"/>
                </a:lnTo>
                <a:lnTo>
                  <a:pt x="761750" y="1834051"/>
                </a:lnTo>
                <a:lnTo>
                  <a:pt x="758955" y="1831294"/>
                </a:lnTo>
                <a:lnTo>
                  <a:pt x="756161" y="1827748"/>
                </a:lnTo>
                <a:lnTo>
                  <a:pt x="754165" y="1824597"/>
                </a:lnTo>
                <a:lnTo>
                  <a:pt x="748975" y="1815536"/>
                </a:lnTo>
                <a:lnTo>
                  <a:pt x="745782" y="1808839"/>
                </a:lnTo>
                <a:lnTo>
                  <a:pt x="743387" y="1803718"/>
                </a:lnTo>
                <a:lnTo>
                  <a:pt x="742588" y="1799385"/>
                </a:lnTo>
                <a:lnTo>
                  <a:pt x="742588" y="1795051"/>
                </a:lnTo>
                <a:lnTo>
                  <a:pt x="743387" y="1790718"/>
                </a:lnTo>
                <a:lnTo>
                  <a:pt x="746181" y="1778112"/>
                </a:lnTo>
                <a:lnTo>
                  <a:pt x="746979" y="1774173"/>
                </a:lnTo>
                <a:lnTo>
                  <a:pt x="746979" y="1772203"/>
                </a:lnTo>
                <a:lnTo>
                  <a:pt x="746181" y="1771021"/>
                </a:lnTo>
                <a:lnTo>
                  <a:pt x="745383" y="1770627"/>
                </a:lnTo>
                <a:lnTo>
                  <a:pt x="742987" y="1770627"/>
                </a:lnTo>
                <a:lnTo>
                  <a:pt x="742189" y="1770233"/>
                </a:lnTo>
                <a:lnTo>
                  <a:pt x="741790" y="1769839"/>
                </a:lnTo>
                <a:lnTo>
                  <a:pt x="738596" y="1761961"/>
                </a:lnTo>
                <a:lnTo>
                  <a:pt x="736999" y="1758021"/>
                </a:lnTo>
                <a:lnTo>
                  <a:pt x="736600" y="1756052"/>
                </a:lnTo>
                <a:lnTo>
                  <a:pt x="736600" y="1754476"/>
                </a:lnTo>
                <a:lnTo>
                  <a:pt x="742189" y="1750536"/>
                </a:lnTo>
                <a:lnTo>
                  <a:pt x="747379" y="1747385"/>
                </a:lnTo>
                <a:lnTo>
                  <a:pt x="750971" y="1745021"/>
                </a:lnTo>
                <a:lnTo>
                  <a:pt x="754165" y="1743839"/>
                </a:lnTo>
                <a:lnTo>
                  <a:pt x="758556" y="1741870"/>
                </a:lnTo>
                <a:lnTo>
                  <a:pt x="759754" y="1741870"/>
                </a:lnTo>
                <a:lnTo>
                  <a:pt x="761351" y="1739900"/>
                </a:lnTo>
                <a:close/>
                <a:moveTo>
                  <a:pt x="1554438" y="1730375"/>
                </a:moveTo>
                <a:lnTo>
                  <a:pt x="1565575" y="1730375"/>
                </a:lnTo>
                <a:lnTo>
                  <a:pt x="1575916" y="1730375"/>
                </a:lnTo>
                <a:lnTo>
                  <a:pt x="1586258" y="1731163"/>
                </a:lnTo>
                <a:lnTo>
                  <a:pt x="1591031" y="1731951"/>
                </a:lnTo>
                <a:lnTo>
                  <a:pt x="1595008" y="1733133"/>
                </a:lnTo>
                <a:lnTo>
                  <a:pt x="1598986" y="1734314"/>
                </a:lnTo>
                <a:lnTo>
                  <a:pt x="1602168" y="1735890"/>
                </a:lnTo>
                <a:lnTo>
                  <a:pt x="1605350" y="1737860"/>
                </a:lnTo>
                <a:lnTo>
                  <a:pt x="1607339" y="1739830"/>
                </a:lnTo>
                <a:lnTo>
                  <a:pt x="1608929" y="1741799"/>
                </a:lnTo>
                <a:lnTo>
                  <a:pt x="1609725" y="1744951"/>
                </a:lnTo>
                <a:lnTo>
                  <a:pt x="1609725" y="1747708"/>
                </a:lnTo>
                <a:lnTo>
                  <a:pt x="1608929" y="1751648"/>
                </a:lnTo>
                <a:lnTo>
                  <a:pt x="1607339" y="1755193"/>
                </a:lnTo>
                <a:lnTo>
                  <a:pt x="1604554" y="1759920"/>
                </a:lnTo>
                <a:lnTo>
                  <a:pt x="1600577" y="1764648"/>
                </a:lnTo>
                <a:lnTo>
                  <a:pt x="1595804" y="1769769"/>
                </a:lnTo>
                <a:lnTo>
                  <a:pt x="1589042" y="1776072"/>
                </a:lnTo>
                <a:lnTo>
                  <a:pt x="1582678" y="1781193"/>
                </a:lnTo>
                <a:lnTo>
                  <a:pt x="1576314" y="1786314"/>
                </a:lnTo>
                <a:lnTo>
                  <a:pt x="1570348" y="1790647"/>
                </a:lnTo>
                <a:lnTo>
                  <a:pt x="1563586" y="1794193"/>
                </a:lnTo>
                <a:lnTo>
                  <a:pt x="1557222" y="1797738"/>
                </a:lnTo>
                <a:lnTo>
                  <a:pt x="1550461" y="1800496"/>
                </a:lnTo>
                <a:lnTo>
                  <a:pt x="1544097" y="1802466"/>
                </a:lnTo>
                <a:lnTo>
                  <a:pt x="1537733" y="1804829"/>
                </a:lnTo>
                <a:lnTo>
                  <a:pt x="1530971" y="1806799"/>
                </a:lnTo>
                <a:lnTo>
                  <a:pt x="1524607" y="1807981"/>
                </a:lnTo>
                <a:lnTo>
                  <a:pt x="1518243" y="1809163"/>
                </a:lnTo>
                <a:lnTo>
                  <a:pt x="1505117" y="1811132"/>
                </a:lnTo>
                <a:lnTo>
                  <a:pt x="1491992" y="1812314"/>
                </a:lnTo>
                <a:lnTo>
                  <a:pt x="1486026" y="1813102"/>
                </a:lnTo>
                <a:lnTo>
                  <a:pt x="1483241" y="1813890"/>
                </a:lnTo>
                <a:lnTo>
                  <a:pt x="1482048" y="1814678"/>
                </a:lnTo>
                <a:lnTo>
                  <a:pt x="1481253" y="1815072"/>
                </a:lnTo>
                <a:lnTo>
                  <a:pt x="1480855" y="1815859"/>
                </a:lnTo>
                <a:lnTo>
                  <a:pt x="1480855" y="1817041"/>
                </a:lnTo>
                <a:lnTo>
                  <a:pt x="1481253" y="1818617"/>
                </a:lnTo>
                <a:lnTo>
                  <a:pt x="1482048" y="1819799"/>
                </a:lnTo>
                <a:lnTo>
                  <a:pt x="1482048" y="1821375"/>
                </a:lnTo>
                <a:lnTo>
                  <a:pt x="1482048" y="1821769"/>
                </a:lnTo>
                <a:lnTo>
                  <a:pt x="1480855" y="1822556"/>
                </a:lnTo>
                <a:lnTo>
                  <a:pt x="1471309" y="1830829"/>
                </a:lnTo>
                <a:lnTo>
                  <a:pt x="1465343" y="1834375"/>
                </a:lnTo>
                <a:lnTo>
                  <a:pt x="1463354" y="1835556"/>
                </a:lnTo>
                <a:lnTo>
                  <a:pt x="1461365" y="1836738"/>
                </a:lnTo>
                <a:lnTo>
                  <a:pt x="1452615" y="1830041"/>
                </a:lnTo>
                <a:lnTo>
                  <a:pt x="1445853" y="1824132"/>
                </a:lnTo>
                <a:lnTo>
                  <a:pt x="1440285" y="1819405"/>
                </a:lnTo>
                <a:lnTo>
                  <a:pt x="1437103" y="1815072"/>
                </a:lnTo>
                <a:lnTo>
                  <a:pt x="1434716" y="1812314"/>
                </a:lnTo>
                <a:lnTo>
                  <a:pt x="1433125" y="1810344"/>
                </a:lnTo>
                <a:lnTo>
                  <a:pt x="1432330" y="1808375"/>
                </a:lnTo>
                <a:lnTo>
                  <a:pt x="1428750" y="1806799"/>
                </a:lnTo>
                <a:lnTo>
                  <a:pt x="1512675" y="1734314"/>
                </a:lnTo>
                <a:lnTo>
                  <a:pt x="1518641" y="1733527"/>
                </a:lnTo>
                <a:lnTo>
                  <a:pt x="1533755" y="1731951"/>
                </a:lnTo>
                <a:lnTo>
                  <a:pt x="1543699" y="1731163"/>
                </a:lnTo>
                <a:lnTo>
                  <a:pt x="1554438" y="1730375"/>
                </a:lnTo>
                <a:close/>
                <a:moveTo>
                  <a:pt x="588962" y="1535113"/>
                </a:moveTo>
                <a:lnTo>
                  <a:pt x="694496" y="1535113"/>
                </a:lnTo>
                <a:lnTo>
                  <a:pt x="694496" y="1557872"/>
                </a:lnTo>
                <a:lnTo>
                  <a:pt x="694894" y="1558271"/>
                </a:lnTo>
                <a:lnTo>
                  <a:pt x="696885" y="1560268"/>
                </a:lnTo>
                <a:lnTo>
                  <a:pt x="698478" y="1560667"/>
                </a:lnTo>
                <a:lnTo>
                  <a:pt x="700469" y="1561466"/>
                </a:lnTo>
                <a:lnTo>
                  <a:pt x="704053" y="1561865"/>
                </a:lnTo>
                <a:lnTo>
                  <a:pt x="707239" y="1561865"/>
                </a:lnTo>
                <a:lnTo>
                  <a:pt x="711222" y="1561865"/>
                </a:lnTo>
                <a:lnTo>
                  <a:pt x="714407" y="1561466"/>
                </a:lnTo>
                <a:lnTo>
                  <a:pt x="716797" y="1560667"/>
                </a:lnTo>
                <a:lnTo>
                  <a:pt x="718390" y="1560268"/>
                </a:lnTo>
                <a:lnTo>
                  <a:pt x="720381" y="1558271"/>
                </a:lnTo>
                <a:lnTo>
                  <a:pt x="720779" y="1557872"/>
                </a:lnTo>
                <a:lnTo>
                  <a:pt x="720779" y="1535113"/>
                </a:lnTo>
                <a:lnTo>
                  <a:pt x="820737" y="1535113"/>
                </a:lnTo>
                <a:lnTo>
                  <a:pt x="820737" y="1644117"/>
                </a:lnTo>
                <a:lnTo>
                  <a:pt x="820339" y="1648908"/>
                </a:lnTo>
                <a:lnTo>
                  <a:pt x="819144" y="1652901"/>
                </a:lnTo>
                <a:lnTo>
                  <a:pt x="816755" y="1656894"/>
                </a:lnTo>
                <a:lnTo>
                  <a:pt x="814365" y="1660088"/>
                </a:lnTo>
                <a:lnTo>
                  <a:pt x="810781" y="1663283"/>
                </a:lnTo>
                <a:lnTo>
                  <a:pt x="806799" y="1665279"/>
                </a:lnTo>
                <a:lnTo>
                  <a:pt x="802418" y="1666477"/>
                </a:lnTo>
                <a:lnTo>
                  <a:pt x="797639" y="1666876"/>
                </a:lnTo>
                <a:lnTo>
                  <a:pt x="612060" y="1666876"/>
                </a:lnTo>
                <a:lnTo>
                  <a:pt x="607281" y="1666477"/>
                </a:lnTo>
                <a:lnTo>
                  <a:pt x="602901" y="1665279"/>
                </a:lnTo>
                <a:lnTo>
                  <a:pt x="598918" y="1663283"/>
                </a:lnTo>
                <a:lnTo>
                  <a:pt x="595732" y="1660088"/>
                </a:lnTo>
                <a:lnTo>
                  <a:pt x="592546" y="1656894"/>
                </a:lnTo>
                <a:lnTo>
                  <a:pt x="590555" y="1652901"/>
                </a:lnTo>
                <a:lnTo>
                  <a:pt x="589360" y="1648908"/>
                </a:lnTo>
                <a:lnTo>
                  <a:pt x="588962" y="1644117"/>
                </a:lnTo>
                <a:lnTo>
                  <a:pt x="588962" y="1535113"/>
                </a:lnTo>
                <a:close/>
                <a:moveTo>
                  <a:pt x="612060" y="1476375"/>
                </a:moveTo>
                <a:lnTo>
                  <a:pt x="797639" y="1476375"/>
                </a:lnTo>
                <a:lnTo>
                  <a:pt x="802418" y="1476769"/>
                </a:lnTo>
                <a:lnTo>
                  <a:pt x="806799" y="1477950"/>
                </a:lnTo>
                <a:lnTo>
                  <a:pt x="810781" y="1480312"/>
                </a:lnTo>
                <a:lnTo>
                  <a:pt x="814365" y="1483068"/>
                </a:lnTo>
                <a:lnTo>
                  <a:pt x="816755" y="1486611"/>
                </a:lnTo>
                <a:lnTo>
                  <a:pt x="819144" y="1490155"/>
                </a:lnTo>
                <a:lnTo>
                  <a:pt x="820339" y="1494485"/>
                </a:lnTo>
                <a:lnTo>
                  <a:pt x="820737" y="1498816"/>
                </a:lnTo>
                <a:lnTo>
                  <a:pt x="820737" y="1525588"/>
                </a:lnTo>
                <a:lnTo>
                  <a:pt x="588962" y="1525588"/>
                </a:lnTo>
                <a:lnTo>
                  <a:pt x="588962" y="1498816"/>
                </a:lnTo>
                <a:lnTo>
                  <a:pt x="589360" y="1494485"/>
                </a:lnTo>
                <a:lnTo>
                  <a:pt x="590555" y="1490155"/>
                </a:lnTo>
                <a:lnTo>
                  <a:pt x="592546" y="1486611"/>
                </a:lnTo>
                <a:lnTo>
                  <a:pt x="595732" y="1483068"/>
                </a:lnTo>
                <a:lnTo>
                  <a:pt x="598918" y="1480312"/>
                </a:lnTo>
                <a:lnTo>
                  <a:pt x="602901" y="1477950"/>
                </a:lnTo>
                <a:lnTo>
                  <a:pt x="607281" y="1476769"/>
                </a:lnTo>
                <a:lnTo>
                  <a:pt x="612060" y="1476375"/>
                </a:lnTo>
                <a:close/>
                <a:moveTo>
                  <a:pt x="725449" y="1381125"/>
                </a:moveTo>
                <a:lnTo>
                  <a:pt x="730525" y="1381524"/>
                </a:lnTo>
                <a:lnTo>
                  <a:pt x="732087" y="1381524"/>
                </a:lnTo>
                <a:lnTo>
                  <a:pt x="734430" y="1382322"/>
                </a:lnTo>
                <a:lnTo>
                  <a:pt x="737554" y="1384317"/>
                </a:lnTo>
                <a:lnTo>
                  <a:pt x="740287" y="1386312"/>
                </a:lnTo>
                <a:lnTo>
                  <a:pt x="743411" y="1389505"/>
                </a:lnTo>
                <a:lnTo>
                  <a:pt x="746535" y="1393096"/>
                </a:lnTo>
                <a:lnTo>
                  <a:pt x="749659" y="1397486"/>
                </a:lnTo>
                <a:lnTo>
                  <a:pt x="755906" y="1407063"/>
                </a:lnTo>
                <a:lnTo>
                  <a:pt x="761373" y="1417837"/>
                </a:lnTo>
                <a:lnTo>
                  <a:pt x="766059" y="1427813"/>
                </a:lnTo>
                <a:lnTo>
                  <a:pt x="769182" y="1437390"/>
                </a:lnTo>
                <a:lnTo>
                  <a:pt x="770744" y="1441780"/>
                </a:lnTo>
                <a:lnTo>
                  <a:pt x="771525" y="1445770"/>
                </a:lnTo>
                <a:lnTo>
                  <a:pt x="771525" y="1448164"/>
                </a:lnTo>
                <a:lnTo>
                  <a:pt x="771525" y="1450159"/>
                </a:lnTo>
                <a:lnTo>
                  <a:pt x="770744" y="1451357"/>
                </a:lnTo>
                <a:lnTo>
                  <a:pt x="769182" y="1452155"/>
                </a:lnTo>
                <a:lnTo>
                  <a:pt x="768011" y="1452155"/>
                </a:lnTo>
                <a:lnTo>
                  <a:pt x="766449" y="1450958"/>
                </a:lnTo>
                <a:lnTo>
                  <a:pt x="764887" y="1449760"/>
                </a:lnTo>
                <a:lnTo>
                  <a:pt x="762544" y="1448563"/>
                </a:lnTo>
                <a:lnTo>
                  <a:pt x="759030" y="1444174"/>
                </a:lnTo>
                <a:lnTo>
                  <a:pt x="755516" y="1439784"/>
                </a:lnTo>
                <a:lnTo>
                  <a:pt x="753173" y="1434996"/>
                </a:lnTo>
                <a:lnTo>
                  <a:pt x="752392" y="1433400"/>
                </a:lnTo>
                <a:lnTo>
                  <a:pt x="752392" y="1431404"/>
                </a:lnTo>
                <a:lnTo>
                  <a:pt x="752001" y="1428611"/>
                </a:lnTo>
                <a:lnTo>
                  <a:pt x="750830" y="1426616"/>
                </a:lnTo>
                <a:lnTo>
                  <a:pt x="748878" y="1425419"/>
                </a:lnTo>
                <a:lnTo>
                  <a:pt x="746925" y="1425020"/>
                </a:lnTo>
                <a:lnTo>
                  <a:pt x="746144" y="1425419"/>
                </a:lnTo>
                <a:lnTo>
                  <a:pt x="745363" y="1425818"/>
                </a:lnTo>
                <a:lnTo>
                  <a:pt x="744582" y="1426616"/>
                </a:lnTo>
                <a:lnTo>
                  <a:pt x="743411" y="1427414"/>
                </a:lnTo>
                <a:lnTo>
                  <a:pt x="742630" y="1428611"/>
                </a:lnTo>
                <a:lnTo>
                  <a:pt x="742240" y="1430207"/>
                </a:lnTo>
                <a:lnTo>
                  <a:pt x="741849" y="1432602"/>
                </a:lnTo>
                <a:lnTo>
                  <a:pt x="741849" y="1434597"/>
                </a:lnTo>
                <a:lnTo>
                  <a:pt x="741459" y="1439385"/>
                </a:lnTo>
                <a:lnTo>
                  <a:pt x="740678" y="1443376"/>
                </a:lnTo>
                <a:lnTo>
                  <a:pt x="739897" y="1445371"/>
                </a:lnTo>
                <a:lnTo>
                  <a:pt x="739116" y="1446967"/>
                </a:lnTo>
                <a:lnTo>
                  <a:pt x="737944" y="1448164"/>
                </a:lnTo>
                <a:lnTo>
                  <a:pt x="735992" y="1449361"/>
                </a:lnTo>
                <a:lnTo>
                  <a:pt x="734430" y="1450558"/>
                </a:lnTo>
                <a:lnTo>
                  <a:pt x="732868" y="1452155"/>
                </a:lnTo>
                <a:lnTo>
                  <a:pt x="730525" y="1452953"/>
                </a:lnTo>
                <a:lnTo>
                  <a:pt x="727792" y="1453352"/>
                </a:lnTo>
                <a:lnTo>
                  <a:pt x="721935" y="1454150"/>
                </a:lnTo>
                <a:lnTo>
                  <a:pt x="715297" y="1454150"/>
                </a:lnTo>
                <a:lnTo>
                  <a:pt x="712173" y="1453751"/>
                </a:lnTo>
                <a:lnTo>
                  <a:pt x="709049" y="1452953"/>
                </a:lnTo>
                <a:lnTo>
                  <a:pt x="706706" y="1452155"/>
                </a:lnTo>
                <a:lnTo>
                  <a:pt x="703973" y="1450558"/>
                </a:lnTo>
                <a:lnTo>
                  <a:pt x="701240" y="1448962"/>
                </a:lnTo>
                <a:lnTo>
                  <a:pt x="699287" y="1447366"/>
                </a:lnTo>
                <a:lnTo>
                  <a:pt x="694992" y="1442977"/>
                </a:lnTo>
                <a:lnTo>
                  <a:pt x="691478" y="1438188"/>
                </a:lnTo>
                <a:lnTo>
                  <a:pt x="687963" y="1432602"/>
                </a:lnTo>
                <a:lnTo>
                  <a:pt x="685230" y="1427015"/>
                </a:lnTo>
                <a:lnTo>
                  <a:pt x="682497" y="1421029"/>
                </a:lnTo>
                <a:lnTo>
                  <a:pt x="680544" y="1415044"/>
                </a:lnTo>
                <a:lnTo>
                  <a:pt x="678982" y="1409058"/>
                </a:lnTo>
                <a:lnTo>
                  <a:pt x="676249" y="1399082"/>
                </a:lnTo>
                <a:lnTo>
                  <a:pt x="675078" y="1392298"/>
                </a:lnTo>
                <a:lnTo>
                  <a:pt x="674687" y="1389106"/>
                </a:lnTo>
                <a:lnTo>
                  <a:pt x="674687" y="1388707"/>
                </a:lnTo>
                <a:lnTo>
                  <a:pt x="675078" y="1388308"/>
                </a:lnTo>
                <a:lnTo>
                  <a:pt x="676249" y="1387909"/>
                </a:lnTo>
                <a:lnTo>
                  <a:pt x="679373" y="1387111"/>
                </a:lnTo>
                <a:lnTo>
                  <a:pt x="683278" y="1385913"/>
                </a:lnTo>
                <a:lnTo>
                  <a:pt x="689525" y="1384716"/>
                </a:lnTo>
                <a:lnTo>
                  <a:pt x="698897" y="1383120"/>
                </a:lnTo>
                <a:lnTo>
                  <a:pt x="715297" y="1381524"/>
                </a:lnTo>
                <a:lnTo>
                  <a:pt x="725449" y="1381125"/>
                </a:lnTo>
                <a:close/>
                <a:moveTo>
                  <a:pt x="1433588" y="1247775"/>
                </a:moveTo>
                <a:lnTo>
                  <a:pt x="1439124" y="1247775"/>
                </a:lnTo>
                <a:lnTo>
                  <a:pt x="1444264" y="1248175"/>
                </a:lnTo>
                <a:lnTo>
                  <a:pt x="1448614" y="1248976"/>
                </a:lnTo>
                <a:lnTo>
                  <a:pt x="1451382" y="1249776"/>
                </a:lnTo>
                <a:lnTo>
                  <a:pt x="1453359" y="1250977"/>
                </a:lnTo>
                <a:lnTo>
                  <a:pt x="1454150" y="1252178"/>
                </a:lnTo>
                <a:lnTo>
                  <a:pt x="1454150" y="1253779"/>
                </a:lnTo>
                <a:lnTo>
                  <a:pt x="1453359" y="1255380"/>
                </a:lnTo>
                <a:lnTo>
                  <a:pt x="1452173" y="1256981"/>
                </a:lnTo>
                <a:lnTo>
                  <a:pt x="1450196" y="1258582"/>
                </a:lnTo>
                <a:lnTo>
                  <a:pt x="1447428" y="1260183"/>
                </a:lnTo>
                <a:lnTo>
                  <a:pt x="1441892" y="1262985"/>
                </a:lnTo>
                <a:lnTo>
                  <a:pt x="1435565" y="1264986"/>
                </a:lnTo>
                <a:lnTo>
                  <a:pt x="1432402" y="1265387"/>
                </a:lnTo>
                <a:lnTo>
                  <a:pt x="1429634" y="1265787"/>
                </a:lnTo>
                <a:lnTo>
                  <a:pt x="1427261" y="1265787"/>
                </a:lnTo>
                <a:lnTo>
                  <a:pt x="1425284" y="1265387"/>
                </a:lnTo>
                <a:lnTo>
                  <a:pt x="1423703" y="1264986"/>
                </a:lnTo>
                <a:lnTo>
                  <a:pt x="1422516" y="1264586"/>
                </a:lnTo>
                <a:lnTo>
                  <a:pt x="1420539" y="1264586"/>
                </a:lnTo>
                <a:lnTo>
                  <a:pt x="1419353" y="1264986"/>
                </a:lnTo>
                <a:lnTo>
                  <a:pt x="1418562" y="1265787"/>
                </a:lnTo>
                <a:lnTo>
                  <a:pt x="1417376" y="1266588"/>
                </a:lnTo>
                <a:lnTo>
                  <a:pt x="1416980" y="1267388"/>
                </a:lnTo>
                <a:lnTo>
                  <a:pt x="1416585" y="1268589"/>
                </a:lnTo>
                <a:lnTo>
                  <a:pt x="1416190" y="1269790"/>
                </a:lnTo>
                <a:lnTo>
                  <a:pt x="1416585" y="1270990"/>
                </a:lnTo>
                <a:lnTo>
                  <a:pt x="1416585" y="1272191"/>
                </a:lnTo>
                <a:lnTo>
                  <a:pt x="1417376" y="1273392"/>
                </a:lnTo>
                <a:lnTo>
                  <a:pt x="1418562" y="1274993"/>
                </a:lnTo>
                <a:lnTo>
                  <a:pt x="1419748" y="1276194"/>
                </a:lnTo>
                <a:lnTo>
                  <a:pt x="1422121" y="1277395"/>
                </a:lnTo>
                <a:lnTo>
                  <a:pt x="1424098" y="1278596"/>
                </a:lnTo>
                <a:lnTo>
                  <a:pt x="1428843" y="1280597"/>
                </a:lnTo>
                <a:lnTo>
                  <a:pt x="1430820" y="1282198"/>
                </a:lnTo>
                <a:lnTo>
                  <a:pt x="1432402" y="1283799"/>
                </a:lnTo>
                <a:lnTo>
                  <a:pt x="1433588" y="1285000"/>
                </a:lnTo>
                <a:lnTo>
                  <a:pt x="1435170" y="1287001"/>
                </a:lnTo>
                <a:lnTo>
                  <a:pt x="1436356" y="1289003"/>
                </a:lnTo>
                <a:lnTo>
                  <a:pt x="1436751" y="1291404"/>
                </a:lnTo>
                <a:lnTo>
                  <a:pt x="1437542" y="1293406"/>
                </a:lnTo>
                <a:lnTo>
                  <a:pt x="1437542" y="1296608"/>
                </a:lnTo>
                <a:lnTo>
                  <a:pt x="1437542" y="1299009"/>
                </a:lnTo>
                <a:lnTo>
                  <a:pt x="1437147" y="1302612"/>
                </a:lnTo>
                <a:lnTo>
                  <a:pt x="1436356" y="1305414"/>
                </a:lnTo>
                <a:lnTo>
                  <a:pt x="1435170" y="1309416"/>
                </a:lnTo>
                <a:lnTo>
                  <a:pt x="1431611" y="1317422"/>
                </a:lnTo>
                <a:lnTo>
                  <a:pt x="1430029" y="1320624"/>
                </a:lnTo>
                <a:lnTo>
                  <a:pt x="1428052" y="1323826"/>
                </a:lnTo>
                <a:lnTo>
                  <a:pt x="1425680" y="1326628"/>
                </a:lnTo>
                <a:lnTo>
                  <a:pt x="1423307" y="1328629"/>
                </a:lnTo>
                <a:lnTo>
                  <a:pt x="1420539" y="1331431"/>
                </a:lnTo>
                <a:lnTo>
                  <a:pt x="1417771" y="1333032"/>
                </a:lnTo>
                <a:lnTo>
                  <a:pt x="1414608" y="1334633"/>
                </a:lnTo>
                <a:lnTo>
                  <a:pt x="1411445" y="1336635"/>
                </a:lnTo>
                <a:lnTo>
                  <a:pt x="1404722" y="1338636"/>
                </a:lnTo>
                <a:lnTo>
                  <a:pt x="1397605" y="1340237"/>
                </a:lnTo>
                <a:lnTo>
                  <a:pt x="1390487" y="1341038"/>
                </a:lnTo>
                <a:lnTo>
                  <a:pt x="1383370" y="1341438"/>
                </a:lnTo>
                <a:lnTo>
                  <a:pt x="1376252" y="1341438"/>
                </a:lnTo>
                <a:lnTo>
                  <a:pt x="1369530" y="1341038"/>
                </a:lnTo>
                <a:lnTo>
                  <a:pt x="1358063" y="1339437"/>
                </a:lnTo>
                <a:lnTo>
                  <a:pt x="1350154" y="1338236"/>
                </a:lnTo>
                <a:lnTo>
                  <a:pt x="1347386" y="1337435"/>
                </a:lnTo>
                <a:lnTo>
                  <a:pt x="1347386" y="1337835"/>
                </a:lnTo>
                <a:lnTo>
                  <a:pt x="1346991" y="1337435"/>
                </a:lnTo>
                <a:lnTo>
                  <a:pt x="1346200" y="1337035"/>
                </a:lnTo>
                <a:lnTo>
                  <a:pt x="1346200" y="1334633"/>
                </a:lnTo>
                <a:lnTo>
                  <a:pt x="1346991" y="1331831"/>
                </a:lnTo>
                <a:lnTo>
                  <a:pt x="1347782" y="1326228"/>
                </a:lnTo>
                <a:lnTo>
                  <a:pt x="1349363" y="1318623"/>
                </a:lnTo>
                <a:lnTo>
                  <a:pt x="1351736" y="1307415"/>
                </a:lnTo>
                <a:lnTo>
                  <a:pt x="1355295" y="1296608"/>
                </a:lnTo>
                <a:lnTo>
                  <a:pt x="1357667" y="1287402"/>
                </a:lnTo>
                <a:lnTo>
                  <a:pt x="1361621" y="1275794"/>
                </a:lnTo>
                <a:lnTo>
                  <a:pt x="1363994" y="1270190"/>
                </a:lnTo>
                <a:lnTo>
                  <a:pt x="1364785" y="1268589"/>
                </a:lnTo>
                <a:lnTo>
                  <a:pt x="1366762" y="1265787"/>
                </a:lnTo>
                <a:lnTo>
                  <a:pt x="1369925" y="1262985"/>
                </a:lnTo>
                <a:lnTo>
                  <a:pt x="1373484" y="1260183"/>
                </a:lnTo>
                <a:lnTo>
                  <a:pt x="1378229" y="1258182"/>
                </a:lnTo>
                <a:lnTo>
                  <a:pt x="1383765" y="1256181"/>
                </a:lnTo>
                <a:lnTo>
                  <a:pt x="1389301" y="1253779"/>
                </a:lnTo>
                <a:lnTo>
                  <a:pt x="1395628" y="1252578"/>
                </a:lnTo>
                <a:lnTo>
                  <a:pt x="1401954" y="1250977"/>
                </a:lnTo>
                <a:lnTo>
                  <a:pt x="1415399" y="1248976"/>
                </a:lnTo>
                <a:lnTo>
                  <a:pt x="1428052" y="1248175"/>
                </a:lnTo>
                <a:lnTo>
                  <a:pt x="1433588" y="1247775"/>
                </a:lnTo>
                <a:close/>
                <a:moveTo>
                  <a:pt x="1155700" y="965200"/>
                </a:moveTo>
                <a:lnTo>
                  <a:pt x="1161653" y="965597"/>
                </a:lnTo>
                <a:lnTo>
                  <a:pt x="1167209" y="966787"/>
                </a:lnTo>
                <a:lnTo>
                  <a:pt x="1172766" y="968770"/>
                </a:lnTo>
                <a:lnTo>
                  <a:pt x="1177925" y="971944"/>
                </a:lnTo>
                <a:lnTo>
                  <a:pt x="1182687" y="975514"/>
                </a:lnTo>
                <a:lnTo>
                  <a:pt x="1187450" y="980274"/>
                </a:lnTo>
                <a:lnTo>
                  <a:pt x="1192213" y="985431"/>
                </a:lnTo>
                <a:lnTo>
                  <a:pt x="1196181" y="991381"/>
                </a:lnTo>
                <a:lnTo>
                  <a:pt x="1200150" y="998125"/>
                </a:lnTo>
                <a:lnTo>
                  <a:pt x="1204119" y="1005265"/>
                </a:lnTo>
                <a:lnTo>
                  <a:pt x="1207691" y="1012802"/>
                </a:lnTo>
                <a:lnTo>
                  <a:pt x="1211659" y="1021133"/>
                </a:lnTo>
                <a:lnTo>
                  <a:pt x="1214437" y="1029860"/>
                </a:lnTo>
                <a:lnTo>
                  <a:pt x="1217613" y="1038984"/>
                </a:lnTo>
                <a:lnTo>
                  <a:pt x="1220787" y="1048504"/>
                </a:lnTo>
                <a:lnTo>
                  <a:pt x="1225947" y="1068338"/>
                </a:lnTo>
                <a:lnTo>
                  <a:pt x="1230313" y="1089363"/>
                </a:lnTo>
                <a:lnTo>
                  <a:pt x="1234678" y="1111180"/>
                </a:lnTo>
                <a:lnTo>
                  <a:pt x="1237853" y="1133792"/>
                </a:lnTo>
                <a:lnTo>
                  <a:pt x="1241028" y="1155609"/>
                </a:lnTo>
                <a:lnTo>
                  <a:pt x="1243013" y="1177824"/>
                </a:lnTo>
                <a:lnTo>
                  <a:pt x="1245394" y="1198848"/>
                </a:lnTo>
                <a:lnTo>
                  <a:pt x="1246981" y="1219476"/>
                </a:lnTo>
                <a:lnTo>
                  <a:pt x="1246187" y="1186551"/>
                </a:lnTo>
                <a:lnTo>
                  <a:pt x="1342231" y="1244467"/>
                </a:lnTo>
                <a:lnTo>
                  <a:pt x="1323181" y="1340465"/>
                </a:lnTo>
                <a:lnTo>
                  <a:pt x="1248966" y="1309524"/>
                </a:lnTo>
                <a:lnTo>
                  <a:pt x="1245394" y="1284929"/>
                </a:lnTo>
                <a:lnTo>
                  <a:pt x="1239441" y="1242087"/>
                </a:lnTo>
                <a:lnTo>
                  <a:pt x="1231106" y="1373787"/>
                </a:lnTo>
                <a:lnTo>
                  <a:pt x="1230709" y="1379737"/>
                </a:lnTo>
                <a:lnTo>
                  <a:pt x="1230313" y="1386084"/>
                </a:lnTo>
                <a:lnTo>
                  <a:pt x="1230709" y="1392431"/>
                </a:lnTo>
                <a:lnTo>
                  <a:pt x="1232297" y="1399968"/>
                </a:lnTo>
                <a:lnTo>
                  <a:pt x="1234281" y="1407902"/>
                </a:lnTo>
                <a:lnTo>
                  <a:pt x="1237059" y="1417422"/>
                </a:lnTo>
                <a:lnTo>
                  <a:pt x="1241822" y="1428133"/>
                </a:lnTo>
                <a:lnTo>
                  <a:pt x="1247775" y="1440430"/>
                </a:lnTo>
                <a:lnTo>
                  <a:pt x="1231106" y="1440430"/>
                </a:lnTo>
                <a:lnTo>
                  <a:pt x="1242219" y="1446380"/>
                </a:lnTo>
                <a:lnTo>
                  <a:pt x="1256109" y="1453124"/>
                </a:lnTo>
                <a:lnTo>
                  <a:pt x="1287066" y="1467405"/>
                </a:lnTo>
                <a:lnTo>
                  <a:pt x="1313259" y="1479305"/>
                </a:lnTo>
                <a:lnTo>
                  <a:pt x="1323975" y="1483669"/>
                </a:lnTo>
                <a:lnTo>
                  <a:pt x="1501775" y="1720491"/>
                </a:lnTo>
                <a:lnTo>
                  <a:pt x="1401763" y="1798638"/>
                </a:lnTo>
                <a:lnTo>
                  <a:pt x="1210469" y="1576494"/>
                </a:lnTo>
                <a:lnTo>
                  <a:pt x="1080294" y="1561816"/>
                </a:lnTo>
                <a:lnTo>
                  <a:pt x="1080294" y="1563800"/>
                </a:lnTo>
                <a:lnTo>
                  <a:pt x="1080294" y="1567370"/>
                </a:lnTo>
                <a:lnTo>
                  <a:pt x="1079500" y="1575700"/>
                </a:lnTo>
                <a:lnTo>
                  <a:pt x="1077516" y="1587601"/>
                </a:lnTo>
                <a:lnTo>
                  <a:pt x="1074341" y="1601088"/>
                </a:lnTo>
                <a:lnTo>
                  <a:pt x="1066403" y="1633220"/>
                </a:lnTo>
                <a:lnTo>
                  <a:pt x="1056878" y="1669318"/>
                </a:lnTo>
                <a:lnTo>
                  <a:pt x="1046956" y="1703830"/>
                </a:lnTo>
                <a:lnTo>
                  <a:pt x="1038622" y="1733582"/>
                </a:lnTo>
                <a:lnTo>
                  <a:pt x="1030288" y="1762540"/>
                </a:lnTo>
                <a:lnTo>
                  <a:pt x="802481" y="1785548"/>
                </a:lnTo>
                <a:lnTo>
                  <a:pt x="770731" y="1731201"/>
                </a:lnTo>
                <a:lnTo>
                  <a:pt x="904081" y="1706210"/>
                </a:lnTo>
                <a:lnTo>
                  <a:pt x="903685" y="1489619"/>
                </a:lnTo>
                <a:lnTo>
                  <a:pt x="871935" y="1482479"/>
                </a:lnTo>
                <a:lnTo>
                  <a:pt x="869950" y="1471768"/>
                </a:lnTo>
                <a:lnTo>
                  <a:pt x="867966" y="1461851"/>
                </a:lnTo>
                <a:lnTo>
                  <a:pt x="866378" y="1453124"/>
                </a:lnTo>
                <a:lnTo>
                  <a:pt x="864791" y="1445190"/>
                </a:lnTo>
                <a:lnTo>
                  <a:pt x="863600" y="1428926"/>
                </a:lnTo>
                <a:lnTo>
                  <a:pt x="862806" y="1413455"/>
                </a:lnTo>
                <a:lnTo>
                  <a:pt x="862013" y="1373787"/>
                </a:lnTo>
                <a:lnTo>
                  <a:pt x="860822" y="1346812"/>
                </a:lnTo>
                <a:lnTo>
                  <a:pt x="858044" y="1312697"/>
                </a:lnTo>
                <a:lnTo>
                  <a:pt x="854472" y="1175444"/>
                </a:lnTo>
                <a:lnTo>
                  <a:pt x="843756" y="1181791"/>
                </a:lnTo>
                <a:lnTo>
                  <a:pt x="818753" y="1197658"/>
                </a:lnTo>
                <a:lnTo>
                  <a:pt x="802878" y="1208369"/>
                </a:lnTo>
                <a:lnTo>
                  <a:pt x="786606" y="1219476"/>
                </a:lnTo>
                <a:lnTo>
                  <a:pt x="770731" y="1230980"/>
                </a:lnTo>
                <a:lnTo>
                  <a:pt x="756841" y="1242087"/>
                </a:lnTo>
                <a:lnTo>
                  <a:pt x="754460" y="1250021"/>
                </a:lnTo>
                <a:lnTo>
                  <a:pt x="752872" y="1258351"/>
                </a:lnTo>
                <a:lnTo>
                  <a:pt x="752078" y="1266681"/>
                </a:lnTo>
                <a:lnTo>
                  <a:pt x="751285" y="1275805"/>
                </a:lnTo>
                <a:lnTo>
                  <a:pt x="751285" y="1284532"/>
                </a:lnTo>
                <a:lnTo>
                  <a:pt x="751681" y="1292863"/>
                </a:lnTo>
                <a:lnTo>
                  <a:pt x="752078" y="1301590"/>
                </a:lnTo>
                <a:lnTo>
                  <a:pt x="752872" y="1310317"/>
                </a:lnTo>
                <a:lnTo>
                  <a:pt x="754856" y="1325788"/>
                </a:lnTo>
                <a:lnTo>
                  <a:pt x="756444" y="1339275"/>
                </a:lnTo>
                <a:lnTo>
                  <a:pt x="758031" y="1350382"/>
                </a:lnTo>
                <a:lnTo>
                  <a:pt x="758031" y="1354349"/>
                </a:lnTo>
                <a:lnTo>
                  <a:pt x="756841" y="1357523"/>
                </a:lnTo>
                <a:lnTo>
                  <a:pt x="727869" y="1355539"/>
                </a:lnTo>
                <a:lnTo>
                  <a:pt x="715566" y="1354746"/>
                </a:lnTo>
                <a:lnTo>
                  <a:pt x="709613" y="1354746"/>
                </a:lnTo>
                <a:lnTo>
                  <a:pt x="704453" y="1355143"/>
                </a:lnTo>
                <a:lnTo>
                  <a:pt x="698897" y="1355539"/>
                </a:lnTo>
                <a:lnTo>
                  <a:pt x="693341" y="1356729"/>
                </a:lnTo>
                <a:lnTo>
                  <a:pt x="687785" y="1357919"/>
                </a:lnTo>
                <a:lnTo>
                  <a:pt x="682228" y="1359903"/>
                </a:lnTo>
                <a:lnTo>
                  <a:pt x="677069" y="1361886"/>
                </a:lnTo>
                <a:lnTo>
                  <a:pt x="671116" y="1364663"/>
                </a:lnTo>
                <a:lnTo>
                  <a:pt x="664766" y="1367836"/>
                </a:lnTo>
                <a:lnTo>
                  <a:pt x="658416" y="1372200"/>
                </a:lnTo>
                <a:lnTo>
                  <a:pt x="657225" y="1367043"/>
                </a:lnTo>
                <a:lnTo>
                  <a:pt x="655241" y="1361093"/>
                </a:lnTo>
                <a:lnTo>
                  <a:pt x="654050" y="1355143"/>
                </a:lnTo>
                <a:lnTo>
                  <a:pt x="653256" y="1348399"/>
                </a:lnTo>
                <a:lnTo>
                  <a:pt x="651669" y="1333325"/>
                </a:lnTo>
                <a:lnTo>
                  <a:pt x="650875" y="1316267"/>
                </a:lnTo>
                <a:lnTo>
                  <a:pt x="650875" y="1296830"/>
                </a:lnTo>
                <a:lnTo>
                  <a:pt x="651272" y="1274615"/>
                </a:lnTo>
                <a:lnTo>
                  <a:pt x="652066" y="1251211"/>
                </a:lnTo>
                <a:lnTo>
                  <a:pt x="653653" y="1225029"/>
                </a:lnTo>
                <a:lnTo>
                  <a:pt x="660797" y="1208369"/>
                </a:lnTo>
                <a:lnTo>
                  <a:pt x="667147" y="1194881"/>
                </a:lnTo>
                <a:lnTo>
                  <a:pt x="670322" y="1188931"/>
                </a:lnTo>
                <a:lnTo>
                  <a:pt x="673497" y="1183774"/>
                </a:lnTo>
                <a:lnTo>
                  <a:pt x="680244" y="1174254"/>
                </a:lnTo>
                <a:lnTo>
                  <a:pt x="687388" y="1164733"/>
                </a:lnTo>
                <a:lnTo>
                  <a:pt x="696119" y="1155213"/>
                </a:lnTo>
                <a:lnTo>
                  <a:pt x="706438" y="1143312"/>
                </a:lnTo>
                <a:lnTo>
                  <a:pt x="718741" y="1129031"/>
                </a:lnTo>
                <a:lnTo>
                  <a:pt x="738585" y="1108007"/>
                </a:lnTo>
                <a:lnTo>
                  <a:pt x="756047" y="1088966"/>
                </a:lnTo>
                <a:lnTo>
                  <a:pt x="785416" y="1057231"/>
                </a:lnTo>
                <a:lnTo>
                  <a:pt x="797719" y="1043744"/>
                </a:lnTo>
                <a:lnTo>
                  <a:pt x="809228" y="1032240"/>
                </a:lnTo>
                <a:lnTo>
                  <a:pt x="820738" y="1021926"/>
                </a:lnTo>
                <a:lnTo>
                  <a:pt x="831056" y="1012802"/>
                </a:lnTo>
                <a:lnTo>
                  <a:pt x="836613" y="1008439"/>
                </a:lnTo>
                <a:lnTo>
                  <a:pt x="842169" y="1004869"/>
                </a:lnTo>
                <a:lnTo>
                  <a:pt x="848122" y="1000902"/>
                </a:lnTo>
                <a:lnTo>
                  <a:pt x="854075" y="997331"/>
                </a:lnTo>
                <a:lnTo>
                  <a:pt x="860028" y="994555"/>
                </a:lnTo>
                <a:lnTo>
                  <a:pt x="866378" y="991381"/>
                </a:lnTo>
                <a:lnTo>
                  <a:pt x="873125" y="988208"/>
                </a:lnTo>
                <a:lnTo>
                  <a:pt x="880269" y="985828"/>
                </a:lnTo>
                <a:lnTo>
                  <a:pt x="895350" y="980274"/>
                </a:lnTo>
                <a:lnTo>
                  <a:pt x="912416" y="975117"/>
                </a:lnTo>
                <a:lnTo>
                  <a:pt x="932260" y="970753"/>
                </a:lnTo>
                <a:lnTo>
                  <a:pt x="954881" y="965597"/>
                </a:lnTo>
                <a:lnTo>
                  <a:pt x="963613" y="965993"/>
                </a:lnTo>
                <a:lnTo>
                  <a:pt x="979488" y="966787"/>
                </a:lnTo>
                <a:lnTo>
                  <a:pt x="1004491" y="968373"/>
                </a:lnTo>
                <a:lnTo>
                  <a:pt x="1089819" y="1240103"/>
                </a:lnTo>
                <a:lnTo>
                  <a:pt x="1081484" y="1159179"/>
                </a:lnTo>
                <a:lnTo>
                  <a:pt x="1077516" y="1013199"/>
                </a:lnTo>
                <a:lnTo>
                  <a:pt x="1071959" y="999315"/>
                </a:lnTo>
                <a:lnTo>
                  <a:pt x="1083072" y="980671"/>
                </a:lnTo>
                <a:lnTo>
                  <a:pt x="1107281" y="980671"/>
                </a:lnTo>
                <a:lnTo>
                  <a:pt x="1117600" y="999315"/>
                </a:lnTo>
                <a:lnTo>
                  <a:pt x="1112837" y="1015579"/>
                </a:lnTo>
                <a:lnTo>
                  <a:pt x="1142206" y="1228203"/>
                </a:lnTo>
                <a:lnTo>
                  <a:pt x="1137841" y="971944"/>
                </a:lnTo>
                <a:lnTo>
                  <a:pt x="1146572" y="967580"/>
                </a:lnTo>
                <a:lnTo>
                  <a:pt x="1148953" y="966390"/>
                </a:lnTo>
                <a:lnTo>
                  <a:pt x="1149350" y="965597"/>
                </a:lnTo>
                <a:lnTo>
                  <a:pt x="1155700" y="965200"/>
                </a:lnTo>
                <a:close/>
                <a:moveTo>
                  <a:pt x="931148" y="736601"/>
                </a:moveTo>
                <a:lnTo>
                  <a:pt x="929554" y="751285"/>
                </a:lnTo>
                <a:lnTo>
                  <a:pt x="928757" y="762794"/>
                </a:lnTo>
                <a:lnTo>
                  <a:pt x="929155" y="762794"/>
                </a:lnTo>
                <a:lnTo>
                  <a:pt x="929554" y="751285"/>
                </a:lnTo>
                <a:lnTo>
                  <a:pt x="930351" y="746126"/>
                </a:lnTo>
                <a:lnTo>
                  <a:pt x="931148" y="741363"/>
                </a:lnTo>
                <a:lnTo>
                  <a:pt x="931148" y="736601"/>
                </a:lnTo>
                <a:close/>
                <a:moveTo>
                  <a:pt x="949086" y="679054"/>
                </a:moveTo>
                <a:lnTo>
                  <a:pt x="948289" y="679847"/>
                </a:lnTo>
                <a:lnTo>
                  <a:pt x="945499" y="681435"/>
                </a:lnTo>
                <a:lnTo>
                  <a:pt x="943904" y="683419"/>
                </a:lnTo>
                <a:lnTo>
                  <a:pt x="941911" y="686991"/>
                </a:lnTo>
                <a:lnTo>
                  <a:pt x="945897" y="682625"/>
                </a:lnTo>
                <a:lnTo>
                  <a:pt x="948289" y="681038"/>
                </a:lnTo>
                <a:lnTo>
                  <a:pt x="950282" y="679054"/>
                </a:lnTo>
                <a:lnTo>
                  <a:pt x="949086" y="679054"/>
                </a:lnTo>
                <a:close/>
                <a:moveTo>
                  <a:pt x="1038375" y="620713"/>
                </a:moveTo>
                <a:lnTo>
                  <a:pt x="1049138" y="620713"/>
                </a:lnTo>
                <a:lnTo>
                  <a:pt x="1059502" y="621110"/>
                </a:lnTo>
                <a:lnTo>
                  <a:pt x="1069866" y="622300"/>
                </a:lnTo>
                <a:lnTo>
                  <a:pt x="1079432" y="623491"/>
                </a:lnTo>
                <a:lnTo>
                  <a:pt x="1088999" y="625872"/>
                </a:lnTo>
                <a:lnTo>
                  <a:pt x="1098167" y="627857"/>
                </a:lnTo>
                <a:lnTo>
                  <a:pt x="1106937" y="630238"/>
                </a:lnTo>
                <a:lnTo>
                  <a:pt x="1115307" y="633413"/>
                </a:lnTo>
                <a:lnTo>
                  <a:pt x="1123678" y="636191"/>
                </a:lnTo>
                <a:lnTo>
                  <a:pt x="1130853" y="639763"/>
                </a:lnTo>
                <a:lnTo>
                  <a:pt x="1138028" y="642938"/>
                </a:lnTo>
                <a:lnTo>
                  <a:pt x="1144805" y="646510"/>
                </a:lnTo>
                <a:lnTo>
                  <a:pt x="1156365" y="652860"/>
                </a:lnTo>
                <a:lnTo>
                  <a:pt x="1166729" y="659607"/>
                </a:lnTo>
                <a:lnTo>
                  <a:pt x="1174701" y="664766"/>
                </a:lnTo>
                <a:lnTo>
                  <a:pt x="1180680" y="669529"/>
                </a:lnTo>
                <a:lnTo>
                  <a:pt x="1185862" y="673497"/>
                </a:lnTo>
                <a:lnTo>
                  <a:pt x="1185862" y="676275"/>
                </a:lnTo>
                <a:lnTo>
                  <a:pt x="1185862" y="684213"/>
                </a:lnTo>
                <a:lnTo>
                  <a:pt x="1185065" y="688975"/>
                </a:lnTo>
                <a:lnTo>
                  <a:pt x="1183869" y="694532"/>
                </a:lnTo>
                <a:lnTo>
                  <a:pt x="1182274" y="700088"/>
                </a:lnTo>
                <a:lnTo>
                  <a:pt x="1180281" y="704850"/>
                </a:lnTo>
                <a:lnTo>
                  <a:pt x="1179086" y="707629"/>
                </a:lnTo>
                <a:lnTo>
                  <a:pt x="1177093" y="710010"/>
                </a:lnTo>
                <a:lnTo>
                  <a:pt x="1175498" y="711994"/>
                </a:lnTo>
                <a:lnTo>
                  <a:pt x="1173505" y="713979"/>
                </a:lnTo>
                <a:lnTo>
                  <a:pt x="1170715" y="715963"/>
                </a:lnTo>
                <a:lnTo>
                  <a:pt x="1168323" y="717154"/>
                </a:lnTo>
                <a:lnTo>
                  <a:pt x="1165533" y="718344"/>
                </a:lnTo>
                <a:lnTo>
                  <a:pt x="1161945" y="719138"/>
                </a:lnTo>
                <a:lnTo>
                  <a:pt x="1158756" y="719535"/>
                </a:lnTo>
                <a:lnTo>
                  <a:pt x="1154770" y="719535"/>
                </a:lnTo>
                <a:lnTo>
                  <a:pt x="1150784" y="719138"/>
                </a:lnTo>
                <a:lnTo>
                  <a:pt x="1146001" y="718344"/>
                </a:lnTo>
                <a:lnTo>
                  <a:pt x="1140819" y="717154"/>
                </a:lnTo>
                <a:lnTo>
                  <a:pt x="1135238" y="715566"/>
                </a:lnTo>
                <a:lnTo>
                  <a:pt x="1129259" y="712788"/>
                </a:lnTo>
                <a:lnTo>
                  <a:pt x="1123678" y="710010"/>
                </a:lnTo>
                <a:lnTo>
                  <a:pt x="1120091" y="708819"/>
                </a:lnTo>
                <a:lnTo>
                  <a:pt x="1114112" y="707629"/>
                </a:lnTo>
                <a:lnTo>
                  <a:pt x="1098964" y="704850"/>
                </a:lnTo>
                <a:lnTo>
                  <a:pt x="1083418" y="702072"/>
                </a:lnTo>
                <a:lnTo>
                  <a:pt x="1077439" y="700882"/>
                </a:lnTo>
                <a:lnTo>
                  <a:pt x="1073852" y="700088"/>
                </a:lnTo>
                <a:lnTo>
                  <a:pt x="1104545" y="714772"/>
                </a:lnTo>
                <a:lnTo>
                  <a:pt x="1118895" y="721122"/>
                </a:lnTo>
                <a:lnTo>
                  <a:pt x="1125671" y="723504"/>
                </a:lnTo>
                <a:lnTo>
                  <a:pt x="1132448" y="725885"/>
                </a:lnTo>
                <a:lnTo>
                  <a:pt x="1138826" y="728266"/>
                </a:lnTo>
                <a:lnTo>
                  <a:pt x="1144805" y="729457"/>
                </a:lnTo>
                <a:lnTo>
                  <a:pt x="1150784" y="730647"/>
                </a:lnTo>
                <a:lnTo>
                  <a:pt x="1155966" y="731044"/>
                </a:lnTo>
                <a:lnTo>
                  <a:pt x="1161148" y="730647"/>
                </a:lnTo>
                <a:lnTo>
                  <a:pt x="1165931" y="729457"/>
                </a:lnTo>
                <a:lnTo>
                  <a:pt x="1170316" y="727869"/>
                </a:lnTo>
                <a:lnTo>
                  <a:pt x="1174302" y="725091"/>
                </a:lnTo>
                <a:lnTo>
                  <a:pt x="1175498" y="735410"/>
                </a:lnTo>
                <a:lnTo>
                  <a:pt x="1175897" y="744935"/>
                </a:lnTo>
                <a:lnTo>
                  <a:pt x="1175498" y="753666"/>
                </a:lnTo>
                <a:lnTo>
                  <a:pt x="1175099" y="762397"/>
                </a:lnTo>
                <a:lnTo>
                  <a:pt x="1176694" y="761207"/>
                </a:lnTo>
                <a:lnTo>
                  <a:pt x="1177491" y="760413"/>
                </a:lnTo>
                <a:lnTo>
                  <a:pt x="1178687" y="760016"/>
                </a:lnTo>
                <a:lnTo>
                  <a:pt x="1179086" y="760413"/>
                </a:lnTo>
                <a:lnTo>
                  <a:pt x="1179484" y="761207"/>
                </a:lnTo>
                <a:lnTo>
                  <a:pt x="1179883" y="763985"/>
                </a:lnTo>
                <a:lnTo>
                  <a:pt x="1180281" y="767954"/>
                </a:lnTo>
                <a:lnTo>
                  <a:pt x="1180281" y="773113"/>
                </a:lnTo>
                <a:lnTo>
                  <a:pt x="1179086" y="785813"/>
                </a:lnTo>
                <a:lnTo>
                  <a:pt x="1177491" y="800498"/>
                </a:lnTo>
                <a:lnTo>
                  <a:pt x="1175498" y="814388"/>
                </a:lnTo>
                <a:lnTo>
                  <a:pt x="1173505" y="826294"/>
                </a:lnTo>
                <a:lnTo>
                  <a:pt x="1171911" y="833438"/>
                </a:lnTo>
                <a:lnTo>
                  <a:pt x="1170715" y="834629"/>
                </a:lnTo>
                <a:lnTo>
                  <a:pt x="1170316" y="834232"/>
                </a:lnTo>
                <a:lnTo>
                  <a:pt x="1169519" y="842169"/>
                </a:lnTo>
                <a:lnTo>
                  <a:pt x="1168323" y="849710"/>
                </a:lnTo>
                <a:lnTo>
                  <a:pt x="1166729" y="856854"/>
                </a:lnTo>
                <a:lnTo>
                  <a:pt x="1165134" y="863998"/>
                </a:lnTo>
                <a:lnTo>
                  <a:pt x="1162742" y="870744"/>
                </a:lnTo>
                <a:lnTo>
                  <a:pt x="1160351" y="877491"/>
                </a:lnTo>
                <a:lnTo>
                  <a:pt x="1157959" y="883841"/>
                </a:lnTo>
                <a:lnTo>
                  <a:pt x="1154770" y="890191"/>
                </a:lnTo>
                <a:lnTo>
                  <a:pt x="1151980" y="896541"/>
                </a:lnTo>
                <a:lnTo>
                  <a:pt x="1148791" y="902098"/>
                </a:lnTo>
                <a:lnTo>
                  <a:pt x="1145602" y="907654"/>
                </a:lnTo>
                <a:lnTo>
                  <a:pt x="1141616" y="913210"/>
                </a:lnTo>
                <a:lnTo>
                  <a:pt x="1138028" y="918370"/>
                </a:lnTo>
                <a:lnTo>
                  <a:pt x="1134042" y="923529"/>
                </a:lnTo>
                <a:lnTo>
                  <a:pt x="1126070" y="932260"/>
                </a:lnTo>
                <a:lnTo>
                  <a:pt x="1117699" y="940595"/>
                </a:lnTo>
                <a:lnTo>
                  <a:pt x="1108531" y="947738"/>
                </a:lnTo>
                <a:lnTo>
                  <a:pt x="1099762" y="954088"/>
                </a:lnTo>
                <a:lnTo>
                  <a:pt x="1090593" y="959248"/>
                </a:lnTo>
                <a:lnTo>
                  <a:pt x="1081027" y="963216"/>
                </a:lnTo>
                <a:lnTo>
                  <a:pt x="1077041" y="964804"/>
                </a:lnTo>
                <a:lnTo>
                  <a:pt x="1072257" y="966391"/>
                </a:lnTo>
                <a:lnTo>
                  <a:pt x="1067474" y="967185"/>
                </a:lnTo>
                <a:lnTo>
                  <a:pt x="1063488" y="967979"/>
                </a:lnTo>
                <a:lnTo>
                  <a:pt x="1059103" y="968376"/>
                </a:lnTo>
                <a:lnTo>
                  <a:pt x="1054719" y="968376"/>
                </a:lnTo>
                <a:lnTo>
                  <a:pt x="1051530" y="968376"/>
                </a:lnTo>
                <a:lnTo>
                  <a:pt x="1047543" y="967979"/>
                </a:lnTo>
                <a:lnTo>
                  <a:pt x="1043956" y="967185"/>
                </a:lnTo>
                <a:lnTo>
                  <a:pt x="1039970" y="965995"/>
                </a:lnTo>
                <a:lnTo>
                  <a:pt x="1031998" y="962820"/>
                </a:lnTo>
                <a:lnTo>
                  <a:pt x="1023627" y="958851"/>
                </a:lnTo>
                <a:lnTo>
                  <a:pt x="1014857" y="953295"/>
                </a:lnTo>
                <a:lnTo>
                  <a:pt x="1006088" y="947341"/>
                </a:lnTo>
                <a:lnTo>
                  <a:pt x="997318" y="939801"/>
                </a:lnTo>
                <a:lnTo>
                  <a:pt x="988549" y="931863"/>
                </a:lnTo>
                <a:lnTo>
                  <a:pt x="979779" y="922338"/>
                </a:lnTo>
                <a:lnTo>
                  <a:pt x="971807" y="912813"/>
                </a:lnTo>
                <a:lnTo>
                  <a:pt x="963835" y="902098"/>
                </a:lnTo>
                <a:lnTo>
                  <a:pt x="956660" y="890985"/>
                </a:lnTo>
                <a:lnTo>
                  <a:pt x="949883" y="878682"/>
                </a:lnTo>
                <a:lnTo>
                  <a:pt x="943904" y="865982"/>
                </a:lnTo>
                <a:lnTo>
                  <a:pt x="941512" y="859632"/>
                </a:lnTo>
                <a:lnTo>
                  <a:pt x="938722" y="852885"/>
                </a:lnTo>
                <a:lnTo>
                  <a:pt x="936729" y="846138"/>
                </a:lnTo>
                <a:lnTo>
                  <a:pt x="934736" y="839391"/>
                </a:lnTo>
                <a:lnTo>
                  <a:pt x="933540" y="843757"/>
                </a:lnTo>
                <a:lnTo>
                  <a:pt x="931547" y="847329"/>
                </a:lnTo>
                <a:lnTo>
                  <a:pt x="929554" y="849710"/>
                </a:lnTo>
                <a:lnTo>
                  <a:pt x="928757" y="850107"/>
                </a:lnTo>
                <a:lnTo>
                  <a:pt x="927960" y="850504"/>
                </a:lnTo>
                <a:lnTo>
                  <a:pt x="926764" y="850107"/>
                </a:lnTo>
                <a:lnTo>
                  <a:pt x="925568" y="849710"/>
                </a:lnTo>
                <a:lnTo>
                  <a:pt x="924372" y="848123"/>
                </a:lnTo>
                <a:lnTo>
                  <a:pt x="923575" y="846535"/>
                </a:lnTo>
                <a:lnTo>
                  <a:pt x="921582" y="842963"/>
                </a:lnTo>
                <a:lnTo>
                  <a:pt x="920386" y="837407"/>
                </a:lnTo>
                <a:lnTo>
                  <a:pt x="918791" y="831057"/>
                </a:lnTo>
                <a:lnTo>
                  <a:pt x="917596" y="823516"/>
                </a:lnTo>
                <a:lnTo>
                  <a:pt x="917197" y="815182"/>
                </a:lnTo>
                <a:lnTo>
                  <a:pt x="916798" y="806054"/>
                </a:lnTo>
                <a:lnTo>
                  <a:pt x="917197" y="798116"/>
                </a:lnTo>
                <a:lnTo>
                  <a:pt x="917596" y="790576"/>
                </a:lnTo>
                <a:lnTo>
                  <a:pt x="918393" y="783829"/>
                </a:lnTo>
                <a:lnTo>
                  <a:pt x="919987" y="777479"/>
                </a:lnTo>
                <a:lnTo>
                  <a:pt x="921183" y="772319"/>
                </a:lnTo>
                <a:lnTo>
                  <a:pt x="922379" y="767954"/>
                </a:lnTo>
                <a:lnTo>
                  <a:pt x="924372" y="764779"/>
                </a:lnTo>
                <a:lnTo>
                  <a:pt x="925169" y="763588"/>
                </a:lnTo>
                <a:lnTo>
                  <a:pt x="926365" y="763191"/>
                </a:lnTo>
                <a:lnTo>
                  <a:pt x="923176" y="759619"/>
                </a:lnTo>
                <a:lnTo>
                  <a:pt x="920785" y="756444"/>
                </a:lnTo>
                <a:lnTo>
                  <a:pt x="918393" y="752476"/>
                </a:lnTo>
                <a:lnTo>
                  <a:pt x="916798" y="748507"/>
                </a:lnTo>
                <a:lnTo>
                  <a:pt x="915204" y="744538"/>
                </a:lnTo>
                <a:lnTo>
                  <a:pt x="914407" y="739776"/>
                </a:lnTo>
                <a:lnTo>
                  <a:pt x="913609" y="735807"/>
                </a:lnTo>
                <a:lnTo>
                  <a:pt x="913211" y="731044"/>
                </a:lnTo>
                <a:lnTo>
                  <a:pt x="912812" y="727076"/>
                </a:lnTo>
                <a:lnTo>
                  <a:pt x="912812" y="721916"/>
                </a:lnTo>
                <a:lnTo>
                  <a:pt x="913609" y="712391"/>
                </a:lnTo>
                <a:lnTo>
                  <a:pt x="915204" y="703263"/>
                </a:lnTo>
                <a:lnTo>
                  <a:pt x="917197" y="694135"/>
                </a:lnTo>
                <a:lnTo>
                  <a:pt x="920386" y="685007"/>
                </a:lnTo>
                <a:lnTo>
                  <a:pt x="923575" y="676672"/>
                </a:lnTo>
                <a:lnTo>
                  <a:pt x="927162" y="668735"/>
                </a:lnTo>
                <a:lnTo>
                  <a:pt x="930750" y="661988"/>
                </a:lnTo>
                <a:lnTo>
                  <a:pt x="934337" y="656035"/>
                </a:lnTo>
                <a:lnTo>
                  <a:pt x="937526" y="651272"/>
                </a:lnTo>
                <a:lnTo>
                  <a:pt x="940715" y="647700"/>
                </a:lnTo>
                <a:lnTo>
                  <a:pt x="943107" y="646113"/>
                </a:lnTo>
                <a:lnTo>
                  <a:pt x="955862" y="639763"/>
                </a:lnTo>
                <a:lnTo>
                  <a:pt x="968219" y="634604"/>
                </a:lnTo>
                <a:lnTo>
                  <a:pt x="980178" y="630238"/>
                </a:lnTo>
                <a:lnTo>
                  <a:pt x="992535" y="627063"/>
                </a:lnTo>
                <a:lnTo>
                  <a:pt x="1004493" y="624285"/>
                </a:lnTo>
                <a:lnTo>
                  <a:pt x="1016053" y="622300"/>
                </a:lnTo>
                <a:lnTo>
                  <a:pt x="1027214" y="621110"/>
                </a:lnTo>
                <a:lnTo>
                  <a:pt x="1038375" y="620713"/>
                </a:lnTo>
                <a:close/>
                <a:moveTo>
                  <a:pt x="1043186" y="515586"/>
                </a:moveTo>
                <a:lnTo>
                  <a:pt x="1022934" y="515983"/>
                </a:lnTo>
                <a:lnTo>
                  <a:pt x="1002682" y="516777"/>
                </a:lnTo>
                <a:lnTo>
                  <a:pt x="982827" y="518364"/>
                </a:lnTo>
                <a:lnTo>
                  <a:pt x="962972" y="519952"/>
                </a:lnTo>
                <a:lnTo>
                  <a:pt x="943514" y="521937"/>
                </a:lnTo>
                <a:lnTo>
                  <a:pt x="924056" y="525113"/>
                </a:lnTo>
                <a:lnTo>
                  <a:pt x="904598" y="527891"/>
                </a:lnTo>
                <a:lnTo>
                  <a:pt x="885140" y="531861"/>
                </a:lnTo>
                <a:lnTo>
                  <a:pt x="866476" y="535830"/>
                </a:lnTo>
                <a:lnTo>
                  <a:pt x="847812" y="540594"/>
                </a:lnTo>
                <a:lnTo>
                  <a:pt x="829148" y="545754"/>
                </a:lnTo>
                <a:lnTo>
                  <a:pt x="810485" y="550914"/>
                </a:lnTo>
                <a:lnTo>
                  <a:pt x="792218" y="556869"/>
                </a:lnTo>
                <a:lnTo>
                  <a:pt x="774348" y="563220"/>
                </a:lnTo>
                <a:lnTo>
                  <a:pt x="756082" y="569968"/>
                </a:lnTo>
                <a:lnTo>
                  <a:pt x="738609" y="577113"/>
                </a:lnTo>
                <a:lnTo>
                  <a:pt x="721137" y="585449"/>
                </a:lnTo>
                <a:lnTo>
                  <a:pt x="704061" y="593388"/>
                </a:lnTo>
                <a:lnTo>
                  <a:pt x="686986" y="601724"/>
                </a:lnTo>
                <a:lnTo>
                  <a:pt x="670308" y="610457"/>
                </a:lnTo>
                <a:lnTo>
                  <a:pt x="653630" y="619587"/>
                </a:lnTo>
                <a:lnTo>
                  <a:pt x="637745" y="629114"/>
                </a:lnTo>
                <a:lnTo>
                  <a:pt x="621861" y="639037"/>
                </a:lnTo>
                <a:lnTo>
                  <a:pt x="605977" y="649755"/>
                </a:lnTo>
                <a:lnTo>
                  <a:pt x="590490" y="660473"/>
                </a:lnTo>
                <a:lnTo>
                  <a:pt x="575400" y="671190"/>
                </a:lnTo>
                <a:lnTo>
                  <a:pt x="559913" y="682702"/>
                </a:lnTo>
                <a:lnTo>
                  <a:pt x="545617" y="694610"/>
                </a:lnTo>
                <a:lnTo>
                  <a:pt x="531322" y="706519"/>
                </a:lnTo>
                <a:lnTo>
                  <a:pt x="517026" y="719221"/>
                </a:lnTo>
                <a:lnTo>
                  <a:pt x="503525" y="731924"/>
                </a:lnTo>
                <a:lnTo>
                  <a:pt x="490023" y="745023"/>
                </a:lnTo>
                <a:lnTo>
                  <a:pt x="476919" y="758520"/>
                </a:lnTo>
                <a:lnTo>
                  <a:pt x="464212" y="772413"/>
                </a:lnTo>
                <a:lnTo>
                  <a:pt x="451504" y="786306"/>
                </a:lnTo>
                <a:lnTo>
                  <a:pt x="439591" y="800596"/>
                </a:lnTo>
                <a:lnTo>
                  <a:pt x="427678" y="815680"/>
                </a:lnTo>
                <a:lnTo>
                  <a:pt x="416162" y="830368"/>
                </a:lnTo>
                <a:lnTo>
                  <a:pt x="405441" y="845452"/>
                </a:lnTo>
                <a:lnTo>
                  <a:pt x="394322" y="860933"/>
                </a:lnTo>
                <a:lnTo>
                  <a:pt x="383997" y="876811"/>
                </a:lnTo>
                <a:lnTo>
                  <a:pt x="374070" y="892689"/>
                </a:lnTo>
                <a:lnTo>
                  <a:pt x="364539" y="908964"/>
                </a:lnTo>
                <a:lnTo>
                  <a:pt x="355009" y="925636"/>
                </a:lnTo>
                <a:lnTo>
                  <a:pt x="346272" y="941911"/>
                </a:lnTo>
                <a:lnTo>
                  <a:pt x="337933" y="959377"/>
                </a:lnTo>
                <a:lnTo>
                  <a:pt x="329594" y="976048"/>
                </a:lnTo>
                <a:lnTo>
                  <a:pt x="322049" y="993911"/>
                </a:lnTo>
                <a:lnTo>
                  <a:pt x="314901" y="1011377"/>
                </a:lnTo>
                <a:lnTo>
                  <a:pt x="308151" y="1029240"/>
                </a:lnTo>
                <a:lnTo>
                  <a:pt x="301797" y="1047500"/>
                </a:lnTo>
                <a:lnTo>
                  <a:pt x="295840" y="1065362"/>
                </a:lnTo>
                <a:lnTo>
                  <a:pt x="290678" y="1084019"/>
                </a:lnTo>
                <a:lnTo>
                  <a:pt x="285516" y="1102676"/>
                </a:lnTo>
                <a:lnTo>
                  <a:pt x="280751" y="1121729"/>
                </a:lnTo>
                <a:lnTo>
                  <a:pt x="276780" y="1140783"/>
                </a:lnTo>
                <a:lnTo>
                  <a:pt x="272809" y="1159440"/>
                </a:lnTo>
                <a:lnTo>
                  <a:pt x="270029" y="1178890"/>
                </a:lnTo>
                <a:lnTo>
                  <a:pt x="266852" y="1198341"/>
                </a:lnTo>
                <a:lnTo>
                  <a:pt x="264867" y="1218188"/>
                </a:lnTo>
                <a:lnTo>
                  <a:pt x="263278" y="1237639"/>
                </a:lnTo>
                <a:lnTo>
                  <a:pt x="261690" y="1257883"/>
                </a:lnTo>
                <a:lnTo>
                  <a:pt x="260896" y="1277731"/>
                </a:lnTo>
                <a:lnTo>
                  <a:pt x="260498" y="1297975"/>
                </a:lnTo>
                <a:lnTo>
                  <a:pt x="260896" y="1318220"/>
                </a:lnTo>
                <a:lnTo>
                  <a:pt x="261690" y="1338067"/>
                </a:lnTo>
                <a:lnTo>
                  <a:pt x="263278" y="1357915"/>
                </a:lnTo>
                <a:lnTo>
                  <a:pt x="264867" y="1377763"/>
                </a:lnTo>
                <a:lnTo>
                  <a:pt x="266852" y="1397213"/>
                </a:lnTo>
                <a:lnTo>
                  <a:pt x="270029" y="1416664"/>
                </a:lnTo>
                <a:lnTo>
                  <a:pt x="272809" y="1436114"/>
                </a:lnTo>
                <a:lnTo>
                  <a:pt x="276780" y="1455168"/>
                </a:lnTo>
                <a:lnTo>
                  <a:pt x="280751" y="1474222"/>
                </a:lnTo>
                <a:lnTo>
                  <a:pt x="285516" y="1493275"/>
                </a:lnTo>
                <a:lnTo>
                  <a:pt x="290678" y="1511535"/>
                </a:lnTo>
                <a:lnTo>
                  <a:pt x="295840" y="1530192"/>
                </a:lnTo>
                <a:lnTo>
                  <a:pt x="301797" y="1548452"/>
                </a:lnTo>
                <a:lnTo>
                  <a:pt x="308151" y="1566314"/>
                </a:lnTo>
                <a:lnTo>
                  <a:pt x="314901" y="1584177"/>
                </a:lnTo>
                <a:lnTo>
                  <a:pt x="322049" y="1602040"/>
                </a:lnTo>
                <a:lnTo>
                  <a:pt x="329594" y="1619109"/>
                </a:lnTo>
                <a:lnTo>
                  <a:pt x="337933" y="1636575"/>
                </a:lnTo>
                <a:lnTo>
                  <a:pt x="346272" y="1653247"/>
                </a:lnTo>
                <a:lnTo>
                  <a:pt x="355009" y="1670316"/>
                </a:lnTo>
                <a:lnTo>
                  <a:pt x="364539" y="1686591"/>
                </a:lnTo>
                <a:lnTo>
                  <a:pt x="374070" y="1703262"/>
                </a:lnTo>
                <a:lnTo>
                  <a:pt x="383997" y="1719140"/>
                </a:lnTo>
                <a:lnTo>
                  <a:pt x="394322" y="1734622"/>
                </a:lnTo>
                <a:lnTo>
                  <a:pt x="405441" y="1750500"/>
                </a:lnTo>
                <a:lnTo>
                  <a:pt x="416162" y="1765584"/>
                </a:lnTo>
                <a:lnTo>
                  <a:pt x="427678" y="1780271"/>
                </a:lnTo>
                <a:lnTo>
                  <a:pt x="439591" y="1794958"/>
                </a:lnTo>
                <a:lnTo>
                  <a:pt x="451504" y="1809248"/>
                </a:lnTo>
                <a:lnTo>
                  <a:pt x="464212" y="1823142"/>
                </a:lnTo>
                <a:lnTo>
                  <a:pt x="476919" y="1837035"/>
                </a:lnTo>
                <a:lnTo>
                  <a:pt x="490023" y="1850531"/>
                </a:lnTo>
                <a:lnTo>
                  <a:pt x="503525" y="1863631"/>
                </a:lnTo>
                <a:lnTo>
                  <a:pt x="517026" y="1876333"/>
                </a:lnTo>
                <a:lnTo>
                  <a:pt x="531322" y="1889035"/>
                </a:lnTo>
                <a:lnTo>
                  <a:pt x="545617" y="1900944"/>
                </a:lnTo>
                <a:lnTo>
                  <a:pt x="559913" y="1912852"/>
                </a:lnTo>
                <a:lnTo>
                  <a:pt x="575400" y="1923967"/>
                </a:lnTo>
                <a:lnTo>
                  <a:pt x="590490" y="1935479"/>
                </a:lnTo>
                <a:lnTo>
                  <a:pt x="605977" y="1945799"/>
                </a:lnTo>
                <a:lnTo>
                  <a:pt x="621861" y="1956517"/>
                </a:lnTo>
                <a:lnTo>
                  <a:pt x="637745" y="1966044"/>
                </a:lnTo>
                <a:lnTo>
                  <a:pt x="653630" y="1975968"/>
                </a:lnTo>
                <a:lnTo>
                  <a:pt x="670308" y="1985097"/>
                </a:lnTo>
                <a:lnTo>
                  <a:pt x="686986" y="1994227"/>
                </a:lnTo>
                <a:lnTo>
                  <a:pt x="704061" y="2002563"/>
                </a:lnTo>
                <a:lnTo>
                  <a:pt x="721137" y="2010502"/>
                </a:lnTo>
                <a:lnTo>
                  <a:pt x="738609" y="2018044"/>
                </a:lnTo>
                <a:lnTo>
                  <a:pt x="756082" y="2025189"/>
                </a:lnTo>
                <a:lnTo>
                  <a:pt x="774348" y="2032335"/>
                </a:lnTo>
                <a:lnTo>
                  <a:pt x="792218" y="2038686"/>
                </a:lnTo>
                <a:lnTo>
                  <a:pt x="810485" y="2044640"/>
                </a:lnTo>
                <a:lnTo>
                  <a:pt x="829148" y="2050197"/>
                </a:lnTo>
                <a:lnTo>
                  <a:pt x="847812" y="2055358"/>
                </a:lnTo>
                <a:lnTo>
                  <a:pt x="866476" y="2059724"/>
                </a:lnTo>
                <a:lnTo>
                  <a:pt x="885140" y="2064091"/>
                </a:lnTo>
                <a:lnTo>
                  <a:pt x="904598" y="2067266"/>
                </a:lnTo>
                <a:lnTo>
                  <a:pt x="924056" y="2070839"/>
                </a:lnTo>
                <a:lnTo>
                  <a:pt x="943514" y="2073220"/>
                </a:lnTo>
                <a:lnTo>
                  <a:pt x="962972" y="2075999"/>
                </a:lnTo>
                <a:lnTo>
                  <a:pt x="982827" y="2077587"/>
                </a:lnTo>
                <a:lnTo>
                  <a:pt x="1002682" y="2078778"/>
                </a:lnTo>
                <a:lnTo>
                  <a:pt x="1022934" y="2079572"/>
                </a:lnTo>
                <a:lnTo>
                  <a:pt x="1043186" y="2079572"/>
                </a:lnTo>
                <a:lnTo>
                  <a:pt x="1063041" y="2079572"/>
                </a:lnTo>
                <a:lnTo>
                  <a:pt x="1083293" y="2078778"/>
                </a:lnTo>
                <a:lnTo>
                  <a:pt x="1103148" y="2077587"/>
                </a:lnTo>
                <a:lnTo>
                  <a:pt x="1122606" y="2075999"/>
                </a:lnTo>
                <a:lnTo>
                  <a:pt x="1142064" y="2073220"/>
                </a:lnTo>
                <a:lnTo>
                  <a:pt x="1161919" y="2070839"/>
                </a:lnTo>
                <a:lnTo>
                  <a:pt x="1180980" y="2067266"/>
                </a:lnTo>
                <a:lnTo>
                  <a:pt x="1200438" y="2064091"/>
                </a:lnTo>
                <a:lnTo>
                  <a:pt x="1219499" y="2059724"/>
                </a:lnTo>
                <a:lnTo>
                  <a:pt x="1237766" y="2055358"/>
                </a:lnTo>
                <a:lnTo>
                  <a:pt x="1256827" y="2050197"/>
                </a:lnTo>
                <a:lnTo>
                  <a:pt x="1275093" y="2044640"/>
                </a:lnTo>
                <a:lnTo>
                  <a:pt x="1293757" y="2038686"/>
                </a:lnTo>
                <a:lnTo>
                  <a:pt x="1311627" y="2032335"/>
                </a:lnTo>
                <a:lnTo>
                  <a:pt x="1329496" y="2025189"/>
                </a:lnTo>
                <a:lnTo>
                  <a:pt x="1347366" y="2018044"/>
                </a:lnTo>
                <a:lnTo>
                  <a:pt x="1364441" y="2010502"/>
                </a:lnTo>
                <a:lnTo>
                  <a:pt x="1381914" y="2002563"/>
                </a:lnTo>
                <a:lnTo>
                  <a:pt x="1398592" y="1994227"/>
                </a:lnTo>
                <a:lnTo>
                  <a:pt x="1415667" y="1985097"/>
                </a:lnTo>
                <a:lnTo>
                  <a:pt x="1431949" y="1975968"/>
                </a:lnTo>
                <a:lnTo>
                  <a:pt x="1447833" y="1966044"/>
                </a:lnTo>
                <a:lnTo>
                  <a:pt x="1464114" y="1956517"/>
                </a:lnTo>
                <a:lnTo>
                  <a:pt x="1479998" y="1945799"/>
                </a:lnTo>
                <a:lnTo>
                  <a:pt x="1495088" y="1935479"/>
                </a:lnTo>
                <a:lnTo>
                  <a:pt x="1510575" y="1923967"/>
                </a:lnTo>
                <a:lnTo>
                  <a:pt x="1525665" y="1912852"/>
                </a:lnTo>
                <a:lnTo>
                  <a:pt x="1539960" y="1900944"/>
                </a:lnTo>
                <a:lnTo>
                  <a:pt x="1554256" y="1889035"/>
                </a:lnTo>
                <a:lnTo>
                  <a:pt x="1568551" y="1876333"/>
                </a:lnTo>
                <a:lnTo>
                  <a:pt x="1582053" y="1863631"/>
                </a:lnTo>
                <a:lnTo>
                  <a:pt x="1595555" y="1850531"/>
                </a:lnTo>
                <a:lnTo>
                  <a:pt x="1608659" y="1837035"/>
                </a:lnTo>
                <a:lnTo>
                  <a:pt x="1621763" y="1823142"/>
                </a:lnTo>
                <a:lnTo>
                  <a:pt x="1634073" y="1809248"/>
                </a:lnTo>
                <a:lnTo>
                  <a:pt x="1646383" y="1794958"/>
                </a:lnTo>
                <a:lnTo>
                  <a:pt x="1657899" y="1780271"/>
                </a:lnTo>
                <a:lnTo>
                  <a:pt x="1669415" y="1765584"/>
                </a:lnTo>
                <a:lnTo>
                  <a:pt x="1680534" y="1750500"/>
                </a:lnTo>
                <a:lnTo>
                  <a:pt x="1691256" y="1734622"/>
                </a:lnTo>
                <a:lnTo>
                  <a:pt x="1701581" y="1719140"/>
                </a:lnTo>
                <a:lnTo>
                  <a:pt x="1711508" y="1703262"/>
                </a:lnTo>
                <a:lnTo>
                  <a:pt x="1721436" y="1686591"/>
                </a:lnTo>
                <a:lnTo>
                  <a:pt x="1730569" y="1670316"/>
                </a:lnTo>
                <a:lnTo>
                  <a:pt x="1739305" y="1653247"/>
                </a:lnTo>
                <a:lnTo>
                  <a:pt x="1748041" y="1636575"/>
                </a:lnTo>
                <a:lnTo>
                  <a:pt x="1755983" y="1619109"/>
                </a:lnTo>
                <a:lnTo>
                  <a:pt x="1763529" y="1602040"/>
                </a:lnTo>
                <a:lnTo>
                  <a:pt x="1770676" y="1584177"/>
                </a:lnTo>
                <a:lnTo>
                  <a:pt x="1777427" y="1566314"/>
                </a:lnTo>
                <a:lnTo>
                  <a:pt x="1783781" y="1548452"/>
                </a:lnTo>
                <a:lnTo>
                  <a:pt x="1789737" y="1530192"/>
                </a:lnTo>
                <a:lnTo>
                  <a:pt x="1795694" y="1511535"/>
                </a:lnTo>
                <a:lnTo>
                  <a:pt x="1800459" y="1493275"/>
                </a:lnTo>
                <a:lnTo>
                  <a:pt x="1804827" y="1474222"/>
                </a:lnTo>
                <a:lnTo>
                  <a:pt x="1809195" y="1455168"/>
                </a:lnTo>
                <a:lnTo>
                  <a:pt x="1812769" y="1436114"/>
                </a:lnTo>
                <a:lnTo>
                  <a:pt x="1816343" y="1416664"/>
                </a:lnTo>
                <a:lnTo>
                  <a:pt x="1818726" y="1397213"/>
                </a:lnTo>
                <a:lnTo>
                  <a:pt x="1820711" y="1377763"/>
                </a:lnTo>
                <a:lnTo>
                  <a:pt x="1823094" y="1357915"/>
                </a:lnTo>
                <a:lnTo>
                  <a:pt x="1824285" y="1338067"/>
                </a:lnTo>
                <a:lnTo>
                  <a:pt x="1824682" y="1318220"/>
                </a:lnTo>
                <a:lnTo>
                  <a:pt x="1825079" y="1297975"/>
                </a:lnTo>
                <a:lnTo>
                  <a:pt x="1824682" y="1277731"/>
                </a:lnTo>
                <a:lnTo>
                  <a:pt x="1824285" y="1257883"/>
                </a:lnTo>
                <a:lnTo>
                  <a:pt x="1823094" y="1237639"/>
                </a:lnTo>
                <a:lnTo>
                  <a:pt x="1820711" y="1218188"/>
                </a:lnTo>
                <a:lnTo>
                  <a:pt x="1818726" y="1198341"/>
                </a:lnTo>
                <a:lnTo>
                  <a:pt x="1816343" y="1178890"/>
                </a:lnTo>
                <a:lnTo>
                  <a:pt x="1812769" y="1159440"/>
                </a:lnTo>
                <a:lnTo>
                  <a:pt x="1809195" y="1140783"/>
                </a:lnTo>
                <a:lnTo>
                  <a:pt x="1804827" y="1121729"/>
                </a:lnTo>
                <a:lnTo>
                  <a:pt x="1800459" y="1102676"/>
                </a:lnTo>
                <a:lnTo>
                  <a:pt x="1795694" y="1084019"/>
                </a:lnTo>
                <a:lnTo>
                  <a:pt x="1789737" y="1065362"/>
                </a:lnTo>
                <a:lnTo>
                  <a:pt x="1783781" y="1047500"/>
                </a:lnTo>
                <a:lnTo>
                  <a:pt x="1777427" y="1029240"/>
                </a:lnTo>
                <a:lnTo>
                  <a:pt x="1770676" y="1011377"/>
                </a:lnTo>
                <a:lnTo>
                  <a:pt x="1763529" y="993911"/>
                </a:lnTo>
                <a:lnTo>
                  <a:pt x="1755983" y="976048"/>
                </a:lnTo>
                <a:lnTo>
                  <a:pt x="1748041" y="959377"/>
                </a:lnTo>
                <a:lnTo>
                  <a:pt x="1739305" y="941911"/>
                </a:lnTo>
                <a:lnTo>
                  <a:pt x="1730569" y="925636"/>
                </a:lnTo>
                <a:lnTo>
                  <a:pt x="1721436" y="908964"/>
                </a:lnTo>
                <a:lnTo>
                  <a:pt x="1711508" y="892689"/>
                </a:lnTo>
                <a:lnTo>
                  <a:pt x="1701581" y="876811"/>
                </a:lnTo>
                <a:lnTo>
                  <a:pt x="1691256" y="860933"/>
                </a:lnTo>
                <a:lnTo>
                  <a:pt x="1680534" y="845452"/>
                </a:lnTo>
                <a:lnTo>
                  <a:pt x="1669415" y="830368"/>
                </a:lnTo>
                <a:lnTo>
                  <a:pt x="1657899" y="815680"/>
                </a:lnTo>
                <a:lnTo>
                  <a:pt x="1646383" y="800596"/>
                </a:lnTo>
                <a:lnTo>
                  <a:pt x="1634073" y="786306"/>
                </a:lnTo>
                <a:lnTo>
                  <a:pt x="1621763" y="772413"/>
                </a:lnTo>
                <a:lnTo>
                  <a:pt x="1608659" y="758520"/>
                </a:lnTo>
                <a:lnTo>
                  <a:pt x="1595555" y="745023"/>
                </a:lnTo>
                <a:lnTo>
                  <a:pt x="1582053" y="731924"/>
                </a:lnTo>
                <a:lnTo>
                  <a:pt x="1568551" y="719221"/>
                </a:lnTo>
                <a:lnTo>
                  <a:pt x="1554256" y="706519"/>
                </a:lnTo>
                <a:lnTo>
                  <a:pt x="1539960" y="694610"/>
                </a:lnTo>
                <a:lnTo>
                  <a:pt x="1525665" y="682702"/>
                </a:lnTo>
                <a:lnTo>
                  <a:pt x="1510575" y="671190"/>
                </a:lnTo>
                <a:lnTo>
                  <a:pt x="1495088" y="660473"/>
                </a:lnTo>
                <a:lnTo>
                  <a:pt x="1479998" y="649755"/>
                </a:lnTo>
                <a:lnTo>
                  <a:pt x="1464114" y="639037"/>
                </a:lnTo>
                <a:lnTo>
                  <a:pt x="1447833" y="629114"/>
                </a:lnTo>
                <a:lnTo>
                  <a:pt x="1431949" y="619587"/>
                </a:lnTo>
                <a:lnTo>
                  <a:pt x="1415667" y="610457"/>
                </a:lnTo>
                <a:lnTo>
                  <a:pt x="1398592" y="601724"/>
                </a:lnTo>
                <a:lnTo>
                  <a:pt x="1381914" y="593388"/>
                </a:lnTo>
                <a:lnTo>
                  <a:pt x="1364441" y="585449"/>
                </a:lnTo>
                <a:lnTo>
                  <a:pt x="1347366" y="577113"/>
                </a:lnTo>
                <a:lnTo>
                  <a:pt x="1329496" y="569968"/>
                </a:lnTo>
                <a:lnTo>
                  <a:pt x="1311627" y="563220"/>
                </a:lnTo>
                <a:lnTo>
                  <a:pt x="1293757" y="556869"/>
                </a:lnTo>
                <a:lnTo>
                  <a:pt x="1275093" y="550914"/>
                </a:lnTo>
                <a:lnTo>
                  <a:pt x="1256827" y="545754"/>
                </a:lnTo>
                <a:lnTo>
                  <a:pt x="1237766" y="540594"/>
                </a:lnTo>
                <a:lnTo>
                  <a:pt x="1219499" y="535830"/>
                </a:lnTo>
                <a:lnTo>
                  <a:pt x="1200438" y="531861"/>
                </a:lnTo>
                <a:lnTo>
                  <a:pt x="1180980" y="527891"/>
                </a:lnTo>
                <a:lnTo>
                  <a:pt x="1161919" y="525113"/>
                </a:lnTo>
                <a:lnTo>
                  <a:pt x="1142064" y="521937"/>
                </a:lnTo>
                <a:lnTo>
                  <a:pt x="1122606" y="519952"/>
                </a:lnTo>
                <a:lnTo>
                  <a:pt x="1103148" y="518364"/>
                </a:lnTo>
                <a:lnTo>
                  <a:pt x="1083293" y="516777"/>
                </a:lnTo>
                <a:lnTo>
                  <a:pt x="1063041" y="515983"/>
                </a:lnTo>
                <a:lnTo>
                  <a:pt x="1043186" y="515586"/>
                </a:lnTo>
                <a:close/>
                <a:moveTo>
                  <a:pt x="803734" y="280988"/>
                </a:moveTo>
                <a:lnTo>
                  <a:pt x="862902" y="391340"/>
                </a:lnTo>
                <a:lnTo>
                  <a:pt x="884743" y="387371"/>
                </a:lnTo>
                <a:lnTo>
                  <a:pt x="906980" y="383798"/>
                </a:lnTo>
                <a:lnTo>
                  <a:pt x="929218" y="380622"/>
                </a:lnTo>
                <a:lnTo>
                  <a:pt x="951456" y="378241"/>
                </a:lnTo>
                <a:lnTo>
                  <a:pt x="974488" y="376256"/>
                </a:lnTo>
                <a:lnTo>
                  <a:pt x="997122" y="374668"/>
                </a:lnTo>
                <a:lnTo>
                  <a:pt x="1019757" y="373874"/>
                </a:lnTo>
                <a:lnTo>
                  <a:pt x="1043186" y="373477"/>
                </a:lnTo>
                <a:lnTo>
                  <a:pt x="1059865" y="373874"/>
                </a:lnTo>
                <a:lnTo>
                  <a:pt x="1076940" y="374271"/>
                </a:lnTo>
                <a:lnTo>
                  <a:pt x="1093618" y="375462"/>
                </a:lnTo>
                <a:lnTo>
                  <a:pt x="1110693" y="376256"/>
                </a:lnTo>
                <a:lnTo>
                  <a:pt x="1127372" y="377844"/>
                </a:lnTo>
                <a:lnTo>
                  <a:pt x="1144050" y="379432"/>
                </a:lnTo>
                <a:lnTo>
                  <a:pt x="1160331" y="381019"/>
                </a:lnTo>
                <a:lnTo>
                  <a:pt x="1176612" y="383798"/>
                </a:lnTo>
                <a:lnTo>
                  <a:pt x="1193291" y="386180"/>
                </a:lnTo>
                <a:lnTo>
                  <a:pt x="1209572" y="388958"/>
                </a:lnTo>
                <a:lnTo>
                  <a:pt x="1225853" y="392134"/>
                </a:lnTo>
                <a:lnTo>
                  <a:pt x="1241737" y="395310"/>
                </a:lnTo>
                <a:lnTo>
                  <a:pt x="1257621" y="399279"/>
                </a:lnTo>
                <a:lnTo>
                  <a:pt x="1273505" y="403249"/>
                </a:lnTo>
                <a:lnTo>
                  <a:pt x="1289389" y="407218"/>
                </a:lnTo>
                <a:lnTo>
                  <a:pt x="1304876" y="411982"/>
                </a:lnTo>
                <a:lnTo>
                  <a:pt x="1370398" y="304805"/>
                </a:lnTo>
                <a:lnTo>
                  <a:pt x="1611439" y="417142"/>
                </a:lnTo>
                <a:lnTo>
                  <a:pt x="1570140" y="539800"/>
                </a:lnTo>
                <a:lnTo>
                  <a:pt x="1592775" y="555678"/>
                </a:lnTo>
                <a:lnTo>
                  <a:pt x="1614615" y="572747"/>
                </a:lnTo>
                <a:lnTo>
                  <a:pt x="1636059" y="589815"/>
                </a:lnTo>
                <a:lnTo>
                  <a:pt x="1656708" y="608075"/>
                </a:lnTo>
                <a:lnTo>
                  <a:pt x="1676960" y="626732"/>
                </a:lnTo>
                <a:lnTo>
                  <a:pt x="1696815" y="645389"/>
                </a:lnTo>
                <a:lnTo>
                  <a:pt x="1715876" y="665236"/>
                </a:lnTo>
                <a:lnTo>
                  <a:pt x="1734540" y="685481"/>
                </a:lnTo>
                <a:lnTo>
                  <a:pt x="1752410" y="706519"/>
                </a:lnTo>
                <a:lnTo>
                  <a:pt x="1769882" y="728351"/>
                </a:lnTo>
                <a:lnTo>
                  <a:pt x="1786560" y="750184"/>
                </a:lnTo>
                <a:lnTo>
                  <a:pt x="1802841" y="772413"/>
                </a:lnTo>
                <a:lnTo>
                  <a:pt x="1818329" y="795436"/>
                </a:lnTo>
                <a:lnTo>
                  <a:pt x="1832624" y="818856"/>
                </a:lnTo>
                <a:lnTo>
                  <a:pt x="1846920" y="842673"/>
                </a:lnTo>
                <a:lnTo>
                  <a:pt x="1860024" y="866887"/>
                </a:lnTo>
                <a:lnTo>
                  <a:pt x="1994642" y="834337"/>
                </a:lnTo>
                <a:lnTo>
                  <a:pt x="2085975" y="1084019"/>
                </a:lnTo>
                <a:lnTo>
                  <a:pt x="1954931" y="1149516"/>
                </a:lnTo>
                <a:lnTo>
                  <a:pt x="1958108" y="1167776"/>
                </a:lnTo>
                <a:lnTo>
                  <a:pt x="1960491" y="1185638"/>
                </a:lnTo>
                <a:lnTo>
                  <a:pt x="1962476" y="1204295"/>
                </a:lnTo>
                <a:lnTo>
                  <a:pt x="1964462" y="1222952"/>
                </a:lnTo>
                <a:lnTo>
                  <a:pt x="1965653" y="1241212"/>
                </a:lnTo>
                <a:lnTo>
                  <a:pt x="1966447" y="1259868"/>
                </a:lnTo>
                <a:lnTo>
                  <a:pt x="1967242" y="1278922"/>
                </a:lnTo>
                <a:lnTo>
                  <a:pt x="1967242" y="1297975"/>
                </a:lnTo>
                <a:lnTo>
                  <a:pt x="1967242" y="1315441"/>
                </a:lnTo>
                <a:lnTo>
                  <a:pt x="1966845" y="1332907"/>
                </a:lnTo>
                <a:lnTo>
                  <a:pt x="1966050" y="1349976"/>
                </a:lnTo>
                <a:lnTo>
                  <a:pt x="1964859" y="1367839"/>
                </a:lnTo>
                <a:lnTo>
                  <a:pt x="1962873" y="1385305"/>
                </a:lnTo>
                <a:lnTo>
                  <a:pt x="1961285" y="1401977"/>
                </a:lnTo>
                <a:lnTo>
                  <a:pt x="1959300" y="1419442"/>
                </a:lnTo>
                <a:lnTo>
                  <a:pt x="1957314" y="1436114"/>
                </a:lnTo>
                <a:lnTo>
                  <a:pt x="1954137" y="1453183"/>
                </a:lnTo>
                <a:lnTo>
                  <a:pt x="1951357" y="1469855"/>
                </a:lnTo>
                <a:lnTo>
                  <a:pt x="1947784" y="1486527"/>
                </a:lnTo>
                <a:lnTo>
                  <a:pt x="1944210" y="1503199"/>
                </a:lnTo>
                <a:lnTo>
                  <a:pt x="1940239" y="1519871"/>
                </a:lnTo>
                <a:lnTo>
                  <a:pt x="1935871" y="1535749"/>
                </a:lnTo>
                <a:lnTo>
                  <a:pt x="1931899" y="1552024"/>
                </a:lnTo>
                <a:lnTo>
                  <a:pt x="1926737" y="1568299"/>
                </a:lnTo>
                <a:lnTo>
                  <a:pt x="2061355" y="1650468"/>
                </a:lnTo>
                <a:lnTo>
                  <a:pt x="1949372" y="1891020"/>
                </a:lnTo>
                <a:lnTo>
                  <a:pt x="1791723" y="1838623"/>
                </a:lnTo>
                <a:lnTo>
                  <a:pt x="1776633" y="1859264"/>
                </a:lnTo>
                <a:lnTo>
                  <a:pt x="1761146" y="1879112"/>
                </a:lnTo>
                <a:lnTo>
                  <a:pt x="1744468" y="1898165"/>
                </a:lnTo>
                <a:lnTo>
                  <a:pt x="1728186" y="1917219"/>
                </a:lnTo>
                <a:lnTo>
                  <a:pt x="1710714" y="1935876"/>
                </a:lnTo>
                <a:lnTo>
                  <a:pt x="1693241" y="1954135"/>
                </a:lnTo>
                <a:lnTo>
                  <a:pt x="1674975" y="1971204"/>
                </a:lnTo>
                <a:lnTo>
                  <a:pt x="1655914" y="1988670"/>
                </a:lnTo>
                <a:lnTo>
                  <a:pt x="1636853" y="2004945"/>
                </a:lnTo>
                <a:lnTo>
                  <a:pt x="1616998" y="2021220"/>
                </a:lnTo>
                <a:lnTo>
                  <a:pt x="1597143" y="2036701"/>
                </a:lnTo>
                <a:lnTo>
                  <a:pt x="1576494" y="2051388"/>
                </a:lnTo>
                <a:lnTo>
                  <a:pt x="1555844" y="2066075"/>
                </a:lnTo>
                <a:lnTo>
                  <a:pt x="1534401" y="2079572"/>
                </a:lnTo>
                <a:lnTo>
                  <a:pt x="1512957" y="2093068"/>
                </a:lnTo>
                <a:lnTo>
                  <a:pt x="1491117" y="2105770"/>
                </a:lnTo>
                <a:lnTo>
                  <a:pt x="1531621" y="2274474"/>
                </a:lnTo>
                <a:lnTo>
                  <a:pt x="1281844" y="2365376"/>
                </a:lnTo>
                <a:lnTo>
                  <a:pt x="1202821" y="2207787"/>
                </a:lnTo>
                <a:lnTo>
                  <a:pt x="1183363" y="2210962"/>
                </a:lnTo>
                <a:lnTo>
                  <a:pt x="1163508" y="2213741"/>
                </a:lnTo>
                <a:lnTo>
                  <a:pt x="1144050" y="2216123"/>
                </a:lnTo>
                <a:lnTo>
                  <a:pt x="1124195" y="2218504"/>
                </a:lnTo>
                <a:lnTo>
                  <a:pt x="1103943" y="2219695"/>
                </a:lnTo>
                <a:lnTo>
                  <a:pt x="1083690" y="2220886"/>
                </a:lnTo>
                <a:lnTo>
                  <a:pt x="1063438" y="2221680"/>
                </a:lnTo>
                <a:lnTo>
                  <a:pt x="1043186" y="2221680"/>
                </a:lnTo>
                <a:lnTo>
                  <a:pt x="1013007" y="2221283"/>
                </a:lnTo>
                <a:lnTo>
                  <a:pt x="983224" y="2220092"/>
                </a:lnTo>
                <a:lnTo>
                  <a:pt x="954235" y="2217711"/>
                </a:lnTo>
                <a:lnTo>
                  <a:pt x="924850" y="2214535"/>
                </a:lnTo>
                <a:lnTo>
                  <a:pt x="895862" y="2210565"/>
                </a:lnTo>
                <a:lnTo>
                  <a:pt x="867270" y="2205405"/>
                </a:lnTo>
                <a:lnTo>
                  <a:pt x="839076" y="2199451"/>
                </a:lnTo>
                <a:lnTo>
                  <a:pt x="810882" y="2192703"/>
                </a:lnTo>
                <a:lnTo>
                  <a:pt x="715180" y="2341162"/>
                </a:lnTo>
                <a:lnTo>
                  <a:pt x="474536" y="2229222"/>
                </a:lnTo>
                <a:lnTo>
                  <a:pt x="524968" y="2062900"/>
                </a:lnTo>
                <a:lnTo>
                  <a:pt x="504716" y="2049006"/>
                </a:lnTo>
                <a:lnTo>
                  <a:pt x="484464" y="2033525"/>
                </a:lnTo>
                <a:lnTo>
                  <a:pt x="465006" y="2018441"/>
                </a:lnTo>
                <a:lnTo>
                  <a:pt x="445945" y="2002960"/>
                </a:lnTo>
                <a:lnTo>
                  <a:pt x="427281" y="1986288"/>
                </a:lnTo>
                <a:lnTo>
                  <a:pt x="408617" y="1969616"/>
                </a:lnTo>
                <a:lnTo>
                  <a:pt x="390748" y="1952151"/>
                </a:lnTo>
                <a:lnTo>
                  <a:pt x="373672" y="1934685"/>
                </a:lnTo>
                <a:lnTo>
                  <a:pt x="356597" y="1916028"/>
                </a:lnTo>
                <a:lnTo>
                  <a:pt x="340316" y="1897371"/>
                </a:lnTo>
                <a:lnTo>
                  <a:pt x="324432" y="1878715"/>
                </a:lnTo>
                <a:lnTo>
                  <a:pt x="308548" y="1858867"/>
                </a:lnTo>
                <a:lnTo>
                  <a:pt x="293855" y="1839020"/>
                </a:lnTo>
                <a:lnTo>
                  <a:pt x="279559" y="1818775"/>
                </a:lnTo>
                <a:lnTo>
                  <a:pt x="265661" y="1797737"/>
                </a:lnTo>
                <a:lnTo>
                  <a:pt x="252556" y="1776301"/>
                </a:lnTo>
                <a:lnTo>
                  <a:pt x="91333" y="1811630"/>
                </a:lnTo>
                <a:lnTo>
                  <a:pt x="0" y="1562345"/>
                </a:lnTo>
                <a:lnTo>
                  <a:pt x="138191" y="1488512"/>
                </a:lnTo>
                <a:lnTo>
                  <a:pt x="133426" y="1465092"/>
                </a:lnTo>
                <a:lnTo>
                  <a:pt x="129852" y="1441672"/>
                </a:lnTo>
                <a:lnTo>
                  <a:pt x="126278" y="1418251"/>
                </a:lnTo>
                <a:lnTo>
                  <a:pt x="123498" y="1394434"/>
                </a:lnTo>
                <a:lnTo>
                  <a:pt x="121513" y="1370220"/>
                </a:lnTo>
                <a:lnTo>
                  <a:pt x="119527" y="1346403"/>
                </a:lnTo>
                <a:lnTo>
                  <a:pt x="118733" y="1322189"/>
                </a:lnTo>
                <a:lnTo>
                  <a:pt x="118336" y="1297975"/>
                </a:lnTo>
                <a:lnTo>
                  <a:pt x="118733" y="1269395"/>
                </a:lnTo>
                <a:lnTo>
                  <a:pt x="119924" y="1240418"/>
                </a:lnTo>
                <a:lnTo>
                  <a:pt x="122704" y="1211837"/>
                </a:lnTo>
                <a:lnTo>
                  <a:pt x="125484" y="1184051"/>
                </a:lnTo>
                <a:lnTo>
                  <a:pt x="129455" y="1155867"/>
                </a:lnTo>
                <a:lnTo>
                  <a:pt x="134220" y="1128478"/>
                </a:lnTo>
                <a:lnTo>
                  <a:pt x="139780" y="1101088"/>
                </a:lnTo>
                <a:lnTo>
                  <a:pt x="146133" y="1074095"/>
                </a:lnTo>
                <a:lnTo>
                  <a:pt x="24223" y="995896"/>
                </a:lnTo>
                <a:lnTo>
                  <a:pt x="136603" y="755344"/>
                </a:lnTo>
                <a:lnTo>
                  <a:pt x="268043" y="794642"/>
                </a:lnTo>
                <a:lnTo>
                  <a:pt x="283530" y="772016"/>
                </a:lnTo>
                <a:lnTo>
                  <a:pt x="299017" y="750184"/>
                </a:lnTo>
                <a:lnTo>
                  <a:pt x="315696" y="728351"/>
                </a:lnTo>
                <a:lnTo>
                  <a:pt x="332771" y="707313"/>
                </a:lnTo>
                <a:lnTo>
                  <a:pt x="350243" y="686274"/>
                </a:lnTo>
                <a:lnTo>
                  <a:pt x="368907" y="666824"/>
                </a:lnTo>
                <a:lnTo>
                  <a:pt x="387571" y="646976"/>
                </a:lnTo>
                <a:lnTo>
                  <a:pt x="407426" y="627923"/>
                </a:lnTo>
                <a:lnTo>
                  <a:pt x="427281" y="609266"/>
                </a:lnTo>
                <a:lnTo>
                  <a:pt x="447930" y="591403"/>
                </a:lnTo>
                <a:lnTo>
                  <a:pt x="468977" y="574334"/>
                </a:lnTo>
                <a:lnTo>
                  <a:pt x="490420" y="557662"/>
                </a:lnTo>
                <a:lnTo>
                  <a:pt x="512261" y="541784"/>
                </a:lnTo>
                <a:lnTo>
                  <a:pt x="535293" y="526303"/>
                </a:lnTo>
                <a:lnTo>
                  <a:pt x="557928" y="511616"/>
                </a:lnTo>
                <a:lnTo>
                  <a:pt x="581754" y="497723"/>
                </a:lnTo>
                <a:lnTo>
                  <a:pt x="554354" y="371890"/>
                </a:lnTo>
                <a:lnTo>
                  <a:pt x="803734" y="280988"/>
                </a:lnTo>
                <a:close/>
                <a:moveTo>
                  <a:pt x="2013752" y="186531"/>
                </a:moveTo>
                <a:lnTo>
                  <a:pt x="2001871" y="186928"/>
                </a:lnTo>
                <a:lnTo>
                  <a:pt x="1989594" y="188119"/>
                </a:lnTo>
                <a:lnTo>
                  <a:pt x="1978109" y="190103"/>
                </a:lnTo>
                <a:lnTo>
                  <a:pt x="1966624" y="192881"/>
                </a:lnTo>
                <a:lnTo>
                  <a:pt x="1955139" y="196453"/>
                </a:lnTo>
                <a:lnTo>
                  <a:pt x="1944050" y="200819"/>
                </a:lnTo>
                <a:lnTo>
                  <a:pt x="1932962" y="205978"/>
                </a:lnTo>
                <a:lnTo>
                  <a:pt x="1922269" y="211534"/>
                </a:lnTo>
                <a:lnTo>
                  <a:pt x="1914348" y="216297"/>
                </a:lnTo>
                <a:lnTo>
                  <a:pt x="1906823" y="221853"/>
                </a:lnTo>
                <a:lnTo>
                  <a:pt x="1899695" y="227409"/>
                </a:lnTo>
                <a:lnTo>
                  <a:pt x="1892962" y="233363"/>
                </a:lnTo>
                <a:lnTo>
                  <a:pt x="1886230" y="239713"/>
                </a:lnTo>
                <a:lnTo>
                  <a:pt x="1880289" y="246063"/>
                </a:lnTo>
                <a:lnTo>
                  <a:pt x="1874349" y="252809"/>
                </a:lnTo>
                <a:lnTo>
                  <a:pt x="1869200" y="259953"/>
                </a:lnTo>
                <a:lnTo>
                  <a:pt x="1864052" y="267097"/>
                </a:lnTo>
                <a:lnTo>
                  <a:pt x="1859300" y="274241"/>
                </a:lnTo>
                <a:lnTo>
                  <a:pt x="1855339" y="281781"/>
                </a:lnTo>
                <a:lnTo>
                  <a:pt x="1850983" y="289719"/>
                </a:lnTo>
                <a:lnTo>
                  <a:pt x="1847419" y="297656"/>
                </a:lnTo>
                <a:lnTo>
                  <a:pt x="1844646" y="305594"/>
                </a:lnTo>
                <a:lnTo>
                  <a:pt x="1841874" y="313928"/>
                </a:lnTo>
                <a:lnTo>
                  <a:pt x="1839102" y="322263"/>
                </a:lnTo>
                <a:lnTo>
                  <a:pt x="1837518" y="330597"/>
                </a:lnTo>
                <a:lnTo>
                  <a:pt x="1835934" y="339328"/>
                </a:lnTo>
                <a:lnTo>
                  <a:pt x="1834350" y="348059"/>
                </a:lnTo>
                <a:lnTo>
                  <a:pt x="1833557" y="356791"/>
                </a:lnTo>
                <a:lnTo>
                  <a:pt x="1833557" y="365125"/>
                </a:lnTo>
                <a:lnTo>
                  <a:pt x="1833557" y="373856"/>
                </a:lnTo>
                <a:lnTo>
                  <a:pt x="1833953" y="382984"/>
                </a:lnTo>
                <a:lnTo>
                  <a:pt x="1835142" y="391716"/>
                </a:lnTo>
                <a:lnTo>
                  <a:pt x="1836726" y="400050"/>
                </a:lnTo>
                <a:lnTo>
                  <a:pt x="1838310" y="409178"/>
                </a:lnTo>
                <a:lnTo>
                  <a:pt x="1840290" y="417513"/>
                </a:lnTo>
                <a:lnTo>
                  <a:pt x="1843458" y="426244"/>
                </a:lnTo>
                <a:lnTo>
                  <a:pt x="1846230" y="434578"/>
                </a:lnTo>
                <a:lnTo>
                  <a:pt x="1850191" y="443310"/>
                </a:lnTo>
                <a:lnTo>
                  <a:pt x="1853755" y="451247"/>
                </a:lnTo>
                <a:lnTo>
                  <a:pt x="1858507" y="459581"/>
                </a:lnTo>
                <a:lnTo>
                  <a:pt x="1864844" y="469503"/>
                </a:lnTo>
                <a:lnTo>
                  <a:pt x="1871973" y="479028"/>
                </a:lnTo>
                <a:lnTo>
                  <a:pt x="1879497" y="488156"/>
                </a:lnTo>
                <a:lnTo>
                  <a:pt x="1887418" y="496888"/>
                </a:lnTo>
                <a:lnTo>
                  <a:pt x="1896527" y="504428"/>
                </a:lnTo>
                <a:lnTo>
                  <a:pt x="1905239" y="511969"/>
                </a:lnTo>
                <a:lnTo>
                  <a:pt x="1914744" y="518716"/>
                </a:lnTo>
                <a:lnTo>
                  <a:pt x="1924645" y="524669"/>
                </a:lnTo>
                <a:lnTo>
                  <a:pt x="1934942" y="529828"/>
                </a:lnTo>
                <a:lnTo>
                  <a:pt x="1945635" y="534988"/>
                </a:lnTo>
                <a:lnTo>
                  <a:pt x="1956723" y="538956"/>
                </a:lnTo>
                <a:lnTo>
                  <a:pt x="1967812" y="542131"/>
                </a:lnTo>
                <a:lnTo>
                  <a:pt x="1979297" y="545306"/>
                </a:lnTo>
                <a:lnTo>
                  <a:pt x="1990782" y="546894"/>
                </a:lnTo>
                <a:lnTo>
                  <a:pt x="2002267" y="548085"/>
                </a:lnTo>
                <a:lnTo>
                  <a:pt x="2014544" y="548481"/>
                </a:lnTo>
                <a:lnTo>
                  <a:pt x="2026425" y="548085"/>
                </a:lnTo>
                <a:lnTo>
                  <a:pt x="2038306" y="546894"/>
                </a:lnTo>
                <a:lnTo>
                  <a:pt x="2049791" y="544910"/>
                </a:lnTo>
                <a:lnTo>
                  <a:pt x="2061672" y="542131"/>
                </a:lnTo>
                <a:lnTo>
                  <a:pt x="2073157" y="538560"/>
                </a:lnTo>
                <a:lnTo>
                  <a:pt x="2084246" y="534194"/>
                </a:lnTo>
                <a:lnTo>
                  <a:pt x="2095335" y="529035"/>
                </a:lnTo>
                <a:lnTo>
                  <a:pt x="2106028" y="523081"/>
                </a:lnTo>
                <a:lnTo>
                  <a:pt x="2113552" y="518716"/>
                </a:lnTo>
                <a:lnTo>
                  <a:pt x="2121077" y="513556"/>
                </a:lnTo>
                <a:lnTo>
                  <a:pt x="2128206" y="508000"/>
                </a:lnTo>
                <a:lnTo>
                  <a:pt x="2134938" y="502047"/>
                </a:lnTo>
                <a:lnTo>
                  <a:pt x="2141275" y="496491"/>
                </a:lnTo>
                <a:lnTo>
                  <a:pt x="2147215" y="490141"/>
                </a:lnTo>
                <a:lnTo>
                  <a:pt x="2153156" y="483394"/>
                </a:lnTo>
                <a:lnTo>
                  <a:pt x="2158304" y="476647"/>
                </a:lnTo>
                <a:lnTo>
                  <a:pt x="2163452" y="469503"/>
                </a:lnTo>
                <a:lnTo>
                  <a:pt x="2168601" y="461566"/>
                </a:lnTo>
                <a:lnTo>
                  <a:pt x="2172957" y="454025"/>
                </a:lnTo>
                <a:lnTo>
                  <a:pt x="2176917" y="446485"/>
                </a:lnTo>
                <a:lnTo>
                  <a:pt x="2180482" y="438150"/>
                </a:lnTo>
                <a:lnTo>
                  <a:pt x="2183650" y="430213"/>
                </a:lnTo>
                <a:lnTo>
                  <a:pt x="2186818" y="421481"/>
                </a:lnTo>
                <a:lnTo>
                  <a:pt x="2189195" y="412750"/>
                </a:lnTo>
                <a:lnTo>
                  <a:pt x="2191175" y="404019"/>
                </a:lnTo>
                <a:lnTo>
                  <a:pt x="2192363" y="395288"/>
                </a:lnTo>
                <a:lnTo>
                  <a:pt x="2193947" y="386159"/>
                </a:lnTo>
                <a:lnTo>
                  <a:pt x="2194739" y="377428"/>
                </a:lnTo>
                <a:lnTo>
                  <a:pt x="2194739" y="368697"/>
                </a:lnTo>
                <a:lnTo>
                  <a:pt x="2194739" y="359569"/>
                </a:lnTo>
                <a:lnTo>
                  <a:pt x="2194343" y="351234"/>
                </a:lnTo>
                <a:lnTo>
                  <a:pt x="2192759" y="342503"/>
                </a:lnTo>
                <a:lnTo>
                  <a:pt x="2191571" y="333375"/>
                </a:lnTo>
                <a:lnTo>
                  <a:pt x="2189591" y="325041"/>
                </a:lnTo>
                <a:lnTo>
                  <a:pt x="2187610" y="316706"/>
                </a:lnTo>
                <a:lnTo>
                  <a:pt x="2184838" y="308372"/>
                </a:lnTo>
                <a:lnTo>
                  <a:pt x="2181670" y="299641"/>
                </a:lnTo>
                <a:lnTo>
                  <a:pt x="2178106" y="291703"/>
                </a:lnTo>
                <a:lnTo>
                  <a:pt x="2174145" y="283766"/>
                </a:lnTo>
                <a:lnTo>
                  <a:pt x="2169789" y="275828"/>
                </a:lnTo>
                <a:lnTo>
                  <a:pt x="2163452" y="265509"/>
                </a:lnTo>
                <a:lnTo>
                  <a:pt x="2156324" y="255984"/>
                </a:lnTo>
                <a:lnTo>
                  <a:pt x="2148799" y="247253"/>
                </a:lnTo>
                <a:lnTo>
                  <a:pt x="2140879" y="238522"/>
                </a:lnTo>
                <a:lnTo>
                  <a:pt x="2131770" y="230584"/>
                </a:lnTo>
                <a:lnTo>
                  <a:pt x="2123057" y="223441"/>
                </a:lnTo>
                <a:lnTo>
                  <a:pt x="2113552" y="216694"/>
                </a:lnTo>
                <a:lnTo>
                  <a:pt x="2103255" y="210344"/>
                </a:lnTo>
                <a:lnTo>
                  <a:pt x="2093355" y="204788"/>
                </a:lnTo>
                <a:lnTo>
                  <a:pt x="2082662" y="200422"/>
                </a:lnTo>
                <a:lnTo>
                  <a:pt x="2071969" y="196056"/>
                </a:lnTo>
                <a:lnTo>
                  <a:pt x="2060484" y="192881"/>
                </a:lnTo>
                <a:lnTo>
                  <a:pt x="2048999" y="190103"/>
                </a:lnTo>
                <a:lnTo>
                  <a:pt x="2037118" y="188119"/>
                </a:lnTo>
                <a:lnTo>
                  <a:pt x="2025633" y="186928"/>
                </a:lnTo>
                <a:lnTo>
                  <a:pt x="2013752" y="186531"/>
                </a:lnTo>
                <a:close/>
                <a:moveTo>
                  <a:pt x="2066028" y="0"/>
                </a:moveTo>
                <a:lnTo>
                  <a:pt x="2156324" y="23812"/>
                </a:lnTo>
                <a:lnTo>
                  <a:pt x="2146027" y="100013"/>
                </a:lnTo>
                <a:lnTo>
                  <a:pt x="2140916" y="118533"/>
                </a:lnTo>
                <a:lnTo>
                  <a:pt x="2134542" y="115094"/>
                </a:lnTo>
                <a:lnTo>
                  <a:pt x="2132671" y="114357"/>
                </a:lnTo>
                <a:lnTo>
                  <a:pt x="2132562" y="114300"/>
                </a:lnTo>
                <a:lnTo>
                  <a:pt x="2123453" y="110728"/>
                </a:lnTo>
                <a:lnTo>
                  <a:pt x="2132671" y="114357"/>
                </a:lnTo>
                <a:lnTo>
                  <a:pt x="2140879" y="118666"/>
                </a:lnTo>
                <a:lnTo>
                  <a:pt x="2140916" y="118533"/>
                </a:lnTo>
                <a:lnTo>
                  <a:pt x="2144839" y="120650"/>
                </a:lnTo>
                <a:lnTo>
                  <a:pt x="2153552" y="125413"/>
                </a:lnTo>
                <a:lnTo>
                  <a:pt x="2167413" y="133747"/>
                </a:lnTo>
                <a:lnTo>
                  <a:pt x="2174145" y="138113"/>
                </a:lnTo>
                <a:lnTo>
                  <a:pt x="2180878" y="142875"/>
                </a:lnTo>
                <a:lnTo>
                  <a:pt x="2181274" y="143272"/>
                </a:lnTo>
                <a:lnTo>
                  <a:pt x="2187610" y="148034"/>
                </a:lnTo>
                <a:lnTo>
                  <a:pt x="2193947" y="153194"/>
                </a:lnTo>
                <a:lnTo>
                  <a:pt x="2205432" y="163909"/>
                </a:lnTo>
                <a:lnTo>
                  <a:pt x="2212560" y="170656"/>
                </a:lnTo>
                <a:lnTo>
                  <a:pt x="2221273" y="180181"/>
                </a:lnTo>
                <a:lnTo>
                  <a:pt x="2226433" y="186128"/>
                </a:lnTo>
                <a:lnTo>
                  <a:pt x="2226422" y="186134"/>
                </a:lnTo>
                <a:lnTo>
                  <a:pt x="2229194" y="189309"/>
                </a:lnTo>
                <a:lnTo>
                  <a:pt x="2226433" y="186128"/>
                </a:lnTo>
                <a:lnTo>
                  <a:pt x="2244639" y="175419"/>
                </a:lnTo>
                <a:lnTo>
                  <a:pt x="2315925" y="143669"/>
                </a:lnTo>
                <a:lnTo>
                  <a:pt x="2363053" y="224234"/>
                </a:lnTo>
                <a:lnTo>
                  <a:pt x="2302064" y="270669"/>
                </a:lnTo>
                <a:lnTo>
                  <a:pt x="2280282" y="283369"/>
                </a:lnTo>
                <a:lnTo>
                  <a:pt x="2284242" y="296466"/>
                </a:lnTo>
                <a:lnTo>
                  <a:pt x="2287015" y="309166"/>
                </a:lnTo>
                <a:lnTo>
                  <a:pt x="2289787" y="322263"/>
                </a:lnTo>
                <a:lnTo>
                  <a:pt x="2291371" y="335359"/>
                </a:lnTo>
                <a:lnTo>
                  <a:pt x="2292559" y="348456"/>
                </a:lnTo>
                <a:lnTo>
                  <a:pt x="2293351" y="361553"/>
                </a:lnTo>
                <a:lnTo>
                  <a:pt x="2293351" y="374650"/>
                </a:lnTo>
                <a:lnTo>
                  <a:pt x="2292559" y="387350"/>
                </a:lnTo>
                <a:lnTo>
                  <a:pt x="2318301" y="394097"/>
                </a:lnTo>
                <a:lnTo>
                  <a:pt x="2390775" y="422275"/>
                </a:lnTo>
                <a:lnTo>
                  <a:pt x="2367409" y="512763"/>
                </a:lnTo>
                <a:lnTo>
                  <a:pt x="2291371" y="502047"/>
                </a:lnTo>
                <a:lnTo>
                  <a:pt x="2262857" y="494506"/>
                </a:lnTo>
                <a:lnTo>
                  <a:pt x="2256916" y="506016"/>
                </a:lnTo>
                <a:lnTo>
                  <a:pt x="2250183" y="517128"/>
                </a:lnTo>
                <a:lnTo>
                  <a:pt x="2243451" y="527447"/>
                </a:lnTo>
                <a:lnTo>
                  <a:pt x="2235926" y="537766"/>
                </a:lnTo>
                <a:lnTo>
                  <a:pt x="2228006" y="547688"/>
                </a:lnTo>
                <a:lnTo>
                  <a:pt x="2219293" y="557610"/>
                </a:lnTo>
                <a:lnTo>
                  <a:pt x="2210580" y="566738"/>
                </a:lnTo>
                <a:lnTo>
                  <a:pt x="2201075" y="575469"/>
                </a:lnTo>
                <a:lnTo>
                  <a:pt x="2216125" y="601266"/>
                </a:lnTo>
                <a:lnTo>
                  <a:pt x="2247807" y="671910"/>
                </a:lnTo>
                <a:lnTo>
                  <a:pt x="2167413" y="719932"/>
                </a:lnTo>
                <a:lnTo>
                  <a:pt x="2121077" y="658416"/>
                </a:lnTo>
                <a:lnTo>
                  <a:pt x="2105632" y="632222"/>
                </a:lnTo>
                <a:lnTo>
                  <a:pt x="2110780" y="629841"/>
                </a:lnTo>
                <a:lnTo>
                  <a:pt x="2115929" y="627857"/>
                </a:lnTo>
                <a:lnTo>
                  <a:pt x="2104048" y="632222"/>
                </a:lnTo>
                <a:lnTo>
                  <a:pt x="2092563" y="635794"/>
                </a:lnTo>
                <a:lnTo>
                  <a:pt x="2083058" y="638969"/>
                </a:lnTo>
                <a:lnTo>
                  <a:pt x="2067217" y="642541"/>
                </a:lnTo>
                <a:lnTo>
                  <a:pt x="2059296" y="643732"/>
                </a:lnTo>
                <a:lnTo>
                  <a:pt x="2050583" y="644922"/>
                </a:lnTo>
                <a:lnTo>
                  <a:pt x="2048999" y="644922"/>
                </a:lnTo>
                <a:lnTo>
                  <a:pt x="2033554" y="646907"/>
                </a:lnTo>
                <a:lnTo>
                  <a:pt x="2018505" y="647303"/>
                </a:lnTo>
                <a:lnTo>
                  <a:pt x="2014544" y="647700"/>
                </a:lnTo>
                <a:lnTo>
                  <a:pt x="2008208" y="647303"/>
                </a:lnTo>
                <a:lnTo>
                  <a:pt x="2002617" y="647117"/>
                </a:lnTo>
                <a:lnTo>
                  <a:pt x="1994743" y="646510"/>
                </a:lnTo>
                <a:lnTo>
                  <a:pt x="1984842" y="645716"/>
                </a:lnTo>
                <a:lnTo>
                  <a:pt x="1996327" y="646907"/>
                </a:lnTo>
                <a:lnTo>
                  <a:pt x="2002617" y="647117"/>
                </a:lnTo>
                <a:lnTo>
                  <a:pt x="2005039" y="647303"/>
                </a:lnTo>
                <a:lnTo>
                  <a:pt x="1994347" y="687785"/>
                </a:lnTo>
                <a:lnTo>
                  <a:pt x="1970189" y="747713"/>
                </a:lnTo>
                <a:lnTo>
                  <a:pt x="1879497" y="724297"/>
                </a:lnTo>
                <a:lnTo>
                  <a:pt x="1886230" y="662385"/>
                </a:lnTo>
                <a:lnTo>
                  <a:pt x="1896923" y="621507"/>
                </a:lnTo>
                <a:lnTo>
                  <a:pt x="1904447" y="625078"/>
                </a:lnTo>
                <a:lnTo>
                  <a:pt x="1893754" y="619919"/>
                </a:lnTo>
                <a:lnTo>
                  <a:pt x="1883061" y="614363"/>
                </a:lnTo>
                <a:lnTo>
                  <a:pt x="1874745" y="609997"/>
                </a:lnTo>
                <a:lnTo>
                  <a:pt x="1860884" y="601663"/>
                </a:lnTo>
                <a:lnTo>
                  <a:pt x="1854151" y="596900"/>
                </a:lnTo>
                <a:lnTo>
                  <a:pt x="1847419" y="592535"/>
                </a:lnTo>
                <a:lnTo>
                  <a:pt x="1846627" y="592138"/>
                </a:lnTo>
                <a:lnTo>
                  <a:pt x="1840290" y="586978"/>
                </a:lnTo>
                <a:lnTo>
                  <a:pt x="1834350" y="581819"/>
                </a:lnTo>
                <a:lnTo>
                  <a:pt x="1822469" y="571103"/>
                </a:lnTo>
                <a:lnTo>
                  <a:pt x="1815736" y="564356"/>
                </a:lnTo>
                <a:lnTo>
                  <a:pt x="1809516" y="557841"/>
                </a:lnTo>
                <a:lnTo>
                  <a:pt x="1805439" y="553244"/>
                </a:lnTo>
                <a:lnTo>
                  <a:pt x="1799103" y="545703"/>
                </a:lnTo>
                <a:lnTo>
                  <a:pt x="1807023" y="555228"/>
                </a:lnTo>
                <a:lnTo>
                  <a:pt x="1809516" y="557841"/>
                </a:lnTo>
                <a:lnTo>
                  <a:pt x="1811776" y="560388"/>
                </a:lnTo>
                <a:lnTo>
                  <a:pt x="1779697" y="579438"/>
                </a:lnTo>
                <a:lnTo>
                  <a:pt x="1720292" y="604044"/>
                </a:lnTo>
                <a:lnTo>
                  <a:pt x="1673164" y="523875"/>
                </a:lnTo>
                <a:lnTo>
                  <a:pt x="1721480" y="484585"/>
                </a:lnTo>
                <a:lnTo>
                  <a:pt x="1752767" y="465931"/>
                </a:lnTo>
                <a:lnTo>
                  <a:pt x="1748410" y="452835"/>
                </a:lnTo>
                <a:lnTo>
                  <a:pt x="1744450" y="439341"/>
                </a:lnTo>
                <a:lnTo>
                  <a:pt x="1741282" y="425847"/>
                </a:lnTo>
                <a:lnTo>
                  <a:pt x="1738510" y="412353"/>
                </a:lnTo>
                <a:lnTo>
                  <a:pt x="1736530" y="398860"/>
                </a:lnTo>
                <a:lnTo>
                  <a:pt x="1735737" y="385366"/>
                </a:lnTo>
                <a:lnTo>
                  <a:pt x="1734945" y="371475"/>
                </a:lnTo>
                <a:lnTo>
                  <a:pt x="1735341" y="357981"/>
                </a:lnTo>
                <a:lnTo>
                  <a:pt x="1704451" y="350441"/>
                </a:lnTo>
                <a:lnTo>
                  <a:pt x="1644650" y="325438"/>
                </a:lnTo>
                <a:lnTo>
                  <a:pt x="1668412" y="235347"/>
                </a:lnTo>
                <a:lnTo>
                  <a:pt x="1730193" y="242094"/>
                </a:lnTo>
                <a:lnTo>
                  <a:pt x="1760687" y="250031"/>
                </a:lnTo>
                <a:lnTo>
                  <a:pt x="1766628" y="237331"/>
                </a:lnTo>
                <a:lnTo>
                  <a:pt x="1773361" y="225028"/>
                </a:lnTo>
                <a:lnTo>
                  <a:pt x="1781281" y="213519"/>
                </a:lnTo>
                <a:lnTo>
                  <a:pt x="1789202" y="201613"/>
                </a:lnTo>
                <a:lnTo>
                  <a:pt x="1797915" y="190500"/>
                </a:lnTo>
                <a:lnTo>
                  <a:pt x="1807023" y="179784"/>
                </a:lnTo>
                <a:lnTo>
                  <a:pt x="1816924" y="169069"/>
                </a:lnTo>
                <a:lnTo>
                  <a:pt x="1827221" y="159544"/>
                </a:lnTo>
                <a:lnTo>
                  <a:pt x="1812964" y="135334"/>
                </a:lnTo>
                <a:lnTo>
                  <a:pt x="1788410" y="75406"/>
                </a:lnTo>
                <a:lnTo>
                  <a:pt x="1868804" y="27781"/>
                </a:lnTo>
                <a:lnTo>
                  <a:pt x="1907219" y="76994"/>
                </a:lnTo>
                <a:lnTo>
                  <a:pt x="1923061" y="102791"/>
                </a:lnTo>
                <a:lnTo>
                  <a:pt x="1917516" y="105172"/>
                </a:lnTo>
                <a:lnTo>
                  <a:pt x="1912368" y="107156"/>
                </a:lnTo>
                <a:lnTo>
                  <a:pt x="1924249" y="102791"/>
                </a:lnTo>
                <a:lnTo>
                  <a:pt x="1935734" y="99219"/>
                </a:lnTo>
                <a:lnTo>
                  <a:pt x="1945239" y="96044"/>
                </a:lnTo>
                <a:lnTo>
                  <a:pt x="1961080" y="92869"/>
                </a:lnTo>
                <a:lnTo>
                  <a:pt x="1969001" y="91281"/>
                </a:lnTo>
                <a:lnTo>
                  <a:pt x="1977317" y="89694"/>
                </a:lnTo>
                <a:lnTo>
                  <a:pt x="1979297" y="89694"/>
                </a:lnTo>
                <a:lnTo>
                  <a:pt x="1994347" y="88106"/>
                </a:lnTo>
                <a:lnTo>
                  <a:pt x="2009792" y="87709"/>
                </a:lnTo>
                <a:lnTo>
                  <a:pt x="2013752" y="87709"/>
                </a:lnTo>
                <a:lnTo>
                  <a:pt x="2019693" y="87709"/>
                </a:lnTo>
                <a:lnTo>
                  <a:pt x="2031970" y="88503"/>
                </a:lnTo>
                <a:lnTo>
                  <a:pt x="2043455" y="89297"/>
                </a:lnTo>
                <a:lnTo>
                  <a:pt x="2034346" y="88503"/>
                </a:lnTo>
                <a:lnTo>
                  <a:pt x="2038306" y="72628"/>
                </a:lnTo>
                <a:lnTo>
                  <a:pt x="2066028" y="0"/>
                </a:lnTo>
                <a:close/>
              </a:path>
            </a:pathLst>
          </a:custGeom>
          <a:solidFill>
            <a:schemeClr val="bg1"/>
          </a:solidFill>
          <a:ln>
            <a:noFill/>
          </a:ln>
          <a:extLst/>
        </p:spPr>
        <p:txBody>
          <a:bodyPr anchor="ctr">
            <a:scene3d>
              <a:camera prst="orthographicFront"/>
              <a:lightRig rig="threePt" dir="t"/>
            </a:scene3d>
            <a:sp3d contourW="12700">
              <a:contourClr>
                <a:srgbClr val="FFFFFF"/>
              </a:contourClr>
            </a:sp3d>
          </a:bodyPr>
          <a:lstStyle/>
          <a:p>
            <a:pPr algn="ctr">
              <a:defRPr/>
            </a:pPr>
            <a:endParaRPr lang="zh-CN" altLang="en-US">
              <a:solidFill>
                <a:srgbClr val="1C666E"/>
              </a:solidFill>
              <a:ea typeface="宋体" panose="02010600030101010101" pitchFamily="2" charset="-122"/>
            </a:endParaRPr>
          </a:p>
        </p:txBody>
      </p:sp>
      <p:sp>
        <p:nvSpPr>
          <p:cNvPr id="90" name="矩形 89"/>
          <p:cNvSpPr/>
          <p:nvPr/>
        </p:nvSpPr>
        <p:spPr>
          <a:xfrm>
            <a:off x="9412843" y="188639"/>
            <a:ext cx="933216" cy="334417"/>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400"/>
          </a:p>
        </p:txBody>
      </p:sp>
      <p:sp>
        <p:nvSpPr>
          <p:cNvPr id="91" name="矩形 90"/>
          <p:cNvSpPr/>
          <p:nvPr/>
        </p:nvSpPr>
        <p:spPr>
          <a:xfrm>
            <a:off x="10347503" y="187549"/>
            <a:ext cx="1582732" cy="334417"/>
          </a:xfrm>
          <a:prstGeom prst="rect">
            <a:avLst/>
          </a:prstGeom>
          <a:solidFill>
            <a:srgbClr val="C0504D">
              <a:alpha val="69804"/>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600"/>
          </a:p>
        </p:txBody>
      </p:sp>
      <p:sp>
        <p:nvSpPr>
          <p:cNvPr id="92" name="文本框 9"/>
          <p:cNvSpPr txBox="1"/>
          <p:nvPr/>
        </p:nvSpPr>
        <p:spPr>
          <a:xfrm>
            <a:off x="9412843" y="221071"/>
            <a:ext cx="933216" cy="284693"/>
          </a:xfrm>
          <a:prstGeom prst="rect">
            <a:avLst/>
          </a:prstGeom>
          <a:noFill/>
        </p:spPr>
        <p:txBody>
          <a:bodyPr wrap="square" lIns="68580" tIns="34290" rIns="68580" bIns="34290" rtlCol="0">
            <a:spAutoFit/>
          </a:bodyPr>
          <a:lstStyle/>
          <a:p>
            <a:pPr marL="0" lvl="1" algn="ctr"/>
            <a:r>
              <a:rPr lang="zh-CN" altLang="en-US" sz="1400" dirty="0" smtClean="0">
                <a:solidFill>
                  <a:schemeClr val="bg1"/>
                </a:solidFill>
                <a:latin typeface="微软雅黑" pitchFamily="34" charset="-122"/>
                <a:ea typeface="微软雅黑" pitchFamily="34" charset="-122"/>
              </a:rPr>
              <a:t>第三章</a:t>
            </a:r>
            <a:endParaRPr lang="zh-CN" altLang="en-US" sz="1400" dirty="0">
              <a:solidFill>
                <a:schemeClr val="bg1"/>
              </a:solidFill>
              <a:latin typeface="微软雅黑" pitchFamily="34" charset="-122"/>
              <a:ea typeface="微软雅黑" pitchFamily="34" charset="-122"/>
            </a:endParaRPr>
          </a:p>
        </p:txBody>
      </p:sp>
      <p:sp>
        <p:nvSpPr>
          <p:cNvPr id="93" name="文本框 9"/>
          <p:cNvSpPr txBox="1"/>
          <p:nvPr/>
        </p:nvSpPr>
        <p:spPr>
          <a:xfrm>
            <a:off x="10338630" y="213500"/>
            <a:ext cx="1584176" cy="284693"/>
          </a:xfrm>
          <a:prstGeom prst="rect">
            <a:avLst/>
          </a:prstGeom>
          <a:noFill/>
        </p:spPr>
        <p:txBody>
          <a:bodyPr wrap="square" lIns="68580" tIns="34290" rIns="68580" bIns="34290" rtlCol="0">
            <a:spAutoFit/>
          </a:bodyPr>
          <a:lstStyle/>
          <a:p>
            <a:pPr marL="0" lvl="1" algn="ctr"/>
            <a:r>
              <a:rPr lang="zh-CN" altLang="en-US" sz="1400" dirty="0" smtClean="0">
                <a:solidFill>
                  <a:schemeClr val="bg1"/>
                </a:solidFill>
                <a:latin typeface="微软雅黑" pitchFamily="34" charset="-122"/>
                <a:ea typeface="微软雅黑" pitchFamily="34" charset="-122"/>
              </a:rPr>
              <a:t>产品与运营</a:t>
            </a:r>
            <a:endParaRPr lang="zh-CN" altLang="en-US" sz="1400" dirty="0">
              <a:solidFill>
                <a:schemeClr val="bg1"/>
              </a:solidFill>
              <a:latin typeface="微软雅黑" pitchFamily="34" charset="-122"/>
              <a:ea typeface="微软雅黑" pitchFamily="34" charset="-122"/>
            </a:endParaRPr>
          </a:p>
        </p:txBody>
      </p:sp>
      <p:sp>
        <p:nvSpPr>
          <p:cNvPr id="94" name="矩形 93"/>
          <p:cNvSpPr/>
          <p:nvPr/>
        </p:nvSpPr>
        <p:spPr>
          <a:xfrm rot="2700000">
            <a:off x="8642576" y="6569968"/>
            <a:ext cx="576064" cy="576064"/>
          </a:xfrm>
          <a:prstGeom prst="rect">
            <a:avLst/>
          </a:prstGeom>
          <a:solidFill>
            <a:srgbClr val="92D050">
              <a:alpha val="41176"/>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95" name="矩形 94"/>
          <p:cNvSpPr/>
          <p:nvPr/>
        </p:nvSpPr>
        <p:spPr>
          <a:xfrm rot="2700000">
            <a:off x="9457254" y="6572643"/>
            <a:ext cx="576064" cy="576064"/>
          </a:xfrm>
          <a:prstGeom prst="rect">
            <a:avLst/>
          </a:prstGeom>
          <a:solidFill>
            <a:srgbClr val="31859C">
              <a:alpha val="63137"/>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96" name="矩形 95"/>
          <p:cNvSpPr/>
          <p:nvPr/>
        </p:nvSpPr>
        <p:spPr>
          <a:xfrm rot="2700000">
            <a:off x="10271930" y="6574788"/>
            <a:ext cx="576064" cy="576064"/>
          </a:xfrm>
          <a:prstGeom prst="rect">
            <a:avLst/>
          </a:prstGeom>
          <a:solidFill>
            <a:srgbClr val="C0504D">
              <a:alpha val="56078"/>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97" name="矩形 96"/>
          <p:cNvSpPr/>
          <p:nvPr/>
        </p:nvSpPr>
        <p:spPr>
          <a:xfrm rot="2700000">
            <a:off x="9864592" y="6167450"/>
            <a:ext cx="576064" cy="576064"/>
          </a:xfrm>
          <a:prstGeom prst="rect">
            <a:avLst/>
          </a:prstGeom>
          <a:solidFill>
            <a:schemeClr val="accent1">
              <a:lumMod val="75000"/>
              <a:alpha val="18824"/>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98" name="矩形 97"/>
          <p:cNvSpPr/>
          <p:nvPr/>
        </p:nvSpPr>
        <p:spPr>
          <a:xfrm rot="2700000">
            <a:off x="10679269" y="6167450"/>
            <a:ext cx="576064" cy="576064"/>
          </a:xfrm>
          <a:prstGeom prst="rect">
            <a:avLst/>
          </a:prstGeom>
          <a:solidFill>
            <a:schemeClr val="accent1">
              <a:lumMod val="75000"/>
              <a:alpha val="18824"/>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Tree>
    <p:extLst>
      <p:ext uri="{BB962C8B-B14F-4D97-AF65-F5344CB8AC3E}">
        <p14:creationId xmlns:p14="http://schemas.microsoft.com/office/powerpoint/2010/main" val="210593247"/>
      </p:ext>
    </p:extLst>
  </p:cSld>
  <p:clrMapOvr>
    <a:masterClrMapping/>
  </p:clrMapOvr>
  <mc:AlternateContent xmlns:mc="http://schemas.openxmlformats.org/markup-compatibility/2006" xmlns:p14="http://schemas.microsoft.com/office/powerpoint/2010/main">
    <mc:Choice Requires="p14">
      <p:transition spd="slow" p14:dur="1200">
        <p14:flip dir="r"/>
      </p:transition>
    </mc:Choice>
    <mc:Fallback xmlns="">
      <p:transition spd="slow">
        <p:fade/>
      </p:transition>
    </mc:Fallback>
  </mc:AlternateContent>
  <mc:AlternateContent xmlns:mc="http://schemas.openxmlformats.org/markup-compatibility/2006" xmlns:p14="http://schemas.microsoft.com/office/powerpoint/2010/main">
    <mc:Choice Requires="p14">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1" fill="hold" nodeType="afterEffect" p14:presetBounceEnd="53333">
                                      <p:stCondLst>
                                        <p:cond delay="0"/>
                                      </p:stCondLst>
                                      <p:childTnLst>
                                        <p:set>
                                          <p:cBhvr>
                                            <p:cTn id="6" dur="1" fill="hold">
                                              <p:stCondLst>
                                                <p:cond delay="0"/>
                                              </p:stCondLst>
                                            </p:cTn>
                                            <p:tgtEl>
                                              <p:spTgt spid="32"/>
                                            </p:tgtEl>
                                            <p:attrNameLst>
                                              <p:attrName>style.visibility</p:attrName>
                                            </p:attrNameLst>
                                          </p:cBhvr>
                                          <p:to>
                                            <p:strVal val="visible"/>
                                          </p:to>
                                        </p:set>
                                        <p:anim calcmode="lin" valueType="num" p14:bounceEnd="53333">
                                          <p:cBhvr additive="base">
                                            <p:cTn id="7" dur="750" fill="hold"/>
                                            <p:tgtEl>
                                              <p:spTgt spid="32"/>
                                            </p:tgtEl>
                                            <p:attrNameLst>
                                              <p:attrName>ppt_x</p:attrName>
                                            </p:attrNameLst>
                                          </p:cBhvr>
                                          <p:tavLst>
                                            <p:tav tm="0">
                                              <p:val>
                                                <p:strVal val="#ppt_x"/>
                                              </p:val>
                                            </p:tav>
                                            <p:tav tm="100000">
                                              <p:val>
                                                <p:strVal val="#ppt_x"/>
                                              </p:val>
                                            </p:tav>
                                          </p:tavLst>
                                        </p:anim>
                                        <p:anim calcmode="lin" valueType="num" p14:bounceEnd="53333">
                                          <p:cBhvr additive="base">
                                            <p:cTn id="8" dur="750" fill="hold"/>
                                            <p:tgtEl>
                                              <p:spTgt spid="32"/>
                                            </p:tgtEl>
                                            <p:attrNameLst>
                                              <p:attrName>ppt_y</p:attrName>
                                            </p:attrNameLst>
                                          </p:cBhvr>
                                          <p:tavLst>
                                            <p:tav tm="0">
                                              <p:val>
                                                <p:strVal val="0-#ppt_h/2"/>
                                              </p:val>
                                            </p:tav>
                                            <p:tav tm="100000">
                                              <p:val>
                                                <p:strVal val="#ppt_y"/>
                                              </p:val>
                                            </p:tav>
                                          </p:tavLst>
                                        </p:anim>
                                      </p:childTnLst>
                                    </p:cTn>
                                  </p:par>
                                </p:childTnLst>
                              </p:cTn>
                            </p:par>
                            <p:par>
                              <p:cTn id="9" fill="hold">
                                <p:stCondLst>
                                  <p:cond delay="750"/>
                                </p:stCondLst>
                                <p:childTnLst>
                                  <p:par>
                                    <p:cTn id="10" presetID="2" presetClass="entr" presetSubtype="1" fill="hold" nodeType="afterEffect" p14:presetBounceEnd="53333">
                                      <p:stCondLst>
                                        <p:cond delay="0"/>
                                      </p:stCondLst>
                                      <p:childTnLst>
                                        <p:set>
                                          <p:cBhvr>
                                            <p:cTn id="11" dur="1" fill="hold">
                                              <p:stCondLst>
                                                <p:cond delay="0"/>
                                              </p:stCondLst>
                                            </p:cTn>
                                            <p:tgtEl>
                                              <p:spTgt spid="35"/>
                                            </p:tgtEl>
                                            <p:attrNameLst>
                                              <p:attrName>style.visibility</p:attrName>
                                            </p:attrNameLst>
                                          </p:cBhvr>
                                          <p:to>
                                            <p:strVal val="visible"/>
                                          </p:to>
                                        </p:set>
                                        <p:anim calcmode="lin" valueType="num" p14:bounceEnd="53333">
                                          <p:cBhvr additive="base">
                                            <p:cTn id="12" dur="750" fill="hold"/>
                                            <p:tgtEl>
                                              <p:spTgt spid="35"/>
                                            </p:tgtEl>
                                            <p:attrNameLst>
                                              <p:attrName>ppt_x</p:attrName>
                                            </p:attrNameLst>
                                          </p:cBhvr>
                                          <p:tavLst>
                                            <p:tav tm="0">
                                              <p:val>
                                                <p:strVal val="#ppt_x"/>
                                              </p:val>
                                            </p:tav>
                                            <p:tav tm="100000">
                                              <p:val>
                                                <p:strVal val="#ppt_x"/>
                                              </p:val>
                                            </p:tav>
                                          </p:tavLst>
                                        </p:anim>
                                        <p:anim calcmode="lin" valueType="num" p14:bounceEnd="53333">
                                          <p:cBhvr additive="base">
                                            <p:cTn id="13" dur="750" fill="hold"/>
                                            <p:tgtEl>
                                              <p:spTgt spid="35"/>
                                            </p:tgtEl>
                                            <p:attrNameLst>
                                              <p:attrName>ppt_y</p:attrName>
                                            </p:attrNameLst>
                                          </p:cBhvr>
                                          <p:tavLst>
                                            <p:tav tm="0">
                                              <p:val>
                                                <p:strVal val="0-#ppt_h/2"/>
                                              </p:val>
                                            </p:tav>
                                            <p:tav tm="100000">
                                              <p:val>
                                                <p:strVal val="#ppt_y"/>
                                              </p:val>
                                            </p:tav>
                                          </p:tavLst>
                                        </p:anim>
                                      </p:childTnLst>
                                    </p:cTn>
                                  </p:par>
                                </p:childTnLst>
                              </p:cTn>
                            </p:par>
                            <p:par>
                              <p:cTn id="14" fill="hold">
                                <p:stCondLst>
                                  <p:cond delay="1500"/>
                                </p:stCondLst>
                                <p:childTnLst>
                                  <p:par>
                                    <p:cTn id="15" presetID="2" presetClass="entr" presetSubtype="1" fill="hold" nodeType="afterEffect" p14:presetBounceEnd="53333">
                                      <p:stCondLst>
                                        <p:cond delay="0"/>
                                      </p:stCondLst>
                                      <p:childTnLst>
                                        <p:set>
                                          <p:cBhvr>
                                            <p:cTn id="16" dur="1" fill="hold">
                                              <p:stCondLst>
                                                <p:cond delay="0"/>
                                              </p:stCondLst>
                                            </p:cTn>
                                            <p:tgtEl>
                                              <p:spTgt spid="38"/>
                                            </p:tgtEl>
                                            <p:attrNameLst>
                                              <p:attrName>style.visibility</p:attrName>
                                            </p:attrNameLst>
                                          </p:cBhvr>
                                          <p:to>
                                            <p:strVal val="visible"/>
                                          </p:to>
                                        </p:set>
                                        <p:anim calcmode="lin" valueType="num" p14:bounceEnd="53333">
                                          <p:cBhvr additive="base">
                                            <p:cTn id="17" dur="750" fill="hold"/>
                                            <p:tgtEl>
                                              <p:spTgt spid="38"/>
                                            </p:tgtEl>
                                            <p:attrNameLst>
                                              <p:attrName>ppt_x</p:attrName>
                                            </p:attrNameLst>
                                          </p:cBhvr>
                                          <p:tavLst>
                                            <p:tav tm="0">
                                              <p:val>
                                                <p:strVal val="#ppt_x"/>
                                              </p:val>
                                            </p:tav>
                                            <p:tav tm="100000">
                                              <p:val>
                                                <p:strVal val="#ppt_x"/>
                                              </p:val>
                                            </p:tav>
                                          </p:tavLst>
                                        </p:anim>
                                        <p:anim calcmode="lin" valueType="num" p14:bounceEnd="53333">
                                          <p:cBhvr additive="base">
                                            <p:cTn id="18" dur="750" fill="hold"/>
                                            <p:tgtEl>
                                              <p:spTgt spid="38"/>
                                            </p:tgtEl>
                                            <p:attrNameLst>
                                              <p:attrName>ppt_y</p:attrName>
                                            </p:attrNameLst>
                                          </p:cBhvr>
                                          <p:tavLst>
                                            <p:tav tm="0">
                                              <p:val>
                                                <p:strVal val="0-#ppt_h/2"/>
                                              </p:val>
                                            </p:tav>
                                            <p:tav tm="100000">
                                              <p:val>
                                                <p:strVal val="#ppt_y"/>
                                              </p:val>
                                            </p:tav>
                                          </p:tavLst>
                                        </p:anim>
                                      </p:childTnLst>
                                    </p:cTn>
                                  </p:par>
                                </p:childTnLst>
                              </p:cTn>
                            </p:par>
                            <p:par>
                              <p:cTn id="19" fill="hold">
                                <p:stCondLst>
                                  <p:cond delay="2250"/>
                                </p:stCondLst>
                                <p:childTnLst>
                                  <p:par>
                                    <p:cTn id="20" presetID="2" presetClass="entr" presetSubtype="1" fill="hold" nodeType="afterEffect" p14:presetBounceEnd="53333">
                                      <p:stCondLst>
                                        <p:cond delay="0"/>
                                      </p:stCondLst>
                                      <p:childTnLst>
                                        <p:set>
                                          <p:cBhvr>
                                            <p:cTn id="21" dur="1" fill="hold">
                                              <p:stCondLst>
                                                <p:cond delay="0"/>
                                              </p:stCondLst>
                                            </p:cTn>
                                            <p:tgtEl>
                                              <p:spTgt spid="44"/>
                                            </p:tgtEl>
                                            <p:attrNameLst>
                                              <p:attrName>style.visibility</p:attrName>
                                            </p:attrNameLst>
                                          </p:cBhvr>
                                          <p:to>
                                            <p:strVal val="visible"/>
                                          </p:to>
                                        </p:set>
                                        <p:anim calcmode="lin" valueType="num" p14:bounceEnd="53333">
                                          <p:cBhvr additive="base">
                                            <p:cTn id="22" dur="750" fill="hold"/>
                                            <p:tgtEl>
                                              <p:spTgt spid="44"/>
                                            </p:tgtEl>
                                            <p:attrNameLst>
                                              <p:attrName>ppt_x</p:attrName>
                                            </p:attrNameLst>
                                          </p:cBhvr>
                                          <p:tavLst>
                                            <p:tav tm="0">
                                              <p:val>
                                                <p:strVal val="#ppt_x"/>
                                              </p:val>
                                            </p:tav>
                                            <p:tav tm="100000">
                                              <p:val>
                                                <p:strVal val="#ppt_x"/>
                                              </p:val>
                                            </p:tav>
                                          </p:tavLst>
                                        </p:anim>
                                        <p:anim calcmode="lin" valueType="num" p14:bounceEnd="53333">
                                          <p:cBhvr additive="base">
                                            <p:cTn id="23" dur="750" fill="hold"/>
                                            <p:tgtEl>
                                              <p:spTgt spid="44"/>
                                            </p:tgtEl>
                                            <p:attrNameLst>
                                              <p:attrName>ppt_y</p:attrName>
                                            </p:attrNameLst>
                                          </p:cBhvr>
                                          <p:tavLst>
                                            <p:tav tm="0">
                                              <p:val>
                                                <p:strVal val="0-#ppt_h/2"/>
                                              </p:val>
                                            </p:tav>
                                            <p:tav tm="100000">
                                              <p:val>
                                                <p:strVal val="#ppt_y"/>
                                              </p:val>
                                            </p:tav>
                                          </p:tavLst>
                                        </p:anim>
                                      </p:childTnLst>
                                    </p:cTn>
                                  </p:par>
                                </p:childTnLst>
                              </p:cTn>
                            </p:par>
                            <p:par>
                              <p:cTn id="24" fill="hold">
                                <p:stCondLst>
                                  <p:cond delay="3000"/>
                                </p:stCondLst>
                                <p:childTnLst>
                                  <p:par>
                                    <p:cTn id="25" presetID="2" presetClass="entr" presetSubtype="1" fill="hold" nodeType="afterEffect" p14:presetBounceEnd="53333">
                                      <p:stCondLst>
                                        <p:cond delay="0"/>
                                      </p:stCondLst>
                                      <p:childTnLst>
                                        <p:set>
                                          <p:cBhvr>
                                            <p:cTn id="26" dur="1" fill="hold">
                                              <p:stCondLst>
                                                <p:cond delay="0"/>
                                              </p:stCondLst>
                                            </p:cTn>
                                            <p:tgtEl>
                                              <p:spTgt spid="47"/>
                                            </p:tgtEl>
                                            <p:attrNameLst>
                                              <p:attrName>style.visibility</p:attrName>
                                            </p:attrNameLst>
                                          </p:cBhvr>
                                          <p:to>
                                            <p:strVal val="visible"/>
                                          </p:to>
                                        </p:set>
                                        <p:anim calcmode="lin" valueType="num" p14:bounceEnd="53333">
                                          <p:cBhvr additive="base">
                                            <p:cTn id="27" dur="750" fill="hold"/>
                                            <p:tgtEl>
                                              <p:spTgt spid="47"/>
                                            </p:tgtEl>
                                            <p:attrNameLst>
                                              <p:attrName>ppt_x</p:attrName>
                                            </p:attrNameLst>
                                          </p:cBhvr>
                                          <p:tavLst>
                                            <p:tav tm="0">
                                              <p:val>
                                                <p:strVal val="#ppt_x"/>
                                              </p:val>
                                            </p:tav>
                                            <p:tav tm="100000">
                                              <p:val>
                                                <p:strVal val="#ppt_x"/>
                                              </p:val>
                                            </p:tav>
                                          </p:tavLst>
                                        </p:anim>
                                        <p:anim calcmode="lin" valueType="num" p14:bounceEnd="53333">
                                          <p:cBhvr additive="base">
                                            <p:cTn id="28" dur="750" fill="hold"/>
                                            <p:tgtEl>
                                              <p:spTgt spid="47"/>
                                            </p:tgtEl>
                                            <p:attrNameLst>
                                              <p:attrName>ppt_y</p:attrName>
                                            </p:attrNameLst>
                                          </p:cBhvr>
                                          <p:tavLst>
                                            <p:tav tm="0">
                                              <p:val>
                                                <p:strVal val="0-#ppt_h/2"/>
                                              </p:val>
                                            </p:tav>
                                            <p:tav tm="100000">
                                              <p:val>
                                                <p:strVal val="#ppt_y"/>
                                              </p:val>
                                            </p:tav>
                                          </p:tavLst>
                                        </p:anim>
                                      </p:childTnLst>
                                    </p:cTn>
                                  </p:par>
                                  <p:par>
                                    <p:cTn id="29" presetID="2" presetClass="entr" presetSubtype="8" fill="hold" grpId="0" nodeType="withEffect">
                                      <p:stCondLst>
                                        <p:cond delay="0"/>
                                      </p:stCondLst>
                                      <p:childTnLst>
                                        <p:set>
                                          <p:cBhvr>
                                            <p:cTn id="30" dur="1" fill="hold">
                                              <p:stCondLst>
                                                <p:cond delay="0"/>
                                              </p:stCondLst>
                                            </p:cTn>
                                            <p:tgtEl>
                                              <p:spTgt spid="50"/>
                                            </p:tgtEl>
                                            <p:attrNameLst>
                                              <p:attrName>style.visibility</p:attrName>
                                            </p:attrNameLst>
                                          </p:cBhvr>
                                          <p:to>
                                            <p:strVal val="visible"/>
                                          </p:to>
                                        </p:set>
                                        <p:anim calcmode="lin" valueType="num">
                                          <p:cBhvr additive="base">
                                            <p:cTn id="31" dur="500" fill="hold"/>
                                            <p:tgtEl>
                                              <p:spTgt spid="50"/>
                                            </p:tgtEl>
                                            <p:attrNameLst>
                                              <p:attrName>ppt_x</p:attrName>
                                            </p:attrNameLst>
                                          </p:cBhvr>
                                          <p:tavLst>
                                            <p:tav tm="0">
                                              <p:val>
                                                <p:strVal val="0-#ppt_w/2"/>
                                              </p:val>
                                            </p:tav>
                                            <p:tav tm="100000">
                                              <p:val>
                                                <p:strVal val="#ppt_x"/>
                                              </p:val>
                                            </p:tav>
                                          </p:tavLst>
                                        </p:anim>
                                        <p:anim calcmode="lin" valueType="num">
                                          <p:cBhvr additive="base">
                                            <p:cTn id="32" dur="500" fill="hold"/>
                                            <p:tgtEl>
                                              <p:spTgt spid="50"/>
                                            </p:tgtEl>
                                            <p:attrNameLst>
                                              <p:attrName>ppt_y</p:attrName>
                                            </p:attrNameLst>
                                          </p:cBhvr>
                                          <p:tavLst>
                                            <p:tav tm="0">
                                              <p:val>
                                                <p:strVal val="#ppt_y"/>
                                              </p:val>
                                            </p:tav>
                                            <p:tav tm="100000">
                                              <p:val>
                                                <p:strVal val="#ppt_y"/>
                                              </p:val>
                                            </p:tav>
                                          </p:tavLst>
                                        </p:anim>
                                      </p:childTnLst>
                                    </p:cTn>
                                  </p:par>
                                  <p:par>
                                    <p:cTn id="33" presetID="2" presetClass="entr" presetSubtype="8" fill="hold" grpId="0" nodeType="withEffect">
                                      <p:stCondLst>
                                        <p:cond delay="0"/>
                                      </p:stCondLst>
                                      <p:childTnLst>
                                        <p:set>
                                          <p:cBhvr>
                                            <p:cTn id="34" dur="1" fill="hold">
                                              <p:stCondLst>
                                                <p:cond delay="0"/>
                                              </p:stCondLst>
                                            </p:cTn>
                                            <p:tgtEl>
                                              <p:spTgt spid="51"/>
                                            </p:tgtEl>
                                            <p:attrNameLst>
                                              <p:attrName>style.visibility</p:attrName>
                                            </p:attrNameLst>
                                          </p:cBhvr>
                                          <p:to>
                                            <p:strVal val="visible"/>
                                          </p:to>
                                        </p:set>
                                        <p:anim calcmode="lin" valueType="num">
                                          <p:cBhvr additive="base">
                                            <p:cTn id="35" dur="500" fill="hold"/>
                                            <p:tgtEl>
                                              <p:spTgt spid="51"/>
                                            </p:tgtEl>
                                            <p:attrNameLst>
                                              <p:attrName>ppt_x</p:attrName>
                                            </p:attrNameLst>
                                          </p:cBhvr>
                                          <p:tavLst>
                                            <p:tav tm="0">
                                              <p:val>
                                                <p:strVal val="0-#ppt_w/2"/>
                                              </p:val>
                                            </p:tav>
                                            <p:tav tm="100000">
                                              <p:val>
                                                <p:strVal val="#ppt_x"/>
                                              </p:val>
                                            </p:tav>
                                          </p:tavLst>
                                        </p:anim>
                                        <p:anim calcmode="lin" valueType="num">
                                          <p:cBhvr additive="base">
                                            <p:cTn id="36" dur="500" fill="hold"/>
                                            <p:tgtEl>
                                              <p:spTgt spid="51"/>
                                            </p:tgtEl>
                                            <p:attrNameLst>
                                              <p:attrName>ppt_y</p:attrName>
                                            </p:attrNameLst>
                                          </p:cBhvr>
                                          <p:tavLst>
                                            <p:tav tm="0">
                                              <p:val>
                                                <p:strVal val="#ppt_y"/>
                                              </p:val>
                                            </p:tav>
                                            <p:tav tm="100000">
                                              <p:val>
                                                <p:strVal val="#ppt_y"/>
                                              </p:val>
                                            </p:tav>
                                          </p:tavLst>
                                        </p:anim>
                                      </p:childTnLst>
                                    </p:cTn>
                                  </p:par>
                                </p:childTnLst>
                              </p:cTn>
                            </p:par>
                            <p:par>
                              <p:cTn id="37" fill="hold">
                                <p:stCondLst>
                                  <p:cond delay="3750"/>
                                </p:stCondLst>
                                <p:childTnLst>
                                  <p:par>
                                    <p:cTn id="38" presetID="42" presetClass="entr" presetSubtype="0" fill="hold" nodeType="afterEffect">
                                      <p:stCondLst>
                                        <p:cond delay="0"/>
                                      </p:stCondLst>
                                      <p:childTnLst>
                                        <p:set>
                                          <p:cBhvr>
                                            <p:cTn id="39" dur="1" fill="hold">
                                              <p:stCondLst>
                                                <p:cond delay="0"/>
                                              </p:stCondLst>
                                            </p:cTn>
                                            <p:tgtEl>
                                              <p:spTgt spid="52"/>
                                            </p:tgtEl>
                                            <p:attrNameLst>
                                              <p:attrName>style.visibility</p:attrName>
                                            </p:attrNameLst>
                                          </p:cBhvr>
                                          <p:to>
                                            <p:strVal val="visible"/>
                                          </p:to>
                                        </p:set>
                                        <p:animEffect transition="in" filter="fade">
                                          <p:cBhvr>
                                            <p:cTn id="40" dur="1000"/>
                                            <p:tgtEl>
                                              <p:spTgt spid="52"/>
                                            </p:tgtEl>
                                          </p:cBhvr>
                                        </p:animEffect>
                                        <p:anim calcmode="lin" valueType="num">
                                          <p:cBhvr>
                                            <p:cTn id="41" dur="1000" fill="hold"/>
                                            <p:tgtEl>
                                              <p:spTgt spid="52"/>
                                            </p:tgtEl>
                                            <p:attrNameLst>
                                              <p:attrName>ppt_x</p:attrName>
                                            </p:attrNameLst>
                                          </p:cBhvr>
                                          <p:tavLst>
                                            <p:tav tm="0">
                                              <p:val>
                                                <p:strVal val="#ppt_x"/>
                                              </p:val>
                                            </p:tav>
                                            <p:tav tm="100000">
                                              <p:val>
                                                <p:strVal val="#ppt_x"/>
                                              </p:val>
                                            </p:tav>
                                          </p:tavLst>
                                        </p:anim>
                                        <p:anim calcmode="lin" valueType="num">
                                          <p:cBhvr>
                                            <p:cTn id="42" dur="1000" fill="hold"/>
                                            <p:tgtEl>
                                              <p:spTgt spid="52"/>
                                            </p:tgtEl>
                                            <p:attrNameLst>
                                              <p:attrName>ppt_y</p:attrName>
                                            </p:attrNameLst>
                                          </p:cBhvr>
                                          <p:tavLst>
                                            <p:tav tm="0">
                                              <p:val>
                                                <p:strVal val="#ppt_y+.1"/>
                                              </p:val>
                                            </p:tav>
                                            <p:tav tm="100000">
                                              <p:val>
                                                <p:strVal val="#ppt_y"/>
                                              </p:val>
                                            </p:tav>
                                          </p:tavLst>
                                        </p:anim>
                                      </p:childTnLst>
                                    </p:cTn>
                                  </p:par>
                                  <p:par>
                                    <p:cTn id="43" presetID="2" presetClass="entr" presetSubtype="8" fill="hold" grpId="0" nodeType="withEffect">
                                      <p:stCondLst>
                                        <p:cond delay="0"/>
                                      </p:stCondLst>
                                      <p:childTnLst>
                                        <p:set>
                                          <p:cBhvr>
                                            <p:cTn id="44" dur="1" fill="hold">
                                              <p:stCondLst>
                                                <p:cond delay="0"/>
                                              </p:stCondLst>
                                            </p:cTn>
                                            <p:tgtEl>
                                              <p:spTgt spid="55"/>
                                            </p:tgtEl>
                                            <p:attrNameLst>
                                              <p:attrName>style.visibility</p:attrName>
                                            </p:attrNameLst>
                                          </p:cBhvr>
                                          <p:to>
                                            <p:strVal val="visible"/>
                                          </p:to>
                                        </p:set>
                                        <p:anim calcmode="lin" valueType="num">
                                          <p:cBhvr additive="base">
                                            <p:cTn id="45" dur="500" fill="hold"/>
                                            <p:tgtEl>
                                              <p:spTgt spid="55"/>
                                            </p:tgtEl>
                                            <p:attrNameLst>
                                              <p:attrName>ppt_x</p:attrName>
                                            </p:attrNameLst>
                                          </p:cBhvr>
                                          <p:tavLst>
                                            <p:tav tm="0">
                                              <p:val>
                                                <p:strVal val="0-#ppt_w/2"/>
                                              </p:val>
                                            </p:tav>
                                            <p:tav tm="100000">
                                              <p:val>
                                                <p:strVal val="#ppt_x"/>
                                              </p:val>
                                            </p:tav>
                                          </p:tavLst>
                                        </p:anim>
                                        <p:anim calcmode="lin" valueType="num">
                                          <p:cBhvr additive="base">
                                            <p:cTn id="46" dur="500" fill="hold"/>
                                            <p:tgtEl>
                                              <p:spTgt spid="55"/>
                                            </p:tgtEl>
                                            <p:attrNameLst>
                                              <p:attrName>ppt_y</p:attrName>
                                            </p:attrNameLst>
                                          </p:cBhvr>
                                          <p:tavLst>
                                            <p:tav tm="0">
                                              <p:val>
                                                <p:strVal val="#ppt_y"/>
                                              </p:val>
                                            </p:tav>
                                            <p:tav tm="100000">
                                              <p:val>
                                                <p:strVal val="#ppt_y"/>
                                              </p:val>
                                            </p:tav>
                                          </p:tavLst>
                                        </p:anim>
                                      </p:childTnLst>
                                    </p:cTn>
                                  </p:par>
                                  <p:par>
                                    <p:cTn id="47" presetID="2" presetClass="entr" presetSubtype="8" fill="hold" grpId="0" nodeType="withEffect">
                                      <p:stCondLst>
                                        <p:cond delay="0"/>
                                      </p:stCondLst>
                                      <p:childTnLst>
                                        <p:set>
                                          <p:cBhvr>
                                            <p:cTn id="48" dur="1" fill="hold">
                                              <p:stCondLst>
                                                <p:cond delay="0"/>
                                              </p:stCondLst>
                                            </p:cTn>
                                            <p:tgtEl>
                                              <p:spTgt spid="56"/>
                                            </p:tgtEl>
                                            <p:attrNameLst>
                                              <p:attrName>style.visibility</p:attrName>
                                            </p:attrNameLst>
                                          </p:cBhvr>
                                          <p:to>
                                            <p:strVal val="visible"/>
                                          </p:to>
                                        </p:set>
                                        <p:anim calcmode="lin" valueType="num">
                                          <p:cBhvr additive="base">
                                            <p:cTn id="49" dur="500" fill="hold"/>
                                            <p:tgtEl>
                                              <p:spTgt spid="56"/>
                                            </p:tgtEl>
                                            <p:attrNameLst>
                                              <p:attrName>ppt_x</p:attrName>
                                            </p:attrNameLst>
                                          </p:cBhvr>
                                          <p:tavLst>
                                            <p:tav tm="0">
                                              <p:val>
                                                <p:strVal val="0-#ppt_w/2"/>
                                              </p:val>
                                            </p:tav>
                                            <p:tav tm="100000">
                                              <p:val>
                                                <p:strVal val="#ppt_x"/>
                                              </p:val>
                                            </p:tav>
                                          </p:tavLst>
                                        </p:anim>
                                        <p:anim calcmode="lin" valueType="num">
                                          <p:cBhvr additive="base">
                                            <p:cTn id="50" dur="500" fill="hold"/>
                                            <p:tgtEl>
                                              <p:spTgt spid="56"/>
                                            </p:tgtEl>
                                            <p:attrNameLst>
                                              <p:attrName>ppt_y</p:attrName>
                                            </p:attrNameLst>
                                          </p:cBhvr>
                                          <p:tavLst>
                                            <p:tav tm="0">
                                              <p:val>
                                                <p:strVal val="#ppt_y"/>
                                              </p:val>
                                            </p:tav>
                                            <p:tav tm="100000">
                                              <p:val>
                                                <p:strVal val="#ppt_y"/>
                                              </p:val>
                                            </p:tav>
                                          </p:tavLst>
                                        </p:anim>
                                      </p:childTnLst>
                                    </p:cTn>
                                  </p:par>
                                </p:childTnLst>
                              </p:cTn>
                            </p:par>
                            <p:par>
                              <p:cTn id="51" fill="hold">
                                <p:stCondLst>
                                  <p:cond delay="4750"/>
                                </p:stCondLst>
                                <p:childTnLst>
                                  <p:par>
                                    <p:cTn id="52" presetID="42" presetClass="entr" presetSubtype="0" fill="hold" nodeType="afterEffect">
                                      <p:stCondLst>
                                        <p:cond delay="0"/>
                                      </p:stCondLst>
                                      <p:childTnLst>
                                        <p:set>
                                          <p:cBhvr>
                                            <p:cTn id="53" dur="1" fill="hold">
                                              <p:stCondLst>
                                                <p:cond delay="0"/>
                                              </p:stCondLst>
                                            </p:cTn>
                                            <p:tgtEl>
                                              <p:spTgt spid="57"/>
                                            </p:tgtEl>
                                            <p:attrNameLst>
                                              <p:attrName>style.visibility</p:attrName>
                                            </p:attrNameLst>
                                          </p:cBhvr>
                                          <p:to>
                                            <p:strVal val="visible"/>
                                          </p:to>
                                        </p:set>
                                        <p:animEffect transition="in" filter="fade">
                                          <p:cBhvr>
                                            <p:cTn id="54" dur="1000"/>
                                            <p:tgtEl>
                                              <p:spTgt spid="57"/>
                                            </p:tgtEl>
                                          </p:cBhvr>
                                        </p:animEffect>
                                        <p:anim calcmode="lin" valueType="num">
                                          <p:cBhvr>
                                            <p:cTn id="55" dur="1000" fill="hold"/>
                                            <p:tgtEl>
                                              <p:spTgt spid="57"/>
                                            </p:tgtEl>
                                            <p:attrNameLst>
                                              <p:attrName>ppt_x</p:attrName>
                                            </p:attrNameLst>
                                          </p:cBhvr>
                                          <p:tavLst>
                                            <p:tav tm="0">
                                              <p:val>
                                                <p:strVal val="#ppt_x"/>
                                              </p:val>
                                            </p:tav>
                                            <p:tav tm="100000">
                                              <p:val>
                                                <p:strVal val="#ppt_x"/>
                                              </p:val>
                                            </p:tav>
                                          </p:tavLst>
                                        </p:anim>
                                        <p:anim calcmode="lin" valueType="num">
                                          <p:cBhvr>
                                            <p:cTn id="56" dur="1000" fill="hold"/>
                                            <p:tgtEl>
                                              <p:spTgt spid="57"/>
                                            </p:tgtEl>
                                            <p:attrNameLst>
                                              <p:attrName>ppt_y</p:attrName>
                                            </p:attrNameLst>
                                          </p:cBhvr>
                                          <p:tavLst>
                                            <p:tav tm="0">
                                              <p:val>
                                                <p:strVal val="#ppt_y+.1"/>
                                              </p:val>
                                            </p:tav>
                                            <p:tav tm="100000">
                                              <p:val>
                                                <p:strVal val="#ppt_y"/>
                                              </p:val>
                                            </p:tav>
                                          </p:tavLst>
                                        </p:anim>
                                      </p:childTnLst>
                                    </p:cTn>
                                  </p:par>
                                  <p:par>
                                    <p:cTn id="57" presetID="2" presetClass="entr" presetSubtype="8" fill="hold" grpId="0" nodeType="withEffect">
                                      <p:stCondLst>
                                        <p:cond delay="0"/>
                                      </p:stCondLst>
                                      <p:childTnLst>
                                        <p:set>
                                          <p:cBhvr>
                                            <p:cTn id="58" dur="1" fill="hold">
                                              <p:stCondLst>
                                                <p:cond delay="0"/>
                                              </p:stCondLst>
                                            </p:cTn>
                                            <p:tgtEl>
                                              <p:spTgt spid="60"/>
                                            </p:tgtEl>
                                            <p:attrNameLst>
                                              <p:attrName>style.visibility</p:attrName>
                                            </p:attrNameLst>
                                          </p:cBhvr>
                                          <p:to>
                                            <p:strVal val="visible"/>
                                          </p:to>
                                        </p:set>
                                        <p:anim calcmode="lin" valueType="num">
                                          <p:cBhvr additive="base">
                                            <p:cTn id="59" dur="500" fill="hold"/>
                                            <p:tgtEl>
                                              <p:spTgt spid="60"/>
                                            </p:tgtEl>
                                            <p:attrNameLst>
                                              <p:attrName>ppt_x</p:attrName>
                                            </p:attrNameLst>
                                          </p:cBhvr>
                                          <p:tavLst>
                                            <p:tav tm="0">
                                              <p:val>
                                                <p:strVal val="0-#ppt_w/2"/>
                                              </p:val>
                                            </p:tav>
                                            <p:tav tm="100000">
                                              <p:val>
                                                <p:strVal val="#ppt_x"/>
                                              </p:val>
                                            </p:tav>
                                          </p:tavLst>
                                        </p:anim>
                                        <p:anim calcmode="lin" valueType="num">
                                          <p:cBhvr additive="base">
                                            <p:cTn id="60" dur="500" fill="hold"/>
                                            <p:tgtEl>
                                              <p:spTgt spid="60"/>
                                            </p:tgtEl>
                                            <p:attrNameLst>
                                              <p:attrName>ppt_y</p:attrName>
                                            </p:attrNameLst>
                                          </p:cBhvr>
                                          <p:tavLst>
                                            <p:tav tm="0">
                                              <p:val>
                                                <p:strVal val="#ppt_y"/>
                                              </p:val>
                                            </p:tav>
                                            <p:tav tm="100000">
                                              <p:val>
                                                <p:strVal val="#ppt_y"/>
                                              </p:val>
                                            </p:tav>
                                          </p:tavLst>
                                        </p:anim>
                                      </p:childTnLst>
                                    </p:cTn>
                                  </p:par>
                                  <p:par>
                                    <p:cTn id="61" presetID="2" presetClass="entr" presetSubtype="8" fill="hold" grpId="0" nodeType="withEffect">
                                      <p:stCondLst>
                                        <p:cond delay="0"/>
                                      </p:stCondLst>
                                      <p:childTnLst>
                                        <p:set>
                                          <p:cBhvr>
                                            <p:cTn id="62" dur="1" fill="hold">
                                              <p:stCondLst>
                                                <p:cond delay="0"/>
                                              </p:stCondLst>
                                            </p:cTn>
                                            <p:tgtEl>
                                              <p:spTgt spid="61"/>
                                            </p:tgtEl>
                                            <p:attrNameLst>
                                              <p:attrName>style.visibility</p:attrName>
                                            </p:attrNameLst>
                                          </p:cBhvr>
                                          <p:to>
                                            <p:strVal val="visible"/>
                                          </p:to>
                                        </p:set>
                                        <p:anim calcmode="lin" valueType="num">
                                          <p:cBhvr additive="base">
                                            <p:cTn id="63" dur="500" fill="hold"/>
                                            <p:tgtEl>
                                              <p:spTgt spid="61"/>
                                            </p:tgtEl>
                                            <p:attrNameLst>
                                              <p:attrName>ppt_x</p:attrName>
                                            </p:attrNameLst>
                                          </p:cBhvr>
                                          <p:tavLst>
                                            <p:tav tm="0">
                                              <p:val>
                                                <p:strVal val="0-#ppt_w/2"/>
                                              </p:val>
                                            </p:tav>
                                            <p:tav tm="100000">
                                              <p:val>
                                                <p:strVal val="#ppt_x"/>
                                              </p:val>
                                            </p:tav>
                                          </p:tavLst>
                                        </p:anim>
                                        <p:anim calcmode="lin" valueType="num">
                                          <p:cBhvr additive="base">
                                            <p:cTn id="64" dur="500" fill="hold"/>
                                            <p:tgtEl>
                                              <p:spTgt spid="61"/>
                                            </p:tgtEl>
                                            <p:attrNameLst>
                                              <p:attrName>ppt_y</p:attrName>
                                            </p:attrNameLst>
                                          </p:cBhvr>
                                          <p:tavLst>
                                            <p:tav tm="0">
                                              <p:val>
                                                <p:strVal val="#ppt_y"/>
                                              </p:val>
                                            </p:tav>
                                            <p:tav tm="100000">
                                              <p:val>
                                                <p:strVal val="#ppt_y"/>
                                              </p:val>
                                            </p:tav>
                                          </p:tavLst>
                                        </p:anim>
                                      </p:childTnLst>
                                    </p:cTn>
                                  </p:par>
                                </p:childTnLst>
                              </p:cTn>
                            </p:par>
                            <p:par>
                              <p:cTn id="65" fill="hold">
                                <p:stCondLst>
                                  <p:cond delay="5750"/>
                                </p:stCondLst>
                                <p:childTnLst>
                                  <p:par>
                                    <p:cTn id="66" presetID="42" presetClass="entr" presetSubtype="0" fill="hold" nodeType="afterEffect">
                                      <p:stCondLst>
                                        <p:cond delay="0"/>
                                      </p:stCondLst>
                                      <p:childTnLst>
                                        <p:set>
                                          <p:cBhvr>
                                            <p:cTn id="67" dur="1" fill="hold">
                                              <p:stCondLst>
                                                <p:cond delay="0"/>
                                              </p:stCondLst>
                                            </p:cTn>
                                            <p:tgtEl>
                                              <p:spTgt spid="62"/>
                                            </p:tgtEl>
                                            <p:attrNameLst>
                                              <p:attrName>style.visibility</p:attrName>
                                            </p:attrNameLst>
                                          </p:cBhvr>
                                          <p:to>
                                            <p:strVal val="visible"/>
                                          </p:to>
                                        </p:set>
                                        <p:animEffect transition="in" filter="fade">
                                          <p:cBhvr>
                                            <p:cTn id="68" dur="1000"/>
                                            <p:tgtEl>
                                              <p:spTgt spid="62"/>
                                            </p:tgtEl>
                                          </p:cBhvr>
                                        </p:animEffect>
                                        <p:anim calcmode="lin" valueType="num">
                                          <p:cBhvr>
                                            <p:cTn id="69" dur="1000" fill="hold"/>
                                            <p:tgtEl>
                                              <p:spTgt spid="62"/>
                                            </p:tgtEl>
                                            <p:attrNameLst>
                                              <p:attrName>ppt_x</p:attrName>
                                            </p:attrNameLst>
                                          </p:cBhvr>
                                          <p:tavLst>
                                            <p:tav tm="0">
                                              <p:val>
                                                <p:strVal val="#ppt_x"/>
                                              </p:val>
                                            </p:tav>
                                            <p:tav tm="100000">
                                              <p:val>
                                                <p:strVal val="#ppt_x"/>
                                              </p:val>
                                            </p:tav>
                                          </p:tavLst>
                                        </p:anim>
                                        <p:anim calcmode="lin" valueType="num">
                                          <p:cBhvr>
                                            <p:cTn id="70" dur="1000" fill="hold"/>
                                            <p:tgtEl>
                                              <p:spTgt spid="62"/>
                                            </p:tgtEl>
                                            <p:attrNameLst>
                                              <p:attrName>ppt_y</p:attrName>
                                            </p:attrNameLst>
                                          </p:cBhvr>
                                          <p:tavLst>
                                            <p:tav tm="0">
                                              <p:val>
                                                <p:strVal val="#ppt_y+.1"/>
                                              </p:val>
                                            </p:tav>
                                            <p:tav tm="100000">
                                              <p:val>
                                                <p:strVal val="#ppt_y"/>
                                              </p:val>
                                            </p:tav>
                                          </p:tavLst>
                                        </p:anim>
                                      </p:childTnLst>
                                    </p:cTn>
                                  </p:par>
                                  <p:par>
                                    <p:cTn id="71" presetID="2" presetClass="entr" presetSubtype="8" fill="hold" grpId="0" nodeType="withEffect">
                                      <p:stCondLst>
                                        <p:cond delay="0"/>
                                      </p:stCondLst>
                                      <p:childTnLst>
                                        <p:set>
                                          <p:cBhvr>
                                            <p:cTn id="72" dur="1" fill="hold">
                                              <p:stCondLst>
                                                <p:cond delay="0"/>
                                              </p:stCondLst>
                                            </p:cTn>
                                            <p:tgtEl>
                                              <p:spTgt spid="70"/>
                                            </p:tgtEl>
                                            <p:attrNameLst>
                                              <p:attrName>style.visibility</p:attrName>
                                            </p:attrNameLst>
                                          </p:cBhvr>
                                          <p:to>
                                            <p:strVal val="visible"/>
                                          </p:to>
                                        </p:set>
                                        <p:anim calcmode="lin" valueType="num">
                                          <p:cBhvr additive="base">
                                            <p:cTn id="73" dur="500" fill="hold"/>
                                            <p:tgtEl>
                                              <p:spTgt spid="70"/>
                                            </p:tgtEl>
                                            <p:attrNameLst>
                                              <p:attrName>ppt_x</p:attrName>
                                            </p:attrNameLst>
                                          </p:cBhvr>
                                          <p:tavLst>
                                            <p:tav tm="0">
                                              <p:val>
                                                <p:strVal val="0-#ppt_w/2"/>
                                              </p:val>
                                            </p:tav>
                                            <p:tav tm="100000">
                                              <p:val>
                                                <p:strVal val="#ppt_x"/>
                                              </p:val>
                                            </p:tav>
                                          </p:tavLst>
                                        </p:anim>
                                        <p:anim calcmode="lin" valueType="num">
                                          <p:cBhvr additive="base">
                                            <p:cTn id="74" dur="500" fill="hold"/>
                                            <p:tgtEl>
                                              <p:spTgt spid="70"/>
                                            </p:tgtEl>
                                            <p:attrNameLst>
                                              <p:attrName>ppt_y</p:attrName>
                                            </p:attrNameLst>
                                          </p:cBhvr>
                                          <p:tavLst>
                                            <p:tav tm="0">
                                              <p:val>
                                                <p:strVal val="#ppt_y"/>
                                              </p:val>
                                            </p:tav>
                                            <p:tav tm="100000">
                                              <p:val>
                                                <p:strVal val="#ppt_y"/>
                                              </p:val>
                                            </p:tav>
                                          </p:tavLst>
                                        </p:anim>
                                      </p:childTnLst>
                                    </p:cTn>
                                  </p:par>
                                  <p:par>
                                    <p:cTn id="75" presetID="2" presetClass="entr" presetSubtype="8" fill="hold" grpId="0" nodeType="withEffect">
                                      <p:stCondLst>
                                        <p:cond delay="0"/>
                                      </p:stCondLst>
                                      <p:childTnLst>
                                        <p:set>
                                          <p:cBhvr>
                                            <p:cTn id="76" dur="1" fill="hold">
                                              <p:stCondLst>
                                                <p:cond delay="0"/>
                                              </p:stCondLst>
                                            </p:cTn>
                                            <p:tgtEl>
                                              <p:spTgt spid="73"/>
                                            </p:tgtEl>
                                            <p:attrNameLst>
                                              <p:attrName>style.visibility</p:attrName>
                                            </p:attrNameLst>
                                          </p:cBhvr>
                                          <p:to>
                                            <p:strVal val="visible"/>
                                          </p:to>
                                        </p:set>
                                        <p:anim calcmode="lin" valueType="num">
                                          <p:cBhvr additive="base">
                                            <p:cTn id="77" dur="500" fill="hold"/>
                                            <p:tgtEl>
                                              <p:spTgt spid="73"/>
                                            </p:tgtEl>
                                            <p:attrNameLst>
                                              <p:attrName>ppt_x</p:attrName>
                                            </p:attrNameLst>
                                          </p:cBhvr>
                                          <p:tavLst>
                                            <p:tav tm="0">
                                              <p:val>
                                                <p:strVal val="0-#ppt_w/2"/>
                                              </p:val>
                                            </p:tav>
                                            <p:tav tm="100000">
                                              <p:val>
                                                <p:strVal val="#ppt_x"/>
                                              </p:val>
                                            </p:tav>
                                          </p:tavLst>
                                        </p:anim>
                                        <p:anim calcmode="lin" valueType="num">
                                          <p:cBhvr additive="base">
                                            <p:cTn id="78" dur="500" fill="hold"/>
                                            <p:tgtEl>
                                              <p:spTgt spid="73"/>
                                            </p:tgtEl>
                                            <p:attrNameLst>
                                              <p:attrName>ppt_y</p:attrName>
                                            </p:attrNameLst>
                                          </p:cBhvr>
                                          <p:tavLst>
                                            <p:tav tm="0">
                                              <p:val>
                                                <p:strVal val="#ppt_y"/>
                                              </p:val>
                                            </p:tav>
                                            <p:tav tm="100000">
                                              <p:val>
                                                <p:strVal val="#ppt_y"/>
                                              </p:val>
                                            </p:tav>
                                          </p:tavLst>
                                        </p:anim>
                                      </p:childTnLst>
                                    </p:cTn>
                                  </p:par>
                                </p:childTnLst>
                              </p:cTn>
                            </p:par>
                            <p:par>
                              <p:cTn id="79" fill="hold">
                                <p:stCondLst>
                                  <p:cond delay="6750"/>
                                </p:stCondLst>
                                <p:childTnLst>
                                  <p:par>
                                    <p:cTn id="80" presetID="42" presetClass="entr" presetSubtype="0" fill="hold" nodeType="afterEffect">
                                      <p:stCondLst>
                                        <p:cond delay="0"/>
                                      </p:stCondLst>
                                      <p:childTnLst>
                                        <p:set>
                                          <p:cBhvr>
                                            <p:cTn id="81" dur="1" fill="hold">
                                              <p:stCondLst>
                                                <p:cond delay="0"/>
                                              </p:stCondLst>
                                            </p:cTn>
                                            <p:tgtEl>
                                              <p:spTgt spid="74"/>
                                            </p:tgtEl>
                                            <p:attrNameLst>
                                              <p:attrName>style.visibility</p:attrName>
                                            </p:attrNameLst>
                                          </p:cBhvr>
                                          <p:to>
                                            <p:strVal val="visible"/>
                                          </p:to>
                                        </p:set>
                                        <p:animEffect transition="in" filter="fade">
                                          <p:cBhvr>
                                            <p:cTn id="82" dur="1000"/>
                                            <p:tgtEl>
                                              <p:spTgt spid="74"/>
                                            </p:tgtEl>
                                          </p:cBhvr>
                                        </p:animEffect>
                                        <p:anim calcmode="lin" valueType="num">
                                          <p:cBhvr>
                                            <p:cTn id="83" dur="1000" fill="hold"/>
                                            <p:tgtEl>
                                              <p:spTgt spid="74"/>
                                            </p:tgtEl>
                                            <p:attrNameLst>
                                              <p:attrName>ppt_x</p:attrName>
                                            </p:attrNameLst>
                                          </p:cBhvr>
                                          <p:tavLst>
                                            <p:tav tm="0">
                                              <p:val>
                                                <p:strVal val="#ppt_x"/>
                                              </p:val>
                                            </p:tav>
                                            <p:tav tm="100000">
                                              <p:val>
                                                <p:strVal val="#ppt_x"/>
                                              </p:val>
                                            </p:tav>
                                          </p:tavLst>
                                        </p:anim>
                                        <p:anim calcmode="lin" valueType="num">
                                          <p:cBhvr>
                                            <p:cTn id="84" dur="1000" fill="hold"/>
                                            <p:tgtEl>
                                              <p:spTgt spid="74"/>
                                            </p:tgtEl>
                                            <p:attrNameLst>
                                              <p:attrName>ppt_y</p:attrName>
                                            </p:attrNameLst>
                                          </p:cBhvr>
                                          <p:tavLst>
                                            <p:tav tm="0">
                                              <p:val>
                                                <p:strVal val="#ppt_y+.1"/>
                                              </p:val>
                                            </p:tav>
                                            <p:tav tm="100000">
                                              <p:val>
                                                <p:strVal val="#ppt_y"/>
                                              </p:val>
                                            </p:tav>
                                          </p:tavLst>
                                        </p:anim>
                                      </p:childTnLst>
                                    </p:cTn>
                                  </p:par>
                                  <p:par>
                                    <p:cTn id="85" presetID="2" presetClass="entr" presetSubtype="8" fill="hold" grpId="0" nodeType="withEffect">
                                      <p:stCondLst>
                                        <p:cond delay="0"/>
                                      </p:stCondLst>
                                      <p:childTnLst>
                                        <p:set>
                                          <p:cBhvr>
                                            <p:cTn id="86" dur="1" fill="hold">
                                              <p:stCondLst>
                                                <p:cond delay="0"/>
                                              </p:stCondLst>
                                            </p:cTn>
                                            <p:tgtEl>
                                              <p:spTgt spid="77"/>
                                            </p:tgtEl>
                                            <p:attrNameLst>
                                              <p:attrName>style.visibility</p:attrName>
                                            </p:attrNameLst>
                                          </p:cBhvr>
                                          <p:to>
                                            <p:strVal val="visible"/>
                                          </p:to>
                                        </p:set>
                                        <p:anim calcmode="lin" valueType="num">
                                          <p:cBhvr additive="base">
                                            <p:cTn id="87" dur="500" fill="hold"/>
                                            <p:tgtEl>
                                              <p:spTgt spid="77"/>
                                            </p:tgtEl>
                                            <p:attrNameLst>
                                              <p:attrName>ppt_x</p:attrName>
                                            </p:attrNameLst>
                                          </p:cBhvr>
                                          <p:tavLst>
                                            <p:tav tm="0">
                                              <p:val>
                                                <p:strVal val="0-#ppt_w/2"/>
                                              </p:val>
                                            </p:tav>
                                            <p:tav tm="100000">
                                              <p:val>
                                                <p:strVal val="#ppt_x"/>
                                              </p:val>
                                            </p:tav>
                                          </p:tavLst>
                                        </p:anim>
                                        <p:anim calcmode="lin" valueType="num">
                                          <p:cBhvr additive="base">
                                            <p:cTn id="88" dur="500" fill="hold"/>
                                            <p:tgtEl>
                                              <p:spTgt spid="77"/>
                                            </p:tgtEl>
                                            <p:attrNameLst>
                                              <p:attrName>ppt_y</p:attrName>
                                            </p:attrNameLst>
                                          </p:cBhvr>
                                          <p:tavLst>
                                            <p:tav tm="0">
                                              <p:val>
                                                <p:strVal val="#ppt_y"/>
                                              </p:val>
                                            </p:tav>
                                            <p:tav tm="100000">
                                              <p:val>
                                                <p:strVal val="#ppt_y"/>
                                              </p:val>
                                            </p:tav>
                                          </p:tavLst>
                                        </p:anim>
                                      </p:childTnLst>
                                    </p:cTn>
                                  </p:par>
                                  <p:par>
                                    <p:cTn id="89" presetID="2" presetClass="entr" presetSubtype="8" fill="hold" grpId="0" nodeType="withEffect">
                                      <p:stCondLst>
                                        <p:cond delay="0"/>
                                      </p:stCondLst>
                                      <p:childTnLst>
                                        <p:set>
                                          <p:cBhvr>
                                            <p:cTn id="90" dur="1" fill="hold">
                                              <p:stCondLst>
                                                <p:cond delay="0"/>
                                              </p:stCondLst>
                                            </p:cTn>
                                            <p:tgtEl>
                                              <p:spTgt spid="78"/>
                                            </p:tgtEl>
                                            <p:attrNameLst>
                                              <p:attrName>style.visibility</p:attrName>
                                            </p:attrNameLst>
                                          </p:cBhvr>
                                          <p:to>
                                            <p:strVal val="visible"/>
                                          </p:to>
                                        </p:set>
                                        <p:anim calcmode="lin" valueType="num">
                                          <p:cBhvr additive="base">
                                            <p:cTn id="91" dur="500" fill="hold"/>
                                            <p:tgtEl>
                                              <p:spTgt spid="78"/>
                                            </p:tgtEl>
                                            <p:attrNameLst>
                                              <p:attrName>ppt_x</p:attrName>
                                            </p:attrNameLst>
                                          </p:cBhvr>
                                          <p:tavLst>
                                            <p:tav tm="0">
                                              <p:val>
                                                <p:strVal val="0-#ppt_w/2"/>
                                              </p:val>
                                            </p:tav>
                                            <p:tav tm="100000">
                                              <p:val>
                                                <p:strVal val="#ppt_x"/>
                                              </p:val>
                                            </p:tav>
                                          </p:tavLst>
                                        </p:anim>
                                        <p:anim calcmode="lin" valueType="num">
                                          <p:cBhvr additive="base">
                                            <p:cTn id="92" dur="500" fill="hold"/>
                                            <p:tgtEl>
                                              <p:spTgt spid="78"/>
                                            </p:tgtEl>
                                            <p:attrNameLst>
                                              <p:attrName>ppt_y</p:attrName>
                                            </p:attrNameLst>
                                          </p:cBhvr>
                                          <p:tavLst>
                                            <p:tav tm="0">
                                              <p:val>
                                                <p:strVal val="#ppt_y"/>
                                              </p:val>
                                            </p:tav>
                                            <p:tav tm="100000">
                                              <p:val>
                                                <p:strVal val="#ppt_y"/>
                                              </p:val>
                                            </p:tav>
                                          </p:tavLst>
                                        </p:anim>
                                      </p:childTnLst>
                                    </p:cTn>
                                  </p:par>
                                </p:childTnLst>
                              </p:cTn>
                            </p:par>
                            <p:par>
                              <p:cTn id="93" fill="hold">
                                <p:stCondLst>
                                  <p:cond delay="7750"/>
                                </p:stCondLst>
                                <p:childTnLst>
                                  <p:par>
                                    <p:cTn id="94" presetID="42" presetClass="entr" presetSubtype="0" fill="hold" nodeType="afterEffect">
                                      <p:stCondLst>
                                        <p:cond delay="0"/>
                                      </p:stCondLst>
                                      <p:childTnLst>
                                        <p:set>
                                          <p:cBhvr>
                                            <p:cTn id="95" dur="1" fill="hold">
                                              <p:stCondLst>
                                                <p:cond delay="0"/>
                                              </p:stCondLst>
                                            </p:cTn>
                                            <p:tgtEl>
                                              <p:spTgt spid="79"/>
                                            </p:tgtEl>
                                            <p:attrNameLst>
                                              <p:attrName>style.visibility</p:attrName>
                                            </p:attrNameLst>
                                          </p:cBhvr>
                                          <p:to>
                                            <p:strVal val="visible"/>
                                          </p:to>
                                        </p:set>
                                        <p:animEffect transition="in" filter="fade">
                                          <p:cBhvr>
                                            <p:cTn id="96" dur="1000"/>
                                            <p:tgtEl>
                                              <p:spTgt spid="79"/>
                                            </p:tgtEl>
                                          </p:cBhvr>
                                        </p:animEffect>
                                        <p:anim calcmode="lin" valueType="num">
                                          <p:cBhvr>
                                            <p:cTn id="97" dur="1000" fill="hold"/>
                                            <p:tgtEl>
                                              <p:spTgt spid="79"/>
                                            </p:tgtEl>
                                            <p:attrNameLst>
                                              <p:attrName>ppt_x</p:attrName>
                                            </p:attrNameLst>
                                          </p:cBhvr>
                                          <p:tavLst>
                                            <p:tav tm="0">
                                              <p:val>
                                                <p:strVal val="#ppt_x"/>
                                              </p:val>
                                            </p:tav>
                                            <p:tav tm="100000">
                                              <p:val>
                                                <p:strVal val="#ppt_x"/>
                                              </p:val>
                                            </p:tav>
                                          </p:tavLst>
                                        </p:anim>
                                        <p:anim calcmode="lin" valueType="num">
                                          <p:cBhvr>
                                            <p:cTn id="98" dur="1000" fill="hold"/>
                                            <p:tgtEl>
                                              <p:spTgt spid="79"/>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0" grpId="0"/>
          <p:bldP spid="51" grpId="0"/>
          <p:bldP spid="55" grpId="0"/>
          <p:bldP spid="56" grpId="0"/>
          <p:bldP spid="60" grpId="0"/>
          <p:bldP spid="61" grpId="0"/>
          <p:bldP spid="70" grpId="0"/>
          <p:bldP spid="73" grpId="0"/>
          <p:bldP spid="77" grpId="0"/>
          <p:bldP spid="78" grpId="0"/>
        </p:bldLst>
      </p:timing>
    </mc:Choice>
    <mc:Fallback xmlns="">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1" fill="hold" nodeType="afterEffect">
                                      <p:stCondLst>
                                        <p:cond delay="0"/>
                                      </p:stCondLst>
                                      <p:childTnLst>
                                        <p:set>
                                          <p:cBhvr>
                                            <p:cTn id="6" dur="1" fill="hold">
                                              <p:stCondLst>
                                                <p:cond delay="0"/>
                                              </p:stCondLst>
                                            </p:cTn>
                                            <p:tgtEl>
                                              <p:spTgt spid="32"/>
                                            </p:tgtEl>
                                            <p:attrNameLst>
                                              <p:attrName>style.visibility</p:attrName>
                                            </p:attrNameLst>
                                          </p:cBhvr>
                                          <p:to>
                                            <p:strVal val="visible"/>
                                          </p:to>
                                        </p:set>
                                        <p:anim calcmode="lin" valueType="num">
                                          <p:cBhvr additive="base">
                                            <p:cTn id="7" dur="750" fill="hold"/>
                                            <p:tgtEl>
                                              <p:spTgt spid="32"/>
                                            </p:tgtEl>
                                            <p:attrNameLst>
                                              <p:attrName>ppt_x</p:attrName>
                                            </p:attrNameLst>
                                          </p:cBhvr>
                                          <p:tavLst>
                                            <p:tav tm="0">
                                              <p:val>
                                                <p:strVal val="#ppt_x"/>
                                              </p:val>
                                            </p:tav>
                                            <p:tav tm="100000">
                                              <p:val>
                                                <p:strVal val="#ppt_x"/>
                                              </p:val>
                                            </p:tav>
                                          </p:tavLst>
                                        </p:anim>
                                        <p:anim calcmode="lin" valueType="num">
                                          <p:cBhvr additive="base">
                                            <p:cTn id="8" dur="750" fill="hold"/>
                                            <p:tgtEl>
                                              <p:spTgt spid="32"/>
                                            </p:tgtEl>
                                            <p:attrNameLst>
                                              <p:attrName>ppt_y</p:attrName>
                                            </p:attrNameLst>
                                          </p:cBhvr>
                                          <p:tavLst>
                                            <p:tav tm="0">
                                              <p:val>
                                                <p:strVal val="0-#ppt_h/2"/>
                                              </p:val>
                                            </p:tav>
                                            <p:tav tm="100000">
                                              <p:val>
                                                <p:strVal val="#ppt_y"/>
                                              </p:val>
                                            </p:tav>
                                          </p:tavLst>
                                        </p:anim>
                                      </p:childTnLst>
                                    </p:cTn>
                                  </p:par>
                                </p:childTnLst>
                              </p:cTn>
                            </p:par>
                            <p:par>
                              <p:cTn id="9" fill="hold">
                                <p:stCondLst>
                                  <p:cond delay="750"/>
                                </p:stCondLst>
                                <p:childTnLst>
                                  <p:par>
                                    <p:cTn id="10" presetID="2" presetClass="entr" presetSubtype="1" fill="hold" nodeType="afterEffect">
                                      <p:stCondLst>
                                        <p:cond delay="0"/>
                                      </p:stCondLst>
                                      <p:childTnLst>
                                        <p:set>
                                          <p:cBhvr>
                                            <p:cTn id="11" dur="1" fill="hold">
                                              <p:stCondLst>
                                                <p:cond delay="0"/>
                                              </p:stCondLst>
                                            </p:cTn>
                                            <p:tgtEl>
                                              <p:spTgt spid="35"/>
                                            </p:tgtEl>
                                            <p:attrNameLst>
                                              <p:attrName>style.visibility</p:attrName>
                                            </p:attrNameLst>
                                          </p:cBhvr>
                                          <p:to>
                                            <p:strVal val="visible"/>
                                          </p:to>
                                        </p:set>
                                        <p:anim calcmode="lin" valueType="num">
                                          <p:cBhvr additive="base">
                                            <p:cTn id="12" dur="750" fill="hold"/>
                                            <p:tgtEl>
                                              <p:spTgt spid="35"/>
                                            </p:tgtEl>
                                            <p:attrNameLst>
                                              <p:attrName>ppt_x</p:attrName>
                                            </p:attrNameLst>
                                          </p:cBhvr>
                                          <p:tavLst>
                                            <p:tav tm="0">
                                              <p:val>
                                                <p:strVal val="#ppt_x"/>
                                              </p:val>
                                            </p:tav>
                                            <p:tav tm="100000">
                                              <p:val>
                                                <p:strVal val="#ppt_x"/>
                                              </p:val>
                                            </p:tav>
                                          </p:tavLst>
                                        </p:anim>
                                        <p:anim calcmode="lin" valueType="num">
                                          <p:cBhvr additive="base">
                                            <p:cTn id="13" dur="750" fill="hold"/>
                                            <p:tgtEl>
                                              <p:spTgt spid="35"/>
                                            </p:tgtEl>
                                            <p:attrNameLst>
                                              <p:attrName>ppt_y</p:attrName>
                                            </p:attrNameLst>
                                          </p:cBhvr>
                                          <p:tavLst>
                                            <p:tav tm="0">
                                              <p:val>
                                                <p:strVal val="0-#ppt_h/2"/>
                                              </p:val>
                                            </p:tav>
                                            <p:tav tm="100000">
                                              <p:val>
                                                <p:strVal val="#ppt_y"/>
                                              </p:val>
                                            </p:tav>
                                          </p:tavLst>
                                        </p:anim>
                                      </p:childTnLst>
                                    </p:cTn>
                                  </p:par>
                                </p:childTnLst>
                              </p:cTn>
                            </p:par>
                            <p:par>
                              <p:cTn id="14" fill="hold">
                                <p:stCondLst>
                                  <p:cond delay="1500"/>
                                </p:stCondLst>
                                <p:childTnLst>
                                  <p:par>
                                    <p:cTn id="15" presetID="2" presetClass="entr" presetSubtype="1" fill="hold" nodeType="afterEffect">
                                      <p:stCondLst>
                                        <p:cond delay="0"/>
                                      </p:stCondLst>
                                      <p:childTnLst>
                                        <p:set>
                                          <p:cBhvr>
                                            <p:cTn id="16" dur="1" fill="hold">
                                              <p:stCondLst>
                                                <p:cond delay="0"/>
                                              </p:stCondLst>
                                            </p:cTn>
                                            <p:tgtEl>
                                              <p:spTgt spid="38"/>
                                            </p:tgtEl>
                                            <p:attrNameLst>
                                              <p:attrName>style.visibility</p:attrName>
                                            </p:attrNameLst>
                                          </p:cBhvr>
                                          <p:to>
                                            <p:strVal val="visible"/>
                                          </p:to>
                                        </p:set>
                                        <p:anim calcmode="lin" valueType="num">
                                          <p:cBhvr additive="base">
                                            <p:cTn id="17" dur="750" fill="hold"/>
                                            <p:tgtEl>
                                              <p:spTgt spid="38"/>
                                            </p:tgtEl>
                                            <p:attrNameLst>
                                              <p:attrName>ppt_x</p:attrName>
                                            </p:attrNameLst>
                                          </p:cBhvr>
                                          <p:tavLst>
                                            <p:tav tm="0">
                                              <p:val>
                                                <p:strVal val="#ppt_x"/>
                                              </p:val>
                                            </p:tav>
                                            <p:tav tm="100000">
                                              <p:val>
                                                <p:strVal val="#ppt_x"/>
                                              </p:val>
                                            </p:tav>
                                          </p:tavLst>
                                        </p:anim>
                                        <p:anim calcmode="lin" valueType="num">
                                          <p:cBhvr additive="base">
                                            <p:cTn id="18" dur="750" fill="hold"/>
                                            <p:tgtEl>
                                              <p:spTgt spid="38"/>
                                            </p:tgtEl>
                                            <p:attrNameLst>
                                              <p:attrName>ppt_y</p:attrName>
                                            </p:attrNameLst>
                                          </p:cBhvr>
                                          <p:tavLst>
                                            <p:tav tm="0">
                                              <p:val>
                                                <p:strVal val="0-#ppt_h/2"/>
                                              </p:val>
                                            </p:tav>
                                            <p:tav tm="100000">
                                              <p:val>
                                                <p:strVal val="#ppt_y"/>
                                              </p:val>
                                            </p:tav>
                                          </p:tavLst>
                                        </p:anim>
                                      </p:childTnLst>
                                    </p:cTn>
                                  </p:par>
                                </p:childTnLst>
                              </p:cTn>
                            </p:par>
                            <p:par>
                              <p:cTn id="19" fill="hold">
                                <p:stCondLst>
                                  <p:cond delay="2250"/>
                                </p:stCondLst>
                                <p:childTnLst>
                                  <p:par>
                                    <p:cTn id="20" presetID="2" presetClass="entr" presetSubtype="1" fill="hold" nodeType="afterEffect">
                                      <p:stCondLst>
                                        <p:cond delay="0"/>
                                      </p:stCondLst>
                                      <p:childTnLst>
                                        <p:set>
                                          <p:cBhvr>
                                            <p:cTn id="21" dur="1" fill="hold">
                                              <p:stCondLst>
                                                <p:cond delay="0"/>
                                              </p:stCondLst>
                                            </p:cTn>
                                            <p:tgtEl>
                                              <p:spTgt spid="44"/>
                                            </p:tgtEl>
                                            <p:attrNameLst>
                                              <p:attrName>style.visibility</p:attrName>
                                            </p:attrNameLst>
                                          </p:cBhvr>
                                          <p:to>
                                            <p:strVal val="visible"/>
                                          </p:to>
                                        </p:set>
                                        <p:anim calcmode="lin" valueType="num">
                                          <p:cBhvr additive="base">
                                            <p:cTn id="22" dur="750" fill="hold"/>
                                            <p:tgtEl>
                                              <p:spTgt spid="44"/>
                                            </p:tgtEl>
                                            <p:attrNameLst>
                                              <p:attrName>ppt_x</p:attrName>
                                            </p:attrNameLst>
                                          </p:cBhvr>
                                          <p:tavLst>
                                            <p:tav tm="0">
                                              <p:val>
                                                <p:strVal val="#ppt_x"/>
                                              </p:val>
                                            </p:tav>
                                            <p:tav tm="100000">
                                              <p:val>
                                                <p:strVal val="#ppt_x"/>
                                              </p:val>
                                            </p:tav>
                                          </p:tavLst>
                                        </p:anim>
                                        <p:anim calcmode="lin" valueType="num">
                                          <p:cBhvr additive="base">
                                            <p:cTn id="23" dur="750" fill="hold"/>
                                            <p:tgtEl>
                                              <p:spTgt spid="44"/>
                                            </p:tgtEl>
                                            <p:attrNameLst>
                                              <p:attrName>ppt_y</p:attrName>
                                            </p:attrNameLst>
                                          </p:cBhvr>
                                          <p:tavLst>
                                            <p:tav tm="0">
                                              <p:val>
                                                <p:strVal val="0-#ppt_h/2"/>
                                              </p:val>
                                            </p:tav>
                                            <p:tav tm="100000">
                                              <p:val>
                                                <p:strVal val="#ppt_y"/>
                                              </p:val>
                                            </p:tav>
                                          </p:tavLst>
                                        </p:anim>
                                      </p:childTnLst>
                                    </p:cTn>
                                  </p:par>
                                </p:childTnLst>
                              </p:cTn>
                            </p:par>
                            <p:par>
                              <p:cTn id="24" fill="hold">
                                <p:stCondLst>
                                  <p:cond delay="3000"/>
                                </p:stCondLst>
                                <p:childTnLst>
                                  <p:par>
                                    <p:cTn id="25" presetID="2" presetClass="entr" presetSubtype="1" fill="hold" nodeType="afterEffect">
                                      <p:stCondLst>
                                        <p:cond delay="0"/>
                                      </p:stCondLst>
                                      <p:childTnLst>
                                        <p:set>
                                          <p:cBhvr>
                                            <p:cTn id="26" dur="1" fill="hold">
                                              <p:stCondLst>
                                                <p:cond delay="0"/>
                                              </p:stCondLst>
                                            </p:cTn>
                                            <p:tgtEl>
                                              <p:spTgt spid="47"/>
                                            </p:tgtEl>
                                            <p:attrNameLst>
                                              <p:attrName>style.visibility</p:attrName>
                                            </p:attrNameLst>
                                          </p:cBhvr>
                                          <p:to>
                                            <p:strVal val="visible"/>
                                          </p:to>
                                        </p:set>
                                        <p:anim calcmode="lin" valueType="num">
                                          <p:cBhvr additive="base">
                                            <p:cTn id="27" dur="750" fill="hold"/>
                                            <p:tgtEl>
                                              <p:spTgt spid="47"/>
                                            </p:tgtEl>
                                            <p:attrNameLst>
                                              <p:attrName>ppt_x</p:attrName>
                                            </p:attrNameLst>
                                          </p:cBhvr>
                                          <p:tavLst>
                                            <p:tav tm="0">
                                              <p:val>
                                                <p:strVal val="#ppt_x"/>
                                              </p:val>
                                            </p:tav>
                                            <p:tav tm="100000">
                                              <p:val>
                                                <p:strVal val="#ppt_x"/>
                                              </p:val>
                                            </p:tav>
                                          </p:tavLst>
                                        </p:anim>
                                        <p:anim calcmode="lin" valueType="num">
                                          <p:cBhvr additive="base">
                                            <p:cTn id="28" dur="750" fill="hold"/>
                                            <p:tgtEl>
                                              <p:spTgt spid="47"/>
                                            </p:tgtEl>
                                            <p:attrNameLst>
                                              <p:attrName>ppt_y</p:attrName>
                                            </p:attrNameLst>
                                          </p:cBhvr>
                                          <p:tavLst>
                                            <p:tav tm="0">
                                              <p:val>
                                                <p:strVal val="0-#ppt_h/2"/>
                                              </p:val>
                                            </p:tav>
                                            <p:tav tm="100000">
                                              <p:val>
                                                <p:strVal val="#ppt_y"/>
                                              </p:val>
                                            </p:tav>
                                          </p:tavLst>
                                        </p:anim>
                                      </p:childTnLst>
                                    </p:cTn>
                                  </p:par>
                                  <p:par>
                                    <p:cTn id="29" presetID="2" presetClass="entr" presetSubtype="8" fill="hold" grpId="0" nodeType="withEffect">
                                      <p:stCondLst>
                                        <p:cond delay="0"/>
                                      </p:stCondLst>
                                      <p:childTnLst>
                                        <p:set>
                                          <p:cBhvr>
                                            <p:cTn id="30" dur="1" fill="hold">
                                              <p:stCondLst>
                                                <p:cond delay="0"/>
                                              </p:stCondLst>
                                            </p:cTn>
                                            <p:tgtEl>
                                              <p:spTgt spid="50"/>
                                            </p:tgtEl>
                                            <p:attrNameLst>
                                              <p:attrName>style.visibility</p:attrName>
                                            </p:attrNameLst>
                                          </p:cBhvr>
                                          <p:to>
                                            <p:strVal val="visible"/>
                                          </p:to>
                                        </p:set>
                                        <p:anim calcmode="lin" valueType="num">
                                          <p:cBhvr additive="base">
                                            <p:cTn id="31" dur="500" fill="hold"/>
                                            <p:tgtEl>
                                              <p:spTgt spid="50"/>
                                            </p:tgtEl>
                                            <p:attrNameLst>
                                              <p:attrName>ppt_x</p:attrName>
                                            </p:attrNameLst>
                                          </p:cBhvr>
                                          <p:tavLst>
                                            <p:tav tm="0">
                                              <p:val>
                                                <p:strVal val="0-#ppt_w/2"/>
                                              </p:val>
                                            </p:tav>
                                            <p:tav tm="100000">
                                              <p:val>
                                                <p:strVal val="#ppt_x"/>
                                              </p:val>
                                            </p:tav>
                                          </p:tavLst>
                                        </p:anim>
                                        <p:anim calcmode="lin" valueType="num">
                                          <p:cBhvr additive="base">
                                            <p:cTn id="32" dur="500" fill="hold"/>
                                            <p:tgtEl>
                                              <p:spTgt spid="50"/>
                                            </p:tgtEl>
                                            <p:attrNameLst>
                                              <p:attrName>ppt_y</p:attrName>
                                            </p:attrNameLst>
                                          </p:cBhvr>
                                          <p:tavLst>
                                            <p:tav tm="0">
                                              <p:val>
                                                <p:strVal val="#ppt_y"/>
                                              </p:val>
                                            </p:tav>
                                            <p:tav tm="100000">
                                              <p:val>
                                                <p:strVal val="#ppt_y"/>
                                              </p:val>
                                            </p:tav>
                                          </p:tavLst>
                                        </p:anim>
                                      </p:childTnLst>
                                    </p:cTn>
                                  </p:par>
                                  <p:par>
                                    <p:cTn id="33" presetID="2" presetClass="entr" presetSubtype="8" fill="hold" grpId="0" nodeType="withEffect">
                                      <p:stCondLst>
                                        <p:cond delay="0"/>
                                      </p:stCondLst>
                                      <p:childTnLst>
                                        <p:set>
                                          <p:cBhvr>
                                            <p:cTn id="34" dur="1" fill="hold">
                                              <p:stCondLst>
                                                <p:cond delay="0"/>
                                              </p:stCondLst>
                                            </p:cTn>
                                            <p:tgtEl>
                                              <p:spTgt spid="51"/>
                                            </p:tgtEl>
                                            <p:attrNameLst>
                                              <p:attrName>style.visibility</p:attrName>
                                            </p:attrNameLst>
                                          </p:cBhvr>
                                          <p:to>
                                            <p:strVal val="visible"/>
                                          </p:to>
                                        </p:set>
                                        <p:anim calcmode="lin" valueType="num">
                                          <p:cBhvr additive="base">
                                            <p:cTn id="35" dur="500" fill="hold"/>
                                            <p:tgtEl>
                                              <p:spTgt spid="51"/>
                                            </p:tgtEl>
                                            <p:attrNameLst>
                                              <p:attrName>ppt_x</p:attrName>
                                            </p:attrNameLst>
                                          </p:cBhvr>
                                          <p:tavLst>
                                            <p:tav tm="0">
                                              <p:val>
                                                <p:strVal val="0-#ppt_w/2"/>
                                              </p:val>
                                            </p:tav>
                                            <p:tav tm="100000">
                                              <p:val>
                                                <p:strVal val="#ppt_x"/>
                                              </p:val>
                                            </p:tav>
                                          </p:tavLst>
                                        </p:anim>
                                        <p:anim calcmode="lin" valueType="num">
                                          <p:cBhvr additive="base">
                                            <p:cTn id="36" dur="500" fill="hold"/>
                                            <p:tgtEl>
                                              <p:spTgt spid="51"/>
                                            </p:tgtEl>
                                            <p:attrNameLst>
                                              <p:attrName>ppt_y</p:attrName>
                                            </p:attrNameLst>
                                          </p:cBhvr>
                                          <p:tavLst>
                                            <p:tav tm="0">
                                              <p:val>
                                                <p:strVal val="#ppt_y"/>
                                              </p:val>
                                            </p:tav>
                                            <p:tav tm="100000">
                                              <p:val>
                                                <p:strVal val="#ppt_y"/>
                                              </p:val>
                                            </p:tav>
                                          </p:tavLst>
                                        </p:anim>
                                      </p:childTnLst>
                                    </p:cTn>
                                  </p:par>
                                </p:childTnLst>
                              </p:cTn>
                            </p:par>
                            <p:par>
                              <p:cTn id="37" fill="hold">
                                <p:stCondLst>
                                  <p:cond delay="3750"/>
                                </p:stCondLst>
                                <p:childTnLst>
                                  <p:par>
                                    <p:cTn id="38" presetID="42" presetClass="entr" presetSubtype="0" fill="hold" nodeType="afterEffect">
                                      <p:stCondLst>
                                        <p:cond delay="0"/>
                                      </p:stCondLst>
                                      <p:childTnLst>
                                        <p:set>
                                          <p:cBhvr>
                                            <p:cTn id="39" dur="1" fill="hold">
                                              <p:stCondLst>
                                                <p:cond delay="0"/>
                                              </p:stCondLst>
                                            </p:cTn>
                                            <p:tgtEl>
                                              <p:spTgt spid="52"/>
                                            </p:tgtEl>
                                            <p:attrNameLst>
                                              <p:attrName>style.visibility</p:attrName>
                                            </p:attrNameLst>
                                          </p:cBhvr>
                                          <p:to>
                                            <p:strVal val="visible"/>
                                          </p:to>
                                        </p:set>
                                        <p:animEffect transition="in" filter="fade">
                                          <p:cBhvr>
                                            <p:cTn id="40" dur="1000"/>
                                            <p:tgtEl>
                                              <p:spTgt spid="52"/>
                                            </p:tgtEl>
                                          </p:cBhvr>
                                        </p:animEffect>
                                        <p:anim calcmode="lin" valueType="num">
                                          <p:cBhvr>
                                            <p:cTn id="41" dur="1000" fill="hold"/>
                                            <p:tgtEl>
                                              <p:spTgt spid="52"/>
                                            </p:tgtEl>
                                            <p:attrNameLst>
                                              <p:attrName>ppt_x</p:attrName>
                                            </p:attrNameLst>
                                          </p:cBhvr>
                                          <p:tavLst>
                                            <p:tav tm="0">
                                              <p:val>
                                                <p:strVal val="#ppt_x"/>
                                              </p:val>
                                            </p:tav>
                                            <p:tav tm="100000">
                                              <p:val>
                                                <p:strVal val="#ppt_x"/>
                                              </p:val>
                                            </p:tav>
                                          </p:tavLst>
                                        </p:anim>
                                        <p:anim calcmode="lin" valueType="num">
                                          <p:cBhvr>
                                            <p:cTn id="42" dur="1000" fill="hold"/>
                                            <p:tgtEl>
                                              <p:spTgt spid="52"/>
                                            </p:tgtEl>
                                            <p:attrNameLst>
                                              <p:attrName>ppt_y</p:attrName>
                                            </p:attrNameLst>
                                          </p:cBhvr>
                                          <p:tavLst>
                                            <p:tav tm="0">
                                              <p:val>
                                                <p:strVal val="#ppt_y+.1"/>
                                              </p:val>
                                            </p:tav>
                                            <p:tav tm="100000">
                                              <p:val>
                                                <p:strVal val="#ppt_y"/>
                                              </p:val>
                                            </p:tav>
                                          </p:tavLst>
                                        </p:anim>
                                      </p:childTnLst>
                                    </p:cTn>
                                  </p:par>
                                  <p:par>
                                    <p:cTn id="43" presetID="2" presetClass="entr" presetSubtype="8" fill="hold" grpId="0" nodeType="withEffect">
                                      <p:stCondLst>
                                        <p:cond delay="0"/>
                                      </p:stCondLst>
                                      <p:childTnLst>
                                        <p:set>
                                          <p:cBhvr>
                                            <p:cTn id="44" dur="1" fill="hold">
                                              <p:stCondLst>
                                                <p:cond delay="0"/>
                                              </p:stCondLst>
                                            </p:cTn>
                                            <p:tgtEl>
                                              <p:spTgt spid="55"/>
                                            </p:tgtEl>
                                            <p:attrNameLst>
                                              <p:attrName>style.visibility</p:attrName>
                                            </p:attrNameLst>
                                          </p:cBhvr>
                                          <p:to>
                                            <p:strVal val="visible"/>
                                          </p:to>
                                        </p:set>
                                        <p:anim calcmode="lin" valueType="num">
                                          <p:cBhvr additive="base">
                                            <p:cTn id="45" dur="500" fill="hold"/>
                                            <p:tgtEl>
                                              <p:spTgt spid="55"/>
                                            </p:tgtEl>
                                            <p:attrNameLst>
                                              <p:attrName>ppt_x</p:attrName>
                                            </p:attrNameLst>
                                          </p:cBhvr>
                                          <p:tavLst>
                                            <p:tav tm="0">
                                              <p:val>
                                                <p:strVal val="0-#ppt_w/2"/>
                                              </p:val>
                                            </p:tav>
                                            <p:tav tm="100000">
                                              <p:val>
                                                <p:strVal val="#ppt_x"/>
                                              </p:val>
                                            </p:tav>
                                          </p:tavLst>
                                        </p:anim>
                                        <p:anim calcmode="lin" valueType="num">
                                          <p:cBhvr additive="base">
                                            <p:cTn id="46" dur="500" fill="hold"/>
                                            <p:tgtEl>
                                              <p:spTgt spid="55"/>
                                            </p:tgtEl>
                                            <p:attrNameLst>
                                              <p:attrName>ppt_y</p:attrName>
                                            </p:attrNameLst>
                                          </p:cBhvr>
                                          <p:tavLst>
                                            <p:tav tm="0">
                                              <p:val>
                                                <p:strVal val="#ppt_y"/>
                                              </p:val>
                                            </p:tav>
                                            <p:tav tm="100000">
                                              <p:val>
                                                <p:strVal val="#ppt_y"/>
                                              </p:val>
                                            </p:tav>
                                          </p:tavLst>
                                        </p:anim>
                                      </p:childTnLst>
                                    </p:cTn>
                                  </p:par>
                                  <p:par>
                                    <p:cTn id="47" presetID="2" presetClass="entr" presetSubtype="8" fill="hold" grpId="0" nodeType="withEffect">
                                      <p:stCondLst>
                                        <p:cond delay="0"/>
                                      </p:stCondLst>
                                      <p:childTnLst>
                                        <p:set>
                                          <p:cBhvr>
                                            <p:cTn id="48" dur="1" fill="hold">
                                              <p:stCondLst>
                                                <p:cond delay="0"/>
                                              </p:stCondLst>
                                            </p:cTn>
                                            <p:tgtEl>
                                              <p:spTgt spid="56"/>
                                            </p:tgtEl>
                                            <p:attrNameLst>
                                              <p:attrName>style.visibility</p:attrName>
                                            </p:attrNameLst>
                                          </p:cBhvr>
                                          <p:to>
                                            <p:strVal val="visible"/>
                                          </p:to>
                                        </p:set>
                                        <p:anim calcmode="lin" valueType="num">
                                          <p:cBhvr additive="base">
                                            <p:cTn id="49" dur="500" fill="hold"/>
                                            <p:tgtEl>
                                              <p:spTgt spid="56"/>
                                            </p:tgtEl>
                                            <p:attrNameLst>
                                              <p:attrName>ppt_x</p:attrName>
                                            </p:attrNameLst>
                                          </p:cBhvr>
                                          <p:tavLst>
                                            <p:tav tm="0">
                                              <p:val>
                                                <p:strVal val="0-#ppt_w/2"/>
                                              </p:val>
                                            </p:tav>
                                            <p:tav tm="100000">
                                              <p:val>
                                                <p:strVal val="#ppt_x"/>
                                              </p:val>
                                            </p:tav>
                                          </p:tavLst>
                                        </p:anim>
                                        <p:anim calcmode="lin" valueType="num">
                                          <p:cBhvr additive="base">
                                            <p:cTn id="50" dur="500" fill="hold"/>
                                            <p:tgtEl>
                                              <p:spTgt spid="56"/>
                                            </p:tgtEl>
                                            <p:attrNameLst>
                                              <p:attrName>ppt_y</p:attrName>
                                            </p:attrNameLst>
                                          </p:cBhvr>
                                          <p:tavLst>
                                            <p:tav tm="0">
                                              <p:val>
                                                <p:strVal val="#ppt_y"/>
                                              </p:val>
                                            </p:tav>
                                            <p:tav tm="100000">
                                              <p:val>
                                                <p:strVal val="#ppt_y"/>
                                              </p:val>
                                            </p:tav>
                                          </p:tavLst>
                                        </p:anim>
                                      </p:childTnLst>
                                    </p:cTn>
                                  </p:par>
                                </p:childTnLst>
                              </p:cTn>
                            </p:par>
                            <p:par>
                              <p:cTn id="51" fill="hold">
                                <p:stCondLst>
                                  <p:cond delay="4750"/>
                                </p:stCondLst>
                                <p:childTnLst>
                                  <p:par>
                                    <p:cTn id="52" presetID="42" presetClass="entr" presetSubtype="0" fill="hold" nodeType="afterEffect">
                                      <p:stCondLst>
                                        <p:cond delay="0"/>
                                      </p:stCondLst>
                                      <p:childTnLst>
                                        <p:set>
                                          <p:cBhvr>
                                            <p:cTn id="53" dur="1" fill="hold">
                                              <p:stCondLst>
                                                <p:cond delay="0"/>
                                              </p:stCondLst>
                                            </p:cTn>
                                            <p:tgtEl>
                                              <p:spTgt spid="57"/>
                                            </p:tgtEl>
                                            <p:attrNameLst>
                                              <p:attrName>style.visibility</p:attrName>
                                            </p:attrNameLst>
                                          </p:cBhvr>
                                          <p:to>
                                            <p:strVal val="visible"/>
                                          </p:to>
                                        </p:set>
                                        <p:animEffect transition="in" filter="fade">
                                          <p:cBhvr>
                                            <p:cTn id="54" dur="1000"/>
                                            <p:tgtEl>
                                              <p:spTgt spid="57"/>
                                            </p:tgtEl>
                                          </p:cBhvr>
                                        </p:animEffect>
                                        <p:anim calcmode="lin" valueType="num">
                                          <p:cBhvr>
                                            <p:cTn id="55" dur="1000" fill="hold"/>
                                            <p:tgtEl>
                                              <p:spTgt spid="57"/>
                                            </p:tgtEl>
                                            <p:attrNameLst>
                                              <p:attrName>ppt_x</p:attrName>
                                            </p:attrNameLst>
                                          </p:cBhvr>
                                          <p:tavLst>
                                            <p:tav tm="0">
                                              <p:val>
                                                <p:strVal val="#ppt_x"/>
                                              </p:val>
                                            </p:tav>
                                            <p:tav tm="100000">
                                              <p:val>
                                                <p:strVal val="#ppt_x"/>
                                              </p:val>
                                            </p:tav>
                                          </p:tavLst>
                                        </p:anim>
                                        <p:anim calcmode="lin" valueType="num">
                                          <p:cBhvr>
                                            <p:cTn id="56" dur="1000" fill="hold"/>
                                            <p:tgtEl>
                                              <p:spTgt spid="57"/>
                                            </p:tgtEl>
                                            <p:attrNameLst>
                                              <p:attrName>ppt_y</p:attrName>
                                            </p:attrNameLst>
                                          </p:cBhvr>
                                          <p:tavLst>
                                            <p:tav tm="0">
                                              <p:val>
                                                <p:strVal val="#ppt_y+.1"/>
                                              </p:val>
                                            </p:tav>
                                            <p:tav tm="100000">
                                              <p:val>
                                                <p:strVal val="#ppt_y"/>
                                              </p:val>
                                            </p:tav>
                                          </p:tavLst>
                                        </p:anim>
                                      </p:childTnLst>
                                    </p:cTn>
                                  </p:par>
                                  <p:par>
                                    <p:cTn id="57" presetID="2" presetClass="entr" presetSubtype="8" fill="hold" grpId="0" nodeType="withEffect">
                                      <p:stCondLst>
                                        <p:cond delay="0"/>
                                      </p:stCondLst>
                                      <p:childTnLst>
                                        <p:set>
                                          <p:cBhvr>
                                            <p:cTn id="58" dur="1" fill="hold">
                                              <p:stCondLst>
                                                <p:cond delay="0"/>
                                              </p:stCondLst>
                                            </p:cTn>
                                            <p:tgtEl>
                                              <p:spTgt spid="60"/>
                                            </p:tgtEl>
                                            <p:attrNameLst>
                                              <p:attrName>style.visibility</p:attrName>
                                            </p:attrNameLst>
                                          </p:cBhvr>
                                          <p:to>
                                            <p:strVal val="visible"/>
                                          </p:to>
                                        </p:set>
                                        <p:anim calcmode="lin" valueType="num">
                                          <p:cBhvr additive="base">
                                            <p:cTn id="59" dur="500" fill="hold"/>
                                            <p:tgtEl>
                                              <p:spTgt spid="60"/>
                                            </p:tgtEl>
                                            <p:attrNameLst>
                                              <p:attrName>ppt_x</p:attrName>
                                            </p:attrNameLst>
                                          </p:cBhvr>
                                          <p:tavLst>
                                            <p:tav tm="0">
                                              <p:val>
                                                <p:strVal val="0-#ppt_w/2"/>
                                              </p:val>
                                            </p:tav>
                                            <p:tav tm="100000">
                                              <p:val>
                                                <p:strVal val="#ppt_x"/>
                                              </p:val>
                                            </p:tav>
                                          </p:tavLst>
                                        </p:anim>
                                        <p:anim calcmode="lin" valueType="num">
                                          <p:cBhvr additive="base">
                                            <p:cTn id="60" dur="500" fill="hold"/>
                                            <p:tgtEl>
                                              <p:spTgt spid="60"/>
                                            </p:tgtEl>
                                            <p:attrNameLst>
                                              <p:attrName>ppt_y</p:attrName>
                                            </p:attrNameLst>
                                          </p:cBhvr>
                                          <p:tavLst>
                                            <p:tav tm="0">
                                              <p:val>
                                                <p:strVal val="#ppt_y"/>
                                              </p:val>
                                            </p:tav>
                                            <p:tav tm="100000">
                                              <p:val>
                                                <p:strVal val="#ppt_y"/>
                                              </p:val>
                                            </p:tav>
                                          </p:tavLst>
                                        </p:anim>
                                      </p:childTnLst>
                                    </p:cTn>
                                  </p:par>
                                  <p:par>
                                    <p:cTn id="61" presetID="2" presetClass="entr" presetSubtype="8" fill="hold" grpId="0" nodeType="withEffect">
                                      <p:stCondLst>
                                        <p:cond delay="0"/>
                                      </p:stCondLst>
                                      <p:childTnLst>
                                        <p:set>
                                          <p:cBhvr>
                                            <p:cTn id="62" dur="1" fill="hold">
                                              <p:stCondLst>
                                                <p:cond delay="0"/>
                                              </p:stCondLst>
                                            </p:cTn>
                                            <p:tgtEl>
                                              <p:spTgt spid="61"/>
                                            </p:tgtEl>
                                            <p:attrNameLst>
                                              <p:attrName>style.visibility</p:attrName>
                                            </p:attrNameLst>
                                          </p:cBhvr>
                                          <p:to>
                                            <p:strVal val="visible"/>
                                          </p:to>
                                        </p:set>
                                        <p:anim calcmode="lin" valueType="num">
                                          <p:cBhvr additive="base">
                                            <p:cTn id="63" dur="500" fill="hold"/>
                                            <p:tgtEl>
                                              <p:spTgt spid="61"/>
                                            </p:tgtEl>
                                            <p:attrNameLst>
                                              <p:attrName>ppt_x</p:attrName>
                                            </p:attrNameLst>
                                          </p:cBhvr>
                                          <p:tavLst>
                                            <p:tav tm="0">
                                              <p:val>
                                                <p:strVal val="0-#ppt_w/2"/>
                                              </p:val>
                                            </p:tav>
                                            <p:tav tm="100000">
                                              <p:val>
                                                <p:strVal val="#ppt_x"/>
                                              </p:val>
                                            </p:tav>
                                          </p:tavLst>
                                        </p:anim>
                                        <p:anim calcmode="lin" valueType="num">
                                          <p:cBhvr additive="base">
                                            <p:cTn id="64" dur="500" fill="hold"/>
                                            <p:tgtEl>
                                              <p:spTgt spid="61"/>
                                            </p:tgtEl>
                                            <p:attrNameLst>
                                              <p:attrName>ppt_y</p:attrName>
                                            </p:attrNameLst>
                                          </p:cBhvr>
                                          <p:tavLst>
                                            <p:tav tm="0">
                                              <p:val>
                                                <p:strVal val="#ppt_y"/>
                                              </p:val>
                                            </p:tav>
                                            <p:tav tm="100000">
                                              <p:val>
                                                <p:strVal val="#ppt_y"/>
                                              </p:val>
                                            </p:tav>
                                          </p:tavLst>
                                        </p:anim>
                                      </p:childTnLst>
                                    </p:cTn>
                                  </p:par>
                                </p:childTnLst>
                              </p:cTn>
                            </p:par>
                            <p:par>
                              <p:cTn id="65" fill="hold">
                                <p:stCondLst>
                                  <p:cond delay="5750"/>
                                </p:stCondLst>
                                <p:childTnLst>
                                  <p:par>
                                    <p:cTn id="66" presetID="42" presetClass="entr" presetSubtype="0" fill="hold" nodeType="afterEffect">
                                      <p:stCondLst>
                                        <p:cond delay="0"/>
                                      </p:stCondLst>
                                      <p:childTnLst>
                                        <p:set>
                                          <p:cBhvr>
                                            <p:cTn id="67" dur="1" fill="hold">
                                              <p:stCondLst>
                                                <p:cond delay="0"/>
                                              </p:stCondLst>
                                            </p:cTn>
                                            <p:tgtEl>
                                              <p:spTgt spid="62"/>
                                            </p:tgtEl>
                                            <p:attrNameLst>
                                              <p:attrName>style.visibility</p:attrName>
                                            </p:attrNameLst>
                                          </p:cBhvr>
                                          <p:to>
                                            <p:strVal val="visible"/>
                                          </p:to>
                                        </p:set>
                                        <p:animEffect transition="in" filter="fade">
                                          <p:cBhvr>
                                            <p:cTn id="68" dur="1000"/>
                                            <p:tgtEl>
                                              <p:spTgt spid="62"/>
                                            </p:tgtEl>
                                          </p:cBhvr>
                                        </p:animEffect>
                                        <p:anim calcmode="lin" valueType="num">
                                          <p:cBhvr>
                                            <p:cTn id="69" dur="1000" fill="hold"/>
                                            <p:tgtEl>
                                              <p:spTgt spid="62"/>
                                            </p:tgtEl>
                                            <p:attrNameLst>
                                              <p:attrName>ppt_x</p:attrName>
                                            </p:attrNameLst>
                                          </p:cBhvr>
                                          <p:tavLst>
                                            <p:tav tm="0">
                                              <p:val>
                                                <p:strVal val="#ppt_x"/>
                                              </p:val>
                                            </p:tav>
                                            <p:tav tm="100000">
                                              <p:val>
                                                <p:strVal val="#ppt_x"/>
                                              </p:val>
                                            </p:tav>
                                          </p:tavLst>
                                        </p:anim>
                                        <p:anim calcmode="lin" valueType="num">
                                          <p:cBhvr>
                                            <p:cTn id="70" dur="1000" fill="hold"/>
                                            <p:tgtEl>
                                              <p:spTgt spid="62"/>
                                            </p:tgtEl>
                                            <p:attrNameLst>
                                              <p:attrName>ppt_y</p:attrName>
                                            </p:attrNameLst>
                                          </p:cBhvr>
                                          <p:tavLst>
                                            <p:tav tm="0">
                                              <p:val>
                                                <p:strVal val="#ppt_y+.1"/>
                                              </p:val>
                                            </p:tav>
                                            <p:tav tm="100000">
                                              <p:val>
                                                <p:strVal val="#ppt_y"/>
                                              </p:val>
                                            </p:tav>
                                          </p:tavLst>
                                        </p:anim>
                                      </p:childTnLst>
                                    </p:cTn>
                                  </p:par>
                                  <p:par>
                                    <p:cTn id="71" presetID="2" presetClass="entr" presetSubtype="8" fill="hold" grpId="0" nodeType="withEffect">
                                      <p:stCondLst>
                                        <p:cond delay="0"/>
                                      </p:stCondLst>
                                      <p:childTnLst>
                                        <p:set>
                                          <p:cBhvr>
                                            <p:cTn id="72" dur="1" fill="hold">
                                              <p:stCondLst>
                                                <p:cond delay="0"/>
                                              </p:stCondLst>
                                            </p:cTn>
                                            <p:tgtEl>
                                              <p:spTgt spid="70"/>
                                            </p:tgtEl>
                                            <p:attrNameLst>
                                              <p:attrName>style.visibility</p:attrName>
                                            </p:attrNameLst>
                                          </p:cBhvr>
                                          <p:to>
                                            <p:strVal val="visible"/>
                                          </p:to>
                                        </p:set>
                                        <p:anim calcmode="lin" valueType="num">
                                          <p:cBhvr additive="base">
                                            <p:cTn id="73" dur="500" fill="hold"/>
                                            <p:tgtEl>
                                              <p:spTgt spid="70"/>
                                            </p:tgtEl>
                                            <p:attrNameLst>
                                              <p:attrName>ppt_x</p:attrName>
                                            </p:attrNameLst>
                                          </p:cBhvr>
                                          <p:tavLst>
                                            <p:tav tm="0">
                                              <p:val>
                                                <p:strVal val="0-#ppt_w/2"/>
                                              </p:val>
                                            </p:tav>
                                            <p:tav tm="100000">
                                              <p:val>
                                                <p:strVal val="#ppt_x"/>
                                              </p:val>
                                            </p:tav>
                                          </p:tavLst>
                                        </p:anim>
                                        <p:anim calcmode="lin" valueType="num">
                                          <p:cBhvr additive="base">
                                            <p:cTn id="74" dur="500" fill="hold"/>
                                            <p:tgtEl>
                                              <p:spTgt spid="70"/>
                                            </p:tgtEl>
                                            <p:attrNameLst>
                                              <p:attrName>ppt_y</p:attrName>
                                            </p:attrNameLst>
                                          </p:cBhvr>
                                          <p:tavLst>
                                            <p:tav tm="0">
                                              <p:val>
                                                <p:strVal val="#ppt_y"/>
                                              </p:val>
                                            </p:tav>
                                            <p:tav tm="100000">
                                              <p:val>
                                                <p:strVal val="#ppt_y"/>
                                              </p:val>
                                            </p:tav>
                                          </p:tavLst>
                                        </p:anim>
                                      </p:childTnLst>
                                    </p:cTn>
                                  </p:par>
                                  <p:par>
                                    <p:cTn id="75" presetID="2" presetClass="entr" presetSubtype="8" fill="hold" grpId="0" nodeType="withEffect">
                                      <p:stCondLst>
                                        <p:cond delay="0"/>
                                      </p:stCondLst>
                                      <p:childTnLst>
                                        <p:set>
                                          <p:cBhvr>
                                            <p:cTn id="76" dur="1" fill="hold">
                                              <p:stCondLst>
                                                <p:cond delay="0"/>
                                              </p:stCondLst>
                                            </p:cTn>
                                            <p:tgtEl>
                                              <p:spTgt spid="73"/>
                                            </p:tgtEl>
                                            <p:attrNameLst>
                                              <p:attrName>style.visibility</p:attrName>
                                            </p:attrNameLst>
                                          </p:cBhvr>
                                          <p:to>
                                            <p:strVal val="visible"/>
                                          </p:to>
                                        </p:set>
                                        <p:anim calcmode="lin" valueType="num">
                                          <p:cBhvr additive="base">
                                            <p:cTn id="77" dur="500" fill="hold"/>
                                            <p:tgtEl>
                                              <p:spTgt spid="73"/>
                                            </p:tgtEl>
                                            <p:attrNameLst>
                                              <p:attrName>ppt_x</p:attrName>
                                            </p:attrNameLst>
                                          </p:cBhvr>
                                          <p:tavLst>
                                            <p:tav tm="0">
                                              <p:val>
                                                <p:strVal val="0-#ppt_w/2"/>
                                              </p:val>
                                            </p:tav>
                                            <p:tav tm="100000">
                                              <p:val>
                                                <p:strVal val="#ppt_x"/>
                                              </p:val>
                                            </p:tav>
                                          </p:tavLst>
                                        </p:anim>
                                        <p:anim calcmode="lin" valueType="num">
                                          <p:cBhvr additive="base">
                                            <p:cTn id="78" dur="500" fill="hold"/>
                                            <p:tgtEl>
                                              <p:spTgt spid="73"/>
                                            </p:tgtEl>
                                            <p:attrNameLst>
                                              <p:attrName>ppt_y</p:attrName>
                                            </p:attrNameLst>
                                          </p:cBhvr>
                                          <p:tavLst>
                                            <p:tav tm="0">
                                              <p:val>
                                                <p:strVal val="#ppt_y"/>
                                              </p:val>
                                            </p:tav>
                                            <p:tav tm="100000">
                                              <p:val>
                                                <p:strVal val="#ppt_y"/>
                                              </p:val>
                                            </p:tav>
                                          </p:tavLst>
                                        </p:anim>
                                      </p:childTnLst>
                                    </p:cTn>
                                  </p:par>
                                </p:childTnLst>
                              </p:cTn>
                            </p:par>
                            <p:par>
                              <p:cTn id="79" fill="hold">
                                <p:stCondLst>
                                  <p:cond delay="6750"/>
                                </p:stCondLst>
                                <p:childTnLst>
                                  <p:par>
                                    <p:cTn id="80" presetID="42" presetClass="entr" presetSubtype="0" fill="hold" nodeType="afterEffect">
                                      <p:stCondLst>
                                        <p:cond delay="0"/>
                                      </p:stCondLst>
                                      <p:childTnLst>
                                        <p:set>
                                          <p:cBhvr>
                                            <p:cTn id="81" dur="1" fill="hold">
                                              <p:stCondLst>
                                                <p:cond delay="0"/>
                                              </p:stCondLst>
                                            </p:cTn>
                                            <p:tgtEl>
                                              <p:spTgt spid="74"/>
                                            </p:tgtEl>
                                            <p:attrNameLst>
                                              <p:attrName>style.visibility</p:attrName>
                                            </p:attrNameLst>
                                          </p:cBhvr>
                                          <p:to>
                                            <p:strVal val="visible"/>
                                          </p:to>
                                        </p:set>
                                        <p:animEffect transition="in" filter="fade">
                                          <p:cBhvr>
                                            <p:cTn id="82" dur="1000"/>
                                            <p:tgtEl>
                                              <p:spTgt spid="74"/>
                                            </p:tgtEl>
                                          </p:cBhvr>
                                        </p:animEffect>
                                        <p:anim calcmode="lin" valueType="num">
                                          <p:cBhvr>
                                            <p:cTn id="83" dur="1000" fill="hold"/>
                                            <p:tgtEl>
                                              <p:spTgt spid="74"/>
                                            </p:tgtEl>
                                            <p:attrNameLst>
                                              <p:attrName>ppt_x</p:attrName>
                                            </p:attrNameLst>
                                          </p:cBhvr>
                                          <p:tavLst>
                                            <p:tav tm="0">
                                              <p:val>
                                                <p:strVal val="#ppt_x"/>
                                              </p:val>
                                            </p:tav>
                                            <p:tav tm="100000">
                                              <p:val>
                                                <p:strVal val="#ppt_x"/>
                                              </p:val>
                                            </p:tav>
                                          </p:tavLst>
                                        </p:anim>
                                        <p:anim calcmode="lin" valueType="num">
                                          <p:cBhvr>
                                            <p:cTn id="84" dur="1000" fill="hold"/>
                                            <p:tgtEl>
                                              <p:spTgt spid="74"/>
                                            </p:tgtEl>
                                            <p:attrNameLst>
                                              <p:attrName>ppt_y</p:attrName>
                                            </p:attrNameLst>
                                          </p:cBhvr>
                                          <p:tavLst>
                                            <p:tav tm="0">
                                              <p:val>
                                                <p:strVal val="#ppt_y+.1"/>
                                              </p:val>
                                            </p:tav>
                                            <p:tav tm="100000">
                                              <p:val>
                                                <p:strVal val="#ppt_y"/>
                                              </p:val>
                                            </p:tav>
                                          </p:tavLst>
                                        </p:anim>
                                      </p:childTnLst>
                                    </p:cTn>
                                  </p:par>
                                  <p:par>
                                    <p:cTn id="85" presetID="2" presetClass="entr" presetSubtype="8" fill="hold" grpId="0" nodeType="withEffect">
                                      <p:stCondLst>
                                        <p:cond delay="0"/>
                                      </p:stCondLst>
                                      <p:childTnLst>
                                        <p:set>
                                          <p:cBhvr>
                                            <p:cTn id="86" dur="1" fill="hold">
                                              <p:stCondLst>
                                                <p:cond delay="0"/>
                                              </p:stCondLst>
                                            </p:cTn>
                                            <p:tgtEl>
                                              <p:spTgt spid="77"/>
                                            </p:tgtEl>
                                            <p:attrNameLst>
                                              <p:attrName>style.visibility</p:attrName>
                                            </p:attrNameLst>
                                          </p:cBhvr>
                                          <p:to>
                                            <p:strVal val="visible"/>
                                          </p:to>
                                        </p:set>
                                        <p:anim calcmode="lin" valueType="num">
                                          <p:cBhvr additive="base">
                                            <p:cTn id="87" dur="500" fill="hold"/>
                                            <p:tgtEl>
                                              <p:spTgt spid="77"/>
                                            </p:tgtEl>
                                            <p:attrNameLst>
                                              <p:attrName>ppt_x</p:attrName>
                                            </p:attrNameLst>
                                          </p:cBhvr>
                                          <p:tavLst>
                                            <p:tav tm="0">
                                              <p:val>
                                                <p:strVal val="0-#ppt_w/2"/>
                                              </p:val>
                                            </p:tav>
                                            <p:tav tm="100000">
                                              <p:val>
                                                <p:strVal val="#ppt_x"/>
                                              </p:val>
                                            </p:tav>
                                          </p:tavLst>
                                        </p:anim>
                                        <p:anim calcmode="lin" valueType="num">
                                          <p:cBhvr additive="base">
                                            <p:cTn id="88" dur="500" fill="hold"/>
                                            <p:tgtEl>
                                              <p:spTgt spid="77"/>
                                            </p:tgtEl>
                                            <p:attrNameLst>
                                              <p:attrName>ppt_y</p:attrName>
                                            </p:attrNameLst>
                                          </p:cBhvr>
                                          <p:tavLst>
                                            <p:tav tm="0">
                                              <p:val>
                                                <p:strVal val="#ppt_y"/>
                                              </p:val>
                                            </p:tav>
                                            <p:tav tm="100000">
                                              <p:val>
                                                <p:strVal val="#ppt_y"/>
                                              </p:val>
                                            </p:tav>
                                          </p:tavLst>
                                        </p:anim>
                                      </p:childTnLst>
                                    </p:cTn>
                                  </p:par>
                                  <p:par>
                                    <p:cTn id="89" presetID="2" presetClass="entr" presetSubtype="8" fill="hold" grpId="0" nodeType="withEffect">
                                      <p:stCondLst>
                                        <p:cond delay="0"/>
                                      </p:stCondLst>
                                      <p:childTnLst>
                                        <p:set>
                                          <p:cBhvr>
                                            <p:cTn id="90" dur="1" fill="hold">
                                              <p:stCondLst>
                                                <p:cond delay="0"/>
                                              </p:stCondLst>
                                            </p:cTn>
                                            <p:tgtEl>
                                              <p:spTgt spid="78"/>
                                            </p:tgtEl>
                                            <p:attrNameLst>
                                              <p:attrName>style.visibility</p:attrName>
                                            </p:attrNameLst>
                                          </p:cBhvr>
                                          <p:to>
                                            <p:strVal val="visible"/>
                                          </p:to>
                                        </p:set>
                                        <p:anim calcmode="lin" valueType="num">
                                          <p:cBhvr additive="base">
                                            <p:cTn id="91" dur="500" fill="hold"/>
                                            <p:tgtEl>
                                              <p:spTgt spid="78"/>
                                            </p:tgtEl>
                                            <p:attrNameLst>
                                              <p:attrName>ppt_x</p:attrName>
                                            </p:attrNameLst>
                                          </p:cBhvr>
                                          <p:tavLst>
                                            <p:tav tm="0">
                                              <p:val>
                                                <p:strVal val="0-#ppt_w/2"/>
                                              </p:val>
                                            </p:tav>
                                            <p:tav tm="100000">
                                              <p:val>
                                                <p:strVal val="#ppt_x"/>
                                              </p:val>
                                            </p:tav>
                                          </p:tavLst>
                                        </p:anim>
                                        <p:anim calcmode="lin" valueType="num">
                                          <p:cBhvr additive="base">
                                            <p:cTn id="92" dur="500" fill="hold"/>
                                            <p:tgtEl>
                                              <p:spTgt spid="78"/>
                                            </p:tgtEl>
                                            <p:attrNameLst>
                                              <p:attrName>ppt_y</p:attrName>
                                            </p:attrNameLst>
                                          </p:cBhvr>
                                          <p:tavLst>
                                            <p:tav tm="0">
                                              <p:val>
                                                <p:strVal val="#ppt_y"/>
                                              </p:val>
                                            </p:tav>
                                            <p:tav tm="100000">
                                              <p:val>
                                                <p:strVal val="#ppt_y"/>
                                              </p:val>
                                            </p:tav>
                                          </p:tavLst>
                                        </p:anim>
                                      </p:childTnLst>
                                    </p:cTn>
                                  </p:par>
                                </p:childTnLst>
                              </p:cTn>
                            </p:par>
                            <p:par>
                              <p:cTn id="93" fill="hold">
                                <p:stCondLst>
                                  <p:cond delay="7750"/>
                                </p:stCondLst>
                                <p:childTnLst>
                                  <p:par>
                                    <p:cTn id="94" presetID="42" presetClass="entr" presetSubtype="0" fill="hold" nodeType="afterEffect">
                                      <p:stCondLst>
                                        <p:cond delay="0"/>
                                      </p:stCondLst>
                                      <p:childTnLst>
                                        <p:set>
                                          <p:cBhvr>
                                            <p:cTn id="95" dur="1" fill="hold">
                                              <p:stCondLst>
                                                <p:cond delay="0"/>
                                              </p:stCondLst>
                                            </p:cTn>
                                            <p:tgtEl>
                                              <p:spTgt spid="79"/>
                                            </p:tgtEl>
                                            <p:attrNameLst>
                                              <p:attrName>style.visibility</p:attrName>
                                            </p:attrNameLst>
                                          </p:cBhvr>
                                          <p:to>
                                            <p:strVal val="visible"/>
                                          </p:to>
                                        </p:set>
                                        <p:animEffect transition="in" filter="fade">
                                          <p:cBhvr>
                                            <p:cTn id="96" dur="1000"/>
                                            <p:tgtEl>
                                              <p:spTgt spid="79"/>
                                            </p:tgtEl>
                                          </p:cBhvr>
                                        </p:animEffect>
                                        <p:anim calcmode="lin" valueType="num">
                                          <p:cBhvr>
                                            <p:cTn id="97" dur="1000" fill="hold"/>
                                            <p:tgtEl>
                                              <p:spTgt spid="79"/>
                                            </p:tgtEl>
                                            <p:attrNameLst>
                                              <p:attrName>ppt_x</p:attrName>
                                            </p:attrNameLst>
                                          </p:cBhvr>
                                          <p:tavLst>
                                            <p:tav tm="0">
                                              <p:val>
                                                <p:strVal val="#ppt_x"/>
                                              </p:val>
                                            </p:tav>
                                            <p:tav tm="100000">
                                              <p:val>
                                                <p:strVal val="#ppt_x"/>
                                              </p:val>
                                            </p:tav>
                                          </p:tavLst>
                                        </p:anim>
                                        <p:anim calcmode="lin" valueType="num">
                                          <p:cBhvr>
                                            <p:cTn id="98" dur="1000" fill="hold"/>
                                            <p:tgtEl>
                                              <p:spTgt spid="79"/>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0" grpId="0"/>
          <p:bldP spid="51" grpId="0"/>
          <p:bldP spid="55" grpId="0"/>
          <p:bldP spid="56" grpId="0"/>
          <p:bldP spid="60" grpId="0"/>
          <p:bldP spid="61" grpId="0"/>
          <p:bldP spid="70" grpId="0"/>
          <p:bldP spid="73" grpId="0"/>
          <p:bldP spid="77" grpId="0"/>
          <p:bldP spid="78" grpId="0"/>
        </p:bldLst>
      </p:timing>
    </mc:Fallback>
  </mc:AlternateContent>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3" name="文本框 9"/>
          <p:cNvSpPr txBox="1"/>
          <p:nvPr/>
        </p:nvSpPr>
        <p:spPr>
          <a:xfrm>
            <a:off x="985019" y="188640"/>
            <a:ext cx="1872208" cy="346249"/>
          </a:xfrm>
          <a:prstGeom prst="rect">
            <a:avLst/>
          </a:prstGeom>
          <a:noFill/>
        </p:spPr>
        <p:txBody>
          <a:bodyPr wrap="square" lIns="68580" tIns="34290" rIns="68580" bIns="34290" rtlCol="0">
            <a:spAutoFit/>
          </a:bodyPr>
          <a:lstStyle/>
          <a:p>
            <a:pPr marL="0" lvl="1"/>
            <a:r>
              <a:rPr lang="zh-CN" altLang="en-US" dirty="0" smtClean="0">
                <a:solidFill>
                  <a:schemeClr val="tx1">
                    <a:lumMod val="65000"/>
                    <a:lumOff val="35000"/>
                  </a:schemeClr>
                </a:solidFill>
                <a:latin typeface="微软雅黑" pitchFamily="34" charset="-122"/>
                <a:ea typeface="微软雅黑" pitchFamily="34" charset="-122"/>
              </a:rPr>
              <a:t>网络营销方案</a:t>
            </a:r>
            <a:endParaRPr lang="zh-CN" altLang="en-US" dirty="0">
              <a:solidFill>
                <a:schemeClr val="tx1">
                  <a:lumMod val="65000"/>
                  <a:lumOff val="35000"/>
                </a:schemeClr>
              </a:solidFill>
              <a:latin typeface="微软雅黑" pitchFamily="34" charset="-122"/>
              <a:ea typeface="微软雅黑" pitchFamily="34" charset="-122"/>
            </a:endParaRPr>
          </a:p>
        </p:txBody>
      </p:sp>
      <p:cxnSp>
        <p:nvCxnSpPr>
          <p:cNvPr id="4" name="直接连接符 3"/>
          <p:cNvCxnSpPr/>
          <p:nvPr/>
        </p:nvCxnSpPr>
        <p:spPr>
          <a:xfrm>
            <a:off x="841003" y="505764"/>
            <a:ext cx="8571840" cy="0"/>
          </a:xfrm>
          <a:prstGeom prst="line">
            <a:avLst/>
          </a:prstGeom>
          <a:ln>
            <a:solidFill>
              <a:schemeClr val="bg1">
                <a:lumMod val="50000"/>
              </a:schemeClr>
            </a:solidFill>
            <a:prstDash val="dash"/>
          </a:ln>
        </p:spPr>
        <p:style>
          <a:lnRef idx="1">
            <a:schemeClr val="accent1"/>
          </a:lnRef>
          <a:fillRef idx="0">
            <a:schemeClr val="accent1"/>
          </a:fillRef>
          <a:effectRef idx="0">
            <a:schemeClr val="accent1"/>
          </a:effectRef>
          <a:fontRef idx="minor">
            <a:schemeClr val="tx1"/>
          </a:fontRef>
        </p:style>
      </p:cxnSp>
      <p:grpSp>
        <p:nvGrpSpPr>
          <p:cNvPr id="16" name="组合 15"/>
          <p:cNvGrpSpPr/>
          <p:nvPr/>
        </p:nvGrpSpPr>
        <p:grpSpPr>
          <a:xfrm>
            <a:off x="3242575" y="2750751"/>
            <a:ext cx="831850" cy="830262"/>
            <a:chOff x="3241675" y="2678113"/>
            <a:chExt cx="831850" cy="830262"/>
          </a:xfrm>
        </p:grpSpPr>
        <p:sp>
          <p:nvSpPr>
            <p:cNvPr id="17" name="Oval 7"/>
            <p:cNvSpPr>
              <a:spLocks noChangeArrowheads="1"/>
            </p:cNvSpPr>
            <p:nvPr/>
          </p:nvSpPr>
          <p:spPr bwMode="auto">
            <a:xfrm>
              <a:off x="3241675" y="2678113"/>
              <a:ext cx="831850" cy="830262"/>
            </a:xfrm>
            <a:prstGeom prst="ellipse">
              <a:avLst/>
            </a:prstGeom>
            <a:solidFill>
              <a:schemeClr val="accent2"/>
            </a:solidFill>
            <a:ln>
              <a:noFill/>
            </a:ln>
          </p:spPr>
          <p:txBody>
            <a:bodyPr vert="horz" wrap="square" lIns="91440" tIns="45720" rIns="91440" bIns="45720" numCol="1" anchor="t" anchorCtr="0" compatLnSpc="1">
              <a:prstTxWarp prst="textNoShape">
                <a:avLst/>
              </a:prstTxWarp>
            </a:bodyPr>
            <a:lstStyle/>
            <a:p>
              <a:endParaRPr lang="zh-CN" altLang="en-US">
                <a:latin typeface="微软雅黑" panose="020B0503020204020204" pitchFamily="34" charset="-122"/>
                <a:ea typeface="微软雅黑" panose="020B0503020204020204" pitchFamily="34" charset="-122"/>
              </a:endParaRPr>
            </a:p>
          </p:txBody>
        </p:sp>
        <p:sp>
          <p:nvSpPr>
            <p:cNvPr id="18" name="Freeform 10"/>
            <p:cNvSpPr>
              <a:spLocks noEditPoints="1"/>
            </p:cNvSpPr>
            <p:nvPr/>
          </p:nvSpPr>
          <p:spPr bwMode="auto">
            <a:xfrm>
              <a:off x="3376613" y="2879725"/>
              <a:ext cx="396875" cy="361950"/>
            </a:xfrm>
            <a:custGeom>
              <a:avLst/>
              <a:gdLst>
                <a:gd name="T0" fmla="*/ 568 w 580"/>
                <a:gd name="T1" fmla="*/ 207 h 528"/>
                <a:gd name="T2" fmla="*/ 580 w 580"/>
                <a:gd name="T3" fmla="*/ 207 h 528"/>
                <a:gd name="T4" fmla="*/ 292 w 580"/>
                <a:gd name="T5" fmla="*/ 0 h 528"/>
                <a:gd name="T6" fmla="*/ 0 w 580"/>
                <a:gd name="T7" fmla="*/ 244 h 528"/>
                <a:gd name="T8" fmla="*/ 114 w 580"/>
                <a:gd name="T9" fmla="*/ 438 h 528"/>
                <a:gd name="T10" fmla="*/ 117 w 580"/>
                <a:gd name="T11" fmla="*/ 440 h 528"/>
                <a:gd name="T12" fmla="*/ 89 w 580"/>
                <a:gd name="T13" fmla="*/ 528 h 528"/>
                <a:gd name="T14" fmla="*/ 194 w 580"/>
                <a:gd name="T15" fmla="*/ 475 h 528"/>
                <a:gd name="T16" fmla="*/ 199 w 580"/>
                <a:gd name="T17" fmla="*/ 476 h 528"/>
                <a:gd name="T18" fmla="*/ 292 w 580"/>
                <a:gd name="T19" fmla="*/ 488 h 528"/>
                <a:gd name="T20" fmla="*/ 311 w 580"/>
                <a:gd name="T21" fmla="*/ 488 h 528"/>
                <a:gd name="T22" fmla="*/ 302 w 580"/>
                <a:gd name="T23" fmla="*/ 430 h 528"/>
                <a:gd name="T24" fmla="*/ 568 w 580"/>
                <a:gd name="T25" fmla="*/ 207 h 528"/>
                <a:gd name="T26" fmla="*/ 393 w 580"/>
                <a:gd name="T27" fmla="*/ 121 h 528"/>
                <a:gd name="T28" fmla="*/ 393 w 580"/>
                <a:gd name="T29" fmla="*/ 121 h 528"/>
                <a:gd name="T30" fmla="*/ 434 w 580"/>
                <a:gd name="T31" fmla="*/ 160 h 528"/>
                <a:gd name="T32" fmla="*/ 393 w 580"/>
                <a:gd name="T33" fmla="*/ 200 h 528"/>
                <a:gd name="T34" fmla="*/ 352 w 580"/>
                <a:gd name="T35" fmla="*/ 160 h 528"/>
                <a:gd name="T36" fmla="*/ 393 w 580"/>
                <a:gd name="T37" fmla="*/ 121 h 528"/>
                <a:gd name="T38" fmla="*/ 190 w 580"/>
                <a:gd name="T39" fmla="*/ 200 h 528"/>
                <a:gd name="T40" fmla="*/ 190 w 580"/>
                <a:gd name="T41" fmla="*/ 200 h 528"/>
                <a:gd name="T42" fmla="*/ 149 w 580"/>
                <a:gd name="T43" fmla="*/ 160 h 528"/>
                <a:gd name="T44" fmla="*/ 190 w 580"/>
                <a:gd name="T45" fmla="*/ 121 h 528"/>
                <a:gd name="T46" fmla="*/ 231 w 580"/>
                <a:gd name="T47" fmla="*/ 160 h 528"/>
                <a:gd name="T48" fmla="*/ 190 w 580"/>
                <a:gd name="T49" fmla="*/ 200 h 52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Lst>
              <a:rect l="0" t="0" r="r" b="b"/>
              <a:pathLst>
                <a:path w="580" h="528">
                  <a:moveTo>
                    <a:pt x="568" y="207"/>
                  </a:moveTo>
                  <a:cubicBezTo>
                    <a:pt x="572" y="207"/>
                    <a:pt x="576" y="207"/>
                    <a:pt x="580" y="207"/>
                  </a:cubicBezTo>
                  <a:cubicBezTo>
                    <a:pt x="559" y="90"/>
                    <a:pt x="438" y="0"/>
                    <a:pt x="292" y="0"/>
                  </a:cubicBezTo>
                  <a:cubicBezTo>
                    <a:pt x="130" y="0"/>
                    <a:pt x="0" y="110"/>
                    <a:pt x="0" y="244"/>
                  </a:cubicBezTo>
                  <a:cubicBezTo>
                    <a:pt x="0" y="323"/>
                    <a:pt x="45" y="394"/>
                    <a:pt x="114" y="438"/>
                  </a:cubicBezTo>
                  <a:cubicBezTo>
                    <a:pt x="115" y="439"/>
                    <a:pt x="117" y="440"/>
                    <a:pt x="117" y="440"/>
                  </a:cubicBezTo>
                  <a:lnTo>
                    <a:pt x="89" y="528"/>
                  </a:lnTo>
                  <a:lnTo>
                    <a:pt x="194" y="475"/>
                  </a:lnTo>
                  <a:cubicBezTo>
                    <a:pt x="194" y="475"/>
                    <a:pt x="198" y="476"/>
                    <a:pt x="199" y="476"/>
                  </a:cubicBezTo>
                  <a:cubicBezTo>
                    <a:pt x="228" y="484"/>
                    <a:pt x="259" y="488"/>
                    <a:pt x="292" y="488"/>
                  </a:cubicBezTo>
                  <a:cubicBezTo>
                    <a:pt x="298" y="488"/>
                    <a:pt x="305" y="488"/>
                    <a:pt x="311" y="488"/>
                  </a:cubicBezTo>
                  <a:cubicBezTo>
                    <a:pt x="305" y="469"/>
                    <a:pt x="302" y="450"/>
                    <a:pt x="302" y="430"/>
                  </a:cubicBezTo>
                  <a:cubicBezTo>
                    <a:pt x="302" y="307"/>
                    <a:pt x="421" y="207"/>
                    <a:pt x="568" y="207"/>
                  </a:cubicBezTo>
                  <a:close/>
                  <a:moveTo>
                    <a:pt x="393" y="121"/>
                  </a:moveTo>
                  <a:lnTo>
                    <a:pt x="393" y="121"/>
                  </a:lnTo>
                  <a:cubicBezTo>
                    <a:pt x="416" y="121"/>
                    <a:pt x="434" y="138"/>
                    <a:pt x="434" y="160"/>
                  </a:cubicBezTo>
                  <a:cubicBezTo>
                    <a:pt x="434" y="182"/>
                    <a:pt x="416" y="200"/>
                    <a:pt x="393" y="200"/>
                  </a:cubicBezTo>
                  <a:cubicBezTo>
                    <a:pt x="370" y="200"/>
                    <a:pt x="352" y="182"/>
                    <a:pt x="352" y="160"/>
                  </a:cubicBezTo>
                  <a:cubicBezTo>
                    <a:pt x="352" y="138"/>
                    <a:pt x="370" y="121"/>
                    <a:pt x="393" y="121"/>
                  </a:cubicBezTo>
                  <a:close/>
                  <a:moveTo>
                    <a:pt x="190" y="200"/>
                  </a:moveTo>
                  <a:lnTo>
                    <a:pt x="190" y="200"/>
                  </a:lnTo>
                  <a:cubicBezTo>
                    <a:pt x="167" y="200"/>
                    <a:pt x="149" y="182"/>
                    <a:pt x="149" y="160"/>
                  </a:cubicBezTo>
                  <a:cubicBezTo>
                    <a:pt x="149" y="138"/>
                    <a:pt x="167" y="121"/>
                    <a:pt x="190" y="121"/>
                  </a:cubicBezTo>
                  <a:cubicBezTo>
                    <a:pt x="213" y="121"/>
                    <a:pt x="231" y="138"/>
                    <a:pt x="231" y="160"/>
                  </a:cubicBezTo>
                  <a:cubicBezTo>
                    <a:pt x="231" y="182"/>
                    <a:pt x="213" y="200"/>
                    <a:pt x="190" y="200"/>
                  </a:cubicBez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latin typeface="微软雅黑" panose="020B0503020204020204" pitchFamily="34" charset="-122"/>
                <a:ea typeface="微软雅黑" panose="020B0503020204020204" pitchFamily="34" charset="-122"/>
              </a:endParaRPr>
            </a:p>
          </p:txBody>
        </p:sp>
        <p:sp>
          <p:nvSpPr>
            <p:cNvPr id="19" name="Freeform 11"/>
            <p:cNvSpPr>
              <a:spLocks noEditPoints="1"/>
            </p:cNvSpPr>
            <p:nvPr/>
          </p:nvSpPr>
          <p:spPr bwMode="auto">
            <a:xfrm>
              <a:off x="3598863" y="3033713"/>
              <a:ext cx="336550" cy="306387"/>
            </a:xfrm>
            <a:custGeom>
              <a:avLst/>
              <a:gdLst>
                <a:gd name="T0" fmla="*/ 0 w 493"/>
                <a:gd name="T1" fmla="*/ 206 h 446"/>
                <a:gd name="T2" fmla="*/ 247 w 493"/>
                <a:gd name="T3" fmla="*/ 412 h 446"/>
                <a:gd name="T4" fmla="*/ 325 w 493"/>
                <a:gd name="T5" fmla="*/ 402 h 446"/>
                <a:gd name="T6" fmla="*/ 329 w 493"/>
                <a:gd name="T7" fmla="*/ 401 h 446"/>
                <a:gd name="T8" fmla="*/ 418 w 493"/>
                <a:gd name="T9" fmla="*/ 446 h 446"/>
                <a:gd name="T10" fmla="*/ 394 w 493"/>
                <a:gd name="T11" fmla="*/ 371 h 446"/>
                <a:gd name="T12" fmla="*/ 397 w 493"/>
                <a:gd name="T13" fmla="*/ 370 h 446"/>
                <a:gd name="T14" fmla="*/ 493 w 493"/>
                <a:gd name="T15" fmla="*/ 206 h 446"/>
                <a:gd name="T16" fmla="*/ 247 w 493"/>
                <a:gd name="T17" fmla="*/ 0 h 446"/>
                <a:gd name="T18" fmla="*/ 0 w 493"/>
                <a:gd name="T19" fmla="*/ 206 h 446"/>
                <a:gd name="T20" fmla="*/ 298 w 493"/>
                <a:gd name="T21" fmla="*/ 135 h 446"/>
                <a:gd name="T22" fmla="*/ 298 w 493"/>
                <a:gd name="T23" fmla="*/ 135 h 446"/>
                <a:gd name="T24" fmla="*/ 333 w 493"/>
                <a:gd name="T25" fmla="*/ 102 h 446"/>
                <a:gd name="T26" fmla="*/ 367 w 493"/>
                <a:gd name="T27" fmla="*/ 135 h 446"/>
                <a:gd name="T28" fmla="*/ 333 w 493"/>
                <a:gd name="T29" fmla="*/ 169 h 446"/>
                <a:gd name="T30" fmla="*/ 298 w 493"/>
                <a:gd name="T31" fmla="*/ 135 h 446"/>
                <a:gd name="T32" fmla="*/ 127 w 493"/>
                <a:gd name="T33" fmla="*/ 135 h 446"/>
                <a:gd name="T34" fmla="*/ 127 w 493"/>
                <a:gd name="T35" fmla="*/ 135 h 446"/>
                <a:gd name="T36" fmla="*/ 161 w 493"/>
                <a:gd name="T37" fmla="*/ 102 h 446"/>
                <a:gd name="T38" fmla="*/ 196 w 493"/>
                <a:gd name="T39" fmla="*/ 135 h 446"/>
                <a:gd name="T40" fmla="*/ 161 w 493"/>
                <a:gd name="T41" fmla="*/ 169 h 446"/>
                <a:gd name="T42" fmla="*/ 127 w 493"/>
                <a:gd name="T43" fmla="*/ 135 h 44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Lst>
              <a:rect l="0" t="0" r="r" b="b"/>
              <a:pathLst>
                <a:path w="493" h="446">
                  <a:moveTo>
                    <a:pt x="0" y="206"/>
                  </a:moveTo>
                  <a:cubicBezTo>
                    <a:pt x="0" y="320"/>
                    <a:pt x="111" y="412"/>
                    <a:pt x="247" y="412"/>
                  </a:cubicBezTo>
                  <a:cubicBezTo>
                    <a:pt x="274" y="412"/>
                    <a:pt x="300" y="409"/>
                    <a:pt x="325" y="402"/>
                  </a:cubicBezTo>
                  <a:cubicBezTo>
                    <a:pt x="326" y="401"/>
                    <a:pt x="329" y="401"/>
                    <a:pt x="329" y="401"/>
                  </a:cubicBezTo>
                  <a:lnTo>
                    <a:pt x="418" y="446"/>
                  </a:lnTo>
                  <a:lnTo>
                    <a:pt x="394" y="371"/>
                  </a:lnTo>
                  <a:cubicBezTo>
                    <a:pt x="394" y="371"/>
                    <a:pt x="396" y="370"/>
                    <a:pt x="397" y="370"/>
                  </a:cubicBezTo>
                  <a:cubicBezTo>
                    <a:pt x="455" y="332"/>
                    <a:pt x="493" y="273"/>
                    <a:pt x="493" y="206"/>
                  </a:cubicBezTo>
                  <a:cubicBezTo>
                    <a:pt x="493" y="92"/>
                    <a:pt x="383" y="0"/>
                    <a:pt x="247" y="0"/>
                  </a:cubicBezTo>
                  <a:cubicBezTo>
                    <a:pt x="111" y="0"/>
                    <a:pt x="0" y="92"/>
                    <a:pt x="0" y="206"/>
                  </a:cubicBezTo>
                  <a:close/>
                  <a:moveTo>
                    <a:pt x="298" y="135"/>
                  </a:moveTo>
                  <a:lnTo>
                    <a:pt x="298" y="135"/>
                  </a:lnTo>
                  <a:cubicBezTo>
                    <a:pt x="298" y="117"/>
                    <a:pt x="314" y="102"/>
                    <a:pt x="333" y="102"/>
                  </a:cubicBezTo>
                  <a:cubicBezTo>
                    <a:pt x="352" y="102"/>
                    <a:pt x="367" y="117"/>
                    <a:pt x="367" y="135"/>
                  </a:cubicBezTo>
                  <a:cubicBezTo>
                    <a:pt x="367" y="154"/>
                    <a:pt x="352" y="169"/>
                    <a:pt x="333" y="169"/>
                  </a:cubicBezTo>
                  <a:cubicBezTo>
                    <a:pt x="314" y="169"/>
                    <a:pt x="298" y="154"/>
                    <a:pt x="298" y="135"/>
                  </a:cubicBezTo>
                  <a:close/>
                  <a:moveTo>
                    <a:pt x="127" y="135"/>
                  </a:moveTo>
                  <a:lnTo>
                    <a:pt x="127" y="135"/>
                  </a:lnTo>
                  <a:cubicBezTo>
                    <a:pt x="127" y="117"/>
                    <a:pt x="142" y="102"/>
                    <a:pt x="161" y="102"/>
                  </a:cubicBezTo>
                  <a:cubicBezTo>
                    <a:pt x="180" y="102"/>
                    <a:pt x="196" y="117"/>
                    <a:pt x="196" y="135"/>
                  </a:cubicBezTo>
                  <a:cubicBezTo>
                    <a:pt x="196" y="154"/>
                    <a:pt x="180" y="169"/>
                    <a:pt x="161" y="169"/>
                  </a:cubicBezTo>
                  <a:cubicBezTo>
                    <a:pt x="142" y="169"/>
                    <a:pt x="127" y="154"/>
                    <a:pt x="127" y="135"/>
                  </a:cubicBez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latin typeface="微软雅黑" panose="020B0503020204020204" pitchFamily="34" charset="-122"/>
                <a:ea typeface="微软雅黑" panose="020B0503020204020204" pitchFamily="34" charset="-122"/>
              </a:endParaRPr>
            </a:p>
          </p:txBody>
        </p:sp>
      </p:grpSp>
      <p:grpSp>
        <p:nvGrpSpPr>
          <p:cNvPr id="20" name="组合 19"/>
          <p:cNvGrpSpPr/>
          <p:nvPr/>
        </p:nvGrpSpPr>
        <p:grpSpPr>
          <a:xfrm>
            <a:off x="2726638" y="1708112"/>
            <a:ext cx="831850" cy="831850"/>
            <a:chOff x="2725738" y="1484313"/>
            <a:chExt cx="831850" cy="831850"/>
          </a:xfrm>
        </p:grpSpPr>
        <p:sp>
          <p:nvSpPr>
            <p:cNvPr id="21" name="Oval 6"/>
            <p:cNvSpPr>
              <a:spLocks noChangeArrowheads="1"/>
            </p:cNvSpPr>
            <p:nvPr/>
          </p:nvSpPr>
          <p:spPr bwMode="auto">
            <a:xfrm>
              <a:off x="2725738" y="1484313"/>
              <a:ext cx="831850" cy="831850"/>
            </a:xfrm>
            <a:prstGeom prst="ellipse">
              <a:avLst/>
            </a:prstGeom>
            <a:solidFill>
              <a:schemeClr val="accent5">
                <a:lumMod val="75000"/>
              </a:schemeClr>
            </a:solidFill>
            <a:ln>
              <a:noFill/>
            </a:ln>
          </p:spPr>
          <p:txBody>
            <a:bodyPr vert="horz" wrap="square" lIns="91440" tIns="45720" rIns="91440" bIns="45720" numCol="1" anchor="t" anchorCtr="0" compatLnSpc="1">
              <a:prstTxWarp prst="textNoShape">
                <a:avLst/>
              </a:prstTxWarp>
            </a:bodyPr>
            <a:lstStyle/>
            <a:p>
              <a:endParaRPr lang="zh-CN" altLang="en-US">
                <a:latin typeface="微软雅黑" panose="020B0503020204020204" pitchFamily="34" charset="-122"/>
                <a:ea typeface="微软雅黑" panose="020B0503020204020204" pitchFamily="34" charset="-122"/>
              </a:endParaRPr>
            </a:p>
          </p:txBody>
        </p:sp>
        <p:sp>
          <p:nvSpPr>
            <p:cNvPr id="22" name="Freeform 12"/>
            <p:cNvSpPr>
              <a:spLocks/>
            </p:cNvSpPr>
            <p:nvPr/>
          </p:nvSpPr>
          <p:spPr bwMode="auto">
            <a:xfrm>
              <a:off x="2851150" y="1598613"/>
              <a:ext cx="573087" cy="544512"/>
            </a:xfrm>
            <a:custGeom>
              <a:avLst/>
              <a:gdLst>
                <a:gd name="T0" fmla="*/ 244 w 836"/>
                <a:gd name="T1" fmla="*/ 537 h 795"/>
                <a:gd name="T2" fmla="*/ 510 w 836"/>
                <a:gd name="T3" fmla="*/ 376 h 795"/>
                <a:gd name="T4" fmla="*/ 187 w 836"/>
                <a:gd name="T5" fmla="*/ 332 h 795"/>
                <a:gd name="T6" fmla="*/ 619 w 836"/>
                <a:gd name="T7" fmla="*/ 327 h 795"/>
                <a:gd name="T8" fmla="*/ 619 w 836"/>
                <a:gd name="T9" fmla="*/ 358 h 795"/>
                <a:gd name="T10" fmla="*/ 374 w 836"/>
                <a:gd name="T11" fmla="*/ 533 h 795"/>
                <a:gd name="T12" fmla="*/ 635 w 836"/>
                <a:gd name="T13" fmla="*/ 554 h 795"/>
                <a:gd name="T14" fmla="*/ 627 w 836"/>
                <a:gd name="T15" fmla="*/ 508 h 795"/>
                <a:gd name="T16" fmla="*/ 836 w 836"/>
                <a:gd name="T17" fmla="*/ 304 h 795"/>
                <a:gd name="T18" fmla="*/ 547 w 836"/>
                <a:gd name="T19" fmla="*/ 262 h 795"/>
                <a:gd name="T20" fmla="*/ 418 w 836"/>
                <a:gd name="T21" fmla="*/ 0 h 795"/>
                <a:gd name="T22" fmla="*/ 289 w 836"/>
                <a:gd name="T23" fmla="*/ 262 h 795"/>
                <a:gd name="T24" fmla="*/ 0 w 836"/>
                <a:gd name="T25" fmla="*/ 304 h 795"/>
                <a:gd name="T26" fmla="*/ 209 w 836"/>
                <a:gd name="T27" fmla="*/ 508 h 795"/>
                <a:gd name="T28" fmla="*/ 159 w 836"/>
                <a:gd name="T29" fmla="*/ 795 h 795"/>
                <a:gd name="T30" fmla="*/ 418 w 836"/>
                <a:gd name="T31" fmla="*/ 660 h 795"/>
                <a:gd name="T32" fmla="*/ 676 w 836"/>
                <a:gd name="T33" fmla="*/ 795 h 795"/>
                <a:gd name="T34" fmla="*/ 636 w 836"/>
                <a:gd name="T35" fmla="*/ 559 h 795"/>
                <a:gd name="T36" fmla="*/ 244 w 836"/>
                <a:gd name="T37" fmla="*/ 576 h 795"/>
                <a:gd name="T38" fmla="*/ 244 w 836"/>
                <a:gd name="T39" fmla="*/ 537 h 79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Lst>
              <a:rect l="0" t="0" r="r" b="b"/>
              <a:pathLst>
                <a:path w="836" h="795">
                  <a:moveTo>
                    <a:pt x="244" y="537"/>
                  </a:moveTo>
                  <a:cubicBezTo>
                    <a:pt x="263" y="515"/>
                    <a:pt x="510" y="376"/>
                    <a:pt x="510" y="376"/>
                  </a:cubicBezTo>
                  <a:lnTo>
                    <a:pt x="187" y="332"/>
                  </a:lnTo>
                  <a:lnTo>
                    <a:pt x="619" y="327"/>
                  </a:lnTo>
                  <a:cubicBezTo>
                    <a:pt x="619" y="327"/>
                    <a:pt x="634" y="340"/>
                    <a:pt x="619" y="358"/>
                  </a:cubicBezTo>
                  <a:cubicBezTo>
                    <a:pt x="603" y="376"/>
                    <a:pt x="374" y="533"/>
                    <a:pt x="374" y="533"/>
                  </a:cubicBezTo>
                  <a:lnTo>
                    <a:pt x="635" y="554"/>
                  </a:lnTo>
                  <a:lnTo>
                    <a:pt x="627" y="508"/>
                  </a:lnTo>
                  <a:lnTo>
                    <a:pt x="836" y="304"/>
                  </a:lnTo>
                  <a:lnTo>
                    <a:pt x="547" y="262"/>
                  </a:lnTo>
                  <a:lnTo>
                    <a:pt x="418" y="0"/>
                  </a:lnTo>
                  <a:lnTo>
                    <a:pt x="289" y="262"/>
                  </a:lnTo>
                  <a:lnTo>
                    <a:pt x="0" y="304"/>
                  </a:lnTo>
                  <a:lnTo>
                    <a:pt x="209" y="508"/>
                  </a:lnTo>
                  <a:lnTo>
                    <a:pt x="159" y="795"/>
                  </a:lnTo>
                  <a:lnTo>
                    <a:pt x="418" y="660"/>
                  </a:lnTo>
                  <a:lnTo>
                    <a:pt x="676" y="795"/>
                  </a:lnTo>
                  <a:lnTo>
                    <a:pt x="636" y="559"/>
                  </a:lnTo>
                  <a:lnTo>
                    <a:pt x="244" y="576"/>
                  </a:lnTo>
                  <a:cubicBezTo>
                    <a:pt x="244" y="576"/>
                    <a:pt x="225" y="559"/>
                    <a:pt x="244" y="537"/>
                  </a:cubicBez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latin typeface="微软雅黑" panose="020B0503020204020204" pitchFamily="34" charset="-122"/>
                <a:ea typeface="微软雅黑" panose="020B0503020204020204" pitchFamily="34" charset="-122"/>
              </a:endParaRPr>
            </a:p>
          </p:txBody>
        </p:sp>
        <p:sp>
          <p:nvSpPr>
            <p:cNvPr id="23" name="Freeform 13"/>
            <p:cNvSpPr>
              <a:spLocks/>
            </p:cNvSpPr>
            <p:nvPr/>
          </p:nvSpPr>
          <p:spPr bwMode="auto">
            <a:xfrm>
              <a:off x="3286125" y="1978025"/>
              <a:ext cx="30162" cy="3175"/>
            </a:xfrm>
            <a:custGeom>
              <a:avLst/>
              <a:gdLst>
                <a:gd name="T0" fmla="*/ 0 w 43"/>
                <a:gd name="T1" fmla="*/ 0 h 5"/>
                <a:gd name="T2" fmla="*/ 1 w 43"/>
                <a:gd name="T3" fmla="*/ 5 h 5"/>
                <a:gd name="T4" fmla="*/ 43 w 43"/>
                <a:gd name="T5" fmla="*/ 3 h 5"/>
                <a:gd name="T6" fmla="*/ 0 w 43"/>
                <a:gd name="T7" fmla="*/ 0 h 5"/>
              </a:gdLst>
              <a:ahLst/>
              <a:cxnLst>
                <a:cxn ang="0">
                  <a:pos x="T0" y="T1"/>
                </a:cxn>
                <a:cxn ang="0">
                  <a:pos x="T2" y="T3"/>
                </a:cxn>
                <a:cxn ang="0">
                  <a:pos x="T4" y="T5"/>
                </a:cxn>
                <a:cxn ang="0">
                  <a:pos x="T6" y="T7"/>
                </a:cxn>
              </a:cxnLst>
              <a:rect l="0" t="0" r="r" b="b"/>
              <a:pathLst>
                <a:path w="43" h="5">
                  <a:moveTo>
                    <a:pt x="0" y="0"/>
                  </a:moveTo>
                  <a:lnTo>
                    <a:pt x="1" y="5"/>
                  </a:lnTo>
                  <a:lnTo>
                    <a:pt x="43" y="3"/>
                  </a:lnTo>
                  <a:lnTo>
                    <a:pt x="0" y="0"/>
                  </a:ln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latin typeface="微软雅黑" panose="020B0503020204020204" pitchFamily="34" charset="-122"/>
                <a:ea typeface="微软雅黑" panose="020B0503020204020204" pitchFamily="34" charset="-122"/>
              </a:endParaRPr>
            </a:p>
          </p:txBody>
        </p:sp>
      </p:grpSp>
      <p:grpSp>
        <p:nvGrpSpPr>
          <p:cNvPr id="24" name="组合 23"/>
          <p:cNvGrpSpPr/>
          <p:nvPr/>
        </p:nvGrpSpPr>
        <p:grpSpPr>
          <a:xfrm>
            <a:off x="3242575" y="3906934"/>
            <a:ext cx="831850" cy="831850"/>
            <a:chOff x="3241675" y="4133850"/>
            <a:chExt cx="831850" cy="831850"/>
          </a:xfrm>
        </p:grpSpPr>
        <p:sp>
          <p:nvSpPr>
            <p:cNvPr id="25" name="Oval 9"/>
            <p:cNvSpPr>
              <a:spLocks noChangeArrowheads="1"/>
            </p:cNvSpPr>
            <p:nvPr/>
          </p:nvSpPr>
          <p:spPr bwMode="auto">
            <a:xfrm>
              <a:off x="3241675" y="4133850"/>
              <a:ext cx="831850" cy="831850"/>
            </a:xfrm>
            <a:prstGeom prst="ellipse">
              <a:avLst/>
            </a:prstGeom>
            <a:solidFill>
              <a:schemeClr val="accent6">
                <a:lumMod val="75000"/>
              </a:schemeClr>
            </a:solidFill>
            <a:ln>
              <a:noFill/>
            </a:ln>
          </p:spPr>
          <p:txBody>
            <a:bodyPr vert="horz" wrap="square" lIns="91440" tIns="45720" rIns="91440" bIns="45720" numCol="1" anchor="t" anchorCtr="0" compatLnSpc="1">
              <a:prstTxWarp prst="textNoShape">
                <a:avLst/>
              </a:prstTxWarp>
            </a:bodyPr>
            <a:lstStyle/>
            <a:p>
              <a:endParaRPr lang="zh-CN" altLang="en-US">
                <a:latin typeface="微软雅黑" panose="020B0503020204020204" pitchFamily="34" charset="-122"/>
                <a:ea typeface="微软雅黑" panose="020B0503020204020204" pitchFamily="34" charset="-122"/>
              </a:endParaRPr>
            </a:p>
          </p:txBody>
        </p:sp>
        <p:sp>
          <p:nvSpPr>
            <p:cNvPr id="26" name="Freeform 14"/>
            <p:cNvSpPr>
              <a:spLocks noEditPoints="1"/>
            </p:cNvSpPr>
            <p:nvPr/>
          </p:nvSpPr>
          <p:spPr bwMode="auto">
            <a:xfrm>
              <a:off x="3379788" y="4394200"/>
              <a:ext cx="482600" cy="384175"/>
            </a:xfrm>
            <a:custGeom>
              <a:avLst/>
              <a:gdLst>
                <a:gd name="T0" fmla="*/ 580 w 704"/>
                <a:gd name="T1" fmla="*/ 236 h 561"/>
                <a:gd name="T2" fmla="*/ 564 w 704"/>
                <a:gd name="T3" fmla="*/ 214 h 561"/>
                <a:gd name="T4" fmla="*/ 558 w 704"/>
                <a:gd name="T5" fmla="*/ 130 h 561"/>
                <a:gd name="T6" fmla="*/ 409 w 704"/>
                <a:gd name="T7" fmla="*/ 136 h 561"/>
                <a:gd name="T8" fmla="*/ 385 w 704"/>
                <a:gd name="T9" fmla="*/ 99 h 561"/>
                <a:gd name="T10" fmla="*/ 264 w 704"/>
                <a:gd name="T11" fmla="*/ 37 h 561"/>
                <a:gd name="T12" fmla="*/ 64 w 704"/>
                <a:gd name="T13" fmla="*/ 203 h 561"/>
                <a:gd name="T14" fmla="*/ 8 w 704"/>
                <a:gd name="T15" fmla="*/ 355 h 561"/>
                <a:gd name="T16" fmla="*/ 301 w 704"/>
                <a:gd name="T17" fmla="*/ 551 h 561"/>
                <a:gd name="T18" fmla="*/ 652 w 704"/>
                <a:gd name="T19" fmla="*/ 396 h 561"/>
                <a:gd name="T20" fmla="*/ 580 w 704"/>
                <a:gd name="T21" fmla="*/ 236 h 561"/>
                <a:gd name="T22" fmla="*/ 310 w 704"/>
                <a:gd name="T23" fmla="*/ 510 h 561"/>
                <a:gd name="T24" fmla="*/ 310 w 704"/>
                <a:gd name="T25" fmla="*/ 510 h 561"/>
                <a:gd name="T26" fmla="*/ 82 w 704"/>
                <a:gd name="T27" fmla="*/ 368 h 561"/>
                <a:gd name="T28" fmla="*/ 310 w 704"/>
                <a:gd name="T29" fmla="*/ 210 h 561"/>
                <a:gd name="T30" fmla="*/ 539 w 704"/>
                <a:gd name="T31" fmla="*/ 340 h 561"/>
                <a:gd name="T32" fmla="*/ 310 w 704"/>
                <a:gd name="T33" fmla="*/ 510 h 56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Lst>
              <a:rect l="0" t="0" r="r" b="b"/>
              <a:pathLst>
                <a:path w="704" h="561">
                  <a:moveTo>
                    <a:pt x="580" y="236"/>
                  </a:moveTo>
                  <a:cubicBezTo>
                    <a:pt x="550" y="230"/>
                    <a:pt x="564" y="214"/>
                    <a:pt x="564" y="214"/>
                  </a:cubicBezTo>
                  <a:cubicBezTo>
                    <a:pt x="564" y="214"/>
                    <a:pt x="594" y="165"/>
                    <a:pt x="558" y="130"/>
                  </a:cubicBezTo>
                  <a:cubicBezTo>
                    <a:pt x="515" y="86"/>
                    <a:pt x="409" y="136"/>
                    <a:pt x="409" y="136"/>
                  </a:cubicBezTo>
                  <a:cubicBezTo>
                    <a:pt x="368" y="148"/>
                    <a:pt x="379" y="130"/>
                    <a:pt x="385" y="99"/>
                  </a:cubicBezTo>
                  <a:cubicBezTo>
                    <a:pt x="385" y="62"/>
                    <a:pt x="372" y="0"/>
                    <a:pt x="264" y="37"/>
                  </a:cubicBezTo>
                  <a:cubicBezTo>
                    <a:pt x="157" y="74"/>
                    <a:pt x="64" y="203"/>
                    <a:pt x="64" y="203"/>
                  </a:cubicBezTo>
                  <a:cubicBezTo>
                    <a:pt x="0" y="289"/>
                    <a:pt x="8" y="355"/>
                    <a:pt x="8" y="355"/>
                  </a:cubicBezTo>
                  <a:cubicBezTo>
                    <a:pt x="24" y="501"/>
                    <a:pt x="180" y="542"/>
                    <a:pt x="301" y="551"/>
                  </a:cubicBezTo>
                  <a:cubicBezTo>
                    <a:pt x="428" y="561"/>
                    <a:pt x="600" y="507"/>
                    <a:pt x="652" y="396"/>
                  </a:cubicBezTo>
                  <a:cubicBezTo>
                    <a:pt x="704" y="286"/>
                    <a:pt x="610" y="242"/>
                    <a:pt x="580" y="236"/>
                  </a:cubicBezTo>
                  <a:close/>
                  <a:moveTo>
                    <a:pt x="310" y="510"/>
                  </a:moveTo>
                  <a:lnTo>
                    <a:pt x="310" y="510"/>
                  </a:lnTo>
                  <a:cubicBezTo>
                    <a:pt x="184" y="516"/>
                    <a:pt x="82" y="452"/>
                    <a:pt x="82" y="368"/>
                  </a:cubicBezTo>
                  <a:cubicBezTo>
                    <a:pt x="82" y="283"/>
                    <a:pt x="184" y="216"/>
                    <a:pt x="310" y="210"/>
                  </a:cubicBezTo>
                  <a:cubicBezTo>
                    <a:pt x="437" y="204"/>
                    <a:pt x="539" y="256"/>
                    <a:pt x="539" y="340"/>
                  </a:cubicBezTo>
                  <a:cubicBezTo>
                    <a:pt x="539" y="425"/>
                    <a:pt x="437" y="504"/>
                    <a:pt x="310" y="510"/>
                  </a:cubicBez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latin typeface="微软雅黑" panose="020B0503020204020204" pitchFamily="34" charset="-122"/>
                <a:ea typeface="微软雅黑" panose="020B0503020204020204" pitchFamily="34" charset="-122"/>
              </a:endParaRPr>
            </a:p>
          </p:txBody>
        </p:sp>
        <p:sp>
          <p:nvSpPr>
            <p:cNvPr id="27" name="Freeform 15"/>
            <p:cNvSpPr>
              <a:spLocks noEditPoints="1"/>
            </p:cNvSpPr>
            <p:nvPr/>
          </p:nvSpPr>
          <p:spPr bwMode="auto">
            <a:xfrm>
              <a:off x="3487738" y="4565650"/>
              <a:ext cx="190500" cy="169862"/>
            </a:xfrm>
            <a:custGeom>
              <a:avLst/>
              <a:gdLst>
                <a:gd name="T0" fmla="*/ 127 w 277"/>
                <a:gd name="T1" fmla="*/ 15 h 246"/>
                <a:gd name="T2" fmla="*/ 15 w 277"/>
                <a:gd name="T3" fmla="*/ 148 h 246"/>
                <a:gd name="T4" fmla="*/ 49 w 277"/>
                <a:gd name="T5" fmla="*/ 205 h 246"/>
                <a:gd name="T6" fmla="*/ 239 w 277"/>
                <a:gd name="T7" fmla="*/ 171 h 246"/>
                <a:gd name="T8" fmla="*/ 127 w 277"/>
                <a:gd name="T9" fmla="*/ 15 h 246"/>
                <a:gd name="T10" fmla="*/ 95 w 277"/>
                <a:gd name="T11" fmla="*/ 182 h 246"/>
                <a:gd name="T12" fmla="*/ 95 w 277"/>
                <a:gd name="T13" fmla="*/ 182 h 246"/>
                <a:gd name="T14" fmla="*/ 52 w 277"/>
                <a:gd name="T15" fmla="*/ 151 h 246"/>
                <a:gd name="T16" fmla="*/ 93 w 277"/>
                <a:gd name="T17" fmla="*/ 108 h 246"/>
                <a:gd name="T18" fmla="*/ 138 w 277"/>
                <a:gd name="T19" fmla="*/ 141 h 246"/>
                <a:gd name="T20" fmla="*/ 95 w 277"/>
                <a:gd name="T21" fmla="*/ 182 h 246"/>
                <a:gd name="T22" fmla="*/ 170 w 277"/>
                <a:gd name="T23" fmla="*/ 118 h 246"/>
                <a:gd name="T24" fmla="*/ 170 w 277"/>
                <a:gd name="T25" fmla="*/ 118 h 246"/>
                <a:gd name="T26" fmla="*/ 148 w 277"/>
                <a:gd name="T27" fmla="*/ 116 h 246"/>
                <a:gd name="T28" fmla="*/ 153 w 277"/>
                <a:gd name="T29" fmla="*/ 92 h 246"/>
                <a:gd name="T30" fmla="*/ 177 w 277"/>
                <a:gd name="T31" fmla="*/ 94 h 246"/>
                <a:gd name="T32" fmla="*/ 170 w 277"/>
                <a:gd name="T33" fmla="*/ 118 h 24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Lst>
              <a:rect l="0" t="0" r="r" b="b"/>
              <a:pathLst>
                <a:path w="277" h="246">
                  <a:moveTo>
                    <a:pt x="127" y="15"/>
                  </a:moveTo>
                  <a:cubicBezTo>
                    <a:pt x="0" y="29"/>
                    <a:pt x="15" y="148"/>
                    <a:pt x="15" y="148"/>
                  </a:cubicBezTo>
                  <a:cubicBezTo>
                    <a:pt x="15" y="148"/>
                    <a:pt x="13" y="186"/>
                    <a:pt x="49" y="205"/>
                  </a:cubicBezTo>
                  <a:cubicBezTo>
                    <a:pt x="123" y="246"/>
                    <a:pt x="200" y="221"/>
                    <a:pt x="239" y="171"/>
                  </a:cubicBezTo>
                  <a:cubicBezTo>
                    <a:pt x="277" y="121"/>
                    <a:pt x="255" y="0"/>
                    <a:pt x="127" y="15"/>
                  </a:cubicBezTo>
                  <a:close/>
                  <a:moveTo>
                    <a:pt x="95" y="182"/>
                  </a:moveTo>
                  <a:lnTo>
                    <a:pt x="95" y="182"/>
                  </a:lnTo>
                  <a:cubicBezTo>
                    <a:pt x="71" y="184"/>
                    <a:pt x="52" y="171"/>
                    <a:pt x="52" y="151"/>
                  </a:cubicBezTo>
                  <a:cubicBezTo>
                    <a:pt x="52" y="131"/>
                    <a:pt x="69" y="110"/>
                    <a:pt x="93" y="108"/>
                  </a:cubicBezTo>
                  <a:cubicBezTo>
                    <a:pt x="120" y="105"/>
                    <a:pt x="138" y="121"/>
                    <a:pt x="138" y="141"/>
                  </a:cubicBezTo>
                  <a:cubicBezTo>
                    <a:pt x="138" y="161"/>
                    <a:pt x="119" y="179"/>
                    <a:pt x="95" y="182"/>
                  </a:cubicBezTo>
                  <a:close/>
                  <a:moveTo>
                    <a:pt x="170" y="118"/>
                  </a:moveTo>
                  <a:lnTo>
                    <a:pt x="170" y="118"/>
                  </a:lnTo>
                  <a:cubicBezTo>
                    <a:pt x="162" y="124"/>
                    <a:pt x="152" y="123"/>
                    <a:pt x="148" y="116"/>
                  </a:cubicBezTo>
                  <a:cubicBezTo>
                    <a:pt x="143" y="109"/>
                    <a:pt x="145" y="98"/>
                    <a:pt x="153" y="92"/>
                  </a:cubicBezTo>
                  <a:cubicBezTo>
                    <a:pt x="163" y="85"/>
                    <a:pt x="173" y="87"/>
                    <a:pt x="177" y="94"/>
                  </a:cubicBezTo>
                  <a:cubicBezTo>
                    <a:pt x="181" y="101"/>
                    <a:pt x="178" y="112"/>
                    <a:pt x="170" y="118"/>
                  </a:cubicBez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latin typeface="微软雅黑" panose="020B0503020204020204" pitchFamily="34" charset="-122"/>
                <a:ea typeface="微软雅黑" panose="020B0503020204020204" pitchFamily="34" charset="-122"/>
              </a:endParaRPr>
            </a:p>
          </p:txBody>
        </p:sp>
        <p:sp>
          <p:nvSpPr>
            <p:cNvPr id="28" name="Freeform 16"/>
            <p:cNvSpPr>
              <a:spLocks/>
            </p:cNvSpPr>
            <p:nvPr/>
          </p:nvSpPr>
          <p:spPr bwMode="auto">
            <a:xfrm>
              <a:off x="3727450" y="4325938"/>
              <a:ext cx="177800" cy="200025"/>
            </a:xfrm>
            <a:custGeom>
              <a:avLst/>
              <a:gdLst>
                <a:gd name="T0" fmla="*/ 256 w 259"/>
                <a:gd name="T1" fmla="*/ 269 h 293"/>
                <a:gd name="T2" fmla="*/ 257 w 259"/>
                <a:gd name="T3" fmla="*/ 262 h 293"/>
                <a:gd name="T4" fmla="*/ 259 w 259"/>
                <a:gd name="T5" fmla="*/ 228 h 293"/>
                <a:gd name="T6" fmla="*/ 32 w 259"/>
                <a:gd name="T7" fmla="*/ 0 h 293"/>
                <a:gd name="T8" fmla="*/ 0 w 259"/>
                <a:gd name="T9" fmla="*/ 31 h 293"/>
                <a:gd name="T10" fmla="*/ 32 w 259"/>
                <a:gd name="T11" fmla="*/ 63 h 293"/>
                <a:gd name="T12" fmla="*/ 196 w 259"/>
                <a:gd name="T13" fmla="*/ 228 h 293"/>
                <a:gd name="T14" fmla="*/ 194 w 259"/>
                <a:gd name="T15" fmla="*/ 258 h 293"/>
                <a:gd name="T16" fmla="*/ 194 w 259"/>
                <a:gd name="T17" fmla="*/ 258 h 293"/>
                <a:gd name="T18" fmla="*/ 194 w 259"/>
                <a:gd name="T19" fmla="*/ 261 h 293"/>
                <a:gd name="T20" fmla="*/ 225 w 259"/>
                <a:gd name="T21" fmla="*/ 293 h 293"/>
                <a:gd name="T22" fmla="*/ 256 w 259"/>
                <a:gd name="T23" fmla="*/ 269 h 293"/>
                <a:gd name="T24" fmla="*/ 256 w 259"/>
                <a:gd name="T25" fmla="*/ 269 h 293"/>
                <a:gd name="T26" fmla="*/ 256 w 259"/>
                <a:gd name="T27" fmla="*/ 269 h 29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259" h="293">
                  <a:moveTo>
                    <a:pt x="256" y="269"/>
                  </a:moveTo>
                  <a:cubicBezTo>
                    <a:pt x="256" y="267"/>
                    <a:pt x="257" y="264"/>
                    <a:pt x="257" y="262"/>
                  </a:cubicBezTo>
                  <a:cubicBezTo>
                    <a:pt x="258" y="250"/>
                    <a:pt x="259" y="239"/>
                    <a:pt x="259" y="228"/>
                  </a:cubicBezTo>
                  <a:cubicBezTo>
                    <a:pt x="259" y="102"/>
                    <a:pt x="157" y="0"/>
                    <a:pt x="32" y="0"/>
                  </a:cubicBezTo>
                  <a:cubicBezTo>
                    <a:pt x="14" y="0"/>
                    <a:pt x="0" y="14"/>
                    <a:pt x="0" y="31"/>
                  </a:cubicBezTo>
                  <a:cubicBezTo>
                    <a:pt x="0" y="49"/>
                    <a:pt x="14" y="63"/>
                    <a:pt x="32" y="63"/>
                  </a:cubicBezTo>
                  <a:cubicBezTo>
                    <a:pt x="123" y="63"/>
                    <a:pt x="196" y="137"/>
                    <a:pt x="196" y="228"/>
                  </a:cubicBezTo>
                  <a:cubicBezTo>
                    <a:pt x="196" y="238"/>
                    <a:pt x="196" y="248"/>
                    <a:pt x="194" y="258"/>
                  </a:cubicBezTo>
                  <a:lnTo>
                    <a:pt x="194" y="258"/>
                  </a:lnTo>
                  <a:cubicBezTo>
                    <a:pt x="194" y="259"/>
                    <a:pt x="194" y="260"/>
                    <a:pt x="194" y="261"/>
                  </a:cubicBezTo>
                  <a:cubicBezTo>
                    <a:pt x="194" y="279"/>
                    <a:pt x="208" y="293"/>
                    <a:pt x="225" y="293"/>
                  </a:cubicBezTo>
                  <a:cubicBezTo>
                    <a:pt x="240" y="293"/>
                    <a:pt x="252" y="283"/>
                    <a:pt x="256" y="269"/>
                  </a:cubicBezTo>
                  <a:lnTo>
                    <a:pt x="256" y="269"/>
                  </a:lnTo>
                  <a:cubicBezTo>
                    <a:pt x="256" y="269"/>
                    <a:pt x="256" y="269"/>
                    <a:pt x="256" y="269"/>
                  </a:cubicBez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latin typeface="微软雅黑" panose="020B0503020204020204" pitchFamily="34" charset="-122"/>
                <a:ea typeface="微软雅黑" panose="020B0503020204020204" pitchFamily="34" charset="-122"/>
              </a:endParaRPr>
            </a:p>
          </p:txBody>
        </p:sp>
        <p:sp>
          <p:nvSpPr>
            <p:cNvPr id="29" name="Freeform 17"/>
            <p:cNvSpPr>
              <a:spLocks/>
            </p:cNvSpPr>
            <p:nvPr/>
          </p:nvSpPr>
          <p:spPr bwMode="auto">
            <a:xfrm>
              <a:off x="3732213" y="4395788"/>
              <a:ext cx="103187" cy="112712"/>
            </a:xfrm>
            <a:custGeom>
              <a:avLst/>
              <a:gdLst>
                <a:gd name="T0" fmla="*/ 151 w 152"/>
                <a:gd name="T1" fmla="*/ 137 h 164"/>
                <a:gd name="T2" fmla="*/ 152 w 152"/>
                <a:gd name="T3" fmla="*/ 126 h 164"/>
                <a:gd name="T4" fmla="*/ 26 w 152"/>
                <a:gd name="T5" fmla="*/ 0 h 164"/>
                <a:gd name="T6" fmla="*/ 0 w 152"/>
                <a:gd name="T7" fmla="*/ 26 h 164"/>
                <a:gd name="T8" fmla="*/ 26 w 152"/>
                <a:gd name="T9" fmla="*/ 52 h 164"/>
                <a:gd name="T10" fmla="*/ 99 w 152"/>
                <a:gd name="T11" fmla="*/ 126 h 164"/>
                <a:gd name="T12" fmla="*/ 99 w 152"/>
                <a:gd name="T13" fmla="*/ 135 h 164"/>
                <a:gd name="T14" fmla="*/ 99 w 152"/>
                <a:gd name="T15" fmla="*/ 135 h 164"/>
                <a:gd name="T16" fmla="*/ 99 w 152"/>
                <a:gd name="T17" fmla="*/ 138 h 164"/>
                <a:gd name="T18" fmla="*/ 125 w 152"/>
                <a:gd name="T19" fmla="*/ 164 h 164"/>
                <a:gd name="T20" fmla="*/ 151 w 152"/>
                <a:gd name="T21" fmla="*/ 142 h 164"/>
                <a:gd name="T22" fmla="*/ 151 w 152"/>
                <a:gd name="T23" fmla="*/ 142 h 164"/>
                <a:gd name="T24" fmla="*/ 151 w 152"/>
                <a:gd name="T25" fmla="*/ 140 h 164"/>
                <a:gd name="T26" fmla="*/ 151 w 152"/>
                <a:gd name="T27" fmla="*/ 138 h 164"/>
                <a:gd name="T28" fmla="*/ 151 w 152"/>
                <a:gd name="T29" fmla="*/ 137 h 16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Lst>
              <a:rect l="0" t="0" r="r" b="b"/>
              <a:pathLst>
                <a:path w="152" h="164">
                  <a:moveTo>
                    <a:pt x="151" y="137"/>
                  </a:moveTo>
                  <a:cubicBezTo>
                    <a:pt x="152" y="133"/>
                    <a:pt x="152" y="130"/>
                    <a:pt x="152" y="126"/>
                  </a:cubicBezTo>
                  <a:cubicBezTo>
                    <a:pt x="152" y="56"/>
                    <a:pt x="95" y="0"/>
                    <a:pt x="26" y="0"/>
                  </a:cubicBezTo>
                  <a:cubicBezTo>
                    <a:pt x="11" y="0"/>
                    <a:pt x="0" y="11"/>
                    <a:pt x="0" y="26"/>
                  </a:cubicBezTo>
                  <a:cubicBezTo>
                    <a:pt x="0" y="40"/>
                    <a:pt x="11" y="52"/>
                    <a:pt x="26" y="52"/>
                  </a:cubicBezTo>
                  <a:cubicBezTo>
                    <a:pt x="66" y="52"/>
                    <a:pt x="99" y="85"/>
                    <a:pt x="99" y="126"/>
                  </a:cubicBezTo>
                  <a:cubicBezTo>
                    <a:pt x="99" y="129"/>
                    <a:pt x="99" y="132"/>
                    <a:pt x="99" y="135"/>
                  </a:cubicBezTo>
                  <a:lnTo>
                    <a:pt x="99" y="135"/>
                  </a:lnTo>
                  <a:cubicBezTo>
                    <a:pt x="99" y="136"/>
                    <a:pt x="99" y="137"/>
                    <a:pt x="99" y="138"/>
                  </a:cubicBezTo>
                  <a:cubicBezTo>
                    <a:pt x="99" y="153"/>
                    <a:pt x="111" y="164"/>
                    <a:pt x="125" y="164"/>
                  </a:cubicBezTo>
                  <a:cubicBezTo>
                    <a:pt x="138" y="164"/>
                    <a:pt x="149" y="154"/>
                    <a:pt x="151" y="142"/>
                  </a:cubicBezTo>
                  <a:lnTo>
                    <a:pt x="151" y="142"/>
                  </a:lnTo>
                  <a:cubicBezTo>
                    <a:pt x="151" y="141"/>
                    <a:pt x="151" y="140"/>
                    <a:pt x="151" y="140"/>
                  </a:cubicBezTo>
                  <a:cubicBezTo>
                    <a:pt x="151" y="139"/>
                    <a:pt x="151" y="139"/>
                    <a:pt x="151" y="138"/>
                  </a:cubicBezTo>
                  <a:cubicBezTo>
                    <a:pt x="151" y="138"/>
                    <a:pt x="151" y="138"/>
                    <a:pt x="151" y="137"/>
                  </a:cubicBez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latin typeface="微软雅黑" panose="020B0503020204020204" pitchFamily="34" charset="-122"/>
                <a:ea typeface="微软雅黑" panose="020B0503020204020204" pitchFamily="34" charset="-122"/>
              </a:endParaRPr>
            </a:p>
          </p:txBody>
        </p:sp>
      </p:grpSp>
      <p:grpSp>
        <p:nvGrpSpPr>
          <p:cNvPr id="30" name="组合 29"/>
          <p:cNvGrpSpPr/>
          <p:nvPr/>
        </p:nvGrpSpPr>
        <p:grpSpPr>
          <a:xfrm>
            <a:off x="2726638" y="4948943"/>
            <a:ext cx="831850" cy="830262"/>
            <a:chOff x="2725738" y="5327650"/>
            <a:chExt cx="831850" cy="830262"/>
          </a:xfrm>
        </p:grpSpPr>
        <p:sp>
          <p:nvSpPr>
            <p:cNvPr id="31" name="Oval 8"/>
            <p:cNvSpPr>
              <a:spLocks noChangeArrowheads="1"/>
            </p:cNvSpPr>
            <p:nvPr/>
          </p:nvSpPr>
          <p:spPr bwMode="auto">
            <a:xfrm>
              <a:off x="2725738" y="5327650"/>
              <a:ext cx="831850" cy="830262"/>
            </a:xfrm>
            <a:prstGeom prst="ellipse">
              <a:avLst/>
            </a:prstGeom>
            <a:solidFill>
              <a:schemeClr val="accent1">
                <a:lumMod val="75000"/>
              </a:schemeClr>
            </a:solidFill>
            <a:ln>
              <a:noFill/>
            </a:ln>
          </p:spPr>
          <p:txBody>
            <a:bodyPr vert="horz" wrap="square" lIns="91440" tIns="45720" rIns="91440" bIns="45720" numCol="1" anchor="t" anchorCtr="0" compatLnSpc="1">
              <a:prstTxWarp prst="textNoShape">
                <a:avLst/>
              </a:prstTxWarp>
            </a:bodyPr>
            <a:lstStyle/>
            <a:p>
              <a:endParaRPr lang="zh-CN" altLang="en-US">
                <a:latin typeface="微软雅黑" panose="020B0503020204020204" pitchFamily="34" charset="-122"/>
                <a:ea typeface="微软雅黑" panose="020B0503020204020204" pitchFamily="34" charset="-122"/>
              </a:endParaRPr>
            </a:p>
          </p:txBody>
        </p:sp>
        <p:sp>
          <p:nvSpPr>
            <p:cNvPr id="32" name="Freeform 18"/>
            <p:cNvSpPr>
              <a:spLocks noEditPoints="1"/>
            </p:cNvSpPr>
            <p:nvPr/>
          </p:nvSpPr>
          <p:spPr bwMode="auto">
            <a:xfrm>
              <a:off x="2870200" y="5516563"/>
              <a:ext cx="538162" cy="471487"/>
            </a:xfrm>
            <a:custGeom>
              <a:avLst/>
              <a:gdLst>
                <a:gd name="T0" fmla="*/ 417 w 785"/>
                <a:gd name="T1" fmla="*/ 0 h 690"/>
                <a:gd name="T2" fmla="*/ 417 w 785"/>
                <a:gd name="T3" fmla="*/ 593 h 690"/>
                <a:gd name="T4" fmla="*/ 646 w 785"/>
                <a:gd name="T5" fmla="*/ 690 h 690"/>
                <a:gd name="T6" fmla="*/ 626 w 785"/>
                <a:gd name="T7" fmla="*/ 540 h 690"/>
                <a:gd name="T8" fmla="*/ 30 w 785"/>
                <a:gd name="T9" fmla="*/ 315 h 690"/>
                <a:gd name="T10" fmla="*/ 0 w 785"/>
                <a:gd name="T11" fmla="*/ 396 h 690"/>
                <a:gd name="T12" fmla="*/ 122 w 785"/>
                <a:gd name="T13" fmla="*/ 600 h 690"/>
                <a:gd name="T14" fmla="*/ 214 w 785"/>
                <a:gd name="T15" fmla="*/ 613 h 690"/>
                <a:gd name="T16" fmla="*/ 355 w 785"/>
                <a:gd name="T17" fmla="*/ 609 h 690"/>
                <a:gd name="T18" fmla="*/ 189 w 785"/>
                <a:gd name="T19" fmla="*/ 400 h 690"/>
                <a:gd name="T20" fmla="*/ 257 w 785"/>
                <a:gd name="T21" fmla="*/ 219 h 690"/>
                <a:gd name="T22" fmla="*/ 310 w 785"/>
                <a:gd name="T23" fmla="*/ 241 h 690"/>
                <a:gd name="T24" fmla="*/ 311 w 785"/>
                <a:gd name="T25" fmla="*/ 287 h 690"/>
                <a:gd name="T26" fmla="*/ 317 w 785"/>
                <a:gd name="T27" fmla="*/ 320 h 690"/>
                <a:gd name="T28" fmla="*/ 320 w 785"/>
                <a:gd name="T29" fmla="*/ 371 h 690"/>
                <a:gd name="T30" fmla="*/ 287 w 785"/>
                <a:gd name="T31" fmla="*/ 397 h 690"/>
                <a:gd name="T32" fmla="*/ 189 w 785"/>
                <a:gd name="T33" fmla="*/ 400 h 690"/>
                <a:gd name="T34" fmla="*/ 252 w 785"/>
                <a:gd name="T35" fmla="*/ 295 h 690"/>
                <a:gd name="T36" fmla="*/ 289 w 785"/>
                <a:gd name="T37" fmla="*/ 284 h 690"/>
                <a:gd name="T38" fmla="*/ 289 w 785"/>
                <a:gd name="T39" fmla="*/ 252 h 690"/>
                <a:gd name="T40" fmla="*/ 249 w 785"/>
                <a:gd name="T41" fmla="*/ 240 h 690"/>
                <a:gd name="T42" fmla="*/ 213 w 785"/>
                <a:gd name="T43" fmla="*/ 295 h 690"/>
                <a:gd name="T44" fmla="*/ 258 w 785"/>
                <a:gd name="T45" fmla="*/ 379 h 690"/>
                <a:gd name="T46" fmla="*/ 288 w 785"/>
                <a:gd name="T47" fmla="*/ 373 h 690"/>
                <a:gd name="T48" fmla="*/ 301 w 785"/>
                <a:gd name="T49" fmla="*/ 348 h 690"/>
                <a:gd name="T50" fmla="*/ 281 w 785"/>
                <a:gd name="T51" fmla="*/ 320 h 690"/>
                <a:gd name="T52" fmla="*/ 213 w 785"/>
                <a:gd name="T53" fmla="*/ 317 h 690"/>
                <a:gd name="T54" fmla="*/ 372 w 785"/>
                <a:gd name="T55" fmla="*/ 400 h 690"/>
                <a:gd name="T56" fmla="*/ 440 w 785"/>
                <a:gd name="T57" fmla="*/ 219 h 690"/>
                <a:gd name="T58" fmla="*/ 493 w 785"/>
                <a:gd name="T59" fmla="*/ 241 h 690"/>
                <a:gd name="T60" fmla="*/ 494 w 785"/>
                <a:gd name="T61" fmla="*/ 287 h 690"/>
                <a:gd name="T62" fmla="*/ 500 w 785"/>
                <a:gd name="T63" fmla="*/ 320 h 690"/>
                <a:gd name="T64" fmla="*/ 503 w 785"/>
                <a:gd name="T65" fmla="*/ 371 h 690"/>
                <a:gd name="T66" fmla="*/ 470 w 785"/>
                <a:gd name="T67" fmla="*/ 397 h 690"/>
                <a:gd name="T68" fmla="*/ 372 w 785"/>
                <a:gd name="T69" fmla="*/ 400 h 690"/>
                <a:gd name="T70" fmla="*/ 435 w 785"/>
                <a:gd name="T71" fmla="*/ 295 h 690"/>
                <a:gd name="T72" fmla="*/ 472 w 785"/>
                <a:gd name="T73" fmla="*/ 284 h 690"/>
                <a:gd name="T74" fmla="*/ 472 w 785"/>
                <a:gd name="T75" fmla="*/ 252 h 690"/>
                <a:gd name="T76" fmla="*/ 432 w 785"/>
                <a:gd name="T77" fmla="*/ 240 h 690"/>
                <a:gd name="T78" fmla="*/ 396 w 785"/>
                <a:gd name="T79" fmla="*/ 295 h 690"/>
                <a:gd name="T80" fmla="*/ 441 w 785"/>
                <a:gd name="T81" fmla="*/ 379 h 690"/>
                <a:gd name="T82" fmla="*/ 471 w 785"/>
                <a:gd name="T83" fmla="*/ 373 h 690"/>
                <a:gd name="T84" fmla="*/ 484 w 785"/>
                <a:gd name="T85" fmla="*/ 348 h 690"/>
                <a:gd name="T86" fmla="*/ 464 w 785"/>
                <a:gd name="T87" fmla="*/ 320 h 690"/>
                <a:gd name="T88" fmla="*/ 396 w 785"/>
                <a:gd name="T89" fmla="*/ 317 h 690"/>
                <a:gd name="T90" fmla="*/ 548 w 785"/>
                <a:gd name="T91" fmla="*/ 342 h 690"/>
                <a:gd name="T92" fmla="*/ 578 w 785"/>
                <a:gd name="T93" fmla="*/ 362 h 690"/>
                <a:gd name="T94" fmla="*/ 624 w 785"/>
                <a:gd name="T95" fmla="*/ 382 h 690"/>
                <a:gd name="T96" fmla="*/ 664 w 785"/>
                <a:gd name="T97" fmla="*/ 367 h 690"/>
                <a:gd name="T98" fmla="*/ 664 w 785"/>
                <a:gd name="T99" fmla="*/ 336 h 690"/>
                <a:gd name="T100" fmla="*/ 615 w 785"/>
                <a:gd name="T101" fmla="*/ 317 h 690"/>
                <a:gd name="T102" fmla="*/ 561 w 785"/>
                <a:gd name="T103" fmla="*/ 288 h 690"/>
                <a:gd name="T104" fmla="*/ 562 w 785"/>
                <a:gd name="T105" fmla="*/ 240 h 690"/>
                <a:gd name="T106" fmla="*/ 618 w 785"/>
                <a:gd name="T107" fmla="*/ 216 h 690"/>
                <a:gd name="T108" fmla="*/ 678 w 785"/>
                <a:gd name="T109" fmla="*/ 241 h 690"/>
                <a:gd name="T110" fmla="*/ 664 w 785"/>
                <a:gd name="T111" fmla="*/ 272 h 690"/>
                <a:gd name="T112" fmla="*/ 619 w 785"/>
                <a:gd name="T113" fmla="*/ 237 h 690"/>
                <a:gd name="T114" fmla="*/ 578 w 785"/>
                <a:gd name="T115" fmla="*/ 264 h 690"/>
                <a:gd name="T116" fmla="*/ 621 w 785"/>
                <a:gd name="T117" fmla="*/ 293 h 690"/>
                <a:gd name="T118" fmla="*/ 685 w 785"/>
                <a:gd name="T119" fmla="*/ 323 h 690"/>
                <a:gd name="T120" fmla="*/ 684 w 785"/>
                <a:gd name="T121" fmla="*/ 376 h 690"/>
                <a:gd name="T122" fmla="*/ 625 w 785"/>
                <a:gd name="T123" fmla="*/ 403 h 690"/>
                <a:gd name="T124" fmla="*/ 558 w 785"/>
                <a:gd name="T125" fmla="*/ 375 h 69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 ang="0">
                  <a:pos x="T120" y="T121"/>
                </a:cxn>
                <a:cxn ang="0">
                  <a:pos x="T122" y="T123"/>
                </a:cxn>
                <a:cxn ang="0">
                  <a:pos x="T124" y="T125"/>
                </a:cxn>
              </a:cxnLst>
              <a:rect l="0" t="0" r="r" b="b"/>
              <a:pathLst>
                <a:path w="785" h="690">
                  <a:moveTo>
                    <a:pt x="785" y="297"/>
                  </a:moveTo>
                  <a:cubicBezTo>
                    <a:pt x="785" y="133"/>
                    <a:pt x="620" y="0"/>
                    <a:pt x="417" y="0"/>
                  </a:cubicBezTo>
                  <a:cubicBezTo>
                    <a:pt x="213" y="0"/>
                    <a:pt x="49" y="133"/>
                    <a:pt x="49" y="297"/>
                  </a:cubicBezTo>
                  <a:cubicBezTo>
                    <a:pt x="49" y="460"/>
                    <a:pt x="213" y="593"/>
                    <a:pt x="417" y="593"/>
                  </a:cubicBezTo>
                  <a:cubicBezTo>
                    <a:pt x="436" y="593"/>
                    <a:pt x="455" y="592"/>
                    <a:pt x="473" y="589"/>
                  </a:cubicBezTo>
                  <a:cubicBezTo>
                    <a:pt x="507" y="646"/>
                    <a:pt x="571" y="685"/>
                    <a:pt x="646" y="690"/>
                  </a:cubicBezTo>
                  <a:cubicBezTo>
                    <a:pt x="626" y="664"/>
                    <a:pt x="615" y="632"/>
                    <a:pt x="615" y="598"/>
                  </a:cubicBezTo>
                  <a:cubicBezTo>
                    <a:pt x="615" y="577"/>
                    <a:pt x="619" y="559"/>
                    <a:pt x="626" y="540"/>
                  </a:cubicBezTo>
                  <a:cubicBezTo>
                    <a:pt x="722" y="487"/>
                    <a:pt x="785" y="398"/>
                    <a:pt x="785" y="297"/>
                  </a:cubicBezTo>
                  <a:close/>
                  <a:moveTo>
                    <a:pt x="30" y="315"/>
                  </a:moveTo>
                  <a:cubicBezTo>
                    <a:pt x="30" y="307"/>
                    <a:pt x="31" y="300"/>
                    <a:pt x="32" y="293"/>
                  </a:cubicBezTo>
                  <a:cubicBezTo>
                    <a:pt x="11" y="324"/>
                    <a:pt x="0" y="359"/>
                    <a:pt x="0" y="396"/>
                  </a:cubicBezTo>
                  <a:cubicBezTo>
                    <a:pt x="0" y="473"/>
                    <a:pt x="48" y="541"/>
                    <a:pt x="121" y="581"/>
                  </a:cubicBezTo>
                  <a:cubicBezTo>
                    <a:pt x="122" y="587"/>
                    <a:pt x="122" y="593"/>
                    <a:pt x="122" y="600"/>
                  </a:cubicBezTo>
                  <a:cubicBezTo>
                    <a:pt x="122" y="625"/>
                    <a:pt x="114" y="649"/>
                    <a:pt x="99" y="669"/>
                  </a:cubicBezTo>
                  <a:cubicBezTo>
                    <a:pt x="146" y="666"/>
                    <a:pt x="187" y="645"/>
                    <a:pt x="214" y="613"/>
                  </a:cubicBezTo>
                  <a:cubicBezTo>
                    <a:pt x="234" y="617"/>
                    <a:pt x="255" y="619"/>
                    <a:pt x="276" y="619"/>
                  </a:cubicBezTo>
                  <a:cubicBezTo>
                    <a:pt x="303" y="619"/>
                    <a:pt x="330" y="616"/>
                    <a:pt x="355" y="609"/>
                  </a:cubicBezTo>
                  <a:cubicBezTo>
                    <a:pt x="172" y="592"/>
                    <a:pt x="30" y="467"/>
                    <a:pt x="30" y="315"/>
                  </a:cubicBezTo>
                  <a:close/>
                  <a:moveTo>
                    <a:pt x="189" y="400"/>
                  </a:moveTo>
                  <a:lnTo>
                    <a:pt x="189" y="219"/>
                  </a:lnTo>
                  <a:lnTo>
                    <a:pt x="257" y="219"/>
                  </a:lnTo>
                  <a:cubicBezTo>
                    <a:pt x="271" y="219"/>
                    <a:pt x="282" y="221"/>
                    <a:pt x="290" y="224"/>
                  </a:cubicBezTo>
                  <a:cubicBezTo>
                    <a:pt x="299" y="228"/>
                    <a:pt x="305" y="234"/>
                    <a:pt x="310" y="241"/>
                  </a:cubicBezTo>
                  <a:cubicBezTo>
                    <a:pt x="315" y="249"/>
                    <a:pt x="317" y="257"/>
                    <a:pt x="317" y="265"/>
                  </a:cubicBezTo>
                  <a:cubicBezTo>
                    <a:pt x="317" y="273"/>
                    <a:pt x="315" y="280"/>
                    <a:pt x="311" y="287"/>
                  </a:cubicBezTo>
                  <a:cubicBezTo>
                    <a:pt x="306" y="294"/>
                    <a:pt x="300" y="300"/>
                    <a:pt x="292" y="304"/>
                  </a:cubicBezTo>
                  <a:cubicBezTo>
                    <a:pt x="303" y="307"/>
                    <a:pt x="311" y="312"/>
                    <a:pt x="317" y="320"/>
                  </a:cubicBezTo>
                  <a:cubicBezTo>
                    <a:pt x="323" y="328"/>
                    <a:pt x="326" y="337"/>
                    <a:pt x="326" y="348"/>
                  </a:cubicBezTo>
                  <a:cubicBezTo>
                    <a:pt x="326" y="356"/>
                    <a:pt x="324" y="364"/>
                    <a:pt x="320" y="371"/>
                  </a:cubicBezTo>
                  <a:cubicBezTo>
                    <a:pt x="317" y="379"/>
                    <a:pt x="312" y="384"/>
                    <a:pt x="307" y="388"/>
                  </a:cubicBezTo>
                  <a:cubicBezTo>
                    <a:pt x="302" y="392"/>
                    <a:pt x="295" y="395"/>
                    <a:pt x="287" y="397"/>
                  </a:cubicBezTo>
                  <a:cubicBezTo>
                    <a:pt x="279" y="399"/>
                    <a:pt x="270" y="400"/>
                    <a:pt x="258" y="400"/>
                  </a:cubicBezTo>
                  <a:lnTo>
                    <a:pt x="189" y="400"/>
                  </a:lnTo>
                  <a:close/>
                  <a:moveTo>
                    <a:pt x="213" y="295"/>
                  </a:moveTo>
                  <a:lnTo>
                    <a:pt x="252" y="295"/>
                  </a:lnTo>
                  <a:cubicBezTo>
                    <a:pt x="263" y="295"/>
                    <a:pt x="270" y="294"/>
                    <a:pt x="275" y="293"/>
                  </a:cubicBezTo>
                  <a:cubicBezTo>
                    <a:pt x="281" y="291"/>
                    <a:pt x="286" y="288"/>
                    <a:pt x="289" y="284"/>
                  </a:cubicBezTo>
                  <a:cubicBezTo>
                    <a:pt x="292" y="280"/>
                    <a:pt x="293" y="274"/>
                    <a:pt x="293" y="268"/>
                  </a:cubicBezTo>
                  <a:cubicBezTo>
                    <a:pt x="293" y="262"/>
                    <a:pt x="292" y="257"/>
                    <a:pt x="289" y="252"/>
                  </a:cubicBezTo>
                  <a:cubicBezTo>
                    <a:pt x="286" y="248"/>
                    <a:pt x="282" y="245"/>
                    <a:pt x="277" y="243"/>
                  </a:cubicBezTo>
                  <a:cubicBezTo>
                    <a:pt x="271" y="241"/>
                    <a:pt x="262" y="240"/>
                    <a:pt x="249" y="240"/>
                  </a:cubicBezTo>
                  <a:lnTo>
                    <a:pt x="213" y="240"/>
                  </a:lnTo>
                  <a:lnTo>
                    <a:pt x="213" y="295"/>
                  </a:lnTo>
                  <a:close/>
                  <a:moveTo>
                    <a:pt x="213" y="379"/>
                  </a:moveTo>
                  <a:lnTo>
                    <a:pt x="258" y="379"/>
                  </a:lnTo>
                  <a:cubicBezTo>
                    <a:pt x="266" y="379"/>
                    <a:pt x="271" y="379"/>
                    <a:pt x="274" y="378"/>
                  </a:cubicBezTo>
                  <a:cubicBezTo>
                    <a:pt x="280" y="377"/>
                    <a:pt x="284" y="375"/>
                    <a:pt x="288" y="373"/>
                  </a:cubicBezTo>
                  <a:cubicBezTo>
                    <a:pt x="292" y="371"/>
                    <a:pt x="295" y="367"/>
                    <a:pt x="297" y="363"/>
                  </a:cubicBezTo>
                  <a:cubicBezTo>
                    <a:pt x="300" y="359"/>
                    <a:pt x="301" y="353"/>
                    <a:pt x="301" y="348"/>
                  </a:cubicBezTo>
                  <a:cubicBezTo>
                    <a:pt x="301" y="341"/>
                    <a:pt x="299" y="335"/>
                    <a:pt x="296" y="330"/>
                  </a:cubicBezTo>
                  <a:cubicBezTo>
                    <a:pt x="292" y="325"/>
                    <a:pt x="287" y="322"/>
                    <a:pt x="281" y="320"/>
                  </a:cubicBezTo>
                  <a:cubicBezTo>
                    <a:pt x="275" y="318"/>
                    <a:pt x="266" y="317"/>
                    <a:pt x="255" y="317"/>
                  </a:cubicBezTo>
                  <a:lnTo>
                    <a:pt x="213" y="317"/>
                  </a:lnTo>
                  <a:lnTo>
                    <a:pt x="213" y="379"/>
                  </a:lnTo>
                  <a:close/>
                  <a:moveTo>
                    <a:pt x="372" y="400"/>
                  </a:moveTo>
                  <a:lnTo>
                    <a:pt x="372" y="219"/>
                  </a:lnTo>
                  <a:lnTo>
                    <a:pt x="440" y="219"/>
                  </a:lnTo>
                  <a:cubicBezTo>
                    <a:pt x="454" y="219"/>
                    <a:pt x="465" y="221"/>
                    <a:pt x="473" y="224"/>
                  </a:cubicBezTo>
                  <a:cubicBezTo>
                    <a:pt x="482" y="228"/>
                    <a:pt x="488" y="234"/>
                    <a:pt x="493" y="241"/>
                  </a:cubicBezTo>
                  <a:cubicBezTo>
                    <a:pt x="498" y="249"/>
                    <a:pt x="500" y="257"/>
                    <a:pt x="500" y="265"/>
                  </a:cubicBezTo>
                  <a:cubicBezTo>
                    <a:pt x="500" y="273"/>
                    <a:pt x="498" y="280"/>
                    <a:pt x="494" y="287"/>
                  </a:cubicBezTo>
                  <a:cubicBezTo>
                    <a:pt x="489" y="294"/>
                    <a:pt x="483" y="300"/>
                    <a:pt x="475" y="304"/>
                  </a:cubicBezTo>
                  <a:cubicBezTo>
                    <a:pt x="486" y="307"/>
                    <a:pt x="494" y="312"/>
                    <a:pt x="500" y="320"/>
                  </a:cubicBezTo>
                  <a:cubicBezTo>
                    <a:pt x="506" y="328"/>
                    <a:pt x="509" y="337"/>
                    <a:pt x="509" y="348"/>
                  </a:cubicBezTo>
                  <a:cubicBezTo>
                    <a:pt x="509" y="356"/>
                    <a:pt x="507" y="364"/>
                    <a:pt x="503" y="371"/>
                  </a:cubicBezTo>
                  <a:cubicBezTo>
                    <a:pt x="500" y="379"/>
                    <a:pt x="495" y="384"/>
                    <a:pt x="490" y="388"/>
                  </a:cubicBezTo>
                  <a:cubicBezTo>
                    <a:pt x="485" y="392"/>
                    <a:pt x="478" y="395"/>
                    <a:pt x="470" y="397"/>
                  </a:cubicBezTo>
                  <a:cubicBezTo>
                    <a:pt x="462" y="399"/>
                    <a:pt x="453" y="400"/>
                    <a:pt x="441" y="400"/>
                  </a:cubicBezTo>
                  <a:lnTo>
                    <a:pt x="372" y="400"/>
                  </a:lnTo>
                  <a:close/>
                  <a:moveTo>
                    <a:pt x="396" y="295"/>
                  </a:moveTo>
                  <a:lnTo>
                    <a:pt x="435" y="295"/>
                  </a:lnTo>
                  <a:cubicBezTo>
                    <a:pt x="446" y="295"/>
                    <a:pt x="453" y="294"/>
                    <a:pt x="458" y="293"/>
                  </a:cubicBezTo>
                  <a:cubicBezTo>
                    <a:pt x="464" y="291"/>
                    <a:pt x="469" y="288"/>
                    <a:pt x="472" y="284"/>
                  </a:cubicBezTo>
                  <a:cubicBezTo>
                    <a:pt x="475" y="280"/>
                    <a:pt x="476" y="274"/>
                    <a:pt x="476" y="268"/>
                  </a:cubicBezTo>
                  <a:cubicBezTo>
                    <a:pt x="476" y="262"/>
                    <a:pt x="475" y="257"/>
                    <a:pt x="472" y="252"/>
                  </a:cubicBezTo>
                  <a:cubicBezTo>
                    <a:pt x="469" y="248"/>
                    <a:pt x="465" y="245"/>
                    <a:pt x="460" y="243"/>
                  </a:cubicBezTo>
                  <a:cubicBezTo>
                    <a:pt x="454" y="241"/>
                    <a:pt x="445" y="240"/>
                    <a:pt x="432" y="240"/>
                  </a:cubicBezTo>
                  <a:lnTo>
                    <a:pt x="396" y="240"/>
                  </a:lnTo>
                  <a:lnTo>
                    <a:pt x="396" y="295"/>
                  </a:lnTo>
                  <a:close/>
                  <a:moveTo>
                    <a:pt x="396" y="379"/>
                  </a:moveTo>
                  <a:lnTo>
                    <a:pt x="441" y="379"/>
                  </a:lnTo>
                  <a:cubicBezTo>
                    <a:pt x="449" y="379"/>
                    <a:pt x="454" y="379"/>
                    <a:pt x="457" y="378"/>
                  </a:cubicBezTo>
                  <a:cubicBezTo>
                    <a:pt x="463" y="377"/>
                    <a:pt x="467" y="375"/>
                    <a:pt x="471" y="373"/>
                  </a:cubicBezTo>
                  <a:cubicBezTo>
                    <a:pt x="475" y="371"/>
                    <a:pt x="478" y="367"/>
                    <a:pt x="480" y="363"/>
                  </a:cubicBezTo>
                  <a:cubicBezTo>
                    <a:pt x="483" y="359"/>
                    <a:pt x="484" y="353"/>
                    <a:pt x="484" y="348"/>
                  </a:cubicBezTo>
                  <a:cubicBezTo>
                    <a:pt x="484" y="341"/>
                    <a:pt x="482" y="335"/>
                    <a:pt x="479" y="330"/>
                  </a:cubicBezTo>
                  <a:cubicBezTo>
                    <a:pt x="475" y="325"/>
                    <a:pt x="470" y="322"/>
                    <a:pt x="464" y="320"/>
                  </a:cubicBezTo>
                  <a:cubicBezTo>
                    <a:pt x="458" y="318"/>
                    <a:pt x="449" y="317"/>
                    <a:pt x="438" y="317"/>
                  </a:cubicBezTo>
                  <a:lnTo>
                    <a:pt x="396" y="317"/>
                  </a:lnTo>
                  <a:lnTo>
                    <a:pt x="396" y="379"/>
                  </a:lnTo>
                  <a:close/>
                  <a:moveTo>
                    <a:pt x="548" y="342"/>
                  </a:moveTo>
                  <a:lnTo>
                    <a:pt x="570" y="340"/>
                  </a:lnTo>
                  <a:cubicBezTo>
                    <a:pt x="571" y="349"/>
                    <a:pt x="574" y="357"/>
                    <a:pt x="578" y="362"/>
                  </a:cubicBezTo>
                  <a:cubicBezTo>
                    <a:pt x="582" y="368"/>
                    <a:pt x="588" y="373"/>
                    <a:pt x="596" y="376"/>
                  </a:cubicBezTo>
                  <a:cubicBezTo>
                    <a:pt x="604" y="380"/>
                    <a:pt x="614" y="382"/>
                    <a:pt x="624" y="382"/>
                  </a:cubicBezTo>
                  <a:cubicBezTo>
                    <a:pt x="633" y="382"/>
                    <a:pt x="641" y="380"/>
                    <a:pt x="648" y="378"/>
                  </a:cubicBezTo>
                  <a:cubicBezTo>
                    <a:pt x="655" y="375"/>
                    <a:pt x="660" y="371"/>
                    <a:pt x="664" y="367"/>
                  </a:cubicBezTo>
                  <a:cubicBezTo>
                    <a:pt x="667" y="362"/>
                    <a:pt x="669" y="357"/>
                    <a:pt x="669" y="351"/>
                  </a:cubicBezTo>
                  <a:cubicBezTo>
                    <a:pt x="669" y="345"/>
                    <a:pt x="667" y="340"/>
                    <a:pt x="664" y="336"/>
                  </a:cubicBezTo>
                  <a:cubicBezTo>
                    <a:pt x="661" y="332"/>
                    <a:pt x="655" y="328"/>
                    <a:pt x="648" y="325"/>
                  </a:cubicBezTo>
                  <a:cubicBezTo>
                    <a:pt x="643" y="324"/>
                    <a:pt x="632" y="321"/>
                    <a:pt x="615" y="317"/>
                  </a:cubicBezTo>
                  <a:cubicBezTo>
                    <a:pt x="599" y="313"/>
                    <a:pt x="587" y="309"/>
                    <a:pt x="580" y="305"/>
                  </a:cubicBezTo>
                  <a:cubicBezTo>
                    <a:pt x="572" y="301"/>
                    <a:pt x="565" y="295"/>
                    <a:pt x="561" y="288"/>
                  </a:cubicBezTo>
                  <a:cubicBezTo>
                    <a:pt x="557" y="282"/>
                    <a:pt x="555" y="274"/>
                    <a:pt x="555" y="266"/>
                  </a:cubicBezTo>
                  <a:cubicBezTo>
                    <a:pt x="555" y="257"/>
                    <a:pt x="557" y="248"/>
                    <a:pt x="562" y="240"/>
                  </a:cubicBezTo>
                  <a:cubicBezTo>
                    <a:pt x="568" y="232"/>
                    <a:pt x="575" y="226"/>
                    <a:pt x="585" y="222"/>
                  </a:cubicBezTo>
                  <a:cubicBezTo>
                    <a:pt x="595" y="218"/>
                    <a:pt x="606" y="216"/>
                    <a:pt x="618" y="216"/>
                  </a:cubicBezTo>
                  <a:cubicBezTo>
                    <a:pt x="632" y="216"/>
                    <a:pt x="644" y="218"/>
                    <a:pt x="654" y="222"/>
                  </a:cubicBezTo>
                  <a:cubicBezTo>
                    <a:pt x="664" y="227"/>
                    <a:pt x="672" y="233"/>
                    <a:pt x="678" y="241"/>
                  </a:cubicBezTo>
                  <a:cubicBezTo>
                    <a:pt x="683" y="250"/>
                    <a:pt x="686" y="259"/>
                    <a:pt x="687" y="270"/>
                  </a:cubicBezTo>
                  <a:lnTo>
                    <a:pt x="664" y="272"/>
                  </a:lnTo>
                  <a:cubicBezTo>
                    <a:pt x="662" y="260"/>
                    <a:pt x="658" y="252"/>
                    <a:pt x="651" y="246"/>
                  </a:cubicBezTo>
                  <a:cubicBezTo>
                    <a:pt x="644" y="240"/>
                    <a:pt x="633" y="237"/>
                    <a:pt x="619" y="237"/>
                  </a:cubicBezTo>
                  <a:cubicBezTo>
                    <a:pt x="605" y="237"/>
                    <a:pt x="594" y="240"/>
                    <a:pt x="588" y="245"/>
                  </a:cubicBezTo>
                  <a:cubicBezTo>
                    <a:pt x="581" y="250"/>
                    <a:pt x="578" y="257"/>
                    <a:pt x="578" y="264"/>
                  </a:cubicBezTo>
                  <a:cubicBezTo>
                    <a:pt x="578" y="271"/>
                    <a:pt x="580" y="276"/>
                    <a:pt x="585" y="280"/>
                  </a:cubicBezTo>
                  <a:cubicBezTo>
                    <a:pt x="589" y="284"/>
                    <a:pt x="601" y="289"/>
                    <a:pt x="621" y="293"/>
                  </a:cubicBezTo>
                  <a:cubicBezTo>
                    <a:pt x="640" y="298"/>
                    <a:pt x="654" y="301"/>
                    <a:pt x="661" y="305"/>
                  </a:cubicBezTo>
                  <a:cubicBezTo>
                    <a:pt x="672" y="310"/>
                    <a:pt x="679" y="316"/>
                    <a:pt x="685" y="323"/>
                  </a:cubicBezTo>
                  <a:cubicBezTo>
                    <a:pt x="690" y="331"/>
                    <a:pt x="692" y="339"/>
                    <a:pt x="692" y="349"/>
                  </a:cubicBezTo>
                  <a:cubicBezTo>
                    <a:pt x="692" y="359"/>
                    <a:pt x="689" y="368"/>
                    <a:pt x="684" y="376"/>
                  </a:cubicBezTo>
                  <a:cubicBezTo>
                    <a:pt x="678" y="385"/>
                    <a:pt x="670" y="391"/>
                    <a:pt x="660" y="396"/>
                  </a:cubicBezTo>
                  <a:cubicBezTo>
                    <a:pt x="650" y="401"/>
                    <a:pt x="638" y="403"/>
                    <a:pt x="625" y="403"/>
                  </a:cubicBezTo>
                  <a:cubicBezTo>
                    <a:pt x="609" y="403"/>
                    <a:pt x="595" y="401"/>
                    <a:pt x="584" y="396"/>
                  </a:cubicBezTo>
                  <a:cubicBezTo>
                    <a:pt x="573" y="391"/>
                    <a:pt x="564" y="384"/>
                    <a:pt x="558" y="375"/>
                  </a:cubicBezTo>
                  <a:cubicBezTo>
                    <a:pt x="551" y="365"/>
                    <a:pt x="548" y="354"/>
                    <a:pt x="548" y="342"/>
                  </a:cubicBez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latin typeface="微软雅黑" panose="020B0503020204020204" pitchFamily="34" charset="-122"/>
                <a:ea typeface="微软雅黑" panose="020B0503020204020204" pitchFamily="34" charset="-122"/>
              </a:endParaRPr>
            </a:p>
          </p:txBody>
        </p:sp>
      </p:grpSp>
      <p:grpSp>
        <p:nvGrpSpPr>
          <p:cNvPr id="33" name="组合 32"/>
          <p:cNvGrpSpPr/>
          <p:nvPr/>
        </p:nvGrpSpPr>
        <p:grpSpPr>
          <a:xfrm>
            <a:off x="1035331" y="2802384"/>
            <a:ext cx="1939925" cy="1939925"/>
            <a:chOff x="877888" y="2946400"/>
            <a:chExt cx="1939925" cy="1939925"/>
          </a:xfrm>
        </p:grpSpPr>
        <p:sp>
          <p:nvSpPr>
            <p:cNvPr id="34" name="Oval 5"/>
            <p:cNvSpPr>
              <a:spLocks noChangeArrowheads="1"/>
            </p:cNvSpPr>
            <p:nvPr/>
          </p:nvSpPr>
          <p:spPr bwMode="auto">
            <a:xfrm>
              <a:off x="877888" y="2946400"/>
              <a:ext cx="1939925" cy="1939925"/>
            </a:xfrm>
            <a:prstGeom prst="ellipse">
              <a:avLst/>
            </a:prstGeom>
            <a:solidFill>
              <a:srgbClr val="92D050"/>
            </a:solidFill>
            <a:ln>
              <a:noFill/>
            </a:ln>
          </p:spPr>
          <p:txBody>
            <a:bodyPr vert="horz" wrap="square" lIns="91440" tIns="45720" rIns="91440" bIns="45720" numCol="1" anchor="t" anchorCtr="0" compatLnSpc="1">
              <a:prstTxWarp prst="textNoShape">
                <a:avLst/>
              </a:prstTxWarp>
            </a:bodyPr>
            <a:lstStyle/>
            <a:p>
              <a:endParaRPr lang="zh-CN" altLang="en-US">
                <a:latin typeface="微软雅黑" panose="020B0503020204020204" pitchFamily="34" charset="-122"/>
                <a:ea typeface="微软雅黑" panose="020B0503020204020204" pitchFamily="34" charset="-122"/>
              </a:endParaRPr>
            </a:p>
          </p:txBody>
        </p:sp>
        <p:sp>
          <p:nvSpPr>
            <p:cNvPr id="35" name="TextBox 34"/>
            <p:cNvSpPr txBox="1"/>
            <p:nvPr/>
          </p:nvSpPr>
          <p:spPr>
            <a:xfrm>
              <a:off x="1078684" y="3193087"/>
              <a:ext cx="1538332" cy="1446550"/>
            </a:xfrm>
            <a:prstGeom prst="rect">
              <a:avLst/>
            </a:prstGeom>
            <a:noFill/>
          </p:spPr>
          <p:txBody>
            <a:bodyPr wrap="square" rtlCol="0">
              <a:spAutoFit/>
            </a:bodyPr>
            <a:lstStyle/>
            <a:p>
              <a:pPr algn="ctr"/>
              <a:r>
                <a:rPr lang="zh-CN" altLang="en-US" sz="4400" b="1" dirty="0" smtClean="0">
                  <a:solidFill>
                    <a:schemeClr val="bg1"/>
                  </a:solidFill>
                  <a:latin typeface="微软雅黑" panose="020B0503020204020204" pitchFamily="34" charset="-122"/>
                  <a:ea typeface="微软雅黑" panose="020B0503020204020204" pitchFamily="34" charset="-122"/>
                </a:rPr>
                <a:t>网络营销</a:t>
              </a:r>
              <a:endParaRPr lang="zh-CN" altLang="en-US" sz="4400" b="1" dirty="0">
                <a:solidFill>
                  <a:schemeClr val="bg1"/>
                </a:solidFill>
                <a:latin typeface="微软雅黑" panose="020B0503020204020204" pitchFamily="34" charset="-122"/>
                <a:ea typeface="微软雅黑" panose="020B0503020204020204" pitchFamily="34" charset="-122"/>
              </a:endParaRPr>
            </a:p>
          </p:txBody>
        </p:sp>
      </p:grpSp>
      <p:sp>
        <p:nvSpPr>
          <p:cNvPr id="36" name="TextBox 35"/>
          <p:cNvSpPr txBox="1"/>
          <p:nvPr/>
        </p:nvSpPr>
        <p:spPr>
          <a:xfrm>
            <a:off x="3579001" y="1483267"/>
            <a:ext cx="1997346" cy="369332"/>
          </a:xfrm>
          <a:prstGeom prst="rect">
            <a:avLst/>
          </a:prstGeom>
          <a:noFill/>
        </p:spPr>
        <p:txBody>
          <a:bodyPr wrap="square" rtlCol="0">
            <a:spAutoFit/>
          </a:bodyPr>
          <a:lstStyle/>
          <a:p>
            <a:r>
              <a:rPr lang="en-US" altLang="zh-CN" b="1" dirty="0" smtClean="0">
                <a:solidFill>
                  <a:schemeClr val="tx1">
                    <a:lumMod val="65000"/>
                    <a:lumOff val="35000"/>
                  </a:schemeClr>
                </a:solidFill>
                <a:latin typeface="Impact MT Std" pitchFamily="34" charset="0"/>
                <a:ea typeface="微软雅黑" panose="020B0503020204020204" pitchFamily="34" charset="-122"/>
              </a:rPr>
              <a:t>QQ</a:t>
            </a:r>
            <a:r>
              <a:rPr lang="zh-CN" altLang="en-US" b="1" dirty="0" smtClean="0">
                <a:solidFill>
                  <a:schemeClr val="tx1">
                    <a:lumMod val="65000"/>
                    <a:lumOff val="35000"/>
                  </a:schemeClr>
                </a:solidFill>
                <a:latin typeface="微软雅黑" panose="020B0503020204020204" pitchFamily="34" charset="-122"/>
                <a:ea typeface="微软雅黑" panose="020B0503020204020204" pitchFamily="34" charset="-122"/>
              </a:rPr>
              <a:t>空间</a:t>
            </a:r>
            <a:endParaRPr lang="zh-CN" altLang="en-US" b="1" dirty="0">
              <a:solidFill>
                <a:schemeClr val="tx1">
                  <a:lumMod val="65000"/>
                  <a:lumOff val="35000"/>
                </a:schemeClr>
              </a:solidFill>
              <a:latin typeface="微软雅黑" panose="020B0503020204020204" pitchFamily="34" charset="-122"/>
              <a:ea typeface="微软雅黑" panose="020B0503020204020204" pitchFamily="34" charset="-122"/>
            </a:endParaRPr>
          </a:p>
        </p:txBody>
      </p:sp>
      <p:sp>
        <p:nvSpPr>
          <p:cNvPr id="37" name="TextBox 36"/>
          <p:cNvSpPr txBox="1"/>
          <p:nvPr/>
        </p:nvSpPr>
        <p:spPr>
          <a:xfrm>
            <a:off x="3641406" y="1841618"/>
            <a:ext cx="7351814" cy="523220"/>
          </a:xfrm>
          <a:prstGeom prst="rect">
            <a:avLst/>
          </a:prstGeom>
          <a:noFill/>
        </p:spPr>
        <p:txBody>
          <a:bodyPr wrap="square" rtlCol="0">
            <a:spAutoFit/>
          </a:bodyPr>
          <a:lstStyle/>
          <a:p>
            <a:r>
              <a:rPr lang="zh-CN" altLang="en-US" sz="1400" dirty="0" smtClean="0">
                <a:solidFill>
                  <a:schemeClr val="tx1">
                    <a:lumMod val="65000"/>
                    <a:lumOff val="35000"/>
                  </a:schemeClr>
                </a:solidFill>
                <a:latin typeface="微软雅黑" panose="020B0503020204020204" pitchFamily="34" charset="-122"/>
                <a:ea typeface="微软雅黑" panose="020B0503020204020204" pitchFamily="34" charset="-122"/>
              </a:rPr>
              <a:t>利用</a:t>
            </a:r>
            <a:r>
              <a:rPr lang="en-US" altLang="zh-CN" sz="1400" dirty="0" smtClean="0">
                <a:solidFill>
                  <a:schemeClr val="tx1">
                    <a:lumMod val="65000"/>
                    <a:lumOff val="35000"/>
                  </a:schemeClr>
                </a:solidFill>
                <a:latin typeface="微软雅黑" panose="020B0503020204020204" pitchFamily="34" charset="-122"/>
                <a:ea typeface="微软雅黑" panose="020B0503020204020204" pitchFamily="34" charset="-122"/>
              </a:rPr>
              <a:t>QQ</a:t>
            </a:r>
            <a:r>
              <a:rPr lang="zh-CN" altLang="en-US" sz="1400" dirty="0" smtClean="0">
                <a:solidFill>
                  <a:schemeClr val="tx1">
                    <a:lumMod val="65000"/>
                    <a:lumOff val="35000"/>
                  </a:schemeClr>
                </a:solidFill>
                <a:latin typeface="微软雅黑" panose="020B0503020204020204" pitchFamily="34" charset="-122"/>
                <a:ea typeface="微软雅黑" panose="020B0503020204020204" pitchFamily="34" charset="-122"/>
              </a:rPr>
              <a:t>空间来进行朋友圈间的传播，达到广告目的。</a:t>
            </a:r>
            <a:r>
              <a:rPr lang="zh-CN" altLang="en-US" sz="1400" dirty="0">
                <a:solidFill>
                  <a:schemeClr val="tx1">
                    <a:lumMod val="65000"/>
                    <a:lumOff val="35000"/>
                  </a:schemeClr>
                </a:solidFill>
                <a:latin typeface="微软雅黑" panose="020B0503020204020204" pitchFamily="34" charset="-122"/>
                <a:ea typeface="微软雅黑" panose="020B0503020204020204" pitchFamily="34" charset="-122"/>
              </a:rPr>
              <a:t>利用</a:t>
            </a:r>
            <a:r>
              <a:rPr lang="en-US" altLang="zh-CN" sz="1400" dirty="0">
                <a:solidFill>
                  <a:schemeClr val="tx1">
                    <a:lumMod val="65000"/>
                    <a:lumOff val="35000"/>
                  </a:schemeClr>
                </a:solidFill>
                <a:latin typeface="微软雅黑" panose="020B0503020204020204" pitchFamily="34" charset="-122"/>
                <a:ea typeface="微软雅黑" panose="020B0503020204020204" pitchFamily="34" charset="-122"/>
              </a:rPr>
              <a:t>QQ</a:t>
            </a:r>
            <a:r>
              <a:rPr lang="zh-CN" altLang="en-US" sz="1400" dirty="0">
                <a:solidFill>
                  <a:schemeClr val="tx1">
                    <a:lumMod val="65000"/>
                    <a:lumOff val="35000"/>
                  </a:schemeClr>
                </a:solidFill>
                <a:latin typeface="微软雅黑" panose="020B0503020204020204" pitchFamily="34" charset="-122"/>
                <a:ea typeface="微软雅黑" panose="020B0503020204020204" pitchFamily="34" charset="-122"/>
              </a:rPr>
              <a:t>空间来进行朋友圈间的传播，达到广告目的</a:t>
            </a:r>
            <a:r>
              <a:rPr lang="zh-CN" altLang="en-US" sz="1400" dirty="0" smtClean="0">
                <a:solidFill>
                  <a:schemeClr val="tx1">
                    <a:lumMod val="65000"/>
                    <a:lumOff val="35000"/>
                  </a:schemeClr>
                </a:solidFill>
                <a:latin typeface="微软雅黑" panose="020B0503020204020204" pitchFamily="34" charset="-122"/>
                <a:ea typeface="微软雅黑" panose="020B0503020204020204" pitchFamily="34" charset="-122"/>
              </a:rPr>
              <a:t>。</a:t>
            </a:r>
            <a:r>
              <a:rPr lang="zh-CN" altLang="en-US" sz="1400" dirty="0">
                <a:solidFill>
                  <a:schemeClr val="tx1">
                    <a:lumMod val="65000"/>
                    <a:lumOff val="35000"/>
                  </a:schemeClr>
                </a:solidFill>
                <a:latin typeface="微软雅黑" panose="020B0503020204020204" pitchFamily="34" charset="-122"/>
                <a:ea typeface="微软雅黑" panose="020B0503020204020204" pitchFamily="34" charset="-122"/>
              </a:rPr>
              <a:t>利用</a:t>
            </a:r>
            <a:r>
              <a:rPr lang="en-US" altLang="zh-CN" sz="1400" dirty="0">
                <a:solidFill>
                  <a:schemeClr val="tx1">
                    <a:lumMod val="65000"/>
                    <a:lumOff val="35000"/>
                  </a:schemeClr>
                </a:solidFill>
                <a:latin typeface="微软雅黑" panose="020B0503020204020204" pitchFamily="34" charset="-122"/>
                <a:ea typeface="微软雅黑" panose="020B0503020204020204" pitchFamily="34" charset="-122"/>
              </a:rPr>
              <a:t>QQ</a:t>
            </a:r>
            <a:r>
              <a:rPr lang="zh-CN" altLang="en-US" sz="1400" dirty="0">
                <a:solidFill>
                  <a:schemeClr val="tx1">
                    <a:lumMod val="65000"/>
                    <a:lumOff val="35000"/>
                  </a:schemeClr>
                </a:solidFill>
                <a:latin typeface="微软雅黑" panose="020B0503020204020204" pitchFamily="34" charset="-122"/>
                <a:ea typeface="微软雅黑" panose="020B0503020204020204" pitchFamily="34" charset="-122"/>
              </a:rPr>
              <a:t>空间来进行朋友圈间的传播，达到广告目的</a:t>
            </a:r>
            <a:r>
              <a:rPr lang="zh-CN" altLang="en-US" sz="1400" dirty="0" smtClean="0">
                <a:solidFill>
                  <a:schemeClr val="tx1">
                    <a:lumMod val="65000"/>
                    <a:lumOff val="35000"/>
                  </a:schemeClr>
                </a:solidFill>
                <a:latin typeface="微软雅黑" panose="020B0503020204020204" pitchFamily="34" charset="-122"/>
                <a:ea typeface="微软雅黑" panose="020B0503020204020204" pitchFamily="34" charset="-122"/>
              </a:rPr>
              <a:t>。</a:t>
            </a:r>
            <a:endParaRPr lang="zh-CN" altLang="en-US" sz="1400" dirty="0">
              <a:solidFill>
                <a:schemeClr val="tx1">
                  <a:lumMod val="65000"/>
                  <a:lumOff val="35000"/>
                </a:schemeClr>
              </a:solidFill>
              <a:latin typeface="微软雅黑" panose="020B0503020204020204" pitchFamily="34" charset="-122"/>
              <a:ea typeface="微软雅黑" panose="020B0503020204020204" pitchFamily="34" charset="-122"/>
            </a:endParaRPr>
          </a:p>
        </p:txBody>
      </p:sp>
      <p:sp>
        <p:nvSpPr>
          <p:cNvPr id="38" name="TextBox 37"/>
          <p:cNvSpPr txBox="1"/>
          <p:nvPr/>
        </p:nvSpPr>
        <p:spPr>
          <a:xfrm>
            <a:off x="3579001" y="4985217"/>
            <a:ext cx="1997346" cy="369332"/>
          </a:xfrm>
          <a:prstGeom prst="rect">
            <a:avLst/>
          </a:prstGeom>
          <a:noFill/>
        </p:spPr>
        <p:txBody>
          <a:bodyPr wrap="square" rtlCol="0">
            <a:spAutoFit/>
          </a:bodyPr>
          <a:lstStyle/>
          <a:p>
            <a:r>
              <a:rPr lang="zh-CN" altLang="en-US" b="1" dirty="0" smtClean="0">
                <a:solidFill>
                  <a:schemeClr val="tx1">
                    <a:lumMod val="65000"/>
                    <a:lumOff val="35000"/>
                  </a:schemeClr>
                </a:solidFill>
                <a:latin typeface="微软雅黑" panose="020B0503020204020204" pitchFamily="34" charset="-122"/>
                <a:ea typeface="微软雅黑" panose="020B0503020204020204" pitchFamily="34" charset="-122"/>
              </a:rPr>
              <a:t>本地论坛社区</a:t>
            </a:r>
            <a:endParaRPr lang="zh-CN" altLang="en-US" b="1" dirty="0">
              <a:solidFill>
                <a:schemeClr val="tx1">
                  <a:lumMod val="65000"/>
                  <a:lumOff val="35000"/>
                </a:schemeClr>
              </a:solidFill>
              <a:latin typeface="微软雅黑" panose="020B0503020204020204" pitchFamily="34" charset="-122"/>
              <a:ea typeface="微软雅黑" panose="020B0503020204020204" pitchFamily="34" charset="-122"/>
            </a:endParaRPr>
          </a:p>
        </p:txBody>
      </p:sp>
      <p:sp>
        <p:nvSpPr>
          <p:cNvPr id="39" name="TextBox 38"/>
          <p:cNvSpPr txBox="1"/>
          <p:nvPr/>
        </p:nvSpPr>
        <p:spPr>
          <a:xfrm>
            <a:off x="3641406" y="5292497"/>
            <a:ext cx="7351814" cy="523220"/>
          </a:xfrm>
          <a:prstGeom prst="rect">
            <a:avLst/>
          </a:prstGeom>
          <a:noFill/>
        </p:spPr>
        <p:txBody>
          <a:bodyPr wrap="square" rtlCol="0">
            <a:spAutoFit/>
          </a:bodyPr>
          <a:lstStyle/>
          <a:p>
            <a:r>
              <a:rPr lang="zh-CN" altLang="en-US" sz="1400" dirty="0" smtClean="0">
                <a:solidFill>
                  <a:schemeClr val="tx1">
                    <a:lumMod val="65000"/>
                    <a:lumOff val="35000"/>
                  </a:schemeClr>
                </a:solidFill>
                <a:latin typeface="微软雅黑" panose="020B0503020204020204" pitchFamily="34" charset="-122"/>
                <a:ea typeface="微软雅黑" panose="020B0503020204020204" pitchFamily="34" charset="-122"/>
              </a:rPr>
              <a:t>利用</a:t>
            </a:r>
            <a:r>
              <a:rPr lang="en-US" altLang="zh-CN" sz="1400" dirty="0" smtClean="0">
                <a:solidFill>
                  <a:schemeClr val="tx1">
                    <a:lumMod val="65000"/>
                    <a:lumOff val="35000"/>
                  </a:schemeClr>
                </a:solidFill>
                <a:latin typeface="微软雅黑" panose="020B0503020204020204" pitchFamily="34" charset="-122"/>
                <a:ea typeface="微软雅黑" panose="020B0503020204020204" pitchFamily="34" charset="-122"/>
              </a:rPr>
              <a:t>QQ</a:t>
            </a:r>
            <a:r>
              <a:rPr lang="zh-CN" altLang="en-US" sz="1400" dirty="0" smtClean="0">
                <a:solidFill>
                  <a:schemeClr val="tx1">
                    <a:lumMod val="65000"/>
                    <a:lumOff val="35000"/>
                  </a:schemeClr>
                </a:solidFill>
                <a:latin typeface="微软雅黑" panose="020B0503020204020204" pitchFamily="34" charset="-122"/>
                <a:ea typeface="微软雅黑" panose="020B0503020204020204" pitchFamily="34" charset="-122"/>
              </a:rPr>
              <a:t>空间来进行朋友圈间的传播，达到广告目的。</a:t>
            </a:r>
            <a:r>
              <a:rPr lang="zh-CN" altLang="en-US" sz="1400" dirty="0">
                <a:solidFill>
                  <a:schemeClr val="tx1">
                    <a:lumMod val="65000"/>
                    <a:lumOff val="35000"/>
                  </a:schemeClr>
                </a:solidFill>
                <a:latin typeface="微软雅黑" panose="020B0503020204020204" pitchFamily="34" charset="-122"/>
                <a:ea typeface="微软雅黑" panose="020B0503020204020204" pitchFamily="34" charset="-122"/>
              </a:rPr>
              <a:t>利用</a:t>
            </a:r>
            <a:r>
              <a:rPr lang="en-US" altLang="zh-CN" sz="1400" dirty="0">
                <a:solidFill>
                  <a:schemeClr val="tx1">
                    <a:lumMod val="65000"/>
                    <a:lumOff val="35000"/>
                  </a:schemeClr>
                </a:solidFill>
                <a:latin typeface="微软雅黑" panose="020B0503020204020204" pitchFamily="34" charset="-122"/>
                <a:ea typeface="微软雅黑" panose="020B0503020204020204" pitchFamily="34" charset="-122"/>
              </a:rPr>
              <a:t>QQ</a:t>
            </a:r>
            <a:r>
              <a:rPr lang="zh-CN" altLang="en-US" sz="1400" dirty="0">
                <a:solidFill>
                  <a:schemeClr val="tx1">
                    <a:lumMod val="65000"/>
                    <a:lumOff val="35000"/>
                  </a:schemeClr>
                </a:solidFill>
                <a:latin typeface="微软雅黑" panose="020B0503020204020204" pitchFamily="34" charset="-122"/>
                <a:ea typeface="微软雅黑" panose="020B0503020204020204" pitchFamily="34" charset="-122"/>
              </a:rPr>
              <a:t>空间来进行朋友圈间的传播，达到广告目的</a:t>
            </a:r>
            <a:r>
              <a:rPr lang="zh-CN" altLang="en-US" sz="1400" dirty="0" smtClean="0">
                <a:solidFill>
                  <a:schemeClr val="tx1">
                    <a:lumMod val="65000"/>
                    <a:lumOff val="35000"/>
                  </a:schemeClr>
                </a:solidFill>
                <a:latin typeface="微软雅黑" panose="020B0503020204020204" pitchFamily="34" charset="-122"/>
                <a:ea typeface="微软雅黑" panose="020B0503020204020204" pitchFamily="34" charset="-122"/>
              </a:rPr>
              <a:t>。</a:t>
            </a:r>
            <a:r>
              <a:rPr lang="zh-CN" altLang="en-US" sz="1400" dirty="0">
                <a:solidFill>
                  <a:schemeClr val="tx1">
                    <a:lumMod val="65000"/>
                    <a:lumOff val="35000"/>
                  </a:schemeClr>
                </a:solidFill>
                <a:latin typeface="微软雅黑" panose="020B0503020204020204" pitchFamily="34" charset="-122"/>
                <a:ea typeface="微软雅黑" panose="020B0503020204020204" pitchFamily="34" charset="-122"/>
              </a:rPr>
              <a:t>利用</a:t>
            </a:r>
            <a:r>
              <a:rPr lang="en-US" altLang="zh-CN" sz="1400" dirty="0">
                <a:solidFill>
                  <a:schemeClr val="tx1">
                    <a:lumMod val="65000"/>
                    <a:lumOff val="35000"/>
                  </a:schemeClr>
                </a:solidFill>
                <a:latin typeface="微软雅黑" panose="020B0503020204020204" pitchFamily="34" charset="-122"/>
                <a:ea typeface="微软雅黑" panose="020B0503020204020204" pitchFamily="34" charset="-122"/>
              </a:rPr>
              <a:t>QQ</a:t>
            </a:r>
            <a:r>
              <a:rPr lang="zh-CN" altLang="en-US" sz="1400" dirty="0">
                <a:solidFill>
                  <a:schemeClr val="tx1">
                    <a:lumMod val="65000"/>
                    <a:lumOff val="35000"/>
                  </a:schemeClr>
                </a:solidFill>
                <a:latin typeface="微软雅黑" panose="020B0503020204020204" pitchFamily="34" charset="-122"/>
                <a:ea typeface="微软雅黑" panose="020B0503020204020204" pitchFamily="34" charset="-122"/>
              </a:rPr>
              <a:t>空间来进行朋友圈间的传播，达到广告目的</a:t>
            </a:r>
            <a:r>
              <a:rPr lang="zh-CN" altLang="en-US" sz="1400" dirty="0" smtClean="0">
                <a:solidFill>
                  <a:schemeClr val="tx1">
                    <a:lumMod val="65000"/>
                    <a:lumOff val="35000"/>
                  </a:schemeClr>
                </a:solidFill>
                <a:latin typeface="微软雅黑" panose="020B0503020204020204" pitchFamily="34" charset="-122"/>
                <a:ea typeface="微软雅黑" panose="020B0503020204020204" pitchFamily="34" charset="-122"/>
              </a:rPr>
              <a:t>。</a:t>
            </a:r>
            <a:endParaRPr lang="zh-CN" altLang="en-US" sz="1400" dirty="0">
              <a:solidFill>
                <a:schemeClr val="tx1">
                  <a:lumMod val="65000"/>
                  <a:lumOff val="35000"/>
                </a:schemeClr>
              </a:solidFill>
              <a:latin typeface="微软雅黑" panose="020B0503020204020204" pitchFamily="34" charset="-122"/>
              <a:ea typeface="微软雅黑" panose="020B0503020204020204" pitchFamily="34" charset="-122"/>
            </a:endParaRPr>
          </a:p>
        </p:txBody>
      </p:sp>
      <p:sp>
        <p:nvSpPr>
          <p:cNvPr id="40" name="TextBox 39"/>
          <p:cNvSpPr txBox="1"/>
          <p:nvPr/>
        </p:nvSpPr>
        <p:spPr>
          <a:xfrm>
            <a:off x="4083968" y="3706140"/>
            <a:ext cx="1997346" cy="369332"/>
          </a:xfrm>
          <a:prstGeom prst="rect">
            <a:avLst/>
          </a:prstGeom>
          <a:noFill/>
        </p:spPr>
        <p:txBody>
          <a:bodyPr wrap="square" rtlCol="0">
            <a:spAutoFit/>
          </a:bodyPr>
          <a:lstStyle/>
          <a:p>
            <a:r>
              <a:rPr lang="zh-CN" altLang="en-US" b="1" dirty="0" smtClean="0">
                <a:solidFill>
                  <a:schemeClr val="tx1">
                    <a:lumMod val="65000"/>
                    <a:lumOff val="35000"/>
                  </a:schemeClr>
                </a:solidFill>
                <a:latin typeface="微软雅黑" panose="020B0503020204020204" pitchFamily="34" charset="-122"/>
                <a:ea typeface="微软雅黑" panose="020B0503020204020204" pitchFamily="34" charset="-122"/>
              </a:rPr>
              <a:t>微博营销</a:t>
            </a:r>
            <a:endParaRPr lang="zh-CN" altLang="en-US" b="1" dirty="0">
              <a:solidFill>
                <a:schemeClr val="tx1">
                  <a:lumMod val="65000"/>
                  <a:lumOff val="35000"/>
                </a:schemeClr>
              </a:solidFill>
              <a:latin typeface="微软雅黑" panose="020B0503020204020204" pitchFamily="34" charset="-122"/>
              <a:ea typeface="微软雅黑" panose="020B0503020204020204" pitchFamily="34" charset="-122"/>
            </a:endParaRPr>
          </a:p>
        </p:txBody>
      </p:sp>
      <p:sp>
        <p:nvSpPr>
          <p:cNvPr id="41" name="TextBox 40"/>
          <p:cNvSpPr txBox="1"/>
          <p:nvPr/>
        </p:nvSpPr>
        <p:spPr>
          <a:xfrm>
            <a:off x="4146373" y="4013420"/>
            <a:ext cx="7351814" cy="738664"/>
          </a:xfrm>
          <a:prstGeom prst="rect">
            <a:avLst/>
          </a:prstGeom>
          <a:noFill/>
        </p:spPr>
        <p:txBody>
          <a:bodyPr wrap="square" rtlCol="0">
            <a:spAutoFit/>
          </a:bodyPr>
          <a:lstStyle/>
          <a:p>
            <a:r>
              <a:rPr lang="zh-CN" altLang="en-US" sz="1400" dirty="0" smtClean="0">
                <a:solidFill>
                  <a:schemeClr val="tx1">
                    <a:lumMod val="65000"/>
                    <a:lumOff val="35000"/>
                  </a:schemeClr>
                </a:solidFill>
                <a:latin typeface="微软雅黑" panose="020B0503020204020204" pitchFamily="34" charset="-122"/>
                <a:ea typeface="微软雅黑" panose="020B0503020204020204" pitchFamily="34" charset="-122"/>
              </a:rPr>
              <a:t>利用新浪微博来进行传播</a:t>
            </a:r>
            <a:r>
              <a:rPr lang="zh-CN" altLang="en-US" sz="1400" dirty="0">
                <a:solidFill>
                  <a:schemeClr val="tx1">
                    <a:lumMod val="65000"/>
                    <a:lumOff val="35000"/>
                  </a:schemeClr>
                </a:solidFill>
                <a:latin typeface="微软雅黑" panose="020B0503020204020204" pitchFamily="34" charset="-122"/>
                <a:ea typeface="微软雅黑" panose="020B0503020204020204" pitchFamily="34" charset="-122"/>
              </a:rPr>
              <a:t>利用新浪微博来进行</a:t>
            </a:r>
            <a:r>
              <a:rPr lang="zh-CN" altLang="en-US" sz="1400" dirty="0" smtClean="0">
                <a:solidFill>
                  <a:schemeClr val="tx1">
                    <a:lumMod val="65000"/>
                    <a:lumOff val="35000"/>
                  </a:schemeClr>
                </a:solidFill>
                <a:latin typeface="微软雅黑" panose="020B0503020204020204" pitchFamily="34" charset="-122"/>
                <a:ea typeface="微软雅黑" panose="020B0503020204020204" pitchFamily="34" charset="-122"/>
              </a:rPr>
              <a:t>传播</a:t>
            </a:r>
            <a:r>
              <a:rPr lang="zh-CN" altLang="en-US" sz="1400" dirty="0">
                <a:solidFill>
                  <a:schemeClr val="tx1">
                    <a:lumMod val="65000"/>
                    <a:lumOff val="35000"/>
                  </a:schemeClr>
                </a:solidFill>
                <a:latin typeface="微软雅黑" panose="020B0503020204020204" pitchFamily="34" charset="-122"/>
                <a:ea typeface="微软雅黑" panose="020B0503020204020204" pitchFamily="34" charset="-122"/>
              </a:rPr>
              <a:t>利用新浪微博来进行</a:t>
            </a:r>
            <a:r>
              <a:rPr lang="zh-CN" altLang="en-US" sz="1400" dirty="0" smtClean="0">
                <a:solidFill>
                  <a:schemeClr val="tx1">
                    <a:lumMod val="65000"/>
                    <a:lumOff val="35000"/>
                  </a:schemeClr>
                </a:solidFill>
                <a:latin typeface="微软雅黑" panose="020B0503020204020204" pitchFamily="34" charset="-122"/>
                <a:ea typeface="微软雅黑" panose="020B0503020204020204" pitchFamily="34" charset="-122"/>
              </a:rPr>
              <a:t>传播，</a:t>
            </a:r>
            <a:r>
              <a:rPr lang="zh-CN" altLang="en-US" sz="1400" dirty="0">
                <a:solidFill>
                  <a:schemeClr val="tx1">
                    <a:lumMod val="65000"/>
                    <a:lumOff val="35000"/>
                  </a:schemeClr>
                </a:solidFill>
                <a:latin typeface="微软雅黑" panose="020B0503020204020204" pitchFamily="34" charset="-122"/>
                <a:ea typeface="微软雅黑" panose="020B0503020204020204" pitchFamily="34" charset="-122"/>
              </a:rPr>
              <a:t>利用新浪微博来进行传播利用新浪微博来进行传播利用新浪微博来进行传播</a:t>
            </a:r>
            <a:r>
              <a:rPr lang="zh-CN" altLang="en-US" sz="1400" dirty="0" smtClean="0">
                <a:solidFill>
                  <a:schemeClr val="tx1">
                    <a:lumMod val="65000"/>
                    <a:lumOff val="35000"/>
                  </a:schemeClr>
                </a:solidFill>
                <a:latin typeface="微软雅黑" panose="020B0503020204020204" pitchFamily="34" charset="-122"/>
                <a:ea typeface="微软雅黑" panose="020B0503020204020204" pitchFamily="34" charset="-122"/>
              </a:rPr>
              <a:t>，</a:t>
            </a:r>
            <a:r>
              <a:rPr lang="zh-CN" altLang="en-US" sz="1400" dirty="0">
                <a:solidFill>
                  <a:schemeClr val="tx1">
                    <a:lumMod val="65000"/>
                    <a:lumOff val="35000"/>
                  </a:schemeClr>
                </a:solidFill>
                <a:latin typeface="微软雅黑" panose="020B0503020204020204" pitchFamily="34" charset="-122"/>
                <a:ea typeface="微软雅黑" panose="020B0503020204020204" pitchFamily="34" charset="-122"/>
              </a:rPr>
              <a:t>利用新浪微博来进行传播利用新浪微博来进行传播利用新浪微博来进行</a:t>
            </a:r>
            <a:r>
              <a:rPr lang="zh-CN" altLang="en-US" sz="1400" dirty="0" smtClean="0">
                <a:solidFill>
                  <a:schemeClr val="tx1">
                    <a:lumMod val="65000"/>
                    <a:lumOff val="35000"/>
                  </a:schemeClr>
                </a:solidFill>
                <a:latin typeface="微软雅黑" panose="020B0503020204020204" pitchFamily="34" charset="-122"/>
                <a:ea typeface="微软雅黑" panose="020B0503020204020204" pitchFamily="34" charset="-122"/>
              </a:rPr>
              <a:t>传播。</a:t>
            </a:r>
            <a:endParaRPr lang="zh-CN" altLang="en-US" sz="1400" dirty="0">
              <a:solidFill>
                <a:schemeClr val="tx1">
                  <a:lumMod val="65000"/>
                  <a:lumOff val="35000"/>
                </a:schemeClr>
              </a:solidFill>
              <a:latin typeface="微软雅黑" panose="020B0503020204020204" pitchFamily="34" charset="-122"/>
              <a:ea typeface="微软雅黑" panose="020B0503020204020204" pitchFamily="34" charset="-122"/>
            </a:endParaRPr>
          </a:p>
        </p:txBody>
      </p:sp>
      <p:sp>
        <p:nvSpPr>
          <p:cNvPr id="42" name="TextBox 41"/>
          <p:cNvSpPr txBox="1"/>
          <p:nvPr/>
        </p:nvSpPr>
        <p:spPr>
          <a:xfrm>
            <a:off x="4083968" y="2572679"/>
            <a:ext cx="1997346" cy="369332"/>
          </a:xfrm>
          <a:prstGeom prst="rect">
            <a:avLst/>
          </a:prstGeom>
          <a:noFill/>
        </p:spPr>
        <p:txBody>
          <a:bodyPr wrap="square" rtlCol="0">
            <a:spAutoFit/>
          </a:bodyPr>
          <a:lstStyle/>
          <a:p>
            <a:r>
              <a:rPr lang="zh-CN" altLang="en-US" b="1" dirty="0" smtClean="0">
                <a:solidFill>
                  <a:schemeClr val="tx1">
                    <a:lumMod val="65000"/>
                    <a:lumOff val="35000"/>
                  </a:schemeClr>
                </a:solidFill>
                <a:latin typeface="微软雅黑" panose="020B0503020204020204" pitchFamily="34" charset="-122"/>
                <a:ea typeface="微软雅黑" panose="020B0503020204020204" pitchFamily="34" charset="-122"/>
              </a:rPr>
              <a:t>微信营销</a:t>
            </a:r>
            <a:endParaRPr lang="zh-CN" altLang="en-US" b="1" dirty="0">
              <a:solidFill>
                <a:schemeClr val="tx1">
                  <a:lumMod val="65000"/>
                  <a:lumOff val="35000"/>
                </a:schemeClr>
              </a:solidFill>
              <a:latin typeface="微软雅黑" panose="020B0503020204020204" pitchFamily="34" charset="-122"/>
              <a:ea typeface="微软雅黑" panose="020B0503020204020204" pitchFamily="34" charset="-122"/>
            </a:endParaRPr>
          </a:p>
        </p:txBody>
      </p:sp>
      <p:sp>
        <p:nvSpPr>
          <p:cNvPr id="43" name="TextBox 42"/>
          <p:cNvSpPr txBox="1"/>
          <p:nvPr/>
        </p:nvSpPr>
        <p:spPr>
          <a:xfrm>
            <a:off x="4146373" y="2879959"/>
            <a:ext cx="7351814" cy="523220"/>
          </a:xfrm>
          <a:prstGeom prst="rect">
            <a:avLst/>
          </a:prstGeom>
          <a:noFill/>
        </p:spPr>
        <p:txBody>
          <a:bodyPr wrap="square" rtlCol="0">
            <a:spAutoFit/>
          </a:bodyPr>
          <a:lstStyle/>
          <a:p>
            <a:r>
              <a:rPr lang="zh-CN" altLang="en-US" sz="1400" dirty="0" smtClean="0">
                <a:solidFill>
                  <a:schemeClr val="tx1">
                    <a:lumMod val="65000"/>
                    <a:lumOff val="35000"/>
                  </a:schemeClr>
                </a:solidFill>
                <a:latin typeface="微软雅黑" panose="020B0503020204020204" pitchFamily="34" charset="-122"/>
                <a:ea typeface="微软雅黑" panose="020B0503020204020204" pitchFamily="34" charset="-122"/>
              </a:rPr>
              <a:t>利用微信朋友</a:t>
            </a:r>
            <a:r>
              <a:rPr lang="zh-CN" altLang="en-US" sz="1400" dirty="0">
                <a:solidFill>
                  <a:schemeClr val="tx1">
                    <a:lumMod val="65000"/>
                    <a:lumOff val="35000"/>
                  </a:schemeClr>
                </a:solidFill>
                <a:latin typeface="微软雅黑" panose="020B0503020204020204" pitchFamily="34" charset="-122"/>
                <a:ea typeface="微软雅黑" panose="020B0503020204020204" pitchFamily="34" charset="-122"/>
              </a:rPr>
              <a:t>圈间的传播，达到广告目的</a:t>
            </a:r>
            <a:r>
              <a:rPr lang="zh-CN" altLang="en-US" sz="1400" dirty="0" smtClean="0">
                <a:solidFill>
                  <a:schemeClr val="tx1">
                    <a:lumMod val="65000"/>
                    <a:lumOff val="35000"/>
                  </a:schemeClr>
                </a:solidFill>
                <a:latin typeface="微软雅黑" panose="020B0503020204020204" pitchFamily="34" charset="-122"/>
                <a:ea typeface="微软雅黑" panose="020B0503020204020204" pitchFamily="34" charset="-122"/>
              </a:rPr>
              <a:t>。</a:t>
            </a:r>
            <a:r>
              <a:rPr lang="zh-CN" altLang="en-US" sz="1400" dirty="0">
                <a:solidFill>
                  <a:schemeClr val="tx1">
                    <a:lumMod val="65000"/>
                    <a:lumOff val="35000"/>
                  </a:schemeClr>
                </a:solidFill>
                <a:latin typeface="微软雅黑" panose="020B0503020204020204" pitchFamily="34" charset="-122"/>
                <a:ea typeface="微软雅黑" panose="020B0503020204020204" pitchFamily="34" charset="-122"/>
              </a:rPr>
              <a:t>利用微信朋友圈间的传播，达到广告</a:t>
            </a:r>
            <a:r>
              <a:rPr lang="zh-CN" altLang="en-US" sz="1400" dirty="0" smtClean="0">
                <a:solidFill>
                  <a:schemeClr val="tx1">
                    <a:lumMod val="65000"/>
                    <a:lumOff val="35000"/>
                  </a:schemeClr>
                </a:solidFill>
                <a:latin typeface="微软雅黑" panose="020B0503020204020204" pitchFamily="34" charset="-122"/>
                <a:ea typeface="微软雅黑" panose="020B0503020204020204" pitchFamily="34" charset="-122"/>
              </a:rPr>
              <a:t>目的，</a:t>
            </a:r>
            <a:r>
              <a:rPr lang="zh-CN" altLang="en-US" sz="1400" dirty="0">
                <a:solidFill>
                  <a:schemeClr val="tx1">
                    <a:lumMod val="65000"/>
                    <a:lumOff val="35000"/>
                  </a:schemeClr>
                </a:solidFill>
                <a:latin typeface="微软雅黑" panose="020B0503020204020204" pitchFamily="34" charset="-122"/>
                <a:ea typeface="微软雅黑" panose="020B0503020204020204" pitchFamily="34" charset="-122"/>
              </a:rPr>
              <a:t>利用微信朋友圈间的传播，达到广告</a:t>
            </a:r>
            <a:r>
              <a:rPr lang="zh-CN" altLang="en-US" sz="1400" dirty="0" smtClean="0">
                <a:solidFill>
                  <a:schemeClr val="tx1">
                    <a:lumMod val="65000"/>
                    <a:lumOff val="35000"/>
                  </a:schemeClr>
                </a:solidFill>
                <a:latin typeface="微软雅黑" panose="020B0503020204020204" pitchFamily="34" charset="-122"/>
                <a:ea typeface="微软雅黑" panose="020B0503020204020204" pitchFamily="34" charset="-122"/>
              </a:rPr>
              <a:t>目。</a:t>
            </a:r>
            <a:endParaRPr lang="zh-CN" altLang="en-US" sz="1400" dirty="0">
              <a:solidFill>
                <a:schemeClr val="tx1">
                  <a:lumMod val="65000"/>
                  <a:lumOff val="35000"/>
                </a:schemeClr>
              </a:solidFill>
              <a:latin typeface="微软雅黑" panose="020B0503020204020204" pitchFamily="34" charset="-122"/>
              <a:ea typeface="微软雅黑" panose="020B0503020204020204" pitchFamily="34" charset="-122"/>
            </a:endParaRPr>
          </a:p>
        </p:txBody>
      </p:sp>
      <p:sp>
        <p:nvSpPr>
          <p:cNvPr id="49" name="六边形 48"/>
          <p:cNvSpPr/>
          <p:nvPr/>
        </p:nvSpPr>
        <p:spPr>
          <a:xfrm>
            <a:off x="241896" y="125398"/>
            <a:ext cx="481345" cy="414953"/>
          </a:xfrm>
          <a:prstGeom prst="hexagon">
            <a:avLst/>
          </a:prstGeom>
          <a:solidFill>
            <a:schemeClr val="accent2"/>
          </a:solidFill>
          <a:ln>
            <a:solidFill>
              <a:schemeClr val="accent2"/>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50" name="六边形 49"/>
          <p:cNvSpPr/>
          <p:nvPr/>
        </p:nvSpPr>
        <p:spPr>
          <a:xfrm>
            <a:off x="624979" y="392472"/>
            <a:ext cx="261790" cy="225682"/>
          </a:xfrm>
          <a:prstGeom prst="hexagon">
            <a:avLst/>
          </a:prstGeom>
          <a:solidFill>
            <a:schemeClr val="accent2"/>
          </a:solidFill>
          <a:ln w="12700">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51" name="KSO_Shape"/>
          <p:cNvSpPr>
            <a:spLocks/>
          </p:cNvSpPr>
          <p:nvPr/>
        </p:nvSpPr>
        <p:spPr bwMode="auto">
          <a:xfrm>
            <a:off x="347124" y="213500"/>
            <a:ext cx="277855" cy="275077"/>
          </a:xfrm>
          <a:custGeom>
            <a:avLst/>
            <a:gdLst>
              <a:gd name="T0" fmla="*/ 615878 w 2390775"/>
              <a:gd name="T1" fmla="*/ 1467970 h 2365376"/>
              <a:gd name="T2" fmla="*/ 587250 w 2390775"/>
              <a:gd name="T3" fmla="*/ 1401697 h 2365376"/>
              <a:gd name="T4" fmla="*/ 1282649 w 2390775"/>
              <a:gd name="T5" fmla="*/ 1393474 h 2365376"/>
              <a:gd name="T6" fmla="*/ 1180915 w 2390775"/>
              <a:gd name="T7" fmla="*/ 1446870 h 2365376"/>
              <a:gd name="T8" fmla="*/ 1210073 w 2390775"/>
              <a:gd name="T9" fmla="*/ 1382167 h 2365376"/>
              <a:gd name="T10" fmla="*/ 653657 w 2390775"/>
              <a:gd name="T11" fmla="*/ 1314699 h 2365376"/>
              <a:gd name="T12" fmla="*/ 646041 w 2390775"/>
              <a:gd name="T13" fmla="*/ 1180275 h 2365376"/>
              <a:gd name="T14" fmla="*/ 589870 w 2390775"/>
              <a:gd name="T15" fmla="*/ 1105327 h 2365376"/>
              <a:gd name="T16" fmla="*/ 599516 w 2390775"/>
              <a:gd name="T17" fmla="*/ 1141280 h 2365376"/>
              <a:gd name="T18" fmla="*/ 579914 w 2390775"/>
              <a:gd name="T19" fmla="*/ 1158779 h 2365376"/>
              <a:gd name="T20" fmla="*/ 541333 w 2390775"/>
              <a:gd name="T21" fmla="*/ 1105965 h 2365376"/>
              <a:gd name="T22" fmla="*/ 1137260 w 2390775"/>
              <a:gd name="T23" fmla="*/ 1009231 h 2365376"/>
              <a:gd name="T24" fmla="*/ 1143562 w 2390775"/>
              <a:gd name="T25" fmla="*/ 1026145 h 2365376"/>
              <a:gd name="T26" fmla="*/ 1096615 w 2390775"/>
              <a:gd name="T27" fmla="*/ 1069549 h 2365376"/>
              <a:gd name="T28" fmla="*/ 1102602 w 2390775"/>
              <a:gd name="T29" fmla="*/ 1001572 h 2365376"/>
              <a:gd name="T30" fmla="*/ 972739 w 2390775"/>
              <a:gd name="T31" fmla="*/ 835988 h 2365376"/>
              <a:gd name="T32" fmla="*/ 989500 w 2390775"/>
              <a:gd name="T33" fmla="*/ 1138672 h 2365376"/>
              <a:gd name="T34" fmla="*/ 639427 w 2390775"/>
              <a:gd name="T35" fmla="*/ 1423644 h 2365376"/>
              <a:gd name="T36" fmla="*/ 599898 w 2390775"/>
              <a:gd name="T37" fmla="*/ 1003302 h 2365376"/>
              <a:gd name="T38" fmla="*/ 529694 w 2390775"/>
              <a:gd name="T39" fmla="*/ 1090596 h 2365376"/>
              <a:gd name="T40" fmla="*/ 602428 w 2390775"/>
              <a:gd name="T41" fmla="*/ 868249 h 2365376"/>
              <a:gd name="T42" fmla="*/ 861740 w 2390775"/>
              <a:gd name="T43" fmla="*/ 924231 h 2365376"/>
              <a:gd name="T44" fmla="*/ 755609 w 2390775"/>
              <a:gd name="T45" fmla="*/ 542052 h 2365376"/>
              <a:gd name="T46" fmla="*/ 929665 w 2390775"/>
              <a:gd name="T47" fmla="*/ 525915 h 2365376"/>
              <a:gd name="T48" fmla="*/ 909019 w 2390775"/>
              <a:gd name="T49" fmla="*/ 571798 h 2365376"/>
              <a:gd name="T50" fmla="*/ 936652 w 2390775"/>
              <a:gd name="T51" fmla="*/ 586353 h 2365376"/>
              <a:gd name="T52" fmla="*/ 928394 w 2390775"/>
              <a:gd name="T53" fmla="*/ 688879 h 2365376"/>
              <a:gd name="T54" fmla="*/ 840414 w 2390775"/>
              <a:gd name="T55" fmla="*/ 772101 h 2365376"/>
              <a:gd name="T56" fmla="*/ 742269 w 2390775"/>
              <a:gd name="T57" fmla="*/ 675588 h 2365376"/>
              <a:gd name="T58" fmla="*/ 738139 w 2390775"/>
              <a:gd name="T59" fmla="*/ 608504 h 2365376"/>
              <a:gd name="T60" fmla="*/ 761643 w 2390775"/>
              <a:gd name="T61" fmla="*/ 510093 h 2365376"/>
              <a:gd name="T62" fmla="*/ 617010 w 2390775"/>
              <a:gd name="T63" fmla="*/ 449064 h 2365376"/>
              <a:gd name="T64" fmla="*/ 350272 w 2390775"/>
              <a:gd name="T65" fmla="*/ 638327 h 2365376"/>
              <a:gd name="T66" fmla="*/ 215163 w 2390775"/>
              <a:gd name="T67" fmla="*/ 939947 h 2365376"/>
              <a:gd name="T68" fmla="*/ 256613 w 2390775"/>
              <a:gd name="T69" fmla="*/ 1277331 h 2365376"/>
              <a:gd name="T70" fmla="*/ 458486 w 2390775"/>
              <a:gd name="T71" fmla="*/ 1534008 h 2365376"/>
              <a:gd name="T72" fmla="*/ 767308 w 2390775"/>
              <a:gd name="T73" fmla="*/ 1655225 h 2365376"/>
              <a:gd name="T74" fmla="*/ 1101127 w 2390775"/>
              <a:gd name="T75" fmla="*/ 1596674 h 2365376"/>
              <a:gd name="T76" fmla="*/ 1347614 w 2390775"/>
              <a:gd name="T77" fmla="*/ 1383040 h 2365376"/>
              <a:gd name="T78" fmla="*/ 1453614 w 2390775"/>
              <a:gd name="T79" fmla="*/ 1066861 h 2365376"/>
              <a:gd name="T80" fmla="*/ 1378939 w 2390775"/>
              <a:gd name="T81" fmla="*/ 738024 h 2365376"/>
              <a:gd name="T82" fmla="*/ 1153652 w 2390775"/>
              <a:gd name="T83" fmla="*/ 501602 h 2365376"/>
              <a:gd name="T84" fmla="*/ 831224 w 2390775"/>
              <a:gd name="T85" fmla="*/ 411085 h 2365376"/>
              <a:gd name="T86" fmla="*/ 989432 w 2390775"/>
              <a:gd name="T87" fmla="*/ 315187 h 2365376"/>
              <a:gd name="T88" fmla="*/ 1471649 w 2390775"/>
              <a:gd name="T89" fmla="*/ 671876 h 2365376"/>
              <a:gd name="T90" fmla="*/ 1554866 w 2390775"/>
              <a:gd name="T91" fmla="*/ 1171938 h 2365376"/>
              <a:gd name="T92" fmla="*/ 1239716 w 2390775"/>
              <a:gd name="T93" fmla="*/ 1647313 h 2365376"/>
              <a:gd name="T94" fmla="*/ 646121 w 2390775"/>
              <a:gd name="T95" fmla="*/ 1748275 h 2365376"/>
              <a:gd name="T96" fmla="*/ 110112 w 2390775"/>
              <a:gd name="T97" fmla="*/ 1186813 h 2365376"/>
              <a:gd name="T98" fmla="*/ 251551 w 2390775"/>
              <a:gd name="T99" fmla="*/ 580725 h 2365376"/>
              <a:gd name="T100" fmla="*/ 1549044 w 2390775"/>
              <a:gd name="T101" fmla="*/ 160116 h 2365376"/>
              <a:gd name="T102" fmla="*/ 1461002 w 2390775"/>
              <a:gd name="T103" fmla="*/ 284475 h 2365376"/>
              <a:gd name="T104" fmla="*/ 1550307 w 2390775"/>
              <a:gd name="T105" fmla="*/ 426554 h 2365376"/>
              <a:gd name="T106" fmla="*/ 1719764 w 2390775"/>
              <a:gd name="T107" fmla="*/ 380038 h 2365376"/>
              <a:gd name="T108" fmla="*/ 1735543 w 2390775"/>
              <a:gd name="T109" fmla="*/ 232579 h 2365376"/>
              <a:gd name="T110" fmla="*/ 1705909 w 2390775"/>
              <a:gd name="T111" fmla="*/ 94508 h 2365376"/>
              <a:gd name="T112" fmla="*/ 1774050 w 2390775"/>
              <a:gd name="T113" fmla="*/ 148403 h 2365376"/>
              <a:gd name="T114" fmla="*/ 1781614 w 2390775"/>
              <a:gd name="T115" fmla="*/ 428769 h 2365376"/>
              <a:gd name="T116" fmla="*/ 1600166 w 2390775"/>
              <a:gd name="T117" fmla="*/ 516104 h 2365376"/>
              <a:gd name="T118" fmla="*/ 1452167 w 2390775"/>
              <a:gd name="T119" fmla="*/ 455349 h 2365376"/>
              <a:gd name="T120" fmla="*/ 1310478 w 2390775"/>
              <a:gd name="T121" fmla="*/ 259477 h 2365376"/>
              <a:gd name="T122" fmla="*/ 1562614 w 2390775"/>
              <a:gd name="T123" fmla="*/ 74046 h 236537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60000 65536"/>
              <a:gd name="T172" fmla="*/ 0 60000 65536"/>
              <a:gd name="T173" fmla="*/ 0 60000 65536"/>
              <a:gd name="T174" fmla="*/ 0 60000 65536"/>
              <a:gd name="T175" fmla="*/ 0 60000 65536"/>
              <a:gd name="T176" fmla="*/ 0 60000 65536"/>
              <a:gd name="T177" fmla="*/ 0 60000 65536"/>
              <a:gd name="T178" fmla="*/ 0 60000 65536"/>
              <a:gd name="T179" fmla="*/ 0 60000 65536"/>
              <a:gd name="T180" fmla="*/ 0 60000 65536"/>
              <a:gd name="T181" fmla="*/ 0 60000 65536"/>
              <a:gd name="T182" fmla="*/ 0 60000 65536"/>
              <a:gd name="T183" fmla="*/ 0 60000 65536"/>
              <a:gd name="T184" fmla="*/ 0 60000 65536"/>
              <a:gd name="T185" fmla="*/ 0 60000 65536"/>
            </a:gdLst>
            <a:ahLst/>
            <a:cxnLst>
              <a:cxn ang="T124">
                <a:pos x="T0" y="T1"/>
              </a:cxn>
              <a:cxn ang="T125">
                <a:pos x="T2" y="T3"/>
              </a:cxn>
              <a:cxn ang="T126">
                <a:pos x="T4" y="T5"/>
              </a:cxn>
              <a:cxn ang="T127">
                <a:pos x="T6" y="T7"/>
              </a:cxn>
              <a:cxn ang="T128">
                <a:pos x="T8" y="T9"/>
              </a:cxn>
              <a:cxn ang="T129">
                <a:pos x="T10" y="T11"/>
              </a:cxn>
              <a:cxn ang="T130">
                <a:pos x="T12" y="T13"/>
              </a:cxn>
              <a:cxn ang="T131">
                <a:pos x="T14" y="T15"/>
              </a:cxn>
              <a:cxn ang="T132">
                <a:pos x="T16" y="T17"/>
              </a:cxn>
              <a:cxn ang="T133">
                <a:pos x="T18" y="T19"/>
              </a:cxn>
              <a:cxn ang="T134">
                <a:pos x="T20" y="T21"/>
              </a:cxn>
              <a:cxn ang="T135">
                <a:pos x="T22" y="T23"/>
              </a:cxn>
              <a:cxn ang="T136">
                <a:pos x="T24" y="T25"/>
              </a:cxn>
              <a:cxn ang="T137">
                <a:pos x="T26" y="T27"/>
              </a:cxn>
              <a:cxn ang="T138">
                <a:pos x="T28" y="T29"/>
              </a:cxn>
              <a:cxn ang="T139">
                <a:pos x="T30" y="T31"/>
              </a:cxn>
              <a:cxn ang="T140">
                <a:pos x="T32" y="T33"/>
              </a:cxn>
              <a:cxn ang="T141">
                <a:pos x="T34" y="T35"/>
              </a:cxn>
              <a:cxn ang="T142">
                <a:pos x="T36" y="T37"/>
              </a:cxn>
              <a:cxn ang="T143">
                <a:pos x="T38" y="T39"/>
              </a:cxn>
              <a:cxn ang="T144">
                <a:pos x="T40" y="T41"/>
              </a:cxn>
              <a:cxn ang="T145">
                <a:pos x="T42" y="T43"/>
              </a:cxn>
              <a:cxn ang="T146">
                <a:pos x="T44" y="T45"/>
              </a:cxn>
              <a:cxn ang="T147">
                <a:pos x="T46" y="T47"/>
              </a:cxn>
              <a:cxn ang="T148">
                <a:pos x="T48" y="T49"/>
              </a:cxn>
              <a:cxn ang="T149">
                <a:pos x="T50" y="T51"/>
              </a:cxn>
              <a:cxn ang="T150">
                <a:pos x="T52" y="T53"/>
              </a:cxn>
              <a:cxn ang="T151">
                <a:pos x="T54" y="T55"/>
              </a:cxn>
              <a:cxn ang="T152">
                <a:pos x="T56" y="T57"/>
              </a:cxn>
              <a:cxn ang="T153">
                <a:pos x="T58" y="T59"/>
              </a:cxn>
              <a:cxn ang="T154">
                <a:pos x="T60" y="T61"/>
              </a:cxn>
              <a:cxn ang="T155">
                <a:pos x="T62" y="T63"/>
              </a:cxn>
              <a:cxn ang="T156">
                <a:pos x="T64" y="T65"/>
              </a:cxn>
              <a:cxn ang="T157">
                <a:pos x="T66" y="T67"/>
              </a:cxn>
              <a:cxn ang="T158">
                <a:pos x="T68" y="T69"/>
              </a:cxn>
              <a:cxn ang="T159">
                <a:pos x="T70" y="T71"/>
              </a:cxn>
              <a:cxn ang="T160">
                <a:pos x="T72" y="T73"/>
              </a:cxn>
              <a:cxn ang="T161">
                <a:pos x="T74" y="T75"/>
              </a:cxn>
              <a:cxn ang="T162">
                <a:pos x="T76" y="T77"/>
              </a:cxn>
              <a:cxn ang="T163">
                <a:pos x="T78" y="T79"/>
              </a:cxn>
              <a:cxn ang="T164">
                <a:pos x="T80" y="T81"/>
              </a:cxn>
              <a:cxn ang="T165">
                <a:pos x="T82" y="T83"/>
              </a:cxn>
              <a:cxn ang="T166">
                <a:pos x="T84" y="T85"/>
              </a:cxn>
              <a:cxn ang="T167">
                <a:pos x="T86" y="T87"/>
              </a:cxn>
              <a:cxn ang="T168">
                <a:pos x="T88" y="T89"/>
              </a:cxn>
              <a:cxn ang="T169">
                <a:pos x="T90" y="T91"/>
              </a:cxn>
              <a:cxn ang="T170">
                <a:pos x="T92" y="T93"/>
              </a:cxn>
              <a:cxn ang="T171">
                <a:pos x="T94" y="T95"/>
              </a:cxn>
              <a:cxn ang="T172">
                <a:pos x="T96" y="T97"/>
              </a:cxn>
              <a:cxn ang="T173">
                <a:pos x="T98" y="T99"/>
              </a:cxn>
              <a:cxn ang="T174">
                <a:pos x="T100" y="T101"/>
              </a:cxn>
              <a:cxn ang="T175">
                <a:pos x="T102" y="T103"/>
              </a:cxn>
              <a:cxn ang="T176">
                <a:pos x="T104" y="T105"/>
              </a:cxn>
              <a:cxn ang="T177">
                <a:pos x="T106" y="T107"/>
              </a:cxn>
              <a:cxn ang="T178">
                <a:pos x="T108" y="T109"/>
              </a:cxn>
              <a:cxn ang="T179">
                <a:pos x="T110" y="T111"/>
              </a:cxn>
              <a:cxn ang="T180">
                <a:pos x="T112" y="T113"/>
              </a:cxn>
              <a:cxn ang="T181">
                <a:pos x="T114" y="T115"/>
              </a:cxn>
              <a:cxn ang="T182">
                <a:pos x="T116" y="T117"/>
              </a:cxn>
              <a:cxn ang="T183">
                <a:pos x="T118" y="T119"/>
              </a:cxn>
              <a:cxn ang="T184">
                <a:pos x="T120" y="T121"/>
              </a:cxn>
              <a:cxn ang="T185">
                <a:pos x="T122" y="T123"/>
              </a:cxn>
            </a:cxnLst>
            <a:rect l="0" t="0" r="r" b="b"/>
            <a:pathLst>
              <a:path w="2390775" h="2365376">
                <a:moveTo>
                  <a:pt x="761351" y="1739900"/>
                </a:moveTo>
                <a:lnTo>
                  <a:pt x="791690" y="1805294"/>
                </a:lnTo>
                <a:lnTo>
                  <a:pt x="794883" y="1808051"/>
                </a:lnTo>
                <a:lnTo>
                  <a:pt x="797278" y="1811991"/>
                </a:lnTo>
                <a:lnTo>
                  <a:pt x="800871" y="1817112"/>
                </a:lnTo>
                <a:lnTo>
                  <a:pt x="803266" y="1822233"/>
                </a:lnTo>
                <a:lnTo>
                  <a:pt x="804065" y="1825384"/>
                </a:lnTo>
                <a:lnTo>
                  <a:pt x="804863" y="1828536"/>
                </a:lnTo>
                <a:lnTo>
                  <a:pt x="804863" y="1831687"/>
                </a:lnTo>
                <a:lnTo>
                  <a:pt x="804863" y="1834839"/>
                </a:lnTo>
                <a:lnTo>
                  <a:pt x="804065" y="1837990"/>
                </a:lnTo>
                <a:lnTo>
                  <a:pt x="802867" y="1841142"/>
                </a:lnTo>
                <a:lnTo>
                  <a:pt x="801670" y="1842718"/>
                </a:lnTo>
                <a:lnTo>
                  <a:pt x="799674" y="1844687"/>
                </a:lnTo>
                <a:lnTo>
                  <a:pt x="797278" y="1845475"/>
                </a:lnTo>
                <a:lnTo>
                  <a:pt x="794484" y="1845869"/>
                </a:lnTo>
                <a:lnTo>
                  <a:pt x="790891" y="1846263"/>
                </a:lnTo>
                <a:lnTo>
                  <a:pt x="787698" y="1845869"/>
                </a:lnTo>
                <a:lnTo>
                  <a:pt x="784105" y="1845475"/>
                </a:lnTo>
                <a:lnTo>
                  <a:pt x="780512" y="1844293"/>
                </a:lnTo>
                <a:lnTo>
                  <a:pt x="776520" y="1842718"/>
                </a:lnTo>
                <a:lnTo>
                  <a:pt x="772927" y="1841142"/>
                </a:lnTo>
                <a:lnTo>
                  <a:pt x="768935" y="1839172"/>
                </a:lnTo>
                <a:lnTo>
                  <a:pt x="765343" y="1836809"/>
                </a:lnTo>
                <a:lnTo>
                  <a:pt x="761750" y="1834051"/>
                </a:lnTo>
                <a:lnTo>
                  <a:pt x="758955" y="1831294"/>
                </a:lnTo>
                <a:lnTo>
                  <a:pt x="756161" y="1827748"/>
                </a:lnTo>
                <a:lnTo>
                  <a:pt x="754165" y="1824597"/>
                </a:lnTo>
                <a:lnTo>
                  <a:pt x="748975" y="1815536"/>
                </a:lnTo>
                <a:lnTo>
                  <a:pt x="745782" y="1808839"/>
                </a:lnTo>
                <a:lnTo>
                  <a:pt x="743387" y="1803718"/>
                </a:lnTo>
                <a:lnTo>
                  <a:pt x="742588" y="1799385"/>
                </a:lnTo>
                <a:lnTo>
                  <a:pt x="742588" y="1795051"/>
                </a:lnTo>
                <a:lnTo>
                  <a:pt x="743387" y="1790718"/>
                </a:lnTo>
                <a:lnTo>
                  <a:pt x="746181" y="1778112"/>
                </a:lnTo>
                <a:lnTo>
                  <a:pt x="746979" y="1774173"/>
                </a:lnTo>
                <a:lnTo>
                  <a:pt x="746979" y="1772203"/>
                </a:lnTo>
                <a:lnTo>
                  <a:pt x="746181" y="1771021"/>
                </a:lnTo>
                <a:lnTo>
                  <a:pt x="745383" y="1770627"/>
                </a:lnTo>
                <a:lnTo>
                  <a:pt x="742987" y="1770627"/>
                </a:lnTo>
                <a:lnTo>
                  <a:pt x="742189" y="1770233"/>
                </a:lnTo>
                <a:lnTo>
                  <a:pt x="741790" y="1769839"/>
                </a:lnTo>
                <a:lnTo>
                  <a:pt x="738596" y="1761961"/>
                </a:lnTo>
                <a:lnTo>
                  <a:pt x="736999" y="1758021"/>
                </a:lnTo>
                <a:lnTo>
                  <a:pt x="736600" y="1756052"/>
                </a:lnTo>
                <a:lnTo>
                  <a:pt x="736600" y="1754476"/>
                </a:lnTo>
                <a:lnTo>
                  <a:pt x="742189" y="1750536"/>
                </a:lnTo>
                <a:lnTo>
                  <a:pt x="747379" y="1747385"/>
                </a:lnTo>
                <a:lnTo>
                  <a:pt x="750971" y="1745021"/>
                </a:lnTo>
                <a:lnTo>
                  <a:pt x="754165" y="1743839"/>
                </a:lnTo>
                <a:lnTo>
                  <a:pt x="758556" y="1741870"/>
                </a:lnTo>
                <a:lnTo>
                  <a:pt x="759754" y="1741870"/>
                </a:lnTo>
                <a:lnTo>
                  <a:pt x="761351" y="1739900"/>
                </a:lnTo>
                <a:close/>
                <a:moveTo>
                  <a:pt x="1554438" y="1730375"/>
                </a:moveTo>
                <a:lnTo>
                  <a:pt x="1565575" y="1730375"/>
                </a:lnTo>
                <a:lnTo>
                  <a:pt x="1575916" y="1730375"/>
                </a:lnTo>
                <a:lnTo>
                  <a:pt x="1586258" y="1731163"/>
                </a:lnTo>
                <a:lnTo>
                  <a:pt x="1591031" y="1731951"/>
                </a:lnTo>
                <a:lnTo>
                  <a:pt x="1595008" y="1733133"/>
                </a:lnTo>
                <a:lnTo>
                  <a:pt x="1598986" y="1734314"/>
                </a:lnTo>
                <a:lnTo>
                  <a:pt x="1602168" y="1735890"/>
                </a:lnTo>
                <a:lnTo>
                  <a:pt x="1605350" y="1737860"/>
                </a:lnTo>
                <a:lnTo>
                  <a:pt x="1607339" y="1739830"/>
                </a:lnTo>
                <a:lnTo>
                  <a:pt x="1608929" y="1741799"/>
                </a:lnTo>
                <a:lnTo>
                  <a:pt x="1609725" y="1744951"/>
                </a:lnTo>
                <a:lnTo>
                  <a:pt x="1609725" y="1747708"/>
                </a:lnTo>
                <a:lnTo>
                  <a:pt x="1608929" y="1751648"/>
                </a:lnTo>
                <a:lnTo>
                  <a:pt x="1607339" y="1755193"/>
                </a:lnTo>
                <a:lnTo>
                  <a:pt x="1604554" y="1759920"/>
                </a:lnTo>
                <a:lnTo>
                  <a:pt x="1600577" y="1764648"/>
                </a:lnTo>
                <a:lnTo>
                  <a:pt x="1595804" y="1769769"/>
                </a:lnTo>
                <a:lnTo>
                  <a:pt x="1589042" y="1776072"/>
                </a:lnTo>
                <a:lnTo>
                  <a:pt x="1582678" y="1781193"/>
                </a:lnTo>
                <a:lnTo>
                  <a:pt x="1576314" y="1786314"/>
                </a:lnTo>
                <a:lnTo>
                  <a:pt x="1570348" y="1790647"/>
                </a:lnTo>
                <a:lnTo>
                  <a:pt x="1563586" y="1794193"/>
                </a:lnTo>
                <a:lnTo>
                  <a:pt x="1557222" y="1797738"/>
                </a:lnTo>
                <a:lnTo>
                  <a:pt x="1550461" y="1800496"/>
                </a:lnTo>
                <a:lnTo>
                  <a:pt x="1544097" y="1802466"/>
                </a:lnTo>
                <a:lnTo>
                  <a:pt x="1537733" y="1804829"/>
                </a:lnTo>
                <a:lnTo>
                  <a:pt x="1530971" y="1806799"/>
                </a:lnTo>
                <a:lnTo>
                  <a:pt x="1524607" y="1807981"/>
                </a:lnTo>
                <a:lnTo>
                  <a:pt x="1518243" y="1809163"/>
                </a:lnTo>
                <a:lnTo>
                  <a:pt x="1505117" y="1811132"/>
                </a:lnTo>
                <a:lnTo>
                  <a:pt x="1491992" y="1812314"/>
                </a:lnTo>
                <a:lnTo>
                  <a:pt x="1486026" y="1813102"/>
                </a:lnTo>
                <a:lnTo>
                  <a:pt x="1483241" y="1813890"/>
                </a:lnTo>
                <a:lnTo>
                  <a:pt x="1482048" y="1814678"/>
                </a:lnTo>
                <a:lnTo>
                  <a:pt x="1481253" y="1815072"/>
                </a:lnTo>
                <a:lnTo>
                  <a:pt x="1480855" y="1815859"/>
                </a:lnTo>
                <a:lnTo>
                  <a:pt x="1480855" y="1817041"/>
                </a:lnTo>
                <a:lnTo>
                  <a:pt x="1481253" y="1818617"/>
                </a:lnTo>
                <a:lnTo>
                  <a:pt x="1482048" y="1819799"/>
                </a:lnTo>
                <a:lnTo>
                  <a:pt x="1482048" y="1821375"/>
                </a:lnTo>
                <a:lnTo>
                  <a:pt x="1482048" y="1821769"/>
                </a:lnTo>
                <a:lnTo>
                  <a:pt x="1480855" y="1822556"/>
                </a:lnTo>
                <a:lnTo>
                  <a:pt x="1471309" y="1830829"/>
                </a:lnTo>
                <a:lnTo>
                  <a:pt x="1465343" y="1834375"/>
                </a:lnTo>
                <a:lnTo>
                  <a:pt x="1463354" y="1835556"/>
                </a:lnTo>
                <a:lnTo>
                  <a:pt x="1461365" y="1836738"/>
                </a:lnTo>
                <a:lnTo>
                  <a:pt x="1452615" y="1830041"/>
                </a:lnTo>
                <a:lnTo>
                  <a:pt x="1445853" y="1824132"/>
                </a:lnTo>
                <a:lnTo>
                  <a:pt x="1440285" y="1819405"/>
                </a:lnTo>
                <a:lnTo>
                  <a:pt x="1437103" y="1815072"/>
                </a:lnTo>
                <a:lnTo>
                  <a:pt x="1434716" y="1812314"/>
                </a:lnTo>
                <a:lnTo>
                  <a:pt x="1433125" y="1810344"/>
                </a:lnTo>
                <a:lnTo>
                  <a:pt x="1432330" y="1808375"/>
                </a:lnTo>
                <a:lnTo>
                  <a:pt x="1428750" y="1806799"/>
                </a:lnTo>
                <a:lnTo>
                  <a:pt x="1512675" y="1734314"/>
                </a:lnTo>
                <a:lnTo>
                  <a:pt x="1518641" y="1733527"/>
                </a:lnTo>
                <a:lnTo>
                  <a:pt x="1533755" y="1731951"/>
                </a:lnTo>
                <a:lnTo>
                  <a:pt x="1543699" y="1731163"/>
                </a:lnTo>
                <a:lnTo>
                  <a:pt x="1554438" y="1730375"/>
                </a:lnTo>
                <a:close/>
                <a:moveTo>
                  <a:pt x="588962" y="1535113"/>
                </a:moveTo>
                <a:lnTo>
                  <a:pt x="694496" y="1535113"/>
                </a:lnTo>
                <a:lnTo>
                  <a:pt x="694496" y="1557872"/>
                </a:lnTo>
                <a:lnTo>
                  <a:pt x="694894" y="1558271"/>
                </a:lnTo>
                <a:lnTo>
                  <a:pt x="696885" y="1560268"/>
                </a:lnTo>
                <a:lnTo>
                  <a:pt x="698478" y="1560667"/>
                </a:lnTo>
                <a:lnTo>
                  <a:pt x="700469" y="1561466"/>
                </a:lnTo>
                <a:lnTo>
                  <a:pt x="704053" y="1561865"/>
                </a:lnTo>
                <a:lnTo>
                  <a:pt x="707239" y="1561865"/>
                </a:lnTo>
                <a:lnTo>
                  <a:pt x="711222" y="1561865"/>
                </a:lnTo>
                <a:lnTo>
                  <a:pt x="714407" y="1561466"/>
                </a:lnTo>
                <a:lnTo>
                  <a:pt x="716797" y="1560667"/>
                </a:lnTo>
                <a:lnTo>
                  <a:pt x="718390" y="1560268"/>
                </a:lnTo>
                <a:lnTo>
                  <a:pt x="720381" y="1558271"/>
                </a:lnTo>
                <a:lnTo>
                  <a:pt x="720779" y="1557872"/>
                </a:lnTo>
                <a:lnTo>
                  <a:pt x="720779" y="1535113"/>
                </a:lnTo>
                <a:lnTo>
                  <a:pt x="820737" y="1535113"/>
                </a:lnTo>
                <a:lnTo>
                  <a:pt x="820737" y="1644117"/>
                </a:lnTo>
                <a:lnTo>
                  <a:pt x="820339" y="1648908"/>
                </a:lnTo>
                <a:lnTo>
                  <a:pt x="819144" y="1652901"/>
                </a:lnTo>
                <a:lnTo>
                  <a:pt x="816755" y="1656894"/>
                </a:lnTo>
                <a:lnTo>
                  <a:pt x="814365" y="1660088"/>
                </a:lnTo>
                <a:lnTo>
                  <a:pt x="810781" y="1663283"/>
                </a:lnTo>
                <a:lnTo>
                  <a:pt x="806799" y="1665279"/>
                </a:lnTo>
                <a:lnTo>
                  <a:pt x="802418" y="1666477"/>
                </a:lnTo>
                <a:lnTo>
                  <a:pt x="797639" y="1666876"/>
                </a:lnTo>
                <a:lnTo>
                  <a:pt x="612060" y="1666876"/>
                </a:lnTo>
                <a:lnTo>
                  <a:pt x="607281" y="1666477"/>
                </a:lnTo>
                <a:lnTo>
                  <a:pt x="602901" y="1665279"/>
                </a:lnTo>
                <a:lnTo>
                  <a:pt x="598918" y="1663283"/>
                </a:lnTo>
                <a:lnTo>
                  <a:pt x="595732" y="1660088"/>
                </a:lnTo>
                <a:lnTo>
                  <a:pt x="592546" y="1656894"/>
                </a:lnTo>
                <a:lnTo>
                  <a:pt x="590555" y="1652901"/>
                </a:lnTo>
                <a:lnTo>
                  <a:pt x="589360" y="1648908"/>
                </a:lnTo>
                <a:lnTo>
                  <a:pt x="588962" y="1644117"/>
                </a:lnTo>
                <a:lnTo>
                  <a:pt x="588962" y="1535113"/>
                </a:lnTo>
                <a:close/>
                <a:moveTo>
                  <a:pt x="612060" y="1476375"/>
                </a:moveTo>
                <a:lnTo>
                  <a:pt x="797639" y="1476375"/>
                </a:lnTo>
                <a:lnTo>
                  <a:pt x="802418" y="1476769"/>
                </a:lnTo>
                <a:lnTo>
                  <a:pt x="806799" y="1477950"/>
                </a:lnTo>
                <a:lnTo>
                  <a:pt x="810781" y="1480312"/>
                </a:lnTo>
                <a:lnTo>
                  <a:pt x="814365" y="1483068"/>
                </a:lnTo>
                <a:lnTo>
                  <a:pt x="816755" y="1486611"/>
                </a:lnTo>
                <a:lnTo>
                  <a:pt x="819144" y="1490155"/>
                </a:lnTo>
                <a:lnTo>
                  <a:pt x="820339" y="1494485"/>
                </a:lnTo>
                <a:lnTo>
                  <a:pt x="820737" y="1498816"/>
                </a:lnTo>
                <a:lnTo>
                  <a:pt x="820737" y="1525588"/>
                </a:lnTo>
                <a:lnTo>
                  <a:pt x="588962" y="1525588"/>
                </a:lnTo>
                <a:lnTo>
                  <a:pt x="588962" y="1498816"/>
                </a:lnTo>
                <a:lnTo>
                  <a:pt x="589360" y="1494485"/>
                </a:lnTo>
                <a:lnTo>
                  <a:pt x="590555" y="1490155"/>
                </a:lnTo>
                <a:lnTo>
                  <a:pt x="592546" y="1486611"/>
                </a:lnTo>
                <a:lnTo>
                  <a:pt x="595732" y="1483068"/>
                </a:lnTo>
                <a:lnTo>
                  <a:pt x="598918" y="1480312"/>
                </a:lnTo>
                <a:lnTo>
                  <a:pt x="602901" y="1477950"/>
                </a:lnTo>
                <a:lnTo>
                  <a:pt x="607281" y="1476769"/>
                </a:lnTo>
                <a:lnTo>
                  <a:pt x="612060" y="1476375"/>
                </a:lnTo>
                <a:close/>
                <a:moveTo>
                  <a:pt x="725449" y="1381125"/>
                </a:moveTo>
                <a:lnTo>
                  <a:pt x="730525" y="1381524"/>
                </a:lnTo>
                <a:lnTo>
                  <a:pt x="732087" y="1381524"/>
                </a:lnTo>
                <a:lnTo>
                  <a:pt x="734430" y="1382322"/>
                </a:lnTo>
                <a:lnTo>
                  <a:pt x="737554" y="1384317"/>
                </a:lnTo>
                <a:lnTo>
                  <a:pt x="740287" y="1386312"/>
                </a:lnTo>
                <a:lnTo>
                  <a:pt x="743411" y="1389505"/>
                </a:lnTo>
                <a:lnTo>
                  <a:pt x="746535" y="1393096"/>
                </a:lnTo>
                <a:lnTo>
                  <a:pt x="749659" y="1397486"/>
                </a:lnTo>
                <a:lnTo>
                  <a:pt x="755906" y="1407063"/>
                </a:lnTo>
                <a:lnTo>
                  <a:pt x="761373" y="1417837"/>
                </a:lnTo>
                <a:lnTo>
                  <a:pt x="766059" y="1427813"/>
                </a:lnTo>
                <a:lnTo>
                  <a:pt x="769182" y="1437390"/>
                </a:lnTo>
                <a:lnTo>
                  <a:pt x="770744" y="1441780"/>
                </a:lnTo>
                <a:lnTo>
                  <a:pt x="771525" y="1445770"/>
                </a:lnTo>
                <a:lnTo>
                  <a:pt x="771525" y="1448164"/>
                </a:lnTo>
                <a:lnTo>
                  <a:pt x="771525" y="1450159"/>
                </a:lnTo>
                <a:lnTo>
                  <a:pt x="770744" y="1451357"/>
                </a:lnTo>
                <a:lnTo>
                  <a:pt x="769182" y="1452155"/>
                </a:lnTo>
                <a:lnTo>
                  <a:pt x="768011" y="1452155"/>
                </a:lnTo>
                <a:lnTo>
                  <a:pt x="766449" y="1450958"/>
                </a:lnTo>
                <a:lnTo>
                  <a:pt x="764887" y="1449760"/>
                </a:lnTo>
                <a:lnTo>
                  <a:pt x="762544" y="1448563"/>
                </a:lnTo>
                <a:lnTo>
                  <a:pt x="759030" y="1444174"/>
                </a:lnTo>
                <a:lnTo>
                  <a:pt x="755516" y="1439784"/>
                </a:lnTo>
                <a:lnTo>
                  <a:pt x="753173" y="1434996"/>
                </a:lnTo>
                <a:lnTo>
                  <a:pt x="752392" y="1433400"/>
                </a:lnTo>
                <a:lnTo>
                  <a:pt x="752392" y="1431404"/>
                </a:lnTo>
                <a:lnTo>
                  <a:pt x="752001" y="1428611"/>
                </a:lnTo>
                <a:lnTo>
                  <a:pt x="750830" y="1426616"/>
                </a:lnTo>
                <a:lnTo>
                  <a:pt x="748878" y="1425419"/>
                </a:lnTo>
                <a:lnTo>
                  <a:pt x="746925" y="1425020"/>
                </a:lnTo>
                <a:lnTo>
                  <a:pt x="746144" y="1425419"/>
                </a:lnTo>
                <a:lnTo>
                  <a:pt x="745363" y="1425818"/>
                </a:lnTo>
                <a:lnTo>
                  <a:pt x="744582" y="1426616"/>
                </a:lnTo>
                <a:lnTo>
                  <a:pt x="743411" y="1427414"/>
                </a:lnTo>
                <a:lnTo>
                  <a:pt x="742630" y="1428611"/>
                </a:lnTo>
                <a:lnTo>
                  <a:pt x="742240" y="1430207"/>
                </a:lnTo>
                <a:lnTo>
                  <a:pt x="741849" y="1432602"/>
                </a:lnTo>
                <a:lnTo>
                  <a:pt x="741849" y="1434597"/>
                </a:lnTo>
                <a:lnTo>
                  <a:pt x="741459" y="1439385"/>
                </a:lnTo>
                <a:lnTo>
                  <a:pt x="740678" y="1443376"/>
                </a:lnTo>
                <a:lnTo>
                  <a:pt x="739897" y="1445371"/>
                </a:lnTo>
                <a:lnTo>
                  <a:pt x="739116" y="1446967"/>
                </a:lnTo>
                <a:lnTo>
                  <a:pt x="737944" y="1448164"/>
                </a:lnTo>
                <a:lnTo>
                  <a:pt x="735992" y="1449361"/>
                </a:lnTo>
                <a:lnTo>
                  <a:pt x="734430" y="1450558"/>
                </a:lnTo>
                <a:lnTo>
                  <a:pt x="732868" y="1452155"/>
                </a:lnTo>
                <a:lnTo>
                  <a:pt x="730525" y="1452953"/>
                </a:lnTo>
                <a:lnTo>
                  <a:pt x="727792" y="1453352"/>
                </a:lnTo>
                <a:lnTo>
                  <a:pt x="721935" y="1454150"/>
                </a:lnTo>
                <a:lnTo>
                  <a:pt x="715297" y="1454150"/>
                </a:lnTo>
                <a:lnTo>
                  <a:pt x="712173" y="1453751"/>
                </a:lnTo>
                <a:lnTo>
                  <a:pt x="709049" y="1452953"/>
                </a:lnTo>
                <a:lnTo>
                  <a:pt x="706706" y="1452155"/>
                </a:lnTo>
                <a:lnTo>
                  <a:pt x="703973" y="1450558"/>
                </a:lnTo>
                <a:lnTo>
                  <a:pt x="701240" y="1448962"/>
                </a:lnTo>
                <a:lnTo>
                  <a:pt x="699287" y="1447366"/>
                </a:lnTo>
                <a:lnTo>
                  <a:pt x="694992" y="1442977"/>
                </a:lnTo>
                <a:lnTo>
                  <a:pt x="691478" y="1438188"/>
                </a:lnTo>
                <a:lnTo>
                  <a:pt x="687963" y="1432602"/>
                </a:lnTo>
                <a:lnTo>
                  <a:pt x="685230" y="1427015"/>
                </a:lnTo>
                <a:lnTo>
                  <a:pt x="682497" y="1421029"/>
                </a:lnTo>
                <a:lnTo>
                  <a:pt x="680544" y="1415044"/>
                </a:lnTo>
                <a:lnTo>
                  <a:pt x="678982" y="1409058"/>
                </a:lnTo>
                <a:lnTo>
                  <a:pt x="676249" y="1399082"/>
                </a:lnTo>
                <a:lnTo>
                  <a:pt x="675078" y="1392298"/>
                </a:lnTo>
                <a:lnTo>
                  <a:pt x="674687" y="1389106"/>
                </a:lnTo>
                <a:lnTo>
                  <a:pt x="674687" y="1388707"/>
                </a:lnTo>
                <a:lnTo>
                  <a:pt x="675078" y="1388308"/>
                </a:lnTo>
                <a:lnTo>
                  <a:pt x="676249" y="1387909"/>
                </a:lnTo>
                <a:lnTo>
                  <a:pt x="679373" y="1387111"/>
                </a:lnTo>
                <a:lnTo>
                  <a:pt x="683278" y="1385913"/>
                </a:lnTo>
                <a:lnTo>
                  <a:pt x="689525" y="1384716"/>
                </a:lnTo>
                <a:lnTo>
                  <a:pt x="698897" y="1383120"/>
                </a:lnTo>
                <a:lnTo>
                  <a:pt x="715297" y="1381524"/>
                </a:lnTo>
                <a:lnTo>
                  <a:pt x="725449" y="1381125"/>
                </a:lnTo>
                <a:close/>
                <a:moveTo>
                  <a:pt x="1433588" y="1247775"/>
                </a:moveTo>
                <a:lnTo>
                  <a:pt x="1439124" y="1247775"/>
                </a:lnTo>
                <a:lnTo>
                  <a:pt x="1444264" y="1248175"/>
                </a:lnTo>
                <a:lnTo>
                  <a:pt x="1448614" y="1248976"/>
                </a:lnTo>
                <a:lnTo>
                  <a:pt x="1451382" y="1249776"/>
                </a:lnTo>
                <a:lnTo>
                  <a:pt x="1453359" y="1250977"/>
                </a:lnTo>
                <a:lnTo>
                  <a:pt x="1454150" y="1252178"/>
                </a:lnTo>
                <a:lnTo>
                  <a:pt x="1454150" y="1253779"/>
                </a:lnTo>
                <a:lnTo>
                  <a:pt x="1453359" y="1255380"/>
                </a:lnTo>
                <a:lnTo>
                  <a:pt x="1452173" y="1256981"/>
                </a:lnTo>
                <a:lnTo>
                  <a:pt x="1450196" y="1258582"/>
                </a:lnTo>
                <a:lnTo>
                  <a:pt x="1447428" y="1260183"/>
                </a:lnTo>
                <a:lnTo>
                  <a:pt x="1441892" y="1262985"/>
                </a:lnTo>
                <a:lnTo>
                  <a:pt x="1435565" y="1264986"/>
                </a:lnTo>
                <a:lnTo>
                  <a:pt x="1432402" y="1265387"/>
                </a:lnTo>
                <a:lnTo>
                  <a:pt x="1429634" y="1265787"/>
                </a:lnTo>
                <a:lnTo>
                  <a:pt x="1427261" y="1265787"/>
                </a:lnTo>
                <a:lnTo>
                  <a:pt x="1425284" y="1265387"/>
                </a:lnTo>
                <a:lnTo>
                  <a:pt x="1423703" y="1264986"/>
                </a:lnTo>
                <a:lnTo>
                  <a:pt x="1422516" y="1264586"/>
                </a:lnTo>
                <a:lnTo>
                  <a:pt x="1420539" y="1264586"/>
                </a:lnTo>
                <a:lnTo>
                  <a:pt x="1419353" y="1264986"/>
                </a:lnTo>
                <a:lnTo>
                  <a:pt x="1418562" y="1265787"/>
                </a:lnTo>
                <a:lnTo>
                  <a:pt x="1417376" y="1266588"/>
                </a:lnTo>
                <a:lnTo>
                  <a:pt x="1416980" y="1267388"/>
                </a:lnTo>
                <a:lnTo>
                  <a:pt x="1416585" y="1268589"/>
                </a:lnTo>
                <a:lnTo>
                  <a:pt x="1416190" y="1269790"/>
                </a:lnTo>
                <a:lnTo>
                  <a:pt x="1416585" y="1270990"/>
                </a:lnTo>
                <a:lnTo>
                  <a:pt x="1416585" y="1272191"/>
                </a:lnTo>
                <a:lnTo>
                  <a:pt x="1417376" y="1273392"/>
                </a:lnTo>
                <a:lnTo>
                  <a:pt x="1418562" y="1274993"/>
                </a:lnTo>
                <a:lnTo>
                  <a:pt x="1419748" y="1276194"/>
                </a:lnTo>
                <a:lnTo>
                  <a:pt x="1422121" y="1277395"/>
                </a:lnTo>
                <a:lnTo>
                  <a:pt x="1424098" y="1278596"/>
                </a:lnTo>
                <a:lnTo>
                  <a:pt x="1428843" y="1280597"/>
                </a:lnTo>
                <a:lnTo>
                  <a:pt x="1430820" y="1282198"/>
                </a:lnTo>
                <a:lnTo>
                  <a:pt x="1432402" y="1283799"/>
                </a:lnTo>
                <a:lnTo>
                  <a:pt x="1433588" y="1285000"/>
                </a:lnTo>
                <a:lnTo>
                  <a:pt x="1435170" y="1287001"/>
                </a:lnTo>
                <a:lnTo>
                  <a:pt x="1436356" y="1289003"/>
                </a:lnTo>
                <a:lnTo>
                  <a:pt x="1436751" y="1291404"/>
                </a:lnTo>
                <a:lnTo>
                  <a:pt x="1437542" y="1293406"/>
                </a:lnTo>
                <a:lnTo>
                  <a:pt x="1437542" y="1296608"/>
                </a:lnTo>
                <a:lnTo>
                  <a:pt x="1437542" y="1299009"/>
                </a:lnTo>
                <a:lnTo>
                  <a:pt x="1437147" y="1302612"/>
                </a:lnTo>
                <a:lnTo>
                  <a:pt x="1436356" y="1305414"/>
                </a:lnTo>
                <a:lnTo>
                  <a:pt x="1435170" y="1309416"/>
                </a:lnTo>
                <a:lnTo>
                  <a:pt x="1431611" y="1317422"/>
                </a:lnTo>
                <a:lnTo>
                  <a:pt x="1430029" y="1320624"/>
                </a:lnTo>
                <a:lnTo>
                  <a:pt x="1428052" y="1323826"/>
                </a:lnTo>
                <a:lnTo>
                  <a:pt x="1425680" y="1326628"/>
                </a:lnTo>
                <a:lnTo>
                  <a:pt x="1423307" y="1328629"/>
                </a:lnTo>
                <a:lnTo>
                  <a:pt x="1420539" y="1331431"/>
                </a:lnTo>
                <a:lnTo>
                  <a:pt x="1417771" y="1333032"/>
                </a:lnTo>
                <a:lnTo>
                  <a:pt x="1414608" y="1334633"/>
                </a:lnTo>
                <a:lnTo>
                  <a:pt x="1411445" y="1336635"/>
                </a:lnTo>
                <a:lnTo>
                  <a:pt x="1404722" y="1338636"/>
                </a:lnTo>
                <a:lnTo>
                  <a:pt x="1397605" y="1340237"/>
                </a:lnTo>
                <a:lnTo>
                  <a:pt x="1390487" y="1341038"/>
                </a:lnTo>
                <a:lnTo>
                  <a:pt x="1383370" y="1341438"/>
                </a:lnTo>
                <a:lnTo>
                  <a:pt x="1376252" y="1341438"/>
                </a:lnTo>
                <a:lnTo>
                  <a:pt x="1369530" y="1341038"/>
                </a:lnTo>
                <a:lnTo>
                  <a:pt x="1358063" y="1339437"/>
                </a:lnTo>
                <a:lnTo>
                  <a:pt x="1350154" y="1338236"/>
                </a:lnTo>
                <a:lnTo>
                  <a:pt x="1347386" y="1337435"/>
                </a:lnTo>
                <a:lnTo>
                  <a:pt x="1347386" y="1337835"/>
                </a:lnTo>
                <a:lnTo>
                  <a:pt x="1346991" y="1337435"/>
                </a:lnTo>
                <a:lnTo>
                  <a:pt x="1346200" y="1337035"/>
                </a:lnTo>
                <a:lnTo>
                  <a:pt x="1346200" y="1334633"/>
                </a:lnTo>
                <a:lnTo>
                  <a:pt x="1346991" y="1331831"/>
                </a:lnTo>
                <a:lnTo>
                  <a:pt x="1347782" y="1326228"/>
                </a:lnTo>
                <a:lnTo>
                  <a:pt x="1349363" y="1318623"/>
                </a:lnTo>
                <a:lnTo>
                  <a:pt x="1351736" y="1307415"/>
                </a:lnTo>
                <a:lnTo>
                  <a:pt x="1355295" y="1296608"/>
                </a:lnTo>
                <a:lnTo>
                  <a:pt x="1357667" y="1287402"/>
                </a:lnTo>
                <a:lnTo>
                  <a:pt x="1361621" y="1275794"/>
                </a:lnTo>
                <a:lnTo>
                  <a:pt x="1363994" y="1270190"/>
                </a:lnTo>
                <a:lnTo>
                  <a:pt x="1364785" y="1268589"/>
                </a:lnTo>
                <a:lnTo>
                  <a:pt x="1366762" y="1265787"/>
                </a:lnTo>
                <a:lnTo>
                  <a:pt x="1369925" y="1262985"/>
                </a:lnTo>
                <a:lnTo>
                  <a:pt x="1373484" y="1260183"/>
                </a:lnTo>
                <a:lnTo>
                  <a:pt x="1378229" y="1258182"/>
                </a:lnTo>
                <a:lnTo>
                  <a:pt x="1383765" y="1256181"/>
                </a:lnTo>
                <a:lnTo>
                  <a:pt x="1389301" y="1253779"/>
                </a:lnTo>
                <a:lnTo>
                  <a:pt x="1395628" y="1252578"/>
                </a:lnTo>
                <a:lnTo>
                  <a:pt x="1401954" y="1250977"/>
                </a:lnTo>
                <a:lnTo>
                  <a:pt x="1415399" y="1248976"/>
                </a:lnTo>
                <a:lnTo>
                  <a:pt x="1428052" y="1248175"/>
                </a:lnTo>
                <a:lnTo>
                  <a:pt x="1433588" y="1247775"/>
                </a:lnTo>
                <a:close/>
                <a:moveTo>
                  <a:pt x="1155700" y="965200"/>
                </a:moveTo>
                <a:lnTo>
                  <a:pt x="1161653" y="965597"/>
                </a:lnTo>
                <a:lnTo>
                  <a:pt x="1167209" y="966787"/>
                </a:lnTo>
                <a:lnTo>
                  <a:pt x="1172766" y="968770"/>
                </a:lnTo>
                <a:lnTo>
                  <a:pt x="1177925" y="971944"/>
                </a:lnTo>
                <a:lnTo>
                  <a:pt x="1182687" y="975514"/>
                </a:lnTo>
                <a:lnTo>
                  <a:pt x="1187450" y="980274"/>
                </a:lnTo>
                <a:lnTo>
                  <a:pt x="1192213" y="985431"/>
                </a:lnTo>
                <a:lnTo>
                  <a:pt x="1196181" y="991381"/>
                </a:lnTo>
                <a:lnTo>
                  <a:pt x="1200150" y="998125"/>
                </a:lnTo>
                <a:lnTo>
                  <a:pt x="1204119" y="1005265"/>
                </a:lnTo>
                <a:lnTo>
                  <a:pt x="1207691" y="1012802"/>
                </a:lnTo>
                <a:lnTo>
                  <a:pt x="1211659" y="1021133"/>
                </a:lnTo>
                <a:lnTo>
                  <a:pt x="1214437" y="1029860"/>
                </a:lnTo>
                <a:lnTo>
                  <a:pt x="1217613" y="1038984"/>
                </a:lnTo>
                <a:lnTo>
                  <a:pt x="1220787" y="1048504"/>
                </a:lnTo>
                <a:lnTo>
                  <a:pt x="1225947" y="1068338"/>
                </a:lnTo>
                <a:lnTo>
                  <a:pt x="1230313" y="1089363"/>
                </a:lnTo>
                <a:lnTo>
                  <a:pt x="1234678" y="1111180"/>
                </a:lnTo>
                <a:lnTo>
                  <a:pt x="1237853" y="1133792"/>
                </a:lnTo>
                <a:lnTo>
                  <a:pt x="1241028" y="1155609"/>
                </a:lnTo>
                <a:lnTo>
                  <a:pt x="1243013" y="1177824"/>
                </a:lnTo>
                <a:lnTo>
                  <a:pt x="1245394" y="1198848"/>
                </a:lnTo>
                <a:lnTo>
                  <a:pt x="1246981" y="1219476"/>
                </a:lnTo>
                <a:lnTo>
                  <a:pt x="1246187" y="1186551"/>
                </a:lnTo>
                <a:lnTo>
                  <a:pt x="1342231" y="1244467"/>
                </a:lnTo>
                <a:lnTo>
                  <a:pt x="1323181" y="1340465"/>
                </a:lnTo>
                <a:lnTo>
                  <a:pt x="1248966" y="1309524"/>
                </a:lnTo>
                <a:lnTo>
                  <a:pt x="1245394" y="1284929"/>
                </a:lnTo>
                <a:lnTo>
                  <a:pt x="1239441" y="1242087"/>
                </a:lnTo>
                <a:lnTo>
                  <a:pt x="1231106" y="1373787"/>
                </a:lnTo>
                <a:lnTo>
                  <a:pt x="1230709" y="1379737"/>
                </a:lnTo>
                <a:lnTo>
                  <a:pt x="1230313" y="1386084"/>
                </a:lnTo>
                <a:lnTo>
                  <a:pt x="1230709" y="1392431"/>
                </a:lnTo>
                <a:lnTo>
                  <a:pt x="1232297" y="1399968"/>
                </a:lnTo>
                <a:lnTo>
                  <a:pt x="1234281" y="1407902"/>
                </a:lnTo>
                <a:lnTo>
                  <a:pt x="1237059" y="1417422"/>
                </a:lnTo>
                <a:lnTo>
                  <a:pt x="1241822" y="1428133"/>
                </a:lnTo>
                <a:lnTo>
                  <a:pt x="1247775" y="1440430"/>
                </a:lnTo>
                <a:lnTo>
                  <a:pt x="1231106" y="1440430"/>
                </a:lnTo>
                <a:lnTo>
                  <a:pt x="1242219" y="1446380"/>
                </a:lnTo>
                <a:lnTo>
                  <a:pt x="1256109" y="1453124"/>
                </a:lnTo>
                <a:lnTo>
                  <a:pt x="1287066" y="1467405"/>
                </a:lnTo>
                <a:lnTo>
                  <a:pt x="1313259" y="1479305"/>
                </a:lnTo>
                <a:lnTo>
                  <a:pt x="1323975" y="1483669"/>
                </a:lnTo>
                <a:lnTo>
                  <a:pt x="1501775" y="1720491"/>
                </a:lnTo>
                <a:lnTo>
                  <a:pt x="1401763" y="1798638"/>
                </a:lnTo>
                <a:lnTo>
                  <a:pt x="1210469" y="1576494"/>
                </a:lnTo>
                <a:lnTo>
                  <a:pt x="1080294" y="1561816"/>
                </a:lnTo>
                <a:lnTo>
                  <a:pt x="1080294" y="1563800"/>
                </a:lnTo>
                <a:lnTo>
                  <a:pt x="1080294" y="1567370"/>
                </a:lnTo>
                <a:lnTo>
                  <a:pt x="1079500" y="1575700"/>
                </a:lnTo>
                <a:lnTo>
                  <a:pt x="1077516" y="1587601"/>
                </a:lnTo>
                <a:lnTo>
                  <a:pt x="1074341" y="1601088"/>
                </a:lnTo>
                <a:lnTo>
                  <a:pt x="1066403" y="1633220"/>
                </a:lnTo>
                <a:lnTo>
                  <a:pt x="1056878" y="1669318"/>
                </a:lnTo>
                <a:lnTo>
                  <a:pt x="1046956" y="1703830"/>
                </a:lnTo>
                <a:lnTo>
                  <a:pt x="1038622" y="1733582"/>
                </a:lnTo>
                <a:lnTo>
                  <a:pt x="1030288" y="1762540"/>
                </a:lnTo>
                <a:lnTo>
                  <a:pt x="802481" y="1785548"/>
                </a:lnTo>
                <a:lnTo>
                  <a:pt x="770731" y="1731201"/>
                </a:lnTo>
                <a:lnTo>
                  <a:pt x="904081" y="1706210"/>
                </a:lnTo>
                <a:lnTo>
                  <a:pt x="903685" y="1489619"/>
                </a:lnTo>
                <a:lnTo>
                  <a:pt x="871935" y="1482479"/>
                </a:lnTo>
                <a:lnTo>
                  <a:pt x="869950" y="1471768"/>
                </a:lnTo>
                <a:lnTo>
                  <a:pt x="867966" y="1461851"/>
                </a:lnTo>
                <a:lnTo>
                  <a:pt x="866378" y="1453124"/>
                </a:lnTo>
                <a:lnTo>
                  <a:pt x="864791" y="1445190"/>
                </a:lnTo>
                <a:lnTo>
                  <a:pt x="863600" y="1428926"/>
                </a:lnTo>
                <a:lnTo>
                  <a:pt x="862806" y="1413455"/>
                </a:lnTo>
                <a:lnTo>
                  <a:pt x="862013" y="1373787"/>
                </a:lnTo>
                <a:lnTo>
                  <a:pt x="860822" y="1346812"/>
                </a:lnTo>
                <a:lnTo>
                  <a:pt x="858044" y="1312697"/>
                </a:lnTo>
                <a:lnTo>
                  <a:pt x="854472" y="1175444"/>
                </a:lnTo>
                <a:lnTo>
                  <a:pt x="843756" y="1181791"/>
                </a:lnTo>
                <a:lnTo>
                  <a:pt x="818753" y="1197658"/>
                </a:lnTo>
                <a:lnTo>
                  <a:pt x="802878" y="1208369"/>
                </a:lnTo>
                <a:lnTo>
                  <a:pt x="786606" y="1219476"/>
                </a:lnTo>
                <a:lnTo>
                  <a:pt x="770731" y="1230980"/>
                </a:lnTo>
                <a:lnTo>
                  <a:pt x="756841" y="1242087"/>
                </a:lnTo>
                <a:lnTo>
                  <a:pt x="754460" y="1250021"/>
                </a:lnTo>
                <a:lnTo>
                  <a:pt x="752872" y="1258351"/>
                </a:lnTo>
                <a:lnTo>
                  <a:pt x="752078" y="1266681"/>
                </a:lnTo>
                <a:lnTo>
                  <a:pt x="751285" y="1275805"/>
                </a:lnTo>
                <a:lnTo>
                  <a:pt x="751285" y="1284532"/>
                </a:lnTo>
                <a:lnTo>
                  <a:pt x="751681" y="1292863"/>
                </a:lnTo>
                <a:lnTo>
                  <a:pt x="752078" y="1301590"/>
                </a:lnTo>
                <a:lnTo>
                  <a:pt x="752872" y="1310317"/>
                </a:lnTo>
                <a:lnTo>
                  <a:pt x="754856" y="1325788"/>
                </a:lnTo>
                <a:lnTo>
                  <a:pt x="756444" y="1339275"/>
                </a:lnTo>
                <a:lnTo>
                  <a:pt x="758031" y="1350382"/>
                </a:lnTo>
                <a:lnTo>
                  <a:pt x="758031" y="1354349"/>
                </a:lnTo>
                <a:lnTo>
                  <a:pt x="756841" y="1357523"/>
                </a:lnTo>
                <a:lnTo>
                  <a:pt x="727869" y="1355539"/>
                </a:lnTo>
                <a:lnTo>
                  <a:pt x="715566" y="1354746"/>
                </a:lnTo>
                <a:lnTo>
                  <a:pt x="709613" y="1354746"/>
                </a:lnTo>
                <a:lnTo>
                  <a:pt x="704453" y="1355143"/>
                </a:lnTo>
                <a:lnTo>
                  <a:pt x="698897" y="1355539"/>
                </a:lnTo>
                <a:lnTo>
                  <a:pt x="693341" y="1356729"/>
                </a:lnTo>
                <a:lnTo>
                  <a:pt x="687785" y="1357919"/>
                </a:lnTo>
                <a:lnTo>
                  <a:pt x="682228" y="1359903"/>
                </a:lnTo>
                <a:lnTo>
                  <a:pt x="677069" y="1361886"/>
                </a:lnTo>
                <a:lnTo>
                  <a:pt x="671116" y="1364663"/>
                </a:lnTo>
                <a:lnTo>
                  <a:pt x="664766" y="1367836"/>
                </a:lnTo>
                <a:lnTo>
                  <a:pt x="658416" y="1372200"/>
                </a:lnTo>
                <a:lnTo>
                  <a:pt x="657225" y="1367043"/>
                </a:lnTo>
                <a:lnTo>
                  <a:pt x="655241" y="1361093"/>
                </a:lnTo>
                <a:lnTo>
                  <a:pt x="654050" y="1355143"/>
                </a:lnTo>
                <a:lnTo>
                  <a:pt x="653256" y="1348399"/>
                </a:lnTo>
                <a:lnTo>
                  <a:pt x="651669" y="1333325"/>
                </a:lnTo>
                <a:lnTo>
                  <a:pt x="650875" y="1316267"/>
                </a:lnTo>
                <a:lnTo>
                  <a:pt x="650875" y="1296830"/>
                </a:lnTo>
                <a:lnTo>
                  <a:pt x="651272" y="1274615"/>
                </a:lnTo>
                <a:lnTo>
                  <a:pt x="652066" y="1251211"/>
                </a:lnTo>
                <a:lnTo>
                  <a:pt x="653653" y="1225029"/>
                </a:lnTo>
                <a:lnTo>
                  <a:pt x="660797" y="1208369"/>
                </a:lnTo>
                <a:lnTo>
                  <a:pt x="667147" y="1194881"/>
                </a:lnTo>
                <a:lnTo>
                  <a:pt x="670322" y="1188931"/>
                </a:lnTo>
                <a:lnTo>
                  <a:pt x="673497" y="1183774"/>
                </a:lnTo>
                <a:lnTo>
                  <a:pt x="680244" y="1174254"/>
                </a:lnTo>
                <a:lnTo>
                  <a:pt x="687388" y="1164733"/>
                </a:lnTo>
                <a:lnTo>
                  <a:pt x="696119" y="1155213"/>
                </a:lnTo>
                <a:lnTo>
                  <a:pt x="706438" y="1143312"/>
                </a:lnTo>
                <a:lnTo>
                  <a:pt x="718741" y="1129031"/>
                </a:lnTo>
                <a:lnTo>
                  <a:pt x="738585" y="1108007"/>
                </a:lnTo>
                <a:lnTo>
                  <a:pt x="756047" y="1088966"/>
                </a:lnTo>
                <a:lnTo>
                  <a:pt x="785416" y="1057231"/>
                </a:lnTo>
                <a:lnTo>
                  <a:pt x="797719" y="1043744"/>
                </a:lnTo>
                <a:lnTo>
                  <a:pt x="809228" y="1032240"/>
                </a:lnTo>
                <a:lnTo>
                  <a:pt x="820738" y="1021926"/>
                </a:lnTo>
                <a:lnTo>
                  <a:pt x="831056" y="1012802"/>
                </a:lnTo>
                <a:lnTo>
                  <a:pt x="836613" y="1008439"/>
                </a:lnTo>
                <a:lnTo>
                  <a:pt x="842169" y="1004869"/>
                </a:lnTo>
                <a:lnTo>
                  <a:pt x="848122" y="1000902"/>
                </a:lnTo>
                <a:lnTo>
                  <a:pt x="854075" y="997331"/>
                </a:lnTo>
                <a:lnTo>
                  <a:pt x="860028" y="994555"/>
                </a:lnTo>
                <a:lnTo>
                  <a:pt x="866378" y="991381"/>
                </a:lnTo>
                <a:lnTo>
                  <a:pt x="873125" y="988208"/>
                </a:lnTo>
                <a:lnTo>
                  <a:pt x="880269" y="985828"/>
                </a:lnTo>
                <a:lnTo>
                  <a:pt x="895350" y="980274"/>
                </a:lnTo>
                <a:lnTo>
                  <a:pt x="912416" y="975117"/>
                </a:lnTo>
                <a:lnTo>
                  <a:pt x="932260" y="970753"/>
                </a:lnTo>
                <a:lnTo>
                  <a:pt x="954881" y="965597"/>
                </a:lnTo>
                <a:lnTo>
                  <a:pt x="963613" y="965993"/>
                </a:lnTo>
                <a:lnTo>
                  <a:pt x="979488" y="966787"/>
                </a:lnTo>
                <a:lnTo>
                  <a:pt x="1004491" y="968373"/>
                </a:lnTo>
                <a:lnTo>
                  <a:pt x="1089819" y="1240103"/>
                </a:lnTo>
                <a:lnTo>
                  <a:pt x="1081484" y="1159179"/>
                </a:lnTo>
                <a:lnTo>
                  <a:pt x="1077516" y="1013199"/>
                </a:lnTo>
                <a:lnTo>
                  <a:pt x="1071959" y="999315"/>
                </a:lnTo>
                <a:lnTo>
                  <a:pt x="1083072" y="980671"/>
                </a:lnTo>
                <a:lnTo>
                  <a:pt x="1107281" y="980671"/>
                </a:lnTo>
                <a:lnTo>
                  <a:pt x="1117600" y="999315"/>
                </a:lnTo>
                <a:lnTo>
                  <a:pt x="1112837" y="1015579"/>
                </a:lnTo>
                <a:lnTo>
                  <a:pt x="1142206" y="1228203"/>
                </a:lnTo>
                <a:lnTo>
                  <a:pt x="1137841" y="971944"/>
                </a:lnTo>
                <a:lnTo>
                  <a:pt x="1146572" y="967580"/>
                </a:lnTo>
                <a:lnTo>
                  <a:pt x="1148953" y="966390"/>
                </a:lnTo>
                <a:lnTo>
                  <a:pt x="1149350" y="965597"/>
                </a:lnTo>
                <a:lnTo>
                  <a:pt x="1155700" y="965200"/>
                </a:lnTo>
                <a:close/>
                <a:moveTo>
                  <a:pt x="931148" y="736601"/>
                </a:moveTo>
                <a:lnTo>
                  <a:pt x="929554" y="751285"/>
                </a:lnTo>
                <a:lnTo>
                  <a:pt x="928757" y="762794"/>
                </a:lnTo>
                <a:lnTo>
                  <a:pt x="929155" y="762794"/>
                </a:lnTo>
                <a:lnTo>
                  <a:pt x="929554" y="751285"/>
                </a:lnTo>
                <a:lnTo>
                  <a:pt x="930351" y="746126"/>
                </a:lnTo>
                <a:lnTo>
                  <a:pt x="931148" y="741363"/>
                </a:lnTo>
                <a:lnTo>
                  <a:pt x="931148" y="736601"/>
                </a:lnTo>
                <a:close/>
                <a:moveTo>
                  <a:pt x="949086" y="679054"/>
                </a:moveTo>
                <a:lnTo>
                  <a:pt x="948289" y="679847"/>
                </a:lnTo>
                <a:lnTo>
                  <a:pt x="945499" y="681435"/>
                </a:lnTo>
                <a:lnTo>
                  <a:pt x="943904" y="683419"/>
                </a:lnTo>
                <a:lnTo>
                  <a:pt x="941911" y="686991"/>
                </a:lnTo>
                <a:lnTo>
                  <a:pt x="945897" y="682625"/>
                </a:lnTo>
                <a:lnTo>
                  <a:pt x="948289" y="681038"/>
                </a:lnTo>
                <a:lnTo>
                  <a:pt x="950282" y="679054"/>
                </a:lnTo>
                <a:lnTo>
                  <a:pt x="949086" y="679054"/>
                </a:lnTo>
                <a:close/>
                <a:moveTo>
                  <a:pt x="1038375" y="620713"/>
                </a:moveTo>
                <a:lnTo>
                  <a:pt x="1049138" y="620713"/>
                </a:lnTo>
                <a:lnTo>
                  <a:pt x="1059502" y="621110"/>
                </a:lnTo>
                <a:lnTo>
                  <a:pt x="1069866" y="622300"/>
                </a:lnTo>
                <a:lnTo>
                  <a:pt x="1079432" y="623491"/>
                </a:lnTo>
                <a:lnTo>
                  <a:pt x="1088999" y="625872"/>
                </a:lnTo>
                <a:lnTo>
                  <a:pt x="1098167" y="627857"/>
                </a:lnTo>
                <a:lnTo>
                  <a:pt x="1106937" y="630238"/>
                </a:lnTo>
                <a:lnTo>
                  <a:pt x="1115307" y="633413"/>
                </a:lnTo>
                <a:lnTo>
                  <a:pt x="1123678" y="636191"/>
                </a:lnTo>
                <a:lnTo>
                  <a:pt x="1130853" y="639763"/>
                </a:lnTo>
                <a:lnTo>
                  <a:pt x="1138028" y="642938"/>
                </a:lnTo>
                <a:lnTo>
                  <a:pt x="1144805" y="646510"/>
                </a:lnTo>
                <a:lnTo>
                  <a:pt x="1156365" y="652860"/>
                </a:lnTo>
                <a:lnTo>
                  <a:pt x="1166729" y="659607"/>
                </a:lnTo>
                <a:lnTo>
                  <a:pt x="1174701" y="664766"/>
                </a:lnTo>
                <a:lnTo>
                  <a:pt x="1180680" y="669529"/>
                </a:lnTo>
                <a:lnTo>
                  <a:pt x="1185862" y="673497"/>
                </a:lnTo>
                <a:lnTo>
                  <a:pt x="1185862" y="676275"/>
                </a:lnTo>
                <a:lnTo>
                  <a:pt x="1185862" y="684213"/>
                </a:lnTo>
                <a:lnTo>
                  <a:pt x="1185065" y="688975"/>
                </a:lnTo>
                <a:lnTo>
                  <a:pt x="1183869" y="694532"/>
                </a:lnTo>
                <a:lnTo>
                  <a:pt x="1182274" y="700088"/>
                </a:lnTo>
                <a:lnTo>
                  <a:pt x="1180281" y="704850"/>
                </a:lnTo>
                <a:lnTo>
                  <a:pt x="1179086" y="707629"/>
                </a:lnTo>
                <a:lnTo>
                  <a:pt x="1177093" y="710010"/>
                </a:lnTo>
                <a:lnTo>
                  <a:pt x="1175498" y="711994"/>
                </a:lnTo>
                <a:lnTo>
                  <a:pt x="1173505" y="713979"/>
                </a:lnTo>
                <a:lnTo>
                  <a:pt x="1170715" y="715963"/>
                </a:lnTo>
                <a:lnTo>
                  <a:pt x="1168323" y="717154"/>
                </a:lnTo>
                <a:lnTo>
                  <a:pt x="1165533" y="718344"/>
                </a:lnTo>
                <a:lnTo>
                  <a:pt x="1161945" y="719138"/>
                </a:lnTo>
                <a:lnTo>
                  <a:pt x="1158756" y="719535"/>
                </a:lnTo>
                <a:lnTo>
                  <a:pt x="1154770" y="719535"/>
                </a:lnTo>
                <a:lnTo>
                  <a:pt x="1150784" y="719138"/>
                </a:lnTo>
                <a:lnTo>
                  <a:pt x="1146001" y="718344"/>
                </a:lnTo>
                <a:lnTo>
                  <a:pt x="1140819" y="717154"/>
                </a:lnTo>
                <a:lnTo>
                  <a:pt x="1135238" y="715566"/>
                </a:lnTo>
                <a:lnTo>
                  <a:pt x="1129259" y="712788"/>
                </a:lnTo>
                <a:lnTo>
                  <a:pt x="1123678" y="710010"/>
                </a:lnTo>
                <a:lnTo>
                  <a:pt x="1120091" y="708819"/>
                </a:lnTo>
                <a:lnTo>
                  <a:pt x="1114112" y="707629"/>
                </a:lnTo>
                <a:lnTo>
                  <a:pt x="1098964" y="704850"/>
                </a:lnTo>
                <a:lnTo>
                  <a:pt x="1083418" y="702072"/>
                </a:lnTo>
                <a:lnTo>
                  <a:pt x="1077439" y="700882"/>
                </a:lnTo>
                <a:lnTo>
                  <a:pt x="1073852" y="700088"/>
                </a:lnTo>
                <a:lnTo>
                  <a:pt x="1104545" y="714772"/>
                </a:lnTo>
                <a:lnTo>
                  <a:pt x="1118895" y="721122"/>
                </a:lnTo>
                <a:lnTo>
                  <a:pt x="1125671" y="723504"/>
                </a:lnTo>
                <a:lnTo>
                  <a:pt x="1132448" y="725885"/>
                </a:lnTo>
                <a:lnTo>
                  <a:pt x="1138826" y="728266"/>
                </a:lnTo>
                <a:lnTo>
                  <a:pt x="1144805" y="729457"/>
                </a:lnTo>
                <a:lnTo>
                  <a:pt x="1150784" y="730647"/>
                </a:lnTo>
                <a:lnTo>
                  <a:pt x="1155966" y="731044"/>
                </a:lnTo>
                <a:lnTo>
                  <a:pt x="1161148" y="730647"/>
                </a:lnTo>
                <a:lnTo>
                  <a:pt x="1165931" y="729457"/>
                </a:lnTo>
                <a:lnTo>
                  <a:pt x="1170316" y="727869"/>
                </a:lnTo>
                <a:lnTo>
                  <a:pt x="1174302" y="725091"/>
                </a:lnTo>
                <a:lnTo>
                  <a:pt x="1175498" y="735410"/>
                </a:lnTo>
                <a:lnTo>
                  <a:pt x="1175897" y="744935"/>
                </a:lnTo>
                <a:lnTo>
                  <a:pt x="1175498" y="753666"/>
                </a:lnTo>
                <a:lnTo>
                  <a:pt x="1175099" y="762397"/>
                </a:lnTo>
                <a:lnTo>
                  <a:pt x="1176694" y="761207"/>
                </a:lnTo>
                <a:lnTo>
                  <a:pt x="1177491" y="760413"/>
                </a:lnTo>
                <a:lnTo>
                  <a:pt x="1178687" y="760016"/>
                </a:lnTo>
                <a:lnTo>
                  <a:pt x="1179086" y="760413"/>
                </a:lnTo>
                <a:lnTo>
                  <a:pt x="1179484" y="761207"/>
                </a:lnTo>
                <a:lnTo>
                  <a:pt x="1179883" y="763985"/>
                </a:lnTo>
                <a:lnTo>
                  <a:pt x="1180281" y="767954"/>
                </a:lnTo>
                <a:lnTo>
                  <a:pt x="1180281" y="773113"/>
                </a:lnTo>
                <a:lnTo>
                  <a:pt x="1179086" y="785813"/>
                </a:lnTo>
                <a:lnTo>
                  <a:pt x="1177491" y="800498"/>
                </a:lnTo>
                <a:lnTo>
                  <a:pt x="1175498" y="814388"/>
                </a:lnTo>
                <a:lnTo>
                  <a:pt x="1173505" y="826294"/>
                </a:lnTo>
                <a:lnTo>
                  <a:pt x="1171911" y="833438"/>
                </a:lnTo>
                <a:lnTo>
                  <a:pt x="1170715" y="834629"/>
                </a:lnTo>
                <a:lnTo>
                  <a:pt x="1170316" y="834232"/>
                </a:lnTo>
                <a:lnTo>
                  <a:pt x="1169519" y="842169"/>
                </a:lnTo>
                <a:lnTo>
                  <a:pt x="1168323" y="849710"/>
                </a:lnTo>
                <a:lnTo>
                  <a:pt x="1166729" y="856854"/>
                </a:lnTo>
                <a:lnTo>
                  <a:pt x="1165134" y="863998"/>
                </a:lnTo>
                <a:lnTo>
                  <a:pt x="1162742" y="870744"/>
                </a:lnTo>
                <a:lnTo>
                  <a:pt x="1160351" y="877491"/>
                </a:lnTo>
                <a:lnTo>
                  <a:pt x="1157959" y="883841"/>
                </a:lnTo>
                <a:lnTo>
                  <a:pt x="1154770" y="890191"/>
                </a:lnTo>
                <a:lnTo>
                  <a:pt x="1151980" y="896541"/>
                </a:lnTo>
                <a:lnTo>
                  <a:pt x="1148791" y="902098"/>
                </a:lnTo>
                <a:lnTo>
                  <a:pt x="1145602" y="907654"/>
                </a:lnTo>
                <a:lnTo>
                  <a:pt x="1141616" y="913210"/>
                </a:lnTo>
                <a:lnTo>
                  <a:pt x="1138028" y="918370"/>
                </a:lnTo>
                <a:lnTo>
                  <a:pt x="1134042" y="923529"/>
                </a:lnTo>
                <a:lnTo>
                  <a:pt x="1126070" y="932260"/>
                </a:lnTo>
                <a:lnTo>
                  <a:pt x="1117699" y="940595"/>
                </a:lnTo>
                <a:lnTo>
                  <a:pt x="1108531" y="947738"/>
                </a:lnTo>
                <a:lnTo>
                  <a:pt x="1099762" y="954088"/>
                </a:lnTo>
                <a:lnTo>
                  <a:pt x="1090593" y="959248"/>
                </a:lnTo>
                <a:lnTo>
                  <a:pt x="1081027" y="963216"/>
                </a:lnTo>
                <a:lnTo>
                  <a:pt x="1077041" y="964804"/>
                </a:lnTo>
                <a:lnTo>
                  <a:pt x="1072257" y="966391"/>
                </a:lnTo>
                <a:lnTo>
                  <a:pt x="1067474" y="967185"/>
                </a:lnTo>
                <a:lnTo>
                  <a:pt x="1063488" y="967979"/>
                </a:lnTo>
                <a:lnTo>
                  <a:pt x="1059103" y="968376"/>
                </a:lnTo>
                <a:lnTo>
                  <a:pt x="1054719" y="968376"/>
                </a:lnTo>
                <a:lnTo>
                  <a:pt x="1051530" y="968376"/>
                </a:lnTo>
                <a:lnTo>
                  <a:pt x="1047543" y="967979"/>
                </a:lnTo>
                <a:lnTo>
                  <a:pt x="1043956" y="967185"/>
                </a:lnTo>
                <a:lnTo>
                  <a:pt x="1039970" y="965995"/>
                </a:lnTo>
                <a:lnTo>
                  <a:pt x="1031998" y="962820"/>
                </a:lnTo>
                <a:lnTo>
                  <a:pt x="1023627" y="958851"/>
                </a:lnTo>
                <a:lnTo>
                  <a:pt x="1014857" y="953295"/>
                </a:lnTo>
                <a:lnTo>
                  <a:pt x="1006088" y="947341"/>
                </a:lnTo>
                <a:lnTo>
                  <a:pt x="997318" y="939801"/>
                </a:lnTo>
                <a:lnTo>
                  <a:pt x="988549" y="931863"/>
                </a:lnTo>
                <a:lnTo>
                  <a:pt x="979779" y="922338"/>
                </a:lnTo>
                <a:lnTo>
                  <a:pt x="971807" y="912813"/>
                </a:lnTo>
                <a:lnTo>
                  <a:pt x="963835" y="902098"/>
                </a:lnTo>
                <a:lnTo>
                  <a:pt x="956660" y="890985"/>
                </a:lnTo>
                <a:lnTo>
                  <a:pt x="949883" y="878682"/>
                </a:lnTo>
                <a:lnTo>
                  <a:pt x="943904" y="865982"/>
                </a:lnTo>
                <a:lnTo>
                  <a:pt x="941512" y="859632"/>
                </a:lnTo>
                <a:lnTo>
                  <a:pt x="938722" y="852885"/>
                </a:lnTo>
                <a:lnTo>
                  <a:pt x="936729" y="846138"/>
                </a:lnTo>
                <a:lnTo>
                  <a:pt x="934736" y="839391"/>
                </a:lnTo>
                <a:lnTo>
                  <a:pt x="933540" y="843757"/>
                </a:lnTo>
                <a:lnTo>
                  <a:pt x="931547" y="847329"/>
                </a:lnTo>
                <a:lnTo>
                  <a:pt x="929554" y="849710"/>
                </a:lnTo>
                <a:lnTo>
                  <a:pt x="928757" y="850107"/>
                </a:lnTo>
                <a:lnTo>
                  <a:pt x="927960" y="850504"/>
                </a:lnTo>
                <a:lnTo>
                  <a:pt x="926764" y="850107"/>
                </a:lnTo>
                <a:lnTo>
                  <a:pt x="925568" y="849710"/>
                </a:lnTo>
                <a:lnTo>
                  <a:pt x="924372" y="848123"/>
                </a:lnTo>
                <a:lnTo>
                  <a:pt x="923575" y="846535"/>
                </a:lnTo>
                <a:lnTo>
                  <a:pt x="921582" y="842963"/>
                </a:lnTo>
                <a:lnTo>
                  <a:pt x="920386" y="837407"/>
                </a:lnTo>
                <a:lnTo>
                  <a:pt x="918791" y="831057"/>
                </a:lnTo>
                <a:lnTo>
                  <a:pt x="917596" y="823516"/>
                </a:lnTo>
                <a:lnTo>
                  <a:pt x="917197" y="815182"/>
                </a:lnTo>
                <a:lnTo>
                  <a:pt x="916798" y="806054"/>
                </a:lnTo>
                <a:lnTo>
                  <a:pt x="917197" y="798116"/>
                </a:lnTo>
                <a:lnTo>
                  <a:pt x="917596" y="790576"/>
                </a:lnTo>
                <a:lnTo>
                  <a:pt x="918393" y="783829"/>
                </a:lnTo>
                <a:lnTo>
                  <a:pt x="919987" y="777479"/>
                </a:lnTo>
                <a:lnTo>
                  <a:pt x="921183" y="772319"/>
                </a:lnTo>
                <a:lnTo>
                  <a:pt x="922379" y="767954"/>
                </a:lnTo>
                <a:lnTo>
                  <a:pt x="924372" y="764779"/>
                </a:lnTo>
                <a:lnTo>
                  <a:pt x="925169" y="763588"/>
                </a:lnTo>
                <a:lnTo>
                  <a:pt x="926365" y="763191"/>
                </a:lnTo>
                <a:lnTo>
                  <a:pt x="923176" y="759619"/>
                </a:lnTo>
                <a:lnTo>
                  <a:pt x="920785" y="756444"/>
                </a:lnTo>
                <a:lnTo>
                  <a:pt x="918393" y="752476"/>
                </a:lnTo>
                <a:lnTo>
                  <a:pt x="916798" y="748507"/>
                </a:lnTo>
                <a:lnTo>
                  <a:pt x="915204" y="744538"/>
                </a:lnTo>
                <a:lnTo>
                  <a:pt x="914407" y="739776"/>
                </a:lnTo>
                <a:lnTo>
                  <a:pt x="913609" y="735807"/>
                </a:lnTo>
                <a:lnTo>
                  <a:pt x="913211" y="731044"/>
                </a:lnTo>
                <a:lnTo>
                  <a:pt x="912812" y="727076"/>
                </a:lnTo>
                <a:lnTo>
                  <a:pt x="912812" y="721916"/>
                </a:lnTo>
                <a:lnTo>
                  <a:pt x="913609" y="712391"/>
                </a:lnTo>
                <a:lnTo>
                  <a:pt x="915204" y="703263"/>
                </a:lnTo>
                <a:lnTo>
                  <a:pt x="917197" y="694135"/>
                </a:lnTo>
                <a:lnTo>
                  <a:pt x="920386" y="685007"/>
                </a:lnTo>
                <a:lnTo>
                  <a:pt x="923575" y="676672"/>
                </a:lnTo>
                <a:lnTo>
                  <a:pt x="927162" y="668735"/>
                </a:lnTo>
                <a:lnTo>
                  <a:pt x="930750" y="661988"/>
                </a:lnTo>
                <a:lnTo>
                  <a:pt x="934337" y="656035"/>
                </a:lnTo>
                <a:lnTo>
                  <a:pt x="937526" y="651272"/>
                </a:lnTo>
                <a:lnTo>
                  <a:pt x="940715" y="647700"/>
                </a:lnTo>
                <a:lnTo>
                  <a:pt x="943107" y="646113"/>
                </a:lnTo>
                <a:lnTo>
                  <a:pt x="955862" y="639763"/>
                </a:lnTo>
                <a:lnTo>
                  <a:pt x="968219" y="634604"/>
                </a:lnTo>
                <a:lnTo>
                  <a:pt x="980178" y="630238"/>
                </a:lnTo>
                <a:lnTo>
                  <a:pt x="992535" y="627063"/>
                </a:lnTo>
                <a:lnTo>
                  <a:pt x="1004493" y="624285"/>
                </a:lnTo>
                <a:lnTo>
                  <a:pt x="1016053" y="622300"/>
                </a:lnTo>
                <a:lnTo>
                  <a:pt x="1027214" y="621110"/>
                </a:lnTo>
                <a:lnTo>
                  <a:pt x="1038375" y="620713"/>
                </a:lnTo>
                <a:close/>
                <a:moveTo>
                  <a:pt x="1043186" y="515586"/>
                </a:moveTo>
                <a:lnTo>
                  <a:pt x="1022934" y="515983"/>
                </a:lnTo>
                <a:lnTo>
                  <a:pt x="1002682" y="516777"/>
                </a:lnTo>
                <a:lnTo>
                  <a:pt x="982827" y="518364"/>
                </a:lnTo>
                <a:lnTo>
                  <a:pt x="962972" y="519952"/>
                </a:lnTo>
                <a:lnTo>
                  <a:pt x="943514" y="521937"/>
                </a:lnTo>
                <a:lnTo>
                  <a:pt x="924056" y="525113"/>
                </a:lnTo>
                <a:lnTo>
                  <a:pt x="904598" y="527891"/>
                </a:lnTo>
                <a:lnTo>
                  <a:pt x="885140" y="531861"/>
                </a:lnTo>
                <a:lnTo>
                  <a:pt x="866476" y="535830"/>
                </a:lnTo>
                <a:lnTo>
                  <a:pt x="847812" y="540594"/>
                </a:lnTo>
                <a:lnTo>
                  <a:pt x="829148" y="545754"/>
                </a:lnTo>
                <a:lnTo>
                  <a:pt x="810485" y="550914"/>
                </a:lnTo>
                <a:lnTo>
                  <a:pt x="792218" y="556869"/>
                </a:lnTo>
                <a:lnTo>
                  <a:pt x="774348" y="563220"/>
                </a:lnTo>
                <a:lnTo>
                  <a:pt x="756082" y="569968"/>
                </a:lnTo>
                <a:lnTo>
                  <a:pt x="738609" y="577113"/>
                </a:lnTo>
                <a:lnTo>
                  <a:pt x="721137" y="585449"/>
                </a:lnTo>
                <a:lnTo>
                  <a:pt x="704061" y="593388"/>
                </a:lnTo>
                <a:lnTo>
                  <a:pt x="686986" y="601724"/>
                </a:lnTo>
                <a:lnTo>
                  <a:pt x="670308" y="610457"/>
                </a:lnTo>
                <a:lnTo>
                  <a:pt x="653630" y="619587"/>
                </a:lnTo>
                <a:lnTo>
                  <a:pt x="637745" y="629114"/>
                </a:lnTo>
                <a:lnTo>
                  <a:pt x="621861" y="639037"/>
                </a:lnTo>
                <a:lnTo>
                  <a:pt x="605977" y="649755"/>
                </a:lnTo>
                <a:lnTo>
                  <a:pt x="590490" y="660473"/>
                </a:lnTo>
                <a:lnTo>
                  <a:pt x="575400" y="671190"/>
                </a:lnTo>
                <a:lnTo>
                  <a:pt x="559913" y="682702"/>
                </a:lnTo>
                <a:lnTo>
                  <a:pt x="545617" y="694610"/>
                </a:lnTo>
                <a:lnTo>
                  <a:pt x="531322" y="706519"/>
                </a:lnTo>
                <a:lnTo>
                  <a:pt x="517026" y="719221"/>
                </a:lnTo>
                <a:lnTo>
                  <a:pt x="503525" y="731924"/>
                </a:lnTo>
                <a:lnTo>
                  <a:pt x="490023" y="745023"/>
                </a:lnTo>
                <a:lnTo>
                  <a:pt x="476919" y="758520"/>
                </a:lnTo>
                <a:lnTo>
                  <a:pt x="464212" y="772413"/>
                </a:lnTo>
                <a:lnTo>
                  <a:pt x="451504" y="786306"/>
                </a:lnTo>
                <a:lnTo>
                  <a:pt x="439591" y="800596"/>
                </a:lnTo>
                <a:lnTo>
                  <a:pt x="427678" y="815680"/>
                </a:lnTo>
                <a:lnTo>
                  <a:pt x="416162" y="830368"/>
                </a:lnTo>
                <a:lnTo>
                  <a:pt x="405441" y="845452"/>
                </a:lnTo>
                <a:lnTo>
                  <a:pt x="394322" y="860933"/>
                </a:lnTo>
                <a:lnTo>
                  <a:pt x="383997" y="876811"/>
                </a:lnTo>
                <a:lnTo>
                  <a:pt x="374070" y="892689"/>
                </a:lnTo>
                <a:lnTo>
                  <a:pt x="364539" y="908964"/>
                </a:lnTo>
                <a:lnTo>
                  <a:pt x="355009" y="925636"/>
                </a:lnTo>
                <a:lnTo>
                  <a:pt x="346272" y="941911"/>
                </a:lnTo>
                <a:lnTo>
                  <a:pt x="337933" y="959377"/>
                </a:lnTo>
                <a:lnTo>
                  <a:pt x="329594" y="976048"/>
                </a:lnTo>
                <a:lnTo>
                  <a:pt x="322049" y="993911"/>
                </a:lnTo>
                <a:lnTo>
                  <a:pt x="314901" y="1011377"/>
                </a:lnTo>
                <a:lnTo>
                  <a:pt x="308151" y="1029240"/>
                </a:lnTo>
                <a:lnTo>
                  <a:pt x="301797" y="1047500"/>
                </a:lnTo>
                <a:lnTo>
                  <a:pt x="295840" y="1065362"/>
                </a:lnTo>
                <a:lnTo>
                  <a:pt x="290678" y="1084019"/>
                </a:lnTo>
                <a:lnTo>
                  <a:pt x="285516" y="1102676"/>
                </a:lnTo>
                <a:lnTo>
                  <a:pt x="280751" y="1121729"/>
                </a:lnTo>
                <a:lnTo>
                  <a:pt x="276780" y="1140783"/>
                </a:lnTo>
                <a:lnTo>
                  <a:pt x="272809" y="1159440"/>
                </a:lnTo>
                <a:lnTo>
                  <a:pt x="270029" y="1178890"/>
                </a:lnTo>
                <a:lnTo>
                  <a:pt x="266852" y="1198341"/>
                </a:lnTo>
                <a:lnTo>
                  <a:pt x="264867" y="1218188"/>
                </a:lnTo>
                <a:lnTo>
                  <a:pt x="263278" y="1237639"/>
                </a:lnTo>
                <a:lnTo>
                  <a:pt x="261690" y="1257883"/>
                </a:lnTo>
                <a:lnTo>
                  <a:pt x="260896" y="1277731"/>
                </a:lnTo>
                <a:lnTo>
                  <a:pt x="260498" y="1297975"/>
                </a:lnTo>
                <a:lnTo>
                  <a:pt x="260896" y="1318220"/>
                </a:lnTo>
                <a:lnTo>
                  <a:pt x="261690" y="1338067"/>
                </a:lnTo>
                <a:lnTo>
                  <a:pt x="263278" y="1357915"/>
                </a:lnTo>
                <a:lnTo>
                  <a:pt x="264867" y="1377763"/>
                </a:lnTo>
                <a:lnTo>
                  <a:pt x="266852" y="1397213"/>
                </a:lnTo>
                <a:lnTo>
                  <a:pt x="270029" y="1416664"/>
                </a:lnTo>
                <a:lnTo>
                  <a:pt x="272809" y="1436114"/>
                </a:lnTo>
                <a:lnTo>
                  <a:pt x="276780" y="1455168"/>
                </a:lnTo>
                <a:lnTo>
                  <a:pt x="280751" y="1474222"/>
                </a:lnTo>
                <a:lnTo>
                  <a:pt x="285516" y="1493275"/>
                </a:lnTo>
                <a:lnTo>
                  <a:pt x="290678" y="1511535"/>
                </a:lnTo>
                <a:lnTo>
                  <a:pt x="295840" y="1530192"/>
                </a:lnTo>
                <a:lnTo>
                  <a:pt x="301797" y="1548452"/>
                </a:lnTo>
                <a:lnTo>
                  <a:pt x="308151" y="1566314"/>
                </a:lnTo>
                <a:lnTo>
                  <a:pt x="314901" y="1584177"/>
                </a:lnTo>
                <a:lnTo>
                  <a:pt x="322049" y="1602040"/>
                </a:lnTo>
                <a:lnTo>
                  <a:pt x="329594" y="1619109"/>
                </a:lnTo>
                <a:lnTo>
                  <a:pt x="337933" y="1636575"/>
                </a:lnTo>
                <a:lnTo>
                  <a:pt x="346272" y="1653247"/>
                </a:lnTo>
                <a:lnTo>
                  <a:pt x="355009" y="1670316"/>
                </a:lnTo>
                <a:lnTo>
                  <a:pt x="364539" y="1686591"/>
                </a:lnTo>
                <a:lnTo>
                  <a:pt x="374070" y="1703262"/>
                </a:lnTo>
                <a:lnTo>
                  <a:pt x="383997" y="1719140"/>
                </a:lnTo>
                <a:lnTo>
                  <a:pt x="394322" y="1734622"/>
                </a:lnTo>
                <a:lnTo>
                  <a:pt x="405441" y="1750500"/>
                </a:lnTo>
                <a:lnTo>
                  <a:pt x="416162" y="1765584"/>
                </a:lnTo>
                <a:lnTo>
                  <a:pt x="427678" y="1780271"/>
                </a:lnTo>
                <a:lnTo>
                  <a:pt x="439591" y="1794958"/>
                </a:lnTo>
                <a:lnTo>
                  <a:pt x="451504" y="1809248"/>
                </a:lnTo>
                <a:lnTo>
                  <a:pt x="464212" y="1823142"/>
                </a:lnTo>
                <a:lnTo>
                  <a:pt x="476919" y="1837035"/>
                </a:lnTo>
                <a:lnTo>
                  <a:pt x="490023" y="1850531"/>
                </a:lnTo>
                <a:lnTo>
                  <a:pt x="503525" y="1863631"/>
                </a:lnTo>
                <a:lnTo>
                  <a:pt x="517026" y="1876333"/>
                </a:lnTo>
                <a:lnTo>
                  <a:pt x="531322" y="1889035"/>
                </a:lnTo>
                <a:lnTo>
                  <a:pt x="545617" y="1900944"/>
                </a:lnTo>
                <a:lnTo>
                  <a:pt x="559913" y="1912852"/>
                </a:lnTo>
                <a:lnTo>
                  <a:pt x="575400" y="1923967"/>
                </a:lnTo>
                <a:lnTo>
                  <a:pt x="590490" y="1935479"/>
                </a:lnTo>
                <a:lnTo>
                  <a:pt x="605977" y="1945799"/>
                </a:lnTo>
                <a:lnTo>
                  <a:pt x="621861" y="1956517"/>
                </a:lnTo>
                <a:lnTo>
                  <a:pt x="637745" y="1966044"/>
                </a:lnTo>
                <a:lnTo>
                  <a:pt x="653630" y="1975968"/>
                </a:lnTo>
                <a:lnTo>
                  <a:pt x="670308" y="1985097"/>
                </a:lnTo>
                <a:lnTo>
                  <a:pt x="686986" y="1994227"/>
                </a:lnTo>
                <a:lnTo>
                  <a:pt x="704061" y="2002563"/>
                </a:lnTo>
                <a:lnTo>
                  <a:pt x="721137" y="2010502"/>
                </a:lnTo>
                <a:lnTo>
                  <a:pt x="738609" y="2018044"/>
                </a:lnTo>
                <a:lnTo>
                  <a:pt x="756082" y="2025189"/>
                </a:lnTo>
                <a:lnTo>
                  <a:pt x="774348" y="2032335"/>
                </a:lnTo>
                <a:lnTo>
                  <a:pt x="792218" y="2038686"/>
                </a:lnTo>
                <a:lnTo>
                  <a:pt x="810485" y="2044640"/>
                </a:lnTo>
                <a:lnTo>
                  <a:pt x="829148" y="2050197"/>
                </a:lnTo>
                <a:lnTo>
                  <a:pt x="847812" y="2055358"/>
                </a:lnTo>
                <a:lnTo>
                  <a:pt x="866476" y="2059724"/>
                </a:lnTo>
                <a:lnTo>
                  <a:pt x="885140" y="2064091"/>
                </a:lnTo>
                <a:lnTo>
                  <a:pt x="904598" y="2067266"/>
                </a:lnTo>
                <a:lnTo>
                  <a:pt x="924056" y="2070839"/>
                </a:lnTo>
                <a:lnTo>
                  <a:pt x="943514" y="2073220"/>
                </a:lnTo>
                <a:lnTo>
                  <a:pt x="962972" y="2075999"/>
                </a:lnTo>
                <a:lnTo>
                  <a:pt x="982827" y="2077587"/>
                </a:lnTo>
                <a:lnTo>
                  <a:pt x="1002682" y="2078778"/>
                </a:lnTo>
                <a:lnTo>
                  <a:pt x="1022934" y="2079572"/>
                </a:lnTo>
                <a:lnTo>
                  <a:pt x="1043186" y="2079572"/>
                </a:lnTo>
                <a:lnTo>
                  <a:pt x="1063041" y="2079572"/>
                </a:lnTo>
                <a:lnTo>
                  <a:pt x="1083293" y="2078778"/>
                </a:lnTo>
                <a:lnTo>
                  <a:pt x="1103148" y="2077587"/>
                </a:lnTo>
                <a:lnTo>
                  <a:pt x="1122606" y="2075999"/>
                </a:lnTo>
                <a:lnTo>
                  <a:pt x="1142064" y="2073220"/>
                </a:lnTo>
                <a:lnTo>
                  <a:pt x="1161919" y="2070839"/>
                </a:lnTo>
                <a:lnTo>
                  <a:pt x="1180980" y="2067266"/>
                </a:lnTo>
                <a:lnTo>
                  <a:pt x="1200438" y="2064091"/>
                </a:lnTo>
                <a:lnTo>
                  <a:pt x="1219499" y="2059724"/>
                </a:lnTo>
                <a:lnTo>
                  <a:pt x="1237766" y="2055358"/>
                </a:lnTo>
                <a:lnTo>
                  <a:pt x="1256827" y="2050197"/>
                </a:lnTo>
                <a:lnTo>
                  <a:pt x="1275093" y="2044640"/>
                </a:lnTo>
                <a:lnTo>
                  <a:pt x="1293757" y="2038686"/>
                </a:lnTo>
                <a:lnTo>
                  <a:pt x="1311627" y="2032335"/>
                </a:lnTo>
                <a:lnTo>
                  <a:pt x="1329496" y="2025189"/>
                </a:lnTo>
                <a:lnTo>
                  <a:pt x="1347366" y="2018044"/>
                </a:lnTo>
                <a:lnTo>
                  <a:pt x="1364441" y="2010502"/>
                </a:lnTo>
                <a:lnTo>
                  <a:pt x="1381914" y="2002563"/>
                </a:lnTo>
                <a:lnTo>
                  <a:pt x="1398592" y="1994227"/>
                </a:lnTo>
                <a:lnTo>
                  <a:pt x="1415667" y="1985097"/>
                </a:lnTo>
                <a:lnTo>
                  <a:pt x="1431949" y="1975968"/>
                </a:lnTo>
                <a:lnTo>
                  <a:pt x="1447833" y="1966044"/>
                </a:lnTo>
                <a:lnTo>
                  <a:pt x="1464114" y="1956517"/>
                </a:lnTo>
                <a:lnTo>
                  <a:pt x="1479998" y="1945799"/>
                </a:lnTo>
                <a:lnTo>
                  <a:pt x="1495088" y="1935479"/>
                </a:lnTo>
                <a:lnTo>
                  <a:pt x="1510575" y="1923967"/>
                </a:lnTo>
                <a:lnTo>
                  <a:pt x="1525665" y="1912852"/>
                </a:lnTo>
                <a:lnTo>
                  <a:pt x="1539960" y="1900944"/>
                </a:lnTo>
                <a:lnTo>
                  <a:pt x="1554256" y="1889035"/>
                </a:lnTo>
                <a:lnTo>
                  <a:pt x="1568551" y="1876333"/>
                </a:lnTo>
                <a:lnTo>
                  <a:pt x="1582053" y="1863631"/>
                </a:lnTo>
                <a:lnTo>
                  <a:pt x="1595555" y="1850531"/>
                </a:lnTo>
                <a:lnTo>
                  <a:pt x="1608659" y="1837035"/>
                </a:lnTo>
                <a:lnTo>
                  <a:pt x="1621763" y="1823142"/>
                </a:lnTo>
                <a:lnTo>
                  <a:pt x="1634073" y="1809248"/>
                </a:lnTo>
                <a:lnTo>
                  <a:pt x="1646383" y="1794958"/>
                </a:lnTo>
                <a:lnTo>
                  <a:pt x="1657899" y="1780271"/>
                </a:lnTo>
                <a:lnTo>
                  <a:pt x="1669415" y="1765584"/>
                </a:lnTo>
                <a:lnTo>
                  <a:pt x="1680534" y="1750500"/>
                </a:lnTo>
                <a:lnTo>
                  <a:pt x="1691256" y="1734622"/>
                </a:lnTo>
                <a:lnTo>
                  <a:pt x="1701581" y="1719140"/>
                </a:lnTo>
                <a:lnTo>
                  <a:pt x="1711508" y="1703262"/>
                </a:lnTo>
                <a:lnTo>
                  <a:pt x="1721436" y="1686591"/>
                </a:lnTo>
                <a:lnTo>
                  <a:pt x="1730569" y="1670316"/>
                </a:lnTo>
                <a:lnTo>
                  <a:pt x="1739305" y="1653247"/>
                </a:lnTo>
                <a:lnTo>
                  <a:pt x="1748041" y="1636575"/>
                </a:lnTo>
                <a:lnTo>
                  <a:pt x="1755983" y="1619109"/>
                </a:lnTo>
                <a:lnTo>
                  <a:pt x="1763529" y="1602040"/>
                </a:lnTo>
                <a:lnTo>
                  <a:pt x="1770676" y="1584177"/>
                </a:lnTo>
                <a:lnTo>
                  <a:pt x="1777427" y="1566314"/>
                </a:lnTo>
                <a:lnTo>
                  <a:pt x="1783781" y="1548452"/>
                </a:lnTo>
                <a:lnTo>
                  <a:pt x="1789737" y="1530192"/>
                </a:lnTo>
                <a:lnTo>
                  <a:pt x="1795694" y="1511535"/>
                </a:lnTo>
                <a:lnTo>
                  <a:pt x="1800459" y="1493275"/>
                </a:lnTo>
                <a:lnTo>
                  <a:pt x="1804827" y="1474222"/>
                </a:lnTo>
                <a:lnTo>
                  <a:pt x="1809195" y="1455168"/>
                </a:lnTo>
                <a:lnTo>
                  <a:pt x="1812769" y="1436114"/>
                </a:lnTo>
                <a:lnTo>
                  <a:pt x="1816343" y="1416664"/>
                </a:lnTo>
                <a:lnTo>
                  <a:pt x="1818726" y="1397213"/>
                </a:lnTo>
                <a:lnTo>
                  <a:pt x="1820711" y="1377763"/>
                </a:lnTo>
                <a:lnTo>
                  <a:pt x="1823094" y="1357915"/>
                </a:lnTo>
                <a:lnTo>
                  <a:pt x="1824285" y="1338067"/>
                </a:lnTo>
                <a:lnTo>
                  <a:pt x="1824682" y="1318220"/>
                </a:lnTo>
                <a:lnTo>
                  <a:pt x="1825079" y="1297975"/>
                </a:lnTo>
                <a:lnTo>
                  <a:pt x="1824682" y="1277731"/>
                </a:lnTo>
                <a:lnTo>
                  <a:pt x="1824285" y="1257883"/>
                </a:lnTo>
                <a:lnTo>
                  <a:pt x="1823094" y="1237639"/>
                </a:lnTo>
                <a:lnTo>
                  <a:pt x="1820711" y="1218188"/>
                </a:lnTo>
                <a:lnTo>
                  <a:pt x="1818726" y="1198341"/>
                </a:lnTo>
                <a:lnTo>
                  <a:pt x="1816343" y="1178890"/>
                </a:lnTo>
                <a:lnTo>
                  <a:pt x="1812769" y="1159440"/>
                </a:lnTo>
                <a:lnTo>
                  <a:pt x="1809195" y="1140783"/>
                </a:lnTo>
                <a:lnTo>
                  <a:pt x="1804827" y="1121729"/>
                </a:lnTo>
                <a:lnTo>
                  <a:pt x="1800459" y="1102676"/>
                </a:lnTo>
                <a:lnTo>
                  <a:pt x="1795694" y="1084019"/>
                </a:lnTo>
                <a:lnTo>
                  <a:pt x="1789737" y="1065362"/>
                </a:lnTo>
                <a:lnTo>
                  <a:pt x="1783781" y="1047500"/>
                </a:lnTo>
                <a:lnTo>
                  <a:pt x="1777427" y="1029240"/>
                </a:lnTo>
                <a:lnTo>
                  <a:pt x="1770676" y="1011377"/>
                </a:lnTo>
                <a:lnTo>
                  <a:pt x="1763529" y="993911"/>
                </a:lnTo>
                <a:lnTo>
                  <a:pt x="1755983" y="976048"/>
                </a:lnTo>
                <a:lnTo>
                  <a:pt x="1748041" y="959377"/>
                </a:lnTo>
                <a:lnTo>
                  <a:pt x="1739305" y="941911"/>
                </a:lnTo>
                <a:lnTo>
                  <a:pt x="1730569" y="925636"/>
                </a:lnTo>
                <a:lnTo>
                  <a:pt x="1721436" y="908964"/>
                </a:lnTo>
                <a:lnTo>
                  <a:pt x="1711508" y="892689"/>
                </a:lnTo>
                <a:lnTo>
                  <a:pt x="1701581" y="876811"/>
                </a:lnTo>
                <a:lnTo>
                  <a:pt x="1691256" y="860933"/>
                </a:lnTo>
                <a:lnTo>
                  <a:pt x="1680534" y="845452"/>
                </a:lnTo>
                <a:lnTo>
                  <a:pt x="1669415" y="830368"/>
                </a:lnTo>
                <a:lnTo>
                  <a:pt x="1657899" y="815680"/>
                </a:lnTo>
                <a:lnTo>
                  <a:pt x="1646383" y="800596"/>
                </a:lnTo>
                <a:lnTo>
                  <a:pt x="1634073" y="786306"/>
                </a:lnTo>
                <a:lnTo>
                  <a:pt x="1621763" y="772413"/>
                </a:lnTo>
                <a:lnTo>
                  <a:pt x="1608659" y="758520"/>
                </a:lnTo>
                <a:lnTo>
                  <a:pt x="1595555" y="745023"/>
                </a:lnTo>
                <a:lnTo>
                  <a:pt x="1582053" y="731924"/>
                </a:lnTo>
                <a:lnTo>
                  <a:pt x="1568551" y="719221"/>
                </a:lnTo>
                <a:lnTo>
                  <a:pt x="1554256" y="706519"/>
                </a:lnTo>
                <a:lnTo>
                  <a:pt x="1539960" y="694610"/>
                </a:lnTo>
                <a:lnTo>
                  <a:pt x="1525665" y="682702"/>
                </a:lnTo>
                <a:lnTo>
                  <a:pt x="1510575" y="671190"/>
                </a:lnTo>
                <a:lnTo>
                  <a:pt x="1495088" y="660473"/>
                </a:lnTo>
                <a:lnTo>
                  <a:pt x="1479998" y="649755"/>
                </a:lnTo>
                <a:lnTo>
                  <a:pt x="1464114" y="639037"/>
                </a:lnTo>
                <a:lnTo>
                  <a:pt x="1447833" y="629114"/>
                </a:lnTo>
                <a:lnTo>
                  <a:pt x="1431949" y="619587"/>
                </a:lnTo>
                <a:lnTo>
                  <a:pt x="1415667" y="610457"/>
                </a:lnTo>
                <a:lnTo>
                  <a:pt x="1398592" y="601724"/>
                </a:lnTo>
                <a:lnTo>
                  <a:pt x="1381914" y="593388"/>
                </a:lnTo>
                <a:lnTo>
                  <a:pt x="1364441" y="585449"/>
                </a:lnTo>
                <a:lnTo>
                  <a:pt x="1347366" y="577113"/>
                </a:lnTo>
                <a:lnTo>
                  <a:pt x="1329496" y="569968"/>
                </a:lnTo>
                <a:lnTo>
                  <a:pt x="1311627" y="563220"/>
                </a:lnTo>
                <a:lnTo>
                  <a:pt x="1293757" y="556869"/>
                </a:lnTo>
                <a:lnTo>
                  <a:pt x="1275093" y="550914"/>
                </a:lnTo>
                <a:lnTo>
                  <a:pt x="1256827" y="545754"/>
                </a:lnTo>
                <a:lnTo>
                  <a:pt x="1237766" y="540594"/>
                </a:lnTo>
                <a:lnTo>
                  <a:pt x="1219499" y="535830"/>
                </a:lnTo>
                <a:lnTo>
                  <a:pt x="1200438" y="531861"/>
                </a:lnTo>
                <a:lnTo>
                  <a:pt x="1180980" y="527891"/>
                </a:lnTo>
                <a:lnTo>
                  <a:pt x="1161919" y="525113"/>
                </a:lnTo>
                <a:lnTo>
                  <a:pt x="1142064" y="521937"/>
                </a:lnTo>
                <a:lnTo>
                  <a:pt x="1122606" y="519952"/>
                </a:lnTo>
                <a:lnTo>
                  <a:pt x="1103148" y="518364"/>
                </a:lnTo>
                <a:lnTo>
                  <a:pt x="1083293" y="516777"/>
                </a:lnTo>
                <a:lnTo>
                  <a:pt x="1063041" y="515983"/>
                </a:lnTo>
                <a:lnTo>
                  <a:pt x="1043186" y="515586"/>
                </a:lnTo>
                <a:close/>
                <a:moveTo>
                  <a:pt x="803734" y="280988"/>
                </a:moveTo>
                <a:lnTo>
                  <a:pt x="862902" y="391340"/>
                </a:lnTo>
                <a:lnTo>
                  <a:pt x="884743" y="387371"/>
                </a:lnTo>
                <a:lnTo>
                  <a:pt x="906980" y="383798"/>
                </a:lnTo>
                <a:lnTo>
                  <a:pt x="929218" y="380622"/>
                </a:lnTo>
                <a:lnTo>
                  <a:pt x="951456" y="378241"/>
                </a:lnTo>
                <a:lnTo>
                  <a:pt x="974488" y="376256"/>
                </a:lnTo>
                <a:lnTo>
                  <a:pt x="997122" y="374668"/>
                </a:lnTo>
                <a:lnTo>
                  <a:pt x="1019757" y="373874"/>
                </a:lnTo>
                <a:lnTo>
                  <a:pt x="1043186" y="373477"/>
                </a:lnTo>
                <a:lnTo>
                  <a:pt x="1059865" y="373874"/>
                </a:lnTo>
                <a:lnTo>
                  <a:pt x="1076940" y="374271"/>
                </a:lnTo>
                <a:lnTo>
                  <a:pt x="1093618" y="375462"/>
                </a:lnTo>
                <a:lnTo>
                  <a:pt x="1110693" y="376256"/>
                </a:lnTo>
                <a:lnTo>
                  <a:pt x="1127372" y="377844"/>
                </a:lnTo>
                <a:lnTo>
                  <a:pt x="1144050" y="379432"/>
                </a:lnTo>
                <a:lnTo>
                  <a:pt x="1160331" y="381019"/>
                </a:lnTo>
                <a:lnTo>
                  <a:pt x="1176612" y="383798"/>
                </a:lnTo>
                <a:lnTo>
                  <a:pt x="1193291" y="386180"/>
                </a:lnTo>
                <a:lnTo>
                  <a:pt x="1209572" y="388958"/>
                </a:lnTo>
                <a:lnTo>
                  <a:pt x="1225853" y="392134"/>
                </a:lnTo>
                <a:lnTo>
                  <a:pt x="1241737" y="395310"/>
                </a:lnTo>
                <a:lnTo>
                  <a:pt x="1257621" y="399279"/>
                </a:lnTo>
                <a:lnTo>
                  <a:pt x="1273505" y="403249"/>
                </a:lnTo>
                <a:lnTo>
                  <a:pt x="1289389" y="407218"/>
                </a:lnTo>
                <a:lnTo>
                  <a:pt x="1304876" y="411982"/>
                </a:lnTo>
                <a:lnTo>
                  <a:pt x="1370398" y="304805"/>
                </a:lnTo>
                <a:lnTo>
                  <a:pt x="1611439" y="417142"/>
                </a:lnTo>
                <a:lnTo>
                  <a:pt x="1570140" y="539800"/>
                </a:lnTo>
                <a:lnTo>
                  <a:pt x="1592775" y="555678"/>
                </a:lnTo>
                <a:lnTo>
                  <a:pt x="1614615" y="572747"/>
                </a:lnTo>
                <a:lnTo>
                  <a:pt x="1636059" y="589815"/>
                </a:lnTo>
                <a:lnTo>
                  <a:pt x="1656708" y="608075"/>
                </a:lnTo>
                <a:lnTo>
                  <a:pt x="1676960" y="626732"/>
                </a:lnTo>
                <a:lnTo>
                  <a:pt x="1696815" y="645389"/>
                </a:lnTo>
                <a:lnTo>
                  <a:pt x="1715876" y="665236"/>
                </a:lnTo>
                <a:lnTo>
                  <a:pt x="1734540" y="685481"/>
                </a:lnTo>
                <a:lnTo>
                  <a:pt x="1752410" y="706519"/>
                </a:lnTo>
                <a:lnTo>
                  <a:pt x="1769882" y="728351"/>
                </a:lnTo>
                <a:lnTo>
                  <a:pt x="1786560" y="750184"/>
                </a:lnTo>
                <a:lnTo>
                  <a:pt x="1802841" y="772413"/>
                </a:lnTo>
                <a:lnTo>
                  <a:pt x="1818329" y="795436"/>
                </a:lnTo>
                <a:lnTo>
                  <a:pt x="1832624" y="818856"/>
                </a:lnTo>
                <a:lnTo>
                  <a:pt x="1846920" y="842673"/>
                </a:lnTo>
                <a:lnTo>
                  <a:pt x="1860024" y="866887"/>
                </a:lnTo>
                <a:lnTo>
                  <a:pt x="1994642" y="834337"/>
                </a:lnTo>
                <a:lnTo>
                  <a:pt x="2085975" y="1084019"/>
                </a:lnTo>
                <a:lnTo>
                  <a:pt x="1954931" y="1149516"/>
                </a:lnTo>
                <a:lnTo>
                  <a:pt x="1958108" y="1167776"/>
                </a:lnTo>
                <a:lnTo>
                  <a:pt x="1960491" y="1185638"/>
                </a:lnTo>
                <a:lnTo>
                  <a:pt x="1962476" y="1204295"/>
                </a:lnTo>
                <a:lnTo>
                  <a:pt x="1964462" y="1222952"/>
                </a:lnTo>
                <a:lnTo>
                  <a:pt x="1965653" y="1241212"/>
                </a:lnTo>
                <a:lnTo>
                  <a:pt x="1966447" y="1259868"/>
                </a:lnTo>
                <a:lnTo>
                  <a:pt x="1967242" y="1278922"/>
                </a:lnTo>
                <a:lnTo>
                  <a:pt x="1967242" y="1297975"/>
                </a:lnTo>
                <a:lnTo>
                  <a:pt x="1967242" y="1315441"/>
                </a:lnTo>
                <a:lnTo>
                  <a:pt x="1966845" y="1332907"/>
                </a:lnTo>
                <a:lnTo>
                  <a:pt x="1966050" y="1349976"/>
                </a:lnTo>
                <a:lnTo>
                  <a:pt x="1964859" y="1367839"/>
                </a:lnTo>
                <a:lnTo>
                  <a:pt x="1962873" y="1385305"/>
                </a:lnTo>
                <a:lnTo>
                  <a:pt x="1961285" y="1401977"/>
                </a:lnTo>
                <a:lnTo>
                  <a:pt x="1959300" y="1419442"/>
                </a:lnTo>
                <a:lnTo>
                  <a:pt x="1957314" y="1436114"/>
                </a:lnTo>
                <a:lnTo>
                  <a:pt x="1954137" y="1453183"/>
                </a:lnTo>
                <a:lnTo>
                  <a:pt x="1951357" y="1469855"/>
                </a:lnTo>
                <a:lnTo>
                  <a:pt x="1947784" y="1486527"/>
                </a:lnTo>
                <a:lnTo>
                  <a:pt x="1944210" y="1503199"/>
                </a:lnTo>
                <a:lnTo>
                  <a:pt x="1940239" y="1519871"/>
                </a:lnTo>
                <a:lnTo>
                  <a:pt x="1935871" y="1535749"/>
                </a:lnTo>
                <a:lnTo>
                  <a:pt x="1931899" y="1552024"/>
                </a:lnTo>
                <a:lnTo>
                  <a:pt x="1926737" y="1568299"/>
                </a:lnTo>
                <a:lnTo>
                  <a:pt x="2061355" y="1650468"/>
                </a:lnTo>
                <a:lnTo>
                  <a:pt x="1949372" y="1891020"/>
                </a:lnTo>
                <a:lnTo>
                  <a:pt x="1791723" y="1838623"/>
                </a:lnTo>
                <a:lnTo>
                  <a:pt x="1776633" y="1859264"/>
                </a:lnTo>
                <a:lnTo>
                  <a:pt x="1761146" y="1879112"/>
                </a:lnTo>
                <a:lnTo>
                  <a:pt x="1744468" y="1898165"/>
                </a:lnTo>
                <a:lnTo>
                  <a:pt x="1728186" y="1917219"/>
                </a:lnTo>
                <a:lnTo>
                  <a:pt x="1710714" y="1935876"/>
                </a:lnTo>
                <a:lnTo>
                  <a:pt x="1693241" y="1954135"/>
                </a:lnTo>
                <a:lnTo>
                  <a:pt x="1674975" y="1971204"/>
                </a:lnTo>
                <a:lnTo>
                  <a:pt x="1655914" y="1988670"/>
                </a:lnTo>
                <a:lnTo>
                  <a:pt x="1636853" y="2004945"/>
                </a:lnTo>
                <a:lnTo>
                  <a:pt x="1616998" y="2021220"/>
                </a:lnTo>
                <a:lnTo>
                  <a:pt x="1597143" y="2036701"/>
                </a:lnTo>
                <a:lnTo>
                  <a:pt x="1576494" y="2051388"/>
                </a:lnTo>
                <a:lnTo>
                  <a:pt x="1555844" y="2066075"/>
                </a:lnTo>
                <a:lnTo>
                  <a:pt x="1534401" y="2079572"/>
                </a:lnTo>
                <a:lnTo>
                  <a:pt x="1512957" y="2093068"/>
                </a:lnTo>
                <a:lnTo>
                  <a:pt x="1491117" y="2105770"/>
                </a:lnTo>
                <a:lnTo>
                  <a:pt x="1531621" y="2274474"/>
                </a:lnTo>
                <a:lnTo>
                  <a:pt x="1281844" y="2365376"/>
                </a:lnTo>
                <a:lnTo>
                  <a:pt x="1202821" y="2207787"/>
                </a:lnTo>
                <a:lnTo>
                  <a:pt x="1183363" y="2210962"/>
                </a:lnTo>
                <a:lnTo>
                  <a:pt x="1163508" y="2213741"/>
                </a:lnTo>
                <a:lnTo>
                  <a:pt x="1144050" y="2216123"/>
                </a:lnTo>
                <a:lnTo>
                  <a:pt x="1124195" y="2218504"/>
                </a:lnTo>
                <a:lnTo>
                  <a:pt x="1103943" y="2219695"/>
                </a:lnTo>
                <a:lnTo>
                  <a:pt x="1083690" y="2220886"/>
                </a:lnTo>
                <a:lnTo>
                  <a:pt x="1063438" y="2221680"/>
                </a:lnTo>
                <a:lnTo>
                  <a:pt x="1043186" y="2221680"/>
                </a:lnTo>
                <a:lnTo>
                  <a:pt x="1013007" y="2221283"/>
                </a:lnTo>
                <a:lnTo>
                  <a:pt x="983224" y="2220092"/>
                </a:lnTo>
                <a:lnTo>
                  <a:pt x="954235" y="2217711"/>
                </a:lnTo>
                <a:lnTo>
                  <a:pt x="924850" y="2214535"/>
                </a:lnTo>
                <a:lnTo>
                  <a:pt x="895862" y="2210565"/>
                </a:lnTo>
                <a:lnTo>
                  <a:pt x="867270" y="2205405"/>
                </a:lnTo>
                <a:lnTo>
                  <a:pt x="839076" y="2199451"/>
                </a:lnTo>
                <a:lnTo>
                  <a:pt x="810882" y="2192703"/>
                </a:lnTo>
                <a:lnTo>
                  <a:pt x="715180" y="2341162"/>
                </a:lnTo>
                <a:lnTo>
                  <a:pt x="474536" y="2229222"/>
                </a:lnTo>
                <a:lnTo>
                  <a:pt x="524968" y="2062900"/>
                </a:lnTo>
                <a:lnTo>
                  <a:pt x="504716" y="2049006"/>
                </a:lnTo>
                <a:lnTo>
                  <a:pt x="484464" y="2033525"/>
                </a:lnTo>
                <a:lnTo>
                  <a:pt x="465006" y="2018441"/>
                </a:lnTo>
                <a:lnTo>
                  <a:pt x="445945" y="2002960"/>
                </a:lnTo>
                <a:lnTo>
                  <a:pt x="427281" y="1986288"/>
                </a:lnTo>
                <a:lnTo>
                  <a:pt x="408617" y="1969616"/>
                </a:lnTo>
                <a:lnTo>
                  <a:pt x="390748" y="1952151"/>
                </a:lnTo>
                <a:lnTo>
                  <a:pt x="373672" y="1934685"/>
                </a:lnTo>
                <a:lnTo>
                  <a:pt x="356597" y="1916028"/>
                </a:lnTo>
                <a:lnTo>
                  <a:pt x="340316" y="1897371"/>
                </a:lnTo>
                <a:lnTo>
                  <a:pt x="324432" y="1878715"/>
                </a:lnTo>
                <a:lnTo>
                  <a:pt x="308548" y="1858867"/>
                </a:lnTo>
                <a:lnTo>
                  <a:pt x="293855" y="1839020"/>
                </a:lnTo>
                <a:lnTo>
                  <a:pt x="279559" y="1818775"/>
                </a:lnTo>
                <a:lnTo>
                  <a:pt x="265661" y="1797737"/>
                </a:lnTo>
                <a:lnTo>
                  <a:pt x="252556" y="1776301"/>
                </a:lnTo>
                <a:lnTo>
                  <a:pt x="91333" y="1811630"/>
                </a:lnTo>
                <a:lnTo>
                  <a:pt x="0" y="1562345"/>
                </a:lnTo>
                <a:lnTo>
                  <a:pt x="138191" y="1488512"/>
                </a:lnTo>
                <a:lnTo>
                  <a:pt x="133426" y="1465092"/>
                </a:lnTo>
                <a:lnTo>
                  <a:pt x="129852" y="1441672"/>
                </a:lnTo>
                <a:lnTo>
                  <a:pt x="126278" y="1418251"/>
                </a:lnTo>
                <a:lnTo>
                  <a:pt x="123498" y="1394434"/>
                </a:lnTo>
                <a:lnTo>
                  <a:pt x="121513" y="1370220"/>
                </a:lnTo>
                <a:lnTo>
                  <a:pt x="119527" y="1346403"/>
                </a:lnTo>
                <a:lnTo>
                  <a:pt x="118733" y="1322189"/>
                </a:lnTo>
                <a:lnTo>
                  <a:pt x="118336" y="1297975"/>
                </a:lnTo>
                <a:lnTo>
                  <a:pt x="118733" y="1269395"/>
                </a:lnTo>
                <a:lnTo>
                  <a:pt x="119924" y="1240418"/>
                </a:lnTo>
                <a:lnTo>
                  <a:pt x="122704" y="1211837"/>
                </a:lnTo>
                <a:lnTo>
                  <a:pt x="125484" y="1184051"/>
                </a:lnTo>
                <a:lnTo>
                  <a:pt x="129455" y="1155867"/>
                </a:lnTo>
                <a:lnTo>
                  <a:pt x="134220" y="1128478"/>
                </a:lnTo>
                <a:lnTo>
                  <a:pt x="139780" y="1101088"/>
                </a:lnTo>
                <a:lnTo>
                  <a:pt x="146133" y="1074095"/>
                </a:lnTo>
                <a:lnTo>
                  <a:pt x="24223" y="995896"/>
                </a:lnTo>
                <a:lnTo>
                  <a:pt x="136603" y="755344"/>
                </a:lnTo>
                <a:lnTo>
                  <a:pt x="268043" y="794642"/>
                </a:lnTo>
                <a:lnTo>
                  <a:pt x="283530" y="772016"/>
                </a:lnTo>
                <a:lnTo>
                  <a:pt x="299017" y="750184"/>
                </a:lnTo>
                <a:lnTo>
                  <a:pt x="315696" y="728351"/>
                </a:lnTo>
                <a:lnTo>
                  <a:pt x="332771" y="707313"/>
                </a:lnTo>
                <a:lnTo>
                  <a:pt x="350243" y="686274"/>
                </a:lnTo>
                <a:lnTo>
                  <a:pt x="368907" y="666824"/>
                </a:lnTo>
                <a:lnTo>
                  <a:pt x="387571" y="646976"/>
                </a:lnTo>
                <a:lnTo>
                  <a:pt x="407426" y="627923"/>
                </a:lnTo>
                <a:lnTo>
                  <a:pt x="427281" y="609266"/>
                </a:lnTo>
                <a:lnTo>
                  <a:pt x="447930" y="591403"/>
                </a:lnTo>
                <a:lnTo>
                  <a:pt x="468977" y="574334"/>
                </a:lnTo>
                <a:lnTo>
                  <a:pt x="490420" y="557662"/>
                </a:lnTo>
                <a:lnTo>
                  <a:pt x="512261" y="541784"/>
                </a:lnTo>
                <a:lnTo>
                  <a:pt x="535293" y="526303"/>
                </a:lnTo>
                <a:lnTo>
                  <a:pt x="557928" y="511616"/>
                </a:lnTo>
                <a:lnTo>
                  <a:pt x="581754" y="497723"/>
                </a:lnTo>
                <a:lnTo>
                  <a:pt x="554354" y="371890"/>
                </a:lnTo>
                <a:lnTo>
                  <a:pt x="803734" y="280988"/>
                </a:lnTo>
                <a:close/>
                <a:moveTo>
                  <a:pt x="2013752" y="186531"/>
                </a:moveTo>
                <a:lnTo>
                  <a:pt x="2001871" y="186928"/>
                </a:lnTo>
                <a:lnTo>
                  <a:pt x="1989594" y="188119"/>
                </a:lnTo>
                <a:lnTo>
                  <a:pt x="1978109" y="190103"/>
                </a:lnTo>
                <a:lnTo>
                  <a:pt x="1966624" y="192881"/>
                </a:lnTo>
                <a:lnTo>
                  <a:pt x="1955139" y="196453"/>
                </a:lnTo>
                <a:lnTo>
                  <a:pt x="1944050" y="200819"/>
                </a:lnTo>
                <a:lnTo>
                  <a:pt x="1932962" y="205978"/>
                </a:lnTo>
                <a:lnTo>
                  <a:pt x="1922269" y="211534"/>
                </a:lnTo>
                <a:lnTo>
                  <a:pt x="1914348" y="216297"/>
                </a:lnTo>
                <a:lnTo>
                  <a:pt x="1906823" y="221853"/>
                </a:lnTo>
                <a:lnTo>
                  <a:pt x="1899695" y="227409"/>
                </a:lnTo>
                <a:lnTo>
                  <a:pt x="1892962" y="233363"/>
                </a:lnTo>
                <a:lnTo>
                  <a:pt x="1886230" y="239713"/>
                </a:lnTo>
                <a:lnTo>
                  <a:pt x="1880289" y="246063"/>
                </a:lnTo>
                <a:lnTo>
                  <a:pt x="1874349" y="252809"/>
                </a:lnTo>
                <a:lnTo>
                  <a:pt x="1869200" y="259953"/>
                </a:lnTo>
                <a:lnTo>
                  <a:pt x="1864052" y="267097"/>
                </a:lnTo>
                <a:lnTo>
                  <a:pt x="1859300" y="274241"/>
                </a:lnTo>
                <a:lnTo>
                  <a:pt x="1855339" y="281781"/>
                </a:lnTo>
                <a:lnTo>
                  <a:pt x="1850983" y="289719"/>
                </a:lnTo>
                <a:lnTo>
                  <a:pt x="1847419" y="297656"/>
                </a:lnTo>
                <a:lnTo>
                  <a:pt x="1844646" y="305594"/>
                </a:lnTo>
                <a:lnTo>
                  <a:pt x="1841874" y="313928"/>
                </a:lnTo>
                <a:lnTo>
                  <a:pt x="1839102" y="322263"/>
                </a:lnTo>
                <a:lnTo>
                  <a:pt x="1837518" y="330597"/>
                </a:lnTo>
                <a:lnTo>
                  <a:pt x="1835934" y="339328"/>
                </a:lnTo>
                <a:lnTo>
                  <a:pt x="1834350" y="348059"/>
                </a:lnTo>
                <a:lnTo>
                  <a:pt x="1833557" y="356791"/>
                </a:lnTo>
                <a:lnTo>
                  <a:pt x="1833557" y="365125"/>
                </a:lnTo>
                <a:lnTo>
                  <a:pt x="1833557" y="373856"/>
                </a:lnTo>
                <a:lnTo>
                  <a:pt x="1833953" y="382984"/>
                </a:lnTo>
                <a:lnTo>
                  <a:pt x="1835142" y="391716"/>
                </a:lnTo>
                <a:lnTo>
                  <a:pt x="1836726" y="400050"/>
                </a:lnTo>
                <a:lnTo>
                  <a:pt x="1838310" y="409178"/>
                </a:lnTo>
                <a:lnTo>
                  <a:pt x="1840290" y="417513"/>
                </a:lnTo>
                <a:lnTo>
                  <a:pt x="1843458" y="426244"/>
                </a:lnTo>
                <a:lnTo>
                  <a:pt x="1846230" y="434578"/>
                </a:lnTo>
                <a:lnTo>
                  <a:pt x="1850191" y="443310"/>
                </a:lnTo>
                <a:lnTo>
                  <a:pt x="1853755" y="451247"/>
                </a:lnTo>
                <a:lnTo>
                  <a:pt x="1858507" y="459581"/>
                </a:lnTo>
                <a:lnTo>
                  <a:pt x="1864844" y="469503"/>
                </a:lnTo>
                <a:lnTo>
                  <a:pt x="1871973" y="479028"/>
                </a:lnTo>
                <a:lnTo>
                  <a:pt x="1879497" y="488156"/>
                </a:lnTo>
                <a:lnTo>
                  <a:pt x="1887418" y="496888"/>
                </a:lnTo>
                <a:lnTo>
                  <a:pt x="1896527" y="504428"/>
                </a:lnTo>
                <a:lnTo>
                  <a:pt x="1905239" y="511969"/>
                </a:lnTo>
                <a:lnTo>
                  <a:pt x="1914744" y="518716"/>
                </a:lnTo>
                <a:lnTo>
                  <a:pt x="1924645" y="524669"/>
                </a:lnTo>
                <a:lnTo>
                  <a:pt x="1934942" y="529828"/>
                </a:lnTo>
                <a:lnTo>
                  <a:pt x="1945635" y="534988"/>
                </a:lnTo>
                <a:lnTo>
                  <a:pt x="1956723" y="538956"/>
                </a:lnTo>
                <a:lnTo>
                  <a:pt x="1967812" y="542131"/>
                </a:lnTo>
                <a:lnTo>
                  <a:pt x="1979297" y="545306"/>
                </a:lnTo>
                <a:lnTo>
                  <a:pt x="1990782" y="546894"/>
                </a:lnTo>
                <a:lnTo>
                  <a:pt x="2002267" y="548085"/>
                </a:lnTo>
                <a:lnTo>
                  <a:pt x="2014544" y="548481"/>
                </a:lnTo>
                <a:lnTo>
                  <a:pt x="2026425" y="548085"/>
                </a:lnTo>
                <a:lnTo>
                  <a:pt x="2038306" y="546894"/>
                </a:lnTo>
                <a:lnTo>
                  <a:pt x="2049791" y="544910"/>
                </a:lnTo>
                <a:lnTo>
                  <a:pt x="2061672" y="542131"/>
                </a:lnTo>
                <a:lnTo>
                  <a:pt x="2073157" y="538560"/>
                </a:lnTo>
                <a:lnTo>
                  <a:pt x="2084246" y="534194"/>
                </a:lnTo>
                <a:lnTo>
                  <a:pt x="2095335" y="529035"/>
                </a:lnTo>
                <a:lnTo>
                  <a:pt x="2106028" y="523081"/>
                </a:lnTo>
                <a:lnTo>
                  <a:pt x="2113552" y="518716"/>
                </a:lnTo>
                <a:lnTo>
                  <a:pt x="2121077" y="513556"/>
                </a:lnTo>
                <a:lnTo>
                  <a:pt x="2128206" y="508000"/>
                </a:lnTo>
                <a:lnTo>
                  <a:pt x="2134938" y="502047"/>
                </a:lnTo>
                <a:lnTo>
                  <a:pt x="2141275" y="496491"/>
                </a:lnTo>
                <a:lnTo>
                  <a:pt x="2147215" y="490141"/>
                </a:lnTo>
                <a:lnTo>
                  <a:pt x="2153156" y="483394"/>
                </a:lnTo>
                <a:lnTo>
                  <a:pt x="2158304" y="476647"/>
                </a:lnTo>
                <a:lnTo>
                  <a:pt x="2163452" y="469503"/>
                </a:lnTo>
                <a:lnTo>
                  <a:pt x="2168601" y="461566"/>
                </a:lnTo>
                <a:lnTo>
                  <a:pt x="2172957" y="454025"/>
                </a:lnTo>
                <a:lnTo>
                  <a:pt x="2176917" y="446485"/>
                </a:lnTo>
                <a:lnTo>
                  <a:pt x="2180482" y="438150"/>
                </a:lnTo>
                <a:lnTo>
                  <a:pt x="2183650" y="430213"/>
                </a:lnTo>
                <a:lnTo>
                  <a:pt x="2186818" y="421481"/>
                </a:lnTo>
                <a:lnTo>
                  <a:pt x="2189195" y="412750"/>
                </a:lnTo>
                <a:lnTo>
                  <a:pt x="2191175" y="404019"/>
                </a:lnTo>
                <a:lnTo>
                  <a:pt x="2192363" y="395288"/>
                </a:lnTo>
                <a:lnTo>
                  <a:pt x="2193947" y="386159"/>
                </a:lnTo>
                <a:lnTo>
                  <a:pt x="2194739" y="377428"/>
                </a:lnTo>
                <a:lnTo>
                  <a:pt x="2194739" y="368697"/>
                </a:lnTo>
                <a:lnTo>
                  <a:pt x="2194739" y="359569"/>
                </a:lnTo>
                <a:lnTo>
                  <a:pt x="2194343" y="351234"/>
                </a:lnTo>
                <a:lnTo>
                  <a:pt x="2192759" y="342503"/>
                </a:lnTo>
                <a:lnTo>
                  <a:pt x="2191571" y="333375"/>
                </a:lnTo>
                <a:lnTo>
                  <a:pt x="2189591" y="325041"/>
                </a:lnTo>
                <a:lnTo>
                  <a:pt x="2187610" y="316706"/>
                </a:lnTo>
                <a:lnTo>
                  <a:pt x="2184838" y="308372"/>
                </a:lnTo>
                <a:lnTo>
                  <a:pt x="2181670" y="299641"/>
                </a:lnTo>
                <a:lnTo>
                  <a:pt x="2178106" y="291703"/>
                </a:lnTo>
                <a:lnTo>
                  <a:pt x="2174145" y="283766"/>
                </a:lnTo>
                <a:lnTo>
                  <a:pt x="2169789" y="275828"/>
                </a:lnTo>
                <a:lnTo>
                  <a:pt x="2163452" y="265509"/>
                </a:lnTo>
                <a:lnTo>
                  <a:pt x="2156324" y="255984"/>
                </a:lnTo>
                <a:lnTo>
                  <a:pt x="2148799" y="247253"/>
                </a:lnTo>
                <a:lnTo>
                  <a:pt x="2140879" y="238522"/>
                </a:lnTo>
                <a:lnTo>
                  <a:pt x="2131770" y="230584"/>
                </a:lnTo>
                <a:lnTo>
                  <a:pt x="2123057" y="223441"/>
                </a:lnTo>
                <a:lnTo>
                  <a:pt x="2113552" y="216694"/>
                </a:lnTo>
                <a:lnTo>
                  <a:pt x="2103255" y="210344"/>
                </a:lnTo>
                <a:lnTo>
                  <a:pt x="2093355" y="204788"/>
                </a:lnTo>
                <a:lnTo>
                  <a:pt x="2082662" y="200422"/>
                </a:lnTo>
                <a:lnTo>
                  <a:pt x="2071969" y="196056"/>
                </a:lnTo>
                <a:lnTo>
                  <a:pt x="2060484" y="192881"/>
                </a:lnTo>
                <a:lnTo>
                  <a:pt x="2048999" y="190103"/>
                </a:lnTo>
                <a:lnTo>
                  <a:pt x="2037118" y="188119"/>
                </a:lnTo>
                <a:lnTo>
                  <a:pt x="2025633" y="186928"/>
                </a:lnTo>
                <a:lnTo>
                  <a:pt x="2013752" y="186531"/>
                </a:lnTo>
                <a:close/>
                <a:moveTo>
                  <a:pt x="2066028" y="0"/>
                </a:moveTo>
                <a:lnTo>
                  <a:pt x="2156324" y="23812"/>
                </a:lnTo>
                <a:lnTo>
                  <a:pt x="2146027" y="100013"/>
                </a:lnTo>
                <a:lnTo>
                  <a:pt x="2140916" y="118533"/>
                </a:lnTo>
                <a:lnTo>
                  <a:pt x="2134542" y="115094"/>
                </a:lnTo>
                <a:lnTo>
                  <a:pt x="2132671" y="114357"/>
                </a:lnTo>
                <a:lnTo>
                  <a:pt x="2132562" y="114300"/>
                </a:lnTo>
                <a:lnTo>
                  <a:pt x="2123453" y="110728"/>
                </a:lnTo>
                <a:lnTo>
                  <a:pt x="2132671" y="114357"/>
                </a:lnTo>
                <a:lnTo>
                  <a:pt x="2140879" y="118666"/>
                </a:lnTo>
                <a:lnTo>
                  <a:pt x="2140916" y="118533"/>
                </a:lnTo>
                <a:lnTo>
                  <a:pt x="2144839" y="120650"/>
                </a:lnTo>
                <a:lnTo>
                  <a:pt x="2153552" y="125413"/>
                </a:lnTo>
                <a:lnTo>
                  <a:pt x="2167413" y="133747"/>
                </a:lnTo>
                <a:lnTo>
                  <a:pt x="2174145" y="138113"/>
                </a:lnTo>
                <a:lnTo>
                  <a:pt x="2180878" y="142875"/>
                </a:lnTo>
                <a:lnTo>
                  <a:pt x="2181274" y="143272"/>
                </a:lnTo>
                <a:lnTo>
                  <a:pt x="2187610" y="148034"/>
                </a:lnTo>
                <a:lnTo>
                  <a:pt x="2193947" y="153194"/>
                </a:lnTo>
                <a:lnTo>
                  <a:pt x="2205432" y="163909"/>
                </a:lnTo>
                <a:lnTo>
                  <a:pt x="2212560" y="170656"/>
                </a:lnTo>
                <a:lnTo>
                  <a:pt x="2221273" y="180181"/>
                </a:lnTo>
                <a:lnTo>
                  <a:pt x="2226433" y="186128"/>
                </a:lnTo>
                <a:lnTo>
                  <a:pt x="2226422" y="186134"/>
                </a:lnTo>
                <a:lnTo>
                  <a:pt x="2229194" y="189309"/>
                </a:lnTo>
                <a:lnTo>
                  <a:pt x="2226433" y="186128"/>
                </a:lnTo>
                <a:lnTo>
                  <a:pt x="2244639" y="175419"/>
                </a:lnTo>
                <a:lnTo>
                  <a:pt x="2315925" y="143669"/>
                </a:lnTo>
                <a:lnTo>
                  <a:pt x="2363053" y="224234"/>
                </a:lnTo>
                <a:lnTo>
                  <a:pt x="2302064" y="270669"/>
                </a:lnTo>
                <a:lnTo>
                  <a:pt x="2280282" y="283369"/>
                </a:lnTo>
                <a:lnTo>
                  <a:pt x="2284242" y="296466"/>
                </a:lnTo>
                <a:lnTo>
                  <a:pt x="2287015" y="309166"/>
                </a:lnTo>
                <a:lnTo>
                  <a:pt x="2289787" y="322263"/>
                </a:lnTo>
                <a:lnTo>
                  <a:pt x="2291371" y="335359"/>
                </a:lnTo>
                <a:lnTo>
                  <a:pt x="2292559" y="348456"/>
                </a:lnTo>
                <a:lnTo>
                  <a:pt x="2293351" y="361553"/>
                </a:lnTo>
                <a:lnTo>
                  <a:pt x="2293351" y="374650"/>
                </a:lnTo>
                <a:lnTo>
                  <a:pt x="2292559" y="387350"/>
                </a:lnTo>
                <a:lnTo>
                  <a:pt x="2318301" y="394097"/>
                </a:lnTo>
                <a:lnTo>
                  <a:pt x="2390775" y="422275"/>
                </a:lnTo>
                <a:lnTo>
                  <a:pt x="2367409" y="512763"/>
                </a:lnTo>
                <a:lnTo>
                  <a:pt x="2291371" y="502047"/>
                </a:lnTo>
                <a:lnTo>
                  <a:pt x="2262857" y="494506"/>
                </a:lnTo>
                <a:lnTo>
                  <a:pt x="2256916" y="506016"/>
                </a:lnTo>
                <a:lnTo>
                  <a:pt x="2250183" y="517128"/>
                </a:lnTo>
                <a:lnTo>
                  <a:pt x="2243451" y="527447"/>
                </a:lnTo>
                <a:lnTo>
                  <a:pt x="2235926" y="537766"/>
                </a:lnTo>
                <a:lnTo>
                  <a:pt x="2228006" y="547688"/>
                </a:lnTo>
                <a:lnTo>
                  <a:pt x="2219293" y="557610"/>
                </a:lnTo>
                <a:lnTo>
                  <a:pt x="2210580" y="566738"/>
                </a:lnTo>
                <a:lnTo>
                  <a:pt x="2201075" y="575469"/>
                </a:lnTo>
                <a:lnTo>
                  <a:pt x="2216125" y="601266"/>
                </a:lnTo>
                <a:lnTo>
                  <a:pt x="2247807" y="671910"/>
                </a:lnTo>
                <a:lnTo>
                  <a:pt x="2167413" y="719932"/>
                </a:lnTo>
                <a:lnTo>
                  <a:pt x="2121077" y="658416"/>
                </a:lnTo>
                <a:lnTo>
                  <a:pt x="2105632" y="632222"/>
                </a:lnTo>
                <a:lnTo>
                  <a:pt x="2110780" y="629841"/>
                </a:lnTo>
                <a:lnTo>
                  <a:pt x="2115929" y="627857"/>
                </a:lnTo>
                <a:lnTo>
                  <a:pt x="2104048" y="632222"/>
                </a:lnTo>
                <a:lnTo>
                  <a:pt x="2092563" y="635794"/>
                </a:lnTo>
                <a:lnTo>
                  <a:pt x="2083058" y="638969"/>
                </a:lnTo>
                <a:lnTo>
                  <a:pt x="2067217" y="642541"/>
                </a:lnTo>
                <a:lnTo>
                  <a:pt x="2059296" y="643732"/>
                </a:lnTo>
                <a:lnTo>
                  <a:pt x="2050583" y="644922"/>
                </a:lnTo>
                <a:lnTo>
                  <a:pt x="2048999" y="644922"/>
                </a:lnTo>
                <a:lnTo>
                  <a:pt x="2033554" y="646907"/>
                </a:lnTo>
                <a:lnTo>
                  <a:pt x="2018505" y="647303"/>
                </a:lnTo>
                <a:lnTo>
                  <a:pt x="2014544" y="647700"/>
                </a:lnTo>
                <a:lnTo>
                  <a:pt x="2008208" y="647303"/>
                </a:lnTo>
                <a:lnTo>
                  <a:pt x="2002617" y="647117"/>
                </a:lnTo>
                <a:lnTo>
                  <a:pt x="1994743" y="646510"/>
                </a:lnTo>
                <a:lnTo>
                  <a:pt x="1984842" y="645716"/>
                </a:lnTo>
                <a:lnTo>
                  <a:pt x="1996327" y="646907"/>
                </a:lnTo>
                <a:lnTo>
                  <a:pt x="2002617" y="647117"/>
                </a:lnTo>
                <a:lnTo>
                  <a:pt x="2005039" y="647303"/>
                </a:lnTo>
                <a:lnTo>
                  <a:pt x="1994347" y="687785"/>
                </a:lnTo>
                <a:lnTo>
                  <a:pt x="1970189" y="747713"/>
                </a:lnTo>
                <a:lnTo>
                  <a:pt x="1879497" y="724297"/>
                </a:lnTo>
                <a:lnTo>
                  <a:pt x="1886230" y="662385"/>
                </a:lnTo>
                <a:lnTo>
                  <a:pt x="1896923" y="621507"/>
                </a:lnTo>
                <a:lnTo>
                  <a:pt x="1904447" y="625078"/>
                </a:lnTo>
                <a:lnTo>
                  <a:pt x="1893754" y="619919"/>
                </a:lnTo>
                <a:lnTo>
                  <a:pt x="1883061" y="614363"/>
                </a:lnTo>
                <a:lnTo>
                  <a:pt x="1874745" y="609997"/>
                </a:lnTo>
                <a:lnTo>
                  <a:pt x="1860884" y="601663"/>
                </a:lnTo>
                <a:lnTo>
                  <a:pt x="1854151" y="596900"/>
                </a:lnTo>
                <a:lnTo>
                  <a:pt x="1847419" y="592535"/>
                </a:lnTo>
                <a:lnTo>
                  <a:pt x="1846627" y="592138"/>
                </a:lnTo>
                <a:lnTo>
                  <a:pt x="1840290" y="586978"/>
                </a:lnTo>
                <a:lnTo>
                  <a:pt x="1834350" y="581819"/>
                </a:lnTo>
                <a:lnTo>
                  <a:pt x="1822469" y="571103"/>
                </a:lnTo>
                <a:lnTo>
                  <a:pt x="1815736" y="564356"/>
                </a:lnTo>
                <a:lnTo>
                  <a:pt x="1809516" y="557841"/>
                </a:lnTo>
                <a:lnTo>
                  <a:pt x="1805439" y="553244"/>
                </a:lnTo>
                <a:lnTo>
                  <a:pt x="1799103" y="545703"/>
                </a:lnTo>
                <a:lnTo>
                  <a:pt x="1807023" y="555228"/>
                </a:lnTo>
                <a:lnTo>
                  <a:pt x="1809516" y="557841"/>
                </a:lnTo>
                <a:lnTo>
                  <a:pt x="1811776" y="560388"/>
                </a:lnTo>
                <a:lnTo>
                  <a:pt x="1779697" y="579438"/>
                </a:lnTo>
                <a:lnTo>
                  <a:pt x="1720292" y="604044"/>
                </a:lnTo>
                <a:lnTo>
                  <a:pt x="1673164" y="523875"/>
                </a:lnTo>
                <a:lnTo>
                  <a:pt x="1721480" y="484585"/>
                </a:lnTo>
                <a:lnTo>
                  <a:pt x="1752767" y="465931"/>
                </a:lnTo>
                <a:lnTo>
                  <a:pt x="1748410" y="452835"/>
                </a:lnTo>
                <a:lnTo>
                  <a:pt x="1744450" y="439341"/>
                </a:lnTo>
                <a:lnTo>
                  <a:pt x="1741282" y="425847"/>
                </a:lnTo>
                <a:lnTo>
                  <a:pt x="1738510" y="412353"/>
                </a:lnTo>
                <a:lnTo>
                  <a:pt x="1736530" y="398860"/>
                </a:lnTo>
                <a:lnTo>
                  <a:pt x="1735737" y="385366"/>
                </a:lnTo>
                <a:lnTo>
                  <a:pt x="1734945" y="371475"/>
                </a:lnTo>
                <a:lnTo>
                  <a:pt x="1735341" y="357981"/>
                </a:lnTo>
                <a:lnTo>
                  <a:pt x="1704451" y="350441"/>
                </a:lnTo>
                <a:lnTo>
                  <a:pt x="1644650" y="325438"/>
                </a:lnTo>
                <a:lnTo>
                  <a:pt x="1668412" y="235347"/>
                </a:lnTo>
                <a:lnTo>
                  <a:pt x="1730193" y="242094"/>
                </a:lnTo>
                <a:lnTo>
                  <a:pt x="1760687" y="250031"/>
                </a:lnTo>
                <a:lnTo>
                  <a:pt x="1766628" y="237331"/>
                </a:lnTo>
                <a:lnTo>
                  <a:pt x="1773361" y="225028"/>
                </a:lnTo>
                <a:lnTo>
                  <a:pt x="1781281" y="213519"/>
                </a:lnTo>
                <a:lnTo>
                  <a:pt x="1789202" y="201613"/>
                </a:lnTo>
                <a:lnTo>
                  <a:pt x="1797915" y="190500"/>
                </a:lnTo>
                <a:lnTo>
                  <a:pt x="1807023" y="179784"/>
                </a:lnTo>
                <a:lnTo>
                  <a:pt x="1816924" y="169069"/>
                </a:lnTo>
                <a:lnTo>
                  <a:pt x="1827221" y="159544"/>
                </a:lnTo>
                <a:lnTo>
                  <a:pt x="1812964" y="135334"/>
                </a:lnTo>
                <a:lnTo>
                  <a:pt x="1788410" y="75406"/>
                </a:lnTo>
                <a:lnTo>
                  <a:pt x="1868804" y="27781"/>
                </a:lnTo>
                <a:lnTo>
                  <a:pt x="1907219" y="76994"/>
                </a:lnTo>
                <a:lnTo>
                  <a:pt x="1923061" y="102791"/>
                </a:lnTo>
                <a:lnTo>
                  <a:pt x="1917516" y="105172"/>
                </a:lnTo>
                <a:lnTo>
                  <a:pt x="1912368" y="107156"/>
                </a:lnTo>
                <a:lnTo>
                  <a:pt x="1924249" y="102791"/>
                </a:lnTo>
                <a:lnTo>
                  <a:pt x="1935734" y="99219"/>
                </a:lnTo>
                <a:lnTo>
                  <a:pt x="1945239" y="96044"/>
                </a:lnTo>
                <a:lnTo>
                  <a:pt x="1961080" y="92869"/>
                </a:lnTo>
                <a:lnTo>
                  <a:pt x="1969001" y="91281"/>
                </a:lnTo>
                <a:lnTo>
                  <a:pt x="1977317" y="89694"/>
                </a:lnTo>
                <a:lnTo>
                  <a:pt x="1979297" y="89694"/>
                </a:lnTo>
                <a:lnTo>
                  <a:pt x="1994347" y="88106"/>
                </a:lnTo>
                <a:lnTo>
                  <a:pt x="2009792" y="87709"/>
                </a:lnTo>
                <a:lnTo>
                  <a:pt x="2013752" y="87709"/>
                </a:lnTo>
                <a:lnTo>
                  <a:pt x="2019693" y="87709"/>
                </a:lnTo>
                <a:lnTo>
                  <a:pt x="2031970" y="88503"/>
                </a:lnTo>
                <a:lnTo>
                  <a:pt x="2043455" y="89297"/>
                </a:lnTo>
                <a:lnTo>
                  <a:pt x="2034346" y="88503"/>
                </a:lnTo>
                <a:lnTo>
                  <a:pt x="2038306" y="72628"/>
                </a:lnTo>
                <a:lnTo>
                  <a:pt x="2066028" y="0"/>
                </a:lnTo>
                <a:close/>
              </a:path>
            </a:pathLst>
          </a:custGeom>
          <a:solidFill>
            <a:schemeClr val="bg1"/>
          </a:solidFill>
          <a:ln>
            <a:noFill/>
          </a:ln>
          <a:extLst/>
        </p:spPr>
        <p:txBody>
          <a:bodyPr anchor="ctr">
            <a:scene3d>
              <a:camera prst="orthographicFront"/>
              <a:lightRig rig="threePt" dir="t"/>
            </a:scene3d>
            <a:sp3d contourW="12700">
              <a:contourClr>
                <a:srgbClr val="FFFFFF"/>
              </a:contourClr>
            </a:sp3d>
          </a:bodyPr>
          <a:lstStyle/>
          <a:p>
            <a:pPr algn="ctr">
              <a:defRPr/>
            </a:pPr>
            <a:endParaRPr lang="zh-CN" altLang="en-US">
              <a:solidFill>
                <a:srgbClr val="1C666E"/>
              </a:solidFill>
              <a:ea typeface="宋体" panose="02010600030101010101" pitchFamily="2" charset="-122"/>
            </a:endParaRPr>
          </a:p>
        </p:txBody>
      </p:sp>
      <p:sp>
        <p:nvSpPr>
          <p:cNvPr id="52" name="矩形 51"/>
          <p:cNvSpPr/>
          <p:nvPr/>
        </p:nvSpPr>
        <p:spPr>
          <a:xfrm>
            <a:off x="9412843" y="188639"/>
            <a:ext cx="933216" cy="334417"/>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400"/>
          </a:p>
        </p:txBody>
      </p:sp>
      <p:sp>
        <p:nvSpPr>
          <p:cNvPr id="53" name="矩形 52"/>
          <p:cNvSpPr/>
          <p:nvPr/>
        </p:nvSpPr>
        <p:spPr>
          <a:xfrm>
            <a:off x="10347503" y="187549"/>
            <a:ext cx="1582732" cy="334417"/>
          </a:xfrm>
          <a:prstGeom prst="rect">
            <a:avLst/>
          </a:prstGeom>
          <a:solidFill>
            <a:srgbClr val="C0504D">
              <a:alpha val="69804"/>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600"/>
          </a:p>
        </p:txBody>
      </p:sp>
      <p:sp>
        <p:nvSpPr>
          <p:cNvPr id="54" name="文本框 9"/>
          <p:cNvSpPr txBox="1"/>
          <p:nvPr/>
        </p:nvSpPr>
        <p:spPr>
          <a:xfrm>
            <a:off x="9412843" y="221071"/>
            <a:ext cx="933216" cy="284693"/>
          </a:xfrm>
          <a:prstGeom prst="rect">
            <a:avLst/>
          </a:prstGeom>
          <a:noFill/>
        </p:spPr>
        <p:txBody>
          <a:bodyPr wrap="square" lIns="68580" tIns="34290" rIns="68580" bIns="34290" rtlCol="0">
            <a:spAutoFit/>
          </a:bodyPr>
          <a:lstStyle/>
          <a:p>
            <a:pPr marL="0" lvl="1" algn="ctr"/>
            <a:r>
              <a:rPr lang="zh-CN" altLang="en-US" sz="1400" dirty="0" smtClean="0">
                <a:solidFill>
                  <a:schemeClr val="bg1"/>
                </a:solidFill>
                <a:latin typeface="微软雅黑" pitchFamily="34" charset="-122"/>
                <a:ea typeface="微软雅黑" pitchFamily="34" charset="-122"/>
              </a:rPr>
              <a:t>第三章</a:t>
            </a:r>
            <a:endParaRPr lang="zh-CN" altLang="en-US" sz="1400" dirty="0">
              <a:solidFill>
                <a:schemeClr val="bg1"/>
              </a:solidFill>
              <a:latin typeface="微软雅黑" pitchFamily="34" charset="-122"/>
              <a:ea typeface="微软雅黑" pitchFamily="34" charset="-122"/>
            </a:endParaRPr>
          </a:p>
        </p:txBody>
      </p:sp>
      <p:sp>
        <p:nvSpPr>
          <p:cNvPr id="55" name="文本框 9"/>
          <p:cNvSpPr txBox="1"/>
          <p:nvPr/>
        </p:nvSpPr>
        <p:spPr>
          <a:xfrm>
            <a:off x="10338630" y="213500"/>
            <a:ext cx="1584176" cy="284693"/>
          </a:xfrm>
          <a:prstGeom prst="rect">
            <a:avLst/>
          </a:prstGeom>
          <a:noFill/>
        </p:spPr>
        <p:txBody>
          <a:bodyPr wrap="square" lIns="68580" tIns="34290" rIns="68580" bIns="34290" rtlCol="0">
            <a:spAutoFit/>
          </a:bodyPr>
          <a:lstStyle/>
          <a:p>
            <a:pPr marL="0" lvl="1" algn="ctr"/>
            <a:r>
              <a:rPr lang="zh-CN" altLang="en-US" sz="1400" dirty="0" smtClean="0">
                <a:solidFill>
                  <a:schemeClr val="bg1"/>
                </a:solidFill>
                <a:latin typeface="微软雅黑" pitchFamily="34" charset="-122"/>
                <a:ea typeface="微软雅黑" pitchFamily="34" charset="-122"/>
              </a:rPr>
              <a:t>产品与运营</a:t>
            </a:r>
            <a:endParaRPr lang="zh-CN" altLang="en-US" sz="1400" dirty="0">
              <a:solidFill>
                <a:schemeClr val="bg1"/>
              </a:solidFill>
              <a:latin typeface="微软雅黑" pitchFamily="34" charset="-122"/>
              <a:ea typeface="微软雅黑" pitchFamily="34" charset="-122"/>
            </a:endParaRPr>
          </a:p>
        </p:txBody>
      </p:sp>
      <p:sp>
        <p:nvSpPr>
          <p:cNvPr id="56" name="矩形 55"/>
          <p:cNvSpPr/>
          <p:nvPr/>
        </p:nvSpPr>
        <p:spPr>
          <a:xfrm rot="2700000">
            <a:off x="8642576" y="6569968"/>
            <a:ext cx="576064" cy="576064"/>
          </a:xfrm>
          <a:prstGeom prst="rect">
            <a:avLst/>
          </a:prstGeom>
          <a:solidFill>
            <a:srgbClr val="92D050">
              <a:alpha val="41176"/>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57" name="矩形 56"/>
          <p:cNvSpPr/>
          <p:nvPr/>
        </p:nvSpPr>
        <p:spPr>
          <a:xfrm rot="2700000">
            <a:off x="9457254" y="6572643"/>
            <a:ext cx="576064" cy="576064"/>
          </a:xfrm>
          <a:prstGeom prst="rect">
            <a:avLst/>
          </a:prstGeom>
          <a:solidFill>
            <a:srgbClr val="31859C">
              <a:alpha val="63137"/>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58" name="矩形 57"/>
          <p:cNvSpPr/>
          <p:nvPr/>
        </p:nvSpPr>
        <p:spPr>
          <a:xfrm rot="2700000">
            <a:off x="10271930" y="6574788"/>
            <a:ext cx="576064" cy="576064"/>
          </a:xfrm>
          <a:prstGeom prst="rect">
            <a:avLst/>
          </a:prstGeom>
          <a:solidFill>
            <a:srgbClr val="C0504D">
              <a:alpha val="56078"/>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59" name="矩形 58"/>
          <p:cNvSpPr/>
          <p:nvPr/>
        </p:nvSpPr>
        <p:spPr>
          <a:xfrm rot="2700000">
            <a:off x="9864592" y="6167450"/>
            <a:ext cx="576064" cy="576064"/>
          </a:xfrm>
          <a:prstGeom prst="rect">
            <a:avLst/>
          </a:prstGeom>
          <a:solidFill>
            <a:schemeClr val="accent1">
              <a:lumMod val="75000"/>
              <a:alpha val="18824"/>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60" name="矩形 59"/>
          <p:cNvSpPr/>
          <p:nvPr/>
        </p:nvSpPr>
        <p:spPr>
          <a:xfrm rot="2700000">
            <a:off x="10679269" y="6167450"/>
            <a:ext cx="576064" cy="576064"/>
          </a:xfrm>
          <a:prstGeom prst="rect">
            <a:avLst/>
          </a:prstGeom>
          <a:solidFill>
            <a:schemeClr val="accent1">
              <a:lumMod val="75000"/>
              <a:alpha val="18824"/>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Tree>
    <p:extLst>
      <p:ext uri="{BB962C8B-B14F-4D97-AF65-F5344CB8AC3E}">
        <p14:creationId xmlns:p14="http://schemas.microsoft.com/office/powerpoint/2010/main" val="3985648943"/>
      </p:ext>
    </p:extLst>
  </p:cSld>
  <p:clrMapOvr>
    <a:masterClrMapping/>
  </p:clrMapOvr>
  <mc:AlternateContent xmlns:mc="http://schemas.openxmlformats.org/markup-compatibility/2006" xmlns:p14="http://schemas.microsoft.com/office/powerpoint/2010/main">
    <mc:Choice Requires="p14">
      <p:transition spd="slow" p14:dur="1200">
        <p14:flip dir="r"/>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52" presetClass="entr" presetSubtype="0" fill="hold" nodeType="afterEffect">
                                  <p:stCondLst>
                                    <p:cond delay="0"/>
                                  </p:stCondLst>
                                  <p:childTnLst>
                                    <p:set>
                                      <p:cBhvr>
                                        <p:cTn id="6" dur="1" fill="hold">
                                          <p:stCondLst>
                                            <p:cond delay="0"/>
                                          </p:stCondLst>
                                        </p:cTn>
                                        <p:tgtEl>
                                          <p:spTgt spid="33"/>
                                        </p:tgtEl>
                                        <p:attrNameLst>
                                          <p:attrName>style.visibility</p:attrName>
                                        </p:attrNameLst>
                                      </p:cBhvr>
                                      <p:to>
                                        <p:strVal val="visible"/>
                                      </p:to>
                                    </p:set>
                                    <p:animScale>
                                      <p:cBhvr>
                                        <p:cTn id="7" dur="1000" decel="50000" fill="hold">
                                          <p:stCondLst>
                                            <p:cond delay="0"/>
                                          </p:stCondLst>
                                        </p:cTn>
                                        <p:tgtEl>
                                          <p:spTgt spid="33"/>
                                        </p:tgtEl>
                                      </p:cBhvr>
                                      <p:from x="250000" y="250000"/>
                                      <p:to x="100000" y="100000"/>
                                    </p:animScale>
                                    <p:animMotion origin="layout" path="M -0.46736 0.92887  C -0.37517 0.88508  -0.02552 0.75279  0.0908 0.66613  C  0.20747 0.57948  0.21649 0.50394  0.23177 0.40825  C 0.24705 0.31256  0.22118 0.15964   0.18264 0.09152  C 0.1441 0.02341  0.03802 0.0  0.0 0.0  " pathEditMode="relative" ptsTypes="">
                                      <p:cBhvr>
                                        <p:cTn id="8" dur="1000" decel="50000" fill="hold">
                                          <p:stCondLst>
                                            <p:cond delay="0"/>
                                          </p:stCondLst>
                                        </p:cTn>
                                        <p:tgtEl>
                                          <p:spTgt spid="33"/>
                                        </p:tgtEl>
                                        <p:attrNameLst>
                                          <p:attrName>ppt_x</p:attrName>
                                          <p:attrName>ppt_y</p:attrName>
                                        </p:attrNameLst>
                                      </p:cBhvr>
                                    </p:animMotion>
                                    <p:animEffect transition="in" filter="fade">
                                      <p:cBhvr>
                                        <p:cTn id="9" dur="1000"/>
                                        <p:tgtEl>
                                          <p:spTgt spid="33"/>
                                        </p:tgtEl>
                                      </p:cBhvr>
                                    </p:animEffect>
                                  </p:childTnLst>
                                </p:cTn>
                              </p:par>
                            </p:childTnLst>
                          </p:cTn>
                        </p:par>
                        <p:par>
                          <p:cTn id="10" fill="hold">
                            <p:stCondLst>
                              <p:cond delay="1000"/>
                            </p:stCondLst>
                            <p:childTnLst>
                              <p:par>
                                <p:cTn id="11" presetID="1" presetClass="entr" presetSubtype="0" fill="hold" nodeType="afterEffect">
                                  <p:stCondLst>
                                    <p:cond delay="0"/>
                                  </p:stCondLst>
                                  <p:childTnLst>
                                    <p:set>
                                      <p:cBhvr>
                                        <p:cTn id="12" dur="1" fill="hold">
                                          <p:stCondLst>
                                            <p:cond delay="0"/>
                                          </p:stCondLst>
                                        </p:cTn>
                                        <p:tgtEl>
                                          <p:spTgt spid="20"/>
                                        </p:tgtEl>
                                        <p:attrNameLst>
                                          <p:attrName>style.visibility</p:attrName>
                                        </p:attrNameLst>
                                      </p:cBhvr>
                                      <p:to>
                                        <p:strVal val="visible"/>
                                      </p:to>
                                    </p:set>
                                  </p:childTnLst>
                                </p:cTn>
                              </p:par>
                              <p:par>
                                <p:cTn id="13" presetID="56" presetClass="path" presetSubtype="0" accel="50000" decel="50000" fill="hold" nodeType="withEffect">
                                  <p:stCondLst>
                                    <p:cond delay="0"/>
                                  </p:stCondLst>
                                  <p:childTnLst>
                                    <p:animMotion origin="layout" path="M 2.36113E-6 -3.33333E-6 L -0.1059 0.29653 " pathEditMode="relative" rAng="0" ptsTypes="AA">
                                      <p:cBhvr>
                                        <p:cTn id="14" dur="500" spd="-100000" fill="hold"/>
                                        <p:tgtEl>
                                          <p:spTgt spid="20"/>
                                        </p:tgtEl>
                                        <p:attrNameLst>
                                          <p:attrName>ppt_x</p:attrName>
                                          <p:attrName>ppt_y</p:attrName>
                                        </p:attrNameLst>
                                      </p:cBhvr>
                                      <p:rCtr x="-5295" y="14815"/>
                                    </p:animMotion>
                                  </p:childTnLst>
                                </p:cTn>
                              </p:par>
                              <p:par>
                                <p:cTn id="15" presetID="1" presetClass="entr" presetSubtype="0" fill="hold" nodeType="withEffect">
                                  <p:stCondLst>
                                    <p:cond delay="0"/>
                                  </p:stCondLst>
                                  <p:childTnLst>
                                    <p:set>
                                      <p:cBhvr>
                                        <p:cTn id="16" dur="1" fill="hold">
                                          <p:stCondLst>
                                            <p:cond delay="0"/>
                                          </p:stCondLst>
                                        </p:cTn>
                                        <p:tgtEl>
                                          <p:spTgt spid="16"/>
                                        </p:tgtEl>
                                        <p:attrNameLst>
                                          <p:attrName>style.visibility</p:attrName>
                                        </p:attrNameLst>
                                      </p:cBhvr>
                                      <p:to>
                                        <p:strVal val="visible"/>
                                      </p:to>
                                    </p:set>
                                  </p:childTnLst>
                                </p:cTn>
                              </p:par>
                              <p:par>
                                <p:cTn id="17" presetID="56" presetClass="path" presetSubtype="0" accel="50000" decel="50000" fill="hold" nodeType="withEffect">
                                  <p:stCondLst>
                                    <p:cond delay="0"/>
                                  </p:stCondLst>
                                  <p:childTnLst>
                                    <p:animMotion origin="layout" path="M 3.1885E-6 4.07407E-6 L -0.14818 0.12268 " pathEditMode="relative" rAng="0" ptsTypes="AA">
                                      <p:cBhvr>
                                        <p:cTn id="18" dur="500" spd="-100000" fill="hold"/>
                                        <p:tgtEl>
                                          <p:spTgt spid="16"/>
                                        </p:tgtEl>
                                        <p:attrNameLst>
                                          <p:attrName>ppt_x</p:attrName>
                                          <p:attrName>ppt_y</p:attrName>
                                        </p:attrNameLst>
                                      </p:cBhvr>
                                      <p:rCtr x="-7415" y="6134"/>
                                    </p:animMotion>
                                  </p:childTnLst>
                                </p:cTn>
                              </p:par>
                              <p:par>
                                <p:cTn id="19" presetID="1" presetClass="entr" presetSubtype="0" fill="hold" nodeType="withEffect">
                                  <p:stCondLst>
                                    <p:cond delay="0"/>
                                  </p:stCondLst>
                                  <p:childTnLst>
                                    <p:set>
                                      <p:cBhvr>
                                        <p:cTn id="20" dur="1" fill="hold">
                                          <p:stCondLst>
                                            <p:cond delay="0"/>
                                          </p:stCondLst>
                                        </p:cTn>
                                        <p:tgtEl>
                                          <p:spTgt spid="24"/>
                                        </p:tgtEl>
                                        <p:attrNameLst>
                                          <p:attrName>style.visibility</p:attrName>
                                        </p:attrNameLst>
                                      </p:cBhvr>
                                      <p:to>
                                        <p:strVal val="visible"/>
                                      </p:to>
                                    </p:set>
                                  </p:childTnLst>
                                </p:cTn>
                              </p:par>
                              <p:par>
                                <p:cTn id="21" presetID="56" presetClass="path" presetSubtype="0" accel="50000" decel="50000" fill="hold" nodeType="withEffect">
                                  <p:stCondLst>
                                    <p:cond delay="0"/>
                                  </p:stCondLst>
                                  <p:childTnLst>
                                    <p:animMotion origin="layout" path="M 3.1885E-6 4.07407E-6 L -0.14818 -0.08982 " pathEditMode="relative" rAng="0" ptsTypes="AA">
                                      <p:cBhvr>
                                        <p:cTn id="22" dur="500" spd="-100000" fill="hold"/>
                                        <p:tgtEl>
                                          <p:spTgt spid="24"/>
                                        </p:tgtEl>
                                        <p:attrNameLst>
                                          <p:attrName>ppt_x</p:attrName>
                                          <p:attrName>ppt_y</p:attrName>
                                        </p:attrNameLst>
                                      </p:cBhvr>
                                      <p:rCtr x="-7415" y="-4491"/>
                                    </p:animMotion>
                                  </p:childTnLst>
                                </p:cTn>
                              </p:par>
                              <p:par>
                                <p:cTn id="23" presetID="1" presetClass="entr" presetSubtype="0" fill="hold" nodeType="withEffect">
                                  <p:stCondLst>
                                    <p:cond delay="0"/>
                                  </p:stCondLst>
                                  <p:childTnLst>
                                    <p:set>
                                      <p:cBhvr>
                                        <p:cTn id="24" dur="1" fill="hold">
                                          <p:stCondLst>
                                            <p:cond delay="0"/>
                                          </p:stCondLst>
                                        </p:cTn>
                                        <p:tgtEl>
                                          <p:spTgt spid="30"/>
                                        </p:tgtEl>
                                        <p:attrNameLst>
                                          <p:attrName>style.visibility</p:attrName>
                                        </p:attrNameLst>
                                      </p:cBhvr>
                                      <p:to>
                                        <p:strVal val="visible"/>
                                      </p:to>
                                    </p:set>
                                  </p:childTnLst>
                                </p:cTn>
                              </p:par>
                              <p:par>
                                <p:cTn id="25" presetID="56" presetClass="path" presetSubtype="0" accel="50000" decel="50000" fill="hold" nodeType="withEffect">
                                  <p:stCondLst>
                                    <p:cond delay="0"/>
                                  </p:stCondLst>
                                  <p:childTnLst>
                                    <p:animMotion origin="layout" path="M 2.36113E-6 1.48148E-6 L -0.1059 -0.26366 " pathEditMode="relative" rAng="0" ptsTypes="AA">
                                      <p:cBhvr>
                                        <p:cTn id="26" dur="500" spd="-100000" fill="hold"/>
                                        <p:tgtEl>
                                          <p:spTgt spid="30"/>
                                        </p:tgtEl>
                                        <p:attrNameLst>
                                          <p:attrName>ppt_x</p:attrName>
                                          <p:attrName>ppt_y</p:attrName>
                                        </p:attrNameLst>
                                      </p:cBhvr>
                                      <p:rCtr x="-5295" y="-13194"/>
                                    </p:animMotion>
                                  </p:childTnLst>
                                </p:cTn>
                              </p:par>
                            </p:childTnLst>
                          </p:cTn>
                        </p:par>
                        <p:par>
                          <p:cTn id="27" fill="hold">
                            <p:stCondLst>
                              <p:cond delay="1500"/>
                            </p:stCondLst>
                            <p:childTnLst>
                              <p:par>
                                <p:cTn id="28" presetID="31" presetClass="entr" presetSubtype="0" fill="hold" grpId="0" nodeType="afterEffect">
                                  <p:stCondLst>
                                    <p:cond delay="0"/>
                                  </p:stCondLst>
                                  <p:childTnLst>
                                    <p:set>
                                      <p:cBhvr>
                                        <p:cTn id="29" dur="1" fill="hold">
                                          <p:stCondLst>
                                            <p:cond delay="0"/>
                                          </p:stCondLst>
                                        </p:cTn>
                                        <p:tgtEl>
                                          <p:spTgt spid="36"/>
                                        </p:tgtEl>
                                        <p:attrNameLst>
                                          <p:attrName>style.visibility</p:attrName>
                                        </p:attrNameLst>
                                      </p:cBhvr>
                                      <p:to>
                                        <p:strVal val="visible"/>
                                      </p:to>
                                    </p:set>
                                    <p:anim calcmode="lin" valueType="num">
                                      <p:cBhvr>
                                        <p:cTn id="30" dur="300" fill="hold"/>
                                        <p:tgtEl>
                                          <p:spTgt spid="36"/>
                                        </p:tgtEl>
                                        <p:attrNameLst>
                                          <p:attrName>ppt_w</p:attrName>
                                        </p:attrNameLst>
                                      </p:cBhvr>
                                      <p:tavLst>
                                        <p:tav tm="0">
                                          <p:val>
                                            <p:fltVal val="0"/>
                                          </p:val>
                                        </p:tav>
                                        <p:tav tm="100000">
                                          <p:val>
                                            <p:strVal val="#ppt_w"/>
                                          </p:val>
                                        </p:tav>
                                      </p:tavLst>
                                    </p:anim>
                                    <p:anim calcmode="lin" valueType="num">
                                      <p:cBhvr>
                                        <p:cTn id="31" dur="300" fill="hold"/>
                                        <p:tgtEl>
                                          <p:spTgt spid="36"/>
                                        </p:tgtEl>
                                        <p:attrNameLst>
                                          <p:attrName>ppt_h</p:attrName>
                                        </p:attrNameLst>
                                      </p:cBhvr>
                                      <p:tavLst>
                                        <p:tav tm="0">
                                          <p:val>
                                            <p:fltVal val="0"/>
                                          </p:val>
                                        </p:tav>
                                        <p:tav tm="100000">
                                          <p:val>
                                            <p:strVal val="#ppt_h"/>
                                          </p:val>
                                        </p:tav>
                                      </p:tavLst>
                                    </p:anim>
                                    <p:anim calcmode="lin" valueType="num">
                                      <p:cBhvr>
                                        <p:cTn id="32" dur="300" fill="hold"/>
                                        <p:tgtEl>
                                          <p:spTgt spid="36"/>
                                        </p:tgtEl>
                                        <p:attrNameLst>
                                          <p:attrName>style.rotation</p:attrName>
                                        </p:attrNameLst>
                                      </p:cBhvr>
                                      <p:tavLst>
                                        <p:tav tm="0">
                                          <p:val>
                                            <p:fltVal val="90"/>
                                          </p:val>
                                        </p:tav>
                                        <p:tav tm="100000">
                                          <p:val>
                                            <p:fltVal val="0"/>
                                          </p:val>
                                        </p:tav>
                                      </p:tavLst>
                                    </p:anim>
                                    <p:animEffect transition="in" filter="fade">
                                      <p:cBhvr>
                                        <p:cTn id="33" dur="300"/>
                                        <p:tgtEl>
                                          <p:spTgt spid="36"/>
                                        </p:tgtEl>
                                      </p:cBhvr>
                                    </p:animEffect>
                                  </p:childTnLst>
                                </p:cTn>
                              </p:par>
                            </p:childTnLst>
                          </p:cTn>
                        </p:par>
                        <p:par>
                          <p:cTn id="34" fill="hold">
                            <p:stCondLst>
                              <p:cond delay="1800"/>
                            </p:stCondLst>
                            <p:childTnLst>
                              <p:par>
                                <p:cTn id="35" presetID="22" presetClass="entr" presetSubtype="1" fill="hold" grpId="0" nodeType="afterEffect">
                                  <p:stCondLst>
                                    <p:cond delay="0"/>
                                  </p:stCondLst>
                                  <p:childTnLst>
                                    <p:set>
                                      <p:cBhvr>
                                        <p:cTn id="36" dur="1" fill="hold">
                                          <p:stCondLst>
                                            <p:cond delay="0"/>
                                          </p:stCondLst>
                                        </p:cTn>
                                        <p:tgtEl>
                                          <p:spTgt spid="37"/>
                                        </p:tgtEl>
                                        <p:attrNameLst>
                                          <p:attrName>style.visibility</p:attrName>
                                        </p:attrNameLst>
                                      </p:cBhvr>
                                      <p:to>
                                        <p:strVal val="visible"/>
                                      </p:to>
                                    </p:set>
                                    <p:animEffect transition="in" filter="wipe(up)">
                                      <p:cBhvr>
                                        <p:cTn id="37" dur="500"/>
                                        <p:tgtEl>
                                          <p:spTgt spid="37"/>
                                        </p:tgtEl>
                                      </p:cBhvr>
                                    </p:animEffect>
                                  </p:childTnLst>
                                </p:cTn>
                              </p:par>
                            </p:childTnLst>
                          </p:cTn>
                        </p:par>
                        <p:par>
                          <p:cTn id="38" fill="hold">
                            <p:stCondLst>
                              <p:cond delay="2300"/>
                            </p:stCondLst>
                            <p:childTnLst>
                              <p:par>
                                <p:cTn id="39" presetID="31" presetClass="entr" presetSubtype="0" fill="hold" grpId="0" nodeType="afterEffect">
                                  <p:stCondLst>
                                    <p:cond delay="0"/>
                                  </p:stCondLst>
                                  <p:childTnLst>
                                    <p:set>
                                      <p:cBhvr>
                                        <p:cTn id="40" dur="1" fill="hold">
                                          <p:stCondLst>
                                            <p:cond delay="0"/>
                                          </p:stCondLst>
                                        </p:cTn>
                                        <p:tgtEl>
                                          <p:spTgt spid="42"/>
                                        </p:tgtEl>
                                        <p:attrNameLst>
                                          <p:attrName>style.visibility</p:attrName>
                                        </p:attrNameLst>
                                      </p:cBhvr>
                                      <p:to>
                                        <p:strVal val="visible"/>
                                      </p:to>
                                    </p:set>
                                    <p:anim calcmode="lin" valueType="num">
                                      <p:cBhvr>
                                        <p:cTn id="41" dur="300" fill="hold"/>
                                        <p:tgtEl>
                                          <p:spTgt spid="42"/>
                                        </p:tgtEl>
                                        <p:attrNameLst>
                                          <p:attrName>ppt_w</p:attrName>
                                        </p:attrNameLst>
                                      </p:cBhvr>
                                      <p:tavLst>
                                        <p:tav tm="0">
                                          <p:val>
                                            <p:fltVal val="0"/>
                                          </p:val>
                                        </p:tav>
                                        <p:tav tm="100000">
                                          <p:val>
                                            <p:strVal val="#ppt_w"/>
                                          </p:val>
                                        </p:tav>
                                      </p:tavLst>
                                    </p:anim>
                                    <p:anim calcmode="lin" valueType="num">
                                      <p:cBhvr>
                                        <p:cTn id="42" dur="300" fill="hold"/>
                                        <p:tgtEl>
                                          <p:spTgt spid="42"/>
                                        </p:tgtEl>
                                        <p:attrNameLst>
                                          <p:attrName>ppt_h</p:attrName>
                                        </p:attrNameLst>
                                      </p:cBhvr>
                                      <p:tavLst>
                                        <p:tav tm="0">
                                          <p:val>
                                            <p:fltVal val="0"/>
                                          </p:val>
                                        </p:tav>
                                        <p:tav tm="100000">
                                          <p:val>
                                            <p:strVal val="#ppt_h"/>
                                          </p:val>
                                        </p:tav>
                                      </p:tavLst>
                                    </p:anim>
                                    <p:anim calcmode="lin" valueType="num">
                                      <p:cBhvr>
                                        <p:cTn id="43" dur="300" fill="hold"/>
                                        <p:tgtEl>
                                          <p:spTgt spid="42"/>
                                        </p:tgtEl>
                                        <p:attrNameLst>
                                          <p:attrName>style.rotation</p:attrName>
                                        </p:attrNameLst>
                                      </p:cBhvr>
                                      <p:tavLst>
                                        <p:tav tm="0">
                                          <p:val>
                                            <p:fltVal val="90"/>
                                          </p:val>
                                        </p:tav>
                                        <p:tav tm="100000">
                                          <p:val>
                                            <p:fltVal val="0"/>
                                          </p:val>
                                        </p:tav>
                                      </p:tavLst>
                                    </p:anim>
                                    <p:animEffect transition="in" filter="fade">
                                      <p:cBhvr>
                                        <p:cTn id="44" dur="300"/>
                                        <p:tgtEl>
                                          <p:spTgt spid="42"/>
                                        </p:tgtEl>
                                      </p:cBhvr>
                                    </p:animEffect>
                                  </p:childTnLst>
                                </p:cTn>
                              </p:par>
                            </p:childTnLst>
                          </p:cTn>
                        </p:par>
                        <p:par>
                          <p:cTn id="45" fill="hold">
                            <p:stCondLst>
                              <p:cond delay="2600"/>
                            </p:stCondLst>
                            <p:childTnLst>
                              <p:par>
                                <p:cTn id="46" presetID="22" presetClass="entr" presetSubtype="1" fill="hold" grpId="0" nodeType="afterEffect">
                                  <p:stCondLst>
                                    <p:cond delay="0"/>
                                  </p:stCondLst>
                                  <p:childTnLst>
                                    <p:set>
                                      <p:cBhvr>
                                        <p:cTn id="47" dur="1" fill="hold">
                                          <p:stCondLst>
                                            <p:cond delay="0"/>
                                          </p:stCondLst>
                                        </p:cTn>
                                        <p:tgtEl>
                                          <p:spTgt spid="43"/>
                                        </p:tgtEl>
                                        <p:attrNameLst>
                                          <p:attrName>style.visibility</p:attrName>
                                        </p:attrNameLst>
                                      </p:cBhvr>
                                      <p:to>
                                        <p:strVal val="visible"/>
                                      </p:to>
                                    </p:set>
                                    <p:animEffect transition="in" filter="wipe(up)">
                                      <p:cBhvr>
                                        <p:cTn id="48" dur="500"/>
                                        <p:tgtEl>
                                          <p:spTgt spid="43"/>
                                        </p:tgtEl>
                                      </p:cBhvr>
                                    </p:animEffect>
                                  </p:childTnLst>
                                </p:cTn>
                              </p:par>
                            </p:childTnLst>
                          </p:cTn>
                        </p:par>
                        <p:par>
                          <p:cTn id="49" fill="hold">
                            <p:stCondLst>
                              <p:cond delay="3100"/>
                            </p:stCondLst>
                            <p:childTnLst>
                              <p:par>
                                <p:cTn id="50" presetID="31" presetClass="entr" presetSubtype="0" fill="hold" grpId="0" nodeType="afterEffect">
                                  <p:stCondLst>
                                    <p:cond delay="0"/>
                                  </p:stCondLst>
                                  <p:childTnLst>
                                    <p:set>
                                      <p:cBhvr>
                                        <p:cTn id="51" dur="1" fill="hold">
                                          <p:stCondLst>
                                            <p:cond delay="0"/>
                                          </p:stCondLst>
                                        </p:cTn>
                                        <p:tgtEl>
                                          <p:spTgt spid="40"/>
                                        </p:tgtEl>
                                        <p:attrNameLst>
                                          <p:attrName>style.visibility</p:attrName>
                                        </p:attrNameLst>
                                      </p:cBhvr>
                                      <p:to>
                                        <p:strVal val="visible"/>
                                      </p:to>
                                    </p:set>
                                    <p:anim calcmode="lin" valueType="num">
                                      <p:cBhvr>
                                        <p:cTn id="52" dur="300" fill="hold"/>
                                        <p:tgtEl>
                                          <p:spTgt spid="40"/>
                                        </p:tgtEl>
                                        <p:attrNameLst>
                                          <p:attrName>ppt_w</p:attrName>
                                        </p:attrNameLst>
                                      </p:cBhvr>
                                      <p:tavLst>
                                        <p:tav tm="0">
                                          <p:val>
                                            <p:fltVal val="0"/>
                                          </p:val>
                                        </p:tav>
                                        <p:tav tm="100000">
                                          <p:val>
                                            <p:strVal val="#ppt_w"/>
                                          </p:val>
                                        </p:tav>
                                      </p:tavLst>
                                    </p:anim>
                                    <p:anim calcmode="lin" valueType="num">
                                      <p:cBhvr>
                                        <p:cTn id="53" dur="300" fill="hold"/>
                                        <p:tgtEl>
                                          <p:spTgt spid="40"/>
                                        </p:tgtEl>
                                        <p:attrNameLst>
                                          <p:attrName>ppt_h</p:attrName>
                                        </p:attrNameLst>
                                      </p:cBhvr>
                                      <p:tavLst>
                                        <p:tav tm="0">
                                          <p:val>
                                            <p:fltVal val="0"/>
                                          </p:val>
                                        </p:tav>
                                        <p:tav tm="100000">
                                          <p:val>
                                            <p:strVal val="#ppt_h"/>
                                          </p:val>
                                        </p:tav>
                                      </p:tavLst>
                                    </p:anim>
                                    <p:anim calcmode="lin" valueType="num">
                                      <p:cBhvr>
                                        <p:cTn id="54" dur="300" fill="hold"/>
                                        <p:tgtEl>
                                          <p:spTgt spid="40"/>
                                        </p:tgtEl>
                                        <p:attrNameLst>
                                          <p:attrName>style.rotation</p:attrName>
                                        </p:attrNameLst>
                                      </p:cBhvr>
                                      <p:tavLst>
                                        <p:tav tm="0">
                                          <p:val>
                                            <p:fltVal val="90"/>
                                          </p:val>
                                        </p:tav>
                                        <p:tav tm="100000">
                                          <p:val>
                                            <p:fltVal val="0"/>
                                          </p:val>
                                        </p:tav>
                                      </p:tavLst>
                                    </p:anim>
                                    <p:animEffect transition="in" filter="fade">
                                      <p:cBhvr>
                                        <p:cTn id="55" dur="300"/>
                                        <p:tgtEl>
                                          <p:spTgt spid="40"/>
                                        </p:tgtEl>
                                      </p:cBhvr>
                                    </p:animEffect>
                                  </p:childTnLst>
                                </p:cTn>
                              </p:par>
                            </p:childTnLst>
                          </p:cTn>
                        </p:par>
                        <p:par>
                          <p:cTn id="56" fill="hold">
                            <p:stCondLst>
                              <p:cond delay="3400"/>
                            </p:stCondLst>
                            <p:childTnLst>
                              <p:par>
                                <p:cTn id="57" presetID="22" presetClass="entr" presetSubtype="1" fill="hold" grpId="0" nodeType="afterEffect">
                                  <p:stCondLst>
                                    <p:cond delay="0"/>
                                  </p:stCondLst>
                                  <p:childTnLst>
                                    <p:set>
                                      <p:cBhvr>
                                        <p:cTn id="58" dur="1" fill="hold">
                                          <p:stCondLst>
                                            <p:cond delay="0"/>
                                          </p:stCondLst>
                                        </p:cTn>
                                        <p:tgtEl>
                                          <p:spTgt spid="41"/>
                                        </p:tgtEl>
                                        <p:attrNameLst>
                                          <p:attrName>style.visibility</p:attrName>
                                        </p:attrNameLst>
                                      </p:cBhvr>
                                      <p:to>
                                        <p:strVal val="visible"/>
                                      </p:to>
                                    </p:set>
                                    <p:animEffect transition="in" filter="wipe(up)">
                                      <p:cBhvr>
                                        <p:cTn id="59" dur="500"/>
                                        <p:tgtEl>
                                          <p:spTgt spid="41"/>
                                        </p:tgtEl>
                                      </p:cBhvr>
                                    </p:animEffect>
                                  </p:childTnLst>
                                </p:cTn>
                              </p:par>
                            </p:childTnLst>
                          </p:cTn>
                        </p:par>
                        <p:par>
                          <p:cTn id="60" fill="hold">
                            <p:stCondLst>
                              <p:cond delay="3900"/>
                            </p:stCondLst>
                            <p:childTnLst>
                              <p:par>
                                <p:cTn id="61" presetID="31" presetClass="entr" presetSubtype="0" fill="hold" grpId="0" nodeType="afterEffect">
                                  <p:stCondLst>
                                    <p:cond delay="0"/>
                                  </p:stCondLst>
                                  <p:childTnLst>
                                    <p:set>
                                      <p:cBhvr>
                                        <p:cTn id="62" dur="1" fill="hold">
                                          <p:stCondLst>
                                            <p:cond delay="0"/>
                                          </p:stCondLst>
                                        </p:cTn>
                                        <p:tgtEl>
                                          <p:spTgt spid="38"/>
                                        </p:tgtEl>
                                        <p:attrNameLst>
                                          <p:attrName>style.visibility</p:attrName>
                                        </p:attrNameLst>
                                      </p:cBhvr>
                                      <p:to>
                                        <p:strVal val="visible"/>
                                      </p:to>
                                    </p:set>
                                    <p:anim calcmode="lin" valueType="num">
                                      <p:cBhvr>
                                        <p:cTn id="63" dur="300" fill="hold"/>
                                        <p:tgtEl>
                                          <p:spTgt spid="38"/>
                                        </p:tgtEl>
                                        <p:attrNameLst>
                                          <p:attrName>ppt_w</p:attrName>
                                        </p:attrNameLst>
                                      </p:cBhvr>
                                      <p:tavLst>
                                        <p:tav tm="0">
                                          <p:val>
                                            <p:fltVal val="0"/>
                                          </p:val>
                                        </p:tav>
                                        <p:tav tm="100000">
                                          <p:val>
                                            <p:strVal val="#ppt_w"/>
                                          </p:val>
                                        </p:tav>
                                      </p:tavLst>
                                    </p:anim>
                                    <p:anim calcmode="lin" valueType="num">
                                      <p:cBhvr>
                                        <p:cTn id="64" dur="300" fill="hold"/>
                                        <p:tgtEl>
                                          <p:spTgt spid="38"/>
                                        </p:tgtEl>
                                        <p:attrNameLst>
                                          <p:attrName>ppt_h</p:attrName>
                                        </p:attrNameLst>
                                      </p:cBhvr>
                                      <p:tavLst>
                                        <p:tav tm="0">
                                          <p:val>
                                            <p:fltVal val="0"/>
                                          </p:val>
                                        </p:tav>
                                        <p:tav tm="100000">
                                          <p:val>
                                            <p:strVal val="#ppt_h"/>
                                          </p:val>
                                        </p:tav>
                                      </p:tavLst>
                                    </p:anim>
                                    <p:anim calcmode="lin" valueType="num">
                                      <p:cBhvr>
                                        <p:cTn id="65" dur="300" fill="hold"/>
                                        <p:tgtEl>
                                          <p:spTgt spid="38"/>
                                        </p:tgtEl>
                                        <p:attrNameLst>
                                          <p:attrName>style.rotation</p:attrName>
                                        </p:attrNameLst>
                                      </p:cBhvr>
                                      <p:tavLst>
                                        <p:tav tm="0">
                                          <p:val>
                                            <p:fltVal val="90"/>
                                          </p:val>
                                        </p:tav>
                                        <p:tav tm="100000">
                                          <p:val>
                                            <p:fltVal val="0"/>
                                          </p:val>
                                        </p:tav>
                                      </p:tavLst>
                                    </p:anim>
                                    <p:animEffect transition="in" filter="fade">
                                      <p:cBhvr>
                                        <p:cTn id="66" dur="300"/>
                                        <p:tgtEl>
                                          <p:spTgt spid="38"/>
                                        </p:tgtEl>
                                      </p:cBhvr>
                                    </p:animEffect>
                                  </p:childTnLst>
                                </p:cTn>
                              </p:par>
                            </p:childTnLst>
                          </p:cTn>
                        </p:par>
                        <p:par>
                          <p:cTn id="67" fill="hold">
                            <p:stCondLst>
                              <p:cond delay="4200"/>
                            </p:stCondLst>
                            <p:childTnLst>
                              <p:par>
                                <p:cTn id="68" presetID="22" presetClass="entr" presetSubtype="1" fill="hold" grpId="0" nodeType="afterEffect">
                                  <p:stCondLst>
                                    <p:cond delay="0"/>
                                  </p:stCondLst>
                                  <p:childTnLst>
                                    <p:set>
                                      <p:cBhvr>
                                        <p:cTn id="69" dur="1" fill="hold">
                                          <p:stCondLst>
                                            <p:cond delay="0"/>
                                          </p:stCondLst>
                                        </p:cTn>
                                        <p:tgtEl>
                                          <p:spTgt spid="39"/>
                                        </p:tgtEl>
                                        <p:attrNameLst>
                                          <p:attrName>style.visibility</p:attrName>
                                        </p:attrNameLst>
                                      </p:cBhvr>
                                      <p:to>
                                        <p:strVal val="visible"/>
                                      </p:to>
                                    </p:set>
                                    <p:animEffect transition="in" filter="wipe(up)">
                                      <p:cBhvr>
                                        <p:cTn id="70" dur="500"/>
                                        <p:tgtEl>
                                          <p:spTgt spid="39"/>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6" grpId="0"/>
      <p:bldP spid="37" grpId="0"/>
      <p:bldP spid="38" grpId="0"/>
      <p:bldP spid="39" grpId="0"/>
      <p:bldP spid="40" grpId="0"/>
      <p:bldP spid="41" grpId="0"/>
      <p:bldP spid="42" grpId="0"/>
      <p:bldP spid="43" grpId="0"/>
    </p:bldLst>
  </p:timing>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3" name="文本框 9"/>
          <p:cNvSpPr txBox="1"/>
          <p:nvPr/>
        </p:nvSpPr>
        <p:spPr>
          <a:xfrm>
            <a:off x="985019" y="188640"/>
            <a:ext cx="1872208" cy="346249"/>
          </a:xfrm>
          <a:prstGeom prst="rect">
            <a:avLst/>
          </a:prstGeom>
          <a:noFill/>
        </p:spPr>
        <p:txBody>
          <a:bodyPr wrap="square" lIns="68580" tIns="34290" rIns="68580" bIns="34290" rtlCol="0">
            <a:spAutoFit/>
          </a:bodyPr>
          <a:lstStyle/>
          <a:p>
            <a:pPr marL="0" lvl="1"/>
            <a:r>
              <a:rPr lang="zh-CN" altLang="en-US" dirty="0">
                <a:solidFill>
                  <a:schemeClr val="tx1">
                    <a:lumMod val="65000"/>
                    <a:lumOff val="35000"/>
                  </a:schemeClr>
                </a:solidFill>
                <a:latin typeface="微软雅黑" pitchFamily="34" charset="-122"/>
                <a:ea typeface="微软雅黑" pitchFamily="34" charset="-122"/>
              </a:rPr>
              <a:t>线</a:t>
            </a:r>
            <a:r>
              <a:rPr lang="zh-CN" altLang="en-US" dirty="0" smtClean="0">
                <a:solidFill>
                  <a:schemeClr val="tx1">
                    <a:lumMod val="65000"/>
                    <a:lumOff val="35000"/>
                  </a:schemeClr>
                </a:solidFill>
                <a:latin typeface="微软雅黑" pitchFamily="34" charset="-122"/>
                <a:ea typeface="微软雅黑" pitchFamily="34" charset="-122"/>
              </a:rPr>
              <a:t>下推广方案</a:t>
            </a:r>
            <a:endParaRPr lang="zh-CN" altLang="en-US" dirty="0">
              <a:solidFill>
                <a:schemeClr val="tx1">
                  <a:lumMod val="65000"/>
                  <a:lumOff val="35000"/>
                </a:schemeClr>
              </a:solidFill>
              <a:latin typeface="微软雅黑" pitchFamily="34" charset="-122"/>
              <a:ea typeface="微软雅黑" pitchFamily="34" charset="-122"/>
            </a:endParaRPr>
          </a:p>
        </p:txBody>
      </p:sp>
      <p:cxnSp>
        <p:nvCxnSpPr>
          <p:cNvPr id="4" name="直接连接符 3"/>
          <p:cNvCxnSpPr/>
          <p:nvPr/>
        </p:nvCxnSpPr>
        <p:spPr>
          <a:xfrm>
            <a:off x="841003" y="505764"/>
            <a:ext cx="8571840" cy="0"/>
          </a:xfrm>
          <a:prstGeom prst="line">
            <a:avLst/>
          </a:prstGeom>
          <a:ln>
            <a:solidFill>
              <a:schemeClr val="bg1">
                <a:lumMod val="50000"/>
              </a:schemeClr>
            </a:solidFill>
            <a:prstDash val="dash"/>
          </a:ln>
        </p:spPr>
        <p:style>
          <a:lnRef idx="1">
            <a:schemeClr val="accent1"/>
          </a:lnRef>
          <a:fillRef idx="0">
            <a:schemeClr val="accent1"/>
          </a:fillRef>
          <a:effectRef idx="0">
            <a:schemeClr val="accent1"/>
          </a:effectRef>
          <a:fontRef idx="minor">
            <a:schemeClr val="tx1"/>
          </a:fontRef>
        </p:style>
      </p:cxnSp>
      <p:sp>
        <p:nvSpPr>
          <p:cNvPr id="67" name="Freeform 5"/>
          <p:cNvSpPr>
            <a:spLocks/>
          </p:cNvSpPr>
          <p:nvPr/>
        </p:nvSpPr>
        <p:spPr bwMode="auto">
          <a:xfrm>
            <a:off x="3152816" y="1801756"/>
            <a:ext cx="2449668" cy="978011"/>
          </a:xfrm>
          <a:custGeom>
            <a:avLst/>
            <a:gdLst>
              <a:gd name="T0" fmla="*/ 281 w 1245"/>
              <a:gd name="T1" fmla="*/ 0 h 427"/>
              <a:gd name="T2" fmla="*/ 0 w 1245"/>
              <a:gd name="T3" fmla="*/ 427 h 427"/>
              <a:gd name="T4" fmla="*/ 1245 w 1245"/>
              <a:gd name="T5" fmla="*/ 427 h 427"/>
              <a:gd name="T6" fmla="*/ 963 w 1245"/>
              <a:gd name="T7" fmla="*/ 0 h 427"/>
              <a:gd name="T8" fmla="*/ 281 w 1245"/>
              <a:gd name="T9" fmla="*/ 0 h 427"/>
            </a:gdLst>
            <a:ahLst/>
            <a:cxnLst>
              <a:cxn ang="0">
                <a:pos x="T0" y="T1"/>
              </a:cxn>
              <a:cxn ang="0">
                <a:pos x="T2" y="T3"/>
              </a:cxn>
              <a:cxn ang="0">
                <a:pos x="T4" y="T5"/>
              </a:cxn>
              <a:cxn ang="0">
                <a:pos x="T6" y="T7"/>
              </a:cxn>
              <a:cxn ang="0">
                <a:pos x="T8" y="T9"/>
              </a:cxn>
            </a:cxnLst>
            <a:rect l="0" t="0" r="r" b="b"/>
            <a:pathLst>
              <a:path w="1245" h="427">
                <a:moveTo>
                  <a:pt x="281" y="0"/>
                </a:moveTo>
                <a:lnTo>
                  <a:pt x="0" y="427"/>
                </a:lnTo>
                <a:lnTo>
                  <a:pt x="1245" y="427"/>
                </a:lnTo>
                <a:lnTo>
                  <a:pt x="963" y="0"/>
                </a:lnTo>
                <a:lnTo>
                  <a:pt x="281" y="0"/>
                </a:lnTo>
                <a:close/>
              </a:path>
            </a:pathLst>
          </a:custGeom>
          <a:solidFill>
            <a:srgbClr val="92D050"/>
          </a:solidFill>
          <a:ln w="28575">
            <a:solidFill>
              <a:schemeClr val="bg1">
                <a:lumMod val="95000"/>
              </a:schemeClr>
            </a:solidFill>
          </a:ln>
        </p:spPr>
        <p:txBody>
          <a:bodyPr vert="horz" wrap="square" lIns="121920" tIns="60960" rIns="121920" bIns="60960" numCol="1" anchor="t" anchorCtr="0" compatLnSpc="1">
            <a:prstTxWarp prst="textNoShape">
              <a:avLst/>
            </a:prstTxWarp>
          </a:bodyPr>
          <a:lstStyle/>
          <a:p>
            <a:endParaRPr lang="en-US" sz="3200"/>
          </a:p>
        </p:txBody>
      </p:sp>
      <p:sp>
        <p:nvSpPr>
          <p:cNvPr id="68" name="Freeform 6"/>
          <p:cNvSpPr>
            <a:spLocks/>
          </p:cNvSpPr>
          <p:nvPr/>
        </p:nvSpPr>
        <p:spPr bwMode="auto">
          <a:xfrm>
            <a:off x="2595984" y="2779767"/>
            <a:ext cx="3561367" cy="975720"/>
          </a:xfrm>
          <a:custGeom>
            <a:avLst/>
            <a:gdLst>
              <a:gd name="T0" fmla="*/ 283 w 1810"/>
              <a:gd name="T1" fmla="*/ 0 h 426"/>
              <a:gd name="T2" fmla="*/ 0 w 1810"/>
              <a:gd name="T3" fmla="*/ 426 h 426"/>
              <a:gd name="T4" fmla="*/ 1810 w 1810"/>
              <a:gd name="T5" fmla="*/ 426 h 426"/>
              <a:gd name="T6" fmla="*/ 1528 w 1810"/>
              <a:gd name="T7" fmla="*/ 0 h 426"/>
              <a:gd name="T8" fmla="*/ 283 w 1810"/>
              <a:gd name="T9" fmla="*/ 0 h 426"/>
            </a:gdLst>
            <a:ahLst/>
            <a:cxnLst>
              <a:cxn ang="0">
                <a:pos x="T0" y="T1"/>
              </a:cxn>
              <a:cxn ang="0">
                <a:pos x="T2" y="T3"/>
              </a:cxn>
              <a:cxn ang="0">
                <a:pos x="T4" y="T5"/>
              </a:cxn>
              <a:cxn ang="0">
                <a:pos x="T6" y="T7"/>
              </a:cxn>
              <a:cxn ang="0">
                <a:pos x="T8" y="T9"/>
              </a:cxn>
            </a:cxnLst>
            <a:rect l="0" t="0" r="r" b="b"/>
            <a:pathLst>
              <a:path w="1810" h="426">
                <a:moveTo>
                  <a:pt x="283" y="0"/>
                </a:moveTo>
                <a:lnTo>
                  <a:pt x="0" y="426"/>
                </a:lnTo>
                <a:lnTo>
                  <a:pt x="1810" y="426"/>
                </a:lnTo>
                <a:lnTo>
                  <a:pt x="1528" y="0"/>
                </a:lnTo>
                <a:lnTo>
                  <a:pt x="283" y="0"/>
                </a:lnTo>
                <a:close/>
              </a:path>
            </a:pathLst>
          </a:custGeom>
          <a:solidFill>
            <a:schemeClr val="accent5">
              <a:lumMod val="75000"/>
            </a:schemeClr>
          </a:solidFill>
          <a:ln w="28575">
            <a:solidFill>
              <a:schemeClr val="bg1">
                <a:lumMod val="95000"/>
              </a:schemeClr>
            </a:solidFill>
          </a:ln>
        </p:spPr>
        <p:txBody>
          <a:bodyPr vert="horz" wrap="square" lIns="121920" tIns="60960" rIns="121920" bIns="60960" numCol="1" anchor="t" anchorCtr="0" compatLnSpc="1">
            <a:prstTxWarp prst="textNoShape">
              <a:avLst/>
            </a:prstTxWarp>
          </a:bodyPr>
          <a:lstStyle/>
          <a:p>
            <a:endParaRPr lang="en-US" sz="3200"/>
          </a:p>
        </p:txBody>
      </p:sp>
      <p:sp>
        <p:nvSpPr>
          <p:cNvPr id="70" name="Freeform 7"/>
          <p:cNvSpPr>
            <a:spLocks/>
          </p:cNvSpPr>
          <p:nvPr/>
        </p:nvSpPr>
        <p:spPr bwMode="auto">
          <a:xfrm>
            <a:off x="2043086" y="3755488"/>
            <a:ext cx="4667160" cy="973430"/>
          </a:xfrm>
          <a:custGeom>
            <a:avLst/>
            <a:gdLst>
              <a:gd name="T0" fmla="*/ 281 w 2372"/>
              <a:gd name="T1" fmla="*/ 0 h 425"/>
              <a:gd name="T2" fmla="*/ 0 w 2372"/>
              <a:gd name="T3" fmla="*/ 425 h 425"/>
              <a:gd name="T4" fmla="*/ 2372 w 2372"/>
              <a:gd name="T5" fmla="*/ 425 h 425"/>
              <a:gd name="T6" fmla="*/ 2091 w 2372"/>
              <a:gd name="T7" fmla="*/ 0 h 425"/>
              <a:gd name="T8" fmla="*/ 281 w 2372"/>
              <a:gd name="T9" fmla="*/ 0 h 425"/>
            </a:gdLst>
            <a:ahLst/>
            <a:cxnLst>
              <a:cxn ang="0">
                <a:pos x="T0" y="T1"/>
              </a:cxn>
              <a:cxn ang="0">
                <a:pos x="T2" y="T3"/>
              </a:cxn>
              <a:cxn ang="0">
                <a:pos x="T4" y="T5"/>
              </a:cxn>
              <a:cxn ang="0">
                <a:pos x="T6" y="T7"/>
              </a:cxn>
              <a:cxn ang="0">
                <a:pos x="T8" y="T9"/>
              </a:cxn>
            </a:cxnLst>
            <a:rect l="0" t="0" r="r" b="b"/>
            <a:pathLst>
              <a:path w="2372" h="425">
                <a:moveTo>
                  <a:pt x="281" y="0"/>
                </a:moveTo>
                <a:lnTo>
                  <a:pt x="0" y="425"/>
                </a:lnTo>
                <a:lnTo>
                  <a:pt x="2372" y="425"/>
                </a:lnTo>
                <a:lnTo>
                  <a:pt x="2091" y="0"/>
                </a:lnTo>
                <a:lnTo>
                  <a:pt x="281" y="0"/>
                </a:lnTo>
                <a:close/>
              </a:path>
            </a:pathLst>
          </a:custGeom>
          <a:solidFill>
            <a:schemeClr val="accent2"/>
          </a:solidFill>
          <a:ln w="28575">
            <a:solidFill>
              <a:schemeClr val="bg1">
                <a:lumMod val="95000"/>
              </a:schemeClr>
            </a:solidFill>
          </a:ln>
        </p:spPr>
        <p:txBody>
          <a:bodyPr vert="horz" wrap="square" lIns="121920" tIns="60960" rIns="121920" bIns="60960" numCol="1" anchor="t" anchorCtr="0" compatLnSpc="1">
            <a:prstTxWarp prst="textNoShape">
              <a:avLst/>
            </a:prstTxWarp>
          </a:bodyPr>
          <a:lstStyle/>
          <a:p>
            <a:endParaRPr lang="en-US" sz="3200"/>
          </a:p>
        </p:txBody>
      </p:sp>
      <p:sp>
        <p:nvSpPr>
          <p:cNvPr id="73" name="Freeform 8"/>
          <p:cNvSpPr>
            <a:spLocks/>
          </p:cNvSpPr>
          <p:nvPr/>
        </p:nvSpPr>
        <p:spPr bwMode="auto">
          <a:xfrm>
            <a:off x="1486255" y="4728916"/>
            <a:ext cx="5780825" cy="975720"/>
          </a:xfrm>
          <a:custGeom>
            <a:avLst/>
            <a:gdLst>
              <a:gd name="T0" fmla="*/ 283 w 2938"/>
              <a:gd name="T1" fmla="*/ 0 h 426"/>
              <a:gd name="T2" fmla="*/ 2655 w 2938"/>
              <a:gd name="T3" fmla="*/ 0 h 426"/>
              <a:gd name="T4" fmla="*/ 2938 w 2938"/>
              <a:gd name="T5" fmla="*/ 426 h 426"/>
              <a:gd name="T6" fmla="*/ 0 w 2938"/>
              <a:gd name="T7" fmla="*/ 426 h 426"/>
              <a:gd name="T8" fmla="*/ 283 w 2938"/>
              <a:gd name="T9" fmla="*/ 0 h 426"/>
            </a:gdLst>
            <a:ahLst/>
            <a:cxnLst>
              <a:cxn ang="0">
                <a:pos x="T0" y="T1"/>
              </a:cxn>
              <a:cxn ang="0">
                <a:pos x="T2" y="T3"/>
              </a:cxn>
              <a:cxn ang="0">
                <a:pos x="T4" y="T5"/>
              </a:cxn>
              <a:cxn ang="0">
                <a:pos x="T6" y="T7"/>
              </a:cxn>
              <a:cxn ang="0">
                <a:pos x="T8" y="T9"/>
              </a:cxn>
            </a:cxnLst>
            <a:rect l="0" t="0" r="r" b="b"/>
            <a:pathLst>
              <a:path w="2938" h="426">
                <a:moveTo>
                  <a:pt x="283" y="0"/>
                </a:moveTo>
                <a:lnTo>
                  <a:pt x="2655" y="0"/>
                </a:lnTo>
                <a:lnTo>
                  <a:pt x="2938" y="426"/>
                </a:lnTo>
                <a:lnTo>
                  <a:pt x="0" y="426"/>
                </a:lnTo>
                <a:lnTo>
                  <a:pt x="283" y="0"/>
                </a:lnTo>
                <a:close/>
              </a:path>
            </a:pathLst>
          </a:custGeom>
          <a:solidFill>
            <a:schemeClr val="accent1">
              <a:lumMod val="75000"/>
            </a:schemeClr>
          </a:solidFill>
          <a:ln w="28575">
            <a:solidFill>
              <a:schemeClr val="bg1">
                <a:lumMod val="95000"/>
              </a:schemeClr>
            </a:solidFill>
          </a:ln>
        </p:spPr>
        <p:txBody>
          <a:bodyPr vert="horz" wrap="square" lIns="121920" tIns="60960" rIns="121920" bIns="60960" numCol="1" anchor="t" anchorCtr="0" compatLnSpc="1">
            <a:prstTxWarp prst="textNoShape">
              <a:avLst/>
            </a:prstTxWarp>
          </a:bodyPr>
          <a:lstStyle/>
          <a:p>
            <a:endParaRPr lang="en-US" sz="3200"/>
          </a:p>
        </p:txBody>
      </p:sp>
      <p:sp>
        <p:nvSpPr>
          <p:cNvPr id="74" name="Text Box 10"/>
          <p:cNvSpPr txBox="1">
            <a:spLocks noChangeArrowheads="1"/>
          </p:cNvSpPr>
          <p:nvPr/>
        </p:nvSpPr>
        <p:spPr bwMode="auto">
          <a:xfrm>
            <a:off x="2945179" y="5032110"/>
            <a:ext cx="2862976" cy="369332"/>
          </a:xfrm>
          <a:prstGeom prst="rect">
            <a:avLst/>
          </a:prstGeom>
          <a:noFill/>
          <a:ln w="9525">
            <a:noFill/>
            <a:miter lim="800000"/>
            <a:headEnd/>
            <a:tailEnd/>
          </a:ln>
        </p:spPr>
        <p:txBody>
          <a:bodyPr wrap="square" lIns="60960" tIns="30480" rIns="60960" bIns="30480">
            <a:spAutoFit/>
          </a:bodyPr>
          <a:lstStyle/>
          <a:p>
            <a:pPr algn="ctr" defTabSz="1450940"/>
            <a:r>
              <a:rPr lang="zh-CN" altLang="en-US" sz="2000" b="1" dirty="0">
                <a:solidFill>
                  <a:schemeClr val="bg1"/>
                </a:solidFill>
                <a:latin typeface="微软雅黑" panose="020B0503020204020204" pitchFamily="34" charset="-122"/>
                <a:ea typeface="微软雅黑" panose="020B0503020204020204" pitchFamily="34" charset="-122"/>
                <a:cs typeface="Open Sans" pitchFamily="34" charset="0"/>
              </a:rPr>
              <a:t>添加文字</a:t>
            </a:r>
            <a:endParaRPr lang="en-US" altLang="zh-CN" sz="2000" b="1" dirty="0">
              <a:solidFill>
                <a:schemeClr val="bg1"/>
              </a:solidFill>
              <a:latin typeface="微软雅黑" panose="020B0503020204020204" pitchFamily="34" charset="-122"/>
              <a:ea typeface="微软雅黑" panose="020B0503020204020204" pitchFamily="34" charset="-122"/>
              <a:cs typeface="Open Sans" pitchFamily="34" charset="0"/>
            </a:endParaRPr>
          </a:p>
        </p:txBody>
      </p:sp>
      <p:sp>
        <p:nvSpPr>
          <p:cNvPr id="75" name="Text Box 10"/>
          <p:cNvSpPr txBox="1">
            <a:spLocks noChangeArrowheads="1"/>
          </p:cNvSpPr>
          <p:nvPr/>
        </p:nvSpPr>
        <p:spPr bwMode="auto">
          <a:xfrm>
            <a:off x="2945179" y="4057537"/>
            <a:ext cx="2862976" cy="369332"/>
          </a:xfrm>
          <a:prstGeom prst="rect">
            <a:avLst/>
          </a:prstGeom>
          <a:noFill/>
          <a:ln w="9525">
            <a:noFill/>
            <a:miter lim="800000"/>
            <a:headEnd/>
            <a:tailEnd/>
          </a:ln>
        </p:spPr>
        <p:txBody>
          <a:bodyPr wrap="square" lIns="60960" tIns="30480" rIns="60960" bIns="30480">
            <a:spAutoFit/>
          </a:bodyPr>
          <a:lstStyle/>
          <a:p>
            <a:pPr algn="ctr" defTabSz="1450940"/>
            <a:r>
              <a:rPr lang="zh-CN" altLang="en-US" sz="2000" b="1" dirty="0">
                <a:solidFill>
                  <a:schemeClr val="bg1"/>
                </a:solidFill>
                <a:latin typeface="微软雅黑" panose="020B0503020204020204" pitchFamily="34" charset="-122"/>
                <a:ea typeface="微软雅黑" panose="020B0503020204020204" pitchFamily="34" charset="-122"/>
                <a:cs typeface="Open Sans" pitchFamily="34" charset="0"/>
              </a:rPr>
              <a:t>添加文字</a:t>
            </a:r>
            <a:endParaRPr lang="en-US" altLang="zh-CN" sz="2000" b="1" dirty="0">
              <a:solidFill>
                <a:schemeClr val="bg1"/>
              </a:solidFill>
              <a:latin typeface="微软雅黑" panose="020B0503020204020204" pitchFamily="34" charset="-122"/>
              <a:ea typeface="微软雅黑" panose="020B0503020204020204" pitchFamily="34" charset="-122"/>
              <a:cs typeface="Open Sans" pitchFamily="34" charset="0"/>
            </a:endParaRPr>
          </a:p>
        </p:txBody>
      </p:sp>
      <p:sp>
        <p:nvSpPr>
          <p:cNvPr id="76" name="Text Box 10"/>
          <p:cNvSpPr txBox="1">
            <a:spLocks noChangeArrowheads="1"/>
          </p:cNvSpPr>
          <p:nvPr/>
        </p:nvSpPr>
        <p:spPr bwMode="auto">
          <a:xfrm>
            <a:off x="3283593" y="3082961"/>
            <a:ext cx="2186149" cy="369332"/>
          </a:xfrm>
          <a:prstGeom prst="rect">
            <a:avLst/>
          </a:prstGeom>
          <a:noFill/>
          <a:ln w="9525">
            <a:noFill/>
            <a:miter lim="800000"/>
            <a:headEnd/>
            <a:tailEnd/>
          </a:ln>
        </p:spPr>
        <p:txBody>
          <a:bodyPr wrap="square" lIns="60960" tIns="30480" rIns="60960" bIns="30480">
            <a:spAutoFit/>
          </a:bodyPr>
          <a:lstStyle/>
          <a:p>
            <a:pPr algn="ctr" defTabSz="1450940"/>
            <a:r>
              <a:rPr lang="zh-CN" altLang="en-US" sz="2000" b="1" dirty="0">
                <a:solidFill>
                  <a:schemeClr val="bg1"/>
                </a:solidFill>
                <a:latin typeface="微软雅黑" panose="020B0503020204020204" pitchFamily="34" charset="-122"/>
                <a:ea typeface="微软雅黑" panose="020B0503020204020204" pitchFamily="34" charset="-122"/>
                <a:cs typeface="Open Sans" pitchFamily="34" charset="0"/>
              </a:rPr>
              <a:t>添加文字</a:t>
            </a:r>
            <a:endParaRPr lang="en-US" altLang="zh-CN" sz="2000" b="1" dirty="0">
              <a:solidFill>
                <a:schemeClr val="bg1"/>
              </a:solidFill>
              <a:latin typeface="微软雅黑" panose="020B0503020204020204" pitchFamily="34" charset="-122"/>
              <a:ea typeface="微软雅黑" panose="020B0503020204020204" pitchFamily="34" charset="-122"/>
              <a:cs typeface="Open Sans" pitchFamily="34" charset="0"/>
            </a:endParaRPr>
          </a:p>
        </p:txBody>
      </p:sp>
      <p:sp>
        <p:nvSpPr>
          <p:cNvPr id="77" name="Text Box 10"/>
          <p:cNvSpPr txBox="1">
            <a:spLocks noChangeArrowheads="1"/>
          </p:cNvSpPr>
          <p:nvPr/>
        </p:nvSpPr>
        <p:spPr bwMode="auto">
          <a:xfrm>
            <a:off x="3443488" y="2106095"/>
            <a:ext cx="1866359" cy="369332"/>
          </a:xfrm>
          <a:prstGeom prst="rect">
            <a:avLst/>
          </a:prstGeom>
          <a:noFill/>
          <a:ln w="9525">
            <a:noFill/>
            <a:miter lim="800000"/>
            <a:headEnd/>
            <a:tailEnd/>
          </a:ln>
        </p:spPr>
        <p:txBody>
          <a:bodyPr wrap="square" lIns="60960" tIns="30480" rIns="60960" bIns="30480">
            <a:spAutoFit/>
          </a:bodyPr>
          <a:lstStyle/>
          <a:p>
            <a:pPr algn="ctr" defTabSz="1450940"/>
            <a:r>
              <a:rPr lang="zh-CN" altLang="en-US" sz="2000" b="1" dirty="0" smtClean="0">
                <a:solidFill>
                  <a:schemeClr val="bg1"/>
                </a:solidFill>
                <a:latin typeface="微软雅黑" panose="020B0503020204020204" pitchFamily="34" charset="-122"/>
                <a:ea typeface="微软雅黑" panose="020B0503020204020204" pitchFamily="34" charset="-122"/>
                <a:cs typeface="Open Sans" pitchFamily="34" charset="0"/>
              </a:rPr>
              <a:t>添加文字</a:t>
            </a:r>
            <a:endParaRPr lang="en-US" sz="2000" b="1" dirty="0">
              <a:solidFill>
                <a:schemeClr val="bg1"/>
              </a:solidFill>
              <a:latin typeface="微软雅黑" panose="020B0503020204020204" pitchFamily="34" charset="-122"/>
              <a:ea typeface="微软雅黑" panose="020B0503020204020204" pitchFamily="34" charset="-122"/>
              <a:cs typeface="Open Sans" pitchFamily="34" charset="0"/>
            </a:endParaRPr>
          </a:p>
        </p:txBody>
      </p:sp>
      <p:sp>
        <p:nvSpPr>
          <p:cNvPr id="78" name="Oval 11"/>
          <p:cNvSpPr/>
          <p:nvPr/>
        </p:nvSpPr>
        <p:spPr>
          <a:xfrm>
            <a:off x="5162860" y="2149288"/>
            <a:ext cx="282947" cy="282947"/>
          </a:xfrm>
          <a:prstGeom prst="ellipse">
            <a:avLst/>
          </a:prstGeom>
          <a:solidFill>
            <a:schemeClr val="accent1">
              <a:lumMod val="75000"/>
            </a:schemeClr>
          </a:solidFill>
          <a:ln w="28575">
            <a:solidFill>
              <a:schemeClr val="bg1">
                <a:lumMod val="9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3200"/>
          </a:p>
        </p:txBody>
      </p:sp>
      <p:sp>
        <p:nvSpPr>
          <p:cNvPr id="80" name="Oval 12"/>
          <p:cNvSpPr/>
          <p:nvPr/>
        </p:nvSpPr>
        <p:spPr>
          <a:xfrm>
            <a:off x="5723806" y="3126154"/>
            <a:ext cx="282947" cy="282947"/>
          </a:xfrm>
          <a:prstGeom prst="ellipse">
            <a:avLst/>
          </a:prstGeom>
          <a:solidFill>
            <a:schemeClr val="accent1">
              <a:lumMod val="75000"/>
            </a:schemeClr>
          </a:solidFill>
          <a:ln w="28575">
            <a:solidFill>
              <a:schemeClr val="bg1">
                <a:lumMod val="9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3200"/>
          </a:p>
        </p:txBody>
      </p:sp>
      <p:sp>
        <p:nvSpPr>
          <p:cNvPr id="81" name="Oval 13"/>
          <p:cNvSpPr/>
          <p:nvPr/>
        </p:nvSpPr>
        <p:spPr>
          <a:xfrm>
            <a:off x="6291751" y="4100730"/>
            <a:ext cx="282947" cy="282947"/>
          </a:xfrm>
          <a:prstGeom prst="ellipse">
            <a:avLst/>
          </a:prstGeom>
          <a:solidFill>
            <a:schemeClr val="accent1">
              <a:lumMod val="75000"/>
            </a:schemeClr>
          </a:solidFill>
          <a:ln w="28575">
            <a:solidFill>
              <a:schemeClr val="bg1">
                <a:lumMod val="9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3200"/>
          </a:p>
        </p:txBody>
      </p:sp>
      <p:sp>
        <p:nvSpPr>
          <p:cNvPr id="82" name="Oval 14"/>
          <p:cNvSpPr/>
          <p:nvPr/>
        </p:nvSpPr>
        <p:spPr>
          <a:xfrm>
            <a:off x="6848730" y="5075303"/>
            <a:ext cx="282947" cy="282947"/>
          </a:xfrm>
          <a:prstGeom prst="ellipse">
            <a:avLst/>
          </a:prstGeom>
          <a:solidFill>
            <a:schemeClr val="accent1">
              <a:lumMod val="75000"/>
            </a:schemeClr>
          </a:solidFill>
          <a:ln w="28575">
            <a:solidFill>
              <a:schemeClr val="bg1">
                <a:lumMod val="9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3200"/>
          </a:p>
        </p:txBody>
      </p:sp>
      <p:sp>
        <p:nvSpPr>
          <p:cNvPr id="83" name="肘形接點 23"/>
          <p:cNvSpPr>
            <a:spLocks noChangeShapeType="1"/>
          </p:cNvSpPr>
          <p:nvPr/>
        </p:nvSpPr>
        <p:spPr bwMode="auto">
          <a:xfrm rot="5400000" flipH="1" flipV="1">
            <a:off x="6194499" y="680802"/>
            <a:ext cx="703776" cy="2233195"/>
          </a:xfrm>
          <a:custGeom>
            <a:avLst/>
            <a:gdLst>
              <a:gd name="connsiteX0" fmla="*/ 0 w 681038"/>
              <a:gd name="connsiteY0" fmla="*/ 0 h 2268538"/>
              <a:gd name="connsiteX1" fmla="*/ 681038 w 681038"/>
              <a:gd name="connsiteY1" fmla="*/ 0 h 2268538"/>
              <a:gd name="connsiteX2" fmla="*/ 681038 w 681038"/>
              <a:gd name="connsiteY2" fmla="*/ 2268538 h 2268538"/>
              <a:gd name="connsiteX0" fmla="*/ 0 w 626447"/>
              <a:gd name="connsiteY0" fmla="*/ 0 h 2732562"/>
              <a:gd name="connsiteX1" fmla="*/ 626447 w 626447"/>
              <a:gd name="connsiteY1" fmla="*/ 464024 h 2732562"/>
              <a:gd name="connsiteX2" fmla="*/ 626447 w 626447"/>
              <a:gd name="connsiteY2" fmla="*/ 2732562 h 2732562"/>
              <a:gd name="connsiteX0" fmla="*/ 0 w 626447"/>
              <a:gd name="connsiteY0" fmla="*/ 0 h 2200551"/>
              <a:gd name="connsiteX1" fmla="*/ 626447 w 626447"/>
              <a:gd name="connsiteY1" fmla="*/ 464024 h 2200551"/>
              <a:gd name="connsiteX2" fmla="*/ 622250 w 626447"/>
              <a:gd name="connsiteY2" fmla="*/ 2200551 h 2200551"/>
            </a:gdLst>
            <a:ahLst/>
            <a:cxnLst>
              <a:cxn ang="0">
                <a:pos x="connsiteX0" y="connsiteY0"/>
              </a:cxn>
              <a:cxn ang="0">
                <a:pos x="connsiteX1" y="connsiteY1"/>
              </a:cxn>
              <a:cxn ang="0">
                <a:pos x="connsiteX2" y="connsiteY2"/>
              </a:cxn>
            </a:cxnLst>
            <a:rect l="l" t="t" r="r" b="b"/>
            <a:pathLst>
              <a:path w="626447" h="2200551" fill="none">
                <a:moveTo>
                  <a:pt x="0" y="0"/>
                </a:moveTo>
                <a:lnTo>
                  <a:pt x="626447" y="464024"/>
                </a:lnTo>
                <a:cubicBezTo>
                  <a:pt x="626447" y="1220203"/>
                  <a:pt x="622250" y="1444372"/>
                  <a:pt x="622250" y="2200551"/>
                </a:cubicBezTo>
              </a:path>
            </a:pathLst>
          </a:custGeom>
          <a:noFill/>
          <a:ln w="9525" cap="flat" cmpd="sng">
            <a:solidFill>
              <a:srgbClr val="222A35"/>
            </a:solidFill>
            <a:prstDash val="dash"/>
            <a:bevel/>
            <a:headEnd type="oval" w="med" len="med"/>
            <a:tailEnd type="oval" w="med" len="med"/>
          </a:ln>
          <a:extLst>
            <a:ext uri="{909E8E84-426E-40DD-AFC4-6F175D3DCCD1}">
              <a14:hiddenFill xmlns:a14="http://schemas.microsoft.com/office/drawing/2010/main">
                <a:noFill/>
              </a14:hiddenFill>
            </a:ext>
          </a:extLst>
        </p:spPr>
        <p:txBody>
          <a:bodyPr/>
          <a:lstStyle/>
          <a:p>
            <a:endParaRPr lang="zh-CN" altLang="en-US"/>
          </a:p>
        </p:txBody>
      </p:sp>
      <p:sp>
        <p:nvSpPr>
          <p:cNvPr id="84" name="矩形 83"/>
          <p:cNvSpPr/>
          <p:nvPr/>
        </p:nvSpPr>
        <p:spPr>
          <a:xfrm>
            <a:off x="7876723" y="1052736"/>
            <a:ext cx="1569642" cy="369324"/>
          </a:xfrm>
          <a:prstGeom prst="rect">
            <a:avLst/>
          </a:prstGeom>
        </p:spPr>
        <p:txBody>
          <a:bodyPr wrap="none" lIns="91431" tIns="45716" rIns="91431" bIns="45716">
            <a:spAutoFit/>
          </a:bodyPr>
          <a:lstStyle/>
          <a:p>
            <a:pPr>
              <a:spcBef>
                <a:spcPct val="0"/>
              </a:spcBef>
              <a:buFont typeface="Arial" charset="0"/>
              <a:buNone/>
            </a:pPr>
            <a:r>
              <a:rPr lang="zh-CN" altLang="en-US" b="1" dirty="0" smtClean="0">
                <a:solidFill>
                  <a:schemeClr val="tx1">
                    <a:lumMod val="65000"/>
                    <a:lumOff val="35000"/>
                  </a:schemeClr>
                </a:solidFill>
                <a:latin typeface="微软雅黑" panose="020B0503020204020204" pitchFamily="34" charset="-122"/>
                <a:ea typeface="微软雅黑" panose="020B0503020204020204" pitchFamily="34" charset="-122"/>
                <a:cs typeface="Arial" panose="020B0604020202020204" pitchFamily="34" charset="0"/>
              </a:rPr>
              <a:t>点击输入标题</a:t>
            </a:r>
            <a:endParaRPr lang="zh-CN" altLang="en-US" b="1" dirty="0">
              <a:solidFill>
                <a:schemeClr val="tx1">
                  <a:lumMod val="65000"/>
                  <a:lumOff val="35000"/>
                </a:schemeClr>
              </a:solidFill>
              <a:latin typeface="微软雅黑" panose="020B0503020204020204" pitchFamily="34" charset="-122"/>
              <a:ea typeface="微软雅黑" panose="020B0503020204020204" pitchFamily="34" charset="-122"/>
              <a:cs typeface="Arial" panose="020B0604020202020204" pitchFamily="34" charset="0"/>
            </a:endParaRPr>
          </a:p>
        </p:txBody>
      </p:sp>
      <p:sp>
        <p:nvSpPr>
          <p:cNvPr id="85" name="矩形 47"/>
          <p:cNvSpPr>
            <a:spLocks noChangeArrowheads="1"/>
          </p:cNvSpPr>
          <p:nvPr/>
        </p:nvSpPr>
        <p:spPr bwMode="auto">
          <a:xfrm>
            <a:off x="7876723" y="1402934"/>
            <a:ext cx="2983316" cy="6251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1431" tIns="45716" rIns="91431" bIns="45716">
            <a:spAutoFit/>
          </a:bodyPr>
          <a:lstStyle>
            <a:lvl1pPr>
              <a:spcBef>
                <a:spcPct val="20000"/>
              </a:spcBef>
              <a:buFont typeface="Arial" charset="0"/>
              <a:buChar char="•"/>
              <a:defRPr sz="3200">
                <a:solidFill>
                  <a:schemeClr val="tx1"/>
                </a:solidFill>
                <a:latin typeface="微软雅黑" pitchFamily="34" charset="-122"/>
                <a:ea typeface="微软雅黑" pitchFamily="34" charset="-122"/>
                <a:sym typeface="Calibri" pitchFamily="34" charset="0"/>
              </a:defRPr>
            </a:lvl1pPr>
            <a:lvl2pPr marL="742950" indent="-285750">
              <a:spcBef>
                <a:spcPct val="20000"/>
              </a:spcBef>
              <a:buFont typeface="Arial" charset="0"/>
              <a:buChar char="–"/>
              <a:defRPr sz="2800">
                <a:solidFill>
                  <a:schemeClr val="tx1"/>
                </a:solidFill>
                <a:latin typeface="微软雅黑" pitchFamily="34" charset="-122"/>
                <a:ea typeface="微软雅黑" pitchFamily="34" charset="-122"/>
                <a:sym typeface="Calibri" pitchFamily="34" charset="0"/>
              </a:defRPr>
            </a:lvl2pPr>
            <a:lvl3pPr marL="1143000" indent="-228600">
              <a:spcBef>
                <a:spcPct val="20000"/>
              </a:spcBef>
              <a:buFont typeface="Arial" charset="0"/>
              <a:buChar char="•"/>
              <a:defRPr sz="2400">
                <a:solidFill>
                  <a:schemeClr val="tx1"/>
                </a:solidFill>
                <a:latin typeface="微软雅黑" pitchFamily="34" charset="-122"/>
                <a:ea typeface="微软雅黑" pitchFamily="34" charset="-122"/>
                <a:sym typeface="Calibri" pitchFamily="34" charset="0"/>
              </a:defRPr>
            </a:lvl3pPr>
            <a:lvl4pPr marL="1600200" indent="-228600">
              <a:spcBef>
                <a:spcPct val="20000"/>
              </a:spcBef>
              <a:buFont typeface="Arial" charset="0"/>
              <a:buChar char="–"/>
              <a:defRPr sz="2000">
                <a:solidFill>
                  <a:schemeClr val="tx1"/>
                </a:solidFill>
                <a:latin typeface="微软雅黑" pitchFamily="34" charset="-122"/>
                <a:ea typeface="微软雅黑" pitchFamily="34" charset="-122"/>
                <a:sym typeface="Calibri" pitchFamily="34" charset="0"/>
              </a:defRPr>
            </a:lvl4pPr>
            <a:lvl5pPr marL="2057400" indent="-228600">
              <a:spcBef>
                <a:spcPct val="20000"/>
              </a:spcBef>
              <a:buFont typeface="Arial" charset="0"/>
              <a:buChar char="»"/>
              <a:defRPr sz="2000">
                <a:solidFill>
                  <a:schemeClr val="tx1"/>
                </a:solidFill>
                <a:latin typeface="微软雅黑" pitchFamily="34" charset="-122"/>
                <a:ea typeface="微软雅黑" pitchFamily="34" charset="-122"/>
                <a:sym typeface="Calibri" pitchFamily="34" charset="0"/>
              </a:defRPr>
            </a:lvl5pPr>
            <a:lvl6pPr marL="2514600" indent="-228600" eaLnBrk="0" fontAlgn="base" hangingPunct="0">
              <a:spcBef>
                <a:spcPct val="20000"/>
              </a:spcBef>
              <a:spcAft>
                <a:spcPct val="0"/>
              </a:spcAft>
              <a:buFont typeface="Arial" charset="0"/>
              <a:buChar char="»"/>
              <a:defRPr sz="2000">
                <a:solidFill>
                  <a:schemeClr val="tx1"/>
                </a:solidFill>
                <a:latin typeface="微软雅黑" pitchFamily="34" charset="-122"/>
                <a:ea typeface="微软雅黑" pitchFamily="34" charset="-122"/>
                <a:sym typeface="Calibri" pitchFamily="34" charset="0"/>
              </a:defRPr>
            </a:lvl6pPr>
            <a:lvl7pPr marL="2971800" indent="-228600" eaLnBrk="0" fontAlgn="base" hangingPunct="0">
              <a:spcBef>
                <a:spcPct val="20000"/>
              </a:spcBef>
              <a:spcAft>
                <a:spcPct val="0"/>
              </a:spcAft>
              <a:buFont typeface="Arial" charset="0"/>
              <a:buChar char="»"/>
              <a:defRPr sz="2000">
                <a:solidFill>
                  <a:schemeClr val="tx1"/>
                </a:solidFill>
                <a:latin typeface="微软雅黑" pitchFamily="34" charset="-122"/>
                <a:ea typeface="微软雅黑" pitchFamily="34" charset="-122"/>
                <a:sym typeface="Calibri" pitchFamily="34" charset="0"/>
              </a:defRPr>
            </a:lvl7pPr>
            <a:lvl8pPr marL="3429000" indent="-228600" eaLnBrk="0" fontAlgn="base" hangingPunct="0">
              <a:spcBef>
                <a:spcPct val="20000"/>
              </a:spcBef>
              <a:spcAft>
                <a:spcPct val="0"/>
              </a:spcAft>
              <a:buFont typeface="Arial" charset="0"/>
              <a:buChar char="»"/>
              <a:defRPr sz="2000">
                <a:solidFill>
                  <a:schemeClr val="tx1"/>
                </a:solidFill>
                <a:latin typeface="微软雅黑" pitchFamily="34" charset="-122"/>
                <a:ea typeface="微软雅黑" pitchFamily="34" charset="-122"/>
                <a:sym typeface="Calibri" pitchFamily="34" charset="0"/>
              </a:defRPr>
            </a:lvl8pPr>
            <a:lvl9pPr marL="3886200" indent="-228600" eaLnBrk="0" fontAlgn="base" hangingPunct="0">
              <a:spcBef>
                <a:spcPct val="20000"/>
              </a:spcBef>
              <a:spcAft>
                <a:spcPct val="0"/>
              </a:spcAft>
              <a:buFont typeface="Arial" charset="0"/>
              <a:buChar char="»"/>
              <a:defRPr sz="2000">
                <a:solidFill>
                  <a:schemeClr val="tx1"/>
                </a:solidFill>
                <a:latin typeface="微软雅黑" pitchFamily="34" charset="-122"/>
                <a:ea typeface="微软雅黑" pitchFamily="34" charset="-122"/>
                <a:sym typeface="Calibri" pitchFamily="34" charset="0"/>
              </a:defRPr>
            </a:lvl9pPr>
          </a:lstStyle>
          <a:p>
            <a:pPr>
              <a:lnSpc>
                <a:spcPct val="130000"/>
              </a:lnSpc>
              <a:spcBef>
                <a:spcPct val="0"/>
              </a:spcBef>
              <a:buNone/>
            </a:pPr>
            <a:r>
              <a:rPr lang="zh-CN" altLang="en-US" sz="1400" dirty="0">
                <a:solidFill>
                  <a:schemeClr val="tx1">
                    <a:lumMod val="65000"/>
                    <a:lumOff val="35000"/>
                  </a:schemeClr>
                </a:solidFill>
                <a:sym typeface="微软雅黑" pitchFamily="34" charset="-122"/>
              </a:rPr>
              <a:t>在此录入上述图表的描述说明，在此录入上述图表的描述</a:t>
            </a:r>
            <a:r>
              <a:rPr lang="zh-CN" altLang="en-US" sz="1400" dirty="0" smtClean="0">
                <a:solidFill>
                  <a:schemeClr val="tx1">
                    <a:lumMod val="65000"/>
                    <a:lumOff val="35000"/>
                  </a:schemeClr>
                </a:solidFill>
                <a:sym typeface="微软雅黑" pitchFamily="34" charset="-122"/>
              </a:rPr>
              <a:t>说明。</a:t>
            </a:r>
            <a:endParaRPr lang="zh-CN" altLang="en-US" sz="1400" dirty="0">
              <a:solidFill>
                <a:schemeClr val="tx1">
                  <a:lumMod val="65000"/>
                  <a:lumOff val="35000"/>
                </a:schemeClr>
              </a:solidFill>
              <a:sym typeface="微软雅黑" pitchFamily="34" charset="-122"/>
            </a:endParaRPr>
          </a:p>
        </p:txBody>
      </p:sp>
      <p:sp>
        <p:nvSpPr>
          <p:cNvPr id="86" name="肘形接點 23"/>
          <p:cNvSpPr>
            <a:spLocks noChangeShapeType="1"/>
          </p:cNvSpPr>
          <p:nvPr/>
        </p:nvSpPr>
        <p:spPr bwMode="auto">
          <a:xfrm rot="5400000" flipH="1" flipV="1">
            <a:off x="6605709" y="2130341"/>
            <a:ext cx="458319" cy="1656230"/>
          </a:xfrm>
          <a:custGeom>
            <a:avLst/>
            <a:gdLst>
              <a:gd name="connsiteX0" fmla="*/ 0 w 681038"/>
              <a:gd name="connsiteY0" fmla="*/ 0 h 2268538"/>
              <a:gd name="connsiteX1" fmla="*/ 681038 w 681038"/>
              <a:gd name="connsiteY1" fmla="*/ 0 h 2268538"/>
              <a:gd name="connsiteX2" fmla="*/ 681038 w 681038"/>
              <a:gd name="connsiteY2" fmla="*/ 2268538 h 2268538"/>
              <a:gd name="connsiteX0" fmla="*/ 0 w 626447"/>
              <a:gd name="connsiteY0" fmla="*/ 0 h 2732562"/>
              <a:gd name="connsiteX1" fmla="*/ 626447 w 626447"/>
              <a:gd name="connsiteY1" fmla="*/ 464024 h 2732562"/>
              <a:gd name="connsiteX2" fmla="*/ 626447 w 626447"/>
              <a:gd name="connsiteY2" fmla="*/ 2732562 h 2732562"/>
              <a:gd name="connsiteX0" fmla="*/ 0 w 626447"/>
              <a:gd name="connsiteY0" fmla="*/ 0 h 2084046"/>
              <a:gd name="connsiteX1" fmla="*/ 626447 w 626447"/>
              <a:gd name="connsiteY1" fmla="*/ 464024 h 2084046"/>
              <a:gd name="connsiteX2" fmla="*/ 626446 w 626447"/>
              <a:gd name="connsiteY2" fmla="*/ 2084046 h 2084046"/>
            </a:gdLst>
            <a:ahLst/>
            <a:cxnLst>
              <a:cxn ang="0">
                <a:pos x="connsiteX0" y="connsiteY0"/>
              </a:cxn>
              <a:cxn ang="0">
                <a:pos x="connsiteX1" y="connsiteY1"/>
              </a:cxn>
              <a:cxn ang="0">
                <a:pos x="connsiteX2" y="connsiteY2"/>
              </a:cxn>
            </a:cxnLst>
            <a:rect l="l" t="t" r="r" b="b"/>
            <a:pathLst>
              <a:path w="626447" h="2084046" fill="none">
                <a:moveTo>
                  <a:pt x="0" y="0"/>
                </a:moveTo>
                <a:lnTo>
                  <a:pt x="626447" y="464024"/>
                </a:lnTo>
                <a:cubicBezTo>
                  <a:pt x="626447" y="1220203"/>
                  <a:pt x="626446" y="1327867"/>
                  <a:pt x="626446" y="2084046"/>
                </a:cubicBezTo>
              </a:path>
            </a:pathLst>
          </a:custGeom>
          <a:noFill/>
          <a:ln w="9525" cap="flat" cmpd="sng">
            <a:solidFill>
              <a:srgbClr val="222A35"/>
            </a:solidFill>
            <a:prstDash val="dash"/>
            <a:bevel/>
            <a:headEnd type="oval" w="med" len="med"/>
            <a:tailEnd type="oval" w="med" len="med"/>
          </a:ln>
          <a:extLst>
            <a:ext uri="{909E8E84-426E-40DD-AFC4-6F175D3DCCD1}">
              <a14:hiddenFill xmlns:a14="http://schemas.microsoft.com/office/drawing/2010/main">
                <a:noFill/>
              </a14:hiddenFill>
            </a:ext>
          </a:extLst>
        </p:spPr>
        <p:txBody>
          <a:bodyPr/>
          <a:lstStyle/>
          <a:p>
            <a:endParaRPr lang="zh-CN" altLang="en-US"/>
          </a:p>
        </p:txBody>
      </p:sp>
      <p:sp>
        <p:nvSpPr>
          <p:cNvPr id="87" name="矩形 86"/>
          <p:cNvSpPr/>
          <p:nvPr/>
        </p:nvSpPr>
        <p:spPr>
          <a:xfrm>
            <a:off x="7876723" y="2338277"/>
            <a:ext cx="1569642" cy="369324"/>
          </a:xfrm>
          <a:prstGeom prst="rect">
            <a:avLst/>
          </a:prstGeom>
        </p:spPr>
        <p:txBody>
          <a:bodyPr wrap="none" lIns="91431" tIns="45716" rIns="91431" bIns="45716">
            <a:spAutoFit/>
          </a:bodyPr>
          <a:lstStyle/>
          <a:p>
            <a:pPr>
              <a:spcBef>
                <a:spcPct val="0"/>
              </a:spcBef>
              <a:buFont typeface="Arial" charset="0"/>
              <a:buNone/>
            </a:pPr>
            <a:r>
              <a:rPr lang="zh-CN" altLang="en-US" b="1" dirty="0" smtClean="0">
                <a:solidFill>
                  <a:schemeClr val="tx1">
                    <a:lumMod val="65000"/>
                    <a:lumOff val="35000"/>
                  </a:schemeClr>
                </a:solidFill>
                <a:latin typeface="微软雅黑" panose="020B0503020204020204" pitchFamily="34" charset="-122"/>
                <a:ea typeface="微软雅黑" panose="020B0503020204020204" pitchFamily="34" charset="-122"/>
                <a:cs typeface="Arial" panose="020B0604020202020204" pitchFamily="34" charset="0"/>
              </a:rPr>
              <a:t>点击输入标题</a:t>
            </a:r>
            <a:endParaRPr lang="zh-CN" altLang="en-US" b="1" dirty="0">
              <a:solidFill>
                <a:schemeClr val="tx1">
                  <a:lumMod val="65000"/>
                  <a:lumOff val="35000"/>
                </a:schemeClr>
              </a:solidFill>
              <a:latin typeface="微软雅黑" panose="020B0503020204020204" pitchFamily="34" charset="-122"/>
              <a:ea typeface="微软雅黑" panose="020B0503020204020204" pitchFamily="34" charset="-122"/>
              <a:cs typeface="Arial" panose="020B0604020202020204" pitchFamily="34" charset="0"/>
            </a:endParaRPr>
          </a:p>
        </p:txBody>
      </p:sp>
      <p:sp>
        <p:nvSpPr>
          <p:cNvPr id="88" name="矩形 47"/>
          <p:cNvSpPr>
            <a:spLocks noChangeArrowheads="1"/>
          </p:cNvSpPr>
          <p:nvPr/>
        </p:nvSpPr>
        <p:spPr bwMode="auto">
          <a:xfrm>
            <a:off x="7876723" y="2688475"/>
            <a:ext cx="2983316" cy="6251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1431" tIns="45716" rIns="91431" bIns="45716">
            <a:spAutoFit/>
          </a:bodyPr>
          <a:lstStyle>
            <a:lvl1pPr>
              <a:spcBef>
                <a:spcPct val="20000"/>
              </a:spcBef>
              <a:buFont typeface="Arial" charset="0"/>
              <a:buChar char="•"/>
              <a:defRPr sz="3200">
                <a:solidFill>
                  <a:schemeClr val="tx1"/>
                </a:solidFill>
                <a:latin typeface="微软雅黑" pitchFamily="34" charset="-122"/>
                <a:ea typeface="微软雅黑" pitchFamily="34" charset="-122"/>
                <a:sym typeface="Calibri" pitchFamily="34" charset="0"/>
              </a:defRPr>
            </a:lvl1pPr>
            <a:lvl2pPr marL="742950" indent="-285750">
              <a:spcBef>
                <a:spcPct val="20000"/>
              </a:spcBef>
              <a:buFont typeface="Arial" charset="0"/>
              <a:buChar char="–"/>
              <a:defRPr sz="2800">
                <a:solidFill>
                  <a:schemeClr val="tx1"/>
                </a:solidFill>
                <a:latin typeface="微软雅黑" pitchFamily="34" charset="-122"/>
                <a:ea typeface="微软雅黑" pitchFamily="34" charset="-122"/>
                <a:sym typeface="Calibri" pitchFamily="34" charset="0"/>
              </a:defRPr>
            </a:lvl2pPr>
            <a:lvl3pPr marL="1143000" indent="-228600">
              <a:spcBef>
                <a:spcPct val="20000"/>
              </a:spcBef>
              <a:buFont typeface="Arial" charset="0"/>
              <a:buChar char="•"/>
              <a:defRPr sz="2400">
                <a:solidFill>
                  <a:schemeClr val="tx1"/>
                </a:solidFill>
                <a:latin typeface="微软雅黑" pitchFamily="34" charset="-122"/>
                <a:ea typeface="微软雅黑" pitchFamily="34" charset="-122"/>
                <a:sym typeface="Calibri" pitchFamily="34" charset="0"/>
              </a:defRPr>
            </a:lvl3pPr>
            <a:lvl4pPr marL="1600200" indent="-228600">
              <a:spcBef>
                <a:spcPct val="20000"/>
              </a:spcBef>
              <a:buFont typeface="Arial" charset="0"/>
              <a:buChar char="–"/>
              <a:defRPr sz="2000">
                <a:solidFill>
                  <a:schemeClr val="tx1"/>
                </a:solidFill>
                <a:latin typeface="微软雅黑" pitchFamily="34" charset="-122"/>
                <a:ea typeface="微软雅黑" pitchFamily="34" charset="-122"/>
                <a:sym typeface="Calibri" pitchFamily="34" charset="0"/>
              </a:defRPr>
            </a:lvl4pPr>
            <a:lvl5pPr marL="2057400" indent="-228600">
              <a:spcBef>
                <a:spcPct val="20000"/>
              </a:spcBef>
              <a:buFont typeface="Arial" charset="0"/>
              <a:buChar char="»"/>
              <a:defRPr sz="2000">
                <a:solidFill>
                  <a:schemeClr val="tx1"/>
                </a:solidFill>
                <a:latin typeface="微软雅黑" pitchFamily="34" charset="-122"/>
                <a:ea typeface="微软雅黑" pitchFamily="34" charset="-122"/>
                <a:sym typeface="Calibri" pitchFamily="34" charset="0"/>
              </a:defRPr>
            </a:lvl5pPr>
            <a:lvl6pPr marL="2514600" indent="-228600" eaLnBrk="0" fontAlgn="base" hangingPunct="0">
              <a:spcBef>
                <a:spcPct val="20000"/>
              </a:spcBef>
              <a:spcAft>
                <a:spcPct val="0"/>
              </a:spcAft>
              <a:buFont typeface="Arial" charset="0"/>
              <a:buChar char="»"/>
              <a:defRPr sz="2000">
                <a:solidFill>
                  <a:schemeClr val="tx1"/>
                </a:solidFill>
                <a:latin typeface="微软雅黑" pitchFamily="34" charset="-122"/>
                <a:ea typeface="微软雅黑" pitchFamily="34" charset="-122"/>
                <a:sym typeface="Calibri" pitchFamily="34" charset="0"/>
              </a:defRPr>
            </a:lvl6pPr>
            <a:lvl7pPr marL="2971800" indent="-228600" eaLnBrk="0" fontAlgn="base" hangingPunct="0">
              <a:spcBef>
                <a:spcPct val="20000"/>
              </a:spcBef>
              <a:spcAft>
                <a:spcPct val="0"/>
              </a:spcAft>
              <a:buFont typeface="Arial" charset="0"/>
              <a:buChar char="»"/>
              <a:defRPr sz="2000">
                <a:solidFill>
                  <a:schemeClr val="tx1"/>
                </a:solidFill>
                <a:latin typeface="微软雅黑" pitchFamily="34" charset="-122"/>
                <a:ea typeface="微软雅黑" pitchFamily="34" charset="-122"/>
                <a:sym typeface="Calibri" pitchFamily="34" charset="0"/>
              </a:defRPr>
            </a:lvl7pPr>
            <a:lvl8pPr marL="3429000" indent="-228600" eaLnBrk="0" fontAlgn="base" hangingPunct="0">
              <a:spcBef>
                <a:spcPct val="20000"/>
              </a:spcBef>
              <a:spcAft>
                <a:spcPct val="0"/>
              </a:spcAft>
              <a:buFont typeface="Arial" charset="0"/>
              <a:buChar char="»"/>
              <a:defRPr sz="2000">
                <a:solidFill>
                  <a:schemeClr val="tx1"/>
                </a:solidFill>
                <a:latin typeface="微软雅黑" pitchFamily="34" charset="-122"/>
                <a:ea typeface="微软雅黑" pitchFamily="34" charset="-122"/>
                <a:sym typeface="Calibri" pitchFamily="34" charset="0"/>
              </a:defRPr>
            </a:lvl8pPr>
            <a:lvl9pPr marL="3886200" indent="-228600" eaLnBrk="0" fontAlgn="base" hangingPunct="0">
              <a:spcBef>
                <a:spcPct val="20000"/>
              </a:spcBef>
              <a:spcAft>
                <a:spcPct val="0"/>
              </a:spcAft>
              <a:buFont typeface="Arial" charset="0"/>
              <a:buChar char="»"/>
              <a:defRPr sz="2000">
                <a:solidFill>
                  <a:schemeClr val="tx1"/>
                </a:solidFill>
                <a:latin typeface="微软雅黑" pitchFamily="34" charset="-122"/>
                <a:ea typeface="微软雅黑" pitchFamily="34" charset="-122"/>
                <a:sym typeface="Calibri" pitchFamily="34" charset="0"/>
              </a:defRPr>
            </a:lvl9pPr>
          </a:lstStyle>
          <a:p>
            <a:pPr>
              <a:lnSpc>
                <a:spcPct val="130000"/>
              </a:lnSpc>
              <a:spcBef>
                <a:spcPct val="0"/>
              </a:spcBef>
              <a:buNone/>
            </a:pPr>
            <a:r>
              <a:rPr lang="zh-CN" altLang="en-US" sz="1400" dirty="0">
                <a:solidFill>
                  <a:schemeClr val="tx1">
                    <a:lumMod val="65000"/>
                    <a:lumOff val="35000"/>
                  </a:schemeClr>
                </a:solidFill>
                <a:sym typeface="微软雅黑" pitchFamily="34" charset="-122"/>
              </a:rPr>
              <a:t>在此录入上述图表的描述说明，在此录入上述图表</a:t>
            </a:r>
            <a:r>
              <a:rPr lang="zh-CN" altLang="en-US" sz="1400" dirty="0" smtClean="0">
                <a:solidFill>
                  <a:schemeClr val="tx1">
                    <a:lumMod val="65000"/>
                    <a:lumOff val="35000"/>
                  </a:schemeClr>
                </a:solidFill>
                <a:sym typeface="微软雅黑" pitchFamily="34" charset="-122"/>
              </a:rPr>
              <a:t>的</a:t>
            </a:r>
            <a:r>
              <a:rPr lang="zh-CN" altLang="en-US" sz="1400" dirty="0">
                <a:solidFill>
                  <a:schemeClr val="tx1">
                    <a:lumMod val="65000"/>
                    <a:lumOff val="35000"/>
                  </a:schemeClr>
                </a:solidFill>
                <a:sym typeface="微软雅黑" pitchFamily="34" charset="-122"/>
              </a:rPr>
              <a:t>综合</a:t>
            </a:r>
            <a:r>
              <a:rPr lang="zh-CN" altLang="en-US" sz="1400" dirty="0" smtClean="0">
                <a:solidFill>
                  <a:schemeClr val="tx1">
                    <a:lumMod val="65000"/>
                    <a:lumOff val="35000"/>
                  </a:schemeClr>
                </a:solidFill>
                <a:sym typeface="微软雅黑" pitchFamily="34" charset="-122"/>
              </a:rPr>
              <a:t>描述说明。</a:t>
            </a:r>
            <a:endParaRPr lang="zh-CN" altLang="en-US" sz="1400" dirty="0">
              <a:solidFill>
                <a:schemeClr val="tx1">
                  <a:lumMod val="65000"/>
                  <a:lumOff val="35000"/>
                </a:schemeClr>
              </a:solidFill>
              <a:sym typeface="微软雅黑" pitchFamily="34" charset="-122"/>
            </a:endParaRPr>
          </a:p>
        </p:txBody>
      </p:sp>
      <p:cxnSp>
        <p:nvCxnSpPr>
          <p:cNvPr id="89" name="直接连接符 88"/>
          <p:cNvCxnSpPr>
            <a:stCxn id="81" idx="6"/>
          </p:cNvCxnSpPr>
          <p:nvPr/>
        </p:nvCxnSpPr>
        <p:spPr>
          <a:xfrm flipV="1">
            <a:off x="6574698" y="4234382"/>
            <a:ext cx="1088286" cy="7822"/>
          </a:xfrm>
          <a:prstGeom prst="line">
            <a:avLst/>
          </a:prstGeom>
          <a:noFill/>
          <a:ln w="9525" cap="flat" cmpd="sng">
            <a:solidFill>
              <a:srgbClr val="222A35"/>
            </a:solidFill>
            <a:prstDash val="dash"/>
            <a:bevel/>
            <a:headEnd type="oval" w="med" len="med"/>
            <a:tailEnd type="oval" w="med" len="med"/>
          </a:ln>
          <a:extLst>
            <a:ext uri="{909E8E84-426E-40DD-AFC4-6F175D3DCCD1}">
              <a14:hiddenFill xmlns:a14="http://schemas.microsoft.com/office/drawing/2010/main">
                <a:noFill/>
              </a14:hiddenFill>
            </a:ext>
          </a:extLst>
        </p:spPr>
      </p:cxnSp>
      <p:cxnSp>
        <p:nvCxnSpPr>
          <p:cNvPr id="90" name="直接连接符 89"/>
          <p:cNvCxnSpPr/>
          <p:nvPr/>
        </p:nvCxnSpPr>
        <p:spPr>
          <a:xfrm flipV="1">
            <a:off x="7131677" y="5192928"/>
            <a:ext cx="531307" cy="1"/>
          </a:xfrm>
          <a:prstGeom prst="line">
            <a:avLst/>
          </a:prstGeom>
          <a:noFill/>
          <a:ln w="9525" cap="flat" cmpd="sng">
            <a:solidFill>
              <a:srgbClr val="222A35"/>
            </a:solidFill>
            <a:prstDash val="dash"/>
            <a:bevel/>
            <a:headEnd type="oval" w="med" len="med"/>
            <a:tailEnd type="oval" w="med" len="med"/>
          </a:ln>
          <a:extLst>
            <a:ext uri="{909E8E84-426E-40DD-AFC4-6F175D3DCCD1}">
              <a14:hiddenFill xmlns:a14="http://schemas.microsoft.com/office/drawing/2010/main">
                <a:noFill/>
              </a14:hiddenFill>
            </a:ext>
          </a:extLst>
        </p:spPr>
      </p:cxnSp>
      <p:sp>
        <p:nvSpPr>
          <p:cNvPr id="91" name="矩形 90"/>
          <p:cNvSpPr/>
          <p:nvPr/>
        </p:nvSpPr>
        <p:spPr>
          <a:xfrm>
            <a:off x="7876723" y="3678360"/>
            <a:ext cx="1569642" cy="369324"/>
          </a:xfrm>
          <a:prstGeom prst="rect">
            <a:avLst/>
          </a:prstGeom>
        </p:spPr>
        <p:txBody>
          <a:bodyPr wrap="none" lIns="91431" tIns="45716" rIns="91431" bIns="45716">
            <a:spAutoFit/>
          </a:bodyPr>
          <a:lstStyle/>
          <a:p>
            <a:pPr>
              <a:spcBef>
                <a:spcPct val="0"/>
              </a:spcBef>
              <a:buFont typeface="Arial" charset="0"/>
              <a:buNone/>
            </a:pPr>
            <a:r>
              <a:rPr lang="zh-CN" altLang="en-US" b="1" dirty="0" smtClean="0">
                <a:solidFill>
                  <a:schemeClr val="tx1">
                    <a:lumMod val="65000"/>
                    <a:lumOff val="35000"/>
                  </a:schemeClr>
                </a:solidFill>
                <a:latin typeface="微软雅黑" panose="020B0503020204020204" pitchFamily="34" charset="-122"/>
                <a:ea typeface="微软雅黑" panose="020B0503020204020204" pitchFamily="34" charset="-122"/>
                <a:cs typeface="Arial" panose="020B0604020202020204" pitchFamily="34" charset="0"/>
              </a:rPr>
              <a:t>点击输入标题</a:t>
            </a:r>
            <a:endParaRPr lang="zh-CN" altLang="en-US" b="1" dirty="0">
              <a:solidFill>
                <a:schemeClr val="tx1">
                  <a:lumMod val="65000"/>
                  <a:lumOff val="35000"/>
                </a:schemeClr>
              </a:solidFill>
              <a:latin typeface="微软雅黑" panose="020B0503020204020204" pitchFamily="34" charset="-122"/>
              <a:ea typeface="微软雅黑" panose="020B0503020204020204" pitchFamily="34" charset="-122"/>
              <a:cs typeface="Arial" panose="020B0604020202020204" pitchFamily="34" charset="0"/>
            </a:endParaRPr>
          </a:p>
        </p:txBody>
      </p:sp>
      <p:sp>
        <p:nvSpPr>
          <p:cNvPr id="92" name="矩形 47"/>
          <p:cNvSpPr>
            <a:spLocks noChangeArrowheads="1"/>
          </p:cNvSpPr>
          <p:nvPr/>
        </p:nvSpPr>
        <p:spPr bwMode="auto">
          <a:xfrm>
            <a:off x="7876723" y="4028558"/>
            <a:ext cx="2983316" cy="6251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1431" tIns="45716" rIns="91431" bIns="45716">
            <a:spAutoFit/>
          </a:bodyPr>
          <a:lstStyle>
            <a:lvl1pPr>
              <a:spcBef>
                <a:spcPct val="20000"/>
              </a:spcBef>
              <a:buFont typeface="Arial" charset="0"/>
              <a:buChar char="•"/>
              <a:defRPr sz="3200">
                <a:solidFill>
                  <a:schemeClr val="tx1"/>
                </a:solidFill>
                <a:latin typeface="微软雅黑" pitchFamily="34" charset="-122"/>
                <a:ea typeface="微软雅黑" pitchFamily="34" charset="-122"/>
                <a:sym typeface="Calibri" pitchFamily="34" charset="0"/>
              </a:defRPr>
            </a:lvl1pPr>
            <a:lvl2pPr marL="742950" indent="-285750">
              <a:spcBef>
                <a:spcPct val="20000"/>
              </a:spcBef>
              <a:buFont typeface="Arial" charset="0"/>
              <a:buChar char="–"/>
              <a:defRPr sz="2800">
                <a:solidFill>
                  <a:schemeClr val="tx1"/>
                </a:solidFill>
                <a:latin typeface="微软雅黑" pitchFamily="34" charset="-122"/>
                <a:ea typeface="微软雅黑" pitchFamily="34" charset="-122"/>
                <a:sym typeface="Calibri" pitchFamily="34" charset="0"/>
              </a:defRPr>
            </a:lvl2pPr>
            <a:lvl3pPr marL="1143000" indent="-228600">
              <a:spcBef>
                <a:spcPct val="20000"/>
              </a:spcBef>
              <a:buFont typeface="Arial" charset="0"/>
              <a:buChar char="•"/>
              <a:defRPr sz="2400">
                <a:solidFill>
                  <a:schemeClr val="tx1"/>
                </a:solidFill>
                <a:latin typeface="微软雅黑" pitchFamily="34" charset="-122"/>
                <a:ea typeface="微软雅黑" pitchFamily="34" charset="-122"/>
                <a:sym typeface="Calibri" pitchFamily="34" charset="0"/>
              </a:defRPr>
            </a:lvl3pPr>
            <a:lvl4pPr marL="1600200" indent="-228600">
              <a:spcBef>
                <a:spcPct val="20000"/>
              </a:spcBef>
              <a:buFont typeface="Arial" charset="0"/>
              <a:buChar char="–"/>
              <a:defRPr sz="2000">
                <a:solidFill>
                  <a:schemeClr val="tx1"/>
                </a:solidFill>
                <a:latin typeface="微软雅黑" pitchFamily="34" charset="-122"/>
                <a:ea typeface="微软雅黑" pitchFamily="34" charset="-122"/>
                <a:sym typeface="Calibri" pitchFamily="34" charset="0"/>
              </a:defRPr>
            </a:lvl4pPr>
            <a:lvl5pPr marL="2057400" indent="-228600">
              <a:spcBef>
                <a:spcPct val="20000"/>
              </a:spcBef>
              <a:buFont typeface="Arial" charset="0"/>
              <a:buChar char="»"/>
              <a:defRPr sz="2000">
                <a:solidFill>
                  <a:schemeClr val="tx1"/>
                </a:solidFill>
                <a:latin typeface="微软雅黑" pitchFamily="34" charset="-122"/>
                <a:ea typeface="微软雅黑" pitchFamily="34" charset="-122"/>
                <a:sym typeface="Calibri" pitchFamily="34" charset="0"/>
              </a:defRPr>
            </a:lvl5pPr>
            <a:lvl6pPr marL="2514600" indent="-228600" eaLnBrk="0" fontAlgn="base" hangingPunct="0">
              <a:spcBef>
                <a:spcPct val="20000"/>
              </a:spcBef>
              <a:spcAft>
                <a:spcPct val="0"/>
              </a:spcAft>
              <a:buFont typeface="Arial" charset="0"/>
              <a:buChar char="»"/>
              <a:defRPr sz="2000">
                <a:solidFill>
                  <a:schemeClr val="tx1"/>
                </a:solidFill>
                <a:latin typeface="微软雅黑" pitchFamily="34" charset="-122"/>
                <a:ea typeface="微软雅黑" pitchFamily="34" charset="-122"/>
                <a:sym typeface="Calibri" pitchFamily="34" charset="0"/>
              </a:defRPr>
            </a:lvl6pPr>
            <a:lvl7pPr marL="2971800" indent="-228600" eaLnBrk="0" fontAlgn="base" hangingPunct="0">
              <a:spcBef>
                <a:spcPct val="20000"/>
              </a:spcBef>
              <a:spcAft>
                <a:spcPct val="0"/>
              </a:spcAft>
              <a:buFont typeface="Arial" charset="0"/>
              <a:buChar char="»"/>
              <a:defRPr sz="2000">
                <a:solidFill>
                  <a:schemeClr val="tx1"/>
                </a:solidFill>
                <a:latin typeface="微软雅黑" pitchFamily="34" charset="-122"/>
                <a:ea typeface="微软雅黑" pitchFamily="34" charset="-122"/>
                <a:sym typeface="Calibri" pitchFamily="34" charset="0"/>
              </a:defRPr>
            </a:lvl7pPr>
            <a:lvl8pPr marL="3429000" indent="-228600" eaLnBrk="0" fontAlgn="base" hangingPunct="0">
              <a:spcBef>
                <a:spcPct val="20000"/>
              </a:spcBef>
              <a:spcAft>
                <a:spcPct val="0"/>
              </a:spcAft>
              <a:buFont typeface="Arial" charset="0"/>
              <a:buChar char="»"/>
              <a:defRPr sz="2000">
                <a:solidFill>
                  <a:schemeClr val="tx1"/>
                </a:solidFill>
                <a:latin typeface="微软雅黑" pitchFamily="34" charset="-122"/>
                <a:ea typeface="微软雅黑" pitchFamily="34" charset="-122"/>
                <a:sym typeface="Calibri" pitchFamily="34" charset="0"/>
              </a:defRPr>
            </a:lvl8pPr>
            <a:lvl9pPr marL="3886200" indent="-228600" eaLnBrk="0" fontAlgn="base" hangingPunct="0">
              <a:spcBef>
                <a:spcPct val="20000"/>
              </a:spcBef>
              <a:spcAft>
                <a:spcPct val="0"/>
              </a:spcAft>
              <a:buFont typeface="Arial" charset="0"/>
              <a:buChar char="»"/>
              <a:defRPr sz="2000">
                <a:solidFill>
                  <a:schemeClr val="tx1"/>
                </a:solidFill>
                <a:latin typeface="微软雅黑" pitchFamily="34" charset="-122"/>
                <a:ea typeface="微软雅黑" pitchFamily="34" charset="-122"/>
                <a:sym typeface="Calibri" pitchFamily="34" charset="0"/>
              </a:defRPr>
            </a:lvl9pPr>
          </a:lstStyle>
          <a:p>
            <a:pPr>
              <a:lnSpc>
                <a:spcPct val="130000"/>
              </a:lnSpc>
              <a:spcBef>
                <a:spcPct val="0"/>
              </a:spcBef>
              <a:buNone/>
            </a:pPr>
            <a:r>
              <a:rPr lang="zh-CN" altLang="en-US" sz="1400" dirty="0">
                <a:solidFill>
                  <a:schemeClr val="tx1">
                    <a:lumMod val="65000"/>
                    <a:lumOff val="35000"/>
                  </a:schemeClr>
                </a:solidFill>
                <a:sym typeface="微软雅黑" pitchFamily="34" charset="-122"/>
              </a:rPr>
              <a:t>在此录入上述图表的描述说明，在此录入上述图表的描述</a:t>
            </a:r>
            <a:r>
              <a:rPr lang="zh-CN" altLang="en-US" sz="1400" dirty="0" smtClean="0">
                <a:solidFill>
                  <a:schemeClr val="tx1">
                    <a:lumMod val="65000"/>
                    <a:lumOff val="35000"/>
                  </a:schemeClr>
                </a:solidFill>
                <a:sym typeface="微软雅黑" pitchFamily="34" charset="-122"/>
              </a:rPr>
              <a:t>说明。</a:t>
            </a:r>
            <a:endParaRPr lang="zh-CN" altLang="en-US" sz="1400" dirty="0">
              <a:solidFill>
                <a:schemeClr val="tx1">
                  <a:lumMod val="65000"/>
                  <a:lumOff val="35000"/>
                </a:schemeClr>
              </a:solidFill>
              <a:sym typeface="微软雅黑" pitchFamily="34" charset="-122"/>
            </a:endParaRPr>
          </a:p>
        </p:txBody>
      </p:sp>
      <p:sp>
        <p:nvSpPr>
          <p:cNvPr id="93" name="矩形 92"/>
          <p:cNvSpPr/>
          <p:nvPr/>
        </p:nvSpPr>
        <p:spPr>
          <a:xfrm>
            <a:off x="7876723" y="5018493"/>
            <a:ext cx="1569642" cy="369324"/>
          </a:xfrm>
          <a:prstGeom prst="rect">
            <a:avLst/>
          </a:prstGeom>
        </p:spPr>
        <p:txBody>
          <a:bodyPr wrap="none" lIns="91431" tIns="45716" rIns="91431" bIns="45716">
            <a:spAutoFit/>
          </a:bodyPr>
          <a:lstStyle/>
          <a:p>
            <a:pPr>
              <a:spcBef>
                <a:spcPct val="0"/>
              </a:spcBef>
              <a:buFont typeface="Arial" charset="0"/>
              <a:buNone/>
            </a:pPr>
            <a:r>
              <a:rPr lang="zh-CN" altLang="en-US" b="1" dirty="0" smtClean="0">
                <a:solidFill>
                  <a:schemeClr val="tx1">
                    <a:lumMod val="65000"/>
                    <a:lumOff val="35000"/>
                  </a:schemeClr>
                </a:solidFill>
                <a:latin typeface="微软雅黑" panose="020B0503020204020204" pitchFamily="34" charset="-122"/>
                <a:ea typeface="微软雅黑" panose="020B0503020204020204" pitchFamily="34" charset="-122"/>
                <a:cs typeface="Arial" panose="020B0604020202020204" pitchFamily="34" charset="0"/>
              </a:rPr>
              <a:t>点击输入标题</a:t>
            </a:r>
            <a:endParaRPr lang="zh-CN" altLang="en-US" b="1" dirty="0">
              <a:solidFill>
                <a:schemeClr val="tx1">
                  <a:lumMod val="65000"/>
                  <a:lumOff val="35000"/>
                </a:schemeClr>
              </a:solidFill>
              <a:latin typeface="微软雅黑" panose="020B0503020204020204" pitchFamily="34" charset="-122"/>
              <a:ea typeface="微软雅黑" panose="020B0503020204020204" pitchFamily="34" charset="-122"/>
              <a:cs typeface="Arial" panose="020B0604020202020204" pitchFamily="34" charset="0"/>
            </a:endParaRPr>
          </a:p>
        </p:txBody>
      </p:sp>
      <p:sp>
        <p:nvSpPr>
          <p:cNvPr id="94" name="矩形 47"/>
          <p:cNvSpPr>
            <a:spLocks noChangeArrowheads="1"/>
          </p:cNvSpPr>
          <p:nvPr/>
        </p:nvSpPr>
        <p:spPr bwMode="auto">
          <a:xfrm>
            <a:off x="7876723" y="5368691"/>
            <a:ext cx="2983316" cy="6251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1431" tIns="45716" rIns="91431" bIns="45716">
            <a:spAutoFit/>
          </a:bodyPr>
          <a:lstStyle>
            <a:lvl1pPr>
              <a:spcBef>
                <a:spcPct val="20000"/>
              </a:spcBef>
              <a:buFont typeface="Arial" charset="0"/>
              <a:buChar char="•"/>
              <a:defRPr sz="3200">
                <a:solidFill>
                  <a:schemeClr val="tx1"/>
                </a:solidFill>
                <a:latin typeface="微软雅黑" pitchFamily="34" charset="-122"/>
                <a:ea typeface="微软雅黑" pitchFamily="34" charset="-122"/>
                <a:sym typeface="Calibri" pitchFamily="34" charset="0"/>
              </a:defRPr>
            </a:lvl1pPr>
            <a:lvl2pPr marL="742950" indent="-285750">
              <a:spcBef>
                <a:spcPct val="20000"/>
              </a:spcBef>
              <a:buFont typeface="Arial" charset="0"/>
              <a:buChar char="–"/>
              <a:defRPr sz="2800">
                <a:solidFill>
                  <a:schemeClr val="tx1"/>
                </a:solidFill>
                <a:latin typeface="微软雅黑" pitchFamily="34" charset="-122"/>
                <a:ea typeface="微软雅黑" pitchFamily="34" charset="-122"/>
                <a:sym typeface="Calibri" pitchFamily="34" charset="0"/>
              </a:defRPr>
            </a:lvl2pPr>
            <a:lvl3pPr marL="1143000" indent="-228600">
              <a:spcBef>
                <a:spcPct val="20000"/>
              </a:spcBef>
              <a:buFont typeface="Arial" charset="0"/>
              <a:buChar char="•"/>
              <a:defRPr sz="2400">
                <a:solidFill>
                  <a:schemeClr val="tx1"/>
                </a:solidFill>
                <a:latin typeface="微软雅黑" pitchFamily="34" charset="-122"/>
                <a:ea typeface="微软雅黑" pitchFamily="34" charset="-122"/>
                <a:sym typeface="Calibri" pitchFamily="34" charset="0"/>
              </a:defRPr>
            </a:lvl3pPr>
            <a:lvl4pPr marL="1600200" indent="-228600">
              <a:spcBef>
                <a:spcPct val="20000"/>
              </a:spcBef>
              <a:buFont typeface="Arial" charset="0"/>
              <a:buChar char="–"/>
              <a:defRPr sz="2000">
                <a:solidFill>
                  <a:schemeClr val="tx1"/>
                </a:solidFill>
                <a:latin typeface="微软雅黑" pitchFamily="34" charset="-122"/>
                <a:ea typeface="微软雅黑" pitchFamily="34" charset="-122"/>
                <a:sym typeface="Calibri" pitchFamily="34" charset="0"/>
              </a:defRPr>
            </a:lvl4pPr>
            <a:lvl5pPr marL="2057400" indent="-228600">
              <a:spcBef>
                <a:spcPct val="20000"/>
              </a:spcBef>
              <a:buFont typeface="Arial" charset="0"/>
              <a:buChar char="»"/>
              <a:defRPr sz="2000">
                <a:solidFill>
                  <a:schemeClr val="tx1"/>
                </a:solidFill>
                <a:latin typeface="微软雅黑" pitchFamily="34" charset="-122"/>
                <a:ea typeface="微软雅黑" pitchFamily="34" charset="-122"/>
                <a:sym typeface="Calibri" pitchFamily="34" charset="0"/>
              </a:defRPr>
            </a:lvl5pPr>
            <a:lvl6pPr marL="2514600" indent="-228600" eaLnBrk="0" fontAlgn="base" hangingPunct="0">
              <a:spcBef>
                <a:spcPct val="20000"/>
              </a:spcBef>
              <a:spcAft>
                <a:spcPct val="0"/>
              </a:spcAft>
              <a:buFont typeface="Arial" charset="0"/>
              <a:buChar char="»"/>
              <a:defRPr sz="2000">
                <a:solidFill>
                  <a:schemeClr val="tx1"/>
                </a:solidFill>
                <a:latin typeface="微软雅黑" pitchFamily="34" charset="-122"/>
                <a:ea typeface="微软雅黑" pitchFamily="34" charset="-122"/>
                <a:sym typeface="Calibri" pitchFamily="34" charset="0"/>
              </a:defRPr>
            </a:lvl6pPr>
            <a:lvl7pPr marL="2971800" indent="-228600" eaLnBrk="0" fontAlgn="base" hangingPunct="0">
              <a:spcBef>
                <a:spcPct val="20000"/>
              </a:spcBef>
              <a:spcAft>
                <a:spcPct val="0"/>
              </a:spcAft>
              <a:buFont typeface="Arial" charset="0"/>
              <a:buChar char="»"/>
              <a:defRPr sz="2000">
                <a:solidFill>
                  <a:schemeClr val="tx1"/>
                </a:solidFill>
                <a:latin typeface="微软雅黑" pitchFamily="34" charset="-122"/>
                <a:ea typeface="微软雅黑" pitchFamily="34" charset="-122"/>
                <a:sym typeface="Calibri" pitchFamily="34" charset="0"/>
              </a:defRPr>
            </a:lvl7pPr>
            <a:lvl8pPr marL="3429000" indent="-228600" eaLnBrk="0" fontAlgn="base" hangingPunct="0">
              <a:spcBef>
                <a:spcPct val="20000"/>
              </a:spcBef>
              <a:spcAft>
                <a:spcPct val="0"/>
              </a:spcAft>
              <a:buFont typeface="Arial" charset="0"/>
              <a:buChar char="»"/>
              <a:defRPr sz="2000">
                <a:solidFill>
                  <a:schemeClr val="tx1"/>
                </a:solidFill>
                <a:latin typeface="微软雅黑" pitchFamily="34" charset="-122"/>
                <a:ea typeface="微软雅黑" pitchFamily="34" charset="-122"/>
                <a:sym typeface="Calibri" pitchFamily="34" charset="0"/>
              </a:defRPr>
            </a:lvl8pPr>
            <a:lvl9pPr marL="3886200" indent="-228600" eaLnBrk="0" fontAlgn="base" hangingPunct="0">
              <a:spcBef>
                <a:spcPct val="20000"/>
              </a:spcBef>
              <a:spcAft>
                <a:spcPct val="0"/>
              </a:spcAft>
              <a:buFont typeface="Arial" charset="0"/>
              <a:buChar char="»"/>
              <a:defRPr sz="2000">
                <a:solidFill>
                  <a:schemeClr val="tx1"/>
                </a:solidFill>
                <a:latin typeface="微软雅黑" pitchFamily="34" charset="-122"/>
                <a:ea typeface="微软雅黑" pitchFamily="34" charset="-122"/>
                <a:sym typeface="Calibri" pitchFamily="34" charset="0"/>
              </a:defRPr>
            </a:lvl9pPr>
          </a:lstStyle>
          <a:p>
            <a:pPr>
              <a:lnSpc>
                <a:spcPct val="130000"/>
              </a:lnSpc>
              <a:spcBef>
                <a:spcPct val="0"/>
              </a:spcBef>
              <a:buNone/>
            </a:pPr>
            <a:r>
              <a:rPr lang="zh-CN" altLang="en-US" sz="1400" dirty="0">
                <a:solidFill>
                  <a:schemeClr val="tx1">
                    <a:lumMod val="65000"/>
                    <a:lumOff val="35000"/>
                  </a:schemeClr>
                </a:solidFill>
                <a:sym typeface="微软雅黑" pitchFamily="34" charset="-122"/>
              </a:rPr>
              <a:t>在此录入上述图表的描述说明，在此录入上述图表</a:t>
            </a:r>
            <a:r>
              <a:rPr lang="zh-CN" altLang="en-US" sz="1400" dirty="0" smtClean="0">
                <a:solidFill>
                  <a:schemeClr val="tx1">
                    <a:lumMod val="65000"/>
                    <a:lumOff val="35000"/>
                  </a:schemeClr>
                </a:solidFill>
                <a:sym typeface="微软雅黑" pitchFamily="34" charset="-122"/>
              </a:rPr>
              <a:t>的</a:t>
            </a:r>
            <a:r>
              <a:rPr lang="zh-CN" altLang="en-US" sz="1400" dirty="0">
                <a:solidFill>
                  <a:schemeClr val="tx1">
                    <a:lumMod val="65000"/>
                    <a:lumOff val="35000"/>
                  </a:schemeClr>
                </a:solidFill>
                <a:sym typeface="微软雅黑" pitchFamily="34" charset="-122"/>
              </a:rPr>
              <a:t>综合</a:t>
            </a:r>
            <a:r>
              <a:rPr lang="zh-CN" altLang="en-US" sz="1400" dirty="0" smtClean="0">
                <a:solidFill>
                  <a:schemeClr val="tx1">
                    <a:lumMod val="65000"/>
                    <a:lumOff val="35000"/>
                  </a:schemeClr>
                </a:solidFill>
                <a:sym typeface="微软雅黑" pitchFamily="34" charset="-122"/>
              </a:rPr>
              <a:t>描述说明。</a:t>
            </a:r>
            <a:endParaRPr lang="zh-CN" altLang="en-US" sz="1400" dirty="0">
              <a:solidFill>
                <a:schemeClr val="tx1">
                  <a:lumMod val="65000"/>
                  <a:lumOff val="35000"/>
                </a:schemeClr>
              </a:solidFill>
              <a:sym typeface="微软雅黑" pitchFamily="34" charset="-122"/>
            </a:endParaRPr>
          </a:p>
        </p:txBody>
      </p:sp>
      <p:sp>
        <p:nvSpPr>
          <p:cNvPr id="95" name="文本框 32"/>
          <p:cNvSpPr txBox="1"/>
          <p:nvPr/>
        </p:nvSpPr>
        <p:spPr>
          <a:xfrm>
            <a:off x="3907627" y="1225578"/>
            <a:ext cx="938059" cy="54366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91431" tIns="45716" rIns="91431" bIns="45716">
            <a:spAutoFit/>
          </a:bodyPr>
          <a:lstStyle>
            <a:defPPr>
              <a:defRPr lang="zh-CN"/>
            </a:defPPr>
            <a:lvl1pPr>
              <a:spcBef>
                <a:spcPct val="0"/>
              </a:spcBef>
              <a:buFont typeface="Arial" charset="0"/>
              <a:buNone/>
              <a:defRPr sz="2933" b="1">
                <a:solidFill>
                  <a:schemeClr val="tx1">
                    <a:lumMod val="75000"/>
                    <a:lumOff val="25000"/>
                  </a:schemeClr>
                </a:solidFill>
                <a:latin typeface="Arial" panose="020B0604020202020204" pitchFamily="34" charset="0"/>
                <a:ea typeface="微软雅黑" pitchFamily="34" charset="-122"/>
                <a:cs typeface="Arial" panose="020B0604020202020204" pitchFamily="34" charset="0"/>
              </a:defRPr>
            </a:lvl1pPr>
            <a:lvl2pPr marL="742950" indent="-285750">
              <a:spcBef>
                <a:spcPct val="20000"/>
              </a:spcBef>
              <a:buFont typeface="Arial" charset="0"/>
              <a:buChar char="–"/>
              <a:defRPr sz="2800">
                <a:latin typeface="微软雅黑" pitchFamily="34" charset="-122"/>
                <a:ea typeface="微软雅黑" pitchFamily="34" charset="-122"/>
              </a:defRPr>
            </a:lvl2pPr>
            <a:lvl3pPr marL="1143000" indent="-228600">
              <a:spcBef>
                <a:spcPct val="20000"/>
              </a:spcBef>
              <a:buFont typeface="Arial" charset="0"/>
              <a:buChar char="•"/>
              <a:defRPr sz="2400">
                <a:latin typeface="微软雅黑" pitchFamily="34" charset="-122"/>
                <a:ea typeface="微软雅黑" pitchFamily="34" charset="-122"/>
              </a:defRPr>
            </a:lvl3pPr>
            <a:lvl4pPr marL="1600200" indent="-228600">
              <a:spcBef>
                <a:spcPct val="20000"/>
              </a:spcBef>
              <a:buFont typeface="Arial" charset="0"/>
              <a:buChar char="–"/>
              <a:defRPr sz="2000">
                <a:latin typeface="微软雅黑" pitchFamily="34" charset="-122"/>
                <a:ea typeface="微软雅黑" pitchFamily="34" charset="-122"/>
              </a:defRPr>
            </a:lvl4pPr>
            <a:lvl5pPr marL="2057400" indent="-228600">
              <a:spcBef>
                <a:spcPct val="20000"/>
              </a:spcBef>
              <a:buFont typeface="Arial" charset="0"/>
              <a:buChar char="»"/>
              <a:defRPr sz="2000">
                <a:latin typeface="微软雅黑" pitchFamily="34" charset="-122"/>
                <a:ea typeface="微软雅黑" pitchFamily="34" charset="-122"/>
              </a:defRPr>
            </a:lvl5pPr>
            <a:lvl6pPr marL="2514600" indent="-228600" eaLnBrk="0" fontAlgn="base" hangingPunct="0">
              <a:spcBef>
                <a:spcPct val="20000"/>
              </a:spcBef>
              <a:spcAft>
                <a:spcPct val="0"/>
              </a:spcAft>
              <a:buFont typeface="Arial" charset="0"/>
              <a:buChar char="»"/>
              <a:defRPr sz="2000">
                <a:latin typeface="微软雅黑" pitchFamily="34" charset="-122"/>
                <a:ea typeface="微软雅黑" pitchFamily="34" charset="-122"/>
              </a:defRPr>
            </a:lvl6pPr>
            <a:lvl7pPr marL="2971800" indent="-228600" eaLnBrk="0" fontAlgn="base" hangingPunct="0">
              <a:spcBef>
                <a:spcPct val="20000"/>
              </a:spcBef>
              <a:spcAft>
                <a:spcPct val="0"/>
              </a:spcAft>
              <a:buFont typeface="Arial" charset="0"/>
              <a:buChar char="»"/>
              <a:defRPr sz="2000">
                <a:latin typeface="微软雅黑" pitchFamily="34" charset="-122"/>
                <a:ea typeface="微软雅黑" pitchFamily="34" charset="-122"/>
              </a:defRPr>
            </a:lvl7pPr>
            <a:lvl8pPr marL="3429000" indent="-228600" eaLnBrk="0" fontAlgn="base" hangingPunct="0">
              <a:spcBef>
                <a:spcPct val="20000"/>
              </a:spcBef>
              <a:spcAft>
                <a:spcPct val="0"/>
              </a:spcAft>
              <a:buFont typeface="Arial" charset="0"/>
              <a:buChar char="»"/>
              <a:defRPr sz="2000">
                <a:latin typeface="微软雅黑" pitchFamily="34" charset="-122"/>
                <a:ea typeface="微软雅黑" pitchFamily="34" charset="-122"/>
              </a:defRPr>
            </a:lvl8pPr>
            <a:lvl9pPr marL="3886200" indent="-228600" eaLnBrk="0" fontAlgn="base" hangingPunct="0">
              <a:spcBef>
                <a:spcPct val="20000"/>
              </a:spcBef>
              <a:spcAft>
                <a:spcPct val="0"/>
              </a:spcAft>
              <a:buFont typeface="Arial" charset="0"/>
              <a:buChar char="»"/>
              <a:defRPr sz="2000">
                <a:latin typeface="微软雅黑" pitchFamily="34" charset="-122"/>
                <a:ea typeface="微软雅黑" pitchFamily="34" charset="-122"/>
              </a:defRPr>
            </a:lvl9pPr>
          </a:lstStyle>
          <a:p>
            <a:r>
              <a:rPr lang="zh-CN" altLang="en-US" dirty="0">
                <a:solidFill>
                  <a:schemeClr val="tx1">
                    <a:lumMod val="65000"/>
                    <a:lumOff val="35000"/>
                  </a:schemeClr>
                </a:solidFill>
              </a:rPr>
              <a:t>文字</a:t>
            </a:r>
          </a:p>
        </p:txBody>
      </p:sp>
      <p:sp>
        <p:nvSpPr>
          <p:cNvPr id="46" name="六边形 45"/>
          <p:cNvSpPr/>
          <p:nvPr/>
        </p:nvSpPr>
        <p:spPr>
          <a:xfrm>
            <a:off x="241896" y="125398"/>
            <a:ext cx="481345" cy="414953"/>
          </a:xfrm>
          <a:prstGeom prst="hexagon">
            <a:avLst/>
          </a:prstGeom>
          <a:solidFill>
            <a:schemeClr val="accent2"/>
          </a:solidFill>
          <a:ln>
            <a:solidFill>
              <a:schemeClr val="accent2"/>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47" name="六边形 46"/>
          <p:cNvSpPr/>
          <p:nvPr/>
        </p:nvSpPr>
        <p:spPr>
          <a:xfrm>
            <a:off x="624979" y="392472"/>
            <a:ext cx="261790" cy="225682"/>
          </a:xfrm>
          <a:prstGeom prst="hexagon">
            <a:avLst/>
          </a:prstGeom>
          <a:solidFill>
            <a:schemeClr val="accent2"/>
          </a:solidFill>
          <a:ln w="12700">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48" name="KSO_Shape"/>
          <p:cNvSpPr>
            <a:spLocks/>
          </p:cNvSpPr>
          <p:nvPr/>
        </p:nvSpPr>
        <p:spPr bwMode="auto">
          <a:xfrm>
            <a:off x="347124" y="213500"/>
            <a:ext cx="277855" cy="275077"/>
          </a:xfrm>
          <a:custGeom>
            <a:avLst/>
            <a:gdLst>
              <a:gd name="T0" fmla="*/ 615878 w 2390775"/>
              <a:gd name="T1" fmla="*/ 1467970 h 2365376"/>
              <a:gd name="T2" fmla="*/ 587250 w 2390775"/>
              <a:gd name="T3" fmla="*/ 1401697 h 2365376"/>
              <a:gd name="T4" fmla="*/ 1282649 w 2390775"/>
              <a:gd name="T5" fmla="*/ 1393474 h 2365376"/>
              <a:gd name="T6" fmla="*/ 1180915 w 2390775"/>
              <a:gd name="T7" fmla="*/ 1446870 h 2365376"/>
              <a:gd name="T8" fmla="*/ 1210073 w 2390775"/>
              <a:gd name="T9" fmla="*/ 1382167 h 2365376"/>
              <a:gd name="T10" fmla="*/ 653657 w 2390775"/>
              <a:gd name="T11" fmla="*/ 1314699 h 2365376"/>
              <a:gd name="T12" fmla="*/ 646041 w 2390775"/>
              <a:gd name="T13" fmla="*/ 1180275 h 2365376"/>
              <a:gd name="T14" fmla="*/ 589870 w 2390775"/>
              <a:gd name="T15" fmla="*/ 1105327 h 2365376"/>
              <a:gd name="T16" fmla="*/ 599516 w 2390775"/>
              <a:gd name="T17" fmla="*/ 1141280 h 2365376"/>
              <a:gd name="T18" fmla="*/ 579914 w 2390775"/>
              <a:gd name="T19" fmla="*/ 1158779 h 2365376"/>
              <a:gd name="T20" fmla="*/ 541333 w 2390775"/>
              <a:gd name="T21" fmla="*/ 1105965 h 2365376"/>
              <a:gd name="T22" fmla="*/ 1137260 w 2390775"/>
              <a:gd name="T23" fmla="*/ 1009231 h 2365376"/>
              <a:gd name="T24" fmla="*/ 1143562 w 2390775"/>
              <a:gd name="T25" fmla="*/ 1026145 h 2365376"/>
              <a:gd name="T26" fmla="*/ 1096615 w 2390775"/>
              <a:gd name="T27" fmla="*/ 1069549 h 2365376"/>
              <a:gd name="T28" fmla="*/ 1102602 w 2390775"/>
              <a:gd name="T29" fmla="*/ 1001572 h 2365376"/>
              <a:gd name="T30" fmla="*/ 972739 w 2390775"/>
              <a:gd name="T31" fmla="*/ 835988 h 2365376"/>
              <a:gd name="T32" fmla="*/ 989500 w 2390775"/>
              <a:gd name="T33" fmla="*/ 1138672 h 2365376"/>
              <a:gd name="T34" fmla="*/ 639427 w 2390775"/>
              <a:gd name="T35" fmla="*/ 1423644 h 2365376"/>
              <a:gd name="T36" fmla="*/ 599898 w 2390775"/>
              <a:gd name="T37" fmla="*/ 1003302 h 2365376"/>
              <a:gd name="T38" fmla="*/ 529694 w 2390775"/>
              <a:gd name="T39" fmla="*/ 1090596 h 2365376"/>
              <a:gd name="T40" fmla="*/ 602428 w 2390775"/>
              <a:gd name="T41" fmla="*/ 868249 h 2365376"/>
              <a:gd name="T42" fmla="*/ 861740 w 2390775"/>
              <a:gd name="T43" fmla="*/ 924231 h 2365376"/>
              <a:gd name="T44" fmla="*/ 755609 w 2390775"/>
              <a:gd name="T45" fmla="*/ 542052 h 2365376"/>
              <a:gd name="T46" fmla="*/ 929665 w 2390775"/>
              <a:gd name="T47" fmla="*/ 525915 h 2365376"/>
              <a:gd name="T48" fmla="*/ 909019 w 2390775"/>
              <a:gd name="T49" fmla="*/ 571798 h 2365376"/>
              <a:gd name="T50" fmla="*/ 936652 w 2390775"/>
              <a:gd name="T51" fmla="*/ 586353 h 2365376"/>
              <a:gd name="T52" fmla="*/ 928394 w 2390775"/>
              <a:gd name="T53" fmla="*/ 688879 h 2365376"/>
              <a:gd name="T54" fmla="*/ 840414 w 2390775"/>
              <a:gd name="T55" fmla="*/ 772101 h 2365376"/>
              <a:gd name="T56" fmla="*/ 742269 w 2390775"/>
              <a:gd name="T57" fmla="*/ 675588 h 2365376"/>
              <a:gd name="T58" fmla="*/ 738139 w 2390775"/>
              <a:gd name="T59" fmla="*/ 608504 h 2365376"/>
              <a:gd name="T60" fmla="*/ 761643 w 2390775"/>
              <a:gd name="T61" fmla="*/ 510093 h 2365376"/>
              <a:gd name="T62" fmla="*/ 617010 w 2390775"/>
              <a:gd name="T63" fmla="*/ 449064 h 2365376"/>
              <a:gd name="T64" fmla="*/ 350272 w 2390775"/>
              <a:gd name="T65" fmla="*/ 638327 h 2365376"/>
              <a:gd name="T66" fmla="*/ 215163 w 2390775"/>
              <a:gd name="T67" fmla="*/ 939947 h 2365376"/>
              <a:gd name="T68" fmla="*/ 256613 w 2390775"/>
              <a:gd name="T69" fmla="*/ 1277331 h 2365376"/>
              <a:gd name="T70" fmla="*/ 458486 w 2390775"/>
              <a:gd name="T71" fmla="*/ 1534008 h 2365376"/>
              <a:gd name="T72" fmla="*/ 767308 w 2390775"/>
              <a:gd name="T73" fmla="*/ 1655225 h 2365376"/>
              <a:gd name="T74" fmla="*/ 1101127 w 2390775"/>
              <a:gd name="T75" fmla="*/ 1596674 h 2365376"/>
              <a:gd name="T76" fmla="*/ 1347614 w 2390775"/>
              <a:gd name="T77" fmla="*/ 1383040 h 2365376"/>
              <a:gd name="T78" fmla="*/ 1453614 w 2390775"/>
              <a:gd name="T79" fmla="*/ 1066861 h 2365376"/>
              <a:gd name="T80" fmla="*/ 1378939 w 2390775"/>
              <a:gd name="T81" fmla="*/ 738024 h 2365376"/>
              <a:gd name="T82" fmla="*/ 1153652 w 2390775"/>
              <a:gd name="T83" fmla="*/ 501602 h 2365376"/>
              <a:gd name="T84" fmla="*/ 831224 w 2390775"/>
              <a:gd name="T85" fmla="*/ 411085 h 2365376"/>
              <a:gd name="T86" fmla="*/ 989432 w 2390775"/>
              <a:gd name="T87" fmla="*/ 315187 h 2365376"/>
              <a:gd name="T88" fmla="*/ 1471649 w 2390775"/>
              <a:gd name="T89" fmla="*/ 671876 h 2365376"/>
              <a:gd name="T90" fmla="*/ 1554866 w 2390775"/>
              <a:gd name="T91" fmla="*/ 1171938 h 2365376"/>
              <a:gd name="T92" fmla="*/ 1239716 w 2390775"/>
              <a:gd name="T93" fmla="*/ 1647313 h 2365376"/>
              <a:gd name="T94" fmla="*/ 646121 w 2390775"/>
              <a:gd name="T95" fmla="*/ 1748275 h 2365376"/>
              <a:gd name="T96" fmla="*/ 110112 w 2390775"/>
              <a:gd name="T97" fmla="*/ 1186813 h 2365376"/>
              <a:gd name="T98" fmla="*/ 251551 w 2390775"/>
              <a:gd name="T99" fmla="*/ 580725 h 2365376"/>
              <a:gd name="T100" fmla="*/ 1549044 w 2390775"/>
              <a:gd name="T101" fmla="*/ 160116 h 2365376"/>
              <a:gd name="T102" fmla="*/ 1461002 w 2390775"/>
              <a:gd name="T103" fmla="*/ 284475 h 2365376"/>
              <a:gd name="T104" fmla="*/ 1550307 w 2390775"/>
              <a:gd name="T105" fmla="*/ 426554 h 2365376"/>
              <a:gd name="T106" fmla="*/ 1719764 w 2390775"/>
              <a:gd name="T107" fmla="*/ 380038 h 2365376"/>
              <a:gd name="T108" fmla="*/ 1735543 w 2390775"/>
              <a:gd name="T109" fmla="*/ 232579 h 2365376"/>
              <a:gd name="T110" fmla="*/ 1705909 w 2390775"/>
              <a:gd name="T111" fmla="*/ 94508 h 2365376"/>
              <a:gd name="T112" fmla="*/ 1774050 w 2390775"/>
              <a:gd name="T113" fmla="*/ 148403 h 2365376"/>
              <a:gd name="T114" fmla="*/ 1781614 w 2390775"/>
              <a:gd name="T115" fmla="*/ 428769 h 2365376"/>
              <a:gd name="T116" fmla="*/ 1600166 w 2390775"/>
              <a:gd name="T117" fmla="*/ 516104 h 2365376"/>
              <a:gd name="T118" fmla="*/ 1452167 w 2390775"/>
              <a:gd name="T119" fmla="*/ 455349 h 2365376"/>
              <a:gd name="T120" fmla="*/ 1310478 w 2390775"/>
              <a:gd name="T121" fmla="*/ 259477 h 2365376"/>
              <a:gd name="T122" fmla="*/ 1562614 w 2390775"/>
              <a:gd name="T123" fmla="*/ 74046 h 236537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60000 65536"/>
              <a:gd name="T172" fmla="*/ 0 60000 65536"/>
              <a:gd name="T173" fmla="*/ 0 60000 65536"/>
              <a:gd name="T174" fmla="*/ 0 60000 65536"/>
              <a:gd name="T175" fmla="*/ 0 60000 65536"/>
              <a:gd name="T176" fmla="*/ 0 60000 65536"/>
              <a:gd name="T177" fmla="*/ 0 60000 65536"/>
              <a:gd name="T178" fmla="*/ 0 60000 65536"/>
              <a:gd name="T179" fmla="*/ 0 60000 65536"/>
              <a:gd name="T180" fmla="*/ 0 60000 65536"/>
              <a:gd name="T181" fmla="*/ 0 60000 65536"/>
              <a:gd name="T182" fmla="*/ 0 60000 65536"/>
              <a:gd name="T183" fmla="*/ 0 60000 65536"/>
              <a:gd name="T184" fmla="*/ 0 60000 65536"/>
              <a:gd name="T185" fmla="*/ 0 60000 65536"/>
            </a:gdLst>
            <a:ahLst/>
            <a:cxnLst>
              <a:cxn ang="T124">
                <a:pos x="T0" y="T1"/>
              </a:cxn>
              <a:cxn ang="T125">
                <a:pos x="T2" y="T3"/>
              </a:cxn>
              <a:cxn ang="T126">
                <a:pos x="T4" y="T5"/>
              </a:cxn>
              <a:cxn ang="T127">
                <a:pos x="T6" y="T7"/>
              </a:cxn>
              <a:cxn ang="T128">
                <a:pos x="T8" y="T9"/>
              </a:cxn>
              <a:cxn ang="T129">
                <a:pos x="T10" y="T11"/>
              </a:cxn>
              <a:cxn ang="T130">
                <a:pos x="T12" y="T13"/>
              </a:cxn>
              <a:cxn ang="T131">
                <a:pos x="T14" y="T15"/>
              </a:cxn>
              <a:cxn ang="T132">
                <a:pos x="T16" y="T17"/>
              </a:cxn>
              <a:cxn ang="T133">
                <a:pos x="T18" y="T19"/>
              </a:cxn>
              <a:cxn ang="T134">
                <a:pos x="T20" y="T21"/>
              </a:cxn>
              <a:cxn ang="T135">
                <a:pos x="T22" y="T23"/>
              </a:cxn>
              <a:cxn ang="T136">
                <a:pos x="T24" y="T25"/>
              </a:cxn>
              <a:cxn ang="T137">
                <a:pos x="T26" y="T27"/>
              </a:cxn>
              <a:cxn ang="T138">
                <a:pos x="T28" y="T29"/>
              </a:cxn>
              <a:cxn ang="T139">
                <a:pos x="T30" y="T31"/>
              </a:cxn>
              <a:cxn ang="T140">
                <a:pos x="T32" y="T33"/>
              </a:cxn>
              <a:cxn ang="T141">
                <a:pos x="T34" y="T35"/>
              </a:cxn>
              <a:cxn ang="T142">
                <a:pos x="T36" y="T37"/>
              </a:cxn>
              <a:cxn ang="T143">
                <a:pos x="T38" y="T39"/>
              </a:cxn>
              <a:cxn ang="T144">
                <a:pos x="T40" y="T41"/>
              </a:cxn>
              <a:cxn ang="T145">
                <a:pos x="T42" y="T43"/>
              </a:cxn>
              <a:cxn ang="T146">
                <a:pos x="T44" y="T45"/>
              </a:cxn>
              <a:cxn ang="T147">
                <a:pos x="T46" y="T47"/>
              </a:cxn>
              <a:cxn ang="T148">
                <a:pos x="T48" y="T49"/>
              </a:cxn>
              <a:cxn ang="T149">
                <a:pos x="T50" y="T51"/>
              </a:cxn>
              <a:cxn ang="T150">
                <a:pos x="T52" y="T53"/>
              </a:cxn>
              <a:cxn ang="T151">
                <a:pos x="T54" y="T55"/>
              </a:cxn>
              <a:cxn ang="T152">
                <a:pos x="T56" y="T57"/>
              </a:cxn>
              <a:cxn ang="T153">
                <a:pos x="T58" y="T59"/>
              </a:cxn>
              <a:cxn ang="T154">
                <a:pos x="T60" y="T61"/>
              </a:cxn>
              <a:cxn ang="T155">
                <a:pos x="T62" y="T63"/>
              </a:cxn>
              <a:cxn ang="T156">
                <a:pos x="T64" y="T65"/>
              </a:cxn>
              <a:cxn ang="T157">
                <a:pos x="T66" y="T67"/>
              </a:cxn>
              <a:cxn ang="T158">
                <a:pos x="T68" y="T69"/>
              </a:cxn>
              <a:cxn ang="T159">
                <a:pos x="T70" y="T71"/>
              </a:cxn>
              <a:cxn ang="T160">
                <a:pos x="T72" y="T73"/>
              </a:cxn>
              <a:cxn ang="T161">
                <a:pos x="T74" y="T75"/>
              </a:cxn>
              <a:cxn ang="T162">
                <a:pos x="T76" y="T77"/>
              </a:cxn>
              <a:cxn ang="T163">
                <a:pos x="T78" y="T79"/>
              </a:cxn>
              <a:cxn ang="T164">
                <a:pos x="T80" y="T81"/>
              </a:cxn>
              <a:cxn ang="T165">
                <a:pos x="T82" y="T83"/>
              </a:cxn>
              <a:cxn ang="T166">
                <a:pos x="T84" y="T85"/>
              </a:cxn>
              <a:cxn ang="T167">
                <a:pos x="T86" y="T87"/>
              </a:cxn>
              <a:cxn ang="T168">
                <a:pos x="T88" y="T89"/>
              </a:cxn>
              <a:cxn ang="T169">
                <a:pos x="T90" y="T91"/>
              </a:cxn>
              <a:cxn ang="T170">
                <a:pos x="T92" y="T93"/>
              </a:cxn>
              <a:cxn ang="T171">
                <a:pos x="T94" y="T95"/>
              </a:cxn>
              <a:cxn ang="T172">
                <a:pos x="T96" y="T97"/>
              </a:cxn>
              <a:cxn ang="T173">
                <a:pos x="T98" y="T99"/>
              </a:cxn>
              <a:cxn ang="T174">
                <a:pos x="T100" y="T101"/>
              </a:cxn>
              <a:cxn ang="T175">
                <a:pos x="T102" y="T103"/>
              </a:cxn>
              <a:cxn ang="T176">
                <a:pos x="T104" y="T105"/>
              </a:cxn>
              <a:cxn ang="T177">
                <a:pos x="T106" y="T107"/>
              </a:cxn>
              <a:cxn ang="T178">
                <a:pos x="T108" y="T109"/>
              </a:cxn>
              <a:cxn ang="T179">
                <a:pos x="T110" y="T111"/>
              </a:cxn>
              <a:cxn ang="T180">
                <a:pos x="T112" y="T113"/>
              </a:cxn>
              <a:cxn ang="T181">
                <a:pos x="T114" y="T115"/>
              </a:cxn>
              <a:cxn ang="T182">
                <a:pos x="T116" y="T117"/>
              </a:cxn>
              <a:cxn ang="T183">
                <a:pos x="T118" y="T119"/>
              </a:cxn>
              <a:cxn ang="T184">
                <a:pos x="T120" y="T121"/>
              </a:cxn>
              <a:cxn ang="T185">
                <a:pos x="T122" y="T123"/>
              </a:cxn>
            </a:cxnLst>
            <a:rect l="0" t="0" r="r" b="b"/>
            <a:pathLst>
              <a:path w="2390775" h="2365376">
                <a:moveTo>
                  <a:pt x="761351" y="1739900"/>
                </a:moveTo>
                <a:lnTo>
                  <a:pt x="791690" y="1805294"/>
                </a:lnTo>
                <a:lnTo>
                  <a:pt x="794883" y="1808051"/>
                </a:lnTo>
                <a:lnTo>
                  <a:pt x="797278" y="1811991"/>
                </a:lnTo>
                <a:lnTo>
                  <a:pt x="800871" y="1817112"/>
                </a:lnTo>
                <a:lnTo>
                  <a:pt x="803266" y="1822233"/>
                </a:lnTo>
                <a:lnTo>
                  <a:pt x="804065" y="1825384"/>
                </a:lnTo>
                <a:lnTo>
                  <a:pt x="804863" y="1828536"/>
                </a:lnTo>
                <a:lnTo>
                  <a:pt x="804863" y="1831687"/>
                </a:lnTo>
                <a:lnTo>
                  <a:pt x="804863" y="1834839"/>
                </a:lnTo>
                <a:lnTo>
                  <a:pt x="804065" y="1837990"/>
                </a:lnTo>
                <a:lnTo>
                  <a:pt x="802867" y="1841142"/>
                </a:lnTo>
                <a:lnTo>
                  <a:pt x="801670" y="1842718"/>
                </a:lnTo>
                <a:lnTo>
                  <a:pt x="799674" y="1844687"/>
                </a:lnTo>
                <a:lnTo>
                  <a:pt x="797278" y="1845475"/>
                </a:lnTo>
                <a:lnTo>
                  <a:pt x="794484" y="1845869"/>
                </a:lnTo>
                <a:lnTo>
                  <a:pt x="790891" y="1846263"/>
                </a:lnTo>
                <a:lnTo>
                  <a:pt x="787698" y="1845869"/>
                </a:lnTo>
                <a:lnTo>
                  <a:pt x="784105" y="1845475"/>
                </a:lnTo>
                <a:lnTo>
                  <a:pt x="780512" y="1844293"/>
                </a:lnTo>
                <a:lnTo>
                  <a:pt x="776520" y="1842718"/>
                </a:lnTo>
                <a:lnTo>
                  <a:pt x="772927" y="1841142"/>
                </a:lnTo>
                <a:lnTo>
                  <a:pt x="768935" y="1839172"/>
                </a:lnTo>
                <a:lnTo>
                  <a:pt x="765343" y="1836809"/>
                </a:lnTo>
                <a:lnTo>
                  <a:pt x="761750" y="1834051"/>
                </a:lnTo>
                <a:lnTo>
                  <a:pt x="758955" y="1831294"/>
                </a:lnTo>
                <a:lnTo>
                  <a:pt x="756161" y="1827748"/>
                </a:lnTo>
                <a:lnTo>
                  <a:pt x="754165" y="1824597"/>
                </a:lnTo>
                <a:lnTo>
                  <a:pt x="748975" y="1815536"/>
                </a:lnTo>
                <a:lnTo>
                  <a:pt x="745782" y="1808839"/>
                </a:lnTo>
                <a:lnTo>
                  <a:pt x="743387" y="1803718"/>
                </a:lnTo>
                <a:lnTo>
                  <a:pt x="742588" y="1799385"/>
                </a:lnTo>
                <a:lnTo>
                  <a:pt x="742588" y="1795051"/>
                </a:lnTo>
                <a:lnTo>
                  <a:pt x="743387" y="1790718"/>
                </a:lnTo>
                <a:lnTo>
                  <a:pt x="746181" y="1778112"/>
                </a:lnTo>
                <a:lnTo>
                  <a:pt x="746979" y="1774173"/>
                </a:lnTo>
                <a:lnTo>
                  <a:pt x="746979" y="1772203"/>
                </a:lnTo>
                <a:lnTo>
                  <a:pt x="746181" y="1771021"/>
                </a:lnTo>
                <a:lnTo>
                  <a:pt x="745383" y="1770627"/>
                </a:lnTo>
                <a:lnTo>
                  <a:pt x="742987" y="1770627"/>
                </a:lnTo>
                <a:lnTo>
                  <a:pt x="742189" y="1770233"/>
                </a:lnTo>
                <a:lnTo>
                  <a:pt x="741790" y="1769839"/>
                </a:lnTo>
                <a:lnTo>
                  <a:pt x="738596" y="1761961"/>
                </a:lnTo>
                <a:lnTo>
                  <a:pt x="736999" y="1758021"/>
                </a:lnTo>
                <a:lnTo>
                  <a:pt x="736600" y="1756052"/>
                </a:lnTo>
                <a:lnTo>
                  <a:pt x="736600" y="1754476"/>
                </a:lnTo>
                <a:lnTo>
                  <a:pt x="742189" y="1750536"/>
                </a:lnTo>
                <a:lnTo>
                  <a:pt x="747379" y="1747385"/>
                </a:lnTo>
                <a:lnTo>
                  <a:pt x="750971" y="1745021"/>
                </a:lnTo>
                <a:lnTo>
                  <a:pt x="754165" y="1743839"/>
                </a:lnTo>
                <a:lnTo>
                  <a:pt x="758556" y="1741870"/>
                </a:lnTo>
                <a:lnTo>
                  <a:pt x="759754" y="1741870"/>
                </a:lnTo>
                <a:lnTo>
                  <a:pt x="761351" y="1739900"/>
                </a:lnTo>
                <a:close/>
                <a:moveTo>
                  <a:pt x="1554438" y="1730375"/>
                </a:moveTo>
                <a:lnTo>
                  <a:pt x="1565575" y="1730375"/>
                </a:lnTo>
                <a:lnTo>
                  <a:pt x="1575916" y="1730375"/>
                </a:lnTo>
                <a:lnTo>
                  <a:pt x="1586258" y="1731163"/>
                </a:lnTo>
                <a:lnTo>
                  <a:pt x="1591031" y="1731951"/>
                </a:lnTo>
                <a:lnTo>
                  <a:pt x="1595008" y="1733133"/>
                </a:lnTo>
                <a:lnTo>
                  <a:pt x="1598986" y="1734314"/>
                </a:lnTo>
                <a:lnTo>
                  <a:pt x="1602168" y="1735890"/>
                </a:lnTo>
                <a:lnTo>
                  <a:pt x="1605350" y="1737860"/>
                </a:lnTo>
                <a:lnTo>
                  <a:pt x="1607339" y="1739830"/>
                </a:lnTo>
                <a:lnTo>
                  <a:pt x="1608929" y="1741799"/>
                </a:lnTo>
                <a:lnTo>
                  <a:pt x="1609725" y="1744951"/>
                </a:lnTo>
                <a:lnTo>
                  <a:pt x="1609725" y="1747708"/>
                </a:lnTo>
                <a:lnTo>
                  <a:pt x="1608929" y="1751648"/>
                </a:lnTo>
                <a:lnTo>
                  <a:pt x="1607339" y="1755193"/>
                </a:lnTo>
                <a:lnTo>
                  <a:pt x="1604554" y="1759920"/>
                </a:lnTo>
                <a:lnTo>
                  <a:pt x="1600577" y="1764648"/>
                </a:lnTo>
                <a:lnTo>
                  <a:pt x="1595804" y="1769769"/>
                </a:lnTo>
                <a:lnTo>
                  <a:pt x="1589042" y="1776072"/>
                </a:lnTo>
                <a:lnTo>
                  <a:pt x="1582678" y="1781193"/>
                </a:lnTo>
                <a:lnTo>
                  <a:pt x="1576314" y="1786314"/>
                </a:lnTo>
                <a:lnTo>
                  <a:pt x="1570348" y="1790647"/>
                </a:lnTo>
                <a:lnTo>
                  <a:pt x="1563586" y="1794193"/>
                </a:lnTo>
                <a:lnTo>
                  <a:pt x="1557222" y="1797738"/>
                </a:lnTo>
                <a:lnTo>
                  <a:pt x="1550461" y="1800496"/>
                </a:lnTo>
                <a:lnTo>
                  <a:pt x="1544097" y="1802466"/>
                </a:lnTo>
                <a:lnTo>
                  <a:pt x="1537733" y="1804829"/>
                </a:lnTo>
                <a:lnTo>
                  <a:pt x="1530971" y="1806799"/>
                </a:lnTo>
                <a:lnTo>
                  <a:pt x="1524607" y="1807981"/>
                </a:lnTo>
                <a:lnTo>
                  <a:pt x="1518243" y="1809163"/>
                </a:lnTo>
                <a:lnTo>
                  <a:pt x="1505117" y="1811132"/>
                </a:lnTo>
                <a:lnTo>
                  <a:pt x="1491992" y="1812314"/>
                </a:lnTo>
                <a:lnTo>
                  <a:pt x="1486026" y="1813102"/>
                </a:lnTo>
                <a:lnTo>
                  <a:pt x="1483241" y="1813890"/>
                </a:lnTo>
                <a:lnTo>
                  <a:pt x="1482048" y="1814678"/>
                </a:lnTo>
                <a:lnTo>
                  <a:pt x="1481253" y="1815072"/>
                </a:lnTo>
                <a:lnTo>
                  <a:pt x="1480855" y="1815859"/>
                </a:lnTo>
                <a:lnTo>
                  <a:pt x="1480855" y="1817041"/>
                </a:lnTo>
                <a:lnTo>
                  <a:pt x="1481253" y="1818617"/>
                </a:lnTo>
                <a:lnTo>
                  <a:pt x="1482048" y="1819799"/>
                </a:lnTo>
                <a:lnTo>
                  <a:pt x="1482048" y="1821375"/>
                </a:lnTo>
                <a:lnTo>
                  <a:pt x="1482048" y="1821769"/>
                </a:lnTo>
                <a:lnTo>
                  <a:pt x="1480855" y="1822556"/>
                </a:lnTo>
                <a:lnTo>
                  <a:pt x="1471309" y="1830829"/>
                </a:lnTo>
                <a:lnTo>
                  <a:pt x="1465343" y="1834375"/>
                </a:lnTo>
                <a:lnTo>
                  <a:pt x="1463354" y="1835556"/>
                </a:lnTo>
                <a:lnTo>
                  <a:pt x="1461365" y="1836738"/>
                </a:lnTo>
                <a:lnTo>
                  <a:pt x="1452615" y="1830041"/>
                </a:lnTo>
                <a:lnTo>
                  <a:pt x="1445853" y="1824132"/>
                </a:lnTo>
                <a:lnTo>
                  <a:pt x="1440285" y="1819405"/>
                </a:lnTo>
                <a:lnTo>
                  <a:pt x="1437103" y="1815072"/>
                </a:lnTo>
                <a:lnTo>
                  <a:pt x="1434716" y="1812314"/>
                </a:lnTo>
                <a:lnTo>
                  <a:pt x="1433125" y="1810344"/>
                </a:lnTo>
                <a:lnTo>
                  <a:pt x="1432330" y="1808375"/>
                </a:lnTo>
                <a:lnTo>
                  <a:pt x="1428750" y="1806799"/>
                </a:lnTo>
                <a:lnTo>
                  <a:pt x="1512675" y="1734314"/>
                </a:lnTo>
                <a:lnTo>
                  <a:pt x="1518641" y="1733527"/>
                </a:lnTo>
                <a:lnTo>
                  <a:pt x="1533755" y="1731951"/>
                </a:lnTo>
                <a:lnTo>
                  <a:pt x="1543699" y="1731163"/>
                </a:lnTo>
                <a:lnTo>
                  <a:pt x="1554438" y="1730375"/>
                </a:lnTo>
                <a:close/>
                <a:moveTo>
                  <a:pt x="588962" y="1535113"/>
                </a:moveTo>
                <a:lnTo>
                  <a:pt x="694496" y="1535113"/>
                </a:lnTo>
                <a:lnTo>
                  <a:pt x="694496" y="1557872"/>
                </a:lnTo>
                <a:lnTo>
                  <a:pt x="694894" y="1558271"/>
                </a:lnTo>
                <a:lnTo>
                  <a:pt x="696885" y="1560268"/>
                </a:lnTo>
                <a:lnTo>
                  <a:pt x="698478" y="1560667"/>
                </a:lnTo>
                <a:lnTo>
                  <a:pt x="700469" y="1561466"/>
                </a:lnTo>
                <a:lnTo>
                  <a:pt x="704053" y="1561865"/>
                </a:lnTo>
                <a:lnTo>
                  <a:pt x="707239" y="1561865"/>
                </a:lnTo>
                <a:lnTo>
                  <a:pt x="711222" y="1561865"/>
                </a:lnTo>
                <a:lnTo>
                  <a:pt x="714407" y="1561466"/>
                </a:lnTo>
                <a:lnTo>
                  <a:pt x="716797" y="1560667"/>
                </a:lnTo>
                <a:lnTo>
                  <a:pt x="718390" y="1560268"/>
                </a:lnTo>
                <a:lnTo>
                  <a:pt x="720381" y="1558271"/>
                </a:lnTo>
                <a:lnTo>
                  <a:pt x="720779" y="1557872"/>
                </a:lnTo>
                <a:lnTo>
                  <a:pt x="720779" y="1535113"/>
                </a:lnTo>
                <a:lnTo>
                  <a:pt x="820737" y="1535113"/>
                </a:lnTo>
                <a:lnTo>
                  <a:pt x="820737" y="1644117"/>
                </a:lnTo>
                <a:lnTo>
                  <a:pt x="820339" y="1648908"/>
                </a:lnTo>
                <a:lnTo>
                  <a:pt x="819144" y="1652901"/>
                </a:lnTo>
                <a:lnTo>
                  <a:pt x="816755" y="1656894"/>
                </a:lnTo>
                <a:lnTo>
                  <a:pt x="814365" y="1660088"/>
                </a:lnTo>
                <a:lnTo>
                  <a:pt x="810781" y="1663283"/>
                </a:lnTo>
                <a:lnTo>
                  <a:pt x="806799" y="1665279"/>
                </a:lnTo>
                <a:lnTo>
                  <a:pt x="802418" y="1666477"/>
                </a:lnTo>
                <a:lnTo>
                  <a:pt x="797639" y="1666876"/>
                </a:lnTo>
                <a:lnTo>
                  <a:pt x="612060" y="1666876"/>
                </a:lnTo>
                <a:lnTo>
                  <a:pt x="607281" y="1666477"/>
                </a:lnTo>
                <a:lnTo>
                  <a:pt x="602901" y="1665279"/>
                </a:lnTo>
                <a:lnTo>
                  <a:pt x="598918" y="1663283"/>
                </a:lnTo>
                <a:lnTo>
                  <a:pt x="595732" y="1660088"/>
                </a:lnTo>
                <a:lnTo>
                  <a:pt x="592546" y="1656894"/>
                </a:lnTo>
                <a:lnTo>
                  <a:pt x="590555" y="1652901"/>
                </a:lnTo>
                <a:lnTo>
                  <a:pt x="589360" y="1648908"/>
                </a:lnTo>
                <a:lnTo>
                  <a:pt x="588962" y="1644117"/>
                </a:lnTo>
                <a:lnTo>
                  <a:pt x="588962" y="1535113"/>
                </a:lnTo>
                <a:close/>
                <a:moveTo>
                  <a:pt x="612060" y="1476375"/>
                </a:moveTo>
                <a:lnTo>
                  <a:pt x="797639" y="1476375"/>
                </a:lnTo>
                <a:lnTo>
                  <a:pt x="802418" y="1476769"/>
                </a:lnTo>
                <a:lnTo>
                  <a:pt x="806799" y="1477950"/>
                </a:lnTo>
                <a:lnTo>
                  <a:pt x="810781" y="1480312"/>
                </a:lnTo>
                <a:lnTo>
                  <a:pt x="814365" y="1483068"/>
                </a:lnTo>
                <a:lnTo>
                  <a:pt x="816755" y="1486611"/>
                </a:lnTo>
                <a:lnTo>
                  <a:pt x="819144" y="1490155"/>
                </a:lnTo>
                <a:lnTo>
                  <a:pt x="820339" y="1494485"/>
                </a:lnTo>
                <a:lnTo>
                  <a:pt x="820737" y="1498816"/>
                </a:lnTo>
                <a:lnTo>
                  <a:pt x="820737" y="1525588"/>
                </a:lnTo>
                <a:lnTo>
                  <a:pt x="588962" y="1525588"/>
                </a:lnTo>
                <a:lnTo>
                  <a:pt x="588962" y="1498816"/>
                </a:lnTo>
                <a:lnTo>
                  <a:pt x="589360" y="1494485"/>
                </a:lnTo>
                <a:lnTo>
                  <a:pt x="590555" y="1490155"/>
                </a:lnTo>
                <a:lnTo>
                  <a:pt x="592546" y="1486611"/>
                </a:lnTo>
                <a:lnTo>
                  <a:pt x="595732" y="1483068"/>
                </a:lnTo>
                <a:lnTo>
                  <a:pt x="598918" y="1480312"/>
                </a:lnTo>
                <a:lnTo>
                  <a:pt x="602901" y="1477950"/>
                </a:lnTo>
                <a:lnTo>
                  <a:pt x="607281" y="1476769"/>
                </a:lnTo>
                <a:lnTo>
                  <a:pt x="612060" y="1476375"/>
                </a:lnTo>
                <a:close/>
                <a:moveTo>
                  <a:pt x="725449" y="1381125"/>
                </a:moveTo>
                <a:lnTo>
                  <a:pt x="730525" y="1381524"/>
                </a:lnTo>
                <a:lnTo>
                  <a:pt x="732087" y="1381524"/>
                </a:lnTo>
                <a:lnTo>
                  <a:pt x="734430" y="1382322"/>
                </a:lnTo>
                <a:lnTo>
                  <a:pt x="737554" y="1384317"/>
                </a:lnTo>
                <a:lnTo>
                  <a:pt x="740287" y="1386312"/>
                </a:lnTo>
                <a:lnTo>
                  <a:pt x="743411" y="1389505"/>
                </a:lnTo>
                <a:lnTo>
                  <a:pt x="746535" y="1393096"/>
                </a:lnTo>
                <a:lnTo>
                  <a:pt x="749659" y="1397486"/>
                </a:lnTo>
                <a:lnTo>
                  <a:pt x="755906" y="1407063"/>
                </a:lnTo>
                <a:lnTo>
                  <a:pt x="761373" y="1417837"/>
                </a:lnTo>
                <a:lnTo>
                  <a:pt x="766059" y="1427813"/>
                </a:lnTo>
                <a:lnTo>
                  <a:pt x="769182" y="1437390"/>
                </a:lnTo>
                <a:lnTo>
                  <a:pt x="770744" y="1441780"/>
                </a:lnTo>
                <a:lnTo>
                  <a:pt x="771525" y="1445770"/>
                </a:lnTo>
                <a:lnTo>
                  <a:pt x="771525" y="1448164"/>
                </a:lnTo>
                <a:lnTo>
                  <a:pt x="771525" y="1450159"/>
                </a:lnTo>
                <a:lnTo>
                  <a:pt x="770744" y="1451357"/>
                </a:lnTo>
                <a:lnTo>
                  <a:pt x="769182" y="1452155"/>
                </a:lnTo>
                <a:lnTo>
                  <a:pt x="768011" y="1452155"/>
                </a:lnTo>
                <a:lnTo>
                  <a:pt x="766449" y="1450958"/>
                </a:lnTo>
                <a:lnTo>
                  <a:pt x="764887" y="1449760"/>
                </a:lnTo>
                <a:lnTo>
                  <a:pt x="762544" y="1448563"/>
                </a:lnTo>
                <a:lnTo>
                  <a:pt x="759030" y="1444174"/>
                </a:lnTo>
                <a:lnTo>
                  <a:pt x="755516" y="1439784"/>
                </a:lnTo>
                <a:lnTo>
                  <a:pt x="753173" y="1434996"/>
                </a:lnTo>
                <a:lnTo>
                  <a:pt x="752392" y="1433400"/>
                </a:lnTo>
                <a:lnTo>
                  <a:pt x="752392" y="1431404"/>
                </a:lnTo>
                <a:lnTo>
                  <a:pt x="752001" y="1428611"/>
                </a:lnTo>
                <a:lnTo>
                  <a:pt x="750830" y="1426616"/>
                </a:lnTo>
                <a:lnTo>
                  <a:pt x="748878" y="1425419"/>
                </a:lnTo>
                <a:lnTo>
                  <a:pt x="746925" y="1425020"/>
                </a:lnTo>
                <a:lnTo>
                  <a:pt x="746144" y="1425419"/>
                </a:lnTo>
                <a:lnTo>
                  <a:pt x="745363" y="1425818"/>
                </a:lnTo>
                <a:lnTo>
                  <a:pt x="744582" y="1426616"/>
                </a:lnTo>
                <a:lnTo>
                  <a:pt x="743411" y="1427414"/>
                </a:lnTo>
                <a:lnTo>
                  <a:pt x="742630" y="1428611"/>
                </a:lnTo>
                <a:lnTo>
                  <a:pt x="742240" y="1430207"/>
                </a:lnTo>
                <a:lnTo>
                  <a:pt x="741849" y="1432602"/>
                </a:lnTo>
                <a:lnTo>
                  <a:pt x="741849" y="1434597"/>
                </a:lnTo>
                <a:lnTo>
                  <a:pt x="741459" y="1439385"/>
                </a:lnTo>
                <a:lnTo>
                  <a:pt x="740678" y="1443376"/>
                </a:lnTo>
                <a:lnTo>
                  <a:pt x="739897" y="1445371"/>
                </a:lnTo>
                <a:lnTo>
                  <a:pt x="739116" y="1446967"/>
                </a:lnTo>
                <a:lnTo>
                  <a:pt x="737944" y="1448164"/>
                </a:lnTo>
                <a:lnTo>
                  <a:pt x="735992" y="1449361"/>
                </a:lnTo>
                <a:lnTo>
                  <a:pt x="734430" y="1450558"/>
                </a:lnTo>
                <a:lnTo>
                  <a:pt x="732868" y="1452155"/>
                </a:lnTo>
                <a:lnTo>
                  <a:pt x="730525" y="1452953"/>
                </a:lnTo>
                <a:lnTo>
                  <a:pt x="727792" y="1453352"/>
                </a:lnTo>
                <a:lnTo>
                  <a:pt x="721935" y="1454150"/>
                </a:lnTo>
                <a:lnTo>
                  <a:pt x="715297" y="1454150"/>
                </a:lnTo>
                <a:lnTo>
                  <a:pt x="712173" y="1453751"/>
                </a:lnTo>
                <a:lnTo>
                  <a:pt x="709049" y="1452953"/>
                </a:lnTo>
                <a:lnTo>
                  <a:pt x="706706" y="1452155"/>
                </a:lnTo>
                <a:lnTo>
                  <a:pt x="703973" y="1450558"/>
                </a:lnTo>
                <a:lnTo>
                  <a:pt x="701240" y="1448962"/>
                </a:lnTo>
                <a:lnTo>
                  <a:pt x="699287" y="1447366"/>
                </a:lnTo>
                <a:lnTo>
                  <a:pt x="694992" y="1442977"/>
                </a:lnTo>
                <a:lnTo>
                  <a:pt x="691478" y="1438188"/>
                </a:lnTo>
                <a:lnTo>
                  <a:pt x="687963" y="1432602"/>
                </a:lnTo>
                <a:lnTo>
                  <a:pt x="685230" y="1427015"/>
                </a:lnTo>
                <a:lnTo>
                  <a:pt x="682497" y="1421029"/>
                </a:lnTo>
                <a:lnTo>
                  <a:pt x="680544" y="1415044"/>
                </a:lnTo>
                <a:lnTo>
                  <a:pt x="678982" y="1409058"/>
                </a:lnTo>
                <a:lnTo>
                  <a:pt x="676249" y="1399082"/>
                </a:lnTo>
                <a:lnTo>
                  <a:pt x="675078" y="1392298"/>
                </a:lnTo>
                <a:lnTo>
                  <a:pt x="674687" y="1389106"/>
                </a:lnTo>
                <a:lnTo>
                  <a:pt x="674687" y="1388707"/>
                </a:lnTo>
                <a:lnTo>
                  <a:pt x="675078" y="1388308"/>
                </a:lnTo>
                <a:lnTo>
                  <a:pt x="676249" y="1387909"/>
                </a:lnTo>
                <a:lnTo>
                  <a:pt x="679373" y="1387111"/>
                </a:lnTo>
                <a:lnTo>
                  <a:pt x="683278" y="1385913"/>
                </a:lnTo>
                <a:lnTo>
                  <a:pt x="689525" y="1384716"/>
                </a:lnTo>
                <a:lnTo>
                  <a:pt x="698897" y="1383120"/>
                </a:lnTo>
                <a:lnTo>
                  <a:pt x="715297" y="1381524"/>
                </a:lnTo>
                <a:lnTo>
                  <a:pt x="725449" y="1381125"/>
                </a:lnTo>
                <a:close/>
                <a:moveTo>
                  <a:pt x="1433588" y="1247775"/>
                </a:moveTo>
                <a:lnTo>
                  <a:pt x="1439124" y="1247775"/>
                </a:lnTo>
                <a:lnTo>
                  <a:pt x="1444264" y="1248175"/>
                </a:lnTo>
                <a:lnTo>
                  <a:pt x="1448614" y="1248976"/>
                </a:lnTo>
                <a:lnTo>
                  <a:pt x="1451382" y="1249776"/>
                </a:lnTo>
                <a:lnTo>
                  <a:pt x="1453359" y="1250977"/>
                </a:lnTo>
                <a:lnTo>
                  <a:pt x="1454150" y="1252178"/>
                </a:lnTo>
                <a:lnTo>
                  <a:pt x="1454150" y="1253779"/>
                </a:lnTo>
                <a:lnTo>
                  <a:pt x="1453359" y="1255380"/>
                </a:lnTo>
                <a:lnTo>
                  <a:pt x="1452173" y="1256981"/>
                </a:lnTo>
                <a:lnTo>
                  <a:pt x="1450196" y="1258582"/>
                </a:lnTo>
                <a:lnTo>
                  <a:pt x="1447428" y="1260183"/>
                </a:lnTo>
                <a:lnTo>
                  <a:pt x="1441892" y="1262985"/>
                </a:lnTo>
                <a:lnTo>
                  <a:pt x="1435565" y="1264986"/>
                </a:lnTo>
                <a:lnTo>
                  <a:pt x="1432402" y="1265387"/>
                </a:lnTo>
                <a:lnTo>
                  <a:pt x="1429634" y="1265787"/>
                </a:lnTo>
                <a:lnTo>
                  <a:pt x="1427261" y="1265787"/>
                </a:lnTo>
                <a:lnTo>
                  <a:pt x="1425284" y="1265387"/>
                </a:lnTo>
                <a:lnTo>
                  <a:pt x="1423703" y="1264986"/>
                </a:lnTo>
                <a:lnTo>
                  <a:pt x="1422516" y="1264586"/>
                </a:lnTo>
                <a:lnTo>
                  <a:pt x="1420539" y="1264586"/>
                </a:lnTo>
                <a:lnTo>
                  <a:pt x="1419353" y="1264986"/>
                </a:lnTo>
                <a:lnTo>
                  <a:pt x="1418562" y="1265787"/>
                </a:lnTo>
                <a:lnTo>
                  <a:pt x="1417376" y="1266588"/>
                </a:lnTo>
                <a:lnTo>
                  <a:pt x="1416980" y="1267388"/>
                </a:lnTo>
                <a:lnTo>
                  <a:pt x="1416585" y="1268589"/>
                </a:lnTo>
                <a:lnTo>
                  <a:pt x="1416190" y="1269790"/>
                </a:lnTo>
                <a:lnTo>
                  <a:pt x="1416585" y="1270990"/>
                </a:lnTo>
                <a:lnTo>
                  <a:pt x="1416585" y="1272191"/>
                </a:lnTo>
                <a:lnTo>
                  <a:pt x="1417376" y="1273392"/>
                </a:lnTo>
                <a:lnTo>
                  <a:pt x="1418562" y="1274993"/>
                </a:lnTo>
                <a:lnTo>
                  <a:pt x="1419748" y="1276194"/>
                </a:lnTo>
                <a:lnTo>
                  <a:pt x="1422121" y="1277395"/>
                </a:lnTo>
                <a:lnTo>
                  <a:pt x="1424098" y="1278596"/>
                </a:lnTo>
                <a:lnTo>
                  <a:pt x="1428843" y="1280597"/>
                </a:lnTo>
                <a:lnTo>
                  <a:pt x="1430820" y="1282198"/>
                </a:lnTo>
                <a:lnTo>
                  <a:pt x="1432402" y="1283799"/>
                </a:lnTo>
                <a:lnTo>
                  <a:pt x="1433588" y="1285000"/>
                </a:lnTo>
                <a:lnTo>
                  <a:pt x="1435170" y="1287001"/>
                </a:lnTo>
                <a:lnTo>
                  <a:pt x="1436356" y="1289003"/>
                </a:lnTo>
                <a:lnTo>
                  <a:pt x="1436751" y="1291404"/>
                </a:lnTo>
                <a:lnTo>
                  <a:pt x="1437542" y="1293406"/>
                </a:lnTo>
                <a:lnTo>
                  <a:pt x="1437542" y="1296608"/>
                </a:lnTo>
                <a:lnTo>
                  <a:pt x="1437542" y="1299009"/>
                </a:lnTo>
                <a:lnTo>
                  <a:pt x="1437147" y="1302612"/>
                </a:lnTo>
                <a:lnTo>
                  <a:pt x="1436356" y="1305414"/>
                </a:lnTo>
                <a:lnTo>
                  <a:pt x="1435170" y="1309416"/>
                </a:lnTo>
                <a:lnTo>
                  <a:pt x="1431611" y="1317422"/>
                </a:lnTo>
                <a:lnTo>
                  <a:pt x="1430029" y="1320624"/>
                </a:lnTo>
                <a:lnTo>
                  <a:pt x="1428052" y="1323826"/>
                </a:lnTo>
                <a:lnTo>
                  <a:pt x="1425680" y="1326628"/>
                </a:lnTo>
                <a:lnTo>
                  <a:pt x="1423307" y="1328629"/>
                </a:lnTo>
                <a:lnTo>
                  <a:pt x="1420539" y="1331431"/>
                </a:lnTo>
                <a:lnTo>
                  <a:pt x="1417771" y="1333032"/>
                </a:lnTo>
                <a:lnTo>
                  <a:pt x="1414608" y="1334633"/>
                </a:lnTo>
                <a:lnTo>
                  <a:pt x="1411445" y="1336635"/>
                </a:lnTo>
                <a:lnTo>
                  <a:pt x="1404722" y="1338636"/>
                </a:lnTo>
                <a:lnTo>
                  <a:pt x="1397605" y="1340237"/>
                </a:lnTo>
                <a:lnTo>
                  <a:pt x="1390487" y="1341038"/>
                </a:lnTo>
                <a:lnTo>
                  <a:pt x="1383370" y="1341438"/>
                </a:lnTo>
                <a:lnTo>
                  <a:pt x="1376252" y="1341438"/>
                </a:lnTo>
                <a:lnTo>
                  <a:pt x="1369530" y="1341038"/>
                </a:lnTo>
                <a:lnTo>
                  <a:pt x="1358063" y="1339437"/>
                </a:lnTo>
                <a:lnTo>
                  <a:pt x="1350154" y="1338236"/>
                </a:lnTo>
                <a:lnTo>
                  <a:pt x="1347386" y="1337435"/>
                </a:lnTo>
                <a:lnTo>
                  <a:pt x="1347386" y="1337835"/>
                </a:lnTo>
                <a:lnTo>
                  <a:pt x="1346991" y="1337435"/>
                </a:lnTo>
                <a:lnTo>
                  <a:pt x="1346200" y="1337035"/>
                </a:lnTo>
                <a:lnTo>
                  <a:pt x="1346200" y="1334633"/>
                </a:lnTo>
                <a:lnTo>
                  <a:pt x="1346991" y="1331831"/>
                </a:lnTo>
                <a:lnTo>
                  <a:pt x="1347782" y="1326228"/>
                </a:lnTo>
                <a:lnTo>
                  <a:pt x="1349363" y="1318623"/>
                </a:lnTo>
                <a:lnTo>
                  <a:pt x="1351736" y="1307415"/>
                </a:lnTo>
                <a:lnTo>
                  <a:pt x="1355295" y="1296608"/>
                </a:lnTo>
                <a:lnTo>
                  <a:pt x="1357667" y="1287402"/>
                </a:lnTo>
                <a:lnTo>
                  <a:pt x="1361621" y="1275794"/>
                </a:lnTo>
                <a:lnTo>
                  <a:pt x="1363994" y="1270190"/>
                </a:lnTo>
                <a:lnTo>
                  <a:pt x="1364785" y="1268589"/>
                </a:lnTo>
                <a:lnTo>
                  <a:pt x="1366762" y="1265787"/>
                </a:lnTo>
                <a:lnTo>
                  <a:pt x="1369925" y="1262985"/>
                </a:lnTo>
                <a:lnTo>
                  <a:pt x="1373484" y="1260183"/>
                </a:lnTo>
                <a:lnTo>
                  <a:pt x="1378229" y="1258182"/>
                </a:lnTo>
                <a:lnTo>
                  <a:pt x="1383765" y="1256181"/>
                </a:lnTo>
                <a:lnTo>
                  <a:pt x="1389301" y="1253779"/>
                </a:lnTo>
                <a:lnTo>
                  <a:pt x="1395628" y="1252578"/>
                </a:lnTo>
                <a:lnTo>
                  <a:pt x="1401954" y="1250977"/>
                </a:lnTo>
                <a:lnTo>
                  <a:pt x="1415399" y="1248976"/>
                </a:lnTo>
                <a:lnTo>
                  <a:pt x="1428052" y="1248175"/>
                </a:lnTo>
                <a:lnTo>
                  <a:pt x="1433588" y="1247775"/>
                </a:lnTo>
                <a:close/>
                <a:moveTo>
                  <a:pt x="1155700" y="965200"/>
                </a:moveTo>
                <a:lnTo>
                  <a:pt x="1161653" y="965597"/>
                </a:lnTo>
                <a:lnTo>
                  <a:pt x="1167209" y="966787"/>
                </a:lnTo>
                <a:lnTo>
                  <a:pt x="1172766" y="968770"/>
                </a:lnTo>
                <a:lnTo>
                  <a:pt x="1177925" y="971944"/>
                </a:lnTo>
                <a:lnTo>
                  <a:pt x="1182687" y="975514"/>
                </a:lnTo>
                <a:lnTo>
                  <a:pt x="1187450" y="980274"/>
                </a:lnTo>
                <a:lnTo>
                  <a:pt x="1192213" y="985431"/>
                </a:lnTo>
                <a:lnTo>
                  <a:pt x="1196181" y="991381"/>
                </a:lnTo>
                <a:lnTo>
                  <a:pt x="1200150" y="998125"/>
                </a:lnTo>
                <a:lnTo>
                  <a:pt x="1204119" y="1005265"/>
                </a:lnTo>
                <a:lnTo>
                  <a:pt x="1207691" y="1012802"/>
                </a:lnTo>
                <a:lnTo>
                  <a:pt x="1211659" y="1021133"/>
                </a:lnTo>
                <a:lnTo>
                  <a:pt x="1214437" y="1029860"/>
                </a:lnTo>
                <a:lnTo>
                  <a:pt x="1217613" y="1038984"/>
                </a:lnTo>
                <a:lnTo>
                  <a:pt x="1220787" y="1048504"/>
                </a:lnTo>
                <a:lnTo>
                  <a:pt x="1225947" y="1068338"/>
                </a:lnTo>
                <a:lnTo>
                  <a:pt x="1230313" y="1089363"/>
                </a:lnTo>
                <a:lnTo>
                  <a:pt x="1234678" y="1111180"/>
                </a:lnTo>
                <a:lnTo>
                  <a:pt x="1237853" y="1133792"/>
                </a:lnTo>
                <a:lnTo>
                  <a:pt x="1241028" y="1155609"/>
                </a:lnTo>
                <a:lnTo>
                  <a:pt x="1243013" y="1177824"/>
                </a:lnTo>
                <a:lnTo>
                  <a:pt x="1245394" y="1198848"/>
                </a:lnTo>
                <a:lnTo>
                  <a:pt x="1246981" y="1219476"/>
                </a:lnTo>
                <a:lnTo>
                  <a:pt x="1246187" y="1186551"/>
                </a:lnTo>
                <a:lnTo>
                  <a:pt x="1342231" y="1244467"/>
                </a:lnTo>
                <a:lnTo>
                  <a:pt x="1323181" y="1340465"/>
                </a:lnTo>
                <a:lnTo>
                  <a:pt x="1248966" y="1309524"/>
                </a:lnTo>
                <a:lnTo>
                  <a:pt x="1245394" y="1284929"/>
                </a:lnTo>
                <a:lnTo>
                  <a:pt x="1239441" y="1242087"/>
                </a:lnTo>
                <a:lnTo>
                  <a:pt x="1231106" y="1373787"/>
                </a:lnTo>
                <a:lnTo>
                  <a:pt x="1230709" y="1379737"/>
                </a:lnTo>
                <a:lnTo>
                  <a:pt x="1230313" y="1386084"/>
                </a:lnTo>
                <a:lnTo>
                  <a:pt x="1230709" y="1392431"/>
                </a:lnTo>
                <a:lnTo>
                  <a:pt x="1232297" y="1399968"/>
                </a:lnTo>
                <a:lnTo>
                  <a:pt x="1234281" y="1407902"/>
                </a:lnTo>
                <a:lnTo>
                  <a:pt x="1237059" y="1417422"/>
                </a:lnTo>
                <a:lnTo>
                  <a:pt x="1241822" y="1428133"/>
                </a:lnTo>
                <a:lnTo>
                  <a:pt x="1247775" y="1440430"/>
                </a:lnTo>
                <a:lnTo>
                  <a:pt x="1231106" y="1440430"/>
                </a:lnTo>
                <a:lnTo>
                  <a:pt x="1242219" y="1446380"/>
                </a:lnTo>
                <a:lnTo>
                  <a:pt x="1256109" y="1453124"/>
                </a:lnTo>
                <a:lnTo>
                  <a:pt x="1287066" y="1467405"/>
                </a:lnTo>
                <a:lnTo>
                  <a:pt x="1313259" y="1479305"/>
                </a:lnTo>
                <a:lnTo>
                  <a:pt x="1323975" y="1483669"/>
                </a:lnTo>
                <a:lnTo>
                  <a:pt x="1501775" y="1720491"/>
                </a:lnTo>
                <a:lnTo>
                  <a:pt x="1401763" y="1798638"/>
                </a:lnTo>
                <a:lnTo>
                  <a:pt x="1210469" y="1576494"/>
                </a:lnTo>
                <a:lnTo>
                  <a:pt x="1080294" y="1561816"/>
                </a:lnTo>
                <a:lnTo>
                  <a:pt x="1080294" y="1563800"/>
                </a:lnTo>
                <a:lnTo>
                  <a:pt x="1080294" y="1567370"/>
                </a:lnTo>
                <a:lnTo>
                  <a:pt x="1079500" y="1575700"/>
                </a:lnTo>
                <a:lnTo>
                  <a:pt x="1077516" y="1587601"/>
                </a:lnTo>
                <a:lnTo>
                  <a:pt x="1074341" y="1601088"/>
                </a:lnTo>
                <a:lnTo>
                  <a:pt x="1066403" y="1633220"/>
                </a:lnTo>
                <a:lnTo>
                  <a:pt x="1056878" y="1669318"/>
                </a:lnTo>
                <a:lnTo>
                  <a:pt x="1046956" y="1703830"/>
                </a:lnTo>
                <a:lnTo>
                  <a:pt x="1038622" y="1733582"/>
                </a:lnTo>
                <a:lnTo>
                  <a:pt x="1030288" y="1762540"/>
                </a:lnTo>
                <a:lnTo>
                  <a:pt x="802481" y="1785548"/>
                </a:lnTo>
                <a:lnTo>
                  <a:pt x="770731" y="1731201"/>
                </a:lnTo>
                <a:lnTo>
                  <a:pt x="904081" y="1706210"/>
                </a:lnTo>
                <a:lnTo>
                  <a:pt x="903685" y="1489619"/>
                </a:lnTo>
                <a:lnTo>
                  <a:pt x="871935" y="1482479"/>
                </a:lnTo>
                <a:lnTo>
                  <a:pt x="869950" y="1471768"/>
                </a:lnTo>
                <a:lnTo>
                  <a:pt x="867966" y="1461851"/>
                </a:lnTo>
                <a:lnTo>
                  <a:pt x="866378" y="1453124"/>
                </a:lnTo>
                <a:lnTo>
                  <a:pt x="864791" y="1445190"/>
                </a:lnTo>
                <a:lnTo>
                  <a:pt x="863600" y="1428926"/>
                </a:lnTo>
                <a:lnTo>
                  <a:pt x="862806" y="1413455"/>
                </a:lnTo>
                <a:lnTo>
                  <a:pt x="862013" y="1373787"/>
                </a:lnTo>
                <a:lnTo>
                  <a:pt x="860822" y="1346812"/>
                </a:lnTo>
                <a:lnTo>
                  <a:pt x="858044" y="1312697"/>
                </a:lnTo>
                <a:lnTo>
                  <a:pt x="854472" y="1175444"/>
                </a:lnTo>
                <a:lnTo>
                  <a:pt x="843756" y="1181791"/>
                </a:lnTo>
                <a:lnTo>
                  <a:pt x="818753" y="1197658"/>
                </a:lnTo>
                <a:lnTo>
                  <a:pt x="802878" y="1208369"/>
                </a:lnTo>
                <a:lnTo>
                  <a:pt x="786606" y="1219476"/>
                </a:lnTo>
                <a:lnTo>
                  <a:pt x="770731" y="1230980"/>
                </a:lnTo>
                <a:lnTo>
                  <a:pt x="756841" y="1242087"/>
                </a:lnTo>
                <a:lnTo>
                  <a:pt x="754460" y="1250021"/>
                </a:lnTo>
                <a:lnTo>
                  <a:pt x="752872" y="1258351"/>
                </a:lnTo>
                <a:lnTo>
                  <a:pt x="752078" y="1266681"/>
                </a:lnTo>
                <a:lnTo>
                  <a:pt x="751285" y="1275805"/>
                </a:lnTo>
                <a:lnTo>
                  <a:pt x="751285" y="1284532"/>
                </a:lnTo>
                <a:lnTo>
                  <a:pt x="751681" y="1292863"/>
                </a:lnTo>
                <a:lnTo>
                  <a:pt x="752078" y="1301590"/>
                </a:lnTo>
                <a:lnTo>
                  <a:pt x="752872" y="1310317"/>
                </a:lnTo>
                <a:lnTo>
                  <a:pt x="754856" y="1325788"/>
                </a:lnTo>
                <a:lnTo>
                  <a:pt x="756444" y="1339275"/>
                </a:lnTo>
                <a:lnTo>
                  <a:pt x="758031" y="1350382"/>
                </a:lnTo>
                <a:lnTo>
                  <a:pt x="758031" y="1354349"/>
                </a:lnTo>
                <a:lnTo>
                  <a:pt x="756841" y="1357523"/>
                </a:lnTo>
                <a:lnTo>
                  <a:pt x="727869" y="1355539"/>
                </a:lnTo>
                <a:lnTo>
                  <a:pt x="715566" y="1354746"/>
                </a:lnTo>
                <a:lnTo>
                  <a:pt x="709613" y="1354746"/>
                </a:lnTo>
                <a:lnTo>
                  <a:pt x="704453" y="1355143"/>
                </a:lnTo>
                <a:lnTo>
                  <a:pt x="698897" y="1355539"/>
                </a:lnTo>
                <a:lnTo>
                  <a:pt x="693341" y="1356729"/>
                </a:lnTo>
                <a:lnTo>
                  <a:pt x="687785" y="1357919"/>
                </a:lnTo>
                <a:lnTo>
                  <a:pt x="682228" y="1359903"/>
                </a:lnTo>
                <a:lnTo>
                  <a:pt x="677069" y="1361886"/>
                </a:lnTo>
                <a:lnTo>
                  <a:pt x="671116" y="1364663"/>
                </a:lnTo>
                <a:lnTo>
                  <a:pt x="664766" y="1367836"/>
                </a:lnTo>
                <a:lnTo>
                  <a:pt x="658416" y="1372200"/>
                </a:lnTo>
                <a:lnTo>
                  <a:pt x="657225" y="1367043"/>
                </a:lnTo>
                <a:lnTo>
                  <a:pt x="655241" y="1361093"/>
                </a:lnTo>
                <a:lnTo>
                  <a:pt x="654050" y="1355143"/>
                </a:lnTo>
                <a:lnTo>
                  <a:pt x="653256" y="1348399"/>
                </a:lnTo>
                <a:lnTo>
                  <a:pt x="651669" y="1333325"/>
                </a:lnTo>
                <a:lnTo>
                  <a:pt x="650875" y="1316267"/>
                </a:lnTo>
                <a:lnTo>
                  <a:pt x="650875" y="1296830"/>
                </a:lnTo>
                <a:lnTo>
                  <a:pt x="651272" y="1274615"/>
                </a:lnTo>
                <a:lnTo>
                  <a:pt x="652066" y="1251211"/>
                </a:lnTo>
                <a:lnTo>
                  <a:pt x="653653" y="1225029"/>
                </a:lnTo>
                <a:lnTo>
                  <a:pt x="660797" y="1208369"/>
                </a:lnTo>
                <a:lnTo>
                  <a:pt x="667147" y="1194881"/>
                </a:lnTo>
                <a:lnTo>
                  <a:pt x="670322" y="1188931"/>
                </a:lnTo>
                <a:lnTo>
                  <a:pt x="673497" y="1183774"/>
                </a:lnTo>
                <a:lnTo>
                  <a:pt x="680244" y="1174254"/>
                </a:lnTo>
                <a:lnTo>
                  <a:pt x="687388" y="1164733"/>
                </a:lnTo>
                <a:lnTo>
                  <a:pt x="696119" y="1155213"/>
                </a:lnTo>
                <a:lnTo>
                  <a:pt x="706438" y="1143312"/>
                </a:lnTo>
                <a:lnTo>
                  <a:pt x="718741" y="1129031"/>
                </a:lnTo>
                <a:lnTo>
                  <a:pt x="738585" y="1108007"/>
                </a:lnTo>
                <a:lnTo>
                  <a:pt x="756047" y="1088966"/>
                </a:lnTo>
                <a:lnTo>
                  <a:pt x="785416" y="1057231"/>
                </a:lnTo>
                <a:lnTo>
                  <a:pt x="797719" y="1043744"/>
                </a:lnTo>
                <a:lnTo>
                  <a:pt x="809228" y="1032240"/>
                </a:lnTo>
                <a:lnTo>
                  <a:pt x="820738" y="1021926"/>
                </a:lnTo>
                <a:lnTo>
                  <a:pt x="831056" y="1012802"/>
                </a:lnTo>
                <a:lnTo>
                  <a:pt x="836613" y="1008439"/>
                </a:lnTo>
                <a:lnTo>
                  <a:pt x="842169" y="1004869"/>
                </a:lnTo>
                <a:lnTo>
                  <a:pt x="848122" y="1000902"/>
                </a:lnTo>
                <a:lnTo>
                  <a:pt x="854075" y="997331"/>
                </a:lnTo>
                <a:lnTo>
                  <a:pt x="860028" y="994555"/>
                </a:lnTo>
                <a:lnTo>
                  <a:pt x="866378" y="991381"/>
                </a:lnTo>
                <a:lnTo>
                  <a:pt x="873125" y="988208"/>
                </a:lnTo>
                <a:lnTo>
                  <a:pt x="880269" y="985828"/>
                </a:lnTo>
                <a:lnTo>
                  <a:pt x="895350" y="980274"/>
                </a:lnTo>
                <a:lnTo>
                  <a:pt x="912416" y="975117"/>
                </a:lnTo>
                <a:lnTo>
                  <a:pt x="932260" y="970753"/>
                </a:lnTo>
                <a:lnTo>
                  <a:pt x="954881" y="965597"/>
                </a:lnTo>
                <a:lnTo>
                  <a:pt x="963613" y="965993"/>
                </a:lnTo>
                <a:lnTo>
                  <a:pt x="979488" y="966787"/>
                </a:lnTo>
                <a:lnTo>
                  <a:pt x="1004491" y="968373"/>
                </a:lnTo>
                <a:lnTo>
                  <a:pt x="1089819" y="1240103"/>
                </a:lnTo>
                <a:lnTo>
                  <a:pt x="1081484" y="1159179"/>
                </a:lnTo>
                <a:lnTo>
                  <a:pt x="1077516" y="1013199"/>
                </a:lnTo>
                <a:lnTo>
                  <a:pt x="1071959" y="999315"/>
                </a:lnTo>
                <a:lnTo>
                  <a:pt x="1083072" y="980671"/>
                </a:lnTo>
                <a:lnTo>
                  <a:pt x="1107281" y="980671"/>
                </a:lnTo>
                <a:lnTo>
                  <a:pt x="1117600" y="999315"/>
                </a:lnTo>
                <a:lnTo>
                  <a:pt x="1112837" y="1015579"/>
                </a:lnTo>
                <a:lnTo>
                  <a:pt x="1142206" y="1228203"/>
                </a:lnTo>
                <a:lnTo>
                  <a:pt x="1137841" y="971944"/>
                </a:lnTo>
                <a:lnTo>
                  <a:pt x="1146572" y="967580"/>
                </a:lnTo>
                <a:lnTo>
                  <a:pt x="1148953" y="966390"/>
                </a:lnTo>
                <a:lnTo>
                  <a:pt x="1149350" y="965597"/>
                </a:lnTo>
                <a:lnTo>
                  <a:pt x="1155700" y="965200"/>
                </a:lnTo>
                <a:close/>
                <a:moveTo>
                  <a:pt x="931148" y="736601"/>
                </a:moveTo>
                <a:lnTo>
                  <a:pt x="929554" y="751285"/>
                </a:lnTo>
                <a:lnTo>
                  <a:pt x="928757" y="762794"/>
                </a:lnTo>
                <a:lnTo>
                  <a:pt x="929155" y="762794"/>
                </a:lnTo>
                <a:lnTo>
                  <a:pt x="929554" y="751285"/>
                </a:lnTo>
                <a:lnTo>
                  <a:pt x="930351" y="746126"/>
                </a:lnTo>
                <a:lnTo>
                  <a:pt x="931148" y="741363"/>
                </a:lnTo>
                <a:lnTo>
                  <a:pt x="931148" y="736601"/>
                </a:lnTo>
                <a:close/>
                <a:moveTo>
                  <a:pt x="949086" y="679054"/>
                </a:moveTo>
                <a:lnTo>
                  <a:pt x="948289" y="679847"/>
                </a:lnTo>
                <a:lnTo>
                  <a:pt x="945499" y="681435"/>
                </a:lnTo>
                <a:lnTo>
                  <a:pt x="943904" y="683419"/>
                </a:lnTo>
                <a:lnTo>
                  <a:pt x="941911" y="686991"/>
                </a:lnTo>
                <a:lnTo>
                  <a:pt x="945897" y="682625"/>
                </a:lnTo>
                <a:lnTo>
                  <a:pt x="948289" y="681038"/>
                </a:lnTo>
                <a:lnTo>
                  <a:pt x="950282" y="679054"/>
                </a:lnTo>
                <a:lnTo>
                  <a:pt x="949086" y="679054"/>
                </a:lnTo>
                <a:close/>
                <a:moveTo>
                  <a:pt x="1038375" y="620713"/>
                </a:moveTo>
                <a:lnTo>
                  <a:pt x="1049138" y="620713"/>
                </a:lnTo>
                <a:lnTo>
                  <a:pt x="1059502" y="621110"/>
                </a:lnTo>
                <a:lnTo>
                  <a:pt x="1069866" y="622300"/>
                </a:lnTo>
                <a:lnTo>
                  <a:pt x="1079432" y="623491"/>
                </a:lnTo>
                <a:lnTo>
                  <a:pt x="1088999" y="625872"/>
                </a:lnTo>
                <a:lnTo>
                  <a:pt x="1098167" y="627857"/>
                </a:lnTo>
                <a:lnTo>
                  <a:pt x="1106937" y="630238"/>
                </a:lnTo>
                <a:lnTo>
                  <a:pt x="1115307" y="633413"/>
                </a:lnTo>
                <a:lnTo>
                  <a:pt x="1123678" y="636191"/>
                </a:lnTo>
                <a:lnTo>
                  <a:pt x="1130853" y="639763"/>
                </a:lnTo>
                <a:lnTo>
                  <a:pt x="1138028" y="642938"/>
                </a:lnTo>
                <a:lnTo>
                  <a:pt x="1144805" y="646510"/>
                </a:lnTo>
                <a:lnTo>
                  <a:pt x="1156365" y="652860"/>
                </a:lnTo>
                <a:lnTo>
                  <a:pt x="1166729" y="659607"/>
                </a:lnTo>
                <a:lnTo>
                  <a:pt x="1174701" y="664766"/>
                </a:lnTo>
                <a:lnTo>
                  <a:pt x="1180680" y="669529"/>
                </a:lnTo>
                <a:lnTo>
                  <a:pt x="1185862" y="673497"/>
                </a:lnTo>
                <a:lnTo>
                  <a:pt x="1185862" y="676275"/>
                </a:lnTo>
                <a:lnTo>
                  <a:pt x="1185862" y="684213"/>
                </a:lnTo>
                <a:lnTo>
                  <a:pt x="1185065" y="688975"/>
                </a:lnTo>
                <a:lnTo>
                  <a:pt x="1183869" y="694532"/>
                </a:lnTo>
                <a:lnTo>
                  <a:pt x="1182274" y="700088"/>
                </a:lnTo>
                <a:lnTo>
                  <a:pt x="1180281" y="704850"/>
                </a:lnTo>
                <a:lnTo>
                  <a:pt x="1179086" y="707629"/>
                </a:lnTo>
                <a:lnTo>
                  <a:pt x="1177093" y="710010"/>
                </a:lnTo>
                <a:lnTo>
                  <a:pt x="1175498" y="711994"/>
                </a:lnTo>
                <a:lnTo>
                  <a:pt x="1173505" y="713979"/>
                </a:lnTo>
                <a:lnTo>
                  <a:pt x="1170715" y="715963"/>
                </a:lnTo>
                <a:lnTo>
                  <a:pt x="1168323" y="717154"/>
                </a:lnTo>
                <a:lnTo>
                  <a:pt x="1165533" y="718344"/>
                </a:lnTo>
                <a:lnTo>
                  <a:pt x="1161945" y="719138"/>
                </a:lnTo>
                <a:lnTo>
                  <a:pt x="1158756" y="719535"/>
                </a:lnTo>
                <a:lnTo>
                  <a:pt x="1154770" y="719535"/>
                </a:lnTo>
                <a:lnTo>
                  <a:pt x="1150784" y="719138"/>
                </a:lnTo>
                <a:lnTo>
                  <a:pt x="1146001" y="718344"/>
                </a:lnTo>
                <a:lnTo>
                  <a:pt x="1140819" y="717154"/>
                </a:lnTo>
                <a:lnTo>
                  <a:pt x="1135238" y="715566"/>
                </a:lnTo>
                <a:lnTo>
                  <a:pt x="1129259" y="712788"/>
                </a:lnTo>
                <a:lnTo>
                  <a:pt x="1123678" y="710010"/>
                </a:lnTo>
                <a:lnTo>
                  <a:pt x="1120091" y="708819"/>
                </a:lnTo>
                <a:lnTo>
                  <a:pt x="1114112" y="707629"/>
                </a:lnTo>
                <a:lnTo>
                  <a:pt x="1098964" y="704850"/>
                </a:lnTo>
                <a:lnTo>
                  <a:pt x="1083418" y="702072"/>
                </a:lnTo>
                <a:lnTo>
                  <a:pt x="1077439" y="700882"/>
                </a:lnTo>
                <a:lnTo>
                  <a:pt x="1073852" y="700088"/>
                </a:lnTo>
                <a:lnTo>
                  <a:pt x="1104545" y="714772"/>
                </a:lnTo>
                <a:lnTo>
                  <a:pt x="1118895" y="721122"/>
                </a:lnTo>
                <a:lnTo>
                  <a:pt x="1125671" y="723504"/>
                </a:lnTo>
                <a:lnTo>
                  <a:pt x="1132448" y="725885"/>
                </a:lnTo>
                <a:lnTo>
                  <a:pt x="1138826" y="728266"/>
                </a:lnTo>
                <a:lnTo>
                  <a:pt x="1144805" y="729457"/>
                </a:lnTo>
                <a:lnTo>
                  <a:pt x="1150784" y="730647"/>
                </a:lnTo>
                <a:lnTo>
                  <a:pt x="1155966" y="731044"/>
                </a:lnTo>
                <a:lnTo>
                  <a:pt x="1161148" y="730647"/>
                </a:lnTo>
                <a:lnTo>
                  <a:pt x="1165931" y="729457"/>
                </a:lnTo>
                <a:lnTo>
                  <a:pt x="1170316" y="727869"/>
                </a:lnTo>
                <a:lnTo>
                  <a:pt x="1174302" y="725091"/>
                </a:lnTo>
                <a:lnTo>
                  <a:pt x="1175498" y="735410"/>
                </a:lnTo>
                <a:lnTo>
                  <a:pt x="1175897" y="744935"/>
                </a:lnTo>
                <a:lnTo>
                  <a:pt x="1175498" y="753666"/>
                </a:lnTo>
                <a:lnTo>
                  <a:pt x="1175099" y="762397"/>
                </a:lnTo>
                <a:lnTo>
                  <a:pt x="1176694" y="761207"/>
                </a:lnTo>
                <a:lnTo>
                  <a:pt x="1177491" y="760413"/>
                </a:lnTo>
                <a:lnTo>
                  <a:pt x="1178687" y="760016"/>
                </a:lnTo>
                <a:lnTo>
                  <a:pt x="1179086" y="760413"/>
                </a:lnTo>
                <a:lnTo>
                  <a:pt x="1179484" y="761207"/>
                </a:lnTo>
                <a:lnTo>
                  <a:pt x="1179883" y="763985"/>
                </a:lnTo>
                <a:lnTo>
                  <a:pt x="1180281" y="767954"/>
                </a:lnTo>
                <a:lnTo>
                  <a:pt x="1180281" y="773113"/>
                </a:lnTo>
                <a:lnTo>
                  <a:pt x="1179086" y="785813"/>
                </a:lnTo>
                <a:lnTo>
                  <a:pt x="1177491" y="800498"/>
                </a:lnTo>
                <a:lnTo>
                  <a:pt x="1175498" y="814388"/>
                </a:lnTo>
                <a:lnTo>
                  <a:pt x="1173505" y="826294"/>
                </a:lnTo>
                <a:lnTo>
                  <a:pt x="1171911" y="833438"/>
                </a:lnTo>
                <a:lnTo>
                  <a:pt x="1170715" y="834629"/>
                </a:lnTo>
                <a:lnTo>
                  <a:pt x="1170316" y="834232"/>
                </a:lnTo>
                <a:lnTo>
                  <a:pt x="1169519" y="842169"/>
                </a:lnTo>
                <a:lnTo>
                  <a:pt x="1168323" y="849710"/>
                </a:lnTo>
                <a:lnTo>
                  <a:pt x="1166729" y="856854"/>
                </a:lnTo>
                <a:lnTo>
                  <a:pt x="1165134" y="863998"/>
                </a:lnTo>
                <a:lnTo>
                  <a:pt x="1162742" y="870744"/>
                </a:lnTo>
                <a:lnTo>
                  <a:pt x="1160351" y="877491"/>
                </a:lnTo>
                <a:lnTo>
                  <a:pt x="1157959" y="883841"/>
                </a:lnTo>
                <a:lnTo>
                  <a:pt x="1154770" y="890191"/>
                </a:lnTo>
                <a:lnTo>
                  <a:pt x="1151980" y="896541"/>
                </a:lnTo>
                <a:lnTo>
                  <a:pt x="1148791" y="902098"/>
                </a:lnTo>
                <a:lnTo>
                  <a:pt x="1145602" y="907654"/>
                </a:lnTo>
                <a:lnTo>
                  <a:pt x="1141616" y="913210"/>
                </a:lnTo>
                <a:lnTo>
                  <a:pt x="1138028" y="918370"/>
                </a:lnTo>
                <a:lnTo>
                  <a:pt x="1134042" y="923529"/>
                </a:lnTo>
                <a:lnTo>
                  <a:pt x="1126070" y="932260"/>
                </a:lnTo>
                <a:lnTo>
                  <a:pt x="1117699" y="940595"/>
                </a:lnTo>
                <a:lnTo>
                  <a:pt x="1108531" y="947738"/>
                </a:lnTo>
                <a:lnTo>
                  <a:pt x="1099762" y="954088"/>
                </a:lnTo>
                <a:lnTo>
                  <a:pt x="1090593" y="959248"/>
                </a:lnTo>
                <a:lnTo>
                  <a:pt x="1081027" y="963216"/>
                </a:lnTo>
                <a:lnTo>
                  <a:pt x="1077041" y="964804"/>
                </a:lnTo>
                <a:lnTo>
                  <a:pt x="1072257" y="966391"/>
                </a:lnTo>
                <a:lnTo>
                  <a:pt x="1067474" y="967185"/>
                </a:lnTo>
                <a:lnTo>
                  <a:pt x="1063488" y="967979"/>
                </a:lnTo>
                <a:lnTo>
                  <a:pt x="1059103" y="968376"/>
                </a:lnTo>
                <a:lnTo>
                  <a:pt x="1054719" y="968376"/>
                </a:lnTo>
                <a:lnTo>
                  <a:pt x="1051530" y="968376"/>
                </a:lnTo>
                <a:lnTo>
                  <a:pt x="1047543" y="967979"/>
                </a:lnTo>
                <a:lnTo>
                  <a:pt x="1043956" y="967185"/>
                </a:lnTo>
                <a:lnTo>
                  <a:pt x="1039970" y="965995"/>
                </a:lnTo>
                <a:lnTo>
                  <a:pt x="1031998" y="962820"/>
                </a:lnTo>
                <a:lnTo>
                  <a:pt x="1023627" y="958851"/>
                </a:lnTo>
                <a:lnTo>
                  <a:pt x="1014857" y="953295"/>
                </a:lnTo>
                <a:lnTo>
                  <a:pt x="1006088" y="947341"/>
                </a:lnTo>
                <a:lnTo>
                  <a:pt x="997318" y="939801"/>
                </a:lnTo>
                <a:lnTo>
                  <a:pt x="988549" y="931863"/>
                </a:lnTo>
                <a:lnTo>
                  <a:pt x="979779" y="922338"/>
                </a:lnTo>
                <a:lnTo>
                  <a:pt x="971807" y="912813"/>
                </a:lnTo>
                <a:lnTo>
                  <a:pt x="963835" y="902098"/>
                </a:lnTo>
                <a:lnTo>
                  <a:pt x="956660" y="890985"/>
                </a:lnTo>
                <a:lnTo>
                  <a:pt x="949883" y="878682"/>
                </a:lnTo>
                <a:lnTo>
                  <a:pt x="943904" y="865982"/>
                </a:lnTo>
                <a:lnTo>
                  <a:pt x="941512" y="859632"/>
                </a:lnTo>
                <a:lnTo>
                  <a:pt x="938722" y="852885"/>
                </a:lnTo>
                <a:lnTo>
                  <a:pt x="936729" y="846138"/>
                </a:lnTo>
                <a:lnTo>
                  <a:pt x="934736" y="839391"/>
                </a:lnTo>
                <a:lnTo>
                  <a:pt x="933540" y="843757"/>
                </a:lnTo>
                <a:lnTo>
                  <a:pt x="931547" y="847329"/>
                </a:lnTo>
                <a:lnTo>
                  <a:pt x="929554" y="849710"/>
                </a:lnTo>
                <a:lnTo>
                  <a:pt x="928757" y="850107"/>
                </a:lnTo>
                <a:lnTo>
                  <a:pt x="927960" y="850504"/>
                </a:lnTo>
                <a:lnTo>
                  <a:pt x="926764" y="850107"/>
                </a:lnTo>
                <a:lnTo>
                  <a:pt x="925568" y="849710"/>
                </a:lnTo>
                <a:lnTo>
                  <a:pt x="924372" y="848123"/>
                </a:lnTo>
                <a:lnTo>
                  <a:pt x="923575" y="846535"/>
                </a:lnTo>
                <a:lnTo>
                  <a:pt x="921582" y="842963"/>
                </a:lnTo>
                <a:lnTo>
                  <a:pt x="920386" y="837407"/>
                </a:lnTo>
                <a:lnTo>
                  <a:pt x="918791" y="831057"/>
                </a:lnTo>
                <a:lnTo>
                  <a:pt x="917596" y="823516"/>
                </a:lnTo>
                <a:lnTo>
                  <a:pt x="917197" y="815182"/>
                </a:lnTo>
                <a:lnTo>
                  <a:pt x="916798" y="806054"/>
                </a:lnTo>
                <a:lnTo>
                  <a:pt x="917197" y="798116"/>
                </a:lnTo>
                <a:lnTo>
                  <a:pt x="917596" y="790576"/>
                </a:lnTo>
                <a:lnTo>
                  <a:pt x="918393" y="783829"/>
                </a:lnTo>
                <a:lnTo>
                  <a:pt x="919987" y="777479"/>
                </a:lnTo>
                <a:lnTo>
                  <a:pt x="921183" y="772319"/>
                </a:lnTo>
                <a:lnTo>
                  <a:pt x="922379" y="767954"/>
                </a:lnTo>
                <a:lnTo>
                  <a:pt x="924372" y="764779"/>
                </a:lnTo>
                <a:lnTo>
                  <a:pt x="925169" y="763588"/>
                </a:lnTo>
                <a:lnTo>
                  <a:pt x="926365" y="763191"/>
                </a:lnTo>
                <a:lnTo>
                  <a:pt x="923176" y="759619"/>
                </a:lnTo>
                <a:lnTo>
                  <a:pt x="920785" y="756444"/>
                </a:lnTo>
                <a:lnTo>
                  <a:pt x="918393" y="752476"/>
                </a:lnTo>
                <a:lnTo>
                  <a:pt x="916798" y="748507"/>
                </a:lnTo>
                <a:lnTo>
                  <a:pt x="915204" y="744538"/>
                </a:lnTo>
                <a:lnTo>
                  <a:pt x="914407" y="739776"/>
                </a:lnTo>
                <a:lnTo>
                  <a:pt x="913609" y="735807"/>
                </a:lnTo>
                <a:lnTo>
                  <a:pt x="913211" y="731044"/>
                </a:lnTo>
                <a:lnTo>
                  <a:pt x="912812" y="727076"/>
                </a:lnTo>
                <a:lnTo>
                  <a:pt x="912812" y="721916"/>
                </a:lnTo>
                <a:lnTo>
                  <a:pt x="913609" y="712391"/>
                </a:lnTo>
                <a:lnTo>
                  <a:pt x="915204" y="703263"/>
                </a:lnTo>
                <a:lnTo>
                  <a:pt x="917197" y="694135"/>
                </a:lnTo>
                <a:lnTo>
                  <a:pt x="920386" y="685007"/>
                </a:lnTo>
                <a:lnTo>
                  <a:pt x="923575" y="676672"/>
                </a:lnTo>
                <a:lnTo>
                  <a:pt x="927162" y="668735"/>
                </a:lnTo>
                <a:lnTo>
                  <a:pt x="930750" y="661988"/>
                </a:lnTo>
                <a:lnTo>
                  <a:pt x="934337" y="656035"/>
                </a:lnTo>
                <a:lnTo>
                  <a:pt x="937526" y="651272"/>
                </a:lnTo>
                <a:lnTo>
                  <a:pt x="940715" y="647700"/>
                </a:lnTo>
                <a:lnTo>
                  <a:pt x="943107" y="646113"/>
                </a:lnTo>
                <a:lnTo>
                  <a:pt x="955862" y="639763"/>
                </a:lnTo>
                <a:lnTo>
                  <a:pt x="968219" y="634604"/>
                </a:lnTo>
                <a:lnTo>
                  <a:pt x="980178" y="630238"/>
                </a:lnTo>
                <a:lnTo>
                  <a:pt x="992535" y="627063"/>
                </a:lnTo>
                <a:lnTo>
                  <a:pt x="1004493" y="624285"/>
                </a:lnTo>
                <a:lnTo>
                  <a:pt x="1016053" y="622300"/>
                </a:lnTo>
                <a:lnTo>
                  <a:pt x="1027214" y="621110"/>
                </a:lnTo>
                <a:lnTo>
                  <a:pt x="1038375" y="620713"/>
                </a:lnTo>
                <a:close/>
                <a:moveTo>
                  <a:pt x="1043186" y="515586"/>
                </a:moveTo>
                <a:lnTo>
                  <a:pt x="1022934" y="515983"/>
                </a:lnTo>
                <a:lnTo>
                  <a:pt x="1002682" y="516777"/>
                </a:lnTo>
                <a:lnTo>
                  <a:pt x="982827" y="518364"/>
                </a:lnTo>
                <a:lnTo>
                  <a:pt x="962972" y="519952"/>
                </a:lnTo>
                <a:lnTo>
                  <a:pt x="943514" y="521937"/>
                </a:lnTo>
                <a:lnTo>
                  <a:pt x="924056" y="525113"/>
                </a:lnTo>
                <a:lnTo>
                  <a:pt x="904598" y="527891"/>
                </a:lnTo>
                <a:lnTo>
                  <a:pt x="885140" y="531861"/>
                </a:lnTo>
                <a:lnTo>
                  <a:pt x="866476" y="535830"/>
                </a:lnTo>
                <a:lnTo>
                  <a:pt x="847812" y="540594"/>
                </a:lnTo>
                <a:lnTo>
                  <a:pt x="829148" y="545754"/>
                </a:lnTo>
                <a:lnTo>
                  <a:pt x="810485" y="550914"/>
                </a:lnTo>
                <a:lnTo>
                  <a:pt x="792218" y="556869"/>
                </a:lnTo>
                <a:lnTo>
                  <a:pt x="774348" y="563220"/>
                </a:lnTo>
                <a:lnTo>
                  <a:pt x="756082" y="569968"/>
                </a:lnTo>
                <a:lnTo>
                  <a:pt x="738609" y="577113"/>
                </a:lnTo>
                <a:lnTo>
                  <a:pt x="721137" y="585449"/>
                </a:lnTo>
                <a:lnTo>
                  <a:pt x="704061" y="593388"/>
                </a:lnTo>
                <a:lnTo>
                  <a:pt x="686986" y="601724"/>
                </a:lnTo>
                <a:lnTo>
                  <a:pt x="670308" y="610457"/>
                </a:lnTo>
                <a:lnTo>
                  <a:pt x="653630" y="619587"/>
                </a:lnTo>
                <a:lnTo>
                  <a:pt x="637745" y="629114"/>
                </a:lnTo>
                <a:lnTo>
                  <a:pt x="621861" y="639037"/>
                </a:lnTo>
                <a:lnTo>
                  <a:pt x="605977" y="649755"/>
                </a:lnTo>
                <a:lnTo>
                  <a:pt x="590490" y="660473"/>
                </a:lnTo>
                <a:lnTo>
                  <a:pt x="575400" y="671190"/>
                </a:lnTo>
                <a:lnTo>
                  <a:pt x="559913" y="682702"/>
                </a:lnTo>
                <a:lnTo>
                  <a:pt x="545617" y="694610"/>
                </a:lnTo>
                <a:lnTo>
                  <a:pt x="531322" y="706519"/>
                </a:lnTo>
                <a:lnTo>
                  <a:pt x="517026" y="719221"/>
                </a:lnTo>
                <a:lnTo>
                  <a:pt x="503525" y="731924"/>
                </a:lnTo>
                <a:lnTo>
                  <a:pt x="490023" y="745023"/>
                </a:lnTo>
                <a:lnTo>
                  <a:pt x="476919" y="758520"/>
                </a:lnTo>
                <a:lnTo>
                  <a:pt x="464212" y="772413"/>
                </a:lnTo>
                <a:lnTo>
                  <a:pt x="451504" y="786306"/>
                </a:lnTo>
                <a:lnTo>
                  <a:pt x="439591" y="800596"/>
                </a:lnTo>
                <a:lnTo>
                  <a:pt x="427678" y="815680"/>
                </a:lnTo>
                <a:lnTo>
                  <a:pt x="416162" y="830368"/>
                </a:lnTo>
                <a:lnTo>
                  <a:pt x="405441" y="845452"/>
                </a:lnTo>
                <a:lnTo>
                  <a:pt x="394322" y="860933"/>
                </a:lnTo>
                <a:lnTo>
                  <a:pt x="383997" y="876811"/>
                </a:lnTo>
                <a:lnTo>
                  <a:pt x="374070" y="892689"/>
                </a:lnTo>
                <a:lnTo>
                  <a:pt x="364539" y="908964"/>
                </a:lnTo>
                <a:lnTo>
                  <a:pt x="355009" y="925636"/>
                </a:lnTo>
                <a:lnTo>
                  <a:pt x="346272" y="941911"/>
                </a:lnTo>
                <a:lnTo>
                  <a:pt x="337933" y="959377"/>
                </a:lnTo>
                <a:lnTo>
                  <a:pt x="329594" y="976048"/>
                </a:lnTo>
                <a:lnTo>
                  <a:pt x="322049" y="993911"/>
                </a:lnTo>
                <a:lnTo>
                  <a:pt x="314901" y="1011377"/>
                </a:lnTo>
                <a:lnTo>
                  <a:pt x="308151" y="1029240"/>
                </a:lnTo>
                <a:lnTo>
                  <a:pt x="301797" y="1047500"/>
                </a:lnTo>
                <a:lnTo>
                  <a:pt x="295840" y="1065362"/>
                </a:lnTo>
                <a:lnTo>
                  <a:pt x="290678" y="1084019"/>
                </a:lnTo>
                <a:lnTo>
                  <a:pt x="285516" y="1102676"/>
                </a:lnTo>
                <a:lnTo>
                  <a:pt x="280751" y="1121729"/>
                </a:lnTo>
                <a:lnTo>
                  <a:pt x="276780" y="1140783"/>
                </a:lnTo>
                <a:lnTo>
                  <a:pt x="272809" y="1159440"/>
                </a:lnTo>
                <a:lnTo>
                  <a:pt x="270029" y="1178890"/>
                </a:lnTo>
                <a:lnTo>
                  <a:pt x="266852" y="1198341"/>
                </a:lnTo>
                <a:lnTo>
                  <a:pt x="264867" y="1218188"/>
                </a:lnTo>
                <a:lnTo>
                  <a:pt x="263278" y="1237639"/>
                </a:lnTo>
                <a:lnTo>
                  <a:pt x="261690" y="1257883"/>
                </a:lnTo>
                <a:lnTo>
                  <a:pt x="260896" y="1277731"/>
                </a:lnTo>
                <a:lnTo>
                  <a:pt x="260498" y="1297975"/>
                </a:lnTo>
                <a:lnTo>
                  <a:pt x="260896" y="1318220"/>
                </a:lnTo>
                <a:lnTo>
                  <a:pt x="261690" y="1338067"/>
                </a:lnTo>
                <a:lnTo>
                  <a:pt x="263278" y="1357915"/>
                </a:lnTo>
                <a:lnTo>
                  <a:pt x="264867" y="1377763"/>
                </a:lnTo>
                <a:lnTo>
                  <a:pt x="266852" y="1397213"/>
                </a:lnTo>
                <a:lnTo>
                  <a:pt x="270029" y="1416664"/>
                </a:lnTo>
                <a:lnTo>
                  <a:pt x="272809" y="1436114"/>
                </a:lnTo>
                <a:lnTo>
                  <a:pt x="276780" y="1455168"/>
                </a:lnTo>
                <a:lnTo>
                  <a:pt x="280751" y="1474222"/>
                </a:lnTo>
                <a:lnTo>
                  <a:pt x="285516" y="1493275"/>
                </a:lnTo>
                <a:lnTo>
                  <a:pt x="290678" y="1511535"/>
                </a:lnTo>
                <a:lnTo>
                  <a:pt x="295840" y="1530192"/>
                </a:lnTo>
                <a:lnTo>
                  <a:pt x="301797" y="1548452"/>
                </a:lnTo>
                <a:lnTo>
                  <a:pt x="308151" y="1566314"/>
                </a:lnTo>
                <a:lnTo>
                  <a:pt x="314901" y="1584177"/>
                </a:lnTo>
                <a:lnTo>
                  <a:pt x="322049" y="1602040"/>
                </a:lnTo>
                <a:lnTo>
                  <a:pt x="329594" y="1619109"/>
                </a:lnTo>
                <a:lnTo>
                  <a:pt x="337933" y="1636575"/>
                </a:lnTo>
                <a:lnTo>
                  <a:pt x="346272" y="1653247"/>
                </a:lnTo>
                <a:lnTo>
                  <a:pt x="355009" y="1670316"/>
                </a:lnTo>
                <a:lnTo>
                  <a:pt x="364539" y="1686591"/>
                </a:lnTo>
                <a:lnTo>
                  <a:pt x="374070" y="1703262"/>
                </a:lnTo>
                <a:lnTo>
                  <a:pt x="383997" y="1719140"/>
                </a:lnTo>
                <a:lnTo>
                  <a:pt x="394322" y="1734622"/>
                </a:lnTo>
                <a:lnTo>
                  <a:pt x="405441" y="1750500"/>
                </a:lnTo>
                <a:lnTo>
                  <a:pt x="416162" y="1765584"/>
                </a:lnTo>
                <a:lnTo>
                  <a:pt x="427678" y="1780271"/>
                </a:lnTo>
                <a:lnTo>
                  <a:pt x="439591" y="1794958"/>
                </a:lnTo>
                <a:lnTo>
                  <a:pt x="451504" y="1809248"/>
                </a:lnTo>
                <a:lnTo>
                  <a:pt x="464212" y="1823142"/>
                </a:lnTo>
                <a:lnTo>
                  <a:pt x="476919" y="1837035"/>
                </a:lnTo>
                <a:lnTo>
                  <a:pt x="490023" y="1850531"/>
                </a:lnTo>
                <a:lnTo>
                  <a:pt x="503525" y="1863631"/>
                </a:lnTo>
                <a:lnTo>
                  <a:pt x="517026" y="1876333"/>
                </a:lnTo>
                <a:lnTo>
                  <a:pt x="531322" y="1889035"/>
                </a:lnTo>
                <a:lnTo>
                  <a:pt x="545617" y="1900944"/>
                </a:lnTo>
                <a:lnTo>
                  <a:pt x="559913" y="1912852"/>
                </a:lnTo>
                <a:lnTo>
                  <a:pt x="575400" y="1923967"/>
                </a:lnTo>
                <a:lnTo>
                  <a:pt x="590490" y="1935479"/>
                </a:lnTo>
                <a:lnTo>
                  <a:pt x="605977" y="1945799"/>
                </a:lnTo>
                <a:lnTo>
                  <a:pt x="621861" y="1956517"/>
                </a:lnTo>
                <a:lnTo>
                  <a:pt x="637745" y="1966044"/>
                </a:lnTo>
                <a:lnTo>
                  <a:pt x="653630" y="1975968"/>
                </a:lnTo>
                <a:lnTo>
                  <a:pt x="670308" y="1985097"/>
                </a:lnTo>
                <a:lnTo>
                  <a:pt x="686986" y="1994227"/>
                </a:lnTo>
                <a:lnTo>
                  <a:pt x="704061" y="2002563"/>
                </a:lnTo>
                <a:lnTo>
                  <a:pt x="721137" y="2010502"/>
                </a:lnTo>
                <a:lnTo>
                  <a:pt x="738609" y="2018044"/>
                </a:lnTo>
                <a:lnTo>
                  <a:pt x="756082" y="2025189"/>
                </a:lnTo>
                <a:lnTo>
                  <a:pt x="774348" y="2032335"/>
                </a:lnTo>
                <a:lnTo>
                  <a:pt x="792218" y="2038686"/>
                </a:lnTo>
                <a:lnTo>
                  <a:pt x="810485" y="2044640"/>
                </a:lnTo>
                <a:lnTo>
                  <a:pt x="829148" y="2050197"/>
                </a:lnTo>
                <a:lnTo>
                  <a:pt x="847812" y="2055358"/>
                </a:lnTo>
                <a:lnTo>
                  <a:pt x="866476" y="2059724"/>
                </a:lnTo>
                <a:lnTo>
                  <a:pt x="885140" y="2064091"/>
                </a:lnTo>
                <a:lnTo>
                  <a:pt x="904598" y="2067266"/>
                </a:lnTo>
                <a:lnTo>
                  <a:pt x="924056" y="2070839"/>
                </a:lnTo>
                <a:lnTo>
                  <a:pt x="943514" y="2073220"/>
                </a:lnTo>
                <a:lnTo>
                  <a:pt x="962972" y="2075999"/>
                </a:lnTo>
                <a:lnTo>
                  <a:pt x="982827" y="2077587"/>
                </a:lnTo>
                <a:lnTo>
                  <a:pt x="1002682" y="2078778"/>
                </a:lnTo>
                <a:lnTo>
                  <a:pt x="1022934" y="2079572"/>
                </a:lnTo>
                <a:lnTo>
                  <a:pt x="1043186" y="2079572"/>
                </a:lnTo>
                <a:lnTo>
                  <a:pt x="1063041" y="2079572"/>
                </a:lnTo>
                <a:lnTo>
                  <a:pt x="1083293" y="2078778"/>
                </a:lnTo>
                <a:lnTo>
                  <a:pt x="1103148" y="2077587"/>
                </a:lnTo>
                <a:lnTo>
                  <a:pt x="1122606" y="2075999"/>
                </a:lnTo>
                <a:lnTo>
                  <a:pt x="1142064" y="2073220"/>
                </a:lnTo>
                <a:lnTo>
                  <a:pt x="1161919" y="2070839"/>
                </a:lnTo>
                <a:lnTo>
                  <a:pt x="1180980" y="2067266"/>
                </a:lnTo>
                <a:lnTo>
                  <a:pt x="1200438" y="2064091"/>
                </a:lnTo>
                <a:lnTo>
                  <a:pt x="1219499" y="2059724"/>
                </a:lnTo>
                <a:lnTo>
                  <a:pt x="1237766" y="2055358"/>
                </a:lnTo>
                <a:lnTo>
                  <a:pt x="1256827" y="2050197"/>
                </a:lnTo>
                <a:lnTo>
                  <a:pt x="1275093" y="2044640"/>
                </a:lnTo>
                <a:lnTo>
                  <a:pt x="1293757" y="2038686"/>
                </a:lnTo>
                <a:lnTo>
                  <a:pt x="1311627" y="2032335"/>
                </a:lnTo>
                <a:lnTo>
                  <a:pt x="1329496" y="2025189"/>
                </a:lnTo>
                <a:lnTo>
                  <a:pt x="1347366" y="2018044"/>
                </a:lnTo>
                <a:lnTo>
                  <a:pt x="1364441" y="2010502"/>
                </a:lnTo>
                <a:lnTo>
                  <a:pt x="1381914" y="2002563"/>
                </a:lnTo>
                <a:lnTo>
                  <a:pt x="1398592" y="1994227"/>
                </a:lnTo>
                <a:lnTo>
                  <a:pt x="1415667" y="1985097"/>
                </a:lnTo>
                <a:lnTo>
                  <a:pt x="1431949" y="1975968"/>
                </a:lnTo>
                <a:lnTo>
                  <a:pt x="1447833" y="1966044"/>
                </a:lnTo>
                <a:lnTo>
                  <a:pt x="1464114" y="1956517"/>
                </a:lnTo>
                <a:lnTo>
                  <a:pt x="1479998" y="1945799"/>
                </a:lnTo>
                <a:lnTo>
                  <a:pt x="1495088" y="1935479"/>
                </a:lnTo>
                <a:lnTo>
                  <a:pt x="1510575" y="1923967"/>
                </a:lnTo>
                <a:lnTo>
                  <a:pt x="1525665" y="1912852"/>
                </a:lnTo>
                <a:lnTo>
                  <a:pt x="1539960" y="1900944"/>
                </a:lnTo>
                <a:lnTo>
                  <a:pt x="1554256" y="1889035"/>
                </a:lnTo>
                <a:lnTo>
                  <a:pt x="1568551" y="1876333"/>
                </a:lnTo>
                <a:lnTo>
                  <a:pt x="1582053" y="1863631"/>
                </a:lnTo>
                <a:lnTo>
                  <a:pt x="1595555" y="1850531"/>
                </a:lnTo>
                <a:lnTo>
                  <a:pt x="1608659" y="1837035"/>
                </a:lnTo>
                <a:lnTo>
                  <a:pt x="1621763" y="1823142"/>
                </a:lnTo>
                <a:lnTo>
                  <a:pt x="1634073" y="1809248"/>
                </a:lnTo>
                <a:lnTo>
                  <a:pt x="1646383" y="1794958"/>
                </a:lnTo>
                <a:lnTo>
                  <a:pt x="1657899" y="1780271"/>
                </a:lnTo>
                <a:lnTo>
                  <a:pt x="1669415" y="1765584"/>
                </a:lnTo>
                <a:lnTo>
                  <a:pt x="1680534" y="1750500"/>
                </a:lnTo>
                <a:lnTo>
                  <a:pt x="1691256" y="1734622"/>
                </a:lnTo>
                <a:lnTo>
                  <a:pt x="1701581" y="1719140"/>
                </a:lnTo>
                <a:lnTo>
                  <a:pt x="1711508" y="1703262"/>
                </a:lnTo>
                <a:lnTo>
                  <a:pt x="1721436" y="1686591"/>
                </a:lnTo>
                <a:lnTo>
                  <a:pt x="1730569" y="1670316"/>
                </a:lnTo>
                <a:lnTo>
                  <a:pt x="1739305" y="1653247"/>
                </a:lnTo>
                <a:lnTo>
                  <a:pt x="1748041" y="1636575"/>
                </a:lnTo>
                <a:lnTo>
                  <a:pt x="1755983" y="1619109"/>
                </a:lnTo>
                <a:lnTo>
                  <a:pt x="1763529" y="1602040"/>
                </a:lnTo>
                <a:lnTo>
                  <a:pt x="1770676" y="1584177"/>
                </a:lnTo>
                <a:lnTo>
                  <a:pt x="1777427" y="1566314"/>
                </a:lnTo>
                <a:lnTo>
                  <a:pt x="1783781" y="1548452"/>
                </a:lnTo>
                <a:lnTo>
                  <a:pt x="1789737" y="1530192"/>
                </a:lnTo>
                <a:lnTo>
                  <a:pt x="1795694" y="1511535"/>
                </a:lnTo>
                <a:lnTo>
                  <a:pt x="1800459" y="1493275"/>
                </a:lnTo>
                <a:lnTo>
                  <a:pt x="1804827" y="1474222"/>
                </a:lnTo>
                <a:lnTo>
                  <a:pt x="1809195" y="1455168"/>
                </a:lnTo>
                <a:lnTo>
                  <a:pt x="1812769" y="1436114"/>
                </a:lnTo>
                <a:lnTo>
                  <a:pt x="1816343" y="1416664"/>
                </a:lnTo>
                <a:lnTo>
                  <a:pt x="1818726" y="1397213"/>
                </a:lnTo>
                <a:lnTo>
                  <a:pt x="1820711" y="1377763"/>
                </a:lnTo>
                <a:lnTo>
                  <a:pt x="1823094" y="1357915"/>
                </a:lnTo>
                <a:lnTo>
                  <a:pt x="1824285" y="1338067"/>
                </a:lnTo>
                <a:lnTo>
                  <a:pt x="1824682" y="1318220"/>
                </a:lnTo>
                <a:lnTo>
                  <a:pt x="1825079" y="1297975"/>
                </a:lnTo>
                <a:lnTo>
                  <a:pt x="1824682" y="1277731"/>
                </a:lnTo>
                <a:lnTo>
                  <a:pt x="1824285" y="1257883"/>
                </a:lnTo>
                <a:lnTo>
                  <a:pt x="1823094" y="1237639"/>
                </a:lnTo>
                <a:lnTo>
                  <a:pt x="1820711" y="1218188"/>
                </a:lnTo>
                <a:lnTo>
                  <a:pt x="1818726" y="1198341"/>
                </a:lnTo>
                <a:lnTo>
                  <a:pt x="1816343" y="1178890"/>
                </a:lnTo>
                <a:lnTo>
                  <a:pt x="1812769" y="1159440"/>
                </a:lnTo>
                <a:lnTo>
                  <a:pt x="1809195" y="1140783"/>
                </a:lnTo>
                <a:lnTo>
                  <a:pt x="1804827" y="1121729"/>
                </a:lnTo>
                <a:lnTo>
                  <a:pt x="1800459" y="1102676"/>
                </a:lnTo>
                <a:lnTo>
                  <a:pt x="1795694" y="1084019"/>
                </a:lnTo>
                <a:lnTo>
                  <a:pt x="1789737" y="1065362"/>
                </a:lnTo>
                <a:lnTo>
                  <a:pt x="1783781" y="1047500"/>
                </a:lnTo>
                <a:lnTo>
                  <a:pt x="1777427" y="1029240"/>
                </a:lnTo>
                <a:lnTo>
                  <a:pt x="1770676" y="1011377"/>
                </a:lnTo>
                <a:lnTo>
                  <a:pt x="1763529" y="993911"/>
                </a:lnTo>
                <a:lnTo>
                  <a:pt x="1755983" y="976048"/>
                </a:lnTo>
                <a:lnTo>
                  <a:pt x="1748041" y="959377"/>
                </a:lnTo>
                <a:lnTo>
                  <a:pt x="1739305" y="941911"/>
                </a:lnTo>
                <a:lnTo>
                  <a:pt x="1730569" y="925636"/>
                </a:lnTo>
                <a:lnTo>
                  <a:pt x="1721436" y="908964"/>
                </a:lnTo>
                <a:lnTo>
                  <a:pt x="1711508" y="892689"/>
                </a:lnTo>
                <a:lnTo>
                  <a:pt x="1701581" y="876811"/>
                </a:lnTo>
                <a:lnTo>
                  <a:pt x="1691256" y="860933"/>
                </a:lnTo>
                <a:lnTo>
                  <a:pt x="1680534" y="845452"/>
                </a:lnTo>
                <a:lnTo>
                  <a:pt x="1669415" y="830368"/>
                </a:lnTo>
                <a:lnTo>
                  <a:pt x="1657899" y="815680"/>
                </a:lnTo>
                <a:lnTo>
                  <a:pt x="1646383" y="800596"/>
                </a:lnTo>
                <a:lnTo>
                  <a:pt x="1634073" y="786306"/>
                </a:lnTo>
                <a:lnTo>
                  <a:pt x="1621763" y="772413"/>
                </a:lnTo>
                <a:lnTo>
                  <a:pt x="1608659" y="758520"/>
                </a:lnTo>
                <a:lnTo>
                  <a:pt x="1595555" y="745023"/>
                </a:lnTo>
                <a:lnTo>
                  <a:pt x="1582053" y="731924"/>
                </a:lnTo>
                <a:lnTo>
                  <a:pt x="1568551" y="719221"/>
                </a:lnTo>
                <a:lnTo>
                  <a:pt x="1554256" y="706519"/>
                </a:lnTo>
                <a:lnTo>
                  <a:pt x="1539960" y="694610"/>
                </a:lnTo>
                <a:lnTo>
                  <a:pt x="1525665" y="682702"/>
                </a:lnTo>
                <a:lnTo>
                  <a:pt x="1510575" y="671190"/>
                </a:lnTo>
                <a:lnTo>
                  <a:pt x="1495088" y="660473"/>
                </a:lnTo>
                <a:lnTo>
                  <a:pt x="1479998" y="649755"/>
                </a:lnTo>
                <a:lnTo>
                  <a:pt x="1464114" y="639037"/>
                </a:lnTo>
                <a:lnTo>
                  <a:pt x="1447833" y="629114"/>
                </a:lnTo>
                <a:lnTo>
                  <a:pt x="1431949" y="619587"/>
                </a:lnTo>
                <a:lnTo>
                  <a:pt x="1415667" y="610457"/>
                </a:lnTo>
                <a:lnTo>
                  <a:pt x="1398592" y="601724"/>
                </a:lnTo>
                <a:lnTo>
                  <a:pt x="1381914" y="593388"/>
                </a:lnTo>
                <a:lnTo>
                  <a:pt x="1364441" y="585449"/>
                </a:lnTo>
                <a:lnTo>
                  <a:pt x="1347366" y="577113"/>
                </a:lnTo>
                <a:lnTo>
                  <a:pt x="1329496" y="569968"/>
                </a:lnTo>
                <a:lnTo>
                  <a:pt x="1311627" y="563220"/>
                </a:lnTo>
                <a:lnTo>
                  <a:pt x="1293757" y="556869"/>
                </a:lnTo>
                <a:lnTo>
                  <a:pt x="1275093" y="550914"/>
                </a:lnTo>
                <a:lnTo>
                  <a:pt x="1256827" y="545754"/>
                </a:lnTo>
                <a:lnTo>
                  <a:pt x="1237766" y="540594"/>
                </a:lnTo>
                <a:lnTo>
                  <a:pt x="1219499" y="535830"/>
                </a:lnTo>
                <a:lnTo>
                  <a:pt x="1200438" y="531861"/>
                </a:lnTo>
                <a:lnTo>
                  <a:pt x="1180980" y="527891"/>
                </a:lnTo>
                <a:lnTo>
                  <a:pt x="1161919" y="525113"/>
                </a:lnTo>
                <a:lnTo>
                  <a:pt x="1142064" y="521937"/>
                </a:lnTo>
                <a:lnTo>
                  <a:pt x="1122606" y="519952"/>
                </a:lnTo>
                <a:lnTo>
                  <a:pt x="1103148" y="518364"/>
                </a:lnTo>
                <a:lnTo>
                  <a:pt x="1083293" y="516777"/>
                </a:lnTo>
                <a:lnTo>
                  <a:pt x="1063041" y="515983"/>
                </a:lnTo>
                <a:lnTo>
                  <a:pt x="1043186" y="515586"/>
                </a:lnTo>
                <a:close/>
                <a:moveTo>
                  <a:pt x="803734" y="280988"/>
                </a:moveTo>
                <a:lnTo>
                  <a:pt x="862902" y="391340"/>
                </a:lnTo>
                <a:lnTo>
                  <a:pt x="884743" y="387371"/>
                </a:lnTo>
                <a:lnTo>
                  <a:pt x="906980" y="383798"/>
                </a:lnTo>
                <a:lnTo>
                  <a:pt x="929218" y="380622"/>
                </a:lnTo>
                <a:lnTo>
                  <a:pt x="951456" y="378241"/>
                </a:lnTo>
                <a:lnTo>
                  <a:pt x="974488" y="376256"/>
                </a:lnTo>
                <a:lnTo>
                  <a:pt x="997122" y="374668"/>
                </a:lnTo>
                <a:lnTo>
                  <a:pt x="1019757" y="373874"/>
                </a:lnTo>
                <a:lnTo>
                  <a:pt x="1043186" y="373477"/>
                </a:lnTo>
                <a:lnTo>
                  <a:pt x="1059865" y="373874"/>
                </a:lnTo>
                <a:lnTo>
                  <a:pt x="1076940" y="374271"/>
                </a:lnTo>
                <a:lnTo>
                  <a:pt x="1093618" y="375462"/>
                </a:lnTo>
                <a:lnTo>
                  <a:pt x="1110693" y="376256"/>
                </a:lnTo>
                <a:lnTo>
                  <a:pt x="1127372" y="377844"/>
                </a:lnTo>
                <a:lnTo>
                  <a:pt x="1144050" y="379432"/>
                </a:lnTo>
                <a:lnTo>
                  <a:pt x="1160331" y="381019"/>
                </a:lnTo>
                <a:lnTo>
                  <a:pt x="1176612" y="383798"/>
                </a:lnTo>
                <a:lnTo>
                  <a:pt x="1193291" y="386180"/>
                </a:lnTo>
                <a:lnTo>
                  <a:pt x="1209572" y="388958"/>
                </a:lnTo>
                <a:lnTo>
                  <a:pt x="1225853" y="392134"/>
                </a:lnTo>
                <a:lnTo>
                  <a:pt x="1241737" y="395310"/>
                </a:lnTo>
                <a:lnTo>
                  <a:pt x="1257621" y="399279"/>
                </a:lnTo>
                <a:lnTo>
                  <a:pt x="1273505" y="403249"/>
                </a:lnTo>
                <a:lnTo>
                  <a:pt x="1289389" y="407218"/>
                </a:lnTo>
                <a:lnTo>
                  <a:pt x="1304876" y="411982"/>
                </a:lnTo>
                <a:lnTo>
                  <a:pt x="1370398" y="304805"/>
                </a:lnTo>
                <a:lnTo>
                  <a:pt x="1611439" y="417142"/>
                </a:lnTo>
                <a:lnTo>
                  <a:pt x="1570140" y="539800"/>
                </a:lnTo>
                <a:lnTo>
                  <a:pt x="1592775" y="555678"/>
                </a:lnTo>
                <a:lnTo>
                  <a:pt x="1614615" y="572747"/>
                </a:lnTo>
                <a:lnTo>
                  <a:pt x="1636059" y="589815"/>
                </a:lnTo>
                <a:lnTo>
                  <a:pt x="1656708" y="608075"/>
                </a:lnTo>
                <a:lnTo>
                  <a:pt x="1676960" y="626732"/>
                </a:lnTo>
                <a:lnTo>
                  <a:pt x="1696815" y="645389"/>
                </a:lnTo>
                <a:lnTo>
                  <a:pt x="1715876" y="665236"/>
                </a:lnTo>
                <a:lnTo>
                  <a:pt x="1734540" y="685481"/>
                </a:lnTo>
                <a:lnTo>
                  <a:pt x="1752410" y="706519"/>
                </a:lnTo>
                <a:lnTo>
                  <a:pt x="1769882" y="728351"/>
                </a:lnTo>
                <a:lnTo>
                  <a:pt x="1786560" y="750184"/>
                </a:lnTo>
                <a:lnTo>
                  <a:pt x="1802841" y="772413"/>
                </a:lnTo>
                <a:lnTo>
                  <a:pt x="1818329" y="795436"/>
                </a:lnTo>
                <a:lnTo>
                  <a:pt x="1832624" y="818856"/>
                </a:lnTo>
                <a:lnTo>
                  <a:pt x="1846920" y="842673"/>
                </a:lnTo>
                <a:lnTo>
                  <a:pt x="1860024" y="866887"/>
                </a:lnTo>
                <a:lnTo>
                  <a:pt x="1994642" y="834337"/>
                </a:lnTo>
                <a:lnTo>
                  <a:pt x="2085975" y="1084019"/>
                </a:lnTo>
                <a:lnTo>
                  <a:pt x="1954931" y="1149516"/>
                </a:lnTo>
                <a:lnTo>
                  <a:pt x="1958108" y="1167776"/>
                </a:lnTo>
                <a:lnTo>
                  <a:pt x="1960491" y="1185638"/>
                </a:lnTo>
                <a:lnTo>
                  <a:pt x="1962476" y="1204295"/>
                </a:lnTo>
                <a:lnTo>
                  <a:pt x="1964462" y="1222952"/>
                </a:lnTo>
                <a:lnTo>
                  <a:pt x="1965653" y="1241212"/>
                </a:lnTo>
                <a:lnTo>
                  <a:pt x="1966447" y="1259868"/>
                </a:lnTo>
                <a:lnTo>
                  <a:pt x="1967242" y="1278922"/>
                </a:lnTo>
                <a:lnTo>
                  <a:pt x="1967242" y="1297975"/>
                </a:lnTo>
                <a:lnTo>
                  <a:pt x="1967242" y="1315441"/>
                </a:lnTo>
                <a:lnTo>
                  <a:pt x="1966845" y="1332907"/>
                </a:lnTo>
                <a:lnTo>
                  <a:pt x="1966050" y="1349976"/>
                </a:lnTo>
                <a:lnTo>
                  <a:pt x="1964859" y="1367839"/>
                </a:lnTo>
                <a:lnTo>
                  <a:pt x="1962873" y="1385305"/>
                </a:lnTo>
                <a:lnTo>
                  <a:pt x="1961285" y="1401977"/>
                </a:lnTo>
                <a:lnTo>
                  <a:pt x="1959300" y="1419442"/>
                </a:lnTo>
                <a:lnTo>
                  <a:pt x="1957314" y="1436114"/>
                </a:lnTo>
                <a:lnTo>
                  <a:pt x="1954137" y="1453183"/>
                </a:lnTo>
                <a:lnTo>
                  <a:pt x="1951357" y="1469855"/>
                </a:lnTo>
                <a:lnTo>
                  <a:pt x="1947784" y="1486527"/>
                </a:lnTo>
                <a:lnTo>
                  <a:pt x="1944210" y="1503199"/>
                </a:lnTo>
                <a:lnTo>
                  <a:pt x="1940239" y="1519871"/>
                </a:lnTo>
                <a:lnTo>
                  <a:pt x="1935871" y="1535749"/>
                </a:lnTo>
                <a:lnTo>
                  <a:pt x="1931899" y="1552024"/>
                </a:lnTo>
                <a:lnTo>
                  <a:pt x="1926737" y="1568299"/>
                </a:lnTo>
                <a:lnTo>
                  <a:pt x="2061355" y="1650468"/>
                </a:lnTo>
                <a:lnTo>
                  <a:pt x="1949372" y="1891020"/>
                </a:lnTo>
                <a:lnTo>
                  <a:pt x="1791723" y="1838623"/>
                </a:lnTo>
                <a:lnTo>
                  <a:pt x="1776633" y="1859264"/>
                </a:lnTo>
                <a:lnTo>
                  <a:pt x="1761146" y="1879112"/>
                </a:lnTo>
                <a:lnTo>
                  <a:pt x="1744468" y="1898165"/>
                </a:lnTo>
                <a:lnTo>
                  <a:pt x="1728186" y="1917219"/>
                </a:lnTo>
                <a:lnTo>
                  <a:pt x="1710714" y="1935876"/>
                </a:lnTo>
                <a:lnTo>
                  <a:pt x="1693241" y="1954135"/>
                </a:lnTo>
                <a:lnTo>
                  <a:pt x="1674975" y="1971204"/>
                </a:lnTo>
                <a:lnTo>
                  <a:pt x="1655914" y="1988670"/>
                </a:lnTo>
                <a:lnTo>
                  <a:pt x="1636853" y="2004945"/>
                </a:lnTo>
                <a:lnTo>
                  <a:pt x="1616998" y="2021220"/>
                </a:lnTo>
                <a:lnTo>
                  <a:pt x="1597143" y="2036701"/>
                </a:lnTo>
                <a:lnTo>
                  <a:pt x="1576494" y="2051388"/>
                </a:lnTo>
                <a:lnTo>
                  <a:pt x="1555844" y="2066075"/>
                </a:lnTo>
                <a:lnTo>
                  <a:pt x="1534401" y="2079572"/>
                </a:lnTo>
                <a:lnTo>
                  <a:pt x="1512957" y="2093068"/>
                </a:lnTo>
                <a:lnTo>
                  <a:pt x="1491117" y="2105770"/>
                </a:lnTo>
                <a:lnTo>
                  <a:pt x="1531621" y="2274474"/>
                </a:lnTo>
                <a:lnTo>
                  <a:pt x="1281844" y="2365376"/>
                </a:lnTo>
                <a:lnTo>
                  <a:pt x="1202821" y="2207787"/>
                </a:lnTo>
                <a:lnTo>
                  <a:pt x="1183363" y="2210962"/>
                </a:lnTo>
                <a:lnTo>
                  <a:pt x="1163508" y="2213741"/>
                </a:lnTo>
                <a:lnTo>
                  <a:pt x="1144050" y="2216123"/>
                </a:lnTo>
                <a:lnTo>
                  <a:pt x="1124195" y="2218504"/>
                </a:lnTo>
                <a:lnTo>
                  <a:pt x="1103943" y="2219695"/>
                </a:lnTo>
                <a:lnTo>
                  <a:pt x="1083690" y="2220886"/>
                </a:lnTo>
                <a:lnTo>
                  <a:pt x="1063438" y="2221680"/>
                </a:lnTo>
                <a:lnTo>
                  <a:pt x="1043186" y="2221680"/>
                </a:lnTo>
                <a:lnTo>
                  <a:pt x="1013007" y="2221283"/>
                </a:lnTo>
                <a:lnTo>
                  <a:pt x="983224" y="2220092"/>
                </a:lnTo>
                <a:lnTo>
                  <a:pt x="954235" y="2217711"/>
                </a:lnTo>
                <a:lnTo>
                  <a:pt x="924850" y="2214535"/>
                </a:lnTo>
                <a:lnTo>
                  <a:pt x="895862" y="2210565"/>
                </a:lnTo>
                <a:lnTo>
                  <a:pt x="867270" y="2205405"/>
                </a:lnTo>
                <a:lnTo>
                  <a:pt x="839076" y="2199451"/>
                </a:lnTo>
                <a:lnTo>
                  <a:pt x="810882" y="2192703"/>
                </a:lnTo>
                <a:lnTo>
                  <a:pt x="715180" y="2341162"/>
                </a:lnTo>
                <a:lnTo>
                  <a:pt x="474536" y="2229222"/>
                </a:lnTo>
                <a:lnTo>
                  <a:pt x="524968" y="2062900"/>
                </a:lnTo>
                <a:lnTo>
                  <a:pt x="504716" y="2049006"/>
                </a:lnTo>
                <a:lnTo>
                  <a:pt x="484464" y="2033525"/>
                </a:lnTo>
                <a:lnTo>
                  <a:pt x="465006" y="2018441"/>
                </a:lnTo>
                <a:lnTo>
                  <a:pt x="445945" y="2002960"/>
                </a:lnTo>
                <a:lnTo>
                  <a:pt x="427281" y="1986288"/>
                </a:lnTo>
                <a:lnTo>
                  <a:pt x="408617" y="1969616"/>
                </a:lnTo>
                <a:lnTo>
                  <a:pt x="390748" y="1952151"/>
                </a:lnTo>
                <a:lnTo>
                  <a:pt x="373672" y="1934685"/>
                </a:lnTo>
                <a:lnTo>
                  <a:pt x="356597" y="1916028"/>
                </a:lnTo>
                <a:lnTo>
                  <a:pt x="340316" y="1897371"/>
                </a:lnTo>
                <a:lnTo>
                  <a:pt x="324432" y="1878715"/>
                </a:lnTo>
                <a:lnTo>
                  <a:pt x="308548" y="1858867"/>
                </a:lnTo>
                <a:lnTo>
                  <a:pt x="293855" y="1839020"/>
                </a:lnTo>
                <a:lnTo>
                  <a:pt x="279559" y="1818775"/>
                </a:lnTo>
                <a:lnTo>
                  <a:pt x="265661" y="1797737"/>
                </a:lnTo>
                <a:lnTo>
                  <a:pt x="252556" y="1776301"/>
                </a:lnTo>
                <a:lnTo>
                  <a:pt x="91333" y="1811630"/>
                </a:lnTo>
                <a:lnTo>
                  <a:pt x="0" y="1562345"/>
                </a:lnTo>
                <a:lnTo>
                  <a:pt x="138191" y="1488512"/>
                </a:lnTo>
                <a:lnTo>
                  <a:pt x="133426" y="1465092"/>
                </a:lnTo>
                <a:lnTo>
                  <a:pt x="129852" y="1441672"/>
                </a:lnTo>
                <a:lnTo>
                  <a:pt x="126278" y="1418251"/>
                </a:lnTo>
                <a:lnTo>
                  <a:pt x="123498" y="1394434"/>
                </a:lnTo>
                <a:lnTo>
                  <a:pt x="121513" y="1370220"/>
                </a:lnTo>
                <a:lnTo>
                  <a:pt x="119527" y="1346403"/>
                </a:lnTo>
                <a:lnTo>
                  <a:pt x="118733" y="1322189"/>
                </a:lnTo>
                <a:lnTo>
                  <a:pt x="118336" y="1297975"/>
                </a:lnTo>
                <a:lnTo>
                  <a:pt x="118733" y="1269395"/>
                </a:lnTo>
                <a:lnTo>
                  <a:pt x="119924" y="1240418"/>
                </a:lnTo>
                <a:lnTo>
                  <a:pt x="122704" y="1211837"/>
                </a:lnTo>
                <a:lnTo>
                  <a:pt x="125484" y="1184051"/>
                </a:lnTo>
                <a:lnTo>
                  <a:pt x="129455" y="1155867"/>
                </a:lnTo>
                <a:lnTo>
                  <a:pt x="134220" y="1128478"/>
                </a:lnTo>
                <a:lnTo>
                  <a:pt x="139780" y="1101088"/>
                </a:lnTo>
                <a:lnTo>
                  <a:pt x="146133" y="1074095"/>
                </a:lnTo>
                <a:lnTo>
                  <a:pt x="24223" y="995896"/>
                </a:lnTo>
                <a:lnTo>
                  <a:pt x="136603" y="755344"/>
                </a:lnTo>
                <a:lnTo>
                  <a:pt x="268043" y="794642"/>
                </a:lnTo>
                <a:lnTo>
                  <a:pt x="283530" y="772016"/>
                </a:lnTo>
                <a:lnTo>
                  <a:pt x="299017" y="750184"/>
                </a:lnTo>
                <a:lnTo>
                  <a:pt x="315696" y="728351"/>
                </a:lnTo>
                <a:lnTo>
                  <a:pt x="332771" y="707313"/>
                </a:lnTo>
                <a:lnTo>
                  <a:pt x="350243" y="686274"/>
                </a:lnTo>
                <a:lnTo>
                  <a:pt x="368907" y="666824"/>
                </a:lnTo>
                <a:lnTo>
                  <a:pt x="387571" y="646976"/>
                </a:lnTo>
                <a:lnTo>
                  <a:pt x="407426" y="627923"/>
                </a:lnTo>
                <a:lnTo>
                  <a:pt x="427281" y="609266"/>
                </a:lnTo>
                <a:lnTo>
                  <a:pt x="447930" y="591403"/>
                </a:lnTo>
                <a:lnTo>
                  <a:pt x="468977" y="574334"/>
                </a:lnTo>
                <a:lnTo>
                  <a:pt x="490420" y="557662"/>
                </a:lnTo>
                <a:lnTo>
                  <a:pt x="512261" y="541784"/>
                </a:lnTo>
                <a:lnTo>
                  <a:pt x="535293" y="526303"/>
                </a:lnTo>
                <a:lnTo>
                  <a:pt x="557928" y="511616"/>
                </a:lnTo>
                <a:lnTo>
                  <a:pt x="581754" y="497723"/>
                </a:lnTo>
                <a:lnTo>
                  <a:pt x="554354" y="371890"/>
                </a:lnTo>
                <a:lnTo>
                  <a:pt x="803734" y="280988"/>
                </a:lnTo>
                <a:close/>
                <a:moveTo>
                  <a:pt x="2013752" y="186531"/>
                </a:moveTo>
                <a:lnTo>
                  <a:pt x="2001871" y="186928"/>
                </a:lnTo>
                <a:lnTo>
                  <a:pt x="1989594" y="188119"/>
                </a:lnTo>
                <a:lnTo>
                  <a:pt x="1978109" y="190103"/>
                </a:lnTo>
                <a:lnTo>
                  <a:pt x="1966624" y="192881"/>
                </a:lnTo>
                <a:lnTo>
                  <a:pt x="1955139" y="196453"/>
                </a:lnTo>
                <a:lnTo>
                  <a:pt x="1944050" y="200819"/>
                </a:lnTo>
                <a:lnTo>
                  <a:pt x="1932962" y="205978"/>
                </a:lnTo>
                <a:lnTo>
                  <a:pt x="1922269" y="211534"/>
                </a:lnTo>
                <a:lnTo>
                  <a:pt x="1914348" y="216297"/>
                </a:lnTo>
                <a:lnTo>
                  <a:pt x="1906823" y="221853"/>
                </a:lnTo>
                <a:lnTo>
                  <a:pt x="1899695" y="227409"/>
                </a:lnTo>
                <a:lnTo>
                  <a:pt x="1892962" y="233363"/>
                </a:lnTo>
                <a:lnTo>
                  <a:pt x="1886230" y="239713"/>
                </a:lnTo>
                <a:lnTo>
                  <a:pt x="1880289" y="246063"/>
                </a:lnTo>
                <a:lnTo>
                  <a:pt x="1874349" y="252809"/>
                </a:lnTo>
                <a:lnTo>
                  <a:pt x="1869200" y="259953"/>
                </a:lnTo>
                <a:lnTo>
                  <a:pt x="1864052" y="267097"/>
                </a:lnTo>
                <a:lnTo>
                  <a:pt x="1859300" y="274241"/>
                </a:lnTo>
                <a:lnTo>
                  <a:pt x="1855339" y="281781"/>
                </a:lnTo>
                <a:lnTo>
                  <a:pt x="1850983" y="289719"/>
                </a:lnTo>
                <a:lnTo>
                  <a:pt x="1847419" y="297656"/>
                </a:lnTo>
                <a:lnTo>
                  <a:pt x="1844646" y="305594"/>
                </a:lnTo>
                <a:lnTo>
                  <a:pt x="1841874" y="313928"/>
                </a:lnTo>
                <a:lnTo>
                  <a:pt x="1839102" y="322263"/>
                </a:lnTo>
                <a:lnTo>
                  <a:pt x="1837518" y="330597"/>
                </a:lnTo>
                <a:lnTo>
                  <a:pt x="1835934" y="339328"/>
                </a:lnTo>
                <a:lnTo>
                  <a:pt x="1834350" y="348059"/>
                </a:lnTo>
                <a:lnTo>
                  <a:pt x="1833557" y="356791"/>
                </a:lnTo>
                <a:lnTo>
                  <a:pt x="1833557" y="365125"/>
                </a:lnTo>
                <a:lnTo>
                  <a:pt x="1833557" y="373856"/>
                </a:lnTo>
                <a:lnTo>
                  <a:pt x="1833953" y="382984"/>
                </a:lnTo>
                <a:lnTo>
                  <a:pt x="1835142" y="391716"/>
                </a:lnTo>
                <a:lnTo>
                  <a:pt x="1836726" y="400050"/>
                </a:lnTo>
                <a:lnTo>
                  <a:pt x="1838310" y="409178"/>
                </a:lnTo>
                <a:lnTo>
                  <a:pt x="1840290" y="417513"/>
                </a:lnTo>
                <a:lnTo>
                  <a:pt x="1843458" y="426244"/>
                </a:lnTo>
                <a:lnTo>
                  <a:pt x="1846230" y="434578"/>
                </a:lnTo>
                <a:lnTo>
                  <a:pt x="1850191" y="443310"/>
                </a:lnTo>
                <a:lnTo>
                  <a:pt x="1853755" y="451247"/>
                </a:lnTo>
                <a:lnTo>
                  <a:pt x="1858507" y="459581"/>
                </a:lnTo>
                <a:lnTo>
                  <a:pt x="1864844" y="469503"/>
                </a:lnTo>
                <a:lnTo>
                  <a:pt x="1871973" y="479028"/>
                </a:lnTo>
                <a:lnTo>
                  <a:pt x="1879497" y="488156"/>
                </a:lnTo>
                <a:lnTo>
                  <a:pt x="1887418" y="496888"/>
                </a:lnTo>
                <a:lnTo>
                  <a:pt x="1896527" y="504428"/>
                </a:lnTo>
                <a:lnTo>
                  <a:pt x="1905239" y="511969"/>
                </a:lnTo>
                <a:lnTo>
                  <a:pt x="1914744" y="518716"/>
                </a:lnTo>
                <a:lnTo>
                  <a:pt x="1924645" y="524669"/>
                </a:lnTo>
                <a:lnTo>
                  <a:pt x="1934942" y="529828"/>
                </a:lnTo>
                <a:lnTo>
                  <a:pt x="1945635" y="534988"/>
                </a:lnTo>
                <a:lnTo>
                  <a:pt x="1956723" y="538956"/>
                </a:lnTo>
                <a:lnTo>
                  <a:pt x="1967812" y="542131"/>
                </a:lnTo>
                <a:lnTo>
                  <a:pt x="1979297" y="545306"/>
                </a:lnTo>
                <a:lnTo>
                  <a:pt x="1990782" y="546894"/>
                </a:lnTo>
                <a:lnTo>
                  <a:pt x="2002267" y="548085"/>
                </a:lnTo>
                <a:lnTo>
                  <a:pt x="2014544" y="548481"/>
                </a:lnTo>
                <a:lnTo>
                  <a:pt x="2026425" y="548085"/>
                </a:lnTo>
                <a:lnTo>
                  <a:pt x="2038306" y="546894"/>
                </a:lnTo>
                <a:lnTo>
                  <a:pt x="2049791" y="544910"/>
                </a:lnTo>
                <a:lnTo>
                  <a:pt x="2061672" y="542131"/>
                </a:lnTo>
                <a:lnTo>
                  <a:pt x="2073157" y="538560"/>
                </a:lnTo>
                <a:lnTo>
                  <a:pt x="2084246" y="534194"/>
                </a:lnTo>
                <a:lnTo>
                  <a:pt x="2095335" y="529035"/>
                </a:lnTo>
                <a:lnTo>
                  <a:pt x="2106028" y="523081"/>
                </a:lnTo>
                <a:lnTo>
                  <a:pt x="2113552" y="518716"/>
                </a:lnTo>
                <a:lnTo>
                  <a:pt x="2121077" y="513556"/>
                </a:lnTo>
                <a:lnTo>
                  <a:pt x="2128206" y="508000"/>
                </a:lnTo>
                <a:lnTo>
                  <a:pt x="2134938" y="502047"/>
                </a:lnTo>
                <a:lnTo>
                  <a:pt x="2141275" y="496491"/>
                </a:lnTo>
                <a:lnTo>
                  <a:pt x="2147215" y="490141"/>
                </a:lnTo>
                <a:lnTo>
                  <a:pt x="2153156" y="483394"/>
                </a:lnTo>
                <a:lnTo>
                  <a:pt x="2158304" y="476647"/>
                </a:lnTo>
                <a:lnTo>
                  <a:pt x="2163452" y="469503"/>
                </a:lnTo>
                <a:lnTo>
                  <a:pt x="2168601" y="461566"/>
                </a:lnTo>
                <a:lnTo>
                  <a:pt x="2172957" y="454025"/>
                </a:lnTo>
                <a:lnTo>
                  <a:pt x="2176917" y="446485"/>
                </a:lnTo>
                <a:lnTo>
                  <a:pt x="2180482" y="438150"/>
                </a:lnTo>
                <a:lnTo>
                  <a:pt x="2183650" y="430213"/>
                </a:lnTo>
                <a:lnTo>
                  <a:pt x="2186818" y="421481"/>
                </a:lnTo>
                <a:lnTo>
                  <a:pt x="2189195" y="412750"/>
                </a:lnTo>
                <a:lnTo>
                  <a:pt x="2191175" y="404019"/>
                </a:lnTo>
                <a:lnTo>
                  <a:pt x="2192363" y="395288"/>
                </a:lnTo>
                <a:lnTo>
                  <a:pt x="2193947" y="386159"/>
                </a:lnTo>
                <a:lnTo>
                  <a:pt x="2194739" y="377428"/>
                </a:lnTo>
                <a:lnTo>
                  <a:pt x="2194739" y="368697"/>
                </a:lnTo>
                <a:lnTo>
                  <a:pt x="2194739" y="359569"/>
                </a:lnTo>
                <a:lnTo>
                  <a:pt x="2194343" y="351234"/>
                </a:lnTo>
                <a:lnTo>
                  <a:pt x="2192759" y="342503"/>
                </a:lnTo>
                <a:lnTo>
                  <a:pt x="2191571" y="333375"/>
                </a:lnTo>
                <a:lnTo>
                  <a:pt x="2189591" y="325041"/>
                </a:lnTo>
                <a:lnTo>
                  <a:pt x="2187610" y="316706"/>
                </a:lnTo>
                <a:lnTo>
                  <a:pt x="2184838" y="308372"/>
                </a:lnTo>
                <a:lnTo>
                  <a:pt x="2181670" y="299641"/>
                </a:lnTo>
                <a:lnTo>
                  <a:pt x="2178106" y="291703"/>
                </a:lnTo>
                <a:lnTo>
                  <a:pt x="2174145" y="283766"/>
                </a:lnTo>
                <a:lnTo>
                  <a:pt x="2169789" y="275828"/>
                </a:lnTo>
                <a:lnTo>
                  <a:pt x="2163452" y="265509"/>
                </a:lnTo>
                <a:lnTo>
                  <a:pt x="2156324" y="255984"/>
                </a:lnTo>
                <a:lnTo>
                  <a:pt x="2148799" y="247253"/>
                </a:lnTo>
                <a:lnTo>
                  <a:pt x="2140879" y="238522"/>
                </a:lnTo>
                <a:lnTo>
                  <a:pt x="2131770" y="230584"/>
                </a:lnTo>
                <a:lnTo>
                  <a:pt x="2123057" y="223441"/>
                </a:lnTo>
                <a:lnTo>
                  <a:pt x="2113552" y="216694"/>
                </a:lnTo>
                <a:lnTo>
                  <a:pt x="2103255" y="210344"/>
                </a:lnTo>
                <a:lnTo>
                  <a:pt x="2093355" y="204788"/>
                </a:lnTo>
                <a:lnTo>
                  <a:pt x="2082662" y="200422"/>
                </a:lnTo>
                <a:lnTo>
                  <a:pt x="2071969" y="196056"/>
                </a:lnTo>
                <a:lnTo>
                  <a:pt x="2060484" y="192881"/>
                </a:lnTo>
                <a:lnTo>
                  <a:pt x="2048999" y="190103"/>
                </a:lnTo>
                <a:lnTo>
                  <a:pt x="2037118" y="188119"/>
                </a:lnTo>
                <a:lnTo>
                  <a:pt x="2025633" y="186928"/>
                </a:lnTo>
                <a:lnTo>
                  <a:pt x="2013752" y="186531"/>
                </a:lnTo>
                <a:close/>
                <a:moveTo>
                  <a:pt x="2066028" y="0"/>
                </a:moveTo>
                <a:lnTo>
                  <a:pt x="2156324" y="23812"/>
                </a:lnTo>
                <a:lnTo>
                  <a:pt x="2146027" y="100013"/>
                </a:lnTo>
                <a:lnTo>
                  <a:pt x="2140916" y="118533"/>
                </a:lnTo>
                <a:lnTo>
                  <a:pt x="2134542" y="115094"/>
                </a:lnTo>
                <a:lnTo>
                  <a:pt x="2132671" y="114357"/>
                </a:lnTo>
                <a:lnTo>
                  <a:pt x="2132562" y="114300"/>
                </a:lnTo>
                <a:lnTo>
                  <a:pt x="2123453" y="110728"/>
                </a:lnTo>
                <a:lnTo>
                  <a:pt x="2132671" y="114357"/>
                </a:lnTo>
                <a:lnTo>
                  <a:pt x="2140879" y="118666"/>
                </a:lnTo>
                <a:lnTo>
                  <a:pt x="2140916" y="118533"/>
                </a:lnTo>
                <a:lnTo>
                  <a:pt x="2144839" y="120650"/>
                </a:lnTo>
                <a:lnTo>
                  <a:pt x="2153552" y="125413"/>
                </a:lnTo>
                <a:lnTo>
                  <a:pt x="2167413" y="133747"/>
                </a:lnTo>
                <a:lnTo>
                  <a:pt x="2174145" y="138113"/>
                </a:lnTo>
                <a:lnTo>
                  <a:pt x="2180878" y="142875"/>
                </a:lnTo>
                <a:lnTo>
                  <a:pt x="2181274" y="143272"/>
                </a:lnTo>
                <a:lnTo>
                  <a:pt x="2187610" y="148034"/>
                </a:lnTo>
                <a:lnTo>
                  <a:pt x="2193947" y="153194"/>
                </a:lnTo>
                <a:lnTo>
                  <a:pt x="2205432" y="163909"/>
                </a:lnTo>
                <a:lnTo>
                  <a:pt x="2212560" y="170656"/>
                </a:lnTo>
                <a:lnTo>
                  <a:pt x="2221273" y="180181"/>
                </a:lnTo>
                <a:lnTo>
                  <a:pt x="2226433" y="186128"/>
                </a:lnTo>
                <a:lnTo>
                  <a:pt x="2226422" y="186134"/>
                </a:lnTo>
                <a:lnTo>
                  <a:pt x="2229194" y="189309"/>
                </a:lnTo>
                <a:lnTo>
                  <a:pt x="2226433" y="186128"/>
                </a:lnTo>
                <a:lnTo>
                  <a:pt x="2244639" y="175419"/>
                </a:lnTo>
                <a:lnTo>
                  <a:pt x="2315925" y="143669"/>
                </a:lnTo>
                <a:lnTo>
                  <a:pt x="2363053" y="224234"/>
                </a:lnTo>
                <a:lnTo>
                  <a:pt x="2302064" y="270669"/>
                </a:lnTo>
                <a:lnTo>
                  <a:pt x="2280282" y="283369"/>
                </a:lnTo>
                <a:lnTo>
                  <a:pt x="2284242" y="296466"/>
                </a:lnTo>
                <a:lnTo>
                  <a:pt x="2287015" y="309166"/>
                </a:lnTo>
                <a:lnTo>
                  <a:pt x="2289787" y="322263"/>
                </a:lnTo>
                <a:lnTo>
                  <a:pt x="2291371" y="335359"/>
                </a:lnTo>
                <a:lnTo>
                  <a:pt x="2292559" y="348456"/>
                </a:lnTo>
                <a:lnTo>
                  <a:pt x="2293351" y="361553"/>
                </a:lnTo>
                <a:lnTo>
                  <a:pt x="2293351" y="374650"/>
                </a:lnTo>
                <a:lnTo>
                  <a:pt x="2292559" y="387350"/>
                </a:lnTo>
                <a:lnTo>
                  <a:pt x="2318301" y="394097"/>
                </a:lnTo>
                <a:lnTo>
                  <a:pt x="2390775" y="422275"/>
                </a:lnTo>
                <a:lnTo>
                  <a:pt x="2367409" y="512763"/>
                </a:lnTo>
                <a:lnTo>
                  <a:pt x="2291371" y="502047"/>
                </a:lnTo>
                <a:lnTo>
                  <a:pt x="2262857" y="494506"/>
                </a:lnTo>
                <a:lnTo>
                  <a:pt x="2256916" y="506016"/>
                </a:lnTo>
                <a:lnTo>
                  <a:pt x="2250183" y="517128"/>
                </a:lnTo>
                <a:lnTo>
                  <a:pt x="2243451" y="527447"/>
                </a:lnTo>
                <a:lnTo>
                  <a:pt x="2235926" y="537766"/>
                </a:lnTo>
                <a:lnTo>
                  <a:pt x="2228006" y="547688"/>
                </a:lnTo>
                <a:lnTo>
                  <a:pt x="2219293" y="557610"/>
                </a:lnTo>
                <a:lnTo>
                  <a:pt x="2210580" y="566738"/>
                </a:lnTo>
                <a:lnTo>
                  <a:pt x="2201075" y="575469"/>
                </a:lnTo>
                <a:lnTo>
                  <a:pt x="2216125" y="601266"/>
                </a:lnTo>
                <a:lnTo>
                  <a:pt x="2247807" y="671910"/>
                </a:lnTo>
                <a:lnTo>
                  <a:pt x="2167413" y="719932"/>
                </a:lnTo>
                <a:lnTo>
                  <a:pt x="2121077" y="658416"/>
                </a:lnTo>
                <a:lnTo>
                  <a:pt x="2105632" y="632222"/>
                </a:lnTo>
                <a:lnTo>
                  <a:pt x="2110780" y="629841"/>
                </a:lnTo>
                <a:lnTo>
                  <a:pt x="2115929" y="627857"/>
                </a:lnTo>
                <a:lnTo>
                  <a:pt x="2104048" y="632222"/>
                </a:lnTo>
                <a:lnTo>
                  <a:pt x="2092563" y="635794"/>
                </a:lnTo>
                <a:lnTo>
                  <a:pt x="2083058" y="638969"/>
                </a:lnTo>
                <a:lnTo>
                  <a:pt x="2067217" y="642541"/>
                </a:lnTo>
                <a:lnTo>
                  <a:pt x="2059296" y="643732"/>
                </a:lnTo>
                <a:lnTo>
                  <a:pt x="2050583" y="644922"/>
                </a:lnTo>
                <a:lnTo>
                  <a:pt x="2048999" y="644922"/>
                </a:lnTo>
                <a:lnTo>
                  <a:pt x="2033554" y="646907"/>
                </a:lnTo>
                <a:lnTo>
                  <a:pt x="2018505" y="647303"/>
                </a:lnTo>
                <a:lnTo>
                  <a:pt x="2014544" y="647700"/>
                </a:lnTo>
                <a:lnTo>
                  <a:pt x="2008208" y="647303"/>
                </a:lnTo>
                <a:lnTo>
                  <a:pt x="2002617" y="647117"/>
                </a:lnTo>
                <a:lnTo>
                  <a:pt x="1994743" y="646510"/>
                </a:lnTo>
                <a:lnTo>
                  <a:pt x="1984842" y="645716"/>
                </a:lnTo>
                <a:lnTo>
                  <a:pt x="1996327" y="646907"/>
                </a:lnTo>
                <a:lnTo>
                  <a:pt x="2002617" y="647117"/>
                </a:lnTo>
                <a:lnTo>
                  <a:pt x="2005039" y="647303"/>
                </a:lnTo>
                <a:lnTo>
                  <a:pt x="1994347" y="687785"/>
                </a:lnTo>
                <a:lnTo>
                  <a:pt x="1970189" y="747713"/>
                </a:lnTo>
                <a:lnTo>
                  <a:pt x="1879497" y="724297"/>
                </a:lnTo>
                <a:lnTo>
                  <a:pt x="1886230" y="662385"/>
                </a:lnTo>
                <a:lnTo>
                  <a:pt x="1896923" y="621507"/>
                </a:lnTo>
                <a:lnTo>
                  <a:pt x="1904447" y="625078"/>
                </a:lnTo>
                <a:lnTo>
                  <a:pt x="1893754" y="619919"/>
                </a:lnTo>
                <a:lnTo>
                  <a:pt x="1883061" y="614363"/>
                </a:lnTo>
                <a:lnTo>
                  <a:pt x="1874745" y="609997"/>
                </a:lnTo>
                <a:lnTo>
                  <a:pt x="1860884" y="601663"/>
                </a:lnTo>
                <a:lnTo>
                  <a:pt x="1854151" y="596900"/>
                </a:lnTo>
                <a:lnTo>
                  <a:pt x="1847419" y="592535"/>
                </a:lnTo>
                <a:lnTo>
                  <a:pt x="1846627" y="592138"/>
                </a:lnTo>
                <a:lnTo>
                  <a:pt x="1840290" y="586978"/>
                </a:lnTo>
                <a:lnTo>
                  <a:pt x="1834350" y="581819"/>
                </a:lnTo>
                <a:lnTo>
                  <a:pt x="1822469" y="571103"/>
                </a:lnTo>
                <a:lnTo>
                  <a:pt x="1815736" y="564356"/>
                </a:lnTo>
                <a:lnTo>
                  <a:pt x="1809516" y="557841"/>
                </a:lnTo>
                <a:lnTo>
                  <a:pt x="1805439" y="553244"/>
                </a:lnTo>
                <a:lnTo>
                  <a:pt x="1799103" y="545703"/>
                </a:lnTo>
                <a:lnTo>
                  <a:pt x="1807023" y="555228"/>
                </a:lnTo>
                <a:lnTo>
                  <a:pt x="1809516" y="557841"/>
                </a:lnTo>
                <a:lnTo>
                  <a:pt x="1811776" y="560388"/>
                </a:lnTo>
                <a:lnTo>
                  <a:pt x="1779697" y="579438"/>
                </a:lnTo>
                <a:lnTo>
                  <a:pt x="1720292" y="604044"/>
                </a:lnTo>
                <a:lnTo>
                  <a:pt x="1673164" y="523875"/>
                </a:lnTo>
                <a:lnTo>
                  <a:pt x="1721480" y="484585"/>
                </a:lnTo>
                <a:lnTo>
                  <a:pt x="1752767" y="465931"/>
                </a:lnTo>
                <a:lnTo>
                  <a:pt x="1748410" y="452835"/>
                </a:lnTo>
                <a:lnTo>
                  <a:pt x="1744450" y="439341"/>
                </a:lnTo>
                <a:lnTo>
                  <a:pt x="1741282" y="425847"/>
                </a:lnTo>
                <a:lnTo>
                  <a:pt x="1738510" y="412353"/>
                </a:lnTo>
                <a:lnTo>
                  <a:pt x="1736530" y="398860"/>
                </a:lnTo>
                <a:lnTo>
                  <a:pt x="1735737" y="385366"/>
                </a:lnTo>
                <a:lnTo>
                  <a:pt x="1734945" y="371475"/>
                </a:lnTo>
                <a:lnTo>
                  <a:pt x="1735341" y="357981"/>
                </a:lnTo>
                <a:lnTo>
                  <a:pt x="1704451" y="350441"/>
                </a:lnTo>
                <a:lnTo>
                  <a:pt x="1644650" y="325438"/>
                </a:lnTo>
                <a:lnTo>
                  <a:pt x="1668412" y="235347"/>
                </a:lnTo>
                <a:lnTo>
                  <a:pt x="1730193" y="242094"/>
                </a:lnTo>
                <a:lnTo>
                  <a:pt x="1760687" y="250031"/>
                </a:lnTo>
                <a:lnTo>
                  <a:pt x="1766628" y="237331"/>
                </a:lnTo>
                <a:lnTo>
                  <a:pt x="1773361" y="225028"/>
                </a:lnTo>
                <a:lnTo>
                  <a:pt x="1781281" y="213519"/>
                </a:lnTo>
                <a:lnTo>
                  <a:pt x="1789202" y="201613"/>
                </a:lnTo>
                <a:lnTo>
                  <a:pt x="1797915" y="190500"/>
                </a:lnTo>
                <a:lnTo>
                  <a:pt x="1807023" y="179784"/>
                </a:lnTo>
                <a:lnTo>
                  <a:pt x="1816924" y="169069"/>
                </a:lnTo>
                <a:lnTo>
                  <a:pt x="1827221" y="159544"/>
                </a:lnTo>
                <a:lnTo>
                  <a:pt x="1812964" y="135334"/>
                </a:lnTo>
                <a:lnTo>
                  <a:pt x="1788410" y="75406"/>
                </a:lnTo>
                <a:lnTo>
                  <a:pt x="1868804" y="27781"/>
                </a:lnTo>
                <a:lnTo>
                  <a:pt x="1907219" y="76994"/>
                </a:lnTo>
                <a:lnTo>
                  <a:pt x="1923061" y="102791"/>
                </a:lnTo>
                <a:lnTo>
                  <a:pt x="1917516" y="105172"/>
                </a:lnTo>
                <a:lnTo>
                  <a:pt x="1912368" y="107156"/>
                </a:lnTo>
                <a:lnTo>
                  <a:pt x="1924249" y="102791"/>
                </a:lnTo>
                <a:lnTo>
                  <a:pt x="1935734" y="99219"/>
                </a:lnTo>
                <a:lnTo>
                  <a:pt x="1945239" y="96044"/>
                </a:lnTo>
                <a:lnTo>
                  <a:pt x="1961080" y="92869"/>
                </a:lnTo>
                <a:lnTo>
                  <a:pt x="1969001" y="91281"/>
                </a:lnTo>
                <a:lnTo>
                  <a:pt x="1977317" y="89694"/>
                </a:lnTo>
                <a:lnTo>
                  <a:pt x="1979297" y="89694"/>
                </a:lnTo>
                <a:lnTo>
                  <a:pt x="1994347" y="88106"/>
                </a:lnTo>
                <a:lnTo>
                  <a:pt x="2009792" y="87709"/>
                </a:lnTo>
                <a:lnTo>
                  <a:pt x="2013752" y="87709"/>
                </a:lnTo>
                <a:lnTo>
                  <a:pt x="2019693" y="87709"/>
                </a:lnTo>
                <a:lnTo>
                  <a:pt x="2031970" y="88503"/>
                </a:lnTo>
                <a:lnTo>
                  <a:pt x="2043455" y="89297"/>
                </a:lnTo>
                <a:lnTo>
                  <a:pt x="2034346" y="88503"/>
                </a:lnTo>
                <a:lnTo>
                  <a:pt x="2038306" y="72628"/>
                </a:lnTo>
                <a:lnTo>
                  <a:pt x="2066028" y="0"/>
                </a:lnTo>
                <a:close/>
              </a:path>
            </a:pathLst>
          </a:custGeom>
          <a:solidFill>
            <a:schemeClr val="bg1"/>
          </a:solidFill>
          <a:ln>
            <a:noFill/>
          </a:ln>
          <a:extLst/>
        </p:spPr>
        <p:txBody>
          <a:bodyPr anchor="ctr">
            <a:scene3d>
              <a:camera prst="orthographicFront"/>
              <a:lightRig rig="threePt" dir="t"/>
            </a:scene3d>
            <a:sp3d contourW="12700">
              <a:contourClr>
                <a:srgbClr val="FFFFFF"/>
              </a:contourClr>
            </a:sp3d>
          </a:bodyPr>
          <a:lstStyle/>
          <a:p>
            <a:pPr algn="ctr">
              <a:defRPr/>
            </a:pPr>
            <a:endParaRPr lang="zh-CN" altLang="en-US">
              <a:solidFill>
                <a:srgbClr val="1C666E"/>
              </a:solidFill>
              <a:ea typeface="宋体" panose="02010600030101010101" pitchFamily="2" charset="-122"/>
            </a:endParaRPr>
          </a:p>
        </p:txBody>
      </p:sp>
      <p:sp>
        <p:nvSpPr>
          <p:cNvPr id="49" name="矩形 48"/>
          <p:cNvSpPr/>
          <p:nvPr/>
        </p:nvSpPr>
        <p:spPr>
          <a:xfrm>
            <a:off x="9412843" y="188639"/>
            <a:ext cx="933216" cy="334417"/>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400"/>
          </a:p>
        </p:txBody>
      </p:sp>
      <p:sp>
        <p:nvSpPr>
          <p:cNvPr id="50" name="矩形 49"/>
          <p:cNvSpPr/>
          <p:nvPr/>
        </p:nvSpPr>
        <p:spPr>
          <a:xfrm>
            <a:off x="10347503" y="187549"/>
            <a:ext cx="1582732" cy="334417"/>
          </a:xfrm>
          <a:prstGeom prst="rect">
            <a:avLst/>
          </a:prstGeom>
          <a:solidFill>
            <a:srgbClr val="C0504D">
              <a:alpha val="69804"/>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600"/>
          </a:p>
        </p:txBody>
      </p:sp>
      <p:sp>
        <p:nvSpPr>
          <p:cNvPr id="51" name="文本框 9"/>
          <p:cNvSpPr txBox="1"/>
          <p:nvPr/>
        </p:nvSpPr>
        <p:spPr>
          <a:xfrm>
            <a:off x="9412843" y="221071"/>
            <a:ext cx="933216" cy="284693"/>
          </a:xfrm>
          <a:prstGeom prst="rect">
            <a:avLst/>
          </a:prstGeom>
          <a:noFill/>
        </p:spPr>
        <p:txBody>
          <a:bodyPr wrap="square" lIns="68580" tIns="34290" rIns="68580" bIns="34290" rtlCol="0">
            <a:spAutoFit/>
          </a:bodyPr>
          <a:lstStyle/>
          <a:p>
            <a:pPr marL="0" lvl="1" algn="ctr"/>
            <a:r>
              <a:rPr lang="zh-CN" altLang="en-US" sz="1400" dirty="0" smtClean="0">
                <a:solidFill>
                  <a:schemeClr val="bg1"/>
                </a:solidFill>
                <a:latin typeface="微软雅黑" pitchFamily="34" charset="-122"/>
                <a:ea typeface="微软雅黑" pitchFamily="34" charset="-122"/>
              </a:rPr>
              <a:t>第三章</a:t>
            </a:r>
            <a:endParaRPr lang="zh-CN" altLang="en-US" sz="1400" dirty="0">
              <a:solidFill>
                <a:schemeClr val="bg1"/>
              </a:solidFill>
              <a:latin typeface="微软雅黑" pitchFamily="34" charset="-122"/>
              <a:ea typeface="微软雅黑" pitchFamily="34" charset="-122"/>
            </a:endParaRPr>
          </a:p>
        </p:txBody>
      </p:sp>
      <p:sp>
        <p:nvSpPr>
          <p:cNvPr id="52" name="文本框 9"/>
          <p:cNvSpPr txBox="1"/>
          <p:nvPr/>
        </p:nvSpPr>
        <p:spPr>
          <a:xfrm>
            <a:off x="10338630" y="213500"/>
            <a:ext cx="1584176" cy="284693"/>
          </a:xfrm>
          <a:prstGeom prst="rect">
            <a:avLst/>
          </a:prstGeom>
          <a:noFill/>
        </p:spPr>
        <p:txBody>
          <a:bodyPr wrap="square" lIns="68580" tIns="34290" rIns="68580" bIns="34290" rtlCol="0">
            <a:spAutoFit/>
          </a:bodyPr>
          <a:lstStyle/>
          <a:p>
            <a:pPr marL="0" lvl="1" algn="ctr"/>
            <a:r>
              <a:rPr lang="zh-CN" altLang="en-US" sz="1400" dirty="0" smtClean="0">
                <a:solidFill>
                  <a:schemeClr val="bg1"/>
                </a:solidFill>
                <a:latin typeface="微软雅黑" pitchFamily="34" charset="-122"/>
                <a:ea typeface="微软雅黑" pitchFamily="34" charset="-122"/>
              </a:rPr>
              <a:t>产品与运营</a:t>
            </a:r>
            <a:endParaRPr lang="zh-CN" altLang="en-US" sz="1400" dirty="0">
              <a:solidFill>
                <a:schemeClr val="bg1"/>
              </a:solidFill>
              <a:latin typeface="微软雅黑" pitchFamily="34" charset="-122"/>
              <a:ea typeface="微软雅黑" pitchFamily="34" charset="-122"/>
            </a:endParaRPr>
          </a:p>
        </p:txBody>
      </p:sp>
      <p:sp>
        <p:nvSpPr>
          <p:cNvPr id="53" name="矩形 52"/>
          <p:cNvSpPr/>
          <p:nvPr/>
        </p:nvSpPr>
        <p:spPr>
          <a:xfrm rot="2700000">
            <a:off x="8642576" y="6569968"/>
            <a:ext cx="576064" cy="576064"/>
          </a:xfrm>
          <a:prstGeom prst="rect">
            <a:avLst/>
          </a:prstGeom>
          <a:solidFill>
            <a:srgbClr val="92D050">
              <a:alpha val="41176"/>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54" name="矩形 53"/>
          <p:cNvSpPr/>
          <p:nvPr/>
        </p:nvSpPr>
        <p:spPr>
          <a:xfrm rot="2700000">
            <a:off x="9457254" y="6572643"/>
            <a:ext cx="576064" cy="576064"/>
          </a:xfrm>
          <a:prstGeom prst="rect">
            <a:avLst/>
          </a:prstGeom>
          <a:solidFill>
            <a:srgbClr val="31859C">
              <a:alpha val="63137"/>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55" name="矩形 54"/>
          <p:cNvSpPr/>
          <p:nvPr/>
        </p:nvSpPr>
        <p:spPr>
          <a:xfrm rot="2700000">
            <a:off x="10271930" y="6574788"/>
            <a:ext cx="576064" cy="576064"/>
          </a:xfrm>
          <a:prstGeom prst="rect">
            <a:avLst/>
          </a:prstGeom>
          <a:solidFill>
            <a:srgbClr val="C0504D">
              <a:alpha val="56078"/>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56" name="矩形 55"/>
          <p:cNvSpPr/>
          <p:nvPr/>
        </p:nvSpPr>
        <p:spPr>
          <a:xfrm rot="2700000">
            <a:off x="9864592" y="6167450"/>
            <a:ext cx="576064" cy="576064"/>
          </a:xfrm>
          <a:prstGeom prst="rect">
            <a:avLst/>
          </a:prstGeom>
          <a:solidFill>
            <a:schemeClr val="accent1">
              <a:lumMod val="75000"/>
              <a:alpha val="18824"/>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57" name="矩形 56"/>
          <p:cNvSpPr/>
          <p:nvPr/>
        </p:nvSpPr>
        <p:spPr>
          <a:xfrm rot="2700000">
            <a:off x="10679269" y="6167450"/>
            <a:ext cx="576064" cy="576064"/>
          </a:xfrm>
          <a:prstGeom prst="rect">
            <a:avLst/>
          </a:prstGeom>
          <a:solidFill>
            <a:schemeClr val="accent1">
              <a:lumMod val="75000"/>
              <a:alpha val="18824"/>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Tree>
    <p:extLst>
      <p:ext uri="{BB962C8B-B14F-4D97-AF65-F5344CB8AC3E}">
        <p14:creationId xmlns:p14="http://schemas.microsoft.com/office/powerpoint/2010/main" val="1852028806"/>
      </p:ext>
    </p:extLst>
  </p:cSld>
  <p:clrMapOvr>
    <a:masterClrMapping/>
  </p:clrMapOvr>
  <mc:AlternateContent xmlns:mc="http://schemas.openxmlformats.org/markup-compatibility/2006" xmlns:p14="http://schemas.microsoft.com/office/powerpoint/2010/main">
    <mc:Choice Requires="p14">
      <p:transition spd="slow" p14:dur="1200">
        <p14:flip dir="r"/>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5" presetClass="entr" presetSubtype="0" fill="hold" grpId="0" nodeType="afterEffect">
                                  <p:stCondLst>
                                    <p:cond delay="0"/>
                                  </p:stCondLst>
                                  <p:childTnLst>
                                    <p:set>
                                      <p:cBhvr>
                                        <p:cTn id="6" dur="1" fill="hold">
                                          <p:stCondLst>
                                            <p:cond delay="0"/>
                                          </p:stCondLst>
                                        </p:cTn>
                                        <p:tgtEl>
                                          <p:spTgt spid="95"/>
                                        </p:tgtEl>
                                        <p:attrNameLst>
                                          <p:attrName>style.visibility</p:attrName>
                                        </p:attrNameLst>
                                      </p:cBhvr>
                                      <p:to>
                                        <p:strVal val="visible"/>
                                      </p:to>
                                    </p:set>
                                    <p:animEffect transition="in" filter="fade">
                                      <p:cBhvr>
                                        <p:cTn id="7" dur="1000"/>
                                        <p:tgtEl>
                                          <p:spTgt spid="95"/>
                                        </p:tgtEl>
                                      </p:cBhvr>
                                    </p:animEffect>
                                    <p:anim calcmode="lin" valueType="num">
                                      <p:cBhvr>
                                        <p:cTn id="8" dur="1000" fill="hold"/>
                                        <p:tgtEl>
                                          <p:spTgt spid="95"/>
                                        </p:tgtEl>
                                        <p:attrNameLst>
                                          <p:attrName>ppt_w</p:attrName>
                                        </p:attrNameLst>
                                      </p:cBhvr>
                                      <p:tavLst>
                                        <p:tav tm="0" fmla="#ppt_w*sin(2.5*pi*$)">
                                          <p:val>
                                            <p:fltVal val="0"/>
                                          </p:val>
                                        </p:tav>
                                        <p:tav tm="100000">
                                          <p:val>
                                            <p:fltVal val="1"/>
                                          </p:val>
                                        </p:tav>
                                      </p:tavLst>
                                    </p:anim>
                                    <p:anim calcmode="lin" valueType="num">
                                      <p:cBhvr>
                                        <p:cTn id="9" dur="1000" fill="hold"/>
                                        <p:tgtEl>
                                          <p:spTgt spid="95"/>
                                        </p:tgtEl>
                                        <p:attrNameLst>
                                          <p:attrName>ppt_h</p:attrName>
                                        </p:attrNameLst>
                                      </p:cBhvr>
                                      <p:tavLst>
                                        <p:tav tm="0">
                                          <p:val>
                                            <p:strVal val="#ppt_h"/>
                                          </p:val>
                                        </p:tav>
                                        <p:tav tm="100000">
                                          <p:val>
                                            <p:strVal val="#ppt_h"/>
                                          </p:val>
                                        </p:tav>
                                      </p:tavLst>
                                    </p:anim>
                                  </p:childTnLst>
                                </p:cTn>
                              </p:par>
                            </p:childTnLst>
                          </p:cTn>
                        </p:par>
                        <p:par>
                          <p:cTn id="10" fill="hold">
                            <p:stCondLst>
                              <p:cond delay="1000"/>
                            </p:stCondLst>
                            <p:childTnLst>
                              <p:par>
                                <p:cTn id="11" presetID="12" presetClass="entr" presetSubtype="1" fill="hold" grpId="0" nodeType="afterEffect">
                                  <p:stCondLst>
                                    <p:cond delay="0"/>
                                  </p:stCondLst>
                                  <p:childTnLst>
                                    <p:set>
                                      <p:cBhvr>
                                        <p:cTn id="12" dur="1" fill="hold">
                                          <p:stCondLst>
                                            <p:cond delay="0"/>
                                          </p:stCondLst>
                                        </p:cTn>
                                        <p:tgtEl>
                                          <p:spTgt spid="67"/>
                                        </p:tgtEl>
                                        <p:attrNameLst>
                                          <p:attrName>style.visibility</p:attrName>
                                        </p:attrNameLst>
                                      </p:cBhvr>
                                      <p:to>
                                        <p:strVal val="visible"/>
                                      </p:to>
                                    </p:set>
                                    <p:anim calcmode="lin" valueType="num">
                                      <p:cBhvr additive="base">
                                        <p:cTn id="13" dur="300"/>
                                        <p:tgtEl>
                                          <p:spTgt spid="67"/>
                                        </p:tgtEl>
                                        <p:attrNameLst>
                                          <p:attrName>ppt_y</p:attrName>
                                        </p:attrNameLst>
                                      </p:cBhvr>
                                      <p:tavLst>
                                        <p:tav tm="0">
                                          <p:val>
                                            <p:strVal val="#ppt_y-#ppt_h*1.125000"/>
                                          </p:val>
                                        </p:tav>
                                        <p:tav tm="100000">
                                          <p:val>
                                            <p:strVal val="#ppt_y"/>
                                          </p:val>
                                        </p:tav>
                                      </p:tavLst>
                                    </p:anim>
                                    <p:animEffect transition="in" filter="wipe(down)">
                                      <p:cBhvr>
                                        <p:cTn id="14" dur="300"/>
                                        <p:tgtEl>
                                          <p:spTgt spid="67"/>
                                        </p:tgtEl>
                                      </p:cBhvr>
                                    </p:animEffect>
                                  </p:childTnLst>
                                </p:cTn>
                              </p:par>
                              <p:par>
                                <p:cTn id="15" presetID="12" presetClass="entr" presetSubtype="1" fill="hold" grpId="0" nodeType="withEffect">
                                  <p:stCondLst>
                                    <p:cond delay="0"/>
                                  </p:stCondLst>
                                  <p:childTnLst>
                                    <p:set>
                                      <p:cBhvr>
                                        <p:cTn id="16" dur="1" fill="hold">
                                          <p:stCondLst>
                                            <p:cond delay="0"/>
                                          </p:stCondLst>
                                        </p:cTn>
                                        <p:tgtEl>
                                          <p:spTgt spid="77"/>
                                        </p:tgtEl>
                                        <p:attrNameLst>
                                          <p:attrName>style.visibility</p:attrName>
                                        </p:attrNameLst>
                                      </p:cBhvr>
                                      <p:to>
                                        <p:strVal val="visible"/>
                                      </p:to>
                                    </p:set>
                                    <p:anim calcmode="lin" valueType="num">
                                      <p:cBhvr additive="base">
                                        <p:cTn id="17" dur="300"/>
                                        <p:tgtEl>
                                          <p:spTgt spid="77"/>
                                        </p:tgtEl>
                                        <p:attrNameLst>
                                          <p:attrName>ppt_y</p:attrName>
                                        </p:attrNameLst>
                                      </p:cBhvr>
                                      <p:tavLst>
                                        <p:tav tm="0">
                                          <p:val>
                                            <p:strVal val="#ppt_y-#ppt_h*1.125000"/>
                                          </p:val>
                                        </p:tav>
                                        <p:tav tm="100000">
                                          <p:val>
                                            <p:strVal val="#ppt_y"/>
                                          </p:val>
                                        </p:tav>
                                      </p:tavLst>
                                    </p:anim>
                                    <p:animEffect transition="in" filter="wipe(down)">
                                      <p:cBhvr>
                                        <p:cTn id="18" dur="300"/>
                                        <p:tgtEl>
                                          <p:spTgt spid="77"/>
                                        </p:tgtEl>
                                      </p:cBhvr>
                                    </p:animEffect>
                                  </p:childTnLst>
                                </p:cTn>
                              </p:par>
                            </p:childTnLst>
                          </p:cTn>
                        </p:par>
                        <p:par>
                          <p:cTn id="19" fill="hold">
                            <p:stCondLst>
                              <p:cond delay="1300"/>
                            </p:stCondLst>
                            <p:childTnLst>
                              <p:par>
                                <p:cTn id="20" presetID="12" presetClass="entr" presetSubtype="1" fill="hold" grpId="0" nodeType="afterEffect">
                                  <p:stCondLst>
                                    <p:cond delay="0"/>
                                  </p:stCondLst>
                                  <p:childTnLst>
                                    <p:set>
                                      <p:cBhvr>
                                        <p:cTn id="21" dur="1" fill="hold">
                                          <p:stCondLst>
                                            <p:cond delay="0"/>
                                          </p:stCondLst>
                                        </p:cTn>
                                        <p:tgtEl>
                                          <p:spTgt spid="68"/>
                                        </p:tgtEl>
                                        <p:attrNameLst>
                                          <p:attrName>style.visibility</p:attrName>
                                        </p:attrNameLst>
                                      </p:cBhvr>
                                      <p:to>
                                        <p:strVal val="visible"/>
                                      </p:to>
                                    </p:set>
                                    <p:anim calcmode="lin" valueType="num">
                                      <p:cBhvr additive="base">
                                        <p:cTn id="22" dur="300"/>
                                        <p:tgtEl>
                                          <p:spTgt spid="68"/>
                                        </p:tgtEl>
                                        <p:attrNameLst>
                                          <p:attrName>ppt_y</p:attrName>
                                        </p:attrNameLst>
                                      </p:cBhvr>
                                      <p:tavLst>
                                        <p:tav tm="0">
                                          <p:val>
                                            <p:strVal val="#ppt_y-#ppt_h*1.125000"/>
                                          </p:val>
                                        </p:tav>
                                        <p:tav tm="100000">
                                          <p:val>
                                            <p:strVal val="#ppt_y"/>
                                          </p:val>
                                        </p:tav>
                                      </p:tavLst>
                                    </p:anim>
                                    <p:animEffect transition="in" filter="wipe(down)">
                                      <p:cBhvr>
                                        <p:cTn id="23" dur="300"/>
                                        <p:tgtEl>
                                          <p:spTgt spid="68"/>
                                        </p:tgtEl>
                                      </p:cBhvr>
                                    </p:animEffect>
                                  </p:childTnLst>
                                </p:cTn>
                              </p:par>
                              <p:par>
                                <p:cTn id="24" presetID="12" presetClass="entr" presetSubtype="1" fill="hold" grpId="0" nodeType="withEffect">
                                  <p:stCondLst>
                                    <p:cond delay="0"/>
                                  </p:stCondLst>
                                  <p:childTnLst>
                                    <p:set>
                                      <p:cBhvr>
                                        <p:cTn id="25" dur="1" fill="hold">
                                          <p:stCondLst>
                                            <p:cond delay="0"/>
                                          </p:stCondLst>
                                        </p:cTn>
                                        <p:tgtEl>
                                          <p:spTgt spid="76"/>
                                        </p:tgtEl>
                                        <p:attrNameLst>
                                          <p:attrName>style.visibility</p:attrName>
                                        </p:attrNameLst>
                                      </p:cBhvr>
                                      <p:to>
                                        <p:strVal val="visible"/>
                                      </p:to>
                                    </p:set>
                                    <p:anim calcmode="lin" valueType="num">
                                      <p:cBhvr additive="base">
                                        <p:cTn id="26" dur="300"/>
                                        <p:tgtEl>
                                          <p:spTgt spid="76"/>
                                        </p:tgtEl>
                                        <p:attrNameLst>
                                          <p:attrName>ppt_y</p:attrName>
                                        </p:attrNameLst>
                                      </p:cBhvr>
                                      <p:tavLst>
                                        <p:tav tm="0">
                                          <p:val>
                                            <p:strVal val="#ppt_y-#ppt_h*1.125000"/>
                                          </p:val>
                                        </p:tav>
                                        <p:tav tm="100000">
                                          <p:val>
                                            <p:strVal val="#ppt_y"/>
                                          </p:val>
                                        </p:tav>
                                      </p:tavLst>
                                    </p:anim>
                                    <p:animEffect transition="in" filter="wipe(down)">
                                      <p:cBhvr>
                                        <p:cTn id="27" dur="300"/>
                                        <p:tgtEl>
                                          <p:spTgt spid="76"/>
                                        </p:tgtEl>
                                      </p:cBhvr>
                                    </p:animEffect>
                                  </p:childTnLst>
                                </p:cTn>
                              </p:par>
                            </p:childTnLst>
                          </p:cTn>
                        </p:par>
                        <p:par>
                          <p:cTn id="28" fill="hold">
                            <p:stCondLst>
                              <p:cond delay="1600"/>
                            </p:stCondLst>
                            <p:childTnLst>
                              <p:par>
                                <p:cTn id="29" presetID="12" presetClass="entr" presetSubtype="1" fill="hold" grpId="0" nodeType="afterEffect">
                                  <p:stCondLst>
                                    <p:cond delay="0"/>
                                  </p:stCondLst>
                                  <p:childTnLst>
                                    <p:set>
                                      <p:cBhvr>
                                        <p:cTn id="30" dur="1" fill="hold">
                                          <p:stCondLst>
                                            <p:cond delay="0"/>
                                          </p:stCondLst>
                                        </p:cTn>
                                        <p:tgtEl>
                                          <p:spTgt spid="70"/>
                                        </p:tgtEl>
                                        <p:attrNameLst>
                                          <p:attrName>style.visibility</p:attrName>
                                        </p:attrNameLst>
                                      </p:cBhvr>
                                      <p:to>
                                        <p:strVal val="visible"/>
                                      </p:to>
                                    </p:set>
                                    <p:anim calcmode="lin" valueType="num">
                                      <p:cBhvr additive="base">
                                        <p:cTn id="31" dur="300"/>
                                        <p:tgtEl>
                                          <p:spTgt spid="70"/>
                                        </p:tgtEl>
                                        <p:attrNameLst>
                                          <p:attrName>ppt_y</p:attrName>
                                        </p:attrNameLst>
                                      </p:cBhvr>
                                      <p:tavLst>
                                        <p:tav tm="0">
                                          <p:val>
                                            <p:strVal val="#ppt_y-#ppt_h*1.125000"/>
                                          </p:val>
                                        </p:tav>
                                        <p:tav tm="100000">
                                          <p:val>
                                            <p:strVal val="#ppt_y"/>
                                          </p:val>
                                        </p:tav>
                                      </p:tavLst>
                                    </p:anim>
                                    <p:animEffect transition="in" filter="wipe(down)">
                                      <p:cBhvr>
                                        <p:cTn id="32" dur="300"/>
                                        <p:tgtEl>
                                          <p:spTgt spid="70"/>
                                        </p:tgtEl>
                                      </p:cBhvr>
                                    </p:animEffect>
                                  </p:childTnLst>
                                </p:cTn>
                              </p:par>
                              <p:par>
                                <p:cTn id="33" presetID="12" presetClass="entr" presetSubtype="1" fill="hold" grpId="0" nodeType="withEffect">
                                  <p:stCondLst>
                                    <p:cond delay="0"/>
                                  </p:stCondLst>
                                  <p:childTnLst>
                                    <p:set>
                                      <p:cBhvr>
                                        <p:cTn id="34" dur="1" fill="hold">
                                          <p:stCondLst>
                                            <p:cond delay="0"/>
                                          </p:stCondLst>
                                        </p:cTn>
                                        <p:tgtEl>
                                          <p:spTgt spid="75"/>
                                        </p:tgtEl>
                                        <p:attrNameLst>
                                          <p:attrName>style.visibility</p:attrName>
                                        </p:attrNameLst>
                                      </p:cBhvr>
                                      <p:to>
                                        <p:strVal val="visible"/>
                                      </p:to>
                                    </p:set>
                                    <p:anim calcmode="lin" valueType="num">
                                      <p:cBhvr additive="base">
                                        <p:cTn id="35" dur="300"/>
                                        <p:tgtEl>
                                          <p:spTgt spid="75"/>
                                        </p:tgtEl>
                                        <p:attrNameLst>
                                          <p:attrName>ppt_y</p:attrName>
                                        </p:attrNameLst>
                                      </p:cBhvr>
                                      <p:tavLst>
                                        <p:tav tm="0">
                                          <p:val>
                                            <p:strVal val="#ppt_y-#ppt_h*1.125000"/>
                                          </p:val>
                                        </p:tav>
                                        <p:tav tm="100000">
                                          <p:val>
                                            <p:strVal val="#ppt_y"/>
                                          </p:val>
                                        </p:tav>
                                      </p:tavLst>
                                    </p:anim>
                                    <p:animEffect transition="in" filter="wipe(down)">
                                      <p:cBhvr>
                                        <p:cTn id="36" dur="300"/>
                                        <p:tgtEl>
                                          <p:spTgt spid="75"/>
                                        </p:tgtEl>
                                      </p:cBhvr>
                                    </p:animEffect>
                                  </p:childTnLst>
                                </p:cTn>
                              </p:par>
                            </p:childTnLst>
                          </p:cTn>
                        </p:par>
                        <p:par>
                          <p:cTn id="37" fill="hold">
                            <p:stCondLst>
                              <p:cond delay="1900"/>
                            </p:stCondLst>
                            <p:childTnLst>
                              <p:par>
                                <p:cTn id="38" presetID="12" presetClass="entr" presetSubtype="1" fill="hold" grpId="0" nodeType="afterEffect">
                                  <p:stCondLst>
                                    <p:cond delay="0"/>
                                  </p:stCondLst>
                                  <p:childTnLst>
                                    <p:set>
                                      <p:cBhvr>
                                        <p:cTn id="39" dur="1" fill="hold">
                                          <p:stCondLst>
                                            <p:cond delay="0"/>
                                          </p:stCondLst>
                                        </p:cTn>
                                        <p:tgtEl>
                                          <p:spTgt spid="73"/>
                                        </p:tgtEl>
                                        <p:attrNameLst>
                                          <p:attrName>style.visibility</p:attrName>
                                        </p:attrNameLst>
                                      </p:cBhvr>
                                      <p:to>
                                        <p:strVal val="visible"/>
                                      </p:to>
                                    </p:set>
                                    <p:anim calcmode="lin" valueType="num">
                                      <p:cBhvr additive="base">
                                        <p:cTn id="40" dur="300"/>
                                        <p:tgtEl>
                                          <p:spTgt spid="73"/>
                                        </p:tgtEl>
                                        <p:attrNameLst>
                                          <p:attrName>ppt_y</p:attrName>
                                        </p:attrNameLst>
                                      </p:cBhvr>
                                      <p:tavLst>
                                        <p:tav tm="0">
                                          <p:val>
                                            <p:strVal val="#ppt_y-#ppt_h*1.125000"/>
                                          </p:val>
                                        </p:tav>
                                        <p:tav tm="100000">
                                          <p:val>
                                            <p:strVal val="#ppt_y"/>
                                          </p:val>
                                        </p:tav>
                                      </p:tavLst>
                                    </p:anim>
                                    <p:animEffect transition="in" filter="wipe(down)">
                                      <p:cBhvr>
                                        <p:cTn id="41" dur="300"/>
                                        <p:tgtEl>
                                          <p:spTgt spid="73"/>
                                        </p:tgtEl>
                                      </p:cBhvr>
                                    </p:animEffect>
                                  </p:childTnLst>
                                </p:cTn>
                              </p:par>
                              <p:par>
                                <p:cTn id="42" presetID="12" presetClass="entr" presetSubtype="1" fill="hold" grpId="0" nodeType="withEffect">
                                  <p:stCondLst>
                                    <p:cond delay="0"/>
                                  </p:stCondLst>
                                  <p:childTnLst>
                                    <p:set>
                                      <p:cBhvr>
                                        <p:cTn id="43" dur="1" fill="hold">
                                          <p:stCondLst>
                                            <p:cond delay="0"/>
                                          </p:stCondLst>
                                        </p:cTn>
                                        <p:tgtEl>
                                          <p:spTgt spid="74"/>
                                        </p:tgtEl>
                                        <p:attrNameLst>
                                          <p:attrName>style.visibility</p:attrName>
                                        </p:attrNameLst>
                                      </p:cBhvr>
                                      <p:to>
                                        <p:strVal val="visible"/>
                                      </p:to>
                                    </p:set>
                                    <p:anim calcmode="lin" valueType="num">
                                      <p:cBhvr additive="base">
                                        <p:cTn id="44" dur="300"/>
                                        <p:tgtEl>
                                          <p:spTgt spid="74"/>
                                        </p:tgtEl>
                                        <p:attrNameLst>
                                          <p:attrName>ppt_y</p:attrName>
                                        </p:attrNameLst>
                                      </p:cBhvr>
                                      <p:tavLst>
                                        <p:tav tm="0">
                                          <p:val>
                                            <p:strVal val="#ppt_y-#ppt_h*1.125000"/>
                                          </p:val>
                                        </p:tav>
                                        <p:tav tm="100000">
                                          <p:val>
                                            <p:strVal val="#ppt_y"/>
                                          </p:val>
                                        </p:tav>
                                      </p:tavLst>
                                    </p:anim>
                                    <p:animEffect transition="in" filter="wipe(down)">
                                      <p:cBhvr>
                                        <p:cTn id="45" dur="300"/>
                                        <p:tgtEl>
                                          <p:spTgt spid="74"/>
                                        </p:tgtEl>
                                      </p:cBhvr>
                                    </p:animEffect>
                                  </p:childTnLst>
                                </p:cTn>
                              </p:par>
                            </p:childTnLst>
                          </p:cTn>
                        </p:par>
                        <p:par>
                          <p:cTn id="46" fill="hold">
                            <p:stCondLst>
                              <p:cond delay="2200"/>
                            </p:stCondLst>
                            <p:childTnLst>
                              <p:par>
                                <p:cTn id="47" presetID="2" presetClass="entr" presetSubtype="4" fill="hold" grpId="0" nodeType="afterEffect">
                                  <p:stCondLst>
                                    <p:cond delay="250"/>
                                  </p:stCondLst>
                                  <p:childTnLst>
                                    <p:set>
                                      <p:cBhvr>
                                        <p:cTn id="48" dur="1" fill="hold">
                                          <p:stCondLst>
                                            <p:cond delay="0"/>
                                          </p:stCondLst>
                                        </p:cTn>
                                        <p:tgtEl>
                                          <p:spTgt spid="82"/>
                                        </p:tgtEl>
                                        <p:attrNameLst>
                                          <p:attrName>style.visibility</p:attrName>
                                        </p:attrNameLst>
                                      </p:cBhvr>
                                      <p:to>
                                        <p:strVal val="visible"/>
                                      </p:to>
                                    </p:set>
                                    <p:anim calcmode="lin" valueType="num">
                                      <p:cBhvr additive="base">
                                        <p:cTn id="49" dur="250" fill="hold"/>
                                        <p:tgtEl>
                                          <p:spTgt spid="82"/>
                                        </p:tgtEl>
                                        <p:attrNameLst>
                                          <p:attrName>ppt_x</p:attrName>
                                        </p:attrNameLst>
                                      </p:cBhvr>
                                      <p:tavLst>
                                        <p:tav tm="0">
                                          <p:val>
                                            <p:strVal val="#ppt_x"/>
                                          </p:val>
                                        </p:tav>
                                        <p:tav tm="100000">
                                          <p:val>
                                            <p:strVal val="#ppt_x"/>
                                          </p:val>
                                        </p:tav>
                                      </p:tavLst>
                                    </p:anim>
                                    <p:anim calcmode="lin" valueType="num">
                                      <p:cBhvr additive="base">
                                        <p:cTn id="50" dur="250" fill="hold"/>
                                        <p:tgtEl>
                                          <p:spTgt spid="82"/>
                                        </p:tgtEl>
                                        <p:attrNameLst>
                                          <p:attrName>ppt_y</p:attrName>
                                        </p:attrNameLst>
                                      </p:cBhvr>
                                      <p:tavLst>
                                        <p:tav tm="0">
                                          <p:val>
                                            <p:strVal val="1+#ppt_h/2"/>
                                          </p:val>
                                        </p:tav>
                                        <p:tav tm="100000">
                                          <p:val>
                                            <p:strVal val="#ppt_y"/>
                                          </p:val>
                                        </p:tav>
                                      </p:tavLst>
                                    </p:anim>
                                  </p:childTnLst>
                                </p:cTn>
                              </p:par>
                            </p:childTnLst>
                          </p:cTn>
                        </p:par>
                        <p:par>
                          <p:cTn id="51" fill="hold">
                            <p:stCondLst>
                              <p:cond delay="2700"/>
                            </p:stCondLst>
                            <p:childTnLst>
                              <p:par>
                                <p:cTn id="52" presetID="2" presetClass="entr" presetSubtype="4" fill="hold" grpId="0" nodeType="afterEffect">
                                  <p:stCondLst>
                                    <p:cond delay="0"/>
                                  </p:stCondLst>
                                  <p:childTnLst>
                                    <p:set>
                                      <p:cBhvr>
                                        <p:cTn id="53" dur="1" fill="hold">
                                          <p:stCondLst>
                                            <p:cond delay="0"/>
                                          </p:stCondLst>
                                        </p:cTn>
                                        <p:tgtEl>
                                          <p:spTgt spid="81"/>
                                        </p:tgtEl>
                                        <p:attrNameLst>
                                          <p:attrName>style.visibility</p:attrName>
                                        </p:attrNameLst>
                                      </p:cBhvr>
                                      <p:to>
                                        <p:strVal val="visible"/>
                                      </p:to>
                                    </p:set>
                                    <p:anim calcmode="lin" valueType="num">
                                      <p:cBhvr additive="base">
                                        <p:cTn id="54" dur="250" fill="hold"/>
                                        <p:tgtEl>
                                          <p:spTgt spid="81"/>
                                        </p:tgtEl>
                                        <p:attrNameLst>
                                          <p:attrName>ppt_x</p:attrName>
                                        </p:attrNameLst>
                                      </p:cBhvr>
                                      <p:tavLst>
                                        <p:tav tm="0">
                                          <p:val>
                                            <p:strVal val="#ppt_x"/>
                                          </p:val>
                                        </p:tav>
                                        <p:tav tm="100000">
                                          <p:val>
                                            <p:strVal val="#ppt_x"/>
                                          </p:val>
                                        </p:tav>
                                      </p:tavLst>
                                    </p:anim>
                                    <p:anim calcmode="lin" valueType="num">
                                      <p:cBhvr additive="base">
                                        <p:cTn id="55" dur="250" fill="hold"/>
                                        <p:tgtEl>
                                          <p:spTgt spid="81"/>
                                        </p:tgtEl>
                                        <p:attrNameLst>
                                          <p:attrName>ppt_y</p:attrName>
                                        </p:attrNameLst>
                                      </p:cBhvr>
                                      <p:tavLst>
                                        <p:tav tm="0">
                                          <p:val>
                                            <p:strVal val="1+#ppt_h/2"/>
                                          </p:val>
                                        </p:tav>
                                        <p:tav tm="100000">
                                          <p:val>
                                            <p:strVal val="#ppt_y"/>
                                          </p:val>
                                        </p:tav>
                                      </p:tavLst>
                                    </p:anim>
                                  </p:childTnLst>
                                </p:cTn>
                              </p:par>
                            </p:childTnLst>
                          </p:cTn>
                        </p:par>
                        <p:par>
                          <p:cTn id="56" fill="hold">
                            <p:stCondLst>
                              <p:cond delay="2950"/>
                            </p:stCondLst>
                            <p:childTnLst>
                              <p:par>
                                <p:cTn id="57" presetID="2" presetClass="entr" presetSubtype="4" fill="hold" grpId="0" nodeType="afterEffect">
                                  <p:stCondLst>
                                    <p:cond delay="0"/>
                                  </p:stCondLst>
                                  <p:childTnLst>
                                    <p:set>
                                      <p:cBhvr>
                                        <p:cTn id="58" dur="1" fill="hold">
                                          <p:stCondLst>
                                            <p:cond delay="0"/>
                                          </p:stCondLst>
                                        </p:cTn>
                                        <p:tgtEl>
                                          <p:spTgt spid="80"/>
                                        </p:tgtEl>
                                        <p:attrNameLst>
                                          <p:attrName>style.visibility</p:attrName>
                                        </p:attrNameLst>
                                      </p:cBhvr>
                                      <p:to>
                                        <p:strVal val="visible"/>
                                      </p:to>
                                    </p:set>
                                    <p:anim calcmode="lin" valueType="num">
                                      <p:cBhvr additive="base">
                                        <p:cTn id="59" dur="250" fill="hold"/>
                                        <p:tgtEl>
                                          <p:spTgt spid="80"/>
                                        </p:tgtEl>
                                        <p:attrNameLst>
                                          <p:attrName>ppt_x</p:attrName>
                                        </p:attrNameLst>
                                      </p:cBhvr>
                                      <p:tavLst>
                                        <p:tav tm="0">
                                          <p:val>
                                            <p:strVal val="#ppt_x"/>
                                          </p:val>
                                        </p:tav>
                                        <p:tav tm="100000">
                                          <p:val>
                                            <p:strVal val="#ppt_x"/>
                                          </p:val>
                                        </p:tav>
                                      </p:tavLst>
                                    </p:anim>
                                    <p:anim calcmode="lin" valueType="num">
                                      <p:cBhvr additive="base">
                                        <p:cTn id="60" dur="250" fill="hold"/>
                                        <p:tgtEl>
                                          <p:spTgt spid="80"/>
                                        </p:tgtEl>
                                        <p:attrNameLst>
                                          <p:attrName>ppt_y</p:attrName>
                                        </p:attrNameLst>
                                      </p:cBhvr>
                                      <p:tavLst>
                                        <p:tav tm="0">
                                          <p:val>
                                            <p:strVal val="1+#ppt_h/2"/>
                                          </p:val>
                                        </p:tav>
                                        <p:tav tm="100000">
                                          <p:val>
                                            <p:strVal val="#ppt_y"/>
                                          </p:val>
                                        </p:tav>
                                      </p:tavLst>
                                    </p:anim>
                                  </p:childTnLst>
                                </p:cTn>
                              </p:par>
                            </p:childTnLst>
                          </p:cTn>
                        </p:par>
                        <p:par>
                          <p:cTn id="61" fill="hold">
                            <p:stCondLst>
                              <p:cond delay="3200"/>
                            </p:stCondLst>
                            <p:childTnLst>
                              <p:par>
                                <p:cTn id="62" presetID="2" presetClass="entr" presetSubtype="4" fill="hold" grpId="0" nodeType="afterEffect">
                                  <p:stCondLst>
                                    <p:cond delay="0"/>
                                  </p:stCondLst>
                                  <p:childTnLst>
                                    <p:set>
                                      <p:cBhvr>
                                        <p:cTn id="63" dur="1" fill="hold">
                                          <p:stCondLst>
                                            <p:cond delay="0"/>
                                          </p:stCondLst>
                                        </p:cTn>
                                        <p:tgtEl>
                                          <p:spTgt spid="78"/>
                                        </p:tgtEl>
                                        <p:attrNameLst>
                                          <p:attrName>style.visibility</p:attrName>
                                        </p:attrNameLst>
                                      </p:cBhvr>
                                      <p:to>
                                        <p:strVal val="visible"/>
                                      </p:to>
                                    </p:set>
                                    <p:anim calcmode="lin" valueType="num">
                                      <p:cBhvr additive="base">
                                        <p:cTn id="64" dur="250" fill="hold"/>
                                        <p:tgtEl>
                                          <p:spTgt spid="78"/>
                                        </p:tgtEl>
                                        <p:attrNameLst>
                                          <p:attrName>ppt_x</p:attrName>
                                        </p:attrNameLst>
                                      </p:cBhvr>
                                      <p:tavLst>
                                        <p:tav tm="0">
                                          <p:val>
                                            <p:strVal val="#ppt_x"/>
                                          </p:val>
                                        </p:tav>
                                        <p:tav tm="100000">
                                          <p:val>
                                            <p:strVal val="#ppt_x"/>
                                          </p:val>
                                        </p:tav>
                                      </p:tavLst>
                                    </p:anim>
                                    <p:anim calcmode="lin" valueType="num">
                                      <p:cBhvr additive="base">
                                        <p:cTn id="65" dur="250" fill="hold"/>
                                        <p:tgtEl>
                                          <p:spTgt spid="78"/>
                                        </p:tgtEl>
                                        <p:attrNameLst>
                                          <p:attrName>ppt_y</p:attrName>
                                        </p:attrNameLst>
                                      </p:cBhvr>
                                      <p:tavLst>
                                        <p:tav tm="0">
                                          <p:val>
                                            <p:strVal val="1+#ppt_h/2"/>
                                          </p:val>
                                        </p:tav>
                                        <p:tav tm="100000">
                                          <p:val>
                                            <p:strVal val="#ppt_y"/>
                                          </p:val>
                                        </p:tav>
                                      </p:tavLst>
                                    </p:anim>
                                  </p:childTnLst>
                                </p:cTn>
                              </p:par>
                            </p:childTnLst>
                          </p:cTn>
                        </p:par>
                        <p:par>
                          <p:cTn id="66" fill="hold">
                            <p:stCondLst>
                              <p:cond delay="3450"/>
                            </p:stCondLst>
                            <p:childTnLst>
                              <p:par>
                                <p:cTn id="67" presetID="22" presetClass="entr" presetSubtype="8" fill="hold" grpId="0" nodeType="afterEffect">
                                  <p:stCondLst>
                                    <p:cond delay="0"/>
                                  </p:stCondLst>
                                  <p:childTnLst>
                                    <p:set>
                                      <p:cBhvr>
                                        <p:cTn id="68" dur="1" fill="hold">
                                          <p:stCondLst>
                                            <p:cond delay="0"/>
                                          </p:stCondLst>
                                        </p:cTn>
                                        <p:tgtEl>
                                          <p:spTgt spid="83"/>
                                        </p:tgtEl>
                                        <p:attrNameLst>
                                          <p:attrName>style.visibility</p:attrName>
                                        </p:attrNameLst>
                                      </p:cBhvr>
                                      <p:to>
                                        <p:strVal val="visible"/>
                                      </p:to>
                                    </p:set>
                                    <p:animEffect transition="in" filter="wipe(left)">
                                      <p:cBhvr>
                                        <p:cTn id="69" dur="500"/>
                                        <p:tgtEl>
                                          <p:spTgt spid="83"/>
                                        </p:tgtEl>
                                      </p:cBhvr>
                                    </p:animEffect>
                                  </p:childTnLst>
                                </p:cTn>
                              </p:par>
                            </p:childTnLst>
                          </p:cTn>
                        </p:par>
                        <p:par>
                          <p:cTn id="70" fill="hold">
                            <p:stCondLst>
                              <p:cond delay="3950"/>
                            </p:stCondLst>
                            <p:childTnLst>
                              <p:par>
                                <p:cTn id="71" presetID="22" presetClass="entr" presetSubtype="8" fill="hold" grpId="0" nodeType="afterEffect">
                                  <p:stCondLst>
                                    <p:cond delay="0"/>
                                  </p:stCondLst>
                                  <p:childTnLst>
                                    <p:set>
                                      <p:cBhvr>
                                        <p:cTn id="72" dur="1" fill="hold">
                                          <p:stCondLst>
                                            <p:cond delay="0"/>
                                          </p:stCondLst>
                                        </p:cTn>
                                        <p:tgtEl>
                                          <p:spTgt spid="84"/>
                                        </p:tgtEl>
                                        <p:attrNameLst>
                                          <p:attrName>style.visibility</p:attrName>
                                        </p:attrNameLst>
                                      </p:cBhvr>
                                      <p:to>
                                        <p:strVal val="visible"/>
                                      </p:to>
                                    </p:set>
                                    <p:animEffect transition="in" filter="wipe(left)">
                                      <p:cBhvr>
                                        <p:cTn id="73" dur="500"/>
                                        <p:tgtEl>
                                          <p:spTgt spid="84"/>
                                        </p:tgtEl>
                                      </p:cBhvr>
                                    </p:animEffect>
                                  </p:childTnLst>
                                </p:cTn>
                              </p:par>
                              <p:par>
                                <p:cTn id="74" presetID="22" presetClass="entr" presetSubtype="8" fill="hold" grpId="0" nodeType="withEffect">
                                  <p:stCondLst>
                                    <p:cond delay="0"/>
                                  </p:stCondLst>
                                  <p:childTnLst>
                                    <p:set>
                                      <p:cBhvr>
                                        <p:cTn id="75" dur="1" fill="hold">
                                          <p:stCondLst>
                                            <p:cond delay="0"/>
                                          </p:stCondLst>
                                        </p:cTn>
                                        <p:tgtEl>
                                          <p:spTgt spid="85"/>
                                        </p:tgtEl>
                                        <p:attrNameLst>
                                          <p:attrName>style.visibility</p:attrName>
                                        </p:attrNameLst>
                                      </p:cBhvr>
                                      <p:to>
                                        <p:strVal val="visible"/>
                                      </p:to>
                                    </p:set>
                                    <p:animEffect transition="in" filter="wipe(left)">
                                      <p:cBhvr>
                                        <p:cTn id="76" dur="500"/>
                                        <p:tgtEl>
                                          <p:spTgt spid="85"/>
                                        </p:tgtEl>
                                      </p:cBhvr>
                                    </p:animEffect>
                                  </p:childTnLst>
                                </p:cTn>
                              </p:par>
                            </p:childTnLst>
                          </p:cTn>
                        </p:par>
                        <p:par>
                          <p:cTn id="77" fill="hold">
                            <p:stCondLst>
                              <p:cond delay="4450"/>
                            </p:stCondLst>
                            <p:childTnLst>
                              <p:par>
                                <p:cTn id="78" presetID="22" presetClass="entr" presetSubtype="8" fill="hold" grpId="0" nodeType="afterEffect">
                                  <p:stCondLst>
                                    <p:cond delay="0"/>
                                  </p:stCondLst>
                                  <p:childTnLst>
                                    <p:set>
                                      <p:cBhvr>
                                        <p:cTn id="79" dur="1" fill="hold">
                                          <p:stCondLst>
                                            <p:cond delay="0"/>
                                          </p:stCondLst>
                                        </p:cTn>
                                        <p:tgtEl>
                                          <p:spTgt spid="86"/>
                                        </p:tgtEl>
                                        <p:attrNameLst>
                                          <p:attrName>style.visibility</p:attrName>
                                        </p:attrNameLst>
                                      </p:cBhvr>
                                      <p:to>
                                        <p:strVal val="visible"/>
                                      </p:to>
                                    </p:set>
                                    <p:animEffect transition="in" filter="wipe(left)">
                                      <p:cBhvr>
                                        <p:cTn id="80" dur="450"/>
                                        <p:tgtEl>
                                          <p:spTgt spid="86"/>
                                        </p:tgtEl>
                                      </p:cBhvr>
                                    </p:animEffect>
                                  </p:childTnLst>
                                </p:cTn>
                              </p:par>
                            </p:childTnLst>
                          </p:cTn>
                        </p:par>
                        <p:par>
                          <p:cTn id="81" fill="hold">
                            <p:stCondLst>
                              <p:cond delay="4900"/>
                            </p:stCondLst>
                            <p:childTnLst>
                              <p:par>
                                <p:cTn id="82" presetID="22" presetClass="entr" presetSubtype="8" fill="hold" grpId="0" nodeType="afterEffect">
                                  <p:stCondLst>
                                    <p:cond delay="0"/>
                                  </p:stCondLst>
                                  <p:childTnLst>
                                    <p:set>
                                      <p:cBhvr>
                                        <p:cTn id="83" dur="1" fill="hold">
                                          <p:stCondLst>
                                            <p:cond delay="0"/>
                                          </p:stCondLst>
                                        </p:cTn>
                                        <p:tgtEl>
                                          <p:spTgt spid="87"/>
                                        </p:tgtEl>
                                        <p:attrNameLst>
                                          <p:attrName>style.visibility</p:attrName>
                                        </p:attrNameLst>
                                      </p:cBhvr>
                                      <p:to>
                                        <p:strVal val="visible"/>
                                      </p:to>
                                    </p:set>
                                    <p:animEffect transition="in" filter="wipe(left)">
                                      <p:cBhvr>
                                        <p:cTn id="84" dur="500"/>
                                        <p:tgtEl>
                                          <p:spTgt spid="87"/>
                                        </p:tgtEl>
                                      </p:cBhvr>
                                    </p:animEffect>
                                  </p:childTnLst>
                                </p:cTn>
                              </p:par>
                              <p:par>
                                <p:cTn id="85" presetID="22" presetClass="entr" presetSubtype="8" fill="hold" grpId="0" nodeType="withEffect">
                                  <p:stCondLst>
                                    <p:cond delay="0"/>
                                  </p:stCondLst>
                                  <p:childTnLst>
                                    <p:set>
                                      <p:cBhvr>
                                        <p:cTn id="86" dur="1" fill="hold">
                                          <p:stCondLst>
                                            <p:cond delay="0"/>
                                          </p:stCondLst>
                                        </p:cTn>
                                        <p:tgtEl>
                                          <p:spTgt spid="88"/>
                                        </p:tgtEl>
                                        <p:attrNameLst>
                                          <p:attrName>style.visibility</p:attrName>
                                        </p:attrNameLst>
                                      </p:cBhvr>
                                      <p:to>
                                        <p:strVal val="visible"/>
                                      </p:to>
                                    </p:set>
                                    <p:animEffect transition="in" filter="wipe(left)">
                                      <p:cBhvr>
                                        <p:cTn id="87" dur="500"/>
                                        <p:tgtEl>
                                          <p:spTgt spid="88"/>
                                        </p:tgtEl>
                                      </p:cBhvr>
                                    </p:animEffect>
                                  </p:childTnLst>
                                </p:cTn>
                              </p:par>
                            </p:childTnLst>
                          </p:cTn>
                        </p:par>
                        <p:par>
                          <p:cTn id="88" fill="hold">
                            <p:stCondLst>
                              <p:cond delay="5400"/>
                            </p:stCondLst>
                            <p:childTnLst>
                              <p:par>
                                <p:cTn id="89" presetID="22" presetClass="entr" presetSubtype="8" fill="hold" nodeType="afterEffect">
                                  <p:stCondLst>
                                    <p:cond delay="0"/>
                                  </p:stCondLst>
                                  <p:childTnLst>
                                    <p:set>
                                      <p:cBhvr>
                                        <p:cTn id="90" dur="1" fill="hold">
                                          <p:stCondLst>
                                            <p:cond delay="0"/>
                                          </p:stCondLst>
                                        </p:cTn>
                                        <p:tgtEl>
                                          <p:spTgt spid="89"/>
                                        </p:tgtEl>
                                        <p:attrNameLst>
                                          <p:attrName>style.visibility</p:attrName>
                                        </p:attrNameLst>
                                      </p:cBhvr>
                                      <p:to>
                                        <p:strVal val="visible"/>
                                      </p:to>
                                    </p:set>
                                    <p:animEffect transition="in" filter="wipe(left)">
                                      <p:cBhvr>
                                        <p:cTn id="91" dur="350"/>
                                        <p:tgtEl>
                                          <p:spTgt spid="89"/>
                                        </p:tgtEl>
                                      </p:cBhvr>
                                    </p:animEffect>
                                  </p:childTnLst>
                                </p:cTn>
                              </p:par>
                            </p:childTnLst>
                          </p:cTn>
                        </p:par>
                        <p:par>
                          <p:cTn id="92" fill="hold">
                            <p:stCondLst>
                              <p:cond delay="5750"/>
                            </p:stCondLst>
                            <p:childTnLst>
                              <p:par>
                                <p:cTn id="93" presetID="22" presetClass="entr" presetSubtype="8" fill="hold" grpId="0" nodeType="afterEffect">
                                  <p:stCondLst>
                                    <p:cond delay="0"/>
                                  </p:stCondLst>
                                  <p:childTnLst>
                                    <p:set>
                                      <p:cBhvr>
                                        <p:cTn id="94" dur="1" fill="hold">
                                          <p:stCondLst>
                                            <p:cond delay="0"/>
                                          </p:stCondLst>
                                        </p:cTn>
                                        <p:tgtEl>
                                          <p:spTgt spid="91"/>
                                        </p:tgtEl>
                                        <p:attrNameLst>
                                          <p:attrName>style.visibility</p:attrName>
                                        </p:attrNameLst>
                                      </p:cBhvr>
                                      <p:to>
                                        <p:strVal val="visible"/>
                                      </p:to>
                                    </p:set>
                                    <p:animEffect transition="in" filter="wipe(left)">
                                      <p:cBhvr>
                                        <p:cTn id="95" dur="500"/>
                                        <p:tgtEl>
                                          <p:spTgt spid="91"/>
                                        </p:tgtEl>
                                      </p:cBhvr>
                                    </p:animEffect>
                                  </p:childTnLst>
                                </p:cTn>
                              </p:par>
                              <p:par>
                                <p:cTn id="96" presetID="22" presetClass="entr" presetSubtype="8" fill="hold" grpId="0" nodeType="withEffect">
                                  <p:stCondLst>
                                    <p:cond delay="0"/>
                                  </p:stCondLst>
                                  <p:childTnLst>
                                    <p:set>
                                      <p:cBhvr>
                                        <p:cTn id="97" dur="1" fill="hold">
                                          <p:stCondLst>
                                            <p:cond delay="0"/>
                                          </p:stCondLst>
                                        </p:cTn>
                                        <p:tgtEl>
                                          <p:spTgt spid="92"/>
                                        </p:tgtEl>
                                        <p:attrNameLst>
                                          <p:attrName>style.visibility</p:attrName>
                                        </p:attrNameLst>
                                      </p:cBhvr>
                                      <p:to>
                                        <p:strVal val="visible"/>
                                      </p:to>
                                    </p:set>
                                    <p:animEffect transition="in" filter="wipe(left)">
                                      <p:cBhvr>
                                        <p:cTn id="98" dur="500"/>
                                        <p:tgtEl>
                                          <p:spTgt spid="92"/>
                                        </p:tgtEl>
                                      </p:cBhvr>
                                    </p:animEffect>
                                  </p:childTnLst>
                                </p:cTn>
                              </p:par>
                            </p:childTnLst>
                          </p:cTn>
                        </p:par>
                        <p:par>
                          <p:cTn id="99" fill="hold">
                            <p:stCondLst>
                              <p:cond delay="6250"/>
                            </p:stCondLst>
                            <p:childTnLst>
                              <p:par>
                                <p:cTn id="100" presetID="22" presetClass="entr" presetSubtype="8" fill="hold" nodeType="afterEffect">
                                  <p:stCondLst>
                                    <p:cond delay="0"/>
                                  </p:stCondLst>
                                  <p:childTnLst>
                                    <p:set>
                                      <p:cBhvr>
                                        <p:cTn id="101" dur="1" fill="hold">
                                          <p:stCondLst>
                                            <p:cond delay="0"/>
                                          </p:stCondLst>
                                        </p:cTn>
                                        <p:tgtEl>
                                          <p:spTgt spid="90"/>
                                        </p:tgtEl>
                                        <p:attrNameLst>
                                          <p:attrName>style.visibility</p:attrName>
                                        </p:attrNameLst>
                                      </p:cBhvr>
                                      <p:to>
                                        <p:strVal val="visible"/>
                                      </p:to>
                                    </p:set>
                                    <p:animEffect transition="in" filter="wipe(left)">
                                      <p:cBhvr>
                                        <p:cTn id="102" dur="250"/>
                                        <p:tgtEl>
                                          <p:spTgt spid="90"/>
                                        </p:tgtEl>
                                      </p:cBhvr>
                                    </p:animEffect>
                                  </p:childTnLst>
                                </p:cTn>
                              </p:par>
                            </p:childTnLst>
                          </p:cTn>
                        </p:par>
                        <p:par>
                          <p:cTn id="103" fill="hold">
                            <p:stCondLst>
                              <p:cond delay="6500"/>
                            </p:stCondLst>
                            <p:childTnLst>
                              <p:par>
                                <p:cTn id="104" presetID="22" presetClass="entr" presetSubtype="8" fill="hold" grpId="0" nodeType="afterEffect">
                                  <p:stCondLst>
                                    <p:cond delay="0"/>
                                  </p:stCondLst>
                                  <p:childTnLst>
                                    <p:set>
                                      <p:cBhvr>
                                        <p:cTn id="105" dur="1" fill="hold">
                                          <p:stCondLst>
                                            <p:cond delay="0"/>
                                          </p:stCondLst>
                                        </p:cTn>
                                        <p:tgtEl>
                                          <p:spTgt spid="93"/>
                                        </p:tgtEl>
                                        <p:attrNameLst>
                                          <p:attrName>style.visibility</p:attrName>
                                        </p:attrNameLst>
                                      </p:cBhvr>
                                      <p:to>
                                        <p:strVal val="visible"/>
                                      </p:to>
                                    </p:set>
                                    <p:animEffect transition="in" filter="wipe(left)">
                                      <p:cBhvr>
                                        <p:cTn id="106" dur="500"/>
                                        <p:tgtEl>
                                          <p:spTgt spid="93"/>
                                        </p:tgtEl>
                                      </p:cBhvr>
                                    </p:animEffect>
                                  </p:childTnLst>
                                </p:cTn>
                              </p:par>
                              <p:par>
                                <p:cTn id="107" presetID="22" presetClass="entr" presetSubtype="8" fill="hold" grpId="0" nodeType="withEffect">
                                  <p:stCondLst>
                                    <p:cond delay="0"/>
                                  </p:stCondLst>
                                  <p:childTnLst>
                                    <p:set>
                                      <p:cBhvr>
                                        <p:cTn id="108" dur="1" fill="hold">
                                          <p:stCondLst>
                                            <p:cond delay="0"/>
                                          </p:stCondLst>
                                        </p:cTn>
                                        <p:tgtEl>
                                          <p:spTgt spid="94"/>
                                        </p:tgtEl>
                                        <p:attrNameLst>
                                          <p:attrName>style.visibility</p:attrName>
                                        </p:attrNameLst>
                                      </p:cBhvr>
                                      <p:to>
                                        <p:strVal val="visible"/>
                                      </p:to>
                                    </p:set>
                                    <p:animEffect transition="in" filter="wipe(left)">
                                      <p:cBhvr>
                                        <p:cTn id="109" dur="500"/>
                                        <p:tgtEl>
                                          <p:spTgt spid="9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7" grpId="0" animBg="1"/>
      <p:bldP spid="68" grpId="0" animBg="1"/>
      <p:bldP spid="70" grpId="0" animBg="1"/>
      <p:bldP spid="73" grpId="0" animBg="1"/>
      <p:bldP spid="74" grpId="0"/>
      <p:bldP spid="75" grpId="0"/>
      <p:bldP spid="76" grpId="0"/>
      <p:bldP spid="77" grpId="0"/>
      <p:bldP spid="78" grpId="0" animBg="1"/>
      <p:bldP spid="80" grpId="0" animBg="1"/>
      <p:bldP spid="81" grpId="0" animBg="1"/>
      <p:bldP spid="82" grpId="0" animBg="1"/>
      <p:bldP spid="83" grpId="0" animBg="1"/>
      <p:bldP spid="84" grpId="0"/>
      <p:bldP spid="85" grpId="0"/>
      <p:bldP spid="86" grpId="0" animBg="1"/>
      <p:bldP spid="87" grpId="0"/>
      <p:bldP spid="88" grpId="0"/>
      <p:bldP spid="91" grpId="0"/>
      <p:bldP spid="92" grpId="0"/>
      <p:bldP spid="93" grpId="0"/>
      <p:bldP spid="94" grpId="0"/>
      <p:bldP spid="95" grpId="0"/>
    </p:bldLst>
  </p:timing>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3" name="文本框 9"/>
          <p:cNvSpPr txBox="1"/>
          <p:nvPr/>
        </p:nvSpPr>
        <p:spPr>
          <a:xfrm>
            <a:off x="985019" y="188640"/>
            <a:ext cx="1872208" cy="346249"/>
          </a:xfrm>
          <a:prstGeom prst="rect">
            <a:avLst/>
          </a:prstGeom>
          <a:noFill/>
        </p:spPr>
        <p:txBody>
          <a:bodyPr wrap="square" lIns="68580" tIns="34290" rIns="68580" bIns="34290" rtlCol="0">
            <a:spAutoFit/>
          </a:bodyPr>
          <a:lstStyle/>
          <a:p>
            <a:pPr marL="0" lvl="1"/>
            <a:r>
              <a:rPr lang="zh-CN" altLang="en-US" dirty="0" smtClean="0">
                <a:solidFill>
                  <a:schemeClr val="tx1">
                    <a:lumMod val="65000"/>
                    <a:lumOff val="35000"/>
                  </a:schemeClr>
                </a:solidFill>
                <a:latin typeface="微软雅黑" pitchFamily="34" charset="-122"/>
                <a:ea typeface="微软雅黑" pitchFamily="34" charset="-122"/>
              </a:rPr>
              <a:t>执行方式</a:t>
            </a:r>
            <a:endParaRPr lang="zh-CN" altLang="en-US" dirty="0">
              <a:solidFill>
                <a:schemeClr val="tx1">
                  <a:lumMod val="65000"/>
                  <a:lumOff val="35000"/>
                </a:schemeClr>
              </a:solidFill>
              <a:latin typeface="微软雅黑" pitchFamily="34" charset="-122"/>
              <a:ea typeface="微软雅黑" pitchFamily="34" charset="-122"/>
            </a:endParaRPr>
          </a:p>
        </p:txBody>
      </p:sp>
      <p:cxnSp>
        <p:nvCxnSpPr>
          <p:cNvPr id="4" name="直接连接符 3"/>
          <p:cNvCxnSpPr/>
          <p:nvPr/>
        </p:nvCxnSpPr>
        <p:spPr>
          <a:xfrm>
            <a:off x="841003" y="505764"/>
            <a:ext cx="8571840" cy="0"/>
          </a:xfrm>
          <a:prstGeom prst="line">
            <a:avLst/>
          </a:prstGeom>
          <a:ln>
            <a:solidFill>
              <a:schemeClr val="bg1">
                <a:lumMod val="50000"/>
              </a:schemeClr>
            </a:solidFill>
            <a:prstDash val="dash"/>
          </a:ln>
        </p:spPr>
        <p:style>
          <a:lnRef idx="1">
            <a:schemeClr val="accent1"/>
          </a:lnRef>
          <a:fillRef idx="0">
            <a:schemeClr val="accent1"/>
          </a:fillRef>
          <a:effectRef idx="0">
            <a:schemeClr val="accent1"/>
          </a:effectRef>
          <a:fontRef idx="minor">
            <a:schemeClr val="tx1"/>
          </a:fontRef>
        </p:style>
      </p:cxnSp>
      <p:grpSp>
        <p:nvGrpSpPr>
          <p:cNvPr id="16" name="组合 15"/>
          <p:cNvGrpSpPr/>
          <p:nvPr/>
        </p:nvGrpSpPr>
        <p:grpSpPr>
          <a:xfrm>
            <a:off x="2943507" y="1945406"/>
            <a:ext cx="1868593" cy="1866715"/>
            <a:chOff x="5305425" y="2638424"/>
            <a:chExt cx="1579563" cy="1577975"/>
          </a:xfrm>
          <a:solidFill>
            <a:srgbClr val="000000">
              <a:alpha val="60000"/>
            </a:srgbClr>
          </a:solidFill>
        </p:grpSpPr>
        <p:sp>
          <p:nvSpPr>
            <p:cNvPr id="17" name="Freeform 6"/>
            <p:cNvSpPr>
              <a:spLocks noEditPoints="1"/>
            </p:cNvSpPr>
            <p:nvPr/>
          </p:nvSpPr>
          <p:spPr bwMode="auto">
            <a:xfrm>
              <a:off x="5305425" y="2638424"/>
              <a:ext cx="1579563" cy="1577975"/>
            </a:xfrm>
            <a:custGeom>
              <a:avLst/>
              <a:gdLst>
                <a:gd name="T0" fmla="*/ 421 w 421"/>
                <a:gd name="T1" fmla="*/ 229 h 421"/>
                <a:gd name="T2" fmla="*/ 398 w 421"/>
                <a:gd name="T3" fmla="*/ 188 h 421"/>
                <a:gd name="T4" fmla="*/ 367 w 421"/>
                <a:gd name="T5" fmla="*/ 146 h 421"/>
                <a:gd name="T6" fmla="*/ 402 w 421"/>
                <a:gd name="T7" fmla="*/ 122 h 421"/>
                <a:gd name="T8" fmla="*/ 361 w 421"/>
                <a:gd name="T9" fmla="*/ 97 h 421"/>
                <a:gd name="T10" fmla="*/ 314 w 421"/>
                <a:gd name="T11" fmla="*/ 77 h 421"/>
                <a:gd name="T12" fmla="*/ 332 w 421"/>
                <a:gd name="T13" fmla="*/ 38 h 421"/>
                <a:gd name="T14" fmla="*/ 285 w 421"/>
                <a:gd name="T15" fmla="*/ 37 h 421"/>
                <a:gd name="T16" fmla="*/ 233 w 421"/>
                <a:gd name="T17" fmla="*/ 43 h 421"/>
                <a:gd name="T18" fmla="*/ 229 w 421"/>
                <a:gd name="T19" fmla="*/ 0 h 421"/>
                <a:gd name="T20" fmla="*/ 188 w 421"/>
                <a:gd name="T21" fmla="*/ 23 h 421"/>
                <a:gd name="T22" fmla="*/ 146 w 421"/>
                <a:gd name="T23" fmla="*/ 54 h 421"/>
                <a:gd name="T24" fmla="*/ 122 w 421"/>
                <a:gd name="T25" fmla="*/ 19 h 421"/>
                <a:gd name="T26" fmla="*/ 98 w 421"/>
                <a:gd name="T27" fmla="*/ 60 h 421"/>
                <a:gd name="T28" fmla="*/ 77 w 421"/>
                <a:gd name="T29" fmla="*/ 107 h 421"/>
                <a:gd name="T30" fmla="*/ 38 w 421"/>
                <a:gd name="T31" fmla="*/ 89 h 421"/>
                <a:gd name="T32" fmla="*/ 37 w 421"/>
                <a:gd name="T33" fmla="*/ 136 h 421"/>
                <a:gd name="T34" fmla="*/ 43 w 421"/>
                <a:gd name="T35" fmla="*/ 188 h 421"/>
                <a:gd name="T36" fmla="*/ 0 w 421"/>
                <a:gd name="T37" fmla="*/ 192 h 421"/>
                <a:gd name="T38" fmla="*/ 24 w 421"/>
                <a:gd name="T39" fmla="*/ 233 h 421"/>
                <a:gd name="T40" fmla="*/ 54 w 421"/>
                <a:gd name="T41" fmla="*/ 274 h 421"/>
                <a:gd name="T42" fmla="*/ 19 w 421"/>
                <a:gd name="T43" fmla="*/ 299 h 421"/>
                <a:gd name="T44" fmla="*/ 60 w 421"/>
                <a:gd name="T45" fmla="*/ 323 h 421"/>
                <a:gd name="T46" fmla="*/ 107 w 421"/>
                <a:gd name="T47" fmla="*/ 344 h 421"/>
                <a:gd name="T48" fmla="*/ 89 w 421"/>
                <a:gd name="T49" fmla="*/ 383 h 421"/>
                <a:gd name="T50" fmla="*/ 137 w 421"/>
                <a:gd name="T51" fmla="*/ 384 h 421"/>
                <a:gd name="T52" fmla="*/ 188 w 421"/>
                <a:gd name="T53" fmla="*/ 378 h 421"/>
                <a:gd name="T54" fmla="*/ 192 w 421"/>
                <a:gd name="T55" fmla="*/ 421 h 421"/>
                <a:gd name="T56" fmla="*/ 233 w 421"/>
                <a:gd name="T57" fmla="*/ 397 h 421"/>
                <a:gd name="T58" fmla="*/ 275 w 421"/>
                <a:gd name="T59" fmla="*/ 367 h 421"/>
                <a:gd name="T60" fmla="*/ 299 w 421"/>
                <a:gd name="T61" fmla="*/ 402 h 421"/>
                <a:gd name="T62" fmla="*/ 324 w 421"/>
                <a:gd name="T63" fmla="*/ 361 h 421"/>
                <a:gd name="T64" fmla="*/ 344 w 421"/>
                <a:gd name="T65" fmla="*/ 314 h 421"/>
                <a:gd name="T66" fmla="*/ 383 w 421"/>
                <a:gd name="T67" fmla="*/ 332 h 421"/>
                <a:gd name="T68" fmla="*/ 384 w 421"/>
                <a:gd name="T69" fmla="*/ 284 h 421"/>
                <a:gd name="T70" fmla="*/ 378 w 421"/>
                <a:gd name="T71" fmla="*/ 233 h 421"/>
                <a:gd name="T72" fmla="*/ 211 w 421"/>
                <a:gd name="T73" fmla="*/ 236 h 421"/>
                <a:gd name="T74" fmla="*/ 211 w 421"/>
                <a:gd name="T75" fmla="*/ 185 h 421"/>
                <a:gd name="T76" fmla="*/ 211 w 421"/>
                <a:gd name="T77" fmla="*/ 236 h 42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Lst>
              <a:rect l="0" t="0" r="r" b="b"/>
              <a:pathLst>
                <a:path w="421" h="421">
                  <a:moveTo>
                    <a:pt x="398" y="233"/>
                  </a:moveTo>
                  <a:cubicBezTo>
                    <a:pt x="421" y="229"/>
                    <a:pt x="421" y="229"/>
                    <a:pt x="421" y="229"/>
                  </a:cubicBezTo>
                  <a:cubicBezTo>
                    <a:pt x="421" y="192"/>
                    <a:pt x="421" y="192"/>
                    <a:pt x="421" y="192"/>
                  </a:cubicBezTo>
                  <a:cubicBezTo>
                    <a:pt x="398" y="188"/>
                    <a:pt x="398" y="188"/>
                    <a:pt x="398" y="188"/>
                  </a:cubicBezTo>
                  <a:cubicBezTo>
                    <a:pt x="378" y="188"/>
                    <a:pt x="378" y="188"/>
                    <a:pt x="378" y="188"/>
                  </a:cubicBezTo>
                  <a:cubicBezTo>
                    <a:pt x="376" y="173"/>
                    <a:pt x="372" y="159"/>
                    <a:pt x="367" y="146"/>
                  </a:cubicBezTo>
                  <a:cubicBezTo>
                    <a:pt x="384" y="136"/>
                    <a:pt x="384" y="136"/>
                    <a:pt x="384" y="136"/>
                  </a:cubicBezTo>
                  <a:cubicBezTo>
                    <a:pt x="402" y="122"/>
                    <a:pt x="402" y="122"/>
                    <a:pt x="402" y="122"/>
                  </a:cubicBezTo>
                  <a:cubicBezTo>
                    <a:pt x="383" y="89"/>
                    <a:pt x="383" y="89"/>
                    <a:pt x="383" y="89"/>
                  </a:cubicBezTo>
                  <a:cubicBezTo>
                    <a:pt x="361" y="97"/>
                    <a:pt x="361" y="97"/>
                    <a:pt x="361" y="97"/>
                  </a:cubicBezTo>
                  <a:cubicBezTo>
                    <a:pt x="344" y="107"/>
                    <a:pt x="344" y="107"/>
                    <a:pt x="344" y="107"/>
                  </a:cubicBezTo>
                  <a:cubicBezTo>
                    <a:pt x="336" y="96"/>
                    <a:pt x="325" y="85"/>
                    <a:pt x="314" y="77"/>
                  </a:cubicBezTo>
                  <a:cubicBezTo>
                    <a:pt x="324" y="60"/>
                    <a:pt x="324" y="60"/>
                    <a:pt x="324" y="60"/>
                  </a:cubicBezTo>
                  <a:cubicBezTo>
                    <a:pt x="332" y="38"/>
                    <a:pt x="332" y="38"/>
                    <a:pt x="332" y="38"/>
                  </a:cubicBezTo>
                  <a:cubicBezTo>
                    <a:pt x="299" y="19"/>
                    <a:pt x="299" y="19"/>
                    <a:pt x="299" y="19"/>
                  </a:cubicBezTo>
                  <a:cubicBezTo>
                    <a:pt x="285" y="37"/>
                    <a:pt x="285" y="37"/>
                    <a:pt x="285" y="37"/>
                  </a:cubicBezTo>
                  <a:cubicBezTo>
                    <a:pt x="275" y="54"/>
                    <a:pt x="275" y="54"/>
                    <a:pt x="275" y="54"/>
                  </a:cubicBezTo>
                  <a:cubicBezTo>
                    <a:pt x="262" y="49"/>
                    <a:pt x="248" y="45"/>
                    <a:pt x="233" y="43"/>
                  </a:cubicBezTo>
                  <a:cubicBezTo>
                    <a:pt x="233" y="23"/>
                    <a:pt x="233" y="23"/>
                    <a:pt x="233" y="23"/>
                  </a:cubicBezTo>
                  <a:cubicBezTo>
                    <a:pt x="229" y="0"/>
                    <a:pt x="229" y="0"/>
                    <a:pt x="229" y="0"/>
                  </a:cubicBezTo>
                  <a:cubicBezTo>
                    <a:pt x="192" y="0"/>
                    <a:pt x="192" y="0"/>
                    <a:pt x="192" y="0"/>
                  </a:cubicBezTo>
                  <a:cubicBezTo>
                    <a:pt x="188" y="23"/>
                    <a:pt x="188" y="23"/>
                    <a:pt x="188" y="23"/>
                  </a:cubicBezTo>
                  <a:cubicBezTo>
                    <a:pt x="188" y="43"/>
                    <a:pt x="188" y="43"/>
                    <a:pt x="188" y="43"/>
                  </a:cubicBezTo>
                  <a:cubicBezTo>
                    <a:pt x="173" y="45"/>
                    <a:pt x="160" y="49"/>
                    <a:pt x="146" y="54"/>
                  </a:cubicBezTo>
                  <a:cubicBezTo>
                    <a:pt x="137" y="37"/>
                    <a:pt x="137" y="37"/>
                    <a:pt x="137" y="37"/>
                  </a:cubicBezTo>
                  <a:cubicBezTo>
                    <a:pt x="122" y="19"/>
                    <a:pt x="122" y="19"/>
                    <a:pt x="122" y="19"/>
                  </a:cubicBezTo>
                  <a:cubicBezTo>
                    <a:pt x="89" y="38"/>
                    <a:pt x="89" y="38"/>
                    <a:pt x="89" y="38"/>
                  </a:cubicBezTo>
                  <a:cubicBezTo>
                    <a:pt x="98" y="60"/>
                    <a:pt x="98" y="60"/>
                    <a:pt x="98" y="60"/>
                  </a:cubicBezTo>
                  <a:cubicBezTo>
                    <a:pt x="107" y="77"/>
                    <a:pt x="107" y="77"/>
                    <a:pt x="107" y="77"/>
                  </a:cubicBezTo>
                  <a:cubicBezTo>
                    <a:pt x="96" y="85"/>
                    <a:pt x="86" y="96"/>
                    <a:pt x="77" y="107"/>
                  </a:cubicBezTo>
                  <a:cubicBezTo>
                    <a:pt x="60" y="97"/>
                    <a:pt x="60" y="97"/>
                    <a:pt x="60" y="97"/>
                  </a:cubicBezTo>
                  <a:cubicBezTo>
                    <a:pt x="38" y="89"/>
                    <a:pt x="38" y="89"/>
                    <a:pt x="38" y="89"/>
                  </a:cubicBezTo>
                  <a:cubicBezTo>
                    <a:pt x="19" y="122"/>
                    <a:pt x="19" y="122"/>
                    <a:pt x="19" y="122"/>
                  </a:cubicBezTo>
                  <a:cubicBezTo>
                    <a:pt x="37" y="136"/>
                    <a:pt x="37" y="136"/>
                    <a:pt x="37" y="136"/>
                  </a:cubicBezTo>
                  <a:cubicBezTo>
                    <a:pt x="54" y="146"/>
                    <a:pt x="54" y="146"/>
                    <a:pt x="54" y="146"/>
                  </a:cubicBezTo>
                  <a:cubicBezTo>
                    <a:pt x="49" y="159"/>
                    <a:pt x="45" y="173"/>
                    <a:pt x="43" y="188"/>
                  </a:cubicBezTo>
                  <a:cubicBezTo>
                    <a:pt x="24" y="188"/>
                    <a:pt x="24" y="188"/>
                    <a:pt x="24" y="188"/>
                  </a:cubicBezTo>
                  <a:cubicBezTo>
                    <a:pt x="0" y="192"/>
                    <a:pt x="0" y="192"/>
                    <a:pt x="0" y="192"/>
                  </a:cubicBezTo>
                  <a:cubicBezTo>
                    <a:pt x="0" y="229"/>
                    <a:pt x="0" y="229"/>
                    <a:pt x="0" y="229"/>
                  </a:cubicBezTo>
                  <a:cubicBezTo>
                    <a:pt x="24" y="233"/>
                    <a:pt x="24" y="233"/>
                    <a:pt x="24" y="233"/>
                  </a:cubicBezTo>
                  <a:cubicBezTo>
                    <a:pt x="43" y="233"/>
                    <a:pt x="43" y="233"/>
                    <a:pt x="43" y="233"/>
                  </a:cubicBezTo>
                  <a:cubicBezTo>
                    <a:pt x="45" y="247"/>
                    <a:pt x="49" y="261"/>
                    <a:pt x="54" y="274"/>
                  </a:cubicBezTo>
                  <a:cubicBezTo>
                    <a:pt x="37" y="284"/>
                    <a:pt x="37" y="284"/>
                    <a:pt x="37" y="284"/>
                  </a:cubicBezTo>
                  <a:cubicBezTo>
                    <a:pt x="19" y="299"/>
                    <a:pt x="19" y="299"/>
                    <a:pt x="19" y="299"/>
                  </a:cubicBezTo>
                  <a:cubicBezTo>
                    <a:pt x="38" y="332"/>
                    <a:pt x="38" y="332"/>
                    <a:pt x="38" y="332"/>
                  </a:cubicBezTo>
                  <a:cubicBezTo>
                    <a:pt x="60" y="323"/>
                    <a:pt x="60" y="323"/>
                    <a:pt x="60" y="323"/>
                  </a:cubicBezTo>
                  <a:cubicBezTo>
                    <a:pt x="77" y="314"/>
                    <a:pt x="77" y="314"/>
                    <a:pt x="77" y="314"/>
                  </a:cubicBezTo>
                  <a:cubicBezTo>
                    <a:pt x="86" y="325"/>
                    <a:pt x="96" y="335"/>
                    <a:pt x="107" y="344"/>
                  </a:cubicBezTo>
                  <a:cubicBezTo>
                    <a:pt x="98" y="361"/>
                    <a:pt x="98" y="361"/>
                    <a:pt x="98" y="361"/>
                  </a:cubicBezTo>
                  <a:cubicBezTo>
                    <a:pt x="89" y="383"/>
                    <a:pt x="89" y="383"/>
                    <a:pt x="89" y="383"/>
                  </a:cubicBezTo>
                  <a:cubicBezTo>
                    <a:pt x="122" y="402"/>
                    <a:pt x="122" y="402"/>
                    <a:pt x="122" y="402"/>
                  </a:cubicBezTo>
                  <a:cubicBezTo>
                    <a:pt x="137" y="384"/>
                    <a:pt x="137" y="384"/>
                    <a:pt x="137" y="384"/>
                  </a:cubicBezTo>
                  <a:cubicBezTo>
                    <a:pt x="146" y="367"/>
                    <a:pt x="146" y="367"/>
                    <a:pt x="146" y="367"/>
                  </a:cubicBezTo>
                  <a:cubicBezTo>
                    <a:pt x="160" y="372"/>
                    <a:pt x="173" y="376"/>
                    <a:pt x="188" y="378"/>
                  </a:cubicBezTo>
                  <a:cubicBezTo>
                    <a:pt x="188" y="397"/>
                    <a:pt x="188" y="397"/>
                    <a:pt x="188" y="397"/>
                  </a:cubicBezTo>
                  <a:cubicBezTo>
                    <a:pt x="192" y="421"/>
                    <a:pt x="192" y="421"/>
                    <a:pt x="192" y="421"/>
                  </a:cubicBezTo>
                  <a:cubicBezTo>
                    <a:pt x="229" y="421"/>
                    <a:pt x="229" y="421"/>
                    <a:pt x="229" y="421"/>
                  </a:cubicBezTo>
                  <a:cubicBezTo>
                    <a:pt x="233" y="397"/>
                    <a:pt x="233" y="397"/>
                    <a:pt x="233" y="397"/>
                  </a:cubicBezTo>
                  <a:cubicBezTo>
                    <a:pt x="233" y="378"/>
                    <a:pt x="233" y="378"/>
                    <a:pt x="233" y="378"/>
                  </a:cubicBezTo>
                  <a:cubicBezTo>
                    <a:pt x="248" y="376"/>
                    <a:pt x="262" y="372"/>
                    <a:pt x="275" y="367"/>
                  </a:cubicBezTo>
                  <a:cubicBezTo>
                    <a:pt x="285" y="384"/>
                    <a:pt x="285" y="384"/>
                    <a:pt x="285" y="384"/>
                  </a:cubicBezTo>
                  <a:cubicBezTo>
                    <a:pt x="299" y="402"/>
                    <a:pt x="299" y="402"/>
                    <a:pt x="299" y="402"/>
                  </a:cubicBezTo>
                  <a:cubicBezTo>
                    <a:pt x="332" y="383"/>
                    <a:pt x="332" y="383"/>
                    <a:pt x="332" y="383"/>
                  </a:cubicBezTo>
                  <a:cubicBezTo>
                    <a:pt x="324" y="361"/>
                    <a:pt x="324" y="361"/>
                    <a:pt x="324" y="361"/>
                  </a:cubicBezTo>
                  <a:cubicBezTo>
                    <a:pt x="314" y="344"/>
                    <a:pt x="314" y="344"/>
                    <a:pt x="314" y="344"/>
                  </a:cubicBezTo>
                  <a:cubicBezTo>
                    <a:pt x="325" y="335"/>
                    <a:pt x="336" y="325"/>
                    <a:pt x="344" y="314"/>
                  </a:cubicBezTo>
                  <a:cubicBezTo>
                    <a:pt x="361" y="323"/>
                    <a:pt x="361" y="323"/>
                    <a:pt x="361" y="323"/>
                  </a:cubicBezTo>
                  <a:cubicBezTo>
                    <a:pt x="383" y="332"/>
                    <a:pt x="383" y="332"/>
                    <a:pt x="383" y="332"/>
                  </a:cubicBezTo>
                  <a:cubicBezTo>
                    <a:pt x="402" y="299"/>
                    <a:pt x="402" y="299"/>
                    <a:pt x="402" y="299"/>
                  </a:cubicBezTo>
                  <a:cubicBezTo>
                    <a:pt x="384" y="284"/>
                    <a:pt x="384" y="284"/>
                    <a:pt x="384" y="284"/>
                  </a:cubicBezTo>
                  <a:cubicBezTo>
                    <a:pt x="367" y="274"/>
                    <a:pt x="367" y="274"/>
                    <a:pt x="367" y="274"/>
                  </a:cubicBezTo>
                  <a:cubicBezTo>
                    <a:pt x="372" y="261"/>
                    <a:pt x="376" y="247"/>
                    <a:pt x="378" y="233"/>
                  </a:cubicBezTo>
                  <a:lnTo>
                    <a:pt x="398" y="233"/>
                  </a:lnTo>
                  <a:close/>
                  <a:moveTo>
                    <a:pt x="211" y="236"/>
                  </a:moveTo>
                  <a:cubicBezTo>
                    <a:pt x="197" y="236"/>
                    <a:pt x="185" y="224"/>
                    <a:pt x="185" y="210"/>
                  </a:cubicBezTo>
                  <a:cubicBezTo>
                    <a:pt x="185" y="196"/>
                    <a:pt x="197" y="185"/>
                    <a:pt x="211" y="185"/>
                  </a:cubicBezTo>
                  <a:cubicBezTo>
                    <a:pt x="225" y="185"/>
                    <a:pt x="236" y="196"/>
                    <a:pt x="236" y="210"/>
                  </a:cubicBezTo>
                  <a:cubicBezTo>
                    <a:pt x="236" y="224"/>
                    <a:pt x="225" y="236"/>
                    <a:pt x="211" y="236"/>
                  </a:cubicBezTo>
                  <a:close/>
                </a:path>
              </a:pathLst>
            </a:custGeom>
            <a:solidFill>
              <a:srgbClr val="92D050">
                <a:alpha val="89020"/>
              </a:srgbClr>
            </a:solidFill>
            <a:ln>
              <a:noFill/>
            </a:ln>
            <a:effectLst/>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solidFill>
                  <a:schemeClr val="tx1">
                    <a:lumMod val="65000"/>
                    <a:lumOff val="35000"/>
                  </a:schemeClr>
                </a:solidFill>
              </a:endParaRPr>
            </a:p>
          </p:txBody>
        </p:sp>
        <p:sp>
          <p:nvSpPr>
            <p:cNvPr id="18" name="Freeform 7"/>
            <p:cNvSpPr>
              <a:spLocks noEditPoints="1"/>
            </p:cNvSpPr>
            <p:nvPr/>
          </p:nvSpPr>
          <p:spPr bwMode="auto">
            <a:xfrm>
              <a:off x="5602288" y="2933700"/>
              <a:ext cx="985838" cy="985838"/>
            </a:xfrm>
            <a:custGeom>
              <a:avLst/>
              <a:gdLst>
                <a:gd name="T0" fmla="*/ 132 w 263"/>
                <a:gd name="T1" fmla="*/ 0 h 263"/>
                <a:gd name="T2" fmla="*/ 0 w 263"/>
                <a:gd name="T3" fmla="*/ 131 h 263"/>
                <a:gd name="T4" fmla="*/ 132 w 263"/>
                <a:gd name="T5" fmla="*/ 263 h 263"/>
                <a:gd name="T6" fmla="*/ 263 w 263"/>
                <a:gd name="T7" fmla="*/ 131 h 263"/>
                <a:gd name="T8" fmla="*/ 132 w 263"/>
                <a:gd name="T9" fmla="*/ 0 h 263"/>
                <a:gd name="T10" fmla="*/ 132 w 263"/>
                <a:gd name="T11" fmla="*/ 190 h 263"/>
                <a:gd name="T12" fmla="*/ 73 w 263"/>
                <a:gd name="T13" fmla="*/ 131 h 263"/>
                <a:gd name="T14" fmla="*/ 132 w 263"/>
                <a:gd name="T15" fmla="*/ 73 h 263"/>
                <a:gd name="T16" fmla="*/ 190 w 263"/>
                <a:gd name="T17" fmla="*/ 131 h 263"/>
                <a:gd name="T18" fmla="*/ 132 w 263"/>
                <a:gd name="T19" fmla="*/ 190 h 26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263" h="263">
                  <a:moveTo>
                    <a:pt x="132" y="0"/>
                  </a:moveTo>
                  <a:cubicBezTo>
                    <a:pt x="59" y="0"/>
                    <a:pt x="0" y="59"/>
                    <a:pt x="0" y="131"/>
                  </a:cubicBezTo>
                  <a:cubicBezTo>
                    <a:pt x="0" y="204"/>
                    <a:pt x="59" y="263"/>
                    <a:pt x="132" y="263"/>
                  </a:cubicBezTo>
                  <a:cubicBezTo>
                    <a:pt x="204" y="263"/>
                    <a:pt x="263" y="204"/>
                    <a:pt x="263" y="131"/>
                  </a:cubicBezTo>
                  <a:cubicBezTo>
                    <a:pt x="263" y="59"/>
                    <a:pt x="204" y="0"/>
                    <a:pt x="132" y="0"/>
                  </a:cubicBezTo>
                  <a:close/>
                  <a:moveTo>
                    <a:pt x="132" y="190"/>
                  </a:moveTo>
                  <a:cubicBezTo>
                    <a:pt x="99" y="190"/>
                    <a:pt x="73" y="164"/>
                    <a:pt x="73" y="131"/>
                  </a:cubicBezTo>
                  <a:cubicBezTo>
                    <a:pt x="73" y="99"/>
                    <a:pt x="99" y="73"/>
                    <a:pt x="132" y="73"/>
                  </a:cubicBezTo>
                  <a:cubicBezTo>
                    <a:pt x="164" y="73"/>
                    <a:pt x="190" y="99"/>
                    <a:pt x="190" y="131"/>
                  </a:cubicBezTo>
                  <a:cubicBezTo>
                    <a:pt x="190" y="164"/>
                    <a:pt x="164" y="190"/>
                    <a:pt x="132" y="190"/>
                  </a:cubicBezTo>
                  <a:close/>
                </a:path>
              </a:pathLst>
            </a:custGeom>
            <a:solidFill>
              <a:schemeClr val="bg1">
                <a:lumMod val="85000"/>
              </a:schemeClr>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solidFill>
                  <a:schemeClr val="tx1">
                    <a:lumMod val="65000"/>
                    <a:lumOff val="35000"/>
                  </a:schemeClr>
                </a:solidFill>
              </a:endParaRPr>
            </a:p>
          </p:txBody>
        </p:sp>
      </p:grpSp>
      <p:grpSp>
        <p:nvGrpSpPr>
          <p:cNvPr id="19" name="组合 18"/>
          <p:cNvGrpSpPr/>
          <p:nvPr/>
        </p:nvGrpSpPr>
        <p:grpSpPr>
          <a:xfrm>
            <a:off x="4098235" y="3098333"/>
            <a:ext cx="2345601" cy="2341845"/>
            <a:chOff x="5102225" y="2441575"/>
            <a:chExt cx="1982788" cy="1979613"/>
          </a:xfrm>
          <a:solidFill>
            <a:srgbClr val="000000">
              <a:alpha val="60000"/>
            </a:srgbClr>
          </a:solidFill>
        </p:grpSpPr>
        <p:sp>
          <p:nvSpPr>
            <p:cNvPr id="20" name="Freeform 12"/>
            <p:cNvSpPr>
              <a:spLocks noEditPoints="1"/>
            </p:cNvSpPr>
            <p:nvPr/>
          </p:nvSpPr>
          <p:spPr bwMode="auto">
            <a:xfrm>
              <a:off x="5102225" y="2441575"/>
              <a:ext cx="1982788" cy="1979613"/>
            </a:xfrm>
            <a:custGeom>
              <a:avLst/>
              <a:gdLst>
                <a:gd name="T0" fmla="*/ 529 w 529"/>
                <a:gd name="T1" fmla="*/ 283 h 528"/>
                <a:gd name="T2" fmla="*/ 506 w 529"/>
                <a:gd name="T3" fmla="*/ 241 h 528"/>
                <a:gd name="T4" fmla="*/ 479 w 529"/>
                <a:gd name="T5" fmla="*/ 200 h 528"/>
                <a:gd name="T6" fmla="*/ 516 w 529"/>
                <a:gd name="T7" fmla="*/ 180 h 528"/>
                <a:gd name="T8" fmla="*/ 479 w 529"/>
                <a:gd name="T9" fmla="*/ 151 h 528"/>
                <a:gd name="T10" fmla="*/ 438 w 529"/>
                <a:gd name="T11" fmla="*/ 123 h 528"/>
                <a:gd name="T12" fmla="*/ 465 w 529"/>
                <a:gd name="T13" fmla="*/ 90 h 528"/>
                <a:gd name="T14" fmla="*/ 420 w 529"/>
                <a:gd name="T15" fmla="*/ 77 h 528"/>
                <a:gd name="T16" fmla="*/ 371 w 529"/>
                <a:gd name="T17" fmla="*/ 67 h 528"/>
                <a:gd name="T18" fmla="*/ 383 w 529"/>
                <a:gd name="T19" fmla="*/ 27 h 528"/>
                <a:gd name="T20" fmla="*/ 336 w 529"/>
                <a:gd name="T21" fmla="*/ 32 h 528"/>
                <a:gd name="T22" fmla="*/ 288 w 529"/>
                <a:gd name="T23" fmla="*/ 42 h 528"/>
                <a:gd name="T24" fmla="*/ 284 w 529"/>
                <a:gd name="T25" fmla="*/ 0 h 528"/>
                <a:gd name="T26" fmla="*/ 242 w 529"/>
                <a:gd name="T27" fmla="*/ 23 h 528"/>
                <a:gd name="T28" fmla="*/ 201 w 529"/>
                <a:gd name="T29" fmla="*/ 50 h 528"/>
                <a:gd name="T30" fmla="*/ 181 w 529"/>
                <a:gd name="T31" fmla="*/ 13 h 528"/>
                <a:gd name="T32" fmla="*/ 152 w 529"/>
                <a:gd name="T33" fmla="*/ 50 h 528"/>
                <a:gd name="T34" fmla="*/ 124 w 529"/>
                <a:gd name="T35" fmla="*/ 91 h 528"/>
                <a:gd name="T36" fmla="*/ 91 w 529"/>
                <a:gd name="T37" fmla="*/ 64 h 528"/>
                <a:gd name="T38" fmla="*/ 78 w 529"/>
                <a:gd name="T39" fmla="*/ 109 h 528"/>
                <a:gd name="T40" fmla="*/ 68 w 529"/>
                <a:gd name="T41" fmla="*/ 158 h 528"/>
                <a:gd name="T42" fmla="*/ 28 w 529"/>
                <a:gd name="T43" fmla="*/ 145 h 528"/>
                <a:gd name="T44" fmla="*/ 33 w 529"/>
                <a:gd name="T45" fmla="*/ 193 h 528"/>
                <a:gd name="T46" fmla="*/ 42 w 529"/>
                <a:gd name="T47" fmla="*/ 241 h 528"/>
                <a:gd name="T48" fmla="*/ 0 w 529"/>
                <a:gd name="T49" fmla="*/ 245 h 528"/>
                <a:gd name="T50" fmla="*/ 24 w 529"/>
                <a:gd name="T51" fmla="*/ 287 h 528"/>
                <a:gd name="T52" fmla="*/ 51 w 529"/>
                <a:gd name="T53" fmla="*/ 328 h 528"/>
                <a:gd name="T54" fmla="*/ 13 w 529"/>
                <a:gd name="T55" fmla="*/ 348 h 528"/>
                <a:gd name="T56" fmla="*/ 51 w 529"/>
                <a:gd name="T57" fmla="*/ 377 h 528"/>
                <a:gd name="T58" fmla="*/ 92 w 529"/>
                <a:gd name="T59" fmla="*/ 405 h 528"/>
                <a:gd name="T60" fmla="*/ 65 w 529"/>
                <a:gd name="T61" fmla="*/ 438 h 528"/>
                <a:gd name="T62" fmla="*/ 110 w 529"/>
                <a:gd name="T63" fmla="*/ 451 h 528"/>
                <a:gd name="T64" fmla="*/ 159 w 529"/>
                <a:gd name="T65" fmla="*/ 461 h 528"/>
                <a:gd name="T66" fmla="*/ 146 w 529"/>
                <a:gd name="T67" fmla="*/ 501 h 528"/>
                <a:gd name="T68" fmla="*/ 193 w 529"/>
                <a:gd name="T69" fmla="*/ 496 h 528"/>
                <a:gd name="T70" fmla="*/ 242 w 529"/>
                <a:gd name="T71" fmla="*/ 486 h 528"/>
                <a:gd name="T72" fmla="*/ 246 w 529"/>
                <a:gd name="T73" fmla="*/ 528 h 528"/>
                <a:gd name="T74" fmla="*/ 288 w 529"/>
                <a:gd name="T75" fmla="*/ 505 h 528"/>
                <a:gd name="T76" fmla="*/ 329 w 529"/>
                <a:gd name="T77" fmla="*/ 478 h 528"/>
                <a:gd name="T78" fmla="*/ 349 w 529"/>
                <a:gd name="T79" fmla="*/ 516 h 528"/>
                <a:gd name="T80" fmla="*/ 378 w 529"/>
                <a:gd name="T81" fmla="*/ 478 h 528"/>
                <a:gd name="T82" fmla="*/ 406 w 529"/>
                <a:gd name="T83" fmla="*/ 437 h 528"/>
                <a:gd name="T84" fmla="*/ 439 w 529"/>
                <a:gd name="T85" fmla="*/ 464 h 528"/>
                <a:gd name="T86" fmla="*/ 452 w 529"/>
                <a:gd name="T87" fmla="*/ 419 h 528"/>
                <a:gd name="T88" fmla="*/ 462 w 529"/>
                <a:gd name="T89" fmla="*/ 370 h 528"/>
                <a:gd name="T90" fmla="*/ 502 w 529"/>
                <a:gd name="T91" fmla="*/ 383 h 528"/>
                <a:gd name="T92" fmla="*/ 496 w 529"/>
                <a:gd name="T93" fmla="*/ 335 h 528"/>
                <a:gd name="T94" fmla="*/ 487 w 529"/>
                <a:gd name="T95" fmla="*/ 287 h 528"/>
                <a:gd name="T96" fmla="*/ 265 w 529"/>
                <a:gd name="T97" fmla="*/ 290 h 528"/>
                <a:gd name="T98" fmla="*/ 265 w 529"/>
                <a:gd name="T99" fmla="*/ 238 h 528"/>
                <a:gd name="T100" fmla="*/ 265 w 529"/>
                <a:gd name="T101" fmla="*/ 290 h 52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Lst>
              <a:rect l="0" t="0" r="r" b="b"/>
              <a:pathLst>
                <a:path w="529" h="528">
                  <a:moveTo>
                    <a:pt x="506" y="287"/>
                  </a:moveTo>
                  <a:cubicBezTo>
                    <a:pt x="529" y="283"/>
                    <a:pt x="529" y="283"/>
                    <a:pt x="529" y="283"/>
                  </a:cubicBezTo>
                  <a:cubicBezTo>
                    <a:pt x="529" y="245"/>
                    <a:pt x="529" y="245"/>
                    <a:pt x="529" y="245"/>
                  </a:cubicBezTo>
                  <a:cubicBezTo>
                    <a:pt x="506" y="241"/>
                    <a:pt x="506" y="241"/>
                    <a:pt x="506" y="241"/>
                  </a:cubicBezTo>
                  <a:cubicBezTo>
                    <a:pt x="487" y="241"/>
                    <a:pt x="487" y="241"/>
                    <a:pt x="487" y="241"/>
                  </a:cubicBezTo>
                  <a:cubicBezTo>
                    <a:pt x="486" y="227"/>
                    <a:pt x="483" y="213"/>
                    <a:pt x="479" y="200"/>
                  </a:cubicBezTo>
                  <a:cubicBezTo>
                    <a:pt x="496" y="193"/>
                    <a:pt x="496" y="193"/>
                    <a:pt x="496" y="193"/>
                  </a:cubicBezTo>
                  <a:cubicBezTo>
                    <a:pt x="516" y="180"/>
                    <a:pt x="516" y="180"/>
                    <a:pt x="516" y="180"/>
                  </a:cubicBezTo>
                  <a:cubicBezTo>
                    <a:pt x="502" y="145"/>
                    <a:pt x="502" y="145"/>
                    <a:pt x="502" y="145"/>
                  </a:cubicBezTo>
                  <a:cubicBezTo>
                    <a:pt x="479" y="151"/>
                    <a:pt x="479" y="151"/>
                    <a:pt x="479" y="151"/>
                  </a:cubicBezTo>
                  <a:cubicBezTo>
                    <a:pt x="462" y="158"/>
                    <a:pt x="462" y="158"/>
                    <a:pt x="462" y="158"/>
                  </a:cubicBezTo>
                  <a:cubicBezTo>
                    <a:pt x="455" y="145"/>
                    <a:pt x="447" y="134"/>
                    <a:pt x="438" y="123"/>
                  </a:cubicBezTo>
                  <a:cubicBezTo>
                    <a:pt x="452" y="109"/>
                    <a:pt x="452" y="109"/>
                    <a:pt x="452" y="109"/>
                  </a:cubicBezTo>
                  <a:cubicBezTo>
                    <a:pt x="465" y="90"/>
                    <a:pt x="465" y="90"/>
                    <a:pt x="465" y="90"/>
                  </a:cubicBezTo>
                  <a:cubicBezTo>
                    <a:pt x="439" y="64"/>
                    <a:pt x="439" y="64"/>
                    <a:pt x="439" y="64"/>
                  </a:cubicBezTo>
                  <a:cubicBezTo>
                    <a:pt x="420" y="77"/>
                    <a:pt x="420" y="77"/>
                    <a:pt x="420" y="77"/>
                  </a:cubicBezTo>
                  <a:cubicBezTo>
                    <a:pt x="406" y="91"/>
                    <a:pt x="406" y="91"/>
                    <a:pt x="406" y="91"/>
                  </a:cubicBezTo>
                  <a:cubicBezTo>
                    <a:pt x="395" y="82"/>
                    <a:pt x="383" y="74"/>
                    <a:pt x="371" y="67"/>
                  </a:cubicBezTo>
                  <a:cubicBezTo>
                    <a:pt x="378" y="50"/>
                    <a:pt x="378" y="50"/>
                    <a:pt x="378" y="50"/>
                  </a:cubicBezTo>
                  <a:cubicBezTo>
                    <a:pt x="383" y="27"/>
                    <a:pt x="383" y="27"/>
                    <a:pt x="383" y="27"/>
                  </a:cubicBezTo>
                  <a:cubicBezTo>
                    <a:pt x="349" y="13"/>
                    <a:pt x="349" y="13"/>
                    <a:pt x="349" y="13"/>
                  </a:cubicBezTo>
                  <a:cubicBezTo>
                    <a:pt x="336" y="32"/>
                    <a:pt x="336" y="32"/>
                    <a:pt x="336" y="32"/>
                  </a:cubicBezTo>
                  <a:cubicBezTo>
                    <a:pt x="329" y="50"/>
                    <a:pt x="329" y="50"/>
                    <a:pt x="329" y="50"/>
                  </a:cubicBezTo>
                  <a:cubicBezTo>
                    <a:pt x="316" y="46"/>
                    <a:pt x="302" y="43"/>
                    <a:pt x="288" y="42"/>
                  </a:cubicBezTo>
                  <a:cubicBezTo>
                    <a:pt x="288" y="23"/>
                    <a:pt x="288" y="23"/>
                    <a:pt x="288" y="23"/>
                  </a:cubicBezTo>
                  <a:cubicBezTo>
                    <a:pt x="284" y="0"/>
                    <a:pt x="284" y="0"/>
                    <a:pt x="284" y="0"/>
                  </a:cubicBezTo>
                  <a:cubicBezTo>
                    <a:pt x="246" y="0"/>
                    <a:pt x="246" y="0"/>
                    <a:pt x="246" y="0"/>
                  </a:cubicBezTo>
                  <a:cubicBezTo>
                    <a:pt x="242" y="23"/>
                    <a:pt x="242" y="23"/>
                    <a:pt x="242" y="23"/>
                  </a:cubicBezTo>
                  <a:cubicBezTo>
                    <a:pt x="242" y="42"/>
                    <a:pt x="242" y="42"/>
                    <a:pt x="242" y="42"/>
                  </a:cubicBezTo>
                  <a:cubicBezTo>
                    <a:pt x="228" y="43"/>
                    <a:pt x="214" y="46"/>
                    <a:pt x="201" y="50"/>
                  </a:cubicBezTo>
                  <a:cubicBezTo>
                    <a:pt x="193" y="32"/>
                    <a:pt x="193" y="32"/>
                    <a:pt x="193" y="32"/>
                  </a:cubicBezTo>
                  <a:cubicBezTo>
                    <a:pt x="181" y="13"/>
                    <a:pt x="181" y="13"/>
                    <a:pt x="181" y="13"/>
                  </a:cubicBezTo>
                  <a:cubicBezTo>
                    <a:pt x="146" y="27"/>
                    <a:pt x="146" y="27"/>
                    <a:pt x="146" y="27"/>
                  </a:cubicBezTo>
                  <a:cubicBezTo>
                    <a:pt x="152" y="50"/>
                    <a:pt x="152" y="50"/>
                    <a:pt x="152" y="50"/>
                  </a:cubicBezTo>
                  <a:cubicBezTo>
                    <a:pt x="159" y="67"/>
                    <a:pt x="159" y="67"/>
                    <a:pt x="159" y="67"/>
                  </a:cubicBezTo>
                  <a:cubicBezTo>
                    <a:pt x="146" y="74"/>
                    <a:pt x="135" y="82"/>
                    <a:pt x="124" y="91"/>
                  </a:cubicBezTo>
                  <a:cubicBezTo>
                    <a:pt x="110" y="77"/>
                    <a:pt x="110" y="77"/>
                    <a:pt x="110" y="77"/>
                  </a:cubicBezTo>
                  <a:cubicBezTo>
                    <a:pt x="91" y="64"/>
                    <a:pt x="91" y="64"/>
                    <a:pt x="91" y="64"/>
                  </a:cubicBezTo>
                  <a:cubicBezTo>
                    <a:pt x="65" y="90"/>
                    <a:pt x="65" y="90"/>
                    <a:pt x="65" y="90"/>
                  </a:cubicBezTo>
                  <a:cubicBezTo>
                    <a:pt x="78" y="109"/>
                    <a:pt x="78" y="109"/>
                    <a:pt x="78" y="109"/>
                  </a:cubicBezTo>
                  <a:cubicBezTo>
                    <a:pt x="92" y="123"/>
                    <a:pt x="92" y="123"/>
                    <a:pt x="92" y="123"/>
                  </a:cubicBezTo>
                  <a:cubicBezTo>
                    <a:pt x="83" y="134"/>
                    <a:pt x="75" y="145"/>
                    <a:pt x="68" y="158"/>
                  </a:cubicBezTo>
                  <a:cubicBezTo>
                    <a:pt x="51" y="151"/>
                    <a:pt x="51" y="151"/>
                    <a:pt x="51" y="151"/>
                  </a:cubicBezTo>
                  <a:cubicBezTo>
                    <a:pt x="28" y="145"/>
                    <a:pt x="28" y="145"/>
                    <a:pt x="28" y="145"/>
                  </a:cubicBezTo>
                  <a:cubicBezTo>
                    <a:pt x="13" y="180"/>
                    <a:pt x="13" y="180"/>
                    <a:pt x="13" y="180"/>
                  </a:cubicBezTo>
                  <a:cubicBezTo>
                    <a:pt x="33" y="193"/>
                    <a:pt x="33" y="193"/>
                    <a:pt x="33" y="193"/>
                  </a:cubicBezTo>
                  <a:cubicBezTo>
                    <a:pt x="51" y="200"/>
                    <a:pt x="51" y="200"/>
                    <a:pt x="51" y="200"/>
                  </a:cubicBezTo>
                  <a:cubicBezTo>
                    <a:pt x="47" y="213"/>
                    <a:pt x="44" y="227"/>
                    <a:pt x="42" y="241"/>
                  </a:cubicBezTo>
                  <a:cubicBezTo>
                    <a:pt x="24" y="241"/>
                    <a:pt x="24" y="241"/>
                    <a:pt x="24" y="241"/>
                  </a:cubicBezTo>
                  <a:cubicBezTo>
                    <a:pt x="0" y="245"/>
                    <a:pt x="0" y="245"/>
                    <a:pt x="0" y="245"/>
                  </a:cubicBezTo>
                  <a:cubicBezTo>
                    <a:pt x="0" y="283"/>
                    <a:pt x="0" y="283"/>
                    <a:pt x="0" y="283"/>
                  </a:cubicBezTo>
                  <a:cubicBezTo>
                    <a:pt x="24" y="287"/>
                    <a:pt x="24" y="287"/>
                    <a:pt x="24" y="287"/>
                  </a:cubicBezTo>
                  <a:cubicBezTo>
                    <a:pt x="42" y="287"/>
                    <a:pt x="42" y="287"/>
                    <a:pt x="42" y="287"/>
                  </a:cubicBezTo>
                  <a:cubicBezTo>
                    <a:pt x="44" y="301"/>
                    <a:pt x="47" y="315"/>
                    <a:pt x="51" y="328"/>
                  </a:cubicBezTo>
                  <a:cubicBezTo>
                    <a:pt x="33" y="335"/>
                    <a:pt x="33" y="335"/>
                    <a:pt x="33" y="335"/>
                  </a:cubicBezTo>
                  <a:cubicBezTo>
                    <a:pt x="13" y="348"/>
                    <a:pt x="13" y="348"/>
                    <a:pt x="13" y="348"/>
                  </a:cubicBezTo>
                  <a:cubicBezTo>
                    <a:pt x="28" y="383"/>
                    <a:pt x="28" y="383"/>
                    <a:pt x="28" y="383"/>
                  </a:cubicBezTo>
                  <a:cubicBezTo>
                    <a:pt x="51" y="377"/>
                    <a:pt x="51" y="377"/>
                    <a:pt x="51" y="377"/>
                  </a:cubicBezTo>
                  <a:cubicBezTo>
                    <a:pt x="68" y="370"/>
                    <a:pt x="68" y="370"/>
                    <a:pt x="68" y="370"/>
                  </a:cubicBezTo>
                  <a:cubicBezTo>
                    <a:pt x="75" y="383"/>
                    <a:pt x="83" y="394"/>
                    <a:pt x="92" y="405"/>
                  </a:cubicBezTo>
                  <a:cubicBezTo>
                    <a:pt x="78" y="419"/>
                    <a:pt x="78" y="419"/>
                    <a:pt x="78" y="419"/>
                  </a:cubicBezTo>
                  <a:cubicBezTo>
                    <a:pt x="65" y="438"/>
                    <a:pt x="65" y="438"/>
                    <a:pt x="65" y="438"/>
                  </a:cubicBezTo>
                  <a:cubicBezTo>
                    <a:pt x="91" y="464"/>
                    <a:pt x="91" y="464"/>
                    <a:pt x="91" y="464"/>
                  </a:cubicBezTo>
                  <a:cubicBezTo>
                    <a:pt x="110" y="451"/>
                    <a:pt x="110" y="451"/>
                    <a:pt x="110" y="451"/>
                  </a:cubicBezTo>
                  <a:cubicBezTo>
                    <a:pt x="124" y="437"/>
                    <a:pt x="124" y="437"/>
                    <a:pt x="124" y="437"/>
                  </a:cubicBezTo>
                  <a:cubicBezTo>
                    <a:pt x="135" y="446"/>
                    <a:pt x="146" y="454"/>
                    <a:pt x="159" y="461"/>
                  </a:cubicBezTo>
                  <a:cubicBezTo>
                    <a:pt x="152" y="478"/>
                    <a:pt x="152" y="478"/>
                    <a:pt x="152" y="478"/>
                  </a:cubicBezTo>
                  <a:cubicBezTo>
                    <a:pt x="146" y="501"/>
                    <a:pt x="146" y="501"/>
                    <a:pt x="146" y="501"/>
                  </a:cubicBezTo>
                  <a:cubicBezTo>
                    <a:pt x="181" y="516"/>
                    <a:pt x="181" y="516"/>
                    <a:pt x="181" y="516"/>
                  </a:cubicBezTo>
                  <a:cubicBezTo>
                    <a:pt x="193" y="496"/>
                    <a:pt x="193" y="496"/>
                    <a:pt x="193" y="496"/>
                  </a:cubicBezTo>
                  <a:cubicBezTo>
                    <a:pt x="201" y="478"/>
                    <a:pt x="201" y="478"/>
                    <a:pt x="201" y="478"/>
                  </a:cubicBezTo>
                  <a:cubicBezTo>
                    <a:pt x="214" y="482"/>
                    <a:pt x="228" y="485"/>
                    <a:pt x="242" y="486"/>
                  </a:cubicBezTo>
                  <a:cubicBezTo>
                    <a:pt x="242" y="505"/>
                    <a:pt x="242" y="505"/>
                    <a:pt x="242" y="505"/>
                  </a:cubicBezTo>
                  <a:cubicBezTo>
                    <a:pt x="246" y="528"/>
                    <a:pt x="246" y="528"/>
                    <a:pt x="246" y="528"/>
                  </a:cubicBezTo>
                  <a:cubicBezTo>
                    <a:pt x="284" y="528"/>
                    <a:pt x="284" y="528"/>
                    <a:pt x="284" y="528"/>
                  </a:cubicBezTo>
                  <a:cubicBezTo>
                    <a:pt x="288" y="505"/>
                    <a:pt x="288" y="505"/>
                    <a:pt x="288" y="505"/>
                  </a:cubicBezTo>
                  <a:cubicBezTo>
                    <a:pt x="288" y="486"/>
                    <a:pt x="288" y="486"/>
                    <a:pt x="288" y="486"/>
                  </a:cubicBezTo>
                  <a:cubicBezTo>
                    <a:pt x="302" y="485"/>
                    <a:pt x="316" y="482"/>
                    <a:pt x="329" y="478"/>
                  </a:cubicBezTo>
                  <a:cubicBezTo>
                    <a:pt x="336" y="496"/>
                    <a:pt x="336" y="496"/>
                    <a:pt x="336" y="496"/>
                  </a:cubicBezTo>
                  <a:cubicBezTo>
                    <a:pt x="349" y="516"/>
                    <a:pt x="349" y="516"/>
                    <a:pt x="349" y="516"/>
                  </a:cubicBezTo>
                  <a:cubicBezTo>
                    <a:pt x="383" y="501"/>
                    <a:pt x="383" y="501"/>
                    <a:pt x="383" y="501"/>
                  </a:cubicBezTo>
                  <a:cubicBezTo>
                    <a:pt x="378" y="478"/>
                    <a:pt x="378" y="478"/>
                    <a:pt x="378" y="478"/>
                  </a:cubicBezTo>
                  <a:cubicBezTo>
                    <a:pt x="371" y="461"/>
                    <a:pt x="371" y="461"/>
                    <a:pt x="371" y="461"/>
                  </a:cubicBezTo>
                  <a:cubicBezTo>
                    <a:pt x="383" y="454"/>
                    <a:pt x="395" y="446"/>
                    <a:pt x="406" y="437"/>
                  </a:cubicBezTo>
                  <a:cubicBezTo>
                    <a:pt x="420" y="451"/>
                    <a:pt x="420" y="451"/>
                    <a:pt x="420" y="451"/>
                  </a:cubicBezTo>
                  <a:cubicBezTo>
                    <a:pt x="439" y="464"/>
                    <a:pt x="439" y="464"/>
                    <a:pt x="439" y="464"/>
                  </a:cubicBezTo>
                  <a:cubicBezTo>
                    <a:pt x="465" y="438"/>
                    <a:pt x="465" y="438"/>
                    <a:pt x="465" y="438"/>
                  </a:cubicBezTo>
                  <a:cubicBezTo>
                    <a:pt x="452" y="419"/>
                    <a:pt x="452" y="419"/>
                    <a:pt x="452" y="419"/>
                  </a:cubicBezTo>
                  <a:cubicBezTo>
                    <a:pt x="438" y="405"/>
                    <a:pt x="438" y="405"/>
                    <a:pt x="438" y="405"/>
                  </a:cubicBezTo>
                  <a:cubicBezTo>
                    <a:pt x="447" y="394"/>
                    <a:pt x="455" y="383"/>
                    <a:pt x="462" y="370"/>
                  </a:cubicBezTo>
                  <a:cubicBezTo>
                    <a:pt x="479" y="377"/>
                    <a:pt x="479" y="377"/>
                    <a:pt x="479" y="377"/>
                  </a:cubicBezTo>
                  <a:cubicBezTo>
                    <a:pt x="502" y="383"/>
                    <a:pt x="502" y="383"/>
                    <a:pt x="502" y="383"/>
                  </a:cubicBezTo>
                  <a:cubicBezTo>
                    <a:pt x="516" y="348"/>
                    <a:pt x="516" y="348"/>
                    <a:pt x="516" y="348"/>
                  </a:cubicBezTo>
                  <a:cubicBezTo>
                    <a:pt x="496" y="335"/>
                    <a:pt x="496" y="335"/>
                    <a:pt x="496" y="335"/>
                  </a:cubicBezTo>
                  <a:cubicBezTo>
                    <a:pt x="479" y="328"/>
                    <a:pt x="479" y="328"/>
                    <a:pt x="479" y="328"/>
                  </a:cubicBezTo>
                  <a:cubicBezTo>
                    <a:pt x="483" y="315"/>
                    <a:pt x="486" y="301"/>
                    <a:pt x="487" y="287"/>
                  </a:cubicBezTo>
                  <a:lnTo>
                    <a:pt x="506" y="287"/>
                  </a:lnTo>
                  <a:close/>
                  <a:moveTo>
                    <a:pt x="265" y="290"/>
                  </a:moveTo>
                  <a:cubicBezTo>
                    <a:pt x="251" y="290"/>
                    <a:pt x="239" y="278"/>
                    <a:pt x="239" y="264"/>
                  </a:cubicBezTo>
                  <a:cubicBezTo>
                    <a:pt x="239" y="250"/>
                    <a:pt x="251" y="238"/>
                    <a:pt x="265" y="238"/>
                  </a:cubicBezTo>
                  <a:cubicBezTo>
                    <a:pt x="279" y="238"/>
                    <a:pt x="291" y="250"/>
                    <a:pt x="291" y="264"/>
                  </a:cubicBezTo>
                  <a:cubicBezTo>
                    <a:pt x="291" y="278"/>
                    <a:pt x="279" y="290"/>
                    <a:pt x="265" y="290"/>
                  </a:cubicBezTo>
                  <a:close/>
                </a:path>
              </a:pathLst>
            </a:custGeom>
            <a:solidFill>
              <a:schemeClr val="accent5">
                <a:lumMod val="75000"/>
              </a:schemeClr>
            </a:solidFill>
            <a:ln>
              <a:noFill/>
            </a:ln>
            <a:effectLst/>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solidFill>
                  <a:schemeClr val="tx1">
                    <a:lumMod val="65000"/>
                    <a:lumOff val="35000"/>
                  </a:schemeClr>
                </a:solidFill>
              </a:endParaRPr>
            </a:p>
          </p:txBody>
        </p:sp>
        <p:sp>
          <p:nvSpPr>
            <p:cNvPr id="21" name="Freeform 13"/>
            <p:cNvSpPr>
              <a:spLocks noEditPoints="1"/>
            </p:cNvSpPr>
            <p:nvPr/>
          </p:nvSpPr>
          <p:spPr bwMode="auto">
            <a:xfrm>
              <a:off x="5405438" y="2741613"/>
              <a:ext cx="1376363" cy="1381125"/>
            </a:xfrm>
            <a:custGeom>
              <a:avLst/>
              <a:gdLst>
                <a:gd name="T0" fmla="*/ 184 w 367"/>
                <a:gd name="T1" fmla="*/ 0 h 368"/>
                <a:gd name="T2" fmla="*/ 0 w 367"/>
                <a:gd name="T3" fmla="*/ 184 h 368"/>
                <a:gd name="T4" fmla="*/ 184 w 367"/>
                <a:gd name="T5" fmla="*/ 368 h 368"/>
                <a:gd name="T6" fmla="*/ 367 w 367"/>
                <a:gd name="T7" fmla="*/ 184 h 368"/>
                <a:gd name="T8" fmla="*/ 184 w 367"/>
                <a:gd name="T9" fmla="*/ 0 h 368"/>
                <a:gd name="T10" fmla="*/ 184 w 367"/>
                <a:gd name="T11" fmla="*/ 250 h 368"/>
                <a:gd name="T12" fmla="*/ 118 w 367"/>
                <a:gd name="T13" fmla="*/ 184 h 368"/>
                <a:gd name="T14" fmla="*/ 184 w 367"/>
                <a:gd name="T15" fmla="*/ 118 h 368"/>
                <a:gd name="T16" fmla="*/ 250 w 367"/>
                <a:gd name="T17" fmla="*/ 184 h 368"/>
                <a:gd name="T18" fmla="*/ 184 w 367"/>
                <a:gd name="T19" fmla="*/ 250 h 36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367" h="368">
                  <a:moveTo>
                    <a:pt x="184" y="0"/>
                  </a:moveTo>
                  <a:cubicBezTo>
                    <a:pt x="83" y="0"/>
                    <a:pt x="0" y="83"/>
                    <a:pt x="0" y="184"/>
                  </a:cubicBezTo>
                  <a:cubicBezTo>
                    <a:pt x="0" y="285"/>
                    <a:pt x="83" y="368"/>
                    <a:pt x="184" y="368"/>
                  </a:cubicBezTo>
                  <a:cubicBezTo>
                    <a:pt x="285" y="368"/>
                    <a:pt x="367" y="285"/>
                    <a:pt x="367" y="184"/>
                  </a:cubicBezTo>
                  <a:cubicBezTo>
                    <a:pt x="367" y="83"/>
                    <a:pt x="285" y="0"/>
                    <a:pt x="184" y="0"/>
                  </a:cubicBezTo>
                  <a:close/>
                  <a:moveTo>
                    <a:pt x="184" y="250"/>
                  </a:moveTo>
                  <a:cubicBezTo>
                    <a:pt x="148" y="250"/>
                    <a:pt x="118" y="220"/>
                    <a:pt x="118" y="184"/>
                  </a:cubicBezTo>
                  <a:cubicBezTo>
                    <a:pt x="118" y="148"/>
                    <a:pt x="148" y="118"/>
                    <a:pt x="184" y="118"/>
                  </a:cubicBezTo>
                  <a:cubicBezTo>
                    <a:pt x="220" y="118"/>
                    <a:pt x="250" y="148"/>
                    <a:pt x="250" y="184"/>
                  </a:cubicBezTo>
                  <a:cubicBezTo>
                    <a:pt x="250" y="220"/>
                    <a:pt x="220" y="250"/>
                    <a:pt x="184" y="250"/>
                  </a:cubicBezTo>
                  <a:close/>
                </a:path>
              </a:pathLst>
            </a:custGeom>
            <a:solidFill>
              <a:schemeClr val="bg1">
                <a:lumMod val="85000"/>
              </a:schemeClr>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solidFill>
                  <a:schemeClr val="tx1">
                    <a:lumMod val="65000"/>
                    <a:lumOff val="35000"/>
                  </a:schemeClr>
                </a:solidFill>
              </a:endParaRPr>
            </a:p>
          </p:txBody>
        </p:sp>
      </p:grpSp>
      <p:grpSp>
        <p:nvGrpSpPr>
          <p:cNvPr id="22" name="组合 21"/>
          <p:cNvGrpSpPr/>
          <p:nvPr/>
        </p:nvGrpSpPr>
        <p:grpSpPr>
          <a:xfrm>
            <a:off x="6133002" y="2639598"/>
            <a:ext cx="1538068" cy="1560603"/>
            <a:chOff x="5803900" y="2852738"/>
            <a:chExt cx="1300163" cy="1319212"/>
          </a:xfrm>
          <a:solidFill>
            <a:srgbClr val="000000">
              <a:alpha val="60000"/>
            </a:srgbClr>
          </a:solidFill>
        </p:grpSpPr>
        <p:sp>
          <p:nvSpPr>
            <p:cNvPr id="23" name="Freeform 18"/>
            <p:cNvSpPr>
              <a:spLocks noEditPoints="1"/>
            </p:cNvSpPr>
            <p:nvPr/>
          </p:nvSpPr>
          <p:spPr bwMode="auto">
            <a:xfrm>
              <a:off x="5803900" y="2852738"/>
              <a:ext cx="1300163" cy="1319212"/>
            </a:xfrm>
            <a:custGeom>
              <a:avLst/>
              <a:gdLst>
                <a:gd name="T0" fmla="*/ 309 w 347"/>
                <a:gd name="T1" fmla="*/ 176 h 352"/>
                <a:gd name="T2" fmla="*/ 326 w 347"/>
                <a:gd name="T3" fmla="*/ 150 h 352"/>
                <a:gd name="T4" fmla="*/ 335 w 347"/>
                <a:gd name="T5" fmla="*/ 103 h 352"/>
                <a:gd name="T6" fmla="*/ 294 w 347"/>
                <a:gd name="T7" fmla="*/ 113 h 352"/>
                <a:gd name="T8" fmla="*/ 282 w 347"/>
                <a:gd name="T9" fmla="*/ 65 h 352"/>
                <a:gd name="T10" fmla="*/ 262 w 347"/>
                <a:gd name="T11" fmla="*/ 22 h 352"/>
                <a:gd name="T12" fmla="*/ 234 w 347"/>
                <a:gd name="T13" fmla="*/ 54 h 352"/>
                <a:gd name="T14" fmla="*/ 196 w 347"/>
                <a:gd name="T15" fmla="*/ 23 h 352"/>
                <a:gd name="T16" fmla="*/ 155 w 347"/>
                <a:gd name="T17" fmla="*/ 0 h 352"/>
                <a:gd name="T18" fmla="*/ 151 w 347"/>
                <a:gd name="T19" fmla="*/ 42 h 352"/>
                <a:gd name="T20" fmla="*/ 102 w 347"/>
                <a:gd name="T21" fmla="*/ 39 h 352"/>
                <a:gd name="T22" fmla="*/ 55 w 347"/>
                <a:gd name="T23" fmla="*/ 44 h 352"/>
                <a:gd name="T24" fmla="*/ 77 w 347"/>
                <a:gd name="T25" fmla="*/ 81 h 352"/>
                <a:gd name="T26" fmla="*/ 35 w 347"/>
                <a:gd name="T27" fmla="*/ 107 h 352"/>
                <a:gd name="T28" fmla="*/ 0 w 347"/>
                <a:gd name="T29" fmla="*/ 139 h 352"/>
                <a:gd name="T30" fmla="*/ 39 w 347"/>
                <a:gd name="T31" fmla="*/ 156 h 352"/>
                <a:gd name="T32" fmla="*/ 39 w 347"/>
                <a:gd name="T33" fmla="*/ 195 h 352"/>
                <a:gd name="T34" fmla="*/ 0 w 347"/>
                <a:gd name="T35" fmla="*/ 212 h 352"/>
                <a:gd name="T36" fmla="*/ 35 w 347"/>
                <a:gd name="T37" fmla="*/ 244 h 352"/>
                <a:gd name="T38" fmla="*/ 77 w 347"/>
                <a:gd name="T39" fmla="*/ 271 h 352"/>
                <a:gd name="T40" fmla="*/ 55 w 347"/>
                <a:gd name="T41" fmla="*/ 307 h 352"/>
                <a:gd name="T42" fmla="*/ 102 w 347"/>
                <a:gd name="T43" fmla="*/ 313 h 352"/>
                <a:gd name="T44" fmla="*/ 151 w 347"/>
                <a:gd name="T45" fmla="*/ 309 h 352"/>
                <a:gd name="T46" fmla="*/ 155 w 347"/>
                <a:gd name="T47" fmla="*/ 352 h 352"/>
                <a:gd name="T48" fmla="*/ 196 w 347"/>
                <a:gd name="T49" fmla="*/ 329 h 352"/>
                <a:gd name="T50" fmla="*/ 234 w 347"/>
                <a:gd name="T51" fmla="*/ 297 h 352"/>
                <a:gd name="T52" fmla="*/ 262 w 347"/>
                <a:gd name="T53" fmla="*/ 329 h 352"/>
                <a:gd name="T54" fmla="*/ 282 w 347"/>
                <a:gd name="T55" fmla="*/ 286 h 352"/>
                <a:gd name="T56" fmla="*/ 294 w 347"/>
                <a:gd name="T57" fmla="*/ 239 h 352"/>
                <a:gd name="T58" fmla="*/ 335 w 347"/>
                <a:gd name="T59" fmla="*/ 248 h 352"/>
                <a:gd name="T60" fmla="*/ 326 w 347"/>
                <a:gd name="T61" fmla="*/ 201 h 352"/>
                <a:gd name="T62" fmla="*/ 174 w 347"/>
                <a:gd name="T63" fmla="*/ 201 h 352"/>
                <a:gd name="T64" fmla="*/ 174 w 347"/>
                <a:gd name="T65" fmla="*/ 150 h 352"/>
                <a:gd name="T66" fmla="*/ 174 w 347"/>
                <a:gd name="T67" fmla="*/ 201 h 35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Lst>
              <a:rect l="0" t="0" r="r" b="b"/>
              <a:pathLst>
                <a:path w="347" h="352">
                  <a:moveTo>
                    <a:pt x="308" y="195"/>
                  </a:moveTo>
                  <a:cubicBezTo>
                    <a:pt x="309" y="189"/>
                    <a:pt x="309" y="182"/>
                    <a:pt x="309" y="176"/>
                  </a:cubicBezTo>
                  <a:cubicBezTo>
                    <a:pt x="309" y="169"/>
                    <a:pt x="309" y="162"/>
                    <a:pt x="308" y="156"/>
                  </a:cubicBezTo>
                  <a:cubicBezTo>
                    <a:pt x="326" y="150"/>
                    <a:pt x="326" y="150"/>
                    <a:pt x="326" y="150"/>
                  </a:cubicBezTo>
                  <a:cubicBezTo>
                    <a:pt x="347" y="139"/>
                    <a:pt x="347" y="139"/>
                    <a:pt x="347" y="139"/>
                  </a:cubicBezTo>
                  <a:cubicBezTo>
                    <a:pt x="335" y="103"/>
                    <a:pt x="335" y="103"/>
                    <a:pt x="335" y="103"/>
                  </a:cubicBezTo>
                  <a:cubicBezTo>
                    <a:pt x="312" y="107"/>
                    <a:pt x="312" y="107"/>
                    <a:pt x="312" y="107"/>
                  </a:cubicBezTo>
                  <a:cubicBezTo>
                    <a:pt x="294" y="113"/>
                    <a:pt x="294" y="113"/>
                    <a:pt x="294" y="113"/>
                  </a:cubicBezTo>
                  <a:cubicBezTo>
                    <a:pt x="288" y="101"/>
                    <a:pt x="280" y="90"/>
                    <a:pt x="271" y="81"/>
                  </a:cubicBezTo>
                  <a:cubicBezTo>
                    <a:pt x="282" y="65"/>
                    <a:pt x="282" y="65"/>
                    <a:pt x="282" y="65"/>
                  </a:cubicBezTo>
                  <a:cubicBezTo>
                    <a:pt x="292" y="44"/>
                    <a:pt x="292" y="44"/>
                    <a:pt x="292" y="44"/>
                  </a:cubicBezTo>
                  <a:cubicBezTo>
                    <a:pt x="262" y="22"/>
                    <a:pt x="262" y="22"/>
                    <a:pt x="262" y="22"/>
                  </a:cubicBezTo>
                  <a:cubicBezTo>
                    <a:pt x="245" y="39"/>
                    <a:pt x="245" y="39"/>
                    <a:pt x="245" y="39"/>
                  </a:cubicBezTo>
                  <a:cubicBezTo>
                    <a:pt x="234" y="54"/>
                    <a:pt x="234" y="54"/>
                    <a:pt x="234" y="54"/>
                  </a:cubicBezTo>
                  <a:cubicBezTo>
                    <a:pt x="222" y="48"/>
                    <a:pt x="210" y="44"/>
                    <a:pt x="196" y="42"/>
                  </a:cubicBezTo>
                  <a:cubicBezTo>
                    <a:pt x="196" y="23"/>
                    <a:pt x="196" y="23"/>
                    <a:pt x="196" y="23"/>
                  </a:cubicBezTo>
                  <a:cubicBezTo>
                    <a:pt x="192" y="0"/>
                    <a:pt x="192" y="0"/>
                    <a:pt x="192" y="0"/>
                  </a:cubicBezTo>
                  <a:cubicBezTo>
                    <a:pt x="155" y="0"/>
                    <a:pt x="155" y="0"/>
                    <a:pt x="155" y="0"/>
                  </a:cubicBezTo>
                  <a:cubicBezTo>
                    <a:pt x="151" y="23"/>
                    <a:pt x="151" y="23"/>
                    <a:pt x="151" y="23"/>
                  </a:cubicBezTo>
                  <a:cubicBezTo>
                    <a:pt x="151" y="42"/>
                    <a:pt x="151" y="42"/>
                    <a:pt x="151" y="42"/>
                  </a:cubicBezTo>
                  <a:cubicBezTo>
                    <a:pt x="138" y="44"/>
                    <a:pt x="125" y="48"/>
                    <a:pt x="113" y="54"/>
                  </a:cubicBezTo>
                  <a:cubicBezTo>
                    <a:pt x="102" y="39"/>
                    <a:pt x="102" y="39"/>
                    <a:pt x="102" y="39"/>
                  </a:cubicBezTo>
                  <a:cubicBezTo>
                    <a:pt x="85" y="22"/>
                    <a:pt x="85" y="22"/>
                    <a:pt x="85" y="22"/>
                  </a:cubicBezTo>
                  <a:cubicBezTo>
                    <a:pt x="55" y="44"/>
                    <a:pt x="55" y="44"/>
                    <a:pt x="55" y="44"/>
                  </a:cubicBezTo>
                  <a:cubicBezTo>
                    <a:pt x="65" y="65"/>
                    <a:pt x="65" y="65"/>
                    <a:pt x="65" y="65"/>
                  </a:cubicBezTo>
                  <a:cubicBezTo>
                    <a:pt x="77" y="81"/>
                    <a:pt x="77" y="81"/>
                    <a:pt x="77" y="81"/>
                  </a:cubicBezTo>
                  <a:cubicBezTo>
                    <a:pt x="67" y="90"/>
                    <a:pt x="60" y="101"/>
                    <a:pt x="53" y="113"/>
                  </a:cubicBezTo>
                  <a:cubicBezTo>
                    <a:pt x="35" y="107"/>
                    <a:pt x="35" y="107"/>
                    <a:pt x="35" y="107"/>
                  </a:cubicBezTo>
                  <a:cubicBezTo>
                    <a:pt x="12" y="103"/>
                    <a:pt x="12" y="103"/>
                    <a:pt x="12" y="103"/>
                  </a:cubicBezTo>
                  <a:cubicBezTo>
                    <a:pt x="0" y="139"/>
                    <a:pt x="0" y="139"/>
                    <a:pt x="0" y="139"/>
                  </a:cubicBezTo>
                  <a:cubicBezTo>
                    <a:pt x="21" y="150"/>
                    <a:pt x="21" y="150"/>
                    <a:pt x="21" y="150"/>
                  </a:cubicBezTo>
                  <a:cubicBezTo>
                    <a:pt x="39" y="156"/>
                    <a:pt x="39" y="156"/>
                    <a:pt x="39" y="156"/>
                  </a:cubicBezTo>
                  <a:cubicBezTo>
                    <a:pt x="38" y="162"/>
                    <a:pt x="38" y="169"/>
                    <a:pt x="38" y="176"/>
                  </a:cubicBezTo>
                  <a:cubicBezTo>
                    <a:pt x="38" y="182"/>
                    <a:pt x="38" y="189"/>
                    <a:pt x="39" y="195"/>
                  </a:cubicBezTo>
                  <a:cubicBezTo>
                    <a:pt x="21" y="201"/>
                    <a:pt x="21" y="201"/>
                    <a:pt x="21" y="201"/>
                  </a:cubicBezTo>
                  <a:cubicBezTo>
                    <a:pt x="0" y="212"/>
                    <a:pt x="0" y="212"/>
                    <a:pt x="0" y="212"/>
                  </a:cubicBezTo>
                  <a:cubicBezTo>
                    <a:pt x="12" y="248"/>
                    <a:pt x="12" y="248"/>
                    <a:pt x="12" y="248"/>
                  </a:cubicBezTo>
                  <a:cubicBezTo>
                    <a:pt x="35" y="244"/>
                    <a:pt x="35" y="244"/>
                    <a:pt x="35" y="244"/>
                  </a:cubicBezTo>
                  <a:cubicBezTo>
                    <a:pt x="53" y="239"/>
                    <a:pt x="53" y="239"/>
                    <a:pt x="53" y="239"/>
                  </a:cubicBezTo>
                  <a:cubicBezTo>
                    <a:pt x="60" y="250"/>
                    <a:pt x="67" y="261"/>
                    <a:pt x="77" y="271"/>
                  </a:cubicBezTo>
                  <a:cubicBezTo>
                    <a:pt x="65" y="286"/>
                    <a:pt x="65" y="286"/>
                    <a:pt x="65" y="286"/>
                  </a:cubicBezTo>
                  <a:cubicBezTo>
                    <a:pt x="55" y="307"/>
                    <a:pt x="55" y="307"/>
                    <a:pt x="55" y="307"/>
                  </a:cubicBezTo>
                  <a:cubicBezTo>
                    <a:pt x="85" y="329"/>
                    <a:pt x="85" y="329"/>
                    <a:pt x="85" y="329"/>
                  </a:cubicBezTo>
                  <a:cubicBezTo>
                    <a:pt x="102" y="313"/>
                    <a:pt x="102" y="313"/>
                    <a:pt x="102" y="313"/>
                  </a:cubicBezTo>
                  <a:cubicBezTo>
                    <a:pt x="113" y="297"/>
                    <a:pt x="113" y="297"/>
                    <a:pt x="113" y="297"/>
                  </a:cubicBezTo>
                  <a:cubicBezTo>
                    <a:pt x="125" y="303"/>
                    <a:pt x="138" y="307"/>
                    <a:pt x="151" y="309"/>
                  </a:cubicBezTo>
                  <a:cubicBezTo>
                    <a:pt x="151" y="329"/>
                    <a:pt x="151" y="329"/>
                    <a:pt x="151" y="329"/>
                  </a:cubicBezTo>
                  <a:cubicBezTo>
                    <a:pt x="155" y="352"/>
                    <a:pt x="155" y="352"/>
                    <a:pt x="155" y="352"/>
                  </a:cubicBezTo>
                  <a:cubicBezTo>
                    <a:pt x="192" y="352"/>
                    <a:pt x="192" y="352"/>
                    <a:pt x="192" y="352"/>
                  </a:cubicBezTo>
                  <a:cubicBezTo>
                    <a:pt x="196" y="329"/>
                    <a:pt x="196" y="329"/>
                    <a:pt x="196" y="329"/>
                  </a:cubicBezTo>
                  <a:cubicBezTo>
                    <a:pt x="196" y="309"/>
                    <a:pt x="196" y="309"/>
                    <a:pt x="196" y="309"/>
                  </a:cubicBezTo>
                  <a:cubicBezTo>
                    <a:pt x="210" y="307"/>
                    <a:pt x="222" y="303"/>
                    <a:pt x="234" y="297"/>
                  </a:cubicBezTo>
                  <a:cubicBezTo>
                    <a:pt x="245" y="313"/>
                    <a:pt x="245" y="313"/>
                    <a:pt x="245" y="313"/>
                  </a:cubicBezTo>
                  <a:cubicBezTo>
                    <a:pt x="262" y="329"/>
                    <a:pt x="262" y="329"/>
                    <a:pt x="262" y="329"/>
                  </a:cubicBezTo>
                  <a:cubicBezTo>
                    <a:pt x="292" y="307"/>
                    <a:pt x="292" y="307"/>
                    <a:pt x="292" y="307"/>
                  </a:cubicBezTo>
                  <a:cubicBezTo>
                    <a:pt x="282" y="286"/>
                    <a:pt x="282" y="286"/>
                    <a:pt x="282" y="286"/>
                  </a:cubicBezTo>
                  <a:cubicBezTo>
                    <a:pt x="271" y="271"/>
                    <a:pt x="271" y="271"/>
                    <a:pt x="271" y="271"/>
                  </a:cubicBezTo>
                  <a:cubicBezTo>
                    <a:pt x="280" y="261"/>
                    <a:pt x="288" y="250"/>
                    <a:pt x="294" y="239"/>
                  </a:cubicBezTo>
                  <a:cubicBezTo>
                    <a:pt x="312" y="244"/>
                    <a:pt x="312" y="244"/>
                    <a:pt x="312" y="244"/>
                  </a:cubicBezTo>
                  <a:cubicBezTo>
                    <a:pt x="335" y="248"/>
                    <a:pt x="335" y="248"/>
                    <a:pt x="335" y="248"/>
                  </a:cubicBezTo>
                  <a:cubicBezTo>
                    <a:pt x="347" y="212"/>
                    <a:pt x="347" y="212"/>
                    <a:pt x="347" y="212"/>
                  </a:cubicBezTo>
                  <a:cubicBezTo>
                    <a:pt x="326" y="201"/>
                    <a:pt x="326" y="201"/>
                    <a:pt x="326" y="201"/>
                  </a:cubicBezTo>
                  <a:lnTo>
                    <a:pt x="308" y="195"/>
                  </a:lnTo>
                  <a:close/>
                  <a:moveTo>
                    <a:pt x="174" y="201"/>
                  </a:moveTo>
                  <a:cubicBezTo>
                    <a:pt x="159" y="201"/>
                    <a:pt x="148" y="190"/>
                    <a:pt x="148" y="176"/>
                  </a:cubicBezTo>
                  <a:cubicBezTo>
                    <a:pt x="148" y="162"/>
                    <a:pt x="159" y="150"/>
                    <a:pt x="174" y="150"/>
                  </a:cubicBezTo>
                  <a:cubicBezTo>
                    <a:pt x="188" y="150"/>
                    <a:pt x="199" y="162"/>
                    <a:pt x="199" y="176"/>
                  </a:cubicBezTo>
                  <a:cubicBezTo>
                    <a:pt x="199" y="190"/>
                    <a:pt x="188" y="201"/>
                    <a:pt x="174" y="201"/>
                  </a:cubicBezTo>
                  <a:close/>
                </a:path>
              </a:pathLst>
            </a:custGeom>
            <a:solidFill>
              <a:schemeClr val="accent2"/>
            </a:solidFill>
            <a:ln>
              <a:noFill/>
            </a:ln>
            <a:effectLst/>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solidFill>
                  <a:schemeClr val="tx1">
                    <a:lumMod val="65000"/>
                    <a:lumOff val="35000"/>
                  </a:schemeClr>
                </a:solidFill>
              </a:endParaRPr>
            </a:p>
          </p:txBody>
        </p:sp>
        <p:sp>
          <p:nvSpPr>
            <p:cNvPr id="24" name="Freeform 19"/>
            <p:cNvSpPr>
              <a:spLocks noEditPoints="1"/>
            </p:cNvSpPr>
            <p:nvPr/>
          </p:nvSpPr>
          <p:spPr bwMode="auto">
            <a:xfrm>
              <a:off x="6080125" y="3136900"/>
              <a:ext cx="747713" cy="746125"/>
            </a:xfrm>
            <a:custGeom>
              <a:avLst/>
              <a:gdLst>
                <a:gd name="T0" fmla="*/ 100 w 199"/>
                <a:gd name="T1" fmla="*/ 0 h 199"/>
                <a:gd name="T2" fmla="*/ 0 w 199"/>
                <a:gd name="T3" fmla="*/ 100 h 199"/>
                <a:gd name="T4" fmla="*/ 100 w 199"/>
                <a:gd name="T5" fmla="*/ 199 h 199"/>
                <a:gd name="T6" fmla="*/ 199 w 199"/>
                <a:gd name="T7" fmla="*/ 100 h 199"/>
                <a:gd name="T8" fmla="*/ 100 w 199"/>
                <a:gd name="T9" fmla="*/ 0 h 199"/>
                <a:gd name="T10" fmla="*/ 100 w 199"/>
                <a:gd name="T11" fmla="*/ 150 h 199"/>
                <a:gd name="T12" fmla="*/ 49 w 199"/>
                <a:gd name="T13" fmla="*/ 100 h 199"/>
                <a:gd name="T14" fmla="*/ 100 w 199"/>
                <a:gd name="T15" fmla="*/ 49 h 199"/>
                <a:gd name="T16" fmla="*/ 150 w 199"/>
                <a:gd name="T17" fmla="*/ 100 h 199"/>
                <a:gd name="T18" fmla="*/ 100 w 199"/>
                <a:gd name="T19" fmla="*/ 150 h 19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199" h="199">
                  <a:moveTo>
                    <a:pt x="100" y="0"/>
                  </a:moveTo>
                  <a:cubicBezTo>
                    <a:pt x="45" y="0"/>
                    <a:pt x="0" y="45"/>
                    <a:pt x="0" y="100"/>
                  </a:cubicBezTo>
                  <a:cubicBezTo>
                    <a:pt x="0" y="155"/>
                    <a:pt x="45" y="199"/>
                    <a:pt x="100" y="199"/>
                  </a:cubicBezTo>
                  <a:cubicBezTo>
                    <a:pt x="155" y="199"/>
                    <a:pt x="199" y="155"/>
                    <a:pt x="199" y="100"/>
                  </a:cubicBezTo>
                  <a:cubicBezTo>
                    <a:pt x="199" y="45"/>
                    <a:pt x="155" y="0"/>
                    <a:pt x="100" y="0"/>
                  </a:cubicBezTo>
                  <a:close/>
                  <a:moveTo>
                    <a:pt x="100" y="150"/>
                  </a:moveTo>
                  <a:cubicBezTo>
                    <a:pt x="72" y="150"/>
                    <a:pt x="49" y="128"/>
                    <a:pt x="49" y="100"/>
                  </a:cubicBezTo>
                  <a:cubicBezTo>
                    <a:pt x="49" y="72"/>
                    <a:pt x="72" y="49"/>
                    <a:pt x="100" y="49"/>
                  </a:cubicBezTo>
                  <a:cubicBezTo>
                    <a:pt x="127" y="49"/>
                    <a:pt x="150" y="72"/>
                    <a:pt x="150" y="100"/>
                  </a:cubicBezTo>
                  <a:cubicBezTo>
                    <a:pt x="150" y="128"/>
                    <a:pt x="127" y="150"/>
                    <a:pt x="100" y="150"/>
                  </a:cubicBezTo>
                  <a:close/>
                </a:path>
              </a:pathLst>
            </a:custGeom>
            <a:solidFill>
              <a:schemeClr val="bg1">
                <a:lumMod val="85000"/>
              </a:schemeClr>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solidFill>
                  <a:schemeClr val="tx1">
                    <a:lumMod val="65000"/>
                    <a:lumOff val="35000"/>
                  </a:schemeClr>
                </a:solidFill>
              </a:endParaRPr>
            </a:p>
          </p:txBody>
        </p:sp>
      </p:grpSp>
      <p:grpSp>
        <p:nvGrpSpPr>
          <p:cNvPr id="25" name="组合 24"/>
          <p:cNvGrpSpPr/>
          <p:nvPr/>
        </p:nvGrpSpPr>
        <p:grpSpPr>
          <a:xfrm>
            <a:off x="7473866" y="2931300"/>
            <a:ext cx="1868593" cy="1866715"/>
            <a:chOff x="5305425" y="2638425"/>
            <a:chExt cx="1579563" cy="1577975"/>
          </a:xfrm>
          <a:solidFill>
            <a:srgbClr val="000000">
              <a:alpha val="60000"/>
            </a:srgbClr>
          </a:solidFill>
        </p:grpSpPr>
        <p:sp>
          <p:nvSpPr>
            <p:cNvPr id="26" name="Freeform 6"/>
            <p:cNvSpPr>
              <a:spLocks noEditPoints="1"/>
            </p:cNvSpPr>
            <p:nvPr/>
          </p:nvSpPr>
          <p:spPr bwMode="auto">
            <a:xfrm>
              <a:off x="5305425" y="2638425"/>
              <a:ext cx="1579563" cy="1577975"/>
            </a:xfrm>
            <a:custGeom>
              <a:avLst/>
              <a:gdLst>
                <a:gd name="T0" fmla="*/ 421 w 421"/>
                <a:gd name="T1" fmla="*/ 229 h 421"/>
                <a:gd name="T2" fmla="*/ 398 w 421"/>
                <a:gd name="T3" fmla="*/ 188 h 421"/>
                <a:gd name="T4" fmla="*/ 367 w 421"/>
                <a:gd name="T5" fmla="*/ 146 h 421"/>
                <a:gd name="T6" fmla="*/ 402 w 421"/>
                <a:gd name="T7" fmla="*/ 122 h 421"/>
                <a:gd name="T8" fmla="*/ 361 w 421"/>
                <a:gd name="T9" fmla="*/ 97 h 421"/>
                <a:gd name="T10" fmla="*/ 314 w 421"/>
                <a:gd name="T11" fmla="*/ 77 h 421"/>
                <a:gd name="T12" fmla="*/ 332 w 421"/>
                <a:gd name="T13" fmla="*/ 38 h 421"/>
                <a:gd name="T14" fmla="*/ 285 w 421"/>
                <a:gd name="T15" fmla="*/ 37 h 421"/>
                <a:gd name="T16" fmla="*/ 233 w 421"/>
                <a:gd name="T17" fmla="*/ 43 h 421"/>
                <a:gd name="T18" fmla="*/ 229 w 421"/>
                <a:gd name="T19" fmla="*/ 0 h 421"/>
                <a:gd name="T20" fmla="*/ 188 w 421"/>
                <a:gd name="T21" fmla="*/ 23 h 421"/>
                <a:gd name="T22" fmla="*/ 146 w 421"/>
                <a:gd name="T23" fmla="*/ 54 h 421"/>
                <a:gd name="T24" fmla="*/ 122 w 421"/>
                <a:gd name="T25" fmla="*/ 19 h 421"/>
                <a:gd name="T26" fmla="*/ 98 w 421"/>
                <a:gd name="T27" fmla="*/ 60 h 421"/>
                <a:gd name="T28" fmla="*/ 77 w 421"/>
                <a:gd name="T29" fmla="*/ 107 h 421"/>
                <a:gd name="T30" fmla="*/ 38 w 421"/>
                <a:gd name="T31" fmla="*/ 89 h 421"/>
                <a:gd name="T32" fmla="*/ 37 w 421"/>
                <a:gd name="T33" fmla="*/ 136 h 421"/>
                <a:gd name="T34" fmla="*/ 43 w 421"/>
                <a:gd name="T35" fmla="*/ 188 h 421"/>
                <a:gd name="T36" fmla="*/ 0 w 421"/>
                <a:gd name="T37" fmla="*/ 192 h 421"/>
                <a:gd name="T38" fmla="*/ 24 w 421"/>
                <a:gd name="T39" fmla="*/ 233 h 421"/>
                <a:gd name="T40" fmla="*/ 54 w 421"/>
                <a:gd name="T41" fmla="*/ 274 h 421"/>
                <a:gd name="T42" fmla="*/ 19 w 421"/>
                <a:gd name="T43" fmla="*/ 299 h 421"/>
                <a:gd name="T44" fmla="*/ 60 w 421"/>
                <a:gd name="T45" fmla="*/ 323 h 421"/>
                <a:gd name="T46" fmla="*/ 107 w 421"/>
                <a:gd name="T47" fmla="*/ 344 h 421"/>
                <a:gd name="T48" fmla="*/ 89 w 421"/>
                <a:gd name="T49" fmla="*/ 383 h 421"/>
                <a:gd name="T50" fmla="*/ 137 w 421"/>
                <a:gd name="T51" fmla="*/ 384 h 421"/>
                <a:gd name="T52" fmla="*/ 188 w 421"/>
                <a:gd name="T53" fmla="*/ 378 h 421"/>
                <a:gd name="T54" fmla="*/ 192 w 421"/>
                <a:gd name="T55" fmla="*/ 421 h 421"/>
                <a:gd name="T56" fmla="*/ 233 w 421"/>
                <a:gd name="T57" fmla="*/ 397 h 421"/>
                <a:gd name="T58" fmla="*/ 275 w 421"/>
                <a:gd name="T59" fmla="*/ 367 h 421"/>
                <a:gd name="T60" fmla="*/ 299 w 421"/>
                <a:gd name="T61" fmla="*/ 402 h 421"/>
                <a:gd name="T62" fmla="*/ 324 w 421"/>
                <a:gd name="T63" fmla="*/ 361 h 421"/>
                <a:gd name="T64" fmla="*/ 344 w 421"/>
                <a:gd name="T65" fmla="*/ 314 h 421"/>
                <a:gd name="T66" fmla="*/ 383 w 421"/>
                <a:gd name="T67" fmla="*/ 332 h 421"/>
                <a:gd name="T68" fmla="*/ 384 w 421"/>
                <a:gd name="T69" fmla="*/ 284 h 421"/>
                <a:gd name="T70" fmla="*/ 378 w 421"/>
                <a:gd name="T71" fmla="*/ 233 h 421"/>
                <a:gd name="T72" fmla="*/ 211 w 421"/>
                <a:gd name="T73" fmla="*/ 236 h 421"/>
                <a:gd name="T74" fmla="*/ 211 w 421"/>
                <a:gd name="T75" fmla="*/ 185 h 421"/>
                <a:gd name="T76" fmla="*/ 211 w 421"/>
                <a:gd name="T77" fmla="*/ 236 h 42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Lst>
              <a:rect l="0" t="0" r="r" b="b"/>
              <a:pathLst>
                <a:path w="421" h="421">
                  <a:moveTo>
                    <a:pt x="398" y="233"/>
                  </a:moveTo>
                  <a:cubicBezTo>
                    <a:pt x="421" y="229"/>
                    <a:pt x="421" y="229"/>
                    <a:pt x="421" y="229"/>
                  </a:cubicBezTo>
                  <a:cubicBezTo>
                    <a:pt x="421" y="192"/>
                    <a:pt x="421" y="192"/>
                    <a:pt x="421" y="192"/>
                  </a:cubicBezTo>
                  <a:cubicBezTo>
                    <a:pt x="398" y="188"/>
                    <a:pt x="398" y="188"/>
                    <a:pt x="398" y="188"/>
                  </a:cubicBezTo>
                  <a:cubicBezTo>
                    <a:pt x="378" y="188"/>
                    <a:pt x="378" y="188"/>
                    <a:pt x="378" y="188"/>
                  </a:cubicBezTo>
                  <a:cubicBezTo>
                    <a:pt x="376" y="173"/>
                    <a:pt x="372" y="159"/>
                    <a:pt x="367" y="146"/>
                  </a:cubicBezTo>
                  <a:cubicBezTo>
                    <a:pt x="384" y="136"/>
                    <a:pt x="384" y="136"/>
                    <a:pt x="384" y="136"/>
                  </a:cubicBezTo>
                  <a:cubicBezTo>
                    <a:pt x="402" y="122"/>
                    <a:pt x="402" y="122"/>
                    <a:pt x="402" y="122"/>
                  </a:cubicBezTo>
                  <a:cubicBezTo>
                    <a:pt x="383" y="89"/>
                    <a:pt x="383" y="89"/>
                    <a:pt x="383" y="89"/>
                  </a:cubicBezTo>
                  <a:cubicBezTo>
                    <a:pt x="361" y="97"/>
                    <a:pt x="361" y="97"/>
                    <a:pt x="361" y="97"/>
                  </a:cubicBezTo>
                  <a:cubicBezTo>
                    <a:pt x="344" y="107"/>
                    <a:pt x="344" y="107"/>
                    <a:pt x="344" y="107"/>
                  </a:cubicBezTo>
                  <a:cubicBezTo>
                    <a:pt x="336" y="96"/>
                    <a:pt x="325" y="85"/>
                    <a:pt x="314" y="77"/>
                  </a:cubicBezTo>
                  <a:cubicBezTo>
                    <a:pt x="324" y="60"/>
                    <a:pt x="324" y="60"/>
                    <a:pt x="324" y="60"/>
                  </a:cubicBezTo>
                  <a:cubicBezTo>
                    <a:pt x="332" y="38"/>
                    <a:pt x="332" y="38"/>
                    <a:pt x="332" y="38"/>
                  </a:cubicBezTo>
                  <a:cubicBezTo>
                    <a:pt x="299" y="19"/>
                    <a:pt x="299" y="19"/>
                    <a:pt x="299" y="19"/>
                  </a:cubicBezTo>
                  <a:cubicBezTo>
                    <a:pt x="285" y="37"/>
                    <a:pt x="285" y="37"/>
                    <a:pt x="285" y="37"/>
                  </a:cubicBezTo>
                  <a:cubicBezTo>
                    <a:pt x="275" y="54"/>
                    <a:pt x="275" y="54"/>
                    <a:pt x="275" y="54"/>
                  </a:cubicBezTo>
                  <a:cubicBezTo>
                    <a:pt x="262" y="49"/>
                    <a:pt x="248" y="45"/>
                    <a:pt x="233" y="43"/>
                  </a:cubicBezTo>
                  <a:cubicBezTo>
                    <a:pt x="233" y="23"/>
                    <a:pt x="233" y="23"/>
                    <a:pt x="233" y="23"/>
                  </a:cubicBezTo>
                  <a:cubicBezTo>
                    <a:pt x="229" y="0"/>
                    <a:pt x="229" y="0"/>
                    <a:pt x="229" y="0"/>
                  </a:cubicBezTo>
                  <a:cubicBezTo>
                    <a:pt x="192" y="0"/>
                    <a:pt x="192" y="0"/>
                    <a:pt x="192" y="0"/>
                  </a:cubicBezTo>
                  <a:cubicBezTo>
                    <a:pt x="188" y="23"/>
                    <a:pt x="188" y="23"/>
                    <a:pt x="188" y="23"/>
                  </a:cubicBezTo>
                  <a:cubicBezTo>
                    <a:pt x="188" y="43"/>
                    <a:pt x="188" y="43"/>
                    <a:pt x="188" y="43"/>
                  </a:cubicBezTo>
                  <a:cubicBezTo>
                    <a:pt x="173" y="45"/>
                    <a:pt x="160" y="49"/>
                    <a:pt x="146" y="54"/>
                  </a:cubicBezTo>
                  <a:cubicBezTo>
                    <a:pt x="137" y="37"/>
                    <a:pt x="137" y="37"/>
                    <a:pt x="137" y="37"/>
                  </a:cubicBezTo>
                  <a:cubicBezTo>
                    <a:pt x="122" y="19"/>
                    <a:pt x="122" y="19"/>
                    <a:pt x="122" y="19"/>
                  </a:cubicBezTo>
                  <a:cubicBezTo>
                    <a:pt x="89" y="38"/>
                    <a:pt x="89" y="38"/>
                    <a:pt x="89" y="38"/>
                  </a:cubicBezTo>
                  <a:cubicBezTo>
                    <a:pt x="98" y="60"/>
                    <a:pt x="98" y="60"/>
                    <a:pt x="98" y="60"/>
                  </a:cubicBezTo>
                  <a:cubicBezTo>
                    <a:pt x="107" y="77"/>
                    <a:pt x="107" y="77"/>
                    <a:pt x="107" y="77"/>
                  </a:cubicBezTo>
                  <a:cubicBezTo>
                    <a:pt x="96" y="85"/>
                    <a:pt x="86" y="96"/>
                    <a:pt x="77" y="107"/>
                  </a:cubicBezTo>
                  <a:cubicBezTo>
                    <a:pt x="60" y="97"/>
                    <a:pt x="60" y="97"/>
                    <a:pt x="60" y="97"/>
                  </a:cubicBezTo>
                  <a:cubicBezTo>
                    <a:pt x="38" y="89"/>
                    <a:pt x="38" y="89"/>
                    <a:pt x="38" y="89"/>
                  </a:cubicBezTo>
                  <a:cubicBezTo>
                    <a:pt x="19" y="122"/>
                    <a:pt x="19" y="122"/>
                    <a:pt x="19" y="122"/>
                  </a:cubicBezTo>
                  <a:cubicBezTo>
                    <a:pt x="37" y="136"/>
                    <a:pt x="37" y="136"/>
                    <a:pt x="37" y="136"/>
                  </a:cubicBezTo>
                  <a:cubicBezTo>
                    <a:pt x="54" y="146"/>
                    <a:pt x="54" y="146"/>
                    <a:pt x="54" y="146"/>
                  </a:cubicBezTo>
                  <a:cubicBezTo>
                    <a:pt x="49" y="159"/>
                    <a:pt x="45" y="173"/>
                    <a:pt x="43" y="188"/>
                  </a:cubicBezTo>
                  <a:cubicBezTo>
                    <a:pt x="24" y="188"/>
                    <a:pt x="24" y="188"/>
                    <a:pt x="24" y="188"/>
                  </a:cubicBezTo>
                  <a:cubicBezTo>
                    <a:pt x="0" y="192"/>
                    <a:pt x="0" y="192"/>
                    <a:pt x="0" y="192"/>
                  </a:cubicBezTo>
                  <a:cubicBezTo>
                    <a:pt x="0" y="229"/>
                    <a:pt x="0" y="229"/>
                    <a:pt x="0" y="229"/>
                  </a:cubicBezTo>
                  <a:cubicBezTo>
                    <a:pt x="24" y="233"/>
                    <a:pt x="24" y="233"/>
                    <a:pt x="24" y="233"/>
                  </a:cubicBezTo>
                  <a:cubicBezTo>
                    <a:pt x="43" y="233"/>
                    <a:pt x="43" y="233"/>
                    <a:pt x="43" y="233"/>
                  </a:cubicBezTo>
                  <a:cubicBezTo>
                    <a:pt x="45" y="247"/>
                    <a:pt x="49" y="261"/>
                    <a:pt x="54" y="274"/>
                  </a:cubicBezTo>
                  <a:cubicBezTo>
                    <a:pt x="37" y="284"/>
                    <a:pt x="37" y="284"/>
                    <a:pt x="37" y="284"/>
                  </a:cubicBezTo>
                  <a:cubicBezTo>
                    <a:pt x="19" y="299"/>
                    <a:pt x="19" y="299"/>
                    <a:pt x="19" y="299"/>
                  </a:cubicBezTo>
                  <a:cubicBezTo>
                    <a:pt x="38" y="332"/>
                    <a:pt x="38" y="332"/>
                    <a:pt x="38" y="332"/>
                  </a:cubicBezTo>
                  <a:cubicBezTo>
                    <a:pt x="60" y="323"/>
                    <a:pt x="60" y="323"/>
                    <a:pt x="60" y="323"/>
                  </a:cubicBezTo>
                  <a:cubicBezTo>
                    <a:pt x="77" y="314"/>
                    <a:pt x="77" y="314"/>
                    <a:pt x="77" y="314"/>
                  </a:cubicBezTo>
                  <a:cubicBezTo>
                    <a:pt x="86" y="325"/>
                    <a:pt x="96" y="335"/>
                    <a:pt x="107" y="344"/>
                  </a:cubicBezTo>
                  <a:cubicBezTo>
                    <a:pt x="98" y="361"/>
                    <a:pt x="98" y="361"/>
                    <a:pt x="98" y="361"/>
                  </a:cubicBezTo>
                  <a:cubicBezTo>
                    <a:pt x="89" y="383"/>
                    <a:pt x="89" y="383"/>
                    <a:pt x="89" y="383"/>
                  </a:cubicBezTo>
                  <a:cubicBezTo>
                    <a:pt x="122" y="402"/>
                    <a:pt x="122" y="402"/>
                    <a:pt x="122" y="402"/>
                  </a:cubicBezTo>
                  <a:cubicBezTo>
                    <a:pt x="137" y="384"/>
                    <a:pt x="137" y="384"/>
                    <a:pt x="137" y="384"/>
                  </a:cubicBezTo>
                  <a:cubicBezTo>
                    <a:pt x="146" y="367"/>
                    <a:pt x="146" y="367"/>
                    <a:pt x="146" y="367"/>
                  </a:cubicBezTo>
                  <a:cubicBezTo>
                    <a:pt x="160" y="372"/>
                    <a:pt x="173" y="376"/>
                    <a:pt x="188" y="378"/>
                  </a:cubicBezTo>
                  <a:cubicBezTo>
                    <a:pt x="188" y="397"/>
                    <a:pt x="188" y="397"/>
                    <a:pt x="188" y="397"/>
                  </a:cubicBezTo>
                  <a:cubicBezTo>
                    <a:pt x="192" y="421"/>
                    <a:pt x="192" y="421"/>
                    <a:pt x="192" y="421"/>
                  </a:cubicBezTo>
                  <a:cubicBezTo>
                    <a:pt x="229" y="421"/>
                    <a:pt x="229" y="421"/>
                    <a:pt x="229" y="421"/>
                  </a:cubicBezTo>
                  <a:cubicBezTo>
                    <a:pt x="233" y="397"/>
                    <a:pt x="233" y="397"/>
                    <a:pt x="233" y="397"/>
                  </a:cubicBezTo>
                  <a:cubicBezTo>
                    <a:pt x="233" y="378"/>
                    <a:pt x="233" y="378"/>
                    <a:pt x="233" y="378"/>
                  </a:cubicBezTo>
                  <a:cubicBezTo>
                    <a:pt x="248" y="376"/>
                    <a:pt x="262" y="372"/>
                    <a:pt x="275" y="367"/>
                  </a:cubicBezTo>
                  <a:cubicBezTo>
                    <a:pt x="285" y="384"/>
                    <a:pt x="285" y="384"/>
                    <a:pt x="285" y="384"/>
                  </a:cubicBezTo>
                  <a:cubicBezTo>
                    <a:pt x="299" y="402"/>
                    <a:pt x="299" y="402"/>
                    <a:pt x="299" y="402"/>
                  </a:cubicBezTo>
                  <a:cubicBezTo>
                    <a:pt x="332" y="383"/>
                    <a:pt x="332" y="383"/>
                    <a:pt x="332" y="383"/>
                  </a:cubicBezTo>
                  <a:cubicBezTo>
                    <a:pt x="324" y="361"/>
                    <a:pt x="324" y="361"/>
                    <a:pt x="324" y="361"/>
                  </a:cubicBezTo>
                  <a:cubicBezTo>
                    <a:pt x="314" y="344"/>
                    <a:pt x="314" y="344"/>
                    <a:pt x="314" y="344"/>
                  </a:cubicBezTo>
                  <a:cubicBezTo>
                    <a:pt x="325" y="335"/>
                    <a:pt x="336" y="325"/>
                    <a:pt x="344" y="314"/>
                  </a:cubicBezTo>
                  <a:cubicBezTo>
                    <a:pt x="361" y="323"/>
                    <a:pt x="361" y="323"/>
                    <a:pt x="361" y="323"/>
                  </a:cubicBezTo>
                  <a:cubicBezTo>
                    <a:pt x="383" y="332"/>
                    <a:pt x="383" y="332"/>
                    <a:pt x="383" y="332"/>
                  </a:cubicBezTo>
                  <a:cubicBezTo>
                    <a:pt x="402" y="299"/>
                    <a:pt x="402" y="299"/>
                    <a:pt x="402" y="299"/>
                  </a:cubicBezTo>
                  <a:cubicBezTo>
                    <a:pt x="384" y="284"/>
                    <a:pt x="384" y="284"/>
                    <a:pt x="384" y="284"/>
                  </a:cubicBezTo>
                  <a:cubicBezTo>
                    <a:pt x="367" y="274"/>
                    <a:pt x="367" y="274"/>
                    <a:pt x="367" y="274"/>
                  </a:cubicBezTo>
                  <a:cubicBezTo>
                    <a:pt x="372" y="261"/>
                    <a:pt x="376" y="247"/>
                    <a:pt x="378" y="233"/>
                  </a:cubicBezTo>
                  <a:lnTo>
                    <a:pt x="398" y="233"/>
                  </a:lnTo>
                  <a:close/>
                  <a:moveTo>
                    <a:pt x="211" y="236"/>
                  </a:moveTo>
                  <a:cubicBezTo>
                    <a:pt x="197" y="236"/>
                    <a:pt x="185" y="224"/>
                    <a:pt x="185" y="210"/>
                  </a:cubicBezTo>
                  <a:cubicBezTo>
                    <a:pt x="185" y="196"/>
                    <a:pt x="197" y="185"/>
                    <a:pt x="211" y="185"/>
                  </a:cubicBezTo>
                  <a:cubicBezTo>
                    <a:pt x="225" y="185"/>
                    <a:pt x="236" y="196"/>
                    <a:pt x="236" y="210"/>
                  </a:cubicBezTo>
                  <a:cubicBezTo>
                    <a:pt x="236" y="224"/>
                    <a:pt x="225" y="236"/>
                    <a:pt x="211" y="236"/>
                  </a:cubicBezTo>
                  <a:close/>
                </a:path>
              </a:pathLst>
            </a:custGeom>
            <a:solidFill>
              <a:schemeClr val="accent1">
                <a:lumMod val="75000"/>
              </a:schemeClr>
            </a:solidFill>
            <a:ln>
              <a:noFill/>
            </a:ln>
            <a:effectLst/>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solidFill>
                  <a:schemeClr val="tx1">
                    <a:lumMod val="65000"/>
                    <a:lumOff val="35000"/>
                  </a:schemeClr>
                </a:solidFill>
              </a:endParaRPr>
            </a:p>
          </p:txBody>
        </p:sp>
        <p:sp>
          <p:nvSpPr>
            <p:cNvPr id="27" name="Freeform 7"/>
            <p:cNvSpPr>
              <a:spLocks noEditPoints="1"/>
            </p:cNvSpPr>
            <p:nvPr/>
          </p:nvSpPr>
          <p:spPr bwMode="auto">
            <a:xfrm>
              <a:off x="5602288" y="2933700"/>
              <a:ext cx="985838" cy="985838"/>
            </a:xfrm>
            <a:custGeom>
              <a:avLst/>
              <a:gdLst>
                <a:gd name="T0" fmla="*/ 132 w 263"/>
                <a:gd name="T1" fmla="*/ 0 h 263"/>
                <a:gd name="T2" fmla="*/ 0 w 263"/>
                <a:gd name="T3" fmla="*/ 131 h 263"/>
                <a:gd name="T4" fmla="*/ 132 w 263"/>
                <a:gd name="T5" fmla="*/ 263 h 263"/>
                <a:gd name="T6" fmla="*/ 263 w 263"/>
                <a:gd name="T7" fmla="*/ 131 h 263"/>
                <a:gd name="T8" fmla="*/ 132 w 263"/>
                <a:gd name="T9" fmla="*/ 0 h 263"/>
                <a:gd name="T10" fmla="*/ 132 w 263"/>
                <a:gd name="T11" fmla="*/ 190 h 263"/>
                <a:gd name="T12" fmla="*/ 73 w 263"/>
                <a:gd name="T13" fmla="*/ 131 h 263"/>
                <a:gd name="T14" fmla="*/ 132 w 263"/>
                <a:gd name="T15" fmla="*/ 73 h 263"/>
                <a:gd name="T16" fmla="*/ 190 w 263"/>
                <a:gd name="T17" fmla="*/ 131 h 263"/>
                <a:gd name="T18" fmla="*/ 132 w 263"/>
                <a:gd name="T19" fmla="*/ 190 h 26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263" h="263">
                  <a:moveTo>
                    <a:pt x="132" y="0"/>
                  </a:moveTo>
                  <a:cubicBezTo>
                    <a:pt x="59" y="0"/>
                    <a:pt x="0" y="59"/>
                    <a:pt x="0" y="131"/>
                  </a:cubicBezTo>
                  <a:cubicBezTo>
                    <a:pt x="0" y="204"/>
                    <a:pt x="59" y="263"/>
                    <a:pt x="132" y="263"/>
                  </a:cubicBezTo>
                  <a:cubicBezTo>
                    <a:pt x="204" y="263"/>
                    <a:pt x="263" y="204"/>
                    <a:pt x="263" y="131"/>
                  </a:cubicBezTo>
                  <a:cubicBezTo>
                    <a:pt x="263" y="59"/>
                    <a:pt x="204" y="0"/>
                    <a:pt x="132" y="0"/>
                  </a:cubicBezTo>
                  <a:close/>
                  <a:moveTo>
                    <a:pt x="132" y="190"/>
                  </a:moveTo>
                  <a:cubicBezTo>
                    <a:pt x="99" y="190"/>
                    <a:pt x="73" y="164"/>
                    <a:pt x="73" y="131"/>
                  </a:cubicBezTo>
                  <a:cubicBezTo>
                    <a:pt x="73" y="99"/>
                    <a:pt x="99" y="73"/>
                    <a:pt x="132" y="73"/>
                  </a:cubicBezTo>
                  <a:cubicBezTo>
                    <a:pt x="164" y="73"/>
                    <a:pt x="190" y="99"/>
                    <a:pt x="190" y="131"/>
                  </a:cubicBezTo>
                  <a:cubicBezTo>
                    <a:pt x="190" y="164"/>
                    <a:pt x="164" y="190"/>
                    <a:pt x="132" y="190"/>
                  </a:cubicBezTo>
                  <a:close/>
                </a:path>
              </a:pathLst>
            </a:custGeom>
            <a:solidFill>
              <a:schemeClr val="bg1">
                <a:lumMod val="85000"/>
              </a:schemeClr>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solidFill>
                  <a:schemeClr val="tx1">
                    <a:lumMod val="65000"/>
                    <a:lumOff val="35000"/>
                  </a:schemeClr>
                </a:solidFill>
              </a:endParaRPr>
            </a:p>
          </p:txBody>
        </p:sp>
      </p:grpSp>
      <p:sp>
        <p:nvSpPr>
          <p:cNvPr id="28" name="TextBox 51"/>
          <p:cNvSpPr txBox="1"/>
          <p:nvPr/>
        </p:nvSpPr>
        <p:spPr>
          <a:xfrm>
            <a:off x="1480680" y="2631330"/>
            <a:ext cx="1271652" cy="867930"/>
          </a:xfrm>
          <a:prstGeom prst="rect">
            <a:avLst/>
          </a:prstGeom>
          <a:noFill/>
        </p:spPr>
        <p:txBody>
          <a:bodyPr wrap="square" rtlCol="0" anchor="ctr">
            <a:spAutoFit/>
          </a:bodyPr>
          <a:lstStyle/>
          <a:p>
            <a:pPr>
              <a:lnSpc>
                <a:spcPct val="120000"/>
              </a:lnSpc>
              <a:spcBef>
                <a:spcPct val="0"/>
              </a:spcBef>
              <a:buNone/>
            </a:pPr>
            <a:r>
              <a:rPr lang="zh-CN" altLang="en-US" sz="1400" dirty="0" smtClean="0">
                <a:solidFill>
                  <a:schemeClr val="tx1">
                    <a:lumMod val="65000"/>
                    <a:lumOff val="35000"/>
                  </a:schemeClr>
                </a:solidFill>
                <a:latin typeface="微软雅黑" panose="020B0503020204020204" pitchFamily="34" charset="-122"/>
                <a:ea typeface="微软雅黑" panose="020B0503020204020204" pitchFamily="34" charset="-122"/>
                <a:sym typeface="微软雅黑" pitchFamily="34" charset="-122"/>
              </a:rPr>
              <a:t>在此录入上述图表的综合描述说明</a:t>
            </a:r>
            <a:endParaRPr lang="zh-CN" altLang="en-US" sz="1400" dirty="0">
              <a:solidFill>
                <a:schemeClr val="tx1">
                  <a:lumMod val="65000"/>
                  <a:lumOff val="35000"/>
                </a:schemeClr>
              </a:solidFill>
              <a:latin typeface="微软雅黑" panose="020B0503020204020204" pitchFamily="34" charset="-122"/>
              <a:ea typeface="微软雅黑" panose="020B0503020204020204" pitchFamily="34" charset="-122"/>
              <a:sym typeface="微软雅黑" pitchFamily="34" charset="-122"/>
            </a:endParaRPr>
          </a:p>
        </p:txBody>
      </p:sp>
      <p:sp>
        <p:nvSpPr>
          <p:cNvPr id="29" name="矩形 28"/>
          <p:cNvSpPr/>
          <p:nvPr/>
        </p:nvSpPr>
        <p:spPr>
          <a:xfrm>
            <a:off x="3069203" y="1392943"/>
            <a:ext cx="1598895" cy="369332"/>
          </a:xfrm>
          <a:prstGeom prst="rect">
            <a:avLst/>
          </a:prstGeom>
        </p:spPr>
        <p:txBody>
          <a:bodyPr wrap="square">
            <a:spAutoFit/>
          </a:bodyPr>
          <a:lstStyle/>
          <a:p>
            <a:pPr>
              <a:spcBef>
                <a:spcPct val="0"/>
              </a:spcBef>
              <a:buFont typeface="Arial" charset="0"/>
              <a:buNone/>
            </a:pPr>
            <a:r>
              <a:rPr lang="zh-CN" altLang="en-US" b="1" dirty="0" smtClean="0">
                <a:solidFill>
                  <a:schemeClr val="tx1">
                    <a:lumMod val="65000"/>
                    <a:lumOff val="35000"/>
                  </a:schemeClr>
                </a:solidFill>
                <a:latin typeface="微软雅黑" panose="020B0503020204020204" pitchFamily="34" charset="-122"/>
                <a:ea typeface="微软雅黑" panose="020B0503020204020204" pitchFamily="34" charset="-122"/>
                <a:cs typeface="Arial" panose="020B0604020202020204" pitchFamily="34" charset="0"/>
              </a:rPr>
              <a:t>点击输入标题</a:t>
            </a:r>
            <a:endParaRPr lang="zh-CN" altLang="en-US" b="1" dirty="0">
              <a:solidFill>
                <a:schemeClr val="tx1">
                  <a:lumMod val="65000"/>
                  <a:lumOff val="35000"/>
                </a:schemeClr>
              </a:solidFill>
              <a:latin typeface="微软雅黑" panose="020B0503020204020204" pitchFamily="34" charset="-122"/>
              <a:ea typeface="微软雅黑" panose="020B0503020204020204" pitchFamily="34" charset="-122"/>
              <a:cs typeface="Arial" panose="020B0604020202020204" pitchFamily="34" charset="0"/>
            </a:endParaRPr>
          </a:p>
        </p:txBody>
      </p:sp>
      <p:sp>
        <p:nvSpPr>
          <p:cNvPr id="30" name="TextBox 53"/>
          <p:cNvSpPr txBox="1"/>
          <p:nvPr/>
        </p:nvSpPr>
        <p:spPr>
          <a:xfrm>
            <a:off x="1849272" y="4420619"/>
            <a:ext cx="1981594" cy="609398"/>
          </a:xfrm>
          <a:prstGeom prst="rect">
            <a:avLst/>
          </a:prstGeom>
          <a:noFill/>
        </p:spPr>
        <p:txBody>
          <a:bodyPr wrap="square" rtlCol="0" anchor="ctr">
            <a:spAutoFit/>
          </a:bodyPr>
          <a:lstStyle>
            <a:defPPr>
              <a:defRPr lang="zh-CN"/>
            </a:defPPr>
            <a:lvl1pPr>
              <a:lnSpc>
                <a:spcPct val="120000"/>
              </a:lnSpc>
              <a:spcBef>
                <a:spcPct val="0"/>
              </a:spcBef>
              <a:buNone/>
              <a:defRPr sz="1400">
                <a:solidFill>
                  <a:schemeClr val="tx1">
                    <a:lumMod val="75000"/>
                    <a:lumOff val="25000"/>
                  </a:schemeClr>
                </a:solidFill>
                <a:latin typeface="微软雅黑" panose="020B0503020204020204" pitchFamily="34" charset="-122"/>
                <a:ea typeface="微软雅黑" panose="020B0503020204020204" pitchFamily="34" charset="-122"/>
              </a:defRPr>
            </a:lvl1pPr>
          </a:lstStyle>
          <a:p>
            <a:r>
              <a:rPr lang="zh-CN" altLang="en-US" dirty="0">
                <a:solidFill>
                  <a:schemeClr val="tx1">
                    <a:lumMod val="65000"/>
                    <a:lumOff val="35000"/>
                  </a:schemeClr>
                </a:solidFill>
              </a:rPr>
              <a:t>您的内容打在这里，或者通过复制您的文本</a:t>
            </a:r>
            <a:endParaRPr lang="zh-CN" altLang="en-US" dirty="0">
              <a:solidFill>
                <a:schemeClr val="tx1">
                  <a:lumMod val="65000"/>
                  <a:lumOff val="35000"/>
                </a:schemeClr>
              </a:solidFill>
              <a:sym typeface="微软雅黑" pitchFamily="34" charset="-122"/>
            </a:endParaRPr>
          </a:p>
        </p:txBody>
      </p:sp>
      <p:sp>
        <p:nvSpPr>
          <p:cNvPr id="31" name="矩形 30"/>
          <p:cNvSpPr/>
          <p:nvPr/>
        </p:nvSpPr>
        <p:spPr>
          <a:xfrm>
            <a:off x="4455545" y="5542472"/>
            <a:ext cx="1598895" cy="369332"/>
          </a:xfrm>
          <a:prstGeom prst="rect">
            <a:avLst/>
          </a:prstGeom>
        </p:spPr>
        <p:txBody>
          <a:bodyPr wrap="square">
            <a:spAutoFit/>
          </a:bodyPr>
          <a:lstStyle/>
          <a:p>
            <a:pPr>
              <a:spcBef>
                <a:spcPct val="0"/>
              </a:spcBef>
              <a:buFont typeface="Arial" charset="0"/>
              <a:buNone/>
            </a:pPr>
            <a:r>
              <a:rPr lang="zh-CN" altLang="en-US" b="1" dirty="0" smtClean="0">
                <a:solidFill>
                  <a:schemeClr val="tx1">
                    <a:lumMod val="65000"/>
                    <a:lumOff val="35000"/>
                  </a:schemeClr>
                </a:solidFill>
                <a:latin typeface="微软雅黑" panose="020B0503020204020204" pitchFamily="34" charset="-122"/>
                <a:ea typeface="微软雅黑" panose="020B0503020204020204" pitchFamily="34" charset="-122"/>
                <a:cs typeface="Arial" panose="020B0604020202020204" pitchFamily="34" charset="0"/>
              </a:rPr>
              <a:t>点击输入标题</a:t>
            </a:r>
            <a:endParaRPr lang="zh-CN" altLang="en-US" b="1" dirty="0">
              <a:solidFill>
                <a:schemeClr val="tx1">
                  <a:lumMod val="65000"/>
                  <a:lumOff val="35000"/>
                </a:schemeClr>
              </a:solidFill>
              <a:latin typeface="微软雅黑" panose="020B0503020204020204" pitchFamily="34" charset="-122"/>
              <a:ea typeface="微软雅黑" panose="020B0503020204020204" pitchFamily="34" charset="-122"/>
              <a:cs typeface="Arial" panose="020B0604020202020204" pitchFamily="34" charset="0"/>
            </a:endParaRPr>
          </a:p>
        </p:txBody>
      </p:sp>
      <p:sp>
        <p:nvSpPr>
          <p:cNvPr id="32" name="TextBox 55"/>
          <p:cNvSpPr txBox="1"/>
          <p:nvPr/>
        </p:nvSpPr>
        <p:spPr>
          <a:xfrm>
            <a:off x="8105552" y="1934442"/>
            <a:ext cx="1752017" cy="867930"/>
          </a:xfrm>
          <a:prstGeom prst="rect">
            <a:avLst/>
          </a:prstGeom>
          <a:noFill/>
        </p:spPr>
        <p:txBody>
          <a:bodyPr wrap="square" rtlCol="0" anchor="ctr">
            <a:spAutoFit/>
          </a:bodyPr>
          <a:lstStyle>
            <a:defPPr>
              <a:defRPr lang="zh-CN"/>
            </a:defPPr>
            <a:lvl1pPr>
              <a:lnSpc>
                <a:spcPct val="120000"/>
              </a:lnSpc>
              <a:spcBef>
                <a:spcPct val="0"/>
              </a:spcBef>
              <a:buNone/>
              <a:defRPr sz="1400">
                <a:solidFill>
                  <a:schemeClr val="tx1">
                    <a:lumMod val="75000"/>
                    <a:lumOff val="25000"/>
                  </a:schemeClr>
                </a:solidFill>
                <a:latin typeface="微软雅黑" panose="020B0503020204020204" pitchFamily="34" charset="-122"/>
                <a:ea typeface="微软雅黑" panose="020B0503020204020204" pitchFamily="34" charset="-122"/>
              </a:defRPr>
            </a:lvl1pPr>
          </a:lstStyle>
          <a:p>
            <a:r>
              <a:rPr lang="zh-CN" altLang="en-US" dirty="0">
                <a:solidFill>
                  <a:schemeClr val="tx1">
                    <a:lumMod val="65000"/>
                    <a:lumOff val="35000"/>
                  </a:schemeClr>
                </a:solidFill>
              </a:rPr>
              <a:t>您的内容打在这里，或者通过复制您的文本</a:t>
            </a:r>
            <a:endParaRPr lang="zh-CN" altLang="en-US" dirty="0">
              <a:solidFill>
                <a:schemeClr val="tx1">
                  <a:lumMod val="65000"/>
                  <a:lumOff val="35000"/>
                </a:schemeClr>
              </a:solidFill>
              <a:sym typeface="微软雅黑" pitchFamily="34" charset="-122"/>
            </a:endParaRPr>
          </a:p>
        </p:txBody>
      </p:sp>
      <p:sp>
        <p:nvSpPr>
          <p:cNvPr id="33" name="矩形 32"/>
          <p:cNvSpPr/>
          <p:nvPr/>
        </p:nvSpPr>
        <p:spPr>
          <a:xfrm>
            <a:off x="6050349" y="2065958"/>
            <a:ext cx="1598895" cy="369332"/>
          </a:xfrm>
          <a:prstGeom prst="rect">
            <a:avLst/>
          </a:prstGeom>
        </p:spPr>
        <p:txBody>
          <a:bodyPr wrap="square">
            <a:spAutoFit/>
          </a:bodyPr>
          <a:lstStyle/>
          <a:p>
            <a:pPr>
              <a:spcBef>
                <a:spcPct val="0"/>
              </a:spcBef>
              <a:buFont typeface="Arial" charset="0"/>
              <a:buNone/>
            </a:pPr>
            <a:r>
              <a:rPr lang="zh-CN" altLang="en-US" b="1" dirty="0" smtClean="0">
                <a:solidFill>
                  <a:schemeClr val="tx1">
                    <a:lumMod val="65000"/>
                    <a:lumOff val="35000"/>
                  </a:schemeClr>
                </a:solidFill>
                <a:latin typeface="微软雅黑" panose="020B0503020204020204" pitchFamily="34" charset="-122"/>
                <a:ea typeface="微软雅黑" panose="020B0503020204020204" pitchFamily="34" charset="-122"/>
                <a:cs typeface="Arial" panose="020B0604020202020204" pitchFamily="34" charset="0"/>
              </a:rPr>
              <a:t>点击输入标题</a:t>
            </a:r>
            <a:endParaRPr lang="zh-CN" altLang="en-US" b="1" dirty="0">
              <a:solidFill>
                <a:schemeClr val="tx1">
                  <a:lumMod val="65000"/>
                  <a:lumOff val="35000"/>
                </a:schemeClr>
              </a:solidFill>
              <a:latin typeface="微软雅黑" panose="020B0503020204020204" pitchFamily="34" charset="-122"/>
              <a:ea typeface="微软雅黑" panose="020B0503020204020204" pitchFamily="34" charset="-122"/>
              <a:cs typeface="Arial" panose="020B0604020202020204" pitchFamily="34" charset="0"/>
            </a:endParaRPr>
          </a:p>
        </p:txBody>
      </p:sp>
      <p:sp>
        <p:nvSpPr>
          <p:cNvPr id="34" name="TextBox 57"/>
          <p:cNvSpPr txBox="1"/>
          <p:nvPr/>
        </p:nvSpPr>
        <p:spPr>
          <a:xfrm>
            <a:off x="9564445" y="4164443"/>
            <a:ext cx="1670679" cy="609398"/>
          </a:xfrm>
          <a:prstGeom prst="rect">
            <a:avLst/>
          </a:prstGeom>
          <a:noFill/>
        </p:spPr>
        <p:txBody>
          <a:bodyPr wrap="square" rtlCol="0" anchor="ctr">
            <a:spAutoFit/>
          </a:bodyPr>
          <a:lstStyle/>
          <a:p>
            <a:pPr>
              <a:lnSpc>
                <a:spcPct val="120000"/>
              </a:lnSpc>
              <a:spcBef>
                <a:spcPct val="0"/>
              </a:spcBef>
              <a:buNone/>
            </a:pPr>
            <a:r>
              <a:rPr lang="zh-CN" altLang="en-US" sz="1400" dirty="0" smtClean="0">
                <a:solidFill>
                  <a:schemeClr val="tx1">
                    <a:lumMod val="65000"/>
                    <a:lumOff val="35000"/>
                  </a:schemeClr>
                </a:solidFill>
                <a:latin typeface="微软雅黑" panose="020B0503020204020204" pitchFamily="34" charset="-122"/>
                <a:ea typeface="微软雅黑" panose="020B0503020204020204" pitchFamily="34" charset="-122"/>
                <a:sym typeface="微软雅黑" pitchFamily="34" charset="-122"/>
              </a:rPr>
              <a:t>在此</a:t>
            </a:r>
            <a:r>
              <a:rPr lang="zh-CN" altLang="en-US" sz="1400" dirty="0">
                <a:solidFill>
                  <a:schemeClr val="tx1">
                    <a:lumMod val="65000"/>
                    <a:lumOff val="35000"/>
                  </a:schemeClr>
                </a:solidFill>
                <a:latin typeface="微软雅黑" panose="020B0503020204020204" pitchFamily="34" charset="-122"/>
                <a:ea typeface="微软雅黑" panose="020B0503020204020204" pitchFamily="34" charset="-122"/>
                <a:sym typeface="微软雅黑" pitchFamily="34" charset="-122"/>
              </a:rPr>
              <a:t>录入上述图表的描述说明</a:t>
            </a:r>
          </a:p>
        </p:txBody>
      </p:sp>
      <p:sp>
        <p:nvSpPr>
          <p:cNvPr id="35" name="矩形 34"/>
          <p:cNvSpPr/>
          <p:nvPr/>
        </p:nvSpPr>
        <p:spPr>
          <a:xfrm>
            <a:off x="7577962" y="4910072"/>
            <a:ext cx="1598895" cy="369332"/>
          </a:xfrm>
          <a:prstGeom prst="rect">
            <a:avLst/>
          </a:prstGeom>
        </p:spPr>
        <p:txBody>
          <a:bodyPr wrap="square">
            <a:spAutoFit/>
          </a:bodyPr>
          <a:lstStyle/>
          <a:p>
            <a:pPr>
              <a:spcBef>
                <a:spcPct val="0"/>
              </a:spcBef>
              <a:buFont typeface="Arial" charset="0"/>
              <a:buNone/>
            </a:pPr>
            <a:r>
              <a:rPr lang="zh-CN" altLang="en-US" b="1" dirty="0" smtClean="0">
                <a:solidFill>
                  <a:schemeClr val="tx1">
                    <a:lumMod val="65000"/>
                    <a:lumOff val="35000"/>
                  </a:schemeClr>
                </a:solidFill>
                <a:latin typeface="微软雅黑" panose="020B0503020204020204" pitchFamily="34" charset="-122"/>
                <a:ea typeface="微软雅黑" panose="020B0503020204020204" pitchFamily="34" charset="-122"/>
                <a:cs typeface="Arial" panose="020B0604020202020204" pitchFamily="34" charset="0"/>
              </a:rPr>
              <a:t>点击输入标题</a:t>
            </a:r>
            <a:endParaRPr lang="zh-CN" altLang="en-US" b="1" dirty="0">
              <a:solidFill>
                <a:schemeClr val="tx1">
                  <a:lumMod val="65000"/>
                  <a:lumOff val="35000"/>
                </a:schemeClr>
              </a:solidFill>
              <a:latin typeface="微软雅黑" panose="020B0503020204020204" pitchFamily="34" charset="-122"/>
              <a:ea typeface="微软雅黑" panose="020B0503020204020204" pitchFamily="34" charset="-122"/>
              <a:cs typeface="Arial" panose="020B0604020202020204" pitchFamily="34" charset="0"/>
            </a:endParaRPr>
          </a:p>
        </p:txBody>
      </p:sp>
      <p:cxnSp>
        <p:nvCxnSpPr>
          <p:cNvPr id="36" name="肘形连接符 35"/>
          <p:cNvCxnSpPr/>
          <p:nvPr/>
        </p:nvCxnSpPr>
        <p:spPr>
          <a:xfrm rot="10800000" flipV="1">
            <a:off x="1555653" y="2681022"/>
            <a:ext cx="1530873" cy="834621"/>
          </a:xfrm>
          <a:prstGeom prst="bentConnector3">
            <a:avLst>
              <a:gd name="adj1" fmla="val 20581"/>
            </a:avLst>
          </a:prstGeom>
          <a:ln>
            <a:solidFill>
              <a:schemeClr val="bg1">
                <a:lumMod val="50000"/>
              </a:schemeClr>
            </a:solidFill>
            <a:prstDash val="solid"/>
          </a:ln>
        </p:spPr>
        <p:style>
          <a:lnRef idx="1">
            <a:schemeClr val="accent1"/>
          </a:lnRef>
          <a:fillRef idx="0">
            <a:schemeClr val="accent1"/>
          </a:fillRef>
          <a:effectRef idx="0">
            <a:schemeClr val="accent1"/>
          </a:effectRef>
          <a:fontRef idx="minor">
            <a:schemeClr val="tx1"/>
          </a:fontRef>
        </p:style>
      </p:cxnSp>
      <p:cxnSp>
        <p:nvCxnSpPr>
          <p:cNvPr id="37" name="肘形连接符 36"/>
          <p:cNvCxnSpPr/>
          <p:nvPr/>
        </p:nvCxnSpPr>
        <p:spPr>
          <a:xfrm rot="10800000">
            <a:off x="1950914" y="4356789"/>
            <a:ext cx="2473569" cy="569324"/>
          </a:xfrm>
          <a:prstGeom prst="bentConnector3">
            <a:avLst>
              <a:gd name="adj1" fmla="val 21861"/>
            </a:avLst>
          </a:prstGeom>
          <a:ln>
            <a:solidFill>
              <a:schemeClr val="bg1">
                <a:lumMod val="50000"/>
              </a:schemeClr>
            </a:solidFill>
            <a:prstDash val="solid"/>
          </a:ln>
        </p:spPr>
        <p:style>
          <a:lnRef idx="1">
            <a:schemeClr val="accent1"/>
          </a:lnRef>
          <a:fillRef idx="0">
            <a:schemeClr val="accent1"/>
          </a:fillRef>
          <a:effectRef idx="0">
            <a:schemeClr val="accent1"/>
          </a:effectRef>
          <a:fontRef idx="minor">
            <a:schemeClr val="tx1"/>
          </a:fontRef>
        </p:style>
      </p:cxnSp>
      <p:cxnSp>
        <p:nvCxnSpPr>
          <p:cNvPr id="38" name="肘形连接符 37"/>
          <p:cNvCxnSpPr/>
          <p:nvPr/>
        </p:nvCxnSpPr>
        <p:spPr>
          <a:xfrm rot="10800000" flipV="1">
            <a:off x="8671403" y="4106769"/>
            <a:ext cx="2424229" cy="640975"/>
          </a:xfrm>
          <a:prstGeom prst="bentConnector3">
            <a:avLst>
              <a:gd name="adj1" fmla="val 66889"/>
            </a:avLst>
          </a:prstGeom>
          <a:ln>
            <a:solidFill>
              <a:schemeClr val="bg1">
                <a:lumMod val="50000"/>
              </a:schemeClr>
            </a:solidFill>
            <a:prstDash val="solid"/>
          </a:ln>
        </p:spPr>
        <p:style>
          <a:lnRef idx="1">
            <a:schemeClr val="accent1"/>
          </a:lnRef>
          <a:fillRef idx="0">
            <a:schemeClr val="accent1"/>
          </a:fillRef>
          <a:effectRef idx="0">
            <a:schemeClr val="accent1"/>
          </a:effectRef>
          <a:fontRef idx="minor">
            <a:schemeClr val="tx1"/>
          </a:fontRef>
        </p:style>
      </p:cxnSp>
      <p:cxnSp>
        <p:nvCxnSpPr>
          <p:cNvPr id="39" name="肘形连接符 38"/>
          <p:cNvCxnSpPr/>
          <p:nvPr/>
        </p:nvCxnSpPr>
        <p:spPr>
          <a:xfrm rot="10800000" flipV="1">
            <a:off x="7449279" y="1878817"/>
            <a:ext cx="2267929" cy="997559"/>
          </a:xfrm>
          <a:prstGeom prst="bentConnector3">
            <a:avLst>
              <a:gd name="adj1" fmla="val 74673"/>
            </a:avLst>
          </a:prstGeom>
          <a:ln>
            <a:solidFill>
              <a:schemeClr val="bg1">
                <a:lumMod val="50000"/>
              </a:schemeClr>
            </a:solidFill>
            <a:prstDash val="solid"/>
          </a:ln>
        </p:spPr>
        <p:style>
          <a:lnRef idx="1">
            <a:schemeClr val="accent1"/>
          </a:lnRef>
          <a:fillRef idx="0">
            <a:schemeClr val="accent1"/>
          </a:fillRef>
          <a:effectRef idx="0">
            <a:schemeClr val="accent1"/>
          </a:effectRef>
          <a:fontRef idx="minor">
            <a:schemeClr val="tx1"/>
          </a:fontRef>
        </p:style>
      </p:cxnSp>
      <p:sp>
        <p:nvSpPr>
          <p:cNvPr id="45" name="六边形 44"/>
          <p:cNvSpPr/>
          <p:nvPr/>
        </p:nvSpPr>
        <p:spPr>
          <a:xfrm>
            <a:off x="241896" y="125398"/>
            <a:ext cx="481345" cy="414953"/>
          </a:xfrm>
          <a:prstGeom prst="hexagon">
            <a:avLst/>
          </a:prstGeom>
          <a:solidFill>
            <a:schemeClr val="accent2"/>
          </a:solidFill>
          <a:ln>
            <a:solidFill>
              <a:schemeClr val="accent2"/>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46" name="六边形 45"/>
          <p:cNvSpPr/>
          <p:nvPr/>
        </p:nvSpPr>
        <p:spPr>
          <a:xfrm>
            <a:off x="624979" y="392472"/>
            <a:ext cx="261790" cy="225682"/>
          </a:xfrm>
          <a:prstGeom prst="hexagon">
            <a:avLst/>
          </a:prstGeom>
          <a:solidFill>
            <a:schemeClr val="accent2"/>
          </a:solidFill>
          <a:ln w="12700">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47" name="KSO_Shape"/>
          <p:cNvSpPr>
            <a:spLocks/>
          </p:cNvSpPr>
          <p:nvPr/>
        </p:nvSpPr>
        <p:spPr bwMode="auto">
          <a:xfrm>
            <a:off x="347124" y="213500"/>
            <a:ext cx="277855" cy="275077"/>
          </a:xfrm>
          <a:custGeom>
            <a:avLst/>
            <a:gdLst>
              <a:gd name="T0" fmla="*/ 615878 w 2390775"/>
              <a:gd name="T1" fmla="*/ 1467970 h 2365376"/>
              <a:gd name="T2" fmla="*/ 587250 w 2390775"/>
              <a:gd name="T3" fmla="*/ 1401697 h 2365376"/>
              <a:gd name="T4" fmla="*/ 1282649 w 2390775"/>
              <a:gd name="T5" fmla="*/ 1393474 h 2365376"/>
              <a:gd name="T6" fmla="*/ 1180915 w 2390775"/>
              <a:gd name="T7" fmla="*/ 1446870 h 2365376"/>
              <a:gd name="T8" fmla="*/ 1210073 w 2390775"/>
              <a:gd name="T9" fmla="*/ 1382167 h 2365376"/>
              <a:gd name="T10" fmla="*/ 653657 w 2390775"/>
              <a:gd name="T11" fmla="*/ 1314699 h 2365376"/>
              <a:gd name="T12" fmla="*/ 646041 w 2390775"/>
              <a:gd name="T13" fmla="*/ 1180275 h 2365376"/>
              <a:gd name="T14" fmla="*/ 589870 w 2390775"/>
              <a:gd name="T15" fmla="*/ 1105327 h 2365376"/>
              <a:gd name="T16" fmla="*/ 599516 w 2390775"/>
              <a:gd name="T17" fmla="*/ 1141280 h 2365376"/>
              <a:gd name="T18" fmla="*/ 579914 w 2390775"/>
              <a:gd name="T19" fmla="*/ 1158779 h 2365376"/>
              <a:gd name="T20" fmla="*/ 541333 w 2390775"/>
              <a:gd name="T21" fmla="*/ 1105965 h 2365376"/>
              <a:gd name="T22" fmla="*/ 1137260 w 2390775"/>
              <a:gd name="T23" fmla="*/ 1009231 h 2365376"/>
              <a:gd name="T24" fmla="*/ 1143562 w 2390775"/>
              <a:gd name="T25" fmla="*/ 1026145 h 2365376"/>
              <a:gd name="T26" fmla="*/ 1096615 w 2390775"/>
              <a:gd name="T27" fmla="*/ 1069549 h 2365376"/>
              <a:gd name="T28" fmla="*/ 1102602 w 2390775"/>
              <a:gd name="T29" fmla="*/ 1001572 h 2365376"/>
              <a:gd name="T30" fmla="*/ 972739 w 2390775"/>
              <a:gd name="T31" fmla="*/ 835988 h 2365376"/>
              <a:gd name="T32" fmla="*/ 989500 w 2390775"/>
              <a:gd name="T33" fmla="*/ 1138672 h 2365376"/>
              <a:gd name="T34" fmla="*/ 639427 w 2390775"/>
              <a:gd name="T35" fmla="*/ 1423644 h 2365376"/>
              <a:gd name="T36" fmla="*/ 599898 w 2390775"/>
              <a:gd name="T37" fmla="*/ 1003302 h 2365376"/>
              <a:gd name="T38" fmla="*/ 529694 w 2390775"/>
              <a:gd name="T39" fmla="*/ 1090596 h 2365376"/>
              <a:gd name="T40" fmla="*/ 602428 w 2390775"/>
              <a:gd name="T41" fmla="*/ 868249 h 2365376"/>
              <a:gd name="T42" fmla="*/ 861740 w 2390775"/>
              <a:gd name="T43" fmla="*/ 924231 h 2365376"/>
              <a:gd name="T44" fmla="*/ 755609 w 2390775"/>
              <a:gd name="T45" fmla="*/ 542052 h 2365376"/>
              <a:gd name="T46" fmla="*/ 929665 w 2390775"/>
              <a:gd name="T47" fmla="*/ 525915 h 2365376"/>
              <a:gd name="T48" fmla="*/ 909019 w 2390775"/>
              <a:gd name="T49" fmla="*/ 571798 h 2365376"/>
              <a:gd name="T50" fmla="*/ 936652 w 2390775"/>
              <a:gd name="T51" fmla="*/ 586353 h 2365376"/>
              <a:gd name="T52" fmla="*/ 928394 w 2390775"/>
              <a:gd name="T53" fmla="*/ 688879 h 2365376"/>
              <a:gd name="T54" fmla="*/ 840414 w 2390775"/>
              <a:gd name="T55" fmla="*/ 772101 h 2365376"/>
              <a:gd name="T56" fmla="*/ 742269 w 2390775"/>
              <a:gd name="T57" fmla="*/ 675588 h 2365376"/>
              <a:gd name="T58" fmla="*/ 738139 w 2390775"/>
              <a:gd name="T59" fmla="*/ 608504 h 2365376"/>
              <a:gd name="T60" fmla="*/ 761643 w 2390775"/>
              <a:gd name="T61" fmla="*/ 510093 h 2365376"/>
              <a:gd name="T62" fmla="*/ 617010 w 2390775"/>
              <a:gd name="T63" fmla="*/ 449064 h 2365376"/>
              <a:gd name="T64" fmla="*/ 350272 w 2390775"/>
              <a:gd name="T65" fmla="*/ 638327 h 2365376"/>
              <a:gd name="T66" fmla="*/ 215163 w 2390775"/>
              <a:gd name="T67" fmla="*/ 939947 h 2365376"/>
              <a:gd name="T68" fmla="*/ 256613 w 2390775"/>
              <a:gd name="T69" fmla="*/ 1277331 h 2365376"/>
              <a:gd name="T70" fmla="*/ 458486 w 2390775"/>
              <a:gd name="T71" fmla="*/ 1534008 h 2365376"/>
              <a:gd name="T72" fmla="*/ 767308 w 2390775"/>
              <a:gd name="T73" fmla="*/ 1655225 h 2365376"/>
              <a:gd name="T74" fmla="*/ 1101127 w 2390775"/>
              <a:gd name="T75" fmla="*/ 1596674 h 2365376"/>
              <a:gd name="T76" fmla="*/ 1347614 w 2390775"/>
              <a:gd name="T77" fmla="*/ 1383040 h 2365376"/>
              <a:gd name="T78" fmla="*/ 1453614 w 2390775"/>
              <a:gd name="T79" fmla="*/ 1066861 h 2365376"/>
              <a:gd name="T80" fmla="*/ 1378939 w 2390775"/>
              <a:gd name="T81" fmla="*/ 738024 h 2365376"/>
              <a:gd name="T82" fmla="*/ 1153652 w 2390775"/>
              <a:gd name="T83" fmla="*/ 501602 h 2365376"/>
              <a:gd name="T84" fmla="*/ 831224 w 2390775"/>
              <a:gd name="T85" fmla="*/ 411085 h 2365376"/>
              <a:gd name="T86" fmla="*/ 989432 w 2390775"/>
              <a:gd name="T87" fmla="*/ 315187 h 2365376"/>
              <a:gd name="T88" fmla="*/ 1471649 w 2390775"/>
              <a:gd name="T89" fmla="*/ 671876 h 2365376"/>
              <a:gd name="T90" fmla="*/ 1554866 w 2390775"/>
              <a:gd name="T91" fmla="*/ 1171938 h 2365376"/>
              <a:gd name="T92" fmla="*/ 1239716 w 2390775"/>
              <a:gd name="T93" fmla="*/ 1647313 h 2365376"/>
              <a:gd name="T94" fmla="*/ 646121 w 2390775"/>
              <a:gd name="T95" fmla="*/ 1748275 h 2365376"/>
              <a:gd name="T96" fmla="*/ 110112 w 2390775"/>
              <a:gd name="T97" fmla="*/ 1186813 h 2365376"/>
              <a:gd name="T98" fmla="*/ 251551 w 2390775"/>
              <a:gd name="T99" fmla="*/ 580725 h 2365376"/>
              <a:gd name="T100" fmla="*/ 1549044 w 2390775"/>
              <a:gd name="T101" fmla="*/ 160116 h 2365376"/>
              <a:gd name="T102" fmla="*/ 1461002 w 2390775"/>
              <a:gd name="T103" fmla="*/ 284475 h 2365376"/>
              <a:gd name="T104" fmla="*/ 1550307 w 2390775"/>
              <a:gd name="T105" fmla="*/ 426554 h 2365376"/>
              <a:gd name="T106" fmla="*/ 1719764 w 2390775"/>
              <a:gd name="T107" fmla="*/ 380038 h 2365376"/>
              <a:gd name="T108" fmla="*/ 1735543 w 2390775"/>
              <a:gd name="T109" fmla="*/ 232579 h 2365376"/>
              <a:gd name="T110" fmla="*/ 1705909 w 2390775"/>
              <a:gd name="T111" fmla="*/ 94508 h 2365376"/>
              <a:gd name="T112" fmla="*/ 1774050 w 2390775"/>
              <a:gd name="T113" fmla="*/ 148403 h 2365376"/>
              <a:gd name="T114" fmla="*/ 1781614 w 2390775"/>
              <a:gd name="T115" fmla="*/ 428769 h 2365376"/>
              <a:gd name="T116" fmla="*/ 1600166 w 2390775"/>
              <a:gd name="T117" fmla="*/ 516104 h 2365376"/>
              <a:gd name="T118" fmla="*/ 1452167 w 2390775"/>
              <a:gd name="T119" fmla="*/ 455349 h 2365376"/>
              <a:gd name="T120" fmla="*/ 1310478 w 2390775"/>
              <a:gd name="T121" fmla="*/ 259477 h 2365376"/>
              <a:gd name="T122" fmla="*/ 1562614 w 2390775"/>
              <a:gd name="T123" fmla="*/ 74046 h 236537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60000 65536"/>
              <a:gd name="T172" fmla="*/ 0 60000 65536"/>
              <a:gd name="T173" fmla="*/ 0 60000 65536"/>
              <a:gd name="T174" fmla="*/ 0 60000 65536"/>
              <a:gd name="T175" fmla="*/ 0 60000 65536"/>
              <a:gd name="T176" fmla="*/ 0 60000 65536"/>
              <a:gd name="T177" fmla="*/ 0 60000 65536"/>
              <a:gd name="T178" fmla="*/ 0 60000 65536"/>
              <a:gd name="T179" fmla="*/ 0 60000 65536"/>
              <a:gd name="T180" fmla="*/ 0 60000 65536"/>
              <a:gd name="T181" fmla="*/ 0 60000 65536"/>
              <a:gd name="T182" fmla="*/ 0 60000 65536"/>
              <a:gd name="T183" fmla="*/ 0 60000 65536"/>
              <a:gd name="T184" fmla="*/ 0 60000 65536"/>
              <a:gd name="T185" fmla="*/ 0 60000 65536"/>
            </a:gdLst>
            <a:ahLst/>
            <a:cxnLst>
              <a:cxn ang="T124">
                <a:pos x="T0" y="T1"/>
              </a:cxn>
              <a:cxn ang="T125">
                <a:pos x="T2" y="T3"/>
              </a:cxn>
              <a:cxn ang="T126">
                <a:pos x="T4" y="T5"/>
              </a:cxn>
              <a:cxn ang="T127">
                <a:pos x="T6" y="T7"/>
              </a:cxn>
              <a:cxn ang="T128">
                <a:pos x="T8" y="T9"/>
              </a:cxn>
              <a:cxn ang="T129">
                <a:pos x="T10" y="T11"/>
              </a:cxn>
              <a:cxn ang="T130">
                <a:pos x="T12" y="T13"/>
              </a:cxn>
              <a:cxn ang="T131">
                <a:pos x="T14" y="T15"/>
              </a:cxn>
              <a:cxn ang="T132">
                <a:pos x="T16" y="T17"/>
              </a:cxn>
              <a:cxn ang="T133">
                <a:pos x="T18" y="T19"/>
              </a:cxn>
              <a:cxn ang="T134">
                <a:pos x="T20" y="T21"/>
              </a:cxn>
              <a:cxn ang="T135">
                <a:pos x="T22" y="T23"/>
              </a:cxn>
              <a:cxn ang="T136">
                <a:pos x="T24" y="T25"/>
              </a:cxn>
              <a:cxn ang="T137">
                <a:pos x="T26" y="T27"/>
              </a:cxn>
              <a:cxn ang="T138">
                <a:pos x="T28" y="T29"/>
              </a:cxn>
              <a:cxn ang="T139">
                <a:pos x="T30" y="T31"/>
              </a:cxn>
              <a:cxn ang="T140">
                <a:pos x="T32" y="T33"/>
              </a:cxn>
              <a:cxn ang="T141">
                <a:pos x="T34" y="T35"/>
              </a:cxn>
              <a:cxn ang="T142">
                <a:pos x="T36" y="T37"/>
              </a:cxn>
              <a:cxn ang="T143">
                <a:pos x="T38" y="T39"/>
              </a:cxn>
              <a:cxn ang="T144">
                <a:pos x="T40" y="T41"/>
              </a:cxn>
              <a:cxn ang="T145">
                <a:pos x="T42" y="T43"/>
              </a:cxn>
              <a:cxn ang="T146">
                <a:pos x="T44" y="T45"/>
              </a:cxn>
              <a:cxn ang="T147">
                <a:pos x="T46" y="T47"/>
              </a:cxn>
              <a:cxn ang="T148">
                <a:pos x="T48" y="T49"/>
              </a:cxn>
              <a:cxn ang="T149">
                <a:pos x="T50" y="T51"/>
              </a:cxn>
              <a:cxn ang="T150">
                <a:pos x="T52" y="T53"/>
              </a:cxn>
              <a:cxn ang="T151">
                <a:pos x="T54" y="T55"/>
              </a:cxn>
              <a:cxn ang="T152">
                <a:pos x="T56" y="T57"/>
              </a:cxn>
              <a:cxn ang="T153">
                <a:pos x="T58" y="T59"/>
              </a:cxn>
              <a:cxn ang="T154">
                <a:pos x="T60" y="T61"/>
              </a:cxn>
              <a:cxn ang="T155">
                <a:pos x="T62" y="T63"/>
              </a:cxn>
              <a:cxn ang="T156">
                <a:pos x="T64" y="T65"/>
              </a:cxn>
              <a:cxn ang="T157">
                <a:pos x="T66" y="T67"/>
              </a:cxn>
              <a:cxn ang="T158">
                <a:pos x="T68" y="T69"/>
              </a:cxn>
              <a:cxn ang="T159">
                <a:pos x="T70" y="T71"/>
              </a:cxn>
              <a:cxn ang="T160">
                <a:pos x="T72" y="T73"/>
              </a:cxn>
              <a:cxn ang="T161">
                <a:pos x="T74" y="T75"/>
              </a:cxn>
              <a:cxn ang="T162">
                <a:pos x="T76" y="T77"/>
              </a:cxn>
              <a:cxn ang="T163">
                <a:pos x="T78" y="T79"/>
              </a:cxn>
              <a:cxn ang="T164">
                <a:pos x="T80" y="T81"/>
              </a:cxn>
              <a:cxn ang="T165">
                <a:pos x="T82" y="T83"/>
              </a:cxn>
              <a:cxn ang="T166">
                <a:pos x="T84" y="T85"/>
              </a:cxn>
              <a:cxn ang="T167">
                <a:pos x="T86" y="T87"/>
              </a:cxn>
              <a:cxn ang="T168">
                <a:pos x="T88" y="T89"/>
              </a:cxn>
              <a:cxn ang="T169">
                <a:pos x="T90" y="T91"/>
              </a:cxn>
              <a:cxn ang="T170">
                <a:pos x="T92" y="T93"/>
              </a:cxn>
              <a:cxn ang="T171">
                <a:pos x="T94" y="T95"/>
              </a:cxn>
              <a:cxn ang="T172">
                <a:pos x="T96" y="T97"/>
              </a:cxn>
              <a:cxn ang="T173">
                <a:pos x="T98" y="T99"/>
              </a:cxn>
              <a:cxn ang="T174">
                <a:pos x="T100" y="T101"/>
              </a:cxn>
              <a:cxn ang="T175">
                <a:pos x="T102" y="T103"/>
              </a:cxn>
              <a:cxn ang="T176">
                <a:pos x="T104" y="T105"/>
              </a:cxn>
              <a:cxn ang="T177">
                <a:pos x="T106" y="T107"/>
              </a:cxn>
              <a:cxn ang="T178">
                <a:pos x="T108" y="T109"/>
              </a:cxn>
              <a:cxn ang="T179">
                <a:pos x="T110" y="T111"/>
              </a:cxn>
              <a:cxn ang="T180">
                <a:pos x="T112" y="T113"/>
              </a:cxn>
              <a:cxn ang="T181">
                <a:pos x="T114" y="T115"/>
              </a:cxn>
              <a:cxn ang="T182">
                <a:pos x="T116" y="T117"/>
              </a:cxn>
              <a:cxn ang="T183">
                <a:pos x="T118" y="T119"/>
              </a:cxn>
              <a:cxn ang="T184">
                <a:pos x="T120" y="T121"/>
              </a:cxn>
              <a:cxn ang="T185">
                <a:pos x="T122" y="T123"/>
              </a:cxn>
            </a:cxnLst>
            <a:rect l="0" t="0" r="r" b="b"/>
            <a:pathLst>
              <a:path w="2390775" h="2365376">
                <a:moveTo>
                  <a:pt x="761351" y="1739900"/>
                </a:moveTo>
                <a:lnTo>
                  <a:pt x="791690" y="1805294"/>
                </a:lnTo>
                <a:lnTo>
                  <a:pt x="794883" y="1808051"/>
                </a:lnTo>
                <a:lnTo>
                  <a:pt x="797278" y="1811991"/>
                </a:lnTo>
                <a:lnTo>
                  <a:pt x="800871" y="1817112"/>
                </a:lnTo>
                <a:lnTo>
                  <a:pt x="803266" y="1822233"/>
                </a:lnTo>
                <a:lnTo>
                  <a:pt x="804065" y="1825384"/>
                </a:lnTo>
                <a:lnTo>
                  <a:pt x="804863" y="1828536"/>
                </a:lnTo>
                <a:lnTo>
                  <a:pt x="804863" y="1831687"/>
                </a:lnTo>
                <a:lnTo>
                  <a:pt x="804863" y="1834839"/>
                </a:lnTo>
                <a:lnTo>
                  <a:pt x="804065" y="1837990"/>
                </a:lnTo>
                <a:lnTo>
                  <a:pt x="802867" y="1841142"/>
                </a:lnTo>
                <a:lnTo>
                  <a:pt x="801670" y="1842718"/>
                </a:lnTo>
                <a:lnTo>
                  <a:pt x="799674" y="1844687"/>
                </a:lnTo>
                <a:lnTo>
                  <a:pt x="797278" y="1845475"/>
                </a:lnTo>
                <a:lnTo>
                  <a:pt x="794484" y="1845869"/>
                </a:lnTo>
                <a:lnTo>
                  <a:pt x="790891" y="1846263"/>
                </a:lnTo>
                <a:lnTo>
                  <a:pt x="787698" y="1845869"/>
                </a:lnTo>
                <a:lnTo>
                  <a:pt x="784105" y="1845475"/>
                </a:lnTo>
                <a:lnTo>
                  <a:pt x="780512" y="1844293"/>
                </a:lnTo>
                <a:lnTo>
                  <a:pt x="776520" y="1842718"/>
                </a:lnTo>
                <a:lnTo>
                  <a:pt x="772927" y="1841142"/>
                </a:lnTo>
                <a:lnTo>
                  <a:pt x="768935" y="1839172"/>
                </a:lnTo>
                <a:lnTo>
                  <a:pt x="765343" y="1836809"/>
                </a:lnTo>
                <a:lnTo>
                  <a:pt x="761750" y="1834051"/>
                </a:lnTo>
                <a:lnTo>
                  <a:pt x="758955" y="1831294"/>
                </a:lnTo>
                <a:lnTo>
                  <a:pt x="756161" y="1827748"/>
                </a:lnTo>
                <a:lnTo>
                  <a:pt x="754165" y="1824597"/>
                </a:lnTo>
                <a:lnTo>
                  <a:pt x="748975" y="1815536"/>
                </a:lnTo>
                <a:lnTo>
                  <a:pt x="745782" y="1808839"/>
                </a:lnTo>
                <a:lnTo>
                  <a:pt x="743387" y="1803718"/>
                </a:lnTo>
                <a:lnTo>
                  <a:pt x="742588" y="1799385"/>
                </a:lnTo>
                <a:lnTo>
                  <a:pt x="742588" y="1795051"/>
                </a:lnTo>
                <a:lnTo>
                  <a:pt x="743387" y="1790718"/>
                </a:lnTo>
                <a:lnTo>
                  <a:pt x="746181" y="1778112"/>
                </a:lnTo>
                <a:lnTo>
                  <a:pt x="746979" y="1774173"/>
                </a:lnTo>
                <a:lnTo>
                  <a:pt x="746979" y="1772203"/>
                </a:lnTo>
                <a:lnTo>
                  <a:pt x="746181" y="1771021"/>
                </a:lnTo>
                <a:lnTo>
                  <a:pt x="745383" y="1770627"/>
                </a:lnTo>
                <a:lnTo>
                  <a:pt x="742987" y="1770627"/>
                </a:lnTo>
                <a:lnTo>
                  <a:pt x="742189" y="1770233"/>
                </a:lnTo>
                <a:lnTo>
                  <a:pt x="741790" y="1769839"/>
                </a:lnTo>
                <a:lnTo>
                  <a:pt x="738596" y="1761961"/>
                </a:lnTo>
                <a:lnTo>
                  <a:pt x="736999" y="1758021"/>
                </a:lnTo>
                <a:lnTo>
                  <a:pt x="736600" y="1756052"/>
                </a:lnTo>
                <a:lnTo>
                  <a:pt x="736600" y="1754476"/>
                </a:lnTo>
                <a:lnTo>
                  <a:pt x="742189" y="1750536"/>
                </a:lnTo>
                <a:lnTo>
                  <a:pt x="747379" y="1747385"/>
                </a:lnTo>
                <a:lnTo>
                  <a:pt x="750971" y="1745021"/>
                </a:lnTo>
                <a:lnTo>
                  <a:pt x="754165" y="1743839"/>
                </a:lnTo>
                <a:lnTo>
                  <a:pt x="758556" y="1741870"/>
                </a:lnTo>
                <a:lnTo>
                  <a:pt x="759754" y="1741870"/>
                </a:lnTo>
                <a:lnTo>
                  <a:pt x="761351" y="1739900"/>
                </a:lnTo>
                <a:close/>
                <a:moveTo>
                  <a:pt x="1554438" y="1730375"/>
                </a:moveTo>
                <a:lnTo>
                  <a:pt x="1565575" y="1730375"/>
                </a:lnTo>
                <a:lnTo>
                  <a:pt x="1575916" y="1730375"/>
                </a:lnTo>
                <a:lnTo>
                  <a:pt x="1586258" y="1731163"/>
                </a:lnTo>
                <a:lnTo>
                  <a:pt x="1591031" y="1731951"/>
                </a:lnTo>
                <a:lnTo>
                  <a:pt x="1595008" y="1733133"/>
                </a:lnTo>
                <a:lnTo>
                  <a:pt x="1598986" y="1734314"/>
                </a:lnTo>
                <a:lnTo>
                  <a:pt x="1602168" y="1735890"/>
                </a:lnTo>
                <a:lnTo>
                  <a:pt x="1605350" y="1737860"/>
                </a:lnTo>
                <a:lnTo>
                  <a:pt x="1607339" y="1739830"/>
                </a:lnTo>
                <a:lnTo>
                  <a:pt x="1608929" y="1741799"/>
                </a:lnTo>
                <a:lnTo>
                  <a:pt x="1609725" y="1744951"/>
                </a:lnTo>
                <a:lnTo>
                  <a:pt x="1609725" y="1747708"/>
                </a:lnTo>
                <a:lnTo>
                  <a:pt x="1608929" y="1751648"/>
                </a:lnTo>
                <a:lnTo>
                  <a:pt x="1607339" y="1755193"/>
                </a:lnTo>
                <a:lnTo>
                  <a:pt x="1604554" y="1759920"/>
                </a:lnTo>
                <a:lnTo>
                  <a:pt x="1600577" y="1764648"/>
                </a:lnTo>
                <a:lnTo>
                  <a:pt x="1595804" y="1769769"/>
                </a:lnTo>
                <a:lnTo>
                  <a:pt x="1589042" y="1776072"/>
                </a:lnTo>
                <a:lnTo>
                  <a:pt x="1582678" y="1781193"/>
                </a:lnTo>
                <a:lnTo>
                  <a:pt x="1576314" y="1786314"/>
                </a:lnTo>
                <a:lnTo>
                  <a:pt x="1570348" y="1790647"/>
                </a:lnTo>
                <a:lnTo>
                  <a:pt x="1563586" y="1794193"/>
                </a:lnTo>
                <a:lnTo>
                  <a:pt x="1557222" y="1797738"/>
                </a:lnTo>
                <a:lnTo>
                  <a:pt x="1550461" y="1800496"/>
                </a:lnTo>
                <a:lnTo>
                  <a:pt x="1544097" y="1802466"/>
                </a:lnTo>
                <a:lnTo>
                  <a:pt x="1537733" y="1804829"/>
                </a:lnTo>
                <a:lnTo>
                  <a:pt x="1530971" y="1806799"/>
                </a:lnTo>
                <a:lnTo>
                  <a:pt x="1524607" y="1807981"/>
                </a:lnTo>
                <a:lnTo>
                  <a:pt x="1518243" y="1809163"/>
                </a:lnTo>
                <a:lnTo>
                  <a:pt x="1505117" y="1811132"/>
                </a:lnTo>
                <a:lnTo>
                  <a:pt x="1491992" y="1812314"/>
                </a:lnTo>
                <a:lnTo>
                  <a:pt x="1486026" y="1813102"/>
                </a:lnTo>
                <a:lnTo>
                  <a:pt x="1483241" y="1813890"/>
                </a:lnTo>
                <a:lnTo>
                  <a:pt x="1482048" y="1814678"/>
                </a:lnTo>
                <a:lnTo>
                  <a:pt x="1481253" y="1815072"/>
                </a:lnTo>
                <a:lnTo>
                  <a:pt x="1480855" y="1815859"/>
                </a:lnTo>
                <a:lnTo>
                  <a:pt x="1480855" y="1817041"/>
                </a:lnTo>
                <a:lnTo>
                  <a:pt x="1481253" y="1818617"/>
                </a:lnTo>
                <a:lnTo>
                  <a:pt x="1482048" y="1819799"/>
                </a:lnTo>
                <a:lnTo>
                  <a:pt x="1482048" y="1821375"/>
                </a:lnTo>
                <a:lnTo>
                  <a:pt x="1482048" y="1821769"/>
                </a:lnTo>
                <a:lnTo>
                  <a:pt x="1480855" y="1822556"/>
                </a:lnTo>
                <a:lnTo>
                  <a:pt x="1471309" y="1830829"/>
                </a:lnTo>
                <a:lnTo>
                  <a:pt x="1465343" y="1834375"/>
                </a:lnTo>
                <a:lnTo>
                  <a:pt x="1463354" y="1835556"/>
                </a:lnTo>
                <a:lnTo>
                  <a:pt x="1461365" y="1836738"/>
                </a:lnTo>
                <a:lnTo>
                  <a:pt x="1452615" y="1830041"/>
                </a:lnTo>
                <a:lnTo>
                  <a:pt x="1445853" y="1824132"/>
                </a:lnTo>
                <a:lnTo>
                  <a:pt x="1440285" y="1819405"/>
                </a:lnTo>
                <a:lnTo>
                  <a:pt x="1437103" y="1815072"/>
                </a:lnTo>
                <a:lnTo>
                  <a:pt x="1434716" y="1812314"/>
                </a:lnTo>
                <a:lnTo>
                  <a:pt x="1433125" y="1810344"/>
                </a:lnTo>
                <a:lnTo>
                  <a:pt x="1432330" y="1808375"/>
                </a:lnTo>
                <a:lnTo>
                  <a:pt x="1428750" y="1806799"/>
                </a:lnTo>
                <a:lnTo>
                  <a:pt x="1512675" y="1734314"/>
                </a:lnTo>
                <a:lnTo>
                  <a:pt x="1518641" y="1733527"/>
                </a:lnTo>
                <a:lnTo>
                  <a:pt x="1533755" y="1731951"/>
                </a:lnTo>
                <a:lnTo>
                  <a:pt x="1543699" y="1731163"/>
                </a:lnTo>
                <a:lnTo>
                  <a:pt x="1554438" y="1730375"/>
                </a:lnTo>
                <a:close/>
                <a:moveTo>
                  <a:pt x="588962" y="1535113"/>
                </a:moveTo>
                <a:lnTo>
                  <a:pt x="694496" y="1535113"/>
                </a:lnTo>
                <a:lnTo>
                  <a:pt x="694496" y="1557872"/>
                </a:lnTo>
                <a:lnTo>
                  <a:pt x="694894" y="1558271"/>
                </a:lnTo>
                <a:lnTo>
                  <a:pt x="696885" y="1560268"/>
                </a:lnTo>
                <a:lnTo>
                  <a:pt x="698478" y="1560667"/>
                </a:lnTo>
                <a:lnTo>
                  <a:pt x="700469" y="1561466"/>
                </a:lnTo>
                <a:lnTo>
                  <a:pt x="704053" y="1561865"/>
                </a:lnTo>
                <a:lnTo>
                  <a:pt x="707239" y="1561865"/>
                </a:lnTo>
                <a:lnTo>
                  <a:pt x="711222" y="1561865"/>
                </a:lnTo>
                <a:lnTo>
                  <a:pt x="714407" y="1561466"/>
                </a:lnTo>
                <a:lnTo>
                  <a:pt x="716797" y="1560667"/>
                </a:lnTo>
                <a:lnTo>
                  <a:pt x="718390" y="1560268"/>
                </a:lnTo>
                <a:lnTo>
                  <a:pt x="720381" y="1558271"/>
                </a:lnTo>
                <a:lnTo>
                  <a:pt x="720779" y="1557872"/>
                </a:lnTo>
                <a:lnTo>
                  <a:pt x="720779" y="1535113"/>
                </a:lnTo>
                <a:lnTo>
                  <a:pt x="820737" y="1535113"/>
                </a:lnTo>
                <a:lnTo>
                  <a:pt x="820737" y="1644117"/>
                </a:lnTo>
                <a:lnTo>
                  <a:pt x="820339" y="1648908"/>
                </a:lnTo>
                <a:lnTo>
                  <a:pt x="819144" y="1652901"/>
                </a:lnTo>
                <a:lnTo>
                  <a:pt x="816755" y="1656894"/>
                </a:lnTo>
                <a:lnTo>
                  <a:pt x="814365" y="1660088"/>
                </a:lnTo>
                <a:lnTo>
                  <a:pt x="810781" y="1663283"/>
                </a:lnTo>
                <a:lnTo>
                  <a:pt x="806799" y="1665279"/>
                </a:lnTo>
                <a:lnTo>
                  <a:pt x="802418" y="1666477"/>
                </a:lnTo>
                <a:lnTo>
                  <a:pt x="797639" y="1666876"/>
                </a:lnTo>
                <a:lnTo>
                  <a:pt x="612060" y="1666876"/>
                </a:lnTo>
                <a:lnTo>
                  <a:pt x="607281" y="1666477"/>
                </a:lnTo>
                <a:lnTo>
                  <a:pt x="602901" y="1665279"/>
                </a:lnTo>
                <a:lnTo>
                  <a:pt x="598918" y="1663283"/>
                </a:lnTo>
                <a:lnTo>
                  <a:pt x="595732" y="1660088"/>
                </a:lnTo>
                <a:lnTo>
                  <a:pt x="592546" y="1656894"/>
                </a:lnTo>
                <a:lnTo>
                  <a:pt x="590555" y="1652901"/>
                </a:lnTo>
                <a:lnTo>
                  <a:pt x="589360" y="1648908"/>
                </a:lnTo>
                <a:lnTo>
                  <a:pt x="588962" y="1644117"/>
                </a:lnTo>
                <a:lnTo>
                  <a:pt x="588962" y="1535113"/>
                </a:lnTo>
                <a:close/>
                <a:moveTo>
                  <a:pt x="612060" y="1476375"/>
                </a:moveTo>
                <a:lnTo>
                  <a:pt x="797639" y="1476375"/>
                </a:lnTo>
                <a:lnTo>
                  <a:pt x="802418" y="1476769"/>
                </a:lnTo>
                <a:lnTo>
                  <a:pt x="806799" y="1477950"/>
                </a:lnTo>
                <a:lnTo>
                  <a:pt x="810781" y="1480312"/>
                </a:lnTo>
                <a:lnTo>
                  <a:pt x="814365" y="1483068"/>
                </a:lnTo>
                <a:lnTo>
                  <a:pt x="816755" y="1486611"/>
                </a:lnTo>
                <a:lnTo>
                  <a:pt x="819144" y="1490155"/>
                </a:lnTo>
                <a:lnTo>
                  <a:pt x="820339" y="1494485"/>
                </a:lnTo>
                <a:lnTo>
                  <a:pt x="820737" y="1498816"/>
                </a:lnTo>
                <a:lnTo>
                  <a:pt x="820737" y="1525588"/>
                </a:lnTo>
                <a:lnTo>
                  <a:pt x="588962" y="1525588"/>
                </a:lnTo>
                <a:lnTo>
                  <a:pt x="588962" y="1498816"/>
                </a:lnTo>
                <a:lnTo>
                  <a:pt x="589360" y="1494485"/>
                </a:lnTo>
                <a:lnTo>
                  <a:pt x="590555" y="1490155"/>
                </a:lnTo>
                <a:lnTo>
                  <a:pt x="592546" y="1486611"/>
                </a:lnTo>
                <a:lnTo>
                  <a:pt x="595732" y="1483068"/>
                </a:lnTo>
                <a:lnTo>
                  <a:pt x="598918" y="1480312"/>
                </a:lnTo>
                <a:lnTo>
                  <a:pt x="602901" y="1477950"/>
                </a:lnTo>
                <a:lnTo>
                  <a:pt x="607281" y="1476769"/>
                </a:lnTo>
                <a:lnTo>
                  <a:pt x="612060" y="1476375"/>
                </a:lnTo>
                <a:close/>
                <a:moveTo>
                  <a:pt x="725449" y="1381125"/>
                </a:moveTo>
                <a:lnTo>
                  <a:pt x="730525" y="1381524"/>
                </a:lnTo>
                <a:lnTo>
                  <a:pt x="732087" y="1381524"/>
                </a:lnTo>
                <a:lnTo>
                  <a:pt x="734430" y="1382322"/>
                </a:lnTo>
                <a:lnTo>
                  <a:pt x="737554" y="1384317"/>
                </a:lnTo>
                <a:lnTo>
                  <a:pt x="740287" y="1386312"/>
                </a:lnTo>
                <a:lnTo>
                  <a:pt x="743411" y="1389505"/>
                </a:lnTo>
                <a:lnTo>
                  <a:pt x="746535" y="1393096"/>
                </a:lnTo>
                <a:lnTo>
                  <a:pt x="749659" y="1397486"/>
                </a:lnTo>
                <a:lnTo>
                  <a:pt x="755906" y="1407063"/>
                </a:lnTo>
                <a:lnTo>
                  <a:pt x="761373" y="1417837"/>
                </a:lnTo>
                <a:lnTo>
                  <a:pt x="766059" y="1427813"/>
                </a:lnTo>
                <a:lnTo>
                  <a:pt x="769182" y="1437390"/>
                </a:lnTo>
                <a:lnTo>
                  <a:pt x="770744" y="1441780"/>
                </a:lnTo>
                <a:lnTo>
                  <a:pt x="771525" y="1445770"/>
                </a:lnTo>
                <a:lnTo>
                  <a:pt x="771525" y="1448164"/>
                </a:lnTo>
                <a:lnTo>
                  <a:pt x="771525" y="1450159"/>
                </a:lnTo>
                <a:lnTo>
                  <a:pt x="770744" y="1451357"/>
                </a:lnTo>
                <a:lnTo>
                  <a:pt x="769182" y="1452155"/>
                </a:lnTo>
                <a:lnTo>
                  <a:pt x="768011" y="1452155"/>
                </a:lnTo>
                <a:lnTo>
                  <a:pt x="766449" y="1450958"/>
                </a:lnTo>
                <a:lnTo>
                  <a:pt x="764887" y="1449760"/>
                </a:lnTo>
                <a:lnTo>
                  <a:pt x="762544" y="1448563"/>
                </a:lnTo>
                <a:lnTo>
                  <a:pt x="759030" y="1444174"/>
                </a:lnTo>
                <a:lnTo>
                  <a:pt x="755516" y="1439784"/>
                </a:lnTo>
                <a:lnTo>
                  <a:pt x="753173" y="1434996"/>
                </a:lnTo>
                <a:lnTo>
                  <a:pt x="752392" y="1433400"/>
                </a:lnTo>
                <a:lnTo>
                  <a:pt x="752392" y="1431404"/>
                </a:lnTo>
                <a:lnTo>
                  <a:pt x="752001" y="1428611"/>
                </a:lnTo>
                <a:lnTo>
                  <a:pt x="750830" y="1426616"/>
                </a:lnTo>
                <a:lnTo>
                  <a:pt x="748878" y="1425419"/>
                </a:lnTo>
                <a:lnTo>
                  <a:pt x="746925" y="1425020"/>
                </a:lnTo>
                <a:lnTo>
                  <a:pt x="746144" y="1425419"/>
                </a:lnTo>
                <a:lnTo>
                  <a:pt x="745363" y="1425818"/>
                </a:lnTo>
                <a:lnTo>
                  <a:pt x="744582" y="1426616"/>
                </a:lnTo>
                <a:lnTo>
                  <a:pt x="743411" y="1427414"/>
                </a:lnTo>
                <a:lnTo>
                  <a:pt x="742630" y="1428611"/>
                </a:lnTo>
                <a:lnTo>
                  <a:pt x="742240" y="1430207"/>
                </a:lnTo>
                <a:lnTo>
                  <a:pt x="741849" y="1432602"/>
                </a:lnTo>
                <a:lnTo>
                  <a:pt x="741849" y="1434597"/>
                </a:lnTo>
                <a:lnTo>
                  <a:pt x="741459" y="1439385"/>
                </a:lnTo>
                <a:lnTo>
                  <a:pt x="740678" y="1443376"/>
                </a:lnTo>
                <a:lnTo>
                  <a:pt x="739897" y="1445371"/>
                </a:lnTo>
                <a:lnTo>
                  <a:pt x="739116" y="1446967"/>
                </a:lnTo>
                <a:lnTo>
                  <a:pt x="737944" y="1448164"/>
                </a:lnTo>
                <a:lnTo>
                  <a:pt x="735992" y="1449361"/>
                </a:lnTo>
                <a:lnTo>
                  <a:pt x="734430" y="1450558"/>
                </a:lnTo>
                <a:lnTo>
                  <a:pt x="732868" y="1452155"/>
                </a:lnTo>
                <a:lnTo>
                  <a:pt x="730525" y="1452953"/>
                </a:lnTo>
                <a:lnTo>
                  <a:pt x="727792" y="1453352"/>
                </a:lnTo>
                <a:lnTo>
                  <a:pt x="721935" y="1454150"/>
                </a:lnTo>
                <a:lnTo>
                  <a:pt x="715297" y="1454150"/>
                </a:lnTo>
                <a:lnTo>
                  <a:pt x="712173" y="1453751"/>
                </a:lnTo>
                <a:lnTo>
                  <a:pt x="709049" y="1452953"/>
                </a:lnTo>
                <a:lnTo>
                  <a:pt x="706706" y="1452155"/>
                </a:lnTo>
                <a:lnTo>
                  <a:pt x="703973" y="1450558"/>
                </a:lnTo>
                <a:lnTo>
                  <a:pt x="701240" y="1448962"/>
                </a:lnTo>
                <a:lnTo>
                  <a:pt x="699287" y="1447366"/>
                </a:lnTo>
                <a:lnTo>
                  <a:pt x="694992" y="1442977"/>
                </a:lnTo>
                <a:lnTo>
                  <a:pt x="691478" y="1438188"/>
                </a:lnTo>
                <a:lnTo>
                  <a:pt x="687963" y="1432602"/>
                </a:lnTo>
                <a:lnTo>
                  <a:pt x="685230" y="1427015"/>
                </a:lnTo>
                <a:lnTo>
                  <a:pt x="682497" y="1421029"/>
                </a:lnTo>
                <a:lnTo>
                  <a:pt x="680544" y="1415044"/>
                </a:lnTo>
                <a:lnTo>
                  <a:pt x="678982" y="1409058"/>
                </a:lnTo>
                <a:lnTo>
                  <a:pt x="676249" y="1399082"/>
                </a:lnTo>
                <a:lnTo>
                  <a:pt x="675078" y="1392298"/>
                </a:lnTo>
                <a:lnTo>
                  <a:pt x="674687" y="1389106"/>
                </a:lnTo>
                <a:lnTo>
                  <a:pt x="674687" y="1388707"/>
                </a:lnTo>
                <a:lnTo>
                  <a:pt x="675078" y="1388308"/>
                </a:lnTo>
                <a:lnTo>
                  <a:pt x="676249" y="1387909"/>
                </a:lnTo>
                <a:lnTo>
                  <a:pt x="679373" y="1387111"/>
                </a:lnTo>
                <a:lnTo>
                  <a:pt x="683278" y="1385913"/>
                </a:lnTo>
                <a:lnTo>
                  <a:pt x="689525" y="1384716"/>
                </a:lnTo>
                <a:lnTo>
                  <a:pt x="698897" y="1383120"/>
                </a:lnTo>
                <a:lnTo>
                  <a:pt x="715297" y="1381524"/>
                </a:lnTo>
                <a:lnTo>
                  <a:pt x="725449" y="1381125"/>
                </a:lnTo>
                <a:close/>
                <a:moveTo>
                  <a:pt x="1433588" y="1247775"/>
                </a:moveTo>
                <a:lnTo>
                  <a:pt x="1439124" y="1247775"/>
                </a:lnTo>
                <a:lnTo>
                  <a:pt x="1444264" y="1248175"/>
                </a:lnTo>
                <a:lnTo>
                  <a:pt x="1448614" y="1248976"/>
                </a:lnTo>
                <a:lnTo>
                  <a:pt x="1451382" y="1249776"/>
                </a:lnTo>
                <a:lnTo>
                  <a:pt x="1453359" y="1250977"/>
                </a:lnTo>
                <a:lnTo>
                  <a:pt x="1454150" y="1252178"/>
                </a:lnTo>
                <a:lnTo>
                  <a:pt x="1454150" y="1253779"/>
                </a:lnTo>
                <a:lnTo>
                  <a:pt x="1453359" y="1255380"/>
                </a:lnTo>
                <a:lnTo>
                  <a:pt x="1452173" y="1256981"/>
                </a:lnTo>
                <a:lnTo>
                  <a:pt x="1450196" y="1258582"/>
                </a:lnTo>
                <a:lnTo>
                  <a:pt x="1447428" y="1260183"/>
                </a:lnTo>
                <a:lnTo>
                  <a:pt x="1441892" y="1262985"/>
                </a:lnTo>
                <a:lnTo>
                  <a:pt x="1435565" y="1264986"/>
                </a:lnTo>
                <a:lnTo>
                  <a:pt x="1432402" y="1265387"/>
                </a:lnTo>
                <a:lnTo>
                  <a:pt x="1429634" y="1265787"/>
                </a:lnTo>
                <a:lnTo>
                  <a:pt x="1427261" y="1265787"/>
                </a:lnTo>
                <a:lnTo>
                  <a:pt x="1425284" y="1265387"/>
                </a:lnTo>
                <a:lnTo>
                  <a:pt x="1423703" y="1264986"/>
                </a:lnTo>
                <a:lnTo>
                  <a:pt x="1422516" y="1264586"/>
                </a:lnTo>
                <a:lnTo>
                  <a:pt x="1420539" y="1264586"/>
                </a:lnTo>
                <a:lnTo>
                  <a:pt x="1419353" y="1264986"/>
                </a:lnTo>
                <a:lnTo>
                  <a:pt x="1418562" y="1265787"/>
                </a:lnTo>
                <a:lnTo>
                  <a:pt x="1417376" y="1266588"/>
                </a:lnTo>
                <a:lnTo>
                  <a:pt x="1416980" y="1267388"/>
                </a:lnTo>
                <a:lnTo>
                  <a:pt x="1416585" y="1268589"/>
                </a:lnTo>
                <a:lnTo>
                  <a:pt x="1416190" y="1269790"/>
                </a:lnTo>
                <a:lnTo>
                  <a:pt x="1416585" y="1270990"/>
                </a:lnTo>
                <a:lnTo>
                  <a:pt x="1416585" y="1272191"/>
                </a:lnTo>
                <a:lnTo>
                  <a:pt x="1417376" y="1273392"/>
                </a:lnTo>
                <a:lnTo>
                  <a:pt x="1418562" y="1274993"/>
                </a:lnTo>
                <a:lnTo>
                  <a:pt x="1419748" y="1276194"/>
                </a:lnTo>
                <a:lnTo>
                  <a:pt x="1422121" y="1277395"/>
                </a:lnTo>
                <a:lnTo>
                  <a:pt x="1424098" y="1278596"/>
                </a:lnTo>
                <a:lnTo>
                  <a:pt x="1428843" y="1280597"/>
                </a:lnTo>
                <a:lnTo>
                  <a:pt x="1430820" y="1282198"/>
                </a:lnTo>
                <a:lnTo>
                  <a:pt x="1432402" y="1283799"/>
                </a:lnTo>
                <a:lnTo>
                  <a:pt x="1433588" y="1285000"/>
                </a:lnTo>
                <a:lnTo>
                  <a:pt x="1435170" y="1287001"/>
                </a:lnTo>
                <a:lnTo>
                  <a:pt x="1436356" y="1289003"/>
                </a:lnTo>
                <a:lnTo>
                  <a:pt x="1436751" y="1291404"/>
                </a:lnTo>
                <a:lnTo>
                  <a:pt x="1437542" y="1293406"/>
                </a:lnTo>
                <a:lnTo>
                  <a:pt x="1437542" y="1296608"/>
                </a:lnTo>
                <a:lnTo>
                  <a:pt x="1437542" y="1299009"/>
                </a:lnTo>
                <a:lnTo>
                  <a:pt x="1437147" y="1302612"/>
                </a:lnTo>
                <a:lnTo>
                  <a:pt x="1436356" y="1305414"/>
                </a:lnTo>
                <a:lnTo>
                  <a:pt x="1435170" y="1309416"/>
                </a:lnTo>
                <a:lnTo>
                  <a:pt x="1431611" y="1317422"/>
                </a:lnTo>
                <a:lnTo>
                  <a:pt x="1430029" y="1320624"/>
                </a:lnTo>
                <a:lnTo>
                  <a:pt x="1428052" y="1323826"/>
                </a:lnTo>
                <a:lnTo>
                  <a:pt x="1425680" y="1326628"/>
                </a:lnTo>
                <a:lnTo>
                  <a:pt x="1423307" y="1328629"/>
                </a:lnTo>
                <a:lnTo>
                  <a:pt x="1420539" y="1331431"/>
                </a:lnTo>
                <a:lnTo>
                  <a:pt x="1417771" y="1333032"/>
                </a:lnTo>
                <a:lnTo>
                  <a:pt x="1414608" y="1334633"/>
                </a:lnTo>
                <a:lnTo>
                  <a:pt x="1411445" y="1336635"/>
                </a:lnTo>
                <a:lnTo>
                  <a:pt x="1404722" y="1338636"/>
                </a:lnTo>
                <a:lnTo>
                  <a:pt x="1397605" y="1340237"/>
                </a:lnTo>
                <a:lnTo>
                  <a:pt x="1390487" y="1341038"/>
                </a:lnTo>
                <a:lnTo>
                  <a:pt x="1383370" y="1341438"/>
                </a:lnTo>
                <a:lnTo>
                  <a:pt x="1376252" y="1341438"/>
                </a:lnTo>
                <a:lnTo>
                  <a:pt x="1369530" y="1341038"/>
                </a:lnTo>
                <a:lnTo>
                  <a:pt x="1358063" y="1339437"/>
                </a:lnTo>
                <a:lnTo>
                  <a:pt x="1350154" y="1338236"/>
                </a:lnTo>
                <a:lnTo>
                  <a:pt x="1347386" y="1337435"/>
                </a:lnTo>
                <a:lnTo>
                  <a:pt x="1347386" y="1337835"/>
                </a:lnTo>
                <a:lnTo>
                  <a:pt x="1346991" y="1337435"/>
                </a:lnTo>
                <a:lnTo>
                  <a:pt x="1346200" y="1337035"/>
                </a:lnTo>
                <a:lnTo>
                  <a:pt x="1346200" y="1334633"/>
                </a:lnTo>
                <a:lnTo>
                  <a:pt x="1346991" y="1331831"/>
                </a:lnTo>
                <a:lnTo>
                  <a:pt x="1347782" y="1326228"/>
                </a:lnTo>
                <a:lnTo>
                  <a:pt x="1349363" y="1318623"/>
                </a:lnTo>
                <a:lnTo>
                  <a:pt x="1351736" y="1307415"/>
                </a:lnTo>
                <a:lnTo>
                  <a:pt x="1355295" y="1296608"/>
                </a:lnTo>
                <a:lnTo>
                  <a:pt x="1357667" y="1287402"/>
                </a:lnTo>
                <a:lnTo>
                  <a:pt x="1361621" y="1275794"/>
                </a:lnTo>
                <a:lnTo>
                  <a:pt x="1363994" y="1270190"/>
                </a:lnTo>
                <a:lnTo>
                  <a:pt x="1364785" y="1268589"/>
                </a:lnTo>
                <a:lnTo>
                  <a:pt x="1366762" y="1265787"/>
                </a:lnTo>
                <a:lnTo>
                  <a:pt x="1369925" y="1262985"/>
                </a:lnTo>
                <a:lnTo>
                  <a:pt x="1373484" y="1260183"/>
                </a:lnTo>
                <a:lnTo>
                  <a:pt x="1378229" y="1258182"/>
                </a:lnTo>
                <a:lnTo>
                  <a:pt x="1383765" y="1256181"/>
                </a:lnTo>
                <a:lnTo>
                  <a:pt x="1389301" y="1253779"/>
                </a:lnTo>
                <a:lnTo>
                  <a:pt x="1395628" y="1252578"/>
                </a:lnTo>
                <a:lnTo>
                  <a:pt x="1401954" y="1250977"/>
                </a:lnTo>
                <a:lnTo>
                  <a:pt x="1415399" y="1248976"/>
                </a:lnTo>
                <a:lnTo>
                  <a:pt x="1428052" y="1248175"/>
                </a:lnTo>
                <a:lnTo>
                  <a:pt x="1433588" y="1247775"/>
                </a:lnTo>
                <a:close/>
                <a:moveTo>
                  <a:pt x="1155700" y="965200"/>
                </a:moveTo>
                <a:lnTo>
                  <a:pt x="1161653" y="965597"/>
                </a:lnTo>
                <a:lnTo>
                  <a:pt x="1167209" y="966787"/>
                </a:lnTo>
                <a:lnTo>
                  <a:pt x="1172766" y="968770"/>
                </a:lnTo>
                <a:lnTo>
                  <a:pt x="1177925" y="971944"/>
                </a:lnTo>
                <a:lnTo>
                  <a:pt x="1182687" y="975514"/>
                </a:lnTo>
                <a:lnTo>
                  <a:pt x="1187450" y="980274"/>
                </a:lnTo>
                <a:lnTo>
                  <a:pt x="1192213" y="985431"/>
                </a:lnTo>
                <a:lnTo>
                  <a:pt x="1196181" y="991381"/>
                </a:lnTo>
                <a:lnTo>
                  <a:pt x="1200150" y="998125"/>
                </a:lnTo>
                <a:lnTo>
                  <a:pt x="1204119" y="1005265"/>
                </a:lnTo>
                <a:lnTo>
                  <a:pt x="1207691" y="1012802"/>
                </a:lnTo>
                <a:lnTo>
                  <a:pt x="1211659" y="1021133"/>
                </a:lnTo>
                <a:lnTo>
                  <a:pt x="1214437" y="1029860"/>
                </a:lnTo>
                <a:lnTo>
                  <a:pt x="1217613" y="1038984"/>
                </a:lnTo>
                <a:lnTo>
                  <a:pt x="1220787" y="1048504"/>
                </a:lnTo>
                <a:lnTo>
                  <a:pt x="1225947" y="1068338"/>
                </a:lnTo>
                <a:lnTo>
                  <a:pt x="1230313" y="1089363"/>
                </a:lnTo>
                <a:lnTo>
                  <a:pt x="1234678" y="1111180"/>
                </a:lnTo>
                <a:lnTo>
                  <a:pt x="1237853" y="1133792"/>
                </a:lnTo>
                <a:lnTo>
                  <a:pt x="1241028" y="1155609"/>
                </a:lnTo>
                <a:lnTo>
                  <a:pt x="1243013" y="1177824"/>
                </a:lnTo>
                <a:lnTo>
                  <a:pt x="1245394" y="1198848"/>
                </a:lnTo>
                <a:lnTo>
                  <a:pt x="1246981" y="1219476"/>
                </a:lnTo>
                <a:lnTo>
                  <a:pt x="1246187" y="1186551"/>
                </a:lnTo>
                <a:lnTo>
                  <a:pt x="1342231" y="1244467"/>
                </a:lnTo>
                <a:lnTo>
                  <a:pt x="1323181" y="1340465"/>
                </a:lnTo>
                <a:lnTo>
                  <a:pt x="1248966" y="1309524"/>
                </a:lnTo>
                <a:lnTo>
                  <a:pt x="1245394" y="1284929"/>
                </a:lnTo>
                <a:lnTo>
                  <a:pt x="1239441" y="1242087"/>
                </a:lnTo>
                <a:lnTo>
                  <a:pt x="1231106" y="1373787"/>
                </a:lnTo>
                <a:lnTo>
                  <a:pt x="1230709" y="1379737"/>
                </a:lnTo>
                <a:lnTo>
                  <a:pt x="1230313" y="1386084"/>
                </a:lnTo>
                <a:lnTo>
                  <a:pt x="1230709" y="1392431"/>
                </a:lnTo>
                <a:lnTo>
                  <a:pt x="1232297" y="1399968"/>
                </a:lnTo>
                <a:lnTo>
                  <a:pt x="1234281" y="1407902"/>
                </a:lnTo>
                <a:lnTo>
                  <a:pt x="1237059" y="1417422"/>
                </a:lnTo>
                <a:lnTo>
                  <a:pt x="1241822" y="1428133"/>
                </a:lnTo>
                <a:lnTo>
                  <a:pt x="1247775" y="1440430"/>
                </a:lnTo>
                <a:lnTo>
                  <a:pt x="1231106" y="1440430"/>
                </a:lnTo>
                <a:lnTo>
                  <a:pt x="1242219" y="1446380"/>
                </a:lnTo>
                <a:lnTo>
                  <a:pt x="1256109" y="1453124"/>
                </a:lnTo>
                <a:lnTo>
                  <a:pt x="1287066" y="1467405"/>
                </a:lnTo>
                <a:lnTo>
                  <a:pt x="1313259" y="1479305"/>
                </a:lnTo>
                <a:lnTo>
                  <a:pt x="1323975" y="1483669"/>
                </a:lnTo>
                <a:lnTo>
                  <a:pt x="1501775" y="1720491"/>
                </a:lnTo>
                <a:lnTo>
                  <a:pt x="1401763" y="1798638"/>
                </a:lnTo>
                <a:lnTo>
                  <a:pt x="1210469" y="1576494"/>
                </a:lnTo>
                <a:lnTo>
                  <a:pt x="1080294" y="1561816"/>
                </a:lnTo>
                <a:lnTo>
                  <a:pt x="1080294" y="1563800"/>
                </a:lnTo>
                <a:lnTo>
                  <a:pt x="1080294" y="1567370"/>
                </a:lnTo>
                <a:lnTo>
                  <a:pt x="1079500" y="1575700"/>
                </a:lnTo>
                <a:lnTo>
                  <a:pt x="1077516" y="1587601"/>
                </a:lnTo>
                <a:lnTo>
                  <a:pt x="1074341" y="1601088"/>
                </a:lnTo>
                <a:lnTo>
                  <a:pt x="1066403" y="1633220"/>
                </a:lnTo>
                <a:lnTo>
                  <a:pt x="1056878" y="1669318"/>
                </a:lnTo>
                <a:lnTo>
                  <a:pt x="1046956" y="1703830"/>
                </a:lnTo>
                <a:lnTo>
                  <a:pt x="1038622" y="1733582"/>
                </a:lnTo>
                <a:lnTo>
                  <a:pt x="1030288" y="1762540"/>
                </a:lnTo>
                <a:lnTo>
                  <a:pt x="802481" y="1785548"/>
                </a:lnTo>
                <a:lnTo>
                  <a:pt x="770731" y="1731201"/>
                </a:lnTo>
                <a:lnTo>
                  <a:pt x="904081" y="1706210"/>
                </a:lnTo>
                <a:lnTo>
                  <a:pt x="903685" y="1489619"/>
                </a:lnTo>
                <a:lnTo>
                  <a:pt x="871935" y="1482479"/>
                </a:lnTo>
                <a:lnTo>
                  <a:pt x="869950" y="1471768"/>
                </a:lnTo>
                <a:lnTo>
                  <a:pt x="867966" y="1461851"/>
                </a:lnTo>
                <a:lnTo>
                  <a:pt x="866378" y="1453124"/>
                </a:lnTo>
                <a:lnTo>
                  <a:pt x="864791" y="1445190"/>
                </a:lnTo>
                <a:lnTo>
                  <a:pt x="863600" y="1428926"/>
                </a:lnTo>
                <a:lnTo>
                  <a:pt x="862806" y="1413455"/>
                </a:lnTo>
                <a:lnTo>
                  <a:pt x="862013" y="1373787"/>
                </a:lnTo>
                <a:lnTo>
                  <a:pt x="860822" y="1346812"/>
                </a:lnTo>
                <a:lnTo>
                  <a:pt x="858044" y="1312697"/>
                </a:lnTo>
                <a:lnTo>
                  <a:pt x="854472" y="1175444"/>
                </a:lnTo>
                <a:lnTo>
                  <a:pt x="843756" y="1181791"/>
                </a:lnTo>
                <a:lnTo>
                  <a:pt x="818753" y="1197658"/>
                </a:lnTo>
                <a:lnTo>
                  <a:pt x="802878" y="1208369"/>
                </a:lnTo>
                <a:lnTo>
                  <a:pt x="786606" y="1219476"/>
                </a:lnTo>
                <a:lnTo>
                  <a:pt x="770731" y="1230980"/>
                </a:lnTo>
                <a:lnTo>
                  <a:pt x="756841" y="1242087"/>
                </a:lnTo>
                <a:lnTo>
                  <a:pt x="754460" y="1250021"/>
                </a:lnTo>
                <a:lnTo>
                  <a:pt x="752872" y="1258351"/>
                </a:lnTo>
                <a:lnTo>
                  <a:pt x="752078" y="1266681"/>
                </a:lnTo>
                <a:lnTo>
                  <a:pt x="751285" y="1275805"/>
                </a:lnTo>
                <a:lnTo>
                  <a:pt x="751285" y="1284532"/>
                </a:lnTo>
                <a:lnTo>
                  <a:pt x="751681" y="1292863"/>
                </a:lnTo>
                <a:lnTo>
                  <a:pt x="752078" y="1301590"/>
                </a:lnTo>
                <a:lnTo>
                  <a:pt x="752872" y="1310317"/>
                </a:lnTo>
                <a:lnTo>
                  <a:pt x="754856" y="1325788"/>
                </a:lnTo>
                <a:lnTo>
                  <a:pt x="756444" y="1339275"/>
                </a:lnTo>
                <a:lnTo>
                  <a:pt x="758031" y="1350382"/>
                </a:lnTo>
                <a:lnTo>
                  <a:pt x="758031" y="1354349"/>
                </a:lnTo>
                <a:lnTo>
                  <a:pt x="756841" y="1357523"/>
                </a:lnTo>
                <a:lnTo>
                  <a:pt x="727869" y="1355539"/>
                </a:lnTo>
                <a:lnTo>
                  <a:pt x="715566" y="1354746"/>
                </a:lnTo>
                <a:lnTo>
                  <a:pt x="709613" y="1354746"/>
                </a:lnTo>
                <a:lnTo>
                  <a:pt x="704453" y="1355143"/>
                </a:lnTo>
                <a:lnTo>
                  <a:pt x="698897" y="1355539"/>
                </a:lnTo>
                <a:lnTo>
                  <a:pt x="693341" y="1356729"/>
                </a:lnTo>
                <a:lnTo>
                  <a:pt x="687785" y="1357919"/>
                </a:lnTo>
                <a:lnTo>
                  <a:pt x="682228" y="1359903"/>
                </a:lnTo>
                <a:lnTo>
                  <a:pt x="677069" y="1361886"/>
                </a:lnTo>
                <a:lnTo>
                  <a:pt x="671116" y="1364663"/>
                </a:lnTo>
                <a:lnTo>
                  <a:pt x="664766" y="1367836"/>
                </a:lnTo>
                <a:lnTo>
                  <a:pt x="658416" y="1372200"/>
                </a:lnTo>
                <a:lnTo>
                  <a:pt x="657225" y="1367043"/>
                </a:lnTo>
                <a:lnTo>
                  <a:pt x="655241" y="1361093"/>
                </a:lnTo>
                <a:lnTo>
                  <a:pt x="654050" y="1355143"/>
                </a:lnTo>
                <a:lnTo>
                  <a:pt x="653256" y="1348399"/>
                </a:lnTo>
                <a:lnTo>
                  <a:pt x="651669" y="1333325"/>
                </a:lnTo>
                <a:lnTo>
                  <a:pt x="650875" y="1316267"/>
                </a:lnTo>
                <a:lnTo>
                  <a:pt x="650875" y="1296830"/>
                </a:lnTo>
                <a:lnTo>
                  <a:pt x="651272" y="1274615"/>
                </a:lnTo>
                <a:lnTo>
                  <a:pt x="652066" y="1251211"/>
                </a:lnTo>
                <a:lnTo>
                  <a:pt x="653653" y="1225029"/>
                </a:lnTo>
                <a:lnTo>
                  <a:pt x="660797" y="1208369"/>
                </a:lnTo>
                <a:lnTo>
                  <a:pt x="667147" y="1194881"/>
                </a:lnTo>
                <a:lnTo>
                  <a:pt x="670322" y="1188931"/>
                </a:lnTo>
                <a:lnTo>
                  <a:pt x="673497" y="1183774"/>
                </a:lnTo>
                <a:lnTo>
                  <a:pt x="680244" y="1174254"/>
                </a:lnTo>
                <a:lnTo>
                  <a:pt x="687388" y="1164733"/>
                </a:lnTo>
                <a:lnTo>
                  <a:pt x="696119" y="1155213"/>
                </a:lnTo>
                <a:lnTo>
                  <a:pt x="706438" y="1143312"/>
                </a:lnTo>
                <a:lnTo>
                  <a:pt x="718741" y="1129031"/>
                </a:lnTo>
                <a:lnTo>
                  <a:pt x="738585" y="1108007"/>
                </a:lnTo>
                <a:lnTo>
                  <a:pt x="756047" y="1088966"/>
                </a:lnTo>
                <a:lnTo>
                  <a:pt x="785416" y="1057231"/>
                </a:lnTo>
                <a:lnTo>
                  <a:pt x="797719" y="1043744"/>
                </a:lnTo>
                <a:lnTo>
                  <a:pt x="809228" y="1032240"/>
                </a:lnTo>
                <a:lnTo>
                  <a:pt x="820738" y="1021926"/>
                </a:lnTo>
                <a:lnTo>
                  <a:pt x="831056" y="1012802"/>
                </a:lnTo>
                <a:lnTo>
                  <a:pt x="836613" y="1008439"/>
                </a:lnTo>
                <a:lnTo>
                  <a:pt x="842169" y="1004869"/>
                </a:lnTo>
                <a:lnTo>
                  <a:pt x="848122" y="1000902"/>
                </a:lnTo>
                <a:lnTo>
                  <a:pt x="854075" y="997331"/>
                </a:lnTo>
                <a:lnTo>
                  <a:pt x="860028" y="994555"/>
                </a:lnTo>
                <a:lnTo>
                  <a:pt x="866378" y="991381"/>
                </a:lnTo>
                <a:lnTo>
                  <a:pt x="873125" y="988208"/>
                </a:lnTo>
                <a:lnTo>
                  <a:pt x="880269" y="985828"/>
                </a:lnTo>
                <a:lnTo>
                  <a:pt x="895350" y="980274"/>
                </a:lnTo>
                <a:lnTo>
                  <a:pt x="912416" y="975117"/>
                </a:lnTo>
                <a:lnTo>
                  <a:pt x="932260" y="970753"/>
                </a:lnTo>
                <a:lnTo>
                  <a:pt x="954881" y="965597"/>
                </a:lnTo>
                <a:lnTo>
                  <a:pt x="963613" y="965993"/>
                </a:lnTo>
                <a:lnTo>
                  <a:pt x="979488" y="966787"/>
                </a:lnTo>
                <a:lnTo>
                  <a:pt x="1004491" y="968373"/>
                </a:lnTo>
                <a:lnTo>
                  <a:pt x="1089819" y="1240103"/>
                </a:lnTo>
                <a:lnTo>
                  <a:pt x="1081484" y="1159179"/>
                </a:lnTo>
                <a:lnTo>
                  <a:pt x="1077516" y="1013199"/>
                </a:lnTo>
                <a:lnTo>
                  <a:pt x="1071959" y="999315"/>
                </a:lnTo>
                <a:lnTo>
                  <a:pt x="1083072" y="980671"/>
                </a:lnTo>
                <a:lnTo>
                  <a:pt x="1107281" y="980671"/>
                </a:lnTo>
                <a:lnTo>
                  <a:pt x="1117600" y="999315"/>
                </a:lnTo>
                <a:lnTo>
                  <a:pt x="1112837" y="1015579"/>
                </a:lnTo>
                <a:lnTo>
                  <a:pt x="1142206" y="1228203"/>
                </a:lnTo>
                <a:lnTo>
                  <a:pt x="1137841" y="971944"/>
                </a:lnTo>
                <a:lnTo>
                  <a:pt x="1146572" y="967580"/>
                </a:lnTo>
                <a:lnTo>
                  <a:pt x="1148953" y="966390"/>
                </a:lnTo>
                <a:lnTo>
                  <a:pt x="1149350" y="965597"/>
                </a:lnTo>
                <a:lnTo>
                  <a:pt x="1155700" y="965200"/>
                </a:lnTo>
                <a:close/>
                <a:moveTo>
                  <a:pt x="931148" y="736601"/>
                </a:moveTo>
                <a:lnTo>
                  <a:pt x="929554" y="751285"/>
                </a:lnTo>
                <a:lnTo>
                  <a:pt x="928757" y="762794"/>
                </a:lnTo>
                <a:lnTo>
                  <a:pt x="929155" y="762794"/>
                </a:lnTo>
                <a:lnTo>
                  <a:pt x="929554" y="751285"/>
                </a:lnTo>
                <a:lnTo>
                  <a:pt x="930351" y="746126"/>
                </a:lnTo>
                <a:lnTo>
                  <a:pt x="931148" y="741363"/>
                </a:lnTo>
                <a:lnTo>
                  <a:pt x="931148" y="736601"/>
                </a:lnTo>
                <a:close/>
                <a:moveTo>
                  <a:pt x="949086" y="679054"/>
                </a:moveTo>
                <a:lnTo>
                  <a:pt x="948289" y="679847"/>
                </a:lnTo>
                <a:lnTo>
                  <a:pt x="945499" y="681435"/>
                </a:lnTo>
                <a:lnTo>
                  <a:pt x="943904" y="683419"/>
                </a:lnTo>
                <a:lnTo>
                  <a:pt x="941911" y="686991"/>
                </a:lnTo>
                <a:lnTo>
                  <a:pt x="945897" y="682625"/>
                </a:lnTo>
                <a:lnTo>
                  <a:pt x="948289" y="681038"/>
                </a:lnTo>
                <a:lnTo>
                  <a:pt x="950282" y="679054"/>
                </a:lnTo>
                <a:lnTo>
                  <a:pt x="949086" y="679054"/>
                </a:lnTo>
                <a:close/>
                <a:moveTo>
                  <a:pt x="1038375" y="620713"/>
                </a:moveTo>
                <a:lnTo>
                  <a:pt x="1049138" y="620713"/>
                </a:lnTo>
                <a:lnTo>
                  <a:pt x="1059502" y="621110"/>
                </a:lnTo>
                <a:lnTo>
                  <a:pt x="1069866" y="622300"/>
                </a:lnTo>
                <a:lnTo>
                  <a:pt x="1079432" y="623491"/>
                </a:lnTo>
                <a:lnTo>
                  <a:pt x="1088999" y="625872"/>
                </a:lnTo>
                <a:lnTo>
                  <a:pt x="1098167" y="627857"/>
                </a:lnTo>
                <a:lnTo>
                  <a:pt x="1106937" y="630238"/>
                </a:lnTo>
                <a:lnTo>
                  <a:pt x="1115307" y="633413"/>
                </a:lnTo>
                <a:lnTo>
                  <a:pt x="1123678" y="636191"/>
                </a:lnTo>
                <a:lnTo>
                  <a:pt x="1130853" y="639763"/>
                </a:lnTo>
                <a:lnTo>
                  <a:pt x="1138028" y="642938"/>
                </a:lnTo>
                <a:lnTo>
                  <a:pt x="1144805" y="646510"/>
                </a:lnTo>
                <a:lnTo>
                  <a:pt x="1156365" y="652860"/>
                </a:lnTo>
                <a:lnTo>
                  <a:pt x="1166729" y="659607"/>
                </a:lnTo>
                <a:lnTo>
                  <a:pt x="1174701" y="664766"/>
                </a:lnTo>
                <a:lnTo>
                  <a:pt x="1180680" y="669529"/>
                </a:lnTo>
                <a:lnTo>
                  <a:pt x="1185862" y="673497"/>
                </a:lnTo>
                <a:lnTo>
                  <a:pt x="1185862" y="676275"/>
                </a:lnTo>
                <a:lnTo>
                  <a:pt x="1185862" y="684213"/>
                </a:lnTo>
                <a:lnTo>
                  <a:pt x="1185065" y="688975"/>
                </a:lnTo>
                <a:lnTo>
                  <a:pt x="1183869" y="694532"/>
                </a:lnTo>
                <a:lnTo>
                  <a:pt x="1182274" y="700088"/>
                </a:lnTo>
                <a:lnTo>
                  <a:pt x="1180281" y="704850"/>
                </a:lnTo>
                <a:lnTo>
                  <a:pt x="1179086" y="707629"/>
                </a:lnTo>
                <a:lnTo>
                  <a:pt x="1177093" y="710010"/>
                </a:lnTo>
                <a:lnTo>
                  <a:pt x="1175498" y="711994"/>
                </a:lnTo>
                <a:lnTo>
                  <a:pt x="1173505" y="713979"/>
                </a:lnTo>
                <a:lnTo>
                  <a:pt x="1170715" y="715963"/>
                </a:lnTo>
                <a:lnTo>
                  <a:pt x="1168323" y="717154"/>
                </a:lnTo>
                <a:lnTo>
                  <a:pt x="1165533" y="718344"/>
                </a:lnTo>
                <a:lnTo>
                  <a:pt x="1161945" y="719138"/>
                </a:lnTo>
                <a:lnTo>
                  <a:pt x="1158756" y="719535"/>
                </a:lnTo>
                <a:lnTo>
                  <a:pt x="1154770" y="719535"/>
                </a:lnTo>
                <a:lnTo>
                  <a:pt x="1150784" y="719138"/>
                </a:lnTo>
                <a:lnTo>
                  <a:pt x="1146001" y="718344"/>
                </a:lnTo>
                <a:lnTo>
                  <a:pt x="1140819" y="717154"/>
                </a:lnTo>
                <a:lnTo>
                  <a:pt x="1135238" y="715566"/>
                </a:lnTo>
                <a:lnTo>
                  <a:pt x="1129259" y="712788"/>
                </a:lnTo>
                <a:lnTo>
                  <a:pt x="1123678" y="710010"/>
                </a:lnTo>
                <a:lnTo>
                  <a:pt x="1120091" y="708819"/>
                </a:lnTo>
                <a:lnTo>
                  <a:pt x="1114112" y="707629"/>
                </a:lnTo>
                <a:lnTo>
                  <a:pt x="1098964" y="704850"/>
                </a:lnTo>
                <a:lnTo>
                  <a:pt x="1083418" y="702072"/>
                </a:lnTo>
                <a:lnTo>
                  <a:pt x="1077439" y="700882"/>
                </a:lnTo>
                <a:lnTo>
                  <a:pt x="1073852" y="700088"/>
                </a:lnTo>
                <a:lnTo>
                  <a:pt x="1104545" y="714772"/>
                </a:lnTo>
                <a:lnTo>
                  <a:pt x="1118895" y="721122"/>
                </a:lnTo>
                <a:lnTo>
                  <a:pt x="1125671" y="723504"/>
                </a:lnTo>
                <a:lnTo>
                  <a:pt x="1132448" y="725885"/>
                </a:lnTo>
                <a:lnTo>
                  <a:pt x="1138826" y="728266"/>
                </a:lnTo>
                <a:lnTo>
                  <a:pt x="1144805" y="729457"/>
                </a:lnTo>
                <a:lnTo>
                  <a:pt x="1150784" y="730647"/>
                </a:lnTo>
                <a:lnTo>
                  <a:pt x="1155966" y="731044"/>
                </a:lnTo>
                <a:lnTo>
                  <a:pt x="1161148" y="730647"/>
                </a:lnTo>
                <a:lnTo>
                  <a:pt x="1165931" y="729457"/>
                </a:lnTo>
                <a:lnTo>
                  <a:pt x="1170316" y="727869"/>
                </a:lnTo>
                <a:lnTo>
                  <a:pt x="1174302" y="725091"/>
                </a:lnTo>
                <a:lnTo>
                  <a:pt x="1175498" y="735410"/>
                </a:lnTo>
                <a:lnTo>
                  <a:pt x="1175897" y="744935"/>
                </a:lnTo>
                <a:lnTo>
                  <a:pt x="1175498" y="753666"/>
                </a:lnTo>
                <a:lnTo>
                  <a:pt x="1175099" y="762397"/>
                </a:lnTo>
                <a:lnTo>
                  <a:pt x="1176694" y="761207"/>
                </a:lnTo>
                <a:lnTo>
                  <a:pt x="1177491" y="760413"/>
                </a:lnTo>
                <a:lnTo>
                  <a:pt x="1178687" y="760016"/>
                </a:lnTo>
                <a:lnTo>
                  <a:pt x="1179086" y="760413"/>
                </a:lnTo>
                <a:lnTo>
                  <a:pt x="1179484" y="761207"/>
                </a:lnTo>
                <a:lnTo>
                  <a:pt x="1179883" y="763985"/>
                </a:lnTo>
                <a:lnTo>
                  <a:pt x="1180281" y="767954"/>
                </a:lnTo>
                <a:lnTo>
                  <a:pt x="1180281" y="773113"/>
                </a:lnTo>
                <a:lnTo>
                  <a:pt x="1179086" y="785813"/>
                </a:lnTo>
                <a:lnTo>
                  <a:pt x="1177491" y="800498"/>
                </a:lnTo>
                <a:lnTo>
                  <a:pt x="1175498" y="814388"/>
                </a:lnTo>
                <a:lnTo>
                  <a:pt x="1173505" y="826294"/>
                </a:lnTo>
                <a:lnTo>
                  <a:pt x="1171911" y="833438"/>
                </a:lnTo>
                <a:lnTo>
                  <a:pt x="1170715" y="834629"/>
                </a:lnTo>
                <a:lnTo>
                  <a:pt x="1170316" y="834232"/>
                </a:lnTo>
                <a:lnTo>
                  <a:pt x="1169519" y="842169"/>
                </a:lnTo>
                <a:lnTo>
                  <a:pt x="1168323" y="849710"/>
                </a:lnTo>
                <a:lnTo>
                  <a:pt x="1166729" y="856854"/>
                </a:lnTo>
                <a:lnTo>
                  <a:pt x="1165134" y="863998"/>
                </a:lnTo>
                <a:lnTo>
                  <a:pt x="1162742" y="870744"/>
                </a:lnTo>
                <a:lnTo>
                  <a:pt x="1160351" y="877491"/>
                </a:lnTo>
                <a:lnTo>
                  <a:pt x="1157959" y="883841"/>
                </a:lnTo>
                <a:lnTo>
                  <a:pt x="1154770" y="890191"/>
                </a:lnTo>
                <a:lnTo>
                  <a:pt x="1151980" y="896541"/>
                </a:lnTo>
                <a:lnTo>
                  <a:pt x="1148791" y="902098"/>
                </a:lnTo>
                <a:lnTo>
                  <a:pt x="1145602" y="907654"/>
                </a:lnTo>
                <a:lnTo>
                  <a:pt x="1141616" y="913210"/>
                </a:lnTo>
                <a:lnTo>
                  <a:pt x="1138028" y="918370"/>
                </a:lnTo>
                <a:lnTo>
                  <a:pt x="1134042" y="923529"/>
                </a:lnTo>
                <a:lnTo>
                  <a:pt x="1126070" y="932260"/>
                </a:lnTo>
                <a:lnTo>
                  <a:pt x="1117699" y="940595"/>
                </a:lnTo>
                <a:lnTo>
                  <a:pt x="1108531" y="947738"/>
                </a:lnTo>
                <a:lnTo>
                  <a:pt x="1099762" y="954088"/>
                </a:lnTo>
                <a:lnTo>
                  <a:pt x="1090593" y="959248"/>
                </a:lnTo>
                <a:lnTo>
                  <a:pt x="1081027" y="963216"/>
                </a:lnTo>
                <a:lnTo>
                  <a:pt x="1077041" y="964804"/>
                </a:lnTo>
                <a:lnTo>
                  <a:pt x="1072257" y="966391"/>
                </a:lnTo>
                <a:lnTo>
                  <a:pt x="1067474" y="967185"/>
                </a:lnTo>
                <a:lnTo>
                  <a:pt x="1063488" y="967979"/>
                </a:lnTo>
                <a:lnTo>
                  <a:pt x="1059103" y="968376"/>
                </a:lnTo>
                <a:lnTo>
                  <a:pt x="1054719" y="968376"/>
                </a:lnTo>
                <a:lnTo>
                  <a:pt x="1051530" y="968376"/>
                </a:lnTo>
                <a:lnTo>
                  <a:pt x="1047543" y="967979"/>
                </a:lnTo>
                <a:lnTo>
                  <a:pt x="1043956" y="967185"/>
                </a:lnTo>
                <a:lnTo>
                  <a:pt x="1039970" y="965995"/>
                </a:lnTo>
                <a:lnTo>
                  <a:pt x="1031998" y="962820"/>
                </a:lnTo>
                <a:lnTo>
                  <a:pt x="1023627" y="958851"/>
                </a:lnTo>
                <a:lnTo>
                  <a:pt x="1014857" y="953295"/>
                </a:lnTo>
                <a:lnTo>
                  <a:pt x="1006088" y="947341"/>
                </a:lnTo>
                <a:lnTo>
                  <a:pt x="997318" y="939801"/>
                </a:lnTo>
                <a:lnTo>
                  <a:pt x="988549" y="931863"/>
                </a:lnTo>
                <a:lnTo>
                  <a:pt x="979779" y="922338"/>
                </a:lnTo>
                <a:lnTo>
                  <a:pt x="971807" y="912813"/>
                </a:lnTo>
                <a:lnTo>
                  <a:pt x="963835" y="902098"/>
                </a:lnTo>
                <a:lnTo>
                  <a:pt x="956660" y="890985"/>
                </a:lnTo>
                <a:lnTo>
                  <a:pt x="949883" y="878682"/>
                </a:lnTo>
                <a:lnTo>
                  <a:pt x="943904" y="865982"/>
                </a:lnTo>
                <a:lnTo>
                  <a:pt x="941512" y="859632"/>
                </a:lnTo>
                <a:lnTo>
                  <a:pt x="938722" y="852885"/>
                </a:lnTo>
                <a:lnTo>
                  <a:pt x="936729" y="846138"/>
                </a:lnTo>
                <a:lnTo>
                  <a:pt x="934736" y="839391"/>
                </a:lnTo>
                <a:lnTo>
                  <a:pt x="933540" y="843757"/>
                </a:lnTo>
                <a:lnTo>
                  <a:pt x="931547" y="847329"/>
                </a:lnTo>
                <a:lnTo>
                  <a:pt x="929554" y="849710"/>
                </a:lnTo>
                <a:lnTo>
                  <a:pt x="928757" y="850107"/>
                </a:lnTo>
                <a:lnTo>
                  <a:pt x="927960" y="850504"/>
                </a:lnTo>
                <a:lnTo>
                  <a:pt x="926764" y="850107"/>
                </a:lnTo>
                <a:lnTo>
                  <a:pt x="925568" y="849710"/>
                </a:lnTo>
                <a:lnTo>
                  <a:pt x="924372" y="848123"/>
                </a:lnTo>
                <a:lnTo>
                  <a:pt x="923575" y="846535"/>
                </a:lnTo>
                <a:lnTo>
                  <a:pt x="921582" y="842963"/>
                </a:lnTo>
                <a:lnTo>
                  <a:pt x="920386" y="837407"/>
                </a:lnTo>
                <a:lnTo>
                  <a:pt x="918791" y="831057"/>
                </a:lnTo>
                <a:lnTo>
                  <a:pt x="917596" y="823516"/>
                </a:lnTo>
                <a:lnTo>
                  <a:pt x="917197" y="815182"/>
                </a:lnTo>
                <a:lnTo>
                  <a:pt x="916798" y="806054"/>
                </a:lnTo>
                <a:lnTo>
                  <a:pt x="917197" y="798116"/>
                </a:lnTo>
                <a:lnTo>
                  <a:pt x="917596" y="790576"/>
                </a:lnTo>
                <a:lnTo>
                  <a:pt x="918393" y="783829"/>
                </a:lnTo>
                <a:lnTo>
                  <a:pt x="919987" y="777479"/>
                </a:lnTo>
                <a:lnTo>
                  <a:pt x="921183" y="772319"/>
                </a:lnTo>
                <a:lnTo>
                  <a:pt x="922379" y="767954"/>
                </a:lnTo>
                <a:lnTo>
                  <a:pt x="924372" y="764779"/>
                </a:lnTo>
                <a:lnTo>
                  <a:pt x="925169" y="763588"/>
                </a:lnTo>
                <a:lnTo>
                  <a:pt x="926365" y="763191"/>
                </a:lnTo>
                <a:lnTo>
                  <a:pt x="923176" y="759619"/>
                </a:lnTo>
                <a:lnTo>
                  <a:pt x="920785" y="756444"/>
                </a:lnTo>
                <a:lnTo>
                  <a:pt x="918393" y="752476"/>
                </a:lnTo>
                <a:lnTo>
                  <a:pt x="916798" y="748507"/>
                </a:lnTo>
                <a:lnTo>
                  <a:pt x="915204" y="744538"/>
                </a:lnTo>
                <a:lnTo>
                  <a:pt x="914407" y="739776"/>
                </a:lnTo>
                <a:lnTo>
                  <a:pt x="913609" y="735807"/>
                </a:lnTo>
                <a:lnTo>
                  <a:pt x="913211" y="731044"/>
                </a:lnTo>
                <a:lnTo>
                  <a:pt x="912812" y="727076"/>
                </a:lnTo>
                <a:lnTo>
                  <a:pt x="912812" y="721916"/>
                </a:lnTo>
                <a:lnTo>
                  <a:pt x="913609" y="712391"/>
                </a:lnTo>
                <a:lnTo>
                  <a:pt x="915204" y="703263"/>
                </a:lnTo>
                <a:lnTo>
                  <a:pt x="917197" y="694135"/>
                </a:lnTo>
                <a:lnTo>
                  <a:pt x="920386" y="685007"/>
                </a:lnTo>
                <a:lnTo>
                  <a:pt x="923575" y="676672"/>
                </a:lnTo>
                <a:lnTo>
                  <a:pt x="927162" y="668735"/>
                </a:lnTo>
                <a:lnTo>
                  <a:pt x="930750" y="661988"/>
                </a:lnTo>
                <a:lnTo>
                  <a:pt x="934337" y="656035"/>
                </a:lnTo>
                <a:lnTo>
                  <a:pt x="937526" y="651272"/>
                </a:lnTo>
                <a:lnTo>
                  <a:pt x="940715" y="647700"/>
                </a:lnTo>
                <a:lnTo>
                  <a:pt x="943107" y="646113"/>
                </a:lnTo>
                <a:lnTo>
                  <a:pt x="955862" y="639763"/>
                </a:lnTo>
                <a:lnTo>
                  <a:pt x="968219" y="634604"/>
                </a:lnTo>
                <a:lnTo>
                  <a:pt x="980178" y="630238"/>
                </a:lnTo>
                <a:lnTo>
                  <a:pt x="992535" y="627063"/>
                </a:lnTo>
                <a:lnTo>
                  <a:pt x="1004493" y="624285"/>
                </a:lnTo>
                <a:lnTo>
                  <a:pt x="1016053" y="622300"/>
                </a:lnTo>
                <a:lnTo>
                  <a:pt x="1027214" y="621110"/>
                </a:lnTo>
                <a:lnTo>
                  <a:pt x="1038375" y="620713"/>
                </a:lnTo>
                <a:close/>
                <a:moveTo>
                  <a:pt x="1043186" y="515586"/>
                </a:moveTo>
                <a:lnTo>
                  <a:pt x="1022934" y="515983"/>
                </a:lnTo>
                <a:lnTo>
                  <a:pt x="1002682" y="516777"/>
                </a:lnTo>
                <a:lnTo>
                  <a:pt x="982827" y="518364"/>
                </a:lnTo>
                <a:lnTo>
                  <a:pt x="962972" y="519952"/>
                </a:lnTo>
                <a:lnTo>
                  <a:pt x="943514" y="521937"/>
                </a:lnTo>
                <a:lnTo>
                  <a:pt x="924056" y="525113"/>
                </a:lnTo>
                <a:lnTo>
                  <a:pt x="904598" y="527891"/>
                </a:lnTo>
                <a:lnTo>
                  <a:pt x="885140" y="531861"/>
                </a:lnTo>
                <a:lnTo>
                  <a:pt x="866476" y="535830"/>
                </a:lnTo>
                <a:lnTo>
                  <a:pt x="847812" y="540594"/>
                </a:lnTo>
                <a:lnTo>
                  <a:pt x="829148" y="545754"/>
                </a:lnTo>
                <a:lnTo>
                  <a:pt x="810485" y="550914"/>
                </a:lnTo>
                <a:lnTo>
                  <a:pt x="792218" y="556869"/>
                </a:lnTo>
                <a:lnTo>
                  <a:pt x="774348" y="563220"/>
                </a:lnTo>
                <a:lnTo>
                  <a:pt x="756082" y="569968"/>
                </a:lnTo>
                <a:lnTo>
                  <a:pt x="738609" y="577113"/>
                </a:lnTo>
                <a:lnTo>
                  <a:pt x="721137" y="585449"/>
                </a:lnTo>
                <a:lnTo>
                  <a:pt x="704061" y="593388"/>
                </a:lnTo>
                <a:lnTo>
                  <a:pt x="686986" y="601724"/>
                </a:lnTo>
                <a:lnTo>
                  <a:pt x="670308" y="610457"/>
                </a:lnTo>
                <a:lnTo>
                  <a:pt x="653630" y="619587"/>
                </a:lnTo>
                <a:lnTo>
                  <a:pt x="637745" y="629114"/>
                </a:lnTo>
                <a:lnTo>
                  <a:pt x="621861" y="639037"/>
                </a:lnTo>
                <a:lnTo>
                  <a:pt x="605977" y="649755"/>
                </a:lnTo>
                <a:lnTo>
                  <a:pt x="590490" y="660473"/>
                </a:lnTo>
                <a:lnTo>
                  <a:pt x="575400" y="671190"/>
                </a:lnTo>
                <a:lnTo>
                  <a:pt x="559913" y="682702"/>
                </a:lnTo>
                <a:lnTo>
                  <a:pt x="545617" y="694610"/>
                </a:lnTo>
                <a:lnTo>
                  <a:pt x="531322" y="706519"/>
                </a:lnTo>
                <a:lnTo>
                  <a:pt x="517026" y="719221"/>
                </a:lnTo>
                <a:lnTo>
                  <a:pt x="503525" y="731924"/>
                </a:lnTo>
                <a:lnTo>
                  <a:pt x="490023" y="745023"/>
                </a:lnTo>
                <a:lnTo>
                  <a:pt x="476919" y="758520"/>
                </a:lnTo>
                <a:lnTo>
                  <a:pt x="464212" y="772413"/>
                </a:lnTo>
                <a:lnTo>
                  <a:pt x="451504" y="786306"/>
                </a:lnTo>
                <a:lnTo>
                  <a:pt x="439591" y="800596"/>
                </a:lnTo>
                <a:lnTo>
                  <a:pt x="427678" y="815680"/>
                </a:lnTo>
                <a:lnTo>
                  <a:pt x="416162" y="830368"/>
                </a:lnTo>
                <a:lnTo>
                  <a:pt x="405441" y="845452"/>
                </a:lnTo>
                <a:lnTo>
                  <a:pt x="394322" y="860933"/>
                </a:lnTo>
                <a:lnTo>
                  <a:pt x="383997" y="876811"/>
                </a:lnTo>
                <a:lnTo>
                  <a:pt x="374070" y="892689"/>
                </a:lnTo>
                <a:lnTo>
                  <a:pt x="364539" y="908964"/>
                </a:lnTo>
                <a:lnTo>
                  <a:pt x="355009" y="925636"/>
                </a:lnTo>
                <a:lnTo>
                  <a:pt x="346272" y="941911"/>
                </a:lnTo>
                <a:lnTo>
                  <a:pt x="337933" y="959377"/>
                </a:lnTo>
                <a:lnTo>
                  <a:pt x="329594" y="976048"/>
                </a:lnTo>
                <a:lnTo>
                  <a:pt x="322049" y="993911"/>
                </a:lnTo>
                <a:lnTo>
                  <a:pt x="314901" y="1011377"/>
                </a:lnTo>
                <a:lnTo>
                  <a:pt x="308151" y="1029240"/>
                </a:lnTo>
                <a:lnTo>
                  <a:pt x="301797" y="1047500"/>
                </a:lnTo>
                <a:lnTo>
                  <a:pt x="295840" y="1065362"/>
                </a:lnTo>
                <a:lnTo>
                  <a:pt x="290678" y="1084019"/>
                </a:lnTo>
                <a:lnTo>
                  <a:pt x="285516" y="1102676"/>
                </a:lnTo>
                <a:lnTo>
                  <a:pt x="280751" y="1121729"/>
                </a:lnTo>
                <a:lnTo>
                  <a:pt x="276780" y="1140783"/>
                </a:lnTo>
                <a:lnTo>
                  <a:pt x="272809" y="1159440"/>
                </a:lnTo>
                <a:lnTo>
                  <a:pt x="270029" y="1178890"/>
                </a:lnTo>
                <a:lnTo>
                  <a:pt x="266852" y="1198341"/>
                </a:lnTo>
                <a:lnTo>
                  <a:pt x="264867" y="1218188"/>
                </a:lnTo>
                <a:lnTo>
                  <a:pt x="263278" y="1237639"/>
                </a:lnTo>
                <a:lnTo>
                  <a:pt x="261690" y="1257883"/>
                </a:lnTo>
                <a:lnTo>
                  <a:pt x="260896" y="1277731"/>
                </a:lnTo>
                <a:lnTo>
                  <a:pt x="260498" y="1297975"/>
                </a:lnTo>
                <a:lnTo>
                  <a:pt x="260896" y="1318220"/>
                </a:lnTo>
                <a:lnTo>
                  <a:pt x="261690" y="1338067"/>
                </a:lnTo>
                <a:lnTo>
                  <a:pt x="263278" y="1357915"/>
                </a:lnTo>
                <a:lnTo>
                  <a:pt x="264867" y="1377763"/>
                </a:lnTo>
                <a:lnTo>
                  <a:pt x="266852" y="1397213"/>
                </a:lnTo>
                <a:lnTo>
                  <a:pt x="270029" y="1416664"/>
                </a:lnTo>
                <a:lnTo>
                  <a:pt x="272809" y="1436114"/>
                </a:lnTo>
                <a:lnTo>
                  <a:pt x="276780" y="1455168"/>
                </a:lnTo>
                <a:lnTo>
                  <a:pt x="280751" y="1474222"/>
                </a:lnTo>
                <a:lnTo>
                  <a:pt x="285516" y="1493275"/>
                </a:lnTo>
                <a:lnTo>
                  <a:pt x="290678" y="1511535"/>
                </a:lnTo>
                <a:lnTo>
                  <a:pt x="295840" y="1530192"/>
                </a:lnTo>
                <a:lnTo>
                  <a:pt x="301797" y="1548452"/>
                </a:lnTo>
                <a:lnTo>
                  <a:pt x="308151" y="1566314"/>
                </a:lnTo>
                <a:lnTo>
                  <a:pt x="314901" y="1584177"/>
                </a:lnTo>
                <a:lnTo>
                  <a:pt x="322049" y="1602040"/>
                </a:lnTo>
                <a:lnTo>
                  <a:pt x="329594" y="1619109"/>
                </a:lnTo>
                <a:lnTo>
                  <a:pt x="337933" y="1636575"/>
                </a:lnTo>
                <a:lnTo>
                  <a:pt x="346272" y="1653247"/>
                </a:lnTo>
                <a:lnTo>
                  <a:pt x="355009" y="1670316"/>
                </a:lnTo>
                <a:lnTo>
                  <a:pt x="364539" y="1686591"/>
                </a:lnTo>
                <a:lnTo>
                  <a:pt x="374070" y="1703262"/>
                </a:lnTo>
                <a:lnTo>
                  <a:pt x="383997" y="1719140"/>
                </a:lnTo>
                <a:lnTo>
                  <a:pt x="394322" y="1734622"/>
                </a:lnTo>
                <a:lnTo>
                  <a:pt x="405441" y="1750500"/>
                </a:lnTo>
                <a:lnTo>
                  <a:pt x="416162" y="1765584"/>
                </a:lnTo>
                <a:lnTo>
                  <a:pt x="427678" y="1780271"/>
                </a:lnTo>
                <a:lnTo>
                  <a:pt x="439591" y="1794958"/>
                </a:lnTo>
                <a:lnTo>
                  <a:pt x="451504" y="1809248"/>
                </a:lnTo>
                <a:lnTo>
                  <a:pt x="464212" y="1823142"/>
                </a:lnTo>
                <a:lnTo>
                  <a:pt x="476919" y="1837035"/>
                </a:lnTo>
                <a:lnTo>
                  <a:pt x="490023" y="1850531"/>
                </a:lnTo>
                <a:lnTo>
                  <a:pt x="503525" y="1863631"/>
                </a:lnTo>
                <a:lnTo>
                  <a:pt x="517026" y="1876333"/>
                </a:lnTo>
                <a:lnTo>
                  <a:pt x="531322" y="1889035"/>
                </a:lnTo>
                <a:lnTo>
                  <a:pt x="545617" y="1900944"/>
                </a:lnTo>
                <a:lnTo>
                  <a:pt x="559913" y="1912852"/>
                </a:lnTo>
                <a:lnTo>
                  <a:pt x="575400" y="1923967"/>
                </a:lnTo>
                <a:lnTo>
                  <a:pt x="590490" y="1935479"/>
                </a:lnTo>
                <a:lnTo>
                  <a:pt x="605977" y="1945799"/>
                </a:lnTo>
                <a:lnTo>
                  <a:pt x="621861" y="1956517"/>
                </a:lnTo>
                <a:lnTo>
                  <a:pt x="637745" y="1966044"/>
                </a:lnTo>
                <a:lnTo>
                  <a:pt x="653630" y="1975968"/>
                </a:lnTo>
                <a:lnTo>
                  <a:pt x="670308" y="1985097"/>
                </a:lnTo>
                <a:lnTo>
                  <a:pt x="686986" y="1994227"/>
                </a:lnTo>
                <a:lnTo>
                  <a:pt x="704061" y="2002563"/>
                </a:lnTo>
                <a:lnTo>
                  <a:pt x="721137" y="2010502"/>
                </a:lnTo>
                <a:lnTo>
                  <a:pt x="738609" y="2018044"/>
                </a:lnTo>
                <a:lnTo>
                  <a:pt x="756082" y="2025189"/>
                </a:lnTo>
                <a:lnTo>
                  <a:pt x="774348" y="2032335"/>
                </a:lnTo>
                <a:lnTo>
                  <a:pt x="792218" y="2038686"/>
                </a:lnTo>
                <a:lnTo>
                  <a:pt x="810485" y="2044640"/>
                </a:lnTo>
                <a:lnTo>
                  <a:pt x="829148" y="2050197"/>
                </a:lnTo>
                <a:lnTo>
                  <a:pt x="847812" y="2055358"/>
                </a:lnTo>
                <a:lnTo>
                  <a:pt x="866476" y="2059724"/>
                </a:lnTo>
                <a:lnTo>
                  <a:pt x="885140" y="2064091"/>
                </a:lnTo>
                <a:lnTo>
                  <a:pt x="904598" y="2067266"/>
                </a:lnTo>
                <a:lnTo>
                  <a:pt x="924056" y="2070839"/>
                </a:lnTo>
                <a:lnTo>
                  <a:pt x="943514" y="2073220"/>
                </a:lnTo>
                <a:lnTo>
                  <a:pt x="962972" y="2075999"/>
                </a:lnTo>
                <a:lnTo>
                  <a:pt x="982827" y="2077587"/>
                </a:lnTo>
                <a:lnTo>
                  <a:pt x="1002682" y="2078778"/>
                </a:lnTo>
                <a:lnTo>
                  <a:pt x="1022934" y="2079572"/>
                </a:lnTo>
                <a:lnTo>
                  <a:pt x="1043186" y="2079572"/>
                </a:lnTo>
                <a:lnTo>
                  <a:pt x="1063041" y="2079572"/>
                </a:lnTo>
                <a:lnTo>
                  <a:pt x="1083293" y="2078778"/>
                </a:lnTo>
                <a:lnTo>
                  <a:pt x="1103148" y="2077587"/>
                </a:lnTo>
                <a:lnTo>
                  <a:pt x="1122606" y="2075999"/>
                </a:lnTo>
                <a:lnTo>
                  <a:pt x="1142064" y="2073220"/>
                </a:lnTo>
                <a:lnTo>
                  <a:pt x="1161919" y="2070839"/>
                </a:lnTo>
                <a:lnTo>
                  <a:pt x="1180980" y="2067266"/>
                </a:lnTo>
                <a:lnTo>
                  <a:pt x="1200438" y="2064091"/>
                </a:lnTo>
                <a:lnTo>
                  <a:pt x="1219499" y="2059724"/>
                </a:lnTo>
                <a:lnTo>
                  <a:pt x="1237766" y="2055358"/>
                </a:lnTo>
                <a:lnTo>
                  <a:pt x="1256827" y="2050197"/>
                </a:lnTo>
                <a:lnTo>
                  <a:pt x="1275093" y="2044640"/>
                </a:lnTo>
                <a:lnTo>
                  <a:pt x="1293757" y="2038686"/>
                </a:lnTo>
                <a:lnTo>
                  <a:pt x="1311627" y="2032335"/>
                </a:lnTo>
                <a:lnTo>
                  <a:pt x="1329496" y="2025189"/>
                </a:lnTo>
                <a:lnTo>
                  <a:pt x="1347366" y="2018044"/>
                </a:lnTo>
                <a:lnTo>
                  <a:pt x="1364441" y="2010502"/>
                </a:lnTo>
                <a:lnTo>
                  <a:pt x="1381914" y="2002563"/>
                </a:lnTo>
                <a:lnTo>
                  <a:pt x="1398592" y="1994227"/>
                </a:lnTo>
                <a:lnTo>
                  <a:pt x="1415667" y="1985097"/>
                </a:lnTo>
                <a:lnTo>
                  <a:pt x="1431949" y="1975968"/>
                </a:lnTo>
                <a:lnTo>
                  <a:pt x="1447833" y="1966044"/>
                </a:lnTo>
                <a:lnTo>
                  <a:pt x="1464114" y="1956517"/>
                </a:lnTo>
                <a:lnTo>
                  <a:pt x="1479998" y="1945799"/>
                </a:lnTo>
                <a:lnTo>
                  <a:pt x="1495088" y="1935479"/>
                </a:lnTo>
                <a:lnTo>
                  <a:pt x="1510575" y="1923967"/>
                </a:lnTo>
                <a:lnTo>
                  <a:pt x="1525665" y="1912852"/>
                </a:lnTo>
                <a:lnTo>
                  <a:pt x="1539960" y="1900944"/>
                </a:lnTo>
                <a:lnTo>
                  <a:pt x="1554256" y="1889035"/>
                </a:lnTo>
                <a:lnTo>
                  <a:pt x="1568551" y="1876333"/>
                </a:lnTo>
                <a:lnTo>
                  <a:pt x="1582053" y="1863631"/>
                </a:lnTo>
                <a:lnTo>
                  <a:pt x="1595555" y="1850531"/>
                </a:lnTo>
                <a:lnTo>
                  <a:pt x="1608659" y="1837035"/>
                </a:lnTo>
                <a:lnTo>
                  <a:pt x="1621763" y="1823142"/>
                </a:lnTo>
                <a:lnTo>
                  <a:pt x="1634073" y="1809248"/>
                </a:lnTo>
                <a:lnTo>
                  <a:pt x="1646383" y="1794958"/>
                </a:lnTo>
                <a:lnTo>
                  <a:pt x="1657899" y="1780271"/>
                </a:lnTo>
                <a:lnTo>
                  <a:pt x="1669415" y="1765584"/>
                </a:lnTo>
                <a:lnTo>
                  <a:pt x="1680534" y="1750500"/>
                </a:lnTo>
                <a:lnTo>
                  <a:pt x="1691256" y="1734622"/>
                </a:lnTo>
                <a:lnTo>
                  <a:pt x="1701581" y="1719140"/>
                </a:lnTo>
                <a:lnTo>
                  <a:pt x="1711508" y="1703262"/>
                </a:lnTo>
                <a:lnTo>
                  <a:pt x="1721436" y="1686591"/>
                </a:lnTo>
                <a:lnTo>
                  <a:pt x="1730569" y="1670316"/>
                </a:lnTo>
                <a:lnTo>
                  <a:pt x="1739305" y="1653247"/>
                </a:lnTo>
                <a:lnTo>
                  <a:pt x="1748041" y="1636575"/>
                </a:lnTo>
                <a:lnTo>
                  <a:pt x="1755983" y="1619109"/>
                </a:lnTo>
                <a:lnTo>
                  <a:pt x="1763529" y="1602040"/>
                </a:lnTo>
                <a:lnTo>
                  <a:pt x="1770676" y="1584177"/>
                </a:lnTo>
                <a:lnTo>
                  <a:pt x="1777427" y="1566314"/>
                </a:lnTo>
                <a:lnTo>
                  <a:pt x="1783781" y="1548452"/>
                </a:lnTo>
                <a:lnTo>
                  <a:pt x="1789737" y="1530192"/>
                </a:lnTo>
                <a:lnTo>
                  <a:pt x="1795694" y="1511535"/>
                </a:lnTo>
                <a:lnTo>
                  <a:pt x="1800459" y="1493275"/>
                </a:lnTo>
                <a:lnTo>
                  <a:pt x="1804827" y="1474222"/>
                </a:lnTo>
                <a:lnTo>
                  <a:pt x="1809195" y="1455168"/>
                </a:lnTo>
                <a:lnTo>
                  <a:pt x="1812769" y="1436114"/>
                </a:lnTo>
                <a:lnTo>
                  <a:pt x="1816343" y="1416664"/>
                </a:lnTo>
                <a:lnTo>
                  <a:pt x="1818726" y="1397213"/>
                </a:lnTo>
                <a:lnTo>
                  <a:pt x="1820711" y="1377763"/>
                </a:lnTo>
                <a:lnTo>
                  <a:pt x="1823094" y="1357915"/>
                </a:lnTo>
                <a:lnTo>
                  <a:pt x="1824285" y="1338067"/>
                </a:lnTo>
                <a:lnTo>
                  <a:pt x="1824682" y="1318220"/>
                </a:lnTo>
                <a:lnTo>
                  <a:pt x="1825079" y="1297975"/>
                </a:lnTo>
                <a:lnTo>
                  <a:pt x="1824682" y="1277731"/>
                </a:lnTo>
                <a:lnTo>
                  <a:pt x="1824285" y="1257883"/>
                </a:lnTo>
                <a:lnTo>
                  <a:pt x="1823094" y="1237639"/>
                </a:lnTo>
                <a:lnTo>
                  <a:pt x="1820711" y="1218188"/>
                </a:lnTo>
                <a:lnTo>
                  <a:pt x="1818726" y="1198341"/>
                </a:lnTo>
                <a:lnTo>
                  <a:pt x="1816343" y="1178890"/>
                </a:lnTo>
                <a:lnTo>
                  <a:pt x="1812769" y="1159440"/>
                </a:lnTo>
                <a:lnTo>
                  <a:pt x="1809195" y="1140783"/>
                </a:lnTo>
                <a:lnTo>
                  <a:pt x="1804827" y="1121729"/>
                </a:lnTo>
                <a:lnTo>
                  <a:pt x="1800459" y="1102676"/>
                </a:lnTo>
                <a:lnTo>
                  <a:pt x="1795694" y="1084019"/>
                </a:lnTo>
                <a:lnTo>
                  <a:pt x="1789737" y="1065362"/>
                </a:lnTo>
                <a:lnTo>
                  <a:pt x="1783781" y="1047500"/>
                </a:lnTo>
                <a:lnTo>
                  <a:pt x="1777427" y="1029240"/>
                </a:lnTo>
                <a:lnTo>
                  <a:pt x="1770676" y="1011377"/>
                </a:lnTo>
                <a:lnTo>
                  <a:pt x="1763529" y="993911"/>
                </a:lnTo>
                <a:lnTo>
                  <a:pt x="1755983" y="976048"/>
                </a:lnTo>
                <a:lnTo>
                  <a:pt x="1748041" y="959377"/>
                </a:lnTo>
                <a:lnTo>
                  <a:pt x="1739305" y="941911"/>
                </a:lnTo>
                <a:lnTo>
                  <a:pt x="1730569" y="925636"/>
                </a:lnTo>
                <a:lnTo>
                  <a:pt x="1721436" y="908964"/>
                </a:lnTo>
                <a:lnTo>
                  <a:pt x="1711508" y="892689"/>
                </a:lnTo>
                <a:lnTo>
                  <a:pt x="1701581" y="876811"/>
                </a:lnTo>
                <a:lnTo>
                  <a:pt x="1691256" y="860933"/>
                </a:lnTo>
                <a:lnTo>
                  <a:pt x="1680534" y="845452"/>
                </a:lnTo>
                <a:lnTo>
                  <a:pt x="1669415" y="830368"/>
                </a:lnTo>
                <a:lnTo>
                  <a:pt x="1657899" y="815680"/>
                </a:lnTo>
                <a:lnTo>
                  <a:pt x="1646383" y="800596"/>
                </a:lnTo>
                <a:lnTo>
                  <a:pt x="1634073" y="786306"/>
                </a:lnTo>
                <a:lnTo>
                  <a:pt x="1621763" y="772413"/>
                </a:lnTo>
                <a:lnTo>
                  <a:pt x="1608659" y="758520"/>
                </a:lnTo>
                <a:lnTo>
                  <a:pt x="1595555" y="745023"/>
                </a:lnTo>
                <a:lnTo>
                  <a:pt x="1582053" y="731924"/>
                </a:lnTo>
                <a:lnTo>
                  <a:pt x="1568551" y="719221"/>
                </a:lnTo>
                <a:lnTo>
                  <a:pt x="1554256" y="706519"/>
                </a:lnTo>
                <a:lnTo>
                  <a:pt x="1539960" y="694610"/>
                </a:lnTo>
                <a:lnTo>
                  <a:pt x="1525665" y="682702"/>
                </a:lnTo>
                <a:lnTo>
                  <a:pt x="1510575" y="671190"/>
                </a:lnTo>
                <a:lnTo>
                  <a:pt x="1495088" y="660473"/>
                </a:lnTo>
                <a:lnTo>
                  <a:pt x="1479998" y="649755"/>
                </a:lnTo>
                <a:lnTo>
                  <a:pt x="1464114" y="639037"/>
                </a:lnTo>
                <a:lnTo>
                  <a:pt x="1447833" y="629114"/>
                </a:lnTo>
                <a:lnTo>
                  <a:pt x="1431949" y="619587"/>
                </a:lnTo>
                <a:lnTo>
                  <a:pt x="1415667" y="610457"/>
                </a:lnTo>
                <a:lnTo>
                  <a:pt x="1398592" y="601724"/>
                </a:lnTo>
                <a:lnTo>
                  <a:pt x="1381914" y="593388"/>
                </a:lnTo>
                <a:lnTo>
                  <a:pt x="1364441" y="585449"/>
                </a:lnTo>
                <a:lnTo>
                  <a:pt x="1347366" y="577113"/>
                </a:lnTo>
                <a:lnTo>
                  <a:pt x="1329496" y="569968"/>
                </a:lnTo>
                <a:lnTo>
                  <a:pt x="1311627" y="563220"/>
                </a:lnTo>
                <a:lnTo>
                  <a:pt x="1293757" y="556869"/>
                </a:lnTo>
                <a:lnTo>
                  <a:pt x="1275093" y="550914"/>
                </a:lnTo>
                <a:lnTo>
                  <a:pt x="1256827" y="545754"/>
                </a:lnTo>
                <a:lnTo>
                  <a:pt x="1237766" y="540594"/>
                </a:lnTo>
                <a:lnTo>
                  <a:pt x="1219499" y="535830"/>
                </a:lnTo>
                <a:lnTo>
                  <a:pt x="1200438" y="531861"/>
                </a:lnTo>
                <a:lnTo>
                  <a:pt x="1180980" y="527891"/>
                </a:lnTo>
                <a:lnTo>
                  <a:pt x="1161919" y="525113"/>
                </a:lnTo>
                <a:lnTo>
                  <a:pt x="1142064" y="521937"/>
                </a:lnTo>
                <a:lnTo>
                  <a:pt x="1122606" y="519952"/>
                </a:lnTo>
                <a:lnTo>
                  <a:pt x="1103148" y="518364"/>
                </a:lnTo>
                <a:lnTo>
                  <a:pt x="1083293" y="516777"/>
                </a:lnTo>
                <a:lnTo>
                  <a:pt x="1063041" y="515983"/>
                </a:lnTo>
                <a:lnTo>
                  <a:pt x="1043186" y="515586"/>
                </a:lnTo>
                <a:close/>
                <a:moveTo>
                  <a:pt x="803734" y="280988"/>
                </a:moveTo>
                <a:lnTo>
                  <a:pt x="862902" y="391340"/>
                </a:lnTo>
                <a:lnTo>
                  <a:pt x="884743" y="387371"/>
                </a:lnTo>
                <a:lnTo>
                  <a:pt x="906980" y="383798"/>
                </a:lnTo>
                <a:lnTo>
                  <a:pt x="929218" y="380622"/>
                </a:lnTo>
                <a:lnTo>
                  <a:pt x="951456" y="378241"/>
                </a:lnTo>
                <a:lnTo>
                  <a:pt x="974488" y="376256"/>
                </a:lnTo>
                <a:lnTo>
                  <a:pt x="997122" y="374668"/>
                </a:lnTo>
                <a:lnTo>
                  <a:pt x="1019757" y="373874"/>
                </a:lnTo>
                <a:lnTo>
                  <a:pt x="1043186" y="373477"/>
                </a:lnTo>
                <a:lnTo>
                  <a:pt x="1059865" y="373874"/>
                </a:lnTo>
                <a:lnTo>
                  <a:pt x="1076940" y="374271"/>
                </a:lnTo>
                <a:lnTo>
                  <a:pt x="1093618" y="375462"/>
                </a:lnTo>
                <a:lnTo>
                  <a:pt x="1110693" y="376256"/>
                </a:lnTo>
                <a:lnTo>
                  <a:pt x="1127372" y="377844"/>
                </a:lnTo>
                <a:lnTo>
                  <a:pt x="1144050" y="379432"/>
                </a:lnTo>
                <a:lnTo>
                  <a:pt x="1160331" y="381019"/>
                </a:lnTo>
                <a:lnTo>
                  <a:pt x="1176612" y="383798"/>
                </a:lnTo>
                <a:lnTo>
                  <a:pt x="1193291" y="386180"/>
                </a:lnTo>
                <a:lnTo>
                  <a:pt x="1209572" y="388958"/>
                </a:lnTo>
                <a:lnTo>
                  <a:pt x="1225853" y="392134"/>
                </a:lnTo>
                <a:lnTo>
                  <a:pt x="1241737" y="395310"/>
                </a:lnTo>
                <a:lnTo>
                  <a:pt x="1257621" y="399279"/>
                </a:lnTo>
                <a:lnTo>
                  <a:pt x="1273505" y="403249"/>
                </a:lnTo>
                <a:lnTo>
                  <a:pt x="1289389" y="407218"/>
                </a:lnTo>
                <a:lnTo>
                  <a:pt x="1304876" y="411982"/>
                </a:lnTo>
                <a:lnTo>
                  <a:pt x="1370398" y="304805"/>
                </a:lnTo>
                <a:lnTo>
                  <a:pt x="1611439" y="417142"/>
                </a:lnTo>
                <a:lnTo>
                  <a:pt x="1570140" y="539800"/>
                </a:lnTo>
                <a:lnTo>
                  <a:pt x="1592775" y="555678"/>
                </a:lnTo>
                <a:lnTo>
                  <a:pt x="1614615" y="572747"/>
                </a:lnTo>
                <a:lnTo>
                  <a:pt x="1636059" y="589815"/>
                </a:lnTo>
                <a:lnTo>
                  <a:pt x="1656708" y="608075"/>
                </a:lnTo>
                <a:lnTo>
                  <a:pt x="1676960" y="626732"/>
                </a:lnTo>
                <a:lnTo>
                  <a:pt x="1696815" y="645389"/>
                </a:lnTo>
                <a:lnTo>
                  <a:pt x="1715876" y="665236"/>
                </a:lnTo>
                <a:lnTo>
                  <a:pt x="1734540" y="685481"/>
                </a:lnTo>
                <a:lnTo>
                  <a:pt x="1752410" y="706519"/>
                </a:lnTo>
                <a:lnTo>
                  <a:pt x="1769882" y="728351"/>
                </a:lnTo>
                <a:lnTo>
                  <a:pt x="1786560" y="750184"/>
                </a:lnTo>
                <a:lnTo>
                  <a:pt x="1802841" y="772413"/>
                </a:lnTo>
                <a:lnTo>
                  <a:pt x="1818329" y="795436"/>
                </a:lnTo>
                <a:lnTo>
                  <a:pt x="1832624" y="818856"/>
                </a:lnTo>
                <a:lnTo>
                  <a:pt x="1846920" y="842673"/>
                </a:lnTo>
                <a:lnTo>
                  <a:pt x="1860024" y="866887"/>
                </a:lnTo>
                <a:lnTo>
                  <a:pt x="1994642" y="834337"/>
                </a:lnTo>
                <a:lnTo>
                  <a:pt x="2085975" y="1084019"/>
                </a:lnTo>
                <a:lnTo>
                  <a:pt x="1954931" y="1149516"/>
                </a:lnTo>
                <a:lnTo>
                  <a:pt x="1958108" y="1167776"/>
                </a:lnTo>
                <a:lnTo>
                  <a:pt x="1960491" y="1185638"/>
                </a:lnTo>
                <a:lnTo>
                  <a:pt x="1962476" y="1204295"/>
                </a:lnTo>
                <a:lnTo>
                  <a:pt x="1964462" y="1222952"/>
                </a:lnTo>
                <a:lnTo>
                  <a:pt x="1965653" y="1241212"/>
                </a:lnTo>
                <a:lnTo>
                  <a:pt x="1966447" y="1259868"/>
                </a:lnTo>
                <a:lnTo>
                  <a:pt x="1967242" y="1278922"/>
                </a:lnTo>
                <a:lnTo>
                  <a:pt x="1967242" y="1297975"/>
                </a:lnTo>
                <a:lnTo>
                  <a:pt x="1967242" y="1315441"/>
                </a:lnTo>
                <a:lnTo>
                  <a:pt x="1966845" y="1332907"/>
                </a:lnTo>
                <a:lnTo>
                  <a:pt x="1966050" y="1349976"/>
                </a:lnTo>
                <a:lnTo>
                  <a:pt x="1964859" y="1367839"/>
                </a:lnTo>
                <a:lnTo>
                  <a:pt x="1962873" y="1385305"/>
                </a:lnTo>
                <a:lnTo>
                  <a:pt x="1961285" y="1401977"/>
                </a:lnTo>
                <a:lnTo>
                  <a:pt x="1959300" y="1419442"/>
                </a:lnTo>
                <a:lnTo>
                  <a:pt x="1957314" y="1436114"/>
                </a:lnTo>
                <a:lnTo>
                  <a:pt x="1954137" y="1453183"/>
                </a:lnTo>
                <a:lnTo>
                  <a:pt x="1951357" y="1469855"/>
                </a:lnTo>
                <a:lnTo>
                  <a:pt x="1947784" y="1486527"/>
                </a:lnTo>
                <a:lnTo>
                  <a:pt x="1944210" y="1503199"/>
                </a:lnTo>
                <a:lnTo>
                  <a:pt x="1940239" y="1519871"/>
                </a:lnTo>
                <a:lnTo>
                  <a:pt x="1935871" y="1535749"/>
                </a:lnTo>
                <a:lnTo>
                  <a:pt x="1931899" y="1552024"/>
                </a:lnTo>
                <a:lnTo>
                  <a:pt x="1926737" y="1568299"/>
                </a:lnTo>
                <a:lnTo>
                  <a:pt x="2061355" y="1650468"/>
                </a:lnTo>
                <a:lnTo>
                  <a:pt x="1949372" y="1891020"/>
                </a:lnTo>
                <a:lnTo>
                  <a:pt x="1791723" y="1838623"/>
                </a:lnTo>
                <a:lnTo>
                  <a:pt x="1776633" y="1859264"/>
                </a:lnTo>
                <a:lnTo>
                  <a:pt x="1761146" y="1879112"/>
                </a:lnTo>
                <a:lnTo>
                  <a:pt x="1744468" y="1898165"/>
                </a:lnTo>
                <a:lnTo>
                  <a:pt x="1728186" y="1917219"/>
                </a:lnTo>
                <a:lnTo>
                  <a:pt x="1710714" y="1935876"/>
                </a:lnTo>
                <a:lnTo>
                  <a:pt x="1693241" y="1954135"/>
                </a:lnTo>
                <a:lnTo>
                  <a:pt x="1674975" y="1971204"/>
                </a:lnTo>
                <a:lnTo>
                  <a:pt x="1655914" y="1988670"/>
                </a:lnTo>
                <a:lnTo>
                  <a:pt x="1636853" y="2004945"/>
                </a:lnTo>
                <a:lnTo>
                  <a:pt x="1616998" y="2021220"/>
                </a:lnTo>
                <a:lnTo>
                  <a:pt x="1597143" y="2036701"/>
                </a:lnTo>
                <a:lnTo>
                  <a:pt x="1576494" y="2051388"/>
                </a:lnTo>
                <a:lnTo>
                  <a:pt x="1555844" y="2066075"/>
                </a:lnTo>
                <a:lnTo>
                  <a:pt x="1534401" y="2079572"/>
                </a:lnTo>
                <a:lnTo>
                  <a:pt x="1512957" y="2093068"/>
                </a:lnTo>
                <a:lnTo>
                  <a:pt x="1491117" y="2105770"/>
                </a:lnTo>
                <a:lnTo>
                  <a:pt x="1531621" y="2274474"/>
                </a:lnTo>
                <a:lnTo>
                  <a:pt x="1281844" y="2365376"/>
                </a:lnTo>
                <a:lnTo>
                  <a:pt x="1202821" y="2207787"/>
                </a:lnTo>
                <a:lnTo>
                  <a:pt x="1183363" y="2210962"/>
                </a:lnTo>
                <a:lnTo>
                  <a:pt x="1163508" y="2213741"/>
                </a:lnTo>
                <a:lnTo>
                  <a:pt x="1144050" y="2216123"/>
                </a:lnTo>
                <a:lnTo>
                  <a:pt x="1124195" y="2218504"/>
                </a:lnTo>
                <a:lnTo>
                  <a:pt x="1103943" y="2219695"/>
                </a:lnTo>
                <a:lnTo>
                  <a:pt x="1083690" y="2220886"/>
                </a:lnTo>
                <a:lnTo>
                  <a:pt x="1063438" y="2221680"/>
                </a:lnTo>
                <a:lnTo>
                  <a:pt x="1043186" y="2221680"/>
                </a:lnTo>
                <a:lnTo>
                  <a:pt x="1013007" y="2221283"/>
                </a:lnTo>
                <a:lnTo>
                  <a:pt x="983224" y="2220092"/>
                </a:lnTo>
                <a:lnTo>
                  <a:pt x="954235" y="2217711"/>
                </a:lnTo>
                <a:lnTo>
                  <a:pt x="924850" y="2214535"/>
                </a:lnTo>
                <a:lnTo>
                  <a:pt x="895862" y="2210565"/>
                </a:lnTo>
                <a:lnTo>
                  <a:pt x="867270" y="2205405"/>
                </a:lnTo>
                <a:lnTo>
                  <a:pt x="839076" y="2199451"/>
                </a:lnTo>
                <a:lnTo>
                  <a:pt x="810882" y="2192703"/>
                </a:lnTo>
                <a:lnTo>
                  <a:pt x="715180" y="2341162"/>
                </a:lnTo>
                <a:lnTo>
                  <a:pt x="474536" y="2229222"/>
                </a:lnTo>
                <a:lnTo>
                  <a:pt x="524968" y="2062900"/>
                </a:lnTo>
                <a:lnTo>
                  <a:pt x="504716" y="2049006"/>
                </a:lnTo>
                <a:lnTo>
                  <a:pt x="484464" y="2033525"/>
                </a:lnTo>
                <a:lnTo>
                  <a:pt x="465006" y="2018441"/>
                </a:lnTo>
                <a:lnTo>
                  <a:pt x="445945" y="2002960"/>
                </a:lnTo>
                <a:lnTo>
                  <a:pt x="427281" y="1986288"/>
                </a:lnTo>
                <a:lnTo>
                  <a:pt x="408617" y="1969616"/>
                </a:lnTo>
                <a:lnTo>
                  <a:pt x="390748" y="1952151"/>
                </a:lnTo>
                <a:lnTo>
                  <a:pt x="373672" y="1934685"/>
                </a:lnTo>
                <a:lnTo>
                  <a:pt x="356597" y="1916028"/>
                </a:lnTo>
                <a:lnTo>
                  <a:pt x="340316" y="1897371"/>
                </a:lnTo>
                <a:lnTo>
                  <a:pt x="324432" y="1878715"/>
                </a:lnTo>
                <a:lnTo>
                  <a:pt x="308548" y="1858867"/>
                </a:lnTo>
                <a:lnTo>
                  <a:pt x="293855" y="1839020"/>
                </a:lnTo>
                <a:lnTo>
                  <a:pt x="279559" y="1818775"/>
                </a:lnTo>
                <a:lnTo>
                  <a:pt x="265661" y="1797737"/>
                </a:lnTo>
                <a:lnTo>
                  <a:pt x="252556" y="1776301"/>
                </a:lnTo>
                <a:lnTo>
                  <a:pt x="91333" y="1811630"/>
                </a:lnTo>
                <a:lnTo>
                  <a:pt x="0" y="1562345"/>
                </a:lnTo>
                <a:lnTo>
                  <a:pt x="138191" y="1488512"/>
                </a:lnTo>
                <a:lnTo>
                  <a:pt x="133426" y="1465092"/>
                </a:lnTo>
                <a:lnTo>
                  <a:pt x="129852" y="1441672"/>
                </a:lnTo>
                <a:lnTo>
                  <a:pt x="126278" y="1418251"/>
                </a:lnTo>
                <a:lnTo>
                  <a:pt x="123498" y="1394434"/>
                </a:lnTo>
                <a:lnTo>
                  <a:pt x="121513" y="1370220"/>
                </a:lnTo>
                <a:lnTo>
                  <a:pt x="119527" y="1346403"/>
                </a:lnTo>
                <a:lnTo>
                  <a:pt x="118733" y="1322189"/>
                </a:lnTo>
                <a:lnTo>
                  <a:pt x="118336" y="1297975"/>
                </a:lnTo>
                <a:lnTo>
                  <a:pt x="118733" y="1269395"/>
                </a:lnTo>
                <a:lnTo>
                  <a:pt x="119924" y="1240418"/>
                </a:lnTo>
                <a:lnTo>
                  <a:pt x="122704" y="1211837"/>
                </a:lnTo>
                <a:lnTo>
                  <a:pt x="125484" y="1184051"/>
                </a:lnTo>
                <a:lnTo>
                  <a:pt x="129455" y="1155867"/>
                </a:lnTo>
                <a:lnTo>
                  <a:pt x="134220" y="1128478"/>
                </a:lnTo>
                <a:lnTo>
                  <a:pt x="139780" y="1101088"/>
                </a:lnTo>
                <a:lnTo>
                  <a:pt x="146133" y="1074095"/>
                </a:lnTo>
                <a:lnTo>
                  <a:pt x="24223" y="995896"/>
                </a:lnTo>
                <a:lnTo>
                  <a:pt x="136603" y="755344"/>
                </a:lnTo>
                <a:lnTo>
                  <a:pt x="268043" y="794642"/>
                </a:lnTo>
                <a:lnTo>
                  <a:pt x="283530" y="772016"/>
                </a:lnTo>
                <a:lnTo>
                  <a:pt x="299017" y="750184"/>
                </a:lnTo>
                <a:lnTo>
                  <a:pt x="315696" y="728351"/>
                </a:lnTo>
                <a:lnTo>
                  <a:pt x="332771" y="707313"/>
                </a:lnTo>
                <a:lnTo>
                  <a:pt x="350243" y="686274"/>
                </a:lnTo>
                <a:lnTo>
                  <a:pt x="368907" y="666824"/>
                </a:lnTo>
                <a:lnTo>
                  <a:pt x="387571" y="646976"/>
                </a:lnTo>
                <a:lnTo>
                  <a:pt x="407426" y="627923"/>
                </a:lnTo>
                <a:lnTo>
                  <a:pt x="427281" y="609266"/>
                </a:lnTo>
                <a:lnTo>
                  <a:pt x="447930" y="591403"/>
                </a:lnTo>
                <a:lnTo>
                  <a:pt x="468977" y="574334"/>
                </a:lnTo>
                <a:lnTo>
                  <a:pt x="490420" y="557662"/>
                </a:lnTo>
                <a:lnTo>
                  <a:pt x="512261" y="541784"/>
                </a:lnTo>
                <a:lnTo>
                  <a:pt x="535293" y="526303"/>
                </a:lnTo>
                <a:lnTo>
                  <a:pt x="557928" y="511616"/>
                </a:lnTo>
                <a:lnTo>
                  <a:pt x="581754" y="497723"/>
                </a:lnTo>
                <a:lnTo>
                  <a:pt x="554354" y="371890"/>
                </a:lnTo>
                <a:lnTo>
                  <a:pt x="803734" y="280988"/>
                </a:lnTo>
                <a:close/>
                <a:moveTo>
                  <a:pt x="2013752" y="186531"/>
                </a:moveTo>
                <a:lnTo>
                  <a:pt x="2001871" y="186928"/>
                </a:lnTo>
                <a:lnTo>
                  <a:pt x="1989594" y="188119"/>
                </a:lnTo>
                <a:lnTo>
                  <a:pt x="1978109" y="190103"/>
                </a:lnTo>
                <a:lnTo>
                  <a:pt x="1966624" y="192881"/>
                </a:lnTo>
                <a:lnTo>
                  <a:pt x="1955139" y="196453"/>
                </a:lnTo>
                <a:lnTo>
                  <a:pt x="1944050" y="200819"/>
                </a:lnTo>
                <a:lnTo>
                  <a:pt x="1932962" y="205978"/>
                </a:lnTo>
                <a:lnTo>
                  <a:pt x="1922269" y="211534"/>
                </a:lnTo>
                <a:lnTo>
                  <a:pt x="1914348" y="216297"/>
                </a:lnTo>
                <a:lnTo>
                  <a:pt x="1906823" y="221853"/>
                </a:lnTo>
                <a:lnTo>
                  <a:pt x="1899695" y="227409"/>
                </a:lnTo>
                <a:lnTo>
                  <a:pt x="1892962" y="233363"/>
                </a:lnTo>
                <a:lnTo>
                  <a:pt x="1886230" y="239713"/>
                </a:lnTo>
                <a:lnTo>
                  <a:pt x="1880289" y="246063"/>
                </a:lnTo>
                <a:lnTo>
                  <a:pt x="1874349" y="252809"/>
                </a:lnTo>
                <a:lnTo>
                  <a:pt x="1869200" y="259953"/>
                </a:lnTo>
                <a:lnTo>
                  <a:pt x="1864052" y="267097"/>
                </a:lnTo>
                <a:lnTo>
                  <a:pt x="1859300" y="274241"/>
                </a:lnTo>
                <a:lnTo>
                  <a:pt x="1855339" y="281781"/>
                </a:lnTo>
                <a:lnTo>
                  <a:pt x="1850983" y="289719"/>
                </a:lnTo>
                <a:lnTo>
                  <a:pt x="1847419" y="297656"/>
                </a:lnTo>
                <a:lnTo>
                  <a:pt x="1844646" y="305594"/>
                </a:lnTo>
                <a:lnTo>
                  <a:pt x="1841874" y="313928"/>
                </a:lnTo>
                <a:lnTo>
                  <a:pt x="1839102" y="322263"/>
                </a:lnTo>
                <a:lnTo>
                  <a:pt x="1837518" y="330597"/>
                </a:lnTo>
                <a:lnTo>
                  <a:pt x="1835934" y="339328"/>
                </a:lnTo>
                <a:lnTo>
                  <a:pt x="1834350" y="348059"/>
                </a:lnTo>
                <a:lnTo>
                  <a:pt x="1833557" y="356791"/>
                </a:lnTo>
                <a:lnTo>
                  <a:pt x="1833557" y="365125"/>
                </a:lnTo>
                <a:lnTo>
                  <a:pt x="1833557" y="373856"/>
                </a:lnTo>
                <a:lnTo>
                  <a:pt x="1833953" y="382984"/>
                </a:lnTo>
                <a:lnTo>
                  <a:pt x="1835142" y="391716"/>
                </a:lnTo>
                <a:lnTo>
                  <a:pt x="1836726" y="400050"/>
                </a:lnTo>
                <a:lnTo>
                  <a:pt x="1838310" y="409178"/>
                </a:lnTo>
                <a:lnTo>
                  <a:pt x="1840290" y="417513"/>
                </a:lnTo>
                <a:lnTo>
                  <a:pt x="1843458" y="426244"/>
                </a:lnTo>
                <a:lnTo>
                  <a:pt x="1846230" y="434578"/>
                </a:lnTo>
                <a:lnTo>
                  <a:pt x="1850191" y="443310"/>
                </a:lnTo>
                <a:lnTo>
                  <a:pt x="1853755" y="451247"/>
                </a:lnTo>
                <a:lnTo>
                  <a:pt x="1858507" y="459581"/>
                </a:lnTo>
                <a:lnTo>
                  <a:pt x="1864844" y="469503"/>
                </a:lnTo>
                <a:lnTo>
                  <a:pt x="1871973" y="479028"/>
                </a:lnTo>
                <a:lnTo>
                  <a:pt x="1879497" y="488156"/>
                </a:lnTo>
                <a:lnTo>
                  <a:pt x="1887418" y="496888"/>
                </a:lnTo>
                <a:lnTo>
                  <a:pt x="1896527" y="504428"/>
                </a:lnTo>
                <a:lnTo>
                  <a:pt x="1905239" y="511969"/>
                </a:lnTo>
                <a:lnTo>
                  <a:pt x="1914744" y="518716"/>
                </a:lnTo>
                <a:lnTo>
                  <a:pt x="1924645" y="524669"/>
                </a:lnTo>
                <a:lnTo>
                  <a:pt x="1934942" y="529828"/>
                </a:lnTo>
                <a:lnTo>
                  <a:pt x="1945635" y="534988"/>
                </a:lnTo>
                <a:lnTo>
                  <a:pt x="1956723" y="538956"/>
                </a:lnTo>
                <a:lnTo>
                  <a:pt x="1967812" y="542131"/>
                </a:lnTo>
                <a:lnTo>
                  <a:pt x="1979297" y="545306"/>
                </a:lnTo>
                <a:lnTo>
                  <a:pt x="1990782" y="546894"/>
                </a:lnTo>
                <a:lnTo>
                  <a:pt x="2002267" y="548085"/>
                </a:lnTo>
                <a:lnTo>
                  <a:pt x="2014544" y="548481"/>
                </a:lnTo>
                <a:lnTo>
                  <a:pt x="2026425" y="548085"/>
                </a:lnTo>
                <a:lnTo>
                  <a:pt x="2038306" y="546894"/>
                </a:lnTo>
                <a:lnTo>
                  <a:pt x="2049791" y="544910"/>
                </a:lnTo>
                <a:lnTo>
                  <a:pt x="2061672" y="542131"/>
                </a:lnTo>
                <a:lnTo>
                  <a:pt x="2073157" y="538560"/>
                </a:lnTo>
                <a:lnTo>
                  <a:pt x="2084246" y="534194"/>
                </a:lnTo>
                <a:lnTo>
                  <a:pt x="2095335" y="529035"/>
                </a:lnTo>
                <a:lnTo>
                  <a:pt x="2106028" y="523081"/>
                </a:lnTo>
                <a:lnTo>
                  <a:pt x="2113552" y="518716"/>
                </a:lnTo>
                <a:lnTo>
                  <a:pt x="2121077" y="513556"/>
                </a:lnTo>
                <a:lnTo>
                  <a:pt x="2128206" y="508000"/>
                </a:lnTo>
                <a:lnTo>
                  <a:pt x="2134938" y="502047"/>
                </a:lnTo>
                <a:lnTo>
                  <a:pt x="2141275" y="496491"/>
                </a:lnTo>
                <a:lnTo>
                  <a:pt x="2147215" y="490141"/>
                </a:lnTo>
                <a:lnTo>
                  <a:pt x="2153156" y="483394"/>
                </a:lnTo>
                <a:lnTo>
                  <a:pt x="2158304" y="476647"/>
                </a:lnTo>
                <a:lnTo>
                  <a:pt x="2163452" y="469503"/>
                </a:lnTo>
                <a:lnTo>
                  <a:pt x="2168601" y="461566"/>
                </a:lnTo>
                <a:lnTo>
                  <a:pt x="2172957" y="454025"/>
                </a:lnTo>
                <a:lnTo>
                  <a:pt x="2176917" y="446485"/>
                </a:lnTo>
                <a:lnTo>
                  <a:pt x="2180482" y="438150"/>
                </a:lnTo>
                <a:lnTo>
                  <a:pt x="2183650" y="430213"/>
                </a:lnTo>
                <a:lnTo>
                  <a:pt x="2186818" y="421481"/>
                </a:lnTo>
                <a:lnTo>
                  <a:pt x="2189195" y="412750"/>
                </a:lnTo>
                <a:lnTo>
                  <a:pt x="2191175" y="404019"/>
                </a:lnTo>
                <a:lnTo>
                  <a:pt x="2192363" y="395288"/>
                </a:lnTo>
                <a:lnTo>
                  <a:pt x="2193947" y="386159"/>
                </a:lnTo>
                <a:lnTo>
                  <a:pt x="2194739" y="377428"/>
                </a:lnTo>
                <a:lnTo>
                  <a:pt x="2194739" y="368697"/>
                </a:lnTo>
                <a:lnTo>
                  <a:pt x="2194739" y="359569"/>
                </a:lnTo>
                <a:lnTo>
                  <a:pt x="2194343" y="351234"/>
                </a:lnTo>
                <a:lnTo>
                  <a:pt x="2192759" y="342503"/>
                </a:lnTo>
                <a:lnTo>
                  <a:pt x="2191571" y="333375"/>
                </a:lnTo>
                <a:lnTo>
                  <a:pt x="2189591" y="325041"/>
                </a:lnTo>
                <a:lnTo>
                  <a:pt x="2187610" y="316706"/>
                </a:lnTo>
                <a:lnTo>
                  <a:pt x="2184838" y="308372"/>
                </a:lnTo>
                <a:lnTo>
                  <a:pt x="2181670" y="299641"/>
                </a:lnTo>
                <a:lnTo>
                  <a:pt x="2178106" y="291703"/>
                </a:lnTo>
                <a:lnTo>
                  <a:pt x="2174145" y="283766"/>
                </a:lnTo>
                <a:lnTo>
                  <a:pt x="2169789" y="275828"/>
                </a:lnTo>
                <a:lnTo>
                  <a:pt x="2163452" y="265509"/>
                </a:lnTo>
                <a:lnTo>
                  <a:pt x="2156324" y="255984"/>
                </a:lnTo>
                <a:lnTo>
                  <a:pt x="2148799" y="247253"/>
                </a:lnTo>
                <a:lnTo>
                  <a:pt x="2140879" y="238522"/>
                </a:lnTo>
                <a:lnTo>
                  <a:pt x="2131770" y="230584"/>
                </a:lnTo>
                <a:lnTo>
                  <a:pt x="2123057" y="223441"/>
                </a:lnTo>
                <a:lnTo>
                  <a:pt x="2113552" y="216694"/>
                </a:lnTo>
                <a:lnTo>
                  <a:pt x="2103255" y="210344"/>
                </a:lnTo>
                <a:lnTo>
                  <a:pt x="2093355" y="204788"/>
                </a:lnTo>
                <a:lnTo>
                  <a:pt x="2082662" y="200422"/>
                </a:lnTo>
                <a:lnTo>
                  <a:pt x="2071969" y="196056"/>
                </a:lnTo>
                <a:lnTo>
                  <a:pt x="2060484" y="192881"/>
                </a:lnTo>
                <a:lnTo>
                  <a:pt x="2048999" y="190103"/>
                </a:lnTo>
                <a:lnTo>
                  <a:pt x="2037118" y="188119"/>
                </a:lnTo>
                <a:lnTo>
                  <a:pt x="2025633" y="186928"/>
                </a:lnTo>
                <a:lnTo>
                  <a:pt x="2013752" y="186531"/>
                </a:lnTo>
                <a:close/>
                <a:moveTo>
                  <a:pt x="2066028" y="0"/>
                </a:moveTo>
                <a:lnTo>
                  <a:pt x="2156324" y="23812"/>
                </a:lnTo>
                <a:lnTo>
                  <a:pt x="2146027" y="100013"/>
                </a:lnTo>
                <a:lnTo>
                  <a:pt x="2140916" y="118533"/>
                </a:lnTo>
                <a:lnTo>
                  <a:pt x="2134542" y="115094"/>
                </a:lnTo>
                <a:lnTo>
                  <a:pt x="2132671" y="114357"/>
                </a:lnTo>
                <a:lnTo>
                  <a:pt x="2132562" y="114300"/>
                </a:lnTo>
                <a:lnTo>
                  <a:pt x="2123453" y="110728"/>
                </a:lnTo>
                <a:lnTo>
                  <a:pt x="2132671" y="114357"/>
                </a:lnTo>
                <a:lnTo>
                  <a:pt x="2140879" y="118666"/>
                </a:lnTo>
                <a:lnTo>
                  <a:pt x="2140916" y="118533"/>
                </a:lnTo>
                <a:lnTo>
                  <a:pt x="2144839" y="120650"/>
                </a:lnTo>
                <a:lnTo>
                  <a:pt x="2153552" y="125413"/>
                </a:lnTo>
                <a:lnTo>
                  <a:pt x="2167413" y="133747"/>
                </a:lnTo>
                <a:lnTo>
                  <a:pt x="2174145" y="138113"/>
                </a:lnTo>
                <a:lnTo>
                  <a:pt x="2180878" y="142875"/>
                </a:lnTo>
                <a:lnTo>
                  <a:pt x="2181274" y="143272"/>
                </a:lnTo>
                <a:lnTo>
                  <a:pt x="2187610" y="148034"/>
                </a:lnTo>
                <a:lnTo>
                  <a:pt x="2193947" y="153194"/>
                </a:lnTo>
                <a:lnTo>
                  <a:pt x="2205432" y="163909"/>
                </a:lnTo>
                <a:lnTo>
                  <a:pt x="2212560" y="170656"/>
                </a:lnTo>
                <a:lnTo>
                  <a:pt x="2221273" y="180181"/>
                </a:lnTo>
                <a:lnTo>
                  <a:pt x="2226433" y="186128"/>
                </a:lnTo>
                <a:lnTo>
                  <a:pt x="2226422" y="186134"/>
                </a:lnTo>
                <a:lnTo>
                  <a:pt x="2229194" y="189309"/>
                </a:lnTo>
                <a:lnTo>
                  <a:pt x="2226433" y="186128"/>
                </a:lnTo>
                <a:lnTo>
                  <a:pt x="2244639" y="175419"/>
                </a:lnTo>
                <a:lnTo>
                  <a:pt x="2315925" y="143669"/>
                </a:lnTo>
                <a:lnTo>
                  <a:pt x="2363053" y="224234"/>
                </a:lnTo>
                <a:lnTo>
                  <a:pt x="2302064" y="270669"/>
                </a:lnTo>
                <a:lnTo>
                  <a:pt x="2280282" y="283369"/>
                </a:lnTo>
                <a:lnTo>
                  <a:pt x="2284242" y="296466"/>
                </a:lnTo>
                <a:lnTo>
                  <a:pt x="2287015" y="309166"/>
                </a:lnTo>
                <a:lnTo>
                  <a:pt x="2289787" y="322263"/>
                </a:lnTo>
                <a:lnTo>
                  <a:pt x="2291371" y="335359"/>
                </a:lnTo>
                <a:lnTo>
                  <a:pt x="2292559" y="348456"/>
                </a:lnTo>
                <a:lnTo>
                  <a:pt x="2293351" y="361553"/>
                </a:lnTo>
                <a:lnTo>
                  <a:pt x="2293351" y="374650"/>
                </a:lnTo>
                <a:lnTo>
                  <a:pt x="2292559" y="387350"/>
                </a:lnTo>
                <a:lnTo>
                  <a:pt x="2318301" y="394097"/>
                </a:lnTo>
                <a:lnTo>
                  <a:pt x="2390775" y="422275"/>
                </a:lnTo>
                <a:lnTo>
                  <a:pt x="2367409" y="512763"/>
                </a:lnTo>
                <a:lnTo>
                  <a:pt x="2291371" y="502047"/>
                </a:lnTo>
                <a:lnTo>
                  <a:pt x="2262857" y="494506"/>
                </a:lnTo>
                <a:lnTo>
                  <a:pt x="2256916" y="506016"/>
                </a:lnTo>
                <a:lnTo>
                  <a:pt x="2250183" y="517128"/>
                </a:lnTo>
                <a:lnTo>
                  <a:pt x="2243451" y="527447"/>
                </a:lnTo>
                <a:lnTo>
                  <a:pt x="2235926" y="537766"/>
                </a:lnTo>
                <a:lnTo>
                  <a:pt x="2228006" y="547688"/>
                </a:lnTo>
                <a:lnTo>
                  <a:pt x="2219293" y="557610"/>
                </a:lnTo>
                <a:lnTo>
                  <a:pt x="2210580" y="566738"/>
                </a:lnTo>
                <a:lnTo>
                  <a:pt x="2201075" y="575469"/>
                </a:lnTo>
                <a:lnTo>
                  <a:pt x="2216125" y="601266"/>
                </a:lnTo>
                <a:lnTo>
                  <a:pt x="2247807" y="671910"/>
                </a:lnTo>
                <a:lnTo>
                  <a:pt x="2167413" y="719932"/>
                </a:lnTo>
                <a:lnTo>
                  <a:pt x="2121077" y="658416"/>
                </a:lnTo>
                <a:lnTo>
                  <a:pt x="2105632" y="632222"/>
                </a:lnTo>
                <a:lnTo>
                  <a:pt x="2110780" y="629841"/>
                </a:lnTo>
                <a:lnTo>
                  <a:pt x="2115929" y="627857"/>
                </a:lnTo>
                <a:lnTo>
                  <a:pt x="2104048" y="632222"/>
                </a:lnTo>
                <a:lnTo>
                  <a:pt x="2092563" y="635794"/>
                </a:lnTo>
                <a:lnTo>
                  <a:pt x="2083058" y="638969"/>
                </a:lnTo>
                <a:lnTo>
                  <a:pt x="2067217" y="642541"/>
                </a:lnTo>
                <a:lnTo>
                  <a:pt x="2059296" y="643732"/>
                </a:lnTo>
                <a:lnTo>
                  <a:pt x="2050583" y="644922"/>
                </a:lnTo>
                <a:lnTo>
                  <a:pt x="2048999" y="644922"/>
                </a:lnTo>
                <a:lnTo>
                  <a:pt x="2033554" y="646907"/>
                </a:lnTo>
                <a:lnTo>
                  <a:pt x="2018505" y="647303"/>
                </a:lnTo>
                <a:lnTo>
                  <a:pt x="2014544" y="647700"/>
                </a:lnTo>
                <a:lnTo>
                  <a:pt x="2008208" y="647303"/>
                </a:lnTo>
                <a:lnTo>
                  <a:pt x="2002617" y="647117"/>
                </a:lnTo>
                <a:lnTo>
                  <a:pt x="1994743" y="646510"/>
                </a:lnTo>
                <a:lnTo>
                  <a:pt x="1984842" y="645716"/>
                </a:lnTo>
                <a:lnTo>
                  <a:pt x="1996327" y="646907"/>
                </a:lnTo>
                <a:lnTo>
                  <a:pt x="2002617" y="647117"/>
                </a:lnTo>
                <a:lnTo>
                  <a:pt x="2005039" y="647303"/>
                </a:lnTo>
                <a:lnTo>
                  <a:pt x="1994347" y="687785"/>
                </a:lnTo>
                <a:lnTo>
                  <a:pt x="1970189" y="747713"/>
                </a:lnTo>
                <a:lnTo>
                  <a:pt x="1879497" y="724297"/>
                </a:lnTo>
                <a:lnTo>
                  <a:pt x="1886230" y="662385"/>
                </a:lnTo>
                <a:lnTo>
                  <a:pt x="1896923" y="621507"/>
                </a:lnTo>
                <a:lnTo>
                  <a:pt x="1904447" y="625078"/>
                </a:lnTo>
                <a:lnTo>
                  <a:pt x="1893754" y="619919"/>
                </a:lnTo>
                <a:lnTo>
                  <a:pt x="1883061" y="614363"/>
                </a:lnTo>
                <a:lnTo>
                  <a:pt x="1874745" y="609997"/>
                </a:lnTo>
                <a:lnTo>
                  <a:pt x="1860884" y="601663"/>
                </a:lnTo>
                <a:lnTo>
                  <a:pt x="1854151" y="596900"/>
                </a:lnTo>
                <a:lnTo>
                  <a:pt x="1847419" y="592535"/>
                </a:lnTo>
                <a:lnTo>
                  <a:pt x="1846627" y="592138"/>
                </a:lnTo>
                <a:lnTo>
                  <a:pt x="1840290" y="586978"/>
                </a:lnTo>
                <a:lnTo>
                  <a:pt x="1834350" y="581819"/>
                </a:lnTo>
                <a:lnTo>
                  <a:pt x="1822469" y="571103"/>
                </a:lnTo>
                <a:lnTo>
                  <a:pt x="1815736" y="564356"/>
                </a:lnTo>
                <a:lnTo>
                  <a:pt x="1809516" y="557841"/>
                </a:lnTo>
                <a:lnTo>
                  <a:pt x="1805439" y="553244"/>
                </a:lnTo>
                <a:lnTo>
                  <a:pt x="1799103" y="545703"/>
                </a:lnTo>
                <a:lnTo>
                  <a:pt x="1807023" y="555228"/>
                </a:lnTo>
                <a:lnTo>
                  <a:pt x="1809516" y="557841"/>
                </a:lnTo>
                <a:lnTo>
                  <a:pt x="1811776" y="560388"/>
                </a:lnTo>
                <a:lnTo>
                  <a:pt x="1779697" y="579438"/>
                </a:lnTo>
                <a:lnTo>
                  <a:pt x="1720292" y="604044"/>
                </a:lnTo>
                <a:lnTo>
                  <a:pt x="1673164" y="523875"/>
                </a:lnTo>
                <a:lnTo>
                  <a:pt x="1721480" y="484585"/>
                </a:lnTo>
                <a:lnTo>
                  <a:pt x="1752767" y="465931"/>
                </a:lnTo>
                <a:lnTo>
                  <a:pt x="1748410" y="452835"/>
                </a:lnTo>
                <a:lnTo>
                  <a:pt x="1744450" y="439341"/>
                </a:lnTo>
                <a:lnTo>
                  <a:pt x="1741282" y="425847"/>
                </a:lnTo>
                <a:lnTo>
                  <a:pt x="1738510" y="412353"/>
                </a:lnTo>
                <a:lnTo>
                  <a:pt x="1736530" y="398860"/>
                </a:lnTo>
                <a:lnTo>
                  <a:pt x="1735737" y="385366"/>
                </a:lnTo>
                <a:lnTo>
                  <a:pt x="1734945" y="371475"/>
                </a:lnTo>
                <a:lnTo>
                  <a:pt x="1735341" y="357981"/>
                </a:lnTo>
                <a:lnTo>
                  <a:pt x="1704451" y="350441"/>
                </a:lnTo>
                <a:lnTo>
                  <a:pt x="1644650" y="325438"/>
                </a:lnTo>
                <a:lnTo>
                  <a:pt x="1668412" y="235347"/>
                </a:lnTo>
                <a:lnTo>
                  <a:pt x="1730193" y="242094"/>
                </a:lnTo>
                <a:lnTo>
                  <a:pt x="1760687" y="250031"/>
                </a:lnTo>
                <a:lnTo>
                  <a:pt x="1766628" y="237331"/>
                </a:lnTo>
                <a:lnTo>
                  <a:pt x="1773361" y="225028"/>
                </a:lnTo>
                <a:lnTo>
                  <a:pt x="1781281" y="213519"/>
                </a:lnTo>
                <a:lnTo>
                  <a:pt x="1789202" y="201613"/>
                </a:lnTo>
                <a:lnTo>
                  <a:pt x="1797915" y="190500"/>
                </a:lnTo>
                <a:lnTo>
                  <a:pt x="1807023" y="179784"/>
                </a:lnTo>
                <a:lnTo>
                  <a:pt x="1816924" y="169069"/>
                </a:lnTo>
                <a:lnTo>
                  <a:pt x="1827221" y="159544"/>
                </a:lnTo>
                <a:lnTo>
                  <a:pt x="1812964" y="135334"/>
                </a:lnTo>
                <a:lnTo>
                  <a:pt x="1788410" y="75406"/>
                </a:lnTo>
                <a:lnTo>
                  <a:pt x="1868804" y="27781"/>
                </a:lnTo>
                <a:lnTo>
                  <a:pt x="1907219" y="76994"/>
                </a:lnTo>
                <a:lnTo>
                  <a:pt x="1923061" y="102791"/>
                </a:lnTo>
                <a:lnTo>
                  <a:pt x="1917516" y="105172"/>
                </a:lnTo>
                <a:lnTo>
                  <a:pt x="1912368" y="107156"/>
                </a:lnTo>
                <a:lnTo>
                  <a:pt x="1924249" y="102791"/>
                </a:lnTo>
                <a:lnTo>
                  <a:pt x="1935734" y="99219"/>
                </a:lnTo>
                <a:lnTo>
                  <a:pt x="1945239" y="96044"/>
                </a:lnTo>
                <a:lnTo>
                  <a:pt x="1961080" y="92869"/>
                </a:lnTo>
                <a:lnTo>
                  <a:pt x="1969001" y="91281"/>
                </a:lnTo>
                <a:lnTo>
                  <a:pt x="1977317" y="89694"/>
                </a:lnTo>
                <a:lnTo>
                  <a:pt x="1979297" y="89694"/>
                </a:lnTo>
                <a:lnTo>
                  <a:pt x="1994347" y="88106"/>
                </a:lnTo>
                <a:lnTo>
                  <a:pt x="2009792" y="87709"/>
                </a:lnTo>
                <a:lnTo>
                  <a:pt x="2013752" y="87709"/>
                </a:lnTo>
                <a:lnTo>
                  <a:pt x="2019693" y="87709"/>
                </a:lnTo>
                <a:lnTo>
                  <a:pt x="2031970" y="88503"/>
                </a:lnTo>
                <a:lnTo>
                  <a:pt x="2043455" y="89297"/>
                </a:lnTo>
                <a:lnTo>
                  <a:pt x="2034346" y="88503"/>
                </a:lnTo>
                <a:lnTo>
                  <a:pt x="2038306" y="72628"/>
                </a:lnTo>
                <a:lnTo>
                  <a:pt x="2066028" y="0"/>
                </a:lnTo>
                <a:close/>
              </a:path>
            </a:pathLst>
          </a:custGeom>
          <a:solidFill>
            <a:schemeClr val="bg1"/>
          </a:solidFill>
          <a:ln>
            <a:noFill/>
          </a:ln>
          <a:extLst/>
        </p:spPr>
        <p:txBody>
          <a:bodyPr anchor="ctr">
            <a:scene3d>
              <a:camera prst="orthographicFront"/>
              <a:lightRig rig="threePt" dir="t"/>
            </a:scene3d>
            <a:sp3d contourW="12700">
              <a:contourClr>
                <a:srgbClr val="FFFFFF"/>
              </a:contourClr>
            </a:sp3d>
          </a:bodyPr>
          <a:lstStyle/>
          <a:p>
            <a:pPr algn="ctr">
              <a:defRPr/>
            </a:pPr>
            <a:endParaRPr lang="zh-CN" altLang="en-US">
              <a:solidFill>
                <a:srgbClr val="1C666E"/>
              </a:solidFill>
              <a:ea typeface="宋体" panose="02010600030101010101" pitchFamily="2" charset="-122"/>
            </a:endParaRPr>
          </a:p>
        </p:txBody>
      </p:sp>
      <p:sp>
        <p:nvSpPr>
          <p:cNvPr id="48" name="矩形 47"/>
          <p:cNvSpPr/>
          <p:nvPr/>
        </p:nvSpPr>
        <p:spPr>
          <a:xfrm>
            <a:off x="9412843" y="188639"/>
            <a:ext cx="933216" cy="334417"/>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400"/>
          </a:p>
        </p:txBody>
      </p:sp>
      <p:sp>
        <p:nvSpPr>
          <p:cNvPr id="49" name="矩形 48"/>
          <p:cNvSpPr/>
          <p:nvPr/>
        </p:nvSpPr>
        <p:spPr>
          <a:xfrm>
            <a:off x="10347503" y="187549"/>
            <a:ext cx="1582732" cy="334417"/>
          </a:xfrm>
          <a:prstGeom prst="rect">
            <a:avLst/>
          </a:prstGeom>
          <a:solidFill>
            <a:srgbClr val="C0504D">
              <a:alpha val="69804"/>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600"/>
          </a:p>
        </p:txBody>
      </p:sp>
      <p:sp>
        <p:nvSpPr>
          <p:cNvPr id="50" name="文本框 9"/>
          <p:cNvSpPr txBox="1"/>
          <p:nvPr/>
        </p:nvSpPr>
        <p:spPr>
          <a:xfrm>
            <a:off x="9412843" y="221071"/>
            <a:ext cx="933216" cy="284693"/>
          </a:xfrm>
          <a:prstGeom prst="rect">
            <a:avLst/>
          </a:prstGeom>
          <a:noFill/>
        </p:spPr>
        <p:txBody>
          <a:bodyPr wrap="square" lIns="68580" tIns="34290" rIns="68580" bIns="34290" rtlCol="0">
            <a:spAutoFit/>
          </a:bodyPr>
          <a:lstStyle/>
          <a:p>
            <a:pPr marL="0" lvl="1" algn="ctr"/>
            <a:r>
              <a:rPr lang="zh-CN" altLang="en-US" sz="1400" dirty="0" smtClean="0">
                <a:solidFill>
                  <a:schemeClr val="bg1"/>
                </a:solidFill>
                <a:latin typeface="微软雅黑" pitchFamily="34" charset="-122"/>
                <a:ea typeface="微软雅黑" pitchFamily="34" charset="-122"/>
              </a:rPr>
              <a:t>第三章</a:t>
            </a:r>
            <a:endParaRPr lang="zh-CN" altLang="en-US" sz="1400" dirty="0">
              <a:solidFill>
                <a:schemeClr val="bg1"/>
              </a:solidFill>
              <a:latin typeface="微软雅黑" pitchFamily="34" charset="-122"/>
              <a:ea typeface="微软雅黑" pitchFamily="34" charset="-122"/>
            </a:endParaRPr>
          </a:p>
        </p:txBody>
      </p:sp>
      <p:sp>
        <p:nvSpPr>
          <p:cNvPr id="51" name="文本框 9"/>
          <p:cNvSpPr txBox="1"/>
          <p:nvPr/>
        </p:nvSpPr>
        <p:spPr>
          <a:xfrm>
            <a:off x="10338630" y="213500"/>
            <a:ext cx="1584176" cy="284693"/>
          </a:xfrm>
          <a:prstGeom prst="rect">
            <a:avLst/>
          </a:prstGeom>
          <a:noFill/>
        </p:spPr>
        <p:txBody>
          <a:bodyPr wrap="square" lIns="68580" tIns="34290" rIns="68580" bIns="34290" rtlCol="0">
            <a:spAutoFit/>
          </a:bodyPr>
          <a:lstStyle/>
          <a:p>
            <a:pPr marL="0" lvl="1" algn="ctr"/>
            <a:r>
              <a:rPr lang="zh-CN" altLang="en-US" sz="1400" dirty="0" smtClean="0">
                <a:solidFill>
                  <a:schemeClr val="bg1"/>
                </a:solidFill>
                <a:latin typeface="微软雅黑" pitchFamily="34" charset="-122"/>
                <a:ea typeface="微软雅黑" pitchFamily="34" charset="-122"/>
              </a:rPr>
              <a:t>产品与运营</a:t>
            </a:r>
            <a:endParaRPr lang="zh-CN" altLang="en-US" sz="1400" dirty="0">
              <a:solidFill>
                <a:schemeClr val="bg1"/>
              </a:solidFill>
              <a:latin typeface="微软雅黑" pitchFamily="34" charset="-122"/>
              <a:ea typeface="微软雅黑" pitchFamily="34" charset="-122"/>
            </a:endParaRPr>
          </a:p>
        </p:txBody>
      </p:sp>
      <p:sp>
        <p:nvSpPr>
          <p:cNvPr id="52" name="矩形 51"/>
          <p:cNvSpPr/>
          <p:nvPr/>
        </p:nvSpPr>
        <p:spPr>
          <a:xfrm rot="2700000">
            <a:off x="8642576" y="6569968"/>
            <a:ext cx="576064" cy="576064"/>
          </a:xfrm>
          <a:prstGeom prst="rect">
            <a:avLst/>
          </a:prstGeom>
          <a:solidFill>
            <a:srgbClr val="92D050">
              <a:alpha val="41176"/>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53" name="矩形 52"/>
          <p:cNvSpPr/>
          <p:nvPr/>
        </p:nvSpPr>
        <p:spPr>
          <a:xfrm rot="2700000">
            <a:off x="9457254" y="6572643"/>
            <a:ext cx="576064" cy="576064"/>
          </a:xfrm>
          <a:prstGeom prst="rect">
            <a:avLst/>
          </a:prstGeom>
          <a:solidFill>
            <a:srgbClr val="31859C">
              <a:alpha val="63137"/>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54" name="矩形 53"/>
          <p:cNvSpPr/>
          <p:nvPr/>
        </p:nvSpPr>
        <p:spPr>
          <a:xfrm rot="2700000">
            <a:off x="10271930" y="6574788"/>
            <a:ext cx="576064" cy="576064"/>
          </a:xfrm>
          <a:prstGeom prst="rect">
            <a:avLst/>
          </a:prstGeom>
          <a:solidFill>
            <a:srgbClr val="C0504D">
              <a:alpha val="56078"/>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55" name="矩形 54"/>
          <p:cNvSpPr/>
          <p:nvPr/>
        </p:nvSpPr>
        <p:spPr>
          <a:xfrm rot="2700000">
            <a:off x="9864592" y="6167450"/>
            <a:ext cx="576064" cy="576064"/>
          </a:xfrm>
          <a:prstGeom prst="rect">
            <a:avLst/>
          </a:prstGeom>
          <a:solidFill>
            <a:schemeClr val="accent1">
              <a:lumMod val="75000"/>
              <a:alpha val="18824"/>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56" name="矩形 55"/>
          <p:cNvSpPr/>
          <p:nvPr/>
        </p:nvSpPr>
        <p:spPr>
          <a:xfrm rot="2700000">
            <a:off x="10679269" y="6167450"/>
            <a:ext cx="576064" cy="576064"/>
          </a:xfrm>
          <a:prstGeom prst="rect">
            <a:avLst/>
          </a:prstGeom>
          <a:solidFill>
            <a:schemeClr val="accent1">
              <a:lumMod val="75000"/>
              <a:alpha val="18824"/>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Tree>
    <p:extLst>
      <p:ext uri="{BB962C8B-B14F-4D97-AF65-F5344CB8AC3E}">
        <p14:creationId xmlns:p14="http://schemas.microsoft.com/office/powerpoint/2010/main" val="3021187876"/>
      </p:ext>
    </p:extLst>
  </p:cSld>
  <p:clrMapOvr>
    <a:masterClrMapping/>
  </p:clrMapOvr>
  <mc:AlternateContent xmlns:mc="http://schemas.openxmlformats.org/markup-compatibility/2006" xmlns:p14="http://schemas.microsoft.com/office/powerpoint/2010/main">
    <mc:Choice Requires="p14">
      <p:transition spd="slow" p14:dur="1200">
        <p14:flip dir="r"/>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1" decel="100000" fill="hold" nodeType="afterEffect">
                                  <p:stCondLst>
                                    <p:cond delay="0"/>
                                  </p:stCondLst>
                                  <p:childTnLst>
                                    <p:set>
                                      <p:cBhvr>
                                        <p:cTn id="6" dur="1" fill="hold">
                                          <p:stCondLst>
                                            <p:cond delay="0"/>
                                          </p:stCondLst>
                                        </p:cTn>
                                        <p:tgtEl>
                                          <p:spTgt spid="16"/>
                                        </p:tgtEl>
                                        <p:attrNameLst>
                                          <p:attrName>style.visibility</p:attrName>
                                        </p:attrNameLst>
                                      </p:cBhvr>
                                      <p:to>
                                        <p:strVal val="visible"/>
                                      </p:to>
                                    </p:set>
                                    <p:anim calcmode="lin" valueType="num">
                                      <p:cBhvr additive="base">
                                        <p:cTn id="7" dur="500" fill="hold"/>
                                        <p:tgtEl>
                                          <p:spTgt spid="16"/>
                                        </p:tgtEl>
                                        <p:attrNameLst>
                                          <p:attrName>ppt_x</p:attrName>
                                        </p:attrNameLst>
                                      </p:cBhvr>
                                      <p:tavLst>
                                        <p:tav tm="0">
                                          <p:val>
                                            <p:strVal val="#ppt_x"/>
                                          </p:val>
                                        </p:tav>
                                        <p:tav tm="100000">
                                          <p:val>
                                            <p:strVal val="#ppt_x"/>
                                          </p:val>
                                        </p:tav>
                                      </p:tavLst>
                                    </p:anim>
                                    <p:anim calcmode="lin" valueType="num">
                                      <p:cBhvr additive="base">
                                        <p:cTn id="8" dur="500" fill="hold"/>
                                        <p:tgtEl>
                                          <p:spTgt spid="16"/>
                                        </p:tgtEl>
                                        <p:attrNameLst>
                                          <p:attrName>ppt_y</p:attrName>
                                        </p:attrNameLst>
                                      </p:cBhvr>
                                      <p:tavLst>
                                        <p:tav tm="0">
                                          <p:val>
                                            <p:strVal val="0-#ppt_h/2"/>
                                          </p:val>
                                        </p:tav>
                                        <p:tav tm="100000">
                                          <p:val>
                                            <p:strVal val="#ppt_y"/>
                                          </p:val>
                                        </p:tav>
                                      </p:tavLst>
                                    </p:anim>
                                  </p:childTnLst>
                                </p:cTn>
                              </p:par>
                              <p:par>
                                <p:cTn id="9" presetID="8" presetClass="emph" presetSubtype="0" repeatCount="indefinite" fill="hold" nodeType="withEffect">
                                  <p:stCondLst>
                                    <p:cond delay="0"/>
                                  </p:stCondLst>
                                  <p:childTnLst>
                                    <p:animRot by="-86400000">
                                      <p:cBhvr>
                                        <p:cTn id="10" dur="8000" fill="hold"/>
                                        <p:tgtEl>
                                          <p:spTgt spid="16"/>
                                        </p:tgtEl>
                                        <p:attrNameLst>
                                          <p:attrName>r</p:attrName>
                                        </p:attrNameLst>
                                      </p:cBhvr>
                                    </p:animRot>
                                  </p:childTnLst>
                                </p:cTn>
                              </p:par>
                              <p:par>
                                <p:cTn id="11" presetID="22" presetClass="entr" presetSubtype="2" fill="hold" nodeType="withEffect">
                                  <p:stCondLst>
                                    <p:cond delay="500"/>
                                  </p:stCondLst>
                                  <p:childTnLst>
                                    <p:set>
                                      <p:cBhvr>
                                        <p:cTn id="12" dur="1" fill="hold">
                                          <p:stCondLst>
                                            <p:cond delay="0"/>
                                          </p:stCondLst>
                                        </p:cTn>
                                        <p:tgtEl>
                                          <p:spTgt spid="36"/>
                                        </p:tgtEl>
                                        <p:attrNameLst>
                                          <p:attrName>style.visibility</p:attrName>
                                        </p:attrNameLst>
                                      </p:cBhvr>
                                      <p:to>
                                        <p:strVal val="visible"/>
                                      </p:to>
                                    </p:set>
                                    <p:animEffect transition="in" filter="wipe(right)">
                                      <p:cBhvr>
                                        <p:cTn id="13" dur="500"/>
                                        <p:tgtEl>
                                          <p:spTgt spid="36"/>
                                        </p:tgtEl>
                                      </p:cBhvr>
                                    </p:animEffect>
                                  </p:childTnLst>
                                </p:cTn>
                              </p:par>
                              <p:par>
                                <p:cTn id="14" presetID="53" presetClass="entr" presetSubtype="16" fill="hold" grpId="0" nodeType="withEffect">
                                  <p:stCondLst>
                                    <p:cond delay="500"/>
                                  </p:stCondLst>
                                  <p:childTnLst>
                                    <p:set>
                                      <p:cBhvr>
                                        <p:cTn id="15" dur="1" fill="hold">
                                          <p:stCondLst>
                                            <p:cond delay="0"/>
                                          </p:stCondLst>
                                        </p:cTn>
                                        <p:tgtEl>
                                          <p:spTgt spid="28"/>
                                        </p:tgtEl>
                                        <p:attrNameLst>
                                          <p:attrName>style.visibility</p:attrName>
                                        </p:attrNameLst>
                                      </p:cBhvr>
                                      <p:to>
                                        <p:strVal val="visible"/>
                                      </p:to>
                                    </p:set>
                                    <p:anim calcmode="lin" valueType="num">
                                      <p:cBhvr>
                                        <p:cTn id="16" dur="500" fill="hold"/>
                                        <p:tgtEl>
                                          <p:spTgt spid="28"/>
                                        </p:tgtEl>
                                        <p:attrNameLst>
                                          <p:attrName>ppt_w</p:attrName>
                                        </p:attrNameLst>
                                      </p:cBhvr>
                                      <p:tavLst>
                                        <p:tav tm="0">
                                          <p:val>
                                            <p:fltVal val="0"/>
                                          </p:val>
                                        </p:tav>
                                        <p:tav tm="100000">
                                          <p:val>
                                            <p:strVal val="#ppt_w"/>
                                          </p:val>
                                        </p:tav>
                                      </p:tavLst>
                                    </p:anim>
                                    <p:anim calcmode="lin" valueType="num">
                                      <p:cBhvr>
                                        <p:cTn id="17" dur="500" fill="hold"/>
                                        <p:tgtEl>
                                          <p:spTgt spid="28"/>
                                        </p:tgtEl>
                                        <p:attrNameLst>
                                          <p:attrName>ppt_h</p:attrName>
                                        </p:attrNameLst>
                                      </p:cBhvr>
                                      <p:tavLst>
                                        <p:tav tm="0">
                                          <p:val>
                                            <p:fltVal val="0"/>
                                          </p:val>
                                        </p:tav>
                                        <p:tav tm="100000">
                                          <p:val>
                                            <p:strVal val="#ppt_h"/>
                                          </p:val>
                                        </p:tav>
                                      </p:tavLst>
                                    </p:anim>
                                    <p:animEffect transition="in" filter="fade">
                                      <p:cBhvr>
                                        <p:cTn id="18" dur="500"/>
                                        <p:tgtEl>
                                          <p:spTgt spid="28"/>
                                        </p:tgtEl>
                                      </p:cBhvr>
                                    </p:animEffect>
                                  </p:childTnLst>
                                </p:cTn>
                              </p:par>
                              <p:par>
                                <p:cTn id="19" presetID="10" presetClass="entr" presetSubtype="0" fill="hold" grpId="0" nodeType="withEffect">
                                  <p:stCondLst>
                                    <p:cond delay="500"/>
                                  </p:stCondLst>
                                  <p:childTnLst>
                                    <p:set>
                                      <p:cBhvr>
                                        <p:cTn id="20" dur="1" fill="hold">
                                          <p:stCondLst>
                                            <p:cond delay="0"/>
                                          </p:stCondLst>
                                        </p:cTn>
                                        <p:tgtEl>
                                          <p:spTgt spid="29"/>
                                        </p:tgtEl>
                                        <p:attrNameLst>
                                          <p:attrName>style.visibility</p:attrName>
                                        </p:attrNameLst>
                                      </p:cBhvr>
                                      <p:to>
                                        <p:strVal val="visible"/>
                                      </p:to>
                                    </p:set>
                                    <p:animEffect transition="in" filter="fade">
                                      <p:cBhvr>
                                        <p:cTn id="21" dur="500"/>
                                        <p:tgtEl>
                                          <p:spTgt spid="29"/>
                                        </p:tgtEl>
                                      </p:cBhvr>
                                    </p:animEffect>
                                  </p:childTnLst>
                                </p:cTn>
                              </p:par>
                              <p:par>
                                <p:cTn id="22" presetID="2" presetClass="entr" presetSubtype="1" decel="100000" fill="hold" nodeType="withEffect">
                                  <p:stCondLst>
                                    <p:cond delay="500"/>
                                  </p:stCondLst>
                                  <p:childTnLst>
                                    <p:set>
                                      <p:cBhvr>
                                        <p:cTn id="23" dur="1" fill="hold">
                                          <p:stCondLst>
                                            <p:cond delay="0"/>
                                          </p:stCondLst>
                                        </p:cTn>
                                        <p:tgtEl>
                                          <p:spTgt spid="19"/>
                                        </p:tgtEl>
                                        <p:attrNameLst>
                                          <p:attrName>style.visibility</p:attrName>
                                        </p:attrNameLst>
                                      </p:cBhvr>
                                      <p:to>
                                        <p:strVal val="visible"/>
                                      </p:to>
                                    </p:set>
                                    <p:anim calcmode="lin" valueType="num">
                                      <p:cBhvr additive="base">
                                        <p:cTn id="24" dur="500" fill="hold"/>
                                        <p:tgtEl>
                                          <p:spTgt spid="19"/>
                                        </p:tgtEl>
                                        <p:attrNameLst>
                                          <p:attrName>ppt_x</p:attrName>
                                        </p:attrNameLst>
                                      </p:cBhvr>
                                      <p:tavLst>
                                        <p:tav tm="0">
                                          <p:val>
                                            <p:strVal val="#ppt_x"/>
                                          </p:val>
                                        </p:tav>
                                        <p:tav tm="100000">
                                          <p:val>
                                            <p:strVal val="#ppt_x"/>
                                          </p:val>
                                        </p:tav>
                                      </p:tavLst>
                                    </p:anim>
                                    <p:anim calcmode="lin" valueType="num">
                                      <p:cBhvr additive="base">
                                        <p:cTn id="25" dur="500" fill="hold"/>
                                        <p:tgtEl>
                                          <p:spTgt spid="19"/>
                                        </p:tgtEl>
                                        <p:attrNameLst>
                                          <p:attrName>ppt_y</p:attrName>
                                        </p:attrNameLst>
                                      </p:cBhvr>
                                      <p:tavLst>
                                        <p:tav tm="0">
                                          <p:val>
                                            <p:strVal val="0-#ppt_h/2"/>
                                          </p:val>
                                        </p:tav>
                                        <p:tav tm="100000">
                                          <p:val>
                                            <p:strVal val="#ppt_y"/>
                                          </p:val>
                                        </p:tav>
                                      </p:tavLst>
                                    </p:anim>
                                  </p:childTnLst>
                                </p:cTn>
                              </p:par>
                              <p:par>
                                <p:cTn id="26" presetID="8" presetClass="emph" presetSubtype="0" repeatCount="indefinite" fill="hold" nodeType="withEffect">
                                  <p:stCondLst>
                                    <p:cond delay="500"/>
                                  </p:stCondLst>
                                  <p:childTnLst>
                                    <p:animRot by="76680000">
                                      <p:cBhvr>
                                        <p:cTn id="27" dur="7500" fill="hold"/>
                                        <p:tgtEl>
                                          <p:spTgt spid="19"/>
                                        </p:tgtEl>
                                        <p:attrNameLst>
                                          <p:attrName>r</p:attrName>
                                        </p:attrNameLst>
                                      </p:cBhvr>
                                    </p:animRot>
                                  </p:childTnLst>
                                </p:cTn>
                              </p:par>
                              <p:par>
                                <p:cTn id="28" presetID="22" presetClass="entr" presetSubtype="2" fill="hold" nodeType="withEffect">
                                  <p:stCondLst>
                                    <p:cond delay="1000"/>
                                  </p:stCondLst>
                                  <p:childTnLst>
                                    <p:set>
                                      <p:cBhvr>
                                        <p:cTn id="29" dur="1" fill="hold">
                                          <p:stCondLst>
                                            <p:cond delay="0"/>
                                          </p:stCondLst>
                                        </p:cTn>
                                        <p:tgtEl>
                                          <p:spTgt spid="37"/>
                                        </p:tgtEl>
                                        <p:attrNameLst>
                                          <p:attrName>style.visibility</p:attrName>
                                        </p:attrNameLst>
                                      </p:cBhvr>
                                      <p:to>
                                        <p:strVal val="visible"/>
                                      </p:to>
                                    </p:set>
                                    <p:animEffect transition="in" filter="wipe(right)">
                                      <p:cBhvr>
                                        <p:cTn id="30" dur="500"/>
                                        <p:tgtEl>
                                          <p:spTgt spid="37"/>
                                        </p:tgtEl>
                                      </p:cBhvr>
                                    </p:animEffect>
                                  </p:childTnLst>
                                </p:cTn>
                              </p:par>
                              <p:par>
                                <p:cTn id="31" presetID="53" presetClass="entr" presetSubtype="16" fill="hold" grpId="0" nodeType="withEffect">
                                  <p:stCondLst>
                                    <p:cond delay="1000"/>
                                  </p:stCondLst>
                                  <p:childTnLst>
                                    <p:set>
                                      <p:cBhvr>
                                        <p:cTn id="32" dur="1" fill="hold">
                                          <p:stCondLst>
                                            <p:cond delay="0"/>
                                          </p:stCondLst>
                                        </p:cTn>
                                        <p:tgtEl>
                                          <p:spTgt spid="30"/>
                                        </p:tgtEl>
                                        <p:attrNameLst>
                                          <p:attrName>style.visibility</p:attrName>
                                        </p:attrNameLst>
                                      </p:cBhvr>
                                      <p:to>
                                        <p:strVal val="visible"/>
                                      </p:to>
                                    </p:set>
                                    <p:anim calcmode="lin" valueType="num">
                                      <p:cBhvr>
                                        <p:cTn id="33" dur="500" fill="hold"/>
                                        <p:tgtEl>
                                          <p:spTgt spid="30"/>
                                        </p:tgtEl>
                                        <p:attrNameLst>
                                          <p:attrName>ppt_w</p:attrName>
                                        </p:attrNameLst>
                                      </p:cBhvr>
                                      <p:tavLst>
                                        <p:tav tm="0">
                                          <p:val>
                                            <p:fltVal val="0"/>
                                          </p:val>
                                        </p:tav>
                                        <p:tav tm="100000">
                                          <p:val>
                                            <p:strVal val="#ppt_w"/>
                                          </p:val>
                                        </p:tav>
                                      </p:tavLst>
                                    </p:anim>
                                    <p:anim calcmode="lin" valueType="num">
                                      <p:cBhvr>
                                        <p:cTn id="34" dur="500" fill="hold"/>
                                        <p:tgtEl>
                                          <p:spTgt spid="30"/>
                                        </p:tgtEl>
                                        <p:attrNameLst>
                                          <p:attrName>ppt_h</p:attrName>
                                        </p:attrNameLst>
                                      </p:cBhvr>
                                      <p:tavLst>
                                        <p:tav tm="0">
                                          <p:val>
                                            <p:fltVal val="0"/>
                                          </p:val>
                                        </p:tav>
                                        <p:tav tm="100000">
                                          <p:val>
                                            <p:strVal val="#ppt_h"/>
                                          </p:val>
                                        </p:tav>
                                      </p:tavLst>
                                    </p:anim>
                                    <p:animEffect transition="in" filter="fade">
                                      <p:cBhvr>
                                        <p:cTn id="35" dur="500"/>
                                        <p:tgtEl>
                                          <p:spTgt spid="30"/>
                                        </p:tgtEl>
                                      </p:cBhvr>
                                    </p:animEffect>
                                  </p:childTnLst>
                                </p:cTn>
                              </p:par>
                              <p:par>
                                <p:cTn id="36" presetID="10" presetClass="entr" presetSubtype="0" fill="hold" grpId="0" nodeType="withEffect">
                                  <p:stCondLst>
                                    <p:cond delay="500"/>
                                  </p:stCondLst>
                                  <p:childTnLst>
                                    <p:set>
                                      <p:cBhvr>
                                        <p:cTn id="37" dur="1" fill="hold">
                                          <p:stCondLst>
                                            <p:cond delay="0"/>
                                          </p:stCondLst>
                                        </p:cTn>
                                        <p:tgtEl>
                                          <p:spTgt spid="31"/>
                                        </p:tgtEl>
                                        <p:attrNameLst>
                                          <p:attrName>style.visibility</p:attrName>
                                        </p:attrNameLst>
                                      </p:cBhvr>
                                      <p:to>
                                        <p:strVal val="visible"/>
                                      </p:to>
                                    </p:set>
                                    <p:animEffect transition="in" filter="fade">
                                      <p:cBhvr>
                                        <p:cTn id="38" dur="500"/>
                                        <p:tgtEl>
                                          <p:spTgt spid="31"/>
                                        </p:tgtEl>
                                      </p:cBhvr>
                                    </p:animEffect>
                                  </p:childTnLst>
                                </p:cTn>
                              </p:par>
                              <p:par>
                                <p:cTn id="39" presetID="2" presetClass="entr" presetSubtype="1" decel="100000" fill="hold" nodeType="withEffect">
                                  <p:stCondLst>
                                    <p:cond delay="1000"/>
                                  </p:stCondLst>
                                  <p:childTnLst>
                                    <p:set>
                                      <p:cBhvr>
                                        <p:cTn id="40" dur="1" fill="hold">
                                          <p:stCondLst>
                                            <p:cond delay="0"/>
                                          </p:stCondLst>
                                        </p:cTn>
                                        <p:tgtEl>
                                          <p:spTgt spid="22"/>
                                        </p:tgtEl>
                                        <p:attrNameLst>
                                          <p:attrName>style.visibility</p:attrName>
                                        </p:attrNameLst>
                                      </p:cBhvr>
                                      <p:to>
                                        <p:strVal val="visible"/>
                                      </p:to>
                                    </p:set>
                                    <p:anim calcmode="lin" valueType="num">
                                      <p:cBhvr additive="base">
                                        <p:cTn id="41" dur="500" fill="hold"/>
                                        <p:tgtEl>
                                          <p:spTgt spid="22"/>
                                        </p:tgtEl>
                                        <p:attrNameLst>
                                          <p:attrName>ppt_x</p:attrName>
                                        </p:attrNameLst>
                                      </p:cBhvr>
                                      <p:tavLst>
                                        <p:tav tm="0">
                                          <p:val>
                                            <p:strVal val="#ppt_x"/>
                                          </p:val>
                                        </p:tav>
                                        <p:tav tm="100000">
                                          <p:val>
                                            <p:strVal val="#ppt_x"/>
                                          </p:val>
                                        </p:tav>
                                      </p:tavLst>
                                    </p:anim>
                                    <p:anim calcmode="lin" valueType="num">
                                      <p:cBhvr additive="base">
                                        <p:cTn id="42" dur="500" fill="hold"/>
                                        <p:tgtEl>
                                          <p:spTgt spid="22"/>
                                        </p:tgtEl>
                                        <p:attrNameLst>
                                          <p:attrName>ppt_y</p:attrName>
                                        </p:attrNameLst>
                                      </p:cBhvr>
                                      <p:tavLst>
                                        <p:tav tm="0">
                                          <p:val>
                                            <p:strVal val="0-#ppt_h/2"/>
                                          </p:val>
                                        </p:tav>
                                        <p:tav tm="100000">
                                          <p:val>
                                            <p:strVal val="#ppt_y"/>
                                          </p:val>
                                        </p:tav>
                                      </p:tavLst>
                                    </p:anim>
                                  </p:childTnLst>
                                </p:cTn>
                              </p:par>
                              <p:par>
                                <p:cTn id="43" presetID="8" presetClass="emph" presetSubtype="0" repeatCount="indefinite" fill="hold" nodeType="withEffect">
                                  <p:stCondLst>
                                    <p:cond delay="1000"/>
                                  </p:stCondLst>
                                  <p:childTnLst>
                                    <p:animRot by="-108000000">
                                      <p:cBhvr>
                                        <p:cTn id="44" dur="7000" fill="hold"/>
                                        <p:tgtEl>
                                          <p:spTgt spid="22"/>
                                        </p:tgtEl>
                                        <p:attrNameLst>
                                          <p:attrName>r</p:attrName>
                                        </p:attrNameLst>
                                      </p:cBhvr>
                                    </p:animRot>
                                  </p:childTnLst>
                                </p:cTn>
                              </p:par>
                              <p:par>
                                <p:cTn id="45" presetID="22" presetClass="entr" presetSubtype="8" fill="hold" nodeType="withEffect">
                                  <p:stCondLst>
                                    <p:cond delay="1500"/>
                                  </p:stCondLst>
                                  <p:childTnLst>
                                    <p:set>
                                      <p:cBhvr>
                                        <p:cTn id="46" dur="1" fill="hold">
                                          <p:stCondLst>
                                            <p:cond delay="0"/>
                                          </p:stCondLst>
                                        </p:cTn>
                                        <p:tgtEl>
                                          <p:spTgt spid="39"/>
                                        </p:tgtEl>
                                        <p:attrNameLst>
                                          <p:attrName>style.visibility</p:attrName>
                                        </p:attrNameLst>
                                      </p:cBhvr>
                                      <p:to>
                                        <p:strVal val="visible"/>
                                      </p:to>
                                    </p:set>
                                    <p:animEffect transition="in" filter="wipe(left)">
                                      <p:cBhvr>
                                        <p:cTn id="47" dur="500"/>
                                        <p:tgtEl>
                                          <p:spTgt spid="39"/>
                                        </p:tgtEl>
                                      </p:cBhvr>
                                    </p:animEffect>
                                  </p:childTnLst>
                                </p:cTn>
                              </p:par>
                              <p:par>
                                <p:cTn id="48" presetID="53" presetClass="entr" presetSubtype="16" fill="hold" grpId="0" nodeType="withEffect">
                                  <p:stCondLst>
                                    <p:cond delay="1500"/>
                                  </p:stCondLst>
                                  <p:childTnLst>
                                    <p:set>
                                      <p:cBhvr>
                                        <p:cTn id="49" dur="1" fill="hold">
                                          <p:stCondLst>
                                            <p:cond delay="0"/>
                                          </p:stCondLst>
                                        </p:cTn>
                                        <p:tgtEl>
                                          <p:spTgt spid="32"/>
                                        </p:tgtEl>
                                        <p:attrNameLst>
                                          <p:attrName>style.visibility</p:attrName>
                                        </p:attrNameLst>
                                      </p:cBhvr>
                                      <p:to>
                                        <p:strVal val="visible"/>
                                      </p:to>
                                    </p:set>
                                    <p:anim calcmode="lin" valueType="num">
                                      <p:cBhvr>
                                        <p:cTn id="50" dur="500" fill="hold"/>
                                        <p:tgtEl>
                                          <p:spTgt spid="32"/>
                                        </p:tgtEl>
                                        <p:attrNameLst>
                                          <p:attrName>ppt_w</p:attrName>
                                        </p:attrNameLst>
                                      </p:cBhvr>
                                      <p:tavLst>
                                        <p:tav tm="0">
                                          <p:val>
                                            <p:fltVal val="0"/>
                                          </p:val>
                                        </p:tav>
                                        <p:tav tm="100000">
                                          <p:val>
                                            <p:strVal val="#ppt_w"/>
                                          </p:val>
                                        </p:tav>
                                      </p:tavLst>
                                    </p:anim>
                                    <p:anim calcmode="lin" valueType="num">
                                      <p:cBhvr>
                                        <p:cTn id="51" dur="500" fill="hold"/>
                                        <p:tgtEl>
                                          <p:spTgt spid="32"/>
                                        </p:tgtEl>
                                        <p:attrNameLst>
                                          <p:attrName>ppt_h</p:attrName>
                                        </p:attrNameLst>
                                      </p:cBhvr>
                                      <p:tavLst>
                                        <p:tav tm="0">
                                          <p:val>
                                            <p:fltVal val="0"/>
                                          </p:val>
                                        </p:tav>
                                        <p:tav tm="100000">
                                          <p:val>
                                            <p:strVal val="#ppt_h"/>
                                          </p:val>
                                        </p:tav>
                                      </p:tavLst>
                                    </p:anim>
                                    <p:animEffect transition="in" filter="fade">
                                      <p:cBhvr>
                                        <p:cTn id="52" dur="500"/>
                                        <p:tgtEl>
                                          <p:spTgt spid="32"/>
                                        </p:tgtEl>
                                      </p:cBhvr>
                                    </p:animEffect>
                                  </p:childTnLst>
                                </p:cTn>
                              </p:par>
                              <p:par>
                                <p:cTn id="53" presetID="10" presetClass="entr" presetSubtype="0" fill="hold" grpId="0" nodeType="withEffect">
                                  <p:stCondLst>
                                    <p:cond delay="1000"/>
                                  </p:stCondLst>
                                  <p:childTnLst>
                                    <p:set>
                                      <p:cBhvr>
                                        <p:cTn id="54" dur="1" fill="hold">
                                          <p:stCondLst>
                                            <p:cond delay="0"/>
                                          </p:stCondLst>
                                        </p:cTn>
                                        <p:tgtEl>
                                          <p:spTgt spid="33"/>
                                        </p:tgtEl>
                                        <p:attrNameLst>
                                          <p:attrName>style.visibility</p:attrName>
                                        </p:attrNameLst>
                                      </p:cBhvr>
                                      <p:to>
                                        <p:strVal val="visible"/>
                                      </p:to>
                                    </p:set>
                                    <p:animEffect transition="in" filter="fade">
                                      <p:cBhvr>
                                        <p:cTn id="55" dur="500"/>
                                        <p:tgtEl>
                                          <p:spTgt spid="33"/>
                                        </p:tgtEl>
                                      </p:cBhvr>
                                    </p:animEffect>
                                  </p:childTnLst>
                                </p:cTn>
                              </p:par>
                              <p:par>
                                <p:cTn id="56" presetID="2" presetClass="entr" presetSubtype="1" decel="100000" fill="hold" nodeType="withEffect">
                                  <p:stCondLst>
                                    <p:cond delay="1500"/>
                                  </p:stCondLst>
                                  <p:childTnLst>
                                    <p:set>
                                      <p:cBhvr>
                                        <p:cTn id="57" dur="1" fill="hold">
                                          <p:stCondLst>
                                            <p:cond delay="0"/>
                                          </p:stCondLst>
                                        </p:cTn>
                                        <p:tgtEl>
                                          <p:spTgt spid="25"/>
                                        </p:tgtEl>
                                        <p:attrNameLst>
                                          <p:attrName>style.visibility</p:attrName>
                                        </p:attrNameLst>
                                      </p:cBhvr>
                                      <p:to>
                                        <p:strVal val="visible"/>
                                      </p:to>
                                    </p:set>
                                    <p:anim calcmode="lin" valueType="num">
                                      <p:cBhvr additive="base">
                                        <p:cTn id="58" dur="500" fill="hold"/>
                                        <p:tgtEl>
                                          <p:spTgt spid="25"/>
                                        </p:tgtEl>
                                        <p:attrNameLst>
                                          <p:attrName>ppt_x</p:attrName>
                                        </p:attrNameLst>
                                      </p:cBhvr>
                                      <p:tavLst>
                                        <p:tav tm="0">
                                          <p:val>
                                            <p:strVal val="#ppt_x"/>
                                          </p:val>
                                        </p:tav>
                                        <p:tav tm="100000">
                                          <p:val>
                                            <p:strVal val="#ppt_x"/>
                                          </p:val>
                                        </p:tav>
                                      </p:tavLst>
                                    </p:anim>
                                    <p:anim calcmode="lin" valueType="num">
                                      <p:cBhvr additive="base">
                                        <p:cTn id="59" dur="500" fill="hold"/>
                                        <p:tgtEl>
                                          <p:spTgt spid="25"/>
                                        </p:tgtEl>
                                        <p:attrNameLst>
                                          <p:attrName>ppt_y</p:attrName>
                                        </p:attrNameLst>
                                      </p:cBhvr>
                                      <p:tavLst>
                                        <p:tav tm="0">
                                          <p:val>
                                            <p:strVal val="0-#ppt_h/2"/>
                                          </p:val>
                                        </p:tav>
                                        <p:tav tm="100000">
                                          <p:val>
                                            <p:strVal val="#ppt_y"/>
                                          </p:val>
                                        </p:tav>
                                      </p:tavLst>
                                    </p:anim>
                                  </p:childTnLst>
                                </p:cTn>
                              </p:par>
                              <p:par>
                                <p:cTn id="60" presetID="8" presetClass="emph" presetSubtype="0" repeatCount="indefinite" fill="hold" nodeType="withEffect">
                                  <p:stCondLst>
                                    <p:cond delay="1500"/>
                                  </p:stCondLst>
                                  <p:childTnLst>
                                    <p:animRot by="86400000">
                                      <p:cBhvr>
                                        <p:cTn id="61" dur="6500" fill="hold"/>
                                        <p:tgtEl>
                                          <p:spTgt spid="25"/>
                                        </p:tgtEl>
                                        <p:attrNameLst>
                                          <p:attrName>r</p:attrName>
                                        </p:attrNameLst>
                                      </p:cBhvr>
                                    </p:animRot>
                                  </p:childTnLst>
                                </p:cTn>
                              </p:par>
                              <p:par>
                                <p:cTn id="62" presetID="22" presetClass="entr" presetSubtype="8" fill="hold" nodeType="withEffect">
                                  <p:stCondLst>
                                    <p:cond delay="2000"/>
                                  </p:stCondLst>
                                  <p:childTnLst>
                                    <p:set>
                                      <p:cBhvr>
                                        <p:cTn id="63" dur="1" fill="hold">
                                          <p:stCondLst>
                                            <p:cond delay="0"/>
                                          </p:stCondLst>
                                        </p:cTn>
                                        <p:tgtEl>
                                          <p:spTgt spid="38"/>
                                        </p:tgtEl>
                                        <p:attrNameLst>
                                          <p:attrName>style.visibility</p:attrName>
                                        </p:attrNameLst>
                                      </p:cBhvr>
                                      <p:to>
                                        <p:strVal val="visible"/>
                                      </p:to>
                                    </p:set>
                                    <p:animEffect transition="in" filter="wipe(left)">
                                      <p:cBhvr>
                                        <p:cTn id="64" dur="500"/>
                                        <p:tgtEl>
                                          <p:spTgt spid="38"/>
                                        </p:tgtEl>
                                      </p:cBhvr>
                                    </p:animEffect>
                                  </p:childTnLst>
                                </p:cTn>
                              </p:par>
                              <p:par>
                                <p:cTn id="65" presetID="53" presetClass="entr" presetSubtype="16" fill="hold" grpId="0" nodeType="withEffect">
                                  <p:stCondLst>
                                    <p:cond delay="2000"/>
                                  </p:stCondLst>
                                  <p:childTnLst>
                                    <p:set>
                                      <p:cBhvr>
                                        <p:cTn id="66" dur="1" fill="hold">
                                          <p:stCondLst>
                                            <p:cond delay="0"/>
                                          </p:stCondLst>
                                        </p:cTn>
                                        <p:tgtEl>
                                          <p:spTgt spid="34"/>
                                        </p:tgtEl>
                                        <p:attrNameLst>
                                          <p:attrName>style.visibility</p:attrName>
                                        </p:attrNameLst>
                                      </p:cBhvr>
                                      <p:to>
                                        <p:strVal val="visible"/>
                                      </p:to>
                                    </p:set>
                                    <p:anim calcmode="lin" valueType="num">
                                      <p:cBhvr>
                                        <p:cTn id="67" dur="500" fill="hold"/>
                                        <p:tgtEl>
                                          <p:spTgt spid="34"/>
                                        </p:tgtEl>
                                        <p:attrNameLst>
                                          <p:attrName>ppt_w</p:attrName>
                                        </p:attrNameLst>
                                      </p:cBhvr>
                                      <p:tavLst>
                                        <p:tav tm="0">
                                          <p:val>
                                            <p:fltVal val="0"/>
                                          </p:val>
                                        </p:tav>
                                        <p:tav tm="100000">
                                          <p:val>
                                            <p:strVal val="#ppt_w"/>
                                          </p:val>
                                        </p:tav>
                                      </p:tavLst>
                                    </p:anim>
                                    <p:anim calcmode="lin" valueType="num">
                                      <p:cBhvr>
                                        <p:cTn id="68" dur="500" fill="hold"/>
                                        <p:tgtEl>
                                          <p:spTgt spid="34"/>
                                        </p:tgtEl>
                                        <p:attrNameLst>
                                          <p:attrName>ppt_h</p:attrName>
                                        </p:attrNameLst>
                                      </p:cBhvr>
                                      <p:tavLst>
                                        <p:tav tm="0">
                                          <p:val>
                                            <p:fltVal val="0"/>
                                          </p:val>
                                        </p:tav>
                                        <p:tav tm="100000">
                                          <p:val>
                                            <p:strVal val="#ppt_h"/>
                                          </p:val>
                                        </p:tav>
                                      </p:tavLst>
                                    </p:anim>
                                    <p:animEffect transition="in" filter="fade">
                                      <p:cBhvr>
                                        <p:cTn id="69" dur="500"/>
                                        <p:tgtEl>
                                          <p:spTgt spid="34"/>
                                        </p:tgtEl>
                                      </p:cBhvr>
                                    </p:animEffect>
                                  </p:childTnLst>
                                </p:cTn>
                              </p:par>
                              <p:par>
                                <p:cTn id="70" presetID="10" presetClass="entr" presetSubtype="0" fill="hold" grpId="0" nodeType="withEffect">
                                  <p:stCondLst>
                                    <p:cond delay="1500"/>
                                  </p:stCondLst>
                                  <p:childTnLst>
                                    <p:set>
                                      <p:cBhvr>
                                        <p:cTn id="71" dur="1" fill="hold">
                                          <p:stCondLst>
                                            <p:cond delay="0"/>
                                          </p:stCondLst>
                                        </p:cTn>
                                        <p:tgtEl>
                                          <p:spTgt spid="35"/>
                                        </p:tgtEl>
                                        <p:attrNameLst>
                                          <p:attrName>style.visibility</p:attrName>
                                        </p:attrNameLst>
                                      </p:cBhvr>
                                      <p:to>
                                        <p:strVal val="visible"/>
                                      </p:to>
                                    </p:set>
                                    <p:animEffect transition="in" filter="fade">
                                      <p:cBhvr>
                                        <p:cTn id="72" dur="500"/>
                                        <p:tgtEl>
                                          <p:spTgt spid="3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8" grpId="0"/>
      <p:bldP spid="29" grpId="0"/>
      <p:bldP spid="30" grpId="0"/>
      <p:bldP spid="31" grpId="0"/>
      <p:bldP spid="32" grpId="0"/>
      <p:bldP spid="33" grpId="0"/>
      <p:bldP spid="34" grpId="0"/>
      <p:bldP spid="35" grpId="0"/>
    </p:bldLst>
  </p:timing>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3" name="文本框 9"/>
          <p:cNvSpPr txBox="1"/>
          <p:nvPr/>
        </p:nvSpPr>
        <p:spPr>
          <a:xfrm>
            <a:off x="985019" y="188640"/>
            <a:ext cx="1872208" cy="346249"/>
          </a:xfrm>
          <a:prstGeom prst="rect">
            <a:avLst/>
          </a:prstGeom>
          <a:noFill/>
        </p:spPr>
        <p:txBody>
          <a:bodyPr wrap="square" lIns="68580" tIns="34290" rIns="68580" bIns="34290" rtlCol="0">
            <a:spAutoFit/>
          </a:bodyPr>
          <a:lstStyle/>
          <a:p>
            <a:pPr marL="0" lvl="1"/>
            <a:r>
              <a:rPr lang="zh-CN" altLang="en-US" dirty="0" smtClean="0">
                <a:solidFill>
                  <a:schemeClr val="tx1">
                    <a:lumMod val="65000"/>
                    <a:lumOff val="35000"/>
                  </a:schemeClr>
                </a:solidFill>
                <a:latin typeface="微软雅黑" pitchFamily="34" charset="-122"/>
                <a:ea typeface="微软雅黑" pitchFamily="34" charset="-122"/>
              </a:rPr>
              <a:t>利润来源分析</a:t>
            </a:r>
            <a:endParaRPr lang="zh-CN" altLang="en-US" dirty="0">
              <a:solidFill>
                <a:schemeClr val="tx1">
                  <a:lumMod val="65000"/>
                  <a:lumOff val="35000"/>
                </a:schemeClr>
              </a:solidFill>
              <a:latin typeface="微软雅黑" pitchFamily="34" charset="-122"/>
              <a:ea typeface="微软雅黑" pitchFamily="34" charset="-122"/>
            </a:endParaRPr>
          </a:p>
        </p:txBody>
      </p:sp>
      <p:cxnSp>
        <p:nvCxnSpPr>
          <p:cNvPr id="4" name="直接连接符 3"/>
          <p:cNvCxnSpPr/>
          <p:nvPr/>
        </p:nvCxnSpPr>
        <p:spPr>
          <a:xfrm>
            <a:off x="841003" y="505764"/>
            <a:ext cx="8571840" cy="0"/>
          </a:xfrm>
          <a:prstGeom prst="line">
            <a:avLst/>
          </a:prstGeom>
          <a:ln>
            <a:solidFill>
              <a:schemeClr val="bg1">
                <a:lumMod val="50000"/>
              </a:schemeClr>
            </a:solidFill>
            <a:prstDash val="dash"/>
          </a:ln>
        </p:spPr>
        <p:style>
          <a:lnRef idx="1">
            <a:schemeClr val="accent1"/>
          </a:lnRef>
          <a:fillRef idx="0">
            <a:schemeClr val="accent1"/>
          </a:fillRef>
          <a:effectRef idx="0">
            <a:schemeClr val="accent1"/>
          </a:effectRef>
          <a:fontRef idx="minor">
            <a:schemeClr val="tx1"/>
          </a:fontRef>
        </p:style>
      </p:cxnSp>
      <p:sp>
        <p:nvSpPr>
          <p:cNvPr id="16" name="Freeform 6"/>
          <p:cNvSpPr>
            <a:spLocks/>
          </p:cNvSpPr>
          <p:nvPr/>
        </p:nvSpPr>
        <p:spPr bwMode="auto">
          <a:xfrm>
            <a:off x="8641642" y="2532034"/>
            <a:ext cx="1011592" cy="1708624"/>
          </a:xfrm>
          <a:custGeom>
            <a:avLst/>
            <a:gdLst>
              <a:gd name="T0" fmla="*/ 283 w 283"/>
              <a:gd name="T1" fmla="*/ 97 h 478"/>
              <a:gd name="T2" fmla="*/ 212 w 283"/>
              <a:gd name="T3" fmla="*/ 50 h 478"/>
              <a:gd name="T4" fmla="*/ 142 w 283"/>
              <a:gd name="T5" fmla="*/ 0 h 478"/>
              <a:gd name="T6" fmla="*/ 71 w 283"/>
              <a:gd name="T7" fmla="*/ 50 h 478"/>
              <a:gd name="T8" fmla="*/ 0 w 283"/>
              <a:gd name="T9" fmla="*/ 97 h 478"/>
              <a:gd name="T10" fmla="*/ 42 w 283"/>
              <a:gd name="T11" fmla="*/ 97 h 478"/>
              <a:gd name="T12" fmla="*/ 42 w 283"/>
              <a:gd name="T13" fmla="*/ 478 h 478"/>
              <a:gd name="T14" fmla="*/ 243 w 283"/>
              <a:gd name="T15" fmla="*/ 478 h 478"/>
              <a:gd name="T16" fmla="*/ 243 w 283"/>
              <a:gd name="T17" fmla="*/ 97 h 478"/>
              <a:gd name="T18" fmla="*/ 283 w 283"/>
              <a:gd name="T19" fmla="*/ 97 h 47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283" h="478">
                <a:moveTo>
                  <a:pt x="283" y="97"/>
                </a:moveTo>
                <a:lnTo>
                  <a:pt x="212" y="50"/>
                </a:lnTo>
                <a:lnTo>
                  <a:pt x="142" y="0"/>
                </a:lnTo>
                <a:lnTo>
                  <a:pt x="71" y="50"/>
                </a:lnTo>
                <a:lnTo>
                  <a:pt x="0" y="97"/>
                </a:lnTo>
                <a:lnTo>
                  <a:pt x="42" y="97"/>
                </a:lnTo>
                <a:lnTo>
                  <a:pt x="42" y="478"/>
                </a:lnTo>
                <a:lnTo>
                  <a:pt x="243" y="478"/>
                </a:lnTo>
                <a:lnTo>
                  <a:pt x="243" y="97"/>
                </a:lnTo>
                <a:lnTo>
                  <a:pt x="283" y="97"/>
                </a:lnTo>
                <a:close/>
              </a:path>
            </a:pathLst>
          </a:custGeom>
          <a:solidFill>
            <a:srgbClr val="92D050"/>
          </a:solidFill>
          <a:ln>
            <a:noFill/>
          </a:ln>
          <a:effectLst/>
        </p:spPr>
        <p:txBody>
          <a:bodyPr vert="horz" wrap="square" lIns="91440" tIns="45720" rIns="91440" bIns="45720" numCol="1" anchor="t" anchorCtr="0" compatLnSpc="1">
            <a:prstTxWarp prst="textNoShape">
              <a:avLst/>
            </a:prstTxWarp>
          </a:bodyPr>
          <a:lstStyle/>
          <a:p>
            <a:endParaRPr lang="zh-CN" altLang="en-US">
              <a:solidFill>
                <a:schemeClr val="tx1">
                  <a:lumMod val="65000"/>
                  <a:lumOff val="35000"/>
                </a:schemeClr>
              </a:solidFill>
            </a:endParaRPr>
          </a:p>
        </p:txBody>
      </p:sp>
      <p:sp>
        <p:nvSpPr>
          <p:cNvPr id="17" name="Freeform 7"/>
          <p:cNvSpPr>
            <a:spLocks/>
          </p:cNvSpPr>
          <p:nvPr/>
        </p:nvSpPr>
        <p:spPr bwMode="auto">
          <a:xfrm>
            <a:off x="6068879" y="3547199"/>
            <a:ext cx="1015166" cy="693458"/>
          </a:xfrm>
          <a:custGeom>
            <a:avLst/>
            <a:gdLst>
              <a:gd name="T0" fmla="*/ 284 w 284"/>
              <a:gd name="T1" fmla="*/ 97 h 194"/>
              <a:gd name="T2" fmla="*/ 213 w 284"/>
              <a:gd name="T3" fmla="*/ 50 h 194"/>
              <a:gd name="T4" fmla="*/ 142 w 284"/>
              <a:gd name="T5" fmla="*/ 0 h 194"/>
              <a:gd name="T6" fmla="*/ 71 w 284"/>
              <a:gd name="T7" fmla="*/ 50 h 194"/>
              <a:gd name="T8" fmla="*/ 0 w 284"/>
              <a:gd name="T9" fmla="*/ 97 h 194"/>
              <a:gd name="T10" fmla="*/ 40 w 284"/>
              <a:gd name="T11" fmla="*/ 97 h 194"/>
              <a:gd name="T12" fmla="*/ 40 w 284"/>
              <a:gd name="T13" fmla="*/ 194 h 194"/>
              <a:gd name="T14" fmla="*/ 241 w 284"/>
              <a:gd name="T15" fmla="*/ 194 h 194"/>
              <a:gd name="T16" fmla="*/ 241 w 284"/>
              <a:gd name="T17" fmla="*/ 97 h 194"/>
              <a:gd name="T18" fmla="*/ 284 w 284"/>
              <a:gd name="T19" fmla="*/ 97 h 19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284" h="194">
                <a:moveTo>
                  <a:pt x="284" y="97"/>
                </a:moveTo>
                <a:lnTo>
                  <a:pt x="213" y="50"/>
                </a:lnTo>
                <a:lnTo>
                  <a:pt x="142" y="0"/>
                </a:lnTo>
                <a:lnTo>
                  <a:pt x="71" y="50"/>
                </a:lnTo>
                <a:lnTo>
                  <a:pt x="0" y="97"/>
                </a:lnTo>
                <a:lnTo>
                  <a:pt x="40" y="97"/>
                </a:lnTo>
                <a:lnTo>
                  <a:pt x="40" y="194"/>
                </a:lnTo>
                <a:lnTo>
                  <a:pt x="241" y="194"/>
                </a:lnTo>
                <a:lnTo>
                  <a:pt x="241" y="97"/>
                </a:lnTo>
                <a:lnTo>
                  <a:pt x="284" y="97"/>
                </a:lnTo>
                <a:close/>
              </a:path>
            </a:pathLst>
          </a:custGeom>
          <a:solidFill>
            <a:schemeClr val="accent2"/>
          </a:solidFill>
          <a:ln>
            <a:noFill/>
          </a:ln>
          <a:effectLst/>
        </p:spPr>
        <p:txBody>
          <a:bodyPr vert="horz" wrap="square" lIns="91440" tIns="45720" rIns="91440" bIns="45720" numCol="1" anchor="t" anchorCtr="0" compatLnSpc="1">
            <a:prstTxWarp prst="textNoShape">
              <a:avLst/>
            </a:prstTxWarp>
          </a:bodyPr>
          <a:lstStyle/>
          <a:p>
            <a:endParaRPr lang="zh-CN" altLang="en-US">
              <a:solidFill>
                <a:schemeClr val="tx1">
                  <a:lumMod val="65000"/>
                  <a:lumOff val="35000"/>
                </a:schemeClr>
              </a:solidFill>
            </a:endParaRPr>
          </a:p>
        </p:txBody>
      </p:sp>
      <p:sp>
        <p:nvSpPr>
          <p:cNvPr id="18" name="Oval 8"/>
          <p:cNvSpPr>
            <a:spLocks noChangeArrowheads="1"/>
          </p:cNvSpPr>
          <p:nvPr/>
        </p:nvSpPr>
        <p:spPr bwMode="auto">
          <a:xfrm>
            <a:off x="1682359" y="1923926"/>
            <a:ext cx="1840882" cy="1833732"/>
          </a:xfrm>
          <a:prstGeom prst="ellipse">
            <a:avLst/>
          </a:prstGeom>
          <a:solidFill>
            <a:srgbClr val="92D050"/>
          </a:solidFill>
          <a:ln>
            <a:noFill/>
          </a:ln>
        </p:spPr>
        <p:txBody>
          <a:bodyPr vert="horz" wrap="square" lIns="91440" tIns="45720" rIns="91440" bIns="45720" numCol="1" anchor="t" anchorCtr="0" compatLnSpc="1">
            <a:prstTxWarp prst="textNoShape">
              <a:avLst/>
            </a:prstTxWarp>
          </a:bodyPr>
          <a:lstStyle/>
          <a:p>
            <a:r>
              <a:rPr lang="zh-CN" altLang="en-US" dirty="0" smtClean="0">
                <a:solidFill>
                  <a:schemeClr val="bg1"/>
                </a:solidFill>
                <a:latin typeface="微软雅黑" pitchFamily="34" charset="-122"/>
                <a:ea typeface="微软雅黑" pitchFamily="34" charset="-122"/>
              </a:rPr>
              <a:t>添加标题</a:t>
            </a:r>
            <a:endParaRPr lang="zh-CN" altLang="en-US" dirty="0">
              <a:solidFill>
                <a:schemeClr val="bg1"/>
              </a:solidFill>
              <a:latin typeface="微软雅黑" pitchFamily="34" charset="-122"/>
              <a:ea typeface="微软雅黑" pitchFamily="34" charset="-122"/>
            </a:endParaRPr>
          </a:p>
        </p:txBody>
      </p:sp>
      <p:sp>
        <p:nvSpPr>
          <p:cNvPr id="19" name="Oval 9"/>
          <p:cNvSpPr>
            <a:spLocks noChangeArrowheads="1"/>
          </p:cNvSpPr>
          <p:nvPr/>
        </p:nvSpPr>
        <p:spPr bwMode="auto">
          <a:xfrm>
            <a:off x="3051404" y="1830988"/>
            <a:ext cx="2287698" cy="2280548"/>
          </a:xfrm>
          <a:prstGeom prst="ellipse">
            <a:avLst/>
          </a:prstGeom>
          <a:solidFill>
            <a:schemeClr val="accent2"/>
          </a:solidFill>
          <a:ln>
            <a:noFill/>
          </a:ln>
        </p:spPr>
        <p:txBody>
          <a:bodyPr vert="horz" wrap="square" lIns="91440" tIns="45720" rIns="91440" bIns="45720" numCol="1" anchor="t" anchorCtr="0" compatLnSpc="1">
            <a:prstTxWarp prst="textNoShape">
              <a:avLst/>
            </a:prstTxWarp>
          </a:bodyPr>
          <a:lstStyle/>
          <a:p>
            <a:pPr algn="r"/>
            <a:r>
              <a:rPr lang="zh-CN" altLang="en-US" sz="2400" dirty="0" smtClean="0">
                <a:solidFill>
                  <a:schemeClr val="bg1"/>
                </a:solidFill>
                <a:latin typeface="微软雅黑" pitchFamily="34" charset="-122"/>
                <a:ea typeface="微软雅黑" pitchFamily="34" charset="-122"/>
              </a:rPr>
              <a:t>添加标题</a:t>
            </a:r>
            <a:endParaRPr lang="zh-CN" altLang="en-US" sz="2400" dirty="0">
              <a:solidFill>
                <a:schemeClr val="bg1"/>
              </a:solidFill>
              <a:latin typeface="微软雅黑" pitchFamily="34" charset="-122"/>
              <a:ea typeface="微软雅黑" pitchFamily="34" charset="-122"/>
            </a:endParaRPr>
          </a:p>
        </p:txBody>
      </p:sp>
      <p:sp>
        <p:nvSpPr>
          <p:cNvPr id="20" name="Freeform 15"/>
          <p:cNvSpPr>
            <a:spLocks/>
          </p:cNvSpPr>
          <p:nvPr/>
        </p:nvSpPr>
        <p:spPr bwMode="auto">
          <a:xfrm>
            <a:off x="7348978" y="3146574"/>
            <a:ext cx="1015166" cy="1094084"/>
          </a:xfrm>
          <a:custGeom>
            <a:avLst/>
            <a:gdLst>
              <a:gd name="T0" fmla="*/ 283 w 283"/>
              <a:gd name="T1" fmla="*/ 97 h 305"/>
              <a:gd name="T2" fmla="*/ 213 w 283"/>
              <a:gd name="T3" fmla="*/ 49 h 305"/>
              <a:gd name="T4" fmla="*/ 142 w 283"/>
              <a:gd name="T5" fmla="*/ 0 h 305"/>
              <a:gd name="T6" fmla="*/ 71 w 283"/>
              <a:gd name="T7" fmla="*/ 49 h 305"/>
              <a:gd name="T8" fmla="*/ 0 w 283"/>
              <a:gd name="T9" fmla="*/ 97 h 305"/>
              <a:gd name="T10" fmla="*/ 41 w 283"/>
              <a:gd name="T11" fmla="*/ 97 h 305"/>
              <a:gd name="T12" fmla="*/ 41 w 283"/>
              <a:gd name="T13" fmla="*/ 305 h 305"/>
              <a:gd name="T14" fmla="*/ 241 w 283"/>
              <a:gd name="T15" fmla="*/ 305 h 305"/>
              <a:gd name="T16" fmla="*/ 241 w 283"/>
              <a:gd name="T17" fmla="*/ 97 h 305"/>
              <a:gd name="T18" fmla="*/ 283 w 283"/>
              <a:gd name="T19" fmla="*/ 97 h 30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283" h="305">
                <a:moveTo>
                  <a:pt x="283" y="97"/>
                </a:moveTo>
                <a:lnTo>
                  <a:pt x="213" y="49"/>
                </a:lnTo>
                <a:lnTo>
                  <a:pt x="142" y="0"/>
                </a:lnTo>
                <a:lnTo>
                  <a:pt x="71" y="49"/>
                </a:lnTo>
                <a:lnTo>
                  <a:pt x="0" y="97"/>
                </a:lnTo>
                <a:lnTo>
                  <a:pt x="41" y="97"/>
                </a:lnTo>
                <a:lnTo>
                  <a:pt x="41" y="305"/>
                </a:lnTo>
                <a:lnTo>
                  <a:pt x="241" y="305"/>
                </a:lnTo>
                <a:lnTo>
                  <a:pt x="241" y="97"/>
                </a:lnTo>
                <a:lnTo>
                  <a:pt x="283" y="97"/>
                </a:lnTo>
                <a:close/>
              </a:path>
            </a:pathLst>
          </a:custGeom>
          <a:solidFill>
            <a:srgbClr val="31859C"/>
          </a:solidFill>
          <a:ln>
            <a:noFill/>
          </a:ln>
          <a:effectLst/>
          <a:extLst/>
        </p:spPr>
        <p:txBody>
          <a:bodyPr vert="horz" wrap="square" lIns="91440" tIns="45720" rIns="91440" bIns="45720" numCol="1" anchor="t" anchorCtr="0" compatLnSpc="1">
            <a:prstTxWarp prst="textNoShape">
              <a:avLst/>
            </a:prstTxWarp>
          </a:bodyPr>
          <a:lstStyle/>
          <a:p>
            <a:endParaRPr lang="zh-CN" altLang="en-US">
              <a:solidFill>
                <a:schemeClr val="tx1">
                  <a:lumMod val="65000"/>
                  <a:lumOff val="35000"/>
                </a:schemeClr>
              </a:solidFill>
            </a:endParaRPr>
          </a:p>
        </p:txBody>
      </p:sp>
      <p:sp>
        <p:nvSpPr>
          <p:cNvPr id="21" name="TextBox 14"/>
          <p:cNvSpPr txBox="1"/>
          <p:nvPr/>
        </p:nvSpPr>
        <p:spPr>
          <a:xfrm>
            <a:off x="6276425" y="3060423"/>
            <a:ext cx="556563" cy="523220"/>
          </a:xfrm>
          <a:prstGeom prst="rect">
            <a:avLst/>
          </a:prstGeom>
          <a:noFill/>
        </p:spPr>
        <p:txBody>
          <a:bodyPr wrap="none" rtlCol="0" anchor="ctr">
            <a:spAutoFit/>
          </a:bodyPr>
          <a:lstStyle/>
          <a:p>
            <a:pPr lvl="0" algn="ctr"/>
            <a:r>
              <a:rPr lang="en-US" altLang="zh-CN" sz="2800" dirty="0" smtClean="0">
                <a:solidFill>
                  <a:schemeClr val="tx1">
                    <a:lumMod val="65000"/>
                    <a:lumOff val="35000"/>
                  </a:schemeClr>
                </a:solidFill>
                <a:latin typeface="Impact MT Std" pitchFamily="34" charset="0"/>
                <a:ea typeface="UKIJ Qolyazma" pitchFamily="18" charset="0"/>
                <a:cs typeface="Arial" panose="020B0604020202020204" pitchFamily="34" charset="0"/>
              </a:rPr>
              <a:t>20</a:t>
            </a:r>
            <a:endParaRPr lang="zh-CN" altLang="en-US" dirty="0">
              <a:solidFill>
                <a:schemeClr val="tx1">
                  <a:lumMod val="65000"/>
                  <a:lumOff val="35000"/>
                </a:schemeClr>
              </a:solidFill>
              <a:latin typeface="Impact MT Std" pitchFamily="34" charset="0"/>
              <a:cs typeface="Arial" panose="020B0604020202020204" pitchFamily="34" charset="0"/>
            </a:endParaRPr>
          </a:p>
        </p:txBody>
      </p:sp>
      <p:sp>
        <p:nvSpPr>
          <p:cNvPr id="22" name="TextBox 18"/>
          <p:cNvSpPr txBox="1"/>
          <p:nvPr/>
        </p:nvSpPr>
        <p:spPr>
          <a:xfrm>
            <a:off x="7563852" y="2564755"/>
            <a:ext cx="585418" cy="523220"/>
          </a:xfrm>
          <a:prstGeom prst="rect">
            <a:avLst/>
          </a:prstGeom>
          <a:noFill/>
        </p:spPr>
        <p:txBody>
          <a:bodyPr wrap="none" rtlCol="0" anchor="ctr">
            <a:spAutoFit/>
          </a:bodyPr>
          <a:lstStyle/>
          <a:p>
            <a:pPr lvl="0" algn="ctr"/>
            <a:r>
              <a:rPr lang="en-US" altLang="zh-CN" sz="2800" smtClean="0">
                <a:solidFill>
                  <a:schemeClr val="tx1">
                    <a:lumMod val="65000"/>
                    <a:lumOff val="35000"/>
                  </a:schemeClr>
                </a:solidFill>
                <a:latin typeface="Impact MT Std" pitchFamily="34" charset="0"/>
                <a:ea typeface="UKIJ Qolyazma" pitchFamily="18" charset="0"/>
                <a:cs typeface="Arial" panose="020B0604020202020204" pitchFamily="34" charset="0"/>
              </a:rPr>
              <a:t>50</a:t>
            </a:r>
            <a:endParaRPr lang="zh-CN" altLang="en-US">
              <a:solidFill>
                <a:schemeClr val="tx1">
                  <a:lumMod val="65000"/>
                  <a:lumOff val="35000"/>
                </a:schemeClr>
              </a:solidFill>
              <a:latin typeface="Impact MT Std" pitchFamily="34" charset="0"/>
              <a:cs typeface="Arial" panose="020B0604020202020204" pitchFamily="34" charset="0"/>
            </a:endParaRPr>
          </a:p>
        </p:txBody>
      </p:sp>
      <p:sp>
        <p:nvSpPr>
          <p:cNvPr id="23" name="TextBox 19"/>
          <p:cNvSpPr txBox="1"/>
          <p:nvPr/>
        </p:nvSpPr>
        <p:spPr>
          <a:xfrm>
            <a:off x="8854729" y="1972386"/>
            <a:ext cx="585418" cy="523220"/>
          </a:xfrm>
          <a:prstGeom prst="rect">
            <a:avLst/>
          </a:prstGeom>
          <a:noFill/>
        </p:spPr>
        <p:txBody>
          <a:bodyPr wrap="none" rtlCol="0" anchor="ctr">
            <a:spAutoFit/>
          </a:bodyPr>
          <a:lstStyle/>
          <a:p>
            <a:pPr lvl="0" algn="ctr"/>
            <a:r>
              <a:rPr lang="en-US" altLang="zh-CN" sz="2800" smtClean="0">
                <a:solidFill>
                  <a:schemeClr val="tx1">
                    <a:lumMod val="65000"/>
                    <a:lumOff val="35000"/>
                  </a:schemeClr>
                </a:solidFill>
                <a:latin typeface="Impact MT Std" pitchFamily="34" charset="0"/>
                <a:ea typeface="UKIJ Qolyazma" pitchFamily="18" charset="0"/>
                <a:cs typeface="Arial" panose="020B0604020202020204" pitchFamily="34" charset="0"/>
              </a:rPr>
              <a:t>80</a:t>
            </a:r>
            <a:endParaRPr lang="zh-CN" altLang="en-US">
              <a:solidFill>
                <a:schemeClr val="tx1">
                  <a:lumMod val="65000"/>
                  <a:lumOff val="35000"/>
                </a:schemeClr>
              </a:solidFill>
              <a:latin typeface="Impact MT Std" pitchFamily="34" charset="0"/>
              <a:cs typeface="Arial" panose="020B0604020202020204" pitchFamily="34" charset="0"/>
            </a:endParaRPr>
          </a:p>
        </p:txBody>
      </p:sp>
      <p:cxnSp>
        <p:nvCxnSpPr>
          <p:cNvPr id="24" name="直接连接符 23"/>
          <p:cNvCxnSpPr/>
          <p:nvPr/>
        </p:nvCxnSpPr>
        <p:spPr>
          <a:xfrm>
            <a:off x="3287550" y="3223361"/>
            <a:ext cx="2400733" cy="1017296"/>
          </a:xfrm>
          <a:prstGeom prst="line">
            <a:avLst/>
          </a:prstGeom>
          <a:ln>
            <a:solidFill>
              <a:schemeClr val="bg1">
                <a:lumMod val="50000"/>
              </a:schemeClr>
            </a:solidFill>
            <a:prstDash val="solid"/>
            <a:headEnd type="triangle" w="med" len="med"/>
            <a:tailEnd type="none" w="med" len="med"/>
          </a:ln>
        </p:spPr>
        <p:style>
          <a:lnRef idx="1">
            <a:schemeClr val="accent1"/>
          </a:lnRef>
          <a:fillRef idx="0">
            <a:schemeClr val="accent1"/>
          </a:fillRef>
          <a:effectRef idx="0">
            <a:schemeClr val="accent1"/>
          </a:effectRef>
          <a:fontRef idx="minor">
            <a:schemeClr val="tx1"/>
          </a:fontRef>
        </p:style>
      </p:cxnSp>
      <p:cxnSp>
        <p:nvCxnSpPr>
          <p:cNvPr id="25" name="直接连接符 24"/>
          <p:cNvCxnSpPr/>
          <p:nvPr/>
        </p:nvCxnSpPr>
        <p:spPr>
          <a:xfrm>
            <a:off x="5688283" y="4240657"/>
            <a:ext cx="4252983" cy="0"/>
          </a:xfrm>
          <a:prstGeom prst="line">
            <a:avLst/>
          </a:prstGeom>
          <a:ln>
            <a:solidFill>
              <a:schemeClr val="bg1">
                <a:lumMod val="50000"/>
              </a:schemeClr>
            </a:solidFill>
            <a:prstDash val="solid"/>
            <a:headEnd type="none" w="med" len="med"/>
            <a:tailEnd type="triangle" w="med" len="med"/>
          </a:ln>
        </p:spPr>
        <p:style>
          <a:lnRef idx="1">
            <a:schemeClr val="accent1"/>
          </a:lnRef>
          <a:fillRef idx="0">
            <a:schemeClr val="accent1"/>
          </a:fillRef>
          <a:effectRef idx="0">
            <a:schemeClr val="accent1"/>
          </a:effectRef>
          <a:fontRef idx="minor">
            <a:schemeClr val="tx1"/>
          </a:fontRef>
        </p:style>
      </p:cxnSp>
      <p:sp>
        <p:nvSpPr>
          <p:cNvPr id="26" name="TextBox 29"/>
          <p:cNvSpPr txBox="1"/>
          <p:nvPr/>
        </p:nvSpPr>
        <p:spPr>
          <a:xfrm flipH="1">
            <a:off x="5688283" y="4699244"/>
            <a:ext cx="2786907" cy="313932"/>
          </a:xfrm>
          <a:prstGeom prst="rect">
            <a:avLst/>
          </a:prstGeom>
          <a:noFill/>
        </p:spPr>
        <p:txBody>
          <a:bodyPr wrap="square" rtlCol="0">
            <a:spAutoFit/>
          </a:bodyPr>
          <a:lstStyle>
            <a:defPPr>
              <a:defRPr lang="en-US"/>
            </a:defPPr>
            <a:lvl1pPr lvl="0">
              <a:lnSpc>
                <a:spcPct val="80000"/>
              </a:lnSpc>
              <a:defRPr sz="4400" b="1" kern="0">
                <a:ln w="18415" cmpd="sng">
                  <a:noFill/>
                  <a:prstDash val="solid"/>
                </a:ln>
                <a:solidFill>
                  <a:srgbClr val="FFC000"/>
                </a:solidFill>
                <a:latin typeface="Agency FB" pitchFamily="34" charset="0"/>
                <a:ea typeface="微软雅黑" pitchFamily="34" charset="-122"/>
              </a:defRPr>
            </a:lvl1pPr>
          </a:lstStyle>
          <a:p>
            <a:pPr>
              <a:spcBef>
                <a:spcPct val="0"/>
              </a:spcBef>
              <a:buFont typeface="Arial" charset="0"/>
              <a:buNone/>
            </a:pPr>
            <a:r>
              <a:rPr lang="zh-CN" altLang="en-US" sz="1800" dirty="0">
                <a:solidFill>
                  <a:schemeClr val="tx1">
                    <a:lumMod val="65000"/>
                    <a:lumOff val="35000"/>
                  </a:schemeClr>
                </a:solidFill>
                <a:latin typeface="微软雅黑" panose="020B0503020204020204" pitchFamily="34" charset="-122"/>
                <a:cs typeface="Arial" panose="020B0604020202020204" pitchFamily="34" charset="0"/>
              </a:rPr>
              <a:t>点击输入标题</a:t>
            </a:r>
          </a:p>
        </p:txBody>
      </p:sp>
      <p:sp>
        <p:nvSpPr>
          <p:cNvPr id="27" name="TextBox 30"/>
          <p:cNvSpPr txBox="1"/>
          <p:nvPr/>
        </p:nvSpPr>
        <p:spPr>
          <a:xfrm>
            <a:off x="5688282" y="4941168"/>
            <a:ext cx="4602129" cy="932563"/>
          </a:xfrm>
          <a:prstGeom prst="rect">
            <a:avLst/>
          </a:prstGeom>
          <a:noFill/>
        </p:spPr>
        <p:txBody>
          <a:bodyPr wrap="square" rtlCol="0">
            <a:spAutoFit/>
          </a:bodyPr>
          <a:lstStyle/>
          <a:p>
            <a:pPr>
              <a:lnSpc>
                <a:spcPct val="130000"/>
              </a:lnSpc>
            </a:pPr>
            <a:r>
              <a:rPr lang="zh-CN" altLang="en-US" sz="1400" dirty="0">
                <a:solidFill>
                  <a:schemeClr val="tx1">
                    <a:lumMod val="65000"/>
                    <a:lumOff val="35000"/>
                  </a:schemeClr>
                </a:solidFill>
                <a:latin typeface="微软雅黑" pitchFamily="34" charset="-122"/>
                <a:ea typeface="微软雅黑" pitchFamily="34" charset="-122"/>
              </a:rPr>
              <a:t>您的内容打在这里，或者通过复制您的文本后，在此框中选择粘贴，并选择只保留文字</a:t>
            </a:r>
            <a:r>
              <a:rPr lang="zh-CN" altLang="en-US" sz="1400" dirty="0" smtClean="0">
                <a:solidFill>
                  <a:schemeClr val="tx1">
                    <a:lumMod val="65000"/>
                    <a:lumOff val="35000"/>
                  </a:schemeClr>
                </a:solidFill>
                <a:latin typeface="微软雅黑" pitchFamily="34" charset="-122"/>
                <a:ea typeface="微软雅黑" pitchFamily="34" charset="-122"/>
              </a:rPr>
              <a:t>。您的内容打在这里，或者通过复制您的文本后。</a:t>
            </a:r>
            <a:endParaRPr lang="zh-CN" altLang="en-US" sz="1400" dirty="0">
              <a:solidFill>
                <a:schemeClr val="tx1">
                  <a:lumMod val="65000"/>
                  <a:lumOff val="35000"/>
                </a:schemeClr>
              </a:solidFill>
              <a:latin typeface="微软雅黑" pitchFamily="34" charset="-122"/>
              <a:ea typeface="微软雅黑" pitchFamily="34" charset="-122"/>
            </a:endParaRPr>
          </a:p>
        </p:txBody>
      </p:sp>
      <p:sp>
        <p:nvSpPr>
          <p:cNvPr id="28" name="Oval 10"/>
          <p:cNvSpPr>
            <a:spLocks noChangeArrowheads="1"/>
          </p:cNvSpPr>
          <p:nvPr/>
        </p:nvSpPr>
        <p:spPr bwMode="auto">
          <a:xfrm>
            <a:off x="2257858" y="3049902"/>
            <a:ext cx="1915947" cy="1923095"/>
          </a:xfrm>
          <a:prstGeom prst="ellipse">
            <a:avLst/>
          </a:prstGeom>
          <a:solidFill>
            <a:srgbClr val="31859C"/>
          </a:solidFill>
          <a:ln>
            <a:noFill/>
          </a:ln>
        </p:spPr>
        <p:txBody>
          <a:bodyPr vert="horz" wrap="square" lIns="91440" tIns="45720" rIns="91440" bIns="45720" numCol="1" anchor="ctr" anchorCtr="0" compatLnSpc="1">
            <a:prstTxWarp prst="textNoShape">
              <a:avLst/>
            </a:prstTxWarp>
          </a:bodyPr>
          <a:lstStyle/>
          <a:p>
            <a:pPr algn="ctr"/>
            <a:r>
              <a:rPr lang="zh-CN" altLang="en-US" sz="2000" smtClean="0">
                <a:solidFill>
                  <a:schemeClr val="bg1"/>
                </a:solidFill>
                <a:latin typeface="微软雅黑" pitchFamily="34" charset="-122"/>
                <a:ea typeface="微软雅黑" pitchFamily="34" charset="-122"/>
              </a:rPr>
              <a:t>添加标题</a:t>
            </a:r>
            <a:endParaRPr lang="zh-CN" altLang="en-US" sz="2000">
              <a:solidFill>
                <a:schemeClr val="bg1"/>
              </a:solidFill>
              <a:latin typeface="微软雅黑" pitchFamily="34" charset="-122"/>
              <a:ea typeface="微软雅黑" pitchFamily="34" charset="-122"/>
            </a:endParaRPr>
          </a:p>
        </p:txBody>
      </p:sp>
      <p:sp>
        <p:nvSpPr>
          <p:cNvPr id="37" name="六边形 36"/>
          <p:cNvSpPr/>
          <p:nvPr/>
        </p:nvSpPr>
        <p:spPr>
          <a:xfrm>
            <a:off x="241896" y="125398"/>
            <a:ext cx="481345" cy="414953"/>
          </a:xfrm>
          <a:prstGeom prst="hexagon">
            <a:avLst/>
          </a:prstGeom>
          <a:solidFill>
            <a:schemeClr val="accent2"/>
          </a:solidFill>
          <a:ln>
            <a:solidFill>
              <a:schemeClr val="accent2"/>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38" name="六边形 37"/>
          <p:cNvSpPr/>
          <p:nvPr/>
        </p:nvSpPr>
        <p:spPr>
          <a:xfrm>
            <a:off x="624979" y="392472"/>
            <a:ext cx="261790" cy="225682"/>
          </a:xfrm>
          <a:prstGeom prst="hexagon">
            <a:avLst/>
          </a:prstGeom>
          <a:solidFill>
            <a:schemeClr val="accent2"/>
          </a:solidFill>
          <a:ln w="12700">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39" name="KSO_Shape"/>
          <p:cNvSpPr>
            <a:spLocks/>
          </p:cNvSpPr>
          <p:nvPr/>
        </p:nvSpPr>
        <p:spPr bwMode="auto">
          <a:xfrm>
            <a:off x="347124" y="213500"/>
            <a:ext cx="277855" cy="275077"/>
          </a:xfrm>
          <a:custGeom>
            <a:avLst/>
            <a:gdLst>
              <a:gd name="T0" fmla="*/ 615878 w 2390775"/>
              <a:gd name="T1" fmla="*/ 1467970 h 2365376"/>
              <a:gd name="T2" fmla="*/ 587250 w 2390775"/>
              <a:gd name="T3" fmla="*/ 1401697 h 2365376"/>
              <a:gd name="T4" fmla="*/ 1282649 w 2390775"/>
              <a:gd name="T5" fmla="*/ 1393474 h 2365376"/>
              <a:gd name="T6" fmla="*/ 1180915 w 2390775"/>
              <a:gd name="T7" fmla="*/ 1446870 h 2365376"/>
              <a:gd name="T8" fmla="*/ 1210073 w 2390775"/>
              <a:gd name="T9" fmla="*/ 1382167 h 2365376"/>
              <a:gd name="T10" fmla="*/ 653657 w 2390775"/>
              <a:gd name="T11" fmla="*/ 1314699 h 2365376"/>
              <a:gd name="T12" fmla="*/ 646041 w 2390775"/>
              <a:gd name="T13" fmla="*/ 1180275 h 2365376"/>
              <a:gd name="T14" fmla="*/ 589870 w 2390775"/>
              <a:gd name="T15" fmla="*/ 1105327 h 2365376"/>
              <a:gd name="T16" fmla="*/ 599516 w 2390775"/>
              <a:gd name="T17" fmla="*/ 1141280 h 2365376"/>
              <a:gd name="T18" fmla="*/ 579914 w 2390775"/>
              <a:gd name="T19" fmla="*/ 1158779 h 2365376"/>
              <a:gd name="T20" fmla="*/ 541333 w 2390775"/>
              <a:gd name="T21" fmla="*/ 1105965 h 2365376"/>
              <a:gd name="T22" fmla="*/ 1137260 w 2390775"/>
              <a:gd name="T23" fmla="*/ 1009231 h 2365376"/>
              <a:gd name="T24" fmla="*/ 1143562 w 2390775"/>
              <a:gd name="T25" fmla="*/ 1026145 h 2365376"/>
              <a:gd name="T26" fmla="*/ 1096615 w 2390775"/>
              <a:gd name="T27" fmla="*/ 1069549 h 2365376"/>
              <a:gd name="T28" fmla="*/ 1102602 w 2390775"/>
              <a:gd name="T29" fmla="*/ 1001572 h 2365376"/>
              <a:gd name="T30" fmla="*/ 972739 w 2390775"/>
              <a:gd name="T31" fmla="*/ 835988 h 2365376"/>
              <a:gd name="T32" fmla="*/ 989500 w 2390775"/>
              <a:gd name="T33" fmla="*/ 1138672 h 2365376"/>
              <a:gd name="T34" fmla="*/ 639427 w 2390775"/>
              <a:gd name="T35" fmla="*/ 1423644 h 2365376"/>
              <a:gd name="T36" fmla="*/ 599898 w 2390775"/>
              <a:gd name="T37" fmla="*/ 1003302 h 2365376"/>
              <a:gd name="T38" fmla="*/ 529694 w 2390775"/>
              <a:gd name="T39" fmla="*/ 1090596 h 2365376"/>
              <a:gd name="T40" fmla="*/ 602428 w 2390775"/>
              <a:gd name="T41" fmla="*/ 868249 h 2365376"/>
              <a:gd name="T42" fmla="*/ 861740 w 2390775"/>
              <a:gd name="T43" fmla="*/ 924231 h 2365376"/>
              <a:gd name="T44" fmla="*/ 755609 w 2390775"/>
              <a:gd name="T45" fmla="*/ 542052 h 2365376"/>
              <a:gd name="T46" fmla="*/ 929665 w 2390775"/>
              <a:gd name="T47" fmla="*/ 525915 h 2365376"/>
              <a:gd name="T48" fmla="*/ 909019 w 2390775"/>
              <a:gd name="T49" fmla="*/ 571798 h 2365376"/>
              <a:gd name="T50" fmla="*/ 936652 w 2390775"/>
              <a:gd name="T51" fmla="*/ 586353 h 2365376"/>
              <a:gd name="T52" fmla="*/ 928394 w 2390775"/>
              <a:gd name="T53" fmla="*/ 688879 h 2365376"/>
              <a:gd name="T54" fmla="*/ 840414 w 2390775"/>
              <a:gd name="T55" fmla="*/ 772101 h 2365376"/>
              <a:gd name="T56" fmla="*/ 742269 w 2390775"/>
              <a:gd name="T57" fmla="*/ 675588 h 2365376"/>
              <a:gd name="T58" fmla="*/ 738139 w 2390775"/>
              <a:gd name="T59" fmla="*/ 608504 h 2365376"/>
              <a:gd name="T60" fmla="*/ 761643 w 2390775"/>
              <a:gd name="T61" fmla="*/ 510093 h 2365376"/>
              <a:gd name="T62" fmla="*/ 617010 w 2390775"/>
              <a:gd name="T63" fmla="*/ 449064 h 2365376"/>
              <a:gd name="T64" fmla="*/ 350272 w 2390775"/>
              <a:gd name="T65" fmla="*/ 638327 h 2365376"/>
              <a:gd name="T66" fmla="*/ 215163 w 2390775"/>
              <a:gd name="T67" fmla="*/ 939947 h 2365376"/>
              <a:gd name="T68" fmla="*/ 256613 w 2390775"/>
              <a:gd name="T69" fmla="*/ 1277331 h 2365376"/>
              <a:gd name="T70" fmla="*/ 458486 w 2390775"/>
              <a:gd name="T71" fmla="*/ 1534008 h 2365376"/>
              <a:gd name="T72" fmla="*/ 767308 w 2390775"/>
              <a:gd name="T73" fmla="*/ 1655225 h 2365376"/>
              <a:gd name="T74" fmla="*/ 1101127 w 2390775"/>
              <a:gd name="T75" fmla="*/ 1596674 h 2365376"/>
              <a:gd name="T76" fmla="*/ 1347614 w 2390775"/>
              <a:gd name="T77" fmla="*/ 1383040 h 2365376"/>
              <a:gd name="T78" fmla="*/ 1453614 w 2390775"/>
              <a:gd name="T79" fmla="*/ 1066861 h 2365376"/>
              <a:gd name="T80" fmla="*/ 1378939 w 2390775"/>
              <a:gd name="T81" fmla="*/ 738024 h 2365376"/>
              <a:gd name="T82" fmla="*/ 1153652 w 2390775"/>
              <a:gd name="T83" fmla="*/ 501602 h 2365376"/>
              <a:gd name="T84" fmla="*/ 831224 w 2390775"/>
              <a:gd name="T85" fmla="*/ 411085 h 2365376"/>
              <a:gd name="T86" fmla="*/ 989432 w 2390775"/>
              <a:gd name="T87" fmla="*/ 315187 h 2365376"/>
              <a:gd name="T88" fmla="*/ 1471649 w 2390775"/>
              <a:gd name="T89" fmla="*/ 671876 h 2365376"/>
              <a:gd name="T90" fmla="*/ 1554866 w 2390775"/>
              <a:gd name="T91" fmla="*/ 1171938 h 2365376"/>
              <a:gd name="T92" fmla="*/ 1239716 w 2390775"/>
              <a:gd name="T93" fmla="*/ 1647313 h 2365376"/>
              <a:gd name="T94" fmla="*/ 646121 w 2390775"/>
              <a:gd name="T95" fmla="*/ 1748275 h 2365376"/>
              <a:gd name="T96" fmla="*/ 110112 w 2390775"/>
              <a:gd name="T97" fmla="*/ 1186813 h 2365376"/>
              <a:gd name="T98" fmla="*/ 251551 w 2390775"/>
              <a:gd name="T99" fmla="*/ 580725 h 2365376"/>
              <a:gd name="T100" fmla="*/ 1549044 w 2390775"/>
              <a:gd name="T101" fmla="*/ 160116 h 2365376"/>
              <a:gd name="T102" fmla="*/ 1461002 w 2390775"/>
              <a:gd name="T103" fmla="*/ 284475 h 2365376"/>
              <a:gd name="T104" fmla="*/ 1550307 w 2390775"/>
              <a:gd name="T105" fmla="*/ 426554 h 2365376"/>
              <a:gd name="T106" fmla="*/ 1719764 w 2390775"/>
              <a:gd name="T107" fmla="*/ 380038 h 2365376"/>
              <a:gd name="T108" fmla="*/ 1735543 w 2390775"/>
              <a:gd name="T109" fmla="*/ 232579 h 2365376"/>
              <a:gd name="T110" fmla="*/ 1705909 w 2390775"/>
              <a:gd name="T111" fmla="*/ 94508 h 2365376"/>
              <a:gd name="T112" fmla="*/ 1774050 w 2390775"/>
              <a:gd name="T113" fmla="*/ 148403 h 2365376"/>
              <a:gd name="T114" fmla="*/ 1781614 w 2390775"/>
              <a:gd name="T115" fmla="*/ 428769 h 2365376"/>
              <a:gd name="T116" fmla="*/ 1600166 w 2390775"/>
              <a:gd name="T117" fmla="*/ 516104 h 2365376"/>
              <a:gd name="T118" fmla="*/ 1452167 w 2390775"/>
              <a:gd name="T119" fmla="*/ 455349 h 2365376"/>
              <a:gd name="T120" fmla="*/ 1310478 w 2390775"/>
              <a:gd name="T121" fmla="*/ 259477 h 2365376"/>
              <a:gd name="T122" fmla="*/ 1562614 w 2390775"/>
              <a:gd name="T123" fmla="*/ 74046 h 236537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60000 65536"/>
              <a:gd name="T172" fmla="*/ 0 60000 65536"/>
              <a:gd name="T173" fmla="*/ 0 60000 65536"/>
              <a:gd name="T174" fmla="*/ 0 60000 65536"/>
              <a:gd name="T175" fmla="*/ 0 60000 65536"/>
              <a:gd name="T176" fmla="*/ 0 60000 65536"/>
              <a:gd name="T177" fmla="*/ 0 60000 65536"/>
              <a:gd name="T178" fmla="*/ 0 60000 65536"/>
              <a:gd name="T179" fmla="*/ 0 60000 65536"/>
              <a:gd name="T180" fmla="*/ 0 60000 65536"/>
              <a:gd name="T181" fmla="*/ 0 60000 65536"/>
              <a:gd name="T182" fmla="*/ 0 60000 65536"/>
              <a:gd name="T183" fmla="*/ 0 60000 65536"/>
              <a:gd name="T184" fmla="*/ 0 60000 65536"/>
              <a:gd name="T185" fmla="*/ 0 60000 65536"/>
            </a:gdLst>
            <a:ahLst/>
            <a:cxnLst>
              <a:cxn ang="T124">
                <a:pos x="T0" y="T1"/>
              </a:cxn>
              <a:cxn ang="T125">
                <a:pos x="T2" y="T3"/>
              </a:cxn>
              <a:cxn ang="T126">
                <a:pos x="T4" y="T5"/>
              </a:cxn>
              <a:cxn ang="T127">
                <a:pos x="T6" y="T7"/>
              </a:cxn>
              <a:cxn ang="T128">
                <a:pos x="T8" y="T9"/>
              </a:cxn>
              <a:cxn ang="T129">
                <a:pos x="T10" y="T11"/>
              </a:cxn>
              <a:cxn ang="T130">
                <a:pos x="T12" y="T13"/>
              </a:cxn>
              <a:cxn ang="T131">
                <a:pos x="T14" y="T15"/>
              </a:cxn>
              <a:cxn ang="T132">
                <a:pos x="T16" y="T17"/>
              </a:cxn>
              <a:cxn ang="T133">
                <a:pos x="T18" y="T19"/>
              </a:cxn>
              <a:cxn ang="T134">
                <a:pos x="T20" y="T21"/>
              </a:cxn>
              <a:cxn ang="T135">
                <a:pos x="T22" y="T23"/>
              </a:cxn>
              <a:cxn ang="T136">
                <a:pos x="T24" y="T25"/>
              </a:cxn>
              <a:cxn ang="T137">
                <a:pos x="T26" y="T27"/>
              </a:cxn>
              <a:cxn ang="T138">
                <a:pos x="T28" y="T29"/>
              </a:cxn>
              <a:cxn ang="T139">
                <a:pos x="T30" y="T31"/>
              </a:cxn>
              <a:cxn ang="T140">
                <a:pos x="T32" y="T33"/>
              </a:cxn>
              <a:cxn ang="T141">
                <a:pos x="T34" y="T35"/>
              </a:cxn>
              <a:cxn ang="T142">
                <a:pos x="T36" y="T37"/>
              </a:cxn>
              <a:cxn ang="T143">
                <a:pos x="T38" y="T39"/>
              </a:cxn>
              <a:cxn ang="T144">
                <a:pos x="T40" y="T41"/>
              </a:cxn>
              <a:cxn ang="T145">
                <a:pos x="T42" y="T43"/>
              </a:cxn>
              <a:cxn ang="T146">
                <a:pos x="T44" y="T45"/>
              </a:cxn>
              <a:cxn ang="T147">
                <a:pos x="T46" y="T47"/>
              </a:cxn>
              <a:cxn ang="T148">
                <a:pos x="T48" y="T49"/>
              </a:cxn>
              <a:cxn ang="T149">
                <a:pos x="T50" y="T51"/>
              </a:cxn>
              <a:cxn ang="T150">
                <a:pos x="T52" y="T53"/>
              </a:cxn>
              <a:cxn ang="T151">
                <a:pos x="T54" y="T55"/>
              </a:cxn>
              <a:cxn ang="T152">
                <a:pos x="T56" y="T57"/>
              </a:cxn>
              <a:cxn ang="T153">
                <a:pos x="T58" y="T59"/>
              </a:cxn>
              <a:cxn ang="T154">
                <a:pos x="T60" y="T61"/>
              </a:cxn>
              <a:cxn ang="T155">
                <a:pos x="T62" y="T63"/>
              </a:cxn>
              <a:cxn ang="T156">
                <a:pos x="T64" y="T65"/>
              </a:cxn>
              <a:cxn ang="T157">
                <a:pos x="T66" y="T67"/>
              </a:cxn>
              <a:cxn ang="T158">
                <a:pos x="T68" y="T69"/>
              </a:cxn>
              <a:cxn ang="T159">
                <a:pos x="T70" y="T71"/>
              </a:cxn>
              <a:cxn ang="T160">
                <a:pos x="T72" y="T73"/>
              </a:cxn>
              <a:cxn ang="T161">
                <a:pos x="T74" y="T75"/>
              </a:cxn>
              <a:cxn ang="T162">
                <a:pos x="T76" y="T77"/>
              </a:cxn>
              <a:cxn ang="T163">
                <a:pos x="T78" y="T79"/>
              </a:cxn>
              <a:cxn ang="T164">
                <a:pos x="T80" y="T81"/>
              </a:cxn>
              <a:cxn ang="T165">
                <a:pos x="T82" y="T83"/>
              </a:cxn>
              <a:cxn ang="T166">
                <a:pos x="T84" y="T85"/>
              </a:cxn>
              <a:cxn ang="T167">
                <a:pos x="T86" y="T87"/>
              </a:cxn>
              <a:cxn ang="T168">
                <a:pos x="T88" y="T89"/>
              </a:cxn>
              <a:cxn ang="T169">
                <a:pos x="T90" y="T91"/>
              </a:cxn>
              <a:cxn ang="T170">
                <a:pos x="T92" y="T93"/>
              </a:cxn>
              <a:cxn ang="T171">
                <a:pos x="T94" y="T95"/>
              </a:cxn>
              <a:cxn ang="T172">
                <a:pos x="T96" y="T97"/>
              </a:cxn>
              <a:cxn ang="T173">
                <a:pos x="T98" y="T99"/>
              </a:cxn>
              <a:cxn ang="T174">
                <a:pos x="T100" y="T101"/>
              </a:cxn>
              <a:cxn ang="T175">
                <a:pos x="T102" y="T103"/>
              </a:cxn>
              <a:cxn ang="T176">
                <a:pos x="T104" y="T105"/>
              </a:cxn>
              <a:cxn ang="T177">
                <a:pos x="T106" y="T107"/>
              </a:cxn>
              <a:cxn ang="T178">
                <a:pos x="T108" y="T109"/>
              </a:cxn>
              <a:cxn ang="T179">
                <a:pos x="T110" y="T111"/>
              </a:cxn>
              <a:cxn ang="T180">
                <a:pos x="T112" y="T113"/>
              </a:cxn>
              <a:cxn ang="T181">
                <a:pos x="T114" y="T115"/>
              </a:cxn>
              <a:cxn ang="T182">
                <a:pos x="T116" y="T117"/>
              </a:cxn>
              <a:cxn ang="T183">
                <a:pos x="T118" y="T119"/>
              </a:cxn>
              <a:cxn ang="T184">
                <a:pos x="T120" y="T121"/>
              </a:cxn>
              <a:cxn ang="T185">
                <a:pos x="T122" y="T123"/>
              </a:cxn>
            </a:cxnLst>
            <a:rect l="0" t="0" r="r" b="b"/>
            <a:pathLst>
              <a:path w="2390775" h="2365376">
                <a:moveTo>
                  <a:pt x="761351" y="1739900"/>
                </a:moveTo>
                <a:lnTo>
                  <a:pt x="791690" y="1805294"/>
                </a:lnTo>
                <a:lnTo>
                  <a:pt x="794883" y="1808051"/>
                </a:lnTo>
                <a:lnTo>
                  <a:pt x="797278" y="1811991"/>
                </a:lnTo>
                <a:lnTo>
                  <a:pt x="800871" y="1817112"/>
                </a:lnTo>
                <a:lnTo>
                  <a:pt x="803266" y="1822233"/>
                </a:lnTo>
                <a:lnTo>
                  <a:pt x="804065" y="1825384"/>
                </a:lnTo>
                <a:lnTo>
                  <a:pt x="804863" y="1828536"/>
                </a:lnTo>
                <a:lnTo>
                  <a:pt x="804863" y="1831687"/>
                </a:lnTo>
                <a:lnTo>
                  <a:pt x="804863" y="1834839"/>
                </a:lnTo>
                <a:lnTo>
                  <a:pt x="804065" y="1837990"/>
                </a:lnTo>
                <a:lnTo>
                  <a:pt x="802867" y="1841142"/>
                </a:lnTo>
                <a:lnTo>
                  <a:pt x="801670" y="1842718"/>
                </a:lnTo>
                <a:lnTo>
                  <a:pt x="799674" y="1844687"/>
                </a:lnTo>
                <a:lnTo>
                  <a:pt x="797278" y="1845475"/>
                </a:lnTo>
                <a:lnTo>
                  <a:pt x="794484" y="1845869"/>
                </a:lnTo>
                <a:lnTo>
                  <a:pt x="790891" y="1846263"/>
                </a:lnTo>
                <a:lnTo>
                  <a:pt x="787698" y="1845869"/>
                </a:lnTo>
                <a:lnTo>
                  <a:pt x="784105" y="1845475"/>
                </a:lnTo>
                <a:lnTo>
                  <a:pt x="780512" y="1844293"/>
                </a:lnTo>
                <a:lnTo>
                  <a:pt x="776520" y="1842718"/>
                </a:lnTo>
                <a:lnTo>
                  <a:pt x="772927" y="1841142"/>
                </a:lnTo>
                <a:lnTo>
                  <a:pt x="768935" y="1839172"/>
                </a:lnTo>
                <a:lnTo>
                  <a:pt x="765343" y="1836809"/>
                </a:lnTo>
                <a:lnTo>
                  <a:pt x="761750" y="1834051"/>
                </a:lnTo>
                <a:lnTo>
                  <a:pt x="758955" y="1831294"/>
                </a:lnTo>
                <a:lnTo>
                  <a:pt x="756161" y="1827748"/>
                </a:lnTo>
                <a:lnTo>
                  <a:pt x="754165" y="1824597"/>
                </a:lnTo>
                <a:lnTo>
                  <a:pt x="748975" y="1815536"/>
                </a:lnTo>
                <a:lnTo>
                  <a:pt x="745782" y="1808839"/>
                </a:lnTo>
                <a:lnTo>
                  <a:pt x="743387" y="1803718"/>
                </a:lnTo>
                <a:lnTo>
                  <a:pt x="742588" y="1799385"/>
                </a:lnTo>
                <a:lnTo>
                  <a:pt x="742588" y="1795051"/>
                </a:lnTo>
                <a:lnTo>
                  <a:pt x="743387" y="1790718"/>
                </a:lnTo>
                <a:lnTo>
                  <a:pt x="746181" y="1778112"/>
                </a:lnTo>
                <a:lnTo>
                  <a:pt x="746979" y="1774173"/>
                </a:lnTo>
                <a:lnTo>
                  <a:pt x="746979" y="1772203"/>
                </a:lnTo>
                <a:lnTo>
                  <a:pt x="746181" y="1771021"/>
                </a:lnTo>
                <a:lnTo>
                  <a:pt x="745383" y="1770627"/>
                </a:lnTo>
                <a:lnTo>
                  <a:pt x="742987" y="1770627"/>
                </a:lnTo>
                <a:lnTo>
                  <a:pt x="742189" y="1770233"/>
                </a:lnTo>
                <a:lnTo>
                  <a:pt x="741790" y="1769839"/>
                </a:lnTo>
                <a:lnTo>
                  <a:pt x="738596" y="1761961"/>
                </a:lnTo>
                <a:lnTo>
                  <a:pt x="736999" y="1758021"/>
                </a:lnTo>
                <a:lnTo>
                  <a:pt x="736600" y="1756052"/>
                </a:lnTo>
                <a:lnTo>
                  <a:pt x="736600" y="1754476"/>
                </a:lnTo>
                <a:lnTo>
                  <a:pt x="742189" y="1750536"/>
                </a:lnTo>
                <a:lnTo>
                  <a:pt x="747379" y="1747385"/>
                </a:lnTo>
                <a:lnTo>
                  <a:pt x="750971" y="1745021"/>
                </a:lnTo>
                <a:lnTo>
                  <a:pt x="754165" y="1743839"/>
                </a:lnTo>
                <a:lnTo>
                  <a:pt x="758556" y="1741870"/>
                </a:lnTo>
                <a:lnTo>
                  <a:pt x="759754" y="1741870"/>
                </a:lnTo>
                <a:lnTo>
                  <a:pt x="761351" y="1739900"/>
                </a:lnTo>
                <a:close/>
                <a:moveTo>
                  <a:pt x="1554438" y="1730375"/>
                </a:moveTo>
                <a:lnTo>
                  <a:pt x="1565575" y="1730375"/>
                </a:lnTo>
                <a:lnTo>
                  <a:pt x="1575916" y="1730375"/>
                </a:lnTo>
                <a:lnTo>
                  <a:pt x="1586258" y="1731163"/>
                </a:lnTo>
                <a:lnTo>
                  <a:pt x="1591031" y="1731951"/>
                </a:lnTo>
                <a:lnTo>
                  <a:pt x="1595008" y="1733133"/>
                </a:lnTo>
                <a:lnTo>
                  <a:pt x="1598986" y="1734314"/>
                </a:lnTo>
                <a:lnTo>
                  <a:pt x="1602168" y="1735890"/>
                </a:lnTo>
                <a:lnTo>
                  <a:pt x="1605350" y="1737860"/>
                </a:lnTo>
                <a:lnTo>
                  <a:pt x="1607339" y="1739830"/>
                </a:lnTo>
                <a:lnTo>
                  <a:pt x="1608929" y="1741799"/>
                </a:lnTo>
                <a:lnTo>
                  <a:pt x="1609725" y="1744951"/>
                </a:lnTo>
                <a:lnTo>
                  <a:pt x="1609725" y="1747708"/>
                </a:lnTo>
                <a:lnTo>
                  <a:pt x="1608929" y="1751648"/>
                </a:lnTo>
                <a:lnTo>
                  <a:pt x="1607339" y="1755193"/>
                </a:lnTo>
                <a:lnTo>
                  <a:pt x="1604554" y="1759920"/>
                </a:lnTo>
                <a:lnTo>
                  <a:pt x="1600577" y="1764648"/>
                </a:lnTo>
                <a:lnTo>
                  <a:pt x="1595804" y="1769769"/>
                </a:lnTo>
                <a:lnTo>
                  <a:pt x="1589042" y="1776072"/>
                </a:lnTo>
                <a:lnTo>
                  <a:pt x="1582678" y="1781193"/>
                </a:lnTo>
                <a:lnTo>
                  <a:pt x="1576314" y="1786314"/>
                </a:lnTo>
                <a:lnTo>
                  <a:pt x="1570348" y="1790647"/>
                </a:lnTo>
                <a:lnTo>
                  <a:pt x="1563586" y="1794193"/>
                </a:lnTo>
                <a:lnTo>
                  <a:pt x="1557222" y="1797738"/>
                </a:lnTo>
                <a:lnTo>
                  <a:pt x="1550461" y="1800496"/>
                </a:lnTo>
                <a:lnTo>
                  <a:pt x="1544097" y="1802466"/>
                </a:lnTo>
                <a:lnTo>
                  <a:pt x="1537733" y="1804829"/>
                </a:lnTo>
                <a:lnTo>
                  <a:pt x="1530971" y="1806799"/>
                </a:lnTo>
                <a:lnTo>
                  <a:pt x="1524607" y="1807981"/>
                </a:lnTo>
                <a:lnTo>
                  <a:pt x="1518243" y="1809163"/>
                </a:lnTo>
                <a:lnTo>
                  <a:pt x="1505117" y="1811132"/>
                </a:lnTo>
                <a:lnTo>
                  <a:pt x="1491992" y="1812314"/>
                </a:lnTo>
                <a:lnTo>
                  <a:pt x="1486026" y="1813102"/>
                </a:lnTo>
                <a:lnTo>
                  <a:pt x="1483241" y="1813890"/>
                </a:lnTo>
                <a:lnTo>
                  <a:pt x="1482048" y="1814678"/>
                </a:lnTo>
                <a:lnTo>
                  <a:pt x="1481253" y="1815072"/>
                </a:lnTo>
                <a:lnTo>
                  <a:pt x="1480855" y="1815859"/>
                </a:lnTo>
                <a:lnTo>
                  <a:pt x="1480855" y="1817041"/>
                </a:lnTo>
                <a:lnTo>
                  <a:pt x="1481253" y="1818617"/>
                </a:lnTo>
                <a:lnTo>
                  <a:pt x="1482048" y="1819799"/>
                </a:lnTo>
                <a:lnTo>
                  <a:pt x="1482048" y="1821375"/>
                </a:lnTo>
                <a:lnTo>
                  <a:pt x="1482048" y="1821769"/>
                </a:lnTo>
                <a:lnTo>
                  <a:pt x="1480855" y="1822556"/>
                </a:lnTo>
                <a:lnTo>
                  <a:pt x="1471309" y="1830829"/>
                </a:lnTo>
                <a:lnTo>
                  <a:pt x="1465343" y="1834375"/>
                </a:lnTo>
                <a:lnTo>
                  <a:pt x="1463354" y="1835556"/>
                </a:lnTo>
                <a:lnTo>
                  <a:pt x="1461365" y="1836738"/>
                </a:lnTo>
                <a:lnTo>
                  <a:pt x="1452615" y="1830041"/>
                </a:lnTo>
                <a:lnTo>
                  <a:pt x="1445853" y="1824132"/>
                </a:lnTo>
                <a:lnTo>
                  <a:pt x="1440285" y="1819405"/>
                </a:lnTo>
                <a:lnTo>
                  <a:pt x="1437103" y="1815072"/>
                </a:lnTo>
                <a:lnTo>
                  <a:pt x="1434716" y="1812314"/>
                </a:lnTo>
                <a:lnTo>
                  <a:pt x="1433125" y="1810344"/>
                </a:lnTo>
                <a:lnTo>
                  <a:pt x="1432330" y="1808375"/>
                </a:lnTo>
                <a:lnTo>
                  <a:pt x="1428750" y="1806799"/>
                </a:lnTo>
                <a:lnTo>
                  <a:pt x="1512675" y="1734314"/>
                </a:lnTo>
                <a:lnTo>
                  <a:pt x="1518641" y="1733527"/>
                </a:lnTo>
                <a:lnTo>
                  <a:pt x="1533755" y="1731951"/>
                </a:lnTo>
                <a:lnTo>
                  <a:pt x="1543699" y="1731163"/>
                </a:lnTo>
                <a:lnTo>
                  <a:pt x="1554438" y="1730375"/>
                </a:lnTo>
                <a:close/>
                <a:moveTo>
                  <a:pt x="588962" y="1535113"/>
                </a:moveTo>
                <a:lnTo>
                  <a:pt x="694496" y="1535113"/>
                </a:lnTo>
                <a:lnTo>
                  <a:pt x="694496" y="1557872"/>
                </a:lnTo>
                <a:lnTo>
                  <a:pt x="694894" y="1558271"/>
                </a:lnTo>
                <a:lnTo>
                  <a:pt x="696885" y="1560268"/>
                </a:lnTo>
                <a:lnTo>
                  <a:pt x="698478" y="1560667"/>
                </a:lnTo>
                <a:lnTo>
                  <a:pt x="700469" y="1561466"/>
                </a:lnTo>
                <a:lnTo>
                  <a:pt x="704053" y="1561865"/>
                </a:lnTo>
                <a:lnTo>
                  <a:pt x="707239" y="1561865"/>
                </a:lnTo>
                <a:lnTo>
                  <a:pt x="711222" y="1561865"/>
                </a:lnTo>
                <a:lnTo>
                  <a:pt x="714407" y="1561466"/>
                </a:lnTo>
                <a:lnTo>
                  <a:pt x="716797" y="1560667"/>
                </a:lnTo>
                <a:lnTo>
                  <a:pt x="718390" y="1560268"/>
                </a:lnTo>
                <a:lnTo>
                  <a:pt x="720381" y="1558271"/>
                </a:lnTo>
                <a:lnTo>
                  <a:pt x="720779" y="1557872"/>
                </a:lnTo>
                <a:lnTo>
                  <a:pt x="720779" y="1535113"/>
                </a:lnTo>
                <a:lnTo>
                  <a:pt x="820737" y="1535113"/>
                </a:lnTo>
                <a:lnTo>
                  <a:pt x="820737" y="1644117"/>
                </a:lnTo>
                <a:lnTo>
                  <a:pt x="820339" y="1648908"/>
                </a:lnTo>
                <a:lnTo>
                  <a:pt x="819144" y="1652901"/>
                </a:lnTo>
                <a:lnTo>
                  <a:pt x="816755" y="1656894"/>
                </a:lnTo>
                <a:lnTo>
                  <a:pt x="814365" y="1660088"/>
                </a:lnTo>
                <a:lnTo>
                  <a:pt x="810781" y="1663283"/>
                </a:lnTo>
                <a:lnTo>
                  <a:pt x="806799" y="1665279"/>
                </a:lnTo>
                <a:lnTo>
                  <a:pt x="802418" y="1666477"/>
                </a:lnTo>
                <a:lnTo>
                  <a:pt x="797639" y="1666876"/>
                </a:lnTo>
                <a:lnTo>
                  <a:pt x="612060" y="1666876"/>
                </a:lnTo>
                <a:lnTo>
                  <a:pt x="607281" y="1666477"/>
                </a:lnTo>
                <a:lnTo>
                  <a:pt x="602901" y="1665279"/>
                </a:lnTo>
                <a:lnTo>
                  <a:pt x="598918" y="1663283"/>
                </a:lnTo>
                <a:lnTo>
                  <a:pt x="595732" y="1660088"/>
                </a:lnTo>
                <a:lnTo>
                  <a:pt x="592546" y="1656894"/>
                </a:lnTo>
                <a:lnTo>
                  <a:pt x="590555" y="1652901"/>
                </a:lnTo>
                <a:lnTo>
                  <a:pt x="589360" y="1648908"/>
                </a:lnTo>
                <a:lnTo>
                  <a:pt x="588962" y="1644117"/>
                </a:lnTo>
                <a:lnTo>
                  <a:pt x="588962" y="1535113"/>
                </a:lnTo>
                <a:close/>
                <a:moveTo>
                  <a:pt x="612060" y="1476375"/>
                </a:moveTo>
                <a:lnTo>
                  <a:pt x="797639" y="1476375"/>
                </a:lnTo>
                <a:lnTo>
                  <a:pt x="802418" y="1476769"/>
                </a:lnTo>
                <a:lnTo>
                  <a:pt x="806799" y="1477950"/>
                </a:lnTo>
                <a:lnTo>
                  <a:pt x="810781" y="1480312"/>
                </a:lnTo>
                <a:lnTo>
                  <a:pt x="814365" y="1483068"/>
                </a:lnTo>
                <a:lnTo>
                  <a:pt x="816755" y="1486611"/>
                </a:lnTo>
                <a:lnTo>
                  <a:pt x="819144" y="1490155"/>
                </a:lnTo>
                <a:lnTo>
                  <a:pt x="820339" y="1494485"/>
                </a:lnTo>
                <a:lnTo>
                  <a:pt x="820737" y="1498816"/>
                </a:lnTo>
                <a:lnTo>
                  <a:pt x="820737" y="1525588"/>
                </a:lnTo>
                <a:lnTo>
                  <a:pt x="588962" y="1525588"/>
                </a:lnTo>
                <a:lnTo>
                  <a:pt x="588962" y="1498816"/>
                </a:lnTo>
                <a:lnTo>
                  <a:pt x="589360" y="1494485"/>
                </a:lnTo>
                <a:lnTo>
                  <a:pt x="590555" y="1490155"/>
                </a:lnTo>
                <a:lnTo>
                  <a:pt x="592546" y="1486611"/>
                </a:lnTo>
                <a:lnTo>
                  <a:pt x="595732" y="1483068"/>
                </a:lnTo>
                <a:lnTo>
                  <a:pt x="598918" y="1480312"/>
                </a:lnTo>
                <a:lnTo>
                  <a:pt x="602901" y="1477950"/>
                </a:lnTo>
                <a:lnTo>
                  <a:pt x="607281" y="1476769"/>
                </a:lnTo>
                <a:lnTo>
                  <a:pt x="612060" y="1476375"/>
                </a:lnTo>
                <a:close/>
                <a:moveTo>
                  <a:pt x="725449" y="1381125"/>
                </a:moveTo>
                <a:lnTo>
                  <a:pt x="730525" y="1381524"/>
                </a:lnTo>
                <a:lnTo>
                  <a:pt x="732087" y="1381524"/>
                </a:lnTo>
                <a:lnTo>
                  <a:pt x="734430" y="1382322"/>
                </a:lnTo>
                <a:lnTo>
                  <a:pt x="737554" y="1384317"/>
                </a:lnTo>
                <a:lnTo>
                  <a:pt x="740287" y="1386312"/>
                </a:lnTo>
                <a:lnTo>
                  <a:pt x="743411" y="1389505"/>
                </a:lnTo>
                <a:lnTo>
                  <a:pt x="746535" y="1393096"/>
                </a:lnTo>
                <a:lnTo>
                  <a:pt x="749659" y="1397486"/>
                </a:lnTo>
                <a:lnTo>
                  <a:pt x="755906" y="1407063"/>
                </a:lnTo>
                <a:lnTo>
                  <a:pt x="761373" y="1417837"/>
                </a:lnTo>
                <a:lnTo>
                  <a:pt x="766059" y="1427813"/>
                </a:lnTo>
                <a:lnTo>
                  <a:pt x="769182" y="1437390"/>
                </a:lnTo>
                <a:lnTo>
                  <a:pt x="770744" y="1441780"/>
                </a:lnTo>
                <a:lnTo>
                  <a:pt x="771525" y="1445770"/>
                </a:lnTo>
                <a:lnTo>
                  <a:pt x="771525" y="1448164"/>
                </a:lnTo>
                <a:lnTo>
                  <a:pt x="771525" y="1450159"/>
                </a:lnTo>
                <a:lnTo>
                  <a:pt x="770744" y="1451357"/>
                </a:lnTo>
                <a:lnTo>
                  <a:pt x="769182" y="1452155"/>
                </a:lnTo>
                <a:lnTo>
                  <a:pt x="768011" y="1452155"/>
                </a:lnTo>
                <a:lnTo>
                  <a:pt x="766449" y="1450958"/>
                </a:lnTo>
                <a:lnTo>
                  <a:pt x="764887" y="1449760"/>
                </a:lnTo>
                <a:lnTo>
                  <a:pt x="762544" y="1448563"/>
                </a:lnTo>
                <a:lnTo>
                  <a:pt x="759030" y="1444174"/>
                </a:lnTo>
                <a:lnTo>
                  <a:pt x="755516" y="1439784"/>
                </a:lnTo>
                <a:lnTo>
                  <a:pt x="753173" y="1434996"/>
                </a:lnTo>
                <a:lnTo>
                  <a:pt x="752392" y="1433400"/>
                </a:lnTo>
                <a:lnTo>
                  <a:pt x="752392" y="1431404"/>
                </a:lnTo>
                <a:lnTo>
                  <a:pt x="752001" y="1428611"/>
                </a:lnTo>
                <a:lnTo>
                  <a:pt x="750830" y="1426616"/>
                </a:lnTo>
                <a:lnTo>
                  <a:pt x="748878" y="1425419"/>
                </a:lnTo>
                <a:lnTo>
                  <a:pt x="746925" y="1425020"/>
                </a:lnTo>
                <a:lnTo>
                  <a:pt x="746144" y="1425419"/>
                </a:lnTo>
                <a:lnTo>
                  <a:pt x="745363" y="1425818"/>
                </a:lnTo>
                <a:lnTo>
                  <a:pt x="744582" y="1426616"/>
                </a:lnTo>
                <a:lnTo>
                  <a:pt x="743411" y="1427414"/>
                </a:lnTo>
                <a:lnTo>
                  <a:pt x="742630" y="1428611"/>
                </a:lnTo>
                <a:lnTo>
                  <a:pt x="742240" y="1430207"/>
                </a:lnTo>
                <a:lnTo>
                  <a:pt x="741849" y="1432602"/>
                </a:lnTo>
                <a:lnTo>
                  <a:pt x="741849" y="1434597"/>
                </a:lnTo>
                <a:lnTo>
                  <a:pt x="741459" y="1439385"/>
                </a:lnTo>
                <a:lnTo>
                  <a:pt x="740678" y="1443376"/>
                </a:lnTo>
                <a:lnTo>
                  <a:pt x="739897" y="1445371"/>
                </a:lnTo>
                <a:lnTo>
                  <a:pt x="739116" y="1446967"/>
                </a:lnTo>
                <a:lnTo>
                  <a:pt x="737944" y="1448164"/>
                </a:lnTo>
                <a:lnTo>
                  <a:pt x="735992" y="1449361"/>
                </a:lnTo>
                <a:lnTo>
                  <a:pt x="734430" y="1450558"/>
                </a:lnTo>
                <a:lnTo>
                  <a:pt x="732868" y="1452155"/>
                </a:lnTo>
                <a:lnTo>
                  <a:pt x="730525" y="1452953"/>
                </a:lnTo>
                <a:lnTo>
                  <a:pt x="727792" y="1453352"/>
                </a:lnTo>
                <a:lnTo>
                  <a:pt x="721935" y="1454150"/>
                </a:lnTo>
                <a:lnTo>
                  <a:pt x="715297" y="1454150"/>
                </a:lnTo>
                <a:lnTo>
                  <a:pt x="712173" y="1453751"/>
                </a:lnTo>
                <a:lnTo>
                  <a:pt x="709049" y="1452953"/>
                </a:lnTo>
                <a:lnTo>
                  <a:pt x="706706" y="1452155"/>
                </a:lnTo>
                <a:lnTo>
                  <a:pt x="703973" y="1450558"/>
                </a:lnTo>
                <a:lnTo>
                  <a:pt x="701240" y="1448962"/>
                </a:lnTo>
                <a:lnTo>
                  <a:pt x="699287" y="1447366"/>
                </a:lnTo>
                <a:lnTo>
                  <a:pt x="694992" y="1442977"/>
                </a:lnTo>
                <a:lnTo>
                  <a:pt x="691478" y="1438188"/>
                </a:lnTo>
                <a:lnTo>
                  <a:pt x="687963" y="1432602"/>
                </a:lnTo>
                <a:lnTo>
                  <a:pt x="685230" y="1427015"/>
                </a:lnTo>
                <a:lnTo>
                  <a:pt x="682497" y="1421029"/>
                </a:lnTo>
                <a:lnTo>
                  <a:pt x="680544" y="1415044"/>
                </a:lnTo>
                <a:lnTo>
                  <a:pt x="678982" y="1409058"/>
                </a:lnTo>
                <a:lnTo>
                  <a:pt x="676249" y="1399082"/>
                </a:lnTo>
                <a:lnTo>
                  <a:pt x="675078" y="1392298"/>
                </a:lnTo>
                <a:lnTo>
                  <a:pt x="674687" y="1389106"/>
                </a:lnTo>
                <a:lnTo>
                  <a:pt x="674687" y="1388707"/>
                </a:lnTo>
                <a:lnTo>
                  <a:pt x="675078" y="1388308"/>
                </a:lnTo>
                <a:lnTo>
                  <a:pt x="676249" y="1387909"/>
                </a:lnTo>
                <a:lnTo>
                  <a:pt x="679373" y="1387111"/>
                </a:lnTo>
                <a:lnTo>
                  <a:pt x="683278" y="1385913"/>
                </a:lnTo>
                <a:lnTo>
                  <a:pt x="689525" y="1384716"/>
                </a:lnTo>
                <a:lnTo>
                  <a:pt x="698897" y="1383120"/>
                </a:lnTo>
                <a:lnTo>
                  <a:pt x="715297" y="1381524"/>
                </a:lnTo>
                <a:lnTo>
                  <a:pt x="725449" y="1381125"/>
                </a:lnTo>
                <a:close/>
                <a:moveTo>
                  <a:pt x="1433588" y="1247775"/>
                </a:moveTo>
                <a:lnTo>
                  <a:pt x="1439124" y="1247775"/>
                </a:lnTo>
                <a:lnTo>
                  <a:pt x="1444264" y="1248175"/>
                </a:lnTo>
                <a:lnTo>
                  <a:pt x="1448614" y="1248976"/>
                </a:lnTo>
                <a:lnTo>
                  <a:pt x="1451382" y="1249776"/>
                </a:lnTo>
                <a:lnTo>
                  <a:pt x="1453359" y="1250977"/>
                </a:lnTo>
                <a:lnTo>
                  <a:pt x="1454150" y="1252178"/>
                </a:lnTo>
                <a:lnTo>
                  <a:pt x="1454150" y="1253779"/>
                </a:lnTo>
                <a:lnTo>
                  <a:pt x="1453359" y="1255380"/>
                </a:lnTo>
                <a:lnTo>
                  <a:pt x="1452173" y="1256981"/>
                </a:lnTo>
                <a:lnTo>
                  <a:pt x="1450196" y="1258582"/>
                </a:lnTo>
                <a:lnTo>
                  <a:pt x="1447428" y="1260183"/>
                </a:lnTo>
                <a:lnTo>
                  <a:pt x="1441892" y="1262985"/>
                </a:lnTo>
                <a:lnTo>
                  <a:pt x="1435565" y="1264986"/>
                </a:lnTo>
                <a:lnTo>
                  <a:pt x="1432402" y="1265387"/>
                </a:lnTo>
                <a:lnTo>
                  <a:pt x="1429634" y="1265787"/>
                </a:lnTo>
                <a:lnTo>
                  <a:pt x="1427261" y="1265787"/>
                </a:lnTo>
                <a:lnTo>
                  <a:pt x="1425284" y="1265387"/>
                </a:lnTo>
                <a:lnTo>
                  <a:pt x="1423703" y="1264986"/>
                </a:lnTo>
                <a:lnTo>
                  <a:pt x="1422516" y="1264586"/>
                </a:lnTo>
                <a:lnTo>
                  <a:pt x="1420539" y="1264586"/>
                </a:lnTo>
                <a:lnTo>
                  <a:pt x="1419353" y="1264986"/>
                </a:lnTo>
                <a:lnTo>
                  <a:pt x="1418562" y="1265787"/>
                </a:lnTo>
                <a:lnTo>
                  <a:pt x="1417376" y="1266588"/>
                </a:lnTo>
                <a:lnTo>
                  <a:pt x="1416980" y="1267388"/>
                </a:lnTo>
                <a:lnTo>
                  <a:pt x="1416585" y="1268589"/>
                </a:lnTo>
                <a:lnTo>
                  <a:pt x="1416190" y="1269790"/>
                </a:lnTo>
                <a:lnTo>
                  <a:pt x="1416585" y="1270990"/>
                </a:lnTo>
                <a:lnTo>
                  <a:pt x="1416585" y="1272191"/>
                </a:lnTo>
                <a:lnTo>
                  <a:pt x="1417376" y="1273392"/>
                </a:lnTo>
                <a:lnTo>
                  <a:pt x="1418562" y="1274993"/>
                </a:lnTo>
                <a:lnTo>
                  <a:pt x="1419748" y="1276194"/>
                </a:lnTo>
                <a:lnTo>
                  <a:pt x="1422121" y="1277395"/>
                </a:lnTo>
                <a:lnTo>
                  <a:pt x="1424098" y="1278596"/>
                </a:lnTo>
                <a:lnTo>
                  <a:pt x="1428843" y="1280597"/>
                </a:lnTo>
                <a:lnTo>
                  <a:pt x="1430820" y="1282198"/>
                </a:lnTo>
                <a:lnTo>
                  <a:pt x="1432402" y="1283799"/>
                </a:lnTo>
                <a:lnTo>
                  <a:pt x="1433588" y="1285000"/>
                </a:lnTo>
                <a:lnTo>
                  <a:pt x="1435170" y="1287001"/>
                </a:lnTo>
                <a:lnTo>
                  <a:pt x="1436356" y="1289003"/>
                </a:lnTo>
                <a:lnTo>
                  <a:pt x="1436751" y="1291404"/>
                </a:lnTo>
                <a:lnTo>
                  <a:pt x="1437542" y="1293406"/>
                </a:lnTo>
                <a:lnTo>
                  <a:pt x="1437542" y="1296608"/>
                </a:lnTo>
                <a:lnTo>
                  <a:pt x="1437542" y="1299009"/>
                </a:lnTo>
                <a:lnTo>
                  <a:pt x="1437147" y="1302612"/>
                </a:lnTo>
                <a:lnTo>
                  <a:pt x="1436356" y="1305414"/>
                </a:lnTo>
                <a:lnTo>
                  <a:pt x="1435170" y="1309416"/>
                </a:lnTo>
                <a:lnTo>
                  <a:pt x="1431611" y="1317422"/>
                </a:lnTo>
                <a:lnTo>
                  <a:pt x="1430029" y="1320624"/>
                </a:lnTo>
                <a:lnTo>
                  <a:pt x="1428052" y="1323826"/>
                </a:lnTo>
                <a:lnTo>
                  <a:pt x="1425680" y="1326628"/>
                </a:lnTo>
                <a:lnTo>
                  <a:pt x="1423307" y="1328629"/>
                </a:lnTo>
                <a:lnTo>
                  <a:pt x="1420539" y="1331431"/>
                </a:lnTo>
                <a:lnTo>
                  <a:pt x="1417771" y="1333032"/>
                </a:lnTo>
                <a:lnTo>
                  <a:pt x="1414608" y="1334633"/>
                </a:lnTo>
                <a:lnTo>
                  <a:pt x="1411445" y="1336635"/>
                </a:lnTo>
                <a:lnTo>
                  <a:pt x="1404722" y="1338636"/>
                </a:lnTo>
                <a:lnTo>
                  <a:pt x="1397605" y="1340237"/>
                </a:lnTo>
                <a:lnTo>
                  <a:pt x="1390487" y="1341038"/>
                </a:lnTo>
                <a:lnTo>
                  <a:pt x="1383370" y="1341438"/>
                </a:lnTo>
                <a:lnTo>
                  <a:pt x="1376252" y="1341438"/>
                </a:lnTo>
                <a:lnTo>
                  <a:pt x="1369530" y="1341038"/>
                </a:lnTo>
                <a:lnTo>
                  <a:pt x="1358063" y="1339437"/>
                </a:lnTo>
                <a:lnTo>
                  <a:pt x="1350154" y="1338236"/>
                </a:lnTo>
                <a:lnTo>
                  <a:pt x="1347386" y="1337435"/>
                </a:lnTo>
                <a:lnTo>
                  <a:pt x="1347386" y="1337835"/>
                </a:lnTo>
                <a:lnTo>
                  <a:pt x="1346991" y="1337435"/>
                </a:lnTo>
                <a:lnTo>
                  <a:pt x="1346200" y="1337035"/>
                </a:lnTo>
                <a:lnTo>
                  <a:pt x="1346200" y="1334633"/>
                </a:lnTo>
                <a:lnTo>
                  <a:pt x="1346991" y="1331831"/>
                </a:lnTo>
                <a:lnTo>
                  <a:pt x="1347782" y="1326228"/>
                </a:lnTo>
                <a:lnTo>
                  <a:pt x="1349363" y="1318623"/>
                </a:lnTo>
                <a:lnTo>
                  <a:pt x="1351736" y="1307415"/>
                </a:lnTo>
                <a:lnTo>
                  <a:pt x="1355295" y="1296608"/>
                </a:lnTo>
                <a:lnTo>
                  <a:pt x="1357667" y="1287402"/>
                </a:lnTo>
                <a:lnTo>
                  <a:pt x="1361621" y="1275794"/>
                </a:lnTo>
                <a:lnTo>
                  <a:pt x="1363994" y="1270190"/>
                </a:lnTo>
                <a:lnTo>
                  <a:pt x="1364785" y="1268589"/>
                </a:lnTo>
                <a:lnTo>
                  <a:pt x="1366762" y="1265787"/>
                </a:lnTo>
                <a:lnTo>
                  <a:pt x="1369925" y="1262985"/>
                </a:lnTo>
                <a:lnTo>
                  <a:pt x="1373484" y="1260183"/>
                </a:lnTo>
                <a:lnTo>
                  <a:pt x="1378229" y="1258182"/>
                </a:lnTo>
                <a:lnTo>
                  <a:pt x="1383765" y="1256181"/>
                </a:lnTo>
                <a:lnTo>
                  <a:pt x="1389301" y="1253779"/>
                </a:lnTo>
                <a:lnTo>
                  <a:pt x="1395628" y="1252578"/>
                </a:lnTo>
                <a:lnTo>
                  <a:pt x="1401954" y="1250977"/>
                </a:lnTo>
                <a:lnTo>
                  <a:pt x="1415399" y="1248976"/>
                </a:lnTo>
                <a:lnTo>
                  <a:pt x="1428052" y="1248175"/>
                </a:lnTo>
                <a:lnTo>
                  <a:pt x="1433588" y="1247775"/>
                </a:lnTo>
                <a:close/>
                <a:moveTo>
                  <a:pt x="1155700" y="965200"/>
                </a:moveTo>
                <a:lnTo>
                  <a:pt x="1161653" y="965597"/>
                </a:lnTo>
                <a:lnTo>
                  <a:pt x="1167209" y="966787"/>
                </a:lnTo>
                <a:lnTo>
                  <a:pt x="1172766" y="968770"/>
                </a:lnTo>
                <a:lnTo>
                  <a:pt x="1177925" y="971944"/>
                </a:lnTo>
                <a:lnTo>
                  <a:pt x="1182687" y="975514"/>
                </a:lnTo>
                <a:lnTo>
                  <a:pt x="1187450" y="980274"/>
                </a:lnTo>
                <a:lnTo>
                  <a:pt x="1192213" y="985431"/>
                </a:lnTo>
                <a:lnTo>
                  <a:pt x="1196181" y="991381"/>
                </a:lnTo>
                <a:lnTo>
                  <a:pt x="1200150" y="998125"/>
                </a:lnTo>
                <a:lnTo>
                  <a:pt x="1204119" y="1005265"/>
                </a:lnTo>
                <a:lnTo>
                  <a:pt x="1207691" y="1012802"/>
                </a:lnTo>
                <a:lnTo>
                  <a:pt x="1211659" y="1021133"/>
                </a:lnTo>
                <a:lnTo>
                  <a:pt x="1214437" y="1029860"/>
                </a:lnTo>
                <a:lnTo>
                  <a:pt x="1217613" y="1038984"/>
                </a:lnTo>
                <a:lnTo>
                  <a:pt x="1220787" y="1048504"/>
                </a:lnTo>
                <a:lnTo>
                  <a:pt x="1225947" y="1068338"/>
                </a:lnTo>
                <a:lnTo>
                  <a:pt x="1230313" y="1089363"/>
                </a:lnTo>
                <a:lnTo>
                  <a:pt x="1234678" y="1111180"/>
                </a:lnTo>
                <a:lnTo>
                  <a:pt x="1237853" y="1133792"/>
                </a:lnTo>
                <a:lnTo>
                  <a:pt x="1241028" y="1155609"/>
                </a:lnTo>
                <a:lnTo>
                  <a:pt x="1243013" y="1177824"/>
                </a:lnTo>
                <a:lnTo>
                  <a:pt x="1245394" y="1198848"/>
                </a:lnTo>
                <a:lnTo>
                  <a:pt x="1246981" y="1219476"/>
                </a:lnTo>
                <a:lnTo>
                  <a:pt x="1246187" y="1186551"/>
                </a:lnTo>
                <a:lnTo>
                  <a:pt x="1342231" y="1244467"/>
                </a:lnTo>
                <a:lnTo>
                  <a:pt x="1323181" y="1340465"/>
                </a:lnTo>
                <a:lnTo>
                  <a:pt x="1248966" y="1309524"/>
                </a:lnTo>
                <a:lnTo>
                  <a:pt x="1245394" y="1284929"/>
                </a:lnTo>
                <a:lnTo>
                  <a:pt x="1239441" y="1242087"/>
                </a:lnTo>
                <a:lnTo>
                  <a:pt x="1231106" y="1373787"/>
                </a:lnTo>
                <a:lnTo>
                  <a:pt x="1230709" y="1379737"/>
                </a:lnTo>
                <a:lnTo>
                  <a:pt x="1230313" y="1386084"/>
                </a:lnTo>
                <a:lnTo>
                  <a:pt x="1230709" y="1392431"/>
                </a:lnTo>
                <a:lnTo>
                  <a:pt x="1232297" y="1399968"/>
                </a:lnTo>
                <a:lnTo>
                  <a:pt x="1234281" y="1407902"/>
                </a:lnTo>
                <a:lnTo>
                  <a:pt x="1237059" y="1417422"/>
                </a:lnTo>
                <a:lnTo>
                  <a:pt x="1241822" y="1428133"/>
                </a:lnTo>
                <a:lnTo>
                  <a:pt x="1247775" y="1440430"/>
                </a:lnTo>
                <a:lnTo>
                  <a:pt x="1231106" y="1440430"/>
                </a:lnTo>
                <a:lnTo>
                  <a:pt x="1242219" y="1446380"/>
                </a:lnTo>
                <a:lnTo>
                  <a:pt x="1256109" y="1453124"/>
                </a:lnTo>
                <a:lnTo>
                  <a:pt x="1287066" y="1467405"/>
                </a:lnTo>
                <a:lnTo>
                  <a:pt x="1313259" y="1479305"/>
                </a:lnTo>
                <a:lnTo>
                  <a:pt x="1323975" y="1483669"/>
                </a:lnTo>
                <a:lnTo>
                  <a:pt x="1501775" y="1720491"/>
                </a:lnTo>
                <a:lnTo>
                  <a:pt x="1401763" y="1798638"/>
                </a:lnTo>
                <a:lnTo>
                  <a:pt x="1210469" y="1576494"/>
                </a:lnTo>
                <a:lnTo>
                  <a:pt x="1080294" y="1561816"/>
                </a:lnTo>
                <a:lnTo>
                  <a:pt x="1080294" y="1563800"/>
                </a:lnTo>
                <a:lnTo>
                  <a:pt x="1080294" y="1567370"/>
                </a:lnTo>
                <a:lnTo>
                  <a:pt x="1079500" y="1575700"/>
                </a:lnTo>
                <a:lnTo>
                  <a:pt x="1077516" y="1587601"/>
                </a:lnTo>
                <a:lnTo>
                  <a:pt x="1074341" y="1601088"/>
                </a:lnTo>
                <a:lnTo>
                  <a:pt x="1066403" y="1633220"/>
                </a:lnTo>
                <a:lnTo>
                  <a:pt x="1056878" y="1669318"/>
                </a:lnTo>
                <a:lnTo>
                  <a:pt x="1046956" y="1703830"/>
                </a:lnTo>
                <a:lnTo>
                  <a:pt x="1038622" y="1733582"/>
                </a:lnTo>
                <a:lnTo>
                  <a:pt x="1030288" y="1762540"/>
                </a:lnTo>
                <a:lnTo>
                  <a:pt x="802481" y="1785548"/>
                </a:lnTo>
                <a:lnTo>
                  <a:pt x="770731" y="1731201"/>
                </a:lnTo>
                <a:lnTo>
                  <a:pt x="904081" y="1706210"/>
                </a:lnTo>
                <a:lnTo>
                  <a:pt x="903685" y="1489619"/>
                </a:lnTo>
                <a:lnTo>
                  <a:pt x="871935" y="1482479"/>
                </a:lnTo>
                <a:lnTo>
                  <a:pt x="869950" y="1471768"/>
                </a:lnTo>
                <a:lnTo>
                  <a:pt x="867966" y="1461851"/>
                </a:lnTo>
                <a:lnTo>
                  <a:pt x="866378" y="1453124"/>
                </a:lnTo>
                <a:lnTo>
                  <a:pt x="864791" y="1445190"/>
                </a:lnTo>
                <a:lnTo>
                  <a:pt x="863600" y="1428926"/>
                </a:lnTo>
                <a:lnTo>
                  <a:pt x="862806" y="1413455"/>
                </a:lnTo>
                <a:lnTo>
                  <a:pt x="862013" y="1373787"/>
                </a:lnTo>
                <a:lnTo>
                  <a:pt x="860822" y="1346812"/>
                </a:lnTo>
                <a:lnTo>
                  <a:pt x="858044" y="1312697"/>
                </a:lnTo>
                <a:lnTo>
                  <a:pt x="854472" y="1175444"/>
                </a:lnTo>
                <a:lnTo>
                  <a:pt x="843756" y="1181791"/>
                </a:lnTo>
                <a:lnTo>
                  <a:pt x="818753" y="1197658"/>
                </a:lnTo>
                <a:lnTo>
                  <a:pt x="802878" y="1208369"/>
                </a:lnTo>
                <a:lnTo>
                  <a:pt x="786606" y="1219476"/>
                </a:lnTo>
                <a:lnTo>
                  <a:pt x="770731" y="1230980"/>
                </a:lnTo>
                <a:lnTo>
                  <a:pt x="756841" y="1242087"/>
                </a:lnTo>
                <a:lnTo>
                  <a:pt x="754460" y="1250021"/>
                </a:lnTo>
                <a:lnTo>
                  <a:pt x="752872" y="1258351"/>
                </a:lnTo>
                <a:lnTo>
                  <a:pt x="752078" y="1266681"/>
                </a:lnTo>
                <a:lnTo>
                  <a:pt x="751285" y="1275805"/>
                </a:lnTo>
                <a:lnTo>
                  <a:pt x="751285" y="1284532"/>
                </a:lnTo>
                <a:lnTo>
                  <a:pt x="751681" y="1292863"/>
                </a:lnTo>
                <a:lnTo>
                  <a:pt x="752078" y="1301590"/>
                </a:lnTo>
                <a:lnTo>
                  <a:pt x="752872" y="1310317"/>
                </a:lnTo>
                <a:lnTo>
                  <a:pt x="754856" y="1325788"/>
                </a:lnTo>
                <a:lnTo>
                  <a:pt x="756444" y="1339275"/>
                </a:lnTo>
                <a:lnTo>
                  <a:pt x="758031" y="1350382"/>
                </a:lnTo>
                <a:lnTo>
                  <a:pt x="758031" y="1354349"/>
                </a:lnTo>
                <a:lnTo>
                  <a:pt x="756841" y="1357523"/>
                </a:lnTo>
                <a:lnTo>
                  <a:pt x="727869" y="1355539"/>
                </a:lnTo>
                <a:lnTo>
                  <a:pt x="715566" y="1354746"/>
                </a:lnTo>
                <a:lnTo>
                  <a:pt x="709613" y="1354746"/>
                </a:lnTo>
                <a:lnTo>
                  <a:pt x="704453" y="1355143"/>
                </a:lnTo>
                <a:lnTo>
                  <a:pt x="698897" y="1355539"/>
                </a:lnTo>
                <a:lnTo>
                  <a:pt x="693341" y="1356729"/>
                </a:lnTo>
                <a:lnTo>
                  <a:pt x="687785" y="1357919"/>
                </a:lnTo>
                <a:lnTo>
                  <a:pt x="682228" y="1359903"/>
                </a:lnTo>
                <a:lnTo>
                  <a:pt x="677069" y="1361886"/>
                </a:lnTo>
                <a:lnTo>
                  <a:pt x="671116" y="1364663"/>
                </a:lnTo>
                <a:lnTo>
                  <a:pt x="664766" y="1367836"/>
                </a:lnTo>
                <a:lnTo>
                  <a:pt x="658416" y="1372200"/>
                </a:lnTo>
                <a:lnTo>
                  <a:pt x="657225" y="1367043"/>
                </a:lnTo>
                <a:lnTo>
                  <a:pt x="655241" y="1361093"/>
                </a:lnTo>
                <a:lnTo>
                  <a:pt x="654050" y="1355143"/>
                </a:lnTo>
                <a:lnTo>
                  <a:pt x="653256" y="1348399"/>
                </a:lnTo>
                <a:lnTo>
                  <a:pt x="651669" y="1333325"/>
                </a:lnTo>
                <a:lnTo>
                  <a:pt x="650875" y="1316267"/>
                </a:lnTo>
                <a:lnTo>
                  <a:pt x="650875" y="1296830"/>
                </a:lnTo>
                <a:lnTo>
                  <a:pt x="651272" y="1274615"/>
                </a:lnTo>
                <a:lnTo>
                  <a:pt x="652066" y="1251211"/>
                </a:lnTo>
                <a:lnTo>
                  <a:pt x="653653" y="1225029"/>
                </a:lnTo>
                <a:lnTo>
                  <a:pt x="660797" y="1208369"/>
                </a:lnTo>
                <a:lnTo>
                  <a:pt x="667147" y="1194881"/>
                </a:lnTo>
                <a:lnTo>
                  <a:pt x="670322" y="1188931"/>
                </a:lnTo>
                <a:lnTo>
                  <a:pt x="673497" y="1183774"/>
                </a:lnTo>
                <a:lnTo>
                  <a:pt x="680244" y="1174254"/>
                </a:lnTo>
                <a:lnTo>
                  <a:pt x="687388" y="1164733"/>
                </a:lnTo>
                <a:lnTo>
                  <a:pt x="696119" y="1155213"/>
                </a:lnTo>
                <a:lnTo>
                  <a:pt x="706438" y="1143312"/>
                </a:lnTo>
                <a:lnTo>
                  <a:pt x="718741" y="1129031"/>
                </a:lnTo>
                <a:lnTo>
                  <a:pt x="738585" y="1108007"/>
                </a:lnTo>
                <a:lnTo>
                  <a:pt x="756047" y="1088966"/>
                </a:lnTo>
                <a:lnTo>
                  <a:pt x="785416" y="1057231"/>
                </a:lnTo>
                <a:lnTo>
                  <a:pt x="797719" y="1043744"/>
                </a:lnTo>
                <a:lnTo>
                  <a:pt x="809228" y="1032240"/>
                </a:lnTo>
                <a:lnTo>
                  <a:pt x="820738" y="1021926"/>
                </a:lnTo>
                <a:lnTo>
                  <a:pt x="831056" y="1012802"/>
                </a:lnTo>
                <a:lnTo>
                  <a:pt x="836613" y="1008439"/>
                </a:lnTo>
                <a:lnTo>
                  <a:pt x="842169" y="1004869"/>
                </a:lnTo>
                <a:lnTo>
                  <a:pt x="848122" y="1000902"/>
                </a:lnTo>
                <a:lnTo>
                  <a:pt x="854075" y="997331"/>
                </a:lnTo>
                <a:lnTo>
                  <a:pt x="860028" y="994555"/>
                </a:lnTo>
                <a:lnTo>
                  <a:pt x="866378" y="991381"/>
                </a:lnTo>
                <a:lnTo>
                  <a:pt x="873125" y="988208"/>
                </a:lnTo>
                <a:lnTo>
                  <a:pt x="880269" y="985828"/>
                </a:lnTo>
                <a:lnTo>
                  <a:pt x="895350" y="980274"/>
                </a:lnTo>
                <a:lnTo>
                  <a:pt x="912416" y="975117"/>
                </a:lnTo>
                <a:lnTo>
                  <a:pt x="932260" y="970753"/>
                </a:lnTo>
                <a:lnTo>
                  <a:pt x="954881" y="965597"/>
                </a:lnTo>
                <a:lnTo>
                  <a:pt x="963613" y="965993"/>
                </a:lnTo>
                <a:lnTo>
                  <a:pt x="979488" y="966787"/>
                </a:lnTo>
                <a:lnTo>
                  <a:pt x="1004491" y="968373"/>
                </a:lnTo>
                <a:lnTo>
                  <a:pt x="1089819" y="1240103"/>
                </a:lnTo>
                <a:lnTo>
                  <a:pt x="1081484" y="1159179"/>
                </a:lnTo>
                <a:lnTo>
                  <a:pt x="1077516" y="1013199"/>
                </a:lnTo>
                <a:lnTo>
                  <a:pt x="1071959" y="999315"/>
                </a:lnTo>
                <a:lnTo>
                  <a:pt x="1083072" y="980671"/>
                </a:lnTo>
                <a:lnTo>
                  <a:pt x="1107281" y="980671"/>
                </a:lnTo>
                <a:lnTo>
                  <a:pt x="1117600" y="999315"/>
                </a:lnTo>
                <a:lnTo>
                  <a:pt x="1112837" y="1015579"/>
                </a:lnTo>
                <a:lnTo>
                  <a:pt x="1142206" y="1228203"/>
                </a:lnTo>
                <a:lnTo>
                  <a:pt x="1137841" y="971944"/>
                </a:lnTo>
                <a:lnTo>
                  <a:pt x="1146572" y="967580"/>
                </a:lnTo>
                <a:lnTo>
                  <a:pt x="1148953" y="966390"/>
                </a:lnTo>
                <a:lnTo>
                  <a:pt x="1149350" y="965597"/>
                </a:lnTo>
                <a:lnTo>
                  <a:pt x="1155700" y="965200"/>
                </a:lnTo>
                <a:close/>
                <a:moveTo>
                  <a:pt x="931148" y="736601"/>
                </a:moveTo>
                <a:lnTo>
                  <a:pt x="929554" y="751285"/>
                </a:lnTo>
                <a:lnTo>
                  <a:pt x="928757" y="762794"/>
                </a:lnTo>
                <a:lnTo>
                  <a:pt x="929155" y="762794"/>
                </a:lnTo>
                <a:lnTo>
                  <a:pt x="929554" y="751285"/>
                </a:lnTo>
                <a:lnTo>
                  <a:pt x="930351" y="746126"/>
                </a:lnTo>
                <a:lnTo>
                  <a:pt x="931148" y="741363"/>
                </a:lnTo>
                <a:lnTo>
                  <a:pt x="931148" y="736601"/>
                </a:lnTo>
                <a:close/>
                <a:moveTo>
                  <a:pt x="949086" y="679054"/>
                </a:moveTo>
                <a:lnTo>
                  <a:pt x="948289" y="679847"/>
                </a:lnTo>
                <a:lnTo>
                  <a:pt x="945499" y="681435"/>
                </a:lnTo>
                <a:lnTo>
                  <a:pt x="943904" y="683419"/>
                </a:lnTo>
                <a:lnTo>
                  <a:pt x="941911" y="686991"/>
                </a:lnTo>
                <a:lnTo>
                  <a:pt x="945897" y="682625"/>
                </a:lnTo>
                <a:lnTo>
                  <a:pt x="948289" y="681038"/>
                </a:lnTo>
                <a:lnTo>
                  <a:pt x="950282" y="679054"/>
                </a:lnTo>
                <a:lnTo>
                  <a:pt x="949086" y="679054"/>
                </a:lnTo>
                <a:close/>
                <a:moveTo>
                  <a:pt x="1038375" y="620713"/>
                </a:moveTo>
                <a:lnTo>
                  <a:pt x="1049138" y="620713"/>
                </a:lnTo>
                <a:lnTo>
                  <a:pt x="1059502" y="621110"/>
                </a:lnTo>
                <a:lnTo>
                  <a:pt x="1069866" y="622300"/>
                </a:lnTo>
                <a:lnTo>
                  <a:pt x="1079432" y="623491"/>
                </a:lnTo>
                <a:lnTo>
                  <a:pt x="1088999" y="625872"/>
                </a:lnTo>
                <a:lnTo>
                  <a:pt x="1098167" y="627857"/>
                </a:lnTo>
                <a:lnTo>
                  <a:pt x="1106937" y="630238"/>
                </a:lnTo>
                <a:lnTo>
                  <a:pt x="1115307" y="633413"/>
                </a:lnTo>
                <a:lnTo>
                  <a:pt x="1123678" y="636191"/>
                </a:lnTo>
                <a:lnTo>
                  <a:pt x="1130853" y="639763"/>
                </a:lnTo>
                <a:lnTo>
                  <a:pt x="1138028" y="642938"/>
                </a:lnTo>
                <a:lnTo>
                  <a:pt x="1144805" y="646510"/>
                </a:lnTo>
                <a:lnTo>
                  <a:pt x="1156365" y="652860"/>
                </a:lnTo>
                <a:lnTo>
                  <a:pt x="1166729" y="659607"/>
                </a:lnTo>
                <a:lnTo>
                  <a:pt x="1174701" y="664766"/>
                </a:lnTo>
                <a:lnTo>
                  <a:pt x="1180680" y="669529"/>
                </a:lnTo>
                <a:lnTo>
                  <a:pt x="1185862" y="673497"/>
                </a:lnTo>
                <a:lnTo>
                  <a:pt x="1185862" y="676275"/>
                </a:lnTo>
                <a:lnTo>
                  <a:pt x="1185862" y="684213"/>
                </a:lnTo>
                <a:lnTo>
                  <a:pt x="1185065" y="688975"/>
                </a:lnTo>
                <a:lnTo>
                  <a:pt x="1183869" y="694532"/>
                </a:lnTo>
                <a:lnTo>
                  <a:pt x="1182274" y="700088"/>
                </a:lnTo>
                <a:lnTo>
                  <a:pt x="1180281" y="704850"/>
                </a:lnTo>
                <a:lnTo>
                  <a:pt x="1179086" y="707629"/>
                </a:lnTo>
                <a:lnTo>
                  <a:pt x="1177093" y="710010"/>
                </a:lnTo>
                <a:lnTo>
                  <a:pt x="1175498" y="711994"/>
                </a:lnTo>
                <a:lnTo>
                  <a:pt x="1173505" y="713979"/>
                </a:lnTo>
                <a:lnTo>
                  <a:pt x="1170715" y="715963"/>
                </a:lnTo>
                <a:lnTo>
                  <a:pt x="1168323" y="717154"/>
                </a:lnTo>
                <a:lnTo>
                  <a:pt x="1165533" y="718344"/>
                </a:lnTo>
                <a:lnTo>
                  <a:pt x="1161945" y="719138"/>
                </a:lnTo>
                <a:lnTo>
                  <a:pt x="1158756" y="719535"/>
                </a:lnTo>
                <a:lnTo>
                  <a:pt x="1154770" y="719535"/>
                </a:lnTo>
                <a:lnTo>
                  <a:pt x="1150784" y="719138"/>
                </a:lnTo>
                <a:lnTo>
                  <a:pt x="1146001" y="718344"/>
                </a:lnTo>
                <a:lnTo>
                  <a:pt x="1140819" y="717154"/>
                </a:lnTo>
                <a:lnTo>
                  <a:pt x="1135238" y="715566"/>
                </a:lnTo>
                <a:lnTo>
                  <a:pt x="1129259" y="712788"/>
                </a:lnTo>
                <a:lnTo>
                  <a:pt x="1123678" y="710010"/>
                </a:lnTo>
                <a:lnTo>
                  <a:pt x="1120091" y="708819"/>
                </a:lnTo>
                <a:lnTo>
                  <a:pt x="1114112" y="707629"/>
                </a:lnTo>
                <a:lnTo>
                  <a:pt x="1098964" y="704850"/>
                </a:lnTo>
                <a:lnTo>
                  <a:pt x="1083418" y="702072"/>
                </a:lnTo>
                <a:lnTo>
                  <a:pt x="1077439" y="700882"/>
                </a:lnTo>
                <a:lnTo>
                  <a:pt x="1073852" y="700088"/>
                </a:lnTo>
                <a:lnTo>
                  <a:pt x="1104545" y="714772"/>
                </a:lnTo>
                <a:lnTo>
                  <a:pt x="1118895" y="721122"/>
                </a:lnTo>
                <a:lnTo>
                  <a:pt x="1125671" y="723504"/>
                </a:lnTo>
                <a:lnTo>
                  <a:pt x="1132448" y="725885"/>
                </a:lnTo>
                <a:lnTo>
                  <a:pt x="1138826" y="728266"/>
                </a:lnTo>
                <a:lnTo>
                  <a:pt x="1144805" y="729457"/>
                </a:lnTo>
                <a:lnTo>
                  <a:pt x="1150784" y="730647"/>
                </a:lnTo>
                <a:lnTo>
                  <a:pt x="1155966" y="731044"/>
                </a:lnTo>
                <a:lnTo>
                  <a:pt x="1161148" y="730647"/>
                </a:lnTo>
                <a:lnTo>
                  <a:pt x="1165931" y="729457"/>
                </a:lnTo>
                <a:lnTo>
                  <a:pt x="1170316" y="727869"/>
                </a:lnTo>
                <a:lnTo>
                  <a:pt x="1174302" y="725091"/>
                </a:lnTo>
                <a:lnTo>
                  <a:pt x="1175498" y="735410"/>
                </a:lnTo>
                <a:lnTo>
                  <a:pt x="1175897" y="744935"/>
                </a:lnTo>
                <a:lnTo>
                  <a:pt x="1175498" y="753666"/>
                </a:lnTo>
                <a:lnTo>
                  <a:pt x="1175099" y="762397"/>
                </a:lnTo>
                <a:lnTo>
                  <a:pt x="1176694" y="761207"/>
                </a:lnTo>
                <a:lnTo>
                  <a:pt x="1177491" y="760413"/>
                </a:lnTo>
                <a:lnTo>
                  <a:pt x="1178687" y="760016"/>
                </a:lnTo>
                <a:lnTo>
                  <a:pt x="1179086" y="760413"/>
                </a:lnTo>
                <a:lnTo>
                  <a:pt x="1179484" y="761207"/>
                </a:lnTo>
                <a:lnTo>
                  <a:pt x="1179883" y="763985"/>
                </a:lnTo>
                <a:lnTo>
                  <a:pt x="1180281" y="767954"/>
                </a:lnTo>
                <a:lnTo>
                  <a:pt x="1180281" y="773113"/>
                </a:lnTo>
                <a:lnTo>
                  <a:pt x="1179086" y="785813"/>
                </a:lnTo>
                <a:lnTo>
                  <a:pt x="1177491" y="800498"/>
                </a:lnTo>
                <a:lnTo>
                  <a:pt x="1175498" y="814388"/>
                </a:lnTo>
                <a:lnTo>
                  <a:pt x="1173505" y="826294"/>
                </a:lnTo>
                <a:lnTo>
                  <a:pt x="1171911" y="833438"/>
                </a:lnTo>
                <a:lnTo>
                  <a:pt x="1170715" y="834629"/>
                </a:lnTo>
                <a:lnTo>
                  <a:pt x="1170316" y="834232"/>
                </a:lnTo>
                <a:lnTo>
                  <a:pt x="1169519" y="842169"/>
                </a:lnTo>
                <a:lnTo>
                  <a:pt x="1168323" y="849710"/>
                </a:lnTo>
                <a:lnTo>
                  <a:pt x="1166729" y="856854"/>
                </a:lnTo>
                <a:lnTo>
                  <a:pt x="1165134" y="863998"/>
                </a:lnTo>
                <a:lnTo>
                  <a:pt x="1162742" y="870744"/>
                </a:lnTo>
                <a:lnTo>
                  <a:pt x="1160351" y="877491"/>
                </a:lnTo>
                <a:lnTo>
                  <a:pt x="1157959" y="883841"/>
                </a:lnTo>
                <a:lnTo>
                  <a:pt x="1154770" y="890191"/>
                </a:lnTo>
                <a:lnTo>
                  <a:pt x="1151980" y="896541"/>
                </a:lnTo>
                <a:lnTo>
                  <a:pt x="1148791" y="902098"/>
                </a:lnTo>
                <a:lnTo>
                  <a:pt x="1145602" y="907654"/>
                </a:lnTo>
                <a:lnTo>
                  <a:pt x="1141616" y="913210"/>
                </a:lnTo>
                <a:lnTo>
                  <a:pt x="1138028" y="918370"/>
                </a:lnTo>
                <a:lnTo>
                  <a:pt x="1134042" y="923529"/>
                </a:lnTo>
                <a:lnTo>
                  <a:pt x="1126070" y="932260"/>
                </a:lnTo>
                <a:lnTo>
                  <a:pt x="1117699" y="940595"/>
                </a:lnTo>
                <a:lnTo>
                  <a:pt x="1108531" y="947738"/>
                </a:lnTo>
                <a:lnTo>
                  <a:pt x="1099762" y="954088"/>
                </a:lnTo>
                <a:lnTo>
                  <a:pt x="1090593" y="959248"/>
                </a:lnTo>
                <a:lnTo>
                  <a:pt x="1081027" y="963216"/>
                </a:lnTo>
                <a:lnTo>
                  <a:pt x="1077041" y="964804"/>
                </a:lnTo>
                <a:lnTo>
                  <a:pt x="1072257" y="966391"/>
                </a:lnTo>
                <a:lnTo>
                  <a:pt x="1067474" y="967185"/>
                </a:lnTo>
                <a:lnTo>
                  <a:pt x="1063488" y="967979"/>
                </a:lnTo>
                <a:lnTo>
                  <a:pt x="1059103" y="968376"/>
                </a:lnTo>
                <a:lnTo>
                  <a:pt x="1054719" y="968376"/>
                </a:lnTo>
                <a:lnTo>
                  <a:pt x="1051530" y="968376"/>
                </a:lnTo>
                <a:lnTo>
                  <a:pt x="1047543" y="967979"/>
                </a:lnTo>
                <a:lnTo>
                  <a:pt x="1043956" y="967185"/>
                </a:lnTo>
                <a:lnTo>
                  <a:pt x="1039970" y="965995"/>
                </a:lnTo>
                <a:lnTo>
                  <a:pt x="1031998" y="962820"/>
                </a:lnTo>
                <a:lnTo>
                  <a:pt x="1023627" y="958851"/>
                </a:lnTo>
                <a:lnTo>
                  <a:pt x="1014857" y="953295"/>
                </a:lnTo>
                <a:lnTo>
                  <a:pt x="1006088" y="947341"/>
                </a:lnTo>
                <a:lnTo>
                  <a:pt x="997318" y="939801"/>
                </a:lnTo>
                <a:lnTo>
                  <a:pt x="988549" y="931863"/>
                </a:lnTo>
                <a:lnTo>
                  <a:pt x="979779" y="922338"/>
                </a:lnTo>
                <a:lnTo>
                  <a:pt x="971807" y="912813"/>
                </a:lnTo>
                <a:lnTo>
                  <a:pt x="963835" y="902098"/>
                </a:lnTo>
                <a:lnTo>
                  <a:pt x="956660" y="890985"/>
                </a:lnTo>
                <a:lnTo>
                  <a:pt x="949883" y="878682"/>
                </a:lnTo>
                <a:lnTo>
                  <a:pt x="943904" y="865982"/>
                </a:lnTo>
                <a:lnTo>
                  <a:pt x="941512" y="859632"/>
                </a:lnTo>
                <a:lnTo>
                  <a:pt x="938722" y="852885"/>
                </a:lnTo>
                <a:lnTo>
                  <a:pt x="936729" y="846138"/>
                </a:lnTo>
                <a:lnTo>
                  <a:pt x="934736" y="839391"/>
                </a:lnTo>
                <a:lnTo>
                  <a:pt x="933540" y="843757"/>
                </a:lnTo>
                <a:lnTo>
                  <a:pt x="931547" y="847329"/>
                </a:lnTo>
                <a:lnTo>
                  <a:pt x="929554" y="849710"/>
                </a:lnTo>
                <a:lnTo>
                  <a:pt x="928757" y="850107"/>
                </a:lnTo>
                <a:lnTo>
                  <a:pt x="927960" y="850504"/>
                </a:lnTo>
                <a:lnTo>
                  <a:pt x="926764" y="850107"/>
                </a:lnTo>
                <a:lnTo>
                  <a:pt x="925568" y="849710"/>
                </a:lnTo>
                <a:lnTo>
                  <a:pt x="924372" y="848123"/>
                </a:lnTo>
                <a:lnTo>
                  <a:pt x="923575" y="846535"/>
                </a:lnTo>
                <a:lnTo>
                  <a:pt x="921582" y="842963"/>
                </a:lnTo>
                <a:lnTo>
                  <a:pt x="920386" y="837407"/>
                </a:lnTo>
                <a:lnTo>
                  <a:pt x="918791" y="831057"/>
                </a:lnTo>
                <a:lnTo>
                  <a:pt x="917596" y="823516"/>
                </a:lnTo>
                <a:lnTo>
                  <a:pt x="917197" y="815182"/>
                </a:lnTo>
                <a:lnTo>
                  <a:pt x="916798" y="806054"/>
                </a:lnTo>
                <a:lnTo>
                  <a:pt x="917197" y="798116"/>
                </a:lnTo>
                <a:lnTo>
                  <a:pt x="917596" y="790576"/>
                </a:lnTo>
                <a:lnTo>
                  <a:pt x="918393" y="783829"/>
                </a:lnTo>
                <a:lnTo>
                  <a:pt x="919987" y="777479"/>
                </a:lnTo>
                <a:lnTo>
                  <a:pt x="921183" y="772319"/>
                </a:lnTo>
                <a:lnTo>
                  <a:pt x="922379" y="767954"/>
                </a:lnTo>
                <a:lnTo>
                  <a:pt x="924372" y="764779"/>
                </a:lnTo>
                <a:lnTo>
                  <a:pt x="925169" y="763588"/>
                </a:lnTo>
                <a:lnTo>
                  <a:pt x="926365" y="763191"/>
                </a:lnTo>
                <a:lnTo>
                  <a:pt x="923176" y="759619"/>
                </a:lnTo>
                <a:lnTo>
                  <a:pt x="920785" y="756444"/>
                </a:lnTo>
                <a:lnTo>
                  <a:pt x="918393" y="752476"/>
                </a:lnTo>
                <a:lnTo>
                  <a:pt x="916798" y="748507"/>
                </a:lnTo>
                <a:lnTo>
                  <a:pt x="915204" y="744538"/>
                </a:lnTo>
                <a:lnTo>
                  <a:pt x="914407" y="739776"/>
                </a:lnTo>
                <a:lnTo>
                  <a:pt x="913609" y="735807"/>
                </a:lnTo>
                <a:lnTo>
                  <a:pt x="913211" y="731044"/>
                </a:lnTo>
                <a:lnTo>
                  <a:pt x="912812" y="727076"/>
                </a:lnTo>
                <a:lnTo>
                  <a:pt x="912812" y="721916"/>
                </a:lnTo>
                <a:lnTo>
                  <a:pt x="913609" y="712391"/>
                </a:lnTo>
                <a:lnTo>
                  <a:pt x="915204" y="703263"/>
                </a:lnTo>
                <a:lnTo>
                  <a:pt x="917197" y="694135"/>
                </a:lnTo>
                <a:lnTo>
                  <a:pt x="920386" y="685007"/>
                </a:lnTo>
                <a:lnTo>
                  <a:pt x="923575" y="676672"/>
                </a:lnTo>
                <a:lnTo>
                  <a:pt x="927162" y="668735"/>
                </a:lnTo>
                <a:lnTo>
                  <a:pt x="930750" y="661988"/>
                </a:lnTo>
                <a:lnTo>
                  <a:pt x="934337" y="656035"/>
                </a:lnTo>
                <a:lnTo>
                  <a:pt x="937526" y="651272"/>
                </a:lnTo>
                <a:lnTo>
                  <a:pt x="940715" y="647700"/>
                </a:lnTo>
                <a:lnTo>
                  <a:pt x="943107" y="646113"/>
                </a:lnTo>
                <a:lnTo>
                  <a:pt x="955862" y="639763"/>
                </a:lnTo>
                <a:lnTo>
                  <a:pt x="968219" y="634604"/>
                </a:lnTo>
                <a:lnTo>
                  <a:pt x="980178" y="630238"/>
                </a:lnTo>
                <a:lnTo>
                  <a:pt x="992535" y="627063"/>
                </a:lnTo>
                <a:lnTo>
                  <a:pt x="1004493" y="624285"/>
                </a:lnTo>
                <a:lnTo>
                  <a:pt x="1016053" y="622300"/>
                </a:lnTo>
                <a:lnTo>
                  <a:pt x="1027214" y="621110"/>
                </a:lnTo>
                <a:lnTo>
                  <a:pt x="1038375" y="620713"/>
                </a:lnTo>
                <a:close/>
                <a:moveTo>
                  <a:pt x="1043186" y="515586"/>
                </a:moveTo>
                <a:lnTo>
                  <a:pt x="1022934" y="515983"/>
                </a:lnTo>
                <a:lnTo>
                  <a:pt x="1002682" y="516777"/>
                </a:lnTo>
                <a:lnTo>
                  <a:pt x="982827" y="518364"/>
                </a:lnTo>
                <a:lnTo>
                  <a:pt x="962972" y="519952"/>
                </a:lnTo>
                <a:lnTo>
                  <a:pt x="943514" y="521937"/>
                </a:lnTo>
                <a:lnTo>
                  <a:pt x="924056" y="525113"/>
                </a:lnTo>
                <a:lnTo>
                  <a:pt x="904598" y="527891"/>
                </a:lnTo>
                <a:lnTo>
                  <a:pt x="885140" y="531861"/>
                </a:lnTo>
                <a:lnTo>
                  <a:pt x="866476" y="535830"/>
                </a:lnTo>
                <a:lnTo>
                  <a:pt x="847812" y="540594"/>
                </a:lnTo>
                <a:lnTo>
                  <a:pt x="829148" y="545754"/>
                </a:lnTo>
                <a:lnTo>
                  <a:pt x="810485" y="550914"/>
                </a:lnTo>
                <a:lnTo>
                  <a:pt x="792218" y="556869"/>
                </a:lnTo>
                <a:lnTo>
                  <a:pt x="774348" y="563220"/>
                </a:lnTo>
                <a:lnTo>
                  <a:pt x="756082" y="569968"/>
                </a:lnTo>
                <a:lnTo>
                  <a:pt x="738609" y="577113"/>
                </a:lnTo>
                <a:lnTo>
                  <a:pt x="721137" y="585449"/>
                </a:lnTo>
                <a:lnTo>
                  <a:pt x="704061" y="593388"/>
                </a:lnTo>
                <a:lnTo>
                  <a:pt x="686986" y="601724"/>
                </a:lnTo>
                <a:lnTo>
                  <a:pt x="670308" y="610457"/>
                </a:lnTo>
                <a:lnTo>
                  <a:pt x="653630" y="619587"/>
                </a:lnTo>
                <a:lnTo>
                  <a:pt x="637745" y="629114"/>
                </a:lnTo>
                <a:lnTo>
                  <a:pt x="621861" y="639037"/>
                </a:lnTo>
                <a:lnTo>
                  <a:pt x="605977" y="649755"/>
                </a:lnTo>
                <a:lnTo>
                  <a:pt x="590490" y="660473"/>
                </a:lnTo>
                <a:lnTo>
                  <a:pt x="575400" y="671190"/>
                </a:lnTo>
                <a:lnTo>
                  <a:pt x="559913" y="682702"/>
                </a:lnTo>
                <a:lnTo>
                  <a:pt x="545617" y="694610"/>
                </a:lnTo>
                <a:lnTo>
                  <a:pt x="531322" y="706519"/>
                </a:lnTo>
                <a:lnTo>
                  <a:pt x="517026" y="719221"/>
                </a:lnTo>
                <a:lnTo>
                  <a:pt x="503525" y="731924"/>
                </a:lnTo>
                <a:lnTo>
                  <a:pt x="490023" y="745023"/>
                </a:lnTo>
                <a:lnTo>
                  <a:pt x="476919" y="758520"/>
                </a:lnTo>
                <a:lnTo>
                  <a:pt x="464212" y="772413"/>
                </a:lnTo>
                <a:lnTo>
                  <a:pt x="451504" y="786306"/>
                </a:lnTo>
                <a:lnTo>
                  <a:pt x="439591" y="800596"/>
                </a:lnTo>
                <a:lnTo>
                  <a:pt x="427678" y="815680"/>
                </a:lnTo>
                <a:lnTo>
                  <a:pt x="416162" y="830368"/>
                </a:lnTo>
                <a:lnTo>
                  <a:pt x="405441" y="845452"/>
                </a:lnTo>
                <a:lnTo>
                  <a:pt x="394322" y="860933"/>
                </a:lnTo>
                <a:lnTo>
                  <a:pt x="383997" y="876811"/>
                </a:lnTo>
                <a:lnTo>
                  <a:pt x="374070" y="892689"/>
                </a:lnTo>
                <a:lnTo>
                  <a:pt x="364539" y="908964"/>
                </a:lnTo>
                <a:lnTo>
                  <a:pt x="355009" y="925636"/>
                </a:lnTo>
                <a:lnTo>
                  <a:pt x="346272" y="941911"/>
                </a:lnTo>
                <a:lnTo>
                  <a:pt x="337933" y="959377"/>
                </a:lnTo>
                <a:lnTo>
                  <a:pt x="329594" y="976048"/>
                </a:lnTo>
                <a:lnTo>
                  <a:pt x="322049" y="993911"/>
                </a:lnTo>
                <a:lnTo>
                  <a:pt x="314901" y="1011377"/>
                </a:lnTo>
                <a:lnTo>
                  <a:pt x="308151" y="1029240"/>
                </a:lnTo>
                <a:lnTo>
                  <a:pt x="301797" y="1047500"/>
                </a:lnTo>
                <a:lnTo>
                  <a:pt x="295840" y="1065362"/>
                </a:lnTo>
                <a:lnTo>
                  <a:pt x="290678" y="1084019"/>
                </a:lnTo>
                <a:lnTo>
                  <a:pt x="285516" y="1102676"/>
                </a:lnTo>
                <a:lnTo>
                  <a:pt x="280751" y="1121729"/>
                </a:lnTo>
                <a:lnTo>
                  <a:pt x="276780" y="1140783"/>
                </a:lnTo>
                <a:lnTo>
                  <a:pt x="272809" y="1159440"/>
                </a:lnTo>
                <a:lnTo>
                  <a:pt x="270029" y="1178890"/>
                </a:lnTo>
                <a:lnTo>
                  <a:pt x="266852" y="1198341"/>
                </a:lnTo>
                <a:lnTo>
                  <a:pt x="264867" y="1218188"/>
                </a:lnTo>
                <a:lnTo>
                  <a:pt x="263278" y="1237639"/>
                </a:lnTo>
                <a:lnTo>
                  <a:pt x="261690" y="1257883"/>
                </a:lnTo>
                <a:lnTo>
                  <a:pt x="260896" y="1277731"/>
                </a:lnTo>
                <a:lnTo>
                  <a:pt x="260498" y="1297975"/>
                </a:lnTo>
                <a:lnTo>
                  <a:pt x="260896" y="1318220"/>
                </a:lnTo>
                <a:lnTo>
                  <a:pt x="261690" y="1338067"/>
                </a:lnTo>
                <a:lnTo>
                  <a:pt x="263278" y="1357915"/>
                </a:lnTo>
                <a:lnTo>
                  <a:pt x="264867" y="1377763"/>
                </a:lnTo>
                <a:lnTo>
                  <a:pt x="266852" y="1397213"/>
                </a:lnTo>
                <a:lnTo>
                  <a:pt x="270029" y="1416664"/>
                </a:lnTo>
                <a:lnTo>
                  <a:pt x="272809" y="1436114"/>
                </a:lnTo>
                <a:lnTo>
                  <a:pt x="276780" y="1455168"/>
                </a:lnTo>
                <a:lnTo>
                  <a:pt x="280751" y="1474222"/>
                </a:lnTo>
                <a:lnTo>
                  <a:pt x="285516" y="1493275"/>
                </a:lnTo>
                <a:lnTo>
                  <a:pt x="290678" y="1511535"/>
                </a:lnTo>
                <a:lnTo>
                  <a:pt x="295840" y="1530192"/>
                </a:lnTo>
                <a:lnTo>
                  <a:pt x="301797" y="1548452"/>
                </a:lnTo>
                <a:lnTo>
                  <a:pt x="308151" y="1566314"/>
                </a:lnTo>
                <a:lnTo>
                  <a:pt x="314901" y="1584177"/>
                </a:lnTo>
                <a:lnTo>
                  <a:pt x="322049" y="1602040"/>
                </a:lnTo>
                <a:lnTo>
                  <a:pt x="329594" y="1619109"/>
                </a:lnTo>
                <a:lnTo>
                  <a:pt x="337933" y="1636575"/>
                </a:lnTo>
                <a:lnTo>
                  <a:pt x="346272" y="1653247"/>
                </a:lnTo>
                <a:lnTo>
                  <a:pt x="355009" y="1670316"/>
                </a:lnTo>
                <a:lnTo>
                  <a:pt x="364539" y="1686591"/>
                </a:lnTo>
                <a:lnTo>
                  <a:pt x="374070" y="1703262"/>
                </a:lnTo>
                <a:lnTo>
                  <a:pt x="383997" y="1719140"/>
                </a:lnTo>
                <a:lnTo>
                  <a:pt x="394322" y="1734622"/>
                </a:lnTo>
                <a:lnTo>
                  <a:pt x="405441" y="1750500"/>
                </a:lnTo>
                <a:lnTo>
                  <a:pt x="416162" y="1765584"/>
                </a:lnTo>
                <a:lnTo>
                  <a:pt x="427678" y="1780271"/>
                </a:lnTo>
                <a:lnTo>
                  <a:pt x="439591" y="1794958"/>
                </a:lnTo>
                <a:lnTo>
                  <a:pt x="451504" y="1809248"/>
                </a:lnTo>
                <a:lnTo>
                  <a:pt x="464212" y="1823142"/>
                </a:lnTo>
                <a:lnTo>
                  <a:pt x="476919" y="1837035"/>
                </a:lnTo>
                <a:lnTo>
                  <a:pt x="490023" y="1850531"/>
                </a:lnTo>
                <a:lnTo>
                  <a:pt x="503525" y="1863631"/>
                </a:lnTo>
                <a:lnTo>
                  <a:pt x="517026" y="1876333"/>
                </a:lnTo>
                <a:lnTo>
                  <a:pt x="531322" y="1889035"/>
                </a:lnTo>
                <a:lnTo>
                  <a:pt x="545617" y="1900944"/>
                </a:lnTo>
                <a:lnTo>
                  <a:pt x="559913" y="1912852"/>
                </a:lnTo>
                <a:lnTo>
                  <a:pt x="575400" y="1923967"/>
                </a:lnTo>
                <a:lnTo>
                  <a:pt x="590490" y="1935479"/>
                </a:lnTo>
                <a:lnTo>
                  <a:pt x="605977" y="1945799"/>
                </a:lnTo>
                <a:lnTo>
                  <a:pt x="621861" y="1956517"/>
                </a:lnTo>
                <a:lnTo>
                  <a:pt x="637745" y="1966044"/>
                </a:lnTo>
                <a:lnTo>
                  <a:pt x="653630" y="1975968"/>
                </a:lnTo>
                <a:lnTo>
                  <a:pt x="670308" y="1985097"/>
                </a:lnTo>
                <a:lnTo>
                  <a:pt x="686986" y="1994227"/>
                </a:lnTo>
                <a:lnTo>
                  <a:pt x="704061" y="2002563"/>
                </a:lnTo>
                <a:lnTo>
                  <a:pt x="721137" y="2010502"/>
                </a:lnTo>
                <a:lnTo>
                  <a:pt x="738609" y="2018044"/>
                </a:lnTo>
                <a:lnTo>
                  <a:pt x="756082" y="2025189"/>
                </a:lnTo>
                <a:lnTo>
                  <a:pt x="774348" y="2032335"/>
                </a:lnTo>
                <a:lnTo>
                  <a:pt x="792218" y="2038686"/>
                </a:lnTo>
                <a:lnTo>
                  <a:pt x="810485" y="2044640"/>
                </a:lnTo>
                <a:lnTo>
                  <a:pt x="829148" y="2050197"/>
                </a:lnTo>
                <a:lnTo>
                  <a:pt x="847812" y="2055358"/>
                </a:lnTo>
                <a:lnTo>
                  <a:pt x="866476" y="2059724"/>
                </a:lnTo>
                <a:lnTo>
                  <a:pt x="885140" y="2064091"/>
                </a:lnTo>
                <a:lnTo>
                  <a:pt x="904598" y="2067266"/>
                </a:lnTo>
                <a:lnTo>
                  <a:pt x="924056" y="2070839"/>
                </a:lnTo>
                <a:lnTo>
                  <a:pt x="943514" y="2073220"/>
                </a:lnTo>
                <a:lnTo>
                  <a:pt x="962972" y="2075999"/>
                </a:lnTo>
                <a:lnTo>
                  <a:pt x="982827" y="2077587"/>
                </a:lnTo>
                <a:lnTo>
                  <a:pt x="1002682" y="2078778"/>
                </a:lnTo>
                <a:lnTo>
                  <a:pt x="1022934" y="2079572"/>
                </a:lnTo>
                <a:lnTo>
                  <a:pt x="1043186" y="2079572"/>
                </a:lnTo>
                <a:lnTo>
                  <a:pt x="1063041" y="2079572"/>
                </a:lnTo>
                <a:lnTo>
                  <a:pt x="1083293" y="2078778"/>
                </a:lnTo>
                <a:lnTo>
                  <a:pt x="1103148" y="2077587"/>
                </a:lnTo>
                <a:lnTo>
                  <a:pt x="1122606" y="2075999"/>
                </a:lnTo>
                <a:lnTo>
                  <a:pt x="1142064" y="2073220"/>
                </a:lnTo>
                <a:lnTo>
                  <a:pt x="1161919" y="2070839"/>
                </a:lnTo>
                <a:lnTo>
                  <a:pt x="1180980" y="2067266"/>
                </a:lnTo>
                <a:lnTo>
                  <a:pt x="1200438" y="2064091"/>
                </a:lnTo>
                <a:lnTo>
                  <a:pt x="1219499" y="2059724"/>
                </a:lnTo>
                <a:lnTo>
                  <a:pt x="1237766" y="2055358"/>
                </a:lnTo>
                <a:lnTo>
                  <a:pt x="1256827" y="2050197"/>
                </a:lnTo>
                <a:lnTo>
                  <a:pt x="1275093" y="2044640"/>
                </a:lnTo>
                <a:lnTo>
                  <a:pt x="1293757" y="2038686"/>
                </a:lnTo>
                <a:lnTo>
                  <a:pt x="1311627" y="2032335"/>
                </a:lnTo>
                <a:lnTo>
                  <a:pt x="1329496" y="2025189"/>
                </a:lnTo>
                <a:lnTo>
                  <a:pt x="1347366" y="2018044"/>
                </a:lnTo>
                <a:lnTo>
                  <a:pt x="1364441" y="2010502"/>
                </a:lnTo>
                <a:lnTo>
                  <a:pt x="1381914" y="2002563"/>
                </a:lnTo>
                <a:lnTo>
                  <a:pt x="1398592" y="1994227"/>
                </a:lnTo>
                <a:lnTo>
                  <a:pt x="1415667" y="1985097"/>
                </a:lnTo>
                <a:lnTo>
                  <a:pt x="1431949" y="1975968"/>
                </a:lnTo>
                <a:lnTo>
                  <a:pt x="1447833" y="1966044"/>
                </a:lnTo>
                <a:lnTo>
                  <a:pt x="1464114" y="1956517"/>
                </a:lnTo>
                <a:lnTo>
                  <a:pt x="1479998" y="1945799"/>
                </a:lnTo>
                <a:lnTo>
                  <a:pt x="1495088" y="1935479"/>
                </a:lnTo>
                <a:lnTo>
                  <a:pt x="1510575" y="1923967"/>
                </a:lnTo>
                <a:lnTo>
                  <a:pt x="1525665" y="1912852"/>
                </a:lnTo>
                <a:lnTo>
                  <a:pt x="1539960" y="1900944"/>
                </a:lnTo>
                <a:lnTo>
                  <a:pt x="1554256" y="1889035"/>
                </a:lnTo>
                <a:lnTo>
                  <a:pt x="1568551" y="1876333"/>
                </a:lnTo>
                <a:lnTo>
                  <a:pt x="1582053" y="1863631"/>
                </a:lnTo>
                <a:lnTo>
                  <a:pt x="1595555" y="1850531"/>
                </a:lnTo>
                <a:lnTo>
                  <a:pt x="1608659" y="1837035"/>
                </a:lnTo>
                <a:lnTo>
                  <a:pt x="1621763" y="1823142"/>
                </a:lnTo>
                <a:lnTo>
                  <a:pt x="1634073" y="1809248"/>
                </a:lnTo>
                <a:lnTo>
                  <a:pt x="1646383" y="1794958"/>
                </a:lnTo>
                <a:lnTo>
                  <a:pt x="1657899" y="1780271"/>
                </a:lnTo>
                <a:lnTo>
                  <a:pt x="1669415" y="1765584"/>
                </a:lnTo>
                <a:lnTo>
                  <a:pt x="1680534" y="1750500"/>
                </a:lnTo>
                <a:lnTo>
                  <a:pt x="1691256" y="1734622"/>
                </a:lnTo>
                <a:lnTo>
                  <a:pt x="1701581" y="1719140"/>
                </a:lnTo>
                <a:lnTo>
                  <a:pt x="1711508" y="1703262"/>
                </a:lnTo>
                <a:lnTo>
                  <a:pt x="1721436" y="1686591"/>
                </a:lnTo>
                <a:lnTo>
                  <a:pt x="1730569" y="1670316"/>
                </a:lnTo>
                <a:lnTo>
                  <a:pt x="1739305" y="1653247"/>
                </a:lnTo>
                <a:lnTo>
                  <a:pt x="1748041" y="1636575"/>
                </a:lnTo>
                <a:lnTo>
                  <a:pt x="1755983" y="1619109"/>
                </a:lnTo>
                <a:lnTo>
                  <a:pt x="1763529" y="1602040"/>
                </a:lnTo>
                <a:lnTo>
                  <a:pt x="1770676" y="1584177"/>
                </a:lnTo>
                <a:lnTo>
                  <a:pt x="1777427" y="1566314"/>
                </a:lnTo>
                <a:lnTo>
                  <a:pt x="1783781" y="1548452"/>
                </a:lnTo>
                <a:lnTo>
                  <a:pt x="1789737" y="1530192"/>
                </a:lnTo>
                <a:lnTo>
                  <a:pt x="1795694" y="1511535"/>
                </a:lnTo>
                <a:lnTo>
                  <a:pt x="1800459" y="1493275"/>
                </a:lnTo>
                <a:lnTo>
                  <a:pt x="1804827" y="1474222"/>
                </a:lnTo>
                <a:lnTo>
                  <a:pt x="1809195" y="1455168"/>
                </a:lnTo>
                <a:lnTo>
                  <a:pt x="1812769" y="1436114"/>
                </a:lnTo>
                <a:lnTo>
                  <a:pt x="1816343" y="1416664"/>
                </a:lnTo>
                <a:lnTo>
                  <a:pt x="1818726" y="1397213"/>
                </a:lnTo>
                <a:lnTo>
                  <a:pt x="1820711" y="1377763"/>
                </a:lnTo>
                <a:lnTo>
                  <a:pt x="1823094" y="1357915"/>
                </a:lnTo>
                <a:lnTo>
                  <a:pt x="1824285" y="1338067"/>
                </a:lnTo>
                <a:lnTo>
                  <a:pt x="1824682" y="1318220"/>
                </a:lnTo>
                <a:lnTo>
                  <a:pt x="1825079" y="1297975"/>
                </a:lnTo>
                <a:lnTo>
                  <a:pt x="1824682" y="1277731"/>
                </a:lnTo>
                <a:lnTo>
                  <a:pt x="1824285" y="1257883"/>
                </a:lnTo>
                <a:lnTo>
                  <a:pt x="1823094" y="1237639"/>
                </a:lnTo>
                <a:lnTo>
                  <a:pt x="1820711" y="1218188"/>
                </a:lnTo>
                <a:lnTo>
                  <a:pt x="1818726" y="1198341"/>
                </a:lnTo>
                <a:lnTo>
                  <a:pt x="1816343" y="1178890"/>
                </a:lnTo>
                <a:lnTo>
                  <a:pt x="1812769" y="1159440"/>
                </a:lnTo>
                <a:lnTo>
                  <a:pt x="1809195" y="1140783"/>
                </a:lnTo>
                <a:lnTo>
                  <a:pt x="1804827" y="1121729"/>
                </a:lnTo>
                <a:lnTo>
                  <a:pt x="1800459" y="1102676"/>
                </a:lnTo>
                <a:lnTo>
                  <a:pt x="1795694" y="1084019"/>
                </a:lnTo>
                <a:lnTo>
                  <a:pt x="1789737" y="1065362"/>
                </a:lnTo>
                <a:lnTo>
                  <a:pt x="1783781" y="1047500"/>
                </a:lnTo>
                <a:lnTo>
                  <a:pt x="1777427" y="1029240"/>
                </a:lnTo>
                <a:lnTo>
                  <a:pt x="1770676" y="1011377"/>
                </a:lnTo>
                <a:lnTo>
                  <a:pt x="1763529" y="993911"/>
                </a:lnTo>
                <a:lnTo>
                  <a:pt x="1755983" y="976048"/>
                </a:lnTo>
                <a:lnTo>
                  <a:pt x="1748041" y="959377"/>
                </a:lnTo>
                <a:lnTo>
                  <a:pt x="1739305" y="941911"/>
                </a:lnTo>
                <a:lnTo>
                  <a:pt x="1730569" y="925636"/>
                </a:lnTo>
                <a:lnTo>
                  <a:pt x="1721436" y="908964"/>
                </a:lnTo>
                <a:lnTo>
                  <a:pt x="1711508" y="892689"/>
                </a:lnTo>
                <a:lnTo>
                  <a:pt x="1701581" y="876811"/>
                </a:lnTo>
                <a:lnTo>
                  <a:pt x="1691256" y="860933"/>
                </a:lnTo>
                <a:lnTo>
                  <a:pt x="1680534" y="845452"/>
                </a:lnTo>
                <a:lnTo>
                  <a:pt x="1669415" y="830368"/>
                </a:lnTo>
                <a:lnTo>
                  <a:pt x="1657899" y="815680"/>
                </a:lnTo>
                <a:lnTo>
                  <a:pt x="1646383" y="800596"/>
                </a:lnTo>
                <a:lnTo>
                  <a:pt x="1634073" y="786306"/>
                </a:lnTo>
                <a:lnTo>
                  <a:pt x="1621763" y="772413"/>
                </a:lnTo>
                <a:lnTo>
                  <a:pt x="1608659" y="758520"/>
                </a:lnTo>
                <a:lnTo>
                  <a:pt x="1595555" y="745023"/>
                </a:lnTo>
                <a:lnTo>
                  <a:pt x="1582053" y="731924"/>
                </a:lnTo>
                <a:lnTo>
                  <a:pt x="1568551" y="719221"/>
                </a:lnTo>
                <a:lnTo>
                  <a:pt x="1554256" y="706519"/>
                </a:lnTo>
                <a:lnTo>
                  <a:pt x="1539960" y="694610"/>
                </a:lnTo>
                <a:lnTo>
                  <a:pt x="1525665" y="682702"/>
                </a:lnTo>
                <a:lnTo>
                  <a:pt x="1510575" y="671190"/>
                </a:lnTo>
                <a:lnTo>
                  <a:pt x="1495088" y="660473"/>
                </a:lnTo>
                <a:lnTo>
                  <a:pt x="1479998" y="649755"/>
                </a:lnTo>
                <a:lnTo>
                  <a:pt x="1464114" y="639037"/>
                </a:lnTo>
                <a:lnTo>
                  <a:pt x="1447833" y="629114"/>
                </a:lnTo>
                <a:lnTo>
                  <a:pt x="1431949" y="619587"/>
                </a:lnTo>
                <a:lnTo>
                  <a:pt x="1415667" y="610457"/>
                </a:lnTo>
                <a:lnTo>
                  <a:pt x="1398592" y="601724"/>
                </a:lnTo>
                <a:lnTo>
                  <a:pt x="1381914" y="593388"/>
                </a:lnTo>
                <a:lnTo>
                  <a:pt x="1364441" y="585449"/>
                </a:lnTo>
                <a:lnTo>
                  <a:pt x="1347366" y="577113"/>
                </a:lnTo>
                <a:lnTo>
                  <a:pt x="1329496" y="569968"/>
                </a:lnTo>
                <a:lnTo>
                  <a:pt x="1311627" y="563220"/>
                </a:lnTo>
                <a:lnTo>
                  <a:pt x="1293757" y="556869"/>
                </a:lnTo>
                <a:lnTo>
                  <a:pt x="1275093" y="550914"/>
                </a:lnTo>
                <a:lnTo>
                  <a:pt x="1256827" y="545754"/>
                </a:lnTo>
                <a:lnTo>
                  <a:pt x="1237766" y="540594"/>
                </a:lnTo>
                <a:lnTo>
                  <a:pt x="1219499" y="535830"/>
                </a:lnTo>
                <a:lnTo>
                  <a:pt x="1200438" y="531861"/>
                </a:lnTo>
                <a:lnTo>
                  <a:pt x="1180980" y="527891"/>
                </a:lnTo>
                <a:lnTo>
                  <a:pt x="1161919" y="525113"/>
                </a:lnTo>
                <a:lnTo>
                  <a:pt x="1142064" y="521937"/>
                </a:lnTo>
                <a:lnTo>
                  <a:pt x="1122606" y="519952"/>
                </a:lnTo>
                <a:lnTo>
                  <a:pt x="1103148" y="518364"/>
                </a:lnTo>
                <a:lnTo>
                  <a:pt x="1083293" y="516777"/>
                </a:lnTo>
                <a:lnTo>
                  <a:pt x="1063041" y="515983"/>
                </a:lnTo>
                <a:lnTo>
                  <a:pt x="1043186" y="515586"/>
                </a:lnTo>
                <a:close/>
                <a:moveTo>
                  <a:pt x="803734" y="280988"/>
                </a:moveTo>
                <a:lnTo>
                  <a:pt x="862902" y="391340"/>
                </a:lnTo>
                <a:lnTo>
                  <a:pt x="884743" y="387371"/>
                </a:lnTo>
                <a:lnTo>
                  <a:pt x="906980" y="383798"/>
                </a:lnTo>
                <a:lnTo>
                  <a:pt x="929218" y="380622"/>
                </a:lnTo>
                <a:lnTo>
                  <a:pt x="951456" y="378241"/>
                </a:lnTo>
                <a:lnTo>
                  <a:pt x="974488" y="376256"/>
                </a:lnTo>
                <a:lnTo>
                  <a:pt x="997122" y="374668"/>
                </a:lnTo>
                <a:lnTo>
                  <a:pt x="1019757" y="373874"/>
                </a:lnTo>
                <a:lnTo>
                  <a:pt x="1043186" y="373477"/>
                </a:lnTo>
                <a:lnTo>
                  <a:pt x="1059865" y="373874"/>
                </a:lnTo>
                <a:lnTo>
                  <a:pt x="1076940" y="374271"/>
                </a:lnTo>
                <a:lnTo>
                  <a:pt x="1093618" y="375462"/>
                </a:lnTo>
                <a:lnTo>
                  <a:pt x="1110693" y="376256"/>
                </a:lnTo>
                <a:lnTo>
                  <a:pt x="1127372" y="377844"/>
                </a:lnTo>
                <a:lnTo>
                  <a:pt x="1144050" y="379432"/>
                </a:lnTo>
                <a:lnTo>
                  <a:pt x="1160331" y="381019"/>
                </a:lnTo>
                <a:lnTo>
                  <a:pt x="1176612" y="383798"/>
                </a:lnTo>
                <a:lnTo>
                  <a:pt x="1193291" y="386180"/>
                </a:lnTo>
                <a:lnTo>
                  <a:pt x="1209572" y="388958"/>
                </a:lnTo>
                <a:lnTo>
                  <a:pt x="1225853" y="392134"/>
                </a:lnTo>
                <a:lnTo>
                  <a:pt x="1241737" y="395310"/>
                </a:lnTo>
                <a:lnTo>
                  <a:pt x="1257621" y="399279"/>
                </a:lnTo>
                <a:lnTo>
                  <a:pt x="1273505" y="403249"/>
                </a:lnTo>
                <a:lnTo>
                  <a:pt x="1289389" y="407218"/>
                </a:lnTo>
                <a:lnTo>
                  <a:pt x="1304876" y="411982"/>
                </a:lnTo>
                <a:lnTo>
                  <a:pt x="1370398" y="304805"/>
                </a:lnTo>
                <a:lnTo>
                  <a:pt x="1611439" y="417142"/>
                </a:lnTo>
                <a:lnTo>
                  <a:pt x="1570140" y="539800"/>
                </a:lnTo>
                <a:lnTo>
                  <a:pt x="1592775" y="555678"/>
                </a:lnTo>
                <a:lnTo>
                  <a:pt x="1614615" y="572747"/>
                </a:lnTo>
                <a:lnTo>
                  <a:pt x="1636059" y="589815"/>
                </a:lnTo>
                <a:lnTo>
                  <a:pt x="1656708" y="608075"/>
                </a:lnTo>
                <a:lnTo>
                  <a:pt x="1676960" y="626732"/>
                </a:lnTo>
                <a:lnTo>
                  <a:pt x="1696815" y="645389"/>
                </a:lnTo>
                <a:lnTo>
                  <a:pt x="1715876" y="665236"/>
                </a:lnTo>
                <a:lnTo>
                  <a:pt x="1734540" y="685481"/>
                </a:lnTo>
                <a:lnTo>
                  <a:pt x="1752410" y="706519"/>
                </a:lnTo>
                <a:lnTo>
                  <a:pt x="1769882" y="728351"/>
                </a:lnTo>
                <a:lnTo>
                  <a:pt x="1786560" y="750184"/>
                </a:lnTo>
                <a:lnTo>
                  <a:pt x="1802841" y="772413"/>
                </a:lnTo>
                <a:lnTo>
                  <a:pt x="1818329" y="795436"/>
                </a:lnTo>
                <a:lnTo>
                  <a:pt x="1832624" y="818856"/>
                </a:lnTo>
                <a:lnTo>
                  <a:pt x="1846920" y="842673"/>
                </a:lnTo>
                <a:lnTo>
                  <a:pt x="1860024" y="866887"/>
                </a:lnTo>
                <a:lnTo>
                  <a:pt x="1994642" y="834337"/>
                </a:lnTo>
                <a:lnTo>
                  <a:pt x="2085975" y="1084019"/>
                </a:lnTo>
                <a:lnTo>
                  <a:pt x="1954931" y="1149516"/>
                </a:lnTo>
                <a:lnTo>
                  <a:pt x="1958108" y="1167776"/>
                </a:lnTo>
                <a:lnTo>
                  <a:pt x="1960491" y="1185638"/>
                </a:lnTo>
                <a:lnTo>
                  <a:pt x="1962476" y="1204295"/>
                </a:lnTo>
                <a:lnTo>
                  <a:pt x="1964462" y="1222952"/>
                </a:lnTo>
                <a:lnTo>
                  <a:pt x="1965653" y="1241212"/>
                </a:lnTo>
                <a:lnTo>
                  <a:pt x="1966447" y="1259868"/>
                </a:lnTo>
                <a:lnTo>
                  <a:pt x="1967242" y="1278922"/>
                </a:lnTo>
                <a:lnTo>
                  <a:pt x="1967242" y="1297975"/>
                </a:lnTo>
                <a:lnTo>
                  <a:pt x="1967242" y="1315441"/>
                </a:lnTo>
                <a:lnTo>
                  <a:pt x="1966845" y="1332907"/>
                </a:lnTo>
                <a:lnTo>
                  <a:pt x="1966050" y="1349976"/>
                </a:lnTo>
                <a:lnTo>
                  <a:pt x="1964859" y="1367839"/>
                </a:lnTo>
                <a:lnTo>
                  <a:pt x="1962873" y="1385305"/>
                </a:lnTo>
                <a:lnTo>
                  <a:pt x="1961285" y="1401977"/>
                </a:lnTo>
                <a:lnTo>
                  <a:pt x="1959300" y="1419442"/>
                </a:lnTo>
                <a:lnTo>
                  <a:pt x="1957314" y="1436114"/>
                </a:lnTo>
                <a:lnTo>
                  <a:pt x="1954137" y="1453183"/>
                </a:lnTo>
                <a:lnTo>
                  <a:pt x="1951357" y="1469855"/>
                </a:lnTo>
                <a:lnTo>
                  <a:pt x="1947784" y="1486527"/>
                </a:lnTo>
                <a:lnTo>
                  <a:pt x="1944210" y="1503199"/>
                </a:lnTo>
                <a:lnTo>
                  <a:pt x="1940239" y="1519871"/>
                </a:lnTo>
                <a:lnTo>
                  <a:pt x="1935871" y="1535749"/>
                </a:lnTo>
                <a:lnTo>
                  <a:pt x="1931899" y="1552024"/>
                </a:lnTo>
                <a:lnTo>
                  <a:pt x="1926737" y="1568299"/>
                </a:lnTo>
                <a:lnTo>
                  <a:pt x="2061355" y="1650468"/>
                </a:lnTo>
                <a:lnTo>
                  <a:pt x="1949372" y="1891020"/>
                </a:lnTo>
                <a:lnTo>
                  <a:pt x="1791723" y="1838623"/>
                </a:lnTo>
                <a:lnTo>
                  <a:pt x="1776633" y="1859264"/>
                </a:lnTo>
                <a:lnTo>
                  <a:pt x="1761146" y="1879112"/>
                </a:lnTo>
                <a:lnTo>
                  <a:pt x="1744468" y="1898165"/>
                </a:lnTo>
                <a:lnTo>
                  <a:pt x="1728186" y="1917219"/>
                </a:lnTo>
                <a:lnTo>
                  <a:pt x="1710714" y="1935876"/>
                </a:lnTo>
                <a:lnTo>
                  <a:pt x="1693241" y="1954135"/>
                </a:lnTo>
                <a:lnTo>
                  <a:pt x="1674975" y="1971204"/>
                </a:lnTo>
                <a:lnTo>
                  <a:pt x="1655914" y="1988670"/>
                </a:lnTo>
                <a:lnTo>
                  <a:pt x="1636853" y="2004945"/>
                </a:lnTo>
                <a:lnTo>
                  <a:pt x="1616998" y="2021220"/>
                </a:lnTo>
                <a:lnTo>
                  <a:pt x="1597143" y="2036701"/>
                </a:lnTo>
                <a:lnTo>
                  <a:pt x="1576494" y="2051388"/>
                </a:lnTo>
                <a:lnTo>
                  <a:pt x="1555844" y="2066075"/>
                </a:lnTo>
                <a:lnTo>
                  <a:pt x="1534401" y="2079572"/>
                </a:lnTo>
                <a:lnTo>
                  <a:pt x="1512957" y="2093068"/>
                </a:lnTo>
                <a:lnTo>
                  <a:pt x="1491117" y="2105770"/>
                </a:lnTo>
                <a:lnTo>
                  <a:pt x="1531621" y="2274474"/>
                </a:lnTo>
                <a:lnTo>
                  <a:pt x="1281844" y="2365376"/>
                </a:lnTo>
                <a:lnTo>
                  <a:pt x="1202821" y="2207787"/>
                </a:lnTo>
                <a:lnTo>
                  <a:pt x="1183363" y="2210962"/>
                </a:lnTo>
                <a:lnTo>
                  <a:pt x="1163508" y="2213741"/>
                </a:lnTo>
                <a:lnTo>
                  <a:pt x="1144050" y="2216123"/>
                </a:lnTo>
                <a:lnTo>
                  <a:pt x="1124195" y="2218504"/>
                </a:lnTo>
                <a:lnTo>
                  <a:pt x="1103943" y="2219695"/>
                </a:lnTo>
                <a:lnTo>
                  <a:pt x="1083690" y="2220886"/>
                </a:lnTo>
                <a:lnTo>
                  <a:pt x="1063438" y="2221680"/>
                </a:lnTo>
                <a:lnTo>
                  <a:pt x="1043186" y="2221680"/>
                </a:lnTo>
                <a:lnTo>
                  <a:pt x="1013007" y="2221283"/>
                </a:lnTo>
                <a:lnTo>
                  <a:pt x="983224" y="2220092"/>
                </a:lnTo>
                <a:lnTo>
                  <a:pt x="954235" y="2217711"/>
                </a:lnTo>
                <a:lnTo>
                  <a:pt x="924850" y="2214535"/>
                </a:lnTo>
                <a:lnTo>
                  <a:pt x="895862" y="2210565"/>
                </a:lnTo>
                <a:lnTo>
                  <a:pt x="867270" y="2205405"/>
                </a:lnTo>
                <a:lnTo>
                  <a:pt x="839076" y="2199451"/>
                </a:lnTo>
                <a:lnTo>
                  <a:pt x="810882" y="2192703"/>
                </a:lnTo>
                <a:lnTo>
                  <a:pt x="715180" y="2341162"/>
                </a:lnTo>
                <a:lnTo>
                  <a:pt x="474536" y="2229222"/>
                </a:lnTo>
                <a:lnTo>
                  <a:pt x="524968" y="2062900"/>
                </a:lnTo>
                <a:lnTo>
                  <a:pt x="504716" y="2049006"/>
                </a:lnTo>
                <a:lnTo>
                  <a:pt x="484464" y="2033525"/>
                </a:lnTo>
                <a:lnTo>
                  <a:pt x="465006" y="2018441"/>
                </a:lnTo>
                <a:lnTo>
                  <a:pt x="445945" y="2002960"/>
                </a:lnTo>
                <a:lnTo>
                  <a:pt x="427281" y="1986288"/>
                </a:lnTo>
                <a:lnTo>
                  <a:pt x="408617" y="1969616"/>
                </a:lnTo>
                <a:lnTo>
                  <a:pt x="390748" y="1952151"/>
                </a:lnTo>
                <a:lnTo>
                  <a:pt x="373672" y="1934685"/>
                </a:lnTo>
                <a:lnTo>
                  <a:pt x="356597" y="1916028"/>
                </a:lnTo>
                <a:lnTo>
                  <a:pt x="340316" y="1897371"/>
                </a:lnTo>
                <a:lnTo>
                  <a:pt x="324432" y="1878715"/>
                </a:lnTo>
                <a:lnTo>
                  <a:pt x="308548" y="1858867"/>
                </a:lnTo>
                <a:lnTo>
                  <a:pt x="293855" y="1839020"/>
                </a:lnTo>
                <a:lnTo>
                  <a:pt x="279559" y="1818775"/>
                </a:lnTo>
                <a:lnTo>
                  <a:pt x="265661" y="1797737"/>
                </a:lnTo>
                <a:lnTo>
                  <a:pt x="252556" y="1776301"/>
                </a:lnTo>
                <a:lnTo>
                  <a:pt x="91333" y="1811630"/>
                </a:lnTo>
                <a:lnTo>
                  <a:pt x="0" y="1562345"/>
                </a:lnTo>
                <a:lnTo>
                  <a:pt x="138191" y="1488512"/>
                </a:lnTo>
                <a:lnTo>
                  <a:pt x="133426" y="1465092"/>
                </a:lnTo>
                <a:lnTo>
                  <a:pt x="129852" y="1441672"/>
                </a:lnTo>
                <a:lnTo>
                  <a:pt x="126278" y="1418251"/>
                </a:lnTo>
                <a:lnTo>
                  <a:pt x="123498" y="1394434"/>
                </a:lnTo>
                <a:lnTo>
                  <a:pt x="121513" y="1370220"/>
                </a:lnTo>
                <a:lnTo>
                  <a:pt x="119527" y="1346403"/>
                </a:lnTo>
                <a:lnTo>
                  <a:pt x="118733" y="1322189"/>
                </a:lnTo>
                <a:lnTo>
                  <a:pt x="118336" y="1297975"/>
                </a:lnTo>
                <a:lnTo>
                  <a:pt x="118733" y="1269395"/>
                </a:lnTo>
                <a:lnTo>
                  <a:pt x="119924" y="1240418"/>
                </a:lnTo>
                <a:lnTo>
                  <a:pt x="122704" y="1211837"/>
                </a:lnTo>
                <a:lnTo>
                  <a:pt x="125484" y="1184051"/>
                </a:lnTo>
                <a:lnTo>
                  <a:pt x="129455" y="1155867"/>
                </a:lnTo>
                <a:lnTo>
                  <a:pt x="134220" y="1128478"/>
                </a:lnTo>
                <a:lnTo>
                  <a:pt x="139780" y="1101088"/>
                </a:lnTo>
                <a:lnTo>
                  <a:pt x="146133" y="1074095"/>
                </a:lnTo>
                <a:lnTo>
                  <a:pt x="24223" y="995896"/>
                </a:lnTo>
                <a:lnTo>
                  <a:pt x="136603" y="755344"/>
                </a:lnTo>
                <a:lnTo>
                  <a:pt x="268043" y="794642"/>
                </a:lnTo>
                <a:lnTo>
                  <a:pt x="283530" y="772016"/>
                </a:lnTo>
                <a:lnTo>
                  <a:pt x="299017" y="750184"/>
                </a:lnTo>
                <a:lnTo>
                  <a:pt x="315696" y="728351"/>
                </a:lnTo>
                <a:lnTo>
                  <a:pt x="332771" y="707313"/>
                </a:lnTo>
                <a:lnTo>
                  <a:pt x="350243" y="686274"/>
                </a:lnTo>
                <a:lnTo>
                  <a:pt x="368907" y="666824"/>
                </a:lnTo>
                <a:lnTo>
                  <a:pt x="387571" y="646976"/>
                </a:lnTo>
                <a:lnTo>
                  <a:pt x="407426" y="627923"/>
                </a:lnTo>
                <a:lnTo>
                  <a:pt x="427281" y="609266"/>
                </a:lnTo>
                <a:lnTo>
                  <a:pt x="447930" y="591403"/>
                </a:lnTo>
                <a:lnTo>
                  <a:pt x="468977" y="574334"/>
                </a:lnTo>
                <a:lnTo>
                  <a:pt x="490420" y="557662"/>
                </a:lnTo>
                <a:lnTo>
                  <a:pt x="512261" y="541784"/>
                </a:lnTo>
                <a:lnTo>
                  <a:pt x="535293" y="526303"/>
                </a:lnTo>
                <a:lnTo>
                  <a:pt x="557928" y="511616"/>
                </a:lnTo>
                <a:lnTo>
                  <a:pt x="581754" y="497723"/>
                </a:lnTo>
                <a:lnTo>
                  <a:pt x="554354" y="371890"/>
                </a:lnTo>
                <a:lnTo>
                  <a:pt x="803734" y="280988"/>
                </a:lnTo>
                <a:close/>
                <a:moveTo>
                  <a:pt x="2013752" y="186531"/>
                </a:moveTo>
                <a:lnTo>
                  <a:pt x="2001871" y="186928"/>
                </a:lnTo>
                <a:lnTo>
                  <a:pt x="1989594" y="188119"/>
                </a:lnTo>
                <a:lnTo>
                  <a:pt x="1978109" y="190103"/>
                </a:lnTo>
                <a:lnTo>
                  <a:pt x="1966624" y="192881"/>
                </a:lnTo>
                <a:lnTo>
                  <a:pt x="1955139" y="196453"/>
                </a:lnTo>
                <a:lnTo>
                  <a:pt x="1944050" y="200819"/>
                </a:lnTo>
                <a:lnTo>
                  <a:pt x="1932962" y="205978"/>
                </a:lnTo>
                <a:lnTo>
                  <a:pt x="1922269" y="211534"/>
                </a:lnTo>
                <a:lnTo>
                  <a:pt x="1914348" y="216297"/>
                </a:lnTo>
                <a:lnTo>
                  <a:pt x="1906823" y="221853"/>
                </a:lnTo>
                <a:lnTo>
                  <a:pt x="1899695" y="227409"/>
                </a:lnTo>
                <a:lnTo>
                  <a:pt x="1892962" y="233363"/>
                </a:lnTo>
                <a:lnTo>
                  <a:pt x="1886230" y="239713"/>
                </a:lnTo>
                <a:lnTo>
                  <a:pt x="1880289" y="246063"/>
                </a:lnTo>
                <a:lnTo>
                  <a:pt x="1874349" y="252809"/>
                </a:lnTo>
                <a:lnTo>
                  <a:pt x="1869200" y="259953"/>
                </a:lnTo>
                <a:lnTo>
                  <a:pt x="1864052" y="267097"/>
                </a:lnTo>
                <a:lnTo>
                  <a:pt x="1859300" y="274241"/>
                </a:lnTo>
                <a:lnTo>
                  <a:pt x="1855339" y="281781"/>
                </a:lnTo>
                <a:lnTo>
                  <a:pt x="1850983" y="289719"/>
                </a:lnTo>
                <a:lnTo>
                  <a:pt x="1847419" y="297656"/>
                </a:lnTo>
                <a:lnTo>
                  <a:pt x="1844646" y="305594"/>
                </a:lnTo>
                <a:lnTo>
                  <a:pt x="1841874" y="313928"/>
                </a:lnTo>
                <a:lnTo>
                  <a:pt x="1839102" y="322263"/>
                </a:lnTo>
                <a:lnTo>
                  <a:pt x="1837518" y="330597"/>
                </a:lnTo>
                <a:lnTo>
                  <a:pt x="1835934" y="339328"/>
                </a:lnTo>
                <a:lnTo>
                  <a:pt x="1834350" y="348059"/>
                </a:lnTo>
                <a:lnTo>
                  <a:pt x="1833557" y="356791"/>
                </a:lnTo>
                <a:lnTo>
                  <a:pt x="1833557" y="365125"/>
                </a:lnTo>
                <a:lnTo>
                  <a:pt x="1833557" y="373856"/>
                </a:lnTo>
                <a:lnTo>
                  <a:pt x="1833953" y="382984"/>
                </a:lnTo>
                <a:lnTo>
                  <a:pt x="1835142" y="391716"/>
                </a:lnTo>
                <a:lnTo>
                  <a:pt x="1836726" y="400050"/>
                </a:lnTo>
                <a:lnTo>
                  <a:pt x="1838310" y="409178"/>
                </a:lnTo>
                <a:lnTo>
                  <a:pt x="1840290" y="417513"/>
                </a:lnTo>
                <a:lnTo>
                  <a:pt x="1843458" y="426244"/>
                </a:lnTo>
                <a:lnTo>
                  <a:pt x="1846230" y="434578"/>
                </a:lnTo>
                <a:lnTo>
                  <a:pt x="1850191" y="443310"/>
                </a:lnTo>
                <a:lnTo>
                  <a:pt x="1853755" y="451247"/>
                </a:lnTo>
                <a:lnTo>
                  <a:pt x="1858507" y="459581"/>
                </a:lnTo>
                <a:lnTo>
                  <a:pt x="1864844" y="469503"/>
                </a:lnTo>
                <a:lnTo>
                  <a:pt x="1871973" y="479028"/>
                </a:lnTo>
                <a:lnTo>
                  <a:pt x="1879497" y="488156"/>
                </a:lnTo>
                <a:lnTo>
                  <a:pt x="1887418" y="496888"/>
                </a:lnTo>
                <a:lnTo>
                  <a:pt x="1896527" y="504428"/>
                </a:lnTo>
                <a:lnTo>
                  <a:pt x="1905239" y="511969"/>
                </a:lnTo>
                <a:lnTo>
                  <a:pt x="1914744" y="518716"/>
                </a:lnTo>
                <a:lnTo>
                  <a:pt x="1924645" y="524669"/>
                </a:lnTo>
                <a:lnTo>
                  <a:pt x="1934942" y="529828"/>
                </a:lnTo>
                <a:lnTo>
                  <a:pt x="1945635" y="534988"/>
                </a:lnTo>
                <a:lnTo>
                  <a:pt x="1956723" y="538956"/>
                </a:lnTo>
                <a:lnTo>
                  <a:pt x="1967812" y="542131"/>
                </a:lnTo>
                <a:lnTo>
                  <a:pt x="1979297" y="545306"/>
                </a:lnTo>
                <a:lnTo>
                  <a:pt x="1990782" y="546894"/>
                </a:lnTo>
                <a:lnTo>
                  <a:pt x="2002267" y="548085"/>
                </a:lnTo>
                <a:lnTo>
                  <a:pt x="2014544" y="548481"/>
                </a:lnTo>
                <a:lnTo>
                  <a:pt x="2026425" y="548085"/>
                </a:lnTo>
                <a:lnTo>
                  <a:pt x="2038306" y="546894"/>
                </a:lnTo>
                <a:lnTo>
                  <a:pt x="2049791" y="544910"/>
                </a:lnTo>
                <a:lnTo>
                  <a:pt x="2061672" y="542131"/>
                </a:lnTo>
                <a:lnTo>
                  <a:pt x="2073157" y="538560"/>
                </a:lnTo>
                <a:lnTo>
                  <a:pt x="2084246" y="534194"/>
                </a:lnTo>
                <a:lnTo>
                  <a:pt x="2095335" y="529035"/>
                </a:lnTo>
                <a:lnTo>
                  <a:pt x="2106028" y="523081"/>
                </a:lnTo>
                <a:lnTo>
                  <a:pt x="2113552" y="518716"/>
                </a:lnTo>
                <a:lnTo>
                  <a:pt x="2121077" y="513556"/>
                </a:lnTo>
                <a:lnTo>
                  <a:pt x="2128206" y="508000"/>
                </a:lnTo>
                <a:lnTo>
                  <a:pt x="2134938" y="502047"/>
                </a:lnTo>
                <a:lnTo>
                  <a:pt x="2141275" y="496491"/>
                </a:lnTo>
                <a:lnTo>
                  <a:pt x="2147215" y="490141"/>
                </a:lnTo>
                <a:lnTo>
                  <a:pt x="2153156" y="483394"/>
                </a:lnTo>
                <a:lnTo>
                  <a:pt x="2158304" y="476647"/>
                </a:lnTo>
                <a:lnTo>
                  <a:pt x="2163452" y="469503"/>
                </a:lnTo>
                <a:lnTo>
                  <a:pt x="2168601" y="461566"/>
                </a:lnTo>
                <a:lnTo>
                  <a:pt x="2172957" y="454025"/>
                </a:lnTo>
                <a:lnTo>
                  <a:pt x="2176917" y="446485"/>
                </a:lnTo>
                <a:lnTo>
                  <a:pt x="2180482" y="438150"/>
                </a:lnTo>
                <a:lnTo>
                  <a:pt x="2183650" y="430213"/>
                </a:lnTo>
                <a:lnTo>
                  <a:pt x="2186818" y="421481"/>
                </a:lnTo>
                <a:lnTo>
                  <a:pt x="2189195" y="412750"/>
                </a:lnTo>
                <a:lnTo>
                  <a:pt x="2191175" y="404019"/>
                </a:lnTo>
                <a:lnTo>
                  <a:pt x="2192363" y="395288"/>
                </a:lnTo>
                <a:lnTo>
                  <a:pt x="2193947" y="386159"/>
                </a:lnTo>
                <a:lnTo>
                  <a:pt x="2194739" y="377428"/>
                </a:lnTo>
                <a:lnTo>
                  <a:pt x="2194739" y="368697"/>
                </a:lnTo>
                <a:lnTo>
                  <a:pt x="2194739" y="359569"/>
                </a:lnTo>
                <a:lnTo>
                  <a:pt x="2194343" y="351234"/>
                </a:lnTo>
                <a:lnTo>
                  <a:pt x="2192759" y="342503"/>
                </a:lnTo>
                <a:lnTo>
                  <a:pt x="2191571" y="333375"/>
                </a:lnTo>
                <a:lnTo>
                  <a:pt x="2189591" y="325041"/>
                </a:lnTo>
                <a:lnTo>
                  <a:pt x="2187610" y="316706"/>
                </a:lnTo>
                <a:lnTo>
                  <a:pt x="2184838" y="308372"/>
                </a:lnTo>
                <a:lnTo>
                  <a:pt x="2181670" y="299641"/>
                </a:lnTo>
                <a:lnTo>
                  <a:pt x="2178106" y="291703"/>
                </a:lnTo>
                <a:lnTo>
                  <a:pt x="2174145" y="283766"/>
                </a:lnTo>
                <a:lnTo>
                  <a:pt x="2169789" y="275828"/>
                </a:lnTo>
                <a:lnTo>
                  <a:pt x="2163452" y="265509"/>
                </a:lnTo>
                <a:lnTo>
                  <a:pt x="2156324" y="255984"/>
                </a:lnTo>
                <a:lnTo>
                  <a:pt x="2148799" y="247253"/>
                </a:lnTo>
                <a:lnTo>
                  <a:pt x="2140879" y="238522"/>
                </a:lnTo>
                <a:lnTo>
                  <a:pt x="2131770" y="230584"/>
                </a:lnTo>
                <a:lnTo>
                  <a:pt x="2123057" y="223441"/>
                </a:lnTo>
                <a:lnTo>
                  <a:pt x="2113552" y="216694"/>
                </a:lnTo>
                <a:lnTo>
                  <a:pt x="2103255" y="210344"/>
                </a:lnTo>
                <a:lnTo>
                  <a:pt x="2093355" y="204788"/>
                </a:lnTo>
                <a:lnTo>
                  <a:pt x="2082662" y="200422"/>
                </a:lnTo>
                <a:lnTo>
                  <a:pt x="2071969" y="196056"/>
                </a:lnTo>
                <a:lnTo>
                  <a:pt x="2060484" y="192881"/>
                </a:lnTo>
                <a:lnTo>
                  <a:pt x="2048999" y="190103"/>
                </a:lnTo>
                <a:lnTo>
                  <a:pt x="2037118" y="188119"/>
                </a:lnTo>
                <a:lnTo>
                  <a:pt x="2025633" y="186928"/>
                </a:lnTo>
                <a:lnTo>
                  <a:pt x="2013752" y="186531"/>
                </a:lnTo>
                <a:close/>
                <a:moveTo>
                  <a:pt x="2066028" y="0"/>
                </a:moveTo>
                <a:lnTo>
                  <a:pt x="2156324" y="23812"/>
                </a:lnTo>
                <a:lnTo>
                  <a:pt x="2146027" y="100013"/>
                </a:lnTo>
                <a:lnTo>
                  <a:pt x="2140916" y="118533"/>
                </a:lnTo>
                <a:lnTo>
                  <a:pt x="2134542" y="115094"/>
                </a:lnTo>
                <a:lnTo>
                  <a:pt x="2132671" y="114357"/>
                </a:lnTo>
                <a:lnTo>
                  <a:pt x="2132562" y="114300"/>
                </a:lnTo>
                <a:lnTo>
                  <a:pt x="2123453" y="110728"/>
                </a:lnTo>
                <a:lnTo>
                  <a:pt x="2132671" y="114357"/>
                </a:lnTo>
                <a:lnTo>
                  <a:pt x="2140879" y="118666"/>
                </a:lnTo>
                <a:lnTo>
                  <a:pt x="2140916" y="118533"/>
                </a:lnTo>
                <a:lnTo>
                  <a:pt x="2144839" y="120650"/>
                </a:lnTo>
                <a:lnTo>
                  <a:pt x="2153552" y="125413"/>
                </a:lnTo>
                <a:lnTo>
                  <a:pt x="2167413" y="133747"/>
                </a:lnTo>
                <a:lnTo>
                  <a:pt x="2174145" y="138113"/>
                </a:lnTo>
                <a:lnTo>
                  <a:pt x="2180878" y="142875"/>
                </a:lnTo>
                <a:lnTo>
                  <a:pt x="2181274" y="143272"/>
                </a:lnTo>
                <a:lnTo>
                  <a:pt x="2187610" y="148034"/>
                </a:lnTo>
                <a:lnTo>
                  <a:pt x="2193947" y="153194"/>
                </a:lnTo>
                <a:lnTo>
                  <a:pt x="2205432" y="163909"/>
                </a:lnTo>
                <a:lnTo>
                  <a:pt x="2212560" y="170656"/>
                </a:lnTo>
                <a:lnTo>
                  <a:pt x="2221273" y="180181"/>
                </a:lnTo>
                <a:lnTo>
                  <a:pt x="2226433" y="186128"/>
                </a:lnTo>
                <a:lnTo>
                  <a:pt x="2226422" y="186134"/>
                </a:lnTo>
                <a:lnTo>
                  <a:pt x="2229194" y="189309"/>
                </a:lnTo>
                <a:lnTo>
                  <a:pt x="2226433" y="186128"/>
                </a:lnTo>
                <a:lnTo>
                  <a:pt x="2244639" y="175419"/>
                </a:lnTo>
                <a:lnTo>
                  <a:pt x="2315925" y="143669"/>
                </a:lnTo>
                <a:lnTo>
                  <a:pt x="2363053" y="224234"/>
                </a:lnTo>
                <a:lnTo>
                  <a:pt x="2302064" y="270669"/>
                </a:lnTo>
                <a:lnTo>
                  <a:pt x="2280282" y="283369"/>
                </a:lnTo>
                <a:lnTo>
                  <a:pt x="2284242" y="296466"/>
                </a:lnTo>
                <a:lnTo>
                  <a:pt x="2287015" y="309166"/>
                </a:lnTo>
                <a:lnTo>
                  <a:pt x="2289787" y="322263"/>
                </a:lnTo>
                <a:lnTo>
                  <a:pt x="2291371" y="335359"/>
                </a:lnTo>
                <a:lnTo>
                  <a:pt x="2292559" y="348456"/>
                </a:lnTo>
                <a:lnTo>
                  <a:pt x="2293351" y="361553"/>
                </a:lnTo>
                <a:lnTo>
                  <a:pt x="2293351" y="374650"/>
                </a:lnTo>
                <a:lnTo>
                  <a:pt x="2292559" y="387350"/>
                </a:lnTo>
                <a:lnTo>
                  <a:pt x="2318301" y="394097"/>
                </a:lnTo>
                <a:lnTo>
                  <a:pt x="2390775" y="422275"/>
                </a:lnTo>
                <a:lnTo>
                  <a:pt x="2367409" y="512763"/>
                </a:lnTo>
                <a:lnTo>
                  <a:pt x="2291371" y="502047"/>
                </a:lnTo>
                <a:lnTo>
                  <a:pt x="2262857" y="494506"/>
                </a:lnTo>
                <a:lnTo>
                  <a:pt x="2256916" y="506016"/>
                </a:lnTo>
                <a:lnTo>
                  <a:pt x="2250183" y="517128"/>
                </a:lnTo>
                <a:lnTo>
                  <a:pt x="2243451" y="527447"/>
                </a:lnTo>
                <a:lnTo>
                  <a:pt x="2235926" y="537766"/>
                </a:lnTo>
                <a:lnTo>
                  <a:pt x="2228006" y="547688"/>
                </a:lnTo>
                <a:lnTo>
                  <a:pt x="2219293" y="557610"/>
                </a:lnTo>
                <a:lnTo>
                  <a:pt x="2210580" y="566738"/>
                </a:lnTo>
                <a:lnTo>
                  <a:pt x="2201075" y="575469"/>
                </a:lnTo>
                <a:lnTo>
                  <a:pt x="2216125" y="601266"/>
                </a:lnTo>
                <a:lnTo>
                  <a:pt x="2247807" y="671910"/>
                </a:lnTo>
                <a:lnTo>
                  <a:pt x="2167413" y="719932"/>
                </a:lnTo>
                <a:lnTo>
                  <a:pt x="2121077" y="658416"/>
                </a:lnTo>
                <a:lnTo>
                  <a:pt x="2105632" y="632222"/>
                </a:lnTo>
                <a:lnTo>
                  <a:pt x="2110780" y="629841"/>
                </a:lnTo>
                <a:lnTo>
                  <a:pt x="2115929" y="627857"/>
                </a:lnTo>
                <a:lnTo>
                  <a:pt x="2104048" y="632222"/>
                </a:lnTo>
                <a:lnTo>
                  <a:pt x="2092563" y="635794"/>
                </a:lnTo>
                <a:lnTo>
                  <a:pt x="2083058" y="638969"/>
                </a:lnTo>
                <a:lnTo>
                  <a:pt x="2067217" y="642541"/>
                </a:lnTo>
                <a:lnTo>
                  <a:pt x="2059296" y="643732"/>
                </a:lnTo>
                <a:lnTo>
                  <a:pt x="2050583" y="644922"/>
                </a:lnTo>
                <a:lnTo>
                  <a:pt x="2048999" y="644922"/>
                </a:lnTo>
                <a:lnTo>
                  <a:pt x="2033554" y="646907"/>
                </a:lnTo>
                <a:lnTo>
                  <a:pt x="2018505" y="647303"/>
                </a:lnTo>
                <a:lnTo>
                  <a:pt x="2014544" y="647700"/>
                </a:lnTo>
                <a:lnTo>
                  <a:pt x="2008208" y="647303"/>
                </a:lnTo>
                <a:lnTo>
                  <a:pt x="2002617" y="647117"/>
                </a:lnTo>
                <a:lnTo>
                  <a:pt x="1994743" y="646510"/>
                </a:lnTo>
                <a:lnTo>
                  <a:pt x="1984842" y="645716"/>
                </a:lnTo>
                <a:lnTo>
                  <a:pt x="1996327" y="646907"/>
                </a:lnTo>
                <a:lnTo>
                  <a:pt x="2002617" y="647117"/>
                </a:lnTo>
                <a:lnTo>
                  <a:pt x="2005039" y="647303"/>
                </a:lnTo>
                <a:lnTo>
                  <a:pt x="1994347" y="687785"/>
                </a:lnTo>
                <a:lnTo>
                  <a:pt x="1970189" y="747713"/>
                </a:lnTo>
                <a:lnTo>
                  <a:pt x="1879497" y="724297"/>
                </a:lnTo>
                <a:lnTo>
                  <a:pt x="1886230" y="662385"/>
                </a:lnTo>
                <a:lnTo>
                  <a:pt x="1896923" y="621507"/>
                </a:lnTo>
                <a:lnTo>
                  <a:pt x="1904447" y="625078"/>
                </a:lnTo>
                <a:lnTo>
                  <a:pt x="1893754" y="619919"/>
                </a:lnTo>
                <a:lnTo>
                  <a:pt x="1883061" y="614363"/>
                </a:lnTo>
                <a:lnTo>
                  <a:pt x="1874745" y="609997"/>
                </a:lnTo>
                <a:lnTo>
                  <a:pt x="1860884" y="601663"/>
                </a:lnTo>
                <a:lnTo>
                  <a:pt x="1854151" y="596900"/>
                </a:lnTo>
                <a:lnTo>
                  <a:pt x="1847419" y="592535"/>
                </a:lnTo>
                <a:lnTo>
                  <a:pt x="1846627" y="592138"/>
                </a:lnTo>
                <a:lnTo>
                  <a:pt x="1840290" y="586978"/>
                </a:lnTo>
                <a:lnTo>
                  <a:pt x="1834350" y="581819"/>
                </a:lnTo>
                <a:lnTo>
                  <a:pt x="1822469" y="571103"/>
                </a:lnTo>
                <a:lnTo>
                  <a:pt x="1815736" y="564356"/>
                </a:lnTo>
                <a:lnTo>
                  <a:pt x="1809516" y="557841"/>
                </a:lnTo>
                <a:lnTo>
                  <a:pt x="1805439" y="553244"/>
                </a:lnTo>
                <a:lnTo>
                  <a:pt x="1799103" y="545703"/>
                </a:lnTo>
                <a:lnTo>
                  <a:pt x="1807023" y="555228"/>
                </a:lnTo>
                <a:lnTo>
                  <a:pt x="1809516" y="557841"/>
                </a:lnTo>
                <a:lnTo>
                  <a:pt x="1811776" y="560388"/>
                </a:lnTo>
                <a:lnTo>
                  <a:pt x="1779697" y="579438"/>
                </a:lnTo>
                <a:lnTo>
                  <a:pt x="1720292" y="604044"/>
                </a:lnTo>
                <a:lnTo>
                  <a:pt x="1673164" y="523875"/>
                </a:lnTo>
                <a:lnTo>
                  <a:pt x="1721480" y="484585"/>
                </a:lnTo>
                <a:lnTo>
                  <a:pt x="1752767" y="465931"/>
                </a:lnTo>
                <a:lnTo>
                  <a:pt x="1748410" y="452835"/>
                </a:lnTo>
                <a:lnTo>
                  <a:pt x="1744450" y="439341"/>
                </a:lnTo>
                <a:lnTo>
                  <a:pt x="1741282" y="425847"/>
                </a:lnTo>
                <a:lnTo>
                  <a:pt x="1738510" y="412353"/>
                </a:lnTo>
                <a:lnTo>
                  <a:pt x="1736530" y="398860"/>
                </a:lnTo>
                <a:lnTo>
                  <a:pt x="1735737" y="385366"/>
                </a:lnTo>
                <a:lnTo>
                  <a:pt x="1734945" y="371475"/>
                </a:lnTo>
                <a:lnTo>
                  <a:pt x="1735341" y="357981"/>
                </a:lnTo>
                <a:lnTo>
                  <a:pt x="1704451" y="350441"/>
                </a:lnTo>
                <a:lnTo>
                  <a:pt x="1644650" y="325438"/>
                </a:lnTo>
                <a:lnTo>
                  <a:pt x="1668412" y="235347"/>
                </a:lnTo>
                <a:lnTo>
                  <a:pt x="1730193" y="242094"/>
                </a:lnTo>
                <a:lnTo>
                  <a:pt x="1760687" y="250031"/>
                </a:lnTo>
                <a:lnTo>
                  <a:pt x="1766628" y="237331"/>
                </a:lnTo>
                <a:lnTo>
                  <a:pt x="1773361" y="225028"/>
                </a:lnTo>
                <a:lnTo>
                  <a:pt x="1781281" y="213519"/>
                </a:lnTo>
                <a:lnTo>
                  <a:pt x="1789202" y="201613"/>
                </a:lnTo>
                <a:lnTo>
                  <a:pt x="1797915" y="190500"/>
                </a:lnTo>
                <a:lnTo>
                  <a:pt x="1807023" y="179784"/>
                </a:lnTo>
                <a:lnTo>
                  <a:pt x="1816924" y="169069"/>
                </a:lnTo>
                <a:lnTo>
                  <a:pt x="1827221" y="159544"/>
                </a:lnTo>
                <a:lnTo>
                  <a:pt x="1812964" y="135334"/>
                </a:lnTo>
                <a:lnTo>
                  <a:pt x="1788410" y="75406"/>
                </a:lnTo>
                <a:lnTo>
                  <a:pt x="1868804" y="27781"/>
                </a:lnTo>
                <a:lnTo>
                  <a:pt x="1907219" y="76994"/>
                </a:lnTo>
                <a:lnTo>
                  <a:pt x="1923061" y="102791"/>
                </a:lnTo>
                <a:lnTo>
                  <a:pt x="1917516" y="105172"/>
                </a:lnTo>
                <a:lnTo>
                  <a:pt x="1912368" y="107156"/>
                </a:lnTo>
                <a:lnTo>
                  <a:pt x="1924249" y="102791"/>
                </a:lnTo>
                <a:lnTo>
                  <a:pt x="1935734" y="99219"/>
                </a:lnTo>
                <a:lnTo>
                  <a:pt x="1945239" y="96044"/>
                </a:lnTo>
                <a:lnTo>
                  <a:pt x="1961080" y="92869"/>
                </a:lnTo>
                <a:lnTo>
                  <a:pt x="1969001" y="91281"/>
                </a:lnTo>
                <a:lnTo>
                  <a:pt x="1977317" y="89694"/>
                </a:lnTo>
                <a:lnTo>
                  <a:pt x="1979297" y="89694"/>
                </a:lnTo>
                <a:lnTo>
                  <a:pt x="1994347" y="88106"/>
                </a:lnTo>
                <a:lnTo>
                  <a:pt x="2009792" y="87709"/>
                </a:lnTo>
                <a:lnTo>
                  <a:pt x="2013752" y="87709"/>
                </a:lnTo>
                <a:lnTo>
                  <a:pt x="2019693" y="87709"/>
                </a:lnTo>
                <a:lnTo>
                  <a:pt x="2031970" y="88503"/>
                </a:lnTo>
                <a:lnTo>
                  <a:pt x="2043455" y="89297"/>
                </a:lnTo>
                <a:lnTo>
                  <a:pt x="2034346" y="88503"/>
                </a:lnTo>
                <a:lnTo>
                  <a:pt x="2038306" y="72628"/>
                </a:lnTo>
                <a:lnTo>
                  <a:pt x="2066028" y="0"/>
                </a:lnTo>
                <a:close/>
              </a:path>
            </a:pathLst>
          </a:custGeom>
          <a:solidFill>
            <a:schemeClr val="bg1"/>
          </a:solidFill>
          <a:ln>
            <a:noFill/>
          </a:ln>
          <a:extLst/>
        </p:spPr>
        <p:txBody>
          <a:bodyPr anchor="ctr">
            <a:scene3d>
              <a:camera prst="orthographicFront"/>
              <a:lightRig rig="threePt" dir="t"/>
            </a:scene3d>
            <a:sp3d contourW="12700">
              <a:contourClr>
                <a:srgbClr val="FFFFFF"/>
              </a:contourClr>
            </a:sp3d>
          </a:bodyPr>
          <a:lstStyle/>
          <a:p>
            <a:pPr algn="ctr">
              <a:defRPr/>
            </a:pPr>
            <a:endParaRPr lang="zh-CN" altLang="en-US">
              <a:solidFill>
                <a:srgbClr val="1C666E"/>
              </a:solidFill>
              <a:ea typeface="宋体" panose="02010600030101010101" pitchFamily="2" charset="-122"/>
            </a:endParaRPr>
          </a:p>
        </p:txBody>
      </p:sp>
      <p:sp>
        <p:nvSpPr>
          <p:cNvPr id="40" name="矩形 39"/>
          <p:cNvSpPr/>
          <p:nvPr/>
        </p:nvSpPr>
        <p:spPr>
          <a:xfrm>
            <a:off x="9412843" y="188639"/>
            <a:ext cx="933216" cy="334417"/>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400"/>
          </a:p>
        </p:txBody>
      </p:sp>
      <p:sp>
        <p:nvSpPr>
          <p:cNvPr id="41" name="矩形 40"/>
          <p:cNvSpPr/>
          <p:nvPr/>
        </p:nvSpPr>
        <p:spPr>
          <a:xfrm>
            <a:off x="10347503" y="187549"/>
            <a:ext cx="1582732" cy="334417"/>
          </a:xfrm>
          <a:prstGeom prst="rect">
            <a:avLst/>
          </a:prstGeom>
          <a:solidFill>
            <a:srgbClr val="C0504D">
              <a:alpha val="69804"/>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600"/>
          </a:p>
        </p:txBody>
      </p:sp>
      <p:sp>
        <p:nvSpPr>
          <p:cNvPr id="42" name="文本框 9"/>
          <p:cNvSpPr txBox="1"/>
          <p:nvPr/>
        </p:nvSpPr>
        <p:spPr>
          <a:xfrm>
            <a:off x="9412843" y="221071"/>
            <a:ext cx="933216" cy="284693"/>
          </a:xfrm>
          <a:prstGeom prst="rect">
            <a:avLst/>
          </a:prstGeom>
          <a:noFill/>
        </p:spPr>
        <p:txBody>
          <a:bodyPr wrap="square" lIns="68580" tIns="34290" rIns="68580" bIns="34290" rtlCol="0">
            <a:spAutoFit/>
          </a:bodyPr>
          <a:lstStyle/>
          <a:p>
            <a:pPr marL="0" lvl="1" algn="ctr"/>
            <a:r>
              <a:rPr lang="zh-CN" altLang="en-US" sz="1400" dirty="0" smtClean="0">
                <a:solidFill>
                  <a:schemeClr val="bg1"/>
                </a:solidFill>
                <a:latin typeface="微软雅黑" pitchFamily="34" charset="-122"/>
                <a:ea typeface="微软雅黑" pitchFamily="34" charset="-122"/>
              </a:rPr>
              <a:t>第三章</a:t>
            </a:r>
            <a:endParaRPr lang="zh-CN" altLang="en-US" sz="1400" dirty="0">
              <a:solidFill>
                <a:schemeClr val="bg1"/>
              </a:solidFill>
              <a:latin typeface="微软雅黑" pitchFamily="34" charset="-122"/>
              <a:ea typeface="微软雅黑" pitchFamily="34" charset="-122"/>
            </a:endParaRPr>
          </a:p>
        </p:txBody>
      </p:sp>
      <p:sp>
        <p:nvSpPr>
          <p:cNvPr id="43" name="文本框 9"/>
          <p:cNvSpPr txBox="1"/>
          <p:nvPr/>
        </p:nvSpPr>
        <p:spPr>
          <a:xfrm>
            <a:off x="10338630" y="213500"/>
            <a:ext cx="1584176" cy="284693"/>
          </a:xfrm>
          <a:prstGeom prst="rect">
            <a:avLst/>
          </a:prstGeom>
          <a:noFill/>
        </p:spPr>
        <p:txBody>
          <a:bodyPr wrap="square" lIns="68580" tIns="34290" rIns="68580" bIns="34290" rtlCol="0">
            <a:spAutoFit/>
          </a:bodyPr>
          <a:lstStyle/>
          <a:p>
            <a:pPr marL="0" lvl="1" algn="ctr"/>
            <a:r>
              <a:rPr lang="zh-CN" altLang="en-US" sz="1400" dirty="0" smtClean="0">
                <a:solidFill>
                  <a:schemeClr val="bg1"/>
                </a:solidFill>
                <a:latin typeface="微软雅黑" pitchFamily="34" charset="-122"/>
                <a:ea typeface="微软雅黑" pitchFamily="34" charset="-122"/>
              </a:rPr>
              <a:t>产品与运营</a:t>
            </a:r>
            <a:endParaRPr lang="zh-CN" altLang="en-US" sz="1400" dirty="0">
              <a:solidFill>
                <a:schemeClr val="bg1"/>
              </a:solidFill>
              <a:latin typeface="微软雅黑" pitchFamily="34" charset="-122"/>
              <a:ea typeface="微软雅黑" pitchFamily="34" charset="-122"/>
            </a:endParaRPr>
          </a:p>
        </p:txBody>
      </p:sp>
      <p:sp>
        <p:nvSpPr>
          <p:cNvPr id="44" name="矩形 43"/>
          <p:cNvSpPr/>
          <p:nvPr/>
        </p:nvSpPr>
        <p:spPr>
          <a:xfrm rot="2700000">
            <a:off x="8642576" y="6569968"/>
            <a:ext cx="576064" cy="576064"/>
          </a:xfrm>
          <a:prstGeom prst="rect">
            <a:avLst/>
          </a:prstGeom>
          <a:solidFill>
            <a:srgbClr val="92D050">
              <a:alpha val="41176"/>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45" name="矩形 44"/>
          <p:cNvSpPr/>
          <p:nvPr/>
        </p:nvSpPr>
        <p:spPr>
          <a:xfrm rot="2700000">
            <a:off x="9457254" y="6572643"/>
            <a:ext cx="576064" cy="576064"/>
          </a:xfrm>
          <a:prstGeom prst="rect">
            <a:avLst/>
          </a:prstGeom>
          <a:solidFill>
            <a:srgbClr val="31859C">
              <a:alpha val="63137"/>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46" name="矩形 45"/>
          <p:cNvSpPr/>
          <p:nvPr/>
        </p:nvSpPr>
        <p:spPr>
          <a:xfrm rot="2700000">
            <a:off x="10271930" y="6574788"/>
            <a:ext cx="576064" cy="576064"/>
          </a:xfrm>
          <a:prstGeom prst="rect">
            <a:avLst/>
          </a:prstGeom>
          <a:solidFill>
            <a:srgbClr val="C0504D">
              <a:alpha val="56078"/>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47" name="矩形 46"/>
          <p:cNvSpPr/>
          <p:nvPr/>
        </p:nvSpPr>
        <p:spPr>
          <a:xfrm rot="2700000">
            <a:off x="9864592" y="6167450"/>
            <a:ext cx="576064" cy="576064"/>
          </a:xfrm>
          <a:prstGeom prst="rect">
            <a:avLst/>
          </a:prstGeom>
          <a:solidFill>
            <a:schemeClr val="accent1">
              <a:lumMod val="75000"/>
              <a:alpha val="18824"/>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48" name="矩形 47"/>
          <p:cNvSpPr/>
          <p:nvPr/>
        </p:nvSpPr>
        <p:spPr>
          <a:xfrm rot="2700000">
            <a:off x="10679269" y="6167450"/>
            <a:ext cx="576064" cy="576064"/>
          </a:xfrm>
          <a:prstGeom prst="rect">
            <a:avLst/>
          </a:prstGeom>
          <a:solidFill>
            <a:schemeClr val="accent1">
              <a:lumMod val="75000"/>
              <a:alpha val="18824"/>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Tree>
    <p:extLst>
      <p:ext uri="{BB962C8B-B14F-4D97-AF65-F5344CB8AC3E}">
        <p14:creationId xmlns:p14="http://schemas.microsoft.com/office/powerpoint/2010/main" val="3788632882"/>
      </p:ext>
    </p:extLst>
  </p:cSld>
  <p:clrMapOvr>
    <a:masterClrMapping/>
  </p:clrMapOvr>
  <mc:AlternateContent xmlns:mc="http://schemas.openxmlformats.org/markup-compatibility/2006" xmlns:p14="http://schemas.microsoft.com/office/powerpoint/2010/main">
    <mc:Choice Requires="p14">
      <p:transition spd="slow" p14:dur="1200">
        <p14:flip dir="r"/>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9" decel="100000" fill="hold" grpId="0" nodeType="afterEffect">
                                  <p:stCondLst>
                                    <p:cond delay="0"/>
                                  </p:stCondLst>
                                  <p:childTnLst>
                                    <p:set>
                                      <p:cBhvr>
                                        <p:cTn id="6" dur="1" fill="hold">
                                          <p:stCondLst>
                                            <p:cond delay="0"/>
                                          </p:stCondLst>
                                        </p:cTn>
                                        <p:tgtEl>
                                          <p:spTgt spid="18"/>
                                        </p:tgtEl>
                                        <p:attrNameLst>
                                          <p:attrName>style.visibility</p:attrName>
                                        </p:attrNameLst>
                                      </p:cBhvr>
                                      <p:to>
                                        <p:strVal val="visible"/>
                                      </p:to>
                                    </p:set>
                                    <p:anim calcmode="lin" valueType="num">
                                      <p:cBhvr additive="base">
                                        <p:cTn id="7" dur="350" fill="hold"/>
                                        <p:tgtEl>
                                          <p:spTgt spid="18"/>
                                        </p:tgtEl>
                                        <p:attrNameLst>
                                          <p:attrName>ppt_x</p:attrName>
                                        </p:attrNameLst>
                                      </p:cBhvr>
                                      <p:tavLst>
                                        <p:tav tm="0">
                                          <p:val>
                                            <p:strVal val="0-#ppt_w/2"/>
                                          </p:val>
                                        </p:tav>
                                        <p:tav tm="100000">
                                          <p:val>
                                            <p:strVal val="#ppt_x"/>
                                          </p:val>
                                        </p:tav>
                                      </p:tavLst>
                                    </p:anim>
                                    <p:anim calcmode="lin" valueType="num">
                                      <p:cBhvr additive="base">
                                        <p:cTn id="8" dur="350" fill="hold"/>
                                        <p:tgtEl>
                                          <p:spTgt spid="18"/>
                                        </p:tgtEl>
                                        <p:attrNameLst>
                                          <p:attrName>ppt_y</p:attrName>
                                        </p:attrNameLst>
                                      </p:cBhvr>
                                      <p:tavLst>
                                        <p:tav tm="0">
                                          <p:val>
                                            <p:strVal val="0-#ppt_h/2"/>
                                          </p:val>
                                        </p:tav>
                                        <p:tav tm="100000">
                                          <p:val>
                                            <p:strVal val="#ppt_y"/>
                                          </p:val>
                                        </p:tav>
                                      </p:tavLst>
                                    </p:anim>
                                  </p:childTnLst>
                                </p:cTn>
                              </p:par>
                              <p:par>
                                <p:cTn id="9" presetID="2" presetClass="entr" presetSubtype="4" fill="hold" grpId="0" nodeType="withEffect">
                                  <p:stCondLst>
                                    <p:cond delay="250"/>
                                  </p:stCondLst>
                                  <p:childTnLst>
                                    <p:set>
                                      <p:cBhvr>
                                        <p:cTn id="10" dur="1" fill="hold">
                                          <p:stCondLst>
                                            <p:cond delay="0"/>
                                          </p:stCondLst>
                                        </p:cTn>
                                        <p:tgtEl>
                                          <p:spTgt spid="28"/>
                                        </p:tgtEl>
                                        <p:attrNameLst>
                                          <p:attrName>style.visibility</p:attrName>
                                        </p:attrNameLst>
                                      </p:cBhvr>
                                      <p:to>
                                        <p:strVal val="visible"/>
                                      </p:to>
                                    </p:set>
                                    <p:anim calcmode="lin" valueType="num">
                                      <p:cBhvr additive="base">
                                        <p:cTn id="11" dur="400" fill="hold"/>
                                        <p:tgtEl>
                                          <p:spTgt spid="28"/>
                                        </p:tgtEl>
                                        <p:attrNameLst>
                                          <p:attrName>ppt_x</p:attrName>
                                        </p:attrNameLst>
                                      </p:cBhvr>
                                      <p:tavLst>
                                        <p:tav tm="0">
                                          <p:val>
                                            <p:strVal val="#ppt_x"/>
                                          </p:val>
                                        </p:tav>
                                        <p:tav tm="100000">
                                          <p:val>
                                            <p:strVal val="#ppt_x"/>
                                          </p:val>
                                        </p:tav>
                                      </p:tavLst>
                                    </p:anim>
                                    <p:anim calcmode="lin" valueType="num">
                                      <p:cBhvr additive="base">
                                        <p:cTn id="12" dur="400" fill="hold"/>
                                        <p:tgtEl>
                                          <p:spTgt spid="28"/>
                                        </p:tgtEl>
                                        <p:attrNameLst>
                                          <p:attrName>ppt_y</p:attrName>
                                        </p:attrNameLst>
                                      </p:cBhvr>
                                      <p:tavLst>
                                        <p:tav tm="0">
                                          <p:val>
                                            <p:strVal val="1+#ppt_h/2"/>
                                          </p:val>
                                        </p:tav>
                                        <p:tav tm="100000">
                                          <p:val>
                                            <p:strVal val="#ppt_y"/>
                                          </p:val>
                                        </p:tav>
                                      </p:tavLst>
                                    </p:anim>
                                  </p:childTnLst>
                                </p:cTn>
                              </p:par>
                              <p:par>
                                <p:cTn id="13" presetID="2" presetClass="entr" presetSubtype="3" fill="hold" grpId="0" nodeType="withEffect">
                                  <p:stCondLst>
                                    <p:cond delay="500"/>
                                  </p:stCondLst>
                                  <p:childTnLst>
                                    <p:set>
                                      <p:cBhvr>
                                        <p:cTn id="14" dur="1" fill="hold">
                                          <p:stCondLst>
                                            <p:cond delay="0"/>
                                          </p:stCondLst>
                                        </p:cTn>
                                        <p:tgtEl>
                                          <p:spTgt spid="19"/>
                                        </p:tgtEl>
                                        <p:attrNameLst>
                                          <p:attrName>style.visibility</p:attrName>
                                        </p:attrNameLst>
                                      </p:cBhvr>
                                      <p:to>
                                        <p:strVal val="visible"/>
                                      </p:to>
                                    </p:set>
                                    <p:anim calcmode="lin" valueType="num">
                                      <p:cBhvr additive="base">
                                        <p:cTn id="15" dur="400" fill="hold"/>
                                        <p:tgtEl>
                                          <p:spTgt spid="19"/>
                                        </p:tgtEl>
                                        <p:attrNameLst>
                                          <p:attrName>ppt_x</p:attrName>
                                        </p:attrNameLst>
                                      </p:cBhvr>
                                      <p:tavLst>
                                        <p:tav tm="0">
                                          <p:val>
                                            <p:strVal val="1+#ppt_w/2"/>
                                          </p:val>
                                        </p:tav>
                                        <p:tav tm="100000">
                                          <p:val>
                                            <p:strVal val="#ppt_x"/>
                                          </p:val>
                                        </p:tav>
                                      </p:tavLst>
                                    </p:anim>
                                    <p:anim calcmode="lin" valueType="num">
                                      <p:cBhvr additive="base">
                                        <p:cTn id="16" dur="400" fill="hold"/>
                                        <p:tgtEl>
                                          <p:spTgt spid="19"/>
                                        </p:tgtEl>
                                        <p:attrNameLst>
                                          <p:attrName>ppt_y</p:attrName>
                                        </p:attrNameLst>
                                      </p:cBhvr>
                                      <p:tavLst>
                                        <p:tav tm="0">
                                          <p:val>
                                            <p:strVal val="0-#ppt_h/2"/>
                                          </p:val>
                                        </p:tav>
                                        <p:tav tm="100000">
                                          <p:val>
                                            <p:strVal val="#ppt_y"/>
                                          </p:val>
                                        </p:tav>
                                      </p:tavLst>
                                    </p:anim>
                                  </p:childTnLst>
                                </p:cTn>
                              </p:par>
                            </p:childTnLst>
                          </p:cTn>
                        </p:par>
                        <p:par>
                          <p:cTn id="17" fill="hold">
                            <p:stCondLst>
                              <p:cond delay="900"/>
                            </p:stCondLst>
                            <p:childTnLst>
                              <p:par>
                                <p:cTn id="18" presetID="22" presetClass="entr" presetSubtype="8" fill="hold" nodeType="afterEffect">
                                  <p:stCondLst>
                                    <p:cond delay="0"/>
                                  </p:stCondLst>
                                  <p:childTnLst>
                                    <p:set>
                                      <p:cBhvr>
                                        <p:cTn id="19" dur="1" fill="hold">
                                          <p:stCondLst>
                                            <p:cond delay="0"/>
                                          </p:stCondLst>
                                        </p:cTn>
                                        <p:tgtEl>
                                          <p:spTgt spid="24"/>
                                        </p:tgtEl>
                                        <p:attrNameLst>
                                          <p:attrName>style.visibility</p:attrName>
                                        </p:attrNameLst>
                                      </p:cBhvr>
                                      <p:to>
                                        <p:strVal val="visible"/>
                                      </p:to>
                                    </p:set>
                                    <p:animEffect transition="in" filter="wipe(left)">
                                      <p:cBhvr>
                                        <p:cTn id="20" dur="400"/>
                                        <p:tgtEl>
                                          <p:spTgt spid="24"/>
                                        </p:tgtEl>
                                      </p:cBhvr>
                                    </p:animEffect>
                                  </p:childTnLst>
                                </p:cTn>
                              </p:par>
                            </p:childTnLst>
                          </p:cTn>
                        </p:par>
                        <p:par>
                          <p:cTn id="21" fill="hold">
                            <p:stCondLst>
                              <p:cond delay="1300"/>
                            </p:stCondLst>
                            <p:childTnLst>
                              <p:par>
                                <p:cTn id="22" presetID="22" presetClass="entr" presetSubtype="8" fill="hold" nodeType="afterEffect">
                                  <p:stCondLst>
                                    <p:cond delay="0"/>
                                  </p:stCondLst>
                                  <p:childTnLst>
                                    <p:set>
                                      <p:cBhvr>
                                        <p:cTn id="23" dur="1" fill="hold">
                                          <p:stCondLst>
                                            <p:cond delay="0"/>
                                          </p:stCondLst>
                                        </p:cTn>
                                        <p:tgtEl>
                                          <p:spTgt spid="25"/>
                                        </p:tgtEl>
                                        <p:attrNameLst>
                                          <p:attrName>style.visibility</p:attrName>
                                        </p:attrNameLst>
                                      </p:cBhvr>
                                      <p:to>
                                        <p:strVal val="visible"/>
                                      </p:to>
                                    </p:set>
                                    <p:animEffect transition="in" filter="wipe(left)">
                                      <p:cBhvr>
                                        <p:cTn id="24" dur="350"/>
                                        <p:tgtEl>
                                          <p:spTgt spid="25"/>
                                        </p:tgtEl>
                                      </p:cBhvr>
                                    </p:animEffect>
                                  </p:childTnLst>
                                </p:cTn>
                              </p:par>
                            </p:childTnLst>
                          </p:cTn>
                        </p:par>
                        <p:par>
                          <p:cTn id="25" fill="hold">
                            <p:stCondLst>
                              <p:cond delay="1650"/>
                            </p:stCondLst>
                            <p:childTnLst>
                              <p:par>
                                <p:cTn id="26" presetID="2" presetClass="entr" presetSubtype="4" decel="100000" fill="hold" grpId="0" nodeType="afterEffect">
                                  <p:stCondLst>
                                    <p:cond delay="250"/>
                                  </p:stCondLst>
                                  <p:childTnLst>
                                    <p:set>
                                      <p:cBhvr>
                                        <p:cTn id="27" dur="1" fill="hold">
                                          <p:stCondLst>
                                            <p:cond delay="0"/>
                                          </p:stCondLst>
                                        </p:cTn>
                                        <p:tgtEl>
                                          <p:spTgt spid="17"/>
                                        </p:tgtEl>
                                        <p:attrNameLst>
                                          <p:attrName>style.visibility</p:attrName>
                                        </p:attrNameLst>
                                      </p:cBhvr>
                                      <p:to>
                                        <p:strVal val="visible"/>
                                      </p:to>
                                    </p:set>
                                    <p:anim calcmode="lin" valueType="num">
                                      <p:cBhvr additive="base">
                                        <p:cTn id="28" dur="500" fill="hold"/>
                                        <p:tgtEl>
                                          <p:spTgt spid="17"/>
                                        </p:tgtEl>
                                        <p:attrNameLst>
                                          <p:attrName>ppt_x</p:attrName>
                                        </p:attrNameLst>
                                      </p:cBhvr>
                                      <p:tavLst>
                                        <p:tav tm="0">
                                          <p:val>
                                            <p:strVal val="#ppt_x"/>
                                          </p:val>
                                        </p:tav>
                                        <p:tav tm="100000">
                                          <p:val>
                                            <p:strVal val="#ppt_x"/>
                                          </p:val>
                                        </p:tav>
                                      </p:tavLst>
                                    </p:anim>
                                    <p:anim calcmode="lin" valueType="num">
                                      <p:cBhvr additive="base">
                                        <p:cTn id="29" dur="500" fill="hold"/>
                                        <p:tgtEl>
                                          <p:spTgt spid="17"/>
                                        </p:tgtEl>
                                        <p:attrNameLst>
                                          <p:attrName>ppt_y</p:attrName>
                                        </p:attrNameLst>
                                      </p:cBhvr>
                                      <p:tavLst>
                                        <p:tav tm="0">
                                          <p:val>
                                            <p:strVal val="1+#ppt_h/2"/>
                                          </p:val>
                                        </p:tav>
                                        <p:tav tm="100000">
                                          <p:val>
                                            <p:strVal val="#ppt_y"/>
                                          </p:val>
                                        </p:tav>
                                      </p:tavLst>
                                    </p:anim>
                                  </p:childTnLst>
                                </p:cTn>
                              </p:par>
                              <p:par>
                                <p:cTn id="30" presetID="2" presetClass="entr" presetSubtype="4" decel="100000" fill="hold" grpId="0" nodeType="withEffect">
                                  <p:stCondLst>
                                    <p:cond delay="500"/>
                                  </p:stCondLst>
                                  <p:childTnLst>
                                    <p:set>
                                      <p:cBhvr>
                                        <p:cTn id="31" dur="1" fill="hold">
                                          <p:stCondLst>
                                            <p:cond delay="0"/>
                                          </p:stCondLst>
                                        </p:cTn>
                                        <p:tgtEl>
                                          <p:spTgt spid="20"/>
                                        </p:tgtEl>
                                        <p:attrNameLst>
                                          <p:attrName>style.visibility</p:attrName>
                                        </p:attrNameLst>
                                      </p:cBhvr>
                                      <p:to>
                                        <p:strVal val="visible"/>
                                      </p:to>
                                    </p:set>
                                    <p:anim calcmode="lin" valueType="num">
                                      <p:cBhvr additive="base">
                                        <p:cTn id="32" dur="500" fill="hold"/>
                                        <p:tgtEl>
                                          <p:spTgt spid="20"/>
                                        </p:tgtEl>
                                        <p:attrNameLst>
                                          <p:attrName>ppt_x</p:attrName>
                                        </p:attrNameLst>
                                      </p:cBhvr>
                                      <p:tavLst>
                                        <p:tav tm="0">
                                          <p:val>
                                            <p:strVal val="#ppt_x"/>
                                          </p:val>
                                        </p:tav>
                                        <p:tav tm="100000">
                                          <p:val>
                                            <p:strVal val="#ppt_x"/>
                                          </p:val>
                                        </p:tav>
                                      </p:tavLst>
                                    </p:anim>
                                    <p:anim calcmode="lin" valueType="num">
                                      <p:cBhvr additive="base">
                                        <p:cTn id="33" dur="500" fill="hold"/>
                                        <p:tgtEl>
                                          <p:spTgt spid="20"/>
                                        </p:tgtEl>
                                        <p:attrNameLst>
                                          <p:attrName>ppt_y</p:attrName>
                                        </p:attrNameLst>
                                      </p:cBhvr>
                                      <p:tavLst>
                                        <p:tav tm="0">
                                          <p:val>
                                            <p:strVal val="1+#ppt_h/2"/>
                                          </p:val>
                                        </p:tav>
                                        <p:tav tm="100000">
                                          <p:val>
                                            <p:strVal val="#ppt_y"/>
                                          </p:val>
                                        </p:tav>
                                      </p:tavLst>
                                    </p:anim>
                                  </p:childTnLst>
                                </p:cTn>
                              </p:par>
                              <p:par>
                                <p:cTn id="34" presetID="2" presetClass="entr" presetSubtype="4" decel="100000" fill="hold" grpId="0" nodeType="withEffect">
                                  <p:stCondLst>
                                    <p:cond delay="750"/>
                                  </p:stCondLst>
                                  <p:childTnLst>
                                    <p:set>
                                      <p:cBhvr>
                                        <p:cTn id="35" dur="1" fill="hold">
                                          <p:stCondLst>
                                            <p:cond delay="0"/>
                                          </p:stCondLst>
                                        </p:cTn>
                                        <p:tgtEl>
                                          <p:spTgt spid="16"/>
                                        </p:tgtEl>
                                        <p:attrNameLst>
                                          <p:attrName>style.visibility</p:attrName>
                                        </p:attrNameLst>
                                      </p:cBhvr>
                                      <p:to>
                                        <p:strVal val="visible"/>
                                      </p:to>
                                    </p:set>
                                    <p:anim calcmode="lin" valueType="num">
                                      <p:cBhvr additive="base">
                                        <p:cTn id="36" dur="500" fill="hold"/>
                                        <p:tgtEl>
                                          <p:spTgt spid="16"/>
                                        </p:tgtEl>
                                        <p:attrNameLst>
                                          <p:attrName>ppt_x</p:attrName>
                                        </p:attrNameLst>
                                      </p:cBhvr>
                                      <p:tavLst>
                                        <p:tav tm="0">
                                          <p:val>
                                            <p:strVal val="#ppt_x"/>
                                          </p:val>
                                        </p:tav>
                                        <p:tav tm="100000">
                                          <p:val>
                                            <p:strVal val="#ppt_x"/>
                                          </p:val>
                                        </p:tav>
                                      </p:tavLst>
                                    </p:anim>
                                    <p:anim calcmode="lin" valueType="num">
                                      <p:cBhvr additive="base">
                                        <p:cTn id="37" dur="500" fill="hold"/>
                                        <p:tgtEl>
                                          <p:spTgt spid="16"/>
                                        </p:tgtEl>
                                        <p:attrNameLst>
                                          <p:attrName>ppt_y</p:attrName>
                                        </p:attrNameLst>
                                      </p:cBhvr>
                                      <p:tavLst>
                                        <p:tav tm="0">
                                          <p:val>
                                            <p:strVal val="1+#ppt_h/2"/>
                                          </p:val>
                                        </p:tav>
                                        <p:tav tm="100000">
                                          <p:val>
                                            <p:strVal val="#ppt_y"/>
                                          </p:val>
                                        </p:tav>
                                      </p:tavLst>
                                    </p:anim>
                                  </p:childTnLst>
                                </p:cTn>
                              </p:par>
                            </p:childTnLst>
                          </p:cTn>
                        </p:par>
                        <p:par>
                          <p:cTn id="38" fill="hold">
                            <p:stCondLst>
                              <p:cond delay="2900"/>
                            </p:stCondLst>
                            <p:childTnLst>
                              <p:par>
                                <p:cTn id="39" presetID="10" presetClass="entr" presetSubtype="0" fill="hold" grpId="0" nodeType="afterEffect">
                                  <p:stCondLst>
                                    <p:cond delay="0"/>
                                  </p:stCondLst>
                                  <p:childTnLst>
                                    <p:set>
                                      <p:cBhvr>
                                        <p:cTn id="40" dur="1" fill="hold">
                                          <p:stCondLst>
                                            <p:cond delay="0"/>
                                          </p:stCondLst>
                                        </p:cTn>
                                        <p:tgtEl>
                                          <p:spTgt spid="21"/>
                                        </p:tgtEl>
                                        <p:attrNameLst>
                                          <p:attrName>style.visibility</p:attrName>
                                        </p:attrNameLst>
                                      </p:cBhvr>
                                      <p:to>
                                        <p:strVal val="visible"/>
                                      </p:to>
                                    </p:set>
                                    <p:animEffect transition="in" filter="fade">
                                      <p:cBhvr>
                                        <p:cTn id="41" dur="500"/>
                                        <p:tgtEl>
                                          <p:spTgt spid="21"/>
                                        </p:tgtEl>
                                      </p:cBhvr>
                                    </p:animEffect>
                                  </p:childTnLst>
                                </p:cTn>
                              </p:par>
                              <p:par>
                                <p:cTn id="42" presetID="10" presetClass="entr" presetSubtype="0" fill="hold" grpId="0" nodeType="withEffect">
                                  <p:stCondLst>
                                    <p:cond delay="0"/>
                                  </p:stCondLst>
                                  <p:childTnLst>
                                    <p:set>
                                      <p:cBhvr>
                                        <p:cTn id="43" dur="1" fill="hold">
                                          <p:stCondLst>
                                            <p:cond delay="0"/>
                                          </p:stCondLst>
                                        </p:cTn>
                                        <p:tgtEl>
                                          <p:spTgt spid="22"/>
                                        </p:tgtEl>
                                        <p:attrNameLst>
                                          <p:attrName>style.visibility</p:attrName>
                                        </p:attrNameLst>
                                      </p:cBhvr>
                                      <p:to>
                                        <p:strVal val="visible"/>
                                      </p:to>
                                    </p:set>
                                    <p:animEffect transition="in" filter="fade">
                                      <p:cBhvr>
                                        <p:cTn id="44" dur="500"/>
                                        <p:tgtEl>
                                          <p:spTgt spid="22"/>
                                        </p:tgtEl>
                                      </p:cBhvr>
                                    </p:animEffect>
                                  </p:childTnLst>
                                </p:cTn>
                              </p:par>
                              <p:par>
                                <p:cTn id="45" presetID="10" presetClass="entr" presetSubtype="0" fill="hold" grpId="0" nodeType="withEffect">
                                  <p:stCondLst>
                                    <p:cond delay="0"/>
                                  </p:stCondLst>
                                  <p:childTnLst>
                                    <p:set>
                                      <p:cBhvr>
                                        <p:cTn id="46" dur="1" fill="hold">
                                          <p:stCondLst>
                                            <p:cond delay="0"/>
                                          </p:stCondLst>
                                        </p:cTn>
                                        <p:tgtEl>
                                          <p:spTgt spid="23"/>
                                        </p:tgtEl>
                                        <p:attrNameLst>
                                          <p:attrName>style.visibility</p:attrName>
                                        </p:attrNameLst>
                                      </p:cBhvr>
                                      <p:to>
                                        <p:strVal val="visible"/>
                                      </p:to>
                                    </p:set>
                                    <p:animEffect transition="in" filter="fade">
                                      <p:cBhvr>
                                        <p:cTn id="47" dur="500"/>
                                        <p:tgtEl>
                                          <p:spTgt spid="23"/>
                                        </p:tgtEl>
                                      </p:cBhvr>
                                    </p:animEffect>
                                  </p:childTnLst>
                                </p:cTn>
                              </p:par>
                            </p:childTnLst>
                          </p:cTn>
                        </p:par>
                        <p:par>
                          <p:cTn id="48" fill="hold">
                            <p:stCondLst>
                              <p:cond delay="3400"/>
                            </p:stCondLst>
                            <p:childTnLst>
                              <p:par>
                                <p:cTn id="49" presetID="10" presetClass="entr" presetSubtype="0" fill="hold" grpId="0" nodeType="afterEffect">
                                  <p:stCondLst>
                                    <p:cond delay="0"/>
                                  </p:stCondLst>
                                  <p:iterate type="lt">
                                    <p:tmPct val="10000"/>
                                  </p:iterate>
                                  <p:childTnLst>
                                    <p:set>
                                      <p:cBhvr>
                                        <p:cTn id="50" dur="1" fill="hold">
                                          <p:stCondLst>
                                            <p:cond delay="0"/>
                                          </p:stCondLst>
                                        </p:cTn>
                                        <p:tgtEl>
                                          <p:spTgt spid="26"/>
                                        </p:tgtEl>
                                        <p:attrNameLst>
                                          <p:attrName>style.visibility</p:attrName>
                                        </p:attrNameLst>
                                      </p:cBhvr>
                                      <p:to>
                                        <p:strVal val="visible"/>
                                      </p:to>
                                    </p:set>
                                    <p:animEffect transition="in" filter="fade">
                                      <p:cBhvr>
                                        <p:cTn id="51" dur="100"/>
                                        <p:tgtEl>
                                          <p:spTgt spid="26"/>
                                        </p:tgtEl>
                                      </p:cBhvr>
                                    </p:animEffect>
                                  </p:childTnLst>
                                </p:cTn>
                              </p:par>
                              <p:par>
                                <p:cTn id="52" presetID="10" presetClass="entr" presetSubtype="0" fill="hold" grpId="0" nodeType="withEffect">
                                  <p:stCondLst>
                                    <p:cond delay="0"/>
                                  </p:stCondLst>
                                  <p:iterate type="lt">
                                    <p:tmPct val="10000"/>
                                  </p:iterate>
                                  <p:childTnLst>
                                    <p:set>
                                      <p:cBhvr>
                                        <p:cTn id="53" dur="1" fill="hold">
                                          <p:stCondLst>
                                            <p:cond delay="0"/>
                                          </p:stCondLst>
                                        </p:cTn>
                                        <p:tgtEl>
                                          <p:spTgt spid="27"/>
                                        </p:tgtEl>
                                        <p:attrNameLst>
                                          <p:attrName>style.visibility</p:attrName>
                                        </p:attrNameLst>
                                      </p:cBhvr>
                                      <p:to>
                                        <p:strVal val="visible"/>
                                      </p:to>
                                    </p:set>
                                    <p:animEffect transition="in" filter="fade">
                                      <p:cBhvr>
                                        <p:cTn id="54" dur="100"/>
                                        <p:tgtEl>
                                          <p:spTgt spid="27"/>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6" grpId="0" animBg="1"/>
      <p:bldP spid="17" grpId="0" animBg="1"/>
      <p:bldP spid="18" grpId="0" animBg="1"/>
      <p:bldP spid="19" grpId="0" animBg="1"/>
      <p:bldP spid="20" grpId="0" animBg="1"/>
      <p:bldP spid="21" grpId="0"/>
      <p:bldP spid="22" grpId="0"/>
      <p:bldP spid="23" grpId="0"/>
      <p:bldP spid="26" grpId="0"/>
      <p:bldP spid="27" grpId="0"/>
      <p:bldP spid="28" grpId="0" animBg="1"/>
    </p:bldLst>
  </p:timing>
</p:sld>
</file>

<file path=ppt/slides/slide30.xml><?xml version="1.0" encoding="utf-8"?>
<p:sld xmlns:a="http://schemas.openxmlformats.org/drawingml/2006/main" xmlns:r="http://schemas.openxmlformats.org/officeDocument/2006/relationships" xmlns:p="http://schemas.openxmlformats.org/presentationml/2006/main">
  <p:cSld>
    <p:bg>
      <p:bgPr>
        <a:blipFill dpi="0" rotWithShape="1">
          <a:blip r:embed="rId3">
            <a:extLst>
              <a:ext uri="{BEBA8EAE-BF5A-486C-A8C5-ECC9F3942E4B}">
                <a14:imgProps xmlns:a14="http://schemas.microsoft.com/office/drawing/2010/main">
                  <a14:imgLayer r:embed="rId4">
                    <a14:imgEffect>
                      <a14:brightnessContrast bright="22000"/>
                    </a14:imgEffect>
                  </a14:imgLayer>
                </a14:imgProps>
              </a:ext>
            </a:extLst>
          </a:blip>
          <a:srcRect/>
          <a:stretch>
            <a:fillRect/>
          </a:stretch>
        </a:blipFill>
        <a:effectLst/>
      </p:bgPr>
    </p:bg>
    <p:spTree>
      <p:nvGrpSpPr>
        <p:cNvPr id="1" name=""/>
        <p:cNvGrpSpPr/>
        <p:nvPr/>
      </p:nvGrpSpPr>
      <p:grpSpPr>
        <a:xfrm>
          <a:off x="0" y="0"/>
          <a:ext cx="0" cy="0"/>
          <a:chOff x="0" y="0"/>
          <a:chExt cx="0" cy="0"/>
        </a:xfrm>
      </p:grpSpPr>
      <p:grpSp>
        <p:nvGrpSpPr>
          <p:cNvPr id="3" name="组合 2"/>
          <p:cNvGrpSpPr/>
          <p:nvPr/>
        </p:nvGrpSpPr>
        <p:grpSpPr>
          <a:xfrm>
            <a:off x="-1" y="-9730"/>
            <a:ext cx="12195175" cy="6867731"/>
            <a:chOff x="-1" y="-9730"/>
            <a:chExt cx="12195175" cy="6867731"/>
          </a:xfrm>
        </p:grpSpPr>
        <p:pic>
          <p:nvPicPr>
            <p:cNvPr id="46" name="Picture 2" descr="C:\Users\Administrator\Desktop\1.jpg"/>
            <p:cNvPicPr>
              <a:picLocks noChangeAspect="1" noChangeArrowheads="1"/>
            </p:cNvPicPr>
            <p:nvPr/>
          </p:nvPicPr>
          <p:blipFill>
            <a:blip r:embed="rId5">
              <a:extLst>
                <a:ext uri="{BEBA8EAE-BF5A-486C-A8C5-ECC9F3942E4B}">
                  <a14:imgProps xmlns:a14="http://schemas.microsoft.com/office/drawing/2010/main">
                    <a14:imgLayer r:embed="rId6">
                      <a14:imgEffect>
                        <a14:brightnessContrast bright="-1000" contrast="27000"/>
                      </a14:imgEffect>
                    </a14:imgLayer>
                  </a14:imgProps>
                </a:ext>
                <a:ext uri="{28A0092B-C50C-407E-A947-70E740481C1C}">
                  <a14:useLocalDpi xmlns:a14="http://schemas.microsoft.com/office/drawing/2010/main" val="0"/>
                </a:ext>
              </a:extLst>
            </a:blip>
            <a:srcRect/>
            <a:stretch>
              <a:fillRect/>
            </a:stretch>
          </p:blipFill>
          <p:spPr bwMode="auto">
            <a:xfrm>
              <a:off x="-1" y="0"/>
              <a:ext cx="12195175" cy="6858001"/>
            </a:xfrm>
            <a:prstGeom prst="rect">
              <a:avLst/>
            </a:prstGeom>
            <a:noFill/>
            <a:extLst>
              <a:ext uri="{909E8E84-426E-40DD-AFC4-6F175D3DCCD1}">
                <a14:hiddenFill xmlns:a14="http://schemas.microsoft.com/office/drawing/2010/main">
                  <a:solidFill>
                    <a:srgbClr val="FFFFFF"/>
                  </a:solidFill>
                </a14:hiddenFill>
              </a:ext>
            </a:extLst>
          </p:spPr>
        </p:pic>
        <p:pic>
          <p:nvPicPr>
            <p:cNvPr id="48" name="Picture 3" descr="C:\Users\Administrator\Desktop\2.png"/>
            <p:cNvPicPr>
              <a:picLocks noChangeAspect="1" noChangeArrowheads="1"/>
            </p:cNvPicPr>
            <p:nvPr/>
          </p:nvPicPr>
          <p:blipFill>
            <a:blip r:embed="rId7">
              <a:extLst>
                <a:ext uri="{28A0092B-C50C-407E-A947-70E740481C1C}">
                  <a14:useLocalDpi xmlns:a14="http://schemas.microsoft.com/office/drawing/2010/main" val="0"/>
                </a:ext>
              </a:extLst>
            </a:blip>
            <a:srcRect/>
            <a:stretch>
              <a:fillRect/>
            </a:stretch>
          </p:blipFill>
          <p:spPr bwMode="auto">
            <a:xfrm>
              <a:off x="4827264" y="-9730"/>
              <a:ext cx="6238875" cy="6856413"/>
            </a:xfrm>
            <a:prstGeom prst="rect">
              <a:avLst/>
            </a:prstGeom>
            <a:noFill/>
            <a:extLst>
              <a:ext uri="{909E8E84-426E-40DD-AFC4-6F175D3DCCD1}">
                <a14:hiddenFill xmlns:a14="http://schemas.microsoft.com/office/drawing/2010/main">
                  <a:solidFill>
                    <a:srgbClr val="FFFFFF"/>
                  </a:solidFill>
                </a14:hiddenFill>
              </a:ext>
            </a:extLst>
          </p:spPr>
        </p:pic>
      </p:grpSp>
      <p:sp>
        <p:nvSpPr>
          <p:cNvPr id="2" name="椭圆 1"/>
          <p:cNvSpPr/>
          <p:nvPr/>
        </p:nvSpPr>
        <p:spPr>
          <a:xfrm>
            <a:off x="2879" y="1195919"/>
            <a:ext cx="5545449" cy="5545449"/>
          </a:xfrm>
          <a:prstGeom prst="ellipse">
            <a:avLst/>
          </a:prstGeom>
          <a:solidFill>
            <a:srgbClr val="17375E">
              <a:alpha val="2902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87" name="椭圆 86"/>
          <p:cNvSpPr/>
          <p:nvPr/>
        </p:nvSpPr>
        <p:spPr>
          <a:xfrm>
            <a:off x="597243" y="1790283"/>
            <a:ext cx="4356720" cy="4356720"/>
          </a:xfrm>
          <a:prstGeom prst="ellipse">
            <a:avLst/>
          </a:prstGeom>
          <a:solidFill>
            <a:schemeClr val="tx2">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89" name="Oval 4"/>
          <p:cNvSpPr/>
          <p:nvPr/>
        </p:nvSpPr>
        <p:spPr>
          <a:xfrm>
            <a:off x="4369395" y="2536687"/>
            <a:ext cx="626458" cy="629230"/>
          </a:xfrm>
          <a:prstGeom prst="ellipse">
            <a:avLst/>
          </a:prstGeom>
          <a:solidFill>
            <a:schemeClr val="accent6">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3200">
              <a:solidFill>
                <a:schemeClr val="bg1">
                  <a:lumMod val="95000"/>
                </a:schemeClr>
              </a:solidFill>
            </a:endParaRPr>
          </a:p>
        </p:txBody>
      </p:sp>
      <p:sp>
        <p:nvSpPr>
          <p:cNvPr id="91" name="标题 4"/>
          <p:cNvSpPr txBox="1">
            <a:spLocks/>
          </p:cNvSpPr>
          <p:nvPr/>
        </p:nvSpPr>
        <p:spPr>
          <a:xfrm>
            <a:off x="1345059" y="2996952"/>
            <a:ext cx="2880320" cy="473484"/>
          </a:xfrm>
          <a:prstGeom prst="rect">
            <a:avLst/>
          </a:prstGeom>
        </p:spPr>
        <p:txBody>
          <a:bodyPr vert="horz" lIns="91440" tIns="45720" rIns="91440" bIns="45720" rtlCol="0" anchor="ctr">
            <a:noAutofit/>
          </a:bodyPr>
          <a:lstStyle>
            <a:lvl1pPr algn="ctr" defTabSz="914400" rtl="0" eaLnBrk="1" latinLnBrk="0" hangingPunct="1">
              <a:spcBef>
                <a:spcPct val="0"/>
              </a:spcBef>
              <a:buNone/>
              <a:defRPr sz="4400" kern="1200">
                <a:solidFill>
                  <a:schemeClr val="tx1"/>
                </a:solidFill>
                <a:latin typeface="+mj-lt"/>
                <a:ea typeface="+mj-ea"/>
                <a:cs typeface="+mj-cs"/>
              </a:defRPr>
            </a:lvl1pPr>
          </a:lstStyle>
          <a:p>
            <a:pPr algn="l"/>
            <a:r>
              <a:rPr lang="zh-CN" altLang="en-US" sz="4000" b="1" dirty="0" smtClean="0">
                <a:solidFill>
                  <a:schemeClr val="bg1"/>
                </a:solidFill>
                <a:latin typeface="微软雅黑" panose="020B0503020204020204" pitchFamily="34" charset="-122"/>
                <a:ea typeface="微软雅黑" panose="020B0503020204020204" pitchFamily="34" charset="-122"/>
              </a:rPr>
              <a:t>发展前景</a:t>
            </a:r>
          </a:p>
        </p:txBody>
      </p:sp>
      <p:sp>
        <p:nvSpPr>
          <p:cNvPr id="92" name="标题 4"/>
          <p:cNvSpPr txBox="1">
            <a:spLocks/>
          </p:cNvSpPr>
          <p:nvPr/>
        </p:nvSpPr>
        <p:spPr>
          <a:xfrm>
            <a:off x="1345059" y="3531580"/>
            <a:ext cx="2232248" cy="473484"/>
          </a:xfrm>
          <a:prstGeom prst="rect">
            <a:avLst/>
          </a:prstGeom>
        </p:spPr>
        <p:txBody>
          <a:bodyPr vert="horz" lIns="91440" tIns="45720" rIns="91440" bIns="45720" rtlCol="0" anchor="ctr">
            <a:noAutofit/>
          </a:bodyPr>
          <a:lstStyle>
            <a:lvl1pPr algn="ctr" defTabSz="914400" rtl="0" eaLnBrk="1" latinLnBrk="0" hangingPunct="1">
              <a:spcBef>
                <a:spcPct val="0"/>
              </a:spcBef>
              <a:buNone/>
              <a:defRPr sz="4400" kern="1200">
                <a:solidFill>
                  <a:schemeClr val="tx1"/>
                </a:solidFill>
                <a:latin typeface="+mj-lt"/>
                <a:ea typeface="+mj-ea"/>
                <a:cs typeface="+mj-cs"/>
              </a:defRPr>
            </a:lvl1pPr>
          </a:lstStyle>
          <a:p>
            <a:pPr algn="l"/>
            <a:r>
              <a:rPr lang="zh-CN" altLang="en-US" sz="2400" b="1" dirty="0" smtClean="0">
                <a:solidFill>
                  <a:schemeClr val="bg1"/>
                </a:solidFill>
                <a:latin typeface="微软雅黑" panose="020B0503020204020204" pitchFamily="34" charset="-122"/>
                <a:ea typeface="微软雅黑" panose="020B0503020204020204" pitchFamily="34" charset="-122"/>
              </a:rPr>
              <a:t>长期战略目标</a:t>
            </a:r>
          </a:p>
        </p:txBody>
      </p:sp>
      <p:grpSp>
        <p:nvGrpSpPr>
          <p:cNvPr id="93" name="组合 92"/>
          <p:cNvGrpSpPr/>
          <p:nvPr/>
        </p:nvGrpSpPr>
        <p:grpSpPr>
          <a:xfrm>
            <a:off x="1417067" y="4365104"/>
            <a:ext cx="1436675" cy="215444"/>
            <a:chOff x="4369395" y="3284984"/>
            <a:chExt cx="1436675" cy="215444"/>
          </a:xfrm>
        </p:grpSpPr>
        <p:sp>
          <p:nvSpPr>
            <p:cNvPr id="94" name="文本框 9"/>
            <p:cNvSpPr txBox="1"/>
            <p:nvPr/>
          </p:nvSpPr>
          <p:spPr>
            <a:xfrm>
              <a:off x="4581935" y="3284984"/>
              <a:ext cx="1224135" cy="215444"/>
            </a:xfrm>
            <a:prstGeom prst="rect">
              <a:avLst/>
            </a:prstGeom>
            <a:noFill/>
          </p:spPr>
          <p:txBody>
            <a:bodyPr wrap="square" lIns="0" tIns="0" rIns="0" bIns="0" rtlCol="0">
              <a:spAutoFit/>
            </a:bodyPr>
            <a:lstStyle/>
            <a:p>
              <a:pPr marL="0" lvl="1"/>
              <a:r>
                <a:rPr lang="zh-CN" altLang="en-US" sz="1400" dirty="0" smtClean="0">
                  <a:solidFill>
                    <a:schemeClr val="bg1"/>
                  </a:solidFill>
                  <a:latin typeface="微软雅黑" pitchFamily="34" charset="-122"/>
                  <a:ea typeface="微软雅黑" pitchFamily="34" charset="-122"/>
                </a:rPr>
                <a:t>产品开发计划</a:t>
              </a:r>
              <a:endParaRPr lang="zh-CN" altLang="en-US" sz="1400" dirty="0">
                <a:solidFill>
                  <a:schemeClr val="bg1"/>
                </a:solidFill>
                <a:latin typeface="微软雅黑" pitchFamily="34" charset="-122"/>
                <a:ea typeface="微软雅黑" pitchFamily="34" charset="-122"/>
              </a:endParaRPr>
            </a:p>
          </p:txBody>
        </p:sp>
        <p:grpSp>
          <p:nvGrpSpPr>
            <p:cNvPr id="95" name="组合 94"/>
            <p:cNvGrpSpPr/>
            <p:nvPr/>
          </p:nvGrpSpPr>
          <p:grpSpPr>
            <a:xfrm>
              <a:off x="4369395" y="3316401"/>
              <a:ext cx="168551" cy="168551"/>
              <a:chOff x="5005199" y="3717032"/>
              <a:chExt cx="168551" cy="168551"/>
            </a:xfrm>
          </p:grpSpPr>
          <p:sp>
            <p:nvSpPr>
              <p:cNvPr id="96" name="椭圆 95"/>
              <p:cNvSpPr/>
              <p:nvPr/>
            </p:nvSpPr>
            <p:spPr>
              <a:xfrm>
                <a:off x="5005199" y="3717032"/>
                <a:ext cx="168551" cy="168551"/>
              </a:xfrm>
              <a:prstGeom prst="ellipse">
                <a:avLst/>
              </a:prstGeom>
              <a:solidFill>
                <a:schemeClr val="accent6">
                  <a:lumMod val="75000"/>
                </a:schemeClr>
              </a:solidFill>
              <a:ln>
                <a:solidFill>
                  <a:schemeClr val="accent6">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bg1"/>
                  </a:solidFill>
                </a:endParaRPr>
              </a:p>
            </p:txBody>
          </p:sp>
          <p:sp>
            <p:nvSpPr>
              <p:cNvPr id="97" name="等腰三角形 96"/>
              <p:cNvSpPr/>
              <p:nvPr/>
            </p:nvSpPr>
            <p:spPr>
              <a:xfrm rot="5400000">
                <a:off x="5039924" y="3741566"/>
                <a:ext cx="130606" cy="119482"/>
              </a:xfrm>
              <a:prstGeom prst="triangl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bg1"/>
                  </a:solidFill>
                </a:endParaRPr>
              </a:p>
            </p:txBody>
          </p:sp>
        </p:grpSp>
      </p:grpSp>
      <p:grpSp>
        <p:nvGrpSpPr>
          <p:cNvPr id="98" name="组合 97"/>
          <p:cNvGrpSpPr/>
          <p:nvPr/>
        </p:nvGrpSpPr>
        <p:grpSpPr>
          <a:xfrm>
            <a:off x="2857227" y="4365104"/>
            <a:ext cx="1436675" cy="215444"/>
            <a:chOff x="4369395" y="3284984"/>
            <a:chExt cx="1436675" cy="215444"/>
          </a:xfrm>
        </p:grpSpPr>
        <p:sp>
          <p:nvSpPr>
            <p:cNvPr id="99" name="文本框 9"/>
            <p:cNvSpPr txBox="1"/>
            <p:nvPr/>
          </p:nvSpPr>
          <p:spPr>
            <a:xfrm>
              <a:off x="4581935" y="3284984"/>
              <a:ext cx="1224135" cy="215444"/>
            </a:xfrm>
            <a:prstGeom prst="rect">
              <a:avLst/>
            </a:prstGeom>
            <a:noFill/>
          </p:spPr>
          <p:txBody>
            <a:bodyPr wrap="square" lIns="0" tIns="0" rIns="0" bIns="0" rtlCol="0">
              <a:spAutoFit/>
            </a:bodyPr>
            <a:lstStyle/>
            <a:p>
              <a:pPr marL="0" lvl="1"/>
              <a:r>
                <a:rPr lang="zh-CN" altLang="en-US" sz="1400" dirty="0" smtClean="0">
                  <a:solidFill>
                    <a:schemeClr val="bg1"/>
                  </a:solidFill>
                  <a:latin typeface="微软雅黑" pitchFamily="34" charset="-122"/>
                  <a:ea typeface="微软雅黑" pitchFamily="34" charset="-122"/>
                </a:rPr>
                <a:t>市场开拓计划</a:t>
              </a:r>
              <a:endParaRPr lang="zh-CN" altLang="en-US" sz="1400" dirty="0">
                <a:solidFill>
                  <a:schemeClr val="bg1"/>
                </a:solidFill>
                <a:latin typeface="微软雅黑" pitchFamily="34" charset="-122"/>
                <a:ea typeface="微软雅黑" pitchFamily="34" charset="-122"/>
              </a:endParaRPr>
            </a:p>
          </p:txBody>
        </p:sp>
        <p:grpSp>
          <p:nvGrpSpPr>
            <p:cNvPr id="100" name="组合 99"/>
            <p:cNvGrpSpPr/>
            <p:nvPr/>
          </p:nvGrpSpPr>
          <p:grpSpPr>
            <a:xfrm>
              <a:off x="4369395" y="3316401"/>
              <a:ext cx="168551" cy="168551"/>
              <a:chOff x="5005199" y="3717032"/>
              <a:chExt cx="168551" cy="168551"/>
            </a:xfrm>
          </p:grpSpPr>
          <p:sp>
            <p:nvSpPr>
              <p:cNvPr id="101" name="椭圆 100"/>
              <p:cNvSpPr/>
              <p:nvPr/>
            </p:nvSpPr>
            <p:spPr>
              <a:xfrm>
                <a:off x="5005199" y="3717032"/>
                <a:ext cx="168551" cy="168551"/>
              </a:xfrm>
              <a:prstGeom prst="ellipse">
                <a:avLst/>
              </a:prstGeom>
              <a:solidFill>
                <a:schemeClr val="accent6">
                  <a:lumMod val="75000"/>
                </a:schemeClr>
              </a:solidFill>
              <a:ln>
                <a:solidFill>
                  <a:schemeClr val="accent6">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bg1"/>
                  </a:solidFill>
                </a:endParaRPr>
              </a:p>
            </p:txBody>
          </p:sp>
          <p:sp>
            <p:nvSpPr>
              <p:cNvPr id="102" name="等腰三角形 101"/>
              <p:cNvSpPr/>
              <p:nvPr/>
            </p:nvSpPr>
            <p:spPr>
              <a:xfrm rot="5400000">
                <a:off x="5039924" y="3741566"/>
                <a:ext cx="130606" cy="119482"/>
              </a:xfrm>
              <a:prstGeom prst="triangl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bg1"/>
                  </a:solidFill>
                </a:endParaRPr>
              </a:p>
            </p:txBody>
          </p:sp>
        </p:grpSp>
      </p:grpSp>
      <p:grpSp>
        <p:nvGrpSpPr>
          <p:cNvPr id="103" name="组合 102"/>
          <p:cNvGrpSpPr/>
          <p:nvPr/>
        </p:nvGrpSpPr>
        <p:grpSpPr>
          <a:xfrm>
            <a:off x="1417067" y="4653716"/>
            <a:ext cx="1599929" cy="215444"/>
            <a:chOff x="4369395" y="3284984"/>
            <a:chExt cx="1599929" cy="215444"/>
          </a:xfrm>
        </p:grpSpPr>
        <p:sp>
          <p:nvSpPr>
            <p:cNvPr id="104" name="文本框 9"/>
            <p:cNvSpPr txBox="1"/>
            <p:nvPr/>
          </p:nvSpPr>
          <p:spPr>
            <a:xfrm>
              <a:off x="4581935" y="3284984"/>
              <a:ext cx="1387389" cy="215444"/>
            </a:xfrm>
            <a:prstGeom prst="rect">
              <a:avLst/>
            </a:prstGeom>
            <a:noFill/>
          </p:spPr>
          <p:txBody>
            <a:bodyPr wrap="square" lIns="0" tIns="0" rIns="0" bIns="0" rtlCol="0">
              <a:spAutoFit/>
            </a:bodyPr>
            <a:lstStyle/>
            <a:p>
              <a:pPr marL="0" lvl="1"/>
              <a:r>
                <a:rPr lang="zh-CN" altLang="en-US" sz="1400" dirty="0" smtClean="0">
                  <a:solidFill>
                    <a:schemeClr val="bg1"/>
                  </a:solidFill>
                  <a:latin typeface="微软雅黑" pitchFamily="34" charset="-122"/>
                  <a:ea typeface="微软雅黑" pitchFamily="34" charset="-122"/>
                </a:rPr>
                <a:t>五年发展计划</a:t>
              </a:r>
              <a:endParaRPr lang="zh-CN" altLang="en-US" sz="1400" dirty="0">
                <a:solidFill>
                  <a:schemeClr val="bg1"/>
                </a:solidFill>
                <a:latin typeface="微软雅黑" pitchFamily="34" charset="-122"/>
                <a:ea typeface="微软雅黑" pitchFamily="34" charset="-122"/>
              </a:endParaRPr>
            </a:p>
          </p:txBody>
        </p:sp>
        <p:grpSp>
          <p:nvGrpSpPr>
            <p:cNvPr id="150" name="组合 149"/>
            <p:cNvGrpSpPr/>
            <p:nvPr/>
          </p:nvGrpSpPr>
          <p:grpSpPr>
            <a:xfrm>
              <a:off x="4369395" y="3316401"/>
              <a:ext cx="168551" cy="168551"/>
              <a:chOff x="5005199" y="3717032"/>
              <a:chExt cx="168551" cy="168551"/>
            </a:xfrm>
          </p:grpSpPr>
          <p:sp>
            <p:nvSpPr>
              <p:cNvPr id="151" name="椭圆 150"/>
              <p:cNvSpPr/>
              <p:nvPr/>
            </p:nvSpPr>
            <p:spPr>
              <a:xfrm>
                <a:off x="5005199" y="3717032"/>
                <a:ext cx="168551" cy="168551"/>
              </a:xfrm>
              <a:prstGeom prst="ellipse">
                <a:avLst/>
              </a:prstGeom>
              <a:solidFill>
                <a:schemeClr val="accent6">
                  <a:lumMod val="75000"/>
                </a:schemeClr>
              </a:solidFill>
              <a:ln>
                <a:solidFill>
                  <a:schemeClr val="accent6">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bg1"/>
                  </a:solidFill>
                </a:endParaRPr>
              </a:p>
            </p:txBody>
          </p:sp>
          <p:sp>
            <p:nvSpPr>
              <p:cNvPr id="152" name="等腰三角形 151"/>
              <p:cNvSpPr/>
              <p:nvPr/>
            </p:nvSpPr>
            <p:spPr>
              <a:xfrm rot="5400000">
                <a:off x="5039924" y="3741566"/>
                <a:ext cx="130606" cy="119482"/>
              </a:xfrm>
              <a:prstGeom prst="triangl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bg1"/>
                  </a:solidFill>
                </a:endParaRPr>
              </a:p>
            </p:txBody>
          </p:sp>
        </p:grpSp>
      </p:grpSp>
      <p:grpSp>
        <p:nvGrpSpPr>
          <p:cNvPr id="153" name="组合 152"/>
          <p:cNvGrpSpPr/>
          <p:nvPr/>
        </p:nvGrpSpPr>
        <p:grpSpPr>
          <a:xfrm>
            <a:off x="2857227" y="4653716"/>
            <a:ext cx="1436675" cy="215444"/>
            <a:chOff x="4369395" y="3284984"/>
            <a:chExt cx="1436675" cy="215444"/>
          </a:xfrm>
        </p:grpSpPr>
        <p:sp>
          <p:nvSpPr>
            <p:cNvPr id="154" name="文本框 9"/>
            <p:cNvSpPr txBox="1"/>
            <p:nvPr/>
          </p:nvSpPr>
          <p:spPr>
            <a:xfrm>
              <a:off x="4581935" y="3284984"/>
              <a:ext cx="1224135" cy="215444"/>
            </a:xfrm>
            <a:prstGeom prst="rect">
              <a:avLst/>
            </a:prstGeom>
            <a:noFill/>
          </p:spPr>
          <p:txBody>
            <a:bodyPr wrap="square" lIns="0" tIns="0" rIns="0" bIns="0" rtlCol="0">
              <a:spAutoFit/>
            </a:bodyPr>
            <a:lstStyle/>
            <a:p>
              <a:pPr marL="0" lvl="1"/>
              <a:r>
                <a:rPr lang="zh-CN" altLang="en-US" sz="1400" dirty="0" smtClean="0">
                  <a:solidFill>
                    <a:schemeClr val="bg1"/>
                  </a:solidFill>
                  <a:latin typeface="微软雅黑" pitchFamily="34" charset="-122"/>
                  <a:ea typeface="微软雅黑" pitchFamily="34" charset="-122"/>
                </a:rPr>
                <a:t>销售网络布局</a:t>
              </a:r>
              <a:endParaRPr lang="zh-CN" altLang="en-US" sz="1400" dirty="0">
                <a:solidFill>
                  <a:schemeClr val="bg1"/>
                </a:solidFill>
                <a:latin typeface="微软雅黑" pitchFamily="34" charset="-122"/>
                <a:ea typeface="微软雅黑" pitchFamily="34" charset="-122"/>
              </a:endParaRPr>
            </a:p>
          </p:txBody>
        </p:sp>
        <p:grpSp>
          <p:nvGrpSpPr>
            <p:cNvPr id="155" name="组合 154"/>
            <p:cNvGrpSpPr/>
            <p:nvPr/>
          </p:nvGrpSpPr>
          <p:grpSpPr>
            <a:xfrm>
              <a:off x="4369395" y="3316401"/>
              <a:ext cx="168551" cy="168551"/>
              <a:chOff x="5005199" y="3717032"/>
              <a:chExt cx="168551" cy="168551"/>
            </a:xfrm>
          </p:grpSpPr>
          <p:sp>
            <p:nvSpPr>
              <p:cNvPr id="156" name="椭圆 155"/>
              <p:cNvSpPr/>
              <p:nvPr/>
            </p:nvSpPr>
            <p:spPr>
              <a:xfrm>
                <a:off x="5005199" y="3717032"/>
                <a:ext cx="168551" cy="168551"/>
              </a:xfrm>
              <a:prstGeom prst="ellipse">
                <a:avLst/>
              </a:prstGeom>
              <a:solidFill>
                <a:schemeClr val="accent6">
                  <a:lumMod val="75000"/>
                </a:schemeClr>
              </a:solidFill>
              <a:ln>
                <a:solidFill>
                  <a:schemeClr val="accent6">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bg1"/>
                  </a:solidFill>
                </a:endParaRPr>
              </a:p>
            </p:txBody>
          </p:sp>
          <p:sp>
            <p:nvSpPr>
              <p:cNvPr id="157" name="等腰三角形 156"/>
              <p:cNvSpPr/>
              <p:nvPr/>
            </p:nvSpPr>
            <p:spPr>
              <a:xfrm rot="5400000">
                <a:off x="5039924" y="3741566"/>
                <a:ext cx="130606" cy="119482"/>
              </a:xfrm>
              <a:prstGeom prst="triangl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bg1"/>
                  </a:solidFill>
                </a:endParaRPr>
              </a:p>
            </p:txBody>
          </p:sp>
        </p:grpSp>
      </p:grpSp>
      <p:grpSp>
        <p:nvGrpSpPr>
          <p:cNvPr id="158" name="组合 157"/>
          <p:cNvGrpSpPr/>
          <p:nvPr/>
        </p:nvGrpSpPr>
        <p:grpSpPr>
          <a:xfrm>
            <a:off x="1417067" y="4941168"/>
            <a:ext cx="1436675" cy="215444"/>
            <a:chOff x="4369395" y="3284984"/>
            <a:chExt cx="1436675" cy="215444"/>
          </a:xfrm>
        </p:grpSpPr>
        <p:sp>
          <p:nvSpPr>
            <p:cNvPr id="159" name="文本框 9"/>
            <p:cNvSpPr txBox="1"/>
            <p:nvPr/>
          </p:nvSpPr>
          <p:spPr>
            <a:xfrm>
              <a:off x="4581935" y="3284984"/>
              <a:ext cx="1224135" cy="215444"/>
            </a:xfrm>
            <a:prstGeom prst="rect">
              <a:avLst/>
            </a:prstGeom>
            <a:noFill/>
          </p:spPr>
          <p:txBody>
            <a:bodyPr wrap="square" lIns="0" tIns="0" rIns="0" bIns="0" rtlCol="0">
              <a:spAutoFit/>
            </a:bodyPr>
            <a:lstStyle/>
            <a:p>
              <a:pPr marL="0" lvl="1"/>
              <a:r>
                <a:rPr lang="zh-CN" altLang="en-US" sz="1400" dirty="0" smtClean="0">
                  <a:solidFill>
                    <a:schemeClr val="bg1"/>
                  </a:solidFill>
                  <a:latin typeface="微软雅黑" pitchFamily="34" charset="-122"/>
                  <a:ea typeface="微软雅黑" pitchFamily="34" charset="-122"/>
                </a:rPr>
                <a:t>电器盈利计划</a:t>
              </a:r>
              <a:endParaRPr lang="zh-CN" altLang="en-US" sz="1400" dirty="0">
                <a:solidFill>
                  <a:schemeClr val="bg1"/>
                </a:solidFill>
                <a:latin typeface="微软雅黑" pitchFamily="34" charset="-122"/>
                <a:ea typeface="微软雅黑" pitchFamily="34" charset="-122"/>
              </a:endParaRPr>
            </a:p>
          </p:txBody>
        </p:sp>
        <p:grpSp>
          <p:nvGrpSpPr>
            <p:cNvPr id="160" name="组合 159"/>
            <p:cNvGrpSpPr/>
            <p:nvPr/>
          </p:nvGrpSpPr>
          <p:grpSpPr>
            <a:xfrm>
              <a:off x="4369395" y="3316401"/>
              <a:ext cx="168551" cy="168551"/>
              <a:chOff x="5005199" y="3717032"/>
              <a:chExt cx="168551" cy="168551"/>
            </a:xfrm>
          </p:grpSpPr>
          <p:sp>
            <p:nvSpPr>
              <p:cNvPr id="161" name="椭圆 160"/>
              <p:cNvSpPr/>
              <p:nvPr/>
            </p:nvSpPr>
            <p:spPr>
              <a:xfrm>
                <a:off x="5005199" y="3717032"/>
                <a:ext cx="168551" cy="168551"/>
              </a:xfrm>
              <a:prstGeom prst="ellipse">
                <a:avLst/>
              </a:prstGeom>
              <a:solidFill>
                <a:schemeClr val="accent6">
                  <a:lumMod val="75000"/>
                </a:schemeClr>
              </a:solidFill>
              <a:ln>
                <a:solidFill>
                  <a:schemeClr val="accent6">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bg1"/>
                  </a:solidFill>
                </a:endParaRPr>
              </a:p>
            </p:txBody>
          </p:sp>
          <p:sp>
            <p:nvSpPr>
              <p:cNvPr id="162" name="等腰三角形 161"/>
              <p:cNvSpPr/>
              <p:nvPr/>
            </p:nvSpPr>
            <p:spPr>
              <a:xfrm rot="5400000">
                <a:off x="5039924" y="3741566"/>
                <a:ext cx="130606" cy="119482"/>
              </a:xfrm>
              <a:prstGeom prst="triangl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bg1"/>
                  </a:solidFill>
                </a:endParaRPr>
              </a:p>
            </p:txBody>
          </p:sp>
        </p:grpSp>
      </p:grpSp>
      <p:grpSp>
        <p:nvGrpSpPr>
          <p:cNvPr id="163" name="组合 162"/>
          <p:cNvGrpSpPr/>
          <p:nvPr/>
        </p:nvGrpSpPr>
        <p:grpSpPr>
          <a:xfrm>
            <a:off x="2857227" y="4941168"/>
            <a:ext cx="1436675" cy="215444"/>
            <a:chOff x="4369395" y="3284984"/>
            <a:chExt cx="1436675" cy="215444"/>
          </a:xfrm>
        </p:grpSpPr>
        <p:sp>
          <p:nvSpPr>
            <p:cNvPr id="164" name="文本框 9"/>
            <p:cNvSpPr txBox="1"/>
            <p:nvPr/>
          </p:nvSpPr>
          <p:spPr>
            <a:xfrm>
              <a:off x="4581935" y="3284984"/>
              <a:ext cx="1224135" cy="215444"/>
            </a:xfrm>
            <a:prstGeom prst="rect">
              <a:avLst/>
            </a:prstGeom>
            <a:noFill/>
          </p:spPr>
          <p:txBody>
            <a:bodyPr wrap="square" lIns="0" tIns="0" rIns="0" bIns="0" rtlCol="0">
              <a:spAutoFit/>
            </a:bodyPr>
            <a:lstStyle/>
            <a:p>
              <a:pPr marL="0" lvl="1"/>
              <a:r>
                <a:rPr lang="zh-CN" altLang="en-US" sz="1400" dirty="0" smtClean="0">
                  <a:solidFill>
                    <a:schemeClr val="bg1"/>
                  </a:solidFill>
                  <a:latin typeface="微软雅黑" pitchFamily="34" charset="-122"/>
                  <a:ea typeface="微软雅黑" pitchFamily="34" charset="-122"/>
                </a:rPr>
                <a:t>风险保障评估</a:t>
              </a:r>
              <a:endParaRPr lang="zh-CN" altLang="en-US" sz="1400" dirty="0">
                <a:solidFill>
                  <a:schemeClr val="bg1"/>
                </a:solidFill>
                <a:latin typeface="微软雅黑" pitchFamily="34" charset="-122"/>
                <a:ea typeface="微软雅黑" pitchFamily="34" charset="-122"/>
              </a:endParaRPr>
            </a:p>
          </p:txBody>
        </p:sp>
        <p:grpSp>
          <p:nvGrpSpPr>
            <p:cNvPr id="165" name="组合 164"/>
            <p:cNvGrpSpPr/>
            <p:nvPr/>
          </p:nvGrpSpPr>
          <p:grpSpPr>
            <a:xfrm>
              <a:off x="4369395" y="3316401"/>
              <a:ext cx="168551" cy="168551"/>
              <a:chOff x="5005199" y="3717032"/>
              <a:chExt cx="168551" cy="168551"/>
            </a:xfrm>
          </p:grpSpPr>
          <p:sp>
            <p:nvSpPr>
              <p:cNvPr id="166" name="椭圆 165"/>
              <p:cNvSpPr/>
              <p:nvPr/>
            </p:nvSpPr>
            <p:spPr>
              <a:xfrm>
                <a:off x="5005199" y="3717032"/>
                <a:ext cx="168551" cy="168551"/>
              </a:xfrm>
              <a:prstGeom prst="ellipse">
                <a:avLst/>
              </a:prstGeom>
              <a:solidFill>
                <a:schemeClr val="accent6">
                  <a:lumMod val="75000"/>
                </a:schemeClr>
              </a:solidFill>
              <a:ln>
                <a:solidFill>
                  <a:schemeClr val="accent6">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bg1"/>
                  </a:solidFill>
                </a:endParaRPr>
              </a:p>
            </p:txBody>
          </p:sp>
          <p:sp>
            <p:nvSpPr>
              <p:cNvPr id="167" name="等腰三角形 166"/>
              <p:cNvSpPr/>
              <p:nvPr/>
            </p:nvSpPr>
            <p:spPr>
              <a:xfrm rot="5400000">
                <a:off x="5039924" y="3741566"/>
                <a:ext cx="130606" cy="119482"/>
              </a:xfrm>
              <a:prstGeom prst="triangl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bg1"/>
                  </a:solidFill>
                </a:endParaRPr>
              </a:p>
            </p:txBody>
          </p:sp>
        </p:grpSp>
      </p:grpSp>
      <p:cxnSp>
        <p:nvCxnSpPr>
          <p:cNvPr id="168" name="直接连接符 167"/>
          <p:cNvCxnSpPr/>
          <p:nvPr/>
        </p:nvCxnSpPr>
        <p:spPr>
          <a:xfrm>
            <a:off x="1464791" y="4076492"/>
            <a:ext cx="2472556" cy="0"/>
          </a:xfrm>
          <a:prstGeom prst="line">
            <a:avLst/>
          </a:prstGeom>
          <a:ln>
            <a:solidFill>
              <a:schemeClr val="bg1"/>
            </a:solidFill>
            <a:headEnd type="oval" w="med" len="med"/>
            <a:tailEnd type="oval" w="med" len="med"/>
          </a:ln>
        </p:spPr>
        <p:style>
          <a:lnRef idx="1">
            <a:schemeClr val="accent1"/>
          </a:lnRef>
          <a:fillRef idx="0">
            <a:schemeClr val="accent1"/>
          </a:fillRef>
          <a:effectRef idx="0">
            <a:schemeClr val="accent1"/>
          </a:effectRef>
          <a:fontRef idx="minor">
            <a:schemeClr val="tx1"/>
          </a:fontRef>
        </p:style>
      </p:cxnSp>
      <p:sp>
        <p:nvSpPr>
          <p:cNvPr id="45" name="KSO_Shape"/>
          <p:cNvSpPr>
            <a:spLocks/>
          </p:cNvSpPr>
          <p:nvPr/>
        </p:nvSpPr>
        <p:spPr bwMode="auto">
          <a:xfrm>
            <a:off x="4480635" y="2679612"/>
            <a:ext cx="403977" cy="343379"/>
          </a:xfrm>
          <a:custGeom>
            <a:avLst/>
            <a:gdLst>
              <a:gd name="T0" fmla="*/ 1221908 w 2276475"/>
              <a:gd name="T1" fmla="*/ 1328927 h 1936751"/>
              <a:gd name="T2" fmla="*/ 1196654 w 2276475"/>
              <a:gd name="T3" fmla="*/ 1388292 h 1936751"/>
              <a:gd name="T4" fmla="*/ 691864 w 2276475"/>
              <a:gd name="T5" fmla="*/ 1376845 h 1936751"/>
              <a:gd name="T6" fmla="*/ 695585 w 2276475"/>
              <a:gd name="T7" fmla="*/ 1314285 h 1936751"/>
              <a:gd name="T8" fmla="*/ 1104489 w 2276475"/>
              <a:gd name="T9" fmla="*/ 1115137 h 1936751"/>
              <a:gd name="T10" fmla="*/ 1117497 w 2276475"/>
              <a:gd name="T11" fmla="*/ 1168850 h 1936751"/>
              <a:gd name="T12" fmla="*/ 811396 w 2276475"/>
              <a:gd name="T13" fmla="*/ 1188695 h 1936751"/>
              <a:gd name="T14" fmla="*/ 783254 w 2276475"/>
              <a:gd name="T15" fmla="*/ 1141068 h 1936751"/>
              <a:gd name="T16" fmla="*/ 309026 w 2276475"/>
              <a:gd name="T17" fmla="*/ 898551 h 1936751"/>
              <a:gd name="T18" fmla="*/ 798665 w 2276475"/>
              <a:gd name="T19" fmla="*/ 935449 h 1936751"/>
              <a:gd name="T20" fmla="*/ 759855 w 2276475"/>
              <a:gd name="T21" fmla="*/ 989335 h 1936751"/>
              <a:gd name="T22" fmla="*/ 259317 w 2276475"/>
              <a:gd name="T23" fmla="*/ 967303 h 1936751"/>
              <a:gd name="T24" fmla="*/ 277393 w 2276475"/>
              <a:gd name="T25" fmla="*/ 906514 h 1936751"/>
              <a:gd name="T26" fmla="*/ 1086287 w 2276475"/>
              <a:gd name="T27" fmla="*/ 817903 h 1936751"/>
              <a:gd name="T28" fmla="*/ 1028372 w 2276475"/>
              <a:gd name="T29" fmla="*/ 919230 h 1936751"/>
              <a:gd name="T30" fmla="*/ 999280 w 2276475"/>
              <a:gd name="T31" fmla="*/ 917630 h 1936751"/>
              <a:gd name="T32" fmla="*/ 289574 w 2276475"/>
              <a:gd name="T33" fmla="*/ 706099 h 1936751"/>
              <a:gd name="T34" fmla="*/ 590631 w 2276475"/>
              <a:gd name="T35" fmla="*/ 735033 h 1936751"/>
              <a:gd name="T36" fmla="*/ 567535 w 2276475"/>
              <a:gd name="T37" fmla="*/ 784938 h 1936751"/>
              <a:gd name="T38" fmla="*/ 259309 w 2276475"/>
              <a:gd name="T39" fmla="*/ 770073 h 1936751"/>
              <a:gd name="T40" fmla="*/ 267273 w 2276475"/>
              <a:gd name="T41" fmla="*/ 715124 h 1936751"/>
              <a:gd name="T42" fmla="*/ 836933 w 2276475"/>
              <a:gd name="T43" fmla="*/ 505684 h 1936751"/>
              <a:gd name="T44" fmla="*/ 846494 w 2276475"/>
              <a:gd name="T45" fmla="*/ 574170 h 1936751"/>
              <a:gd name="T46" fmla="*/ 268069 w 2276475"/>
              <a:gd name="T47" fmla="*/ 592752 h 1936751"/>
              <a:gd name="T48" fmla="*/ 238855 w 2276475"/>
              <a:gd name="T49" fmla="*/ 530105 h 1936751"/>
              <a:gd name="T50" fmla="*/ 1467818 w 2276475"/>
              <a:gd name="T51" fmla="*/ 344025 h 1936751"/>
              <a:gd name="T52" fmla="*/ 1566759 w 2276475"/>
              <a:gd name="T53" fmla="*/ 428438 h 1936751"/>
              <a:gd name="T54" fmla="*/ 1578461 w 2276475"/>
              <a:gd name="T55" fmla="*/ 479936 h 1936751"/>
              <a:gd name="T56" fmla="*/ 1197862 w 2276475"/>
              <a:gd name="T57" fmla="*/ 846789 h 1936751"/>
              <a:gd name="T58" fmla="*/ 1138817 w 2276475"/>
              <a:gd name="T59" fmla="*/ 842806 h 1936751"/>
              <a:gd name="T60" fmla="*/ 1093869 w 2276475"/>
              <a:gd name="T61" fmla="*/ 799538 h 1936751"/>
              <a:gd name="T62" fmla="*/ 1075782 w 2276475"/>
              <a:gd name="T63" fmla="*/ 737423 h 1936751"/>
              <a:gd name="T64" fmla="*/ 1456382 w 2276475"/>
              <a:gd name="T65" fmla="*/ 344821 h 1936751"/>
              <a:gd name="T66" fmla="*/ 199469 w 2276475"/>
              <a:gd name="T67" fmla="*/ 367345 h 1936751"/>
              <a:gd name="T68" fmla="*/ 114475 w 2276475"/>
              <a:gd name="T69" fmla="*/ 448541 h 1936751"/>
              <a:gd name="T70" fmla="*/ 103321 w 2276475"/>
              <a:gd name="T71" fmla="*/ 1407238 h 1936751"/>
              <a:gd name="T72" fmla="*/ 171315 w 2276475"/>
              <a:gd name="T73" fmla="*/ 1503559 h 1936751"/>
              <a:gd name="T74" fmla="*/ 1382734 w 2276475"/>
              <a:gd name="T75" fmla="*/ 1530890 h 1936751"/>
              <a:gd name="T76" fmla="*/ 1488975 w 2276475"/>
              <a:gd name="T77" fmla="*/ 1477289 h 1936751"/>
              <a:gd name="T78" fmla="*/ 1531737 w 2276475"/>
              <a:gd name="T79" fmla="*/ 1365845 h 1936751"/>
              <a:gd name="T80" fmla="*/ 1605841 w 2276475"/>
              <a:gd name="T81" fmla="*/ 1539381 h 1936751"/>
              <a:gd name="T82" fmla="*/ 1513146 w 2276475"/>
              <a:gd name="T83" fmla="*/ 1611821 h 1936751"/>
              <a:gd name="T84" fmla="*/ 101461 w 2276475"/>
              <a:gd name="T85" fmla="*/ 1605982 h 1936751"/>
              <a:gd name="T86" fmla="*/ 16468 w 2276475"/>
              <a:gd name="T87" fmla="*/ 1525317 h 1936751"/>
              <a:gd name="T88" fmla="*/ 5312 w 2276475"/>
              <a:gd name="T89" fmla="*/ 391226 h 1936751"/>
              <a:gd name="T90" fmla="*/ 73307 w 2276475"/>
              <a:gd name="T91" fmla="*/ 295170 h 1936751"/>
              <a:gd name="T92" fmla="*/ 1746529 w 2276475"/>
              <a:gd name="T93" fmla="*/ 88926 h 1936751"/>
              <a:gd name="T94" fmla="*/ 1805153 w 2276475"/>
              <a:gd name="T95" fmla="*/ 114614 h 1936751"/>
              <a:gd name="T96" fmla="*/ 1838312 w 2276475"/>
              <a:gd name="T97" fmla="*/ 176846 h 1936751"/>
              <a:gd name="T98" fmla="*/ 1821600 w 2276475"/>
              <a:gd name="T99" fmla="*/ 237490 h 1936751"/>
              <a:gd name="T100" fmla="*/ 1620792 w 2276475"/>
              <a:gd name="T101" fmla="*/ 421806 h 1936751"/>
              <a:gd name="T102" fmla="*/ 1543068 w 2276475"/>
              <a:gd name="T103" fmla="*/ 339447 h 1936751"/>
              <a:gd name="T104" fmla="*/ 1506460 w 2276475"/>
              <a:gd name="T105" fmla="*/ 289925 h 1936751"/>
              <a:gd name="T106" fmla="*/ 1716818 w 2276475"/>
              <a:gd name="T107" fmla="*/ 92634 h 1936751"/>
              <a:gd name="T108" fmla="*/ 1893521 w 2276475"/>
              <a:gd name="T109" fmla="*/ 35131 h 1936751"/>
              <a:gd name="T110" fmla="*/ 1889783 w 2276475"/>
              <a:gd name="T111" fmla="*/ 106078 h 1936751"/>
              <a:gd name="T112" fmla="*/ 1844400 w 2276475"/>
              <a:gd name="T113" fmla="*/ 105545 h 1936751"/>
              <a:gd name="T114" fmla="*/ 1793944 w 2276475"/>
              <a:gd name="T115" fmla="*/ 59669 h 1936751"/>
              <a:gd name="T116" fmla="*/ 1847069 w 2276475"/>
              <a:gd name="T117" fmla="*/ 16194 h 1936751"/>
              <a:gd name="T118" fmla="*/ 1697756 w 2276475"/>
              <a:gd name="T119" fmla="*/ 22017 h 1936751"/>
              <a:gd name="T120" fmla="*/ 1364698 w 2276475"/>
              <a:gd name="T121" fmla="*/ 383050 h 1936751"/>
              <a:gd name="T122" fmla="*/ 1317840 w 2276475"/>
              <a:gd name="T123" fmla="*/ 375887 h 1936751"/>
              <a:gd name="T124" fmla="*/ 1320237 w 2276475"/>
              <a:gd name="T125" fmla="*/ 329200 h 1936751"/>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60000 65536"/>
              <a:gd name="T172" fmla="*/ 0 60000 65536"/>
              <a:gd name="T173" fmla="*/ 0 60000 65536"/>
              <a:gd name="T174" fmla="*/ 0 60000 65536"/>
              <a:gd name="T175" fmla="*/ 0 60000 65536"/>
              <a:gd name="T176" fmla="*/ 0 60000 65536"/>
              <a:gd name="T177" fmla="*/ 0 60000 65536"/>
              <a:gd name="T178" fmla="*/ 0 60000 65536"/>
              <a:gd name="T179" fmla="*/ 0 60000 65536"/>
              <a:gd name="T180" fmla="*/ 0 60000 65536"/>
              <a:gd name="T181" fmla="*/ 0 60000 65536"/>
              <a:gd name="T182" fmla="*/ 0 60000 65536"/>
              <a:gd name="T183" fmla="*/ 0 60000 65536"/>
              <a:gd name="T184" fmla="*/ 0 60000 65536"/>
              <a:gd name="T185" fmla="*/ 0 60000 65536"/>
              <a:gd name="T186" fmla="*/ 0 60000 65536"/>
              <a:gd name="T187" fmla="*/ 0 60000 65536"/>
              <a:gd name="T188" fmla="*/ 0 60000 65536"/>
            </a:gdLst>
            <a:ahLst/>
            <a:cxnLst>
              <a:cxn ang="T126">
                <a:pos x="T0" y="T1"/>
              </a:cxn>
              <a:cxn ang="T127">
                <a:pos x="T2" y="T3"/>
              </a:cxn>
              <a:cxn ang="T128">
                <a:pos x="T4" y="T5"/>
              </a:cxn>
              <a:cxn ang="T129">
                <a:pos x="T6" y="T7"/>
              </a:cxn>
              <a:cxn ang="T130">
                <a:pos x="T8" y="T9"/>
              </a:cxn>
              <a:cxn ang="T131">
                <a:pos x="T10" y="T11"/>
              </a:cxn>
              <a:cxn ang="T132">
                <a:pos x="T12" y="T13"/>
              </a:cxn>
              <a:cxn ang="T133">
                <a:pos x="T14" y="T15"/>
              </a:cxn>
              <a:cxn ang="T134">
                <a:pos x="T16" y="T17"/>
              </a:cxn>
              <a:cxn ang="T135">
                <a:pos x="T18" y="T19"/>
              </a:cxn>
              <a:cxn ang="T136">
                <a:pos x="T20" y="T21"/>
              </a:cxn>
              <a:cxn ang="T137">
                <a:pos x="T22" y="T23"/>
              </a:cxn>
              <a:cxn ang="T138">
                <a:pos x="T24" y="T25"/>
              </a:cxn>
              <a:cxn ang="T139">
                <a:pos x="T26" y="T27"/>
              </a:cxn>
              <a:cxn ang="T140">
                <a:pos x="T28" y="T29"/>
              </a:cxn>
              <a:cxn ang="T141">
                <a:pos x="T30" y="T31"/>
              </a:cxn>
              <a:cxn ang="T142">
                <a:pos x="T32" y="T33"/>
              </a:cxn>
              <a:cxn ang="T143">
                <a:pos x="T34" y="T35"/>
              </a:cxn>
              <a:cxn ang="T144">
                <a:pos x="T36" y="T37"/>
              </a:cxn>
              <a:cxn ang="T145">
                <a:pos x="T38" y="T39"/>
              </a:cxn>
              <a:cxn ang="T146">
                <a:pos x="T40" y="T41"/>
              </a:cxn>
              <a:cxn ang="T147">
                <a:pos x="T42" y="T43"/>
              </a:cxn>
              <a:cxn ang="T148">
                <a:pos x="T44" y="T45"/>
              </a:cxn>
              <a:cxn ang="T149">
                <a:pos x="T46" y="T47"/>
              </a:cxn>
              <a:cxn ang="T150">
                <a:pos x="T48" y="T49"/>
              </a:cxn>
              <a:cxn ang="T151">
                <a:pos x="T50" y="T51"/>
              </a:cxn>
              <a:cxn ang="T152">
                <a:pos x="T52" y="T53"/>
              </a:cxn>
              <a:cxn ang="T153">
                <a:pos x="T54" y="T55"/>
              </a:cxn>
              <a:cxn ang="T154">
                <a:pos x="T56" y="T57"/>
              </a:cxn>
              <a:cxn ang="T155">
                <a:pos x="T58" y="T59"/>
              </a:cxn>
              <a:cxn ang="T156">
                <a:pos x="T60" y="T61"/>
              </a:cxn>
              <a:cxn ang="T157">
                <a:pos x="T62" y="T63"/>
              </a:cxn>
              <a:cxn ang="T158">
                <a:pos x="T64" y="T65"/>
              </a:cxn>
              <a:cxn ang="T159">
                <a:pos x="T66" y="T67"/>
              </a:cxn>
              <a:cxn ang="T160">
                <a:pos x="T68" y="T69"/>
              </a:cxn>
              <a:cxn ang="T161">
                <a:pos x="T70" y="T71"/>
              </a:cxn>
              <a:cxn ang="T162">
                <a:pos x="T72" y="T73"/>
              </a:cxn>
              <a:cxn ang="T163">
                <a:pos x="T74" y="T75"/>
              </a:cxn>
              <a:cxn ang="T164">
                <a:pos x="T76" y="T77"/>
              </a:cxn>
              <a:cxn ang="T165">
                <a:pos x="T78" y="T79"/>
              </a:cxn>
              <a:cxn ang="T166">
                <a:pos x="T80" y="T81"/>
              </a:cxn>
              <a:cxn ang="T167">
                <a:pos x="T82" y="T83"/>
              </a:cxn>
              <a:cxn ang="T168">
                <a:pos x="T84" y="T85"/>
              </a:cxn>
              <a:cxn ang="T169">
                <a:pos x="T86" y="T87"/>
              </a:cxn>
              <a:cxn ang="T170">
                <a:pos x="T88" y="T89"/>
              </a:cxn>
              <a:cxn ang="T171">
                <a:pos x="T90" y="T91"/>
              </a:cxn>
              <a:cxn ang="T172">
                <a:pos x="T92" y="T93"/>
              </a:cxn>
              <a:cxn ang="T173">
                <a:pos x="T94" y="T95"/>
              </a:cxn>
              <a:cxn ang="T174">
                <a:pos x="T96" y="T97"/>
              </a:cxn>
              <a:cxn ang="T175">
                <a:pos x="T98" y="T99"/>
              </a:cxn>
              <a:cxn ang="T176">
                <a:pos x="T100" y="T101"/>
              </a:cxn>
              <a:cxn ang="T177">
                <a:pos x="T102" y="T103"/>
              </a:cxn>
              <a:cxn ang="T178">
                <a:pos x="T104" y="T105"/>
              </a:cxn>
              <a:cxn ang="T179">
                <a:pos x="T106" y="T107"/>
              </a:cxn>
              <a:cxn ang="T180">
                <a:pos x="T108" y="T109"/>
              </a:cxn>
              <a:cxn ang="T181">
                <a:pos x="T110" y="T111"/>
              </a:cxn>
              <a:cxn ang="T182">
                <a:pos x="T112" y="T113"/>
              </a:cxn>
              <a:cxn ang="T183">
                <a:pos x="T114" y="T115"/>
              </a:cxn>
              <a:cxn ang="T184">
                <a:pos x="T116" y="T117"/>
              </a:cxn>
              <a:cxn ang="T185">
                <a:pos x="T118" y="T119"/>
              </a:cxn>
              <a:cxn ang="T186">
                <a:pos x="T120" y="T121"/>
              </a:cxn>
              <a:cxn ang="T187">
                <a:pos x="T122" y="T123"/>
              </a:cxn>
              <a:cxn ang="T188">
                <a:pos x="T124" y="T125"/>
              </a:cxn>
            </a:cxnLst>
            <a:rect l="0" t="0" r="r" b="b"/>
            <a:pathLst>
              <a:path w="2276475" h="1936751">
                <a:moveTo>
                  <a:pt x="872202" y="1555750"/>
                </a:moveTo>
                <a:lnTo>
                  <a:pt x="879190" y="1555750"/>
                </a:lnTo>
                <a:lnTo>
                  <a:pt x="1397284" y="1555750"/>
                </a:lnTo>
                <a:lnTo>
                  <a:pt x="1404272" y="1555750"/>
                </a:lnTo>
                <a:lnTo>
                  <a:pt x="1410943" y="1557024"/>
                </a:lnTo>
                <a:lnTo>
                  <a:pt x="1417614" y="1557979"/>
                </a:lnTo>
                <a:lnTo>
                  <a:pt x="1423649" y="1560208"/>
                </a:lnTo>
                <a:lnTo>
                  <a:pt x="1430002" y="1562437"/>
                </a:lnTo>
                <a:lnTo>
                  <a:pt x="1435403" y="1565303"/>
                </a:lnTo>
                <a:lnTo>
                  <a:pt x="1440485" y="1568168"/>
                </a:lnTo>
                <a:lnTo>
                  <a:pt x="1445567" y="1571989"/>
                </a:lnTo>
                <a:lnTo>
                  <a:pt x="1450015" y="1576128"/>
                </a:lnTo>
                <a:lnTo>
                  <a:pt x="1453509" y="1580268"/>
                </a:lnTo>
                <a:lnTo>
                  <a:pt x="1457321" y="1584726"/>
                </a:lnTo>
                <a:lnTo>
                  <a:pt x="1460180" y="1589502"/>
                </a:lnTo>
                <a:lnTo>
                  <a:pt x="1462403" y="1594915"/>
                </a:lnTo>
                <a:lnTo>
                  <a:pt x="1463674" y="1600009"/>
                </a:lnTo>
                <a:lnTo>
                  <a:pt x="1464944" y="1605741"/>
                </a:lnTo>
                <a:lnTo>
                  <a:pt x="1465262" y="1611472"/>
                </a:lnTo>
                <a:lnTo>
                  <a:pt x="1464944" y="1617203"/>
                </a:lnTo>
                <a:lnTo>
                  <a:pt x="1463674" y="1622935"/>
                </a:lnTo>
                <a:lnTo>
                  <a:pt x="1462403" y="1628029"/>
                </a:lnTo>
                <a:lnTo>
                  <a:pt x="1460180" y="1633124"/>
                </a:lnTo>
                <a:lnTo>
                  <a:pt x="1457321" y="1638218"/>
                </a:lnTo>
                <a:lnTo>
                  <a:pt x="1453509" y="1642358"/>
                </a:lnTo>
                <a:lnTo>
                  <a:pt x="1450015" y="1646815"/>
                </a:lnTo>
                <a:lnTo>
                  <a:pt x="1445567" y="1650955"/>
                </a:lnTo>
                <a:lnTo>
                  <a:pt x="1440485" y="1654457"/>
                </a:lnTo>
                <a:lnTo>
                  <a:pt x="1435403" y="1657641"/>
                </a:lnTo>
                <a:lnTo>
                  <a:pt x="1430002" y="1660507"/>
                </a:lnTo>
                <a:lnTo>
                  <a:pt x="1423649" y="1662736"/>
                </a:lnTo>
                <a:lnTo>
                  <a:pt x="1417614" y="1664328"/>
                </a:lnTo>
                <a:lnTo>
                  <a:pt x="1410943" y="1665920"/>
                </a:lnTo>
                <a:lnTo>
                  <a:pt x="1404272" y="1666875"/>
                </a:lnTo>
                <a:lnTo>
                  <a:pt x="1397284" y="1666875"/>
                </a:lnTo>
                <a:lnTo>
                  <a:pt x="879190" y="1666875"/>
                </a:lnTo>
                <a:lnTo>
                  <a:pt x="872202" y="1666875"/>
                </a:lnTo>
                <a:lnTo>
                  <a:pt x="865531" y="1665920"/>
                </a:lnTo>
                <a:lnTo>
                  <a:pt x="858860" y="1664328"/>
                </a:lnTo>
                <a:lnTo>
                  <a:pt x="852507" y="1662736"/>
                </a:lnTo>
                <a:lnTo>
                  <a:pt x="846790" y="1660507"/>
                </a:lnTo>
                <a:lnTo>
                  <a:pt x="841389" y="1657641"/>
                </a:lnTo>
                <a:lnTo>
                  <a:pt x="835989" y="1654139"/>
                </a:lnTo>
                <a:lnTo>
                  <a:pt x="831224" y="1650955"/>
                </a:lnTo>
                <a:lnTo>
                  <a:pt x="826777" y="1646815"/>
                </a:lnTo>
                <a:lnTo>
                  <a:pt x="822648" y="1642358"/>
                </a:lnTo>
                <a:lnTo>
                  <a:pt x="819471" y="1637900"/>
                </a:lnTo>
                <a:lnTo>
                  <a:pt x="816612" y="1633124"/>
                </a:lnTo>
                <a:lnTo>
                  <a:pt x="814389" y="1628029"/>
                </a:lnTo>
                <a:lnTo>
                  <a:pt x="812483" y="1622935"/>
                </a:lnTo>
                <a:lnTo>
                  <a:pt x="811530" y="1617203"/>
                </a:lnTo>
                <a:lnTo>
                  <a:pt x="811212" y="1611472"/>
                </a:lnTo>
                <a:lnTo>
                  <a:pt x="811530" y="1605741"/>
                </a:lnTo>
                <a:lnTo>
                  <a:pt x="812483" y="1600009"/>
                </a:lnTo>
                <a:lnTo>
                  <a:pt x="814389" y="1594915"/>
                </a:lnTo>
                <a:lnTo>
                  <a:pt x="816612" y="1589820"/>
                </a:lnTo>
                <a:lnTo>
                  <a:pt x="819471" y="1584726"/>
                </a:lnTo>
                <a:lnTo>
                  <a:pt x="822648" y="1580268"/>
                </a:lnTo>
                <a:lnTo>
                  <a:pt x="826777" y="1576128"/>
                </a:lnTo>
                <a:lnTo>
                  <a:pt x="831224" y="1571989"/>
                </a:lnTo>
                <a:lnTo>
                  <a:pt x="835989" y="1568168"/>
                </a:lnTo>
                <a:lnTo>
                  <a:pt x="841389" y="1565303"/>
                </a:lnTo>
                <a:lnTo>
                  <a:pt x="846790" y="1562437"/>
                </a:lnTo>
                <a:lnTo>
                  <a:pt x="852507" y="1560208"/>
                </a:lnTo>
                <a:lnTo>
                  <a:pt x="858860" y="1558298"/>
                </a:lnTo>
                <a:lnTo>
                  <a:pt x="865531" y="1557024"/>
                </a:lnTo>
                <a:lnTo>
                  <a:pt x="872202" y="1555750"/>
                </a:lnTo>
                <a:close/>
                <a:moveTo>
                  <a:pt x="984211" y="1325563"/>
                </a:moveTo>
                <a:lnTo>
                  <a:pt x="1292263" y="1325563"/>
                </a:lnTo>
                <a:lnTo>
                  <a:pt x="1297339" y="1325880"/>
                </a:lnTo>
                <a:lnTo>
                  <a:pt x="1302415" y="1326513"/>
                </a:lnTo>
                <a:lnTo>
                  <a:pt x="1307174" y="1327779"/>
                </a:lnTo>
                <a:lnTo>
                  <a:pt x="1311615" y="1329361"/>
                </a:lnTo>
                <a:lnTo>
                  <a:pt x="1315740" y="1331260"/>
                </a:lnTo>
                <a:lnTo>
                  <a:pt x="1319864" y="1333792"/>
                </a:lnTo>
                <a:lnTo>
                  <a:pt x="1323671" y="1336640"/>
                </a:lnTo>
                <a:lnTo>
                  <a:pt x="1327161" y="1340121"/>
                </a:lnTo>
                <a:lnTo>
                  <a:pt x="1330333" y="1343286"/>
                </a:lnTo>
                <a:lnTo>
                  <a:pt x="1332871" y="1347400"/>
                </a:lnTo>
                <a:lnTo>
                  <a:pt x="1335409" y="1351198"/>
                </a:lnTo>
                <a:lnTo>
                  <a:pt x="1337630" y="1355629"/>
                </a:lnTo>
                <a:lnTo>
                  <a:pt x="1339216" y="1360059"/>
                </a:lnTo>
                <a:lnTo>
                  <a:pt x="1340485" y="1364807"/>
                </a:lnTo>
                <a:lnTo>
                  <a:pt x="1341437" y="1369870"/>
                </a:lnTo>
                <a:lnTo>
                  <a:pt x="1341437" y="1374934"/>
                </a:lnTo>
                <a:lnTo>
                  <a:pt x="1341437" y="1379681"/>
                </a:lnTo>
                <a:lnTo>
                  <a:pt x="1340485" y="1384745"/>
                </a:lnTo>
                <a:lnTo>
                  <a:pt x="1339216" y="1389492"/>
                </a:lnTo>
                <a:lnTo>
                  <a:pt x="1337630" y="1393923"/>
                </a:lnTo>
                <a:lnTo>
                  <a:pt x="1335409" y="1398037"/>
                </a:lnTo>
                <a:lnTo>
                  <a:pt x="1332871" y="1402151"/>
                </a:lnTo>
                <a:lnTo>
                  <a:pt x="1330016" y="1405632"/>
                </a:lnTo>
                <a:lnTo>
                  <a:pt x="1327161" y="1409430"/>
                </a:lnTo>
                <a:lnTo>
                  <a:pt x="1323671" y="1412595"/>
                </a:lnTo>
                <a:lnTo>
                  <a:pt x="1319864" y="1415443"/>
                </a:lnTo>
                <a:lnTo>
                  <a:pt x="1315740" y="1417659"/>
                </a:lnTo>
                <a:lnTo>
                  <a:pt x="1311615" y="1419874"/>
                </a:lnTo>
                <a:lnTo>
                  <a:pt x="1306857" y="1421773"/>
                </a:lnTo>
                <a:lnTo>
                  <a:pt x="1302415" y="1422722"/>
                </a:lnTo>
                <a:lnTo>
                  <a:pt x="1297339" y="1423672"/>
                </a:lnTo>
                <a:lnTo>
                  <a:pt x="1292263" y="1423988"/>
                </a:lnTo>
                <a:lnTo>
                  <a:pt x="984211" y="1423988"/>
                </a:lnTo>
                <a:lnTo>
                  <a:pt x="979453" y="1423672"/>
                </a:lnTo>
                <a:lnTo>
                  <a:pt x="974377" y="1422722"/>
                </a:lnTo>
                <a:lnTo>
                  <a:pt x="969618" y="1421773"/>
                </a:lnTo>
                <a:lnTo>
                  <a:pt x="965176" y="1419874"/>
                </a:lnTo>
                <a:lnTo>
                  <a:pt x="960735" y="1417659"/>
                </a:lnTo>
                <a:lnTo>
                  <a:pt x="956928" y="1415443"/>
                </a:lnTo>
                <a:lnTo>
                  <a:pt x="952803" y="1412595"/>
                </a:lnTo>
                <a:lnTo>
                  <a:pt x="949631" y="1409430"/>
                </a:lnTo>
                <a:lnTo>
                  <a:pt x="946141" y="1405632"/>
                </a:lnTo>
                <a:lnTo>
                  <a:pt x="943286" y="1402151"/>
                </a:lnTo>
                <a:lnTo>
                  <a:pt x="941065" y="1398037"/>
                </a:lnTo>
                <a:lnTo>
                  <a:pt x="938844" y="1393923"/>
                </a:lnTo>
                <a:lnTo>
                  <a:pt x="937258" y="1389492"/>
                </a:lnTo>
                <a:lnTo>
                  <a:pt x="935989" y="1384745"/>
                </a:lnTo>
                <a:lnTo>
                  <a:pt x="935355" y="1379681"/>
                </a:lnTo>
                <a:lnTo>
                  <a:pt x="935037" y="1374934"/>
                </a:lnTo>
                <a:lnTo>
                  <a:pt x="935355" y="1369870"/>
                </a:lnTo>
                <a:lnTo>
                  <a:pt x="935989" y="1364807"/>
                </a:lnTo>
                <a:lnTo>
                  <a:pt x="937258" y="1360059"/>
                </a:lnTo>
                <a:lnTo>
                  <a:pt x="938844" y="1355629"/>
                </a:lnTo>
                <a:lnTo>
                  <a:pt x="940748" y="1351198"/>
                </a:lnTo>
                <a:lnTo>
                  <a:pt x="943286" y="1347400"/>
                </a:lnTo>
                <a:lnTo>
                  <a:pt x="946141" y="1343286"/>
                </a:lnTo>
                <a:lnTo>
                  <a:pt x="949631" y="1340121"/>
                </a:lnTo>
                <a:lnTo>
                  <a:pt x="952803" y="1336640"/>
                </a:lnTo>
                <a:lnTo>
                  <a:pt x="956928" y="1333792"/>
                </a:lnTo>
                <a:lnTo>
                  <a:pt x="960735" y="1331260"/>
                </a:lnTo>
                <a:lnTo>
                  <a:pt x="965176" y="1329361"/>
                </a:lnTo>
                <a:lnTo>
                  <a:pt x="969618" y="1327779"/>
                </a:lnTo>
                <a:lnTo>
                  <a:pt x="974377" y="1326513"/>
                </a:lnTo>
                <a:lnTo>
                  <a:pt x="979453" y="1325880"/>
                </a:lnTo>
                <a:lnTo>
                  <a:pt x="984211" y="1325563"/>
                </a:lnTo>
                <a:close/>
                <a:moveTo>
                  <a:pt x="369286" y="1074738"/>
                </a:moveTo>
                <a:lnTo>
                  <a:pt x="887697" y="1074738"/>
                </a:lnTo>
                <a:lnTo>
                  <a:pt x="894368" y="1075056"/>
                </a:lnTo>
                <a:lnTo>
                  <a:pt x="901356" y="1076008"/>
                </a:lnTo>
                <a:lnTo>
                  <a:pt x="908027" y="1077278"/>
                </a:lnTo>
                <a:lnTo>
                  <a:pt x="914063" y="1079183"/>
                </a:lnTo>
                <a:lnTo>
                  <a:pt x="920098" y="1081406"/>
                </a:lnTo>
                <a:lnTo>
                  <a:pt x="925816" y="1084263"/>
                </a:lnTo>
                <a:lnTo>
                  <a:pt x="930898" y="1087438"/>
                </a:lnTo>
                <a:lnTo>
                  <a:pt x="935663" y="1090931"/>
                </a:lnTo>
                <a:lnTo>
                  <a:pt x="940110" y="1094741"/>
                </a:lnTo>
                <a:lnTo>
                  <a:pt x="944240" y="1099186"/>
                </a:lnTo>
                <a:lnTo>
                  <a:pt x="947416" y="1103948"/>
                </a:lnTo>
                <a:lnTo>
                  <a:pt x="950275" y="1108711"/>
                </a:lnTo>
                <a:lnTo>
                  <a:pt x="952499" y="1113791"/>
                </a:lnTo>
                <a:lnTo>
                  <a:pt x="954405" y="1118871"/>
                </a:lnTo>
                <a:lnTo>
                  <a:pt x="955358" y="1124903"/>
                </a:lnTo>
                <a:lnTo>
                  <a:pt x="955675" y="1130301"/>
                </a:lnTo>
                <a:lnTo>
                  <a:pt x="955358" y="1136016"/>
                </a:lnTo>
                <a:lnTo>
                  <a:pt x="954405" y="1141413"/>
                </a:lnTo>
                <a:lnTo>
                  <a:pt x="952499" y="1147128"/>
                </a:lnTo>
                <a:lnTo>
                  <a:pt x="950275" y="1152208"/>
                </a:lnTo>
                <a:lnTo>
                  <a:pt x="947416" y="1156971"/>
                </a:lnTo>
                <a:lnTo>
                  <a:pt x="944240" y="1161098"/>
                </a:lnTo>
                <a:lnTo>
                  <a:pt x="940110" y="1165543"/>
                </a:lnTo>
                <a:lnTo>
                  <a:pt x="935663" y="1169671"/>
                </a:lnTo>
                <a:lnTo>
                  <a:pt x="930898" y="1173163"/>
                </a:lnTo>
                <a:lnTo>
                  <a:pt x="925816" y="1176656"/>
                </a:lnTo>
                <a:lnTo>
                  <a:pt x="920098" y="1179196"/>
                </a:lnTo>
                <a:lnTo>
                  <a:pt x="914063" y="1181736"/>
                </a:lnTo>
                <a:lnTo>
                  <a:pt x="908027" y="1183323"/>
                </a:lnTo>
                <a:lnTo>
                  <a:pt x="901356" y="1184593"/>
                </a:lnTo>
                <a:lnTo>
                  <a:pt x="894368" y="1185546"/>
                </a:lnTo>
                <a:lnTo>
                  <a:pt x="887697" y="1185863"/>
                </a:lnTo>
                <a:lnTo>
                  <a:pt x="369286" y="1185863"/>
                </a:lnTo>
                <a:lnTo>
                  <a:pt x="362615" y="1185546"/>
                </a:lnTo>
                <a:lnTo>
                  <a:pt x="355944" y="1184593"/>
                </a:lnTo>
                <a:lnTo>
                  <a:pt x="349273" y="1183323"/>
                </a:lnTo>
                <a:lnTo>
                  <a:pt x="343238" y="1181736"/>
                </a:lnTo>
                <a:lnTo>
                  <a:pt x="337203" y="1179196"/>
                </a:lnTo>
                <a:lnTo>
                  <a:pt x="331485" y="1176656"/>
                </a:lnTo>
                <a:lnTo>
                  <a:pt x="326402" y="1173163"/>
                </a:lnTo>
                <a:lnTo>
                  <a:pt x="321637" y="1169671"/>
                </a:lnTo>
                <a:lnTo>
                  <a:pt x="317190" y="1165543"/>
                </a:lnTo>
                <a:lnTo>
                  <a:pt x="313378" y="1161098"/>
                </a:lnTo>
                <a:lnTo>
                  <a:pt x="309884" y="1156971"/>
                </a:lnTo>
                <a:lnTo>
                  <a:pt x="307025" y="1152208"/>
                </a:lnTo>
                <a:lnTo>
                  <a:pt x="304802" y="1147128"/>
                </a:lnTo>
                <a:lnTo>
                  <a:pt x="302896" y="1141413"/>
                </a:lnTo>
                <a:lnTo>
                  <a:pt x="301943" y="1136016"/>
                </a:lnTo>
                <a:lnTo>
                  <a:pt x="301625" y="1130301"/>
                </a:lnTo>
                <a:lnTo>
                  <a:pt x="301943" y="1124903"/>
                </a:lnTo>
                <a:lnTo>
                  <a:pt x="302896" y="1119188"/>
                </a:lnTo>
                <a:lnTo>
                  <a:pt x="304802" y="1113791"/>
                </a:lnTo>
                <a:lnTo>
                  <a:pt x="307025" y="1108711"/>
                </a:lnTo>
                <a:lnTo>
                  <a:pt x="309884" y="1103948"/>
                </a:lnTo>
                <a:lnTo>
                  <a:pt x="313378" y="1099186"/>
                </a:lnTo>
                <a:lnTo>
                  <a:pt x="317190" y="1094741"/>
                </a:lnTo>
                <a:lnTo>
                  <a:pt x="321637" y="1091248"/>
                </a:lnTo>
                <a:lnTo>
                  <a:pt x="326402" y="1087438"/>
                </a:lnTo>
                <a:lnTo>
                  <a:pt x="331485" y="1084263"/>
                </a:lnTo>
                <a:lnTo>
                  <a:pt x="337203" y="1081406"/>
                </a:lnTo>
                <a:lnTo>
                  <a:pt x="343238" y="1079183"/>
                </a:lnTo>
                <a:lnTo>
                  <a:pt x="349273" y="1077278"/>
                </a:lnTo>
                <a:lnTo>
                  <a:pt x="355944" y="1076008"/>
                </a:lnTo>
                <a:lnTo>
                  <a:pt x="362615" y="1075056"/>
                </a:lnTo>
                <a:lnTo>
                  <a:pt x="369286" y="1074738"/>
                </a:lnTo>
                <a:close/>
                <a:moveTo>
                  <a:pt x="1261435" y="965200"/>
                </a:moveTo>
                <a:lnTo>
                  <a:pt x="1264624" y="965200"/>
                </a:lnTo>
                <a:lnTo>
                  <a:pt x="1267814" y="965200"/>
                </a:lnTo>
                <a:lnTo>
                  <a:pt x="1271322" y="965838"/>
                </a:lnTo>
                <a:lnTo>
                  <a:pt x="1275149" y="967114"/>
                </a:lnTo>
                <a:lnTo>
                  <a:pt x="1278977" y="968390"/>
                </a:lnTo>
                <a:lnTo>
                  <a:pt x="1282804" y="969984"/>
                </a:lnTo>
                <a:lnTo>
                  <a:pt x="1290777" y="973811"/>
                </a:lnTo>
                <a:lnTo>
                  <a:pt x="1298113" y="978277"/>
                </a:lnTo>
                <a:lnTo>
                  <a:pt x="1304491" y="982742"/>
                </a:lnTo>
                <a:lnTo>
                  <a:pt x="1308637" y="986250"/>
                </a:lnTo>
                <a:lnTo>
                  <a:pt x="1312784" y="990715"/>
                </a:lnTo>
                <a:lnTo>
                  <a:pt x="1317249" y="997094"/>
                </a:lnTo>
                <a:lnTo>
                  <a:pt x="1321395" y="1004429"/>
                </a:lnTo>
                <a:lnTo>
                  <a:pt x="1325222" y="1012403"/>
                </a:lnTo>
                <a:lnTo>
                  <a:pt x="1326817" y="1016549"/>
                </a:lnTo>
                <a:lnTo>
                  <a:pt x="1328092" y="1020057"/>
                </a:lnTo>
                <a:lnTo>
                  <a:pt x="1329368" y="1024203"/>
                </a:lnTo>
                <a:lnTo>
                  <a:pt x="1330006" y="1027711"/>
                </a:lnTo>
                <a:lnTo>
                  <a:pt x="1330325" y="1030901"/>
                </a:lnTo>
                <a:lnTo>
                  <a:pt x="1330006" y="1034090"/>
                </a:lnTo>
                <a:lnTo>
                  <a:pt x="1329368" y="1036004"/>
                </a:lnTo>
                <a:lnTo>
                  <a:pt x="1327774" y="1038236"/>
                </a:lnTo>
                <a:lnTo>
                  <a:pt x="1228904" y="1099472"/>
                </a:lnTo>
                <a:lnTo>
                  <a:pt x="1226990" y="1101066"/>
                </a:lnTo>
                <a:lnTo>
                  <a:pt x="1225396" y="1102342"/>
                </a:lnTo>
                <a:lnTo>
                  <a:pt x="1223163" y="1103618"/>
                </a:lnTo>
                <a:lnTo>
                  <a:pt x="1220930" y="1104575"/>
                </a:lnTo>
                <a:lnTo>
                  <a:pt x="1219017" y="1105213"/>
                </a:lnTo>
                <a:lnTo>
                  <a:pt x="1216784" y="1105850"/>
                </a:lnTo>
                <a:lnTo>
                  <a:pt x="1212000" y="1106488"/>
                </a:lnTo>
                <a:lnTo>
                  <a:pt x="1207854" y="1105850"/>
                </a:lnTo>
                <a:lnTo>
                  <a:pt x="1205622" y="1105213"/>
                </a:lnTo>
                <a:lnTo>
                  <a:pt x="1203389" y="1104575"/>
                </a:lnTo>
                <a:lnTo>
                  <a:pt x="1201475" y="1103618"/>
                </a:lnTo>
                <a:lnTo>
                  <a:pt x="1199243" y="1102342"/>
                </a:lnTo>
                <a:lnTo>
                  <a:pt x="1197329" y="1101066"/>
                </a:lnTo>
                <a:lnTo>
                  <a:pt x="1195735" y="1099472"/>
                </a:lnTo>
                <a:lnTo>
                  <a:pt x="1194140" y="1097558"/>
                </a:lnTo>
                <a:lnTo>
                  <a:pt x="1192864" y="1095963"/>
                </a:lnTo>
                <a:lnTo>
                  <a:pt x="1191588" y="1093731"/>
                </a:lnTo>
                <a:lnTo>
                  <a:pt x="1190632" y="1091817"/>
                </a:lnTo>
                <a:lnTo>
                  <a:pt x="1189356" y="1087352"/>
                </a:lnTo>
                <a:lnTo>
                  <a:pt x="1189037" y="1082887"/>
                </a:lnTo>
                <a:lnTo>
                  <a:pt x="1189356" y="1078741"/>
                </a:lnTo>
                <a:lnTo>
                  <a:pt x="1190632" y="1074276"/>
                </a:lnTo>
                <a:lnTo>
                  <a:pt x="1191588" y="1072043"/>
                </a:lnTo>
                <a:lnTo>
                  <a:pt x="1192864" y="1070130"/>
                </a:lnTo>
                <a:lnTo>
                  <a:pt x="1194140" y="1068535"/>
                </a:lnTo>
                <a:lnTo>
                  <a:pt x="1195735" y="1066621"/>
                </a:lnTo>
                <a:lnTo>
                  <a:pt x="1257289" y="967433"/>
                </a:lnTo>
                <a:lnTo>
                  <a:pt x="1258884" y="965838"/>
                </a:lnTo>
                <a:lnTo>
                  <a:pt x="1261435" y="965200"/>
                </a:lnTo>
                <a:close/>
                <a:moveTo>
                  <a:pt x="346041" y="844550"/>
                </a:moveTo>
                <a:lnTo>
                  <a:pt x="350799" y="844550"/>
                </a:lnTo>
                <a:lnTo>
                  <a:pt x="658851" y="844550"/>
                </a:lnTo>
                <a:lnTo>
                  <a:pt x="663927" y="844550"/>
                </a:lnTo>
                <a:lnTo>
                  <a:pt x="669003" y="845185"/>
                </a:lnTo>
                <a:lnTo>
                  <a:pt x="673762" y="846773"/>
                </a:lnTo>
                <a:lnTo>
                  <a:pt x="678204" y="848043"/>
                </a:lnTo>
                <a:lnTo>
                  <a:pt x="682645" y="850265"/>
                </a:lnTo>
                <a:lnTo>
                  <a:pt x="686452" y="852805"/>
                </a:lnTo>
                <a:lnTo>
                  <a:pt x="690259" y="855345"/>
                </a:lnTo>
                <a:lnTo>
                  <a:pt x="693749" y="858838"/>
                </a:lnTo>
                <a:lnTo>
                  <a:pt x="697239" y="862330"/>
                </a:lnTo>
                <a:lnTo>
                  <a:pt x="699777" y="865823"/>
                </a:lnTo>
                <a:lnTo>
                  <a:pt x="702315" y="869950"/>
                </a:lnTo>
                <a:lnTo>
                  <a:pt x="704218" y="874395"/>
                </a:lnTo>
                <a:lnTo>
                  <a:pt x="705804" y="879158"/>
                </a:lnTo>
                <a:lnTo>
                  <a:pt x="707391" y="883920"/>
                </a:lnTo>
                <a:lnTo>
                  <a:pt x="708025" y="888683"/>
                </a:lnTo>
                <a:lnTo>
                  <a:pt x="708025" y="893763"/>
                </a:lnTo>
                <a:lnTo>
                  <a:pt x="708025" y="898843"/>
                </a:lnTo>
                <a:lnTo>
                  <a:pt x="707391" y="903605"/>
                </a:lnTo>
                <a:lnTo>
                  <a:pt x="705804" y="908368"/>
                </a:lnTo>
                <a:lnTo>
                  <a:pt x="704218" y="912495"/>
                </a:lnTo>
                <a:lnTo>
                  <a:pt x="702315" y="916940"/>
                </a:lnTo>
                <a:lnTo>
                  <a:pt x="699777" y="921068"/>
                </a:lnTo>
                <a:lnTo>
                  <a:pt x="697239" y="924878"/>
                </a:lnTo>
                <a:lnTo>
                  <a:pt x="693749" y="928370"/>
                </a:lnTo>
                <a:lnTo>
                  <a:pt x="690259" y="931545"/>
                </a:lnTo>
                <a:lnTo>
                  <a:pt x="686452" y="934403"/>
                </a:lnTo>
                <a:lnTo>
                  <a:pt x="682645" y="936943"/>
                </a:lnTo>
                <a:lnTo>
                  <a:pt x="678204" y="938848"/>
                </a:lnTo>
                <a:lnTo>
                  <a:pt x="673762" y="940753"/>
                </a:lnTo>
                <a:lnTo>
                  <a:pt x="669003" y="941705"/>
                </a:lnTo>
                <a:lnTo>
                  <a:pt x="663927" y="942658"/>
                </a:lnTo>
                <a:lnTo>
                  <a:pt x="658851" y="942975"/>
                </a:lnTo>
                <a:lnTo>
                  <a:pt x="350799" y="942975"/>
                </a:lnTo>
                <a:lnTo>
                  <a:pt x="346041" y="942658"/>
                </a:lnTo>
                <a:lnTo>
                  <a:pt x="340965" y="941705"/>
                </a:lnTo>
                <a:lnTo>
                  <a:pt x="336206" y="940753"/>
                </a:lnTo>
                <a:lnTo>
                  <a:pt x="331764" y="938848"/>
                </a:lnTo>
                <a:lnTo>
                  <a:pt x="327323" y="936943"/>
                </a:lnTo>
                <a:lnTo>
                  <a:pt x="323516" y="934403"/>
                </a:lnTo>
                <a:lnTo>
                  <a:pt x="319391" y="931545"/>
                </a:lnTo>
                <a:lnTo>
                  <a:pt x="316219" y="928370"/>
                </a:lnTo>
                <a:lnTo>
                  <a:pt x="312729" y="924878"/>
                </a:lnTo>
                <a:lnTo>
                  <a:pt x="309874" y="921068"/>
                </a:lnTo>
                <a:lnTo>
                  <a:pt x="307653" y="916940"/>
                </a:lnTo>
                <a:lnTo>
                  <a:pt x="305432" y="912495"/>
                </a:lnTo>
                <a:lnTo>
                  <a:pt x="303846" y="908368"/>
                </a:lnTo>
                <a:lnTo>
                  <a:pt x="302577" y="903605"/>
                </a:lnTo>
                <a:lnTo>
                  <a:pt x="301943" y="898843"/>
                </a:lnTo>
                <a:lnTo>
                  <a:pt x="301625" y="893763"/>
                </a:lnTo>
                <a:lnTo>
                  <a:pt x="301943" y="888683"/>
                </a:lnTo>
                <a:lnTo>
                  <a:pt x="302577" y="883920"/>
                </a:lnTo>
                <a:lnTo>
                  <a:pt x="303846" y="879158"/>
                </a:lnTo>
                <a:lnTo>
                  <a:pt x="305432" y="874395"/>
                </a:lnTo>
                <a:lnTo>
                  <a:pt x="307336" y="869950"/>
                </a:lnTo>
                <a:lnTo>
                  <a:pt x="309874" y="865823"/>
                </a:lnTo>
                <a:lnTo>
                  <a:pt x="312729" y="862330"/>
                </a:lnTo>
                <a:lnTo>
                  <a:pt x="316219" y="858838"/>
                </a:lnTo>
                <a:lnTo>
                  <a:pt x="319391" y="855345"/>
                </a:lnTo>
                <a:lnTo>
                  <a:pt x="323516" y="852805"/>
                </a:lnTo>
                <a:lnTo>
                  <a:pt x="327323" y="850265"/>
                </a:lnTo>
                <a:lnTo>
                  <a:pt x="331764" y="848043"/>
                </a:lnTo>
                <a:lnTo>
                  <a:pt x="336206" y="846773"/>
                </a:lnTo>
                <a:lnTo>
                  <a:pt x="340965" y="845185"/>
                </a:lnTo>
                <a:lnTo>
                  <a:pt x="346041" y="844550"/>
                </a:lnTo>
                <a:close/>
                <a:moveTo>
                  <a:pt x="344144" y="590550"/>
                </a:moveTo>
                <a:lnTo>
                  <a:pt x="960782" y="590550"/>
                </a:lnTo>
                <a:lnTo>
                  <a:pt x="966812" y="591185"/>
                </a:lnTo>
                <a:lnTo>
                  <a:pt x="973159" y="592138"/>
                </a:lnTo>
                <a:lnTo>
                  <a:pt x="978871" y="593725"/>
                </a:lnTo>
                <a:lnTo>
                  <a:pt x="984584" y="595630"/>
                </a:lnTo>
                <a:lnTo>
                  <a:pt x="990296" y="598488"/>
                </a:lnTo>
                <a:lnTo>
                  <a:pt x="995374" y="601345"/>
                </a:lnTo>
                <a:lnTo>
                  <a:pt x="1000135" y="604838"/>
                </a:lnTo>
                <a:lnTo>
                  <a:pt x="1004260" y="608965"/>
                </a:lnTo>
                <a:lnTo>
                  <a:pt x="1008386" y="613410"/>
                </a:lnTo>
                <a:lnTo>
                  <a:pt x="1011560" y="617855"/>
                </a:lnTo>
                <a:lnTo>
                  <a:pt x="1015051" y="623253"/>
                </a:lnTo>
                <a:lnTo>
                  <a:pt x="1017590" y="628650"/>
                </a:lnTo>
                <a:lnTo>
                  <a:pt x="1019811" y="634048"/>
                </a:lnTo>
                <a:lnTo>
                  <a:pt x="1021081" y="639763"/>
                </a:lnTo>
                <a:lnTo>
                  <a:pt x="1021715" y="646113"/>
                </a:lnTo>
                <a:lnTo>
                  <a:pt x="1022350" y="652145"/>
                </a:lnTo>
                <a:lnTo>
                  <a:pt x="1021715" y="658813"/>
                </a:lnTo>
                <a:lnTo>
                  <a:pt x="1021081" y="664528"/>
                </a:lnTo>
                <a:lnTo>
                  <a:pt x="1019811" y="670878"/>
                </a:lnTo>
                <a:lnTo>
                  <a:pt x="1017590" y="676275"/>
                </a:lnTo>
                <a:lnTo>
                  <a:pt x="1015051" y="681673"/>
                </a:lnTo>
                <a:lnTo>
                  <a:pt x="1011560" y="686753"/>
                </a:lnTo>
                <a:lnTo>
                  <a:pt x="1008386" y="691515"/>
                </a:lnTo>
                <a:lnTo>
                  <a:pt x="1004260" y="695960"/>
                </a:lnTo>
                <a:lnTo>
                  <a:pt x="1000135" y="700088"/>
                </a:lnTo>
                <a:lnTo>
                  <a:pt x="995374" y="703580"/>
                </a:lnTo>
                <a:lnTo>
                  <a:pt x="990296" y="706438"/>
                </a:lnTo>
                <a:lnTo>
                  <a:pt x="984584" y="708978"/>
                </a:lnTo>
                <a:lnTo>
                  <a:pt x="978871" y="711200"/>
                </a:lnTo>
                <a:lnTo>
                  <a:pt x="973159" y="712788"/>
                </a:lnTo>
                <a:lnTo>
                  <a:pt x="966812" y="713740"/>
                </a:lnTo>
                <a:lnTo>
                  <a:pt x="960782" y="714375"/>
                </a:lnTo>
                <a:lnTo>
                  <a:pt x="344144" y="714375"/>
                </a:lnTo>
                <a:lnTo>
                  <a:pt x="338114" y="713740"/>
                </a:lnTo>
                <a:lnTo>
                  <a:pt x="331767" y="712788"/>
                </a:lnTo>
                <a:lnTo>
                  <a:pt x="326054" y="711200"/>
                </a:lnTo>
                <a:lnTo>
                  <a:pt x="320342" y="708978"/>
                </a:lnTo>
                <a:lnTo>
                  <a:pt x="314946" y="706438"/>
                </a:lnTo>
                <a:lnTo>
                  <a:pt x="309869" y="703580"/>
                </a:lnTo>
                <a:lnTo>
                  <a:pt x="305108" y="700088"/>
                </a:lnTo>
                <a:lnTo>
                  <a:pt x="300982" y="695960"/>
                </a:lnTo>
                <a:lnTo>
                  <a:pt x="296857" y="691515"/>
                </a:lnTo>
                <a:lnTo>
                  <a:pt x="293366" y="686753"/>
                </a:lnTo>
                <a:lnTo>
                  <a:pt x="290192" y="681673"/>
                </a:lnTo>
                <a:lnTo>
                  <a:pt x="287653" y="676275"/>
                </a:lnTo>
                <a:lnTo>
                  <a:pt x="285432" y="670878"/>
                </a:lnTo>
                <a:lnTo>
                  <a:pt x="284162" y="664528"/>
                </a:lnTo>
                <a:lnTo>
                  <a:pt x="282893" y="658813"/>
                </a:lnTo>
                <a:lnTo>
                  <a:pt x="282575" y="652145"/>
                </a:lnTo>
                <a:lnTo>
                  <a:pt x="282893" y="646113"/>
                </a:lnTo>
                <a:lnTo>
                  <a:pt x="284162" y="639763"/>
                </a:lnTo>
                <a:lnTo>
                  <a:pt x="285432" y="634048"/>
                </a:lnTo>
                <a:lnTo>
                  <a:pt x="287653" y="628650"/>
                </a:lnTo>
                <a:lnTo>
                  <a:pt x="290192" y="623253"/>
                </a:lnTo>
                <a:lnTo>
                  <a:pt x="293366" y="617855"/>
                </a:lnTo>
                <a:lnTo>
                  <a:pt x="296857" y="613410"/>
                </a:lnTo>
                <a:lnTo>
                  <a:pt x="300982" y="608965"/>
                </a:lnTo>
                <a:lnTo>
                  <a:pt x="305108" y="604838"/>
                </a:lnTo>
                <a:lnTo>
                  <a:pt x="309869" y="601345"/>
                </a:lnTo>
                <a:lnTo>
                  <a:pt x="314946" y="598488"/>
                </a:lnTo>
                <a:lnTo>
                  <a:pt x="320342" y="595630"/>
                </a:lnTo>
                <a:lnTo>
                  <a:pt x="326054" y="593725"/>
                </a:lnTo>
                <a:lnTo>
                  <a:pt x="331767" y="592138"/>
                </a:lnTo>
                <a:lnTo>
                  <a:pt x="338114" y="591185"/>
                </a:lnTo>
                <a:lnTo>
                  <a:pt x="344144" y="590550"/>
                </a:lnTo>
                <a:close/>
                <a:moveTo>
                  <a:pt x="1750865" y="411163"/>
                </a:moveTo>
                <a:lnTo>
                  <a:pt x="1754043" y="411481"/>
                </a:lnTo>
                <a:lnTo>
                  <a:pt x="1757540" y="411798"/>
                </a:lnTo>
                <a:lnTo>
                  <a:pt x="1760718" y="413068"/>
                </a:lnTo>
                <a:lnTo>
                  <a:pt x="1764214" y="414021"/>
                </a:lnTo>
                <a:lnTo>
                  <a:pt x="1767710" y="414973"/>
                </a:lnTo>
                <a:lnTo>
                  <a:pt x="1770889" y="416878"/>
                </a:lnTo>
                <a:lnTo>
                  <a:pt x="1777563" y="421006"/>
                </a:lnTo>
                <a:lnTo>
                  <a:pt x="1784555" y="425768"/>
                </a:lnTo>
                <a:lnTo>
                  <a:pt x="1790912" y="431166"/>
                </a:lnTo>
                <a:lnTo>
                  <a:pt x="1797904" y="437198"/>
                </a:lnTo>
                <a:lnTo>
                  <a:pt x="1812207" y="451486"/>
                </a:lnTo>
                <a:lnTo>
                  <a:pt x="1827145" y="466408"/>
                </a:lnTo>
                <a:lnTo>
                  <a:pt x="1836680" y="476251"/>
                </a:lnTo>
                <a:lnTo>
                  <a:pt x="1851935" y="491173"/>
                </a:lnTo>
                <a:lnTo>
                  <a:pt x="1865920" y="505461"/>
                </a:lnTo>
                <a:lnTo>
                  <a:pt x="1872277" y="512446"/>
                </a:lnTo>
                <a:lnTo>
                  <a:pt x="1877680" y="519431"/>
                </a:lnTo>
                <a:lnTo>
                  <a:pt x="1882447" y="525781"/>
                </a:lnTo>
                <a:lnTo>
                  <a:pt x="1886579" y="532766"/>
                </a:lnTo>
                <a:lnTo>
                  <a:pt x="1888486" y="536258"/>
                </a:lnTo>
                <a:lnTo>
                  <a:pt x="1889439" y="539433"/>
                </a:lnTo>
                <a:lnTo>
                  <a:pt x="1891029" y="542608"/>
                </a:lnTo>
                <a:lnTo>
                  <a:pt x="1891664" y="546101"/>
                </a:lnTo>
                <a:lnTo>
                  <a:pt x="1891982" y="549593"/>
                </a:lnTo>
                <a:lnTo>
                  <a:pt x="1892300" y="552768"/>
                </a:lnTo>
                <a:lnTo>
                  <a:pt x="1892300" y="556261"/>
                </a:lnTo>
                <a:lnTo>
                  <a:pt x="1891664" y="559753"/>
                </a:lnTo>
                <a:lnTo>
                  <a:pt x="1891029" y="562928"/>
                </a:lnTo>
                <a:lnTo>
                  <a:pt x="1889757" y="566738"/>
                </a:lnTo>
                <a:lnTo>
                  <a:pt x="1888486" y="570231"/>
                </a:lnTo>
                <a:lnTo>
                  <a:pt x="1886261" y="574041"/>
                </a:lnTo>
                <a:lnTo>
                  <a:pt x="1884036" y="577533"/>
                </a:lnTo>
                <a:lnTo>
                  <a:pt x="1881176" y="581343"/>
                </a:lnTo>
                <a:lnTo>
                  <a:pt x="1877680" y="585153"/>
                </a:lnTo>
                <a:lnTo>
                  <a:pt x="1874184" y="588963"/>
                </a:lnTo>
                <a:lnTo>
                  <a:pt x="1476895" y="985838"/>
                </a:lnTo>
                <a:lnTo>
                  <a:pt x="1472763" y="989966"/>
                </a:lnTo>
                <a:lnTo>
                  <a:pt x="1468313" y="993458"/>
                </a:lnTo>
                <a:lnTo>
                  <a:pt x="1464182" y="996633"/>
                </a:lnTo>
                <a:lnTo>
                  <a:pt x="1459732" y="999808"/>
                </a:lnTo>
                <a:lnTo>
                  <a:pt x="1455282" y="1002348"/>
                </a:lnTo>
                <a:lnTo>
                  <a:pt x="1450515" y="1004888"/>
                </a:lnTo>
                <a:lnTo>
                  <a:pt x="1446065" y="1007111"/>
                </a:lnTo>
                <a:lnTo>
                  <a:pt x="1440980" y="1009016"/>
                </a:lnTo>
                <a:lnTo>
                  <a:pt x="1436212" y="1010921"/>
                </a:lnTo>
                <a:lnTo>
                  <a:pt x="1431445" y="1012826"/>
                </a:lnTo>
                <a:lnTo>
                  <a:pt x="1426360" y="1013778"/>
                </a:lnTo>
                <a:lnTo>
                  <a:pt x="1421274" y="1015366"/>
                </a:lnTo>
                <a:lnTo>
                  <a:pt x="1416507" y="1016001"/>
                </a:lnTo>
                <a:lnTo>
                  <a:pt x="1411422" y="1016953"/>
                </a:lnTo>
                <a:lnTo>
                  <a:pt x="1406336" y="1017271"/>
                </a:lnTo>
                <a:lnTo>
                  <a:pt x="1401569" y="1017588"/>
                </a:lnTo>
                <a:lnTo>
                  <a:pt x="1396484" y="1017588"/>
                </a:lnTo>
                <a:lnTo>
                  <a:pt x="1391716" y="1017271"/>
                </a:lnTo>
                <a:lnTo>
                  <a:pt x="1386949" y="1016953"/>
                </a:lnTo>
                <a:lnTo>
                  <a:pt x="1382499" y="1015683"/>
                </a:lnTo>
                <a:lnTo>
                  <a:pt x="1377731" y="1015048"/>
                </a:lnTo>
                <a:lnTo>
                  <a:pt x="1373282" y="1013461"/>
                </a:lnTo>
                <a:lnTo>
                  <a:pt x="1368832" y="1012191"/>
                </a:lnTo>
                <a:lnTo>
                  <a:pt x="1364700" y="1010286"/>
                </a:lnTo>
                <a:lnTo>
                  <a:pt x="1360886" y="1008063"/>
                </a:lnTo>
                <a:lnTo>
                  <a:pt x="1357072" y="1005523"/>
                </a:lnTo>
                <a:lnTo>
                  <a:pt x="1353576" y="1002983"/>
                </a:lnTo>
                <a:lnTo>
                  <a:pt x="1350080" y="1000126"/>
                </a:lnTo>
                <a:lnTo>
                  <a:pt x="1347220" y="996633"/>
                </a:lnTo>
                <a:lnTo>
                  <a:pt x="1344359" y="993458"/>
                </a:lnTo>
                <a:lnTo>
                  <a:pt x="1341817" y="989331"/>
                </a:lnTo>
                <a:lnTo>
                  <a:pt x="1339274" y="985521"/>
                </a:lnTo>
                <a:lnTo>
                  <a:pt x="1337367" y="981076"/>
                </a:lnTo>
                <a:lnTo>
                  <a:pt x="1335778" y="976313"/>
                </a:lnTo>
                <a:lnTo>
                  <a:pt x="1326561" y="967106"/>
                </a:lnTo>
                <a:lnTo>
                  <a:pt x="1322111" y="965518"/>
                </a:lnTo>
                <a:lnTo>
                  <a:pt x="1317979" y="963296"/>
                </a:lnTo>
                <a:lnTo>
                  <a:pt x="1314165" y="961073"/>
                </a:lnTo>
                <a:lnTo>
                  <a:pt x="1310351" y="958851"/>
                </a:lnTo>
                <a:lnTo>
                  <a:pt x="1307173" y="956311"/>
                </a:lnTo>
                <a:lnTo>
                  <a:pt x="1303995" y="953453"/>
                </a:lnTo>
                <a:lnTo>
                  <a:pt x="1301134" y="950913"/>
                </a:lnTo>
                <a:lnTo>
                  <a:pt x="1298274" y="948056"/>
                </a:lnTo>
                <a:lnTo>
                  <a:pt x="1295731" y="944563"/>
                </a:lnTo>
                <a:lnTo>
                  <a:pt x="1293824" y="941706"/>
                </a:lnTo>
                <a:lnTo>
                  <a:pt x="1291599" y="938531"/>
                </a:lnTo>
                <a:lnTo>
                  <a:pt x="1289692" y="935038"/>
                </a:lnTo>
                <a:lnTo>
                  <a:pt x="1288103" y="931546"/>
                </a:lnTo>
                <a:lnTo>
                  <a:pt x="1286832" y="928371"/>
                </a:lnTo>
                <a:lnTo>
                  <a:pt x="1284607" y="921068"/>
                </a:lnTo>
                <a:lnTo>
                  <a:pt x="1283336" y="913448"/>
                </a:lnTo>
                <a:lnTo>
                  <a:pt x="1282700" y="905511"/>
                </a:lnTo>
                <a:lnTo>
                  <a:pt x="1283018" y="897573"/>
                </a:lnTo>
                <a:lnTo>
                  <a:pt x="1283971" y="889953"/>
                </a:lnTo>
                <a:lnTo>
                  <a:pt x="1285560" y="882016"/>
                </a:lnTo>
                <a:lnTo>
                  <a:pt x="1287785" y="874078"/>
                </a:lnTo>
                <a:lnTo>
                  <a:pt x="1290646" y="866141"/>
                </a:lnTo>
                <a:lnTo>
                  <a:pt x="1294142" y="858521"/>
                </a:lnTo>
                <a:lnTo>
                  <a:pt x="1298909" y="849948"/>
                </a:lnTo>
                <a:lnTo>
                  <a:pt x="1304313" y="841376"/>
                </a:lnTo>
                <a:lnTo>
                  <a:pt x="1310351" y="833756"/>
                </a:lnTo>
                <a:lnTo>
                  <a:pt x="1317026" y="826136"/>
                </a:lnTo>
                <a:lnTo>
                  <a:pt x="1714315" y="429261"/>
                </a:lnTo>
                <a:lnTo>
                  <a:pt x="1718446" y="425768"/>
                </a:lnTo>
                <a:lnTo>
                  <a:pt x="1721943" y="422276"/>
                </a:lnTo>
                <a:lnTo>
                  <a:pt x="1726074" y="419736"/>
                </a:lnTo>
                <a:lnTo>
                  <a:pt x="1729571" y="417196"/>
                </a:lnTo>
                <a:lnTo>
                  <a:pt x="1733384" y="415608"/>
                </a:lnTo>
                <a:lnTo>
                  <a:pt x="1736881" y="414021"/>
                </a:lnTo>
                <a:lnTo>
                  <a:pt x="1740377" y="412433"/>
                </a:lnTo>
                <a:lnTo>
                  <a:pt x="1743873" y="411798"/>
                </a:lnTo>
                <a:lnTo>
                  <a:pt x="1747051" y="411481"/>
                </a:lnTo>
                <a:lnTo>
                  <a:pt x="1750865" y="411163"/>
                </a:lnTo>
                <a:close/>
                <a:moveTo>
                  <a:pt x="198373" y="319088"/>
                </a:moveTo>
                <a:lnTo>
                  <a:pt x="1557783" y="319088"/>
                </a:lnTo>
                <a:lnTo>
                  <a:pt x="1453042" y="423822"/>
                </a:lnTo>
                <a:lnTo>
                  <a:pt x="315492" y="423822"/>
                </a:lnTo>
                <a:lnTo>
                  <a:pt x="305336" y="424140"/>
                </a:lnTo>
                <a:lnTo>
                  <a:pt x="295179" y="424774"/>
                </a:lnTo>
                <a:lnTo>
                  <a:pt x="285340" y="426361"/>
                </a:lnTo>
                <a:lnTo>
                  <a:pt x="275500" y="427631"/>
                </a:lnTo>
                <a:lnTo>
                  <a:pt x="265979" y="429852"/>
                </a:lnTo>
                <a:lnTo>
                  <a:pt x="256457" y="433026"/>
                </a:lnTo>
                <a:lnTo>
                  <a:pt x="247570" y="435882"/>
                </a:lnTo>
                <a:lnTo>
                  <a:pt x="238365" y="439374"/>
                </a:lnTo>
                <a:lnTo>
                  <a:pt x="229478" y="443499"/>
                </a:lnTo>
                <a:lnTo>
                  <a:pt x="221226" y="447943"/>
                </a:lnTo>
                <a:lnTo>
                  <a:pt x="212973" y="452703"/>
                </a:lnTo>
                <a:lnTo>
                  <a:pt x="204721" y="457781"/>
                </a:lnTo>
                <a:lnTo>
                  <a:pt x="196786" y="463494"/>
                </a:lnTo>
                <a:lnTo>
                  <a:pt x="189486" y="469207"/>
                </a:lnTo>
                <a:lnTo>
                  <a:pt x="182186" y="475554"/>
                </a:lnTo>
                <a:lnTo>
                  <a:pt x="175203" y="481902"/>
                </a:lnTo>
                <a:lnTo>
                  <a:pt x="168855" y="488884"/>
                </a:lnTo>
                <a:lnTo>
                  <a:pt x="162507" y="496184"/>
                </a:lnTo>
                <a:lnTo>
                  <a:pt x="156794" y="503483"/>
                </a:lnTo>
                <a:lnTo>
                  <a:pt x="151398" y="511100"/>
                </a:lnTo>
                <a:lnTo>
                  <a:pt x="145685" y="519670"/>
                </a:lnTo>
                <a:lnTo>
                  <a:pt x="140924" y="527604"/>
                </a:lnTo>
                <a:lnTo>
                  <a:pt x="136798" y="536490"/>
                </a:lnTo>
                <a:lnTo>
                  <a:pt x="132672" y="545060"/>
                </a:lnTo>
                <a:lnTo>
                  <a:pt x="129498" y="554263"/>
                </a:lnTo>
                <a:lnTo>
                  <a:pt x="126007" y="563150"/>
                </a:lnTo>
                <a:lnTo>
                  <a:pt x="123468" y="572671"/>
                </a:lnTo>
                <a:lnTo>
                  <a:pt x="121246" y="582193"/>
                </a:lnTo>
                <a:lnTo>
                  <a:pt x="119659" y="592031"/>
                </a:lnTo>
                <a:lnTo>
                  <a:pt x="118072" y="601870"/>
                </a:lnTo>
                <a:lnTo>
                  <a:pt x="117437" y="612026"/>
                </a:lnTo>
                <a:lnTo>
                  <a:pt x="117437" y="622182"/>
                </a:lnTo>
                <a:lnTo>
                  <a:pt x="117437" y="1633658"/>
                </a:lnTo>
                <a:lnTo>
                  <a:pt x="117437" y="1643814"/>
                </a:lnTo>
                <a:lnTo>
                  <a:pt x="118072" y="1653970"/>
                </a:lnTo>
                <a:lnTo>
                  <a:pt x="119659" y="1663808"/>
                </a:lnTo>
                <a:lnTo>
                  <a:pt x="121246" y="1673647"/>
                </a:lnTo>
                <a:lnTo>
                  <a:pt x="123468" y="1683168"/>
                </a:lnTo>
                <a:lnTo>
                  <a:pt x="126007" y="1692689"/>
                </a:lnTo>
                <a:lnTo>
                  <a:pt x="129498" y="1701576"/>
                </a:lnTo>
                <a:lnTo>
                  <a:pt x="132672" y="1710780"/>
                </a:lnTo>
                <a:lnTo>
                  <a:pt x="136798" y="1719666"/>
                </a:lnTo>
                <a:lnTo>
                  <a:pt x="140924" y="1728235"/>
                </a:lnTo>
                <a:lnTo>
                  <a:pt x="145685" y="1736170"/>
                </a:lnTo>
                <a:lnTo>
                  <a:pt x="151398" y="1744739"/>
                </a:lnTo>
                <a:lnTo>
                  <a:pt x="156794" y="1752356"/>
                </a:lnTo>
                <a:lnTo>
                  <a:pt x="162507" y="1759656"/>
                </a:lnTo>
                <a:lnTo>
                  <a:pt x="168855" y="1766955"/>
                </a:lnTo>
                <a:lnTo>
                  <a:pt x="175203" y="1773938"/>
                </a:lnTo>
                <a:lnTo>
                  <a:pt x="182186" y="1780285"/>
                </a:lnTo>
                <a:lnTo>
                  <a:pt x="189486" y="1786633"/>
                </a:lnTo>
                <a:lnTo>
                  <a:pt x="196786" y="1792345"/>
                </a:lnTo>
                <a:lnTo>
                  <a:pt x="204721" y="1798375"/>
                </a:lnTo>
                <a:lnTo>
                  <a:pt x="212973" y="1803453"/>
                </a:lnTo>
                <a:lnTo>
                  <a:pt x="221226" y="1808214"/>
                </a:lnTo>
                <a:lnTo>
                  <a:pt x="229478" y="1812340"/>
                </a:lnTo>
                <a:lnTo>
                  <a:pt x="238365" y="1816466"/>
                </a:lnTo>
                <a:lnTo>
                  <a:pt x="247570" y="1819640"/>
                </a:lnTo>
                <a:lnTo>
                  <a:pt x="256457" y="1823131"/>
                </a:lnTo>
                <a:lnTo>
                  <a:pt x="265979" y="1825670"/>
                </a:lnTo>
                <a:lnTo>
                  <a:pt x="275500" y="1827891"/>
                </a:lnTo>
                <a:lnTo>
                  <a:pt x="285340" y="1829478"/>
                </a:lnTo>
                <a:lnTo>
                  <a:pt x="295179" y="1831065"/>
                </a:lnTo>
                <a:lnTo>
                  <a:pt x="305336" y="1831700"/>
                </a:lnTo>
                <a:lnTo>
                  <a:pt x="315492" y="1831700"/>
                </a:lnTo>
                <a:lnTo>
                  <a:pt x="1632371" y="1831700"/>
                </a:lnTo>
                <a:lnTo>
                  <a:pt x="1642527" y="1831700"/>
                </a:lnTo>
                <a:lnTo>
                  <a:pt x="1652367" y="1831065"/>
                </a:lnTo>
                <a:lnTo>
                  <a:pt x="1662523" y="1829478"/>
                </a:lnTo>
                <a:lnTo>
                  <a:pt x="1672045" y="1827891"/>
                </a:lnTo>
                <a:lnTo>
                  <a:pt x="1681885" y="1825670"/>
                </a:lnTo>
                <a:lnTo>
                  <a:pt x="1691089" y="1823131"/>
                </a:lnTo>
                <a:lnTo>
                  <a:pt x="1700611" y="1819640"/>
                </a:lnTo>
                <a:lnTo>
                  <a:pt x="1709181" y="1816466"/>
                </a:lnTo>
                <a:lnTo>
                  <a:pt x="1718385" y="1812340"/>
                </a:lnTo>
                <a:lnTo>
                  <a:pt x="1726637" y="1808214"/>
                </a:lnTo>
                <a:lnTo>
                  <a:pt x="1735207" y="1803453"/>
                </a:lnTo>
                <a:lnTo>
                  <a:pt x="1743142" y="1798375"/>
                </a:lnTo>
                <a:lnTo>
                  <a:pt x="1750760" y="1792345"/>
                </a:lnTo>
                <a:lnTo>
                  <a:pt x="1758377" y="1786633"/>
                </a:lnTo>
                <a:lnTo>
                  <a:pt x="1765677" y="1780285"/>
                </a:lnTo>
                <a:lnTo>
                  <a:pt x="1772660" y="1773938"/>
                </a:lnTo>
                <a:lnTo>
                  <a:pt x="1779325" y="1766955"/>
                </a:lnTo>
                <a:lnTo>
                  <a:pt x="1785356" y="1759973"/>
                </a:lnTo>
                <a:lnTo>
                  <a:pt x="1791069" y="1752356"/>
                </a:lnTo>
                <a:lnTo>
                  <a:pt x="1796782" y="1744739"/>
                </a:lnTo>
                <a:lnTo>
                  <a:pt x="1801861" y="1736805"/>
                </a:lnTo>
                <a:lnTo>
                  <a:pt x="1806621" y="1728235"/>
                </a:lnTo>
                <a:lnTo>
                  <a:pt x="1810748" y="1719666"/>
                </a:lnTo>
                <a:lnTo>
                  <a:pt x="1814874" y="1710780"/>
                </a:lnTo>
                <a:lnTo>
                  <a:pt x="1818683" y="1702211"/>
                </a:lnTo>
                <a:lnTo>
                  <a:pt x="1821857" y="1692689"/>
                </a:lnTo>
                <a:lnTo>
                  <a:pt x="1824396" y="1683168"/>
                </a:lnTo>
                <a:lnTo>
                  <a:pt x="1826617" y="1673647"/>
                </a:lnTo>
                <a:lnTo>
                  <a:pt x="1828522" y="1663808"/>
                </a:lnTo>
                <a:lnTo>
                  <a:pt x="1829474" y="1653970"/>
                </a:lnTo>
                <a:lnTo>
                  <a:pt x="1830109" y="1643814"/>
                </a:lnTo>
                <a:lnTo>
                  <a:pt x="1830426" y="1633658"/>
                </a:lnTo>
                <a:lnTo>
                  <a:pt x="1830426" y="1113162"/>
                </a:lnTo>
                <a:lnTo>
                  <a:pt x="1830426" y="773570"/>
                </a:lnTo>
                <a:lnTo>
                  <a:pt x="1947863" y="656458"/>
                </a:lnTo>
                <a:lnTo>
                  <a:pt x="1947863" y="1738391"/>
                </a:lnTo>
                <a:lnTo>
                  <a:pt x="1947546" y="1748865"/>
                </a:lnTo>
                <a:lnTo>
                  <a:pt x="1946911" y="1758704"/>
                </a:lnTo>
                <a:lnTo>
                  <a:pt x="1945324" y="1768860"/>
                </a:lnTo>
                <a:lnTo>
                  <a:pt x="1943419" y="1778063"/>
                </a:lnTo>
                <a:lnTo>
                  <a:pt x="1941198" y="1787902"/>
                </a:lnTo>
                <a:lnTo>
                  <a:pt x="1938659" y="1797423"/>
                </a:lnTo>
                <a:lnTo>
                  <a:pt x="1935802" y="1806627"/>
                </a:lnTo>
                <a:lnTo>
                  <a:pt x="1932311" y="1815831"/>
                </a:lnTo>
                <a:lnTo>
                  <a:pt x="1928184" y="1824400"/>
                </a:lnTo>
                <a:lnTo>
                  <a:pt x="1923741" y="1832969"/>
                </a:lnTo>
                <a:lnTo>
                  <a:pt x="1918980" y="1841221"/>
                </a:lnTo>
                <a:lnTo>
                  <a:pt x="1913902" y="1849156"/>
                </a:lnTo>
                <a:lnTo>
                  <a:pt x="1908188" y="1856773"/>
                </a:lnTo>
                <a:lnTo>
                  <a:pt x="1902475" y="1864707"/>
                </a:lnTo>
                <a:lnTo>
                  <a:pt x="1896127" y="1871689"/>
                </a:lnTo>
                <a:lnTo>
                  <a:pt x="1889462" y="1878671"/>
                </a:lnTo>
                <a:lnTo>
                  <a:pt x="1882797" y="1885336"/>
                </a:lnTo>
                <a:lnTo>
                  <a:pt x="1875497" y="1891366"/>
                </a:lnTo>
                <a:lnTo>
                  <a:pt x="1868197" y="1897397"/>
                </a:lnTo>
                <a:lnTo>
                  <a:pt x="1860579" y="1902792"/>
                </a:lnTo>
                <a:lnTo>
                  <a:pt x="1852327" y="1907870"/>
                </a:lnTo>
                <a:lnTo>
                  <a:pt x="1844074" y="1912631"/>
                </a:lnTo>
                <a:lnTo>
                  <a:pt x="1835187" y="1917074"/>
                </a:lnTo>
                <a:lnTo>
                  <a:pt x="1826617" y="1920882"/>
                </a:lnTo>
                <a:lnTo>
                  <a:pt x="1817413" y="1924691"/>
                </a:lnTo>
                <a:lnTo>
                  <a:pt x="1808209" y="1927865"/>
                </a:lnTo>
                <a:lnTo>
                  <a:pt x="1799004" y="1930404"/>
                </a:lnTo>
                <a:lnTo>
                  <a:pt x="1789482" y="1932625"/>
                </a:lnTo>
                <a:lnTo>
                  <a:pt x="1779643" y="1934530"/>
                </a:lnTo>
                <a:lnTo>
                  <a:pt x="1769803" y="1935482"/>
                </a:lnTo>
                <a:lnTo>
                  <a:pt x="1759647" y="1936434"/>
                </a:lnTo>
                <a:lnTo>
                  <a:pt x="1749173" y="1936751"/>
                </a:lnTo>
                <a:lnTo>
                  <a:pt x="198373" y="1936751"/>
                </a:lnTo>
                <a:lnTo>
                  <a:pt x="188216" y="1936434"/>
                </a:lnTo>
                <a:lnTo>
                  <a:pt x="178377" y="1935482"/>
                </a:lnTo>
                <a:lnTo>
                  <a:pt x="168538" y="1934530"/>
                </a:lnTo>
                <a:lnTo>
                  <a:pt x="158699" y="1932625"/>
                </a:lnTo>
                <a:lnTo>
                  <a:pt x="148859" y="1930404"/>
                </a:lnTo>
                <a:lnTo>
                  <a:pt x="139655" y="1927865"/>
                </a:lnTo>
                <a:lnTo>
                  <a:pt x="130133" y="1924691"/>
                </a:lnTo>
                <a:lnTo>
                  <a:pt x="121246" y="1920882"/>
                </a:lnTo>
                <a:lnTo>
                  <a:pt x="112359" y="1917074"/>
                </a:lnTo>
                <a:lnTo>
                  <a:pt x="103789" y="1912631"/>
                </a:lnTo>
                <a:lnTo>
                  <a:pt x="95537" y="1907870"/>
                </a:lnTo>
                <a:lnTo>
                  <a:pt x="87602" y="1902792"/>
                </a:lnTo>
                <a:lnTo>
                  <a:pt x="79984" y="1897397"/>
                </a:lnTo>
                <a:lnTo>
                  <a:pt x="72049" y="1891366"/>
                </a:lnTo>
                <a:lnTo>
                  <a:pt x="65067" y="1885336"/>
                </a:lnTo>
                <a:lnTo>
                  <a:pt x="58084" y="1878671"/>
                </a:lnTo>
                <a:lnTo>
                  <a:pt x="51418" y="1871689"/>
                </a:lnTo>
                <a:lnTo>
                  <a:pt x="45388" y="1864707"/>
                </a:lnTo>
                <a:lnTo>
                  <a:pt x="39357" y="1856773"/>
                </a:lnTo>
                <a:lnTo>
                  <a:pt x="33962" y="1849156"/>
                </a:lnTo>
                <a:lnTo>
                  <a:pt x="28883" y="1841221"/>
                </a:lnTo>
                <a:lnTo>
                  <a:pt x="24122" y="1832969"/>
                </a:lnTo>
                <a:lnTo>
                  <a:pt x="19679" y="1824400"/>
                </a:lnTo>
                <a:lnTo>
                  <a:pt x="15870" y="1815831"/>
                </a:lnTo>
                <a:lnTo>
                  <a:pt x="12061" y="1806627"/>
                </a:lnTo>
                <a:lnTo>
                  <a:pt x="8887" y="1797423"/>
                </a:lnTo>
                <a:lnTo>
                  <a:pt x="6348" y="1787902"/>
                </a:lnTo>
                <a:lnTo>
                  <a:pt x="4126" y="1778063"/>
                </a:lnTo>
                <a:lnTo>
                  <a:pt x="2222" y="1768860"/>
                </a:lnTo>
                <a:lnTo>
                  <a:pt x="1270" y="1758704"/>
                </a:lnTo>
                <a:lnTo>
                  <a:pt x="318" y="1748865"/>
                </a:lnTo>
                <a:lnTo>
                  <a:pt x="0" y="1738391"/>
                </a:lnTo>
                <a:lnTo>
                  <a:pt x="0" y="517448"/>
                </a:lnTo>
                <a:lnTo>
                  <a:pt x="318" y="507292"/>
                </a:lnTo>
                <a:lnTo>
                  <a:pt x="1270" y="497453"/>
                </a:lnTo>
                <a:lnTo>
                  <a:pt x="2222" y="487297"/>
                </a:lnTo>
                <a:lnTo>
                  <a:pt x="4126" y="477776"/>
                </a:lnTo>
                <a:lnTo>
                  <a:pt x="6348" y="467937"/>
                </a:lnTo>
                <a:lnTo>
                  <a:pt x="8887" y="458416"/>
                </a:lnTo>
                <a:lnTo>
                  <a:pt x="12061" y="449212"/>
                </a:lnTo>
                <a:lnTo>
                  <a:pt x="15870" y="440008"/>
                </a:lnTo>
                <a:lnTo>
                  <a:pt x="19679" y="431439"/>
                </a:lnTo>
                <a:lnTo>
                  <a:pt x="24122" y="423187"/>
                </a:lnTo>
                <a:lnTo>
                  <a:pt x="28883" y="414618"/>
                </a:lnTo>
                <a:lnTo>
                  <a:pt x="33962" y="406684"/>
                </a:lnTo>
                <a:lnTo>
                  <a:pt x="39357" y="399067"/>
                </a:lnTo>
                <a:lnTo>
                  <a:pt x="45388" y="391450"/>
                </a:lnTo>
                <a:lnTo>
                  <a:pt x="51418" y="384150"/>
                </a:lnTo>
                <a:lnTo>
                  <a:pt x="58084" y="377168"/>
                </a:lnTo>
                <a:lnTo>
                  <a:pt x="65067" y="370503"/>
                </a:lnTo>
                <a:lnTo>
                  <a:pt x="72049" y="364473"/>
                </a:lnTo>
                <a:lnTo>
                  <a:pt x="79984" y="358443"/>
                </a:lnTo>
                <a:lnTo>
                  <a:pt x="87602" y="353047"/>
                </a:lnTo>
                <a:lnTo>
                  <a:pt x="95537" y="347969"/>
                </a:lnTo>
                <a:lnTo>
                  <a:pt x="103789" y="343209"/>
                </a:lnTo>
                <a:lnTo>
                  <a:pt x="112359" y="338766"/>
                </a:lnTo>
                <a:lnTo>
                  <a:pt x="121246" y="334957"/>
                </a:lnTo>
                <a:lnTo>
                  <a:pt x="130133" y="331149"/>
                </a:lnTo>
                <a:lnTo>
                  <a:pt x="139655" y="328292"/>
                </a:lnTo>
                <a:lnTo>
                  <a:pt x="148859" y="325436"/>
                </a:lnTo>
                <a:lnTo>
                  <a:pt x="158699" y="323214"/>
                </a:lnTo>
                <a:lnTo>
                  <a:pt x="168538" y="321310"/>
                </a:lnTo>
                <a:lnTo>
                  <a:pt x="178377" y="320358"/>
                </a:lnTo>
                <a:lnTo>
                  <a:pt x="188216" y="319723"/>
                </a:lnTo>
                <a:lnTo>
                  <a:pt x="198373" y="319088"/>
                </a:lnTo>
                <a:close/>
                <a:moveTo>
                  <a:pt x="2076641" y="106363"/>
                </a:moveTo>
                <a:lnTo>
                  <a:pt x="2082030" y="106363"/>
                </a:lnTo>
                <a:lnTo>
                  <a:pt x="2087102" y="106363"/>
                </a:lnTo>
                <a:lnTo>
                  <a:pt x="2092174" y="106679"/>
                </a:lnTo>
                <a:lnTo>
                  <a:pt x="2097246" y="107313"/>
                </a:lnTo>
                <a:lnTo>
                  <a:pt x="2102318" y="108263"/>
                </a:lnTo>
                <a:lnTo>
                  <a:pt x="2107390" y="109213"/>
                </a:lnTo>
                <a:lnTo>
                  <a:pt x="2112145" y="110797"/>
                </a:lnTo>
                <a:lnTo>
                  <a:pt x="2117217" y="112064"/>
                </a:lnTo>
                <a:lnTo>
                  <a:pt x="2121972" y="113965"/>
                </a:lnTo>
                <a:lnTo>
                  <a:pt x="2126727" y="116182"/>
                </a:lnTo>
                <a:lnTo>
                  <a:pt x="2131482" y="118399"/>
                </a:lnTo>
                <a:lnTo>
                  <a:pt x="2136237" y="120933"/>
                </a:lnTo>
                <a:lnTo>
                  <a:pt x="2140358" y="123784"/>
                </a:lnTo>
                <a:lnTo>
                  <a:pt x="2144796" y="126634"/>
                </a:lnTo>
                <a:lnTo>
                  <a:pt x="2148916" y="130119"/>
                </a:lnTo>
                <a:lnTo>
                  <a:pt x="2153354" y="133603"/>
                </a:lnTo>
                <a:lnTo>
                  <a:pt x="2157158" y="137087"/>
                </a:lnTo>
                <a:lnTo>
                  <a:pt x="2166351" y="146589"/>
                </a:lnTo>
                <a:lnTo>
                  <a:pt x="2169838" y="150707"/>
                </a:lnTo>
                <a:lnTo>
                  <a:pt x="2173642" y="154825"/>
                </a:lnTo>
                <a:lnTo>
                  <a:pt x="2176812" y="158626"/>
                </a:lnTo>
                <a:lnTo>
                  <a:pt x="2179665" y="163060"/>
                </a:lnTo>
                <a:lnTo>
                  <a:pt x="2182835" y="167811"/>
                </a:lnTo>
                <a:lnTo>
                  <a:pt x="2185371" y="172246"/>
                </a:lnTo>
                <a:lnTo>
                  <a:pt x="2187273" y="176997"/>
                </a:lnTo>
                <a:lnTo>
                  <a:pt x="2189492" y="181748"/>
                </a:lnTo>
                <a:lnTo>
                  <a:pt x="2191394" y="186183"/>
                </a:lnTo>
                <a:lnTo>
                  <a:pt x="2192979" y="191567"/>
                </a:lnTo>
                <a:lnTo>
                  <a:pt x="2194247" y="196002"/>
                </a:lnTo>
                <a:lnTo>
                  <a:pt x="2195515" y="201387"/>
                </a:lnTo>
                <a:lnTo>
                  <a:pt x="2196149" y="206454"/>
                </a:lnTo>
                <a:lnTo>
                  <a:pt x="2196783" y="211522"/>
                </a:lnTo>
                <a:lnTo>
                  <a:pt x="2197100" y="216590"/>
                </a:lnTo>
                <a:lnTo>
                  <a:pt x="2197100" y="221658"/>
                </a:lnTo>
                <a:lnTo>
                  <a:pt x="2197100" y="226726"/>
                </a:lnTo>
                <a:lnTo>
                  <a:pt x="2196783" y="231794"/>
                </a:lnTo>
                <a:lnTo>
                  <a:pt x="2196149" y="236862"/>
                </a:lnTo>
                <a:lnTo>
                  <a:pt x="2195515" y="241613"/>
                </a:lnTo>
                <a:lnTo>
                  <a:pt x="2194247" y="246681"/>
                </a:lnTo>
                <a:lnTo>
                  <a:pt x="2192979" y="251749"/>
                </a:lnTo>
                <a:lnTo>
                  <a:pt x="2191394" y="256500"/>
                </a:lnTo>
                <a:lnTo>
                  <a:pt x="2189492" y="261251"/>
                </a:lnTo>
                <a:lnTo>
                  <a:pt x="2187273" y="266319"/>
                </a:lnTo>
                <a:lnTo>
                  <a:pt x="2185371" y="270754"/>
                </a:lnTo>
                <a:lnTo>
                  <a:pt x="2182835" y="275505"/>
                </a:lnTo>
                <a:lnTo>
                  <a:pt x="2179665" y="279623"/>
                </a:lnTo>
                <a:lnTo>
                  <a:pt x="2176812" y="284057"/>
                </a:lnTo>
                <a:lnTo>
                  <a:pt x="2173642" y="288492"/>
                </a:lnTo>
                <a:lnTo>
                  <a:pt x="2169838" y="292609"/>
                </a:lnTo>
                <a:lnTo>
                  <a:pt x="2166351" y="296410"/>
                </a:lnTo>
                <a:lnTo>
                  <a:pt x="1970764" y="491843"/>
                </a:lnTo>
                <a:lnTo>
                  <a:pt x="1967277" y="495010"/>
                </a:lnTo>
                <a:lnTo>
                  <a:pt x="1963473" y="498178"/>
                </a:lnTo>
                <a:lnTo>
                  <a:pt x="1959986" y="500712"/>
                </a:lnTo>
                <a:lnTo>
                  <a:pt x="1956816" y="502612"/>
                </a:lnTo>
                <a:lnTo>
                  <a:pt x="1953329" y="504513"/>
                </a:lnTo>
                <a:lnTo>
                  <a:pt x="1950476" y="505463"/>
                </a:lnTo>
                <a:lnTo>
                  <a:pt x="1947623" y="505780"/>
                </a:lnTo>
                <a:lnTo>
                  <a:pt x="1944771" y="506413"/>
                </a:lnTo>
                <a:lnTo>
                  <a:pt x="1941918" y="505780"/>
                </a:lnTo>
                <a:lnTo>
                  <a:pt x="1939382" y="505463"/>
                </a:lnTo>
                <a:lnTo>
                  <a:pt x="1936846" y="504513"/>
                </a:lnTo>
                <a:lnTo>
                  <a:pt x="1933993" y="502929"/>
                </a:lnTo>
                <a:lnTo>
                  <a:pt x="1931457" y="501662"/>
                </a:lnTo>
                <a:lnTo>
                  <a:pt x="1928921" y="499445"/>
                </a:lnTo>
                <a:lnTo>
                  <a:pt x="1924166" y="494694"/>
                </a:lnTo>
                <a:lnTo>
                  <a:pt x="1919094" y="489309"/>
                </a:lnTo>
                <a:lnTo>
                  <a:pt x="1914022" y="482657"/>
                </a:lnTo>
                <a:lnTo>
                  <a:pt x="1903561" y="467770"/>
                </a:lnTo>
                <a:lnTo>
                  <a:pt x="1897855" y="459852"/>
                </a:lnTo>
                <a:lnTo>
                  <a:pt x="1891515" y="451616"/>
                </a:lnTo>
                <a:lnTo>
                  <a:pt x="1884541" y="443698"/>
                </a:lnTo>
                <a:lnTo>
                  <a:pt x="1877250" y="435779"/>
                </a:lnTo>
                <a:lnTo>
                  <a:pt x="1868057" y="426277"/>
                </a:lnTo>
                <a:lnTo>
                  <a:pt x="1859815" y="418991"/>
                </a:lnTo>
                <a:lnTo>
                  <a:pt x="1851890" y="412023"/>
                </a:lnTo>
                <a:lnTo>
                  <a:pt x="1843966" y="406005"/>
                </a:lnTo>
                <a:lnTo>
                  <a:pt x="1836041" y="399987"/>
                </a:lnTo>
                <a:lnTo>
                  <a:pt x="1820825" y="389217"/>
                </a:lnTo>
                <a:lnTo>
                  <a:pt x="1814485" y="384466"/>
                </a:lnTo>
                <a:lnTo>
                  <a:pt x="1808462" y="379398"/>
                </a:lnTo>
                <a:lnTo>
                  <a:pt x="1804024" y="374647"/>
                </a:lnTo>
                <a:lnTo>
                  <a:pt x="1802122" y="372113"/>
                </a:lnTo>
                <a:lnTo>
                  <a:pt x="1800220" y="369579"/>
                </a:lnTo>
                <a:lnTo>
                  <a:pt x="1798635" y="367045"/>
                </a:lnTo>
                <a:lnTo>
                  <a:pt x="1798001" y="364511"/>
                </a:lnTo>
                <a:lnTo>
                  <a:pt x="1797367" y="361660"/>
                </a:lnTo>
                <a:lnTo>
                  <a:pt x="1797050" y="359126"/>
                </a:lnTo>
                <a:lnTo>
                  <a:pt x="1797367" y="355959"/>
                </a:lnTo>
                <a:lnTo>
                  <a:pt x="1797684" y="353108"/>
                </a:lnTo>
                <a:lnTo>
                  <a:pt x="1798635" y="349941"/>
                </a:lnTo>
                <a:lnTo>
                  <a:pt x="1800220" y="346773"/>
                </a:lnTo>
                <a:lnTo>
                  <a:pt x="1802439" y="343289"/>
                </a:lnTo>
                <a:lnTo>
                  <a:pt x="1804975" y="340122"/>
                </a:lnTo>
                <a:lnTo>
                  <a:pt x="1807828" y="336637"/>
                </a:lnTo>
                <a:lnTo>
                  <a:pt x="1811632" y="332520"/>
                </a:lnTo>
                <a:lnTo>
                  <a:pt x="2006902" y="137087"/>
                </a:lnTo>
                <a:lnTo>
                  <a:pt x="2011023" y="133603"/>
                </a:lnTo>
                <a:lnTo>
                  <a:pt x="2014827" y="130119"/>
                </a:lnTo>
                <a:lnTo>
                  <a:pt x="2019265" y="126634"/>
                </a:lnTo>
                <a:lnTo>
                  <a:pt x="2023703" y="123784"/>
                </a:lnTo>
                <a:lnTo>
                  <a:pt x="2028141" y="120933"/>
                </a:lnTo>
                <a:lnTo>
                  <a:pt x="2032896" y="118399"/>
                </a:lnTo>
                <a:lnTo>
                  <a:pt x="2037017" y="116182"/>
                </a:lnTo>
                <a:lnTo>
                  <a:pt x="2041772" y="113965"/>
                </a:lnTo>
                <a:lnTo>
                  <a:pt x="2046843" y="112064"/>
                </a:lnTo>
                <a:lnTo>
                  <a:pt x="2051598" y="110797"/>
                </a:lnTo>
                <a:lnTo>
                  <a:pt x="2056670" y="109213"/>
                </a:lnTo>
                <a:lnTo>
                  <a:pt x="2061425" y="108263"/>
                </a:lnTo>
                <a:lnTo>
                  <a:pt x="2066497" y="107313"/>
                </a:lnTo>
                <a:lnTo>
                  <a:pt x="2071569" y="106679"/>
                </a:lnTo>
                <a:lnTo>
                  <a:pt x="2076641" y="106363"/>
                </a:lnTo>
                <a:close/>
                <a:moveTo>
                  <a:pt x="2213628" y="19050"/>
                </a:moveTo>
                <a:lnTo>
                  <a:pt x="2219371" y="19369"/>
                </a:lnTo>
                <a:lnTo>
                  <a:pt x="2225751" y="20007"/>
                </a:lnTo>
                <a:lnTo>
                  <a:pt x="2231493" y="21602"/>
                </a:lnTo>
                <a:lnTo>
                  <a:pt x="2237236" y="23516"/>
                </a:lnTo>
                <a:lnTo>
                  <a:pt x="2242978" y="26387"/>
                </a:lnTo>
                <a:lnTo>
                  <a:pt x="2248401" y="29258"/>
                </a:lnTo>
                <a:lnTo>
                  <a:pt x="2253506" y="33087"/>
                </a:lnTo>
                <a:lnTo>
                  <a:pt x="2258291" y="37234"/>
                </a:lnTo>
                <a:lnTo>
                  <a:pt x="2262757" y="42019"/>
                </a:lnTo>
                <a:lnTo>
                  <a:pt x="2266266" y="47123"/>
                </a:lnTo>
                <a:lnTo>
                  <a:pt x="2269457" y="52547"/>
                </a:lnTo>
                <a:lnTo>
                  <a:pt x="2272009" y="58608"/>
                </a:lnTo>
                <a:lnTo>
                  <a:pt x="2273923" y="64350"/>
                </a:lnTo>
                <a:lnTo>
                  <a:pt x="2275518" y="70412"/>
                </a:lnTo>
                <a:lnTo>
                  <a:pt x="2276475" y="76154"/>
                </a:lnTo>
                <a:lnTo>
                  <a:pt x="2276475" y="82216"/>
                </a:lnTo>
                <a:lnTo>
                  <a:pt x="2276475" y="88277"/>
                </a:lnTo>
                <a:lnTo>
                  <a:pt x="2275518" y="94338"/>
                </a:lnTo>
                <a:lnTo>
                  <a:pt x="2273923" y="100400"/>
                </a:lnTo>
                <a:lnTo>
                  <a:pt x="2272009" y="106142"/>
                </a:lnTo>
                <a:lnTo>
                  <a:pt x="2269457" y="111565"/>
                </a:lnTo>
                <a:lnTo>
                  <a:pt x="2266266" y="117308"/>
                </a:lnTo>
                <a:lnTo>
                  <a:pt x="2262757" y="122412"/>
                </a:lnTo>
                <a:lnTo>
                  <a:pt x="2258291" y="126878"/>
                </a:lnTo>
                <a:lnTo>
                  <a:pt x="2241064" y="144105"/>
                </a:lnTo>
                <a:lnTo>
                  <a:pt x="2236598" y="148253"/>
                </a:lnTo>
                <a:lnTo>
                  <a:pt x="2232769" y="150805"/>
                </a:lnTo>
                <a:lnTo>
                  <a:pt x="2230855" y="151443"/>
                </a:lnTo>
                <a:lnTo>
                  <a:pt x="2228941" y="152400"/>
                </a:lnTo>
                <a:lnTo>
                  <a:pt x="2227346" y="152400"/>
                </a:lnTo>
                <a:lnTo>
                  <a:pt x="2225751" y="152400"/>
                </a:lnTo>
                <a:lnTo>
                  <a:pt x="2224156" y="152081"/>
                </a:lnTo>
                <a:lnTo>
                  <a:pt x="2222880" y="151443"/>
                </a:lnTo>
                <a:lnTo>
                  <a:pt x="2220009" y="149848"/>
                </a:lnTo>
                <a:lnTo>
                  <a:pt x="2217456" y="147295"/>
                </a:lnTo>
                <a:lnTo>
                  <a:pt x="2214904" y="143786"/>
                </a:lnTo>
                <a:lnTo>
                  <a:pt x="2212352" y="140277"/>
                </a:lnTo>
                <a:lnTo>
                  <a:pt x="2209800" y="135811"/>
                </a:lnTo>
                <a:lnTo>
                  <a:pt x="2204058" y="126240"/>
                </a:lnTo>
                <a:lnTo>
                  <a:pt x="2201186" y="121455"/>
                </a:lnTo>
                <a:lnTo>
                  <a:pt x="2197358" y="116351"/>
                </a:lnTo>
                <a:lnTo>
                  <a:pt x="2193530" y="111246"/>
                </a:lnTo>
                <a:lnTo>
                  <a:pt x="2189064" y="106461"/>
                </a:lnTo>
                <a:lnTo>
                  <a:pt x="2184278" y="101995"/>
                </a:lnTo>
                <a:lnTo>
                  <a:pt x="2179493" y="98167"/>
                </a:lnTo>
                <a:lnTo>
                  <a:pt x="2174389" y="94657"/>
                </a:lnTo>
                <a:lnTo>
                  <a:pt x="2169285" y="91467"/>
                </a:lnTo>
                <a:lnTo>
                  <a:pt x="2159714" y="85725"/>
                </a:lnTo>
                <a:lnTo>
                  <a:pt x="2155248" y="83173"/>
                </a:lnTo>
                <a:lnTo>
                  <a:pt x="2151739" y="80620"/>
                </a:lnTo>
                <a:lnTo>
                  <a:pt x="2148229" y="78068"/>
                </a:lnTo>
                <a:lnTo>
                  <a:pt x="2145677" y="75516"/>
                </a:lnTo>
                <a:lnTo>
                  <a:pt x="2144082" y="72964"/>
                </a:lnTo>
                <a:lnTo>
                  <a:pt x="2143763" y="71369"/>
                </a:lnTo>
                <a:lnTo>
                  <a:pt x="2143125" y="69774"/>
                </a:lnTo>
                <a:lnTo>
                  <a:pt x="2143125" y="68179"/>
                </a:lnTo>
                <a:lnTo>
                  <a:pt x="2143763" y="66584"/>
                </a:lnTo>
                <a:lnTo>
                  <a:pt x="2144082" y="64669"/>
                </a:lnTo>
                <a:lnTo>
                  <a:pt x="2144720" y="63074"/>
                </a:lnTo>
                <a:lnTo>
                  <a:pt x="2147591" y="59246"/>
                </a:lnTo>
                <a:lnTo>
                  <a:pt x="2151419" y="54780"/>
                </a:lnTo>
                <a:lnTo>
                  <a:pt x="2168647" y="37234"/>
                </a:lnTo>
                <a:lnTo>
                  <a:pt x="2173751" y="33087"/>
                </a:lnTo>
                <a:lnTo>
                  <a:pt x="2178855" y="29258"/>
                </a:lnTo>
                <a:lnTo>
                  <a:pt x="2183959" y="26387"/>
                </a:lnTo>
                <a:lnTo>
                  <a:pt x="2189702" y="23516"/>
                </a:lnTo>
                <a:lnTo>
                  <a:pt x="2195125" y="21602"/>
                </a:lnTo>
                <a:lnTo>
                  <a:pt x="2201506" y="20007"/>
                </a:lnTo>
                <a:lnTo>
                  <a:pt x="2207248" y="19369"/>
                </a:lnTo>
                <a:lnTo>
                  <a:pt x="2213628" y="19050"/>
                </a:lnTo>
                <a:close/>
                <a:moveTo>
                  <a:pt x="1985550" y="0"/>
                </a:moveTo>
                <a:lnTo>
                  <a:pt x="1989686" y="0"/>
                </a:lnTo>
                <a:lnTo>
                  <a:pt x="1993822" y="0"/>
                </a:lnTo>
                <a:lnTo>
                  <a:pt x="1997640" y="634"/>
                </a:lnTo>
                <a:lnTo>
                  <a:pt x="2001776" y="1903"/>
                </a:lnTo>
                <a:lnTo>
                  <a:pt x="2005594" y="2855"/>
                </a:lnTo>
                <a:lnTo>
                  <a:pt x="2009411" y="4759"/>
                </a:lnTo>
                <a:lnTo>
                  <a:pt x="2012911" y="6980"/>
                </a:lnTo>
                <a:lnTo>
                  <a:pt x="2016411" y="9518"/>
                </a:lnTo>
                <a:lnTo>
                  <a:pt x="2019592" y="12374"/>
                </a:lnTo>
                <a:lnTo>
                  <a:pt x="2022456" y="15229"/>
                </a:lnTo>
                <a:lnTo>
                  <a:pt x="2025001" y="19037"/>
                </a:lnTo>
                <a:lnTo>
                  <a:pt x="2026910" y="22210"/>
                </a:lnTo>
                <a:lnTo>
                  <a:pt x="2028819" y="26334"/>
                </a:lnTo>
                <a:lnTo>
                  <a:pt x="2030091" y="29824"/>
                </a:lnTo>
                <a:lnTo>
                  <a:pt x="2031364" y="33949"/>
                </a:lnTo>
                <a:lnTo>
                  <a:pt x="2031682" y="37757"/>
                </a:lnTo>
                <a:lnTo>
                  <a:pt x="2032000" y="41881"/>
                </a:lnTo>
                <a:lnTo>
                  <a:pt x="2031682" y="46006"/>
                </a:lnTo>
                <a:lnTo>
                  <a:pt x="2031046" y="49813"/>
                </a:lnTo>
                <a:lnTo>
                  <a:pt x="2030091" y="53938"/>
                </a:lnTo>
                <a:lnTo>
                  <a:pt x="2028819" y="57745"/>
                </a:lnTo>
                <a:lnTo>
                  <a:pt x="2026910" y="61553"/>
                </a:lnTo>
                <a:lnTo>
                  <a:pt x="2025001" y="65043"/>
                </a:lnTo>
                <a:lnTo>
                  <a:pt x="2022456" y="68533"/>
                </a:lnTo>
                <a:lnTo>
                  <a:pt x="2019592" y="71706"/>
                </a:lnTo>
                <a:lnTo>
                  <a:pt x="1637177" y="453081"/>
                </a:lnTo>
                <a:lnTo>
                  <a:pt x="1633995" y="455937"/>
                </a:lnTo>
                <a:lnTo>
                  <a:pt x="1630814" y="458158"/>
                </a:lnTo>
                <a:lnTo>
                  <a:pt x="1626996" y="460379"/>
                </a:lnTo>
                <a:lnTo>
                  <a:pt x="1623496" y="462283"/>
                </a:lnTo>
                <a:lnTo>
                  <a:pt x="1619360" y="463552"/>
                </a:lnTo>
                <a:lnTo>
                  <a:pt x="1615224" y="464186"/>
                </a:lnTo>
                <a:lnTo>
                  <a:pt x="1611407" y="465138"/>
                </a:lnTo>
                <a:lnTo>
                  <a:pt x="1607271" y="465138"/>
                </a:lnTo>
                <a:lnTo>
                  <a:pt x="1603135" y="465138"/>
                </a:lnTo>
                <a:lnTo>
                  <a:pt x="1599317" y="464186"/>
                </a:lnTo>
                <a:lnTo>
                  <a:pt x="1595181" y="463552"/>
                </a:lnTo>
                <a:lnTo>
                  <a:pt x="1591681" y="462283"/>
                </a:lnTo>
                <a:lnTo>
                  <a:pt x="1587864" y="460379"/>
                </a:lnTo>
                <a:lnTo>
                  <a:pt x="1584364" y="458158"/>
                </a:lnTo>
                <a:lnTo>
                  <a:pt x="1580864" y="455937"/>
                </a:lnTo>
                <a:lnTo>
                  <a:pt x="1577683" y="453081"/>
                </a:lnTo>
                <a:lnTo>
                  <a:pt x="1574819" y="449591"/>
                </a:lnTo>
                <a:lnTo>
                  <a:pt x="1572274" y="446418"/>
                </a:lnTo>
                <a:lnTo>
                  <a:pt x="1570047" y="442928"/>
                </a:lnTo>
                <a:lnTo>
                  <a:pt x="1568138" y="439121"/>
                </a:lnTo>
                <a:lnTo>
                  <a:pt x="1567184" y="435314"/>
                </a:lnTo>
                <a:lnTo>
                  <a:pt x="1565911" y="431189"/>
                </a:lnTo>
                <a:lnTo>
                  <a:pt x="1565275" y="427381"/>
                </a:lnTo>
                <a:lnTo>
                  <a:pt x="1565275" y="423257"/>
                </a:lnTo>
                <a:lnTo>
                  <a:pt x="1565275" y="419132"/>
                </a:lnTo>
                <a:lnTo>
                  <a:pt x="1565911" y="415007"/>
                </a:lnTo>
                <a:lnTo>
                  <a:pt x="1567184" y="411517"/>
                </a:lnTo>
                <a:lnTo>
                  <a:pt x="1568138" y="407393"/>
                </a:lnTo>
                <a:lnTo>
                  <a:pt x="1570047" y="403902"/>
                </a:lnTo>
                <a:lnTo>
                  <a:pt x="1572274" y="400095"/>
                </a:lnTo>
                <a:lnTo>
                  <a:pt x="1574819" y="396922"/>
                </a:lnTo>
                <a:lnTo>
                  <a:pt x="1577683" y="393749"/>
                </a:lnTo>
                <a:lnTo>
                  <a:pt x="1960098" y="12374"/>
                </a:lnTo>
                <a:lnTo>
                  <a:pt x="1962962" y="9518"/>
                </a:lnTo>
                <a:lnTo>
                  <a:pt x="1966779" y="6980"/>
                </a:lnTo>
                <a:lnTo>
                  <a:pt x="1970279" y="4759"/>
                </a:lnTo>
                <a:lnTo>
                  <a:pt x="1974097" y="2855"/>
                </a:lnTo>
                <a:lnTo>
                  <a:pt x="1977596" y="1903"/>
                </a:lnTo>
                <a:lnTo>
                  <a:pt x="1981732" y="634"/>
                </a:lnTo>
                <a:lnTo>
                  <a:pt x="1985550" y="0"/>
                </a:lnTo>
                <a:close/>
              </a:path>
            </a:pathLst>
          </a:custGeom>
          <a:solidFill>
            <a:schemeClr val="bg1"/>
          </a:solidFill>
          <a:ln>
            <a:noFill/>
          </a:ln>
          <a:extLst/>
        </p:spPr>
        <p:txBody>
          <a:bodyPr anchor="ctr">
            <a:scene3d>
              <a:camera prst="orthographicFront"/>
              <a:lightRig rig="threePt" dir="t"/>
            </a:scene3d>
            <a:sp3d contourW="12700">
              <a:contourClr>
                <a:srgbClr val="FFFFFF"/>
              </a:contourClr>
            </a:sp3d>
          </a:bodyPr>
          <a:lstStyle/>
          <a:p>
            <a:pPr algn="ctr">
              <a:defRPr/>
            </a:pPr>
            <a:endParaRPr lang="zh-CN" altLang="en-US">
              <a:solidFill>
                <a:srgbClr val="1C666E"/>
              </a:solidFill>
              <a:ea typeface="宋体" panose="02010600030101010101" pitchFamily="2" charset="-122"/>
            </a:endParaRPr>
          </a:p>
        </p:txBody>
      </p:sp>
      <p:sp>
        <p:nvSpPr>
          <p:cNvPr id="117" name="矩形 116"/>
          <p:cNvSpPr/>
          <p:nvPr/>
        </p:nvSpPr>
        <p:spPr>
          <a:xfrm rot="2700000">
            <a:off x="8642576" y="6569968"/>
            <a:ext cx="576064" cy="576064"/>
          </a:xfrm>
          <a:prstGeom prst="rect">
            <a:avLst/>
          </a:prstGeom>
          <a:solidFill>
            <a:srgbClr val="92D050">
              <a:alpha val="41176"/>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18" name="矩形 117"/>
          <p:cNvSpPr/>
          <p:nvPr/>
        </p:nvSpPr>
        <p:spPr>
          <a:xfrm rot="2700000">
            <a:off x="9457254" y="6572643"/>
            <a:ext cx="576064" cy="576064"/>
          </a:xfrm>
          <a:prstGeom prst="rect">
            <a:avLst/>
          </a:prstGeom>
          <a:solidFill>
            <a:srgbClr val="31859C">
              <a:alpha val="63137"/>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19" name="矩形 118"/>
          <p:cNvSpPr/>
          <p:nvPr/>
        </p:nvSpPr>
        <p:spPr>
          <a:xfrm rot="2700000">
            <a:off x="10271930" y="6574788"/>
            <a:ext cx="576064" cy="576064"/>
          </a:xfrm>
          <a:prstGeom prst="rect">
            <a:avLst/>
          </a:prstGeom>
          <a:solidFill>
            <a:srgbClr val="C0504D">
              <a:alpha val="56078"/>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20" name="矩形 119"/>
          <p:cNvSpPr/>
          <p:nvPr/>
        </p:nvSpPr>
        <p:spPr>
          <a:xfrm rot="2700000">
            <a:off x="9864592" y="6167450"/>
            <a:ext cx="576064" cy="576064"/>
          </a:xfrm>
          <a:prstGeom prst="rect">
            <a:avLst/>
          </a:prstGeom>
          <a:solidFill>
            <a:schemeClr val="accent1">
              <a:lumMod val="75000"/>
              <a:alpha val="18824"/>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21" name="矩形 120"/>
          <p:cNvSpPr/>
          <p:nvPr/>
        </p:nvSpPr>
        <p:spPr>
          <a:xfrm rot="2700000">
            <a:off x="10679269" y="6167450"/>
            <a:ext cx="576064" cy="576064"/>
          </a:xfrm>
          <a:prstGeom prst="rect">
            <a:avLst/>
          </a:prstGeom>
          <a:solidFill>
            <a:schemeClr val="accent1">
              <a:lumMod val="75000"/>
              <a:alpha val="18824"/>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Tree>
    <p:extLst>
      <p:ext uri="{BB962C8B-B14F-4D97-AF65-F5344CB8AC3E}">
        <p14:creationId xmlns:p14="http://schemas.microsoft.com/office/powerpoint/2010/main" val="2977778075"/>
      </p:ext>
    </p:extLst>
  </p:cSld>
  <p:clrMapOvr>
    <a:masterClrMapping/>
  </p:clrMapOvr>
  <mc:AlternateContent xmlns:mc="http://schemas.openxmlformats.org/markup-compatibility/2006" xmlns:p14="http://schemas.microsoft.com/office/powerpoint/2010/main">
    <mc:Choice Requires="p14">
      <p:transition spd="slow" p14:dur="1200">
        <p14:flip dir="r"/>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53" presetClass="entr" presetSubtype="16" fill="hold" grpId="0" nodeType="afterEffect">
                                  <p:stCondLst>
                                    <p:cond delay="0"/>
                                  </p:stCondLst>
                                  <p:childTnLst>
                                    <p:set>
                                      <p:cBhvr>
                                        <p:cTn id="6" dur="1" fill="hold">
                                          <p:stCondLst>
                                            <p:cond delay="0"/>
                                          </p:stCondLst>
                                        </p:cTn>
                                        <p:tgtEl>
                                          <p:spTgt spid="87"/>
                                        </p:tgtEl>
                                        <p:attrNameLst>
                                          <p:attrName>style.visibility</p:attrName>
                                        </p:attrNameLst>
                                      </p:cBhvr>
                                      <p:to>
                                        <p:strVal val="visible"/>
                                      </p:to>
                                    </p:set>
                                    <p:anim calcmode="lin" valueType="num">
                                      <p:cBhvr>
                                        <p:cTn id="7" dur="500" fill="hold"/>
                                        <p:tgtEl>
                                          <p:spTgt spid="87"/>
                                        </p:tgtEl>
                                        <p:attrNameLst>
                                          <p:attrName>ppt_w</p:attrName>
                                        </p:attrNameLst>
                                      </p:cBhvr>
                                      <p:tavLst>
                                        <p:tav tm="0">
                                          <p:val>
                                            <p:fltVal val="0"/>
                                          </p:val>
                                        </p:tav>
                                        <p:tav tm="100000">
                                          <p:val>
                                            <p:strVal val="#ppt_w"/>
                                          </p:val>
                                        </p:tav>
                                      </p:tavLst>
                                    </p:anim>
                                    <p:anim calcmode="lin" valueType="num">
                                      <p:cBhvr>
                                        <p:cTn id="8" dur="500" fill="hold"/>
                                        <p:tgtEl>
                                          <p:spTgt spid="87"/>
                                        </p:tgtEl>
                                        <p:attrNameLst>
                                          <p:attrName>ppt_h</p:attrName>
                                        </p:attrNameLst>
                                      </p:cBhvr>
                                      <p:tavLst>
                                        <p:tav tm="0">
                                          <p:val>
                                            <p:fltVal val="0"/>
                                          </p:val>
                                        </p:tav>
                                        <p:tav tm="100000">
                                          <p:val>
                                            <p:strVal val="#ppt_h"/>
                                          </p:val>
                                        </p:tav>
                                      </p:tavLst>
                                    </p:anim>
                                    <p:animEffect transition="in" filter="fade">
                                      <p:cBhvr>
                                        <p:cTn id="9" dur="500"/>
                                        <p:tgtEl>
                                          <p:spTgt spid="87"/>
                                        </p:tgtEl>
                                      </p:cBhvr>
                                    </p:animEffect>
                                  </p:childTnLst>
                                </p:cTn>
                              </p:par>
                            </p:childTnLst>
                          </p:cTn>
                        </p:par>
                        <p:par>
                          <p:cTn id="10" fill="hold">
                            <p:stCondLst>
                              <p:cond delay="500"/>
                            </p:stCondLst>
                            <p:childTnLst>
                              <p:par>
                                <p:cTn id="11" presetID="53" presetClass="entr" presetSubtype="16" fill="hold" grpId="0" nodeType="afterEffect">
                                  <p:stCondLst>
                                    <p:cond delay="0"/>
                                  </p:stCondLst>
                                  <p:childTnLst>
                                    <p:set>
                                      <p:cBhvr>
                                        <p:cTn id="12" dur="1" fill="hold">
                                          <p:stCondLst>
                                            <p:cond delay="0"/>
                                          </p:stCondLst>
                                        </p:cTn>
                                        <p:tgtEl>
                                          <p:spTgt spid="2"/>
                                        </p:tgtEl>
                                        <p:attrNameLst>
                                          <p:attrName>style.visibility</p:attrName>
                                        </p:attrNameLst>
                                      </p:cBhvr>
                                      <p:to>
                                        <p:strVal val="visible"/>
                                      </p:to>
                                    </p:set>
                                    <p:anim calcmode="lin" valueType="num">
                                      <p:cBhvr>
                                        <p:cTn id="13" dur="500" fill="hold"/>
                                        <p:tgtEl>
                                          <p:spTgt spid="2"/>
                                        </p:tgtEl>
                                        <p:attrNameLst>
                                          <p:attrName>ppt_w</p:attrName>
                                        </p:attrNameLst>
                                      </p:cBhvr>
                                      <p:tavLst>
                                        <p:tav tm="0">
                                          <p:val>
                                            <p:fltVal val="0"/>
                                          </p:val>
                                        </p:tav>
                                        <p:tav tm="100000">
                                          <p:val>
                                            <p:strVal val="#ppt_w"/>
                                          </p:val>
                                        </p:tav>
                                      </p:tavLst>
                                    </p:anim>
                                    <p:anim calcmode="lin" valueType="num">
                                      <p:cBhvr>
                                        <p:cTn id="14" dur="500" fill="hold"/>
                                        <p:tgtEl>
                                          <p:spTgt spid="2"/>
                                        </p:tgtEl>
                                        <p:attrNameLst>
                                          <p:attrName>ppt_h</p:attrName>
                                        </p:attrNameLst>
                                      </p:cBhvr>
                                      <p:tavLst>
                                        <p:tav tm="0">
                                          <p:val>
                                            <p:fltVal val="0"/>
                                          </p:val>
                                        </p:tav>
                                        <p:tav tm="100000">
                                          <p:val>
                                            <p:strVal val="#ppt_h"/>
                                          </p:val>
                                        </p:tav>
                                      </p:tavLst>
                                    </p:anim>
                                    <p:animEffect transition="in" filter="fade">
                                      <p:cBhvr>
                                        <p:cTn id="15" dur="500"/>
                                        <p:tgtEl>
                                          <p:spTgt spid="2"/>
                                        </p:tgtEl>
                                      </p:cBhvr>
                                    </p:animEffect>
                                  </p:childTnLst>
                                </p:cTn>
                              </p:par>
                              <p:par>
                                <p:cTn id="16" presetID="21" presetClass="entr" presetSubtype="1" fill="hold" grpId="0" nodeType="withEffect">
                                  <p:stCondLst>
                                    <p:cond delay="500"/>
                                  </p:stCondLst>
                                  <p:childTnLst>
                                    <p:set>
                                      <p:cBhvr>
                                        <p:cTn id="17" dur="1" fill="hold">
                                          <p:stCondLst>
                                            <p:cond delay="0"/>
                                          </p:stCondLst>
                                        </p:cTn>
                                        <p:tgtEl>
                                          <p:spTgt spid="89"/>
                                        </p:tgtEl>
                                        <p:attrNameLst>
                                          <p:attrName>style.visibility</p:attrName>
                                        </p:attrNameLst>
                                      </p:cBhvr>
                                      <p:to>
                                        <p:strVal val="visible"/>
                                      </p:to>
                                    </p:set>
                                    <p:animEffect transition="in" filter="wheel(1)">
                                      <p:cBhvr>
                                        <p:cTn id="18" dur="400"/>
                                        <p:tgtEl>
                                          <p:spTgt spid="89"/>
                                        </p:tgtEl>
                                      </p:cBhvr>
                                    </p:animEffect>
                                  </p:childTnLst>
                                </p:cTn>
                              </p:par>
                              <p:par>
                                <p:cTn id="19" presetID="53" presetClass="entr" presetSubtype="16" fill="hold" grpId="0" nodeType="withEffect">
                                  <p:stCondLst>
                                    <p:cond delay="500"/>
                                  </p:stCondLst>
                                  <p:childTnLst>
                                    <p:set>
                                      <p:cBhvr>
                                        <p:cTn id="20" dur="1" fill="hold">
                                          <p:stCondLst>
                                            <p:cond delay="0"/>
                                          </p:stCondLst>
                                        </p:cTn>
                                        <p:tgtEl>
                                          <p:spTgt spid="91"/>
                                        </p:tgtEl>
                                        <p:attrNameLst>
                                          <p:attrName>style.visibility</p:attrName>
                                        </p:attrNameLst>
                                      </p:cBhvr>
                                      <p:to>
                                        <p:strVal val="visible"/>
                                      </p:to>
                                    </p:set>
                                    <p:anim calcmode="lin" valueType="num">
                                      <p:cBhvr>
                                        <p:cTn id="21" dur="500" fill="hold"/>
                                        <p:tgtEl>
                                          <p:spTgt spid="91"/>
                                        </p:tgtEl>
                                        <p:attrNameLst>
                                          <p:attrName>ppt_w</p:attrName>
                                        </p:attrNameLst>
                                      </p:cBhvr>
                                      <p:tavLst>
                                        <p:tav tm="0">
                                          <p:val>
                                            <p:fltVal val="0"/>
                                          </p:val>
                                        </p:tav>
                                        <p:tav tm="100000">
                                          <p:val>
                                            <p:strVal val="#ppt_w"/>
                                          </p:val>
                                        </p:tav>
                                      </p:tavLst>
                                    </p:anim>
                                    <p:anim calcmode="lin" valueType="num">
                                      <p:cBhvr>
                                        <p:cTn id="22" dur="500" fill="hold"/>
                                        <p:tgtEl>
                                          <p:spTgt spid="91"/>
                                        </p:tgtEl>
                                        <p:attrNameLst>
                                          <p:attrName>ppt_h</p:attrName>
                                        </p:attrNameLst>
                                      </p:cBhvr>
                                      <p:tavLst>
                                        <p:tav tm="0">
                                          <p:val>
                                            <p:fltVal val="0"/>
                                          </p:val>
                                        </p:tav>
                                        <p:tav tm="100000">
                                          <p:val>
                                            <p:strVal val="#ppt_h"/>
                                          </p:val>
                                        </p:tav>
                                      </p:tavLst>
                                    </p:anim>
                                    <p:animEffect transition="in" filter="fade">
                                      <p:cBhvr>
                                        <p:cTn id="23" dur="500"/>
                                        <p:tgtEl>
                                          <p:spTgt spid="91"/>
                                        </p:tgtEl>
                                      </p:cBhvr>
                                    </p:animEffect>
                                  </p:childTnLst>
                                </p:cTn>
                              </p:par>
                              <p:par>
                                <p:cTn id="24" presetID="42" presetClass="entr" presetSubtype="0" fill="hold" grpId="0" nodeType="withEffect">
                                  <p:stCondLst>
                                    <p:cond delay="500"/>
                                  </p:stCondLst>
                                  <p:childTnLst>
                                    <p:set>
                                      <p:cBhvr>
                                        <p:cTn id="25" dur="1" fill="hold">
                                          <p:stCondLst>
                                            <p:cond delay="0"/>
                                          </p:stCondLst>
                                        </p:cTn>
                                        <p:tgtEl>
                                          <p:spTgt spid="45"/>
                                        </p:tgtEl>
                                        <p:attrNameLst>
                                          <p:attrName>style.visibility</p:attrName>
                                        </p:attrNameLst>
                                      </p:cBhvr>
                                      <p:to>
                                        <p:strVal val="visible"/>
                                      </p:to>
                                    </p:set>
                                    <p:animEffect transition="in" filter="fade">
                                      <p:cBhvr>
                                        <p:cTn id="26" dur="1000"/>
                                        <p:tgtEl>
                                          <p:spTgt spid="45"/>
                                        </p:tgtEl>
                                      </p:cBhvr>
                                    </p:animEffect>
                                    <p:anim calcmode="lin" valueType="num">
                                      <p:cBhvr>
                                        <p:cTn id="27" dur="1000" fill="hold"/>
                                        <p:tgtEl>
                                          <p:spTgt spid="45"/>
                                        </p:tgtEl>
                                        <p:attrNameLst>
                                          <p:attrName>ppt_x</p:attrName>
                                        </p:attrNameLst>
                                      </p:cBhvr>
                                      <p:tavLst>
                                        <p:tav tm="0">
                                          <p:val>
                                            <p:strVal val="#ppt_x"/>
                                          </p:val>
                                        </p:tav>
                                        <p:tav tm="100000">
                                          <p:val>
                                            <p:strVal val="#ppt_x"/>
                                          </p:val>
                                        </p:tav>
                                      </p:tavLst>
                                    </p:anim>
                                    <p:anim calcmode="lin" valueType="num">
                                      <p:cBhvr>
                                        <p:cTn id="28" dur="1000" fill="hold"/>
                                        <p:tgtEl>
                                          <p:spTgt spid="45"/>
                                        </p:tgtEl>
                                        <p:attrNameLst>
                                          <p:attrName>ppt_y</p:attrName>
                                        </p:attrNameLst>
                                      </p:cBhvr>
                                      <p:tavLst>
                                        <p:tav tm="0">
                                          <p:val>
                                            <p:strVal val="#ppt_y+.1"/>
                                          </p:val>
                                        </p:tav>
                                        <p:tav tm="100000">
                                          <p:val>
                                            <p:strVal val="#ppt_y"/>
                                          </p:val>
                                        </p:tav>
                                      </p:tavLst>
                                    </p:anim>
                                  </p:childTnLst>
                                </p:cTn>
                              </p:par>
                              <p:par>
                                <p:cTn id="29" presetID="53" presetClass="entr" presetSubtype="16" fill="hold" grpId="0" nodeType="withEffect">
                                  <p:stCondLst>
                                    <p:cond delay="500"/>
                                  </p:stCondLst>
                                  <p:childTnLst>
                                    <p:set>
                                      <p:cBhvr>
                                        <p:cTn id="30" dur="1" fill="hold">
                                          <p:stCondLst>
                                            <p:cond delay="0"/>
                                          </p:stCondLst>
                                        </p:cTn>
                                        <p:tgtEl>
                                          <p:spTgt spid="92"/>
                                        </p:tgtEl>
                                        <p:attrNameLst>
                                          <p:attrName>style.visibility</p:attrName>
                                        </p:attrNameLst>
                                      </p:cBhvr>
                                      <p:to>
                                        <p:strVal val="visible"/>
                                      </p:to>
                                    </p:set>
                                    <p:anim calcmode="lin" valueType="num">
                                      <p:cBhvr>
                                        <p:cTn id="31" dur="500" fill="hold"/>
                                        <p:tgtEl>
                                          <p:spTgt spid="92"/>
                                        </p:tgtEl>
                                        <p:attrNameLst>
                                          <p:attrName>ppt_w</p:attrName>
                                        </p:attrNameLst>
                                      </p:cBhvr>
                                      <p:tavLst>
                                        <p:tav tm="0">
                                          <p:val>
                                            <p:fltVal val="0"/>
                                          </p:val>
                                        </p:tav>
                                        <p:tav tm="100000">
                                          <p:val>
                                            <p:strVal val="#ppt_w"/>
                                          </p:val>
                                        </p:tav>
                                      </p:tavLst>
                                    </p:anim>
                                    <p:anim calcmode="lin" valueType="num">
                                      <p:cBhvr>
                                        <p:cTn id="32" dur="500" fill="hold"/>
                                        <p:tgtEl>
                                          <p:spTgt spid="92"/>
                                        </p:tgtEl>
                                        <p:attrNameLst>
                                          <p:attrName>ppt_h</p:attrName>
                                        </p:attrNameLst>
                                      </p:cBhvr>
                                      <p:tavLst>
                                        <p:tav tm="0">
                                          <p:val>
                                            <p:fltVal val="0"/>
                                          </p:val>
                                        </p:tav>
                                        <p:tav tm="100000">
                                          <p:val>
                                            <p:strVal val="#ppt_h"/>
                                          </p:val>
                                        </p:tav>
                                      </p:tavLst>
                                    </p:anim>
                                    <p:animEffect transition="in" filter="fade">
                                      <p:cBhvr>
                                        <p:cTn id="33" dur="500"/>
                                        <p:tgtEl>
                                          <p:spTgt spid="92"/>
                                        </p:tgtEl>
                                      </p:cBhvr>
                                    </p:animEffect>
                                  </p:childTnLst>
                                </p:cTn>
                              </p:par>
                              <p:par>
                                <p:cTn id="34" presetID="53" presetClass="entr" presetSubtype="16" fill="hold" nodeType="withEffect">
                                  <p:stCondLst>
                                    <p:cond delay="500"/>
                                  </p:stCondLst>
                                  <p:childTnLst>
                                    <p:set>
                                      <p:cBhvr>
                                        <p:cTn id="35" dur="1" fill="hold">
                                          <p:stCondLst>
                                            <p:cond delay="0"/>
                                          </p:stCondLst>
                                        </p:cTn>
                                        <p:tgtEl>
                                          <p:spTgt spid="93"/>
                                        </p:tgtEl>
                                        <p:attrNameLst>
                                          <p:attrName>style.visibility</p:attrName>
                                        </p:attrNameLst>
                                      </p:cBhvr>
                                      <p:to>
                                        <p:strVal val="visible"/>
                                      </p:to>
                                    </p:set>
                                    <p:anim calcmode="lin" valueType="num">
                                      <p:cBhvr>
                                        <p:cTn id="36" dur="500" fill="hold"/>
                                        <p:tgtEl>
                                          <p:spTgt spid="93"/>
                                        </p:tgtEl>
                                        <p:attrNameLst>
                                          <p:attrName>ppt_w</p:attrName>
                                        </p:attrNameLst>
                                      </p:cBhvr>
                                      <p:tavLst>
                                        <p:tav tm="0">
                                          <p:val>
                                            <p:fltVal val="0"/>
                                          </p:val>
                                        </p:tav>
                                        <p:tav tm="100000">
                                          <p:val>
                                            <p:strVal val="#ppt_w"/>
                                          </p:val>
                                        </p:tav>
                                      </p:tavLst>
                                    </p:anim>
                                    <p:anim calcmode="lin" valueType="num">
                                      <p:cBhvr>
                                        <p:cTn id="37" dur="500" fill="hold"/>
                                        <p:tgtEl>
                                          <p:spTgt spid="93"/>
                                        </p:tgtEl>
                                        <p:attrNameLst>
                                          <p:attrName>ppt_h</p:attrName>
                                        </p:attrNameLst>
                                      </p:cBhvr>
                                      <p:tavLst>
                                        <p:tav tm="0">
                                          <p:val>
                                            <p:fltVal val="0"/>
                                          </p:val>
                                        </p:tav>
                                        <p:tav tm="100000">
                                          <p:val>
                                            <p:strVal val="#ppt_h"/>
                                          </p:val>
                                        </p:tav>
                                      </p:tavLst>
                                    </p:anim>
                                    <p:animEffect transition="in" filter="fade">
                                      <p:cBhvr>
                                        <p:cTn id="38" dur="500"/>
                                        <p:tgtEl>
                                          <p:spTgt spid="93"/>
                                        </p:tgtEl>
                                      </p:cBhvr>
                                    </p:animEffect>
                                  </p:childTnLst>
                                </p:cTn>
                              </p:par>
                              <p:par>
                                <p:cTn id="39" presetID="53" presetClass="entr" presetSubtype="16" fill="hold" nodeType="withEffect">
                                  <p:stCondLst>
                                    <p:cond delay="500"/>
                                  </p:stCondLst>
                                  <p:childTnLst>
                                    <p:set>
                                      <p:cBhvr>
                                        <p:cTn id="40" dur="1" fill="hold">
                                          <p:stCondLst>
                                            <p:cond delay="0"/>
                                          </p:stCondLst>
                                        </p:cTn>
                                        <p:tgtEl>
                                          <p:spTgt spid="98"/>
                                        </p:tgtEl>
                                        <p:attrNameLst>
                                          <p:attrName>style.visibility</p:attrName>
                                        </p:attrNameLst>
                                      </p:cBhvr>
                                      <p:to>
                                        <p:strVal val="visible"/>
                                      </p:to>
                                    </p:set>
                                    <p:anim calcmode="lin" valueType="num">
                                      <p:cBhvr>
                                        <p:cTn id="41" dur="500" fill="hold"/>
                                        <p:tgtEl>
                                          <p:spTgt spid="98"/>
                                        </p:tgtEl>
                                        <p:attrNameLst>
                                          <p:attrName>ppt_w</p:attrName>
                                        </p:attrNameLst>
                                      </p:cBhvr>
                                      <p:tavLst>
                                        <p:tav tm="0">
                                          <p:val>
                                            <p:fltVal val="0"/>
                                          </p:val>
                                        </p:tav>
                                        <p:tav tm="100000">
                                          <p:val>
                                            <p:strVal val="#ppt_w"/>
                                          </p:val>
                                        </p:tav>
                                      </p:tavLst>
                                    </p:anim>
                                    <p:anim calcmode="lin" valueType="num">
                                      <p:cBhvr>
                                        <p:cTn id="42" dur="500" fill="hold"/>
                                        <p:tgtEl>
                                          <p:spTgt spid="98"/>
                                        </p:tgtEl>
                                        <p:attrNameLst>
                                          <p:attrName>ppt_h</p:attrName>
                                        </p:attrNameLst>
                                      </p:cBhvr>
                                      <p:tavLst>
                                        <p:tav tm="0">
                                          <p:val>
                                            <p:fltVal val="0"/>
                                          </p:val>
                                        </p:tav>
                                        <p:tav tm="100000">
                                          <p:val>
                                            <p:strVal val="#ppt_h"/>
                                          </p:val>
                                        </p:tav>
                                      </p:tavLst>
                                    </p:anim>
                                    <p:animEffect transition="in" filter="fade">
                                      <p:cBhvr>
                                        <p:cTn id="43" dur="500"/>
                                        <p:tgtEl>
                                          <p:spTgt spid="98"/>
                                        </p:tgtEl>
                                      </p:cBhvr>
                                    </p:animEffect>
                                  </p:childTnLst>
                                </p:cTn>
                              </p:par>
                              <p:par>
                                <p:cTn id="44" presetID="53" presetClass="entr" presetSubtype="16" fill="hold" nodeType="withEffect">
                                  <p:stCondLst>
                                    <p:cond delay="500"/>
                                  </p:stCondLst>
                                  <p:childTnLst>
                                    <p:set>
                                      <p:cBhvr>
                                        <p:cTn id="45" dur="1" fill="hold">
                                          <p:stCondLst>
                                            <p:cond delay="0"/>
                                          </p:stCondLst>
                                        </p:cTn>
                                        <p:tgtEl>
                                          <p:spTgt spid="103"/>
                                        </p:tgtEl>
                                        <p:attrNameLst>
                                          <p:attrName>style.visibility</p:attrName>
                                        </p:attrNameLst>
                                      </p:cBhvr>
                                      <p:to>
                                        <p:strVal val="visible"/>
                                      </p:to>
                                    </p:set>
                                    <p:anim calcmode="lin" valueType="num">
                                      <p:cBhvr>
                                        <p:cTn id="46" dur="500" fill="hold"/>
                                        <p:tgtEl>
                                          <p:spTgt spid="103"/>
                                        </p:tgtEl>
                                        <p:attrNameLst>
                                          <p:attrName>ppt_w</p:attrName>
                                        </p:attrNameLst>
                                      </p:cBhvr>
                                      <p:tavLst>
                                        <p:tav tm="0">
                                          <p:val>
                                            <p:fltVal val="0"/>
                                          </p:val>
                                        </p:tav>
                                        <p:tav tm="100000">
                                          <p:val>
                                            <p:strVal val="#ppt_w"/>
                                          </p:val>
                                        </p:tav>
                                      </p:tavLst>
                                    </p:anim>
                                    <p:anim calcmode="lin" valueType="num">
                                      <p:cBhvr>
                                        <p:cTn id="47" dur="500" fill="hold"/>
                                        <p:tgtEl>
                                          <p:spTgt spid="103"/>
                                        </p:tgtEl>
                                        <p:attrNameLst>
                                          <p:attrName>ppt_h</p:attrName>
                                        </p:attrNameLst>
                                      </p:cBhvr>
                                      <p:tavLst>
                                        <p:tav tm="0">
                                          <p:val>
                                            <p:fltVal val="0"/>
                                          </p:val>
                                        </p:tav>
                                        <p:tav tm="100000">
                                          <p:val>
                                            <p:strVal val="#ppt_h"/>
                                          </p:val>
                                        </p:tav>
                                      </p:tavLst>
                                    </p:anim>
                                    <p:animEffect transition="in" filter="fade">
                                      <p:cBhvr>
                                        <p:cTn id="48" dur="500"/>
                                        <p:tgtEl>
                                          <p:spTgt spid="103"/>
                                        </p:tgtEl>
                                      </p:cBhvr>
                                    </p:animEffect>
                                  </p:childTnLst>
                                </p:cTn>
                              </p:par>
                              <p:par>
                                <p:cTn id="49" presetID="53" presetClass="entr" presetSubtype="16" fill="hold" nodeType="withEffect">
                                  <p:stCondLst>
                                    <p:cond delay="500"/>
                                  </p:stCondLst>
                                  <p:childTnLst>
                                    <p:set>
                                      <p:cBhvr>
                                        <p:cTn id="50" dur="1" fill="hold">
                                          <p:stCondLst>
                                            <p:cond delay="0"/>
                                          </p:stCondLst>
                                        </p:cTn>
                                        <p:tgtEl>
                                          <p:spTgt spid="153"/>
                                        </p:tgtEl>
                                        <p:attrNameLst>
                                          <p:attrName>style.visibility</p:attrName>
                                        </p:attrNameLst>
                                      </p:cBhvr>
                                      <p:to>
                                        <p:strVal val="visible"/>
                                      </p:to>
                                    </p:set>
                                    <p:anim calcmode="lin" valueType="num">
                                      <p:cBhvr>
                                        <p:cTn id="51" dur="500" fill="hold"/>
                                        <p:tgtEl>
                                          <p:spTgt spid="153"/>
                                        </p:tgtEl>
                                        <p:attrNameLst>
                                          <p:attrName>ppt_w</p:attrName>
                                        </p:attrNameLst>
                                      </p:cBhvr>
                                      <p:tavLst>
                                        <p:tav tm="0">
                                          <p:val>
                                            <p:fltVal val="0"/>
                                          </p:val>
                                        </p:tav>
                                        <p:tav tm="100000">
                                          <p:val>
                                            <p:strVal val="#ppt_w"/>
                                          </p:val>
                                        </p:tav>
                                      </p:tavLst>
                                    </p:anim>
                                    <p:anim calcmode="lin" valueType="num">
                                      <p:cBhvr>
                                        <p:cTn id="52" dur="500" fill="hold"/>
                                        <p:tgtEl>
                                          <p:spTgt spid="153"/>
                                        </p:tgtEl>
                                        <p:attrNameLst>
                                          <p:attrName>ppt_h</p:attrName>
                                        </p:attrNameLst>
                                      </p:cBhvr>
                                      <p:tavLst>
                                        <p:tav tm="0">
                                          <p:val>
                                            <p:fltVal val="0"/>
                                          </p:val>
                                        </p:tav>
                                        <p:tav tm="100000">
                                          <p:val>
                                            <p:strVal val="#ppt_h"/>
                                          </p:val>
                                        </p:tav>
                                      </p:tavLst>
                                    </p:anim>
                                    <p:animEffect transition="in" filter="fade">
                                      <p:cBhvr>
                                        <p:cTn id="53" dur="500"/>
                                        <p:tgtEl>
                                          <p:spTgt spid="153"/>
                                        </p:tgtEl>
                                      </p:cBhvr>
                                    </p:animEffect>
                                  </p:childTnLst>
                                </p:cTn>
                              </p:par>
                              <p:par>
                                <p:cTn id="54" presetID="53" presetClass="entr" presetSubtype="16" fill="hold" nodeType="withEffect">
                                  <p:stCondLst>
                                    <p:cond delay="500"/>
                                  </p:stCondLst>
                                  <p:childTnLst>
                                    <p:set>
                                      <p:cBhvr>
                                        <p:cTn id="55" dur="1" fill="hold">
                                          <p:stCondLst>
                                            <p:cond delay="0"/>
                                          </p:stCondLst>
                                        </p:cTn>
                                        <p:tgtEl>
                                          <p:spTgt spid="158"/>
                                        </p:tgtEl>
                                        <p:attrNameLst>
                                          <p:attrName>style.visibility</p:attrName>
                                        </p:attrNameLst>
                                      </p:cBhvr>
                                      <p:to>
                                        <p:strVal val="visible"/>
                                      </p:to>
                                    </p:set>
                                    <p:anim calcmode="lin" valueType="num">
                                      <p:cBhvr>
                                        <p:cTn id="56" dur="500" fill="hold"/>
                                        <p:tgtEl>
                                          <p:spTgt spid="158"/>
                                        </p:tgtEl>
                                        <p:attrNameLst>
                                          <p:attrName>ppt_w</p:attrName>
                                        </p:attrNameLst>
                                      </p:cBhvr>
                                      <p:tavLst>
                                        <p:tav tm="0">
                                          <p:val>
                                            <p:fltVal val="0"/>
                                          </p:val>
                                        </p:tav>
                                        <p:tav tm="100000">
                                          <p:val>
                                            <p:strVal val="#ppt_w"/>
                                          </p:val>
                                        </p:tav>
                                      </p:tavLst>
                                    </p:anim>
                                    <p:anim calcmode="lin" valueType="num">
                                      <p:cBhvr>
                                        <p:cTn id="57" dur="500" fill="hold"/>
                                        <p:tgtEl>
                                          <p:spTgt spid="158"/>
                                        </p:tgtEl>
                                        <p:attrNameLst>
                                          <p:attrName>ppt_h</p:attrName>
                                        </p:attrNameLst>
                                      </p:cBhvr>
                                      <p:tavLst>
                                        <p:tav tm="0">
                                          <p:val>
                                            <p:fltVal val="0"/>
                                          </p:val>
                                        </p:tav>
                                        <p:tav tm="100000">
                                          <p:val>
                                            <p:strVal val="#ppt_h"/>
                                          </p:val>
                                        </p:tav>
                                      </p:tavLst>
                                    </p:anim>
                                    <p:animEffect transition="in" filter="fade">
                                      <p:cBhvr>
                                        <p:cTn id="58" dur="500"/>
                                        <p:tgtEl>
                                          <p:spTgt spid="158"/>
                                        </p:tgtEl>
                                      </p:cBhvr>
                                    </p:animEffect>
                                  </p:childTnLst>
                                </p:cTn>
                              </p:par>
                              <p:par>
                                <p:cTn id="59" presetID="53" presetClass="entr" presetSubtype="16" fill="hold" nodeType="withEffect">
                                  <p:stCondLst>
                                    <p:cond delay="500"/>
                                  </p:stCondLst>
                                  <p:childTnLst>
                                    <p:set>
                                      <p:cBhvr>
                                        <p:cTn id="60" dur="1" fill="hold">
                                          <p:stCondLst>
                                            <p:cond delay="0"/>
                                          </p:stCondLst>
                                        </p:cTn>
                                        <p:tgtEl>
                                          <p:spTgt spid="163"/>
                                        </p:tgtEl>
                                        <p:attrNameLst>
                                          <p:attrName>style.visibility</p:attrName>
                                        </p:attrNameLst>
                                      </p:cBhvr>
                                      <p:to>
                                        <p:strVal val="visible"/>
                                      </p:to>
                                    </p:set>
                                    <p:anim calcmode="lin" valueType="num">
                                      <p:cBhvr>
                                        <p:cTn id="61" dur="500" fill="hold"/>
                                        <p:tgtEl>
                                          <p:spTgt spid="163"/>
                                        </p:tgtEl>
                                        <p:attrNameLst>
                                          <p:attrName>ppt_w</p:attrName>
                                        </p:attrNameLst>
                                      </p:cBhvr>
                                      <p:tavLst>
                                        <p:tav tm="0">
                                          <p:val>
                                            <p:fltVal val="0"/>
                                          </p:val>
                                        </p:tav>
                                        <p:tav tm="100000">
                                          <p:val>
                                            <p:strVal val="#ppt_w"/>
                                          </p:val>
                                        </p:tav>
                                      </p:tavLst>
                                    </p:anim>
                                    <p:anim calcmode="lin" valueType="num">
                                      <p:cBhvr>
                                        <p:cTn id="62" dur="500" fill="hold"/>
                                        <p:tgtEl>
                                          <p:spTgt spid="163"/>
                                        </p:tgtEl>
                                        <p:attrNameLst>
                                          <p:attrName>ppt_h</p:attrName>
                                        </p:attrNameLst>
                                      </p:cBhvr>
                                      <p:tavLst>
                                        <p:tav tm="0">
                                          <p:val>
                                            <p:fltVal val="0"/>
                                          </p:val>
                                        </p:tav>
                                        <p:tav tm="100000">
                                          <p:val>
                                            <p:strVal val="#ppt_h"/>
                                          </p:val>
                                        </p:tav>
                                      </p:tavLst>
                                    </p:anim>
                                    <p:animEffect transition="in" filter="fade">
                                      <p:cBhvr>
                                        <p:cTn id="63" dur="500"/>
                                        <p:tgtEl>
                                          <p:spTgt spid="163"/>
                                        </p:tgtEl>
                                      </p:cBhvr>
                                    </p:animEffect>
                                  </p:childTnLst>
                                </p:cTn>
                              </p:par>
                              <p:par>
                                <p:cTn id="64" presetID="53" presetClass="entr" presetSubtype="16" fill="hold" nodeType="withEffect">
                                  <p:stCondLst>
                                    <p:cond delay="500"/>
                                  </p:stCondLst>
                                  <p:childTnLst>
                                    <p:set>
                                      <p:cBhvr>
                                        <p:cTn id="65" dur="1" fill="hold">
                                          <p:stCondLst>
                                            <p:cond delay="0"/>
                                          </p:stCondLst>
                                        </p:cTn>
                                        <p:tgtEl>
                                          <p:spTgt spid="168"/>
                                        </p:tgtEl>
                                        <p:attrNameLst>
                                          <p:attrName>style.visibility</p:attrName>
                                        </p:attrNameLst>
                                      </p:cBhvr>
                                      <p:to>
                                        <p:strVal val="visible"/>
                                      </p:to>
                                    </p:set>
                                    <p:anim calcmode="lin" valueType="num">
                                      <p:cBhvr>
                                        <p:cTn id="66" dur="500" fill="hold"/>
                                        <p:tgtEl>
                                          <p:spTgt spid="168"/>
                                        </p:tgtEl>
                                        <p:attrNameLst>
                                          <p:attrName>ppt_w</p:attrName>
                                        </p:attrNameLst>
                                      </p:cBhvr>
                                      <p:tavLst>
                                        <p:tav tm="0">
                                          <p:val>
                                            <p:fltVal val="0"/>
                                          </p:val>
                                        </p:tav>
                                        <p:tav tm="100000">
                                          <p:val>
                                            <p:strVal val="#ppt_w"/>
                                          </p:val>
                                        </p:tav>
                                      </p:tavLst>
                                    </p:anim>
                                    <p:anim calcmode="lin" valueType="num">
                                      <p:cBhvr>
                                        <p:cTn id="67" dur="500" fill="hold"/>
                                        <p:tgtEl>
                                          <p:spTgt spid="168"/>
                                        </p:tgtEl>
                                        <p:attrNameLst>
                                          <p:attrName>ppt_h</p:attrName>
                                        </p:attrNameLst>
                                      </p:cBhvr>
                                      <p:tavLst>
                                        <p:tav tm="0">
                                          <p:val>
                                            <p:fltVal val="0"/>
                                          </p:val>
                                        </p:tav>
                                        <p:tav tm="100000">
                                          <p:val>
                                            <p:strVal val="#ppt_h"/>
                                          </p:val>
                                        </p:tav>
                                      </p:tavLst>
                                    </p:anim>
                                    <p:animEffect transition="in" filter="fade">
                                      <p:cBhvr>
                                        <p:cTn id="68" dur="500"/>
                                        <p:tgtEl>
                                          <p:spTgt spid="168"/>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animBg="1"/>
      <p:bldP spid="87" grpId="0" animBg="1"/>
      <p:bldP spid="89" grpId="0" animBg="1"/>
      <p:bldP spid="91" grpId="0"/>
      <p:bldP spid="92" grpId="0"/>
      <p:bldP spid="45" grpId="0" animBg="1"/>
    </p:bldLst>
  </p:timing>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3" name="文本框 9"/>
          <p:cNvSpPr txBox="1"/>
          <p:nvPr/>
        </p:nvSpPr>
        <p:spPr>
          <a:xfrm>
            <a:off x="985019" y="188640"/>
            <a:ext cx="1872208" cy="346249"/>
          </a:xfrm>
          <a:prstGeom prst="rect">
            <a:avLst/>
          </a:prstGeom>
          <a:noFill/>
        </p:spPr>
        <p:txBody>
          <a:bodyPr wrap="square" lIns="68580" tIns="34290" rIns="68580" bIns="34290" rtlCol="0">
            <a:spAutoFit/>
          </a:bodyPr>
          <a:lstStyle/>
          <a:p>
            <a:pPr marL="0" lvl="1"/>
            <a:r>
              <a:rPr lang="zh-CN" altLang="en-US" dirty="0" smtClean="0">
                <a:solidFill>
                  <a:schemeClr val="tx1">
                    <a:lumMod val="65000"/>
                    <a:lumOff val="35000"/>
                  </a:schemeClr>
                </a:solidFill>
                <a:latin typeface="微软雅黑" pitchFamily="34" charset="-122"/>
                <a:ea typeface="微软雅黑" pitchFamily="34" charset="-122"/>
              </a:rPr>
              <a:t>产品开发计划</a:t>
            </a:r>
            <a:endParaRPr lang="zh-CN" altLang="en-US" dirty="0">
              <a:solidFill>
                <a:schemeClr val="tx1">
                  <a:lumMod val="65000"/>
                  <a:lumOff val="35000"/>
                </a:schemeClr>
              </a:solidFill>
              <a:latin typeface="微软雅黑" pitchFamily="34" charset="-122"/>
              <a:ea typeface="微软雅黑" pitchFamily="34" charset="-122"/>
            </a:endParaRPr>
          </a:p>
        </p:txBody>
      </p:sp>
      <p:sp>
        <p:nvSpPr>
          <p:cNvPr id="64" name="六边形 63"/>
          <p:cNvSpPr/>
          <p:nvPr/>
        </p:nvSpPr>
        <p:spPr>
          <a:xfrm>
            <a:off x="241896" y="125398"/>
            <a:ext cx="481345" cy="414953"/>
          </a:xfrm>
          <a:prstGeom prst="hexagon">
            <a:avLst/>
          </a:prstGeom>
          <a:solidFill>
            <a:schemeClr val="accent6">
              <a:lumMod val="75000"/>
            </a:schemeClr>
          </a:solidFill>
          <a:ln>
            <a:solidFill>
              <a:schemeClr val="accent6">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cxnSp>
        <p:nvCxnSpPr>
          <p:cNvPr id="4" name="直接连接符 3"/>
          <p:cNvCxnSpPr/>
          <p:nvPr/>
        </p:nvCxnSpPr>
        <p:spPr>
          <a:xfrm>
            <a:off x="841003" y="505764"/>
            <a:ext cx="8571840" cy="0"/>
          </a:xfrm>
          <a:prstGeom prst="line">
            <a:avLst/>
          </a:prstGeom>
          <a:ln>
            <a:solidFill>
              <a:schemeClr val="bg1">
                <a:lumMod val="50000"/>
              </a:schemeClr>
            </a:solidFill>
            <a:prstDash val="dash"/>
          </a:ln>
        </p:spPr>
        <p:style>
          <a:lnRef idx="1">
            <a:schemeClr val="accent1"/>
          </a:lnRef>
          <a:fillRef idx="0">
            <a:schemeClr val="accent1"/>
          </a:fillRef>
          <a:effectRef idx="0">
            <a:schemeClr val="accent1"/>
          </a:effectRef>
          <a:fontRef idx="minor">
            <a:schemeClr val="tx1"/>
          </a:fontRef>
        </p:style>
      </p:cxnSp>
      <p:sp>
        <p:nvSpPr>
          <p:cNvPr id="10" name="矩形 9"/>
          <p:cNvSpPr/>
          <p:nvPr/>
        </p:nvSpPr>
        <p:spPr>
          <a:xfrm>
            <a:off x="9412843" y="188639"/>
            <a:ext cx="933216" cy="334417"/>
          </a:xfrm>
          <a:prstGeom prst="rect">
            <a:avLst/>
          </a:prstGeom>
          <a:solidFill>
            <a:schemeClr val="accent6">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400"/>
          </a:p>
        </p:txBody>
      </p:sp>
      <p:sp>
        <p:nvSpPr>
          <p:cNvPr id="69" name="矩形 68"/>
          <p:cNvSpPr/>
          <p:nvPr/>
        </p:nvSpPr>
        <p:spPr>
          <a:xfrm>
            <a:off x="10347503" y="187549"/>
            <a:ext cx="1582732" cy="334417"/>
          </a:xfrm>
          <a:prstGeom prst="rect">
            <a:avLst/>
          </a:prstGeom>
          <a:solidFill>
            <a:srgbClr val="E46C0A">
              <a:alpha val="69804"/>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600"/>
          </a:p>
        </p:txBody>
      </p:sp>
      <p:sp>
        <p:nvSpPr>
          <p:cNvPr id="65" name="六边形 64"/>
          <p:cNvSpPr/>
          <p:nvPr/>
        </p:nvSpPr>
        <p:spPr>
          <a:xfrm>
            <a:off x="624979" y="392472"/>
            <a:ext cx="261790" cy="225682"/>
          </a:xfrm>
          <a:prstGeom prst="hexagon">
            <a:avLst/>
          </a:prstGeom>
          <a:solidFill>
            <a:schemeClr val="accent6">
              <a:lumMod val="75000"/>
            </a:schemeClr>
          </a:solidFill>
          <a:ln w="12700">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71" name="文本框 9"/>
          <p:cNvSpPr txBox="1"/>
          <p:nvPr/>
        </p:nvSpPr>
        <p:spPr>
          <a:xfrm>
            <a:off x="9412843" y="221071"/>
            <a:ext cx="933216" cy="284693"/>
          </a:xfrm>
          <a:prstGeom prst="rect">
            <a:avLst/>
          </a:prstGeom>
          <a:noFill/>
        </p:spPr>
        <p:txBody>
          <a:bodyPr wrap="square" lIns="68580" tIns="34290" rIns="68580" bIns="34290" rtlCol="0">
            <a:spAutoFit/>
          </a:bodyPr>
          <a:lstStyle/>
          <a:p>
            <a:pPr marL="0" lvl="1" algn="ctr"/>
            <a:r>
              <a:rPr lang="zh-CN" altLang="en-US" sz="1400" dirty="0" smtClean="0">
                <a:solidFill>
                  <a:schemeClr val="bg1"/>
                </a:solidFill>
                <a:latin typeface="微软雅黑" pitchFamily="34" charset="-122"/>
                <a:ea typeface="微软雅黑" pitchFamily="34" charset="-122"/>
              </a:rPr>
              <a:t>第</a:t>
            </a:r>
            <a:r>
              <a:rPr lang="zh-CN" altLang="en-US" sz="1400" dirty="0">
                <a:solidFill>
                  <a:schemeClr val="bg1"/>
                </a:solidFill>
                <a:latin typeface="微软雅黑" pitchFamily="34" charset="-122"/>
                <a:ea typeface="微软雅黑" pitchFamily="34" charset="-122"/>
              </a:rPr>
              <a:t>四</a:t>
            </a:r>
            <a:r>
              <a:rPr lang="zh-CN" altLang="en-US" sz="1400" dirty="0" smtClean="0">
                <a:solidFill>
                  <a:schemeClr val="bg1"/>
                </a:solidFill>
                <a:latin typeface="微软雅黑" pitchFamily="34" charset="-122"/>
                <a:ea typeface="微软雅黑" pitchFamily="34" charset="-122"/>
              </a:rPr>
              <a:t>章</a:t>
            </a:r>
            <a:endParaRPr lang="zh-CN" altLang="en-US" sz="1400" dirty="0">
              <a:solidFill>
                <a:schemeClr val="bg1"/>
              </a:solidFill>
              <a:latin typeface="微软雅黑" pitchFamily="34" charset="-122"/>
              <a:ea typeface="微软雅黑" pitchFamily="34" charset="-122"/>
            </a:endParaRPr>
          </a:p>
        </p:txBody>
      </p:sp>
      <p:sp>
        <p:nvSpPr>
          <p:cNvPr id="72" name="文本框 9"/>
          <p:cNvSpPr txBox="1"/>
          <p:nvPr/>
        </p:nvSpPr>
        <p:spPr>
          <a:xfrm>
            <a:off x="10338630" y="213500"/>
            <a:ext cx="1584176" cy="284693"/>
          </a:xfrm>
          <a:prstGeom prst="rect">
            <a:avLst/>
          </a:prstGeom>
          <a:noFill/>
        </p:spPr>
        <p:txBody>
          <a:bodyPr wrap="square" lIns="68580" tIns="34290" rIns="68580" bIns="34290" rtlCol="0">
            <a:spAutoFit/>
          </a:bodyPr>
          <a:lstStyle/>
          <a:p>
            <a:pPr marL="0" lvl="1" algn="ctr"/>
            <a:r>
              <a:rPr lang="zh-CN" altLang="en-US" sz="1400" dirty="0" smtClean="0">
                <a:solidFill>
                  <a:schemeClr val="bg1"/>
                </a:solidFill>
                <a:latin typeface="微软雅黑" pitchFamily="34" charset="-122"/>
                <a:ea typeface="微软雅黑" pitchFamily="34" charset="-122"/>
              </a:rPr>
              <a:t>发展前景</a:t>
            </a:r>
            <a:endParaRPr lang="zh-CN" altLang="en-US" sz="1400" dirty="0">
              <a:solidFill>
                <a:schemeClr val="bg1"/>
              </a:solidFill>
              <a:latin typeface="微软雅黑" pitchFamily="34" charset="-122"/>
              <a:ea typeface="微软雅黑" pitchFamily="34" charset="-122"/>
            </a:endParaRPr>
          </a:p>
        </p:txBody>
      </p:sp>
      <p:sp>
        <p:nvSpPr>
          <p:cNvPr id="29" name="KSO_Shape"/>
          <p:cNvSpPr>
            <a:spLocks/>
          </p:cNvSpPr>
          <p:nvPr/>
        </p:nvSpPr>
        <p:spPr bwMode="auto">
          <a:xfrm>
            <a:off x="351562" y="188951"/>
            <a:ext cx="301153" cy="255979"/>
          </a:xfrm>
          <a:custGeom>
            <a:avLst/>
            <a:gdLst>
              <a:gd name="T0" fmla="*/ 1221908 w 2276475"/>
              <a:gd name="T1" fmla="*/ 1328927 h 1936751"/>
              <a:gd name="T2" fmla="*/ 1196654 w 2276475"/>
              <a:gd name="T3" fmla="*/ 1388292 h 1936751"/>
              <a:gd name="T4" fmla="*/ 691864 w 2276475"/>
              <a:gd name="T5" fmla="*/ 1376845 h 1936751"/>
              <a:gd name="T6" fmla="*/ 695585 w 2276475"/>
              <a:gd name="T7" fmla="*/ 1314285 h 1936751"/>
              <a:gd name="T8" fmla="*/ 1104489 w 2276475"/>
              <a:gd name="T9" fmla="*/ 1115137 h 1936751"/>
              <a:gd name="T10" fmla="*/ 1117497 w 2276475"/>
              <a:gd name="T11" fmla="*/ 1168850 h 1936751"/>
              <a:gd name="T12" fmla="*/ 811396 w 2276475"/>
              <a:gd name="T13" fmla="*/ 1188695 h 1936751"/>
              <a:gd name="T14" fmla="*/ 783254 w 2276475"/>
              <a:gd name="T15" fmla="*/ 1141068 h 1936751"/>
              <a:gd name="T16" fmla="*/ 309026 w 2276475"/>
              <a:gd name="T17" fmla="*/ 898551 h 1936751"/>
              <a:gd name="T18" fmla="*/ 798665 w 2276475"/>
              <a:gd name="T19" fmla="*/ 935449 h 1936751"/>
              <a:gd name="T20" fmla="*/ 759855 w 2276475"/>
              <a:gd name="T21" fmla="*/ 989335 h 1936751"/>
              <a:gd name="T22" fmla="*/ 259317 w 2276475"/>
              <a:gd name="T23" fmla="*/ 967303 h 1936751"/>
              <a:gd name="T24" fmla="*/ 277393 w 2276475"/>
              <a:gd name="T25" fmla="*/ 906514 h 1936751"/>
              <a:gd name="T26" fmla="*/ 1086287 w 2276475"/>
              <a:gd name="T27" fmla="*/ 817903 h 1936751"/>
              <a:gd name="T28" fmla="*/ 1028372 w 2276475"/>
              <a:gd name="T29" fmla="*/ 919230 h 1936751"/>
              <a:gd name="T30" fmla="*/ 999280 w 2276475"/>
              <a:gd name="T31" fmla="*/ 917630 h 1936751"/>
              <a:gd name="T32" fmla="*/ 289574 w 2276475"/>
              <a:gd name="T33" fmla="*/ 706099 h 1936751"/>
              <a:gd name="T34" fmla="*/ 590631 w 2276475"/>
              <a:gd name="T35" fmla="*/ 735033 h 1936751"/>
              <a:gd name="T36" fmla="*/ 567535 w 2276475"/>
              <a:gd name="T37" fmla="*/ 784938 h 1936751"/>
              <a:gd name="T38" fmla="*/ 259309 w 2276475"/>
              <a:gd name="T39" fmla="*/ 770073 h 1936751"/>
              <a:gd name="T40" fmla="*/ 267273 w 2276475"/>
              <a:gd name="T41" fmla="*/ 715124 h 1936751"/>
              <a:gd name="T42" fmla="*/ 836933 w 2276475"/>
              <a:gd name="T43" fmla="*/ 505684 h 1936751"/>
              <a:gd name="T44" fmla="*/ 846494 w 2276475"/>
              <a:gd name="T45" fmla="*/ 574170 h 1936751"/>
              <a:gd name="T46" fmla="*/ 268069 w 2276475"/>
              <a:gd name="T47" fmla="*/ 592752 h 1936751"/>
              <a:gd name="T48" fmla="*/ 238855 w 2276475"/>
              <a:gd name="T49" fmla="*/ 530105 h 1936751"/>
              <a:gd name="T50" fmla="*/ 1467818 w 2276475"/>
              <a:gd name="T51" fmla="*/ 344025 h 1936751"/>
              <a:gd name="T52" fmla="*/ 1566759 w 2276475"/>
              <a:gd name="T53" fmla="*/ 428438 h 1936751"/>
              <a:gd name="T54" fmla="*/ 1578461 w 2276475"/>
              <a:gd name="T55" fmla="*/ 479936 h 1936751"/>
              <a:gd name="T56" fmla="*/ 1197862 w 2276475"/>
              <a:gd name="T57" fmla="*/ 846789 h 1936751"/>
              <a:gd name="T58" fmla="*/ 1138817 w 2276475"/>
              <a:gd name="T59" fmla="*/ 842806 h 1936751"/>
              <a:gd name="T60" fmla="*/ 1093869 w 2276475"/>
              <a:gd name="T61" fmla="*/ 799538 h 1936751"/>
              <a:gd name="T62" fmla="*/ 1075782 w 2276475"/>
              <a:gd name="T63" fmla="*/ 737423 h 1936751"/>
              <a:gd name="T64" fmla="*/ 1456382 w 2276475"/>
              <a:gd name="T65" fmla="*/ 344821 h 1936751"/>
              <a:gd name="T66" fmla="*/ 199469 w 2276475"/>
              <a:gd name="T67" fmla="*/ 367345 h 1936751"/>
              <a:gd name="T68" fmla="*/ 114475 w 2276475"/>
              <a:gd name="T69" fmla="*/ 448541 h 1936751"/>
              <a:gd name="T70" fmla="*/ 103321 w 2276475"/>
              <a:gd name="T71" fmla="*/ 1407238 h 1936751"/>
              <a:gd name="T72" fmla="*/ 171315 w 2276475"/>
              <a:gd name="T73" fmla="*/ 1503559 h 1936751"/>
              <a:gd name="T74" fmla="*/ 1382734 w 2276475"/>
              <a:gd name="T75" fmla="*/ 1530890 h 1936751"/>
              <a:gd name="T76" fmla="*/ 1488975 w 2276475"/>
              <a:gd name="T77" fmla="*/ 1477289 h 1936751"/>
              <a:gd name="T78" fmla="*/ 1531737 w 2276475"/>
              <a:gd name="T79" fmla="*/ 1365845 h 1936751"/>
              <a:gd name="T80" fmla="*/ 1605841 w 2276475"/>
              <a:gd name="T81" fmla="*/ 1539381 h 1936751"/>
              <a:gd name="T82" fmla="*/ 1513146 w 2276475"/>
              <a:gd name="T83" fmla="*/ 1611821 h 1936751"/>
              <a:gd name="T84" fmla="*/ 101461 w 2276475"/>
              <a:gd name="T85" fmla="*/ 1605982 h 1936751"/>
              <a:gd name="T86" fmla="*/ 16468 w 2276475"/>
              <a:gd name="T87" fmla="*/ 1525317 h 1936751"/>
              <a:gd name="T88" fmla="*/ 5312 w 2276475"/>
              <a:gd name="T89" fmla="*/ 391226 h 1936751"/>
              <a:gd name="T90" fmla="*/ 73307 w 2276475"/>
              <a:gd name="T91" fmla="*/ 295170 h 1936751"/>
              <a:gd name="T92" fmla="*/ 1746529 w 2276475"/>
              <a:gd name="T93" fmla="*/ 88926 h 1936751"/>
              <a:gd name="T94" fmla="*/ 1805153 w 2276475"/>
              <a:gd name="T95" fmla="*/ 114614 h 1936751"/>
              <a:gd name="T96" fmla="*/ 1838312 w 2276475"/>
              <a:gd name="T97" fmla="*/ 176846 h 1936751"/>
              <a:gd name="T98" fmla="*/ 1821600 w 2276475"/>
              <a:gd name="T99" fmla="*/ 237490 h 1936751"/>
              <a:gd name="T100" fmla="*/ 1620792 w 2276475"/>
              <a:gd name="T101" fmla="*/ 421806 h 1936751"/>
              <a:gd name="T102" fmla="*/ 1543068 w 2276475"/>
              <a:gd name="T103" fmla="*/ 339447 h 1936751"/>
              <a:gd name="T104" fmla="*/ 1506460 w 2276475"/>
              <a:gd name="T105" fmla="*/ 289925 h 1936751"/>
              <a:gd name="T106" fmla="*/ 1716818 w 2276475"/>
              <a:gd name="T107" fmla="*/ 92634 h 1936751"/>
              <a:gd name="T108" fmla="*/ 1893521 w 2276475"/>
              <a:gd name="T109" fmla="*/ 35131 h 1936751"/>
              <a:gd name="T110" fmla="*/ 1889783 w 2276475"/>
              <a:gd name="T111" fmla="*/ 106078 h 1936751"/>
              <a:gd name="T112" fmla="*/ 1844400 w 2276475"/>
              <a:gd name="T113" fmla="*/ 105545 h 1936751"/>
              <a:gd name="T114" fmla="*/ 1793944 w 2276475"/>
              <a:gd name="T115" fmla="*/ 59669 h 1936751"/>
              <a:gd name="T116" fmla="*/ 1847069 w 2276475"/>
              <a:gd name="T117" fmla="*/ 16194 h 1936751"/>
              <a:gd name="T118" fmla="*/ 1697756 w 2276475"/>
              <a:gd name="T119" fmla="*/ 22017 h 1936751"/>
              <a:gd name="T120" fmla="*/ 1364698 w 2276475"/>
              <a:gd name="T121" fmla="*/ 383050 h 1936751"/>
              <a:gd name="T122" fmla="*/ 1317840 w 2276475"/>
              <a:gd name="T123" fmla="*/ 375887 h 1936751"/>
              <a:gd name="T124" fmla="*/ 1320237 w 2276475"/>
              <a:gd name="T125" fmla="*/ 329200 h 1936751"/>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60000 65536"/>
              <a:gd name="T172" fmla="*/ 0 60000 65536"/>
              <a:gd name="T173" fmla="*/ 0 60000 65536"/>
              <a:gd name="T174" fmla="*/ 0 60000 65536"/>
              <a:gd name="T175" fmla="*/ 0 60000 65536"/>
              <a:gd name="T176" fmla="*/ 0 60000 65536"/>
              <a:gd name="T177" fmla="*/ 0 60000 65536"/>
              <a:gd name="T178" fmla="*/ 0 60000 65536"/>
              <a:gd name="T179" fmla="*/ 0 60000 65536"/>
              <a:gd name="T180" fmla="*/ 0 60000 65536"/>
              <a:gd name="T181" fmla="*/ 0 60000 65536"/>
              <a:gd name="T182" fmla="*/ 0 60000 65536"/>
              <a:gd name="T183" fmla="*/ 0 60000 65536"/>
              <a:gd name="T184" fmla="*/ 0 60000 65536"/>
              <a:gd name="T185" fmla="*/ 0 60000 65536"/>
              <a:gd name="T186" fmla="*/ 0 60000 65536"/>
              <a:gd name="T187" fmla="*/ 0 60000 65536"/>
              <a:gd name="T188" fmla="*/ 0 60000 65536"/>
            </a:gdLst>
            <a:ahLst/>
            <a:cxnLst>
              <a:cxn ang="T126">
                <a:pos x="T0" y="T1"/>
              </a:cxn>
              <a:cxn ang="T127">
                <a:pos x="T2" y="T3"/>
              </a:cxn>
              <a:cxn ang="T128">
                <a:pos x="T4" y="T5"/>
              </a:cxn>
              <a:cxn ang="T129">
                <a:pos x="T6" y="T7"/>
              </a:cxn>
              <a:cxn ang="T130">
                <a:pos x="T8" y="T9"/>
              </a:cxn>
              <a:cxn ang="T131">
                <a:pos x="T10" y="T11"/>
              </a:cxn>
              <a:cxn ang="T132">
                <a:pos x="T12" y="T13"/>
              </a:cxn>
              <a:cxn ang="T133">
                <a:pos x="T14" y="T15"/>
              </a:cxn>
              <a:cxn ang="T134">
                <a:pos x="T16" y="T17"/>
              </a:cxn>
              <a:cxn ang="T135">
                <a:pos x="T18" y="T19"/>
              </a:cxn>
              <a:cxn ang="T136">
                <a:pos x="T20" y="T21"/>
              </a:cxn>
              <a:cxn ang="T137">
                <a:pos x="T22" y="T23"/>
              </a:cxn>
              <a:cxn ang="T138">
                <a:pos x="T24" y="T25"/>
              </a:cxn>
              <a:cxn ang="T139">
                <a:pos x="T26" y="T27"/>
              </a:cxn>
              <a:cxn ang="T140">
                <a:pos x="T28" y="T29"/>
              </a:cxn>
              <a:cxn ang="T141">
                <a:pos x="T30" y="T31"/>
              </a:cxn>
              <a:cxn ang="T142">
                <a:pos x="T32" y="T33"/>
              </a:cxn>
              <a:cxn ang="T143">
                <a:pos x="T34" y="T35"/>
              </a:cxn>
              <a:cxn ang="T144">
                <a:pos x="T36" y="T37"/>
              </a:cxn>
              <a:cxn ang="T145">
                <a:pos x="T38" y="T39"/>
              </a:cxn>
              <a:cxn ang="T146">
                <a:pos x="T40" y="T41"/>
              </a:cxn>
              <a:cxn ang="T147">
                <a:pos x="T42" y="T43"/>
              </a:cxn>
              <a:cxn ang="T148">
                <a:pos x="T44" y="T45"/>
              </a:cxn>
              <a:cxn ang="T149">
                <a:pos x="T46" y="T47"/>
              </a:cxn>
              <a:cxn ang="T150">
                <a:pos x="T48" y="T49"/>
              </a:cxn>
              <a:cxn ang="T151">
                <a:pos x="T50" y="T51"/>
              </a:cxn>
              <a:cxn ang="T152">
                <a:pos x="T52" y="T53"/>
              </a:cxn>
              <a:cxn ang="T153">
                <a:pos x="T54" y="T55"/>
              </a:cxn>
              <a:cxn ang="T154">
                <a:pos x="T56" y="T57"/>
              </a:cxn>
              <a:cxn ang="T155">
                <a:pos x="T58" y="T59"/>
              </a:cxn>
              <a:cxn ang="T156">
                <a:pos x="T60" y="T61"/>
              </a:cxn>
              <a:cxn ang="T157">
                <a:pos x="T62" y="T63"/>
              </a:cxn>
              <a:cxn ang="T158">
                <a:pos x="T64" y="T65"/>
              </a:cxn>
              <a:cxn ang="T159">
                <a:pos x="T66" y="T67"/>
              </a:cxn>
              <a:cxn ang="T160">
                <a:pos x="T68" y="T69"/>
              </a:cxn>
              <a:cxn ang="T161">
                <a:pos x="T70" y="T71"/>
              </a:cxn>
              <a:cxn ang="T162">
                <a:pos x="T72" y="T73"/>
              </a:cxn>
              <a:cxn ang="T163">
                <a:pos x="T74" y="T75"/>
              </a:cxn>
              <a:cxn ang="T164">
                <a:pos x="T76" y="T77"/>
              </a:cxn>
              <a:cxn ang="T165">
                <a:pos x="T78" y="T79"/>
              </a:cxn>
              <a:cxn ang="T166">
                <a:pos x="T80" y="T81"/>
              </a:cxn>
              <a:cxn ang="T167">
                <a:pos x="T82" y="T83"/>
              </a:cxn>
              <a:cxn ang="T168">
                <a:pos x="T84" y="T85"/>
              </a:cxn>
              <a:cxn ang="T169">
                <a:pos x="T86" y="T87"/>
              </a:cxn>
              <a:cxn ang="T170">
                <a:pos x="T88" y="T89"/>
              </a:cxn>
              <a:cxn ang="T171">
                <a:pos x="T90" y="T91"/>
              </a:cxn>
              <a:cxn ang="T172">
                <a:pos x="T92" y="T93"/>
              </a:cxn>
              <a:cxn ang="T173">
                <a:pos x="T94" y="T95"/>
              </a:cxn>
              <a:cxn ang="T174">
                <a:pos x="T96" y="T97"/>
              </a:cxn>
              <a:cxn ang="T175">
                <a:pos x="T98" y="T99"/>
              </a:cxn>
              <a:cxn ang="T176">
                <a:pos x="T100" y="T101"/>
              </a:cxn>
              <a:cxn ang="T177">
                <a:pos x="T102" y="T103"/>
              </a:cxn>
              <a:cxn ang="T178">
                <a:pos x="T104" y="T105"/>
              </a:cxn>
              <a:cxn ang="T179">
                <a:pos x="T106" y="T107"/>
              </a:cxn>
              <a:cxn ang="T180">
                <a:pos x="T108" y="T109"/>
              </a:cxn>
              <a:cxn ang="T181">
                <a:pos x="T110" y="T111"/>
              </a:cxn>
              <a:cxn ang="T182">
                <a:pos x="T112" y="T113"/>
              </a:cxn>
              <a:cxn ang="T183">
                <a:pos x="T114" y="T115"/>
              </a:cxn>
              <a:cxn ang="T184">
                <a:pos x="T116" y="T117"/>
              </a:cxn>
              <a:cxn ang="T185">
                <a:pos x="T118" y="T119"/>
              </a:cxn>
              <a:cxn ang="T186">
                <a:pos x="T120" y="T121"/>
              </a:cxn>
              <a:cxn ang="T187">
                <a:pos x="T122" y="T123"/>
              </a:cxn>
              <a:cxn ang="T188">
                <a:pos x="T124" y="T125"/>
              </a:cxn>
            </a:cxnLst>
            <a:rect l="0" t="0" r="r" b="b"/>
            <a:pathLst>
              <a:path w="2276475" h="1936751">
                <a:moveTo>
                  <a:pt x="872202" y="1555750"/>
                </a:moveTo>
                <a:lnTo>
                  <a:pt x="879190" y="1555750"/>
                </a:lnTo>
                <a:lnTo>
                  <a:pt x="1397284" y="1555750"/>
                </a:lnTo>
                <a:lnTo>
                  <a:pt x="1404272" y="1555750"/>
                </a:lnTo>
                <a:lnTo>
                  <a:pt x="1410943" y="1557024"/>
                </a:lnTo>
                <a:lnTo>
                  <a:pt x="1417614" y="1557979"/>
                </a:lnTo>
                <a:lnTo>
                  <a:pt x="1423649" y="1560208"/>
                </a:lnTo>
                <a:lnTo>
                  <a:pt x="1430002" y="1562437"/>
                </a:lnTo>
                <a:lnTo>
                  <a:pt x="1435403" y="1565303"/>
                </a:lnTo>
                <a:lnTo>
                  <a:pt x="1440485" y="1568168"/>
                </a:lnTo>
                <a:lnTo>
                  <a:pt x="1445567" y="1571989"/>
                </a:lnTo>
                <a:lnTo>
                  <a:pt x="1450015" y="1576128"/>
                </a:lnTo>
                <a:lnTo>
                  <a:pt x="1453509" y="1580268"/>
                </a:lnTo>
                <a:lnTo>
                  <a:pt x="1457321" y="1584726"/>
                </a:lnTo>
                <a:lnTo>
                  <a:pt x="1460180" y="1589502"/>
                </a:lnTo>
                <a:lnTo>
                  <a:pt x="1462403" y="1594915"/>
                </a:lnTo>
                <a:lnTo>
                  <a:pt x="1463674" y="1600009"/>
                </a:lnTo>
                <a:lnTo>
                  <a:pt x="1464944" y="1605741"/>
                </a:lnTo>
                <a:lnTo>
                  <a:pt x="1465262" y="1611472"/>
                </a:lnTo>
                <a:lnTo>
                  <a:pt x="1464944" y="1617203"/>
                </a:lnTo>
                <a:lnTo>
                  <a:pt x="1463674" y="1622935"/>
                </a:lnTo>
                <a:lnTo>
                  <a:pt x="1462403" y="1628029"/>
                </a:lnTo>
                <a:lnTo>
                  <a:pt x="1460180" y="1633124"/>
                </a:lnTo>
                <a:lnTo>
                  <a:pt x="1457321" y="1638218"/>
                </a:lnTo>
                <a:lnTo>
                  <a:pt x="1453509" y="1642358"/>
                </a:lnTo>
                <a:lnTo>
                  <a:pt x="1450015" y="1646815"/>
                </a:lnTo>
                <a:lnTo>
                  <a:pt x="1445567" y="1650955"/>
                </a:lnTo>
                <a:lnTo>
                  <a:pt x="1440485" y="1654457"/>
                </a:lnTo>
                <a:lnTo>
                  <a:pt x="1435403" y="1657641"/>
                </a:lnTo>
                <a:lnTo>
                  <a:pt x="1430002" y="1660507"/>
                </a:lnTo>
                <a:lnTo>
                  <a:pt x="1423649" y="1662736"/>
                </a:lnTo>
                <a:lnTo>
                  <a:pt x="1417614" y="1664328"/>
                </a:lnTo>
                <a:lnTo>
                  <a:pt x="1410943" y="1665920"/>
                </a:lnTo>
                <a:lnTo>
                  <a:pt x="1404272" y="1666875"/>
                </a:lnTo>
                <a:lnTo>
                  <a:pt x="1397284" y="1666875"/>
                </a:lnTo>
                <a:lnTo>
                  <a:pt x="879190" y="1666875"/>
                </a:lnTo>
                <a:lnTo>
                  <a:pt x="872202" y="1666875"/>
                </a:lnTo>
                <a:lnTo>
                  <a:pt x="865531" y="1665920"/>
                </a:lnTo>
                <a:lnTo>
                  <a:pt x="858860" y="1664328"/>
                </a:lnTo>
                <a:lnTo>
                  <a:pt x="852507" y="1662736"/>
                </a:lnTo>
                <a:lnTo>
                  <a:pt x="846790" y="1660507"/>
                </a:lnTo>
                <a:lnTo>
                  <a:pt x="841389" y="1657641"/>
                </a:lnTo>
                <a:lnTo>
                  <a:pt x="835989" y="1654139"/>
                </a:lnTo>
                <a:lnTo>
                  <a:pt x="831224" y="1650955"/>
                </a:lnTo>
                <a:lnTo>
                  <a:pt x="826777" y="1646815"/>
                </a:lnTo>
                <a:lnTo>
                  <a:pt x="822648" y="1642358"/>
                </a:lnTo>
                <a:lnTo>
                  <a:pt x="819471" y="1637900"/>
                </a:lnTo>
                <a:lnTo>
                  <a:pt x="816612" y="1633124"/>
                </a:lnTo>
                <a:lnTo>
                  <a:pt x="814389" y="1628029"/>
                </a:lnTo>
                <a:lnTo>
                  <a:pt x="812483" y="1622935"/>
                </a:lnTo>
                <a:lnTo>
                  <a:pt x="811530" y="1617203"/>
                </a:lnTo>
                <a:lnTo>
                  <a:pt x="811212" y="1611472"/>
                </a:lnTo>
                <a:lnTo>
                  <a:pt x="811530" y="1605741"/>
                </a:lnTo>
                <a:lnTo>
                  <a:pt x="812483" y="1600009"/>
                </a:lnTo>
                <a:lnTo>
                  <a:pt x="814389" y="1594915"/>
                </a:lnTo>
                <a:lnTo>
                  <a:pt x="816612" y="1589820"/>
                </a:lnTo>
                <a:lnTo>
                  <a:pt x="819471" y="1584726"/>
                </a:lnTo>
                <a:lnTo>
                  <a:pt x="822648" y="1580268"/>
                </a:lnTo>
                <a:lnTo>
                  <a:pt x="826777" y="1576128"/>
                </a:lnTo>
                <a:lnTo>
                  <a:pt x="831224" y="1571989"/>
                </a:lnTo>
                <a:lnTo>
                  <a:pt x="835989" y="1568168"/>
                </a:lnTo>
                <a:lnTo>
                  <a:pt x="841389" y="1565303"/>
                </a:lnTo>
                <a:lnTo>
                  <a:pt x="846790" y="1562437"/>
                </a:lnTo>
                <a:lnTo>
                  <a:pt x="852507" y="1560208"/>
                </a:lnTo>
                <a:lnTo>
                  <a:pt x="858860" y="1558298"/>
                </a:lnTo>
                <a:lnTo>
                  <a:pt x="865531" y="1557024"/>
                </a:lnTo>
                <a:lnTo>
                  <a:pt x="872202" y="1555750"/>
                </a:lnTo>
                <a:close/>
                <a:moveTo>
                  <a:pt x="984211" y="1325563"/>
                </a:moveTo>
                <a:lnTo>
                  <a:pt x="1292263" y="1325563"/>
                </a:lnTo>
                <a:lnTo>
                  <a:pt x="1297339" y="1325880"/>
                </a:lnTo>
                <a:lnTo>
                  <a:pt x="1302415" y="1326513"/>
                </a:lnTo>
                <a:lnTo>
                  <a:pt x="1307174" y="1327779"/>
                </a:lnTo>
                <a:lnTo>
                  <a:pt x="1311615" y="1329361"/>
                </a:lnTo>
                <a:lnTo>
                  <a:pt x="1315740" y="1331260"/>
                </a:lnTo>
                <a:lnTo>
                  <a:pt x="1319864" y="1333792"/>
                </a:lnTo>
                <a:lnTo>
                  <a:pt x="1323671" y="1336640"/>
                </a:lnTo>
                <a:lnTo>
                  <a:pt x="1327161" y="1340121"/>
                </a:lnTo>
                <a:lnTo>
                  <a:pt x="1330333" y="1343286"/>
                </a:lnTo>
                <a:lnTo>
                  <a:pt x="1332871" y="1347400"/>
                </a:lnTo>
                <a:lnTo>
                  <a:pt x="1335409" y="1351198"/>
                </a:lnTo>
                <a:lnTo>
                  <a:pt x="1337630" y="1355629"/>
                </a:lnTo>
                <a:lnTo>
                  <a:pt x="1339216" y="1360059"/>
                </a:lnTo>
                <a:lnTo>
                  <a:pt x="1340485" y="1364807"/>
                </a:lnTo>
                <a:lnTo>
                  <a:pt x="1341437" y="1369870"/>
                </a:lnTo>
                <a:lnTo>
                  <a:pt x="1341437" y="1374934"/>
                </a:lnTo>
                <a:lnTo>
                  <a:pt x="1341437" y="1379681"/>
                </a:lnTo>
                <a:lnTo>
                  <a:pt x="1340485" y="1384745"/>
                </a:lnTo>
                <a:lnTo>
                  <a:pt x="1339216" y="1389492"/>
                </a:lnTo>
                <a:lnTo>
                  <a:pt x="1337630" y="1393923"/>
                </a:lnTo>
                <a:lnTo>
                  <a:pt x="1335409" y="1398037"/>
                </a:lnTo>
                <a:lnTo>
                  <a:pt x="1332871" y="1402151"/>
                </a:lnTo>
                <a:lnTo>
                  <a:pt x="1330016" y="1405632"/>
                </a:lnTo>
                <a:lnTo>
                  <a:pt x="1327161" y="1409430"/>
                </a:lnTo>
                <a:lnTo>
                  <a:pt x="1323671" y="1412595"/>
                </a:lnTo>
                <a:lnTo>
                  <a:pt x="1319864" y="1415443"/>
                </a:lnTo>
                <a:lnTo>
                  <a:pt x="1315740" y="1417659"/>
                </a:lnTo>
                <a:lnTo>
                  <a:pt x="1311615" y="1419874"/>
                </a:lnTo>
                <a:lnTo>
                  <a:pt x="1306857" y="1421773"/>
                </a:lnTo>
                <a:lnTo>
                  <a:pt x="1302415" y="1422722"/>
                </a:lnTo>
                <a:lnTo>
                  <a:pt x="1297339" y="1423672"/>
                </a:lnTo>
                <a:lnTo>
                  <a:pt x="1292263" y="1423988"/>
                </a:lnTo>
                <a:lnTo>
                  <a:pt x="984211" y="1423988"/>
                </a:lnTo>
                <a:lnTo>
                  <a:pt x="979453" y="1423672"/>
                </a:lnTo>
                <a:lnTo>
                  <a:pt x="974377" y="1422722"/>
                </a:lnTo>
                <a:lnTo>
                  <a:pt x="969618" y="1421773"/>
                </a:lnTo>
                <a:lnTo>
                  <a:pt x="965176" y="1419874"/>
                </a:lnTo>
                <a:lnTo>
                  <a:pt x="960735" y="1417659"/>
                </a:lnTo>
                <a:lnTo>
                  <a:pt x="956928" y="1415443"/>
                </a:lnTo>
                <a:lnTo>
                  <a:pt x="952803" y="1412595"/>
                </a:lnTo>
                <a:lnTo>
                  <a:pt x="949631" y="1409430"/>
                </a:lnTo>
                <a:lnTo>
                  <a:pt x="946141" y="1405632"/>
                </a:lnTo>
                <a:lnTo>
                  <a:pt x="943286" y="1402151"/>
                </a:lnTo>
                <a:lnTo>
                  <a:pt x="941065" y="1398037"/>
                </a:lnTo>
                <a:lnTo>
                  <a:pt x="938844" y="1393923"/>
                </a:lnTo>
                <a:lnTo>
                  <a:pt x="937258" y="1389492"/>
                </a:lnTo>
                <a:lnTo>
                  <a:pt x="935989" y="1384745"/>
                </a:lnTo>
                <a:lnTo>
                  <a:pt x="935355" y="1379681"/>
                </a:lnTo>
                <a:lnTo>
                  <a:pt x="935037" y="1374934"/>
                </a:lnTo>
                <a:lnTo>
                  <a:pt x="935355" y="1369870"/>
                </a:lnTo>
                <a:lnTo>
                  <a:pt x="935989" y="1364807"/>
                </a:lnTo>
                <a:lnTo>
                  <a:pt x="937258" y="1360059"/>
                </a:lnTo>
                <a:lnTo>
                  <a:pt x="938844" y="1355629"/>
                </a:lnTo>
                <a:lnTo>
                  <a:pt x="940748" y="1351198"/>
                </a:lnTo>
                <a:lnTo>
                  <a:pt x="943286" y="1347400"/>
                </a:lnTo>
                <a:lnTo>
                  <a:pt x="946141" y="1343286"/>
                </a:lnTo>
                <a:lnTo>
                  <a:pt x="949631" y="1340121"/>
                </a:lnTo>
                <a:lnTo>
                  <a:pt x="952803" y="1336640"/>
                </a:lnTo>
                <a:lnTo>
                  <a:pt x="956928" y="1333792"/>
                </a:lnTo>
                <a:lnTo>
                  <a:pt x="960735" y="1331260"/>
                </a:lnTo>
                <a:lnTo>
                  <a:pt x="965176" y="1329361"/>
                </a:lnTo>
                <a:lnTo>
                  <a:pt x="969618" y="1327779"/>
                </a:lnTo>
                <a:lnTo>
                  <a:pt x="974377" y="1326513"/>
                </a:lnTo>
                <a:lnTo>
                  <a:pt x="979453" y="1325880"/>
                </a:lnTo>
                <a:lnTo>
                  <a:pt x="984211" y="1325563"/>
                </a:lnTo>
                <a:close/>
                <a:moveTo>
                  <a:pt x="369286" y="1074738"/>
                </a:moveTo>
                <a:lnTo>
                  <a:pt x="887697" y="1074738"/>
                </a:lnTo>
                <a:lnTo>
                  <a:pt x="894368" y="1075056"/>
                </a:lnTo>
                <a:lnTo>
                  <a:pt x="901356" y="1076008"/>
                </a:lnTo>
                <a:lnTo>
                  <a:pt x="908027" y="1077278"/>
                </a:lnTo>
                <a:lnTo>
                  <a:pt x="914063" y="1079183"/>
                </a:lnTo>
                <a:lnTo>
                  <a:pt x="920098" y="1081406"/>
                </a:lnTo>
                <a:lnTo>
                  <a:pt x="925816" y="1084263"/>
                </a:lnTo>
                <a:lnTo>
                  <a:pt x="930898" y="1087438"/>
                </a:lnTo>
                <a:lnTo>
                  <a:pt x="935663" y="1090931"/>
                </a:lnTo>
                <a:lnTo>
                  <a:pt x="940110" y="1094741"/>
                </a:lnTo>
                <a:lnTo>
                  <a:pt x="944240" y="1099186"/>
                </a:lnTo>
                <a:lnTo>
                  <a:pt x="947416" y="1103948"/>
                </a:lnTo>
                <a:lnTo>
                  <a:pt x="950275" y="1108711"/>
                </a:lnTo>
                <a:lnTo>
                  <a:pt x="952499" y="1113791"/>
                </a:lnTo>
                <a:lnTo>
                  <a:pt x="954405" y="1118871"/>
                </a:lnTo>
                <a:lnTo>
                  <a:pt x="955358" y="1124903"/>
                </a:lnTo>
                <a:lnTo>
                  <a:pt x="955675" y="1130301"/>
                </a:lnTo>
                <a:lnTo>
                  <a:pt x="955358" y="1136016"/>
                </a:lnTo>
                <a:lnTo>
                  <a:pt x="954405" y="1141413"/>
                </a:lnTo>
                <a:lnTo>
                  <a:pt x="952499" y="1147128"/>
                </a:lnTo>
                <a:lnTo>
                  <a:pt x="950275" y="1152208"/>
                </a:lnTo>
                <a:lnTo>
                  <a:pt x="947416" y="1156971"/>
                </a:lnTo>
                <a:lnTo>
                  <a:pt x="944240" y="1161098"/>
                </a:lnTo>
                <a:lnTo>
                  <a:pt x="940110" y="1165543"/>
                </a:lnTo>
                <a:lnTo>
                  <a:pt x="935663" y="1169671"/>
                </a:lnTo>
                <a:lnTo>
                  <a:pt x="930898" y="1173163"/>
                </a:lnTo>
                <a:lnTo>
                  <a:pt x="925816" y="1176656"/>
                </a:lnTo>
                <a:lnTo>
                  <a:pt x="920098" y="1179196"/>
                </a:lnTo>
                <a:lnTo>
                  <a:pt x="914063" y="1181736"/>
                </a:lnTo>
                <a:lnTo>
                  <a:pt x="908027" y="1183323"/>
                </a:lnTo>
                <a:lnTo>
                  <a:pt x="901356" y="1184593"/>
                </a:lnTo>
                <a:lnTo>
                  <a:pt x="894368" y="1185546"/>
                </a:lnTo>
                <a:lnTo>
                  <a:pt x="887697" y="1185863"/>
                </a:lnTo>
                <a:lnTo>
                  <a:pt x="369286" y="1185863"/>
                </a:lnTo>
                <a:lnTo>
                  <a:pt x="362615" y="1185546"/>
                </a:lnTo>
                <a:lnTo>
                  <a:pt x="355944" y="1184593"/>
                </a:lnTo>
                <a:lnTo>
                  <a:pt x="349273" y="1183323"/>
                </a:lnTo>
                <a:lnTo>
                  <a:pt x="343238" y="1181736"/>
                </a:lnTo>
                <a:lnTo>
                  <a:pt x="337203" y="1179196"/>
                </a:lnTo>
                <a:lnTo>
                  <a:pt x="331485" y="1176656"/>
                </a:lnTo>
                <a:lnTo>
                  <a:pt x="326402" y="1173163"/>
                </a:lnTo>
                <a:lnTo>
                  <a:pt x="321637" y="1169671"/>
                </a:lnTo>
                <a:lnTo>
                  <a:pt x="317190" y="1165543"/>
                </a:lnTo>
                <a:lnTo>
                  <a:pt x="313378" y="1161098"/>
                </a:lnTo>
                <a:lnTo>
                  <a:pt x="309884" y="1156971"/>
                </a:lnTo>
                <a:lnTo>
                  <a:pt x="307025" y="1152208"/>
                </a:lnTo>
                <a:lnTo>
                  <a:pt x="304802" y="1147128"/>
                </a:lnTo>
                <a:lnTo>
                  <a:pt x="302896" y="1141413"/>
                </a:lnTo>
                <a:lnTo>
                  <a:pt x="301943" y="1136016"/>
                </a:lnTo>
                <a:lnTo>
                  <a:pt x="301625" y="1130301"/>
                </a:lnTo>
                <a:lnTo>
                  <a:pt x="301943" y="1124903"/>
                </a:lnTo>
                <a:lnTo>
                  <a:pt x="302896" y="1119188"/>
                </a:lnTo>
                <a:lnTo>
                  <a:pt x="304802" y="1113791"/>
                </a:lnTo>
                <a:lnTo>
                  <a:pt x="307025" y="1108711"/>
                </a:lnTo>
                <a:lnTo>
                  <a:pt x="309884" y="1103948"/>
                </a:lnTo>
                <a:lnTo>
                  <a:pt x="313378" y="1099186"/>
                </a:lnTo>
                <a:lnTo>
                  <a:pt x="317190" y="1094741"/>
                </a:lnTo>
                <a:lnTo>
                  <a:pt x="321637" y="1091248"/>
                </a:lnTo>
                <a:lnTo>
                  <a:pt x="326402" y="1087438"/>
                </a:lnTo>
                <a:lnTo>
                  <a:pt x="331485" y="1084263"/>
                </a:lnTo>
                <a:lnTo>
                  <a:pt x="337203" y="1081406"/>
                </a:lnTo>
                <a:lnTo>
                  <a:pt x="343238" y="1079183"/>
                </a:lnTo>
                <a:lnTo>
                  <a:pt x="349273" y="1077278"/>
                </a:lnTo>
                <a:lnTo>
                  <a:pt x="355944" y="1076008"/>
                </a:lnTo>
                <a:lnTo>
                  <a:pt x="362615" y="1075056"/>
                </a:lnTo>
                <a:lnTo>
                  <a:pt x="369286" y="1074738"/>
                </a:lnTo>
                <a:close/>
                <a:moveTo>
                  <a:pt x="1261435" y="965200"/>
                </a:moveTo>
                <a:lnTo>
                  <a:pt x="1264624" y="965200"/>
                </a:lnTo>
                <a:lnTo>
                  <a:pt x="1267814" y="965200"/>
                </a:lnTo>
                <a:lnTo>
                  <a:pt x="1271322" y="965838"/>
                </a:lnTo>
                <a:lnTo>
                  <a:pt x="1275149" y="967114"/>
                </a:lnTo>
                <a:lnTo>
                  <a:pt x="1278977" y="968390"/>
                </a:lnTo>
                <a:lnTo>
                  <a:pt x="1282804" y="969984"/>
                </a:lnTo>
                <a:lnTo>
                  <a:pt x="1290777" y="973811"/>
                </a:lnTo>
                <a:lnTo>
                  <a:pt x="1298113" y="978277"/>
                </a:lnTo>
                <a:lnTo>
                  <a:pt x="1304491" y="982742"/>
                </a:lnTo>
                <a:lnTo>
                  <a:pt x="1308637" y="986250"/>
                </a:lnTo>
                <a:lnTo>
                  <a:pt x="1312784" y="990715"/>
                </a:lnTo>
                <a:lnTo>
                  <a:pt x="1317249" y="997094"/>
                </a:lnTo>
                <a:lnTo>
                  <a:pt x="1321395" y="1004429"/>
                </a:lnTo>
                <a:lnTo>
                  <a:pt x="1325222" y="1012403"/>
                </a:lnTo>
                <a:lnTo>
                  <a:pt x="1326817" y="1016549"/>
                </a:lnTo>
                <a:lnTo>
                  <a:pt x="1328092" y="1020057"/>
                </a:lnTo>
                <a:lnTo>
                  <a:pt x="1329368" y="1024203"/>
                </a:lnTo>
                <a:lnTo>
                  <a:pt x="1330006" y="1027711"/>
                </a:lnTo>
                <a:lnTo>
                  <a:pt x="1330325" y="1030901"/>
                </a:lnTo>
                <a:lnTo>
                  <a:pt x="1330006" y="1034090"/>
                </a:lnTo>
                <a:lnTo>
                  <a:pt x="1329368" y="1036004"/>
                </a:lnTo>
                <a:lnTo>
                  <a:pt x="1327774" y="1038236"/>
                </a:lnTo>
                <a:lnTo>
                  <a:pt x="1228904" y="1099472"/>
                </a:lnTo>
                <a:lnTo>
                  <a:pt x="1226990" y="1101066"/>
                </a:lnTo>
                <a:lnTo>
                  <a:pt x="1225396" y="1102342"/>
                </a:lnTo>
                <a:lnTo>
                  <a:pt x="1223163" y="1103618"/>
                </a:lnTo>
                <a:lnTo>
                  <a:pt x="1220930" y="1104575"/>
                </a:lnTo>
                <a:lnTo>
                  <a:pt x="1219017" y="1105213"/>
                </a:lnTo>
                <a:lnTo>
                  <a:pt x="1216784" y="1105850"/>
                </a:lnTo>
                <a:lnTo>
                  <a:pt x="1212000" y="1106488"/>
                </a:lnTo>
                <a:lnTo>
                  <a:pt x="1207854" y="1105850"/>
                </a:lnTo>
                <a:lnTo>
                  <a:pt x="1205622" y="1105213"/>
                </a:lnTo>
                <a:lnTo>
                  <a:pt x="1203389" y="1104575"/>
                </a:lnTo>
                <a:lnTo>
                  <a:pt x="1201475" y="1103618"/>
                </a:lnTo>
                <a:lnTo>
                  <a:pt x="1199243" y="1102342"/>
                </a:lnTo>
                <a:lnTo>
                  <a:pt x="1197329" y="1101066"/>
                </a:lnTo>
                <a:lnTo>
                  <a:pt x="1195735" y="1099472"/>
                </a:lnTo>
                <a:lnTo>
                  <a:pt x="1194140" y="1097558"/>
                </a:lnTo>
                <a:lnTo>
                  <a:pt x="1192864" y="1095963"/>
                </a:lnTo>
                <a:lnTo>
                  <a:pt x="1191588" y="1093731"/>
                </a:lnTo>
                <a:lnTo>
                  <a:pt x="1190632" y="1091817"/>
                </a:lnTo>
                <a:lnTo>
                  <a:pt x="1189356" y="1087352"/>
                </a:lnTo>
                <a:lnTo>
                  <a:pt x="1189037" y="1082887"/>
                </a:lnTo>
                <a:lnTo>
                  <a:pt x="1189356" y="1078741"/>
                </a:lnTo>
                <a:lnTo>
                  <a:pt x="1190632" y="1074276"/>
                </a:lnTo>
                <a:lnTo>
                  <a:pt x="1191588" y="1072043"/>
                </a:lnTo>
                <a:lnTo>
                  <a:pt x="1192864" y="1070130"/>
                </a:lnTo>
                <a:lnTo>
                  <a:pt x="1194140" y="1068535"/>
                </a:lnTo>
                <a:lnTo>
                  <a:pt x="1195735" y="1066621"/>
                </a:lnTo>
                <a:lnTo>
                  <a:pt x="1257289" y="967433"/>
                </a:lnTo>
                <a:lnTo>
                  <a:pt x="1258884" y="965838"/>
                </a:lnTo>
                <a:lnTo>
                  <a:pt x="1261435" y="965200"/>
                </a:lnTo>
                <a:close/>
                <a:moveTo>
                  <a:pt x="346041" y="844550"/>
                </a:moveTo>
                <a:lnTo>
                  <a:pt x="350799" y="844550"/>
                </a:lnTo>
                <a:lnTo>
                  <a:pt x="658851" y="844550"/>
                </a:lnTo>
                <a:lnTo>
                  <a:pt x="663927" y="844550"/>
                </a:lnTo>
                <a:lnTo>
                  <a:pt x="669003" y="845185"/>
                </a:lnTo>
                <a:lnTo>
                  <a:pt x="673762" y="846773"/>
                </a:lnTo>
                <a:lnTo>
                  <a:pt x="678204" y="848043"/>
                </a:lnTo>
                <a:lnTo>
                  <a:pt x="682645" y="850265"/>
                </a:lnTo>
                <a:lnTo>
                  <a:pt x="686452" y="852805"/>
                </a:lnTo>
                <a:lnTo>
                  <a:pt x="690259" y="855345"/>
                </a:lnTo>
                <a:lnTo>
                  <a:pt x="693749" y="858838"/>
                </a:lnTo>
                <a:lnTo>
                  <a:pt x="697239" y="862330"/>
                </a:lnTo>
                <a:lnTo>
                  <a:pt x="699777" y="865823"/>
                </a:lnTo>
                <a:lnTo>
                  <a:pt x="702315" y="869950"/>
                </a:lnTo>
                <a:lnTo>
                  <a:pt x="704218" y="874395"/>
                </a:lnTo>
                <a:lnTo>
                  <a:pt x="705804" y="879158"/>
                </a:lnTo>
                <a:lnTo>
                  <a:pt x="707391" y="883920"/>
                </a:lnTo>
                <a:lnTo>
                  <a:pt x="708025" y="888683"/>
                </a:lnTo>
                <a:lnTo>
                  <a:pt x="708025" y="893763"/>
                </a:lnTo>
                <a:lnTo>
                  <a:pt x="708025" y="898843"/>
                </a:lnTo>
                <a:lnTo>
                  <a:pt x="707391" y="903605"/>
                </a:lnTo>
                <a:lnTo>
                  <a:pt x="705804" y="908368"/>
                </a:lnTo>
                <a:lnTo>
                  <a:pt x="704218" y="912495"/>
                </a:lnTo>
                <a:lnTo>
                  <a:pt x="702315" y="916940"/>
                </a:lnTo>
                <a:lnTo>
                  <a:pt x="699777" y="921068"/>
                </a:lnTo>
                <a:lnTo>
                  <a:pt x="697239" y="924878"/>
                </a:lnTo>
                <a:lnTo>
                  <a:pt x="693749" y="928370"/>
                </a:lnTo>
                <a:lnTo>
                  <a:pt x="690259" y="931545"/>
                </a:lnTo>
                <a:lnTo>
                  <a:pt x="686452" y="934403"/>
                </a:lnTo>
                <a:lnTo>
                  <a:pt x="682645" y="936943"/>
                </a:lnTo>
                <a:lnTo>
                  <a:pt x="678204" y="938848"/>
                </a:lnTo>
                <a:lnTo>
                  <a:pt x="673762" y="940753"/>
                </a:lnTo>
                <a:lnTo>
                  <a:pt x="669003" y="941705"/>
                </a:lnTo>
                <a:lnTo>
                  <a:pt x="663927" y="942658"/>
                </a:lnTo>
                <a:lnTo>
                  <a:pt x="658851" y="942975"/>
                </a:lnTo>
                <a:lnTo>
                  <a:pt x="350799" y="942975"/>
                </a:lnTo>
                <a:lnTo>
                  <a:pt x="346041" y="942658"/>
                </a:lnTo>
                <a:lnTo>
                  <a:pt x="340965" y="941705"/>
                </a:lnTo>
                <a:lnTo>
                  <a:pt x="336206" y="940753"/>
                </a:lnTo>
                <a:lnTo>
                  <a:pt x="331764" y="938848"/>
                </a:lnTo>
                <a:lnTo>
                  <a:pt x="327323" y="936943"/>
                </a:lnTo>
                <a:lnTo>
                  <a:pt x="323516" y="934403"/>
                </a:lnTo>
                <a:lnTo>
                  <a:pt x="319391" y="931545"/>
                </a:lnTo>
                <a:lnTo>
                  <a:pt x="316219" y="928370"/>
                </a:lnTo>
                <a:lnTo>
                  <a:pt x="312729" y="924878"/>
                </a:lnTo>
                <a:lnTo>
                  <a:pt x="309874" y="921068"/>
                </a:lnTo>
                <a:lnTo>
                  <a:pt x="307653" y="916940"/>
                </a:lnTo>
                <a:lnTo>
                  <a:pt x="305432" y="912495"/>
                </a:lnTo>
                <a:lnTo>
                  <a:pt x="303846" y="908368"/>
                </a:lnTo>
                <a:lnTo>
                  <a:pt x="302577" y="903605"/>
                </a:lnTo>
                <a:lnTo>
                  <a:pt x="301943" y="898843"/>
                </a:lnTo>
                <a:lnTo>
                  <a:pt x="301625" y="893763"/>
                </a:lnTo>
                <a:lnTo>
                  <a:pt x="301943" y="888683"/>
                </a:lnTo>
                <a:lnTo>
                  <a:pt x="302577" y="883920"/>
                </a:lnTo>
                <a:lnTo>
                  <a:pt x="303846" y="879158"/>
                </a:lnTo>
                <a:lnTo>
                  <a:pt x="305432" y="874395"/>
                </a:lnTo>
                <a:lnTo>
                  <a:pt x="307336" y="869950"/>
                </a:lnTo>
                <a:lnTo>
                  <a:pt x="309874" y="865823"/>
                </a:lnTo>
                <a:lnTo>
                  <a:pt x="312729" y="862330"/>
                </a:lnTo>
                <a:lnTo>
                  <a:pt x="316219" y="858838"/>
                </a:lnTo>
                <a:lnTo>
                  <a:pt x="319391" y="855345"/>
                </a:lnTo>
                <a:lnTo>
                  <a:pt x="323516" y="852805"/>
                </a:lnTo>
                <a:lnTo>
                  <a:pt x="327323" y="850265"/>
                </a:lnTo>
                <a:lnTo>
                  <a:pt x="331764" y="848043"/>
                </a:lnTo>
                <a:lnTo>
                  <a:pt x="336206" y="846773"/>
                </a:lnTo>
                <a:lnTo>
                  <a:pt x="340965" y="845185"/>
                </a:lnTo>
                <a:lnTo>
                  <a:pt x="346041" y="844550"/>
                </a:lnTo>
                <a:close/>
                <a:moveTo>
                  <a:pt x="344144" y="590550"/>
                </a:moveTo>
                <a:lnTo>
                  <a:pt x="960782" y="590550"/>
                </a:lnTo>
                <a:lnTo>
                  <a:pt x="966812" y="591185"/>
                </a:lnTo>
                <a:lnTo>
                  <a:pt x="973159" y="592138"/>
                </a:lnTo>
                <a:lnTo>
                  <a:pt x="978871" y="593725"/>
                </a:lnTo>
                <a:lnTo>
                  <a:pt x="984584" y="595630"/>
                </a:lnTo>
                <a:lnTo>
                  <a:pt x="990296" y="598488"/>
                </a:lnTo>
                <a:lnTo>
                  <a:pt x="995374" y="601345"/>
                </a:lnTo>
                <a:lnTo>
                  <a:pt x="1000135" y="604838"/>
                </a:lnTo>
                <a:lnTo>
                  <a:pt x="1004260" y="608965"/>
                </a:lnTo>
                <a:lnTo>
                  <a:pt x="1008386" y="613410"/>
                </a:lnTo>
                <a:lnTo>
                  <a:pt x="1011560" y="617855"/>
                </a:lnTo>
                <a:lnTo>
                  <a:pt x="1015051" y="623253"/>
                </a:lnTo>
                <a:lnTo>
                  <a:pt x="1017590" y="628650"/>
                </a:lnTo>
                <a:lnTo>
                  <a:pt x="1019811" y="634048"/>
                </a:lnTo>
                <a:lnTo>
                  <a:pt x="1021081" y="639763"/>
                </a:lnTo>
                <a:lnTo>
                  <a:pt x="1021715" y="646113"/>
                </a:lnTo>
                <a:lnTo>
                  <a:pt x="1022350" y="652145"/>
                </a:lnTo>
                <a:lnTo>
                  <a:pt x="1021715" y="658813"/>
                </a:lnTo>
                <a:lnTo>
                  <a:pt x="1021081" y="664528"/>
                </a:lnTo>
                <a:lnTo>
                  <a:pt x="1019811" y="670878"/>
                </a:lnTo>
                <a:lnTo>
                  <a:pt x="1017590" y="676275"/>
                </a:lnTo>
                <a:lnTo>
                  <a:pt x="1015051" y="681673"/>
                </a:lnTo>
                <a:lnTo>
                  <a:pt x="1011560" y="686753"/>
                </a:lnTo>
                <a:lnTo>
                  <a:pt x="1008386" y="691515"/>
                </a:lnTo>
                <a:lnTo>
                  <a:pt x="1004260" y="695960"/>
                </a:lnTo>
                <a:lnTo>
                  <a:pt x="1000135" y="700088"/>
                </a:lnTo>
                <a:lnTo>
                  <a:pt x="995374" y="703580"/>
                </a:lnTo>
                <a:lnTo>
                  <a:pt x="990296" y="706438"/>
                </a:lnTo>
                <a:lnTo>
                  <a:pt x="984584" y="708978"/>
                </a:lnTo>
                <a:lnTo>
                  <a:pt x="978871" y="711200"/>
                </a:lnTo>
                <a:lnTo>
                  <a:pt x="973159" y="712788"/>
                </a:lnTo>
                <a:lnTo>
                  <a:pt x="966812" y="713740"/>
                </a:lnTo>
                <a:lnTo>
                  <a:pt x="960782" y="714375"/>
                </a:lnTo>
                <a:lnTo>
                  <a:pt x="344144" y="714375"/>
                </a:lnTo>
                <a:lnTo>
                  <a:pt x="338114" y="713740"/>
                </a:lnTo>
                <a:lnTo>
                  <a:pt x="331767" y="712788"/>
                </a:lnTo>
                <a:lnTo>
                  <a:pt x="326054" y="711200"/>
                </a:lnTo>
                <a:lnTo>
                  <a:pt x="320342" y="708978"/>
                </a:lnTo>
                <a:lnTo>
                  <a:pt x="314946" y="706438"/>
                </a:lnTo>
                <a:lnTo>
                  <a:pt x="309869" y="703580"/>
                </a:lnTo>
                <a:lnTo>
                  <a:pt x="305108" y="700088"/>
                </a:lnTo>
                <a:lnTo>
                  <a:pt x="300982" y="695960"/>
                </a:lnTo>
                <a:lnTo>
                  <a:pt x="296857" y="691515"/>
                </a:lnTo>
                <a:lnTo>
                  <a:pt x="293366" y="686753"/>
                </a:lnTo>
                <a:lnTo>
                  <a:pt x="290192" y="681673"/>
                </a:lnTo>
                <a:lnTo>
                  <a:pt x="287653" y="676275"/>
                </a:lnTo>
                <a:lnTo>
                  <a:pt x="285432" y="670878"/>
                </a:lnTo>
                <a:lnTo>
                  <a:pt x="284162" y="664528"/>
                </a:lnTo>
                <a:lnTo>
                  <a:pt x="282893" y="658813"/>
                </a:lnTo>
                <a:lnTo>
                  <a:pt x="282575" y="652145"/>
                </a:lnTo>
                <a:lnTo>
                  <a:pt x="282893" y="646113"/>
                </a:lnTo>
                <a:lnTo>
                  <a:pt x="284162" y="639763"/>
                </a:lnTo>
                <a:lnTo>
                  <a:pt x="285432" y="634048"/>
                </a:lnTo>
                <a:lnTo>
                  <a:pt x="287653" y="628650"/>
                </a:lnTo>
                <a:lnTo>
                  <a:pt x="290192" y="623253"/>
                </a:lnTo>
                <a:lnTo>
                  <a:pt x="293366" y="617855"/>
                </a:lnTo>
                <a:lnTo>
                  <a:pt x="296857" y="613410"/>
                </a:lnTo>
                <a:lnTo>
                  <a:pt x="300982" y="608965"/>
                </a:lnTo>
                <a:lnTo>
                  <a:pt x="305108" y="604838"/>
                </a:lnTo>
                <a:lnTo>
                  <a:pt x="309869" y="601345"/>
                </a:lnTo>
                <a:lnTo>
                  <a:pt x="314946" y="598488"/>
                </a:lnTo>
                <a:lnTo>
                  <a:pt x="320342" y="595630"/>
                </a:lnTo>
                <a:lnTo>
                  <a:pt x="326054" y="593725"/>
                </a:lnTo>
                <a:lnTo>
                  <a:pt x="331767" y="592138"/>
                </a:lnTo>
                <a:lnTo>
                  <a:pt x="338114" y="591185"/>
                </a:lnTo>
                <a:lnTo>
                  <a:pt x="344144" y="590550"/>
                </a:lnTo>
                <a:close/>
                <a:moveTo>
                  <a:pt x="1750865" y="411163"/>
                </a:moveTo>
                <a:lnTo>
                  <a:pt x="1754043" y="411481"/>
                </a:lnTo>
                <a:lnTo>
                  <a:pt x="1757540" y="411798"/>
                </a:lnTo>
                <a:lnTo>
                  <a:pt x="1760718" y="413068"/>
                </a:lnTo>
                <a:lnTo>
                  <a:pt x="1764214" y="414021"/>
                </a:lnTo>
                <a:lnTo>
                  <a:pt x="1767710" y="414973"/>
                </a:lnTo>
                <a:lnTo>
                  <a:pt x="1770889" y="416878"/>
                </a:lnTo>
                <a:lnTo>
                  <a:pt x="1777563" y="421006"/>
                </a:lnTo>
                <a:lnTo>
                  <a:pt x="1784555" y="425768"/>
                </a:lnTo>
                <a:lnTo>
                  <a:pt x="1790912" y="431166"/>
                </a:lnTo>
                <a:lnTo>
                  <a:pt x="1797904" y="437198"/>
                </a:lnTo>
                <a:lnTo>
                  <a:pt x="1812207" y="451486"/>
                </a:lnTo>
                <a:lnTo>
                  <a:pt x="1827145" y="466408"/>
                </a:lnTo>
                <a:lnTo>
                  <a:pt x="1836680" y="476251"/>
                </a:lnTo>
                <a:lnTo>
                  <a:pt x="1851935" y="491173"/>
                </a:lnTo>
                <a:lnTo>
                  <a:pt x="1865920" y="505461"/>
                </a:lnTo>
                <a:lnTo>
                  <a:pt x="1872277" y="512446"/>
                </a:lnTo>
                <a:lnTo>
                  <a:pt x="1877680" y="519431"/>
                </a:lnTo>
                <a:lnTo>
                  <a:pt x="1882447" y="525781"/>
                </a:lnTo>
                <a:lnTo>
                  <a:pt x="1886579" y="532766"/>
                </a:lnTo>
                <a:lnTo>
                  <a:pt x="1888486" y="536258"/>
                </a:lnTo>
                <a:lnTo>
                  <a:pt x="1889439" y="539433"/>
                </a:lnTo>
                <a:lnTo>
                  <a:pt x="1891029" y="542608"/>
                </a:lnTo>
                <a:lnTo>
                  <a:pt x="1891664" y="546101"/>
                </a:lnTo>
                <a:lnTo>
                  <a:pt x="1891982" y="549593"/>
                </a:lnTo>
                <a:lnTo>
                  <a:pt x="1892300" y="552768"/>
                </a:lnTo>
                <a:lnTo>
                  <a:pt x="1892300" y="556261"/>
                </a:lnTo>
                <a:lnTo>
                  <a:pt x="1891664" y="559753"/>
                </a:lnTo>
                <a:lnTo>
                  <a:pt x="1891029" y="562928"/>
                </a:lnTo>
                <a:lnTo>
                  <a:pt x="1889757" y="566738"/>
                </a:lnTo>
                <a:lnTo>
                  <a:pt x="1888486" y="570231"/>
                </a:lnTo>
                <a:lnTo>
                  <a:pt x="1886261" y="574041"/>
                </a:lnTo>
                <a:lnTo>
                  <a:pt x="1884036" y="577533"/>
                </a:lnTo>
                <a:lnTo>
                  <a:pt x="1881176" y="581343"/>
                </a:lnTo>
                <a:lnTo>
                  <a:pt x="1877680" y="585153"/>
                </a:lnTo>
                <a:lnTo>
                  <a:pt x="1874184" y="588963"/>
                </a:lnTo>
                <a:lnTo>
                  <a:pt x="1476895" y="985838"/>
                </a:lnTo>
                <a:lnTo>
                  <a:pt x="1472763" y="989966"/>
                </a:lnTo>
                <a:lnTo>
                  <a:pt x="1468313" y="993458"/>
                </a:lnTo>
                <a:lnTo>
                  <a:pt x="1464182" y="996633"/>
                </a:lnTo>
                <a:lnTo>
                  <a:pt x="1459732" y="999808"/>
                </a:lnTo>
                <a:lnTo>
                  <a:pt x="1455282" y="1002348"/>
                </a:lnTo>
                <a:lnTo>
                  <a:pt x="1450515" y="1004888"/>
                </a:lnTo>
                <a:lnTo>
                  <a:pt x="1446065" y="1007111"/>
                </a:lnTo>
                <a:lnTo>
                  <a:pt x="1440980" y="1009016"/>
                </a:lnTo>
                <a:lnTo>
                  <a:pt x="1436212" y="1010921"/>
                </a:lnTo>
                <a:lnTo>
                  <a:pt x="1431445" y="1012826"/>
                </a:lnTo>
                <a:lnTo>
                  <a:pt x="1426360" y="1013778"/>
                </a:lnTo>
                <a:lnTo>
                  <a:pt x="1421274" y="1015366"/>
                </a:lnTo>
                <a:lnTo>
                  <a:pt x="1416507" y="1016001"/>
                </a:lnTo>
                <a:lnTo>
                  <a:pt x="1411422" y="1016953"/>
                </a:lnTo>
                <a:lnTo>
                  <a:pt x="1406336" y="1017271"/>
                </a:lnTo>
                <a:lnTo>
                  <a:pt x="1401569" y="1017588"/>
                </a:lnTo>
                <a:lnTo>
                  <a:pt x="1396484" y="1017588"/>
                </a:lnTo>
                <a:lnTo>
                  <a:pt x="1391716" y="1017271"/>
                </a:lnTo>
                <a:lnTo>
                  <a:pt x="1386949" y="1016953"/>
                </a:lnTo>
                <a:lnTo>
                  <a:pt x="1382499" y="1015683"/>
                </a:lnTo>
                <a:lnTo>
                  <a:pt x="1377731" y="1015048"/>
                </a:lnTo>
                <a:lnTo>
                  <a:pt x="1373282" y="1013461"/>
                </a:lnTo>
                <a:lnTo>
                  <a:pt x="1368832" y="1012191"/>
                </a:lnTo>
                <a:lnTo>
                  <a:pt x="1364700" y="1010286"/>
                </a:lnTo>
                <a:lnTo>
                  <a:pt x="1360886" y="1008063"/>
                </a:lnTo>
                <a:lnTo>
                  <a:pt x="1357072" y="1005523"/>
                </a:lnTo>
                <a:lnTo>
                  <a:pt x="1353576" y="1002983"/>
                </a:lnTo>
                <a:lnTo>
                  <a:pt x="1350080" y="1000126"/>
                </a:lnTo>
                <a:lnTo>
                  <a:pt x="1347220" y="996633"/>
                </a:lnTo>
                <a:lnTo>
                  <a:pt x="1344359" y="993458"/>
                </a:lnTo>
                <a:lnTo>
                  <a:pt x="1341817" y="989331"/>
                </a:lnTo>
                <a:lnTo>
                  <a:pt x="1339274" y="985521"/>
                </a:lnTo>
                <a:lnTo>
                  <a:pt x="1337367" y="981076"/>
                </a:lnTo>
                <a:lnTo>
                  <a:pt x="1335778" y="976313"/>
                </a:lnTo>
                <a:lnTo>
                  <a:pt x="1326561" y="967106"/>
                </a:lnTo>
                <a:lnTo>
                  <a:pt x="1322111" y="965518"/>
                </a:lnTo>
                <a:lnTo>
                  <a:pt x="1317979" y="963296"/>
                </a:lnTo>
                <a:lnTo>
                  <a:pt x="1314165" y="961073"/>
                </a:lnTo>
                <a:lnTo>
                  <a:pt x="1310351" y="958851"/>
                </a:lnTo>
                <a:lnTo>
                  <a:pt x="1307173" y="956311"/>
                </a:lnTo>
                <a:lnTo>
                  <a:pt x="1303995" y="953453"/>
                </a:lnTo>
                <a:lnTo>
                  <a:pt x="1301134" y="950913"/>
                </a:lnTo>
                <a:lnTo>
                  <a:pt x="1298274" y="948056"/>
                </a:lnTo>
                <a:lnTo>
                  <a:pt x="1295731" y="944563"/>
                </a:lnTo>
                <a:lnTo>
                  <a:pt x="1293824" y="941706"/>
                </a:lnTo>
                <a:lnTo>
                  <a:pt x="1291599" y="938531"/>
                </a:lnTo>
                <a:lnTo>
                  <a:pt x="1289692" y="935038"/>
                </a:lnTo>
                <a:lnTo>
                  <a:pt x="1288103" y="931546"/>
                </a:lnTo>
                <a:lnTo>
                  <a:pt x="1286832" y="928371"/>
                </a:lnTo>
                <a:lnTo>
                  <a:pt x="1284607" y="921068"/>
                </a:lnTo>
                <a:lnTo>
                  <a:pt x="1283336" y="913448"/>
                </a:lnTo>
                <a:lnTo>
                  <a:pt x="1282700" y="905511"/>
                </a:lnTo>
                <a:lnTo>
                  <a:pt x="1283018" y="897573"/>
                </a:lnTo>
                <a:lnTo>
                  <a:pt x="1283971" y="889953"/>
                </a:lnTo>
                <a:lnTo>
                  <a:pt x="1285560" y="882016"/>
                </a:lnTo>
                <a:lnTo>
                  <a:pt x="1287785" y="874078"/>
                </a:lnTo>
                <a:lnTo>
                  <a:pt x="1290646" y="866141"/>
                </a:lnTo>
                <a:lnTo>
                  <a:pt x="1294142" y="858521"/>
                </a:lnTo>
                <a:lnTo>
                  <a:pt x="1298909" y="849948"/>
                </a:lnTo>
                <a:lnTo>
                  <a:pt x="1304313" y="841376"/>
                </a:lnTo>
                <a:lnTo>
                  <a:pt x="1310351" y="833756"/>
                </a:lnTo>
                <a:lnTo>
                  <a:pt x="1317026" y="826136"/>
                </a:lnTo>
                <a:lnTo>
                  <a:pt x="1714315" y="429261"/>
                </a:lnTo>
                <a:lnTo>
                  <a:pt x="1718446" y="425768"/>
                </a:lnTo>
                <a:lnTo>
                  <a:pt x="1721943" y="422276"/>
                </a:lnTo>
                <a:lnTo>
                  <a:pt x="1726074" y="419736"/>
                </a:lnTo>
                <a:lnTo>
                  <a:pt x="1729571" y="417196"/>
                </a:lnTo>
                <a:lnTo>
                  <a:pt x="1733384" y="415608"/>
                </a:lnTo>
                <a:lnTo>
                  <a:pt x="1736881" y="414021"/>
                </a:lnTo>
                <a:lnTo>
                  <a:pt x="1740377" y="412433"/>
                </a:lnTo>
                <a:lnTo>
                  <a:pt x="1743873" y="411798"/>
                </a:lnTo>
                <a:lnTo>
                  <a:pt x="1747051" y="411481"/>
                </a:lnTo>
                <a:lnTo>
                  <a:pt x="1750865" y="411163"/>
                </a:lnTo>
                <a:close/>
                <a:moveTo>
                  <a:pt x="198373" y="319088"/>
                </a:moveTo>
                <a:lnTo>
                  <a:pt x="1557783" y="319088"/>
                </a:lnTo>
                <a:lnTo>
                  <a:pt x="1453042" y="423822"/>
                </a:lnTo>
                <a:lnTo>
                  <a:pt x="315492" y="423822"/>
                </a:lnTo>
                <a:lnTo>
                  <a:pt x="305336" y="424140"/>
                </a:lnTo>
                <a:lnTo>
                  <a:pt x="295179" y="424774"/>
                </a:lnTo>
                <a:lnTo>
                  <a:pt x="285340" y="426361"/>
                </a:lnTo>
                <a:lnTo>
                  <a:pt x="275500" y="427631"/>
                </a:lnTo>
                <a:lnTo>
                  <a:pt x="265979" y="429852"/>
                </a:lnTo>
                <a:lnTo>
                  <a:pt x="256457" y="433026"/>
                </a:lnTo>
                <a:lnTo>
                  <a:pt x="247570" y="435882"/>
                </a:lnTo>
                <a:lnTo>
                  <a:pt x="238365" y="439374"/>
                </a:lnTo>
                <a:lnTo>
                  <a:pt x="229478" y="443499"/>
                </a:lnTo>
                <a:lnTo>
                  <a:pt x="221226" y="447943"/>
                </a:lnTo>
                <a:lnTo>
                  <a:pt x="212973" y="452703"/>
                </a:lnTo>
                <a:lnTo>
                  <a:pt x="204721" y="457781"/>
                </a:lnTo>
                <a:lnTo>
                  <a:pt x="196786" y="463494"/>
                </a:lnTo>
                <a:lnTo>
                  <a:pt x="189486" y="469207"/>
                </a:lnTo>
                <a:lnTo>
                  <a:pt x="182186" y="475554"/>
                </a:lnTo>
                <a:lnTo>
                  <a:pt x="175203" y="481902"/>
                </a:lnTo>
                <a:lnTo>
                  <a:pt x="168855" y="488884"/>
                </a:lnTo>
                <a:lnTo>
                  <a:pt x="162507" y="496184"/>
                </a:lnTo>
                <a:lnTo>
                  <a:pt x="156794" y="503483"/>
                </a:lnTo>
                <a:lnTo>
                  <a:pt x="151398" y="511100"/>
                </a:lnTo>
                <a:lnTo>
                  <a:pt x="145685" y="519670"/>
                </a:lnTo>
                <a:lnTo>
                  <a:pt x="140924" y="527604"/>
                </a:lnTo>
                <a:lnTo>
                  <a:pt x="136798" y="536490"/>
                </a:lnTo>
                <a:lnTo>
                  <a:pt x="132672" y="545060"/>
                </a:lnTo>
                <a:lnTo>
                  <a:pt x="129498" y="554263"/>
                </a:lnTo>
                <a:lnTo>
                  <a:pt x="126007" y="563150"/>
                </a:lnTo>
                <a:lnTo>
                  <a:pt x="123468" y="572671"/>
                </a:lnTo>
                <a:lnTo>
                  <a:pt x="121246" y="582193"/>
                </a:lnTo>
                <a:lnTo>
                  <a:pt x="119659" y="592031"/>
                </a:lnTo>
                <a:lnTo>
                  <a:pt x="118072" y="601870"/>
                </a:lnTo>
                <a:lnTo>
                  <a:pt x="117437" y="612026"/>
                </a:lnTo>
                <a:lnTo>
                  <a:pt x="117437" y="622182"/>
                </a:lnTo>
                <a:lnTo>
                  <a:pt x="117437" y="1633658"/>
                </a:lnTo>
                <a:lnTo>
                  <a:pt x="117437" y="1643814"/>
                </a:lnTo>
                <a:lnTo>
                  <a:pt x="118072" y="1653970"/>
                </a:lnTo>
                <a:lnTo>
                  <a:pt x="119659" y="1663808"/>
                </a:lnTo>
                <a:lnTo>
                  <a:pt x="121246" y="1673647"/>
                </a:lnTo>
                <a:lnTo>
                  <a:pt x="123468" y="1683168"/>
                </a:lnTo>
                <a:lnTo>
                  <a:pt x="126007" y="1692689"/>
                </a:lnTo>
                <a:lnTo>
                  <a:pt x="129498" y="1701576"/>
                </a:lnTo>
                <a:lnTo>
                  <a:pt x="132672" y="1710780"/>
                </a:lnTo>
                <a:lnTo>
                  <a:pt x="136798" y="1719666"/>
                </a:lnTo>
                <a:lnTo>
                  <a:pt x="140924" y="1728235"/>
                </a:lnTo>
                <a:lnTo>
                  <a:pt x="145685" y="1736170"/>
                </a:lnTo>
                <a:lnTo>
                  <a:pt x="151398" y="1744739"/>
                </a:lnTo>
                <a:lnTo>
                  <a:pt x="156794" y="1752356"/>
                </a:lnTo>
                <a:lnTo>
                  <a:pt x="162507" y="1759656"/>
                </a:lnTo>
                <a:lnTo>
                  <a:pt x="168855" y="1766955"/>
                </a:lnTo>
                <a:lnTo>
                  <a:pt x="175203" y="1773938"/>
                </a:lnTo>
                <a:lnTo>
                  <a:pt x="182186" y="1780285"/>
                </a:lnTo>
                <a:lnTo>
                  <a:pt x="189486" y="1786633"/>
                </a:lnTo>
                <a:lnTo>
                  <a:pt x="196786" y="1792345"/>
                </a:lnTo>
                <a:lnTo>
                  <a:pt x="204721" y="1798375"/>
                </a:lnTo>
                <a:lnTo>
                  <a:pt x="212973" y="1803453"/>
                </a:lnTo>
                <a:lnTo>
                  <a:pt x="221226" y="1808214"/>
                </a:lnTo>
                <a:lnTo>
                  <a:pt x="229478" y="1812340"/>
                </a:lnTo>
                <a:lnTo>
                  <a:pt x="238365" y="1816466"/>
                </a:lnTo>
                <a:lnTo>
                  <a:pt x="247570" y="1819640"/>
                </a:lnTo>
                <a:lnTo>
                  <a:pt x="256457" y="1823131"/>
                </a:lnTo>
                <a:lnTo>
                  <a:pt x="265979" y="1825670"/>
                </a:lnTo>
                <a:lnTo>
                  <a:pt x="275500" y="1827891"/>
                </a:lnTo>
                <a:lnTo>
                  <a:pt x="285340" y="1829478"/>
                </a:lnTo>
                <a:lnTo>
                  <a:pt x="295179" y="1831065"/>
                </a:lnTo>
                <a:lnTo>
                  <a:pt x="305336" y="1831700"/>
                </a:lnTo>
                <a:lnTo>
                  <a:pt x="315492" y="1831700"/>
                </a:lnTo>
                <a:lnTo>
                  <a:pt x="1632371" y="1831700"/>
                </a:lnTo>
                <a:lnTo>
                  <a:pt x="1642527" y="1831700"/>
                </a:lnTo>
                <a:lnTo>
                  <a:pt x="1652367" y="1831065"/>
                </a:lnTo>
                <a:lnTo>
                  <a:pt x="1662523" y="1829478"/>
                </a:lnTo>
                <a:lnTo>
                  <a:pt x="1672045" y="1827891"/>
                </a:lnTo>
                <a:lnTo>
                  <a:pt x="1681885" y="1825670"/>
                </a:lnTo>
                <a:lnTo>
                  <a:pt x="1691089" y="1823131"/>
                </a:lnTo>
                <a:lnTo>
                  <a:pt x="1700611" y="1819640"/>
                </a:lnTo>
                <a:lnTo>
                  <a:pt x="1709181" y="1816466"/>
                </a:lnTo>
                <a:lnTo>
                  <a:pt x="1718385" y="1812340"/>
                </a:lnTo>
                <a:lnTo>
                  <a:pt x="1726637" y="1808214"/>
                </a:lnTo>
                <a:lnTo>
                  <a:pt x="1735207" y="1803453"/>
                </a:lnTo>
                <a:lnTo>
                  <a:pt x="1743142" y="1798375"/>
                </a:lnTo>
                <a:lnTo>
                  <a:pt x="1750760" y="1792345"/>
                </a:lnTo>
                <a:lnTo>
                  <a:pt x="1758377" y="1786633"/>
                </a:lnTo>
                <a:lnTo>
                  <a:pt x="1765677" y="1780285"/>
                </a:lnTo>
                <a:lnTo>
                  <a:pt x="1772660" y="1773938"/>
                </a:lnTo>
                <a:lnTo>
                  <a:pt x="1779325" y="1766955"/>
                </a:lnTo>
                <a:lnTo>
                  <a:pt x="1785356" y="1759973"/>
                </a:lnTo>
                <a:lnTo>
                  <a:pt x="1791069" y="1752356"/>
                </a:lnTo>
                <a:lnTo>
                  <a:pt x="1796782" y="1744739"/>
                </a:lnTo>
                <a:lnTo>
                  <a:pt x="1801861" y="1736805"/>
                </a:lnTo>
                <a:lnTo>
                  <a:pt x="1806621" y="1728235"/>
                </a:lnTo>
                <a:lnTo>
                  <a:pt x="1810748" y="1719666"/>
                </a:lnTo>
                <a:lnTo>
                  <a:pt x="1814874" y="1710780"/>
                </a:lnTo>
                <a:lnTo>
                  <a:pt x="1818683" y="1702211"/>
                </a:lnTo>
                <a:lnTo>
                  <a:pt x="1821857" y="1692689"/>
                </a:lnTo>
                <a:lnTo>
                  <a:pt x="1824396" y="1683168"/>
                </a:lnTo>
                <a:lnTo>
                  <a:pt x="1826617" y="1673647"/>
                </a:lnTo>
                <a:lnTo>
                  <a:pt x="1828522" y="1663808"/>
                </a:lnTo>
                <a:lnTo>
                  <a:pt x="1829474" y="1653970"/>
                </a:lnTo>
                <a:lnTo>
                  <a:pt x="1830109" y="1643814"/>
                </a:lnTo>
                <a:lnTo>
                  <a:pt x="1830426" y="1633658"/>
                </a:lnTo>
                <a:lnTo>
                  <a:pt x="1830426" y="1113162"/>
                </a:lnTo>
                <a:lnTo>
                  <a:pt x="1830426" y="773570"/>
                </a:lnTo>
                <a:lnTo>
                  <a:pt x="1947863" y="656458"/>
                </a:lnTo>
                <a:lnTo>
                  <a:pt x="1947863" y="1738391"/>
                </a:lnTo>
                <a:lnTo>
                  <a:pt x="1947546" y="1748865"/>
                </a:lnTo>
                <a:lnTo>
                  <a:pt x="1946911" y="1758704"/>
                </a:lnTo>
                <a:lnTo>
                  <a:pt x="1945324" y="1768860"/>
                </a:lnTo>
                <a:lnTo>
                  <a:pt x="1943419" y="1778063"/>
                </a:lnTo>
                <a:lnTo>
                  <a:pt x="1941198" y="1787902"/>
                </a:lnTo>
                <a:lnTo>
                  <a:pt x="1938659" y="1797423"/>
                </a:lnTo>
                <a:lnTo>
                  <a:pt x="1935802" y="1806627"/>
                </a:lnTo>
                <a:lnTo>
                  <a:pt x="1932311" y="1815831"/>
                </a:lnTo>
                <a:lnTo>
                  <a:pt x="1928184" y="1824400"/>
                </a:lnTo>
                <a:lnTo>
                  <a:pt x="1923741" y="1832969"/>
                </a:lnTo>
                <a:lnTo>
                  <a:pt x="1918980" y="1841221"/>
                </a:lnTo>
                <a:lnTo>
                  <a:pt x="1913902" y="1849156"/>
                </a:lnTo>
                <a:lnTo>
                  <a:pt x="1908188" y="1856773"/>
                </a:lnTo>
                <a:lnTo>
                  <a:pt x="1902475" y="1864707"/>
                </a:lnTo>
                <a:lnTo>
                  <a:pt x="1896127" y="1871689"/>
                </a:lnTo>
                <a:lnTo>
                  <a:pt x="1889462" y="1878671"/>
                </a:lnTo>
                <a:lnTo>
                  <a:pt x="1882797" y="1885336"/>
                </a:lnTo>
                <a:lnTo>
                  <a:pt x="1875497" y="1891366"/>
                </a:lnTo>
                <a:lnTo>
                  <a:pt x="1868197" y="1897397"/>
                </a:lnTo>
                <a:lnTo>
                  <a:pt x="1860579" y="1902792"/>
                </a:lnTo>
                <a:lnTo>
                  <a:pt x="1852327" y="1907870"/>
                </a:lnTo>
                <a:lnTo>
                  <a:pt x="1844074" y="1912631"/>
                </a:lnTo>
                <a:lnTo>
                  <a:pt x="1835187" y="1917074"/>
                </a:lnTo>
                <a:lnTo>
                  <a:pt x="1826617" y="1920882"/>
                </a:lnTo>
                <a:lnTo>
                  <a:pt x="1817413" y="1924691"/>
                </a:lnTo>
                <a:lnTo>
                  <a:pt x="1808209" y="1927865"/>
                </a:lnTo>
                <a:lnTo>
                  <a:pt x="1799004" y="1930404"/>
                </a:lnTo>
                <a:lnTo>
                  <a:pt x="1789482" y="1932625"/>
                </a:lnTo>
                <a:lnTo>
                  <a:pt x="1779643" y="1934530"/>
                </a:lnTo>
                <a:lnTo>
                  <a:pt x="1769803" y="1935482"/>
                </a:lnTo>
                <a:lnTo>
                  <a:pt x="1759647" y="1936434"/>
                </a:lnTo>
                <a:lnTo>
                  <a:pt x="1749173" y="1936751"/>
                </a:lnTo>
                <a:lnTo>
                  <a:pt x="198373" y="1936751"/>
                </a:lnTo>
                <a:lnTo>
                  <a:pt x="188216" y="1936434"/>
                </a:lnTo>
                <a:lnTo>
                  <a:pt x="178377" y="1935482"/>
                </a:lnTo>
                <a:lnTo>
                  <a:pt x="168538" y="1934530"/>
                </a:lnTo>
                <a:lnTo>
                  <a:pt x="158699" y="1932625"/>
                </a:lnTo>
                <a:lnTo>
                  <a:pt x="148859" y="1930404"/>
                </a:lnTo>
                <a:lnTo>
                  <a:pt x="139655" y="1927865"/>
                </a:lnTo>
                <a:lnTo>
                  <a:pt x="130133" y="1924691"/>
                </a:lnTo>
                <a:lnTo>
                  <a:pt x="121246" y="1920882"/>
                </a:lnTo>
                <a:lnTo>
                  <a:pt x="112359" y="1917074"/>
                </a:lnTo>
                <a:lnTo>
                  <a:pt x="103789" y="1912631"/>
                </a:lnTo>
                <a:lnTo>
                  <a:pt x="95537" y="1907870"/>
                </a:lnTo>
                <a:lnTo>
                  <a:pt x="87602" y="1902792"/>
                </a:lnTo>
                <a:lnTo>
                  <a:pt x="79984" y="1897397"/>
                </a:lnTo>
                <a:lnTo>
                  <a:pt x="72049" y="1891366"/>
                </a:lnTo>
                <a:lnTo>
                  <a:pt x="65067" y="1885336"/>
                </a:lnTo>
                <a:lnTo>
                  <a:pt x="58084" y="1878671"/>
                </a:lnTo>
                <a:lnTo>
                  <a:pt x="51418" y="1871689"/>
                </a:lnTo>
                <a:lnTo>
                  <a:pt x="45388" y="1864707"/>
                </a:lnTo>
                <a:lnTo>
                  <a:pt x="39357" y="1856773"/>
                </a:lnTo>
                <a:lnTo>
                  <a:pt x="33962" y="1849156"/>
                </a:lnTo>
                <a:lnTo>
                  <a:pt x="28883" y="1841221"/>
                </a:lnTo>
                <a:lnTo>
                  <a:pt x="24122" y="1832969"/>
                </a:lnTo>
                <a:lnTo>
                  <a:pt x="19679" y="1824400"/>
                </a:lnTo>
                <a:lnTo>
                  <a:pt x="15870" y="1815831"/>
                </a:lnTo>
                <a:lnTo>
                  <a:pt x="12061" y="1806627"/>
                </a:lnTo>
                <a:lnTo>
                  <a:pt x="8887" y="1797423"/>
                </a:lnTo>
                <a:lnTo>
                  <a:pt x="6348" y="1787902"/>
                </a:lnTo>
                <a:lnTo>
                  <a:pt x="4126" y="1778063"/>
                </a:lnTo>
                <a:lnTo>
                  <a:pt x="2222" y="1768860"/>
                </a:lnTo>
                <a:lnTo>
                  <a:pt x="1270" y="1758704"/>
                </a:lnTo>
                <a:lnTo>
                  <a:pt x="318" y="1748865"/>
                </a:lnTo>
                <a:lnTo>
                  <a:pt x="0" y="1738391"/>
                </a:lnTo>
                <a:lnTo>
                  <a:pt x="0" y="517448"/>
                </a:lnTo>
                <a:lnTo>
                  <a:pt x="318" y="507292"/>
                </a:lnTo>
                <a:lnTo>
                  <a:pt x="1270" y="497453"/>
                </a:lnTo>
                <a:lnTo>
                  <a:pt x="2222" y="487297"/>
                </a:lnTo>
                <a:lnTo>
                  <a:pt x="4126" y="477776"/>
                </a:lnTo>
                <a:lnTo>
                  <a:pt x="6348" y="467937"/>
                </a:lnTo>
                <a:lnTo>
                  <a:pt x="8887" y="458416"/>
                </a:lnTo>
                <a:lnTo>
                  <a:pt x="12061" y="449212"/>
                </a:lnTo>
                <a:lnTo>
                  <a:pt x="15870" y="440008"/>
                </a:lnTo>
                <a:lnTo>
                  <a:pt x="19679" y="431439"/>
                </a:lnTo>
                <a:lnTo>
                  <a:pt x="24122" y="423187"/>
                </a:lnTo>
                <a:lnTo>
                  <a:pt x="28883" y="414618"/>
                </a:lnTo>
                <a:lnTo>
                  <a:pt x="33962" y="406684"/>
                </a:lnTo>
                <a:lnTo>
                  <a:pt x="39357" y="399067"/>
                </a:lnTo>
                <a:lnTo>
                  <a:pt x="45388" y="391450"/>
                </a:lnTo>
                <a:lnTo>
                  <a:pt x="51418" y="384150"/>
                </a:lnTo>
                <a:lnTo>
                  <a:pt x="58084" y="377168"/>
                </a:lnTo>
                <a:lnTo>
                  <a:pt x="65067" y="370503"/>
                </a:lnTo>
                <a:lnTo>
                  <a:pt x="72049" y="364473"/>
                </a:lnTo>
                <a:lnTo>
                  <a:pt x="79984" y="358443"/>
                </a:lnTo>
                <a:lnTo>
                  <a:pt x="87602" y="353047"/>
                </a:lnTo>
                <a:lnTo>
                  <a:pt x="95537" y="347969"/>
                </a:lnTo>
                <a:lnTo>
                  <a:pt x="103789" y="343209"/>
                </a:lnTo>
                <a:lnTo>
                  <a:pt x="112359" y="338766"/>
                </a:lnTo>
                <a:lnTo>
                  <a:pt x="121246" y="334957"/>
                </a:lnTo>
                <a:lnTo>
                  <a:pt x="130133" y="331149"/>
                </a:lnTo>
                <a:lnTo>
                  <a:pt x="139655" y="328292"/>
                </a:lnTo>
                <a:lnTo>
                  <a:pt x="148859" y="325436"/>
                </a:lnTo>
                <a:lnTo>
                  <a:pt x="158699" y="323214"/>
                </a:lnTo>
                <a:lnTo>
                  <a:pt x="168538" y="321310"/>
                </a:lnTo>
                <a:lnTo>
                  <a:pt x="178377" y="320358"/>
                </a:lnTo>
                <a:lnTo>
                  <a:pt x="188216" y="319723"/>
                </a:lnTo>
                <a:lnTo>
                  <a:pt x="198373" y="319088"/>
                </a:lnTo>
                <a:close/>
                <a:moveTo>
                  <a:pt x="2076641" y="106363"/>
                </a:moveTo>
                <a:lnTo>
                  <a:pt x="2082030" y="106363"/>
                </a:lnTo>
                <a:lnTo>
                  <a:pt x="2087102" y="106363"/>
                </a:lnTo>
                <a:lnTo>
                  <a:pt x="2092174" y="106679"/>
                </a:lnTo>
                <a:lnTo>
                  <a:pt x="2097246" y="107313"/>
                </a:lnTo>
                <a:lnTo>
                  <a:pt x="2102318" y="108263"/>
                </a:lnTo>
                <a:lnTo>
                  <a:pt x="2107390" y="109213"/>
                </a:lnTo>
                <a:lnTo>
                  <a:pt x="2112145" y="110797"/>
                </a:lnTo>
                <a:lnTo>
                  <a:pt x="2117217" y="112064"/>
                </a:lnTo>
                <a:lnTo>
                  <a:pt x="2121972" y="113965"/>
                </a:lnTo>
                <a:lnTo>
                  <a:pt x="2126727" y="116182"/>
                </a:lnTo>
                <a:lnTo>
                  <a:pt x="2131482" y="118399"/>
                </a:lnTo>
                <a:lnTo>
                  <a:pt x="2136237" y="120933"/>
                </a:lnTo>
                <a:lnTo>
                  <a:pt x="2140358" y="123784"/>
                </a:lnTo>
                <a:lnTo>
                  <a:pt x="2144796" y="126634"/>
                </a:lnTo>
                <a:lnTo>
                  <a:pt x="2148916" y="130119"/>
                </a:lnTo>
                <a:lnTo>
                  <a:pt x="2153354" y="133603"/>
                </a:lnTo>
                <a:lnTo>
                  <a:pt x="2157158" y="137087"/>
                </a:lnTo>
                <a:lnTo>
                  <a:pt x="2166351" y="146589"/>
                </a:lnTo>
                <a:lnTo>
                  <a:pt x="2169838" y="150707"/>
                </a:lnTo>
                <a:lnTo>
                  <a:pt x="2173642" y="154825"/>
                </a:lnTo>
                <a:lnTo>
                  <a:pt x="2176812" y="158626"/>
                </a:lnTo>
                <a:lnTo>
                  <a:pt x="2179665" y="163060"/>
                </a:lnTo>
                <a:lnTo>
                  <a:pt x="2182835" y="167811"/>
                </a:lnTo>
                <a:lnTo>
                  <a:pt x="2185371" y="172246"/>
                </a:lnTo>
                <a:lnTo>
                  <a:pt x="2187273" y="176997"/>
                </a:lnTo>
                <a:lnTo>
                  <a:pt x="2189492" y="181748"/>
                </a:lnTo>
                <a:lnTo>
                  <a:pt x="2191394" y="186183"/>
                </a:lnTo>
                <a:lnTo>
                  <a:pt x="2192979" y="191567"/>
                </a:lnTo>
                <a:lnTo>
                  <a:pt x="2194247" y="196002"/>
                </a:lnTo>
                <a:lnTo>
                  <a:pt x="2195515" y="201387"/>
                </a:lnTo>
                <a:lnTo>
                  <a:pt x="2196149" y="206454"/>
                </a:lnTo>
                <a:lnTo>
                  <a:pt x="2196783" y="211522"/>
                </a:lnTo>
                <a:lnTo>
                  <a:pt x="2197100" y="216590"/>
                </a:lnTo>
                <a:lnTo>
                  <a:pt x="2197100" y="221658"/>
                </a:lnTo>
                <a:lnTo>
                  <a:pt x="2197100" y="226726"/>
                </a:lnTo>
                <a:lnTo>
                  <a:pt x="2196783" y="231794"/>
                </a:lnTo>
                <a:lnTo>
                  <a:pt x="2196149" y="236862"/>
                </a:lnTo>
                <a:lnTo>
                  <a:pt x="2195515" y="241613"/>
                </a:lnTo>
                <a:lnTo>
                  <a:pt x="2194247" y="246681"/>
                </a:lnTo>
                <a:lnTo>
                  <a:pt x="2192979" y="251749"/>
                </a:lnTo>
                <a:lnTo>
                  <a:pt x="2191394" y="256500"/>
                </a:lnTo>
                <a:lnTo>
                  <a:pt x="2189492" y="261251"/>
                </a:lnTo>
                <a:lnTo>
                  <a:pt x="2187273" y="266319"/>
                </a:lnTo>
                <a:lnTo>
                  <a:pt x="2185371" y="270754"/>
                </a:lnTo>
                <a:lnTo>
                  <a:pt x="2182835" y="275505"/>
                </a:lnTo>
                <a:lnTo>
                  <a:pt x="2179665" y="279623"/>
                </a:lnTo>
                <a:lnTo>
                  <a:pt x="2176812" y="284057"/>
                </a:lnTo>
                <a:lnTo>
                  <a:pt x="2173642" y="288492"/>
                </a:lnTo>
                <a:lnTo>
                  <a:pt x="2169838" y="292609"/>
                </a:lnTo>
                <a:lnTo>
                  <a:pt x="2166351" y="296410"/>
                </a:lnTo>
                <a:lnTo>
                  <a:pt x="1970764" y="491843"/>
                </a:lnTo>
                <a:lnTo>
                  <a:pt x="1967277" y="495010"/>
                </a:lnTo>
                <a:lnTo>
                  <a:pt x="1963473" y="498178"/>
                </a:lnTo>
                <a:lnTo>
                  <a:pt x="1959986" y="500712"/>
                </a:lnTo>
                <a:lnTo>
                  <a:pt x="1956816" y="502612"/>
                </a:lnTo>
                <a:lnTo>
                  <a:pt x="1953329" y="504513"/>
                </a:lnTo>
                <a:lnTo>
                  <a:pt x="1950476" y="505463"/>
                </a:lnTo>
                <a:lnTo>
                  <a:pt x="1947623" y="505780"/>
                </a:lnTo>
                <a:lnTo>
                  <a:pt x="1944771" y="506413"/>
                </a:lnTo>
                <a:lnTo>
                  <a:pt x="1941918" y="505780"/>
                </a:lnTo>
                <a:lnTo>
                  <a:pt x="1939382" y="505463"/>
                </a:lnTo>
                <a:lnTo>
                  <a:pt x="1936846" y="504513"/>
                </a:lnTo>
                <a:lnTo>
                  <a:pt x="1933993" y="502929"/>
                </a:lnTo>
                <a:lnTo>
                  <a:pt x="1931457" y="501662"/>
                </a:lnTo>
                <a:lnTo>
                  <a:pt x="1928921" y="499445"/>
                </a:lnTo>
                <a:lnTo>
                  <a:pt x="1924166" y="494694"/>
                </a:lnTo>
                <a:lnTo>
                  <a:pt x="1919094" y="489309"/>
                </a:lnTo>
                <a:lnTo>
                  <a:pt x="1914022" y="482657"/>
                </a:lnTo>
                <a:lnTo>
                  <a:pt x="1903561" y="467770"/>
                </a:lnTo>
                <a:lnTo>
                  <a:pt x="1897855" y="459852"/>
                </a:lnTo>
                <a:lnTo>
                  <a:pt x="1891515" y="451616"/>
                </a:lnTo>
                <a:lnTo>
                  <a:pt x="1884541" y="443698"/>
                </a:lnTo>
                <a:lnTo>
                  <a:pt x="1877250" y="435779"/>
                </a:lnTo>
                <a:lnTo>
                  <a:pt x="1868057" y="426277"/>
                </a:lnTo>
                <a:lnTo>
                  <a:pt x="1859815" y="418991"/>
                </a:lnTo>
                <a:lnTo>
                  <a:pt x="1851890" y="412023"/>
                </a:lnTo>
                <a:lnTo>
                  <a:pt x="1843966" y="406005"/>
                </a:lnTo>
                <a:lnTo>
                  <a:pt x="1836041" y="399987"/>
                </a:lnTo>
                <a:lnTo>
                  <a:pt x="1820825" y="389217"/>
                </a:lnTo>
                <a:lnTo>
                  <a:pt x="1814485" y="384466"/>
                </a:lnTo>
                <a:lnTo>
                  <a:pt x="1808462" y="379398"/>
                </a:lnTo>
                <a:lnTo>
                  <a:pt x="1804024" y="374647"/>
                </a:lnTo>
                <a:lnTo>
                  <a:pt x="1802122" y="372113"/>
                </a:lnTo>
                <a:lnTo>
                  <a:pt x="1800220" y="369579"/>
                </a:lnTo>
                <a:lnTo>
                  <a:pt x="1798635" y="367045"/>
                </a:lnTo>
                <a:lnTo>
                  <a:pt x="1798001" y="364511"/>
                </a:lnTo>
                <a:lnTo>
                  <a:pt x="1797367" y="361660"/>
                </a:lnTo>
                <a:lnTo>
                  <a:pt x="1797050" y="359126"/>
                </a:lnTo>
                <a:lnTo>
                  <a:pt x="1797367" y="355959"/>
                </a:lnTo>
                <a:lnTo>
                  <a:pt x="1797684" y="353108"/>
                </a:lnTo>
                <a:lnTo>
                  <a:pt x="1798635" y="349941"/>
                </a:lnTo>
                <a:lnTo>
                  <a:pt x="1800220" y="346773"/>
                </a:lnTo>
                <a:lnTo>
                  <a:pt x="1802439" y="343289"/>
                </a:lnTo>
                <a:lnTo>
                  <a:pt x="1804975" y="340122"/>
                </a:lnTo>
                <a:lnTo>
                  <a:pt x="1807828" y="336637"/>
                </a:lnTo>
                <a:lnTo>
                  <a:pt x="1811632" y="332520"/>
                </a:lnTo>
                <a:lnTo>
                  <a:pt x="2006902" y="137087"/>
                </a:lnTo>
                <a:lnTo>
                  <a:pt x="2011023" y="133603"/>
                </a:lnTo>
                <a:lnTo>
                  <a:pt x="2014827" y="130119"/>
                </a:lnTo>
                <a:lnTo>
                  <a:pt x="2019265" y="126634"/>
                </a:lnTo>
                <a:lnTo>
                  <a:pt x="2023703" y="123784"/>
                </a:lnTo>
                <a:lnTo>
                  <a:pt x="2028141" y="120933"/>
                </a:lnTo>
                <a:lnTo>
                  <a:pt x="2032896" y="118399"/>
                </a:lnTo>
                <a:lnTo>
                  <a:pt x="2037017" y="116182"/>
                </a:lnTo>
                <a:lnTo>
                  <a:pt x="2041772" y="113965"/>
                </a:lnTo>
                <a:lnTo>
                  <a:pt x="2046843" y="112064"/>
                </a:lnTo>
                <a:lnTo>
                  <a:pt x="2051598" y="110797"/>
                </a:lnTo>
                <a:lnTo>
                  <a:pt x="2056670" y="109213"/>
                </a:lnTo>
                <a:lnTo>
                  <a:pt x="2061425" y="108263"/>
                </a:lnTo>
                <a:lnTo>
                  <a:pt x="2066497" y="107313"/>
                </a:lnTo>
                <a:lnTo>
                  <a:pt x="2071569" y="106679"/>
                </a:lnTo>
                <a:lnTo>
                  <a:pt x="2076641" y="106363"/>
                </a:lnTo>
                <a:close/>
                <a:moveTo>
                  <a:pt x="2213628" y="19050"/>
                </a:moveTo>
                <a:lnTo>
                  <a:pt x="2219371" y="19369"/>
                </a:lnTo>
                <a:lnTo>
                  <a:pt x="2225751" y="20007"/>
                </a:lnTo>
                <a:lnTo>
                  <a:pt x="2231493" y="21602"/>
                </a:lnTo>
                <a:lnTo>
                  <a:pt x="2237236" y="23516"/>
                </a:lnTo>
                <a:lnTo>
                  <a:pt x="2242978" y="26387"/>
                </a:lnTo>
                <a:lnTo>
                  <a:pt x="2248401" y="29258"/>
                </a:lnTo>
                <a:lnTo>
                  <a:pt x="2253506" y="33087"/>
                </a:lnTo>
                <a:lnTo>
                  <a:pt x="2258291" y="37234"/>
                </a:lnTo>
                <a:lnTo>
                  <a:pt x="2262757" y="42019"/>
                </a:lnTo>
                <a:lnTo>
                  <a:pt x="2266266" y="47123"/>
                </a:lnTo>
                <a:lnTo>
                  <a:pt x="2269457" y="52547"/>
                </a:lnTo>
                <a:lnTo>
                  <a:pt x="2272009" y="58608"/>
                </a:lnTo>
                <a:lnTo>
                  <a:pt x="2273923" y="64350"/>
                </a:lnTo>
                <a:lnTo>
                  <a:pt x="2275518" y="70412"/>
                </a:lnTo>
                <a:lnTo>
                  <a:pt x="2276475" y="76154"/>
                </a:lnTo>
                <a:lnTo>
                  <a:pt x="2276475" y="82216"/>
                </a:lnTo>
                <a:lnTo>
                  <a:pt x="2276475" y="88277"/>
                </a:lnTo>
                <a:lnTo>
                  <a:pt x="2275518" y="94338"/>
                </a:lnTo>
                <a:lnTo>
                  <a:pt x="2273923" y="100400"/>
                </a:lnTo>
                <a:lnTo>
                  <a:pt x="2272009" y="106142"/>
                </a:lnTo>
                <a:lnTo>
                  <a:pt x="2269457" y="111565"/>
                </a:lnTo>
                <a:lnTo>
                  <a:pt x="2266266" y="117308"/>
                </a:lnTo>
                <a:lnTo>
                  <a:pt x="2262757" y="122412"/>
                </a:lnTo>
                <a:lnTo>
                  <a:pt x="2258291" y="126878"/>
                </a:lnTo>
                <a:lnTo>
                  <a:pt x="2241064" y="144105"/>
                </a:lnTo>
                <a:lnTo>
                  <a:pt x="2236598" y="148253"/>
                </a:lnTo>
                <a:lnTo>
                  <a:pt x="2232769" y="150805"/>
                </a:lnTo>
                <a:lnTo>
                  <a:pt x="2230855" y="151443"/>
                </a:lnTo>
                <a:lnTo>
                  <a:pt x="2228941" y="152400"/>
                </a:lnTo>
                <a:lnTo>
                  <a:pt x="2227346" y="152400"/>
                </a:lnTo>
                <a:lnTo>
                  <a:pt x="2225751" y="152400"/>
                </a:lnTo>
                <a:lnTo>
                  <a:pt x="2224156" y="152081"/>
                </a:lnTo>
                <a:lnTo>
                  <a:pt x="2222880" y="151443"/>
                </a:lnTo>
                <a:lnTo>
                  <a:pt x="2220009" y="149848"/>
                </a:lnTo>
                <a:lnTo>
                  <a:pt x="2217456" y="147295"/>
                </a:lnTo>
                <a:lnTo>
                  <a:pt x="2214904" y="143786"/>
                </a:lnTo>
                <a:lnTo>
                  <a:pt x="2212352" y="140277"/>
                </a:lnTo>
                <a:lnTo>
                  <a:pt x="2209800" y="135811"/>
                </a:lnTo>
                <a:lnTo>
                  <a:pt x="2204058" y="126240"/>
                </a:lnTo>
                <a:lnTo>
                  <a:pt x="2201186" y="121455"/>
                </a:lnTo>
                <a:lnTo>
                  <a:pt x="2197358" y="116351"/>
                </a:lnTo>
                <a:lnTo>
                  <a:pt x="2193530" y="111246"/>
                </a:lnTo>
                <a:lnTo>
                  <a:pt x="2189064" y="106461"/>
                </a:lnTo>
                <a:lnTo>
                  <a:pt x="2184278" y="101995"/>
                </a:lnTo>
                <a:lnTo>
                  <a:pt x="2179493" y="98167"/>
                </a:lnTo>
                <a:lnTo>
                  <a:pt x="2174389" y="94657"/>
                </a:lnTo>
                <a:lnTo>
                  <a:pt x="2169285" y="91467"/>
                </a:lnTo>
                <a:lnTo>
                  <a:pt x="2159714" y="85725"/>
                </a:lnTo>
                <a:lnTo>
                  <a:pt x="2155248" y="83173"/>
                </a:lnTo>
                <a:lnTo>
                  <a:pt x="2151739" y="80620"/>
                </a:lnTo>
                <a:lnTo>
                  <a:pt x="2148229" y="78068"/>
                </a:lnTo>
                <a:lnTo>
                  <a:pt x="2145677" y="75516"/>
                </a:lnTo>
                <a:lnTo>
                  <a:pt x="2144082" y="72964"/>
                </a:lnTo>
                <a:lnTo>
                  <a:pt x="2143763" y="71369"/>
                </a:lnTo>
                <a:lnTo>
                  <a:pt x="2143125" y="69774"/>
                </a:lnTo>
                <a:lnTo>
                  <a:pt x="2143125" y="68179"/>
                </a:lnTo>
                <a:lnTo>
                  <a:pt x="2143763" y="66584"/>
                </a:lnTo>
                <a:lnTo>
                  <a:pt x="2144082" y="64669"/>
                </a:lnTo>
                <a:lnTo>
                  <a:pt x="2144720" y="63074"/>
                </a:lnTo>
                <a:lnTo>
                  <a:pt x="2147591" y="59246"/>
                </a:lnTo>
                <a:lnTo>
                  <a:pt x="2151419" y="54780"/>
                </a:lnTo>
                <a:lnTo>
                  <a:pt x="2168647" y="37234"/>
                </a:lnTo>
                <a:lnTo>
                  <a:pt x="2173751" y="33087"/>
                </a:lnTo>
                <a:lnTo>
                  <a:pt x="2178855" y="29258"/>
                </a:lnTo>
                <a:lnTo>
                  <a:pt x="2183959" y="26387"/>
                </a:lnTo>
                <a:lnTo>
                  <a:pt x="2189702" y="23516"/>
                </a:lnTo>
                <a:lnTo>
                  <a:pt x="2195125" y="21602"/>
                </a:lnTo>
                <a:lnTo>
                  <a:pt x="2201506" y="20007"/>
                </a:lnTo>
                <a:lnTo>
                  <a:pt x="2207248" y="19369"/>
                </a:lnTo>
                <a:lnTo>
                  <a:pt x="2213628" y="19050"/>
                </a:lnTo>
                <a:close/>
                <a:moveTo>
                  <a:pt x="1985550" y="0"/>
                </a:moveTo>
                <a:lnTo>
                  <a:pt x="1989686" y="0"/>
                </a:lnTo>
                <a:lnTo>
                  <a:pt x="1993822" y="0"/>
                </a:lnTo>
                <a:lnTo>
                  <a:pt x="1997640" y="634"/>
                </a:lnTo>
                <a:lnTo>
                  <a:pt x="2001776" y="1903"/>
                </a:lnTo>
                <a:lnTo>
                  <a:pt x="2005594" y="2855"/>
                </a:lnTo>
                <a:lnTo>
                  <a:pt x="2009411" y="4759"/>
                </a:lnTo>
                <a:lnTo>
                  <a:pt x="2012911" y="6980"/>
                </a:lnTo>
                <a:lnTo>
                  <a:pt x="2016411" y="9518"/>
                </a:lnTo>
                <a:lnTo>
                  <a:pt x="2019592" y="12374"/>
                </a:lnTo>
                <a:lnTo>
                  <a:pt x="2022456" y="15229"/>
                </a:lnTo>
                <a:lnTo>
                  <a:pt x="2025001" y="19037"/>
                </a:lnTo>
                <a:lnTo>
                  <a:pt x="2026910" y="22210"/>
                </a:lnTo>
                <a:lnTo>
                  <a:pt x="2028819" y="26334"/>
                </a:lnTo>
                <a:lnTo>
                  <a:pt x="2030091" y="29824"/>
                </a:lnTo>
                <a:lnTo>
                  <a:pt x="2031364" y="33949"/>
                </a:lnTo>
                <a:lnTo>
                  <a:pt x="2031682" y="37757"/>
                </a:lnTo>
                <a:lnTo>
                  <a:pt x="2032000" y="41881"/>
                </a:lnTo>
                <a:lnTo>
                  <a:pt x="2031682" y="46006"/>
                </a:lnTo>
                <a:lnTo>
                  <a:pt x="2031046" y="49813"/>
                </a:lnTo>
                <a:lnTo>
                  <a:pt x="2030091" y="53938"/>
                </a:lnTo>
                <a:lnTo>
                  <a:pt x="2028819" y="57745"/>
                </a:lnTo>
                <a:lnTo>
                  <a:pt x="2026910" y="61553"/>
                </a:lnTo>
                <a:lnTo>
                  <a:pt x="2025001" y="65043"/>
                </a:lnTo>
                <a:lnTo>
                  <a:pt x="2022456" y="68533"/>
                </a:lnTo>
                <a:lnTo>
                  <a:pt x="2019592" y="71706"/>
                </a:lnTo>
                <a:lnTo>
                  <a:pt x="1637177" y="453081"/>
                </a:lnTo>
                <a:lnTo>
                  <a:pt x="1633995" y="455937"/>
                </a:lnTo>
                <a:lnTo>
                  <a:pt x="1630814" y="458158"/>
                </a:lnTo>
                <a:lnTo>
                  <a:pt x="1626996" y="460379"/>
                </a:lnTo>
                <a:lnTo>
                  <a:pt x="1623496" y="462283"/>
                </a:lnTo>
                <a:lnTo>
                  <a:pt x="1619360" y="463552"/>
                </a:lnTo>
                <a:lnTo>
                  <a:pt x="1615224" y="464186"/>
                </a:lnTo>
                <a:lnTo>
                  <a:pt x="1611407" y="465138"/>
                </a:lnTo>
                <a:lnTo>
                  <a:pt x="1607271" y="465138"/>
                </a:lnTo>
                <a:lnTo>
                  <a:pt x="1603135" y="465138"/>
                </a:lnTo>
                <a:lnTo>
                  <a:pt x="1599317" y="464186"/>
                </a:lnTo>
                <a:lnTo>
                  <a:pt x="1595181" y="463552"/>
                </a:lnTo>
                <a:lnTo>
                  <a:pt x="1591681" y="462283"/>
                </a:lnTo>
                <a:lnTo>
                  <a:pt x="1587864" y="460379"/>
                </a:lnTo>
                <a:lnTo>
                  <a:pt x="1584364" y="458158"/>
                </a:lnTo>
                <a:lnTo>
                  <a:pt x="1580864" y="455937"/>
                </a:lnTo>
                <a:lnTo>
                  <a:pt x="1577683" y="453081"/>
                </a:lnTo>
                <a:lnTo>
                  <a:pt x="1574819" y="449591"/>
                </a:lnTo>
                <a:lnTo>
                  <a:pt x="1572274" y="446418"/>
                </a:lnTo>
                <a:lnTo>
                  <a:pt x="1570047" y="442928"/>
                </a:lnTo>
                <a:lnTo>
                  <a:pt x="1568138" y="439121"/>
                </a:lnTo>
                <a:lnTo>
                  <a:pt x="1567184" y="435314"/>
                </a:lnTo>
                <a:lnTo>
                  <a:pt x="1565911" y="431189"/>
                </a:lnTo>
                <a:lnTo>
                  <a:pt x="1565275" y="427381"/>
                </a:lnTo>
                <a:lnTo>
                  <a:pt x="1565275" y="423257"/>
                </a:lnTo>
                <a:lnTo>
                  <a:pt x="1565275" y="419132"/>
                </a:lnTo>
                <a:lnTo>
                  <a:pt x="1565911" y="415007"/>
                </a:lnTo>
                <a:lnTo>
                  <a:pt x="1567184" y="411517"/>
                </a:lnTo>
                <a:lnTo>
                  <a:pt x="1568138" y="407393"/>
                </a:lnTo>
                <a:lnTo>
                  <a:pt x="1570047" y="403902"/>
                </a:lnTo>
                <a:lnTo>
                  <a:pt x="1572274" y="400095"/>
                </a:lnTo>
                <a:lnTo>
                  <a:pt x="1574819" y="396922"/>
                </a:lnTo>
                <a:lnTo>
                  <a:pt x="1577683" y="393749"/>
                </a:lnTo>
                <a:lnTo>
                  <a:pt x="1960098" y="12374"/>
                </a:lnTo>
                <a:lnTo>
                  <a:pt x="1962962" y="9518"/>
                </a:lnTo>
                <a:lnTo>
                  <a:pt x="1966779" y="6980"/>
                </a:lnTo>
                <a:lnTo>
                  <a:pt x="1970279" y="4759"/>
                </a:lnTo>
                <a:lnTo>
                  <a:pt x="1974097" y="2855"/>
                </a:lnTo>
                <a:lnTo>
                  <a:pt x="1977596" y="1903"/>
                </a:lnTo>
                <a:lnTo>
                  <a:pt x="1981732" y="634"/>
                </a:lnTo>
                <a:lnTo>
                  <a:pt x="1985550" y="0"/>
                </a:lnTo>
                <a:close/>
              </a:path>
            </a:pathLst>
          </a:custGeom>
          <a:solidFill>
            <a:schemeClr val="bg1"/>
          </a:solidFill>
          <a:ln>
            <a:noFill/>
          </a:ln>
          <a:extLst/>
        </p:spPr>
        <p:txBody>
          <a:bodyPr anchor="ctr">
            <a:scene3d>
              <a:camera prst="orthographicFront"/>
              <a:lightRig rig="threePt" dir="t"/>
            </a:scene3d>
            <a:sp3d contourW="12700">
              <a:contourClr>
                <a:srgbClr val="FFFFFF"/>
              </a:contourClr>
            </a:sp3d>
          </a:bodyPr>
          <a:lstStyle/>
          <a:p>
            <a:pPr algn="ctr">
              <a:defRPr/>
            </a:pPr>
            <a:endParaRPr lang="zh-CN" altLang="en-US">
              <a:solidFill>
                <a:srgbClr val="1C666E"/>
              </a:solidFill>
              <a:ea typeface="宋体" panose="02010600030101010101" pitchFamily="2" charset="-122"/>
            </a:endParaRPr>
          </a:p>
        </p:txBody>
      </p:sp>
      <p:grpSp>
        <p:nvGrpSpPr>
          <p:cNvPr id="30" name="组合 29"/>
          <p:cNvGrpSpPr/>
          <p:nvPr/>
        </p:nvGrpSpPr>
        <p:grpSpPr>
          <a:xfrm>
            <a:off x="799641" y="1834699"/>
            <a:ext cx="6120680" cy="3682533"/>
            <a:chOff x="3022028" y="1587732"/>
            <a:chExt cx="6120680" cy="3682533"/>
          </a:xfrm>
        </p:grpSpPr>
        <p:pic>
          <p:nvPicPr>
            <p:cNvPr id="31" name="Picture 2" descr="C:\Users\Administrator\Desktop\ppt展示模板-8.png"/>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3022028" y="1587732"/>
              <a:ext cx="6120680" cy="3682533"/>
            </a:xfrm>
            <a:prstGeom prst="rect">
              <a:avLst/>
            </a:prstGeom>
            <a:noFill/>
            <a:extLst>
              <a:ext uri="{909E8E84-426E-40DD-AFC4-6F175D3DCCD1}">
                <a14:hiddenFill xmlns:a14="http://schemas.microsoft.com/office/drawing/2010/main">
                  <a:solidFill>
                    <a:srgbClr val="FFFFFF"/>
                  </a:solidFill>
                </a14:hiddenFill>
              </a:ext>
            </a:extLst>
          </p:spPr>
        </p:pic>
        <p:sp>
          <p:nvSpPr>
            <p:cNvPr id="32" name="矩形 31"/>
            <p:cNvSpPr/>
            <p:nvPr/>
          </p:nvSpPr>
          <p:spPr>
            <a:xfrm>
              <a:off x="3937348" y="2060861"/>
              <a:ext cx="4320480" cy="2376251"/>
            </a:xfrm>
            <a:prstGeom prst="rect">
              <a:avLst/>
            </a:prstGeom>
            <a:blipFill>
              <a:blip r:embed="rId4">
                <a:extLst>
                  <a:ext uri="{BEBA8EAE-BF5A-486C-A8C5-ECC9F3942E4B}">
                    <a14:imgProps xmlns:a14="http://schemas.microsoft.com/office/drawing/2010/main">
                      <a14:imgLayer r:embed="rId5">
                        <a14:imgEffect>
                          <a14:brightnessContrast bright="22000"/>
                        </a14:imgEffect>
                      </a14:imgLayer>
                    </a14:imgProps>
                  </a:ext>
                </a:extLst>
              </a:blip>
              <a:srcRect/>
              <a:stretch>
                <a:fillRect l="-2911" t="-6812" r="-2911" b="-6812"/>
              </a:stretch>
            </a:blipFill>
            <a:ln>
              <a:noFill/>
            </a:ln>
            <a:effectLst>
              <a:innerShdw blurRad="63500" dist="50800" dir="13500000">
                <a:prstClr val="black">
                  <a:alpha val="50000"/>
                </a:prstClr>
              </a:inn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sp>
        <p:nvSpPr>
          <p:cNvPr id="33" name="燕尾形 32"/>
          <p:cNvSpPr/>
          <p:nvPr/>
        </p:nvSpPr>
        <p:spPr>
          <a:xfrm rot="5400000">
            <a:off x="7033691" y="2064036"/>
            <a:ext cx="360040" cy="576064"/>
          </a:xfrm>
          <a:prstGeom prst="chevron">
            <a:avLst/>
          </a:prstGeom>
          <a:solidFill>
            <a:srgbClr val="92D05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tx1">
                  <a:lumMod val="65000"/>
                  <a:lumOff val="35000"/>
                </a:schemeClr>
              </a:solidFill>
            </a:endParaRPr>
          </a:p>
        </p:txBody>
      </p:sp>
      <p:cxnSp>
        <p:nvCxnSpPr>
          <p:cNvPr id="34" name="直接连接符 33"/>
          <p:cNvCxnSpPr/>
          <p:nvPr/>
        </p:nvCxnSpPr>
        <p:spPr>
          <a:xfrm>
            <a:off x="7213711" y="2640100"/>
            <a:ext cx="3636404" cy="0"/>
          </a:xfrm>
          <a:prstGeom prst="line">
            <a:avLst/>
          </a:prstGeom>
          <a:ln>
            <a:solidFill>
              <a:schemeClr val="bg1">
                <a:lumMod val="50000"/>
              </a:schemeClr>
            </a:solidFill>
            <a:prstDash val="solid"/>
            <a:headEnd type="oval" w="med" len="med"/>
            <a:tailEnd type="oval" w="med" len="med"/>
          </a:ln>
        </p:spPr>
        <p:style>
          <a:lnRef idx="1">
            <a:schemeClr val="accent1"/>
          </a:lnRef>
          <a:fillRef idx="0">
            <a:schemeClr val="accent1"/>
          </a:fillRef>
          <a:effectRef idx="0">
            <a:schemeClr val="accent1"/>
          </a:effectRef>
          <a:fontRef idx="minor">
            <a:schemeClr val="tx1"/>
          </a:fontRef>
        </p:style>
      </p:cxnSp>
      <p:sp>
        <p:nvSpPr>
          <p:cNvPr id="35" name="矩形 34"/>
          <p:cNvSpPr/>
          <p:nvPr/>
        </p:nvSpPr>
        <p:spPr>
          <a:xfrm>
            <a:off x="7550709" y="1619516"/>
            <a:ext cx="1569642" cy="369324"/>
          </a:xfrm>
          <a:prstGeom prst="rect">
            <a:avLst/>
          </a:prstGeom>
        </p:spPr>
        <p:txBody>
          <a:bodyPr wrap="none" lIns="91431" tIns="45716" rIns="91431" bIns="45716">
            <a:spAutoFit/>
          </a:bodyPr>
          <a:lstStyle/>
          <a:p>
            <a:pPr>
              <a:spcBef>
                <a:spcPct val="0"/>
              </a:spcBef>
              <a:buFont typeface="Arial" charset="0"/>
              <a:buNone/>
            </a:pPr>
            <a:r>
              <a:rPr lang="zh-CN" altLang="en-US" b="1" dirty="0" smtClean="0">
                <a:solidFill>
                  <a:schemeClr val="tx1">
                    <a:lumMod val="65000"/>
                    <a:lumOff val="35000"/>
                  </a:schemeClr>
                </a:solidFill>
                <a:latin typeface="微软雅黑" panose="020B0503020204020204" pitchFamily="34" charset="-122"/>
                <a:ea typeface="微软雅黑" panose="020B0503020204020204" pitchFamily="34" charset="-122"/>
                <a:cs typeface="Arial" panose="020B0604020202020204" pitchFamily="34" charset="0"/>
              </a:rPr>
              <a:t>点击输入标题</a:t>
            </a:r>
            <a:endParaRPr lang="zh-CN" altLang="en-US" b="1" dirty="0">
              <a:solidFill>
                <a:schemeClr val="tx1">
                  <a:lumMod val="65000"/>
                  <a:lumOff val="35000"/>
                </a:schemeClr>
              </a:solidFill>
              <a:latin typeface="微软雅黑" panose="020B0503020204020204" pitchFamily="34" charset="-122"/>
              <a:ea typeface="微软雅黑" panose="020B0503020204020204" pitchFamily="34" charset="-122"/>
              <a:cs typeface="Arial" panose="020B0604020202020204" pitchFamily="34" charset="0"/>
            </a:endParaRPr>
          </a:p>
        </p:txBody>
      </p:sp>
      <p:sp>
        <p:nvSpPr>
          <p:cNvPr id="36" name="矩形 35"/>
          <p:cNvSpPr>
            <a:spLocks noChangeArrowheads="1"/>
          </p:cNvSpPr>
          <p:nvPr/>
        </p:nvSpPr>
        <p:spPr bwMode="auto">
          <a:xfrm>
            <a:off x="7537747" y="1958702"/>
            <a:ext cx="3312368" cy="60939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1431" tIns="45716" rIns="91431" bIns="45716">
            <a:spAutoFit/>
          </a:bodyPr>
          <a:lstStyle>
            <a:lvl1pPr>
              <a:spcBef>
                <a:spcPct val="20000"/>
              </a:spcBef>
              <a:buFont typeface="Arial" charset="0"/>
              <a:buChar char="•"/>
              <a:defRPr sz="3200">
                <a:solidFill>
                  <a:schemeClr val="tx1"/>
                </a:solidFill>
                <a:latin typeface="微软雅黑" pitchFamily="34" charset="-122"/>
                <a:ea typeface="微软雅黑" pitchFamily="34" charset="-122"/>
                <a:sym typeface="Calibri" pitchFamily="34" charset="0"/>
              </a:defRPr>
            </a:lvl1pPr>
            <a:lvl2pPr marL="742950" indent="-285750">
              <a:spcBef>
                <a:spcPct val="20000"/>
              </a:spcBef>
              <a:buFont typeface="Arial" charset="0"/>
              <a:buChar char="–"/>
              <a:defRPr sz="2800">
                <a:solidFill>
                  <a:schemeClr val="tx1"/>
                </a:solidFill>
                <a:latin typeface="微软雅黑" pitchFamily="34" charset="-122"/>
                <a:ea typeface="微软雅黑" pitchFamily="34" charset="-122"/>
                <a:sym typeface="Calibri" pitchFamily="34" charset="0"/>
              </a:defRPr>
            </a:lvl2pPr>
            <a:lvl3pPr marL="1143000" indent="-228600">
              <a:spcBef>
                <a:spcPct val="20000"/>
              </a:spcBef>
              <a:buFont typeface="Arial" charset="0"/>
              <a:buChar char="•"/>
              <a:defRPr sz="2400">
                <a:solidFill>
                  <a:schemeClr val="tx1"/>
                </a:solidFill>
                <a:latin typeface="微软雅黑" pitchFamily="34" charset="-122"/>
                <a:ea typeface="微软雅黑" pitchFamily="34" charset="-122"/>
                <a:sym typeface="Calibri" pitchFamily="34" charset="0"/>
              </a:defRPr>
            </a:lvl3pPr>
            <a:lvl4pPr marL="1600200" indent="-228600">
              <a:spcBef>
                <a:spcPct val="20000"/>
              </a:spcBef>
              <a:buFont typeface="Arial" charset="0"/>
              <a:buChar char="–"/>
              <a:defRPr sz="2000">
                <a:solidFill>
                  <a:schemeClr val="tx1"/>
                </a:solidFill>
                <a:latin typeface="微软雅黑" pitchFamily="34" charset="-122"/>
                <a:ea typeface="微软雅黑" pitchFamily="34" charset="-122"/>
                <a:sym typeface="Calibri" pitchFamily="34" charset="0"/>
              </a:defRPr>
            </a:lvl4pPr>
            <a:lvl5pPr marL="2057400" indent="-228600">
              <a:spcBef>
                <a:spcPct val="20000"/>
              </a:spcBef>
              <a:buFont typeface="Arial" charset="0"/>
              <a:buChar char="»"/>
              <a:defRPr sz="2000">
                <a:solidFill>
                  <a:schemeClr val="tx1"/>
                </a:solidFill>
                <a:latin typeface="微软雅黑" pitchFamily="34" charset="-122"/>
                <a:ea typeface="微软雅黑" pitchFamily="34" charset="-122"/>
                <a:sym typeface="Calibri" pitchFamily="34" charset="0"/>
              </a:defRPr>
            </a:lvl5pPr>
            <a:lvl6pPr marL="2514600" indent="-228600" eaLnBrk="0" fontAlgn="base" hangingPunct="0">
              <a:spcBef>
                <a:spcPct val="20000"/>
              </a:spcBef>
              <a:spcAft>
                <a:spcPct val="0"/>
              </a:spcAft>
              <a:buFont typeface="Arial" charset="0"/>
              <a:buChar char="»"/>
              <a:defRPr sz="2000">
                <a:solidFill>
                  <a:schemeClr val="tx1"/>
                </a:solidFill>
                <a:latin typeface="微软雅黑" pitchFamily="34" charset="-122"/>
                <a:ea typeface="微软雅黑" pitchFamily="34" charset="-122"/>
                <a:sym typeface="Calibri" pitchFamily="34" charset="0"/>
              </a:defRPr>
            </a:lvl6pPr>
            <a:lvl7pPr marL="2971800" indent="-228600" eaLnBrk="0" fontAlgn="base" hangingPunct="0">
              <a:spcBef>
                <a:spcPct val="20000"/>
              </a:spcBef>
              <a:spcAft>
                <a:spcPct val="0"/>
              </a:spcAft>
              <a:buFont typeface="Arial" charset="0"/>
              <a:buChar char="»"/>
              <a:defRPr sz="2000">
                <a:solidFill>
                  <a:schemeClr val="tx1"/>
                </a:solidFill>
                <a:latin typeface="微软雅黑" pitchFamily="34" charset="-122"/>
                <a:ea typeface="微软雅黑" pitchFamily="34" charset="-122"/>
                <a:sym typeface="Calibri" pitchFamily="34" charset="0"/>
              </a:defRPr>
            </a:lvl7pPr>
            <a:lvl8pPr marL="3429000" indent="-228600" eaLnBrk="0" fontAlgn="base" hangingPunct="0">
              <a:spcBef>
                <a:spcPct val="20000"/>
              </a:spcBef>
              <a:spcAft>
                <a:spcPct val="0"/>
              </a:spcAft>
              <a:buFont typeface="Arial" charset="0"/>
              <a:buChar char="»"/>
              <a:defRPr sz="2000">
                <a:solidFill>
                  <a:schemeClr val="tx1"/>
                </a:solidFill>
                <a:latin typeface="微软雅黑" pitchFamily="34" charset="-122"/>
                <a:ea typeface="微软雅黑" pitchFamily="34" charset="-122"/>
                <a:sym typeface="Calibri" pitchFamily="34" charset="0"/>
              </a:defRPr>
            </a:lvl8pPr>
            <a:lvl9pPr marL="3886200" indent="-228600" eaLnBrk="0" fontAlgn="base" hangingPunct="0">
              <a:spcBef>
                <a:spcPct val="20000"/>
              </a:spcBef>
              <a:spcAft>
                <a:spcPct val="0"/>
              </a:spcAft>
              <a:buFont typeface="Arial" charset="0"/>
              <a:buChar char="»"/>
              <a:defRPr sz="2000">
                <a:solidFill>
                  <a:schemeClr val="tx1"/>
                </a:solidFill>
                <a:latin typeface="微软雅黑" pitchFamily="34" charset="-122"/>
                <a:ea typeface="微软雅黑" pitchFamily="34" charset="-122"/>
                <a:sym typeface="Calibri" pitchFamily="34" charset="0"/>
              </a:defRPr>
            </a:lvl9pPr>
          </a:lstStyle>
          <a:p>
            <a:pPr>
              <a:lnSpc>
                <a:spcPct val="120000"/>
              </a:lnSpc>
              <a:spcBef>
                <a:spcPct val="0"/>
              </a:spcBef>
              <a:buNone/>
            </a:pPr>
            <a:r>
              <a:rPr lang="zh-CN" altLang="en-US" sz="1400" dirty="0">
                <a:solidFill>
                  <a:schemeClr val="tx1">
                    <a:lumMod val="65000"/>
                    <a:lumOff val="35000"/>
                  </a:schemeClr>
                </a:solidFill>
                <a:sym typeface="微软雅黑" pitchFamily="34" charset="-122"/>
              </a:rPr>
              <a:t>在此录入上述图表</a:t>
            </a:r>
            <a:r>
              <a:rPr lang="zh-CN" altLang="en-US" sz="1400" dirty="0" smtClean="0">
                <a:solidFill>
                  <a:schemeClr val="tx1">
                    <a:lumMod val="65000"/>
                    <a:lumOff val="35000"/>
                  </a:schemeClr>
                </a:solidFill>
                <a:sym typeface="微软雅黑" pitchFamily="34" charset="-122"/>
              </a:rPr>
              <a:t>的</a:t>
            </a:r>
            <a:r>
              <a:rPr lang="zh-CN" altLang="en-US" sz="1400" dirty="0">
                <a:solidFill>
                  <a:schemeClr val="tx1">
                    <a:lumMod val="65000"/>
                    <a:lumOff val="35000"/>
                  </a:schemeClr>
                </a:solidFill>
                <a:sym typeface="微软雅黑" pitchFamily="34" charset="-122"/>
              </a:rPr>
              <a:t>综合</a:t>
            </a:r>
            <a:r>
              <a:rPr lang="zh-CN" altLang="en-US" sz="1400" dirty="0" smtClean="0">
                <a:solidFill>
                  <a:schemeClr val="tx1">
                    <a:lumMod val="65000"/>
                    <a:lumOff val="35000"/>
                  </a:schemeClr>
                </a:solidFill>
                <a:sym typeface="微软雅黑" pitchFamily="34" charset="-122"/>
              </a:rPr>
              <a:t>描述</a:t>
            </a:r>
            <a:r>
              <a:rPr lang="zh-CN" altLang="en-US" sz="1400" dirty="0">
                <a:solidFill>
                  <a:schemeClr val="tx1">
                    <a:lumMod val="65000"/>
                    <a:lumOff val="35000"/>
                  </a:schemeClr>
                </a:solidFill>
                <a:sym typeface="微软雅黑" pitchFamily="34" charset="-122"/>
              </a:rPr>
              <a:t>说明，在此录入上述图表</a:t>
            </a:r>
            <a:r>
              <a:rPr lang="zh-CN" altLang="en-US" sz="1400" dirty="0" smtClean="0">
                <a:solidFill>
                  <a:schemeClr val="tx1">
                    <a:lumMod val="65000"/>
                    <a:lumOff val="35000"/>
                  </a:schemeClr>
                </a:solidFill>
                <a:sym typeface="微软雅黑" pitchFamily="34" charset="-122"/>
              </a:rPr>
              <a:t>的</a:t>
            </a:r>
            <a:r>
              <a:rPr lang="zh-CN" altLang="en-US" sz="1400" dirty="0">
                <a:solidFill>
                  <a:schemeClr val="tx1">
                    <a:lumMod val="65000"/>
                    <a:lumOff val="35000"/>
                  </a:schemeClr>
                </a:solidFill>
                <a:sym typeface="微软雅黑" pitchFamily="34" charset="-122"/>
              </a:rPr>
              <a:t>综合</a:t>
            </a:r>
            <a:r>
              <a:rPr lang="zh-CN" altLang="en-US" sz="1400" dirty="0" smtClean="0">
                <a:solidFill>
                  <a:schemeClr val="tx1">
                    <a:lumMod val="65000"/>
                    <a:lumOff val="35000"/>
                  </a:schemeClr>
                </a:solidFill>
                <a:sym typeface="微软雅黑" pitchFamily="34" charset="-122"/>
              </a:rPr>
              <a:t>描述说明。</a:t>
            </a:r>
            <a:endParaRPr lang="zh-CN" altLang="en-US" sz="1400" dirty="0">
              <a:solidFill>
                <a:schemeClr val="tx1">
                  <a:lumMod val="65000"/>
                  <a:lumOff val="35000"/>
                </a:schemeClr>
              </a:solidFill>
              <a:sym typeface="微软雅黑" pitchFamily="34" charset="-122"/>
            </a:endParaRPr>
          </a:p>
        </p:txBody>
      </p:sp>
      <p:sp>
        <p:nvSpPr>
          <p:cNvPr id="37" name="燕尾形 36"/>
          <p:cNvSpPr/>
          <p:nvPr/>
        </p:nvSpPr>
        <p:spPr>
          <a:xfrm rot="5400000">
            <a:off x="7033691" y="3432188"/>
            <a:ext cx="360040" cy="576064"/>
          </a:xfrm>
          <a:prstGeom prst="chevron">
            <a:avLst/>
          </a:prstGeom>
          <a:solidFill>
            <a:schemeClr val="accent5">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tx1">
                  <a:lumMod val="65000"/>
                  <a:lumOff val="35000"/>
                </a:schemeClr>
              </a:solidFill>
            </a:endParaRPr>
          </a:p>
        </p:txBody>
      </p:sp>
      <p:cxnSp>
        <p:nvCxnSpPr>
          <p:cNvPr id="38" name="直接连接符 37"/>
          <p:cNvCxnSpPr/>
          <p:nvPr/>
        </p:nvCxnSpPr>
        <p:spPr>
          <a:xfrm>
            <a:off x="7213711" y="4008252"/>
            <a:ext cx="3636404" cy="0"/>
          </a:xfrm>
          <a:prstGeom prst="line">
            <a:avLst/>
          </a:prstGeom>
          <a:ln>
            <a:solidFill>
              <a:schemeClr val="bg1">
                <a:lumMod val="50000"/>
              </a:schemeClr>
            </a:solidFill>
            <a:prstDash val="solid"/>
            <a:headEnd type="oval" w="med" len="med"/>
            <a:tailEnd type="oval" w="med" len="med"/>
          </a:ln>
        </p:spPr>
        <p:style>
          <a:lnRef idx="1">
            <a:schemeClr val="accent1"/>
          </a:lnRef>
          <a:fillRef idx="0">
            <a:schemeClr val="accent1"/>
          </a:fillRef>
          <a:effectRef idx="0">
            <a:schemeClr val="accent1"/>
          </a:effectRef>
          <a:fontRef idx="minor">
            <a:schemeClr val="tx1"/>
          </a:fontRef>
        </p:style>
      </p:cxnSp>
      <p:sp>
        <p:nvSpPr>
          <p:cNvPr id="39" name="矩形 38"/>
          <p:cNvSpPr/>
          <p:nvPr/>
        </p:nvSpPr>
        <p:spPr>
          <a:xfrm>
            <a:off x="7550709" y="2987668"/>
            <a:ext cx="1569642" cy="369324"/>
          </a:xfrm>
          <a:prstGeom prst="rect">
            <a:avLst/>
          </a:prstGeom>
        </p:spPr>
        <p:txBody>
          <a:bodyPr wrap="none" lIns="91431" tIns="45716" rIns="91431" bIns="45716">
            <a:spAutoFit/>
          </a:bodyPr>
          <a:lstStyle/>
          <a:p>
            <a:pPr>
              <a:spcBef>
                <a:spcPct val="0"/>
              </a:spcBef>
              <a:buFont typeface="Arial" charset="0"/>
              <a:buNone/>
            </a:pPr>
            <a:r>
              <a:rPr lang="zh-CN" altLang="en-US" b="1" dirty="0" smtClean="0">
                <a:solidFill>
                  <a:schemeClr val="tx1">
                    <a:lumMod val="65000"/>
                    <a:lumOff val="35000"/>
                  </a:schemeClr>
                </a:solidFill>
                <a:latin typeface="微软雅黑" panose="020B0503020204020204" pitchFamily="34" charset="-122"/>
                <a:ea typeface="微软雅黑" panose="020B0503020204020204" pitchFamily="34" charset="-122"/>
                <a:cs typeface="Arial" panose="020B0604020202020204" pitchFamily="34" charset="0"/>
              </a:rPr>
              <a:t>点击输入标题</a:t>
            </a:r>
            <a:endParaRPr lang="zh-CN" altLang="en-US" b="1" dirty="0">
              <a:solidFill>
                <a:schemeClr val="tx1">
                  <a:lumMod val="65000"/>
                  <a:lumOff val="35000"/>
                </a:schemeClr>
              </a:solidFill>
              <a:latin typeface="微软雅黑" panose="020B0503020204020204" pitchFamily="34" charset="-122"/>
              <a:ea typeface="微软雅黑" panose="020B0503020204020204" pitchFamily="34" charset="-122"/>
              <a:cs typeface="Arial" panose="020B0604020202020204" pitchFamily="34" charset="0"/>
            </a:endParaRPr>
          </a:p>
        </p:txBody>
      </p:sp>
      <p:sp>
        <p:nvSpPr>
          <p:cNvPr id="40" name="矩形 47"/>
          <p:cNvSpPr>
            <a:spLocks noChangeArrowheads="1"/>
          </p:cNvSpPr>
          <p:nvPr/>
        </p:nvSpPr>
        <p:spPr bwMode="auto">
          <a:xfrm>
            <a:off x="7537747" y="3326854"/>
            <a:ext cx="3312368" cy="60939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1431" tIns="45716" rIns="91431" bIns="45716">
            <a:spAutoFit/>
          </a:bodyPr>
          <a:lstStyle>
            <a:lvl1pPr>
              <a:spcBef>
                <a:spcPct val="20000"/>
              </a:spcBef>
              <a:buFont typeface="Arial" charset="0"/>
              <a:buChar char="•"/>
              <a:defRPr sz="3200">
                <a:solidFill>
                  <a:schemeClr val="tx1"/>
                </a:solidFill>
                <a:latin typeface="微软雅黑" pitchFamily="34" charset="-122"/>
                <a:ea typeface="微软雅黑" pitchFamily="34" charset="-122"/>
                <a:sym typeface="Calibri" pitchFamily="34" charset="0"/>
              </a:defRPr>
            </a:lvl1pPr>
            <a:lvl2pPr marL="742950" indent="-285750">
              <a:spcBef>
                <a:spcPct val="20000"/>
              </a:spcBef>
              <a:buFont typeface="Arial" charset="0"/>
              <a:buChar char="–"/>
              <a:defRPr sz="2800">
                <a:solidFill>
                  <a:schemeClr val="tx1"/>
                </a:solidFill>
                <a:latin typeface="微软雅黑" pitchFamily="34" charset="-122"/>
                <a:ea typeface="微软雅黑" pitchFamily="34" charset="-122"/>
                <a:sym typeface="Calibri" pitchFamily="34" charset="0"/>
              </a:defRPr>
            </a:lvl2pPr>
            <a:lvl3pPr marL="1143000" indent="-228600">
              <a:spcBef>
                <a:spcPct val="20000"/>
              </a:spcBef>
              <a:buFont typeface="Arial" charset="0"/>
              <a:buChar char="•"/>
              <a:defRPr sz="2400">
                <a:solidFill>
                  <a:schemeClr val="tx1"/>
                </a:solidFill>
                <a:latin typeface="微软雅黑" pitchFamily="34" charset="-122"/>
                <a:ea typeface="微软雅黑" pitchFamily="34" charset="-122"/>
                <a:sym typeface="Calibri" pitchFamily="34" charset="0"/>
              </a:defRPr>
            </a:lvl3pPr>
            <a:lvl4pPr marL="1600200" indent="-228600">
              <a:spcBef>
                <a:spcPct val="20000"/>
              </a:spcBef>
              <a:buFont typeface="Arial" charset="0"/>
              <a:buChar char="–"/>
              <a:defRPr sz="2000">
                <a:solidFill>
                  <a:schemeClr val="tx1"/>
                </a:solidFill>
                <a:latin typeface="微软雅黑" pitchFamily="34" charset="-122"/>
                <a:ea typeface="微软雅黑" pitchFamily="34" charset="-122"/>
                <a:sym typeface="Calibri" pitchFamily="34" charset="0"/>
              </a:defRPr>
            </a:lvl4pPr>
            <a:lvl5pPr marL="2057400" indent="-228600">
              <a:spcBef>
                <a:spcPct val="20000"/>
              </a:spcBef>
              <a:buFont typeface="Arial" charset="0"/>
              <a:buChar char="»"/>
              <a:defRPr sz="2000">
                <a:solidFill>
                  <a:schemeClr val="tx1"/>
                </a:solidFill>
                <a:latin typeface="微软雅黑" pitchFamily="34" charset="-122"/>
                <a:ea typeface="微软雅黑" pitchFamily="34" charset="-122"/>
                <a:sym typeface="Calibri" pitchFamily="34" charset="0"/>
              </a:defRPr>
            </a:lvl5pPr>
            <a:lvl6pPr marL="2514600" indent="-228600" eaLnBrk="0" fontAlgn="base" hangingPunct="0">
              <a:spcBef>
                <a:spcPct val="20000"/>
              </a:spcBef>
              <a:spcAft>
                <a:spcPct val="0"/>
              </a:spcAft>
              <a:buFont typeface="Arial" charset="0"/>
              <a:buChar char="»"/>
              <a:defRPr sz="2000">
                <a:solidFill>
                  <a:schemeClr val="tx1"/>
                </a:solidFill>
                <a:latin typeface="微软雅黑" pitchFamily="34" charset="-122"/>
                <a:ea typeface="微软雅黑" pitchFamily="34" charset="-122"/>
                <a:sym typeface="Calibri" pitchFamily="34" charset="0"/>
              </a:defRPr>
            </a:lvl6pPr>
            <a:lvl7pPr marL="2971800" indent="-228600" eaLnBrk="0" fontAlgn="base" hangingPunct="0">
              <a:spcBef>
                <a:spcPct val="20000"/>
              </a:spcBef>
              <a:spcAft>
                <a:spcPct val="0"/>
              </a:spcAft>
              <a:buFont typeface="Arial" charset="0"/>
              <a:buChar char="»"/>
              <a:defRPr sz="2000">
                <a:solidFill>
                  <a:schemeClr val="tx1"/>
                </a:solidFill>
                <a:latin typeface="微软雅黑" pitchFamily="34" charset="-122"/>
                <a:ea typeface="微软雅黑" pitchFamily="34" charset="-122"/>
                <a:sym typeface="Calibri" pitchFamily="34" charset="0"/>
              </a:defRPr>
            </a:lvl7pPr>
            <a:lvl8pPr marL="3429000" indent="-228600" eaLnBrk="0" fontAlgn="base" hangingPunct="0">
              <a:spcBef>
                <a:spcPct val="20000"/>
              </a:spcBef>
              <a:spcAft>
                <a:spcPct val="0"/>
              </a:spcAft>
              <a:buFont typeface="Arial" charset="0"/>
              <a:buChar char="»"/>
              <a:defRPr sz="2000">
                <a:solidFill>
                  <a:schemeClr val="tx1"/>
                </a:solidFill>
                <a:latin typeface="微软雅黑" pitchFamily="34" charset="-122"/>
                <a:ea typeface="微软雅黑" pitchFamily="34" charset="-122"/>
                <a:sym typeface="Calibri" pitchFamily="34" charset="0"/>
              </a:defRPr>
            </a:lvl8pPr>
            <a:lvl9pPr marL="3886200" indent="-228600" eaLnBrk="0" fontAlgn="base" hangingPunct="0">
              <a:spcBef>
                <a:spcPct val="20000"/>
              </a:spcBef>
              <a:spcAft>
                <a:spcPct val="0"/>
              </a:spcAft>
              <a:buFont typeface="Arial" charset="0"/>
              <a:buChar char="»"/>
              <a:defRPr sz="2000">
                <a:solidFill>
                  <a:schemeClr val="tx1"/>
                </a:solidFill>
                <a:latin typeface="微软雅黑" pitchFamily="34" charset="-122"/>
                <a:ea typeface="微软雅黑" pitchFamily="34" charset="-122"/>
                <a:sym typeface="Calibri" pitchFamily="34" charset="0"/>
              </a:defRPr>
            </a:lvl9pPr>
          </a:lstStyle>
          <a:p>
            <a:pPr>
              <a:lnSpc>
                <a:spcPct val="120000"/>
              </a:lnSpc>
              <a:spcBef>
                <a:spcPct val="0"/>
              </a:spcBef>
              <a:buNone/>
            </a:pPr>
            <a:r>
              <a:rPr lang="zh-CN" altLang="en-US" sz="1400" dirty="0">
                <a:solidFill>
                  <a:schemeClr val="tx1">
                    <a:lumMod val="65000"/>
                    <a:lumOff val="35000"/>
                  </a:schemeClr>
                </a:solidFill>
                <a:sym typeface="微软雅黑" pitchFamily="34" charset="-122"/>
              </a:rPr>
              <a:t>在此录入上述图表</a:t>
            </a:r>
            <a:r>
              <a:rPr lang="zh-CN" altLang="en-US" sz="1400" dirty="0" smtClean="0">
                <a:solidFill>
                  <a:schemeClr val="tx1">
                    <a:lumMod val="65000"/>
                    <a:lumOff val="35000"/>
                  </a:schemeClr>
                </a:solidFill>
                <a:sym typeface="微软雅黑" pitchFamily="34" charset="-122"/>
              </a:rPr>
              <a:t>的</a:t>
            </a:r>
            <a:r>
              <a:rPr lang="zh-CN" altLang="en-US" sz="1400" dirty="0">
                <a:solidFill>
                  <a:schemeClr val="tx1">
                    <a:lumMod val="65000"/>
                    <a:lumOff val="35000"/>
                  </a:schemeClr>
                </a:solidFill>
                <a:sym typeface="微软雅黑" pitchFamily="34" charset="-122"/>
              </a:rPr>
              <a:t>综合</a:t>
            </a:r>
            <a:r>
              <a:rPr lang="zh-CN" altLang="en-US" sz="1400" dirty="0" smtClean="0">
                <a:solidFill>
                  <a:schemeClr val="tx1">
                    <a:lumMod val="65000"/>
                    <a:lumOff val="35000"/>
                  </a:schemeClr>
                </a:solidFill>
                <a:sym typeface="微软雅黑" pitchFamily="34" charset="-122"/>
              </a:rPr>
              <a:t>描述</a:t>
            </a:r>
            <a:r>
              <a:rPr lang="zh-CN" altLang="en-US" sz="1400" dirty="0">
                <a:solidFill>
                  <a:schemeClr val="tx1">
                    <a:lumMod val="65000"/>
                    <a:lumOff val="35000"/>
                  </a:schemeClr>
                </a:solidFill>
                <a:sym typeface="微软雅黑" pitchFamily="34" charset="-122"/>
              </a:rPr>
              <a:t>说明，在此录入上述图表</a:t>
            </a:r>
            <a:r>
              <a:rPr lang="zh-CN" altLang="en-US" sz="1400" dirty="0" smtClean="0">
                <a:solidFill>
                  <a:schemeClr val="tx1">
                    <a:lumMod val="65000"/>
                    <a:lumOff val="35000"/>
                  </a:schemeClr>
                </a:solidFill>
                <a:sym typeface="微软雅黑" pitchFamily="34" charset="-122"/>
              </a:rPr>
              <a:t>的</a:t>
            </a:r>
            <a:r>
              <a:rPr lang="zh-CN" altLang="en-US" sz="1400" dirty="0">
                <a:solidFill>
                  <a:schemeClr val="tx1">
                    <a:lumMod val="65000"/>
                    <a:lumOff val="35000"/>
                  </a:schemeClr>
                </a:solidFill>
                <a:sym typeface="微软雅黑" pitchFamily="34" charset="-122"/>
              </a:rPr>
              <a:t>综合</a:t>
            </a:r>
            <a:r>
              <a:rPr lang="zh-CN" altLang="en-US" sz="1400" dirty="0" smtClean="0">
                <a:solidFill>
                  <a:schemeClr val="tx1">
                    <a:lumMod val="65000"/>
                    <a:lumOff val="35000"/>
                  </a:schemeClr>
                </a:solidFill>
                <a:sym typeface="微软雅黑" pitchFamily="34" charset="-122"/>
              </a:rPr>
              <a:t>描述说明。</a:t>
            </a:r>
            <a:endParaRPr lang="zh-CN" altLang="en-US" sz="1400" dirty="0">
              <a:solidFill>
                <a:schemeClr val="tx1">
                  <a:lumMod val="65000"/>
                  <a:lumOff val="35000"/>
                </a:schemeClr>
              </a:solidFill>
              <a:sym typeface="微软雅黑" pitchFamily="34" charset="-122"/>
            </a:endParaRPr>
          </a:p>
        </p:txBody>
      </p:sp>
      <p:sp>
        <p:nvSpPr>
          <p:cNvPr id="41" name="燕尾形 40"/>
          <p:cNvSpPr/>
          <p:nvPr/>
        </p:nvSpPr>
        <p:spPr>
          <a:xfrm rot="5400000">
            <a:off x="7033691" y="4872348"/>
            <a:ext cx="360040" cy="576064"/>
          </a:xfrm>
          <a:prstGeom prst="chevron">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tx1">
                  <a:lumMod val="65000"/>
                  <a:lumOff val="35000"/>
                </a:schemeClr>
              </a:solidFill>
            </a:endParaRPr>
          </a:p>
        </p:txBody>
      </p:sp>
      <p:cxnSp>
        <p:nvCxnSpPr>
          <p:cNvPr id="42" name="直接连接符 41"/>
          <p:cNvCxnSpPr/>
          <p:nvPr/>
        </p:nvCxnSpPr>
        <p:spPr>
          <a:xfrm>
            <a:off x="7213711" y="5448412"/>
            <a:ext cx="3636404" cy="0"/>
          </a:xfrm>
          <a:prstGeom prst="line">
            <a:avLst/>
          </a:prstGeom>
          <a:ln>
            <a:solidFill>
              <a:schemeClr val="bg1">
                <a:lumMod val="50000"/>
              </a:schemeClr>
            </a:solidFill>
            <a:prstDash val="solid"/>
            <a:headEnd type="oval" w="med" len="med"/>
            <a:tailEnd type="oval" w="med" len="med"/>
          </a:ln>
        </p:spPr>
        <p:style>
          <a:lnRef idx="1">
            <a:schemeClr val="accent1"/>
          </a:lnRef>
          <a:fillRef idx="0">
            <a:schemeClr val="accent1"/>
          </a:fillRef>
          <a:effectRef idx="0">
            <a:schemeClr val="accent1"/>
          </a:effectRef>
          <a:fontRef idx="minor">
            <a:schemeClr val="tx1"/>
          </a:fontRef>
        </p:style>
      </p:cxnSp>
      <p:sp>
        <p:nvSpPr>
          <p:cNvPr id="43" name="矩形 42"/>
          <p:cNvSpPr/>
          <p:nvPr/>
        </p:nvSpPr>
        <p:spPr>
          <a:xfrm>
            <a:off x="7550709" y="4427828"/>
            <a:ext cx="1569642" cy="369324"/>
          </a:xfrm>
          <a:prstGeom prst="rect">
            <a:avLst/>
          </a:prstGeom>
        </p:spPr>
        <p:txBody>
          <a:bodyPr wrap="none" lIns="91431" tIns="45716" rIns="91431" bIns="45716">
            <a:spAutoFit/>
          </a:bodyPr>
          <a:lstStyle/>
          <a:p>
            <a:pPr>
              <a:spcBef>
                <a:spcPct val="0"/>
              </a:spcBef>
              <a:buFont typeface="Arial" charset="0"/>
              <a:buNone/>
            </a:pPr>
            <a:r>
              <a:rPr lang="zh-CN" altLang="en-US" b="1" dirty="0" smtClean="0">
                <a:solidFill>
                  <a:schemeClr val="tx1">
                    <a:lumMod val="65000"/>
                    <a:lumOff val="35000"/>
                  </a:schemeClr>
                </a:solidFill>
                <a:latin typeface="微软雅黑" panose="020B0503020204020204" pitchFamily="34" charset="-122"/>
                <a:ea typeface="微软雅黑" panose="020B0503020204020204" pitchFamily="34" charset="-122"/>
                <a:cs typeface="Arial" panose="020B0604020202020204" pitchFamily="34" charset="0"/>
              </a:rPr>
              <a:t>点击输入标题</a:t>
            </a:r>
            <a:endParaRPr lang="zh-CN" altLang="en-US" b="1" dirty="0">
              <a:solidFill>
                <a:schemeClr val="tx1">
                  <a:lumMod val="65000"/>
                  <a:lumOff val="35000"/>
                </a:schemeClr>
              </a:solidFill>
              <a:latin typeface="微软雅黑" panose="020B0503020204020204" pitchFamily="34" charset="-122"/>
              <a:ea typeface="微软雅黑" panose="020B0503020204020204" pitchFamily="34" charset="-122"/>
              <a:cs typeface="Arial" panose="020B0604020202020204" pitchFamily="34" charset="0"/>
            </a:endParaRPr>
          </a:p>
        </p:txBody>
      </p:sp>
      <p:sp>
        <p:nvSpPr>
          <p:cNvPr id="44" name="矩形 47"/>
          <p:cNvSpPr>
            <a:spLocks noChangeArrowheads="1"/>
          </p:cNvSpPr>
          <p:nvPr/>
        </p:nvSpPr>
        <p:spPr bwMode="auto">
          <a:xfrm>
            <a:off x="7537747" y="4767014"/>
            <a:ext cx="3312368" cy="60939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1431" tIns="45716" rIns="91431" bIns="45716">
            <a:spAutoFit/>
          </a:bodyPr>
          <a:lstStyle>
            <a:lvl1pPr>
              <a:spcBef>
                <a:spcPct val="20000"/>
              </a:spcBef>
              <a:buFont typeface="Arial" charset="0"/>
              <a:buChar char="•"/>
              <a:defRPr sz="3200">
                <a:solidFill>
                  <a:schemeClr val="tx1"/>
                </a:solidFill>
                <a:latin typeface="微软雅黑" pitchFamily="34" charset="-122"/>
                <a:ea typeface="微软雅黑" pitchFamily="34" charset="-122"/>
                <a:sym typeface="Calibri" pitchFamily="34" charset="0"/>
              </a:defRPr>
            </a:lvl1pPr>
            <a:lvl2pPr marL="742950" indent="-285750">
              <a:spcBef>
                <a:spcPct val="20000"/>
              </a:spcBef>
              <a:buFont typeface="Arial" charset="0"/>
              <a:buChar char="–"/>
              <a:defRPr sz="2800">
                <a:solidFill>
                  <a:schemeClr val="tx1"/>
                </a:solidFill>
                <a:latin typeface="微软雅黑" pitchFamily="34" charset="-122"/>
                <a:ea typeface="微软雅黑" pitchFamily="34" charset="-122"/>
                <a:sym typeface="Calibri" pitchFamily="34" charset="0"/>
              </a:defRPr>
            </a:lvl2pPr>
            <a:lvl3pPr marL="1143000" indent="-228600">
              <a:spcBef>
                <a:spcPct val="20000"/>
              </a:spcBef>
              <a:buFont typeface="Arial" charset="0"/>
              <a:buChar char="•"/>
              <a:defRPr sz="2400">
                <a:solidFill>
                  <a:schemeClr val="tx1"/>
                </a:solidFill>
                <a:latin typeface="微软雅黑" pitchFamily="34" charset="-122"/>
                <a:ea typeface="微软雅黑" pitchFamily="34" charset="-122"/>
                <a:sym typeface="Calibri" pitchFamily="34" charset="0"/>
              </a:defRPr>
            </a:lvl3pPr>
            <a:lvl4pPr marL="1600200" indent="-228600">
              <a:spcBef>
                <a:spcPct val="20000"/>
              </a:spcBef>
              <a:buFont typeface="Arial" charset="0"/>
              <a:buChar char="–"/>
              <a:defRPr sz="2000">
                <a:solidFill>
                  <a:schemeClr val="tx1"/>
                </a:solidFill>
                <a:latin typeface="微软雅黑" pitchFamily="34" charset="-122"/>
                <a:ea typeface="微软雅黑" pitchFamily="34" charset="-122"/>
                <a:sym typeface="Calibri" pitchFamily="34" charset="0"/>
              </a:defRPr>
            </a:lvl4pPr>
            <a:lvl5pPr marL="2057400" indent="-228600">
              <a:spcBef>
                <a:spcPct val="20000"/>
              </a:spcBef>
              <a:buFont typeface="Arial" charset="0"/>
              <a:buChar char="»"/>
              <a:defRPr sz="2000">
                <a:solidFill>
                  <a:schemeClr val="tx1"/>
                </a:solidFill>
                <a:latin typeface="微软雅黑" pitchFamily="34" charset="-122"/>
                <a:ea typeface="微软雅黑" pitchFamily="34" charset="-122"/>
                <a:sym typeface="Calibri" pitchFamily="34" charset="0"/>
              </a:defRPr>
            </a:lvl5pPr>
            <a:lvl6pPr marL="2514600" indent="-228600" eaLnBrk="0" fontAlgn="base" hangingPunct="0">
              <a:spcBef>
                <a:spcPct val="20000"/>
              </a:spcBef>
              <a:spcAft>
                <a:spcPct val="0"/>
              </a:spcAft>
              <a:buFont typeface="Arial" charset="0"/>
              <a:buChar char="»"/>
              <a:defRPr sz="2000">
                <a:solidFill>
                  <a:schemeClr val="tx1"/>
                </a:solidFill>
                <a:latin typeface="微软雅黑" pitchFamily="34" charset="-122"/>
                <a:ea typeface="微软雅黑" pitchFamily="34" charset="-122"/>
                <a:sym typeface="Calibri" pitchFamily="34" charset="0"/>
              </a:defRPr>
            </a:lvl6pPr>
            <a:lvl7pPr marL="2971800" indent="-228600" eaLnBrk="0" fontAlgn="base" hangingPunct="0">
              <a:spcBef>
                <a:spcPct val="20000"/>
              </a:spcBef>
              <a:spcAft>
                <a:spcPct val="0"/>
              </a:spcAft>
              <a:buFont typeface="Arial" charset="0"/>
              <a:buChar char="»"/>
              <a:defRPr sz="2000">
                <a:solidFill>
                  <a:schemeClr val="tx1"/>
                </a:solidFill>
                <a:latin typeface="微软雅黑" pitchFamily="34" charset="-122"/>
                <a:ea typeface="微软雅黑" pitchFamily="34" charset="-122"/>
                <a:sym typeface="Calibri" pitchFamily="34" charset="0"/>
              </a:defRPr>
            </a:lvl7pPr>
            <a:lvl8pPr marL="3429000" indent="-228600" eaLnBrk="0" fontAlgn="base" hangingPunct="0">
              <a:spcBef>
                <a:spcPct val="20000"/>
              </a:spcBef>
              <a:spcAft>
                <a:spcPct val="0"/>
              </a:spcAft>
              <a:buFont typeface="Arial" charset="0"/>
              <a:buChar char="»"/>
              <a:defRPr sz="2000">
                <a:solidFill>
                  <a:schemeClr val="tx1"/>
                </a:solidFill>
                <a:latin typeface="微软雅黑" pitchFamily="34" charset="-122"/>
                <a:ea typeface="微软雅黑" pitchFamily="34" charset="-122"/>
                <a:sym typeface="Calibri" pitchFamily="34" charset="0"/>
              </a:defRPr>
            </a:lvl8pPr>
            <a:lvl9pPr marL="3886200" indent="-228600" eaLnBrk="0" fontAlgn="base" hangingPunct="0">
              <a:spcBef>
                <a:spcPct val="20000"/>
              </a:spcBef>
              <a:spcAft>
                <a:spcPct val="0"/>
              </a:spcAft>
              <a:buFont typeface="Arial" charset="0"/>
              <a:buChar char="»"/>
              <a:defRPr sz="2000">
                <a:solidFill>
                  <a:schemeClr val="tx1"/>
                </a:solidFill>
                <a:latin typeface="微软雅黑" pitchFamily="34" charset="-122"/>
                <a:ea typeface="微软雅黑" pitchFamily="34" charset="-122"/>
                <a:sym typeface="Calibri" pitchFamily="34" charset="0"/>
              </a:defRPr>
            </a:lvl9pPr>
          </a:lstStyle>
          <a:p>
            <a:pPr>
              <a:lnSpc>
                <a:spcPct val="120000"/>
              </a:lnSpc>
              <a:spcBef>
                <a:spcPct val="0"/>
              </a:spcBef>
              <a:buNone/>
            </a:pPr>
            <a:r>
              <a:rPr lang="zh-CN" altLang="en-US" sz="1400" dirty="0">
                <a:solidFill>
                  <a:schemeClr val="tx1">
                    <a:lumMod val="65000"/>
                    <a:lumOff val="35000"/>
                  </a:schemeClr>
                </a:solidFill>
                <a:sym typeface="微软雅黑" pitchFamily="34" charset="-122"/>
              </a:rPr>
              <a:t>在此录入上述图表</a:t>
            </a:r>
            <a:r>
              <a:rPr lang="zh-CN" altLang="en-US" sz="1400" dirty="0" smtClean="0">
                <a:solidFill>
                  <a:schemeClr val="tx1">
                    <a:lumMod val="65000"/>
                    <a:lumOff val="35000"/>
                  </a:schemeClr>
                </a:solidFill>
                <a:sym typeface="微软雅黑" pitchFamily="34" charset="-122"/>
              </a:rPr>
              <a:t>的</a:t>
            </a:r>
            <a:r>
              <a:rPr lang="zh-CN" altLang="en-US" sz="1400" dirty="0">
                <a:solidFill>
                  <a:schemeClr val="tx1">
                    <a:lumMod val="65000"/>
                    <a:lumOff val="35000"/>
                  </a:schemeClr>
                </a:solidFill>
                <a:sym typeface="微软雅黑" pitchFamily="34" charset="-122"/>
              </a:rPr>
              <a:t>综合</a:t>
            </a:r>
            <a:r>
              <a:rPr lang="zh-CN" altLang="en-US" sz="1400" dirty="0" smtClean="0">
                <a:solidFill>
                  <a:schemeClr val="tx1">
                    <a:lumMod val="65000"/>
                    <a:lumOff val="35000"/>
                  </a:schemeClr>
                </a:solidFill>
                <a:sym typeface="微软雅黑" pitchFamily="34" charset="-122"/>
              </a:rPr>
              <a:t>描述</a:t>
            </a:r>
            <a:r>
              <a:rPr lang="zh-CN" altLang="en-US" sz="1400" dirty="0">
                <a:solidFill>
                  <a:schemeClr val="tx1">
                    <a:lumMod val="65000"/>
                    <a:lumOff val="35000"/>
                  </a:schemeClr>
                </a:solidFill>
                <a:sym typeface="微软雅黑" pitchFamily="34" charset="-122"/>
              </a:rPr>
              <a:t>说明，在此录入上述图表</a:t>
            </a:r>
            <a:r>
              <a:rPr lang="zh-CN" altLang="en-US" sz="1400" dirty="0" smtClean="0">
                <a:solidFill>
                  <a:schemeClr val="tx1">
                    <a:lumMod val="65000"/>
                    <a:lumOff val="35000"/>
                  </a:schemeClr>
                </a:solidFill>
                <a:sym typeface="微软雅黑" pitchFamily="34" charset="-122"/>
              </a:rPr>
              <a:t>的</a:t>
            </a:r>
            <a:r>
              <a:rPr lang="zh-CN" altLang="en-US" sz="1400" dirty="0">
                <a:solidFill>
                  <a:schemeClr val="tx1">
                    <a:lumMod val="65000"/>
                    <a:lumOff val="35000"/>
                  </a:schemeClr>
                </a:solidFill>
                <a:sym typeface="微软雅黑" pitchFamily="34" charset="-122"/>
              </a:rPr>
              <a:t>综合</a:t>
            </a:r>
            <a:r>
              <a:rPr lang="zh-CN" altLang="en-US" sz="1400" dirty="0" smtClean="0">
                <a:solidFill>
                  <a:schemeClr val="tx1">
                    <a:lumMod val="65000"/>
                    <a:lumOff val="35000"/>
                  </a:schemeClr>
                </a:solidFill>
                <a:sym typeface="微软雅黑" pitchFamily="34" charset="-122"/>
              </a:rPr>
              <a:t>描述说明。</a:t>
            </a:r>
            <a:endParaRPr lang="zh-CN" altLang="en-US" sz="1400" dirty="0">
              <a:solidFill>
                <a:schemeClr val="tx1">
                  <a:lumMod val="65000"/>
                  <a:lumOff val="35000"/>
                </a:schemeClr>
              </a:solidFill>
              <a:sym typeface="微软雅黑" pitchFamily="34" charset="-122"/>
            </a:endParaRPr>
          </a:p>
        </p:txBody>
      </p:sp>
      <p:sp>
        <p:nvSpPr>
          <p:cNvPr id="50" name="矩形 49"/>
          <p:cNvSpPr/>
          <p:nvPr/>
        </p:nvSpPr>
        <p:spPr>
          <a:xfrm rot="2700000">
            <a:off x="8642576" y="6569968"/>
            <a:ext cx="576064" cy="576064"/>
          </a:xfrm>
          <a:prstGeom prst="rect">
            <a:avLst/>
          </a:prstGeom>
          <a:solidFill>
            <a:srgbClr val="92D050">
              <a:alpha val="41176"/>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51" name="矩形 50"/>
          <p:cNvSpPr/>
          <p:nvPr/>
        </p:nvSpPr>
        <p:spPr>
          <a:xfrm rot="2700000">
            <a:off x="9457254" y="6572643"/>
            <a:ext cx="576064" cy="576064"/>
          </a:xfrm>
          <a:prstGeom prst="rect">
            <a:avLst/>
          </a:prstGeom>
          <a:solidFill>
            <a:srgbClr val="31859C">
              <a:alpha val="63137"/>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52" name="矩形 51"/>
          <p:cNvSpPr/>
          <p:nvPr/>
        </p:nvSpPr>
        <p:spPr>
          <a:xfrm rot="2700000">
            <a:off x="10271930" y="6574788"/>
            <a:ext cx="576064" cy="576064"/>
          </a:xfrm>
          <a:prstGeom prst="rect">
            <a:avLst/>
          </a:prstGeom>
          <a:solidFill>
            <a:srgbClr val="C0504D">
              <a:alpha val="56078"/>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53" name="矩形 52"/>
          <p:cNvSpPr/>
          <p:nvPr/>
        </p:nvSpPr>
        <p:spPr>
          <a:xfrm rot="2700000">
            <a:off x="9864592" y="6167450"/>
            <a:ext cx="576064" cy="576064"/>
          </a:xfrm>
          <a:prstGeom prst="rect">
            <a:avLst/>
          </a:prstGeom>
          <a:solidFill>
            <a:schemeClr val="accent1">
              <a:lumMod val="75000"/>
              <a:alpha val="18824"/>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54" name="矩形 53"/>
          <p:cNvSpPr/>
          <p:nvPr/>
        </p:nvSpPr>
        <p:spPr>
          <a:xfrm rot="2700000">
            <a:off x="10679269" y="6167450"/>
            <a:ext cx="576064" cy="576064"/>
          </a:xfrm>
          <a:prstGeom prst="rect">
            <a:avLst/>
          </a:prstGeom>
          <a:solidFill>
            <a:schemeClr val="accent1">
              <a:lumMod val="75000"/>
              <a:alpha val="18824"/>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Tree>
    <p:extLst>
      <p:ext uri="{BB962C8B-B14F-4D97-AF65-F5344CB8AC3E}">
        <p14:creationId xmlns:p14="http://schemas.microsoft.com/office/powerpoint/2010/main" val="2777035583"/>
      </p:ext>
    </p:extLst>
  </p:cSld>
  <p:clrMapOvr>
    <a:masterClrMapping/>
  </p:clrMapOvr>
  <mc:AlternateContent xmlns:mc="http://schemas.openxmlformats.org/markup-compatibility/2006" xmlns:p14="http://schemas.microsoft.com/office/powerpoint/2010/main">
    <mc:Choice Requires="p14">
      <p:transition spd="slow" p14:dur="1200">
        <p14:flip dir="r"/>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2" presetClass="entr" presetSubtype="0" fill="hold" nodeType="afterEffect">
                                  <p:stCondLst>
                                    <p:cond delay="0"/>
                                  </p:stCondLst>
                                  <p:childTnLst>
                                    <p:set>
                                      <p:cBhvr>
                                        <p:cTn id="6" dur="1" fill="hold">
                                          <p:stCondLst>
                                            <p:cond delay="0"/>
                                          </p:stCondLst>
                                        </p:cTn>
                                        <p:tgtEl>
                                          <p:spTgt spid="30"/>
                                        </p:tgtEl>
                                        <p:attrNameLst>
                                          <p:attrName>style.visibility</p:attrName>
                                        </p:attrNameLst>
                                      </p:cBhvr>
                                      <p:to>
                                        <p:strVal val="visible"/>
                                      </p:to>
                                    </p:set>
                                    <p:animEffect transition="in" filter="fade">
                                      <p:cBhvr>
                                        <p:cTn id="7" dur="1000"/>
                                        <p:tgtEl>
                                          <p:spTgt spid="30"/>
                                        </p:tgtEl>
                                      </p:cBhvr>
                                    </p:animEffect>
                                    <p:anim calcmode="lin" valueType="num">
                                      <p:cBhvr>
                                        <p:cTn id="8" dur="1000" fill="hold"/>
                                        <p:tgtEl>
                                          <p:spTgt spid="30"/>
                                        </p:tgtEl>
                                        <p:attrNameLst>
                                          <p:attrName>ppt_x</p:attrName>
                                        </p:attrNameLst>
                                      </p:cBhvr>
                                      <p:tavLst>
                                        <p:tav tm="0">
                                          <p:val>
                                            <p:strVal val="#ppt_x"/>
                                          </p:val>
                                        </p:tav>
                                        <p:tav tm="100000">
                                          <p:val>
                                            <p:strVal val="#ppt_x"/>
                                          </p:val>
                                        </p:tav>
                                      </p:tavLst>
                                    </p:anim>
                                    <p:anim calcmode="lin" valueType="num">
                                      <p:cBhvr>
                                        <p:cTn id="9" dur="1000" fill="hold"/>
                                        <p:tgtEl>
                                          <p:spTgt spid="30"/>
                                        </p:tgtEl>
                                        <p:attrNameLst>
                                          <p:attrName>ppt_y</p:attrName>
                                        </p:attrNameLst>
                                      </p:cBhvr>
                                      <p:tavLst>
                                        <p:tav tm="0">
                                          <p:val>
                                            <p:strVal val="#ppt_y+.1"/>
                                          </p:val>
                                        </p:tav>
                                        <p:tav tm="100000">
                                          <p:val>
                                            <p:strVal val="#ppt_y"/>
                                          </p:val>
                                        </p:tav>
                                      </p:tavLst>
                                    </p:anim>
                                  </p:childTnLst>
                                </p:cTn>
                              </p:par>
                            </p:childTnLst>
                          </p:cTn>
                        </p:par>
                        <p:par>
                          <p:cTn id="10" fill="hold">
                            <p:stCondLst>
                              <p:cond delay="1000"/>
                            </p:stCondLst>
                            <p:childTnLst>
                              <p:par>
                                <p:cTn id="11" presetID="47" presetClass="entr" presetSubtype="0" fill="hold" grpId="0" nodeType="afterEffect">
                                  <p:stCondLst>
                                    <p:cond delay="0"/>
                                  </p:stCondLst>
                                  <p:childTnLst>
                                    <p:set>
                                      <p:cBhvr>
                                        <p:cTn id="12" dur="1" fill="hold">
                                          <p:stCondLst>
                                            <p:cond delay="0"/>
                                          </p:stCondLst>
                                        </p:cTn>
                                        <p:tgtEl>
                                          <p:spTgt spid="33"/>
                                        </p:tgtEl>
                                        <p:attrNameLst>
                                          <p:attrName>style.visibility</p:attrName>
                                        </p:attrNameLst>
                                      </p:cBhvr>
                                      <p:to>
                                        <p:strVal val="visible"/>
                                      </p:to>
                                    </p:set>
                                    <p:animEffect transition="in" filter="fade">
                                      <p:cBhvr>
                                        <p:cTn id="13" dur="1000"/>
                                        <p:tgtEl>
                                          <p:spTgt spid="33"/>
                                        </p:tgtEl>
                                      </p:cBhvr>
                                    </p:animEffect>
                                    <p:anim calcmode="lin" valueType="num">
                                      <p:cBhvr>
                                        <p:cTn id="14" dur="1000" fill="hold"/>
                                        <p:tgtEl>
                                          <p:spTgt spid="33"/>
                                        </p:tgtEl>
                                        <p:attrNameLst>
                                          <p:attrName>ppt_x</p:attrName>
                                        </p:attrNameLst>
                                      </p:cBhvr>
                                      <p:tavLst>
                                        <p:tav tm="0">
                                          <p:val>
                                            <p:strVal val="#ppt_x"/>
                                          </p:val>
                                        </p:tav>
                                        <p:tav tm="100000">
                                          <p:val>
                                            <p:strVal val="#ppt_x"/>
                                          </p:val>
                                        </p:tav>
                                      </p:tavLst>
                                    </p:anim>
                                    <p:anim calcmode="lin" valueType="num">
                                      <p:cBhvr>
                                        <p:cTn id="15" dur="1000" fill="hold"/>
                                        <p:tgtEl>
                                          <p:spTgt spid="33"/>
                                        </p:tgtEl>
                                        <p:attrNameLst>
                                          <p:attrName>ppt_y</p:attrName>
                                        </p:attrNameLst>
                                      </p:cBhvr>
                                      <p:tavLst>
                                        <p:tav tm="0">
                                          <p:val>
                                            <p:strVal val="#ppt_y-.1"/>
                                          </p:val>
                                        </p:tav>
                                        <p:tav tm="100000">
                                          <p:val>
                                            <p:strVal val="#ppt_y"/>
                                          </p:val>
                                        </p:tav>
                                      </p:tavLst>
                                    </p:anim>
                                  </p:childTnLst>
                                </p:cTn>
                              </p:par>
                            </p:childTnLst>
                          </p:cTn>
                        </p:par>
                        <p:par>
                          <p:cTn id="16" fill="hold">
                            <p:stCondLst>
                              <p:cond delay="2000"/>
                            </p:stCondLst>
                            <p:childTnLst>
                              <p:par>
                                <p:cTn id="17" presetID="22" presetClass="entr" presetSubtype="8" fill="hold" nodeType="afterEffect">
                                  <p:stCondLst>
                                    <p:cond delay="0"/>
                                  </p:stCondLst>
                                  <p:childTnLst>
                                    <p:set>
                                      <p:cBhvr>
                                        <p:cTn id="18" dur="1" fill="hold">
                                          <p:stCondLst>
                                            <p:cond delay="0"/>
                                          </p:stCondLst>
                                        </p:cTn>
                                        <p:tgtEl>
                                          <p:spTgt spid="34"/>
                                        </p:tgtEl>
                                        <p:attrNameLst>
                                          <p:attrName>style.visibility</p:attrName>
                                        </p:attrNameLst>
                                      </p:cBhvr>
                                      <p:to>
                                        <p:strVal val="visible"/>
                                      </p:to>
                                    </p:set>
                                    <p:animEffect transition="in" filter="wipe(left)">
                                      <p:cBhvr>
                                        <p:cTn id="19" dur="500"/>
                                        <p:tgtEl>
                                          <p:spTgt spid="34"/>
                                        </p:tgtEl>
                                      </p:cBhvr>
                                    </p:animEffect>
                                  </p:childTnLst>
                                </p:cTn>
                              </p:par>
                            </p:childTnLst>
                          </p:cTn>
                        </p:par>
                        <p:par>
                          <p:cTn id="20" fill="hold">
                            <p:stCondLst>
                              <p:cond delay="2500"/>
                            </p:stCondLst>
                            <p:childTnLst>
                              <p:par>
                                <p:cTn id="21" presetID="22" presetClass="entr" presetSubtype="8" fill="hold" grpId="0" nodeType="afterEffect">
                                  <p:stCondLst>
                                    <p:cond delay="0"/>
                                  </p:stCondLst>
                                  <p:childTnLst>
                                    <p:set>
                                      <p:cBhvr>
                                        <p:cTn id="22" dur="1" fill="hold">
                                          <p:stCondLst>
                                            <p:cond delay="0"/>
                                          </p:stCondLst>
                                        </p:cTn>
                                        <p:tgtEl>
                                          <p:spTgt spid="35"/>
                                        </p:tgtEl>
                                        <p:attrNameLst>
                                          <p:attrName>style.visibility</p:attrName>
                                        </p:attrNameLst>
                                      </p:cBhvr>
                                      <p:to>
                                        <p:strVal val="visible"/>
                                      </p:to>
                                    </p:set>
                                    <p:animEffect transition="in" filter="wipe(left)">
                                      <p:cBhvr>
                                        <p:cTn id="23" dur="500"/>
                                        <p:tgtEl>
                                          <p:spTgt spid="35"/>
                                        </p:tgtEl>
                                      </p:cBhvr>
                                    </p:animEffect>
                                  </p:childTnLst>
                                </p:cTn>
                              </p:par>
                              <p:par>
                                <p:cTn id="24" presetID="22" presetClass="entr" presetSubtype="8" fill="hold" grpId="0" nodeType="withEffect">
                                  <p:stCondLst>
                                    <p:cond delay="0"/>
                                  </p:stCondLst>
                                  <p:childTnLst>
                                    <p:set>
                                      <p:cBhvr>
                                        <p:cTn id="25" dur="1" fill="hold">
                                          <p:stCondLst>
                                            <p:cond delay="0"/>
                                          </p:stCondLst>
                                        </p:cTn>
                                        <p:tgtEl>
                                          <p:spTgt spid="36"/>
                                        </p:tgtEl>
                                        <p:attrNameLst>
                                          <p:attrName>style.visibility</p:attrName>
                                        </p:attrNameLst>
                                      </p:cBhvr>
                                      <p:to>
                                        <p:strVal val="visible"/>
                                      </p:to>
                                    </p:set>
                                    <p:animEffect transition="in" filter="wipe(left)">
                                      <p:cBhvr>
                                        <p:cTn id="26" dur="500"/>
                                        <p:tgtEl>
                                          <p:spTgt spid="36"/>
                                        </p:tgtEl>
                                      </p:cBhvr>
                                    </p:animEffect>
                                  </p:childTnLst>
                                </p:cTn>
                              </p:par>
                            </p:childTnLst>
                          </p:cTn>
                        </p:par>
                        <p:par>
                          <p:cTn id="27" fill="hold">
                            <p:stCondLst>
                              <p:cond delay="3000"/>
                            </p:stCondLst>
                            <p:childTnLst>
                              <p:par>
                                <p:cTn id="28" presetID="47" presetClass="entr" presetSubtype="0" fill="hold" grpId="0" nodeType="afterEffect">
                                  <p:stCondLst>
                                    <p:cond delay="0"/>
                                  </p:stCondLst>
                                  <p:childTnLst>
                                    <p:set>
                                      <p:cBhvr>
                                        <p:cTn id="29" dur="1" fill="hold">
                                          <p:stCondLst>
                                            <p:cond delay="0"/>
                                          </p:stCondLst>
                                        </p:cTn>
                                        <p:tgtEl>
                                          <p:spTgt spid="37"/>
                                        </p:tgtEl>
                                        <p:attrNameLst>
                                          <p:attrName>style.visibility</p:attrName>
                                        </p:attrNameLst>
                                      </p:cBhvr>
                                      <p:to>
                                        <p:strVal val="visible"/>
                                      </p:to>
                                    </p:set>
                                    <p:animEffect transition="in" filter="fade">
                                      <p:cBhvr>
                                        <p:cTn id="30" dur="1000"/>
                                        <p:tgtEl>
                                          <p:spTgt spid="37"/>
                                        </p:tgtEl>
                                      </p:cBhvr>
                                    </p:animEffect>
                                    <p:anim calcmode="lin" valueType="num">
                                      <p:cBhvr>
                                        <p:cTn id="31" dur="1000" fill="hold"/>
                                        <p:tgtEl>
                                          <p:spTgt spid="37"/>
                                        </p:tgtEl>
                                        <p:attrNameLst>
                                          <p:attrName>ppt_x</p:attrName>
                                        </p:attrNameLst>
                                      </p:cBhvr>
                                      <p:tavLst>
                                        <p:tav tm="0">
                                          <p:val>
                                            <p:strVal val="#ppt_x"/>
                                          </p:val>
                                        </p:tav>
                                        <p:tav tm="100000">
                                          <p:val>
                                            <p:strVal val="#ppt_x"/>
                                          </p:val>
                                        </p:tav>
                                      </p:tavLst>
                                    </p:anim>
                                    <p:anim calcmode="lin" valueType="num">
                                      <p:cBhvr>
                                        <p:cTn id="32" dur="1000" fill="hold"/>
                                        <p:tgtEl>
                                          <p:spTgt spid="37"/>
                                        </p:tgtEl>
                                        <p:attrNameLst>
                                          <p:attrName>ppt_y</p:attrName>
                                        </p:attrNameLst>
                                      </p:cBhvr>
                                      <p:tavLst>
                                        <p:tav tm="0">
                                          <p:val>
                                            <p:strVal val="#ppt_y-.1"/>
                                          </p:val>
                                        </p:tav>
                                        <p:tav tm="100000">
                                          <p:val>
                                            <p:strVal val="#ppt_y"/>
                                          </p:val>
                                        </p:tav>
                                      </p:tavLst>
                                    </p:anim>
                                  </p:childTnLst>
                                </p:cTn>
                              </p:par>
                            </p:childTnLst>
                          </p:cTn>
                        </p:par>
                        <p:par>
                          <p:cTn id="33" fill="hold">
                            <p:stCondLst>
                              <p:cond delay="4000"/>
                            </p:stCondLst>
                            <p:childTnLst>
                              <p:par>
                                <p:cTn id="34" presetID="22" presetClass="entr" presetSubtype="8" fill="hold" nodeType="afterEffect">
                                  <p:stCondLst>
                                    <p:cond delay="0"/>
                                  </p:stCondLst>
                                  <p:childTnLst>
                                    <p:set>
                                      <p:cBhvr>
                                        <p:cTn id="35" dur="1" fill="hold">
                                          <p:stCondLst>
                                            <p:cond delay="0"/>
                                          </p:stCondLst>
                                        </p:cTn>
                                        <p:tgtEl>
                                          <p:spTgt spid="38"/>
                                        </p:tgtEl>
                                        <p:attrNameLst>
                                          <p:attrName>style.visibility</p:attrName>
                                        </p:attrNameLst>
                                      </p:cBhvr>
                                      <p:to>
                                        <p:strVal val="visible"/>
                                      </p:to>
                                    </p:set>
                                    <p:animEffect transition="in" filter="wipe(left)">
                                      <p:cBhvr>
                                        <p:cTn id="36" dur="500"/>
                                        <p:tgtEl>
                                          <p:spTgt spid="38"/>
                                        </p:tgtEl>
                                      </p:cBhvr>
                                    </p:animEffect>
                                  </p:childTnLst>
                                </p:cTn>
                              </p:par>
                            </p:childTnLst>
                          </p:cTn>
                        </p:par>
                        <p:par>
                          <p:cTn id="37" fill="hold">
                            <p:stCondLst>
                              <p:cond delay="4500"/>
                            </p:stCondLst>
                            <p:childTnLst>
                              <p:par>
                                <p:cTn id="38" presetID="22" presetClass="entr" presetSubtype="8" fill="hold" grpId="0" nodeType="afterEffect">
                                  <p:stCondLst>
                                    <p:cond delay="0"/>
                                  </p:stCondLst>
                                  <p:childTnLst>
                                    <p:set>
                                      <p:cBhvr>
                                        <p:cTn id="39" dur="1" fill="hold">
                                          <p:stCondLst>
                                            <p:cond delay="0"/>
                                          </p:stCondLst>
                                        </p:cTn>
                                        <p:tgtEl>
                                          <p:spTgt spid="39"/>
                                        </p:tgtEl>
                                        <p:attrNameLst>
                                          <p:attrName>style.visibility</p:attrName>
                                        </p:attrNameLst>
                                      </p:cBhvr>
                                      <p:to>
                                        <p:strVal val="visible"/>
                                      </p:to>
                                    </p:set>
                                    <p:animEffect transition="in" filter="wipe(left)">
                                      <p:cBhvr>
                                        <p:cTn id="40" dur="500"/>
                                        <p:tgtEl>
                                          <p:spTgt spid="39"/>
                                        </p:tgtEl>
                                      </p:cBhvr>
                                    </p:animEffect>
                                  </p:childTnLst>
                                </p:cTn>
                              </p:par>
                              <p:par>
                                <p:cTn id="41" presetID="22" presetClass="entr" presetSubtype="8" fill="hold" grpId="0" nodeType="withEffect">
                                  <p:stCondLst>
                                    <p:cond delay="0"/>
                                  </p:stCondLst>
                                  <p:childTnLst>
                                    <p:set>
                                      <p:cBhvr>
                                        <p:cTn id="42" dur="1" fill="hold">
                                          <p:stCondLst>
                                            <p:cond delay="0"/>
                                          </p:stCondLst>
                                        </p:cTn>
                                        <p:tgtEl>
                                          <p:spTgt spid="40"/>
                                        </p:tgtEl>
                                        <p:attrNameLst>
                                          <p:attrName>style.visibility</p:attrName>
                                        </p:attrNameLst>
                                      </p:cBhvr>
                                      <p:to>
                                        <p:strVal val="visible"/>
                                      </p:to>
                                    </p:set>
                                    <p:animEffect transition="in" filter="wipe(left)">
                                      <p:cBhvr>
                                        <p:cTn id="43" dur="500"/>
                                        <p:tgtEl>
                                          <p:spTgt spid="40"/>
                                        </p:tgtEl>
                                      </p:cBhvr>
                                    </p:animEffect>
                                  </p:childTnLst>
                                </p:cTn>
                              </p:par>
                            </p:childTnLst>
                          </p:cTn>
                        </p:par>
                        <p:par>
                          <p:cTn id="44" fill="hold">
                            <p:stCondLst>
                              <p:cond delay="5000"/>
                            </p:stCondLst>
                            <p:childTnLst>
                              <p:par>
                                <p:cTn id="45" presetID="47" presetClass="entr" presetSubtype="0" fill="hold" grpId="0" nodeType="afterEffect">
                                  <p:stCondLst>
                                    <p:cond delay="0"/>
                                  </p:stCondLst>
                                  <p:childTnLst>
                                    <p:set>
                                      <p:cBhvr>
                                        <p:cTn id="46" dur="1" fill="hold">
                                          <p:stCondLst>
                                            <p:cond delay="0"/>
                                          </p:stCondLst>
                                        </p:cTn>
                                        <p:tgtEl>
                                          <p:spTgt spid="41"/>
                                        </p:tgtEl>
                                        <p:attrNameLst>
                                          <p:attrName>style.visibility</p:attrName>
                                        </p:attrNameLst>
                                      </p:cBhvr>
                                      <p:to>
                                        <p:strVal val="visible"/>
                                      </p:to>
                                    </p:set>
                                    <p:animEffect transition="in" filter="fade">
                                      <p:cBhvr>
                                        <p:cTn id="47" dur="1000"/>
                                        <p:tgtEl>
                                          <p:spTgt spid="41"/>
                                        </p:tgtEl>
                                      </p:cBhvr>
                                    </p:animEffect>
                                    <p:anim calcmode="lin" valueType="num">
                                      <p:cBhvr>
                                        <p:cTn id="48" dur="1000" fill="hold"/>
                                        <p:tgtEl>
                                          <p:spTgt spid="41"/>
                                        </p:tgtEl>
                                        <p:attrNameLst>
                                          <p:attrName>ppt_x</p:attrName>
                                        </p:attrNameLst>
                                      </p:cBhvr>
                                      <p:tavLst>
                                        <p:tav tm="0">
                                          <p:val>
                                            <p:strVal val="#ppt_x"/>
                                          </p:val>
                                        </p:tav>
                                        <p:tav tm="100000">
                                          <p:val>
                                            <p:strVal val="#ppt_x"/>
                                          </p:val>
                                        </p:tav>
                                      </p:tavLst>
                                    </p:anim>
                                    <p:anim calcmode="lin" valueType="num">
                                      <p:cBhvr>
                                        <p:cTn id="49" dur="1000" fill="hold"/>
                                        <p:tgtEl>
                                          <p:spTgt spid="41"/>
                                        </p:tgtEl>
                                        <p:attrNameLst>
                                          <p:attrName>ppt_y</p:attrName>
                                        </p:attrNameLst>
                                      </p:cBhvr>
                                      <p:tavLst>
                                        <p:tav tm="0">
                                          <p:val>
                                            <p:strVal val="#ppt_y-.1"/>
                                          </p:val>
                                        </p:tav>
                                        <p:tav tm="100000">
                                          <p:val>
                                            <p:strVal val="#ppt_y"/>
                                          </p:val>
                                        </p:tav>
                                      </p:tavLst>
                                    </p:anim>
                                  </p:childTnLst>
                                </p:cTn>
                              </p:par>
                            </p:childTnLst>
                          </p:cTn>
                        </p:par>
                        <p:par>
                          <p:cTn id="50" fill="hold">
                            <p:stCondLst>
                              <p:cond delay="6000"/>
                            </p:stCondLst>
                            <p:childTnLst>
                              <p:par>
                                <p:cTn id="51" presetID="22" presetClass="entr" presetSubtype="8" fill="hold" nodeType="afterEffect">
                                  <p:stCondLst>
                                    <p:cond delay="0"/>
                                  </p:stCondLst>
                                  <p:childTnLst>
                                    <p:set>
                                      <p:cBhvr>
                                        <p:cTn id="52" dur="1" fill="hold">
                                          <p:stCondLst>
                                            <p:cond delay="0"/>
                                          </p:stCondLst>
                                        </p:cTn>
                                        <p:tgtEl>
                                          <p:spTgt spid="42"/>
                                        </p:tgtEl>
                                        <p:attrNameLst>
                                          <p:attrName>style.visibility</p:attrName>
                                        </p:attrNameLst>
                                      </p:cBhvr>
                                      <p:to>
                                        <p:strVal val="visible"/>
                                      </p:to>
                                    </p:set>
                                    <p:animEffect transition="in" filter="wipe(left)">
                                      <p:cBhvr>
                                        <p:cTn id="53" dur="500"/>
                                        <p:tgtEl>
                                          <p:spTgt spid="42"/>
                                        </p:tgtEl>
                                      </p:cBhvr>
                                    </p:animEffect>
                                  </p:childTnLst>
                                </p:cTn>
                              </p:par>
                            </p:childTnLst>
                          </p:cTn>
                        </p:par>
                        <p:par>
                          <p:cTn id="54" fill="hold">
                            <p:stCondLst>
                              <p:cond delay="6500"/>
                            </p:stCondLst>
                            <p:childTnLst>
                              <p:par>
                                <p:cTn id="55" presetID="22" presetClass="entr" presetSubtype="8" fill="hold" grpId="0" nodeType="afterEffect">
                                  <p:stCondLst>
                                    <p:cond delay="0"/>
                                  </p:stCondLst>
                                  <p:childTnLst>
                                    <p:set>
                                      <p:cBhvr>
                                        <p:cTn id="56" dur="1" fill="hold">
                                          <p:stCondLst>
                                            <p:cond delay="0"/>
                                          </p:stCondLst>
                                        </p:cTn>
                                        <p:tgtEl>
                                          <p:spTgt spid="43"/>
                                        </p:tgtEl>
                                        <p:attrNameLst>
                                          <p:attrName>style.visibility</p:attrName>
                                        </p:attrNameLst>
                                      </p:cBhvr>
                                      <p:to>
                                        <p:strVal val="visible"/>
                                      </p:to>
                                    </p:set>
                                    <p:animEffect transition="in" filter="wipe(left)">
                                      <p:cBhvr>
                                        <p:cTn id="57" dur="500"/>
                                        <p:tgtEl>
                                          <p:spTgt spid="43"/>
                                        </p:tgtEl>
                                      </p:cBhvr>
                                    </p:animEffect>
                                  </p:childTnLst>
                                </p:cTn>
                              </p:par>
                              <p:par>
                                <p:cTn id="58" presetID="22" presetClass="entr" presetSubtype="8" fill="hold" grpId="0" nodeType="withEffect">
                                  <p:stCondLst>
                                    <p:cond delay="0"/>
                                  </p:stCondLst>
                                  <p:childTnLst>
                                    <p:set>
                                      <p:cBhvr>
                                        <p:cTn id="59" dur="1" fill="hold">
                                          <p:stCondLst>
                                            <p:cond delay="0"/>
                                          </p:stCondLst>
                                        </p:cTn>
                                        <p:tgtEl>
                                          <p:spTgt spid="44"/>
                                        </p:tgtEl>
                                        <p:attrNameLst>
                                          <p:attrName>style.visibility</p:attrName>
                                        </p:attrNameLst>
                                      </p:cBhvr>
                                      <p:to>
                                        <p:strVal val="visible"/>
                                      </p:to>
                                    </p:set>
                                    <p:animEffect transition="in" filter="wipe(left)">
                                      <p:cBhvr>
                                        <p:cTn id="60" dur="500"/>
                                        <p:tgtEl>
                                          <p:spTgt spid="4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3" grpId="0" animBg="1"/>
      <p:bldP spid="35" grpId="0"/>
      <p:bldP spid="36" grpId="0"/>
      <p:bldP spid="37" grpId="0" animBg="1"/>
      <p:bldP spid="39" grpId="0"/>
      <p:bldP spid="40" grpId="0"/>
      <p:bldP spid="41" grpId="0" animBg="1"/>
      <p:bldP spid="43" grpId="0"/>
      <p:bldP spid="44" grpId="0"/>
    </p:bldLst>
  </p:timing>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3" name="文本框 9"/>
          <p:cNvSpPr txBox="1"/>
          <p:nvPr/>
        </p:nvSpPr>
        <p:spPr>
          <a:xfrm>
            <a:off x="985019" y="188640"/>
            <a:ext cx="1872208" cy="346249"/>
          </a:xfrm>
          <a:prstGeom prst="rect">
            <a:avLst/>
          </a:prstGeom>
          <a:noFill/>
        </p:spPr>
        <p:txBody>
          <a:bodyPr wrap="square" lIns="68580" tIns="34290" rIns="68580" bIns="34290" rtlCol="0">
            <a:spAutoFit/>
          </a:bodyPr>
          <a:lstStyle/>
          <a:p>
            <a:pPr marL="0" lvl="1"/>
            <a:r>
              <a:rPr lang="zh-CN" altLang="en-US" dirty="0" smtClean="0">
                <a:solidFill>
                  <a:schemeClr val="tx1">
                    <a:lumMod val="65000"/>
                    <a:lumOff val="35000"/>
                  </a:schemeClr>
                </a:solidFill>
                <a:latin typeface="微软雅黑" pitchFamily="34" charset="-122"/>
                <a:ea typeface="微软雅黑" pitchFamily="34" charset="-122"/>
              </a:rPr>
              <a:t>市场开拓计划</a:t>
            </a:r>
            <a:endParaRPr lang="zh-CN" altLang="en-US" dirty="0">
              <a:solidFill>
                <a:schemeClr val="tx1">
                  <a:lumMod val="65000"/>
                  <a:lumOff val="35000"/>
                </a:schemeClr>
              </a:solidFill>
              <a:latin typeface="微软雅黑" pitchFamily="34" charset="-122"/>
              <a:ea typeface="微软雅黑" pitchFamily="34" charset="-122"/>
            </a:endParaRPr>
          </a:p>
        </p:txBody>
      </p:sp>
      <p:cxnSp>
        <p:nvCxnSpPr>
          <p:cNvPr id="4" name="直接连接符 3"/>
          <p:cNvCxnSpPr/>
          <p:nvPr/>
        </p:nvCxnSpPr>
        <p:spPr>
          <a:xfrm>
            <a:off x="841003" y="505764"/>
            <a:ext cx="8571840" cy="0"/>
          </a:xfrm>
          <a:prstGeom prst="line">
            <a:avLst/>
          </a:prstGeom>
          <a:ln>
            <a:solidFill>
              <a:schemeClr val="bg1">
                <a:lumMod val="50000"/>
              </a:schemeClr>
            </a:solidFill>
            <a:prstDash val="dash"/>
          </a:ln>
        </p:spPr>
        <p:style>
          <a:lnRef idx="1">
            <a:schemeClr val="accent1"/>
          </a:lnRef>
          <a:fillRef idx="0">
            <a:schemeClr val="accent1"/>
          </a:fillRef>
          <a:effectRef idx="0">
            <a:schemeClr val="accent1"/>
          </a:effectRef>
          <a:fontRef idx="minor">
            <a:schemeClr val="tx1"/>
          </a:fontRef>
        </p:style>
      </p:cxnSp>
      <p:cxnSp>
        <p:nvCxnSpPr>
          <p:cNvPr id="48" name="肘形连接符 47"/>
          <p:cNvCxnSpPr/>
          <p:nvPr/>
        </p:nvCxnSpPr>
        <p:spPr>
          <a:xfrm flipV="1">
            <a:off x="3721323" y="2108935"/>
            <a:ext cx="2909448" cy="757210"/>
          </a:xfrm>
          <a:prstGeom prst="bentConnector3">
            <a:avLst>
              <a:gd name="adj1" fmla="val 62381"/>
            </a:avLst>
          </a:prstGeom>
          <a:ln w="9525" cap="rnd">
            <a:solidFill>
              <a:schemeClr val="tx1">
                <a:lumMod val="50000"/>
                <a:lumOff val="50000"/>
              </a:schemeClr>
            </a:solidFill>
            <a:prstDash val="solid"/>
          </a:ln>
        </p:spPr>
        <p:style>
          <a:lnRef idx="1">
            <a:schemeClr val="accent1"/>
          </a:lnRef>
          <a:fillRef idx="0">
            <a:schemeClr val="accent1"/>
          </a:fillRef>
          <a:effectRef idx="0">
            <a:schemeClr val="accent1"/>
          </a:effectRef>
          <a:fontRef idx="minor">
            <a:schemeClr val="tx1"/>
          </a:fontRef>
        </p:style>
      </p:cxnSp>
      <p:cxnSp>
        <p:nvCxnSpPr>
          <p:cNvPr id="49" name="肘形连接符 48"/>
          <p:cNvCxnSpPr/>
          <p:nvPr/>
        </p:nvCxnSpPr>
        <p:spPr>
          <a:xfrm>
            <a:off x="3721323" y="3185644"/>
            <a:ext cx="3096344" cy="812358"/>
          </a:xfrm>
          <a:prstGeom prst="bentConnector3">
            <a:avLst>
              <a:gd name="adj1" fmla="val 50000"/>
            </a:avLst>
          </a:prstGeom>
          <a:ln w="9525">
            <a:solidFill>
              <a:schemeClr val="tx1">
                <a:lumMod val="50000"/>
                <a:lumOff val="50000"/>
              </a:schemeClr>
            </a:solidFill>
            <a:prstDash val="solid"/>
          </a:ln>
        </p:spPr>
        <p:style>
          <a:lnRef idx="1">
            <a:schemeClr val="accent1"/>
          </a:lnRef>
          <a:fillRef idx="0">
            <a:schemeClr val="accent1"/>
          </a:fillRef>
          <a:effectRef idx="0">
            <a:schemeClr val="accent1"/>
          </a:effectRef>
          <a:fontRef idx="minor">
            <a:schemeClr val="tx1"/>
          </a:fontRef>
        </p:style>
      </p:cxnSp>
      <p:sp>
        <p:nvSpPr>
          <p:cNvPr id="50" name="椭圆 49"/>
          <p:cNvSpPr/>
          <p:nvPr/>
        </p:nvSpPr>
        <p:spPr>
          <a:xfrm>
            <a:off x="6630771" y="1774613"/>
            <a:ext cx="546935" cy="546935"/>
          </a:xfrm>
          <a:prstGeom prst="ellipse">
            <a:avLst/>
          </a:prstGeom>
          <a:solidFill>
            <a:schemeClr val="accent5">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latin typeface="Impact MT Std" pitchFamily="34" charset="0"/>
            </a:endParaRPr>
          </a:p>
        </p:txBody>
      </p:sp>
      <p:sp>
        <p:nvSpPr>
          <p:cNvPr id="51" name="标题 4"/>
          <p:cNvSpPr txBox="1">
            <a:spLocks/>
          </p:cNvSpPr>
          <p:nvPr/>
        </p:nvSpPr>
        <p:spPr>
          <a:xfrm>
            <a:off x="6659900" y="1869186"/>
            <a:ext cx="517805" cy="360041"/>
          </a:xfrm>
          <a:prstGeom prst="rect">
            <a:avLst/>
          </a:prstGeom>
        </p:spPr>
        <p:txBody>
          <a:bodyPr vert="horz" lIns="91440" tIns="45720" rIns="91440" bIns="45720" rtlCol="0" anchor="ctr">
            <a:noAutofit/>
          </a:bodyPr>
          <a:lstStyle>
            <a:lvl1pPr algn="ctr" defTabSz="914400" rtl="0" eaLnBrk="1" latinLnBrk="0" hangingPunct="1">
              <a:spcBef>
                <a:spcPct val="0"/>
              </a:spcBef>
              <a:buNone/>
              <a:defRPr sz="4400" kern="1200">
                <a:solidFill>
                  <a:schemeClr val="tx1"/>
                </a:solidFill>
                <a:latin typeface="+mj-lt"/>
                <a:ea typeface="+mj-ea"/>
                <a:cs typeface="+mj-cs"/>
              </a:defRPr>
            </a:lvl1pPr>
          </a:lstStyle>
          <a:p>
            <a:pPr algn="l"/>
            <a:r>
              <a:rPr lang="en-US" altLang="zh-CN" sz="1800" b="1" dirty="0" smtClean="0">
                <a:solidFill>
                  <a:schemeClr val="bg1"/>
                </a:solidFill>
                <a:latin typeface="Impact MT Std" pitchFamily="34" charset="0"/>
                <a:ea typeface="微软雅黑" panose="020B0503020204020204" pitchFamily="34" charset="-122"/>
              </a:rPr>
              <a:t>01</a:t>
            </a:r>
          </a:p>
        </p:txBody>
      </p:sp>
      <p:cxnSp>
        <p:nvCxnSpPr>
          <p:cNvPr id="52" name="肘形连接符 51"/>
          <p:cNvCxnSpPr/>
          <p:nvPr/>
        </p:nvCxnSpPr>
        <p:spPr>
          <a:xfrm flipV="1">
            <a:off x="4340267" y="3096734"/>
            <a:ext cx="3010585" cy="777523"/>
          </a:xfrm>
          <a:prstGeom prst="bentConnector3">
            <a:avLst>
              <a:gd name="adj1" fmla="val 50000"/>
            </a:avLst>
          </a:prstGeom>
          <a:ln w="9525">
            <a:solidFill>
              <a:schemeClr val="tx1">
                <a:lumMod val="50000"/>
                <a:lumOff val="50000"/>
              </a:schemeClr>
            </a:solidFill>
            <a:prstDash val="solid"/>
          </a:ln>
        </p:spPr>
        <p:style>
          <a:lnRef idx="1">
            <a:schemeClr val="accent1"/>
          </a:lnRef>
          <a:fillRef idx="0">
            <a:schemeClr val="accent1"/>
          </a:fillRef>
          <a:effectRef idx="0">
            <a:schemeClr val="accent1"/>
          </a:effectRef>
          <a:fontRef idx="minor">
            <a:schemeClr val="tx1"/>
          </a:fontRef>
        </p:style>
      </p:cxnSp>
      <p:cxnSp>
        <p:nvCxnSpPr>
          <p:cNvPr id="53" name="肘形连接符 52"/>
          <p:cNvCxnSpPr/>
          <p:nvPr/>
        </p:nvCxnSpPr>
        <p:spPr>
          <a:xfrm>
            <a:off x="4297387" y="4173486"/>
            <a:ext cx="3096344" cy="812358"/>
          </a:xfrm>
          <a:prstGeom prst="bentConnector3">
            <a:avLst>
              <a:gd name="adj1" fmla="val 55369"/>
            </a:avLst>
          </a:prstGeom>
          <a:ln w="9525">
            <a:solidFill>
              <a:schemeClr val="tx1">
                <a:lumMod val="50000"/>
                <a:lumOff val="50000"/>
              </a:schemeClr>
            </a:solidFill>
            <a:prstDash val="solid"/>
          </a:ln>
        </p:spPr>
        <p:style>
          <a:lnRef idx="1">
            <a:schemeClr val="accent1"/>
          </a:lnRef>
          <a:fillRef idx="0">
            <a:schemeClr val="accent1"/>
          </a:fillRef>
          <a:effectRef idx="0">
            <a:schemeClr val="accent1"/>
          </a:effectRef>
          <a:fontRef idx="minor">
            <a:schemeClr val="tx1"/>
          </a:fontRef>
        </p:style>
      </p:cxnSp>
      <p:sp>
        <p:nvSpPr>
          <p:cNvPr id="54" name="椭圆 53"/>
          <p:cNvSpPr/>
          <p:nvPr/>
        </p:nvSpPr>
        <p:spPr>
          <a:xfrm>
            <a:off x="7350852" y="2782725"/>
            <a:ext cx="546935" cy="546935"/>
          </a:xfrm>
          <a:prstGeom prst="ellipse">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latin typeface="Impact MT Std" pitchFamily="34" charset="0"/>
            </a:endParaRPr>
          </a:p>
        </p:txBody>
      </p:sp>
      <p:sp>
        <p:nvSpPr>
          <p:cNvPr id="55" name="标题 4"/>
          <p:cNvSpPr txBox="1">
            <a:spLocks/>
          </p:cNvSpPr>
          <p:nvPr/>
        </p:nvSpPr>
        <p:spPr>
          <a:xfrm>
            <a:off x="7379981" y="2877298"/>
            <a:ext cx="517805" cy="360041"/>
          </a:xfrm>
          <a:prstGeom prst="rect">
            <a:avLst/>
          </a:prstGeom>
        </p:spPr>
        <p:txBody>
          <a:bodyPr vert="horz" lIns="91440" tIns="45720" rIns="91440" bIns="45720" rtlCol="0" anchor="ctr">
            <a:noAutofit/>
          </a:bodyPr>
          <a:lstStyle>
            <a:lvl1pPr algn="ctr" defTabSz="914400" rtl="0" eaLnBrk="1" latinLnBrk="0" hangingPunct="1">
              <a:spcBef>
                <a:spcPct val="0"/>
              </a:spcBef>
              <a:buNone/>
              <a:defRPr sz="4400" kern="1200">
                <a:solidFill>
                  <a:schemeClr val="tx1"/>
                </a:solidFill>
                <a:latin typeface="+mj-lt"/>
                <a:ea typeface="+mj-ea"/>
                <a:cs typeface="+mj-cs"/>
              </a:defRPr>
            </a:lvl1pPr>
          </a:lstStyle>
          <a:p>
            <a:pPr algn="l"/>
            <a:r>
              <a:rPr lang="en-US" altLang="zh-CN" sz="1800" b="1" dirty="0" smtClean="0">
                <a:solidFill>
                  <a:schemeClr val="bg1"/>
                </a:solidFill>
                <a:latin typeface="Impact MT Std" pitchFamily="34" charset="0"/>
                <a:ea typeface="微软雅黑" panose="020B0503020204020204" pitchFamily="34" charset="-122"/>
              </a:rPr>
              <a:t>02</a:t>
            </a:r>
          </a:p>
        </p:txBody>
      </p:sp>
      <p:sp>
        <p:nvSpPr>
          <p:cNvPr id="56" name="椭圆 55"/>
          <p:cNvSpPr/>
          <p:nvPr/>
        </p:nvSpPr>
        <p:spPr>
          <a:xfrm>
            <a:off x="6558764" y="3689700"/>
            <a:ext cx="546935" cy="546935"/>
          </a:xfrm>
          <a:prstGeom prst="ellipse">
            <a:avLst/>
          </a:prstGeom>
          <a:solidFill>
            <a:schemeClr val="accent6">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latin typeface="Impact MT Std" pitchFamily="34" charset="0"/>
            </a:endParaRPr>
          </a:p>
        </p:txBody>
      </p:sp>
      <p:sp>
        <p:nvSpPr>
          <p:cNvPr id="57" name="标题 4"/>
          <p:cNvSpPr txBox="1">
            <a:spLocks/>
          </p:cNvSpPr>
          <p:nvPr/>
        </p:nvSpPr>
        <p:spPr>
          <a:xfrm>
            <a:off x="6587893" y="3784273"/>
            <a:ext cx="517805" cy="360041"/>
          </a:xfrm>
          <a:prstGeom prst="rect">
            <a:avLst/>
          </a:prstGeom>
        </p:spPr>
        <p:txBody>
          <a:bodyPr vert="horz" lIns="91440" tIns="45720" rIns="91440" bIns="45720" rtlCol="0" anchor="ctr">
            <a:noAutofit/>
          </a:bodyPr>
          <a:lstStyle>
            <a:lvl1pPr algn="ctr" defTabSz="914400" rtl="0" eaLnBrk="1" latinLnBrk="0" hangingPunct="1">
              <a:spcBef>
                <a:spcPct val="0"/>
              </a:spcBef>
              <a:buNone/>
              <a:defRPr sz="4400" kern="1200">
                <a:solidFill>
                  <a:schemeClr val="tx1"/>
                </a:solidFill>
                <a:latin typeface="+mj-lt"/>
                <a:ea typeface="+mj-ea"/>
                <a:cs typeface="+mj-cs"/>
              </a:defRPr>
            </a:lvl1pPr>
          </a:lstStyle>
          <a:p>
            <a:pPr algn="l"/>
            <a:r>
              <a:rPr lang="en-US" altLang="zh-CN" sz="1800" b="1" dirty="0" smtClean="0">
                <a:solidFill>
                  <a:schemeClr val="bg1"/>
                </a:solidFill>
                <a:latin typeface="Impact MT Std" pitchFamily="34" charset="0"/>
                <a:ea typeface="微软雅黑" panose="020B0503020204020204" pitchFamily="34" charset="-122"/>
              </a:rPr>
              <a:t>03</a:t>
            </a:r>
          </a:p>
        </p:txBody>
      </p:sp>
      <p:sp>
        <p:nvSpPr>
          <p:cNvPr id="58" name="椭圆 57"/>
          <p:cNvSpPr/>
          <p:nvPr/>
        </p:nvSpPr>
        <p:spPr>
          <a:xfrm>
            <a:off x="7278844" y="4697812"/>
            <a:ext cx="546935" cy="546935"/>
          </a:xfrm>
          <a:prstGeom prst="ellipse">
            <a:avLst/>
          </a:prstGeom>
          <a:solidFill>
            <a:schemeClr val="accent1">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latin typeface="Impact MT Std" pitchFamily="34" charset="0"/>
            </a:endParaRPr>
          </a:p>
        </p:txBody>
      </p:sp>
      <p:sp>
        <p:nvSpPr>
          <p:cNvPr id="59" name="标题 4"/>
          <p:cNvSpPr txBox="1">
            <a:spLocks/>
          </p:cNvSpPr>
          <p:nvPr/>
        </p:nvSpPr>
        <p:spPr>
          <a:xfrm>
            <a:off x="7307973" y="4792385"/>
            <a:ext cx="517805" cy="360041"/>
          </a:xfrm>
          <a:prstGeom prst="rect">
            <a:avLst/>
          </a:prstGeom>
        </p:spPr>
        <p:txBody>
          <a:bodyPr vert="horz" lIns="91440" tIns="45720" rIns="91440" bIns="45720" rtlCol="0" anchor="ctr">
            <a:noAutofit/>
          </a:bodyPr>
          <a:lstStyle>
            <a:lvl1pPr algn="ctr" defTabSz="914400" rtl="0" eaLnBrk="1" latinLnBrk="0" hangingPunct="1">
              <a:spcBef>
                <a:spcPct val="0"/>
              </a:spcBef>
              <a:buNone/>
              <a:defRPr sz="4400" kern="1200">
                <a:solidFill>
                  <a:schemeClr val="tx1"/>
                </a:solidFill>
                <a:latin typeface="+mj-lt"/>
                <a:ea typeface="+mj-ea"/>
                <a:cs typeface="+mj-cs"/>
              </a:defRPr>
            </a:lvl1pPr>
          </a:lstStyle>
          <a:p>
            <a:pPr algn="l"/>
            <a:r>
              <a:rPr lang="en-US" altLang="zh-CN" sz="1800" b="1" dirty="0" smtClean="0">
                <a:solidFill>
                  <a:schemeClr val="bg1"/>
                </a:solidFill>
                <a:latin typeface="Impact MT Std" pitchFamily="34" charset="0"/>
                <a:ea typeface="微软雅黑" panose="020B0503020204020204" pitchFamily="34" charset="-122"/>
              </a:rPr>
              <a:t>04</a:t>
            </a:r>
          </a:p>
        </p:txBody>
      </p:sp>
      <p:sp>
        <p:nvSpPr>
          <p:cNvPr id="60" name="Freeform 9"/>
          <p:cNvSpPr>
            <a:spLocks/>
          </p:cNvSpPr>
          <p:nvPr/>
        </p:nvSpPr>
        <p:spPr bwMode="auto">
          <a:xfrm flipH="1">
            <a:off x="1633091" y="2393556"/>
            <a:ext cx="2952328" cy="1843589"/>
          </a:xfrm>
          <a:custGeom>
            <a:avLst/>
            <a:gdLst>
              <a:gd name="T0" fmla="*/ 262 w 320"/>
              <a:gd name="T1" fmla="*/ 70 h 200"/>
              <a:gd name="T2" fmla="*/ 163 w 320"/>
              <a:gd name="T3" fmla="*/ 0 h 200"/>
              <a:gd name="T4" fmla="*/ 63 w 320"/>
              <a:gd name="T5" fmla="*/ 94 h 200"/>
              <a:gd name="T6" fmla="*/ 54 w 320"/>
              <a:gd name="T7" fmla="*/ 93 h 200"/>
              <a:gd name="T8" fmla="*/ 0 w 320"/>
              <a:gd name="T9" fmla="*/ 146 h 200"/>
              <a:gd name="T10" fmla="*/ 43 w 320"/>
              <a:gd name="T11" fmla="*/ 200 h 200"/>
              <a:gd name="T12" fmla="*/ 251 w 320"/>
              <a:gd name="T13" fmla="*/ 200 h 200"/>
              <a:gd name="T14" fmla="*/ 320 w 320"/>
              <a:gd name="T15" fmla="*/ 134 h 200"/>
              <a:gd name="T16" fmla="*/ 262 w 320"/>
              <a:gd name="T17" fmla="*/ 70 h 20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320" h="200">
                <a:moveTo>
                  <a:pt x="262" y="70"/>
                </a:moveTo>
                <a:cubicBezTo>
                  <a:pt x="249" y="29"/>
                  <a:pt x="209" y="0"/>
                  <a:pt x="163" y="0"/>
                </a:cubicBezTo>
                <a:cubicBezTo>
                  <a:pt x="108" y="0"/>
                  <a:pt x="66" y="41"/>
                  <a:pt x="63" y="94"/>
                </a:cubicBezTo>
                <a:cubicBezTo>
                  <a:pt x="60" y="94"/>
                  <a:pt x="57" y="93"/>
                  <a:pt x="54" y="93"/>
                </a:cubicBezTo>
                <a:cubicBezTo>
                  <a:pt x="24" y="93"/>
                  <a:pt x="0" y="117"/>
                  <a:pt x="0" y="146"/>
                </a:cubicBezTo>
                <a:cubicBezTo>
                  <a:pt x="0" y="171"/>
                  <a:pt x="19" y="195"/>
                  <a:pt x="43" y="200"/>
                </a:cubicBezTo>
                <a:cubicBezTo>
                  <a:pt x="251" y="200"/>
                  <a:pt x="251" y="200"/>
                  <a:pt x="251" y="200"/>
                </a:cubicBezTo>
                <a:cubicBezTo>
                  <a:pt x="287" y="200"/>
                  <a:pt x="320" y="170"/>
                  <a:pt x="320" y="134"/>
                </a:cubicBezTo>
                <a:cubicBezTo>
                  <a:pt x="320" y="101"/>
                  <a:pt x="295" y="74"/>
                  <a:pt x="262" y="70"/>
                </a:cubicBezTo>
                <a:close/>
              </a:path>
            </a:pathLst>
          </a:custGeom>
          <a:solidFill>
            <a:srgbClr val="92D050"/>
          </a:solidFill>
          <a:ln>
            <a:noFill/>
          </a:ln>
          <a:extLst/>
        </p:spPr>
        <p:txBody>
          <a:bodyPr vert="horz" wrap="square" lIns="75520" tIns="37760" rIns="75520" bIns="37760" numCol="1" anchor="t" anchorCtr="0" compatLnSpc="1">
            <a:prstTxWarp prst="textNoShape">
              <a:avLst/>
            </a:prstTxWarp>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defTabSz="755203">
              <a:defRPr/>
            </a:pPr>
            <a:endParaRPr lang="zh-CN" altLang="en-US" sz="1500">
              <a:solidFill>
                <a:sysClr val="windowText" lastClr="000000"/>
              </a:solidFill>
              <a:latin typeface="Calibri"/>
              <a:ea typeface="宋体"/>
            </a:endParaRPr>
          </a:p>
        </p:txBody>
      </p:sp>
      <p:sp>
        <p:nvSpPr>
          <p:cNvPr id="61" name="KSO_Shape"/>
          <p:cNvSpPr>
            <a:spLocks/>
          </p:cNvSpPr>
          <p:nvPr/>
        </p:nvSpPr>
        <p:spPr bwMode="auto">
          <a:xfrm>
            <a:off x="2683259" y="2998179"/>
            <a:ext cx="634342" cy="634342"/>
          </a:xfrm>
          <a:custGeom>
            <a:avLst/>
            <a:gdLst>
              <a:gd name="T0" fmla="*/ 984018 w 1589088"/>
              <a:gd name="T1" fmla="*/ 589506 h 1589088"/>
              <a:gd name="T2" fmla="*/ 955171 w 1589088"/>
              <a:gd name="T3" fmla="*/ 645802 h 1589088"/>
              <a:gd name="T4" fmla="*/ 898294 w 1589088"/>
              <a:gd name="T5" fmla="*/ 673272 h 1589088"/>
              <a:gd name="T6" fmla="*/ 881422 w 1589088"/>
              <a:gd name="T7" fmla="*/ 964824 h 1589088"/>
              <a:gd name="T8" fmla="*/ 873530 w 1589088"/>
              <a:gd name="T9" fmla="*/ 1040159 h 1589088"/>
              <a:gd name="T10" fmla="*/ 824817 w 1589088"/>
              <a:gd name="T11" fmla="*/ 1084490 h 1589088"/>
              <a:gd name="T12" fmla="*/ 756238 w 1589088"/>
              <a:gd name="T13" fmla="*/ 1088026 h 1589088"/>
              <a:gd name="T14" fmla="*/ 703444 w 1589088"/>
              <a:gd name="T15" fmla="*/ 1048590 h 1589088"/>
              <a:gd name="T16" fmla="*/ 686571 w 1589088"/>
              <a:gd name="T17" fmla="*/ 985493 h 1589088"/>
              <a:gd name="T18" fmla="*/ 486007 w 1589088"/>
              <a:gd name="T19" fmla="*/ 893024 h 1589088"/>
              <a:gd name="T20" fmla="*/ 398106 w 1589088"/>
              <a:gd name="T21" fmla="*/ 820680 h 1589088"/>
              <a:gd name="T22" fmla="*/ 402189 w 1589088"/>
              <a:gd name="T23" fmla="*/ 755134 h 1589088"/>
              <a:gd name="T24" fmla="*/ 446547 w 1589088"/>
              <a:gd name="T25" fmla="*/ 706452 h 1589088"/>
              <a:gd name="T26" fmla="*/ 514037 w 1589088"/>
              <a:gd name="T27" fmla="*/ 696389 h 1589088"/>
              <a:gd name="T28" fmla="*/ 570641 w 1589088"/>
              <a:gd name="T29" fmla="*/ 730385 h 1589088"/>
              <a:gd name="T30" fmla="*/ 593501 w 1589088"/>
              <a:gd name="T31" fmla="*/ 794027 h 1589088"/>
              <a:gd name="T32" fmla="*/ 818558 w 1589088"/>
              <a:gd name="T33" fmla="*/ 648522 h 1589088"/>
              <a:gd name="T34" fmla="*/ 785901 w 1589088"/>
              <a:gd name="T35" fmla="*/ 575091 h 1589088"/>
              <a:gd name="T36" fmla="*/ 808761 w 1589088"/>
              <a:gd name="T37" fmla="*/ 511721 h 1589088"/>
              <a:gd name="T38" fmla="*/ 865365 w 1589088"/>
              <a:gd name="T39" fmla="*/ 477726 h 1589088"/>
              <a:gd name="T40" fmla="*/ 728574 w 1589088"/>
              <a:gd name="T41" fmla="*/ 144010 h 1589088"/>
              <a:gd name="T42" fmla="*/ 531280 w 1589088"/>
              <a:gd name="T43" fmla="*/ 182593 h 1589088"/>
              <a:gd name="T44" fmla="*/ 353281 w 1589088"/>
              <a:gd name="T45" fmla="*/ 288291 h 1589088"/>
              <a:gd name="T46" fmla="*/ 219577 w 1589088"/>
              <a:gd name="T47" fmla="*/ 451592 h 1589088"/>
              <a:gd name="T48" fmla="*/ 152454 w 1589088"/>
              <a:gd name="T49" fmla="*/ 642880 h 1589088"/>
              <a:gd name="T50" fmla="*/ 152454 w 1589088"/>
              <a:gd name="T51" fmla="*/ 843135 h 1589088"/>
              <a:gd name="T52" fmla="*/ 219577 w 1589088"/>
              <a:gd name="T53" fmla="*/ 1034422 h 1589088"/>
              <a:gd name="T54" fmla="*/ 353281 w 1589088"/>
              <a:gd name="T55" fmla="*/ 1197724 h 1589088"/>
              <a:gd name="T56" fmla="*/ 531280 w 1589088"/>
              <a:gd name="T57" fmla="*/ 1303421 h 1589088"/>
              <a:gd name="T58" fmla="*/ 728574 w 1589088"/>
              <a:gd name="T59" fmla="*/ 1341734 h 1589088"/>
              <a:gd name="T60" fmla="*/ 927227 w 1589088"/>
              <a:gd name="T61" fmla="*/ 1312931 h 1589088"/>
              <a:gd name="T62" fmla="*/ 1109302 w 1589088"/>
              <a:gd name="T63" fmla="*/ 1217015 h 1589088"/>
              <a:gd name="T64" fmla="*/ 1251431 w 1589088"/>
              <a:gd name="T65" fmla="*/ 1059964 h 1589088"/>
              <a:gd name="T66" fmla="*/ 1328065 w 1589088"/>
              <a:gd name="T67" fmla="*/ 871393 h 1589088"/>
              <a:gd name="T68" fmla="*/ 1337576 w 1589088"/>
              <a:gd name="T69" fmla="*/ 671410 h 1589088"/>
              <a:gd name="T70" fmla="*/ 1280237 w 1589088"/>
              <a:gd name="T71" fmla="*/ 477677 h 1589088"/>
              <a:gd name="T72" fmla="*/ 1155500 w 1589088"/>
              <a:gd name="T73" fmla="*/ 308670 h 1589088"/>
              <a:gd name="T74" fmla="*/ 981849 w 1589088"/>
              <a:gd name="T75" fmla="*/ 193462 h 1589088"/>
              <a:gd name="T76" fmla="*/ 785915 w 1589088"/>
              <a:gd name="T77" fmla="*/ 145640 h 1589088"/>
              <a:gd name="T78" fmla="*/ 902226 w 1589088"/>
              <a:gd name="T79" fmla="*/ 17390 h 1589088"/>
              <a:gd name="T80" fmla="*/ 1136207 w 1589088"/>
              <a:gd name="T81" fmla="*/ 112491 h 1589088"/>
              <a:gd name="T82" fmla="*/ 1320999 w 1589088"/>
              <a:gd name="T83" fmla="*/ 276063 h 1589088"/>
              <a:gd name="T84" fmla="*/ 1429702 w 1589088"/>
              <a:gd name="T85" fmla="*/ 459201 h 1589088"/>
              <a:gd name="T86" fmla="*/ 1481334 w 1589088"/>
              <a:gd name="T87" fmla="*/ 660270 h 1589088"/>
              <a:gd name="T88" fmla="*/ 1475356 w 1589088"/>
              <a:gd name="T89" fmla="*/ 866502 h 1589088"/>
              <a:gd name="T90" fmla="*/ 1412581 w 1589088"/>
              <a:gd name="T91" fmla="*/ 1064855 h 1589088"/>
              <a:gd name="T92" fmla="*/ 1892771 w 1589088"/>
              <a:gd name="T93" fmla="*/ 1636001 h 1589088"/>
              <a:gd name="T94" fmla="*/ 1896304 w 1589088"/>
              <a:gd name="T95" fmla="*/ 1759632 h 1589088"/>
              <a:gd name="T96" fmla="*/ 1783798 w 1589088"/>
              <a:gd name="T97" fmla="*/ 1885980 h 1589088"/>
              <a:gd name="T98" fmla="*/ 1662866 w 1589088"/>
              <a:gd name="T99" fmla="*/ 1900381 h 1589088"/>
              <a:gd name="T100" fmla="*/ 1104954 w 1589088"/>
              <a:gd name="T101" fmla="*/ 1391458 h 1589088"/>
              <a:gd name="T102" fmla="*/ 909835 w 1589088"/>
              <a:gd name="T103" fmla="*/ 1466451 h 1589088"/>
              <a:gd name="T104" fmla="*/ 704388 w 1589088"/>
              <a:gd name="T105" fmla="*/ 1484656 h 1589088"/>
              <a:gd name="T106" fmla="*/ 501116 w 1589088"/>
              <a:gd name="T107" fmla="*/ 1445528 h 1589088"/>
              <a:gd name="T108" fmla="*/ 313061 w 1589088"/>
              <a:gd name="T109" fmla="*/ 1349069 h 1589088"/>
              <a:gd name="T110" fmla="*/ 143758 w 1589088"/>
              <a:gd name="T111" fmla="*/ 1181965 h 1589088"/>
              <a:gd name="T112" fmla="*/ 30708 w 1589088"/>
              <a:gd name="T113" fmla="*/ 954538 h 1589088"/>
              <a:gd name="T114" fmla="*/ 815 w 1589088"/>
              <a:gd name="T115" fmla="*/ 707277 h 1589088"/>
              <a:gd name="T116" fmla="*/ 54351 w 1589088"/>
              <a:gd name="T117" fmla="*/ 463275 h 1589088"/>
              <a:gd name="T118" fmla="*/ 191315 w 1589088"/>
              <a:gd name="T119" fmla="*/ 245360 h 1589088"/>
              <a:gd name="T120" fmla="*/ 397577 w 1589088"/>
              <a:gd name="T121" fmla="*/ 85319 h 1589088"/>
              <a:gd name="T122" fmla="*/ 636177 w 1589088"/>
              <a:gd name="T123" fmla="*/ 7880 h 1589088"/>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60000 65536"/>
              <a:gd name="T172" fmla="*/ 0 60000 65536"/>
              <a:gd name="T173" fmla="*/ 0 60000 65536"/>
              <a:gd name="T174" fmla="*/ 0 60000 65536"/>
              <a:gd name="T175" fmla="*/ 0 60000 65536"/>
              <a:gd name="T176" fmla="*/ 0 60000 65536"/>
              <a:gd name="T177" fmla="*/ 0 60000 65536"/>
              <a:gd name="T178" fmla="*/ 0 60000 65536"/>
              <a:gd name="T179" fmla="*/ 0 60000 65536"/>
              <a:gd name="T180" fmla="*/ 0 60000 65536"/>
              <a:gd name="T181" fmla="*/ 0 60000 65536"/>
              <a:gd name="T182" fmla="*/ 0 60000 65536"/>
              <a:gd name="T183" fmla="*/ 0 60000 65536"/>
              <a:gd name="T184" fmla="*/ 0 60000 65536"/>
              <a:gd name="T185" fmla="*/ 0 60000 65536"/>
            </a:gdLst>
            <a:ahLst/>
            <a:cxnLst>
              <a:cxn ang="T124">
                <a:pos x="T0" y="T1"/>
              </a:cxn>
              <a:cxn ang="T125">
                <a:pos x="T2" y="T3"/>
              </a:cxn>
              <a:cxn ang="T126">
                <a:pos x="T4" y="T5"/>
              </a:cxn>
              <a:cxn ang="T127">
                <a:pos x="T6" y="T7"/>
              </a:cxn>
              <a:cxn ang="T128">
                <a:pos x="T8" y="T9"/>
              </a:cxn>
              <a:cxn ang="T129">
                <a:pos x="T10" y="T11"/>
              </a:cxn>
              <a:cxn ang="T130">
                <a:pos x="T12" y="T13"/>
              </a:cxn>
              <a:cxn ang="T131">
                <a:pos x="T14" y="T15"/>
              </a:cxn>
              <a:cxn ang="T132">
                <a:pos x="T16" y="T17"/>
              </a:cxn>
              <a:cxn ang="T133">
                <a:pos x="T18" y="T19"/>
              </a:cxn>
              <a:cxn ang="T134">
                <a:pos x="T20" y="T21"/>
              </a:cxn>
              <a:cxn ang="T135">
                <a:pos x="T22" y="T23"/>
              </a:cxn>
              <a:cxn ang="T136">
                <a:pos x="T24" y="T25"/>
              </a:cxn>
              <a:cxn ang="T137">
                <a:pos x="T26" y="T27"/>
              </a:cxn>
              <a:cxn ang="T138">
                <a:pos x="T28" y="T29"/>
              </a:cxn>
              <a:cxn ang="T139">
                <a:pos x="T30" y="T31"/>
              </a:cxn>
              <a:cxn ang="T140">
                <a:pos x="T32" y="T33"/>
              </a:cxn>
              <a:cxn ang="T141">
                <a:pos x="T34" y="T35"/>
              </a:cxn>
              <a:cxn ang="T142">
                <a:pos x="T36" y="T37"/>
              </a:cxn>
              <a:cxn ang="T143">
                <a:pos x="T38" y="T39"/>
              </a:cxn>
              <a:cxn ang="T144">
                <a:pos x="T40" y="T41"/>
              </a:cxn>
              <a:cxn ang="T145">
                <a:pos x="T42" y="T43"/>
              </a:cxn>
              <a:cxn ang="T146">
                <a:pos x="T44" y="T45"/>
              </a:cxn>
              <a:cxn ang="T147">
                <a:pos x="T46" y="T47"/>
              </a:cxn>
              <a:cxn ang="T148">
                <a:pos x="T48" y="T49"/>
              </a:cxn>
              <a:cxn ang="T149">
                <a:pos x="T50" y="T51"/>
              </a:cxn>
              <a:cxn ang="T150">
                <a:pos x="T52" y="T53"/>
              </a:cxn>
              <a:cxn ang="T151">
                <a:pos x="T54" y="T55"/>
              </a:cxn>
              <a:cxn ang="T152">
                <a:pos x="T56" y="T57"/>
              </a:cxn>
              <a:cxn ang="T153">
                <a:pos x="T58" y="T59"/>
              </a:cxn>
              <a:cxn ang="T154">
                <a:pos x="T60" y="T61"/>
              </a:cxn>
              <a:cxn ang="T155">
                <a:pos x="T62" y="T63"/>
              </a:cxn>
              <a:cxn ang="T156">
                <a:pos x="T64" y="T65"/>
              </a:cxn>
              <a:cxn ang="T157">
                <a:pos x="T66" y="T67"/>
              </a:cxn>
              <a:cxn ang="T158">
                <a:pos x="T68" y="T69"/>
              </a:cxn>
              <a:cxn ang="T159">
                <a:pos x="T70" y="T71"/>
              </a:cxn>
              <a:cxn ang="T160">
                <a:pos x="T72" y="T73"/>
              </a:cxn>
              <a:cxn ang="T161">
                <a:pos x="T74" y="T75"/>
              </a:cxn>
              <a:cxn ang="T162">
                <a:pos x="T76" y="T77"/>
              </a:cxn>
              <a:cxn ang="T163">
                <a:pos x="T78" y="T79"/>
              </a:cxn>
              <a:cxn ang="T164">
                <a:pos x="T80" y="T81"/>
              </a:cxn>
              <a:cxn ang="T165">
                <a:pos x="T82" y="T83"/>
              </a:cxn>
              <a:cxn ang="T166">
                <a:pos x="T84" y="T85"/>
              </a:cxn>
              <a:cxn ang="T167">
                <a:pos x="T86" y="T87"/>
              </a:cxn>
              <a:cxn ang="T168">
                <a:pos x="T88" y="T89"/>
              </a:cxn>
              <a:cxn ang="T169">
                <a:pos x="T90" y="T91"/>
              </a:cxn>
              <a:cxn ang="T170">
                <a:pos x="T92" y="T93"/>
              </a:cxn>
              <a:cxn ang="T171">
                <a:pos x="T94" y="T95"/>
              </a:cxn>
              <a:cxn ang="T172">
                <a:pos x="T96" y="T97"/>
              </a:cxn>
              <a:cxn ang="T173">
                <a:pos x="T98" y="T99"/>
              </a:cxn>
              <a:cxn ang="T174">
                <a:pos x="T100" y="T101"/>
              </a:cxn>
              <a:cxn ang="T175">
                <a:pos x="T102" y="T103"/>
              </a:cxn>
              <a:cxn ang="T176">
                <a:pos x="T104" y="T105"/>
              </a:cxn>
              <a:cxn ang="T177">
                <a:pos x="T106" y="T107"/>
              </a:cxn>
              <a:cxn ang="T178">
                <a:pos x="T108" y="T109"/>
              </a:cxn>
              <a:cxn ang="T179">
                <a:pos x="T110" y="T111"/>
              </a:cxn>
              <a:cxn ang="T180">
                <a:pos x="T112" y="T113"/>
              </a:cxn>
              <a:cxn ang="T181">
                <a:pos x="T114" y="T115"/>
              </a:cxn>
              <a:cxn ang="T182">
                <a:pos x="T116" y="T117"/>
              </a:cxn>
              <a:cxn ang="T183">
                <a:pos x="T118" y="T119"/>
              </a:cxn>
              <a:cxn ang="T184">
                <a:pos x="T120" y="T121"/>
              </a:cxn>
              <a:cxn ang="T185">
                <a:pos x="T122" y="T123"/>
              </a:cxn>
            </a:cxnLst>
            <a:rect l="0" t="0" r="r" b="b"/>
            <a:pathLst>
              <a:path w="1589088" h="1589088">
                <a:moveTo>
                  <a:pt x="916859" y="288925"/>
                </a:moveTo>
                <a:lnTo>
                  <a:pt x="954088" y="332030"/>
                </a:lnTo>
                <a:lnTo>
                  <a:pt x="816067" y="450682"/>
                </a:lnTo>
                <a:lnTo>
                  <a:pt x="817430" y="454085"/>
                </a:lnTo>
                <a:lnTo>
                  <a:pt x="818338" y="457488"/>
                </a:lnTo>
                <a:lnTo>
                  <a:pt x="819246" y="461118"/>
                </a:lnTo>
                <a:lnTo>
                  <a:pt x="820381" y="464748"/>
                </a:lnTo>
                <a:lnTo>
                  <a:pt x="820835" y="468378"/>
                </a:lnTo>
                <a:lnTo>
                  <a:pt x="821289" y="472008"/>
                </a:lnTo>
                <a:lnTo>
                  <a:pt x="821743" y="475865"/>
                </a:lnTo>
                <a:lnTo>
                  <a:pt x="821743" y="479722"/>
                </a:lnTo>
                <a:lnTo>
                  <a:pt x="821743" y="483805"/>
                </a:lnTo>
                <a:lnTo>
                  <a:pt x="821289" y="487662"/>
                </a:lnTo>
                <a:lnTo>
                  <a:pt x="820835" y="491746"/>
                </a:lnTo>
                <a:lnTo>
                  <a:pt x="820154" y="495602"/>
                </a:lnTo>
                <a:lnTo>
                  <a:pt x="819246" y="499459"/>
                </a:lnTo>
                <a:lnTo>
                  <a:pt x="818338" y="503089"/>
                </a:lnTo>
                <a:lnTo>
                  <a:pt x="816976" y="506946"/>
                </a:lnTo>
                <a:lnTo>
                  <a:pt x="815840" y="510349"/>
                </a:lnTo>
                <a:lnTo>
                  <a:pt x="814251" y="513979"/>
                </a:lnTo>
                <a:lnTo>
                  <a:pt x="812662" y="517382"/>
                </a:lnTo>
                <a:lnTo>
                  <a:pt x="810619" y="520785"/>
                </a:lnTo>
                <a:lnTo>
                  <a:pt x="808803" y="523961"/>
                </a:lnTo>
                <a:lnTo>
                  <a:pt x="806760" y="527137"/>
                </a:lnTo>
                <a:lnTo>
                  <a:pt x="804263" y="530313"/>
                </a:lnTo>
                <a:lnTo>
                  <a:pt x="801993" y="533036"/>
                </a:lnTo>
                <a:lnTo>
                  <a:pt x="799496" y="535985"/>
                </a:lnTo>
                <a:lnTo>
                  <a:pt x="796772" y="538707"/>
                </a:lnTo>
                <a:lnTo>
                  <a:pt x="794048" y="541203"/>
                </a:lnTo>
                <a:lnTo>
                  <a:pt x="791324" y="543698"/>
                </a:lnTo>
                <a:lnTo>
                  <a:pt x="788146" y="545967"/>
                </a:lnTo>
                <a:lnTo>
                  <a:pt x="785194" y="548009"/>
                </a:lnTo>
                <a:lnTo>
                  <a:pt x="781789" y="550051"/>
                </a:lnTo>
                <a:lnTo>
                  <a:pt x="778611" y="552093"/>
                </a:lnTo>
                <a:lnTo>
                  <a:pt x="775433" y="553908"/>
                </a:lnTo>
                <a:lnTo>
                  <a:pt x="771801" y="555496"/>
                </a:lnTo>
                <a:lnTo>
                  <a:pt x="768396" y="556857"/>
                </a:lnTo>
                <a:lnTo>
                  <a:pt x="764537" y="558218"/>
                </a:lnTo>
                <a:lnTo>
                  <a:pt x="760905" y="559352"/>
                </a:lnTo>
                <a:lnTo>
                  <a:pt x="757046" y="560260"/>
                </a:lnTo>
                <a:lnTo>
                  <a:pt x="753413" y="560940"/>
                </a:lnTo>
                <a:lnTo>
                  <a:pt x="749327" y="561621"/>
                </a:lnTo>
                <a:lnTo>
                  <a:pt x="745241" y="562075"/>
                </a:lnTo>
                <a:lnTo>
                  <a:pt x="692121" y="754005"/>
                </a:lnTo>
                <a:lnTo>
                  <a:pt x="697343" y="756728"/>
                </a:lnTo>
                <a:lnTo>
                  <a:pt x="702110" y="759904"/>
                </a:lnTo>
                <a:lnTo>
                  <a:pt x="706650" y="763080"/>
                </a:lnTo>
                <a:lnTo>
                  <a:pt x="710963" y="766937"/>
                </a:lnTo>
                <a:lnTo>
                  <a:pt x="715049" y="770794"/>
                </a:lnTo>
                <a:lnTo>
                  <a:pt x="718908" y="774877"/>
                </a:lnTo>
                <a:lnTo>
                  <a:pt x="722313" y="779188"/>
                </a:lnTo>
                <a:lnTo>
                  <a:pt x="725718" y="783952"/>
                </a:lnTo>
                <a:lnTo>
                  <a:pt x="728670" y="788943"/>
                </a:lnTo>
                <a:lnTo>
                  <a:pt x="731167" y="793934"/>
                </a:lnTo>
                <a:lnTo>
                  <a:pt x="733437" y="799379"/>
                </a:lnTo>
                <a:lnTo>
                  <a:pt x="735253" y="804824"/>
                </a:lnTo>
                <a:lnTo>
                  <a:pt x="736615" y="810496"/>
                </a:lnTo>
                <a:lnTo>
                  <a:pt x="737750" y="816167"/>
                </a:lnTo>
                <a:lnTo>
                  <a:pt x="738431" y="822066"/>
                </a:lnTo>
                <a:lnTo>
                  <a:pt x="738658" y="828191"/>
                </a:lnTo>
                <a:lnTo>
                  <a:pt x="738658" y="832729"/>
                </a:lnTo>
                <a:lnTo>
                  <a:pt x="738431" y="836812"/>
                </a:lnTo>
                <a:lnTo>
                  <a:pt x="737523" y="840896"/>
                </a:lnTo>
                <a:lnTo>
                  <a:pt x="736842" y="844980"/>
                </a:lnTo>
                <a:lnTo>
                  <a:pt x="735934" y="849063"/>
                </a:lnTo>
                <a:lnTo>
                  <a:pt x="734799" y="852920"/>
                </a:lnTo>
                <a:lnTo>
                  <a:pt x="733664" y="856777"/>
                </a:lnTo>
                <a:lnTo>
                  <a:pt x="732075" y="860407"/>
                </a:lnTo>
                <a:lnTo>
                  <a:pt x="730259" y="864263"/>
                </a:lnTo>
                <a:lnTo>
                  <a:pt x="728670" y="867666"/>
                </a:lnTo>
                <a:lnTo>
                  <a:pt x="726626" y="871296"/>
                </a:lnTo>
                <a:lnTo>
                  <a:pt x="724583" y="874699"/>
                </a:lnTo>
                <a:lnTo>
                  <a:pt x="722086" y="877876"/>
                </a:lnTo>
                <a:lnTo>
                  <a:pt x="719589" y="881052"/>
                </a:lnTo>
                <a:lnTo>
                  <a:pt x="717092" y="884228"/>
                </a:lnTo>
                <a:lnTo>
                  <a:pt x="714141" y="886950"/>
                </a:lnTo>
                <a:lnTo>
                  <a:pt x="711417" y="889673"/>
                </a:lnTo>
                <a:lnTo>
                  <a:pt x="708239" y="892395"/>
                </a:lnTo>
                <a:lnTo>
                  <a:pt x="705288" y="894891"/>
                </a:lnTo>
                <a:lnTo>
                  <a:pt x="702110" y="896933"/>
                </a:lnTo>
                <a:lnTo>
                  <a:pt x="698705" y="899428"/>
                </a:lnTo>
                <a:lnTo>
                  <a:pt x="695299" y="901243"/>
                </a:lnTo>
                <a:lnTo>
                  <a:pt x="691440" y="903058"/>
                </a:lnTo>
                <a:lnTo>
                  <a:pt x="688035" y="904646"/>
                </a:lnTo>
                <a:lnTo>
                  <a:pt x="684176" y="906234"/>
                </a:lnTo>
                <a:lnTo>
                  <a:pt x="680317" y="907595"/>
                </a:lnTo>
                <a:lnTo>
                  <a:pt x="676231" y="908730"/>
                </a:lnTo>
                <a:lnTo>
                  <a:pt x="672372" y="909637"/>
                </a:lnTo>
                <a:lnTo>
                  <a:pt x="668286" y="910318"/>
                </a:lnTo>
                <a:lnTo>
                  <a:pt x="664199" y="910771"/>
                </a:lnTo>
                <a:lnTo>
                  <a:pt x="659886" y="911225"/>
                </a:lnTo>
                <a:lnTo>
                  <a:pt x="655573" y="911225"/>
                </a:lnTo>
                <a:lnTo>
                  <a:pt x="651260" y="911225"/>
                </a:lnTo>
                <a:lnTo>
                  <a:pt x="646947" y="910771"/>
                </a:lnTo>
                <a:lnTo>
                  <a:pt x="643088" y="910318"/>
                </a:lnTo>
                <a:lnTo>
                  <a:pt x="638775" y="909637"/>
                </a:lnTo>
                <a:lnTo>
                  <a:pt x="634915" y="908730"/>
                </a:lnTo>
                <a:lnTo>
                  <a:pt x="630829" y="907595"/>
                </a:lnTo>
                <a:lnTo>
                  <a:pt x="627197" y="906234"/>
                </a:lnTo>
                <a:lnTo>
                  <a:pt x="623338" y="904646"/>
                </a:lnTo>
                <a:lnTo>
                  <a:pt x="619706" y="903058"/>
                </a:lnTo>
                <a:lnTo>
                  <a:pt x="616074" y="901243"/>
                </a:lnTo>
                <a:lnTo>
                  <a:pt x="612669" y="899428"/>
                </a:lnTo>
                <a:lnTo>
                  <a:pt x="609037" y="896933"/>
                </a:lnTo>
                <a:lnTo>
                  <a:pt x="605858" y="894891"/>
                </a:lnTo>
                <a:lnTo>
                  <a:pt x="602680" y="892395"/>
                </a:lnTo>
                <a:lnTo>
                  <a:pt x="599729" y="889673"/>
                </a:lnTo>
                <a:lnTo>
                  <a:pt x="596778" y="886950"/>
                </a:lnTo>
                <a:lnTo>
                  <a:pt x="594054" y="884228"/>
                </a:lnTo>
                <a:lnTo>
                  <a:pt x="591557" y="881052"/>
                </a:lnTo>
                <a:lnTo>
                  <a:pt x="588833" y="877876"/>
                </a:lnTo>
                <a:lnTo>
                  <a:pt x="586790" y="874699"/>
                </a:lnTo>
                <a:lnTo>
                  <a:pt x="584520" y="871296"/>
                </a:lnTo>
                <a:lnTo>
                  <a:pt x="582704" y="867666"/>
                </a:lnTo>
                <a:lnTo>
                  <a:pt x="580661" y="864263"/>
                </a:lnTo>
                <a:lnTo>
                  <a:pt x="579072" y="860407"/>
                </a:lnTo>
                <a:lnTo>
                  <a:pt x="577710" y="856777"/>
                </a:lnTo>
                <a:lnTo>
                  <a:pt x="576348" y="852920"/>
                </a:lnTo>
                <a:lnTo>
                  <a:pt x="575212" y="849063"/>
                </a:lnTo>
                <a:lnTo>
                  <a:pt x="574077" y="844980"/>
                </a:lnTo>
                <a:lnTo>
                  <a:pt x="573396" y="840896"/>
                </a:lnTo>
                <a:lnTo>
                  <a:pt x="572942" y="836812"/>
                </a:lnTo>
                <a:lnTo>
                  <a:pt x="572488" y="832729"/>
                </a:lnTo>
                <a:lnTo>
                  <a:pt x="572488" y="828191"/>
                </a:lnTo>
                <a:lnTo>
                  <a:pt x="572488" y="825242"/>
                </a:lnTo>
                <a:lnTo>
                  <a:pt x="572715" y="822066"/>
                </a:lnTo>
                <a:lnTo>
                  <a:pt x="573623" y="815940"/>
                </a:lnTo>
                <a:lnTo>
                  <a:pt x="574986" y="810042"/>
                </a:lnTo>
                <a:lnTo>
                  <a:pt x="576575" y="804370"/>
                </a:lnTo>
                <a:lnTo>
                  <a:pt x="454445" y="733134"/>
                </a:lnTo>
                <a:lnTo>
                  <a:pt x="449904" y="736083"/>
                </a:lnTo>
                <a:lnTo>
                  <a:pt x="444910" y="738352"/>
                </a:lnTo>
                <a:lnTo>
                  <a:pt x="439689" y="740166"/>
                </a:lnTo>
                <a:lnTo>
                  <a:pt x="434468" y="741981"/>
                </a:lnTo>
                <a:lnTo>
                  <a:pt x="429020" y="743569"/>
                </a:lnTo>
                <a:lnTo>
                  <a:pt x="423571" y="744477"/>
                </a:lnTo>
                <a:lnTo>
                  <a:pt x="417669" y="745158"/>
                </a:lnTo>
                <a:lnTo>
                  <a:pt x="412221" y="745384"/>
                </a:lnTo>
                <a:lnTo>
                  <a:pt x="408589" y="745158"/>
                </a:lnTo>
                <a:lnTo>
                  <a:pt x="405411" y="744931"/>
                </a:lnTo>
                <a:lnTo>
                  <a:pt x="398828" y="744023"/>
                </a:lnTo>
                <a:lnTo>
                  <a:pt x="305755" y="898294"/>
                </a:lnTo>
                <a:lnTo>
                  <a:pt x="257175" y="869255"/>
                </a:lnTo>
                <a:lnTo>
                  <a:pt x="349113" y="716118"/>
                </a:lnTo>
                <a:lnTo>
                  <a:pt x="347070" y="713396"/>
                </a:lnTo>
                <a:lnTo>
                  <a:pt x="344573" y="710220"/>
                </a:lnTo>
                <a:lnTo>
                  <a:pt x="342757" y="707497"/>
                </a:lnTo>
                <a:lnTo>
                  <a:pt x="340714" y="704321"/>
                </a:lnTo>
                <a:lnTo>
                  <a:pt x="339125" y="701145"/>
                </a:lnTo>
                <a:lnTo>
                  <a:pt x="337536" y="697969"/>
                </a:lnTo>
                <a:lnTo>
                  <a:pt x="335720" y="694793"/>
                </a:lnTo>
                <a:lnTo>
                  <a:pt x="334358" y="691390"/>
                </a:lnTo>
                <a:lnTo>
                  <a:pt x="333223" y="687987"/>
                </a:lnTo>
                <a:lnTo>
                  <a:pt x="332087" y="684584"/>
                </a:lnTo>
                <a:lnTo>
                  <a:pt x="331179" y="680954"/>
                </a:lnTo>
                <a:lnTo>
                  <a:pt x="330498" y="677324"/>
                </a:lnTo>
                <a:lnTo>
                  <a:pt x="329590" y="673467"/>
                </a:lnTo>
                <a:lnTo>
                  <a:pt x="329136" y="670064"/>
                </a:lnTo>
                <a:lnTo>
                  <a:pt x="328909" y="665981"/>
                </a:lnTo>
                <a:lnTo>
                  <a:pt x="328909" y="662351"/>
                </a:lnTo>
                <a:lnTo>
                  <a:pt x="328909" y="658040"/>
                </a:lnTo>
                <a:lnTo>
                  <a:pt x="329363" y="653730"/>
                </a:lnTo>
                <a:lnTo>
                  <a:pt x="330044" y="649646"/>
                </a:lnTo>
                <a:lnTo>
                  <a:pt x="330725" y="645335"/>
                </a:lnTo>
                <a:lnTo>
                  <a:pt x="331633" y="641479"/>
                </a:lnTo>
                <a:lnTo>
                  <a:pt x="332768" y="637395"/>
                </a:lnTo>
                <a:lnTo>
                  <a:pt x="333904" y="633765"/>
                </a:lnTo>
                <a:lnTo>
                  <a:pt x="335493" y="629908"/>
                </a:lnTo>
                <a:lnTo>
                  <a:pt x="337082" y="626279"/>
                </a:lnTo>
                <a:lnTo>
                  <a:pt x="339125" y="622649"/>
                </a:lnTo>
                <a:lnTo>
                  <a:pt x="340941" y="619246"/>
                </a:lnTo>
                <a:lnTo>
                  <a:pt x="342984" y="615843"/>
                </a:lnTo>
                <a:lnTo>
                  <a:pt x="345481" y="612666"/>
                </a:lnTo>
                <a:lnTo>
                  <a:pt x="347978" y="609263"/>
                </a:lnTo>
                <a:lnTo>
                  <a:pt x="350475" y="606314"/>
                </a:lnTo>
                <a:lnTo>
                  <a:pt x="353426" y="603592"/>
                </a:lnTo>
                <a:lnTo>
                  <a:pt x="356150" y="600642"/>
                </a:lnTo>
                <a:lnTo>
                  <a:pt x="359101" y="598147"/>
                </a:lnTo>
                <a:lnTo>
                  <a:pt x="362279" y="595878"/>
                </a:lnTo>
                <a:lnTo>
                  <a:pt x="365458" y="593383"/>
                </a:lnTo>
                <a:lnTo>
                  <a:pt x="369090" y="591341"/>
                </a:lnTo>
                <a:lnTo>
                  <a:pt x="372495" y="589299"/>
                </a:lnTo>
                <a:lnTo>
                  <a:pt x="376127" y="587484"/>
                </a:lnTo>
                <a:lnTo>
                  <a:pt x="379759" y="585669"/>
                </a:lnTo>
                <a:lnTo>
                  <a:pt x="383618" y="584308"/>
                </a:lnTo>
                <a:lnTo>
                  <a:pt x="387250" y="582947"/>
                </a:lnTo>
                <a:lnTo>
                  <a:pt x="391336" y="581812"/>
                </a:lnTo>
                <a:lnTo>
                  <a:pt x="395196" y="580905"/>
                </a:lnTo>
                <a:lnTo>
                  <a:pt x="399509" y="580224"/>
                </a:lnTo>
                <a:lnTo>
                  <a:pt x="403368" y="579544"/>
                </a:lnTo>
                <a:lnTo>
                  <a:pt x="407681" y="579317"/>
                </a:lnTo>
                <a:lnTo>
                  <a:pt x="412221" y="579090"/>
                </a:lnTo>
                <a:lnTo>
                  <a:pt x="416307" y="579317"/>
                </a:lnTo>
                <a:lnTo>
                  <a:pt x="420620" y="579544"/>
                </a:lnTo>
                <a:lnTo>
                  <a:pt x="424707" y="580224"/>
                </a:lnTo>
                <a:lnTo>
                  <a:pt x="428793" y="580905"/>
                </a:lnTo>
                <a:lnTo>
                  <a:pt x="432652" y="581812"/>
                </a:lnTo>
                <a:lnTo>
                  <a:pt x="436738" y="582947"/>
                </a:lnTo>
                <a:lnTo>
                  <a:pt x="440597" y="584308"/>
                </a:lnTo>
                <a:lnTo>
                  <a:pt x="444456" y="585669"/>
                </a:lnTo>
                <a:lnTo>
                  <a:pt x="447861" y="587484"/>
                </a:lnTo>
                <a:lnTo>
                  <a:pt x="451720" y="589299"/>
                </a:lnTo>
                <a:lnTo>
                  <a:pt x="454899" y="591341"/>
                </a:lnTo>
                <a:lnTo>
                  <a:pt x="458531" y="593383"/>
                </a:lnTo>
                <a:lnTo>
                  <a:pt x="461709" y="595878"/>
                </a:lnTo>
                <a:lnTo>
                  <a:pt x="464887" y="598147"/>
                </a:lnTo>
                <a:lnTo>
                  <a:pt x="467838" y="600642"/>
                </a:lnTo>
                <a:lnTo>
                  <a:pt x="470562" y="603592"/>
                </a:lnTo>
                <a:lnTo>
                  <a:pt x="473513" y="606314"/>
                </a:lnTo>
                <a:lnTo>
                  <a:pt x="476010" y="609263"/>
                </a:lnTo>
                <a:lnTo>
                  <a:pt x="478734" y="612666"/>
                </a:lnTo>
                <a:lnTo>
                  <a:pt x="481004" y="615843"/>
                </a:lnTo>
                <a:lnTo>
                  <a:pt x="483047" y="619246"/>
                </a:lnTo>
                <a:lnTo>
                  <a:pt x="484864" y="622649"/>
                </a:lnTo>
                <a:lnTo>
                  <a:pt x="486907" y="626279"/>
                </a:lnTo>
                <a:lnTo>
                  <a:pt x="488496" y="629908"/>
                </a:lnTo>
                <a:lnTo>
                  <a:pt x="490085" y="633765"/>
                </a:lnTo>
                <a:lnTo>
                  <a:pt x="491220" y="637395"/>
                </a:lnTo>
                <a:lnTo>
                  <a:pt x="492355" y="641479"/>
                </a:lnTo>
                <a:lnTo>
                  <a:pt x="493490" y="645335"/>
                </a:lnTo>
                <a:lnTo>
                  <a:pt x="494171" y="649646"/>
                </a:lnTo>
                <a:lnTo>
                  <a:pt x="494625" y="653730"/>
                </a:lnTo>
                <a:lnTo>
                  <a:pt x="495079" y="658040"/>
                </a:lnTo>
                <a:lnTo>
                  <a:pt x="495079" y="662351"/>
                </a:lnTo>
                <a:lnTo>
                  <a:pt x="495079" y="665527"/>
                </a:lnTo>
                <a:lnTo>
                  <a:pt x="494852" y="669157"/>
                </a:lnTo>
                <a:lnTo>
                  <a:pt x="494398" y="672333"/>
                </a:lnTo>
                <a:lnTo>
                  <a:pt x="493944" y="675509"/>
                </a:lnTo>
                <a:lnTo>
                  <a:pt x="492355" y="682088"/>
                </a:lnTo>
                <a:lnTo>
                  <a:pt x="490539" y="688214"/>
                </a:lnTo>
                <a:lnTo>
                  <a:pt x="610853" y="758543"/>
                </a:lnTo>
                <a:lnTo>
                  <a:pt x="616528" y="755140"/>
                </a:lnTo>
                <a:lnTo>
                  <a:pt x="622430" y="752417"/>
                </a:lnTo>
                <a:lnTo>
                  <a:pt x="628559" y="749922"/>
                </a:lnTo>
                <a:lnTo>
                  <a:pt x="634915" y="748107"/>
                </a:lnTo>
                <a:lnTo>
                  <a:pt x="690305" y="547101"/>
                </a:lnTo>
                <a:lnTo>
                  <a:pt x="686673" y="544152"/>
                </a:lnTo>
                <a:lnTo>
                  <a:pt x="682814" y="540976"/>
                </a:lnTo>
                <a:lnTo>
                  <a:pt x="679409" y="537800"/>
                </a:lnTo>
                <a:lnTo>
                  <a:pt x="676004" y="533943"/>
                </a:lnTo>
                <a:lnTo>
                  <a:pt x="673053" y="530540"/>
                </a:lnTo>
                <a:lnTo>
                  <a:pt x="670102" y="526456"/>
                </a:lnTo>
                <a:lnTo>
                  <a:pt x="667605" y="522373"/>
                </a:lnTo>
                <a:lnTo>
                  <a:pt x="665107" y="518062"/>
                </a:lnTo>
                <a:lnTo>
                  <a:pt x="662837" y="513979"/>
                </a:lnTo>
                <a:lnTo>
                  <a:pt x="661021" y="509214"/>
                </a:lnTo>
                <a:lnTo>
                  <a:pt x="659432" y="504450"/>
                </a:lnTo>
                <a:lnTo>
                  <a:pt x="658070" y="499913"/>
                </a:lnTo>
                <a:lnTo>
                  <a:pt x="657162" y="494922"/>
                </a:lnTo>
                <a:lnTo>
                  <a:pt x="656027" y="489931"/>
                </a:lnTo>
                <a:lnTo>
                  <a:pt x="655573" y="484940"/>
                </a:lnTo>
                <a:lnTo>
                  <a:pt x="655573" y="479722"/>
                </a:lnTo>
                <a:lnTo>
                  <a:pt x="655573" y="475411"/>
                </a:lnTo>
                <a:lnTo>
                  <a:pt x="655800" y="471327"/>
                </a:lnTo>
                <a:lnTo>
                  <a:pt x="656708" y="467017"/>
                </a:lnTo>
                <a:lnTo>
                  <a:pt x="657389" y="463160"/>
                </a:lnTo>
                <a:lnTo>
                  <a:pt x="658297" y="458850"/>
                </a:lnTo>
                <a:lnTo>
                  <a:pt x="659432" y="455220"/>
                </a:lnTo>
                <a:lnTo>
                  <a:pt x="660567" y="451136"/>
                </a:lnTo>
                <a:lnTo>
                  <a:pt x="661929" y="447506"/>
                </a:lnTo>
                <a:lnTo>
                  <a:pt x="663745" y="443649"/>
                </a:lnTo>
                <a:lnTo>
                  <a:pt x="665561" y="440246"/>
                </a:lnTo>
                <a:lnTo>
                  <a:pt x="667605" y="436617"/>
                </a:lnTo>
                <a:lnTo>
                  <a:pt x="669648" y="433440"/>
                </a:lnTo>
                <a:lnTo>
                  <a:pt x="672145" y="430037"/>
                </a:lnTo>
                <a:lnTo>
                  <a:pt x="674642" y="426861"/>
                </a:lnTo>
                <a:lnTo>
                  <a:pt x="677139" y="423912"/>
                </a:lnTo>
                <a:lnTo>
                  <a:pt x="679863" y="420963"/>
                </a:lnTo>
                <a:lnTo>
                  <a:pt x="682814" y="418240"/>
                </a:lnTo>
                <a:lnTo>
                  <a:pt x="685765" y="415518"/>
                </a:lnTo>
                <a:lnTo>
                  <a:pt x="688943" y="413249"/>
                </a:lnTo>
                <a:lnTo>
                  <a:pt x="692121" y="410980"/>
                </a:lnTo>
                <a:lnTo>
                  <a:pt x="695526" y="408712"/>
                </a:lnTo>
                <a:lnTo>
                  <a:pt x="698932" y="406670"/>
                </a:lnTo>
                <a:lnTo>
                  <a:pt x="702791" y="404855"/>
                </a:lnTo>
                <a:lnTo>
                  <a:pt x="706196" y="403267"/>
                </a:lnTo>
                <a:lnTo>
                  <a:pt x="710055" y="401679"/>
                </a:lnTo>
                <a:lnTo>
                  <a:pt x="713914" y="400318"/>
                </a:lnTo>
                <a:lnTo>
                  <a:pt x="718000" y="399410"/>
                </a:lnTo>
                <a:lnTo>
                  <a:pt x="721859" y="398503"/>
                </a:lnTo>
                <a:lnTo>
                  <a:pt x="725945" y="397595"/>
                </a:lnTo>
                <a:lnTo>
                  <a:pt x="730032" y="397141"/>
                </a:lnTo>
                <a:lnTo>
                  <a:pt x="734345" y="396915"/>
                </a:lnTo>
                <a:lnTo>
                  <a:pt x="738658" y="396688"/>
                </a:lnTo>
                <a:lnTo>
                  <a:pt x="744106" y="396915"/>
                </a:lnTo>
                <a:lnTo>
                  <a:pt x="749554" y="397595"/>
                </a:lnTo>
                <a:lnTo>
                  <a:pt x="754775" y="398276"/>
                </a:lnTo>
                <a:lnTo>
                  <a:pt x="759770" y="399637"/>
                </a:lnTo>
                <a:lnTo>
                  <a:pt x="764764" y="400998"/>
                </a:lnTo>
                <a:lnTo>
                  <a:pt x="769758" y="403040"/>
                </a:lnTo>
                <a:lnTo>
                  <a:pt x="774298" y="405082"/>
                </a:lnTo>
                <a:lnTo>
                  <a:pt x="778838" y="407577"/>
                </a:lnTo>
                <a:lnTo>
                  <a:pt x="916859" y="288925"/>
                </a:lnTo>
                <a:close/>
                <a:moveTo>
                  <a:pt x="607752" y="120128"/>
                </a:moveTo>
                <a:lnTo>
                  <a:pt x="595738" y="120581"/>
                </a:lnTo>
                <a:lnTo>
                  <a:pt x="583950" y="121488"/>
                </a:lnTo>
                <a:lnTo>
                  <a:pt x="571936" y="122621"/>
                </a:lnTo>
                <a:lnTo>
                  <a:pt x="559921" y="123755"/>
                </a:lnTo>
                <a:lnTo>
                  <a:pt x="548133" y="125341"/>
                </a:lnTo>
                <a:lnTo>
                  <a:pt x="536119" y="127154"/>
                </a:lnTo>
                <a:lnTo>
                  <a:pt x="524331" y="129421"/>
                </a:lnTo>
                <a:lnTo>
                  <a:pt x="512543" y="131688"/>
                </a:lnTo>
                <a:lnTo>
                  <a:pt x="500755" y="134407"/>
                </a:lnTo>
                <a:lnTo>
                  <a:pt x="489194" y="137581"/>
                </a:lnTo>
                <a:lnTo>
                  <a:pt x="477406" y="140754"/>
                </a:lnTo>
                <a:lnTo>
                  <a:pt x="466072" y="144380"/>
                </a:lnTo>
                <a:lnTo>
                  <a:pt x="454511" y="148234"/>
                </a:lnTo>
                <a:lnTo>
                  <a:pt x="443176" y="152313"/>
                </a:lnTo>
                <a:lnTo>
                  <a:pt x="431615" y="156620"/>
                </a:lnTo>
                <a:lnTo>
                  <a:pt x="420508" y="161380"/>
                </a:lnTo>
                <a:lnTo>
                  <a:pt x="409400" y="166593"/>
                </a:lnTo>
                <a:lnTo>
                  <a:pt x="398519" y="171579"/>
                </a:lnTo>
                <a:lnTo>
                  <a:pt x="387411" y="177246"/>
                </a:lnTo>
                <a:lnTo>
                  <a:pt x="376530" y="183139"/>
                </a:lnTo>
                <a:lnTo>
                  <a:pt x="365876" y="189485"/>
                </a:lnTo>
                <a:lnTo>
                  <a:pt x="355221" y="195831"/>
                </a:lnTo>
                <a:lnTo>
                  <a:pt x="344794" y="202631"/>
                </a:lnTo>
                <a:lnTo>
                  <a:pt x="334593" y="209431"/>
                </a:lnTo>
                <a:lnTo>
                  <a:pt x="324392" y="216684"/>
                </a:lnTo>
                <a:lnTo>
                  <a:pt x="314191" y="224163"/>
                </a:lnTo>
                <a:lnTo>
                  <a:pt x="304443" y="232323"/>
                </a:lnTo>
                <a:lnTo>
                  <a:pt x="294695" y="240483"/>
                </a:lnTo>
                <a:lnTo>
                  <a:pt x="284948" y="248869"/>
                </a:lnTo>
                <a:lnTo>
                  <a:pt x="275654" y="257482"/>
                </a:lnTo>
                <a:lnTo>
                  <a:pt x="266359" y="266548"/>
                </a:lnTo>
                <a:lnTo>
                  <a:pt x="257518" y="275614"/>
                </a:lnTo>
                <a:lnTo>
                  <a:pt x="248678" y="285134"/>
                </a:lnTo>
                <a:lnTo>
                  <a:pt x="240290" y="294654"/>
                </a:lnTo>
                <a:lnTo>
                  <a:pt x="232129" y="304400"/>
                </a:lnTo>
                <a:lnTo>
                  <a:pt x="224195" y="314373"/>
                </a:lnTo>
                <a:lnTo>
                  <a:pt x="216714" y="324346"/>
                </a:lnTo>
                <a:lnTo>
                  <a:pt x="209460" y="334545"/>
                </a:lnTo>
                <a:lnTo>
                  <a:pt x="202433" y="344971"/>
                </a:lnTo>
                <a:lnTo>
                  <a:pt x="195632" y="355397"/>
                </a:lnTo>
                <a:lnTo>
                  <a:pt x="189058" y="366050"/>
                </a:lnTo>
                <a:lnTo>
                  <a:pt x="183164" y="376703"/>
                </a:lnTo>
                <a:lnTo>
                  <a:pt x="177271" y="387583"/>
                </a:lnTo>
                <a:lnTo>
                  <a:pt x="171603" y="398462"/>
                </a:lnTo>
                <a:lnTo>
                  <a:pt x="166390" y="409342"/>
                </a:lnTo>
                <a:lnTo>
                  <a:pt x="161402" y="420448"/>
                </a:lnTo>
                <a:lnTo>
                  <a:pt x="156642" y="431554"/>
                </a:lnTo>
                <a:lnTo>
                  <a:pt x="152108" y="443114"/>
                </a:lnTo>
                <a:lnTo>
                  <a:pt x="148028" y="454673"/>
                </a:lnTo>
                <a:lnTo>
                  <a:pt x="144174" y="466006"/>
                </a:lnTo>
                <a:lnTo>
                  <a:pt x="140774" y="477565"/>
                </a:lnTo>
                <a:lnTo>
                  <a:pt x="137373" y="489125"/>
                </a:lnTo>
                <a:lnTo>
                  <a:pt x="134426" y="500911"/>
                </a:lnTo>
                <a:lnTo>
                  <a:pt x="131706" y="512470"/>
                </a:lnTo>
                <a:lnTo>
                  <a:pt x="129213" y="524256"/>
                </a:lnTo>
                <a:lnTo>
                  <a:pt x="127172" y="536269"/>
                </a:lnTo>
                <a:lnTo>
                  <a:pt x="125359" y="548055"/>
                </a:lnTo>
                <a:lnTo>
                  <a:pt x="123772" y="560068"/>
                </a:lnTo>
                <a:lnTo>
                  <a:pt x="122185" y="571854"/>
                </a:lnTo>
                <a:lnTo>
                  <a:pt x="121278" y="583867"/>
                </a:lnTo>
                <a:lnTo>
                  <a:pt x="120598" y="595880"/>
                </a:lnTo>
                <a:lnTo>
                  <a:pt x="120145" y="607666"/>
                </a:lnTo>
                <a:lnTo>
                  <a:pt x="120145" y="619905"/>
                </a:lnTo>
                <a:lnTo>
                  <a:pt x="120145" y="631918"/>
                </a:lnTo>
                <a:lnTo>
                  <a:pt x="120598" y="643704"/>
                </a:lnTo>
                <a:lnTo>
                  <a:pt x="121278" y="655717"/>
                </a:lnTo>
                <a:lnTo>
                  <a:pt x="122185" y="667503"/>
                </a:lnTo>
                <a:lnTo>
                  <a:pt x="123772" y="679516"/>
                </a:lnTo>
                <a:lnTo>
                  <a:pt x="125359" y="691529"/>
                </a:lnTo>
                <a:lnTo>
                  <a:pt x="127172" y="703315"/>
                </a:lnTo>
                <a:lnTo>
                  <a:pt x="129213" y="715328"/>
                </a:lnTo>
                <a:lnTo>
                  <a:pt x="131706" y="726887"/>
                </a:lnTo>
                <a:lnTo>
                  <a:pt x="134426" y="738673"/>
                </a:lnTo>
                <a:lnTo>
                  <a:pt x="137373" y="750460"/>
                </a:lnTo>
                <a:lnTo>
                  <a:pt x="140774" y="762019"/>
                </a:lnTo>
                <a:lnTo>
                  <a:pt x="144174" y="773579"/>
                </a:lnTo>
                <a:lnTo>
                  <a:pt x="148028" y="784911"/>
                </a:lnTo>
                <a:lnTo>
                  <a:pt x="152108" y="796471"/>
                </a:lnTo>
                <a:lnTo>
                  <a:pt x="156642" y="807804"/>
                </a:lnTo>
                <a:lnTo>
                  <a:pt x="161402" y="819136"/>
                </a:lnTo>
                <a:lnTo>
                  <a:pt x="166390" y="830016"/>
                </a:lnTo>
                <a:lnTo>
                  <a:pt x="171603" y="841122"/>
                </a:lnTo>
                <a:lnTo>
                  <a:pt x="177271" y="852002"/>
                </a:lnTo>
                <a:lnTo>
                  <a:pt x="183164" y="862881"/>
                </a:lnTo>
                <a:lnTo>
                  <a:pt x="189058" y="873534"/>
                </a:lnTo>
                <a:lnTo>
                  <a:pt x="195632" y="884187"/>
                </a:lnTo>
                <a:lnTo>
                  <a:pt x="202433" y="894613"/>
                </a:lnTo>
                <a:lnTo>
                  <a:pt x="209460" y="904813"/>
                </a:lnTo>
                <a:lnTo>
                  <a:pt x="216714" y="915239"/>
                </a:lnTo>
                <a:lnTo>
                  <a:pt x="224195" y="925212"/>
                </a:lnTo>
                <a:lnTo>
                  <a:pt x="232129" y="934958"/>
                </a:lnTo>
                <a:lnTo>
                  <a:pt x="240290" y="944931"/>
                </a:lnTo>
                <a:lnTo>
                  <a:pt x="248678" y="954450"/>
                </a:lnTo>
                <a:lnTo>
                  <a:pt x="257518" y="963743"/>
                </a:lnTo>
                <a:lnTo>
                  <a:pt x="266359" y="973036"/>
                </a:lnTo>
                <a:lnTo>
                  <a:pt x="275654" y="982102"/>
                </a:lnTo>
                <a:lnTo>
                  <a:pt x="284948" y="990715"/>
                </a:lnTo>
                <a:lnTo>
                  <a:pt x="294695" y="999102"/>
                </a:lnTo>
                <a:lnTo>
                  <a:pt x="304443" y="1007261"/>
                </a:lnTo>
                <a:lnTo>
                  <a:pt x="314191" y="1015194"/>
                </a:lnTo>
                <a:lnTo>
                  <a:pt x="324392" y="1022674"/>
                </a:lnTo>
                <a:lnTo>
                  <a:pt x="334593" y="1029927"/>
                </a:lnTo>
                <a:lnTo>
                  <a:pt x="344794" y="1036953"/>
                </a:lnTo>
                <a:lnTo>
                  <a:pt x="355221" y="1043753"/>
                </a:lnTo>
                <a:lnTo>
                  <a:pt x="365876" y="1050099"/>
                </a:lnTo>
                <a:lnTo>
                  <a:pt x="376530" y="1056446"/>
                </a:lnTo>
                <a:lnTo>
                  <a:pt x="387411" y="1062339"/>
                </a:lnTo>
                <a:lnTo>
                  <a:pt x="398292" y="1067779"/>
                </a:lnTo>
                <a:lnTo>
                  <a:pt x="409400" y="1072992"/>
                </a:lnTo>
                <a:lnTo>
                  <a:pt x="420508" y="1078205"/>
                </a:lnTo>
                <a:lnTo>
                  <a:pt x="431615" y="1082738"/>
                </a:lnTo>
                <a:lnTo>
                  <a:pt x="443176" y="1087271"/>
                </a:lnTo>
                <a:lnTo>
                  <a:pt x="454511" y="1091351"/>
                </a:lnTo>
                <a:lnTo>
                  <a:pt x="466072" y="1095204"/>
                </a:lnTo>
                <a:lnTo>
                  <a:pt x="477406" y="1098830"/>
                </a:lnTo>
                <a:lnTo>
                  <a:pt x="489194" y="1102004"/>
                </a:lnTo>
                <a:lnTo>
                  <a:pt x="500755" y="1104950"/>
                </a:lnTo>
                <a:lnTo>
                  <a:pt x="512543" y="1107897"/>
                </a:lnTo>
                <a:lnTo>
                  <a:pt x="524331" y="1110163"/>
                </a:lnTo>
                <a:lnTo>
                  <a:pt x="536119" y="1112203"/>
                </a:lnTo>
                <a:lnTo>
                  <a:pt x="548133" y="1114243"/>
                </a:lnTo>
                <a:lnTo>
                  <a:pt x="559921" y="1115830"/>
                </a:lnTo>
                <a:lnTo>
                  <a:pt x="571936" y="1116963"/>
                </a:lnTo>
                <a:lnTo>
                  <a:pt x="583950" y="1118096"/>
                </a:lnTo>
                <a:lnTo>
                  <a:pt x="595738" y="1118776"/>
                </a:lnTo>
                <a:lnTo>
                  <a:pt x="607752" y="1119230"/>
                </a:lnTo>
                <a:lnTo>
                  <a:pt x="619540" y="1119230"/>
                </a:lnTo>
                <a:lnTo>
                  <a:pt x="631782" y="1119230"/>
                </a:lnTo>
                <a:lnTo>
                  <a:pt x="643796" y="1118776"/>
                </a:lnTo>
                <a:lnTo>
                  <a:pt x="655584" y="1118096"/>
                </a:lnTo>
                <a:lnTo>
                  <a:pt x="667598" y="1116963"/>
                </a:lnTo>
                <a:lnTo>
                  <a:pt x="679613" y="1115830"/>
                </a:lnTo>
                <a:lnTo>
                  <a:pt x="691401" y="1114243"/>
                </a:lnTo>
                <a:lnTo>
                  <a:pt x="703415" y="1112203"/>
                </a:lnTo>
                <a:lnTo>
                  <a:pt x="715203" y="1110163"/>
                </a:lnTo>
                <a:lnTo>
                  <a:pt x="726991" y="1107897"/>
                </a:lnTo>
                <a:lnTo>
                  <a:pt x="738779" y="1104950"/>
                </a:lnTo>
                <a:lnTo>
                  <a:pt x="750340" y="1102004"/>
                </a:lnTo>
                <a:lnTo>
                  <a:pt x="762128" y="1098830"/>
                </a:lnTo>
                <a:lnTo>
                  <a:pt x="773462" y="1095204"/>
                </a:lnTo>
                <a:lnTo>
                  <a:pt x="785023" y="1091351"/>
                </a:lnTo>
                <a:lnTo>
                  <a:pt x="796358" y="1087271"/>
                </a:lnTo>
                <a:lnTo>
                  <a:pt x="807692" y="1082738"/>
                </a:lnTo>
                <a:lnTo>
                  <a:pt x="819026" y="1078205"/>
                </a:lnTo>
                <a:lnTo>
                  <a:pt x="830134" y="1072992"/>
                </a:lnTo>
                <a:lnTo>
                  <a:pt x="841015" y="1067779"/>
                </a:lnTo>
                <a:lnTo>
                  <a:pt x="852123" y="1062339"/>
                </a:lnTo>
                <a:lnTo>
                  <a:pt x="862777" y="1056446"/>
                </a:lnTo>
                <a:lnTo>
                  <a:pt x="873658" y="1050099"/>
                </a:lnTo>
                <a:lnTo>
                  <a:pt x="884086" y="1043753"/>
                </a:lnTo>
                <a:lnTo>
                  <a:pt x="894740" y="1036953"/>
                </a:lnTo>
                <a:lnTo>
                  <a:pt x="904941" y="1029927"/>
                </a:lnTo>
                <a:lnTo>
                  <a:pt x="915142" y="1022674"/>
                </a:lnTo>
                <a:lnTo>
                  <a:pt x="925343" y="1015194"/>
                </a:lnTo>
                <a:lnTo>
                  <a:pt x="935091" y="1007261"/>
                </a:lnTo>
                <a:lnTo>
                  <a:pt x="944839" y="999102"/>
                </a:lnTo>
                <a:lnTo>
                  <a:pt x="954586" y="990715"/>
                </a:lnTo>
                <a:lnTo>
                  <a:pt x="963880" y="982102"/>
                </a:lnTo>
                <a:lnTo>
                  <a:pt x="972948" y="973036"/>
                </a:lnTo>
                <a:lnTo>
                  <a:pt x="982016" y="963743"/>
                </a:lnTo>
                <a:lnTo>
                  <a:pt x="990856" y="954450"/>
                </a:lnTo>
                <a:lnTo>
                  <a:pt x="999244" y="944931"/>
                </a:lnTo>
                <a:lnTo>
                  <a:pt x="1007405" y="934958"/>
                </a:lnTo>
                <a:lnTo>
                  <a:pt x="1015339" y="925212"/>
                </a:lnTo>
                <a:lnTo>
                  <a:pt x="1022820" y="915239"/>
                </a:lnTo>
                <a:lnTo>
                  <a:pt x="1030074" y="904813"/>
                </a:lnTo>
                <a:lnTo>
                  <a:pt x="1037101" y="894613"/>
                </a:lnTo>
                <a:lnTo>
                  <a:pt x="1043902" y="884187"/>
                </a:lnTo>
                <a:lnTo>
                  <a:pt x="1050249" y="873534"/>
                </a:lnTo>
                <a:lnTo>
                  <a:pt x="1056370" y="862881"/>
                </a:lnTo>
                <a:lnTo>
                  <a:pt x="1062263" y="852002"/>
                </a:lnTo>
                <a:lnTo>
                  <a:pt x="1067931" y="841122"/>
                </a:lnTo>
                <a:lnTo>
                  <a:pt x="1073144" y="830016"/>
                </a:lnTo>
                <a:lnTo>
                  <a:pt x="1078132" y="819136"/>
                </a:lnTo>
                <a:lnTo>
                  <a:pt x="1082892" y="807804"/>
                </a:lnTo>
                <a:lnTo>
                  <a:pt x="1087426" y="796471"/>
                </a:lnTo>
                <a:lnTo>
                  <a:pt x="1091280" y="784911"/>
                </a:lnTo>
                <a:lnTo>
                  <a:pt x="1095360" y="773579"/>
                </a:lnTo>
                <a:lnTo>
                  <a:pt x="1098760" y="762019"/>
                </a:lnTo>
                <a:lnTo>
                  <a:pt x="1102161" y="750460"/>
                </a:lnTo>
                <a:lnTo>
                  <a:pt x="1105108" y="738673"/>
                </a:lnTo>
                <a:lnTo>
                  <a:pt x="1107828" y="726887"/>
                </a:lnTo>
                <a:lnTo>
                  <a:pt x="1110321" y="715328"/>
                </a:lnTo>
                <a:lnTo>
                  <a:pt x="1112362" y="703315"/>
                </a:lnTo>
                <a:lnTo>
                  <a:pt x="1114175" y="691529"/>
                </a:lnTo>
                <a:lnTo>
                  <a:pt x="1115762" y="679516"/>
                </a:lnTo>
                <a:lnTo>
                  <a:pt x="1117122" y="667503"/>
                </a:lnTo>
                <a:lnTo>
                  <a:pt x="1118256" y="655717"/>
                </a:lnTo>
                <a:lnTo>
                  <a:pt x="1118936" y="643704"/>
                </a:lnTo>
                <a:lnTo>
                  <a:pt x="1119389" y="631918"/>
                </a:lnTo>
                <a:lnTo>
                  <a:pt x="1119389" y="619905"/>
                </a:lnTo>
                <a:lnTo>
                  <a:pt x="1119389" y="607666"/>
                </a:lnTo>
                <a:lnTo>
                  <a:pt x="1118936" y="595880"/>
                </a:lnTo>
                <a:lnTo>
                  <a:pt x="1118256" y="583867"/>
                </a:lnTo>
                <a:lnTo>
                  <a:pt x="1117122" y="571854"/>
                </a:lnTo>
                <a:lnTo>
                  <a:pt x="1115762" y="560068"/>
                </a:lnTo>
                <a:lnTo>
                  <a:pt x="1114175" y="548055"/>
                </a:lnTo>
                <a:lnTo>
                  <a:pt x="1112362" y="536269"/>
                </a:lnTo>
                <a:lnTo>
                  <a:pt x="1110321" y="524256"/>
                </a:lnTo>
                <a:lnTo>
                  <a:pt x="1107828" y="512470"/>
                </a:lnTo>
                <a:lnTo>
                  <a:pt x="1105108" y="500911"/>
                </a:lnTo>
                <a:lnTo>
                  <a:pt x="1102161" y="489125"/>
                </a:lnTo>
                <a:lnTo>
                  <a:pt x="1098760" y="477565"/>
                </a:lnTo>
                <a:lnTo>
                  <a:pt x="1095360" y="466006"/>
                </a:lnTo>
                <a:lnTo>
                  <a:pt x="1091280" y="454673"/>
                </a:lnTo>
                <a:lnTo>
                  <a:pt x="1087426" y="443114"/>
                </a:lnTo>
                <a:lnTo>
                  <a:pt x="1082892" y="431554"/>
                </a:lnTo>
                <a:lnTo>
                  <a:pt x="1078132" y="420448"/>
                </a:lnTo>
                <a:lnTo>
                  <a:pt x="1073144" y="409342"/>
                </a:lnTo>
                <a:lnTo>
                  <a:pt x="1067931" y="398462"/>
                </a:lnTo>
                <a:lnTo>
                  <a:pt x="1062263" y="387583"/>
                </a:lnTo>
                <a:lnTo>
                  <a:pt x="1056370" y="376703"/>
                </a:lnTo>
                <a:lnTo>
                  <a:pt x="1050249" y="366050"/>
                </a:lnTo>
                <a:lnTo>
                  <a:pt x="1043902" y="355397"/>
                </a:lnTo>
                <a:lnTo>
                  <a:pt x="1037101" y="344971"/>
                </a:lnTo>
                <a:lnTo>
                  <a:pt x="1030074" y="334545"/>
                </a:lnTo>
                <a:lnTo>
                  <a:pt x="1022820" y="324346"/>
                </a:lnTo>
                <a:lnTo>
                  <a:pt x="1015339" y="314373"/>
                </a:lnTo>
                <a:lnTo>
                  <a:pt x="1007405" y="304400"/>
                </a:lnTo>
                <a:lnTo>
                  <a:pt x="999244" y="294654"/>
                </a:lnTo>
                <a:lnTo>
                  <a:pt x="990856" y="285134"/>
                </a:lnTo>
                <a:lnTo>
                  <a:pt x="982016" y="275614"/>
                </a:lnTo>
                <a:lnTo>
                  <a:pt x="972948" y="266548"/>
                </a:lnTo>
                <a:lnTo>
                  <a:pt x="963880" y="257482"/>
                </a:lnTo>
                <a:lnTo>
                  <a:pt x="954586" y="248869"/>
                </a:lnTo>
                <a:lnTo>
                  <a:pt x="944839" y="240483"/>
                </a:lnTo>
                <a:lnTo>
                  <a:pt x="935091" y="232323"/>
                </a:lnTo>
                <a:lnTo>
                  <a:pt x="925343" y="224163"/>
                </a:lnTo>
                <a:lnTo>
                  <a:pt x="915142" y="216684"/>
                </a:lnTo>
                <a:lnTo>
                  <a:pt x="904941" y="209431"/>
                </a:lnTo>
                <a:lnTo>
                  <a:pt x="894740" y="202631"/>
                </a:lnTo>
                <a:lnTo>
                  <a:pt x="884086" y="195831"/>
                </a:lnTo>
                <a:lnTo>
                  <a:pt x="873658" y="189485"/>
                </a:lnTo>
                <a:lnTo>
                  <a:pt x="862777" y="183139"/>
                </a:lnTo>
                <a:lnTo>
                  <a:pt x="852123" y="177246"/>
                </a:lnTo>
                <a:lnTo>
                  <a:pt x="841015" y="171579"/>
                </a:lnTo>
                <a:lnTo>
                  <a:pt x="830134" y="166593"/>
                </a:lnTo>
                <a:lnTo>
                  <a:pt x="819026" y="161380"/>
                </a:lnTo>
                <a:lnTo>
                  <a:pt x="807692" y="156620"/>
                </a:lnTo>
                <a:lnTo>
                  <a:pt x="796358" y="152313"/>
                </a:lnTo>
                <a:lnTo>
                  <a:pt x="785023" y="148234"/>
                </a:lnTo>
                <a:lnTo>
                  <a:pt x="773462" y="144380"/>
                </a:lnTo>
                <a:lnTo>
                  <a:pt x="762128" y="140754"/>
                </a:lnTo>
                <a:lnTo>
                  <a:pt x="750340" y="137581"/>
                </a:lnTo>
                <a:lnTo>
                  <a:pt x="738779" y="134407"/>
                </a:lnTo>
                <a:lnTo>
                  <a:pt x="726991" y="131688"/>
                </a:lnTo>
                <a:lnTo>
                  <a:pt x="715203" y="129421"/>
                </a:lnTo>
                <a:lnTo>
                  <a:pt x="703415" y="127154"/>
                </a:lnTo>
                <a:lnTo>
                  <a:pt x="691401" y="125341"/>
                </a:lnTo>
                <a:lnTo>
                  <a:pt x="679613" y="123755"/>
                </a:lnTo>
                <a:lnTo>
                  <a:pt x="667598" y="122621"/>
                </a:lnTo>
                <a:lnTo>
                  <a:pt x="655584" y="121488"/>
                </a:lnTo>
                <a:lnTo>
                  <a:pt x="643796" y="120581"/>
                </a:lnTo>
                <a:lnTo>
                  <a:pt x="631782" y="120128"/>
                </a:lnTo>
                <a:lnTo>
                  <a:pt x="619540" y="120128"/>
                </a:lnTo>
                <a:lnTo>
                  <a:pt x="607752" y="120128"/>
                </a:lnTo>
                <a:close/>
                <a:moveTo>
                  <a:pt x="619540" y="0"/>
                </a:moveTo>
                <a:lnTo>
                  <a:pt x="634502" y="227"/>
                </a:lnTo>
                <a:lnTo>
                  <a:pt x="649690" y="907"/>
                </a:lnTo>
                <a:lnTo>
                  <a:pt x="664198" y="1587"/>
                </a:lnTo>
                <a:lnTo>
                  <a:pt x="678933" y="3173"/>
                </a:lnTo>
                <a:lnTo>
                  <a:pt x="694121" y="4533"/>
                </a:lnTo>
                <a:lnTo>
                  <a:pt x="708629" y="6573"/>
                </a:lnTo>
                <a:lnTo>
                  <a:pt x="723364" y="8840"/>
                </a:lnTo>
                <a:lnTo>
                  <a:pt x="738098" y="11560"/>
                </a:lnTo>
                <a:lnTo>
                  <a:pt x="752607" y="14506"/>
                </a:lnTo>
                <a:lnTo>
                  <a:pt x="767115" y="17906"/>
                </a:lnTo>
                <a:lnTo>
                  <a:pt x="781623" y="21533"/>
                </a:lnTo>
                <a:lnTo>
                  <a:pt x="796131" y="25839"/>
                </a:lnTo>
                <a:lnTo>
                  <a:pt x="810412" y="30146"/>
                </a:lnTo>
                <a:lnTo>
                  <a:pt x="824694" y="34905"/>
                </a:lnTo>
                <a:lnTo>
                  <a:pt x="838975" y="40118"/>
                </a:lnTo>
                <a:lnTo>
                  <a:pt x="853030" y="45558"/>
                </a:lnTo>
                <a:lnTo>
                  <a:pt x="866858" y="51451"/>
                </a:lnTo>
                <a:lnTo>
                  <a:pt x="880686" y="57571"/>
                </a:lnTo>
                <a:lnTo>
                  <a:pt x="894514" y="64144"/>
                </a:lnTo>
                <a:lnTo>
                  <a:pt x="907888" y="71170"/>
                </a:lnTo>
                <a:lnTo>
                  <a:pt x="921263" y="78423"/>
                </a:lnTo>
                <a:lnTo>
                  <a:pt x="934638" y="85903"/>
                </a:lnTo>
                <a:lnTo>
                  <a:pt x="947786" y="93836"/>
                </a:lnTo>
                <a:lnTo>
                  <a:pt x="960934" y="102222"/>
                </a:lnTo>
                <a:lnTo>
                  <a:pt x="973401" y="110835"/>
                </a:lnTo>
                <a:lnTo>
                  <a:pt x="986096" y="119901"/>
                </a:lnTo>
                <a:lnTo>
                  <a:pt x="998791" y="129421"/>
                </a:lnTo>
                <a:lnTo>
                  <a:pt x="1010805" y="139167"/>
                </a:lnTo>
                <a:lnTo>
                  <a:pt x="1023046" y="149140"/>
                </a:lnTo>
                <a:lnTo>
                  <a:pt x="1034607" y="159793"/>
                </a:lnTo>
                <a:lnTo>
                  <a:pt x="1046395" y="170446"/>
                </a:lnTo>
                <a:lnTo>
                  <a:pt x="1057956" y="181779"/>
                </a:lnTo>
                <a:lnTo>
                  <a:pt x="1067251" y="191072"/>
                </a:lnTo>
                <a:lnTo>
                  <a:pt x="1076318" y="200591"/>
                </a:lnTo>
                <a:lnTo>
                  <a:pt x="1084932" y="210564"/>
                </a:lnTo>
                <a:lnTo>
                  <a:pt x="1093546" y="220310"/>
                </a:lnTo>
                <a:lnTo>
                  <a:pt x="1101934" y="230283"/>
                </a:lnTo>
                <a:lnTo>
                  <a:pt x="1110095" y="240709"/>
                </a:lnTo>
                <a:lnTo>
                  <a:pt x="1117802" y="250909"/>
                </a:lnTo>
                <a:lnTo>
                  <a:pt x="1125510" y="261108"/>
                </a:lnTo>
                <a:lnTo>
                  <a:pt x="1132764" y="271988"/>
                </a:lnTo>
                <a:lnTo>
                  <a:pt x="1139791" y="282414"/>
                </a:lnTo>
                <a:lnTo>
                  <a:pt x="1146592" y="293294"/>
                </a:lnTo>
                <a:lnTo>
                  <a:pt x="1153166" y="304173"/>
                </a:lnTo>
                <a:lnTo>
                  <a:pt x="1159513" y="315279"/>
                </a:lnTo>
                <a:lnTo>
                  <a:pt x="1165634" y="326159"/>
                </a:lnTo>
                <a:lnTo>
                  <a:pt x="1171527" y="337492"/>
                </a:lnTo>
                <a:lnTo>
                  <a:pt x="1177195" y="348598"/>
                </a:lnTo>
                <a:lnTo>
                  <a:pt x="1182408" y="360157"/>
                </a:lnTo>
                <a:lnTo>
                  <a:pt x="1187622" y="371490"/>
                </a:lnTo>
                <a:lnTo>
                  <a:pt x="1192610" y="383050"/>
                </a:lnTo>
                <a:lnTo>
                  <a:pt x="1197143" y="394609"/>
                </a:lnTo>
                <a:lnTo>
                  <a:pt x="1201677" y="406395"/>
                </a:lnTo>
                <a:lnTo>
                  <a:pt x="1205984" y="418181"/>
                </a:lnTo>
                <a:lnTo>
                  <a:pt x="1209611" y="429741"/>
                </a:lnTo>
                <a:lnTo>
                  <a:pt x="1213465" y="441754"/>
                </a:lnTo>
                <a:lnTo>
                  <a:pt x="1216865" y="453540"/>
                </a:lnTo>
                <a:lnTo>
                  <a:pt x="1219812" y="465552"/>
                </a:lnTo>
                <a:lnTo>
                  <a:pt x="1222986" y="477792"/>
                </a:lnTo>
                <a:lnTo>
                  <a:pt x="1225706" y="489578"/>
                </a:lnTo>
                <a:lnTo>
                  <a:pt x="1228200" y="501818"/>
                </a:lnTo>
                <a:lnTo>
                  <a:pt x="1230240" y="514057"/>
                </a:lnTo>
                <a:lnTo>
                  <a:pt x="1232280" y="526070"/>
                </a:lnTo>
                <a:lnTo>
                  <a:pt x="1233867" y="538536"/>
                </a:lnTo>
                <a:lnTo>
                  <a:pt x="1235680" y="550775"/>
                </a:lnTo>
                <a:lnTo>
                  <a:pt x="1236814" y="563015"/>
                </a:lnTo>
                <a:lnTo>
                  <a:pt x="1237720" y="575254"/>
                </a:lnTo>
                <a:lnTo>
                  <a:pt x="1238401" y="587720"/>
                </a:lnTo>
                <a:lnTo>
                  <a:pt x="1239081" y="599733"/>
                </a:lnTo>
                <a:lnTo>
                  <a:pt x="1239307" y="612199"/>
                </a:lnTo>
                <a:lnTo>
                  <a:pt x="1239307" y="624665"/>
                </a:lnTo>
                <a:lnTo>
                  <a:pt x="1239081" y="636678"/>
                </a:lnTo>
                <a:lnTo>
                  <a:pt x="1238627" y="649144"/>
                </a:lnTo>
                <a:lnTo>
                  <a:pt x="1237947" y="661610"/>
                </a:lnTo>
                <a:lnTo>
                  <a:pt x="1237040" y="673623"/>
                </a:lnTo>
                <a:lnTo>
                  <a:pt x="1235907" y="686089"/>
                </a:lnTo>
                <a:lnTo>
                  <a:pt x="1234320" y="698102"/>
                </a:lnTo>
                <a:lnTo>
                  <a:pt x="1232507" y="710341"/>
                </a:lnTo>
                <a:lnTo>
                  <a:pt x="1230693" y="722807"/>
                </a:lnTo>
                <a:lnTo>
                  <a:pt x="1228653" y="734820"/>
                </a:lnTo>
                <a:lnTo>
                  <a:pt x="1226159" y="746833"/>
                </a:lnTo>
                <a:lnTo>
                  <a:pt x="1223439" y="759073"/>
                </a:lnTo>
                <a:lnTo>
                  <a:pt x="1220719" y="771085"/>
                </a:lnTo>
                <a:lnTo>
                  <a:pt x="1217545" y="783098"/>
                </a:lnTo>
                <a:lnTo>
                  <a:pt x="1214145" y="795111"/>
                </a:lnTo>
                <a:lnTo>
                  <a:pt x="1210518" y="806897"/>
                </a:lnTo>
                <a:lnTo>
                  <a:pt x="1206664" y="818683"/>
                </a:lnTo>
                <a:lnTo>
                  <a:pt x="1202357" y="830469"/>
                </a:lnTo>
                <a:lnTo>
                  <a:pt x="1198277" y="842255"/>
                </a:lnTo>
                <a:lnTo>
                  <a:pt x="1193516" y="853588"/>
                </a:lnTo>
                <a:lnTo>
                  <a:pt x="1188529" y="865374"/>
                </a:lnTo>
                <a:lnTo>
                  <a:pt x="1183769" y="876934"/>
                </a:lnTo>
                <a:lnTo>
                  <a:pt x="1178328" y="888267"/>
                </a:lnTo>
                <a:lnTo>
                  <a:pt x="1172661" y="899599"/>
                </a:lnTo>
                <a:lnTo>
                  <a:pt x="1166767" y="910706"/>
                </a:lnTo>
                <a:lnTo>
                  <a:pt x="1160646" y="921812"/>
                </a:lnTo>
                <a:lnTo>
                  <a:pt x="1534229" y="1295115"/>
                </a:lnTo>
                <a:lnTo>
                  <a:pt x="1540350" y="1301461"/>
                </a:lnTo>
                <a:lnTo>
                  <a:pt x="1545790" y="1308034"/>
                </a:lnTo>
                <a:lnTo>
                  <a:pt x="1551231" y="1314607"/>
                </a:lnTo>
                <a:lnTo>
                  <a:pt x="1556445" y="1321407"/>
                </a:lnTo>
                <a:lnTo>
                  <a:pt x="1560752" y="1328433"/>
                </a:lnTo>
                <a:lnTo>
                  <a:pt x="1565286" y="1335460"/>
                </a:lnTo>
                <a:lnTo>
                  <a:pt x="1569366" y="1342713"/>
                </a:lnTo>
                <a:lnTo>
                  <a:pt x="1572766" y="1349966"/>
                </a:lnTo>
                <a:lnTo>
                  <a:pt x="1576167" y="1357219"/>
                </a:lnTo>
                <a:lnTo>
                  <a:pt x="1578887" y="1364698"/>
                </a:lnTo>
                <a:lnTo>
                  <a:pt x="1581381" y="1372178"/>
                </a:lnTo>
                <a:lnTo>
                  <a:pt x="1583648" y="1379658"/>
                </a:lnTo>
                <a:lnTo>
                  <a:pt x="1585461" y="1387137"/>
                </a:lnTo>
                <a:lnTo>
                  <a:pt x="1586821" y="1394617"/>
                </a:lnTo>
                <a:lnTo>
                  <a:pt x="1587955" y="1402323"/>
                </a:lnTo>
                <a:lnTo>
                  <a:pt x="1588635" y="1409803"/>
                </a:lnTo>
                <a:lnTo>
                  <a:pt x="1589088" y="1417283"/>
                </a:lnTo>
                <a:lnTo>
                  <a:pt x="1589088" y="1424762"/>
                </a:lnTo>
                <a:lnTo>
                  <a:pt x="1588861" y="1432242"/>
                </a:lnTo>
                <a:lnTo>
                  <a:pt x="1588181" y="1439495"/>
                </a:lnTo>
                <a:lnTo>
                  <a:pt x="1587274" y="1446748"/>
                </a:lnTo>
                <a:lnTo>
                  <a:pt x="1585914" y="1454001"/>
                </a:lnTo>
                <a:lnTo>
                  <a:pt x="1584101" y="1461027"/>
                </a:lnTo>
                <a:lnTo>
                  <a:pt x="1581834" y="1467827"/>
                </a:lnTo>
                <a:lnTo>
                  <a:pt x="1579340" y="1474627"/>
                </a:lnTo>
                <a:lnTo>
                  <a:pt x="1576620" y="1481200"/>
                </a:lnTo>
                <a:lnTo>
                  <a:pt x="1573220" y="1487773"/>
                </a:lnTo>
                <a:lnTo>
                  <a:pt x="1569593" y="1494119"/>
                </a:lnTo>
                <a:lnTo>
                  <a:pt x="1565512" y="1500239"/>
                </a:lnTo>
                <a:lnTo>
                  <a:pt x="1561432" y="1506132"/>
                </a:lnTo>
                <a:lnTo>
                  <a:pt x="1556445" y="1511572"/>
                </a:lnTo>
                <a:lnTo>
                  <a:pt x="1551231" y="1517011"/>
                </a:lnTo>
                <a:lnTo>
                  <a:pt x="1517228" y="1551237"/>
                </a:lnTo>
                <a:lnTo>
                  <a:pt x="1511787" y="1556223"/>
                </a:lnTo>
                <a:lnTo>
                  <a:pt x="1506120" y="1561209"/>
                </a:lnTo>
                <a:lnTo>
                  <a:pt x="1500226" y="1565516"/>
                </a:lnTo>
                <a:lnTo>
                  <a:pt x="1494106" y="1569369"/>
                </a:lnTo>
                <a:lnTo>
                  <a:pt x="1487985" y="1573222"/>
                </a:lnTo>
                <a:lnTo>
                  <a:pt x="1481411" y="1576395"/>
                </a:lnTo>
                <a:lnTo>
                  <a:pt x="1474837" y="1579342"/>
                </a:lnTo>
                <a:lnTo>
                  <a:pt x="1468036" y="1581835"/>
                </a:lnTo>
                <a:lnTo>
                  <a:pt x="1461009" y="1583875"/>
                </a:lnTo>
                <a:lnTo>
                  <a:pt x="1453982" y="1585688"/>
                </a:lnTo>
                <a:lnTo>
                  <a:pt x="1446728" y="1587275"/>
                </a:lnTo>
                <a:lnTo>
                  <a:pt x="1439474" y="1588182"/>
                </a:lnTo>
                <a:lnTo>
                  <a:pt x="1432219" y="1588862"/>
                </a:lnTo>
                <a:lnTo>
                  <a:pt x="1424739" y="1589088"/>
                </a:lnTo>
                <a:lnTo>
                  <a:pt x="1417258" y="1589088"/>
                </a:lnTo>
                <a:lnTo>
                  <a:pt x="1409777" y="1588862"/>
                </a:lnTo>
                <a:lnTo>
                  <a:pt x="1402296" y="1587955"/>
                </a:lnTo>
                <a:lnTo>
                  <a:pt x="1394589" y="1587048"/>
                </a:lnTo>
                <a:lnTo>
                  <a:pt x="1387108" y="1585235"/>
                </a:lnTo>
                <a:lnTo>
                  <a:pt x="1379628" y="1583422"/>
                </a:lnTo>
                <a:lnTo>
                  <a:pt x="1372147" y="1581382"/>
                </a:lnTo>
                <a:lnTo>
                  <a:pt x="1364666" y="1578662"/>
                </a:lnTo>
                <a:lnTo>
                  <a:pt x="1357186" y="1575942"/>
                </a:lnTo>
                <a:lnTo>
                  <a:pt x="1349931" y="1572769"/>
                </a:lnTo>
                <a:lnTo>
                  <a:pt x="1342677" y="1569142"/>
                </a:lnTo>
                <a:lnTo>
                  <a:pt x="1335423" y="1565289"/>
                </a:lnTo>
                <a:lnTo>
                  <a:pt x="1328396" y="1560756"/>
                </a:lnTo>
                <a:lnTo>
                  <a:pt x="1321369" y="1556223"/>
                </a:lnTo>
                <a:lnTo>
                  <a:pt x="1314568" y="1551237"/>
                </a:lnTo>
                <a:lnTo>
                  <a:pt x="1307994" y="1545797"/>
                </a:lnTo>
                <a:lnTo>
                  <a:pt x="1301420" y="1540130"/>
                </a:lnTo>
                <a:lnTo>
                  <a:pt x="1295299" y="1534011"/>
                </a:lnTo>
                <a:lnTo>
                  <a:pt x="921716" y="1160708"/>
                </a:lnTo>
                <a:lnTo>
                  <a:pt x="910835" y="1166827"/>
                </a:lnTo>
                <a:lnTo>
                  <a:pt x="899501" y="1172720"/>
                </a:lnTo>
                <a:lnTo>
                  <a:pt x="888166" y="1178160"/>
                </a:lnTo>
                <a:lnTo>
                  <a:pt x="876832" y="1183600"/>
                </a:lnTo>
                <a:lnTo>
                  <a:pt x="865498" y="1188586"/>
                </a:lnTo>
                <a:lnTo>
                  <a:pt x="853710" y="1193346"/>
                </a:lnTo>
                <a:lnTo>
                  <a:pt x="842375" y="1198106"/>
                </a:lnTo>
                <a:lnTo>
                  <a:pt x="830588" y="1202412"/>
                </a:lnTo>
                <a:lnTo>
                  <a:pt x="818573" y="1206492"/>
                </a:lnTo>
                <a:lnTo>
                  <a:pt x="807012" y="1210572"/>
                </a:lnTo>
                <a:lnTo>
                  <a:pt x="794997" y="1213972"/>
                </a:lnTo>
                <a:lnTo>
                  <a:pt x="783210" y="1217598"/>
                </a:lnTo>
                <a:lnTo>
                  <a:pt x="771195" y="1220545"/>
                </a:lnTo>
                <a:lnTo>
                  <a:pt x="758954" y="1223265"/>
                </a:lnTo>
                <a:lnTo>
                  <a:pt x="746939" y="1226211"/>
                </a:lnTo>
                <a:lnTo>
                  <a:pt x="734698" y="1228478"/>
                </a:lnTo>
                <a:lnTo>
                  <a:pt x="722457" y="1230518"/>
                </a:lnTo>
                <a:lnTo>
                  <a:pt x="710442" y="1232784"/>
                </a:lnTo>
                <a:lnTo>
                  <a:pt x="698201" y="1234371"/>
                </a:lnTo>
                <a:lnTo>
                  <a:pt x="685960" y="1235731"/>
                </a:lnTo>
                <a:lnTo>
                  <a:pt x="673719" y="1236864"/>
                </a:lnTo>
                <a:lnTo>
                  <a:pt x="661478" y="1237771"/>
                </a:lnTo>
                <a:lnTo>
                  <a:pt x="649010" y="1238451"/>
                </a:lnTo>
                <a:lnTo>
                  <a:pt x="636769" y="1239131"/>
                </a:lnTo>
                <a:lnTo>
                  <a:pt x="624527" y="1239357"/>
                </a:lnTo>
                <a:lnTo>
                  <a:pt x="612060" y="1239357"/>
                </a:lnTo>
                <a:lnTo>
                  <a:pt x="599818" y="1239131"/>
                </a:lnTo>
                <a:lnTo>
                  <a:pt x="587577" y="1238451"/>
                </a:lnTo>
                <a:lnTo>
                  <a:pt x="575109" y="1237544"/>
                </a:lnTo>
                <a:lnTo>
                  <a:pt x="562868" y="1236638"/>
                </a:lnTo>
                <a:lnTo>
                  <a:pt x="550627" y="1235504"/>
                </a:lnTo>
                <a:lnTo>
                  <a:pt x="538612" y="1233918"/>
                </a:lnTo>
                <a:lnTo>
                  <a:pt x="526145" y="1232331"/>
                </a:lnTo>
                <a:lnTo>
                  <a:pt x="513903" y="1230291"/>
                </a:lnTo>
                <a:lnTo>
                  <a:pt x="501889" y="1228025"/>
                </a:lnTo>
                <a:lnTo>
                  <a:pt x="489648" y="1225758"/>
                </a:lnTo>
                <a:lnTo>
                  <a:pt x="477633" y="1222811"/>
                </a:lnTo>
                <a:lnTo>
                  <a:pt x="465619" y="1219865"/>
                </a:lnTo>
                <a:lnTo>
                  <a:pt x="453604" y="1216918"/>
                </a:lnTo>
                <a:lnTo>
                  <a:pt x="441590" y="1213292"/>
                </a:lnTo>
                <a:lnTo>
                  <a:pt x="429802" y="1209665"/>
                </a:lnTo>
                <a:lnTo>
                  <a:pt x="418014" y="1205812"/>
                </a:lnTo>
                <a:lnTo>
                  <a:pt x="406453" y="1201506"/>
                </a:lnTo>
                <a:lnTo>
                  <a:pt x="394665" y="1197199"/>
                </a:lnTo>
                <a:lnTo>
                  <a:pt x="383104" y="1192440"/>
                </a:lnTo>
                <a:lnTo>
                  <a:pt x="371543" y="1187680"/>
                </a:lnTo>
                <a:lnTo>
                  <a:pt x="359982" y="1182467"/>
                </a:lnTo>
                <a:lnTo>
                  <a:pt x="348647" y="1177027"/>
                </a:lnTo>
                <a:lnTo>
                  <a:pt x="337313" y="1171360"/>
                </a:lnTo>
                <a:lnTo>
                  <a:pt x="326205" y="1165694"/>
                </a:lnTo>
                <a:lnTo>
                  <a:pt x="315097" y="1159574"/>
                </a:lnTo>
                <a:lnTo>
                  <a:pt x="304216" y="1153228"/>
                </a:lnTo>
                <a:lnTo>
                  <a:pt x="293109" y="1146655"/>
                </a:lnTo>
                <a:lnTo>
                  <a:pt x="282454" y="1139629"/>
                </a:lnTo>
                <a:lnTo>
                  <a:pt x="272026" y="1132602"/>
                </a:lnTo>
                <a:lnTo>
                  <a:pt x="261145" y="1125349"/>
                </a:lnTo>
                <a:lnTo>
                  <a:pt x="250944" y="1117643"/>
                </a:lnTo>
                <a:lnTo>
                  <a:pt x="240517" y="1109937"/>
                </a:lnTo>
                <a:lnTo>
                  <a:pt x="230316" y="1101777"/>
                </a:lnTo>
                <a:lnTo>
                  <a:pt x="220341" y="1093617"/>
                </a:lnTo>
                <a:lnTo>
                  <a:pt x="210367" y="1085004"/>
                </a:lnTo>
                <a:lnTo>
                  <a:pt x="200620" y="1076391"/>
                </a:lnTo>
                <a:lnTo>
                  <a:pt x="191099" y="1067099"/>
                </a:lnTo>
                <a:lnTo>
                  <a:pt x="181578" y="1057806"/>
                </a:lnTo>
                <a:lnTo>
                  <a:pt x="170470" y="1046473"/>
                </a:lnTo>
                <a:lnTo>
                  <a:pt x="159589" y="1034913"/>
                </a:lnTo>
                <a:lnTo>
                  <a:pt x="149161" y="1022901"/>
                </a:lnTo>
                <a:lnTo>
                  <a:pt x="139187" y="1010888"/>
                </a:lnTo>
                <a:lnTo>
                  <a:pt x="129213" y="998648"/>
                </a:lnTo>
                <a:lnTo>
                  <a:pt x="119918" y="985956"/>
                </a:lnTo>
                <a:lnTo>
                  <a:pt x="110851" y="973489"/>
                </a:lnTo>
                <a:lnTo>
                  <a:pt x="102237" y="960797"/>
                </a:lnTo>
                <a:lnTo>
                  <a:pt x="93849" y="947651"/>
                </a:lnTo>
                <a:lnTo>
                  <a:pt x="85688" y="934505"/>
                </a:lnTo>
                <a:lnTo>
                  <a:pt x="78208" y="921358"/>
                </a:lnTo>
                <a:lnTo>
                  <a:pt x="70954" y="907986"/>
                </a:lnTo>
                <a:lnTo>
                  <a:pt x="64153" y="894386"/>
                </a:lnTo>
                <a:lnTo>
                  <a:pt x="57579" y="880560"/>
                </a:lnTo>
                <a:lnTo>
                  <a:pt x="51232" y="866734"/>
                </a:lnTo>
                <a:lnTo>
                  <a:pt x="45338" y="852908"/>
                </a:lnTo>
                <a:lnTo>
                  <a:pt x="39897" y="838856"/>
                </a:lnTo>
                <a:lnTo>
                  <a:pt x="34910" y="824803"/>
                </a:lnTo>
                <a:lnTo>
                  <a:pt x="30150" y="810524"/>
                </a:lnTo>
                <a:lnTo>
                  <a:pt x="25616" y="796244"/>
                </a:lnTo>
                <a:lnTo>
                  <a:pt x="21535" y="781738"/>
                </a:lnTo>
                <a:lnTo>
                  <a:pt x="17682" y="767232"/>
                </a:lnTo>
                <a:lnTo>
                  <a:pt x="14508" y="752726"/>
                </a:lnTo>
                <a:lnTo>
                  <a:pt x="11334" y="738220"/>
                </a:lnTo>
                <a:lnTo>
                  <a:pt x="8841" y="723487"/>
                </a:lnTo>
                <a:lnTo>
                  <a:pt x="6574" y="708755"/>
                </a:lnTo>
                <a:lnTo>
                  <a:pt x="4307" y="694022"/>
                </a:lnTo>
                <a:lnTo>
                  <a:pt x="2947" y="679289"/>
                </a:lnTo>
                <a:lnTo>
                  <a:pt x="1587" y="664330"/>
                </a:lnTo>
                <a:lnTo>
                  <a:pt x="680" y="649597"/>
                </a:lnTo>
                <a:lnTo>
                  <a:pt x="227" y="634638"/>
                </a:lnTo>
                <a:lnTo>
                  <a:pt x="0" y="619905"/>
                </a:lnTo>
                <a:lnTo>
                  <a:pt x="227" y="604946"/>
                </a:lnTo>
                <a:lnTo>
                  <a:pt x="680" y="589987"/>
                </a:lnTo>
                <a:lnTo>
                  <a:pt x="1587" y="575254"/>
                </a:lnTo>
                <a:lnTo>
                  <a:pt x="2947" y="560295"/>
                </a:lnTo>
                <a:lnTo>
                  <a:pt x="4307" y="545562"/>
                </a:lnTo>
                <a:lnTo>
                  <a:pt x="6574" y="530830"/>
                </a:lnTo>
                <a:lnTo>
                  <a:pt x="8841" y="516097"/>
                </a:lnTo>
                <a:lnTo>
                  <a:pt x="11334" y="501364"/>
                </a:lnTo>
                <a:lnTo>
                  <a:pt x="14508" y="486858"/>
                </a:lnTo>
                <a:lnTo>
                  <a:pt x="17682" y="472352"/>
                </a:lnTo>
                <a:lnTo>
                  <a:pt x="21535" y="457846"/>
                </a:lnTo>
                <a:lnTo>
                  <a:pt x="25616" y="443340"/>
                </a:lnTo>
                <a:lnTo>
                  <a:pt x="30150" y="429061"/>
                </a:lnTo>
                <a:lnTo>
                  <a:pt x="34910" y="414781"/>
                </a:lnTo>
                <a:lnTo>
                  <a:pt x="39897" y="400502"/>
                </a:lnTo>
                <a:lnTo>
                  <a:pt x="45338" y="386449"/>
                </a:lnTo>
                <a:lnTo>
                  <a:pt x="51232" y="372850"/>
                </a:lnTo>
                <a:lnTo>
                  <a:pt x="57579" y="359024"/>
                </a:lnTo>
                <a:lnTo>
                  <a:pt x="64153" y="345198"/>
                </a:lnTo>
                <a:lnTo>
                  <a:pt x="70954" y="331599"/>
                </a:lnTo>
                <a:lnTo>
                  <a:pt x="78208" y="318226"/>
                </a:lnTo>
                <a:lnTo>
                  <a:pt x="85688" y="304853"/>
                </a:lnTo>
                <a:lnTo>
                  <a:pt x="93849" y="291934"/>
                </a:lnTo>
                <a:lnTo>
                  <a:pt x="102237" y="278788"/>
                </a:lnTo>
                <a:lnTo>
                  <a:pt x="110851" y="266095"/>
                </a:lnTo>
                <a:lnTo>
                  <a:pt x="119918" y="253402"/>
                </a:lnTo>
                <a:lnTo>
                  <a:pt x="129213" y="240936"/>
                </a:lnTo>
                <a:lnTo>
                  <a:pt x="139187" y="228697"/>
                </a:lnTo>
                <a:lnTo>
                  <a:pt x="149161" y="216457"/>
                </a:lnTo>
                <a:lnTo>
                  <a:pt x="159589" y="204671"/>
                </a:lnTo>
                <a:lnTo>
                  <a:pt x="170470" y="193111"/>
                </a:lnTo>
                <a:lnTo>
                  <a:pt x="181578" y="181779"/>
                </a:lnTo>
                <a:lnTo>
                  <a:pt x="193139" y="170446"/>
                </a:lnTo>
                <a:lnTo>
                  <a:pt x="204473" y="159793"/>
                </a:lnTo>
                <a:lnTo>
                  <a:pt x="216488" y="149140"/>
                </a:lnTo>
                <a:lnTo>
                  <a:pt x="228729" y="139167"/>
                </a:lnTo>
                <a:lnTo>
                  <a:pt x="240743" y="129421"/>
                </a:lnTo>
                <a:lnTo>
                  <a:pt x="253438" y="119901"/>
                </a:lnTo>
                <a:lnTo>
                  <a:pt x="266133" y="110835"/>
                </a:lnTo>
                <a:lnTo>
                  <a:pt x="278600" y="102222"/>
                </a:lnTo>
                <a:lnTo>
                  <a:pt x="291748" y="93836"/>
                </a:lnTo>
                <a:lnTo>
                  <a:pt x="304896" y="85903"/>
                </a:lnTo>
                <a:lnTo>
                  <a:pt x="318271" y="78423"/>
                </a:lnTo>
                <a:lnTo>
                  <a:pt x="331646" y="71170"/>
                </a:lnTo>
                <a:lnTo>
                  <a:pt x="345020" y="64144"/>
                </a:lnTo>
                <a:lnTo>
                  <a:pt x="358848" y="57571"/>
                </a:lnTo>
                <a:lnTo>
                  <a:pt x="372676" y="51451"/>
                </a:lnTo>
                <a:lnTo>
                  <a:pt x="386504" y="45558"/>
                </a:lnTo>
                <a:lnTo>
                  <a:pt x="400559" y="40118"/>
                </a:lnTo>
                <a:lnTo>
                  <a:pt x="414840" y="34905"/>
                </a:lnTo>
                <a:lnTo>
                  <a:pt x="429122" y="30146"/>
                </a:lnTo>
                <a:lnTo>
                  <a:pt x="443403" y="25839"/>
                </a:lnTo>
                <a:lnTo>
                  <a:pt x="457911" y="21533"/>
                </a:lnTo>
                <a:lnTo>
                  <a:pt x="472419" y="17906"/>
                </a:lnTo>
                <a:lnTo>
                  <a:pt x="486927" y="14506"/>
                </a:lnTo>
                <a:lnTo>
                  <a:pt x="501435" y="11560"/>
                </a:lnTo>
                <a:lnTo>
                  <a:pt x="515944" y="8840"/>
                </a:lnTo>
                <a:lnTo>
                  <a:pt x="530678" y="6573"/>
                </a:lnTo>
                <a:lnTo>
                  <a:pt x="545413" y="4533"/>
                </a:lnTo>
                <a:lnTo>
                  <a:pt x="560148" y="3173"/>
                </a:lnTo>
                <a:lnTo>
                  <a:pt x="575109" y="1587"/>
                </a:lnTo>
                <a:lnTo>
                  <a:pt x="589844" y="907"/>
                </a:lnTo>
                <a:lnTo>
                  <a:pt x="604806" y="227"/>
                </a:lnTo>
                <a:lnTo>
                  <a:pt x="619540" y="0"/>
                </a:lnTo>
                <a:close/>
              </a:path>
            </a:pathLst>
          </a:custGeom>
          <a:solidFill>
            <a:srgbClr val="FFFFFF"/>
          </a:solidFill>
          <a:ln>
            <a:noFill/>
          </a:ln>
          <a:extLst/>
        </p:spPr>
        <p:txBody>
          <a:bodyPr anchor="ctr">
            <a:scene3d>
              <a:camera prst="orthographicFront"/>
              <a:lightRig rig="threePt" dir="t"/>
            </a:scene3d>
            <a:sp3d>
              <a:contourClr>
                <a:srgbClr val="FFFFFF"/>
              </a:contourClr>
            </a:sp3d>
          </a:bodyPr>
          <a:lstStyle/>
          <a:p>
            <a:pPr algn="ctr">
              <a:defRPr/>
            </a:pPr>
            <a:endParaRPr lang="zh-CN" altLang="en-US" sz="2000">
              <a:solidFill>
                <a:schemeClr val="bg1"/>
              </a:solidFill>
              <a:latin typeface="微软雅黑" panose="020B0503020204020204" pitchFamily="34" charset="-122"/>
              <a:ea typeface="微软雅黑" panose="020B0503020204020204" pitchFamily="34" charset="-122"/>
            </a:endParaRPr>
          </a:p>
        </p:txBody>
      </p:sp>
      <p:sp>
        <p:nvSpPr>
          <p:cNvPr id="62" name="矩形 61"/>
          <p:cNvSpPr/>
          <p:nvPr/>
        </p:nvSpPr>
        <p:spPr>
          <a:xfrm>
            <a:off x="1993131" y="3752424"/>
            <a:ext cx="2127831" cy="369324"/>
          </a:xfrm>
          <a:prstGeom prst="rect">
            <a:avLst/>
          </a:prstGeom>
        </p:spPr>
        <p:txBody>
          <a:bodyPr wrap="square" lIns="91431" tIns="45716" rIns="91431" bIns="45716">
            <a:spAutoFit/>
          </a:bodyPr>
          <a:lstStyle/>
          <a:p>
            <a:pPr algn="ctr"/>
            <a:r>
              <a:rPr lang="zh-CN" altLang="en-US" b="1" dirty="0" smtClean="0">
                <a:solidFill>
                  <a:schemeClr val="bg1"/>
                </a:solidFill>
                <a:latin typeface="微软雅黑" pitchFamily="34" charset="-122"/>
                <a:ea typeface="微软雅黑" pitchFamily="34" charset="-122"/>
              </a:rPr>
              <a:t>市场前景</a:t>
            </a:r>
            <a:endParaRPr lang="en-US" altLang="zh-CN" b="1" dirty="0">
              <a:solidFill>
                <a:schemeClr val="bg1"/>
              </a:solidFill>
              <a:latin typeface="微软雅黑" pitchFamily="34" charset="-122"/>
              <a:ea typeface="微软雅黑" pitchFamily="34" charset="-122"/>
            </a:endParaRPr>
          </a:p>
        </p:txBody>
      </p:sp>
      <p:sp>
        <p:nvSpPr>
          <p:cNvPr id="66" name="矩形 65"/>
          <p:cNvSpPr/>
          <p:nvPr/>
        </p:nvSpPr>
        <p:spPr>
          <a:xfrm>
            <a:off x="2281163" y="4365104"/>
            <a:ext cx="2087545" cy="369324"/>
          </a:xfrm>
          <a:prstGeom prst="rect">
            <a:avLst/>
          </a:prstGeom>
        </p:spPr>
        <p:txBody>
          <a:bodyPr wrap="square" lIns="91431" tIns="45716" rIns="91431" bIns="45716">
            <a:spAutoFit/>
          </a:bodyPr>
          <a:lstStyle/>
          <a:p>
            <a:pPr>
              <a:spcBef>
                <a:spcPct val="0"/>
              </a:spcBef>
              <a:buFont typeface="Arial" charset="0"/>
              <a:buNone/>
            </a:pPr>
            <a:r>
              <a:rPr lang="zh-CN" altLang="en-US" b="1" dirty="0" smtClean="0">
                <a:solidFill>
                  <a:schemeClr val="tx1">
                    <a:lumMod val="65000"/>
                    <a:lumOff val="35000"/>
                  </a:schemeClr>
                </a:solidFill>
                <a:latin typeface="微软雅黑" panose="020B0503020204020204" pitchFamily="34" charset="-122"/>
                <a:ea typeface="微软雅黑" panose="020B0503020204020204" pitchFamily="34" charset="-122"/>
                <a:cs typeface="Arial" panose="020B0604020202020204" pitchFamily="34" charset="0"/>
              </a:rPr>
              <a:t>点击输入标题</a:t>
            </a:r>
            <a:endParaRPr lang="zh-CN" altLang="en-US" b="1" dirty="0">
              <a:solidFill>
                <a:schemeClr val="tx1">
                  <a:lumMod val="65000"/>
                  <a:lumOff val="35000"/>
                </a:schemeClr>
              </a:solidFill>
              <a:latin typeface="微软雅黑" panose="020B0503020204020204" pitchFamily="34" charset="-122"/>
              <a:ea typeface="微软雅黑" panose="020B0503020204020204" pitchFamily="34" charset="-122"/>
              <a:cs typeface="Arial" panose="020B0604020202020204" pitchFamily="34" charset="0"/>
            </a:endParaRPr>
          </a:p>
        </p:txBody>
      </p:sp>
      <p:sp>
        <p:nvSpPr>
          <p:cNvPr id="67" name="矩形 47"/>
          <p:cNvSpPr>
            <a:spLocks noChangeArrowheads="1"/>
          </p:cNvSpPr>
          <p:nvPr/>
        </p:nvSpPr>
        <p:spPr bwMode="auto">
          <a:xfrm>
            <a:off x="1849115" y="4738353"/>
            <a:ext cx="2493107" cy="86792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1431" tIns="45716" rIns="91431" bIns="45716">
            <a:spAutoFit/>
          </a:bodyPr>
          <a:lstStyle>
            <a:lvl1pPr>
              <a:spcBef>
                <a:spcPct val="20000"/>
              </a:spcBef>
              <a:buFont typeface="Arial" charset="0"/>
              <a:buChar char="•"/>
              <a:defRPr sz="3200">
                <a:solidFill>
                  <a:schemeClr val="tx1"/>
                </a:solidFill>
                <a:latin typeface="微软雅黑" pitchFamily="34" charset="-122"/>
                <a:ea typeface="微软雅黑" pitchFamily="34" charset="-122"/>
                <a:sym typeface="Calibri" pitchFamily="34" charset="0"/>
              </a:defRPr>
            </a:lvl1pPr>
            <a:lvl2pPr marL="742950" indent="-285750">
              <a:spcBef>
                <a:spcPct val="20000"/>
              </a:spcBef>
              <a:buFont typeface="Arial" charset="0"/>
              <a:buChar char="–"/>
              <a:defRPr sz="2800">
                <a:solidFill>
                  <a:schemeClr val="tx1"/>
                </a:solidFill>
                <a:latin typeface="微软雅黑" pitchFamily="34" charset="-122"/>
                <a:ea typeface="微软雅黑" pitchFamily="34" charset="-122"/>
                <a:sym typeface="Calibri" pitchFamily="34" charset="0"/>
              </a:defRPr>
            </a:lvl2pPr>
            <a:lvl3pPr marL="1143000" indent="-228600">
              <a:spcBef>
                <a:spcPct val="20000"/>
              </a:spcBef>
              <a:buFont typeface="Arial" charset="0"/>
              <a:buChar char="•"/>
              <a:defRPr sz="2400">
                <a:solidFill>
                  <a:schemeClr val="tx1"/>
                </a:solidFill>
                <a:latin typeface="微软雅黑" pitchFamily="34" charset="-122"/>
                <a:ea typeface="微软雅黑" pitchFamily="34" charset="-122"/>
                <a:sym typeface="Calibri" pitchFamily="34" charset="0"/>
              </a:defRPr>
            </a:lvl3pPr>
            <a:lvl4pPr marL="1600200" indent="-228600">
              <a:spcBef>
                <a:spcPct val="20000"/>
              </a:spcBef>
              <a:buFont typeface="Arial" charset="0"/>
              <a:buChar char="–"/>
              <a:defRPr sz="2000">
                <a:solidFill>
                  <a:schemeClr val="tx1"/>
                </a:solidFill>
                <a:latin typeface="微软雅黑" pitchFamily="34" charset="-122"/>
                <a:ea typeface="微软雅黑" pitchFamily="34" charset="-122"/>
                <a:sym typeface="Calibri" pitchFamily="34" charset="0"/>
              </a:defRPr>
            </a:lvl4pPr>
            <a:lvl5pPr marL="2057400" indent="-228600">
              <a:spcBef>
                <a:spcPct val="20000"/>
              </a:spcBef>
              <a:buFont typeface="Arial" charset="0"/>
              <a:buChar char="»"/>
              <a:defRPr sz="2000">
                <a:solidFill>
                  <a:schemeClr val="tx1"/>
                </a:solidFill>
                <a:latin typeface="微软雅黑" pitchFamily="34" charset="-122"/>
                <a:ea typeface="微软雅黑" pitchFamily="34" charset="-122"/>
                <a:sym typeface="Calibri" pitchFamily="34" charset="0"/>
              </a:defRPr>
            </a:lvl5pPr>
            <a:lvl6pPr marL="2514600" indent="-228600" eaLnBrk="0" fontAlgn="base" hangingPunct="0">
              <a:spcBef>
                <a:spcPct val="20000"/>
              </a:spcBef>
              <a:spcAft>
                <a:spcPct val="0"/>
              </a:spcAft>
              <a:buFont typeface="Arial" charset="0"/>
              <a:buChar char="»"/>
              <a:defRPr sz="2000">
                <a:solidFill>
                  <a:schemeClr val="tx1"/>
                </a:solidFill>
                <a:latin typeface="微软雅黑" pitchFamily="34" charset="-122"/>
                <a:ea typeface="微软雅黑" pitchFamily="34" charset="-122"/>
                <a:sym typeface="Calibri" pitchFamily="34" charset="0"/>
              </a:defRPr>
            </a:lvl6pPr>
            <a:lvl7pPr marL="2971800" indent="-228600" eaLnBrk="0" fontAlgn="base" hangingPunct="0">
              <a:spcBef>
                <a:spcPct val="20000"/>
              </a:spcBef>
              <a:spcAft>
                <a:spcPct val="0"/>
              </a:spcAft>
              <a:buFont typeface="Arial" charset="0"/>
              <a:buChar char="»"/>
              <a:defRPr sz="2000">
                <a:solidFill>
                  <a:schemeClr val="tx1"/>
                </a:solidFill>
                <a:latin typeface="微软雅黑" pitchFamily="34" charset="-122"/>
                <a:ea typeface="微软雅黑" pitchFamily="34" charset="-122"/>
                <a:sym typeface="Calibri" pitchFamily="34" charset="0"/>
              </a:defRPr>
            </a:lvl7pPr>
            <a:lvl8pPr marL="3429000" indent="-228600" eaLnBrk="0" fontAlgn="base" hangingPunct="0">
              <a:spcBef>
                <a:spcPct val="20000"/>
              </a:spcBef>
              <a:spcAft>
                <a:spcPct val="0"/>
              </a:spcAft>
              <a:buFont typeface="Arial" charset="0"/>
              <a:buChar char="»"/>
              <a:defRPr sz="2000">
                <a:solidFill>
                  <a:schemeClr val="tx1"/>
                </a:solidFill>
                <a:latin typeface="微软雅黑" pitchFamily="34" charset="-122"/>
                <a:ea typeface="微软雅黑" pitchFamily="34" charset="-122"/>
                <a:sym typeface="Calibri" pitchFamily="34" charset="0"/>
              </a:defRPr>
            </a:lvl8pPr>
            <a:lvl9pPr marL="3886200" indent="-228600" eaLnBrk="0" fontAlgn="base" hangingPunct="0">
              <a:spcBef>
                <a:spcPct val="20000"/>
              </a:spcBef>
              <a:spcAft>
                <a:spcPct val="0"/>
              </a:spcAft>
              <a:buFont typeface="Arial" charset="0"/>
              <a:buChar char="»"/>
              <a:defRPr sz="2000">
                <a:solidFill>
                  <a:schemeClr val="tx1"/>
                </a:solidFill>
                <a:latin typeface="微软雅黑" pitchFamily="34" charset="-122"/>
                <a:ea typeface="微软雅黑" pitchFamily="34" charset="-122"/>
                <a:sym typeface="Calibri" pitchFamily="34" charset="0"/>
              </a:defRPr>
            </a:lvl9pPr>
          </a:lstStyle>
          <a:p>
            <a:pPr>
              <a:lnSpc>
                <a:spcPct val="120000"/>
              </a:lnSpc>
              <a:spcBef>
                <a:spcPct val="0"/>
              </a:spcBef>
              <a:buNone/>
            </a:pPr>
            <a:r>
              <a:rPr lang="zh-CN" altLang="en-US" sz="1400" dirty="0" smtClean="0">
                <a:solidFill>
                  <a:schemeClr val="tx1">
                    <a:lumMod val="65000"/>
                    <a:lumOff val="35000"/>
                  </a:schemeClr>
                </a:solidFill>
                <a:sym typeface="微软雅黑" pitchFamily="34" charset="-122"/>
              </a:rPr>
              <a:t>在此</a:t>
            </a:r>
            <a:r>
              <a:rPr lang="zh-CN" altLang="en-US" sz="1400" dirty="0">
                <a:solidFill>
                  <a:schemeClr val="tx1">
                    <a:lumMod val="65000"/>
                    <a:lumOff val="35000"/>
                  </a:schemeClr>
                </a:solidFill>
                <a:sym typeface="微软雅黑" pitchFamily="34" charset="-122"/>
              </a:rPr>
              <a:t>录入上述图表的描述说明，在此录入上述图表的描述说明。</a:t>
            </a:r>
          </a:p>
        </p:txBody>
      </p:sp>
      <p:sp>
        <p:nvSpPr>
          <p:cNvPr id="68" name="矩形 67"/>
          <p:cNvSpPr/>
          <p:nvPr/>
        </p:nvSpPr>
        <p:spPr>
          <a:xfrm>
            <a:off x="7394418" y="1628800"/>
            <a:ext cx="2758205" cy="369324"/>
          </a:xfrm>
          <a:prstGeom prst="rect">
            <a:avLst/>
          </a:prstGeom>
        </p:spPr>
        <p:txBody>
          <a:bodyPr wrap="square" lIns="91431" tIns="45716" rIns="91431" bIns="45716">
            <a:spAutoFit/>
          </a:bodyPr>
          <a:lstStyle/>
          <a:p>
            <a:pPr>
              <a:spcBef>
                <a:spcPct val="0"/>
              </a:spcBef>
              <a:buFont typeface="Arial" charset="0"/>
              <a:buNone/>
            </a:pPr>
            <a:r>
              <a:rPr lang="zh-CN" altLang="en-US" b="1" dirty="0" smtClean="0">
                <a:solidFill>
                  <a:schemeClr val="tx1">
                    <a:lumMod val="65000"/>
                    <a:lumOff val="35000"/>
                  </a:schemeClr>
                </a:solidFill>
                <a:latin typeface="微软雅黑" panose="020B0503020204020204" pitchFamily="34" charset="-122"/>
                <a:ea typeface="微软雅黑" panose="020B0503020204020204" pitchFamily="34" charset="-122"/>
                <a:cs typeface="Arial" panose="020B0604020202020204" pitchFamily="34" charset="0"/>
              </a:rPr>
              <a:t>点击输入标题</a:t>
            </a:r>
            <a:endParaRPr lang="zh-CN" altLang="en-US" b="1" dirty="0">
              <a:solidFill>
                <a:schemeClr val="tx1">
                  <a:lumMod val="65000"/>
                  <a:lumOff val="35000"/>
                </a:schemeClr>
              </a:solidFill>
              <a:latin typeface="微软雅黑" panose="020B0503020204020204" pitchFamily="34" charset="-122"/>
              <a:ea typeface="微软雅黑" panose="020B0503020204020204" pitchFamily="34" charset="-122"/>
              <a:cs typeface="Arial" panose="020B0604020202020204" pitchFamily="34" charset="0"/>
            </a:endParaRPr>
          </a:p>
        </p:txBody>
      </p:sp>
      <p:sp>
        <p:nvSpPr>
          <p:cNvPr id="70" name="矩形 47"/>
          <p:cNvSpPr>
            <a:spLocks noChangeArrowheads="1"/>
          </p:cNvSpPr>
          <p:nvPr/>
        </p:nvSpPr>
        <p:spPr bwMode="auto">
          <a:xfrm>
            <a:off x="7393731" y="1930041"/>
            <a:ext cx="2808312" cy="60939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1431" tIns="45716" rIns="91431" bIns="45716">
            <a:spAutoFit/>
          </a:bodyPr>
          <a:lstStyle>
            <a:lvl1pPr>
              <a:spcBef>
                <a:spcPct val="20000"/>
              </a:spcBef>
              <a:buFont typeface="Arial" charset="0"/>
              <a:buChar char="•"/>
              <a:defRPr sz="3200">
                <a:solidFill>
                  <a:schemeClr val="tx1"/>
                </a:solidFill>
                <a:latin typeface="微软雅黑" pitchFamily="34" charset="-122"/>
                <a:ea typeface="微软雅黑" pitchFamily="34" charset="-122"/>
                <a:sym typeface="Calibri" pitchFamily="34" charset="0"/>
              </a:defRPr>
            </a:lvl1pPr>
            <a:lvl2pPr marL="742950" indent="-285750">
              <a:spcBef>
                <a:spcPct val="20000"/>
              </a:spcBef>
              <a:buFont typeface="Arial" charset="0"/>
              <a:buChar char="–"/>
              <a:defRPr sz="2800">
                <a:solidFill>
                  <a:schemeClr val="tx1"/>
                </a:solidFill>
                <a:latin typeface="微软雅黑" pitchFamily="34" charset="-122"/>
                <a:ea typeface="微软雅黑" pitchFamily="34" charset="-122"/>
                <a:sym typeface="Calibri" pitchFamily="34" charset="0"/>
              </a:defRPr>
            </a:lvl2pPr>
            <a:lvl3pPr marL="1143000" indent="-228600">
              <a:spcBef>
                <a:spcPct val="20000"/>
              </a:spcBef>
              <a:buFont typeface="Arial" charset="0"/>
              <a:buChar char="•"/>
              <a:defRPr sz="2400">
                <a:solidFill>
                  <a:schemeClr val="tx1"/>
                </a:solidFill>
                <a:latin typeface="微软雅黑" pitchFamily="34" charset="-122"/>
                <a:ea typeface="微软雅黑" pitchFamily="34" charset="-122"/>
                <a:sym typeface="Calibri" pitchFamily="34" charset="0"/>
              </a:defRPr>
            </a:lvl3pPr>
            <a:lvl4pPr marL="1600200" indent="-228600">
              <a:spcBef>
                <a:spcPct val="20000"/>
              </a:spcBef>
              <a:buFont typeface="Arial" charset="0"/>
              <a:buChar char="–"/>
              <a:defRPr sz="2000">
                <a:solidFill>
                  <a:schemeClr val="tx1"/>
                </a:solidFill>
                <a:latin typeface="微软雅黑" pitchFamily="34" charset="-122"/>
                <a:ea typeface="微软雅黑" pitchFamily="34" charset="-122"/>
                <a:sym typeface="Calibri" pitchFamily="34" charset="0"/>
              </a:defRPr>
            </a:lvl4pPr>
            <a:lvl5pPr marL="2057400" indent="-228600">
              <a:spcBef>
                <a:spcPct val="20000"/>
              </a:spcBef>
              <a:buFont typeface="Arial" charset="0"/>
              <a:buChar char="»"/>
              <a:defRPr sz="2000">
                <a:solidFill>
                  <a:schemeClr val="tx1"/>
                </a:solidFill>
                <a:latin typeface="微软雅黑" pitchFamily="34" charset="-122"/>
                <a:ea typeface="微软雅黑" pitchFamily="34" charset="-122"/>
                <a:sym typeface="Calibri" pitchFamily="34" charset="0"/>
              </a:defRPr>
            </a:lvl5pPr>
            <a:lvl6pPr marL="2514600" indent="-228600" eaLnBrk="0" fontAlgn="base" hangingPunct="0">
              <a:spcBef>
                <a:spcPct val="20000"/>
              </a:spcBef>
              <a:spcAft>
                <a:spcPct val="0"/>
              </a:spcAft>
              <a:buFont typeface="Arial" charset="0"/>
              <a:buChar char="»"/>
              <a:defRPr sz="2000">
                <a:solidFill>
                  <a:schemeClr val="tx1"/>
                </a:solidFill>
                <a:latin typeface="微软雅黑" pitchFamily="34" charset="-122"/>
                <a:ea typeface="微软雅黑" pitchFamily="34" charset="-122"/>
                <a:sym typeface="Calibri" pitchFamily="34" charset="0"/>
              </a:defRPr>
            </a:lvl6pPr>
            <a:lvl7pPr marL="2971800" indent="-228600" eaLnBrk="0" fontAlgn="base" hangingPunct="0">
              <a:spcBef>
                <a:spcPct val="20000"/>
              </a:spcBef>
              <a:spcAft>
                <a:spcPct val="0"/>
              </a:spcAft>
              <a:buFont typeface="Arial" charset="0"/>
              <a:buChar char="»"/>
              <a:defRPr sz="2000">
                <a:solidFill>
                  <a:schemeClr val="tx1"/>
                </a:solidFill>
                <a:latin typeface="微软雅黑" pitchFamily="34" charset="-122"/>
                <a:ea typeface="微软雅黑" pitchFamily="34" charset="-122"/>
                <a:sym typeface="Calibri" pitchFamily="34" charset="0"/>
              </a:defRPr>
            </a:lvl7pPr>
            <a:lvl8pPr marL="3429000" indent="-228600" eaLnBrk="0" fontAlgn="base" hangingPunct="0">
              <a:spcBef>
                <a:spcPct val="20000"/>
              </a:spcBef>
              <a:spcAft>
                <a:spcPct val="0"/>
              </a:spcAft>
              <a:buFont typeface="Arial" charset="0"/>
              <a:buChar char="»"/>
              <a:defRPr sz="2000">
                <a:solidFill>
                  <a:schemeClr val="tx1"/>
                </a:solidFill>
                <a:latin typeface="微软雅黑" pitchFamily="34" charset="-122"/>
                <a:ea typeface="微软雅黑" pitchFamily="34" charset="-122"/>
                <a:sym typeface="Calibri" pitchFamily="34" charset="0"/>
              </a:defRPr>
            </a:lvl8pPr>
            <a:lvl9pPr marL="3886200" indent="-228600" eaLnBrk="0" fontAlgn="base" hangingPunct="0">
              <a:spcBef>
                <a:spcPct val="20000"/>
              </a:spcBef>
              <a:spcAft>
                <a:spcPct val="0"/>
              </a:spcAft>
              <a:buFont typeface="Arial" charset="0"/>
              <a:buChar char="»"/>
              <a:defRPr sz="2000">
                <a:solidFill>
                  <a:schemeClr val="tx1"/>
                </a:solidFill>
                <a:latin typeface="微软雅黑" pitchFamily="34" charset="-122"/>
                <a:ea typeface="微软雅黑" pitchFamily="34" charset="-122"/>
                <a:sym typeface="Calibri" pitchFamily="34" charset="0"/>
              </a:defRPr>
            </a:lvl9pPr>
          </a:lstStyle>
          <a:p>
            <a:pPr>
              <a:lnSpc>
                <a:spcPct val="120000"/>
              </a:lnSpc>
              <a:spcBef>
                <a:spcPct val="0"/>
              </a:spcBef>
              <a:buNone/>
            </a:pPr>
            <a:r>
              <a:rPr lang="zh-CN" altLang="en-US" sz="1400" dirty="0" smtClean="0">
                <a:solidFill>
                  <a:schemeClr val="tx1">
                    <a:lumMod val="65000"/>
                    <a:lumOff val="35000"/>
                  </a:schemeClr>
                </a:solidFill>
                <a:sym typeface="微软雅黑" pitchFamily="34" charset="-122"/>
              </a:rPr>
              <a:t>在此</a:t>
            </a:r>
            <a:r>
              <a:rPr lang="zh-CN" altLang="en-US" sz="1400" dirty="0">
                <a:solidFill>
                  <a:schemeClr val="tx1">
                    <a:lumMod val="65000"/>
                    <a:lumOff val="35000"/>
                  </a:schemeClr>
                </a:solidFill>
                <a:sym typeface="微软雅黑" pitchFamily="34" charset="-122"/>
              </a:rPr>
              <a:t>录入上述图表的描述说明，在此录入上述图表的描述说明。</a:t>
            </a:r>
          </a:p>
        </p:txBody>
      </p:sp>
      <p:sp>
        <p:nvSpPr>
          <p:cNvPr id="73" name="矩形 72"/>
          <p:cNvSpPr/>
          <p:nvPr/>
        </p:nvSpPr>
        <p:spPr>
          <a:xfrm>
            <a:off x="8186506" y="2708920"/>
            <a:ext cx="3188134" cy="369324"/>
          </a:xfrm>
          <a:prstGeom prst="rect">
            <a:avLst/>
          </a:prstGeom>
        </p:spPr>
        <p:txBody>
          <a:bodyPr wrap="square" lIns="91431" tIns="45716" rIns="91431" bIns="45716">
            <a:spAutoFit/>
          </a:bodyPr>
          <a:lstStyle/>
          <a:p>
            <a:pPr>
              <a:spcBef>
                <a:spcPct val="0"/>
              </a:spcBef>
              <a:buFont typeface="Arial" charset="0"/>
              <a:buNone/>
            </a:pPr>
            <a:r>
              <a:rPr lang="zh-CN" altLang="en-US" b="1" dirty="0" smtClean="0">
                <a:solidFill>
                  <a:schemeClr val="tx1">
                    <a:lumMod val="65000"/>
                    <a:lumOff val="35000"/>
                  </a:schemeClr>
                </a:solidFill>
                <a:latin typeface="微软雅黑" panose="020B0503020204020204" pitchFamily="34" charset="-122"/>
                <a:ea typeface="微软雅黑" panose="020B0503020204020204" pitchFamily="34" charset="-122"/>
                <a:cs typeface="Arial" panose="020B0604020202020204" pitchFamily="34" charset="0"/>
              </a:rPr>
              <a:t>点击输入标题</a:t>
            </a:r>
            <a:endParaRPr lang="zh-CN" altLang="en-US" b="1" dirty="0">
              <a:solidFill>
                <a:schemeClr val="tx1">
                  <a:lumMod val="65000"/>
                  <a:lumOff val="35000"/>
                </a:schemeClr>
              </a:solidFill>
              <a:latin typeface="微软雅黑" panose="020B0503020204020204" pitchFamily="34" charset="-122"/>
              <a:ea typeface="微软雅黑" panose="020B0503020204020204" pitchFamily="34" charset="-122"/>
              <a:cs typeface="Arial" panose="020B0604020202020204" pitchFamily="34" charset="0"/>
            </a:endParaRPr>
          </a:p>
        </p:txBody>
      </p:sp>
      <p:sp>
        <p:nvSpPr>
          <p:cNvPr id="74" name="矩形 47"/>
          <p:cNvSpPr>
            <a:spLocks noChangeArrowheads="1"/>
          </p:cNvSpPr>
          <p:nvPr/>
        </p:nvSpPr>
        <p:spPr bwMode="auto">
          <a:xfrm>
            <a:off x="8185819" y="3010161"/>
            <a:ext cx="2808312" cy="60939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1431" tIns="45716" rIns="91431" bIns="45716">
            <a:spAutoFit/>
          </a:bodyPr>
          <a:lstStyle>
            <a:lvl1pPr>
              <a:spcBef>
                <a:spcPct val="20000"/>
              </a:spcBef>
              <a:buFont typeface="Arial" charset="0"/>
              <a:buChar char="•"/>
              <a:defRPr sz="3200">
                <a:solidFill>
                  <a:schemeClr val="tx1"/>
                </a:solidFill>
                <a:latin typeface="微软雅黑" pitchFamily="34" charset="-122"/>
                <a:ea typeface="微软雅黑" pitchFamily="34" charset="-122"/>
                <a:sym typeface="Calibri" pitchFamily="34" charset="0"/>
              </a:defRPr>
            </a:lvl1pPr>
            <a:lvl2pPr marL="742950" indent="-285750">
              <a:spcBef>
                <a:spcPct val="20000"/>
              </a:spcBef>
              <a:buFont typeface="Arial" charset="0"/>
              <a:buChar char="–"/>
              <a:defRPr sz="2800">
                <a:solidFill>
                  <a:schemeClr val="tx1"/>
                </a:solidFill>
                <a:latin typeface="微软雅黑" pitchFamily="34" charset="-122"/>
                <a:ea typeface="微软雅黑" pitchFamily="34" charset="-122"/>
                <a:sym typeface="Calibri" pitchFamily="34" charset="0"/>
              </a:defRPr>
            </a:lvl2pPr>
            <a:lvl3pPr marL="1143000" indent="-228600">
              <a:spcBef>
                <a:spcPct val="20000"/>
              </a:spcBef>
              <a:buFont typeface="Arial" charset="0"/>
              <a:buChar char="•"/>
              <a:defRPr sz="2400">
                <a:solidFill>
                  <a:schemeClr val="tx1"/>
                </a:solidFill>
                <a:latin typeface="微软雅黑" pitchFamily="34" charset="-122"/>
                <a:ea typeface="微软雅黑" pitchFamily="34" charset="-122"/>
                <a:sym typeface="Calibri" pitchFamily="34" charset="0"/>
              </a:defRPr>
            </a:lvl3pPr>
            <a:lvl4pPr marL="1600200" indent="-228600">
              <a:spcBef>
                <a:spcPct val="20000"/>
              </a:spcBef>
              <a:buFont typeface="Arial" charset="0"/>
              <a:buChar char="–"/>
              <a:defRPr sz="2000">
                <a:solidFill>
                  <a:schemeClr val="tx1"/>
                </a:solidFill>
                <a:latin typeface="微软雅黑" pitchFamily="34" charset="-122"/>
                <a:ea typeface="微软雅黑" pitchFamily="34" charset="-122"/>
                <a:sym typeface="Calibri" pitchFamily="34" charset="0"/>
              </a:defRPr>
            </a:lvl4pPr>
            <a:lvl5pPr marL="2057400" indent="-228600">
              <a:spcBef>
                <a:spcPct val="20000"/>
              </a:spcBef>
              <a:buFont typeface="Arial" charset="0"/>
              <a:buChar char="»"/>
              <a:defRPr sz="2000">
                <a:solidFill>
                  <a:schemeClr val="tx1"/>
                </a:solidFill>
                <a:latin typeface="微软雅黑" pitchFamily="34" charset="-122"/>
                <a:ea typeface="微软雅黑" pitchFamily="34" charset="-122"/>
                <a:sym typeface="Calibri" pitchFamily="34" charset="0"/>
              </a:defRPr>
            </a:lvl5pPr>
            <a:lvl6pPr marL="2514600" indent="-228600" eaLnBrk="0" fontAlgn="base" hangingPunct="0">
              <a:spcBef>
                <a:spcPct val="20000"/>
              </a:spcBef>
              <a:spcAft>
                <a:spcPct val="0"/>
              </a:spcAft>
              <a:buFont typeface="Arial" charset="0"/>
              <a:buChar char="»"/>
              <a:defRPr sz="2000">
                <a:solidFill>
                  <a:schemeClr val="tx1"/>
                </a:solidFill>
                <a:latin typeface="微软雅黑" pitchFamily="34" charset="-122"/>
                <a:ea typeface="微软雅黑" pitchFamily="34" charset="-122"/>
                <a:sym typeface="Calibri" pitchFamily="34" charset="0"/>
              </a:defRPr>
            </a:lvl6pPr>
            <a:lvl7pPr marL="2971800" indent="-228600" eaLnBrk="0" fontAlgn="base" hangingPunct="0">
              <a:spcBef>
                <a:spcPct val="20000"/>
              </a:spcBef>
              <a:spcAft>
                <a:spcPct val="0"/>
              </a:spcAft>
              <a:buFont typeface="Arial" charset="0"/>
              <a:buChar char="»"/>
              <a:defRPr sz="2000">
                <a:solidFill>
                  <a:schemeClr val="tx1"/>
                </a:solidFill>
                <a:latin typeface="微软雅黑" pitchFamily="34" charset="-122"/>
                <a:ea typeface="微软雅黑" pitchFamily="34" charset="-122"/>
                <a:sym typeface="Calibri" pitchFamily="34" charset="0"/>
              </a:defRPr>
            </a:lvl7pPr>
            <a:lvl8pPr marL="3429000" indent="-228600" eaLnBrk="0" fontAlgn="base" hangingPunct="0">
              <a:spcBef>
                <a:spcPct val="20000"/>
              </a:spcBef>
              <a:spcAft>
                <a:spcPct val="0"/>
              </a:spcAft>
              <a:buFont typeface="Arial" charset="0"/>
              <a:buChar char="»"/>
              <a:defRPr sz="2000">
                <a:solidFill>
                  <a:schemeClr val="tx1"/>
                </a:solidFill>
                <a:latin typeface="微软雅黑" pitchFamily="34" charset="-122"/>
                <a:ea typeface="微软雅黑" pitchFamily="34" charset="-122"/>
                <a:sym typeface="Calibri" pitchFamily="34" charset="0"/>
              </a:defRPr>
            </a:lvl8pPr>
            <a:lvl9pPr marL="3886200" indent="-228600" eaLnBrk="0" fontAlgn="base" hangingPunct="0">
              <a:spcBef>
                <a:spcPct val="20000"/>
              </a:spcBef>
              <a:spcAft>
                <a:spcPct val="0"/>
              </a:spcAft>
              <a:buFont typeface="Arial" charset="0"/>
              <a:buChar char="»"/>
              <a:defRPr sz="2000">
                <a:solidFill>
                  <a:schemeClr val="tx1"/>
                </a:solidFill>
                <a:latin typeface="微软雅黑" pitchFamily="34" charset="-122"/>
                <a:ea typeface="微软雅黑" pitchFamily="34" charset="-122"/>
                <a:sym typeface="Calibri" pitchFamily="34" charset="0"/>
              </a:defRPr>
            </a:lvl9pPr>
          </a:lstStyle>
          <a:p>
            <a:pPr>
              <a:lnSpc>
                <a:spcPct val="120000"/>
              </a:lnSpc>
              <a:spcBef>
                <a:spcPct val="0"/>
              </a:spcBef>
              <a:buNone/>
            </a:pPr>
            <a:r>
              <a:rPr lang="zh-CN" altLang="en-US" sz="1400" dirty="0" smtClean="0">
                <a:solidFill>
                  <a:schemeClr val="tx1">
                    <a:lumMod val="65000"/>
                    <a:lumOff val="35000"/>
                  </a:schemeClr>
                </a:solidFill>
                <a:sym typeface="微软雅黑" pitchFamily="34" charset="-122"/>
              </a:rPr>
              <a:t>在此</a:t>
            </a:r>
            <a:r>
              <a:rPr lang="zh-CN" altLang="en-US" sz="1400" dirty="0">
                <a:solidFill>
                  <a:schemeClr val="tx1">
                    <a:lumMod val="65000"/>
                    <a:lumOff val="35000"/>
                  </a:schemeClr>
                </a:solidFill>
                <a:sym typeface="微软雅黑" pitchFamily="34" charset="-122"/>
              </a:rPr>
              <a:t>录入上述图表的描述说明，在此录入上述图表的描述说明。</a:t>
            </a:r>
          </a:p>
        </p:txBody>
      </p:sp>
      <p:sp>
        <p:nvSpPr>
          <p:cNvPr id="75" name="矩形 74"/>
          <p:cNvSpPr/>
          <p:nvPr/>
        </p:nvSpPr>
        <p:spPr>
          <a:xfrm>
            <a:off x="7394418" y="3563732"/>
            <a:ext cx="2123549" cy="369324"/>
          </a:xfrm>
          <a:prstGeom prst="rect">
            <a:avLst/>
          </a:prstGeom>
        </p:spPr>
        <p:txBody>
          <a:bodyPr wrap="square" lIns="91431" tIns="45716" rIns="91431" bIns="45716">
            <a:spAutoFit/>
          </a:bodyPr>
          <a:lstStyle/>
          <a:p>
            <a:pPr>
              <a:spcBef>
                <a:spcPct val="0"/>
              </a:spcBef>
              <a:buFont typeface="Arial" charset="0"/>
              <a:buNone/>
            </a:pPr>
            <a:r>
              <a:rPr lang="zh-CN" altLang="en-US" b="1" dirty="0" smtClean="0">
                <a:solidFill>
                  <a:schemeClr val="tx1">
                    <a:lumMod val="65000"/>
                    <a:lumOff val="35000"/>
                  </a:schemeClr>
                </a:solidFill>
                <a:latin typeface="微软雅黑" panose="020B0503020204020204" pitchFamily="34" charset="-122"/>
                <a:ea typeface="微软雅黑" panose="020B0503020204020204" pitchFamily="34" charset="-122"/>
                <a:cs typeface="Arial" panose="020B0604020202020204" pitchFamily="34" charset="0"/>
              </a:rPr>
              <a:t>点击输入标题</a:t>
            </a:r>
            <a:endParaRPr lang="zh-CN" altLang="en-US" b="1" dirty="0">
              <a:solidFill>
                <a:schemeClr val="tx1">
                  <a:lumMod val="65000"/>
                  <a:lumOff val="35000"/>
                </a:schemeClr>
              </a:solidFill>
              <a:latin typeface="微软雅黑" panose="020B0503020204020204" pitchFamily="34" charset="-122"/>
              <a:ea typeface="微软雅黑" panose="020B0503020204020204" pitchFamily="34" charset="-122"/>
              <a:cs typeface="Arial" panose="020B0604020202020204" pitchFamily="34" charset="0"/>
            </a:endParaRPr>
          </a:p>
        </p:txBody>
      </p:sp>
      <p:sp>
        <p:nvSpPr>
          <p:cNvPr id="76" name="矩形 47"/>
          <p:cNvSpPr>
            <a:spLocks noChangeArrowheads="1"/>
          </p:cNvSpPr>
          <p:nvPr/>
        </p:nvSpPr>
        <p:spPr bwMode="auto">
          <a:xfrm>
            <a:off x="7393731" y="3874257"/>
            <a:ext cx="2808312" cy="60939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1431" tIns="45716" rIns="91431" bIns="45716">
            <a:spAutoFit/>
          </a:bodyPr>
          <a:lstStyle>
            <a:lvl1pPr>
              <a:spcBef>
                <a:spcPct val="20000"/>
              </a:spcBef>
              <a:buFont typeface="Arial" charset="0"/>
              <a:buChar char="•"/>
              <a:defRPr sz="3200">
                <a:solidFill>
                  <a:schemeClr val="tx1"/>
                </a:solidFill>
                <a:latin typeface="微软雅黑" pitchFamily="34" charset="-122"/>
                <a:ea typeface="微软雅黑" pitchFamily="34" charset="-122"/>
                <a:sym typeface="Calibri" pitchFamily="34" charset="0"/>
              </a:defRPr>
            </a:lvl1pPr>
            <a:lvl2pPr marL="742950" indent="-285750">
              <a:spcBef>
                <a:spcPct val="20000"/>
              </a:spcBef>
              <a:buFont typeface="Arial" charset="0"/>
              <a:buChar char="–"/>
              <a:defRPr sz="2800">
                <a:solidFill>
                  <a:schemeClr val="tx1"/>
                </a:solidFill>
                <a:latin typeface="微软雅黑" pitchFamily="34" charset="-122"/>
                <a:ea typeface="微软雅黑" pitchFamily="34" charset="-122"/>
                <a:sym typeface="Calibri" pitchFamily="34" charset="0"/>
              </a:defRPr>
            </a:lvl2pPr>
            <a:lvl3pPr marL="1143000" indent="-228600">
              <a:spcBef>
                <a:spcPct val="20000"/>
              </a:spcBef>
              <a:buFont typeface="Arial" charset="0"/>
              <a:buChar char="•"/>
              <a:defRPr sz="2400">
                <a:solidFill>
                  <a:schemeClr val="tx1"/>
                </a:solidFill>
                <a:latin typeface="微软雅黑" pitchFamily="34" charset="-122"/>
                <a:ea typeface="微软雅黑" pitchFamily="34" charset="-122"/>
                <a:sym typeface="Calibri" pitchFamily="34" charset="0"/>
              </a:defRPr>
            </a:lvl3pPr>
            <a:lvl4pPr marL="1600200" indent="-228600">
              <a:spcBef>
                <a:spcPct val="20000"/>
              </a:spcBef>
              <a:buFont typeface="Arial" charset="0"/>
              <a:buChar char="–"/>
              <a:defRPr sz="2000">
                <a:solidFill>
                  <a:schemeClr val="tx1"/>
                </a:solidFill>
                <a:latin typeface="微软雅黑" pitchFamily="34" charset="-122"/>
                <a:ea typeface="微软雅黑" pitchFamily="34" charset="-122"/>
                <a:sym typeface="Calibri" pitchFamily="34" charset="0"/>
              </a:defRPr>
            </a:lvl4pPr>
            <a:lvl5pPr marL="2057400" indent="-228600">
              <a:spcBef>
                <a:spcPct val="20000"/>
              </a:spcBef>
              <a:buFont typeface="Arial" charset="0"/>
              <a:buChar char="»"/>
              <a:defRPr sz="2000">
                <a:solidFill>
                  <a:schemeClr val="tx1"/>
                </a:solidFill>
                <a:latin typeface="微软雅黑" pitchFamily="34" charset="-122"/>
                <a:ea typeface="微软雅黑" pitchFamily="34" charset="-122"/>
                <a:sym typeface="Calibri" pitchFamily="34" charset="0"/>
              </a:defRPr>
            </a:lvl5pPr>
            <a:lvl6pPr marL="2514600" indent="-228600" eaLnBrk="0" fontAlgn="base" hangingPunct="0">
              <a:spcBef>
                <a:spcPct val="20000"/>
              </a:spcBef>
              <a:spcAft>
                <a:spcPct val="0"/>
              </a:spcAft>
              <a:buFont typeface="Arial" charset="0"/>
              <a:buChar char="»"/>
              <a:defRPr sz="2000">
                <a:solidFill>
                  <a:schemeClr val="tx1"/>
                </a:solidFill>
                <a:latin typeface="微软雅黑" pitchFamily="34" charset="-122"/>
                <a:ea typeface="微软雅黑" pitchFamily="34" charset="-122"/>
                <a:sym typeface="Calibri" pitchFamily="34" charset="0"/>
              </a:defRPr>
            </a:lvl6pPr>
            <a:lvl7pPr marL="2971800" indent="-228600" eaLnBrk="0" fontAlgn="base" hangingPunct="0">
              <a:spcBef>
                <a:spcPct val="20000"/>
              </a:spcBef>
              <a:spcAft>
                <a:spcPct val="0"/>
              </a:spcAft>
              <a:buFont typeface="Arial" charset="0"/>
              <a:buChar char="»"/>
              <a:defRPr sz="2000">
                <a:solidFill>
                  <a:schemeClr val="tx1"/>
                </a:solidFill>
                <a:latin typeface="微软雅黑" pitchFamily="34" charset="-122"/>
                <a:ea typeface="微软雅黑" pitchFamily="34" charset="-122"/>
                <a:sym typeface="Calibri" pitchFamily="34" charset="0"/>
              </a:defRPr>
            </a:lvl7pPr>
            <a:lvl8pPr marL="3429000" indent="-228600" eaLnBrk="0" fontAlgn="base" hangingPunct="0">
              <a:spcBef>
                <a:spcPct val="20000"/>
              </a:spcBef>
              <a:spcAft>
                <a:spcPct val="0"/>
              </a:spcAft>
              <a:buFont typeface="Arial" charset="0"/>
              <a:buChar char="»"/>
              <a:defRPr sz="2000">
                <a:solidFill>
                  <a:schemeClr val="tx1"/>
                </a:solidFill>
                <a:latin typeface="微软雅黑" pitchFamily="34" charset="-122"/>
                <a:ea typeface="微软雅黑" pitchFamily="34" charset="-122"/>
                <a:sym typeface="Calibri" pitchFamily="34" charset="0"/>
              </a:defRPr>
            </a:lvl8pPr>
            <a:lvl9pPr marL="3886200" indent="-228600" eaLnBrk="0" fontAlgn="base" hangingPunct="0">
              <a:spcBef>
                <a:spcPct val="20000"/>
              </a:spcBef>
              <a:spcAft>
                <a:spcPct val="0"/>
              </a:spcAft>
              <a:buFont typeface="Arial" charset="0"/>
              <a:buChar char="»"/>
              <a:defRPr sz="2000">
                <a:solidFill>
                  <a:schemeClr val="tx1"/>
                </a:solidFill>
                <a:latin typeface="微软雅黑" pitchFamily="34" charset="-122"/>
                <a:ea typeface="微软雅黑" pitchFamily="34" charset="-122"/>
                <a:sym typeface="Calibri" pitchFamily="34" charset="0"/>
              </a:defRPr>
            </a:lvl9pPr>
          </a:lstStyle>
          <a:p>
            <a:pPr>
              <a:lnSpc>
                <a:spcPct val="120000"/>
              </a:lnSpc>
              <a:spcBef>
                <a:spcPct val="0"/>
              </a:spcBef>
              <a:buNone/>
            </a:pPr>
            <a:r>
              <a:rPr lang="zh-CN" altLang="en-US" sz="1400" dirty="0" smtClean="0">
                <a:solidFill>
                  <a:schemeClr val="tx1">
                    <a:lumMod val="65000"/>
                    <a:lumOff val="35000"/>
                  </a:schemeClr>
                </a:solidFill>
                <a:sym typeface="微软雅黑" pitchFamily="34" charset="-122"/>
              </a:rPr>
              <a:t>在此</a:t>
            </a:r>
            <a:r>
              <a:rPr lang="zh-CN" altLang="en-US" sz="1400" dirty="0">
                <a:solidFill>
                  <a:schemeClr val="tx1">
                    <a:lumMod val="65000"/>
                    <a:lumOff val="35000"/>
                  </a:schemeClr>
                </a:solidFill>
                <a:sym typeface="微软雅黑" pitchFamily="34" charset="-122"/>
              </a:rPr>
              <a:t>录入上述图表的描述说明，在此录入上述图表的描述说明。</a:t>
            </a:r>
          </a:p>
        </p:txBody>
      </p:sp>
      <p:sp>
        <p:nvSpPr>
          <p:cNvPr id="77" name="矩形 76"/>
          <p:cNvSpPr/>
          <p:nvPr/>
        </p:nvSpPr>
        <p:spPr>
          <a:xfrm>
            <a:off x="8114498" y="4581128"/>
            <a:ext cx="2233005" cy="369324"/>
          </a:xfrm>
          <a:prstGeom prst="rect">
            <a:avLst/>
          </a:prstGeom>
        </p:spPr>
        <p:txBody>
          <a:bodyPr wrap="square" lIns="91431" tIns="45716" rIns="91431" bIns="45716">
            <a:spAutoFit/>
          </a:bodyPr>
          <a:lstStyle/>
          <a:p>
            <a:pPr>
              <a:spcBef>
                <a:spcPct val="0"/>
              </a:spcBef>
              <a:buFont typeface="Arial" charset="0"/>
              <a:buNone/>
            </a:pPr>
            <a:r>
              <a:rPr lang="zh-CN" altLang="en-US" b="1" dirty="0" smtClean="0">
                <a:solidFill>
                  <a:schemeClr val="tx1">
                    <a:lumMod val="65000"/>
                    <a:lumOff val="35000"/>
                  </a:schemeClr>
                </a:solidFill>
                <a:latin typeface="微软雅黑" panose="020B0503020204020204" pitchFamily="34" charset="-122"/>
                <a:ea typeface="微软雅黑" panose="020B0503020204020204" pitchFamily="34" charset="-122"/>
                <a:cs typeface="Arial" panose="020B0604020202020204" pitchFamily="34" charset="0"/>
              </a:rPr>
              <a:t>点击输入标题</a:t>
            </a:r>
            <a:endParaRPr lang="zh-CN" altLang="en-US" b="1" dirty="0">
              <a:solidFill>
                <a:schemeClr val="tx1">
                  <a:lumMod val="65000"/>
                  <a:lumOff val="35000"/>
                </a:schemeClr>
              </a:solidFill>
              <a:latin typeface="微软雅黑" panose="020B0503020204020204" pitchFamily="34" charset="-122"/>
              <a:ea typeface="微软雅黑" panose="020B0503020204020204" pitchFamily="34" charset="-122"/>
              <a:cs typeface="Arial" panose="020B0604020202020204" pitchFamily="34" charset="0"/>
            </a:endParaRPr>
          </a:p>
        </p:txBody>
      </p:sp>
      <p:sp>
        <p:nvSpPr>
          <p:cNvPr id="78" name="矩形 47"/>
          <p:cNvSpPr>
            <a:spLocks noChangeArrowheads="1"/>
          </p:cNvSpPr>
          <p:nvPr/>
        </p:nvSpPr>
        <p:spPr bwMode="auto">
          <a:xfrm>
            <a:off x="8113811" y="4882369"/>
            <a:ext cx="2808312" cy="60939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1431" tIns="45716" rIns="91431" bIns="45716">
            <a:spAutoFit/>
          </a:bodyPr>
          <a:lstStyle>
            <a:lvl1pPr>
              <a:spcBef>
                <a:spcPct val="20000"/>
              </a:spcBef>
              <a:buFont typeface="Arial" charset="0"/>
              <a:buChar char="•"/>
              <a:defRPr sz="3200">
                <a:solidFill>
                  <a:schemeClr val="tx1"/>
                </a:solidFill>
                <a:latin typeface="微软雅黑" pitchFamily="34" charset="-122"/>
                <a:ea typeface="微软雅黑" pitchFamily="34" charset="-122"/>
                <a:sym typeface="Calibri" pitchFamily="34" charset="0"/>
              </a:defRPr>
            </a:lvl1pPr>
            <a:lvl2pPr marL="742950" indent="-285750">
              <a:spcBef>
                <a:spcPct val="20000"/>
              </a:spcBef>
              <a:buFont typeface="Arial" charset="0"/>
              <a:buChar char="–"/>
              <a:defRPr sz="2800">
                <a:solidFill>
                  <a:schemeClr val="tx1"/>
                </a:solidFill>
                <a:latin typeface="微软雅黑" pitchFamily="34" charset="-122"/>
                <a:ea typeface="微软雅黑" pitchFamily="34" charset="-122"/>
                <a:sym typeface="Calibri" pitchFamily="34" charset="0"/>
              </a:defRPr>
            </a:lvl2pPr>
            <a:lvl3pPr marL="1143000" indent="-228600">
              <a:spcBef>
                <a:spcPct val="20000"/>
              </a:spcBef>
              <a:buFont typeface="Arial" charset="0"/>
              <a:buChar char="•"/>
              <a:defRPr sz="2400">
                <a:solidFill>
                  <a:schemeClr val="tx1"/>
                </a:solidFill>
                <a:latin typeface="微软雅黑" pitchFamily="34" charset="-122"/>
                <a:ea typeface="微软雅黑" pitchFamily="34" charset="-122"/>
                <a:sym typeface="Calibri" pitchFamily="34" charset="0"/>
              </a:defRPr>
            </a:lvl3pPr>
            <a:lvl4pPr marL="1600200" indent="-228600">
              <a:spcBef>
                <a:spcPct val="20000"/>
              </a:spcBef>
              <a:buFont typeface="Arial" charset="0"/>
              <a:buChar char="–"/>
              <a:defRPr sz="2000">
                <a:solidFill>
                  <a:schemeClr val="tx1"/>
                </a:solidFill>
                <a:latin typeface="微软雅黑" pitchFamily="34" charset="-122"/>
                <a:ea typeface="微软雅黑" pitchFamily="34" charset="-122"/>
                <a:sym typeface="Calibri" pitchFamily="34" charset="0"/>
              </a:defRPr>
            </a:lvl4pPr>
            <a:lvl5pPr marL="2057400" indent="-228600">
              <a:spcBef>
                <a:spcPct val="20000"/>
              </a:spcBef>
              <a:buFont typeface="Arial" charset="0"/>
              <a:buChar char="»"/>
              <a:defRPr sz="2000">
                <a:solidFill>
                  <a:schemeClr val="tx1"/>
                </a:solidFill>
                <a:latin typeface="微软雅黑" pitchFamily="34" charset="-122"/>
                <a:ea typeface="微软雅黑" pitchFamily="34" charset="-122"/>
                <a:sym typeface="Calibri" pitchFamily="34" charset="0"/>
              </a:defRPr>
            </a:lvl5pPr>
            <a:lvl6pPr marL="2514600" indent="-228600" eaLnBrk="0" fontAlgn="base" hangingPunct="0">
              <a:spcBef>
                <a:spcPct val="20000"/>
              </a:spcBef>
              <a:spcAft>
                <a:spcPct val="0"/>
              </a:spcAft>
              <a:buFont typeface="Arial" charset="0"/>
              <a:buChar char="»"/>
              <a:defRPr sz="2000">
                <a:solidFill>
                  <a:schemeClr val="tx1"/>
                </a:solidFill>
                <a:latin typeface="微软雅黑" pitchFamily="34" charset="-122"/>
                <a:ea typeface="微软雅黑" pitchFamily="34" charset="-122"/>
                <a:sym typeface="Calibri" pitchFamily="34" charset="0"/>
              </a:defRPr>
            </a:lvl6pPr>
            <a:lvl7pPr marL="2971800" indent="-228600" eaLnBrk="0" fontAlgn="base" hangingPunct="0">
              <a:spcBef>
                <a:spcPct val="20000"/>
              </a:spcBef>
              <a:spcAft>
                <a:spcPct val="0"/>
              </a:spcAft>
              <a:buFont typeface="Arial" charset="0"/>
              <a:buChar char="»"/>
              <a:defRPr sz="2000">
                <a:solidFill>
                  <a:schemeClr val="tx1"/>
                </a:solidFill>
                <a:latin typeface="微软雅黑" pitchFamily="34" charset="-122"/>
                <a:ea typeface="微软雅黑" pitchFamily="34" charset="-122"/>
                <a:sym typeface="Calibri" pitchFamily="34" charset="0"/>
              </a:defRPr>
            </a:lvl7pPr>
            <a:lvl8pPr marL="3429000" indent="-228600" eaLnBrk="0" fontAlgn="base" hangingPunct="0">
              <a:spcBef>
                <a:spcPct val="20000"/>
              </a:spcBef>
              <a:spcAft>
                <a:spcPct val="0"/>
              </a:spcAft>
              <a:buFont typeface="Arial" charset="0"/>
              <a:buChar char="»"/>
              <a:defRPr sz="2000">
                <a:solidFill>
                  <a:schemeClr val="tx1"/>
                </a:solidFill>
                <a:latin typeface="微软雅黑" pitchFamily="34" charset="-122"/>
                <a:ea typeface="微软雅黑" pitchFamily="34" charset="-122"/>
                <a:sym typeface="Calibri" pitchFamily="34" charset="0"/>
              </a:defRPr>
            </a:lvl8pPr>
            <a:lvl9pPr marL="3886200" indent="-228600" eaLnBrk="0" fontAlgn="base" hangingPunct="0">
              <a:spcBef>
                <a:spcPct val="20000"/>
              </a:spcBef>
              <a:spcAft>
                <a:spcPct val="0"/>
              </a:spcAft>
              <a:buFont typeface="Arial" charset="0"/>
              <a:buChar char="»"/>
              <a:defRPr sz="2000">
                <a:solidFill>
                  <a:schemeClr val="tx1"/>
                </a:solidFill>
                <a:latin typeface="微软雅黑" pitchFamily="34" charset="-122"/>
                <a:ea typeface="微软雅黑" pitchFamily="34" charset="-122"/>
                <a:sym typeface="Calibri" pitchFamily="34" charset="0"/>
              </a:defRPr>
            </a:lvl9pPr>
          </a:lstStyle>
          <a:p>
            <a:pPr>
              <a:lnSpc>
                <a:spcPct val="120000"/>
              </a:lnSpc>
              <a:spcBef>
                <a:spcPct val="0"/>
              </a:spcBef>
              <a:buNone/>
            </a:pPr>
            <a:r>
              <a:rPr lang="zh-CN" altLang="en-US" sz="1400" dirty="0" smtClean="0">
                <a:solidFill>
                  <a:schemeClr val="tx1">
                    <a:lumMod val="65000"/>
                    <a:lumOff val="35000"/>
                  </a:schemeClr>
                </a:solidFill>
                <a:sym typeface="微软雅黑" pitchFamily="34" charset="-122"/>
              </a:rPr>
              <a:t>在此</a:t>
            </a:r>
            <a:r>
              <a:rPr lang="zh-CN" altLang="en-US" sz="1400" dirty="0">
                <a:solidFill>
                  <a:schemeClr val="tx1">
                    <a:lumMod val="65000"/>
                    <a:lumOff val="35000"/>
                  </a:schemeClr>
                </a:solidFill>
                <a:sym typeface="微软雅黑" pitchFamily="34" charset="-122"/>
              </a:rPr>
              <a:t>录入上述图表的描述说明，在此录入上述图表的描述说明。</a:t>
            </a:r>
          </a:p>
        </p:txBody>
      </p:sp>
      <p:sp>
        <p:nvSpPr>
          <p:cNvPr id="46" name="六边形 45"/>
          <p:cNvSpPr/>
          <p:nvPr/>
        </p:nvSpPr>
        <p:spPr>
          <a:xfrm>
            <a:off x="241896" y="125398"/>
            <a:ext cx="481345" cy="414953"/>
          </a:xfrm>
          <a:prstGeom prst="hexagon">
            <a:avLst/>
          </a:prstGeom>
          <a:solidFill>
            <a:schemeClr val="accent6">
              <a:lumMod val="75000"/>
            </a:schemeClr>
          </a:solidFill>
          <a:ln>
            <a:solidFill>
              <a:schemeClr val="accent6">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47" name="六边形 46"/>
          <p:cNvSpPr/>
          <p:nvPr/>
        </p:nvSpPr>
        <p:spPr>
          <a:xfrm>
            <a:off x="624979" y="392472"/>
            <a:ext cx="261790" cy="225682"/>
          </a:xfrm>
          <a:prstGeom prst="hexagon">
            <a:avLst/>
          </a:prstGeom>
          <a:solidFill>
            <a:schemeClr val="accent6">
              <a:lumMod val="75000"/>
            </a:schemeClr>
          </a:solidFill>
          <a:ln w="12700">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79" name="KSO_Shape"/>
          <p:cNvSpPr>
            <a:spLocks/>
          </p:cNvSpPr>
          <p:nvPr/>
        </p:nvSpPr>
        <p:spPr bwMode="auto">
          <a:xfrm>
            <a:off x="351562" y="188951"/>
            <a:ext cx="301153" cy="255979"/>
          </a:xfrm>
          <a:custGeom>
            <a:avLst/>
            <a:gdLst>
              <a:gd name="T0" fmla="*/ 1221908 w 2276475"/>
              <a:gd name="T1" fmla="*/ 1328927 h 1936751"/>
              <a:gd name="T2" fmla="*/ 1196654 w 2276475"/>
              <a:gd name="T3" fmla="*/ 1388292 h 1936751"/>
              <a:gd name="T4" fmla="*/ 691864 w 2276475"/>
              <a:gd name="T5" fmla="*/ 1376845 h 1936751"/>
              <a:gd name="T6" fmla="*/ 695585 w 2276475"/>
              <a:gd name="T7" fmla="*/ 1314285 h 1936751"/>
              <a:gd name="T8" fmla="*/ 1104489 w 2276475"/>
              <a:gd name="T9" fmla="*/ 1115137 h 1936751"/>
              <a:gd name="T10" fmla="*/ 1117497 w 2276475"/>
              <a:gd name="T11" fmla="*/ 1168850 h 1936751"/>
              <a:gd name="T12" fmla="*/ 811396 w 2276475"/>
              <a:gd name="T13" fmla="*/ 1188695 h 1936751"/>
              <a:gd name="T14" fmla="*/ 783254 w 2276475"/>
              <a:gd name="T15" fmla="*/ 1141068 h 1936751"/>
              <a:gd name="T16" fmla="*/ 309026 w 2276475"/>
              <a:gd name="T17" fmla="*/ 898551 h 1936751"/>
              <a:gd name="T18" fmla="*/ 798665 w 2276475"/>
              <a:gd name="T19" fmla="*/ 935449 h 1936751"/>
              <a:gd name="T20" fmla="*/ 759855 w 2276475"/>
              <a:gd name="T21" fmla="*/ 989335 h 1936751"/>
              <a:gd name="T22" fmla="*/ 259317 w 2276475"/>
              <a:gd name="T23" fmla="*/ 967303 h 1936751"/>
              <a:gd name="T24" fmla="*/ 277393 w 2276475"/>
              <a:gd name="T25" fmla="*/ 906514 h 1936751"/>
              <a:gd name="T26" fmla="*/ 1086287 w 2276475"/>
              <a:gd name="T27" fmla="*/ 817903 h 1936751"/>
              <a:gd name="T28" fmla="*/ 1028372 w 2276475"/>
              <a:gd name="T29" fmla="*/ 919230 h 1936751"/>
              <a:gd name="T30" fmla="*/ 999280 w 2276475"/>
              <a:gd name="T31" fmla="*/ 917630 h 1936751"/>
              <a:gd name="T32" fmla="*/ 289574 w 2276475"/>
              <a:gd name="T33" fmla="*/ 706099 h 1936751"/>
              <a:gd name="T34" fmla="*/ 590631 w 2276475"/>
              <a:gd name="T35" fmla="*/ 735033 h 1936751"/>
              <a:gd name="T36" fmla="*/ 567535 w 2276475"/>
              <a:gd name="T37" fmla="*/ 784938 h 1936751"/>
              <a:gd name="T38" fmla="*/ 259309 w 2276475"/>
              <a:gd name="T39" fmla="*/ 770073 h 1936751"/>
              <a:gd name="T40" fmla="*/ 267273 w 2276475"/>
              <a:gd name="T41" fmla="*/ 715124 h 1936751"/>
              <a:gd name="T42" fmla="*/ 836933 w 2276475"/>
              <a:gd name="T43" fmla="*/ 505684 h 1936751"/>
              <a:gd name="T44" fmla="*/ 846494 w 2276475"/>
              <a:gd name="T45" fmla="*/ 574170 h 1936751"/>
              <a:gd name="T46" fmla="*/ 268069 w 2276475"/>
              <a:gd name="T47" fmla="*/ 592752 h 1936751"/>
              <a:gd name="T48" fmla="*/ 238855 w 2276475"/>
              <a:gd name="T49" fmla="*/ 530105 h 1936751"/>
              <a:gd name="T50" fmla="*/ 1467818 w 2276475"/>
              <a:gd name="T51" fmla="*/ 344025 h 1936751"/>
              <a:gd name="T52" fmla="*/ 1566759 w 2276475"/>
              <a:gd name="T53" fmla="*/ 428438 h 1936751"/>
              <a:gd name="T54" fmla="*/ 1578461 w 2276475"/>
              <a:gd name="T55" fmla="*/ 479936 h 1936751"/>
              <a:gd name="T56" fmla="*/ 1197862 w 2276475"/>
              <a:gd name="T57" fmla="*/ 846789 h 1936751"/>
              <a:gd name="T58" fmla="*/ 1138817 w 2276475"/>
              <a:gd name="T59" fmla="*/ 842806 h 1936751"/>
              <a:gd name="T60" fmla="*/ 1093869 w 2276475"/>
              <a:gd name="T61" fmla="*/ 799538 h 1936751"/>
              <a:gd name="T62" fmla="*/ 1075782 w 2276475"/>
              <a:gd name="T63" fmla="*/ 737423 h 1936751"/>
              <a:gd name="T64" fmla="*/ 1456382 w 2276475"/>
              <a:gd name="T65" fmla="*/ 344821 h 1936751"/>
              <a:gd name="T66" fmla="*/ 199469 w 2276475"/>
              <a:gd name="T67" fmla="*/ 367345 h 1936751"/>
              <a:gd name="T68" fmla="*/ 114475 w 2276475"/>
              <a:gd name="T69" fmla="*/ 448541 h 1936751"/>
              <a:gd name="T70" fmla="*/ 103321 w 2276475"/>
              <a:gd name="T71" fmla="*/ 1407238 h 1936751"/>
              <a:gd name="T72" fmla="*/ 171315 w 2276475"/>
              <a:gd name="T73" fmla="*/ 1503559 h 1936751"/>
              <a:gd name="T74" fmla="*/ 1382734 w 2276475"/>
              <a:gd name="T75" fmla="*/ 1530890 h 1936751"/>
              <a:gd name="T76" fmla="*/ 1488975 w 2276475"/>
              <a:gd name="T77" fmla="*/ 1477289 h 1936751"/>
              <a:gd name="T78" fmla="*/ 1531737 w 2276475"/>
              <a:gd name="T79" fmla="*/ 1365845 h 1936751"/>
              <a:gd name="T80" fmla="*/ 1605841 w 2276475"/>
              <a:gd name="T81" fmla="*/ 1539381 h 1936751"/>
              <a:gd name="T82" fmla="*/ 1513146 w 2276475"/>
              <a:gd name="T83" fmla="*/ 1611821 h 1936751"/>
              <a:gd name="T84" fmla="*/ 101461 w 2276475"/>
              <a:gd name="T85" fmla="*/ 1605982 h 1936751"/>
              <a:gd name="T86" fmla="*/ 16468 w 2276475"/>
              <a:gd name="T87" fmla="*/ 1525317 h 1936751"/>
              <a:gd name="T88" fmla="*/ 5312 w 2276475"/>
              <a:gd name="T89" fmla="*/ 391226 h 1936751"/>
              <a:gd name="T90" fmla="*/ 73307 w 2276475"/>
              <a:gd name="T91" fmla="*/ 295170 h 1936751"/>
              <a:gd name="T92" fmla="*/ 1746529 w 2276475"/>
              <a:gd name="T93" fmla="*/ 88926 h 1936751"/>
              <a:gd name="T94" fmla="*/ 1805153 w 2276475"/>
              <a:gd name="T95" fmla="*/ 114614 h 1936751"/>
              <a:gd name="T96" fmla="*/ 1838312 w 2276475"/>
              <a:gd name="T97" fmla="*/ 176846 h 1936751"/>
              <a:gd name="T98" fmla="*/ 1821600 w 2276475"/>
              <a:gd name="T99" fmla="*/ 237490 h 1936751"/>
              <a:gd name="T100" fmla="*/ 1620792 w 2276475"/>
              <a:gd name="T101" fmla="*/ 421806 h 1936751"/>
              <a:gd name="T102" fmla="*/ 1543068 w 2276475"/>
              <a:gd name="T103" fmla="*/ 339447 h 1936751"/>
              <a:gd name="T104" fmla="*/ 1506460 w 2276475"/>
              <a:gd name="T105" fmla="*/ 289925 h 1936751"/>
              <a:gd name="T106" fmla="*/ 1716818 w 2276475"/>
              <a:gd name="T107" fmla="*/ 92634 h 1936751"/>
              <a:gd name="T108" fmla="*/ 1893521 w 2276475"/>
              <a:gd name="T109" fmla="*/ 35131 h 1936751"/>
              <a:gd name="T110" fmla="*/ 1889783 w 2276475"/>
              <a:gd name="T111" fmla="*/ 106078 h 1936751"/>
              <a:gd name="T112" fmla="*/ 1844400 w 2276475"/>
              <a:gd name="T113" fmla="*/ 105545 h 1936751"/>
              <a:gd name="T114" fmla="*/ 1793944 w 2276475"/>
              <a:gd name="T115" fmla="*/ 59669 h 1936751"/>
              <a:gd name="T116" fmla="*/ 1847069 w 2276475"/>
              <a:gd name="T117" fmla="*/ 16194 h 1936751"/>
              <a:gd name="T118" fmla="*/ 1697756 w 2276475"/>
              <a:gd name="T119" fmla="*/ 22017 h 1936751"/>
              <a:gd name="T120" fmla="*/ 1364698 w 2276475"/>
              <a:gd name="T121" fmla="*/ 383050 h 1936751"/>
              <a:gd name="T122" fmla="*/ 1317840 w 2276475"/>
              <a:gd name="T123" fmla="*/ 375887 h 1936751"/>
              <a:gd name="T124" fmla="*/ 1320237 w 2276475"/>
              <a:gd name="T125" fmla="*/ 329200 h 1936751"/>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60000 65536"/>
              <a:gd name="T172" fmla="*/ 0 60000 65536"/>
              <a:gd name="T173" fmla="*/ 0 60000 65536"/>
              <a:gd name="T174" fmla="*/ 0 60000 65536"/>
              <a:gd name="T175" fmla="*/ 0 60000 65536"/>
              <a:gd name="T176" fmla="*/ 0 60000 65536"/>
              <a:gd name="T177" fmla="*/ 0 60000 65536"/>
              <a:gd name="T178" fmla="*/ 0 60000 65536"/>
              <a:gd name="T179" fmla="*/ 0 60000 65536"/>
              <a:gd name="T180" fmla="*/ 0 60000 65536"/>
              <a:gd name="T181" fmla="*/ 0 60000 65536"/>
              <a:gd name="T182" fmla="*/ 0 60000 65536"/>
              <a:gd name="T183" fmla="*/ 0 60000 65536"/>
              <a:gd name="T184" fmla="*/ 0 60000 65536"/>
              <a:gd name="T185" fmla="*/ 0 60000 65536"/>
              <a:gd name="T186" fmla="*/ 0 60000 65536"/>
              <a:gd name="T187" fmla="*/ 0 60000 65536"/>
              <a:gd name="T188" fmla="*/ 0 60000 65536"/>
            </a:gdLst>
            <a:ahLst/>
            <a:cxnLst>
              <a:cxn ang="T126">
                <a:pos x="T0" y="T1"/>
              </a:cxn>
              <a:cxn ang="T127">
                <a:pos x="T2" y="T3"/>
              </a:cxn>
              <a:cxn ang="T128">
                <a:pos x="T4" y="T5"/>
              </a:cxn>
              <a:cxn ang="T129">
                <a:pos x="T6" y="T7"/>
              </a:cxn>
              <a:cxn ang="T130">
                <a:pos x="T8" y="T9"/>
              </a:cxn>
              <a:cxn ang="T131">
                <a:pos x="T10" y="T11"/>
              </a:cxn>
              <a:cxn ang="T132">
                <a:pos x="T12" y="T13"/>
              </a:cxn>
              <a:cxn ang="T133">
                <a:pos x="T14" y="T15"/>
              </a:cxn>
              <a:cxn ang="T134">
                <a:pos x="T16" y="T17"/>
              </a:cxn>
              <a:cxn ang="T135">
                <a:pos x="T18" y="T19"/>
              </a:cxn>
              <a:cxn ang="T136">
                <a:pos x="T20" y="T21"/>
              </a:cxn>
              <a:cxn ang="T137">
                <a:pos x="T22" y="T23"/>
              </a:cxn>
              <a:cxn ang="T138">
                <a:pos x="T24" y="T25"/>
              </a:cxn>
              <a:cxn ang="T139">
                <a:pos x="T26" y="T27"/>
              </a:cxn>
              <a:cxn ang="T140">
                <a:pos x="T28" y="T29"/>
              </a:cxn>
              <a:cxn ang="T141">
                <a:pos x="T30" y="T31"/>
              </a:cxn>
              <a:cxn ang="T142">
                <a:pos x="T32" y="T33"/>
              </a:cxn>
              <a:cxn ang="T143">
                <a:pos x="T34" y="T35"/>
              </a:cxn>
              <a:cxn ang="T144">
                <a:pos x="T36" y="T37"/>
              </a:cxn>
              <a:cxn ang="T145">
                <a:pos x="T38" y="T39"/>
              </a:cxn>
              <a:cxn ang="T146">
                <a:pos x="T40" y="T41"/>
              </a:cxn>
              <a:cxn ang="T147">
                <a:pos x="T42" y="T43"/>
              </a:cxn>
              <a:cxn ang="T148">
                <a:pos x="T44" y="T45"/>
              </a:cxn>
              <a:cxn ang="T149">
                <a:pos x="T46" y="T47"/>
              </a:cxn>
              <a:cxn ang="T150">
                <a:pos x="T48" y="T49"/>
              </a:cxn>
              <a:cxn ang="T151">
                <a:pos x="T50" y="T51"/>
              </a:cxn>
              <a:cxn ang="T152">
                <a:pos x="T52" y="T53"/>
              </a:cxn>
              <a:cxn ang="T153">
                <a:pos x="T54" y="T55"/>
              </a:cxn>
              <a:cxn ang="T154">
                <a:pos x="T56" y="T57"/>
              </a:cxn>
              <a:cxn ang="T155">
                <a:pos x="T58" y="T59"/>
              </a:cxn>
              <a:cxn ang="T156">
                <a:pos x="T60" y="T61"/>
              </a:cxn>
              <a:cxn ang="T157">
                <a:pos x="T62" y="T63"/>
              </a:cxn>
              <a:cxn ang="T158">
                <a:pos x="T64" y="T65"/>
              </a:cxn>
              <a:cxn ang="T159">
                <a:pos x="T66" y="T67"/>
              </a:cxn>
              <a:cxn ang="T160">
                <a:pos x="T68" y="T69"/>
              </a:cxn>
              <a:cxn ang="T161">
                <a:pos x="T70" y="T71"/>
              </a:cxn>
              <a:cxn ang="T162">
                <a:pos x="T72" y="T73"/>
              </a:cxn>
              <a:cxn ang="T163">
                <a:pos x="T74" y="T75"/>
              </a:cxn>
              <a:cxn ang="T164">
                <a:pos x="T76" y="T77"/>
              </a:cxn>
              <a:cxn ang="T165">
                <a:pos x="T78" y="T79"/>
              </a:cxn>
              <a:cxn ang="T166">
                <a:pos x="T80" y="T81"/>
              </a:cxn>
              <a:cxn ang="T167">
                <a:pos x="T82" y="T83"/>
              </a:cxn>
              <a:cxn ang="T168">
                <a:pos x="T84" y="T85"/>
              </a:cxn>
              <a:cxn ang="T169">
                <a:pos x="T86" y="T87"/>
              </a:cxn>
              <a:cxn ang="T170">
                <a:pos x="T88" y="T89"/>
              </a:cxn>
              <a:cxn ang="T171">
                <a:pos x="T90" y="T91"/>
              </a:cxn>
              <a:cxn ang="T172">
                <a:pos x="T92" y="T93"/>
              </a:cxn>
              <a:cxn ang="T173">
                <a:pos x="T94" y="T95"/>
              </a:cxn>
              <a:cxn ang="T174">
                <a:pos x="T96" y="T97"/>
              </a:cxn>
              <a:cxn ang="T175">
                <a:pos x="T98" y="T99"/>
              </a:cxn>
              <a:cxn ang="T176">
                <a:pos x="T100" y="T101"/>
              </a:cxn>
              <a:cxn ang="T177">
                <a:pos x="T102" y="T103"/>
              </a:cxn>
              <a:cxn ang="T178">
                <a:pos x="T104" y="T105"/>
              </a:cxn>
              <a:cxn ang="T179">
                <a:pos x="T106" y="T107"/>
              </a:cxn>
              <a:cxn ang="T180">
                <a:pos x="T108" y="T109"/>
              </a:cxn>
              <a:cxn ang="T181">
                <a:pos x="T110" y="T111"/>
              </a:cxn>
              <a:cxn ang="T182">
                <a:pos x="T112" y="T113"/>
              </a:cxn>
              <a:cxn ang="T183">
                <a:pos x="T114" y="T115"/>
              </a:cxn>
              <a:cxn ang="T184">
                <a:pos x="T116" y="T117"/>
              </a:cxn>
              <a:cxn ang="T185">
                <a:pos x="T118" y="T119"/>
              </a:cxn>
              <a:cxn ang="T186">
                <a:pos x="T120" y="T121"/>
              </a:cxn>
              <a:cxn ang="T187">
                <a:pos x="T122" y="T123"/>
              </a:cxn>
              <a:cxn ang="T188">
                <a:pos x="T124" y="T125"/>
              </a:cxn>
            </a:cxnLst>
            <a:rect l="0" t="0" r="r" b="b"/>
            <a:pathLst>
              <a:path w="2276475" h="1936751">
                <a:moveTo>
                  <a:pt x="872202" y="1555750"/>
                </a:moveTo>
                <a:lnTo>
                  <a:pt x="879190" y="1555750"/>
                </a:lnTo>
                <a:lnTo>
                  <a:pt x="1397284" y="1555750"/>
                </a:lnTo>
                <a:lnTo>
                  <a:pt x="1404272" y="1555750"/>
                </a:lnTo>
                <a:lnTo>
                  <a:pt x="1410943" y="1557024"/>
                </a:lnTo>
                <a:lnTo>
                  <a:pt x="1417614" y="1557979"/>
                </a:lnTo>
                <a:lnTo>
                  <a:pt x="1423649" y="1560208"/>
                </a:lnTo>
                <a:lnTo>
                  <a:pt x="1430002" y="1562437"/>
                </a:lnTo>
                <a:lnTo>
                  <a:pt x="1435403" y="1565303"/>
                </a:lnTo>
                <a:lnTo>
                  <a:pt x="1440485" y="1568168"/>
                </a:lnTo>
                <a:lnTo>
                  <a:pt x="1445567" y="1571989"/>
                </a:lnTo>
                <a:lnTo>
                  <a:pt x="1450015" y="1576128"/>
                </a:lnTo>
                <a:lnTo>
                  <a:pt x="1453509" y="1580268"/>
                </a:lnTo>
                <a:lnTo>
                  <a:pt x="1457321" y="1584726"/>
                </a:lnTo>
                <a:lnTo>
                  <a:pt x="1460180" y="1589502"/>
                </a:lnTo>
                <a:lnTo>
                  <a:pt x="1462403" y="1594915"/>
                </a:lnTo>
                <a:lnTo>
                  <a:pt x="1463674" y="1600009"/>
                </a:lnTo>
                <a:lnTo>
                  <a:pt x="1464944" y="1605741"/>
                </a:lnTo>
                <a:lnTo>
                  <a:pt x="1465262" y="1611472"/>
                </a:lnTo>
                <a:lnTo>
                  <a:pt x="1464944" y="1617203"/>
                </a:lnTo>
                <a:lnTo>
                  <a:pt x="1463674" y="1622935"/>
                </a:lnTo>
                <a:lnTo>
                  <a:pt x="1462403" y="1628029"/>
                </a:lnTo>
                <a:lnTo>
                  <a:pt x="1460180" y="1633124"/>
                </a:lnTo>
                <a:lnTo>
                  <a:pt x="1457321" y="1638218"/>
                </a:lnTo>
                <a:lnTo>
                  <a:pt x="1453509" y="1642358"/>
                </a:lnTo>
                <a:lnTo>
                  <a:pt x="1450015" y="1646815"/>
                </a:lnTo>
                <a:lnTo>
                  <a:pt x="1445567" y="1650955"/>
                </a:lnTo>
                <a:lnTo>
                  <a:pt x="1440485" y="1654457"/>
                </a:lnTo>
                <a:lnTo>
                  <a:pt x="1435403" y="1657641"/>
                </a:lnTo>
                <a:lnTo>
                  <a:pt x="1430002" y="1660507"/>
                </a:lnTo>
                <a:lnTo>
                  <a:pt x="1423649" y="1662736"/>
                </a:lnTo>
                <a:lnTo>
                  <a:pt x="1417614" y="1664328"/>
                </a:lnTo>
                <a:lnTo>
                  <a:pt x="1410943" y="1665920"/>
                </a:lnTo>
                <a:lnTo>
                  <a:pt x="1404272" y="1666875"/>
                </a:lnTo>
                <a:lnTo>
                  <a:pt x="1397284" y="1666875"/>
                </a:lnTo>
                <a:lnTo>
                  <a:pt x="879190" y="1666875"/>
                </a:lnTo>
                <a:lnTo>
                  <a:pt x="872202" y="1666875"/>
                </a:lnTo>
                <a:lnTo>
                  <a:pt x="865531" y="1665920"/>
                </a:lnTo>
                <a:lnTo>
                  <a:pt x="858860" y="1664328"/>
                </a:lnTo>
                <a:lnTo>
                  <a:pt x="852507" y="1662736"/>
                </a:lnTo>
                <a:lnTo>
                  <a:pt x="846790" y="1660507"/>
                </a:lnTo>
                <a:lnTo>
                  <a:pt x="841389" y="1657641"/>
                </a:lnTo>
                <a:lnTo>
                  <a:pt x="835989" y="1654139"/>
                </a:lnTo>
                <a:lnTo>
                  <a:pt x="831224" y="1650955"/>
                </a:lnTo>
                <a:lnTo>
                  <a:pt x="826777" y="1646815"/>
                </a:lnTo>
                <a:lnTo>
                  <a:pt x="822648" y="1642358"/>
                </a:lnTo>
                <a:lnTo>
                  <a:pt x="819471" y="1637900"/>
                </a:lnTo>
                <a:lnTo>
                  <a:pt x="816612" y="1633124"/>
                </a:lnTo>
                <a:lnTo>
                  <a:pt x="814389" y="1628029"/>
                </a:lnTo>
                <a:lnTo>
                  <a:pt x="812483" y="1622935"/>
                </a:lnTo>
                <a:lnTo>
                  <a:pt x="811530" y="1617203"/>
                </a:lnTo>
                <a:lnTo>
                  <a:pt x="811212" y="1611472"/>
                </a:lnTo>
                <a:lnTo>
                  <a:pt x="811530" y="1605741"/>
                </a:lnTo>
                <a:lnTo>
                  <a:pt x="812483" y="1600009"/>
                </a:lnTo>
                <a:lnTo>
                  <a:pt x="814389" y="1594915"/>
                </a:lnTo>
                <a:lnTo>
                  <a:pt x="816612" y="1589820"/>
                </a:lnTo>
                <a:lnTo>
                  <a:pt x="819471" y="1584726"/>
                </a:lnTo>
                <a:lnTo>
                  <a:pt x="822648" y="1580268"/>
                </a:lnTo>
                <a:lnTo>
                  <a:pt x="826777" y="1576128"/>
                </a:lnTo>
                <a:lnTo>
                  <a:pt x="831224" y="1571989"/>
                </a:lnTo>
                <a:lnTo>
                  <a:pt x="835989" y="1568168"/>
                </a:lnTo>
                <a:lnTo>
                  <a:pt x="841389" y="1565303"/>
                </a:lnTo>
                <a:lnTo>
                  <a:pt x="846790" y="1562437"/>
                </a:lnTo>
                <a:lnTo>
                  <a:pt x="852507" y="1560208"/>
                </a:lnTo>
                <a:lnTo>
                  <a:pt x="858860" y="1558298"/>
                </a:lnTo>
                <a:lnTo>
                  <a:pt x="865531" y="1557024"/>
                </a:lnTo>
                <a:lnTo>
                  <a:pt x="872202" y="1555750"/>
                </a:lnTo>
                <a:close/>
                <a:moveTo>
                  <a:pt x="984211" y="1325563"/>
                </a:moveTo>
                <a:lnTo>
                  <a:pt x="1292263" y="1325563"/>
                </a:lnTo>
                <a:lnTo>
                  <a:pt x="1297339" y="1325880"/>
                </a:lnTo>
                <a:lnTo>
                  <a:pt x="1302415" y="1326513"/>
                </a:lnTo>
                <a:lnTo>
                  <a:pt x="1307174" y="1327779"/>
                </a:lnTo>
                <a:lnTo>
                  <a:pt x="1311615" y="1329361"/>
                </a:lnTo>
                <a:lnTo>
                  <a:pt x="1315740" y="1331260"/>
                </a:lnTo>
                <a:lnTo>
                  <a:pt x="1319864" y="1333792"/>
                </a:lnTo>
                <a:lnTo>
                  <a:pt x="1323671" y="1336640"/>
                </a:lnTo>
                <a:lnTo>
                  <a:pt x="1327161" y="1340121"/>
                </a:lnTo>
                <a:lnTo>
                  <a:pt x="1330333" y="1343286"/>
                </a:lnTo>
                <a:lnTo>
                  <a:pt x="1332871" y="1347400"/>
                </a:lnTo>
                <a:lnTo>
                  <a:pt x="1335409" y="1351198"/>
                </a:lnTo>
                <a:lnTo>
                  <a:pt x="1337630" y="1355629"/>
                </a:lnTo>
                <a:lnTo>
                  <a:pt x="1339216" y="1360059"/>
                </a:lnTo>
                <a:lnTo>
                  <a:pt x="1340485" y="1364807"/>
                </a:lnTo>
                <a:lnTo>
                  <a:pt x="1341437" y="1369870"/>
                </a:lnTo>
                <a:lnTo>
                  <a:pt x="1341437" y="1374934"/>
                </a:lnTo>
                <a:lnTo>
                  <a:pt x="1341437" y="1379681"/>
                </a:lnTo>
                <a:lnTo>
                  <a:pt x="1340485" y="1384745"/>
                </a:lnTo>
                <a:lnTo>
                  <a:pt x="1339216" y="1389492"/>
                </a:lnTo>
                <a:lnTo>
                  <a:pt x="1337630" y="1393923"/>
                </a:lnTo>
                <a:lnTo>
                  <a:pt x="1335409" y="1398037"/>
                </a:lnTo>
                <a:lnTo>
                  <a:pt x="1332871" y="1402151"/>
                </a:lnTo>
                <a:lnTo>
                  <a:pt x="1330016" y="1405632"/>
                </a:lnTo>
                <a:lnTo>
                  <a:pt x="1327161" y="1409430"/>
                </a:lnTo>
                <a:lnTo>
                  <a:pt x="1323671" y="1412595"/>
                </a:lnTo>
                <a:lnTo>
                  <a:pt x="1319864" y="1415443"/>
                </a:lnTo>
                <a:lnTo>
                  <a:pt x="1315740" y="1417659"/>
                </a:lnTo>
                <a:lnTo>
                  <a:pt x="1311615" y="1419874"/>
                </a:lnTo>
                <a:lnTo>
                  <a:pt x="1306857" y="1421773"/>
                </a:lnTo>
                <a:lnTo>
                  <a:pt x="1302415" y="1422722"/>
                </a:lnTo>
                <a:lnTo>
                  <a:pt x="1297339" y="1423672"/>
                </a:lnTo>
                <a:lnTo>
                  <a:pt x="1292263" y="1423988"/>
                </a:lnTo>
                <a:lnTo>
                  <a:pt x="984211" y="1423988"/>
                </a:lnTo>
                <a:lnTo>
                  <a:pt x="979453" y="1423672"/>
                </a:lnTo>
                <a:lnTo>
                  <a:pt x="974377" y="1422722"/>
                </a:lnTo>
                <a:lnTo>
                  <a:pt x="969618" y="1421773"/>
                </a:lnTo>
                <a:lnTo>
                  <a:pt x="965176" y="1419874"/>
                </a:lnTo>
                <a:lnTo>
                  <a:pt x="960735" y="1417659"/>
                </a:lnTo>
                <a:lnTo>
                  <a:pt x="956928" y="1415443"/>
                </a:lnTo>
                <a:lnTo>
                  <a:pt x="952803" y="1412595"/>
                </a:lnTo>
                <a:lnTo>
                  <a:pt x="949631" y="1409430"/>
                </a:lnTo>
                <a:lnTo>
                  <a:pt x="946141" y="1405632"/>
                </a:lnTo>
                <a:lnTo>
                  <a:pt x="943286" y="1402151"/>
                </a:lnTo>
                <a:lnTo>
                  <a:pt x="941065" y="1398037"/>
                </a:lnTo>
                <a:lnTo>
                  <a:pt x="938844" y="1393923"/>
                </a:lnTo>
                <a:lnTo>
                  <a:pt x="937258" y="1389492"/>
                </a:lnTo>
                <a:lnTo>
                  <a:pt x="935989" y="1384745"/>
                </a:lnTo>
                <a:lnTo>
                  <a:pt x="935355" y="1379681"/>
                </a:lnTo>
                <a:lnTo>
                  <a:pt x="935037" y="1374934"/>
                </a:lnTo>
                <a:lnTo>
                  <a:pt x="935355" y="1369870"/>
                </a:lnTo>
                <a:lnTo>
                  <a:pt x="935989" y="1364807"/>
                </a:lnTo>
                <a:lnTo>
                  <a:pt x="937258" y="1360059"/>
                </a:lnTo>
                <a:lnTo>
                  <a:pt x="938844" y="1355629"/>
                </a:lnTo>
                <a:lnTo>
                  <a:pt x="940748" y="1351198"/>
                </a:lnTo>
                <a:lnTo>
                  <a:pt x="943286" y="1347400"/>
                </a:lnTo>
                <a:lnTo>
                  <a:pt x="946141" y="1343286"/>
                </a:lnTo>
                <a:lnTo>
                  <a:pt x="949631" y="1340121"/>
                </a:lnTo>
                <a:lnTo>
                  <a:pt x="952803" y="1336640"/>
                </a:lnTo>
                <a:lnTo>
                  <a:pt x="956928" y="1333792"/>
                </a:lnTo>
                <a:lnTo>
                  <a:pt x="960735" y="1331260"/>
                </a:lnTo>
                <a:lnTo>
                  <a:pt x="965176" y="1329361"/>
                </a:lnTo>
                <a:lnTo>
                  <a:pt x="969618" y="1327779"/>
                </a:lnTo>
                <a:lnTo>
                  <a:pt x="974377" y="1326513"/>
                </a:lnTo>
                <a:lnTo>
                  <a:pt x="979453" y="1325880"/>
                </a:lnTo>
                <a:lnTo>
                  <a:pt x="984211" y="1325563"/>
                </a:lnTo>
                <a:close/>
                <a:moveTo>
                  <a:pt x="369286" y="1074738"/>
                </a:moveTo>
                <a:lnTo>
                  <a:pt x="887697" y="1074738"/>
                </a:lnTo>
                <a:lnTo>
                  <a:pt x="894368" y="1075056"/>
                </a:lnTo>
                <a:lnTo>
                  <a:pt x="901356" y="1076008"/>
                </a:lnTo>
                <a:lnTo>
                  <a:pt x="908027" y="1077278"/>
                </a:lnTo>
                <a:lnTo>
                  <a:pt x="914063" y="1079183"/>
                </a:lnTo>
                <a:lnTo>
                  <a:pt x="920098" y="1081406"/>
                </a:lnTo>
                <a:lnTo>
                  <a:pt x="925816" y="1084263"/>
                </a:lnTo>
                <a:lnTo>
                  <a:pt x="930898" y="1087438"/>
                </a:lnTo>
                <a:lnTo>
                  <a:pt x="935663" y="1090931"/>
                </a:lnTo>
                <a:lnTo>
                  <a:pt x="940110" y="1094741"/>
                </a:lnTo>
                <a:lnTo>
                  <a:pt x="944240" y="1099186"/>
                </a:lnTo>
                <a:lnTo>
                  <a:pt x="947416" y="1103948"/>
                </a:lnTo>
                <a:lnTo>
                  <a:pt x="950275" y="1108711"/>
                </a:lnTo>
                <a:lnTo>
                  <a:pt x="952499" y="1113791"/>
                </a:lnTo>
                <a:lnTo>
                  <a:pt x="954405" y="1118871"/>
                </a:lnTo>
                <a:lnTo>
                  <a:pt x="955358" y="1124903"/>
                </a:lnTo>
                <a:lnTo>
                  <a:pt x="955675" y="1130301"/>
                </a:lnTo>
                <a:lnTo>
                  <a:pt x="955358" y="1136016"/>
                </a:lnTo>
                <a:lnTo>
                  <a:pt x="954405" y="1141413"/>
                </a:lnTo>
                <a:lnTo>
                  <a:pt x="952499" y="1147128"/>
                </a:lnTo>
                <a:lnTo>
                  <a:pt x="950275" y="1152208"/>
                </a:lnTo>
                <a:lnTo>
                  <a:pt x="947416" y="1156971"/>
                </a:lnTo>
                <a:lnTo>
                  <a:pt x="944240" y="1161098"/>
                </a:lnTo>
                <a:lnTo>
                  <a:pt x="940110" y="1165543"/>
                </a:lnTo>
                <a:lnTo>
                  <a:pt x="935663" y="1169671"/>
                </a:lnTo>
                <a:lnTo>
                  <a:pt x="930898" y="1173163"/>
                </a:lnTo>
                <a:lnTo>
                  <a:pt x="925816" y="1176656"/>
                </a:lnTo>
                <a:lnTo>
                  <a:pt x="920098" y="1179196"/>
                </a:lnTo>
                <a:lnTo>
                  <a:pt x="914063" y="1181736"/>
                </a:lnTo>
                <a:lnTo>
                  <a:pt x="908027" y="1183323"/>
                </a:lnTo>
                <a:lnTo>
                  <a:pt x="901356" y="1184593"/>
                </a:lnTo>
                <a:lnTo>
                  <a:pt x="894368" y="1185546"/>
                </a:lnTo>
                <a:lnTo>
                  <a:pt x="887697" y="1185863"/>
                </a:lnTo>
                <a:lnTo>
                  <a:pt x="369286" y="1185863"/>
                </a:lnTo>
                <a:lnTo>
                  <a:pt x="362615" y="1185546"/>
                </a:lnTo>
                <a:lnTo>
                  <a:pt x="355944" y="1184593"/>
                </a:lnTo>
                <a:lnTo>
                  <a:pt x="349273" y="1183323"/>
                </a:lnTo>
                <a:lnTo>
                  <a:pt x="343238" y="1181736"/>
                </a:lnTo>
                <a:lnTo>
                  <a:pt x="337203" y="1179196"/>
                </a:lnTo>
                <a:lnTo>
                  <a:pt x="331485" y="1176656"/>
                </a:lnTo>
                <a:lnTo>
                  <a:pt x="326402" y="1173163"/>
                </a:lnTo>
                <a:lnTo>
                  <a:pt x="321637" y="1169671"/>
                </a:lnTo>
                <a:lnTo>
                  <a:pt x="317190" y="1165543"/>
                </a:lnTo>
                <a:lnTo>
                  <a:pt x="313378" y="1161098"/>
                </a:lnTo>
                <a:lnTo>
                  <a:pt x="309884" y="1156971"/>
                </a:lnTo>
                <a:lnTo>
                  <a:pt x="307025" y="1152208"/>
                </a:lnTo>
                <a:lnTo>
                  <a:pt x="304802" y="1147128"/>
                </a:lnTo>
                <a:lnTo>
                  <a:pt x="302896" y="1141413"/>
                </a:lnTo>
                <a:lnTo>
                  <a:pt x="301943" y="1136016"/>
                </a:lnTo>
                <a:lnTo>
                  <a:pt x="301625" y="1130301"/>
                </a:lnTo>
                <a:lnTo>
                  <a:pt x="301943" y="1124903"/>
                </a:lnTo>
                <a:lnTo>
                  <a:pt x="302896" y="1119188"/>
                </a:lnTo>
                <a:lnTo>
                  <a:pt x="304802" y="1113791"/>
                </a:lnTo>
                <a:lnTo>
                  <a:pt x="307025" y="1108711"/>
                </a:lnTo>
                <a:lnTo>
                  <a:pt x="309884" y="1103948"/>
                </a:lnTo>
                <a:lnTo>
                  <a:pt x="313378" y="1099186"/>
                </a:lnTo>
                <a:lnTo>
                  <a:pt x="317190" y="1094741"/>
                </a:lnTo>
                <a:lnTo>
                  <a:pt x="321637" y="1091248"/>
                </a:lnTo>
                <a:lnTo>
                  <a:pt x="326402" y="1087438"/>
                </a:lnTo>
                <a:lnTo>
                  <a:pt x="331485" y="1084263"/>
                </a:lnTo>
                <a:lnTo>
                  <a:pt x="337203" y="1081406"/>
                </a:lnTo>
                <a:lnTo>
                  <a:pt x="343238" y="1079183"/>
                </a:lnTo>
                <a:lnTo>
                  <a:pt x="349273" y="1077278"/>
                </a:lnTo>
                <a:lnTo>
                  <a:pt x="355944" y="1076008"/>
                </a:lnTo>
                <a:lnTo>
                  <a:pt x="362615" y="1075056"/>
                </a:lnTo>
                <a:lnTo>
                  <a:pt x="369286" y="1074738"/>
                </a:lnTo>
                <a:close/>
                <a:moveTo>
                  <a:pt x="1261435" y="965200"/>
                </a:moveTo>
                <a:lnTo>
                  <a:pt x="1264624" y="965200"/>
                </a:lnTo>
                <a:lnTo>
                  <a:pt x="1267814" y="965200"/>
                </a:lnTo>
                <a:lnTo>
                  <a:pt x="1271322" y="965838"/>
                </a:lnTo>
                <a:lnTo>
                  <a:pt x="1275149" y="967114"/>
                </a:lnTo>
                <a:lnTo>
                  <a:pt x="1278977" y="968390"/>
                </a:lnTo>
                <a:lnTo>
                  <a:pt x="1282804" y="969984"/>
                </a:lnTo>
                <a:lnTo>
                  <a:pt x="1290777" y="973811"/>
                </a:lnTo>
                <a:lnTo>
                  <a:pt x="1298113" y="978277"/>
                </a:lnTo>
                <a:lnTo>
                  <a:pt x="1304491" y="982742"/>
                </a:lnTo>
                <a:lnTo>
                  <a:pt x="1308637" y="986250"/>
                </a:lnTo>
                <a:lnTo>
                  <a:pt x="1312784" y="990715"/>
                </a:lnTo>
                <a:lnTo>
                  <a:pt x="1317249" y="997094"/>
                </a:lnTo>
                <a:lnTo>
                  <a:pt x="1321395" y="1004429"/>
                </a:lnTo>
                <a:lnTo>
                  <a:pt x="1325222" y="1012403"/>
                </a:lnTo>
                <a:lnTo>
                  <a:pt x="1326817" y="1016549"/>
                </a:lnTo>
                <a:lnTo>
                  <a:pt x="1328092" y="1020057"/>
                </a:lnTo>
                <a:lnTo>
                  <a:pt x="1329368" y="1024203"/>
                </a:lnTo>
                <a:lnTo>
                  <a:pt x="1330006" y="1027711"/>
                </a:lnTo>
                <a:lnTo>
                  <a:pt x="1330325" y="1030901"/>
                </a:lnTo>
                <a:lnTo>
                  <a:pt x="1330006" y="1034090"/>
                </a:lnTo>
                <a:lnTo>
                  <a:pt x="1329368" y="1036004"/>
                </a:lnTo>
                <a:lnTo>
                  <a:pt x="1327774" y="1038236"/>
                </a:lnTo>
                <a:lnTo>
                  <a:pt x="1228904" y="1099472"/>
                </a:lnTo>
                <a:lnTo>
                  <a:pt x="1226990" y="1101066"/>
                </a:lnTo>
                <a:lnTo>
                  <a:pt x="1225396" y="1102342"/>
                </a:lnTo>
                <a:lnTo>
                  <a:pt x="1223163" y="1103618"/>
                </a:lnTo>
                <a:lnTo>
                  <a:pt x="1220930" y="1104575"/>
                </a:lnTo>
                <a:lnTo>
                  <a:pt x="1219017" y="1105213"/>
                </a:lnTo>
                <a:lnTo>
                  <a:pt x="1216784" y="1105850"/>
                </a:lnTo>
                <a:lnTo>
                  <a:pt x="1212000" y="1106488"/>
                </a:lnTo>
                <a:lnTo>
                  <a:pt x="1207854" y="1105850"/>
                </a:lnTo>
                <a:lnTo>
                  <a:pt x="1205622" y="1105213"/>
                </a:lnTo>
                <a:lnTo>
                  <a:pt x="1203389" y="1104575"/>
                </a:lnTo>
                <a:lnTo>
                  <a:pt x="1201475" y="1103618"/>
                </a:lnTo>
                <a:lnTo>
                  <a:pt x="1199243" y="1102342"/>
                </a:lnTo>
                <a:lnTo>
                  <a:pt x="1197329" y="1101066"/>
                </a:lnTo>
                <a:lnTo>
                  <a:pt x="1195735" y="1099472"/>
                </a:lnTo>
                <a:lnTo>
                  <a:pt x="1194140" y="1097558"/>
                </a:lnTo>
                <a:lnTo>
                  <a:pt x="1192864" y="1095963"/>
                </a:lnTo>
                <a:lnTo>
                  <a:pt x="1191588" y="1093731"/>
                </a:lnTo>
                <a:lnTo>
                  <a:pt x="1190632" y="1091817"/>
                </a:lnTo>
                <a:lnTo>
                  <a:pt x="1189356" y="1087352"/>
                </a:lnTo>
                <a:lnTo>
                  <a:pt x="1189037" y="1082887"/>
                </a:lnTo>
                <a:lnTo>
                  <a:pt x="1189356" y="1078741"/>
                </a:lnTo>
                <a:lnTo>
                  <a:pt x="1190632" y="1074276"/>
                </a:lnTo>
                <a:lnTo>
                  <a:pt x="1191588" y="1072043"/>
                </a:lnTo>
                <a:lnTo>
                  <a:pt x="1192864" y="1070130"/>
                </a:lnTo>
                <a:lnTo>
                  <a:pt x="1194140" y="1068535"/>
                </a:lnTo>
                <a:lnTo>
                  <a:pt x="1195735" y="1066621"/>
                </a:lnTo>
                <a:lnTo>
                  <a:pt x="1257289" y="967433"/>
                </a:lnTo>
                <a:lnTo>
                  <a:pt x="1258884" y="965838"/>
                </a:lnTo>
                <a:lnTo>
                  <a:pt x="1261435" y="965200"/>
                </a:lnTo>
                <a:close/>
                <a:moveTo>
                  <a:pt x="346041" y="844550"/>
                </a:moveTo>
                <a:lnTo>
                  <a:pt x="350799" y="844550"/>
                </a:lnTo>
                <a:lnTo>
                  <a:pt x="658851" y="844550"/>
                </a:lnTo>
                <a:lnTo>
                  <a:pt x="663927" y="844550"/>
                </a:lnTo>
                <a:lnTo>
                  <a:pt x="669003" y="845185"/>
                </a:lnTo>
                <a:lnTo>
                  <a:pt x="673762" y="846773"/>
                </a:lnTo>
                <a:lnTo>
                  <a:pt x="678204" y="848043"/>
                </a:lnTo>
                <a:lnTo>
                  <a:pt x="682645" y="850265"/>
                </a:lnTo>
                <a:lnTo>
                  <a:pt x="686452" y="852805"/>
                </a:lnTo>
                <a:lnTo>
                  <a:pt x="690259" y="855345"/>
                </a:lnTo>
                <a:lnTo>
                  <a:pt x="693749" y="858838"/>
                </a:lnTo>
                <a:lnTo>
                  <a:pt x="697239" y="862330"/>
                </a:lnTo>
                <a:lnTo>
                  <a:pt x="699777" y="865823"/>
                </a:lnTo>
                <a:lnTo>
                  <a:pt x="702315" y="869950"/>
                </a:lnTo>
                <a:lnTo>
                  <a:pt x="704218" y="874395"/>
                </a:lnTo>
                <a:lnTo>
                  <a:pt x="705804" y="879158"/>
                </a:lnTo>
                <a:lnTo>
                  <a:pt x="707391" y="883920"/>
                </a:lnTo>
                <a:lnTo>
                  <a:pt x="708025" y="888683"/>
                </a:lnTo>
                <a:lnTo>
                  <a:pt x="708025" y="893763"/>
                </a:lnTo>
                <a:lnTo>
                  <a:pt x="708025" y="898843"/>
                </a:lnTo>
                <a:lnTo>
                  <a:pt x="707391" y="903605"/>
                </a:lnTo>
                <a:lnTo>
                  <a:pt x="705804" y="908368"/>
                </a:lnTo>
                <a:lnTo>
                  <a:pt x="704218" y="912495"/>
                </a:lnTo>
                <a:lnTo>
                  <a:pt x="702315" y="916940"/>
                </a:lnTo>
                <a:lnTo>
                  <a:pt x="699777" y="921068"/>
                </a:lnTo>
                <a:lnTo>
                  <a:pt x="697239" y="924878"/>
                </a:lnTo>
                <a:lnTo>
                  <a:pt x="693749" y="928370"/>
                </a:lnTo>
                <a:lnTo>
                  <a:pt x="690259" y="931545"/>
                </a:lnTo>
                <a:lnTo>
                  <a:pt x="686452" y="934403"/>
                </a:lnTo>
                <a:lnTo>
                  <a:pt x="682645" y="936943"/>
                </a:lnTo>
                <a:lnTo>
                  <a:pt x="678204" y="938848"/>
                </a:lnTo>
                <a:lnTo>
                  <a:pt x="673762" y="940753"/>
                </a:lnTo>
                <a:lnTo>
                  <a:pt x="669003" y="941705"/>
                </a:lnTo>
                <a:lnTo>
                  <a:pt x="663927" y="942658"/>
                </a:lnTo>
                <a:lnTo>
                  <a:pt x="658851" y="942975"/>
                </a:lnTo>
                <a:lnTo>
                  <a:pt x="350799" y="942975"/>
                </a:lnTo>
                <a:lnTo>
                  <a:pt x="346041" y="942658"/>
                </a:lnTo>
                <a:lnTo>
                  <a:pt x="340965" y="941705"/>
                </a:lnTo>
                <a:lnTo>
                  <a:pt x="336206" y="940753"/>
                </a:lnTo>
                <a:lnTo>
                  <a:pt x="331764" y="938848"/>
                </a:lnTo>
                <a:lnTo>
                  <a:pt x="327323" y="936943"/>
                </a:lnTo>
                <a:lnTo>
                  <a:pt x="323516" y="934403"/>
                </a:lnTo>
                <a:lnTo>
                  <a:pt x="319391" y="931545"/>
                </a:lnTo>
                <a:lnTo>
                  <a:pt x="316219" y="928370"/>
                </a:lnTo>
                <a:lnTo>
                  <a:pt x="312729" y="924878"/>
                </a:lnTo>
                <a:lnTo>
                  <a:pt x="309874" y="921068"/>
                </a:lnTo>
                <a:lnTo>
                  <a:pt x="307653" y="916940"/>
                </a:lnTo>
                <a:lnTo>
                  <a:pt x="305432" y="912495"/>
                </a:lnTo>
                <a:lnTo>
                  <a:pt x="303846" y="908368"/>
                </a:lnTo>
                <a:lnTo>
                  <a:pt x="302577" y="903605"/>
                </a:lnTo>
                <a:lnTo>
                  <a:pt x="301943" y="898843"/>
                </a:lnTo>
                <a:lnTo>
                  <a:pt x="301625" y="893763"/>
                </a:lnTo>
                <a:lnTo>
                  <a:pt x="301943" y="888683"/>
                </a:lnTo>
                <a:lnTo>
                  <a:pt x="302577" y="883920"/>
                </a:lnTo>
                <a:lnTo>
                  <a:pt x="303846" y="879158"/>
                </a:lnTo>
                <a:lnTo>
                  <a:pt x="305432" y="874395"/>
                </a:lnTo>
                <a:lnTo>
                  <a:pt x="307336" y="869950"/>
                </a:lnTo>
                <a:lnTo>
                  <a:pt x="309874" y="865823"/>
                </a:lnTo>
                <a:lnTo>
                  <a:pt x="312729" y="862330"/>
                </a:lnTo>
                <a:lnTo>
                  <a:pt x="316219" y="858838"/>
                </a:lnTo>
                <a:lnTo>
                  <a:pt x="319391" y="855345"/>
                </a:lnTo>
                <a:lnTo>
                  <a:pt x="323516" y="852805"/>
                </a:lnTo>
                <a:lnTo>
                  <a:pt x="327323" y="850265"/>
                </a:lnTo>
                <a:lnTo>
                  <a:pt x="331764" y="848043"/>
                </a:lnTo>
                <a:lnTo>
                  <a:pt x="336206" y="846773"/>
                </a:lnTo>
                <a:lnTo>
                  <a:pt x="340965" y="845185"/>
                </a:lnTo>
                <a:lnTo>
                  <a:pt x="346041" y="844550"/>
                </a:lnTo>
                <a:close/>
                <a:moveTo>
                  <a:pt x="344144" y="590550"/>
                </a:moveTo>
                <a:lnTo>
                  <a:pt x="960782" y="590550"/>
                </a:lnTo>
                <a:lnTo>
                  <a:pt x="966812" y="591185"/>
                </a:lnTo>
                <a:lnTo>
                  <a:pt x="973159" y="592138"/>
                </a:lnTo>
                <a:lnTo>
                  <a:pt x="978871" y="593725"/>
                </a:lnTo>
                <a:lnTo>
                  <a:pt x="984584" y="595630"/>
                </a:lnTo>
                <a:lnTo>
                  <a:pt x="990296" y="598488"/>
                </a:lnTo>
                <a:lnTo>
                  <a:pt x="995374" y="601345"/>
                </a:lnTo>
                <a:lnTo>
                  <a:pt x="1000135" y="604838"/>
                </a:lnTo>
                <a:lnTo>
                  <a:pt x="1004260" y="608965"/>
                </a:lnTo>
                <a:lnTo>
                  <a:pt x="1008386" y="613410"/>
                </a:lnTo>
                <a:lnTo>
                  <a:pt x="1011560" y="617855"/>
                </a:lnTo>
                <a:lnTo>
                  <a:pt x="1015051" y="623253"/>
                </a:lnTo>
                <a:lnTo>
                  <a:pt x="1017590" y="628650"/>
                </a:lnTo>
                <a:lnTo>
                  <a:pt x="1019811" y="634048"/>
                </a:lnTo>
                <a:lnTo>
                  <a:pt x="1021081" y="639763"/>
                </a:lnTo>
                <a:lnTo>
                  <a:pt x="1021715" y="646113"/>
                </a:lnTo>
                <a:lnTo>
                  <a:pt x="1022350" y="652145"/>
                </a:lnTo>
                <a:lnTo>
                  <a:pt x="1021715" y="658813"/>
                </a:lnTo>
                <a:lnTo>
                  <a:pt x="1021081" y="664528"/>
                </a:lnTo>
                <a:lnTo>
                  <a:pt x="1019811" y="670878"/>
                </a:lnTo>
                <a:lnTo>
                  <a:pt x="1017590" y="676275"/>
                </a:lnTo>
                <a:lnTo>
                  <a:pt x="1015051" y="681673"/>
                </a:lnTo>
                <a:lnTo>
                  <a:pt x="1011560" y="686753"/>
                </a:lnTo>
                <a:lnTo>
                  <a:pt x="1008386" y="691515"/>
                </a:lnTo>
                <a:lnTo>
                  <a:pt x="1004260" y="695960"/>
                </a:lnTo>
                <a:lnTo>
                  <a:pt x="1000135" y="700088"/>
                </a:lnTo>
                <a:lnTo>
                  <a:pt x="995374" y="703580"/>
                </a:lnTo>
                <a:lnTo>
                  <a:pt x="990296" y="706438"/>
                </a:lnTo>
                <a:lnTo>
                  <a:pt x="984584" y="708978"/>
                </a:lnTo>
                <a:lnTo>
                  <a:pt x="978871" y="711200"/>
                </a:lnTo>
                <a:lnTo>
                  <a:pt x="973159" y="712788"/>
                </a:lnTo>
                <a:lnTo>
                  <a:pt x="966812" y="713740"/>
                </a:lnTo>
                <a:lnTo>
                  <a:pt x="960782" y="714375"/>
                </a:lnTo>
                <a:lnTo>
                  <a:pt x="344144" y="714375"/>
                </a:lnTo>
                <a:lnTo>
                  <a:pt x="338114" y="713740"/>
                </a:lnTo>
                <a:lnTo>
                  <a:pt x="331767" y="712788"/>
                </a:lnTo>
                <a:lnTo>
                  <a:pt x="326054" y="711200"/>
                </a:lnTo>
                <a:lnTo>
                  <a:pt x="320342" y="708978"/>
                </a:lnTo>
                <a:lnTo>
                  <a:pt x="314946" y="706438"/>
                </a:lnTo>
                <a:lnTo>
                  <a:pt x="309869" y="703580"/>
                </a:lnTo>
                <a:lnTo>
                  <a:pt x="305108" y="700088"/>
                </a:lnTo>
                <a:lnTo>
                  <a:pt x="300982" y="695960"/>
                </a:lnTo>
                <a:lnTo>
                  <a:pt x="296857" y="691515"/>
                </a:lnTo>
                <a:lnTo>
                  <a:pt x="293366" y="686753"/>
                </a:lnTo>
                <a:lnTo>
                  <a:pt x="290192" y="681673"/>
                </a:lnTo>
                <a:lnTo>
                  <a:pt x="287653" y="676275"/>
                </a:lnTo>
                <a:lnTo>
                  <a:pt x="285432" y="670878"/>
                </a:lnTo>
                <a:lnTo>
                  <a:pt x="284162" y="664528"/>
                </a:lnTo>
                <a:lnTo>
                  <a:pt x="282893" y="658813"/>
                </a:lnTo>
                <a:lnTo>
                  <a:pt x="282575" y="652145"/>
                </a:lnTo>
                <a:lnTo>
                  <a:pt x="282893" y="646113"/>
                </a:lnTo>
                <a:lnTo>
                  <a:pt x="284162" y="639763"/>
                </a:lnTo>
                <a:lnTo>
                  <a:pt x="285432" y="634048"/>
                </a:lnTo>
                <a:lnTo>
                  <a:pt x="287653" y="628650"/>
                </a:lnTo>
                <a:lnTo>
                  <a:pt x="290192" y="623253"/>
                </a:lnTo>
                <a:lnTo>
                  <a:pt x="293366" y="617855"/>
                </a:lnTo>
                <a:lnTo>
                  <a:pt x="296857" y="613410"/>
                </a:lnTo>
                <a:lnTo>
                  <a:pt x="300982" y="608965"/>
                </a:lnTo>
                <a:lnTo>
                  <a:pt x="305108" y="604838"/>
                </a:lnTo>
                <a:lnTo>
                  <a:pt x="309869" y="601345"/>
                </a:lnTo>
                <a:lnTo>
                  <a:pt x="314946" y="598488"/>
                </a:lnTo>
                <a:lnTo>
                  <a:pt x="320342" y="595630"/>
                </a:lnTo>
                <a:lnTo>
                  <a:pt x="326054" y="593725"/>
                </a:lnTo>
                <a:lnTo>
                  <a:pt x="331767" y="592138"/>
                </a:lnTo>
                <a:lnTo>
                  <a:pt x="338114" y="591185"/>
                </a:lnTo>
                <a:lnTo>
                  <a:pt x="344144" y="590550"/>
                </a:lnTo>
                <a:close/>
                <a:moveTo>
                  <a:pt x="1750865" y="411163"/>
                </a:moveTo>
                <a:lnTo>
                  <a:pt x="1754043" y="411481"/>
                </a:lnTo>
                <a:lnTo>
                  <a:pt x="1757540" y="411798"/>
                </a:lnTo>
                <a:lnTo>
                  <a:pt x="1760718" y="413068"/>
                </a:lnTo>
                <a:lnTo>
                  <a:pt x="1764214" y="414021"/>
                </a:lnTo>
                <a:lnTo>
                  <a:pt x="1767710" y="414973"/>
                </a:lnTo>
                <a:lnTo>
                  <a:pt x="1770889" y="416878"/>
                </a:lnTo>
                <a:lnTo>
                  <a:pt x="1777563" y="421006"/>
                </a:lnTo>
                <a:lnTo>
                  <a:pt x="1784555" y="425768"/>
                </a:lnTo>
                <a:lnTo>
                  <a:pt x="1790912" y="431166"/>
                </a:lnTo>
                <a:lnTo>
                  <a:pt x="1797904" y="437198"/>
                </a:lnTo>
                <a:lnTo>
                  <a:pt x="1812207" y="451486"/>
                </a:lnTo>
                <a:lnTo>
                  <a:pt x="1827145" y="466408"/>
                </a:lnTo>
                <a:lnTo>
                  <a:pt x="1836680" y="476251"/>
                </a:lnTo>
                <a:lnTo>
                  <a:pt x="1851935" y="491173"/>
                </a:lnTo>
                <a:lnTo>
                  <a:pt x="1865920" y="505461"/>
                </a:lnTo>
                <a:lnTo>
                  <a:pt x="1872277" y="512446"/>
                </a:lnTo>
                <a:lnTo>
                  <a:pt x="1877680" y="519431"/>
                </a:lnTo>
                <a:lnTo>
                  <a:pt x="1882447" y="525781"/>
                </a:lnTo>
                <a:lnTo>
                  <a:pt x="1886579" y="532766"/>
                </a:lnTo>
                <a:lnTo>
                  <a:pt x="1888486" y="536258"/>
                </a:lnTo>
                <a:lnTo>
                  <a:pt x="1889439" y="539433"/>
                </a:lnTo>
                <a:lnTo>
                  <a:pt x="1891029" y="542608"/>
                </a:lnTo>
                <a:lnTo>
                  <a:pt x="1891664" y="546101"/>
                </a:lnTo>
                <a:lnTo>
                  <a:pt x="1891982" y="549593"/>
                </a:lnTo>
                <a:lnTo>
                  <a:pt x="1892300" y="552768"/>
                </a:lnTo>
                <a:lnTo>
                  <a:pt x="1892300" y="556261"/>
                </a:lnTo>
                <a:lnTo>
                  <a:pt x="1891664" y="559753"/>
                </a:lnTo>
                <a:lnTo>
                  <a:pt x="1891029" y="562928"/>
                </a:lnTo>
                <a:lnTo>
                  <a:pt x="1889757" y="566738"/>
                </a:lnTo>
                <a:lnTo>
                  <a:pt x="1888486" y="570231"/>
                </a:lnTo>
                <a:lnTo>
                  <a:pt x="1886261" y="574041"/>
                </a:lnTo>
                <a:lnTo>
                  <a:pt x="1884036" y="577533"/>
                </a:lnTo>
                <a:lnTo>
                  <a:pt x="1881176" y="581343"/>
                </a:lnTo>
                <a:lnTo>
                  <a:pt x="1877680" y="585153"/>
                </a:lnTo>
                <a:lnTo>
                  <a:pt x="1874184" y="588963"/>
                </a:lnTo>
                <a:lnTo>
                  <a:pt x="1476895" y="985838"/>
                </a:lnTo>
                <a:lnTo>
                  <a:pt x="1472763" y="989966"/>
                </a:lnTo>
                <a:lnTo>
                  <a:pt x="1468313" y="993458"/>
                </a:lnTo>
                <a:lnTo>
                  <a:pt x="1464182" y="996633"/>
                </a:lnTo>
                <a:lnTo>
                  <a:pt x="1459732" y="999808"/>
                </a:lnTo>
                <a:lnTo>
                  <a:pt x="1455282" y="1002348"/>
                </a:lnTo>
                <a:lnTo>
                  <a:pt x="1450515" y="1004888"/>
                </a:lnTo>
                <a:lnTo>
                  <a:pt x="1446065" y="1007111"/>
                </a:lnTo>
                <a:lnTo>
                  <a:pt x="1440980" y="1009016"/>
                </a:lnTo>
                <a:lnTo>
                  <a:pt x="1436212" y="1010921"/>
                </a:lnTo>
                <a:lnTo>
                  <a:pt x="1431445" y="1012826"/>
                </a:lnTo>
                <a:lnTo>
                  <a:pt x="1426360" y="1013778"/>
                </a:lnTo>
                <a:lnTo>
                  <a:pt x="1421274" y="1015366"/>
                </a:lnTo>
                <a:lnTo>
                  <a:pt x="1416507" y="1016001"/>
                </a:lnTo>
                <a:lnTo>
                  <a:pt x="1411422" y="1016953"/>
                </a:lnTo>
                <a:lnTo>
                  <a:pt x="1406336" y="1017271"/>
                </a:lnTo>
                <a:lnTo>
                  <a:pt x="1401569" y="1017588"/>
                </a:lnTo>
                <a:lnTo>
                  <a:pt x="1396484" y="1017588"/>
                </a:lnTo>
                <a:lnTo>
                  <a:pt x="1391716" y="1017271"/>
                </a:lnTo>
                <a:lnTo>
                  <a:pt x="1386949" y="1016953"/>
                </a:lnTo>
                <a:lnTo>
                  <a:pt x="1382499" y="1015683"/>
                </a:lnTo>
                <a:lnTo>
                  <a:pt x="1377731" y="1015048"/>
                </a:lnTo>
                <a:lnTo>
                  <a:pt x="1373282" y="1013461"/>
                </a:lnTo>
                <a:lnTo>
                  <a:pt x="1368832" y="1012191"/>
                </a:lnTo>
                <a:lnTo>
                  <a:pt x="1364700" y="1010286"/>
                </a:lnTo>
                <a:lnTo>
                  <a:pt x="1360886" y="1008063"/>
                </a:lnTo>
                <a:lnTo>
                  <a:pt x="1357072" y="1005523"/>
                </a:lnTo>
                <a:lnTo>
                  <a:pt x="1353576" y="1002983"/>
                </a:lnTo>
                <a:lnTo>
                  <a:pt x="1350080" y="1000126"/>
                </a:lnTo>
                <a:lnTo>
                  <a:pt x="1347220" y="996633"/>
                </a:lnTo>
                <a:lnTo>
                  <a:pt x="1344359" y="993458"/>
                </a:lnTo>
                <a:lnTo>
                  <a:pt x="1341817" y="989331"/>
                </a:lnTo>
                <a:lnTo>
                  <a:pt x="1339274" y="985521"/>
                </a:lnTo>
                <a:lnTo>
                  <a:pt x="1337367" y="981076"/>
                </a:lnTo>
                <a:lnTo>
                  <a:pt x="1335778" y="976313"/>
                </a:lnTo>
                <a:lnTo>
                  <a:pt x="1326561" y="967106"/>
                </a:lnTo>
                <a:lnTo>
                  <a:pt x="1322111" y="965518"/>
                </a:lnTo>
                <a:lnTo>
                  <a:pt x="1317979" y="963296"/>
                </a:lnTo>
                <a:lnTo>
                  <a:pt x="1314165" y="961073"/>
                </a:lnTo>
                <a:lnTo>
                  <a:pt x="1310351" y="958851"/>
                </a:lnTo>
                <a:lnTo>
                  <a:pt x="1307173" y="956311"/>
                </a:lnTo>
                <a:lnTo>
                  <a:pt x="1303995" y="953453"/>
                </a:lnTo>
                <a:lnTo>
                  <a:pt x="1301134" y="950913"/>
                </a:lnTo>
                <a:lnTo>
                  <a:pt x="1298274" y="948056"/>
                </a:lnTo>
                <a:lnTo>
                  <a:pt x="1295731" y="944563"/>
                </a:lnTo>
                <a:lnTo>
                  <a:pt x="1293824" y="941706"/>
                </a:lnTo>
                <a:lnTo>
                  <a:pt x="1291599" y="938531"/>
                </a:lnTo>
                <a:lnTo>
                  <a:pt x="1289692" y="935038"/>
                </a:lnTo>
                <a:lnTo>
                  <a:pt x="1288103" y="931546"/>
                </a:lnTo>
                <a:lnTo>
                  <a:pt x="1286832" y="928371"/>
                </a:lnTo>
                <a:lnTo>
                  <a:pt x="1284607" y="921068"/>
                </a:lnTo>
                <a:lnTo>
                  <a:pt x="1283336" y="913448"/>
                </a:lnTo>
                <a:lnTo>
                  <a:pt x="1282700" y="905511"/>
                </a:lnTo>
                <a:lnTo>
                  <a:pt x="1283018" y="897573"/>
                </a:lnTo>
                <a:lnTo>
                  <a:pt x="1283971" y="889953"/>
                </a:lnTo>
                <a:lnTo>
                  <a:pt x="1285560" y="882016"/>
                </a:lnTo>
                <a:lnTo>
                  <a:pt x="1287785" y="874078"/>
                </a:lnTo>
                <a:lnTo>
                  <a:pt x="1290646" y="866141"/>
                </a:lnTo>
                <a:lnTo>
                  <a:pt x="1294142" y="858521"/>
                </a:lnTo>
                <a:lnTo>
                  <a:pt x="1298909" y="849948"/>
                </a:lnTo>
                <a:lnTo>
                  <a:pt x="1304313" y="841376"/>
                </a:lnTo>
                <a:lnTo>
                  <a:pt x="1310351" y="833756"/>
                </a:lnTo>
                <a:lnTo>
                  <a:pt x="1317026" y="826136"/>
                </a:lnTo>
                <a:lnTo>
                  <a:pt x="1714315" y="429261"/>
                </a:lnTo>
                <a:lnTo>
                  <a:pt x="1718446" y="425768"/>
                </a:lnTo>
                <a:lnTo>
                  <a:pt x="1721943" y="422276"/>
                </a:lnTo>
                <a:lnTo>
                  <a:pt x="1726074" y="419736"/>
                </a:lnTo>
                <a:lnTo>
                  <a:pt x="1729571" y="417196"/>
                </a:lnTo>
                <a:lnTo>
                  <a:pt x="1733384" y="415608"/>
                </a:lnTo>
                <a:lnTo>
                  <a:pt x="1736881" y="414021"/>
                </a:lnTo>
                <a:lnTo>
                  <a:pt x="1740377" y="412433"/>
                </a:lnTo>
                <a:lnTo>
                  <a:pt x="1743873" y="411798"/>
                </a:lnTo>
                <a:lnTo>
                  <a:pt x="1747051" y="411481"/>
                </a:lnTo>
                <a:lnTo>
                  <a:pt x="1750865" y="411163"/>
                </a:lnTo>
                <a:close/>
                <a:moveTo>
                  <a:pt x="198373" y="319088"/>
                </a:moveTo>
                <a:lnTo>
                  <a:pt x="1557783" y="319088"/>
                </a:lnTo>
                <a:lnTo>
                  <a:pt x="1453042" y="423822"/>
                </a:lnTo>
                <a:lnTo>
                  <a:pt x="315492" y="423822"/>
                </a:lnTo>
                <a:lnTo>
                  <a:pt x="305336" y="424140"/>
                </a:lnTo>
                <a:lnTo>
                  <a:pt x="295179" y="424774"/>
                </a:lnTo>
                <a:lnTo>
                  <a:pt x="285340" y="426361"/>
                </a:lnTo>
                <a:lnTo>
                  <a:pt x="275500" y="427631"/>
                </a:lnTo>
                <a:lnTo>
                  <a:pt x="265979" y="429852"/>
                </a:lnTo>
                <a:lnTo>
                  <a:pt x="256457" y="433026"/>
                </a:lnTo>
                <a:lnTo>
                  <a:pt x="247570" y="435882"/>
                </a:lnTo>
                <a:lnTo>
                  <a:pt x="238365" y="439374"/>
                </a:lnTo>
                <a:lnTo>
                  <a:pt x="229478" y="443499"/>
                </a:lnTo>
                <a:lnTo>
                  <a:pt x="221226" y="447943"/>
                </a:lnTo>
                <a:lnTo>
                  <a:pt x="212973" y="452703"/>
                </a:lnTo>
                <a:lnTo>
                  <a:pt x="204721" y="457781"/>
                </a:lnTo>
                <a:lnTo>
                  <a:pt x="196786" y="463494"/>
                </a:lnTo>
                <a:lnTo>
                  <a:pt x="189486" y="469207"/>
                </a:lnTo>
                <a:lnTo>
                  <a:pt x="182186" y="475554"/>
                </a:lnTo>
                <a:lnTo>
                  <a:pt x="175203" y="481902"/>
                </a:lnTo>
                <a:lnTo>
                  <a:pt x="168855" y="488884"/>
                </a:lnTo>
                <a:lnTo>
                  <a:pt x="162507" y="496184"/>
                </a:lnTo>
                <a:lnTo>
                  <a:pt x="156794" y="503483"/>
                </a:lnTo>
                <a:lnTo>
                  <a:pt x="151398" y="511100"/>
                </a:lnTo>
                <a:lnTo>
                  <a:pt x="145685" y="519670"/>
                </a:lnTo>
                <a:lnTo>
                  <a:pt x="140924" y="527604"/>
                </a:lnTo>
                <a:lnTo>
                  <a:pt x="136798" y="536490"/>
                </a:lnTo>
                <a:lnTo>
                  <a:pt x="132672" y="545060"/>
                </a:lnTo>
                <a:lnTo>
                  <a:pt x="129498" y="554263"/>
                </a:lnTo>
                <a:lnTo>
                  <a:pt x="126007" y="563150"/>
                </a:lnTo>
                <a:lnTo>
                  <a:pt x="123468" y="572671"/>
                </a:lnTo>
                <a:lnTo>
                  <a:pt x="121246" y="582193"/>
                </a:lnTo>
                <a:lnTo>
                  <a:pt x="119659" y="592031"/>
                </a:lnTo>
                <a:lnTo>
                  <a:pt x="118072" y="601870"/>
                </a:lnTo>
                <a:lnTo>
                  <a:pt x="117437" y="612026"/>
                </a:lnTo>
                <a:lnTo>
                  <a:pt x="117437" y="622182"/>
                </a:lnTo>
                <a:lnTo>
                  <a:pt x="117437" y="1633658"/>
                </a:lnTo>
                <a:lnTo>
                  <a:pt x="117437" y="1643814"/>
                </a:lnTo>
                <a:lnTo>
                  <a:pt x="118072" y="1653970"/>
                </a:lnTo>
                <a:lnTo>
                  <a:pt x="119659" y="1663808"/>
                </a:lnTo>
                <a:lnTo>
                  <a:pt x="121246" y="1673647"/>
                </a:lnTo>
                <a:lnTo>
                  <a:pt x="123468" y="1683168"/>
                </a:lnTo>
                <a:lnTo>
                  <a:pt x="126007" y="1692689"/>
                </a:lnTo>
                <a:lnTo>
                  <a:pt x="129498" y="1701576"/>
                </a:lnTo>
                <a:lnTo>
                  <a:pt x="132672" y="1710780"/>
                </a:lnTo>
                <a:lnTo>
                  <a:pt x="136798" y="1719666"/>
                </a:lnTo>
                <a:lnTo>
                  <a:pt x="140924" y="1728235"/>
                </a:lnTo>
                <a:lnTo>
                  <a:pt x="145685" y="1736170"/>
                </a:lnTo>
                <a:lnTo>
                  <a:pt x="151398" y="1744739"/>
                </a:lnTo>
                <a:lnTo>
                  <a:pt x="156794" y="1752356"/>
                </a:lnTo>
                <a:lnTo>
                  <a:pt x="162507" y="1759656"/>
                </a:lnTo>
                <a:lnTo>
                  <a:pt x="168855" y="1766955"/>
                </a:lnTo>
                <a:lnTo>
                  <a:pt x="175203" y="1773938"/>
                </a:lnTo>
                <a:lnTo>
                  <a:pt x="182186" y="1780285"/>
                </a:lnTo>
                <a:lnTo>
                  <a:pt x="189486" y="1786633"/>
                </a:lnTo>
                <a:lnTo>
                  <a:pt x="196786" y="1792345"/>
                </a:lnTo>
                <a:lnTo>
                  <a:pt x="204721" y="1798375"/>
                </a:lnTo>
                <a:lnTo>
                  <a:pt x="212973" y="1803453"/>
                </a:lnTo>
                <a:lnTo>
                  <a:pt x="221226" y="1808214"/>
                </a:lnTo>
                <a:lnTo>
                  <a:pt x="229478" y="1812340"/>
                </a:lnTo>
                <a:lnTo>
                  <a:pt x="238365" y="1816466"/>
                </a:lnTo>
                <a:lnTo>
                  <a:pt x="247570" y="1819640"/>
                </a:lnTo>
                <a:lnTo>
                  <a:pt x="256457" y="1823131"/>
                </a:lnTo>
                <a:lnTo>
                  <a:pt x="265979" y="1825670"/>
                </a:lnTo>
                <a:lnTo>
                  <a:pt x="275500" y="1827891"/>
                </a:lnTo>
                <a:lnTo>
                  <a:pt x="285340" y="1829478"/>
                </a:lnTo>
                <a:lnTo>
                  <a:pt x="295179" y="1831065"/>
                </a:lnTo>
                <a:lnTo>
                  <a:pt x="305336" y="1831700"/>
                </a:lnTo>
                <a:lnTo>
                  <a:pt x="315492" y="1831700"/>
                </a:lnTo>
                <a:lnTo>
                  <a:pt x="1632371" y="1831700"/>
                </a:lnTo>
                <a:lnTo>
                  <a:pt x="1642527" y="1831700"/>
                </a:lnTo>
                <a:lnTo>
                  <a:pt x="1652367" y="1831065"/>
                </a:lnTo>
                <a:lnTo>
                  <a:pt x="1662523" y="1829478"/>
                </a:lnTo>
                <a:lnTo>
                  <a:pt x="1672045" y="1827891"/>
                </a:lnTo>
                <a:lnTo>
                  <a:pt x="1681885" y="1825670"/>
                </a:lnTo>
                <a:lnTo>
                  <a:pt x="1691089" y="1823131"/>
                </a:lnTo>
                <a:lnTo>
                  <a:pt x="1700611" y="1819640"/>
                </a:lnTo>
                <a:lnTo>
                  <a:pt x="1709181" y="1816466"/>
                </a:lnTo>
                <a:lnTo>
                  <a:pt x="1718385" y="1812340"/>
                </a:lnTo>
                <a:lnTo>
                  <a:pt x="1726637" y="1808214"/>
                </a:lnTo>
                <a:lnTo>
                  <a:pt x="1735207" y="1803453"/>
                </a:lnTo>
                <a:lnTo>
                  <a:pt x="1743142" y="1798375"/>
                </a:lnTo>
                <a:lnTo>
                  <a:pt x="1750760" y="1792345"/>
                </a:lnTo>
                <a:lnTo>
                  <a:pt x="1758377" y="1786633"/>
                </a:lnTo>
                <a:lnTo>
                  <a:pt x="1765677" y="1780285"/>
                </a:lnTo>
                <a:lnTo>
                  <a:pt x="1772660" y="1773938"/>
                </a:lnTo>
                <a:lnTo>
                  <a:pt x="1779325" y="1766955"/>
                </a:lnTo>
                <a:lnTo>
                  <a:pt x="1785356" y="1759973"/>
                </a:lnTo>
                <a:lnTo>
                  <a:pt x="1791069" y="1752356"/>
                </a:lnTo>
                <a:lnTo>
                  <a:pt x="1796782" y="1744739"/>
                </a:lnTo>
                <a:lnTo>
                  <a:pt x="1801861" y="1736805"/>
                </a:lnTo>
                <a:lnTo>
                  <a:pt x="1806621" y="1728235"/>
                </a:lnTo>
                <a:lnTo>
                  <a:pt x="1810748" y="1719666"/>
                </a:lnTo>
                <a:lnTo>
                  <a:pt x="1814874" y="1710780"/>
                </a:lnTo>
                <a:lnTo>
                  <a:pt x="1818683" y="1702211"/>
                </a:lnTo>
                <a:lnTo>
                  <a:pt x="1821857" y="1692689"/>
                </a:lnTo>
                <a:lnTo>
                  <a:pt x="1824396" y="1683168"/>
                </a:lnTo>
                <a:lnTo>
                  <a:pt x="1826617" y="1673647"/>
                </a:lnTo>
                <a:lnTo>
                  <a:pt x="1828522" y="1663808"/>
                </a:lnTo>
                <a:lnTo>
                  <a:pt x="1829474" y="1653970"/>
                </a:lnTo>
                <a:lnTo>
                  <a:pt x="1830109" y="1643814"/>
                </a:lnTo>
                <a:lnTo>
                  <a:pt x="1830426" y="1633658"/>
                </a:lnTo>
                <a:lnTo>
                  <a:pt x="1830426" y="1113162"/>
                </a:lnTo>
                <a:lnTo>
                  <a:pt x="1830426" y="773570"/>
                </a:lnTo>
                <a:lnTo>
                  <a:pt x="1947863" y="656458"/>
                </a:lnTo>
                <a:lnTo>
                  <a:pt x="1947863" y="1738391"/>
                </a:lnTo>
                <a:lnTo>
                  <a:pt x="1947546" y="1748865"/>
                </a:lnTo>
                <a:lnTo>
                  <a:pt x="1946911" y="1758704"/>
                </a:lnTo>
                <a:lnTo>
                  <a:pt x="1945324" y="1768860"/>
                </a:lnTo>
                <a:lnTo>
                  <a:pt x="1943419" y="1778063"/>
                </a:lnTo>
                <a:lnTo>
                  <a:pt x="1941198" y="1787902"/>
                </a:lnTo>
                <a:lnTo>
                  <a:pt x="1938659" y="1797423"/>
                </a:lnTo>
                <a:lnTo>
                  <a:pt x="1935802" y="1806627"/>
                </a:lnTo>
                <a:lnTo>
                  <a:pt x="1932311" y="1815831"/>
                </a:lnTo>
                <a:lnTo>
                  <a:pt x="1928184" y="1824400"/>
                </a:lnTo>
                <a:lnTo>
                  <a:pt x="1923741" y="1832969"/>
                </a:lnTo>
                <a:lnTo>
                  <a:pt x="1918980" y="1841221"/>
                </a:lnTo>
                <a:lnTo>
                  <a:pt x="1913902" y="1849156"/>
                </a:lnTo>
                <a:lnTo>
                  <a:pt x="1908188" y="1856773"/>
                </a:lnTo>
                <a:lnTo>
                  <a:pt x="1902475" y="1864707"/>
                </a:lnTo>
                <a:lnTo>
                  <a:pt x="1896127" y="1871689"/>
                </a:lnTo>
                <a:lnTo>
                  <a:pt x="1889462" y="1878671"/>
                </a:lnTo>
                <a:lnTo>
                  <a:pt x="1882797" y="1885336"/>
                </a:lnTo>
                <a:lnTo>
                  <a:pt x="1875497" y="1891366"/>
                </a:lnTo>
                <a:lnTo>
                  <a:pt x="1868197" y="1897397"/>
                </a:lnTo>
                <a:lnTo>
                  <a:pt x="1860579" y="1902792"/>
                </a:lnTo>
                <a:lnTo>
                  <a:pt x="1852327" y="1907870"/>
                </a:lnTo>
                <a:lnTo>
                  <a:pt x="1844074" y="1912631"/>
                </a:lnTo>
                <a:lnTo>
                  <a:pt x="1835187" y="1917074"/>
                </a:lnTo>
                <a:lnTo>
                  <a:pt x="1826617" y="1920882"/>
                </a:lnTo>
                <a:lnTo>
                  <a:pt x="1817413" y="1924691"/>
                </a:lnTo>
                <a:lnTo>
                  <a:pt x="1808209" y="1927865"/>
                </a:lnTo>
                <a:lnTo>
                  <a:pt x="1799004" y="1930404"/>
                </a:lnTo>
                <a:lnTo>
                  <a:pt x="1789482" y="1932625"/>
                </a:lnTo>
                <a:lnTo>
                  <a:pt x="1779643" y="1934530"/>
                </a:lnTo>
                <a:lnTo>
                  <a:pt x="1769803" y="1935482"/>
                </a:lnTo>
                <a:lnTo>
                  <a:pt x="1759647" y="1936434"/>
                </a:lnTo>
                <a:lnTo>
                  <a:pt x="1749173" y="1936751"/>
                </a:lnTo>
                <a:lnTo>
                  <a:pt x="198373" y="1936751"/>
                </a:lnTo>
                <a:lnTo>
                  <a:pt x="188216" y="1936434"/>
                </a:lnTo>
                <a:lnTo>
                  <a:pt x="178377" y="1935482"/>
                </a:lnTo>
                <a:lnTo>
                  <a:pt x="168538" y="1934530"/>
                </a:lnTo>
                <a:lnTo>
                  <a:pt x="158699" y="1932625"/>
                </a:lnTo>
                <a:lnTo>
                  <a:pt x="148859" y="1930404"/>
                </a:lnTo>
                <a:lnTo>
                  <a:pt x="139655" y="1927865"/>
                </a:lnTo>
                <a:lnTo>
                  <a:pt x="130133" y="1924691"/>
                </a:lnTo>
                <a:lnTo>
                  <a:pt x="121246" y="1920882"/>
                </a:lnTo>
                <a:lnTo>
                  <a:pt x="112359" y="1917074"/>
                </a:lnTo>
                <a:lnTo>
                  <a:pt x="103789" y="1912631"/>
                </a:lnTo>
                <a:lnTo>
                  <a:pt x="95537" y="1907870"/>
                </a:lnTo>
                <a:lnTo>
                  <a:pt x="87602" y="1902792"/>
                </a:lnTo>
                <a:lnTo>
                  <a:pt x="79984" y="1897397"/>
                </a:lnTo>
                <a:lnTo>
                  <a:pt x="72049" y="1891366"/>
                </a:lnTo>
                <a:lnTo>
                  <a:pt x="65067" y="1885336"/>
                </a:lnTo>
                <a:lnTo>
                  <a:pt x="58084" y="1878671"/>
                </a:lnTo>
                <a:lnTo>
                  <a:pt x="51418" y="1871689"/>
                </a:lnTo>
                <a:lnTo>
                  <a:pt x="45388" y="1864707"/>
                </a:lnTo>
                <a:lnTo>
                  <a:pt x="39357" y="1856773"/>
                </a:lnTo>
                <a:lnTo>
                  <a:pt x="33962" y="1849156"/>
                </a:lnTo>
                <a:lnTo>
                  <a:pt x="28883" y="1841221"/>
                </a:lnTo>
                <a:lnTo>
                  <a:pt x="24122" y="1832969"/>
                </a:lnTo>
                <a:lnTo>
                  <a:pt x="19679" y="1824400"/>
                </a:lnTo>
                <a:lnTo>
                  <a:pt x="15870" y="1815831"/>
                </a:lnTo>
                <a:lnTo>
                  <a:pt x="12061" y="1806627"/>
                </a:lnTo>
                <a:lnTo>
                  <a:pt x="8887" y="1797423"/>
                </a:lnTo>
                <a:lnTo>
                  <a:pt x="6348" y="1787902"/>
                </a:lnTo>
                <a:lnTo>
                  <a:pt x="4126" y="1778063"/>
                </a:lnTo>
                <a:lnTo>
                  <a:pt x="2222" y="1768860"/>
                </a:lnTo>
                <a:lnTo>
                  <a:pt x="1270" y="1758704"/>
                </a:lnTo>
                <a:lnTo>
                  <a:pt x="318" y="1748865"/>
                </a:lnTo>
                <a:lnTo>
                  <a:pt x="0" y="1738391"/>
                </a:lnTo>
                <a:lnTo>
                  <a:pt x="0" y="517448"/>
                </a:lnTo>
                <a:lnTo>
                  <a:pt x="318" y="507292"/>
                </a:lnTo>
                <a:lnTo>
                  <a:pt x="1270" y="497453"/>
                </a:lnTo>
                <a:lnTo>
                  <a:pt x="2222" y="487297"/>
                </a:lnTo>
                <a:lnTo>
                  <a:pt x="4126" y="477776"/>
                </a:lnTo>
                <a:lnTo>
                  <a:pt x="6348" y="467937"/>
                </a:lnTo>
                <a:lnTo>
                  <a:pt x="8887" y="458416"/>
                </a:lnTo>
                <a:lnTo>
                  <a:pt x="12061" y="449212"/>
                </a:lnTo>
                <a:lnTo>
                  <a:pt x="15870" y="440008"/>
                </a:lnTo>
                <a:lnTo>
                  <a:pt x="19679" y="431439"/>
                </a:lnTo>
                <a:lnTo>
                  <a:pt x="24122" y="423187"/>
                </a:lnTo>
                <a:lnTo>
                  <a:pt x="28883" y="414618"/>
                </a:lnTo>
                <a:lnTo>
                  <a:pt x="33962" y="406684"/>
                </a:lnTo>
                <a:lnTo>
                  <a:pt x="39357" y="399067"/>
                </a:lnTo>
                <a:lnTo>
                  <a:pt x="45388" y="391450"/>
                </a:lnTo>
                <a:lnTo>
                  <a:pt x="51418" y="384150"/>
                </a:lnTo>
                <a:lnTo>
                  <a:pt x="58084" y="377168"/>
                </a:lnTo>
                <a:lnTo>
                  <a:pt x="65067" y="370503"/>
                </a:lnTo>
                <a:lnTo>
                  <a:pt x="72049" y="364473"/>
                </a:lnTo>
                <a:lnTo>
                  <a:pt x="79984" y="358443"/>
                </a:lnTo>
                <a:lnTo>
                  <a:pt x="87602" y="353047"/>
                </a:lnTo>
                <a:lnTo>
                  <a:pt x="95537" y="347969"/>
                </a:lnTo>
                <a:lnTo>
                  <a:pt x="103789" y="343209"/>
                </a:lnTo>
                <a:lnTo>
                  <a:pt x="112359" y="338766"/>
                </a:lnTo>
                <a:lnTo>
                  <a:pt x="121246" y="334957"/>
                </a:lnTo>
                <a:lnTo>
                  <a:pt x="130133" y="331149"/>
                </a:lnTo>
                <a:lnTo>
                  <a:pt x="139655" y="328292"/>
                </a:lnTo>
                <a:lnTo>
                  <a:pt x="148859" y="325436"/>
                </a:lnTo>
                <a:lnTo>
                  <a:pt x="158699" y="323214"/>
                </a:lnTo>
                <a:lnTo>
                  <a:pt x="168538" y="321310"/>
                </a:lnTo>
                <a:lnTo>
                  <a:pt x="178377" y="320358"/>
                </a:lnTo>
                <a:lnTo>
                  <a:pt x="188216" y="319723"/>
                </a:lnTo>
                <a:lnTo>
                  <a:pt x="198373" y="319088"/>
                </a:lnTo>
                <a:close/>
                <a:moveTo>
                  <a:pt x="2076641" y="106363"/>
                </a:moveTo>
                <a:lnTo>
                  <a:pt x="2082030" y="106363"/>
                </a:lnTo>
                <a:lnTo>
                  <a:pt x="2087102" y="106363"/>
                </a:lnTo>
                <a:lnTo>
                  <a:pt x="2092174" y="106679"/>
                </a:lnTo>
                <a:lnTo>
                  <a:pt x="2097246" y="107313"/>
                </a:lnTo>
                <a:lnTo>
                  <a:pt x="2102318" y="108263"/>
                </a:lnTo>
                <a:lnTo>
                  <a:pt x="2107390" y="109213"/>
                </a:lnTo>
                <a:lnTo>
                  <a:pt x="2112145" y="110797"/>
                </a:lnTo>
                <a:lnTo>
                  <a:pt x="2117217" y="112064"/>
                </a:lnTo>
                <a:lnTo>
                  <a:pt x="2121972" y="113965"/>
                </a:lnTo>
                <a:lnTo>
                  <a:pt x="2126727" y="116182"/>
                </a:lnTo>
                <a:lnTo>
                  <a:pt x="2131482" y="118399"/>
                </a:lnTo>
                <a:lnTo>
                  <a:pt x="2136237" y="120933"/>
                </a:lnTo>
                <a:lnTo>
                  <a:pt x="2140358" y="123784"/>
                </a:lnTo>
                <a:lnTo>
                  <a:pt x="2144796" y="126634"/>
                </a:lnTo>
                <a:lnTo>
                  <a:pt x="2148916" y="130119"/>
                </a:lnTo>
                <a:lnTo>
                  <a:pt x="2153354" y="133603"/>
                </a:lnTo>
                <a:lnTo>
                  <a:pt x="2157158" y="137087"/>
                </a:lnTo>
                <a:lnTo>
                  <a:pt x="2166351" y="146589"/>
                </a:lnTo>
                <a:lnTo>
                  <a:pt x="2169838" y="150707"/>
                </a:lnTo>
                <a:lnTo>
                  <a:pt x="2173642" y="154825"/>
                </a:lnTo>
                <a:lnTo>
                  <a:pt x="2176812" y="158626"/>
                </a:lnTo>
                <a:lnTo>
                  <a:pt x="2179665" y="163060"/>
                </a:lnTo>
                <a:lnTo>
                  <a:pt x="2182835" y="167811"/>
                </a:lnTo>
                <a:lnTo>
                  <a:pt x="2185371" y="172246"/>
                </a:lnTo>
                <a:lnTo>
                  <a:pt x="2187273" y="176997"/>
                </a:lnTo>
                <a:lnTo>
                  <a:pt x="2189492" y="181748"/>
                </a:lnTo>
                <a:lnTo>
                  <a:pt x="2191394" y="186183"/>
                </a:lnTo>
                <a:lnTo>
                  <a:pt x="2192979" y="191567"/>
                </a:lnTo>
                <a:lnTo>
                  <a:pt x="2194247" y="196002"/>
                </a:lnTo>
                <a:lnTo>
                  <a:pt x="2195515" y="201387"/>
                </a:lnTo>
                <a:lnTo>
                  <a:pt x="2196149" y="206454"/>
                </a:lnTo>
                <a:lnTo>
                  <a:pt x="2196783" y="211522"/>
                </a:lnTo>
                <a:lnTo>
                  <a:pt x="2197100" y="216590"/>
                </a:lnTo>
                <a:lnTo>
                  <a:pt x="2197100" y="221658"/>
                </a:lnTo>
                <a:lnTo>
                  <a:pt x="2197100" y="226726"/>
                </a:lnTo>
                <a:lnTo>
                  <a:pt x="2196783" y="231794"/>
                </a:lnTo>
                <a:lnTo>
                  <a:pt x="2196149" y="236862"/>
                </a:lnTo>
                <a:lnTo>
                  <a:pt x="2195515" y="241613"/>
                </a:lnTo>
                <a:lnTo>
                  <a:pt x="2194247" y="246681"/>
                </a:lnTo>
                <a:lnTo>
                  <a:pt x="2192979" y="251749"/>
                </a:lnTo>
                <a:lnTo>
                  <a:pt x="2191394" y="256500"/>
                </a:lnTo>
                <a:lnTo>
                  <a:pt x="2189492" y="261251"/>
                </a:lnTo>
                <a:lnTo>
                  <a:pt x="2187273" y="266319"/>
                </a:lnTo>
                <a:lnTo>
                  <a:pt x="2185371" y="270754"/>
                </a:lnTo>
                <a:lnTo>
                  <a:pt x="2182835" y="275505"/>
                </a:lnTo>
                <a:lnTo>
                  <a:pt x="2179665" y="279623"/>
                </a:lnTo>
                <a:lnTo>
                  <a:pt x="2176812" y="284057"/>
                </a:lnTo>
                <a:lnTo>
                  <a:pt x="2173642" y="288492"/>
                </a:lnTo>
                <a:lnTo>
                  <a:pt x="2169838" y="292609"/>
                </a:lnTo>
                <a:lnTo>
                  <a:pt x="2166351" y="296410"/>
                </a:lnTo>
                <a:lnTo>
                  <a:pt x="1970764" y="491843"/>
                </a:lnTo>
                <a:lnTo>
                  <a:pt x="1967277" y="495010"/>
                </a:lnTo>
                <a:lnTo>
                  <a:pt x="1963473" y="498178"/>
                </a:lnTo>
                <a:lnTo>
                  <a:pt x="1959986" y="500712"/>
                </a:lnTo>
                <a:lnTo>
                  <a:pt x="1956816" y="502612"/>
                </a:lnTo>
                <a:lnTo>
                  <a:pt x="1953329" y="504513"/>
                </a:lnTo>
                <a:lnTo>
                  <a:pt x="1950476" y="505463"/>
                </a:lnTo>
                <a:lnTo>
                  <a:pt x="1947623" y="505780"/>
                </a:lnTo>
                <a:lnTo>
                  <a:pt x="1944771" y="506413"/>
                </a:lnTo>
                <a:lnTo>
                  <a:pt x="1941918" y="505780"/>
                </a:lnTo>
                <a:lnTo>
                  <a:pt x="1939382" y="505463"/>
                </a:lnTo>
                <a:lnTo>
                  <a:pt x="1936846" y="504513"/>
                </a:lnTo>
                <a:lnTo>
                  <a:pt x="1933993" y="502929"/>
                </a:lnTo>
                <a:lnTo>
                  <a:pt x="1931457" y="501662"/>
                </a:lnTo>
                <a:lnTo>
                  <a:pt x="1928921" y="499445"/>
                </a:lnTo>
                <a:lnTo>
                  <a:pt x="1924166" y="494694"/>
                </a:lnTo>
                <a:lnTo>
                  <a:pt x="1919094" y="489309"/>
                </a:lnTo>
                <a:lnTo>
                  <a:pt x="1914022" y="482657"/>
                </a:lnTo>
                <a:lnTo>
                  <a:pt x="1903561" y="467770"/>
                </a:lnTo>
                <a:lnTo>
                  <a:pt x="1897855" y="459852"/>
                </a:lnTo>
                <a:lnTo>
                  <a:pt x="1891515" y="451616"/>
                </a:lnTo>
                <a:lnTo>
                  <a:pt x="1884541" y="443698"/>
                </a:lnTo>
                <a:lnTo>
                  <a:pt x="1877250" y="435779"/>
                </a:lnTo>
                <a:lnTo>
                  <a:pt x="1868057" y="426277"/>
                </a:lnTo>
                <a:lnTo>
                  <a:pt x="1859815" y="418991"/>
                </a:lnTo>
                <a:lnTo>
                  <a:pt x="1851890" y="412023"/>
                </a:lnTo>
                <a:lnTo>
                  <a:pt x="1843966" y="406005"/>
                </a:lnTo>
                <a:lnTo>
                  <a:pt x="1836041" y="399987"/>
                </a:lnTo>
                <a:lnTo>
                  <a:pt x="1820825" y="389217"/>
                </a:lnTo>
                <a:lnTo>
                  <a:pt x="1814485" y="384466"/>
                </a:lnTo>
                <a:lnTo>
                  <a:pt x="1808462" y="379398"/>
                </a:lnTo>
                <a:lnTo>
                  <a:pt x="1804024" y="374647"/>
                </a:lnTo>
                <a:lnTo>
                  <a:pt x="1802122" y="372113"/>
                </a:lnTo>
                <a:lnTo>
                  <a:pt x="1800220" y="369579"/>
                </a:lnTo>
                <a:lnTo>
                  <a:pt x="1798635" y="367045"/>
                </a:lnTo>
                <a:lnTo>
                  <a:pt x="1798001" y="364511"/>
                </a:lnTo>
                <a:lnTo>
                  <a:pt x="1797367" y="361660"/>
                </a:lnTo>
                <a:lnTo>
                  <a:pt x="1797050" y="359126"/>
                </a:lnTo>
                <a:lnTo>
                  <a:pt x="1797367" y="355959"/>
                </a:lnTo>
                <a:lnTo>
                  <a:pt x="1797684" y="353108"/>
                </a:lnTo>
                <a:lnTo>
                  <a:pt x="1798635" y="349941"/>
                </a:lnTo>
                <a:lnTo>
                  <a:pt x="1800220" y="346773"/>
                </a:lnTo>
                <a:lnTo>
                  <a:pt x="1802439" y="343289"/>
                </a:lnTo>
                <a:lnTo>
                  <a:pt x="1804975" y="340122"/>
                </a:lnTo>
                <a:lnTo>
                  <a:pt x="1807828" y="336637"/>
                </a:lnTo>
                <a:lnTo>
                  <a:pt x="1811632" y="332520"/>
                </a:lnTo>
                <a:lnTo>
                  <a:pt x="2006902" y="137087"/>
                </a:lnTo>
                <a:lnTo>
                  <a:pt x="2011023" y="133603"/>
                </a:lnTo>
                <a:lnTo>
                  <a:pt x="2014827" y="130119"/>
                </a:lnTo>
                <a:lnTo>
                  <a:pt x="2019265" y="126634"/>
                </a:lnTo>
                <a:lnTo>
                  <a:pt x="2023703" y="123784"/>
                </a:lnTo>
                <a:lnTo>
                  <a:pt x="2028141" y="120933"/>
                </a:lnTo>
                <a:lnTo>
                  <a:pt x="2032896" y="118399"/>
                </a:lnTo>
                <a:lnTo>
                  <a:pt x="2037017" y="116182"/>
                </a:lnTo>
                <a:lnTo>
                  <a:pt x="2041772" y="113965"/>
                </a:lnTo>
                <a:lnTo>
                  <a:pt x="2046843" y="112064"/>
                </a:lnTo>
                <a:lnTo>
                  <a:pt x="2051598" y="110797"/>
                </a:lnTo>
                <a:lnTo>
                  <a:pt x="2056670" y="109213"/>
                </a:lnTo>
                <a:lnTo>
                  <a:pt x="2061425" y="108263"/>
                </a:lnTo>
                <a:lnTo>
                  <a:pt x="2066497" y="107313"/>
                </a:lnTo>
                <a:lnTo>
                  <a:pt x="2071569" y="106679"/>
                </a:lnTo>
                <a:lnTo>
                  <a:pt x="2076641" y="106363"/>
                </a:lnTo>
                <a:close/>
                <a:moveTo>
                  <a:pt x="2213628" y="19050"/>
                </a:moveTo>
                <a:lnTo>
                  <a:pt x="2219371" y="19369"/>
                </a:lnTo>
                <a:lnTo>
                  <a:pt x="2225751" y="20007"/>
                </a:lnTo>
                <a:lnTo>
                  <a:pt x="2231493" y="21602"/>
                </a:lnTo>
                <a:lnTo>
                  <a:pt x="2237236" y="23516"/>
                </a:lnTo>
                <a:lnTo>
                  <a:pt x="2242978" y="26387"/>
                </a:lnTo>
                <a:lnTo>
                  <a:pt x="2248401" y="29258"/>
                </a:lnTo>
                <a:lnTo>
                  <a:pt x="2253506" y="33087"/>
                </a:lnTo>
                <a:lnTo>
                  <a:pt x="2258291" y="37234"/>
                </a:lnTo>
                <a:lnTo>
                  <a:pt x="2262757" y="42019"/>
                </a:lnTo>
                <a:lnTo>
                  <a:pt x="2266266" y="47123"/>
                </a:lnTo>
                <a:lnTo>
                  <a:pt x="2269457" y="52547"/>
                </a:lnTo>
                <a:lnTo>
                  <a:pt x="2272009" y="58608"/>
                </a:lnTo>
                <a:lnTo>
                  <a:pt x="2273923" y="64350"/>
                </a:lnTo>
                <a:lnTo>
                  <a:pt x="2275518" y="70412"/>
                </a:lnTo>
                <a:lnTo>
                  <a:pt x="2276475" y="76154"/>
                </a:lnTo>
                <a:lnTo>
                  <a:pt x="2276475" y="82216"/>
                </a:lnTo>
                <a:lnTo>
                  <a:pt x="2276475" y="88277"/>
                </a:lnTo>
                <a:lnTo>
                  <a:pt x="2275518" y="94338"/>
                </a:lnTo>
                <a:lnTo>
                  <a:pt x="2273923" y="100400"/>
                </a:lnTo>
                <a:lnTo>
                  <a:pt x="2272009" y="106142"/>
                </a:lnTo>
                <a:lnTo>
                  <a:pt x="2269457" y="111565"/>
                </a:lnTo>
                <a:lnTo>
                  <a:pt x="2266266" y="117308"/>
                </a:lnTo>
                <a:lnTo>
                  <a:pt x="2262757" y="122412"/>
                </a:lnTo>
                <a:lnTo>
                  <a:pt x="2258291" y="126878"/>
                </a:lnTo>
                <a:lnTo>
                  <a:pt x="2241064" y="144105"/>
                </a:lnTo>
                <a:lnTo>
                  <a:pt x="2236598" y="148253"/>
                </a:lnTo>
                <a:lnTo>
                  <a:pt x="2232769" y="150805"/>
                </a:lnTo>
                <a:lnTo>
                  <a:pt x="2230855" y="151443"/>
                </a:lnTo>
                <a:lnTo>
                  <a:pt x="2228941" y="152400"/>
                </a:lnTo>
                <a:lnTo>
                  <a:pt x="2227346" y="152400"/>
                </a:lnTo>
                <a:lnTo>
                  <a:pt x="2225751" y="152400"/>
                </a:lnTo>
                <a:lnTo>
                  <a:pt x="2224156" y="152081"/>
                </a:lnTo>
                <a:lnTo>
                  <a:pt x="2222880" y="151443"/>
                </a:lnTo>
                <a:lnTo>
                  <a:pt x="2220009" y="149848"/>
                </a:lnTo>
                <a:lnTo>
                  <a:pt x="2217456" y="147295"/>
                </a:lnTo>
                <a:lnTo>
                  <a:pt x="2214904" y="143786"/>
                </a:lnTo>
                <a:lnTo>
                  <a:pt x="2212352" y="140277"/>
                </a:lnTo>
                <a:lnTo>
                  <a:pt x="2209800" y="135811"/>
                </a:lnTo>
                <a:lnTo>
                  <a:pt x="2204058" y="126240"/>
                </a:lnTo>
                <a:lnTo>
                  <a:pt x="2201186" y="121455"/>
                </a:lnTo>
                <a:lnTo>
                  <a:pt x="2197358" y="116351"/>
                </a:lnTo>
                <a:lnTo>
                  <a:pt x="2193530" y="111246"/>
                </a:lnTo>
                <a:lnTo>
                  <a:pt x="2189064" y="106461"/>
                </a:lnTo>
                <a:lnTo>
                  <a:pt x="2184278" y="101995"/>
                </a:lnTo>
                <a:lnTo>
                  <a:pt x="2179493" y="98167"/>
                </a:lnTo>
                <a:lnTo>
                  <a:pt x="2174389" y="94657"/>
                </a:lnTo>
                <a:lnTo>
                  <a:pt x="2169285" y="91467"/>
                </a:lnTo>
                <a:lnTo>
                  <a:pt x="2159714" y="85725"/>
                </a:lnTo>
                <a:lnTo>
                  <a:pt x="2155248" y="83173"/>
                </a:lnTo>
                <a:lnTo>
                  <a:pt x="2151739" y="80620"/>
                </a:lnTo>
                <a:lnTo>
                  <a:pt x="2148229" y="78068"/>
                </a:lnTo>
                <a:lnTo>
                  <a:pt x="2145677" y="75516"/>
                </a:lnTo>
                <a:lnTo>
                  <a:pt x="2144082" y="72964"/>
                </a:lnTo>
                <a:lnTo>
                  <a:pt x="2143763" y="71369"/>
                </a:lnTo>
                <a:lnTo>
                  <a:pt x="2143125" y="69774"/>
                </a:lnTo>
                <a:lnTo>
                  <a:pt x="2143125" y="68179"/>
                </a:lnTo>
                <a:lnTo>
                  <a:pt x="2143763" y="66584"/>
                </a:lnTo>
                <a:lnTo>
                  <a:pt x="2144082" y="64669"/>
                </a:lnTo>
                <a:lnTo>
                  <a:pt x="2144720" y="63074"/>
                </a:lnTo>
                <a:lnTo>
                  <a:pt x="2147591" y="59246"/>
                </a:lnTo>
                <a:lnTo>
                  <a:pt x="2151419" y="54780"/>
                </a:lnTo>
                <a:lnTo>
                  <a:pt x="2168647" y="37234"/>
                </a:lnTo>
                <a:lnTo>
                  <a:pt x="2173751" y="33087"/>
                </a:lnTo>
                <a:lnTo>
                  <a:pt x="2178855" y="29258"/>
                </a:lnTo>
                <a:lnTo>
                  <a:pt x="2183959" y="26387"/>
                </a:lnTo>
                <a:lnTo>
                  <a:pt x="2189702" y="23516"/>
                </a:lnTo>
                <a:lnTo>
                  <a:pt x="2195125" y="21602"/>
                </a:lnTo>
                <a:lnTo>
                  <a:pt x="2201506" y="20007"/>
                </a:lnTo>
                <a:lnTo>
                  <a:pt x="2207248" y="19369"/>
                </a:lnTo>
                <a:lnTo>
                  <a:pt x="2213628" y="19050"/>
                </a:lnTo>
                <a:close/>
                <a:moveTo>
                  <a:pt x="1985550" y="0"/>
                </a:moveTo>
                <a:lnTo>
                  <a:pt x="1989686" y="0"/>
                </a:lnTo>
                <a:lnTo>
                  <a:pt x="1993822" y="0"/>
                </a:lnTo>
                <a:lnTo>
                  <a:pt x="1997640" y="634"/>
                </a:lnTo>
                <a:lnTo>
                  <a:pt x="2001776" y="1903"/>
                </a:lnTo>
                <a:lnTo>
                  <a:pt x="2005594" y="2855"/>
                </a:lnTo>
                <a:lnTo>
                  <a:pt x="2009411" y="4759"/>
                </a:lnTo>
                <a:lnTo>
                  <a:pt x="2012911" y="6980"/>
                </a:lnTo>
                <a:lnTo>
                  <a:pt x="2016411" y="9518"/>
                </a:lnTo>
                <a:lnTo>
                  <a:pt x="2019592" y="12374"/>
                </a:lnTo>
                <a:lnTo>
                  <a:pt x="2022456" y="15229"/>
                </a:lnTo>
                <a:lnTo>
                  <a:pt x="2025001" y="19037"/>
                </a:lnTo>
                <a:lnTo>
                  <a:pt x="2026910" y="22210"/>
                </a:lnTo>
                <a:lnTo>
                  <a:pt x="2028819" y="26334"/>
                </a:lnTo>
                <a:lnTo>
                  <a:pt x="2030091" y="29824"/>
                </a:lnTo>
                <a:lnTo>
                  <a:pt x="2031364" y="33949"/>
                </a:lnTo>
                <a:lnTo>
                  <a:pt x="2031682" y="37757"/>
                </a:lnTo>
                <a:lnTo>
                  <a:pt x="2032000" y="41881"/>
                </a:lnTo>
                <a:lnTo>
                  <a:pt x="2031682" y="46006"/>
                </a:lnTo>
                <a:lnTo>
                  <a:pt x="2031046" y="49813"/>
                </a:lnTo>
                <a:lnTo>
                  <a:pt x="2030091" y="53938"/>
                </a:lnTo>
                <a:lnTo>
                  <a:pt x="2028819" y="57745"/>
                </a:lnTo>
                <a:lnTo>
                  <a:pt x="2026910" y="61553"/>
                </a:lnTo>
                <a:lnTo>
                  <a:pt x="2025001" y="65043"/>
                </a:lnTo>
                <a:lnTo>
                  <a:pt x="2022456" y="68533"/>
                </a:lnTo>
                <a:lnTo>
                  <a:pt x="2019592" y="71706"/>
                </a:lnTo>
                <a:lnTo>
                  <a:pt x="1637177" y="453081"/>
                </a:lnTo>
                <a:lnTo>
                  <a:pt x="1633995" y="455937"/>
                </a:lnTo>
                <a:lnTo>
                  <a:pt x="1630814" y="458158"/>
                </a:lnTo>
                <a:lnTo>
                  <a:pt x="1626996" y="460379"/>
                </a:lnTo>
                <a:lnTo>
                  <a:pt x="1623496" y="462283"/>
                </a:lnTo>
                <a:lnTo>
                  <a:pt x="1619360" y="463552"/>
                </a:lnTo>
                <a:lnTo>
                  <a:pt x="1615224" y="464186"/>
                </a:lnTo>
                <a:lnTo>
                  <a:pt x="1611407" y="465138"/>
                </a:lnTo>
                <a:lnTo>
                  <a:pt x="1607271" y="465138"/>
                </a:lnTo>
                <a:lnTo>
                  <a:pt x="1603135" y="465138"/>
                </a:lnTo>
                <a:lnTo>
                  <a:pt x="1599317" y="464186"/>
                </a:lnTo>
                <a:lnTo>
                  <a:pt x="1595181" y="463552"/>
                </a:lnTo>
                <a:lnTo>
                  <a:pt x="1591681" y="462283"/>
                </a:lnTo>
                <a:lnTo>
                  <a:pt x="1587864" y="460379"/>
                </a:lnTo>
                <a:lnTo>
                  <a:pt x="1584364" y="458158"/>
                </a:lnTo>
                <a:lnTo>
                  <a:pt x="1580864" y="455937"/>
                </a:lnTo>
                <a:lnTo>
                  <a:pt x="1577683" y="453081"/>
                </a:lnTo>
                <a:lnTo>
                  <a:pt x="1574819" y="449591"/>
                </a:lnTo>
                <a:lnTo>
                  <a:pt x="1572274" y="446418"/>
                </a:lnTo>
                <a:lnTo>
                  <a:pt x="1570047" y="442928"/>
                </a:lnTo>
                <a:lnTo>
                  <a:pt x="1568138" y="439121"/>
                </a:lnTo>
                <a:lnTo>
                  <a:pt x="1567184" y="435314"/>
                </a:lnTo>
                <a:lnTo>
                  <a:pt x="1565911" y="431189"/>
                </a:lnTo>
                <a:lnTo>
                  <a:pt x="1565275" y="427381"/>
                </a:lnTo>
                <a:lnTo>
                  <a:pt x="1565275" y="423257"/>
                </a:lnTo>
                <a:lnTo>
                  <a:pt x="1565275" y="419132"/>
                </a:lnTo>
                <a:lnTo>
                  <a:pt x="1565911" y="415007"/>
                </a:lnTo>
                <a:lnTo>
                  <a:pt x="1567184" y="411517"/>
                </a:lnTo>
                <a:lnTo>
                  <a:pt x="1568138" y="407393"/>
                </a:lnTo>
                <a:lnTo>
                  <a:pt x="1570047" y="403902"/>
                </a:lnTo>
                <a:lnTo>
                  <a:pt x="1572274" y="400095"/>
                </a:lnTo>
                <a:lnTo>
                  <a:pt x="1574819" y="396922"/>
                </a:lnTo>
                <a:lnTo>
                  <a:pt x="1577683" y="393749"/>
                </a:lnTo>
                <a:lnTo>
                  <a:pt x="1960098" y="12374"/>
                </a:lnTo>
                <a:lnTo>
                  <a:pt x="1962962" y="9518"/>
                </a:lnTo>
                <a:lnTo>
                  <a:pt x="1966779" y="6980"/>
                </a:lnTo>
                <a:lnTo>
                  <a:pt x="1970279" y="4759"/>
                </a:lnTo>
                <a:lnTo>
                  <a:pt x="1974097" y="2855"/>
                </a:lnTo>
                <a:lnTo>
                  <a:pt x="1977596" y="1903"/>
                </a:lnTo>
                <a:lnTo>
                  <a:pt x="1981732" y="634"/>
                </a:lnTo>
                <a:lnTo>
                  <a:pt x="1985550" y="0"/>
                </a:lnTo>
                <a:close/>
              </a:path>
            </a:pathLst>
          </a:custGeom>
          <a:solidFill>
            <a:schemeClr val="bg1"/>
          </a:solidFill>
          <a:ln>
            <a:noFill/>
          </a:ln>
          <a:extLst/>
        </p:spPr>
        <p:txBody>
          <a:bodyPr anchor="ctr">
            <a:scene3d>
              <a:camera prst="orthographicFront"/>
              <a:lightRig rig="threePt" dir="t"/>
            </a:scene3d>
            <a:sp3d contourW="12700">
              <a:contourClr>
                <a:srgbClr val="FFFFFF"/>
              </a:contourClr>
            </a:sp3d>
          </a:bodyPr>
          <a:lstStyle/>
          <a:p>
            <a:pPr algn="ctr">
              <a:defRPr/>
            </a:pPr>
            <a:endParaRPr lang="zh-CN" altLang="en-US">
              <a:solidFill>
                <a:srgbClr val="1C666E"/>
              </a:solidFill>
              <a:ea typeface="宋体" panose="02010600030101010101" pitchFamily="2" charset="-122"/>
            </a:endParaRPr>
          </a:p>
        </p:txBody>
      </p:sp>
      <p:sp>
        <p:nvSpPr>
          <p:cNvPr id="80" name="矩形 79"/>
          <p:cNvSpPr/>
          <p:nvPr/>
        </p:nvSpPr>
        <p:spPr>
          <a:xfrm>
            <a:off x="9412843" y="188639"/>
            <a:ext cx="933216" cy="334417"/>
          </a:xfrm>
          <a:prstGeom prst="rect">
            <a:avLst/>
          </a:prstGeom>
          <a:solidFill>
            <a:schemeClr val="accent6">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400"/>
          </a:p>
        </p:txBody>
      </p:sp>
      <p:sp>
        <p:nvSpPr>
          <p:cNvPr id="81" name="矩形 80"/>
          <p:cNvSpPr/>
          <p:nvPr/>
        </p:nvSpPr>
        <p:spPr>
          <a:xfrm>
            <a:off x="10347503" y="187549"/>
            <a:ext cx="1582732" cy="334417"/>
          </a:xfrm>
          <a:prstGeom prst="rect">
            <a:avLst/>
          </a:prstGeom>
          <a:solidFill>
            <a:srgbClr val="E46C0A">
              <a:alpha val="69804"/>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600"/>
          </a:p>
        </p:txBody>
      </p:sp>
      <p:sp>
        <p:nvSpPr>
          <p:cNvPr id="82" name="文本框 9"/>
          <p:cNvSpPr txBox="1"/>
          <p:nvPr/>
        </p:nvSpPr>
        <p:spPr>
          <a:xfrm>
            <a:off x="9412843" y="221071"/>
            <a:ext cx="933216" cy="284693"/>
          </a:xfrm>
          <a:prstGeom prst="rect">
            <a:avLst/>
          </a:prstGeom>
          <a:noFill/>
        </p:spPr>
        <p:txBody>
          <a:bodyPr wrap="square" lIns="68580" tIns="34290" rIns="68580" bIns="34290" rtlCol="0">
            <a:spAutoFit/>
          </a:bodyPr>
          <a:lstStyle/>
          <a:p>
            <a:pPr marL="0" lvl="1" algn="ctr"/>
            <a:r>
              <a:rPr lang="zh-CN" altLang="en-US" sz="1400" dirty="0" smtClean="0">
                <a:solidFill>
                  <a:schemeClr val="bg1"/>
                </a:solidFill>
                <a:latin typeface="微软雅黑" pitchFamily="34" charset="-122"/>
                <a:ea typeface="微软雅黑" pitchFamily="34" charset="-122"/>
              </a:rPr>
              <a:t>第</a:t>
            </a:r>
            <a:r>
              <a:rPr lang="zh-CN" altLang="en-US" sz="1400" dirty="0">
                <a:solidFill>
                  <a:schemeClr val="bg1"/>
                </a:solidFill>
                <a:latin typeface="微软雅黑" pitchFamily="34" charset="-122"/>
                <a:ea typeface="微软雅黑" pitchFamily="34" charset="-122"/>
              </a:rPr>
              <a:t>四</a:t>
            </a:r>
            <a:r>
              <a:rPr lang="zh-CN" altLang="en-US" sz="1400" dirty="0" smtClean="0">
                <a:solidFill>
                  <a:schemeClr val="bg1"/>
                </a:solidFill>
                <a:latin typeface="微软雅黑" pitchFamily="34" charset="-122"/>
                <a:ea typeface="微软雅黑" pitchFamily="34" charset="-122"/>
              </a:rPr>
              <a:t>章</a:t>
            </a:r>
            <a:endParaRPr lang="zh-CN" altLang="en-US" sz="1400" dirty="0">
              <a:solidFill>
                <a:schemeClr val="bg1"/>
              </a:solidFill>
              <a:latin typeface="微软雅黑" pitchFamily="34" charset="-122"/>
              <a:ea typeface="微软雅黑" pitchFamily="34" charset="-122"/>
            </a:endParaRPr>
          </a:p>
        </p:txBody>
      </p:sp>
      <p:sp>
        <p:nvSpPr>
          <p:cNvPr id="83" name="文本框 9"/>
          <p:cNvSpPr txBox="1"/>
          <p:nvPr/>
        </p:nvSpPr>
        <p:spPr>
          <a:xfrm>
            <a:off x="10338630" y="213500"/>
            <a:ext cx="1584176" cy="284693"/>
          </a:xfrm>
          <a:prstGeom prst="rect">
            <a:avLst/>
          </a:prstGeom>
          <a:noFill/>
        </p:spPr>
        <p:txBody>
          <a:bodyPr wrap="square" lIns="68580" tIns="34290" rIns="68580" bIns="34290" rtlCol="0">
            <a:spAutoFit/>
          </a:bodyPr>
          <a:lstStyle/>
          <a:p>
            <a:pPr marL="0" lvl="1" algn="ctr"/>
            <a:r>
              <a:rPr lang="zh-CN" altLang="en-US" sz="1400" dirty="0" smtClean="0">
                <a:solidFill>
                  <a:schemeClr val="bg1"/>
                </a:solidFill>
                <a:latin typeface="微软雅黑" pitchFamily="34" charset="-122"/>
                <a:ea typeface="微软雅黑" pitchFamily="34" charset="-122"/>
              </a:rPr>
              <a:t>发展前景</a:t>
            </a:r>
            <a:endParaRPr lang="zh-CN" altLang="en-US" sz="1400" dirty="0">
              <a:solidFill>
                <a:schemeClr val="bg1"/>
              </a:solidFill>
              <a:latin typeface="微软雅黑" pitchFamily="34" charset="-122"/>
              <a:ea typeface="微软雅黑" pitchFamily="34" charset="-122"/>
            </a:endParaRPr>
          </a:p>
        </p:txBody>
      </p:sp>
      <p:sp>
        <p:nvSpPr>
          <p:cNvPr id="84" name="矩形 83"/>
          <p:cNvSpPr/>
          <p:nvPr/>
        </p:nvSpPr>
        <p:spPr>
          <a:xfrm rot="2700000">
            <a:off x="8642576" y="6569968"/>
            <a:ext cx="576064" cy="576064"/>
          </a:xfrm>
          <a:prstGeom prst="rect">
            <a:avLst/>
          </a:prstGeom>
          <a:solidFill>
            <a:srgbClr val="92D050">
              <a:alpha val="41176"/>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85" name="矩形 84"/>
          <p:cNvSpPr/>
          <p:nvPr/>
        </p:nvSpPr>
        <p:spPr>
          <a:xfrm rot="2700000">
            <a:off x="9457254" y="6572643"/>
            <a:ext cx="576064" cy="576064"/>
          </a:xfrm>
          <a:prstGeom prst="rect">
            <a:avLst/>
          </a:prstGeom>
          <a:solidFill>
            <a:srgbClr val="31859C">
              <a:alpha val="63137"/>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86" name="矩形 85"/>
          <p:cNvSpPr/>
          <p:nvPr/>
        </p:nvSpPr>
        <p:spPr>
          <a:xfrm rot="2700000">
            <a:off x="10271930" y="6574788"/>
            <a:ext cx="576064" cy="576064"/>
          </a:xfrm>
          <a:prstGeom prst="rect">
            <a:avLst/>
          </a:prstGeom>
          <a:solidFill>
            <a:srgbClr val="C0504D">
              <a:alpha val="56078"/>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87" name="矩形 86"/>
          <p:cNvSpPr/>
          <p:nvPr/>
        </p:nvSpPr>
        <p:spPr>
          <a:xfrm rot="2700000">
            <a:off x="9864592" y="6167450"/>
            <a:ext cx="576064" cy="576064"/>
          </a:xfrm>
          <a:prstGeom prst="rect">
            <a:avLst/>
          </a:prstGeom>
          <a:solidFill>
            <a:schemeClr val="accent1">
              <a:lumMod val="75000"/>
              <a:alpha val="18824"/>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88" name="矩形 87"/>
          <p:cNvSpPr/>
          <p:nvPr/>
        </p:nvSpPr>
        <p:spPr>
          <a:xfrm rot="2700000">
            <a:off x="10679269" y="6167450"/>
            <a:ext cx="576064" cy="576064"/>
          </a:xfrm>
          <a:prstGeom prst="rect">
            <a:avLst/>
          </a:prstGeom>
          <a:solidFill>
            <a:schemeClr val="accent1">
              <a:lumMod val="75000"/>
              <a:alpha val="18824"/>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Tree>
    <p:extLst>
      <p:ext uri="{BB962C8B-B14F-4D97-AF65-F5344CB8AC3E}">
        <p14:creationId xmlns:p14="http://schemas.microsoft.com/office/powerpoint/2010/main" val="2088415247"/>
      </p:ext>
    </p:extLst>
  </p:cSld>
  <p:clrMapOvr>
    <a:masterClrMapping/>
  </p:clrMapOvr>
  <mc:AlternateContent xmlns:mc="http://schemas.openxmlformats.org/markup-compatibility/2006" xmlns:p14="http://schemas.microsoft.com/office/powerpoint/2010/main">
    <mc:Choice Requires="p14">
      <p:transition spd="slow" p14:dur="1200">
        <p14:flip dir="r"/>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2" presetClass="entr" presetSubtype="0" fill="hold" grpId="0" nodeType="afterEffect">
                                  <p:stCondLst>
                                    <p:cond delay="0"/>
                                  </p:stCondLst>
                                  <p:childTnLst>
                                    <p:set>
                                      <p:cBhvr>
                                        <p:cTn id="6" dur="1" fill="hold">
                                          <p:stCondLst>
                                            <p:cond delay="0"/>
                                          </p:stCondLst>
                                        </p:cTn>
                                        <p:tgtEl>
                                          <p:spTgt spid="60"/>
                                        </p:tgtEl>
                                        <p:attrNameLst>
                                          <p:attrName>style.visibility</p:attrName>
                                        </p:attrNameLst>
                                      </p:cBhvr>
                                      <p:to>
                                        <p:strVal val="visible"/>
                                      </p:to>
                                    </p:set>
                                    <p:animEffect transition="in" filter="fade">
                                      <p:cBhvr>
                                        <p:cTn id="7" dur="1000"/>
                                        <p:tgtEl>
                                          <p:spTgt spid="60"/>
                                        </p:tgtEl>
                                      </p:cBhvr>
                                    </p:animEffect>
                                    <p:anim calcmode="lin" valueType="num">
                                      <p:cBhvr>
                                        <p:cTn id="8" dur="1000" fill="hold"/>
                                        <p:tgtEl>
                                          <p:spTgt spid="60"/>
                                        </p:tgtEl>
                                        <p:attrNameLst>
                                          <p:attrName>ppt_x</p:attrName>
                                        </p:attrNameLst>
                                      </p:cBhvr>
                                      <p:tavLst>
                                        <p:tav tm="0">
                                          <p:val>
                                            <p:strVal val="#ppt_x"/>
                                          </p:val>
                                        </p:tav>
                                        <p:tav tm="100000">
                                          <p:val>
                                            <p:strVal val="#ppt_x"/>
                                          </p:val>
                                        </p:tav>
                                      </p:tavLst>
                                    </p:anim>
                                    <p:anim calcmode="lin" valueType="num">
                                      <p:cBhvr>
                                        <p:cTn id="9" dur="1000" fill="hold"/>
                                        <p:tgtEl>
                                          <p:spTgt spid="60"/>
                                        </p:tgtEl>
                                        <p:attrNameLst>
                                          <p:attrName>ppt_y</p:attrName>
                                        </p:attrNameLst>
                                      </p:cBhvr>
                                      <p:tavLst>
                                        <p:tav tm="0">
                                          <p:val>
                                            <p:strVal val="#ppt_y+.1"/>
                                          </p:val>
                                        </p:tav>
                                        <p:tav tm="100000">
                                          <p:val>
                                            <p:strVal val="#ppt_y"/>
                                          </p:val>
                                        </p:tav>
                                      </p:tavLst>
                                    </p:anim>
                                  </p:childTnLst>
                                </p:cTn>
                              </p:par>
                            </p:childTnLst>
                          </p:cTn>
                        </p:par>
                        <p:par>
                          <p:cTn id="10" fill="hold">
                            <p:stCondLst>
                              <p:cond delay="1000"/>
                            </p:stCondLst>
                            <p:childTnLst>
                              <p:par>
                                <p:cTn id="11" presetID="32" presetClass="emph" presetSubtype="0" fill="hold" grpId="1" nodeType="afterEffect">
                                  <p:stCondLst>
                                    <p:cond delay="0"/>
                                  </p:stCondLst>
                                  <p:childTnLst>
                                    <p:animRot by="120000">
                                      <p:cBhvr>
                                        <p:cTn id="12" dur="100" fill="hold">
                                          <p:stCondLst>
                                            <p:cond delay="0"/>
                                          </p:stCondLst>
                                        </p:cTn>
                                        <p:tgtEl>
                                          <p:spTgt spid="60"/>
                                        </p:tgtEl>
                                        <p:attrNameLst>
                                          <p:attrName>r</p:attrName>
                                        </p:attrNameLst>
                                      </p:cBhvr>
                                    </p:animRot>
                                    <p:animRot by="-240000">
                                      <p:cBhvr>
                                        <p:cTn id="13" dur="200" fill="hold">
                                          <p:stCondLst>
                                            <p:cond delay="200"/>
                                          </p:stCondLst>
                                        </p:cTn>
                                        <p:tgtEl>
                                          <p:spTgt spid="60"/>
                                        </p:tgtEl>
                                        <p:attrNameLst>
                                          <p:attrName>r</p:attrName>
                                        </p:attrNameLst>
                                      </p:cBhvr>
                                    </p:animRot>
                                    <p:animRot by="240000">
                                      <p:cBhvr>
                                        <p:cTn id="14" dur="200" fill="hold">
                                          <p:stCondLst>
                                            <p:cond delay="400"/>
                                          </p:stCondLst>
                                        </p:cTn>
                                        <p:tgtEl>
                                          <p:spTgt spid="60"/>
                                        </p:tgtEl>
                                        <p:attrNameLst>
                                          <p:attrName>r</p:attrName>
                                        </p:attrNameLst>
                                      </p:cBhvr>
                                    </p:animRot>
                                    <p:animRot by="-240000">
                                      <p:cBhvr>
                                        <p:cTn id="15" dur="200" fill="hold">
                                          <p:stCondLst>
                                            <p:cond delay="600"/>
                                          </p:stCondLst>
                                        </p:cTn>
                                        <p:tgtEl>
                                          <p:spTgt spid="60"/>
                                        </p:tgtEl>
                                        <p:attrNameLst>
                                          <p:attrName>r</p:attrName>
                                        </p:attrNameLst>
                                      </p:cBhvr>
                                    </p:animRot>
                                    <p:animRot by="120000">
                                      <p:cBhvr>
                                        <p:cTn id="16" dur="200" fill="hold">
                                          <p:stCondLst>
                                            <p:cond delay="800"/>
                                          </p:stCondLst>
                                        </p:cTn>
                                        <p:tgtEl>
                                          <p:spTgt spid="60"/>
                                        </p:tgtEl>
                                        <p:attrNameLst>
                                          <p:attrName>r</p:attrName>
                                        </p:attrNameLst>
                                      </p:cBhvr>
                                    </p:animRot>
                                  </p:childTnLst>
                                </p:cTn>
                              </p:par>
                            </p:childTnLst>
                          </p:cTn>
                        </p:par>
                        <p:par>
                          <p:cTn id="17" fill="hold">
                            <p:stCondLst>
                              <p:cond delay="2000"/>
                            </p:stCondLst>
                            <p:childTnLst>
                              <p:par>
                                <p:cTn id="18" presetID="53" presetClass="entr" presetSubtype="16" fill="hold" grpId="0" nodeType="afterEffect">
                                  <p:stCondLst>
                                    <p:cond delay="0"/>
                                  </p:stCondLst>
                                  <p:childTnLst>
                                    <p:set>
                                      <p:cBhvr>
                                        <p:cTn id="19" dur="1" fill="hold">
                                          <p:stCondLst>
                                            <p:cond delay="0"/>
                                          </p:stCondLst>
                                        </p:cTn>
                                        <p:tgtEl>
                                          <p:spTgt spid="61"/>
                                        </p:tgtEl>
                                        <p:attrNameLst>
                                          <p:attrName>style.visibility</p:attrName>
                                        </p:attrNameLst>
                                      </p:cBhvr>
                                      <p:to>
                                        <p:strVal val="visible"/>
                                      </p:to>
                                    </p:set>
                                    <p:anim calcmode="lin" valueType="num">
                                      <p:cBhvr>
                                        <p:cTn id="20" dur="500" fill="hold"/>
                                        <p:tgtEl>
                                          <p:spTgt spid="61"/>
                                        </p:tgtEl>
                                        <p:attrNameLst>
                                          <p:attrName>ppt_w</p:attrName>
                                        </p:attrNameLst>
                                      </p:cBhvr>
                                      <p:tavLst>
                                        <p:tav tm="0">
                                          <p:val>
                                            <p:fltVal val="0"/>
                                          </p:val>
                                        </p:tav>
                                        <p:tav tm="100000">
                                          <p:val>
                                            <p:strVal val="#ppt_w"/>
                                          </p:val>
                                        </p:tav>
                                      </p:tavLst>
                                    </p:anim>
                                    <p:anim calcmode="lin" valueType="num">
                                      <p:cBhvr>
                                        <p:cTn id="21" dur="500" fill="hold"/>
                                        <p:tgtEl>
                                          <p:spTgt spid="61"/>
                                        </p:tgtEl>
                                        <p:attrNameLst>
                                          <p:attrName>ppt_h</p:attrName>
                                        </p:attrNameLst>
                                      </p:cBhvr>
                                      <p:tavLst>
                                        <p:tav tm="0">
                                          <p:val>
                                            <p:fltVal val="0"/>
                                          </p:val>
                                        </p:tav>
                                        <p:tav tm="100000">
                                          <p:val>
                                            <p:strVal val="#ppt_h"/>
                                          </p:val>
                                        </p:tav>
                                      </p:tavLst>
                                    </p:anim>
                                    <p:animEffect transition="in" filter="fade">
                                      <p:cBhvr>
                                        <p:cTn id="22" dur="500"/>
                                        <p:tgtEl>
                                          <p:spTgt spid="61"/>
                                        </p:tgtEl>
                                      </p:cBhvr>
                                    </p:animEffect>
                                  </p:childTnLst>
                                </p:cTn>
                              </p:par>
                            </p:childTnLst>
                          </p:cTn>
                        </p:par>
                        <p:par>
                          <p:cTn id="23" fill="hold">
                            <p:stCondLst>
                              <p:cond delay="2500"/>
                            </p:stCondLst>
                            <p:childTnLst>
                              <p:par>
                                <p:cTn id="24" presetID="53" presetClass="entr" presetSubtype="16" fill="hold" grpId="0" nodeType="afterEffect">
                                  <p:stCondLst>
                                    <p:cond delay="0"/>
                                  </p:stCondLst>
                                  <p:childTnLst>
                                    <p:set>
                                      <p:cBhvr>
                                        <p:cTn id="25" dur="1" fill="hold">
                                          <p:stCondLst>
                                            <p:cond delay="0"/>
                                          </p:stCondLst>
                                        </p:cTn>
                                        <p:tgtEl>
                                          <p:spTgt spid="62"/>
                                        </p:tgtEl>
                                        <p:attrNameLst>
                                          <p:attrName>style.visibility</p:attrName>
                                        </p:attrNameLst>
                                      </p:cBhvr>
                                      <p:to>
                                        <p:strVal val="visible"/>
                                      </p:to>
                                    </p:set>
                                    <p:anim calcmode="lin" valueType="num">
                                      <p:cBhvr>
                                        <p:cTn id="26" dur="500" fill="hold"/>
                                        <p:tgtEl>
                                          <p:spTgt spid="62"/>
                                        </p:tgtEl>
                                        <p:attrNameLst>
                                          <p:attrName>ppt_w</p:attrName>
                                        </p:attrNameLst>
                                      </p:cBhvr>
                                      <p:tavLst>
                                        <p:tav tm="0">
                                          <p:val>
                                            <p:fltVal val="0"/>
                                          </p:val>
                                        </p:tav>
                                        <p:tav tm="100000">
                                          <p:val>
                                            <p:strVal val="#ppt_w"/>
                                          </p:val>
                                        </p:tav>
                                      </p:tavLst>
                                    </p:anim>
                                    <p:anim calcmode="lin" valueType="num">
                                      <p:cBhvr>
                                        <p:cTn id="27" dur="500" fill="hold"/>
                                        <p:tgtEl>
                                          <p:spTgt spid="62"/>
                                        </p:tgtEl>
                                        <p:attrNameLst>
                                          <p:attrName>ppt_h</p:attrName>
                                        </p:attrNameLst>
                                      </p:cBhvr>
                                      <p:tavLst>
                                        <p:tav tm="0">
                                          <p:val>
                                            <p:fltVal val="0"/>
                                          </p:val>
                                        </p:tav>
                                        <p:tav tm="100000">
                                          <p:val>
                                            <p:strVal val="#ppt_h"/>
                                          </p:val>
                                        </p:tav>
                                      </p:tavLst>
                                    </p:anim>
                                    <p:animEffect transition="in" filter="fade">
                                      <p:cBhvr>
                                        <p:cTn id="28" dur="500"/>
                                        <p:tgtEl>
                                          <p:spTgt spid="62"/>
                                        </p:tgtEl>
                                      </p:cBhvr>
                                    </p:animEffect>
                                  </p:childTnLst>
                                </p:cTn>
                              </p:par>
                              <p:par>
                                <p:cTn id="29" presetID="2" presetClass="entr" presetSubtype="4" fill="hold" grpId="0" nodeType="withEffect">
                                  <p:stCondLst>
                                    <p:cond delay="500"/>
                                  </p:stCondLst>
                                  <p:childTnLst>
                                    <p:set>
                                      <p:cBhvr>
                                        <p:cTn id="30" dur="1" fill="hold">
                                          <p:stCondLst>
                                            <p:cond delay="0"/>
                                          </p:stCondLst>
                                        </p:cTn>
                                        <p:tgtEl>
                                          <p:spTgt spid="66"/>
                                        </p:tgtEl>
                                        <p:attrNameLst>
                                          <p:attrName>style.visibility</p:attrName>
                                        </p:attrNameLst>
                                      </p:cBhvr>
                                      <p:to>
                                        <p:strVal val="visible"/>
                                      </p:to>
                                    </p:set>
                                    <p:anim calcmode="lin" valueType="num">
                                      <p:cBhvr additive="base">
                                        <p:cTn id="31" dur="500" fill="hold"/>
                                        <p:tgtEl>
                                          <p:spTgt spid="66"/>
                                        </p:tgtEl>
                                        <p:attrNameLst>
                                          <p:attrName>ppt_x</p:attrName>
                                        </p:attrNameLst>
                                      </p:cBhvr>
                                      <p:tavLst>
                                        <p:tav tm="0">
                                          <p:val>
                                            <p:strVal val="#ppt_x"/>
                                          </p:val>
                                        </p:tav>
                                        <p:tav tm="100000">
                                          <p:val>
                                            <p:strVal val="#ppt_x"/>
                                          </p:val>
                                        </p:tav>
                                      </p:tavLst>
                                    </p:anim>
                                    <p:anim calcmode="lin" valueType="num">
                                      <p:cBhvr additive="base">
                                        <p:cTn id="32" dur="500" fill="hold"/>
                                        <p:tgtEl>
                                          <p:spTgt spid="66"/>
                                        </p:tgtEl>
                                        <p:attrNameLst>
                                          <p:attrName>ppt_y</p:attrName>
                                        </p:attrNameLst>
                                      </p:cBhvr>
                                      <p:tavLst>
                                        <p:tav tm="0">
                                          <p:val>
                                            <p:strVal val="1+#ppt_h/2"/>
                                          </p:val>
                                        </p:tav>
                                        <p:tav tm="100000">
                                          <p:val>
                                            <p:strVal val="#ppt_y"/>
                                          </p:val>
                                        </p:tav>
                                      </p:tavLst>
                                    </p:anim>
                                  </p:childTnLst>
                                </p:cTn>
                              </p:par>
                              <p:par>
                                <p:cTn id="33" presetID="2" presetClass="entr" presetSubtype="4" fill="hold" grpId="0" nodeType="withEffect">
                                  <p:stCondLst>
                                    <p:cond delay="500"/>
                                  </p:stCondLst>
                                  <p:childTnLst>
                                    <p:set>
                                      <p:cBhvr>
                                        <p:cTn id="34" dur="1" fill="hold">
                                          <p:stCondLst>
                                            <p:cond delay="0"/>
                                          </p:stCondLst>
                                        </p:cTn>
                                        <p:tgtEl>
                                          <p:spTgt spid="67"/>
                                        </p:tgtEl>
                                        <p:attrNameLst>
                                          <p:attrName>style.visibility</p:attrName>
                                        </p:attrNameLst>
                                      </p:cBhvr>
                                      <p:to>
                                        <p:strVal val="visible"/>
                                      </p:to>
                                    </p:set>
                                    <p:anim calcmode="lin" valueType="num">
                                      <p:cBhvr additive="base">
                                        <p:cTn id="35" dur="500" fill="hold"/>
                                        <p:tgtEl>
                                          <p:spTgt spid="67"/>
                                        </p:tgtEl>
                                        <p:attrNameLst>
                                          <p:attrName>ppt_x</p:attrName>
                                        </p:attrNameLst>
                                      </p:cBhvr>
                                      <p:tavLst>
                                        <p:tav tm="0">
                                          <p:val>
                                            <p:strVal val="#ppt_x"/>
                                          </p:val>
                                        </p:tav>
                                        <p:tav tm="100000">
                                          <p:val>
                                            <p:strVal val="#ppt_x"/>
                                          </p:val>
                                        </p:tav>
                                      </p:tavLst>
                                    </p:anim>
                                    <p:anim calcmode="lin" valueType="num">
                                      <p:cBhvr additive="base">
                                        <p:cTn id="36" dur="500" fill="hold"/>
                                        <p:tgtEl>
                                          <p:spTgt spid="67"/>
                                        </p:tgtEl>
                                        <p:attrNameLst>
                                          <p:attrName>ppt_y</p:attrName>
                                        </p:attrNameLst>
                                      </p:cBhvr>
                                      <p:tavLst>
                                        <p:tav tm="0">
                                          <p:val>
                                            <p:strVal val="1+#ppt_h/2"/>
                                          </p:val>
                                        </p:tav>
                                        <p:tav tm="100000">
                                          <p:val>
                                            <p:strVal val="#ppt_y"/>
                                          </p:val>
                                        </p:tav>
                                      </p:tavLst>
                                    </p:anim>
                                  </p:childTnLst>
                                </p:cTn>
                              </p:par>
                            </p:childTnLst>
                          </p:cTn>
                        </p:par>
                        <p:par>
                          <p:cTn id="37" fill="hold">
                            <p:stCondLst>
                              <p:cond delay="3500"/>
                            </p:stCondLst>
                            <p:childTnLst>
                              <p:par>
                                <p:cTn id="38" presetID="22" presetClass="entr" presetSubtype="4" fill="hold" nodeType="afterEffect">
                                  <p:stCondLst>
                                    <p:cond delay="0"/>
                                  </p:stCondLst>
                                  <p:childTnLst>
                                    <p:set>
                                      <p:cBhvr>
                                        <p:cTn id="39" dur="1" fill="hold">
                                          <p:stCondLst>
                                            <p:cond delay="0"/>
                                          </p:stCondLst>
                                        </p:cTn>
                                        <p:tgtEl>
                                          <p:spTgt spid="48"/>
                                        </p:tgtEl>
                                        <p:attrNameLst>
                                          <p:attrName>style.visibility</p:attrName>
                                        </p:attrNameLst>
                                      </p:cBhvr>
                                      <p:to>
                                        <p:strVal val="visible"/>
                                      </p:to>
                                    </p:set>
                                    <p:animEffect transition="in" filter="wipe(down)">
                                      <p:cBhvr>
                                        <p:cTn id="40" dur="500"/>
                                        <p:tgtEl>
                                          <p:spTgt spid="48"/>
                                        </p:tgtEl>
                                      </p:cBhvr>
                                    </p:animEffect>
                                  </p:childTnLst>
                                </p:cTn>
                              </p:par>
                              <p:par>
                                <p:cTn id="41" presetID="53" presetClass="entr" presetSubtype="16" fill="hold" grpId="0" nodeType="withEffect">
                                  <p:stCondLst>
                                    <p:cond delay="500"/>
                                  </p:stCondLst>
                                  <p:childTnLst>
                                    <p:set>
                                      <p:cBhvr>
                                        <p:cTn id="42" dur="1" fill="hold">
                                          <p:stCondLst>
                                            <p:cond delay="0"/>
                                          </p:stCondLst>
                                        </p:cTn>
                                        <p:tgtEl>
                                          <p:spTgt spid="50"/>
                                        </p:tgtEl>
                                        <p:attrNameLst>
                                          <p:attrName>style.visibility</p:attrName>
                                        </p:attrNameLst>
                                      </p:cBhvr>
                                      <p:to>
                                        <p:strVal val="visible"/>
                                      </p:to>
                                    </p:set>
                                    <p:anim calcmode="lin" valueType="num">
                                      <p:cBhvr>
                                        <p:cTn id="43" dur="500" fill="hold"/>
                                        <p:tgtEl>
                                          <p:spTgt spid="50"/>
                                        </p:tgtEl>
                                        <p:attrNameLst>
                                          <p:attrName>ppt_w</p:attrName>
                                        </p:attrNameLst>
                                      </p:cBhvr>
                                      <p:tavLst>
                                        <p:tav tm="0">
                                          <p:val>
                                            <p:fltVal val="0"/>
                                          </p:val>
                                        </p:tav>
                                        <p:tav tm="100000">
                                          <p:val>
                                            <p:strVal val="#ppt_w"/>
                                          </p:val>
                                        </p:tav>
                                      </p:tavLst>
                                    </p:anim>
                                    <p:anim calcmode="lin" valueType="num">
                                      <p:cBhvr>
                                        <p:cTn id="44" dur="500" fill="hold"/>
                                        <p:tgtEl>
                                          <p:spTgt spid="50"/>
                                        </p:tgtEl>
                                        <p:attrNameLst>
                                          <p:attrName>ppt_h</p:attrName>
                                        </p:attrNameLst>
                                      </p:cBhvr>
                                      <p:tavLst>
                                        <p:tav tm="0">
                                          <p:val>
                                            <p:fltVal val="0"/>
                                          </p:val>
                                        </p:tav>
                                        <p:tav tm="100000">
                                          <p:val>
                                            <p:strVal val="#ppt_h"/>
                                          </p:val>
                                        </p:tav>
                                      </p:tavLst>
                                    </p:anim>
                                    <p:animEffect transition="in" filter="fade">
                                      <p:cBhvr>
                                        <p:cTn id="45" dur="500"/>
                                        <p:tgtEl>
                                          <p:spTgt spid="50"/>
                                        </p:tgtEl>
                                      </p:cBhvr>
                                    </p:animEffect>
                                  </p:childTnLst>
                                </p:cTn>
                              </p:par>
                              <p:par>
                                <p:cTn id="46" presetID="53" presetClass="entr" presetSubtype="16" fill="hold" grpId="0" nodeType="withEffect">
                                  <p:stCondLst>
                                    <p:cond delay="500"/>
                                  </p:stCondLst>
                                  <p:childTnLst>
                                    <p:set>
                                      <p:cBhvr>
                                        <p:cTn id="47" dur="1" fill="hold">
                                          <p:stCondLst>
                                            <p:cond delay="0"/>
                                          </p:stCondLst>
                                        </p:cTn>
                                        <p:tgtEl>
                                          <p:spTgt spid="51"/>
                                        </p:tgtEl>
                                        <p:attrNameLst>
                                          <p:attrName>style.visibility</p:attrName>
                                        </p:attrNameLst>
                                      </p:cBhvr>
                                      <p:to>
                                        <p:strVal val="visible"/>
                                      </p:to>
                                    </p:set>
                                    <p:anim calcmode="lin" valueType="num">
                                      <p:cBhvr>
                                        <p:cTn id="48" dur="500" fill="hold"/>
                                        <p:tgtEl>
                                          <p:spTgt spid="51"/>
                                        </p:tgtEl>
                                        <p:attrNameLst>
                                          <p:attrName>ppt_w</p:attrName>
                                        </p:attrNameLst>
                                      </p:cBhvr>
                                      <p:tavLst>
                                        <p:tav tm="0">
                                          <p:val>
                                            <p:fltVal val="0"/>
                                          </p:val>
                                        </p:tav>
                                        <p:tav tm="100000">
                                          <p:val>
                                            <p:strVal val="#ppt_w"/>
                                          </p:val>
                                        </p:tav>
                                      </p:tavLst>
                                    </p:anim>
                                    <p:anim calcmode="lin" valueType="num">
                                      <p:cBhvr>
                                        <p:cTn id="49" dur="500" fill="hold"/>
                                        <p:tgtEl>
                                          <p:spTgt spid="51"/>
                                        </p:tgtEl>
                                        <p:attrNameLst>
                                          <p:attrName>ppt_h</p:attrName>
                                        </p:attrNameLst>
                                      </p:cBhvr>
                                      <p:tavLst>
                                        <p:tav tm="0">
                                          <p:val>
                                            <p:fltVal val="0"/>
                                          </p:val>
                                        </p:tav>
                                        <p:tav tm="100000">
                                          <p:val>
                                            <p:strVal val="#ppt_h"/>
                                          </p:val>
                                        </p:tav>
                                      </p:tavLst>
                                    </p:anim>
                                    <p:animEffect transition="in" filter="fade">
                                      <p:cBhvr>
                                        <p:cTn id="50" dur="500"/>
                                        <p:tgtEl>
                                          <p:spTgt spid="51"/>
                                        </p:tgtEl>
                                      </p:cBhvr>
                                    </p:animEffect>
                                  </p:childTnLst>
                                </p:cTn>
                              </p:par>
                              <p:par>
                                <p:cTn id="51" presetID="53" presetClass="entr" presetSubtype="16" fill="hold" grpId="0" nodeType="withEffect">
                                  <p:stCondLst>
                                    <p:cond delay="500"/>
                                  </p:stCondLst>
                                  <p:childTnLst>
                                    <p:set>
                                      <p:cBhvr>
                                        <p:cTn id="52" dur="1" fill="hold">
                                          <p:stCondLst>
                                            <p:cond delay="0"/>
                                          </p:stCondLst>
                                        </p:cTn>
                                        <p:tgtEl>
                                          <p:spTgt spid="68"/>
                                        </p:tgtEl>
                                        <p:attrNameLst>
                                          <p:attrName>style.visibility</p:attrName>
                                        </p:attrNameLst>
                                      </p:cBhvr>
                                      <p:to>
                                        <p:strVal val="visible"/>
                                      </p:to>
                                    </p:set>
                                    <p:anim calcmode="lin" valueType="num">
                                      <p:cBhvr>
                                        <p:cTn id="53" dur="500" fill="hold"/>
                                        <p:tgtEl>
                                          <p:spTgt spid="68"/>
                                        </p:tgtEl>
                                        <p:attrNameLst>
                                          <p:attrName>ppt_w</p:attrName>
                                        </p:attrNameLst>
                                      </p:cBhvr>
                                      <p:tavLst>
                                        <p:tav tm="0">
                                          <p:val>
                                            <p:fltVal val="0"/>
                                          </p:val>
                                        </p:tav>
                                        <p:tav tm="100000">
                                          <p:val>
                                            <p:strVal val="#ppt_w"/>
                                          </p:val>
                                        </p:tav>
                                      </p:tavLst>
                                    </p:anim>
                                    <p:anim calcmode="lin" valueType="num">
                                      <p:cBhvr>
                                        <p:cTn id="54" dur="500" fill="hold"/>
                                        <p:tgtEl>
                                          <p:spTgt spid="68"/>
                                        </p:tgtEl>
                                        <p:attrNameLst>
                                          <p:attrName>ppt_h</p:attrName>
                                        </p:attrNameLst>
                                      </p:cBhvr>
                                      <p:tavLst>
                                        <p:tav tm="0">
                                          <p:val>
                                            <p:fltVal val="0"/>
                                          </p:val>
                                        </p:tav>
                                        <p:tav tm="100000">
                                          <p:val>
                                            <p:strVal val="#ppt_h"/>
                                          </p:val>
                                        </p:tav>
                                      </p:tavLst>
                                    </p:anim>
                                    <p:animEffect transition="in" filter="fade">
                                      <p:cBhvr>
                                        <p:cTn id="55" dur="500"/>
                                        <p:tgtEl>
                                          <p:spTgt spid="68"/>
                                        </p:tgtEl>
                                      </p:cBhvr>
                                    </p:animEffect>
                                  </p:childTnLst>
                                </p:cTn>
                              </p:par>
                              <p:par>
                                <p:cTn id="56" presetID="53" presetClass="entr" presetSubtype="16" fill="hold" grpId="0" nodeType="withEffect">
                                  <p:stCondLst>
                                    <p:cond delay="500"/>
                                  </p:stCondLst>
                                  <p:childTnLst>
                                    <p:set>
                                      <p:cBhvr>
                                        <p:cTn id="57" dur="1" fill="hold">
                                          <p:stCondLst>
                                            <p:cond delay="0"/>
                                          </p:stCondLst>
                                        </p:cTn>
                                        <p:tgtEl>
                                          <p:spTgt spid="70"/>
                                        </p:tgtEl>
                                        <p:attrNameLst>
                                          <p:attrName>style.visibility</p:attrName>
                                        </p:attrNameLst>
                                      </p:cBhvr>
                                      <p:to>
                                        <p:strVal val="visible"/>
                                      </p:to>
                                    </p:set>
                                    <p:anim calcmode="lin" valueType="num">
                                      <p:cBhvr>
                                        <p:cTn id="58" dur="500" fill="hold"/>
                                        <p:tgtEl>
                                          <p:spTgt spid="70"/>
                                        </p:tgtEl>
                                        <p:attrNameLst>
                                          <p:attrName>ppt_w</p:attrName>
                                        </p:attrNameLst>
                                      </p:cBhvr>
                                      <p:tavLst>
                                        <p:tav tm="0">
                                          <p:val>
                                            <p:fltVal val="0"/>
                                          </p:val>
                                        </p:tav>
                                        <p:tav tm="100000">
                                          <p:val>
                                            <p:strVal val="#ppt_w"/>
                                          </p:val>
                                        </p:tav>
                                      </p:tavLst>
                                    </p:anim>
                                    <p:anim calcmode="lin" valueType="num">
                                      <p:cBhvr>
                                        <p:cTn id="59" dur="500" fill="hold"/>
                                        <p:tgtEl>
                                          <p:spTgt spid="70"/>
                                        </p:tgtEl>
                                        <p:attrNameLst>
                                          <p:attrName>ppt_h</p:attrName>
                                        </p:attrNameLst>
                                      </p:cBhvr>
                                      <p:tavLst>
                                        <p:tav tm="0">
                                          <p:val>
                                            <p:fltVal val="0"/>
                                          </p:val>
                                        </p:tav>
                                        <p:tav tm="100000">
                                          <p:val>
                                            <p:strVal val="#ppt_h"/>
                                          </p:val>
                                        </p:tav>
                                      </p:tavLst>
                                    </p:anim>
                                    <p:animEffect transition="in" filter="fade">
                                      <p:cBhvr>
                                        <p:cTn id="60" dur="500"/>
                                        <p:tgtEl>
                                          <p:spTgt spid="70"/>
                                        </p:tgtEl>
                                      </p:cBhvr>
                                    </p:animEffect>
                                  </p:childTnLst>
                                </p:cTn>
                              </p:par>
                            </p:childTnLst>
                          </p:cTn>
                        </p:par>
                        <p:par>
                          <p:cTn id="61" fill="hold">
                            <p:stCondLst>
                              <p:cond delay="4500"/>
                            </p:stCondLst>
                            <p:childTnLst>
                              <p:par>
                                <p:cTn id="62" presetID="22" presetClass="entr" presetSubtype="4" fill="hold" nodeType="afterEffect">
                                  <p:stCondLst>
                                    <p:cond delay="0"/>
                                  </p:stCondLst>
                                  <p:childTnLst>
                                    <p:set>
                                      <p:cBhvr>
                                        <p:cTn id="63" dur="1" fill="hold">
                                          <p:stCondLst>
                                            <p:cond delay="0"/>
                                          </p:stCondLst>
                                        </p:cTn>
                                        <p:tgtEl>
                                          <p:spTgt spid="52"/>
                                        </p:tgtEl>
                                        <p:attrNameLst>
                                          <p:attrName>style.visibility</p:attrName>
                                        </p:attrNameLst>
                                      </p:cBhvr>
                                      <p:to>
                                        <p:strVal val="visible"/>
                                      </p:to>
                                    </p:set>
                                    <p:animEffect transition="in" filter="wipe(down)">
                                      <p:cBhvr>
                                        <p:cTn id="64" dur="500"/>
                                        <p:tgtEl>
                                          <p:spTgt spid="52"/>
                                        </p:tgtEl>
                                      </p:cBhvr>
                                    </p:animEffect>
                                  </p:childTnLst>
                                </p:cTn>
                              </p:par>
                              <p:par>
                                <p:cTn id="65" presetID="53" presetClass="entr" presetSubtype="16" fill="hold" grpId="0" nodeType="withEffect">
                                  <p:stCondLst>
                                    <p:cond delay="500"/>
                                  </p:stCondLst>
                                  <p:childTnLst>
                                    <p:set>
                                      <p:cBhvr>
                                        <p:cTn id="66" dur="1" fill="hold">
                                          <p:stCondLst>
                                            <p:cond delay="0"/>
                                          </p:stCondLst>
                                        </p:cTn>
                                        <p:tgtEl>
                                          <p:spTgt spid="54"/>
                                        </p:tgtEl>
                                        <p:attrNameLst>
                                          <p:attrName>style.visibility</p:attrName>
                                        </p:attrNameLst>
                                      </p:cBhvr>
                                      <p:to>
                                        <p:strVal val="visible"/>
                                      </p:to>
                                    </p:set>
                                    <p:anim calcmode="lin" valueType="num">
                                      <p:cBhvr>
                                        <p:cTn id="67" dur="500" fill="hold"/>
                                        <p:tgtEl>
                                          <p:spTgt spid="54"/>
                                        </p:tgtEl>
                                        <p:attrNameLst>
                                          <p:attrName>ppt_w</p:attrName>
                                        </p:attrNameLst>
                                      </p:cBhvr>
                                      <p:tavLst>
                                        <p:tav tm="0">
                                          <p:val>
                                            <p:fltVal val="0"/>
                                          </p:val>
                                        </p:tav>
                                        <p:tav tm="100000">
                                          <p:val>
                                            <p:strVal val="#ppt_w"/>
                                          </p:val>
                                        </p:tav>
                                      </p:tavLst>
                                    </p:anim>
                                    <p:anim calcmode="lin" valueType="num">
                                      <p:cBhvr>
                                        <p:cTn id="68" dur="500" fill="hold"/>
                                        <p:tgtEl>
                                          <p:spTgt spid="54"/>
                                        </p:tgtEl>
                                        <p:attrNameLst>
                                          <p:attrName>ppt_h</p:attrName>
                                        </p:attrNameLst>
                                      </p:cBhvr>
                                      <p:tavLst>
                                        <p:tav tm="0">
                                          <p:val>
                                            <p:fltVal val="0"/>
                                          </p:val>
                                        </p:tav>
                                        <p:tav tm="100000">
                                          <p:val>
                                            <p:strVal val="#ppt_h"/>
                                          </p:val>
                                        </p:tav>
                                      </p:tavLst>
                                    </p:anim>
                                    <p:animEffect transition="in" filter="fade">
                                      <p:cBhvr>
                                        <p:cTn id="69" dur="500"/>
                                        <p:tgtEl>
                                          <p:spTgt spid="54"/>
                                        </p:tgtEl>
                                      </p:cBhvr>
                                    </p:animEffect>
                                  </p:childTnLst>
                                </p:cTn>
                              </p:par>
                              <p:par>
                                <p:cTn id="70" presetID="53" presetClass="entr" presetSubtype="16" fill="hold" grpId="0" nodeType="withEffect">
                                  <p:stCondLst>
                                    <p:cond delay="500"/>
                                  </p:stCondLst>
                                  <p:childTnLst>
                                    <p:set>
                                      <p:cBhvr>
                                        <p:cTn id="71" dur="1" fill="hold">
                                          <p:stCondLst>
                                            <p:cond delay="0"/>
                                          </p:stCondLst>
                                        </p:cTn>
                                        <p:tgtEl>
                                          <p:spTgt spid="55"/>
                                        </p:tgtEl>
                                        <p:attrNameLst>
                                          <p:attrName>style.visibility</p:attrName>
                                        </p:attrNameLst>
                                      </p:cBhvr>
                                      <p:to>
                                        <p:strVal val="visible"/>
                                      </p:to>
                                    </p:set>
                                    <p:anim calcmode="lin" valueType="num">
                                      <p:cBhvr>
                                        <p:cTn id="72" dur="500" fill="hold"/>
                                        <p:tgtEl>
                                          <p:spTgt spid="55"/>
                                        </p:tgtEl>
                                        <p:attrNameLst>
                                          <p:attrName>ppt_w</p:attrName>
                                        </p:attrNameLst>
                                      </p:cBhvr>
                                      <p:tavLst>
                                        <p:tav tm="0">
                                          <p:val>
                                            <p:fltVal val="0"/>
                                          </p:val>
                                        </p:tav>
                                        <p:tav tm="100000">
                                          <p:val>
                                            <p:strVal val="#ppt_w"/>
                                          </p:val>
                                        </p:tav>
                                      </p:tavLst>
                                    </p:anim>
                                    <p:anim calcmode="lin" valueType="num">
                                      <p:cBhvr>
                                        <p:cTn id="73" dur="500" fill="hold"/>
                                        <p:tgtEl>
                                          <p:spTgt spid="55"/>
                                        </p:tgtEl>
                                        <p:attrNameLst>
                                          <p:attrName>ppt_h</p:attrName>
                                        </p:attrNameLst>
                                      </p:cBhvr>
                                      <p:tavLst>
                                        <p:tav tm="0">
                                          <p:val>
                                            <p:fltVal val="0"/>
                                          </p:val>
                                        </p:tav>
                                        <p:tav tm="100000">
                                          <p:val>
                                            <p:strVal val="#ppt_h"/>
                                          </p:val>
                                        </p:tav>
                                      </p:tavLst>
                                    </p:anim>
                                    <p:animEffect transition="in" filter="fade">
                                      <p:cBhvr>
                                        <p:cTn id="74" dur="500"/>
                                        <p:tgtEl>
                                          <p:spTgt spid="55"/>
                                        </p:tgtEl>
                                      </p:cBhvr>
                                    </p:animEffect>
                                  </p:childTnLst>
                                </p:cTn>
                              </p:par>
                              <p:par>
                                <p:cTn id="75" presetID="53" presetClass="entr" presetSubtype="16" fill="hold" grpId="0" nodeType="withEffect">
                                  <p:stCondLst>
                                    <p:cond delay="500"/>
                                  </p:stCondLst>
                                  <p:childTnLst>
                                    <p:set>
                                      <p:cBhvr>
                                        <p:cTn id="76" dur="1" fill="hold">
                                          <p:stCondLst>
                                            <p:cond delay="0"/>
                                          </p:stCondLst>
                                        </p:cTn>
                                        <p:tgtEl>
                                          <p:spTgt spid="73"/>
                                        </p:tgtEl>
                                        <p:attrNameLst>
                                          <p:attrName>style.visibility</p:attrName>
                                        </p:attrNameLst>
                                      </p:cBhvr>
                                      <p:to>
                                        <p:strVal val="visible"/>
                                      </p:to>
                                    </p:set>
                                    <p:anim calcmode="lin" valueType="num">
                                      <p:cBhvr>
                                        <p:cTn id="77" dur="500" fill="hold"/>
                                        <p:tgtEl>
                                          <p:spTgt spid="73"/>
                                        </p:tgtEl>
                                        <p:attrNameLst>
                                          <p:attrName>ppt_w</p:attrName>
                                        </p:attrNameLst>
                                      </p:cBhvr>
                                      <p:tavLst>
                                        <p:tav tm="0">
                                          <p:val>
                                            <p:fltVal val="0"/>
                                          </p:val>
                                        </p:tav>
                                        <p:tav tm="100000">
                                          <p:val>
                                            <p:strVal val="#ppt_w"/>
                                          </p:val>
                                        </p:tav>
                                      </p:tavLst>
                                    </p:anim>
                                    <p:anim calcmode="lin" valueType="num">
                                      <p:cBhvr>
                                        <p:cTn id="78" dur="500" fill="hold"/>
                                        <p:tgtEl>
                                          <p:spTgt spid="73"/>
                                        </p:tgtEl>
                                        <p:attrNameLst>
                                          <p:attrName>ppt_h</p:attrName>
                                        </p:attrNameLst>
                                      </p:cBhvr>
                                      <p:tavLst>
                                        <p:tav tm="0">
                                          <p:val>
                                            <p:fltVal val="0"/>
                                          </p:val>
                                        </p:tav>
                                        <p:tav tm="100000">
                                          <p:val>
                                            <p:strVal val="#ppt_h"/>
                                          </p:val>
                                        </p:tav>
                                      </p:tavLst>
                                    </p:anim>
                                    <p:animEffect transition="in" filter="fade">
                                      <p:cBhvr>
                                        <p:cTn id="79" dur="500"/>
                                        <p:tgtEl>
                                          <p:spTgt spid="73"/>
                                        </p:tgtEl>
                                      </p:cBhvr>
                                    </p:animEffect>
                                  </p:childTnLst>
                                </p:cTn>
                              </p:par>
                              <p:par>
                                <p:cTn id="80" presetID="53" presetClass="entr" presetSubtype="16" fill="hold" grpId="0" nodeType="withEffect">
                                  <p:stCondLst>
                                    <p:cond delay="500"/>
                                  </p:stCondLst>
                                  <p:childTnLst>
                                    <p:set>
                                      <p:cBhvr>
                                        <p:cTn id="81" dur="1" fill="hold">
                                          <p:stCondLst>
                                            <p:cond delay="0"/>
                                          </p:stCondLst>
                                        </p:cTn>
                                        <p:tgtEl>
                                          <p:spTgt spid="74"/>
                                        </p:tgtEl>
                                        <p:attrNameLst>
                                          <p:attrName>style.visibility</p:attrName>
                                        </p:attrNameLst>
                                      </p:cBhvr>
                                      <p:to>
                                        <p:strVal val="visible"/>
                                      </p:to>
                                    </p:set>
                                    <p:anim calcmode="lin" valueType="num">
                                      <p:cBhvr>
                                        <p:cTn id="82" dur="500" fill="hold"/>
                                        <p:tgtEl>
                                          <p:spTgt spid="74"/>
                                        </p:tgtEl>
                                        <p:attrNameLst>
                                          <p:attrName>ppt_w</p:attrName>
                                        </p:attrNameLst>
                                      </p:cBhvr>
                                      <p:tavLst>
                                        <p:tav tm="0">
                                          <p:val>
                                            <p:fltVal val="0"/>
                                          </p:val>
                                        </p:tav>
                                        <p:tav tm="100000">
                                          <p:val>
                                            <p:strVal val="#ppt_w"/>
                                          </p:val>
                                        </p:tav>
                                      </p:tavLst>
                                    </p:anim>
                                    <p:anim calcmode="lin" valueType="num">
                                      <p:cBhvr>
                                        <p:cTn id="83" dur="500" fill="hold"/>
                                        <p:tgtEl>
                                          <p:spTgt spid="74"/>
                                        </p:tgtEl>
                                        <p:attrNameLst>
                                          <p:attrName>ppt_h</p:attrName>
                                        </p:attrNameLst>
                                      </p:cBhvr>
                                      <p:tavLst>
                                        <p:tav tm="0">
                                          <p:val>
                                            <p:fltVal val="0"/>
                                          </p:val>
                                        </p:tav>
                                        <p:tav tm="100000">
                                          <p:val>
                                            <p:strVal val="#ppt_h"/>
                                          </p:val>
                                        </p:tav>
                                      </p:tavLst>
                                    </p:anim>
                                    <p:animEffect transition="in" filter="fade">
                                      <p:cBhvr>
                                        <p:cTn id="84" dur="500"/>
                                        <p:tgtEl>
                                          <p:spTgt spid="74"/>
                                        </p:tgtEl>
                                      </p:cBhvr>
                                    </p:animEffect>
                                  </p:childTnLst>
                                </p:cTn>
                              </p:par>
                            </p:childTnLst>
                          </p:cTn>
                        </p:par>
                        <p:par>
                          <p:cTn id="85" fill="hold">
                            <p:stCondLst>
                              <p:cond delay="5500"/>
                            </p:stCondLst>
                            <p:childTnLst>
                              <p:par>
                                <p:cTn id="86" presetID="22" presetClass="entr" presetSubtype="8" fill="hold" nodeType="afterEffect">
                                  <p:stCondLst>
                                    <p:cond delay="0"/>
                                  </p:stCondLst>
                                  <p:childTnLst>
                                    <p:set>
                                      <p:cBhvr>
                                        <p:cTn id="87" dur="1" fill="hold">
                                          <p:stCondLst>
                                            <p:cond delay="0"/>
                                          </p:stCondLst>
                                        </p:cTn>
                                        <p:tgtEl>
                                          <p:spTgt spid="49"/>
                                        </p:tgtEl>
                                        <p:attrNameLst>
                                          <p:attrName>style.visibility</p:attrName>
                                        </p:attrNameLst>
                                      </p:cBhvr>
                                      <p:to>
                                        <p:strVal val="visible"/>
                                      </p:to>
                                    </p:set>
                                    <p:animEffect transition="in" filter="wipe(left)">
                                      <p:cBhvr>
                                        <p:cTn id="88" dur="500"/>
                                        <p:tgtEl>
                                          <p:spTgt spid="49"/>
                                        </p:tgtEl>
                                      </p:cBhvr>
                                    </p:animEffect>
                                  </p:childTnLst>
                                </p:cTn>
                              </p:par>
                              <p:par>
                                <p:cTn id="89" presetID="53" presetClass="entr" presetSubtype="16" fill="hold" grpId="0" nodeType="withEffect">
                                  <p:stCondLst>
                                    <p:cond delay="500"/>
                                  </p:stCondLst>
                                  <p:childTnLst>
                                    <p:set>
                                      <p:cBhvr>
                                        <p:cTn id="90" dur="1" fill="hold">
                                          <p:stCondLst>
                                            <p:cond delay="0"/>
                                          </p:stCondLst>
                                        </p:cTn>
                                        <p:tgtEl>
                                          <p:spTgt spid="56"/>
                                        </p:tgtEl>
                                        <p:attrNameLst>
                                          <p:attrName>style.visibility</p:attrName>
                                        </p:attrNameLst>
                                      </p:cBhvr>
                                      <p:to>
                                        <p:strVal val="visible"/>
                                      </p:to>
                                    </p:set>
                                    <p:anim calcmode="lin" valueType="num">
                                      <p:cBhvr>
                                        <p:cTn id="91" dur="500" fill="hold"/>
                                        <p:tgtEl>
                                          <p:spTgt spid="56"/>
                                        </p:tgtEl>
                                        <p:attrNameLst>
                                          <p:attrName>ppt_w</p:attrName>
                                        </p:attrNameLst>
                                      </p:cBhvr>
                                      <p:tavLst>
                                        <p:tav tm="0">
                                          <p:val>
                                            <p:fltVal val="0"/>
                                          </p:val>
                                        </p:tav>
                                        <p:tav tm="100000">
                                          <p:val>
                                            <p:strVal val="#ppt_w"/>
                                          </p:val>
                                        </p:tav>
                                      </p:tavLst>
                                    </p:anim>
                                    <p:anim calcmode="lin" valueType="num">
                                      <p:cBhvr>
                                        <p:cTn id="92" dur="500" fill="hold"/>
                                        <p:tgtEl>
                                          <p:spTgt spid="56"/>
                                        </p:tgtEl>
                                        <p:attrNameLst>
                                          <p:attrName>ppt_h</p:attrName>
                                        </p:attrNameLst>
                                      </p:cBhvr>
                                      <p:tavLst>
                                        <p:tav tm="0">
                                          <p:val>
                                            <p:fltVal val="0"/>
                                          </p:val>
                                        </p:tav>
                                        <p:tav tm="100000">
                                          <p:val>
                                            <p:strVal val="#ppt_h"/>
                                          </p:val>
                                        </p:tav>
                                      </p:tavLst>
                                    </p:anim>
                                    <p:animEffect transition="in" filter="fade">
                                      <p:cBhvr>
                                        <p:cTn id="93" dur="500"/>
                                        <p:tgtEl>
                                          <p:spTgt spid="56"/>
                                        </p:tgtEl>
                                      </p:cBhvr>
                                    </p:animEffect>
                                  </p:childTnLst>
                                </p:cTn>
                              </p:par>
                              <p:par>
                                <p:cTn id="94" presetID="53" presetClass="entr" presetSubtype="16" fill="hold" grpId="0" nodeType="withEffect">
                                  <p:stCondLst>
                                    <p:cond delay="500"/>
                                  </p:stCondLst>
                                  <p:childTnLst>
                                    <p:set>
                                      <p:cBhvr>
                                        <p:cTn id="95" dur="1" fill="hold">
                                          <p:stCondLst>
                                            <p:cond delay="0"/>
                                          </p:stCondLst>
                                        </p:cTn>
                                        <p:tgtEl>
                                          <p:spTgt spid="57"/>
                                        </p:tgtEl>
                                        <p:attrNameLst>
                                          <p:attrName>style.visibility</p:attrName>
                                        </p:attrNameLst>
                                      </p:cBhvr>
                                      <p:to>
                                        <p:strVal val="visible"/>
                                      </p:to>
                                    </p:set>
                                    <p:anim calcmode="lin" valueType="num">
                                      <p:cBhvr>
                                        <p:cTn id="96" dur="500" fill="hold"/>
                                        <p:tgtEl>
                                          <p:spTgt spid="57"/>
                                        </p:tgtEl>
                                        <p:attrNameLst>
                                          <p:attrName>ppt_w</p:attrName>
                                        </p:attrNameLst>
                                      </p:cBhvr>
                                      <p:tavLst>
                                        <p:tav tm="0">
                                          <p:val>
                                            <p:fltVal val="0"/>
                                          </p:val>
                                        </p:tav>
                                        <p:tav tm="100000">
                                          <p:val>
                                            <p:strVal val="#ppt_w"/>
                                          </p:val>
                                        </p:tav>
                                      </p:tavLst>
                                    </p:anim>
                                    <p:anim calcmode="lin" valueType="num">
                                      <p:cBhvr>
                                        <p:cTn id="97" dur="500" fill="hold"/>
                                        <p:tgtEl>
                                          <p:spTgt spid="57"/>
                                        </p:tgtEl>
                                        <p:attrNameLst>
                                          <p:attrName>ppt_h</p:attrName>
                                        </p:attrNameLst>
                                      </p:cBhvr>
                                      <p:tavLst>
                                        <p:tav tm="0">
                                          <p:val>
                                            <p:fltVal val="0"/>
                                          </p:val>
                                        </p:tav>
                                        <p:tav tm="100000">
                                          <p:val>
                                            <p:strVal val="#ppt_h"/>
                                          </p:val>
                                        </p:tav>
                                      </p:tavLst>
                                    </p:anim>
                                    <p:animEffect transition="in" filter="fade">
                                      <p:cBhvr>
                                        <p:cTn id="98" dur="500"/>
                                        <p:tgtEl>
                                          <p:spTgt spid="57"/>
                                        </p:tgtEl>
                                      </p:cBhvr>
                                    </p:animEffect>
                                  </p:childTnLst>
                                </p:cTn>
                              </p:par>
                              <p:par>
                                <p:cTn id="99" presetID="53" presetClass="entr" presetSubtype="16" fill="hold" grpId="0" nodeType="withEffect">
                                  <p:stCondLst>
                                    <p:cond delay="500"/>
                                  </p:stCondLst>
                                  <p:childTnLst>
                                    <p:set>
                                      <p:cBhvr>
                                        <p:cTn id="100" dur="1" fill="hold">
                                          <p:stCondLst>
                                            <p:cond delay="0"/>
                                          </p:stCondLst>
                                        </p:cTn>
                                        <p:tgtEl>
                                          <p:spTgt spid="75"/>
                                        </p:tgtEl>
                                        <p:attrNameLst>
                                          <p:attrName>style.visibility</p:attrName>
                                        </p:attrNameLst>
                                      </p:cBhvr>
                                      <p:to>
                                        <p:strVal val="visible"/>
                                      </p:to>
                                    </p:set>
                                    <p:anim calcmode="lin" valueType="num">
                                      <p:cBhvr>
                                        <p:cTn id="101" dur="500" fill="hold"/>
                                        <p:tgtEl>
                                          <p:spTgt spid="75"/>
                                        </p:tgtEl>
                                        <p:attrNameLst>
                                          <p:attrName>ppt_w</p:attrName>
                                        </p:attrNameLst>
                                      </p:cBhvr>
                                      <p:tavLst>
                                        <p:tav tm="0">
                                          <p:val>
                                            <p:fltVal val="0"/>
                                          </p:val>
                                        </p:tav>
                                        <p:tav tm="100000">
                                          <p:val>
                                            <p:strVal val="#ppt_w"/>
                                          </p:val>
                                        </p:tav>
                                      </p:tavLst>
                                    </p:anim>
                                    <p:anim calcmode="lin" valueType="num">
                                      <p:cBhvr>
                                        <p:cTn id="102" dur="500" fill="hold"/>
                                        <p:tgtEl>
                                          <p:spTgt spid="75"/>
                                        </p:tgtEl>
                                        <p:attrNameLst>
                                          <p:attrName>ppt_h</p:attrName>
                                        </p:attrNameLst>
                                      </p:cBhvr>
                                      <p:tavLst>
                                        <p:tav tm="0">
                                          <p:val>
                                            <p:fltVal val="0"/>
                                          </p:val>
                                        </p:tav>
                                        <p:tav tm="100000">
                                          <p:val>
                                            <p:strVal val="#ppt_h"/>
                                          </p:val>
                                        </p:tav>
                                      </p:tavLst>
                                    </p:anim>
                                    <p:animEffect transition="in" filter="fade">
                                      <p:cBhvr>
                                        <p:cTn id="103" dur="500"/>
                                        <p:tgtEl>
                                          <p:spTgt spid="75"/>
                                        </p:tgtEl>
                                      </p:cBhvr>
                                    </p:animEffect>
                                  </p:childTnLst>
                                </p:cTn>
                              </p:par>
                              <p:par>
                                <p:cTn id="104" presetID="53" presetClass="entr" presetSubtype="16" fill="hold" grpId="0" nodeType="withEffect">
                                  <p:stCondLst>
                                    <p:cond delay="500"/>
                                  </p:stCondLst>
                                  <p:childTnLst>
                                    <p:set>
                                      <p:cBhvr>
                                        <p:cTn id="105" dur="1" fill="hold">
                                          <p:stCondLst>
                                            <p:cond delay="0"/>
                                          </p:stCondLst>
                                        </p:cTn>
                                        <p:tgtEl>
                                          <p:spTgt spid="76"/>
                                        </p:tgtEl>
                                        <p:attrNameLst>
                                          <p:attrName>style.visibility</p:attrName>
                                        </p:attrNameLst>
                                      </p:cBhvr>
                                      <p:to>
                                        <p:strVal val="visible"/>
                                      </p:to>
                                    </p:set>
                                    <p:anim calcmode="lin" valueType="num">
                                      <p:cBhvr>
                                        <p:cTn id="106" dur="500" fill="hold"/>
                                        <p:tgtEl>
                                          <p:spTgt spid="76"/>
                                        </p:tgtEl>
                                        <p:attrNameLst>
                                          <p:attrName>ppt_w</p:attrName>
                                        </p:attrNameLst>
                                      </p:cBhvr>
                                      <p:tavLst>
                                        <p:tav tm="0">
                                          <p:val>
                                            <p:fltVal val="0"/>
                                          </p:val>
                                        </p:tav>
                                        <p:tav tm="100000">
                                          <p:val>
                                            <p:strVal val="#ppt_w"/>
                                          </p:val>
                                        </p:tav>
                                      </p:tavLst>
                                    </p:anim>
                                    <p:anim calcmode="lin" valueType="num">
                                      <p:cBhvr>
                                        <p:cTn id="107" dur="500" fill="hold"/>
                                        <p:tgtEl>
                                          <p:spTgt spid="76"/>
                                        </p:tgtEl>
                                        <p:attrNameLst>
                                          <p:attrName>ppt_h</p:attrName>
                                        </p:attrNameLst>
                                      </p:cBhvr>
                                      <p:tavLst>
                                        <p:tav tm="0">
                                          <p:val>
                                            <p:fltVal val="0"/>
                                          </p:val>
                                        </p:tav>
                                        <p:tav tm="100000">
                                          <p:val>
                                            <p:strVal val="#ppt_h"/>
                                          </p:val>
                                        </p:tav>
                                      </p:tavLst>
                                    </p:anim>
                                    <p:animEffect transition="in" filter="fade">
                                      <p:cBhvr>
                                        <p:cTn id="108" dur="500"/>
                                        <p:tgtEl>
                                          <p:spTgt spid="76"/>
                                        </p:tgtEl>
                                      </p:cBhvr>
                                    </p:animEffect>
                                  </p:childTnLst>
                                </p:cTn>
                              </p:par>
                            </p:childTnLst>
                          </p:cTn>
                        </p:par>
                        <p:par>
                          <p:cTn id="109" fill="hold">
                            <p:stCondLst>
                              <p:cond delay="6500"/>
                            </p:stCondLst>
                            <p:childTnLst>
                              <p:par>
                                <p:cTn id="110" presetID="22" presetClass="entr" presetSubtype="8" fill="hold" nodeType="afterEffect">
                                  <p:stCondLst>
                                    <p:cond delay="0"/>
                                  </p:stCondLst>
                                  <p:childTnLst>
                                    <p:set>
                                      <p:cBhvr>
                                        <p:cTn id="111" dur="1" fill="hold">
                                          <p:stCondLst>
                                            <p:cond delay="0"/>
                                          </p:stCondLst>
                                        </p:cTn>
                                        <p:tgtEl>
                                          <p:spTgt spid="53"/>
                                        </p:tgtEl>
                                        <p:attrNameLst>
                                          <p:attrName>style.visibility</p:attrName>
                                        </p:attrNameLst>
                                      </p:cBhvr>
                                      <p:to>
                                        <p:strVal val="visible"/>
                                      </p:to>
                                    </p:set>
                                    <p:animEffect transition="in" filter="wipe(left)">
                                      <p:cBhvr>
                                        <p:cTn id="112" dur="500"/>
                                        <p:tgtEl>
                                          <p:spTgt spid="53"/>
                                        </p:tgtEl>
                                      </p:cBhvr>
                                    </p:animEffect>
                                  </p:childTnLst>
                                </p:cTn>
                              </p:par>
                              <p:par>
                                <p:cTn id="113" presetID="53" presetClass="entr" presetSubtype="16" fill="hold" grpId="0" nodeType="withEffect">
                                  <p:stCondLst>
                                    <p:cond delay="500"/>
                                  </p:stCondLst>
                                  <p:childTnLst>
                                    <p:set>
                                      <p:cBhvr>
                                        <p:cTn id="114" dur="1" fill="hold">
                                          <p:stCondLst>
                                            <p:cond delay="0"/>
                                          </p:stCondLst>
                                        </p:cTn>
                                        <p:tgtEl>
                                          <p:spTgt spid="58"/>
                                        </p:tgtEl>
                                        <p:attrNameLst>
                                          <p:attrName>style.visibility</p:attrName>
                                        </p:attrNameLst>
                                      </p:cBhvr>
                                      <p:to>
                                        <p:strVal val="visible"/>
                                      </p:to>
                                    </p:set>
                                    <p:anim calcmode="lin" valueType="num">
                                      <p:cBhvr>
                                        <p:cTn id="115" dur="500" fill="hold"/>
                                        <p:tgtEl>
                                          <p:spTgt spid="58"/>
                                        </p:tgtEl>
                                        <p:attrNameLst>
                                          <p:attrName>ppt_w</p:attrName>
                                        </p:attrNameLst>
                                      </p:cBhvr>
                                      <p:tavLst>
                                        <p:tav tm="0">
                                          <p:val>
                                            <p:fltVal val="0"/>
                                          </p:val>
                                        </p:tav>
                                        <p:tav tm="100000">
                                          <p:val>
                                            <p:strVal val="#ppt_w"/>
                                          </p:val>
                                        </p:tav>
                                      </p:tavLst>
                                    </p:anim>
                                    <p:anim calcmode="lin" valueType="num">
                                      <p:cBhvr>
                                        <p:cTn id="116" dur="500" fill="hold"/>
                                        <p:tgtEl>
                                          <p:spTgt spid="58"/>
                                        </p:tgtEl>
                                        <p:attrNameLst>
                                          <p:attrName>ppt_h</p:attrName>
                                        </p:attrNameLst>
                                      </p:cBhvr>
                                      <p:tavLst>
                                        <p:tav tm="0">
                                          <p:val>
                                            <p:fltVal val="0"/>
                                          </p:val>
                                        </p:tav>
                                        <p:tav tm="100000">
                                          <p:val>
                                            <p:strVal val="#ppt_h"/>
                                          </p:val>
                                        </p:tav>
                                      </p:tavLst>
                                    </p:anim>
                                    <p:animEffect transition="in" filter="fade">
                                      <p:cBhvr>
                                        <p:cTn id="117" dur="500"/>
                                        <p:tgtEl>
                                          <p:spTgt spid="58"/>
                                        </p:tgtEl>
                                      </p:cBhvr>
                                    </p:animEffect>
                                  </p:childTnLst>
                                </p:cTn>
                              </p:par>
                              <p:par>
                                <p:cTn id="118" presetID="53" presetClass="entr" presetSubtype="16" fill="hold" grpId="0" nodeType="withEffect">
                                  <p:stCondLst>
                                    <p:cond delay="500"/>
                                  </p:stCondLst>
                                  <p:childTnLst>
                                    <p:set>
                                      <p:cBhvr>
                                        <p:cTn id="119" dur="1" fill="hold">
                                          <p:stCondLst>
                                            <p:cond delay="0"/>
                                          </p:stCondLst>
                                        </p:cTn>
                                        <p:tgtEl>
                                          <p:spTgt spid="59"/>
                                        </p:tgtEl>
                                        <p:attrNameLst>
                                          <p:attrName>style.visibility</p:attrName>
                                        </p:attrNameLst>
                                      </p:cBhvr>
                                      <p:to>
                                        <p:strVal val="visible"/>
                                      </p:to>
                                    </p:set>
                                    <p:anim calcmode="lin" valueType="num">
                                      <p:cBhvr>
                                        <p:cTn id="120" dur="500" fill="hold"/>
                                        <p:tgtEl>
                                          <p:spTgt spid="59"/>
                                        </p:tgtEl>
                                        <p:attrNameLst>
                                          <p:attrName>ppt_w</p:attrName>
                                        </p:attrNameLst>
                                      </p:cBhvr>
                                      <p:tavLst>
                                        <p:tav tm="0">
                                          <p:val>
                                            <p:fltVal val="0"/>
                                          </p:val>
                                        </p:tav>
                                        <p:tav tm="100000">
                                          <p:val>
                                            <p:strVal val="#ppt_w"/>
                                          </p:val>
                                        </p:tav>
                                      </p:tavLst>
                                    </p:anim>
                                    <p:anim calcmode="lin" valueType="num">
                                      <p:cBhvr>
                                        <p:cTn id="121" dur="500" fill="hold"/>
                                        <p:tgtEl>
                                          <p:spTgt spid="59"/>
                                        </p:tgtEl>
                                        <p:attrNameLst>
                                          <p:attrName>ppt_h</p:attrName>
                                        </p:attrNameLst>
                                      </p:cBhvr>
                                      <p:tavLst>
                                        <p:tav tm="0">
                                          <p:val>
                                            <p:fltVal val="0"/>
                                          </p:val>
                                        </p:tav>
                                        <p:tav tm="100000">
                                          <p:val>
                                            <p:strVal val="#ppt_h"/>
                                          </p:val>
                                        </p:tav>
                                      </p:tavLst>
                                    </p:anim>
                                    <p:animEffect transition="in" filter="fade">
                                      <p:cBhvr>
                                        <p:cTn id="122" dur="500"/>
                                        <p:tgtEl>
                                          <p:spTgt spid="59"/>
                                        </p:tgtEl>
                                      </p:cBhvr>
                                    </p:animEffect>
                                  </p:childTnLst>
                                </p:cTn>
                              </p:par>
                              <p:par>
                                <p:cTn id="123" presetID="53" presetClass="entr" presetSubtype="16" fill="hold" grpId="0" nodeType="withEffect">
                                  <p:stCondLst>
                                    <p:cond delay="500"/>
                                  </p:stCondLst>
                                  <p:childTnLst>
                                    <p:set>
                                      <p:cBhvr>
                                        <p:cTn id="124" dur="1" fill="hold">
                                          <p:stCondLst>
                                            <p:cond delay="0"/>
                                          </p:stCondLst>
                                        </p:cTn>
                                        <p:tgtEl>
                                          <p:spTgt spid="77"/>
                                        </p:tgtEl>
                                        <p:attrNameLst>
                                          <p:attrName>style.visibility</p:attrName>
                                        </p:attrNameLst>
                                      </p:cBhvr>
                                      <p:to>
                                        <p:strVal val="visible"/>
                                      </p:to>
                                    </p:set>
                                    <p:anim calcmode="lin" valueType="num">
                                      <p:cBhvr>
                                        <p:cTn id="125" dur="500" fill="hold"/>
                                        <p:tgtEl>
                                          <p:spTgt spid="77"/>
                                        </p:tgtEl>
                                        <p:attrNameLst>
                                          <p:attrName>ppt_w</p:attrName>
                                        </p:attrNameLst>
                                      </p:cBhvr>
                                      <p:tavLst>
                                        <p:tav tm="0">
                                          <p:val>
                                            <p:fltVal val="0"/>
                                          </p:val>
                                        </p:tav>
                                        <p:tav tm="100000">
                                          <p:val>
                                            <p:strVal val="#ppt_w"/>
                                          </p:val>
                                        </p:tav>
                                      </p:tavLst>
                                    </p:anim>
                                    <p:anim calcmode="lin" valueType="num">
                                      <p:cBhvr>
                                        <p:cTn id="126" dur="500" fill="hold"/>
                                        <p:tgtEl>
                                          <p:spTgt spid="77"/>
                                        </p:tgtEl>
                                        <p:attrNameLst>
                                          <p:attrName>ppt_h</p:attrName>
                                        </p:attrNameLst>
                                      </p:cBhvr>
                                      <p:tavLst>
                                        <p:tav tm="0">
                                          <p:val>
                                            <p:fltVal val="0"/>
                                          </p:val>
                                        </p:tav>
                                        <p:tav tm="100000">
                                          <p:val>
                                            <p:strVal val="#ppt_h"/>
                                          </p:val>
                                        </p:tav>
                                      </p:tavLst>
                                    </p:anim>
                                    <p:animEffect transition="in" filter="fade">
                                      <p:cBhvr>
                                        <p:cTn id="127" dur="500"/>
                                        <p:tgtEl>
                                          <p:spTgt spid="77"/>
                                        </p:tgtEl>
                                      </p:cBhvr>
                                    </p:animEffect>
                                  </p:childTnLst>
                                </p:cTn>
                              </p:par>
                              <p:par>
                                <p:cTn id="128" presetID="53" presetClass="entr" presetSubtype="16" fill="hold" grpId="0" nodeType="withEffect">
                                  <p:stCondLst>
                                    <p:cond delay="500"/>
                                  </p:stCondLst>
                                  <p:childTnLst>
                                    <p:set>
                                      <p:cBhvr>
                                        <p:cTn id="129" dur="1" fill="hold">
                                          <p:stCondLst>
                                            <p:cond delay="0"/>
                                          </p:stCondLst>
                                        </p:cTn>
                                        <p:tgtEl>
                                          <p:spTgt spid="78"/>
                                        </p:tgtEl>
                                        <p:attrNameLst>
                                          <p:attrName>style.visibility</p:attrName>
                                        </p:attrNameLst>
                                      </p:cBhvr>
                                      <p:to>
                                        <p:strVal val="visible"/>
                                      </p:to>
                                    </p:set>
                                    <p:anim calcmode="lin" valueType="num">
                                      <p:cBhvr>
                                        <p:cTn id="130" dur="500" fill="hold"/>
                                        <p:tgtEl>
                                          <p:spTgt spid="78"/>
                                        </p:tgtEl>
                                        <p:attrNameLst>
                                          <p:attrName>ppt_w</p:attrName>
                                        </p:attrNameLst>
                                      </p:cBhvr>
                                      <p:tavLst>
                                        <p:tav tm="0">
                                          <p:val>
                                            <p:fltVal val="0"/>
                                          </p:val>
                                        </p:tav>
                                        <p:tav tm="100000">
                                          <p:val>
                                            <p:strVal val="#ppt_w"/>
                                          </p:val>
                                        </p:tav>
                                      </p:tavLst>
                                    </p:anim>
                                    <p:anim calcmode="lin" valueType="num">
                                      <p:cBhvr>
                                        <p:cTn id="131" dur="500" fill="hold"/>
                                        <p:tgtEl>
                                          <p:spTgt spid="78"/>
                                        </p:tgtEl>
                                        <p:attrNameLst>
                                          <p:attrName>ppt_h</p:attrName>
                                        </p:attrNameLst>
                                      </p:cBhvr>
                                      <p:tavLst>
                                        <p:tav tm="0">
                                          <p:val>
                                            <p:fltVal val="0"/>
                                          </p:val>
                                        </p:tav>
                                        <p:tav tm="100000">
                                          <p:val>
                                            <p:strVal val="#ppt_h"/>
                                          </p:val>
                                        </p:tav>
                                      </p:tavLst>
                                    </p:anim>
                                    <p:animEffect transition="in" filter="fade">
                                      <p:cBhvr>
                                        <p:cTn id="132" dur="500"/>
                                        <p:tgtEl>
                                          <p:spTgt spid="78"/>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0" grpId="0" animBg="1"/>
      <p:bldP spid="51" grpId="0"/>
      <p:bldP spid="54" grpId="0" animBg="1"/>
      <p:bldP spid="55" grpId="0"/>
      <p:bldP spid="56" grpId="0" animBg="1"/>
      <p:bldP spid="57" grpId="0"/>
      <p:bldP spid="58" grpId="0" animBg="1"/>
      <p:bldP spid="59" grpId="0"/>
      <p:bldP spid="60" grpId="0" animBg="1"/>
      <p:bldP spid="60" grpId="1" animBg="1"/>
      <p:bldP spid="61" grpId="0" animBg="1"/>
      <p:bldP spid="62" grpId="0"/>
      <p:bldP spid="66" grpId="0"/>
      <p:bldP spid="67" grpId="0"/>
      <p:bldP spid="68" grpId="0"/>
      <p:bldP spid="70" grpId="0"/>
      <p:bldP spid="73" grpId="0"/>
      <p:bldP spid="74" grpId="0"/>
      <p:bldP spid="75" grpId="0"/>
      <p:bldP spid="76" grpId="0"/>
      <p:bldP spid="77" grpId="0"/>
      <p:bldP spid="78" grpId="0"/>
    </p:bldLst>
  </p:timing>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3" name="文本框 9"/>
          <p:cNvSpPr txBox="1"/>
          <p:nvPr/>
        </p:nvSpPr>
        <p:spPr>
          <a:xfrm>
            <a:off x="985019" y="188640"/>
            <a:ext cx="1872208" cy="346249"/>
          </a:xfrm>
          <a:prstGeom prst="rect">
            <a:avLst/>
          </a:prstGeom>
          <a:noFill/>
        </p:spPr>
        <p:txBody>
          <a:bodyPr wrap="square" lIns="68580" tIns="34290" rIns="68580" bIns="34290" rtlCol="0">
            <a:spAutoFit/>
          </a:bodyPr>
          <a:lstStyle/>
          <a:p>
            <a:pPr marL="0" lvl="1"/>
            <a:r>
              <a:rPr lang="zh-CN" altLang="en-US" dirty="0" smtClean="0">
                <a:solidFill>
                  <a:schemeClr val="tx1">
                    <a:lumMod val="65000"/>
                    <a:lumOff val="35000"/>
                  </a:schemeClr>
                </a:solidFill>
                <a:latin typeface="微软雅黑" pitchFamily="34" charset="-122"/>
                <a:ea typeface="微软雅黑" pitchFamily="34" charset="-122"/>
              </a:rPr>
              <a:t>五年发展计划</a:t>
            </a:r>
            <a:endParaRPr lang="zh-CN" altLang="en-US" dirty="0">
              <a:solidFill>
                <a:schemeClr val="tx1">
                  <a:lumMod val="65000"/>
                  <a:lumOff val="35000"/>
                </a:schemeClr>
              </a:solidFill>
              <a:latin typeface="微软雅黑" pitchFamily="34" charset="-122"/>
              <a:ea typeface="微软雅黑" pitchFamily="34" charset="-122"/>
            </a:endParaRPr>
          </a:p>
        </p:txBody>
      </p:sp>
      <p:cxnSp>
        <p:nvCxnSpPr>
          <p:cNvPr id="4" name="直接连接符 3"/>
          <p:cNvCxnSpPr/>
          <p:nvPr/>
        </p:nvCxnSpPr>
        <p:spPr>
          <a:xfrm>
            <a:off x="841003" y="505764"/>
            <a:ext cx="8571840" cy="0"/>
          </a:xfrm>
          <a:prstGeom prst="line">
            <a:avLst/>
          </a:prstGeom>
          <a:ln>
            <a:solidFill>
              <a:schemeClr val="bg1">
                <a:lumMod val="50000"/>
              </a:schemeClr>
            </a:solidFill>
            <a:prstDash val="dash"/>
          </a:ln>
        </p:spPr>
        <p:style>
          <a:lnRef idx="1">
            <a:schemeClr val="accent1"/>
          </a:lnRef>
          <a:fillRef idx="0">
            <a:schemeClr val="accent1"/>
          </a:fillRef>
          <a:effectRef idx="0">
            <a:schemeClr val="accent1"/>
          </a:effectRef>
          <a:fontRef idx="minor">
            <a:schemeClr val="tx1"/>
          </a:fontRef>
        </p:style>
      </p:cxnSp>
      <p:sp>
        <p:nvSpPr>
          <p:cNvPr id="16" name="任意多边形 15"/>
          <p:cNvSpPr/>
          <p:nvPr/>
        </p:nvSpPr>
        <p:spPr>
          <a:xfrm>
            <a:off x="-32084" y="2979130"/>
            <a:ext cx="12240125" cy="1271902"/>
          </a:xfrm>
          <a:custGeom>
            <a:avLst/>
            <a:gdLst>
              <a:gd name="connsiteX0" fmla="*/ 0 w 12721389"/>
              <a:gd name="connsiteY0" fmla="*/ 532365 h 1078137"/>
              <a:gd name="connsiteX1" fmla="*/ 3593431 w 12721389"/>
              <a:gd name="connsiteY1" fmla="*/ 51102 h 1078137"/>
              <a:gd name="connsiteX2" fmla="*/ 7908758 w 12721389"/>
              <a:gd name="connsiteY2" fmla="*/ 1077797 h 1078137"/>
              <a:gd name="connsiteX3" fmla="*/ 11774905 w 12721389"/>
              <a:gd name="connsiteY3" fmla="*/ 163397 h 1078137"/>
              <a:gd name="connsiteX4" fmla="*/ 12721389 w 12721389"/>
              <a:gd name="connsiteY4" fmla="*/ 35060 h 1078137"/>
              <a:gd name="connsiteX0" fmla="*/ 0 w 12721389"/>
              <a:gd name="connsiteY0" fmla="*/ 532365 h 1078137"/>
              <a:gd name="connsiteX1" fmla="*/ 3593431 w 12721389"/>
              <a:gd name="connsiteY1" fmla="*/ 51102 h 1078137"/>
              <a:gd name="connsiteX2" fmla="*/ 7908758 w 12721389"/>
              <a:gd name="connsiteY2" fmla="*/ 1077797 h 1078137"/>
              <a:gd name="connsiteX3" fmla="*/ 11774905 w 12721389"/>
              <a:gd name="connsiteY3" fmla="*/ 163397 h 1078137"/>
              <a:gd name="connsiteX4" fmla="*/ 12721389 w 12721389"/>
              <a:gd name="connsiteY4" fmla="*/ 35060 h 1078137"/>
              <a:gd name="connsiteX0" fmla="*/ 0 w 12721389"/>
              <a:gd name="connsiteY0" fmla="*/ 503854 h 1049626"/>
              <a:gd name="connsiteX1" fmla="*/ 3593431 w 12721389"/>
              <a:gd name="connsiteY1" fmla="*/ 22591 h 1049626"/>
              <a:gd name="connsiteX2" fmla="*/ 7908758 w 12721389"/>
              <a:gd name="connsiteY2" fmla="*/ 1049286 h 1049626"/>
              <a:gd name="connsiteX3" fmla="*/ 11774905 w 12721389"/>
              <a:gd name="connsiteY3" fmla="*/ 134886 h 1049626"/>
              <a:gd name="connsiteX4" fmla="*/ 12721389 w 12721389"/>
              <a:gd name="connsiteY4" fmla="*/ 6549 h 1049626"/>
              <a:gd name="connsiteX0" fmla="*/ 0 w 12368463"/>
              <a:gd name="connsiteY0" fmla="*/ 498433 h 1044197"/>
              <a:gd name="connsiteX1" fmla="*/ 3593431 w 12368463"/>
              <a:gd name="connsiteY1" fmla="*/ 17170 h 1044197"/>
              <a:gd name="connsiteX2" fmla="*/ 7908758 w 12368463"/>
              <a:gd name="connsiteY2" fmla="*/ 1043865 h 1044197"/>
              <a:gd name="connsiteX3" fmla="*/ 11774905 w 12368463"/>
              <a:gd name="connsiteY3" fmla="*/ 129465 h 1044197"/>
              <a:gd name="connsiteX4" fmla="*/ 12368463 w 12368463"/>
              <a:gd name="connsiteY4" fmla="*/ 113423 h 1044197"/>
              <a:gd name="connsiteX0" fmla="*/ 0 w 12368463"/>
              <a:gd name="connsiteY0" fmla="*/ 498433 h 1044197"/>
              <a:gd name="connsiteX1" fmla="*/ 3593431 w 12368463"/>
              <a:gd name="connsiteY1" fmla="*/ 17170 h 1044197"/>
              <a:gd name="connsiteX2" fmla="*/ 7908758 w 12368463"/>
              <a:gd name="connsiteY2" fmla="*/ 1043865 h 1044197"/>
              <a:gd name="connsiteX3" fmla="*/ 11774905 w 12368463"/>
              <a:gd name="connsiteY3" fmla="*/ 129465 h 1044197"/>
              <a:gd name="connsiteX4" fmla="*/ 12368463 w 12368463"/>
              <a:gd name="connsiteY4" fmla="*/ 113423 h 1044197"/>
              <a:gd name="connsiteX0" fmla="*/ 0 w 12368463"/>
              <a:gd name="connsiteY0" fmla="*/ 498433 h 1045860"/>
              <a:gd name="connsiteX1" fmla="*/ 3593431 w 12368463"/>
              <a:gd name="connsiteY1" fmla="*/ 17170 h 1045860"/>
              <a:gd name="connsiteX2" fmla="*/ 7908758 w 12368463"/>
              <a:gd name="connsiteY2" fmla="*/ 1043865 h 1045860"/>
              <a:gd name="connsiteX3" fmla="*/ 11357810 w 12368463"/>
              <a:gd name="connsiteY3" fmla="*/ 273844 h 1045860"/>
              <a:gd name="connsiteX4" fmla="*/ 12368463 w 12368463"/>
              <a:gd name="connsiteY4" fmla="*/ 113423 h 1045860"/>
              <a:gd name="connsiteX0" fmla="*/ 0 w 12368463"/>
              <a:gd name="connsiteY0" fmla="*/ 503294 h 1146765"/>
              <a:gd name="connsiteX1" fmla="*/ 3593431 w 12368463"/>
              <a:gd name="connsiteY1" fmla="*/ 22031 h 1146765"/>
              <a:gd name="connsiteX2" fmla="*/ 8855242 w 12368463"/>
              <a:gd name="connsiteY2" fmla="*/ 1144979 h 1146765"/>
              <a:gd name="connsiteX3" fmla="*/ 11357810 w 12368463"/>
              <a:gd name="connsiteY3" fmla="*/ 278705 h 1146765"/>
              <a:gd name="connsiteX4" fmla="*/ 12368463 w 12368463"/>
              <a:gd name="connsiteY4" fmla="*/ 118284 h 1146765"/>
              <a:gd name="connsiteX0" fmla="*/ 0 w 12368463"/>
              <a:gd name="connsiteY0" fmla="*/ 503294 h 1157827"/>
              <a:gd name="connsiteX1" fmla="*/ 3593431 w 12368463"/>
              <a:gd name="connsiteY1" fmla="*/ 22031 h 1157827"/>
              <a:gd name="connsiteX2" fmla="*/ 8855242 w 12368463"/>
              <a:gd name="connsiteY2" fmla="*/ 1144979 h 1157827"/>
              <a:gd name="connsiteX3" fmla="*/ 11357810 w 12368463"/>
              <a:gd name="connsiteY3" fmla="*/ 599547 h 1157827"/>
              <a:gd name="connsiteX4" fmla="*/ 12368463 w 12368463"/>
              <a:gd name="connsiteY4" fmla="*/ 118284 h 1157827"/>
              <a:gd name="connsiteX0" fmla="*/ 0 w 12368463"/>
              <a:gd name="connsiteY0" fmla="*/ 503294 h 1161527"/>
              <a:gd name="connsiteX1" fmla="*/ 3593431 w 12368463"/>
              <a:gd name="connsiteY1" fmla="*/ 22031 h 1161527"/>
              <a:gd name="connsiteX2" fmla="*/ 8855242 w 12368463"/>
              <a:gd name="connsiteY2" fmla="*/ 1144979 h 1161527"/>
              <a:gd name="connsiteX3" fmla="*/ 11357810 w 12368463"/>
              <a:gd name="connsiteY3" fmla="*/ 599547 h 1161527"/>
              <a:gd name="connsiteX4" fmla="*/ 12368463 w 12368463"/>
              <a:gd name="connsiteY4" fmla="*/ 118284 h 1161527"/>
              <a:gd name="connsiteX0" fmla="*/ 0 w 12609094"/>
              <a:gd name="connsiteY0" fmla="*/ 503294 h 1157530"/>
              <a:gd name="connsiteX1" fmla="*/ 3593431 w 12609094"/>
              <a:gd name="connsiteY1" fmla="*/ 22031 h 1157530"/>
              <a:gd name="connsiteX2" fmla="*/ 8855242 w 12609094"/>
              <a:gd name="connsiteY2" fmla="*/ 1144979 h 1157530"/>
              <a:gd name="connsiteX3" fmla="*/ 11357810 w 12609094"/>
              <a:gd name="connsiteY3" fmla="*/ 599547 h 1157530"/>
              <a:gd name="connsiteX4" fmla="*/ 12609094 w 12609094"/>
              <a:gd name="connsiteY4" fmla="*/ 198494 h 1157530"/>
              <a:gd name="connsiteX0" fmla="*/ 0 w 12609094"/>
              <a:gd name="connsiteY0" fmla="*/ 503294 h 1157530"/>
              <a:gd name="connsiteX1" fmla="*/ 3593431 w 12609094"/>
              <a:gd name="connsiteY1" fmla="*/ 22031 h 1157530"/>
              <a:gd name="connsiteX2" fmla="*/ 8855242 w 12609094"/>
              <a:gd name="connsiteY2" fmla="*/ 1144979 h 1157530"/>
              <a:gd name="connsiteX3" fmla="*/ 11357810 w 12609094"/>
              <a:gd name="connsiteY3" fmla="*/ 599547 h 1157530"/>
              <a:gd name="connsiteX4" fmla="*/ 12609094 w 12609094"/>
              <a:gd name="connsiteY4" fmla="*/ 198494 h 1157530"/>
              <a:gd name="connsiteX0" fmla="*/ 0 w 12609094"/>
              <a:gd name="connsiteY0" fmla="*/ 503294 h 1157530"/>
              <a:gd name="connsiteX1" fmla="*/ 3593431 w 12609094"/>
              <a:gd name="connsiteY1" fmla="*/ 22031 h 1157530"/>
              <a:gd name="connsiteX2" fmla="*/ 8678779 w 12609094"/>
              <a:gd name="connsiteY2" fmla="*/ 1144979 h 1157530"/>
              <a:gd name="connsiteX3" fmla="*/ 11357810 w 12609094"/>
              <a:gd name="connsiteY3" fmla="*/ 599547 h 1157530"/>
              <a:gd name="connsiteX4" fmla="*/ 12609094 w 12609094"/>
              <a:gd name="connsiteY4" fmla="*/ 198494 h 1157530"/>
              <a:gd name="connsiteX0" fmla="*/ 0 w 12609094"/>
              <a:gd name="connsiteY0" fmla="*/ 503294 h 1145790"/>
              <a:gd name="connsiteX1" fmla="*/ 3593431 w 12609094"/>
              <a:gd name="connsiteY1" fmla="*/ 22031 h 1145790"/>
              <a:gd name="connsiteX2" fmla="*/ 8678779 w 12609094"/>
              <a:gd name="connsiteY2" fmla="*/ 1144979 h 1145790"/>
              <a:gd name="connsiteX3" fmla="*/ 12609094 w 12609094"/>
              <a:gd name="connsiteY3" fmla="*/ 198494 h 1145790"/>
              <a:gd name="connsiteX0" fmla="*/ 0 w 12609094"/>
              <a:gd name="connsiteY0" fmla="*/ 458098 h 1100219"/>
              <a:gd name="connsiteX1" fmla="*/ 4010526 w 12609094"/>
              <a:gd name="connsiteY1" fmla="*/ 24961 h 1100219"/>
              <a:gd name="connsiteX2" fmla="*/ 8678779 w 12609094"/>
              <a:gd name="connsiteY2" fmla="*/ 1099783 h 1100219"/>
              <a:gd name="connsiteX3" fmla="*/ 12609094 w 12609094"/>
              <a:gd name="connsiteY3" fmla="*/ 153298 h 1100219"/>
              <a:gd name="connsiteX0" fmla="*/ 0 w 12609094"/>
              <a:gd name="connsiteY0" fmla="*/ 459006 h 1117160"/>
              <a:gd name="connsiteX1" fmla="*/ 4010526 w 12609094"/>
              <a:gd name="connsiteY1" fmla="*/ 25869 h 1117160"/>
              <a:gd name="connsiteX2" fmla="*/ 8999621 w 12609094"/>
              <a:gd name="connsiteY2" fmla="*/ 1116733 h 1117160"/>
              <a:gd name="connsiteX3" fmla="*/ 12609094 w 12609094"/>
              <a:gd name="connsiteY3" fmla="*/ 154206 h 1117160"/>
              <a:gd name="connsiteX0" fmla="*/ 0 w 12288251"/>
              <a:gd name="connsiteY0" fmla="*/ 459006 h 1118949"/>
              <a:gd name="connsiteX1" fmla="*/ 4010526 w 12288251"/>
              <a:gd name="connsiteY1" fmla="*/ 25869 h 1118949"/>
              <a:gd name="connsiteX2" fmla="*/ 8999621 w 12288251"/>
              <a:gd name="connsiteY2" fmla="*/ 1116733 h 1118949"/>
              <a:gd name="connsiteX3" fmla="*/ 12288251 w 12288251"/>
              <a:gd name="connsiteY3" fmla="*/ 298585 h 1118949"/>
              <a:gd name="connsiteX0" fmla="*/ 0 w 12288251"/>
              <a:gd name="connsiteY0" fmla="*/ 459006 h 1119678"/>
              <a:gd name="connsiteX1" fmla="*/ 4010526 w 12288251"/>
              <a:gd name="connsiteY1" fmla="*/ 25869 h 1119678"/>
              <a:gd name="connsiteX2" fmla="*/ 8999621 w 12288251"/>
              <a:gd name="connsiteY2" fmla="*/ 1116733 h 1119678"/>
              <a:gd name="connsiteX3" fmla="*/ 12288251 w 12288251"/>
              <a:gd name="connsiteY3" fmla="*/ 298585 h 1119678"/>
              <a:gd name="connsiteX0" fmla="*/ 0 w 12336378"/>
              <a:gd name="connsiteY0" fmla="*/ 459006 h 1119678"/>
              <a:gd name="connsiteX1" fmla="*/ 4010526 w 12336378"/>
              <a:gd name="connsiteY1" fmla="*/ 25869 h 1119678"/>
              <a:gd name="connsiteX2" fmla="*/ 8999621 w 12336378"/>
              <a:gd name="connsiteY2" fmla="*/ 1116733 h 1119678"/>
              <a:gd name="connsiteX3" fmla="*/ 12336378 w 12336378"/>
              <a:gd name="connsiteY3" fmla="*/ 298585 h 1119678"/>
              <a:gd name="connsiteX0" fmla="*/ 0 w 12336378"/>
              <a:gd name="connsiteY0" fmla="*/ 459006 h 1119864"/>
              <a:gd name="connsiteX1" fmla="*/ 4010526 w 12336378"/>
              <a:gd name="connsiteY1" fmla="*/ 25869 h 1119864"/>
              <a:gd name="connsiteX2" fmla="*/ 8999621 w 12336378"/>
              <a:gd name="connsiteY2" fmla="*/ 1116733 h 1119864"/>
              <a:gd name="connsiteX3" fmla="*/ 12336378 w 12336378"/>
              <a:gd name="connsiteY3" fmla="*/ 298585 h 1119864"/>
              <a:gd name="connsiteX0" fmla="*/ 0 w 12336378"/>
              <a:gd name="connsiteY0" fmla="*/ 459920 h 1136723"/>
              <a:gd name="connsiteX1" fmla="*/ 4010526 w 12336378"/>
              <a:gd name="connsiteY1" fmla="*/ 26783 h 1136723"/>
              <a:gd name="connsiteX2" fmla="*/ 9160042 w 12336378"/>
              <a:gd name="connsiteY2" fmla="*/ 1133689 h 1136723"/>
              <a:gd name="connsiteX3" fmla="*/ 12336378 w 12336378"/>
              <a:gd name="connsiteY3" fmla="*/ 299499 h 1136723"/>
              <a:gd name="connsiteX0" fmla="*/ 0 w 12336378"/>
              <a:gd name="connsiteY0" fmla="*/ 489883 h 1167372"/>
              <a:gd name="connsiteX1" fmla="*/ 3930315 w 12336378"/>
              <a:gd name="connsiteY1" fmla="*/ 24662 h 1167372"/>
              <a:gd name="connsiteX2" fmla="*/ 9160042 w 12336378"/>
              <a:gd name="connsiteY2" fmla="*/ 1163652 h 1167372"/>
              <a:gd name="connsiteX3" fmla="*/ 12336378 w 12336378"/>
              <a:gd name="connsiteY3" fmla="*/ 329462 h 1167372"/>
              <a:gd name="connsiteX0" fmla="*/ 0 w 12336378"/>
              <a:gd name="connsiteY0" fmla="*/ 489883 h 1167372"/>
              <a:gd name="connsiteX1" fmla="*/ 3930315 w 12336378"/>
              <a:gd name="connsiteY1" fmla="*/ 24662 h 1167372"/>
              <a:gd name="connsiteX2" fmla="*/ 9160042 w 12336378"/>
              <a:gd name="connsiteY2" fmla="*/ 1163652 h 1167372"/>
              <a:gd name="connsiteX3" fmla="*/ 12336378 w 12336378"/>
              <a:gd name="connsiteY3" fmla="*/ 329462 h 1167372"/>
              <a:gd name="connsiteX0" fmla="*/ 0 w 12336378"/>
              <a:gd name="connsiteY0" fmla="*/ 489883 h 1166384"/>
              <a:gd name="connsiteX1" fmla="*/ 3930315 w 12336378"/>
              <a:gd name="connsiteY1" fmla="*/ 24662 h 1166384"/>
              <a:gd name="connsiteX2" fmla="*/ 9160042 w 12336378"/>
              <a:gd name="connsiteY2" fmla="*/ 1163652 h 1166384"/>
              <a:gd name="connsiteX3" fmla="*/ 12336378 w 12336378"/>
              <a:gd name="connsiteY3" fmla="*/ 329462 h 1166384"/>
              <a:gd name="connsiteX0" fmla="*/ 0 w 12256167"/>
              <a:gd name="connsiteY0" fmla="*/ 489883 h 1168885"/>
              <a:gd name="connsiteX1" fmla="*/ 3930315 w 12256167"/>
              <a:gd name="connsiteY1" fmla="*/ 24662 h 1168885"/>
              <a:gd name="connsiteX2" fmla="*/ 9160042 w 12256167"/>
              <a:gd name="connsiteY2" fmla="*/ 1163652 h 1168885"/>
              <a:gd name="connsiteX3" fmla="*/ 12256167 w 12256167"/>
              <a:gd name="connsiteY3" fmla="*/ 425715 h 1168885"/>
              <a:gd name="connsiteX0" fmla="*/ 0 w 12240125"/>
              <a:gd name="connsiteY0" fmla="*/ 238646 h 1254532"/>
              <a:gd name="connsiteX1" fmla="*/ 3914273 w 12240125"/>
              <a:gd name="connsiteY1" fmla="*/ 110309 h 1254532"/>
              <a:gd name="connsiteX2" fmla="*/ 9144000 w 12240125"/>
              <a:gd name="connsiteY2" fmla="*/ 1249299 h 1254532"/>
              <a:gd name="connsiteX3" fmla="*/ 12240125 w 12240125"/>
              <a:gd name="connsiteY3" fmla="*/ 511362 h 1254532"/>
              <a:gd name="connsiteX0" fmla="*/ 0 w 12240125"/>
              <a:gd name="connsiteY0" fmla="*/ 259219 h 1275890"/>
              <a:gd name="connsiteX1" fmla="*/ 3978441 w 12240125"/>
              <a:gd name="connsiteY1" fmla="*/ 98798 h 1275890"/>
              <a:gd name="connsiteX2" fmla="*/ 9144000 w 12240125"/>
              <a:gd name="connsiteY2" fmla="*/ 1269872 h 1275890"/>
              <a:gd name="connsiteX3" fmla="*/ 12240125 w 12240125"/>
              <a:gd name="connsiteY3" fmla="*/ 531935 h 1275890"/>
              <a:gd name="connsiteX0" fmla="*/ 0 w 12240125"/>
              <a:gd name="connsiteY0" fmla="*/ 259219 h 1271902"/>
              <a:gd name="connsiteX1" fmla="*/ 3978441 w 12240125"/>
              <a:gd name="connsiteY1" fmla="*/ 98798 h 1271902"/>
              <a:gd name="connsiteX2" fmla="*/ 9144000 w 12240125"/>
              <a:gd name="connsiteY2" fmla="*/ 1269872 h 1271902"/>
              <a:gd name="connsiteX3" fmla="*/ 12240125 w 12240125"/>
              <a:gd name="connsiteY3" fmla="*/ 531935 h 1271902"/>
              <a:gd name="connsiteX0" fmla="*/ 0 w 12240125"/>
              <a:gd name="connsiteY0" fmla="*/ 259219 h 1271902"/>
              <a:gd name="connsiteX1" fmla="*/ 3978441 w 12240125"/>
              <a:gd name="connsiteY1" fmla="*/ 98798 h 1271902"/>
              <a:gd name="connsiteX2" fmla="*/ 8999621 w 12240125"/>
              <a:gd name="connsiteY2" fmla="*/ 1269872 h 1271902"/>
              <a:gd name="connsiteX3" fmla="*/ 12240125 w 12240125"/>
              <a:gd name="connsiteY3" fmla="*/ 531935 h 1271902"/>
            </a:gdLst>
            <a:ahLst/>
            <a:cxnLst>
              <a:cxn ang="0">
                <a:pos x="connsiteX0" y="connsiteY0"/>
              </a:cxn>
              <a:cxn ang="0">
                <a:pos x="connsiteX1" y="connsiteY1"/>
              </a:cxn>
              <a:cxn ang="0">
                <a:pos x="connsiteX2" y="connsiteY2"/>
              </a:cxn>
              <a:cxn ang="0">
                <a:pos x="connsiteX3" y="connsiteY3"/>
              </a:cxn>
            </a:cxnLst>
            <a:rect l="l" t="t" r="r" b="b"/>
            <a:pathLst>
              <a:path w="12240125" h="1271902">
                <a:moveTo>
                  <a:pt x="0" y="259219"/>
                </a:moveTo>
                <a:cubicBezTo>
                  <a:pt x="1137652" y="-26865"/>
                  <a:pt x="2478504" y="-69644"/>
                  <a:pt x="3978441" y="98798"/>
                </a:cubicBezTo>
                <a:cubicBezTo>
                  <a:pt x="5478378" y="267240"/>
                  <a:pt x="7606632" y="1229768"/>
                  <a:pt x="8999621" y="1269872"/>
                </a:cubicBezTo>
                <a:cubicBezTo>
                  <a:pt x="10392610" y="1309976"/>
                  <a:pt x="11902573" y="745162"/>
                  <a:pt x="12240125" y="531935"/>
                </a:cubicBezTo>
              </a:path>
            </a:pathLst>
          </a:custGeom>
          <a:noFill/>
          <a:ln w="9525">
            <a:solidFill>
              <a:srgbClr val="3F404B"/>
            </a:solidFill>
            <a:prstDash val="sysDash"/>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7" name="矩形 16"/>
          <p:cNvSpPr/>
          <p:nvPr/>
        </p:nvSpPr>
        <p:spPr>
          <a:xfrm>
            <a:off x="563965" y="3335348"/>
            <a:ext cx="2159566" cy="1248547"/>
          </a:xfrm>
          <a:prstGeom prst="rect">
            <a:avLst/>
          </a:prstGeom>
        </p:spPr>
        <p:txBody>
          <a:bodyPr wrap="none">
            <a:spAutoFit/>
          </a:bodyPr>
          <a:lstStyle/>
          <a:p>
            <a:pPr algn="ctr">
              <a:lnSpc>
                <a:spcPct val="130000"/>
              </a:lnSpc>
              <a:spcAft>
                <a:spcPts val="0"/>
              </a:spcAft>
              <a:defRPr/>
            </a:pPr>
            <a:r>
              <a:rPr lang="en-US" altLang="zh-CN" sz="1600" kern="100" dirty="0" smtClean="0">
                <a:solidFill>
                  <a:schemeClr val="tx1">
                    <a:lumMod val="65000"/>
                    <a:lumOff val="35000"/>
                  </a:schemeClr>
                </a:solidFill>
                <a:latin typeface="Impact MT Std" pitchFamily="34" charset="0"/>
                <a:ea typeface="微软雅黑" panose="020B0503020204020204" pitchFamily="34" charset="-122"/>
                <a:cs typeface="Times New Roman" panose="02020603050405020304" pitchFamily="18" charset="0"/>
              </a:rPr>
              <a:t>2016</a:t>
            </a:r>
          </a:p>
          <a:p>
            <a:pPr algn="ctr">
              <a:spcBef>
                <a:spcPct val="0"/>
              </a:spcBef>
              <a:buFont typeface="Arial" charset="0"/>
              <a:buNone/>
            </a:pPr>
            <a:r>
              <a:rPr lang="zh-CN" altLang="en-US" b="1" dirty="0" smtClean="0">
                <a:solidFill>
                  <a:schemeClr val="tx1">
                    <a:lumMod val="65000"/>
                    <a:lumOff val="35000"/>
                  </a:schemeClr>
                </a:solidFill>
                <a:latin typeface="微软雅黑" panose="020B0503020204020204" pitchFamily="34" charset="-122"/>
                <a:ea typeface="微软雅黑" panose="020B0503020204020204" pitchFamily="34" charset="-122"/>
                <a:cs typeface="Arial" panose="020B0604020202020204" pitchFamily="34" charset="0"/>
              </a:rPr>
              <a:t>点击输入标题</a:t>
            </a:r>
          </a:p>
          <a:p>
            <a:pPr algn="ctr">
              <a:spcBef>
                <a:spcPts val="500"/>
              </a:spcBef>
              <a:spcAft>
                <a:spcPts val="0"/>
              </a:spcAft>
              <a:defRPr/>
            </a:pPr>
            <a:r>
              <a:rPr lang="zh-CN" altLang="en-US" sz="1400" kern="100" dirty="0" smtClean="0">
                <a:solidFill>
                  <a:schemeClr val="tx1">
                    <a:lumMod val="65000"/>
                    <a:lumOff val="35000"/>
                  </a:schemeClr>
                </a:solidFill>
                <a:latin typeface="Impact MT Std" pitchFamily="34" charset="0"/>
                <a:ea typeface="微软雅黑" panose="020B0503020204020204" pitchFamily="34" charset="-122"/>
                <a:cs typeface="Times New Roman" panose="02020603050405020304" pitchFamily="18" charset="0"/>
              </a:rPr>
              <a:t>在此输入详细文字介绍，</a:t>
            </a:r>
            <a:endParaRPr lang="en-US" altLang="zh-CN" sz="1400" kern="100" dirty="0" smtClean="0">
              <a:solidFill>
                <a:schemeClr val="tx1">
                  <a:lumMod val="65000"/>
                  <a:lumOff val="35000"/>
                </a:schemeClr>
              </a:solidFill>
              <a:latin typeface="Impact MT Std" pitchFamily="34" charset="0"/>
              <a:ea typeface="微软雅黑" panose="020B0503020204020204" pitchFamily="34" charset="-122"/>
              <a:cs typeface="Times New Roman" panose="02020603050405020304" pitchFamily="18" charset="0"/>
            </a:endParaRPr>
          </a:p>
          <a:p>
            <a:pPr algn="ctr">
              <a:spcBef>
                <a:spcPts val="500"/>
              </a:spcBef>
              <a:spcAft>
                <a:spcPts val="0"/>
              </a:spcAft>
              <a:defRPr/>
            </a:pPr>
            <a:r>
              <a:rPr lang="zh-CN" altLang="en-US" sz="1400" kern="100" dirty="0" smtClean="0">
                <a:solidFill>
                  <a:schemeClr val="tx1">
                    <a:lumMod val="65000"/>
                    <a:lumOff val="35000"/>
                  </a:schemeClr>
                </a:solidFill>
                <a:latin typeface="Impact MT Std" pitchFamily="34" charset="0"/>
                <a:ea typeface="微软雅黑" panose="020B0503020204020204" pitchFamily="34" charset="-122"/>
                <a:cs typeface="Times New Roman" panose="02020603050405020304" pitchFamily="18" charset="0"/>
              </a:rPr>
              <a:t>和详细信息。</a:t>
            </a:r>
          </a:p>
        </p:txBody>
      </p:sp>
      <p:sp>
        <p:nvSpPr>
          <p:cNvPr id="18" name="矩形 17"/>
          <p:cNvSpPr/>
          <p:nvPr/>
        </p:nvSpPr>
        <p:spPr>
          <a:xfrm>
            <a:off x="2830958" y="3431325"/>
            <a:ext cx="2159566" cy="1248547"/>
          </a:xfrm>
          <a:prstGeom prst="rect">
            <a:avLst/>
          </a:prstGeom>
        </p:spPr>
        <p:txBody>
          <a:bodyPr wrap="none">
            <a:spAutoFit/>
          </a:bodyPr>
          <a:lstStyle/>
          <a:p>
            <a:pPr algn="ctr">
              <a:lnSpc>
                <a:spcPct val="130000"/>
              </a:lnSpc>
              <a:spcAft>
                <a:spcPts val="0"/>
              </a:spcAft>
              <a:defRPr/>
            </a:pPr>
            <a:r>
              <a:rPr lang="en-US" altLang="zh-CN" sz="1600" kern="100" dirty="0" smtClean="0">
                <a:solidFill>
                  <a:schemeClr val="tx1">
                    <a:lumMod val="65000"/>
                    <a:lumOff val="35000"/>
                  </a:schemeClr>
                </a:solidFill>
                <a:latin typeface="Impact MT Std" pitchFamily="34" charset="0"/>
                <a:ea typeface="微软雅黑" panose="020B0503020204020204" pitchFamily="34" charset="-122"/>
                <a:cs typeface="Times New Roman" panose="02020603050405020304" pitchFamily="18" charset="0"/>
              </a:rPr>
              <a:t>2017</a:t>
            </a:r>
          </a:p>
          <a:p>
            <a:pPr algn="ctr">
              <a:spcBef>
                <a:spcPct val="0"/>
              </a:spcBef>
              <a:buFont typeface="Arial" charset="0"/>
              <a:buNone/>
            </a:pPr>
            <a:r>
              <a:rPr lang="zh-CN" altLang="en-US" b="1" dirty="0" smtClean="0">
                <a:solidFill>
                  <a:schemeClr val="tx1">
                    <a:lumMod val="65000"/>
                    <a:lumOff val="35000"/>
                  </a:schemeClr>
                </a:solidFill>
                <a:latin typeface="微软雅黑" panose="020B0503020204020204" pitchFamily="34" charset="-122"/>
                <a:ea typeface="微软雅黑" panose="020B0503020204020204" pitchFamily="34" charset="-122"/>
                <a:cs typeface="Arial" panose="020B0604020202020204" pitchFamily="34" charset="0"/>
              </a:rPr>
              <a:t>点击输入标题</a:t>
            </a:r>
          </a:p>
          <a:p>
            <a:pPr algn="ctr">
              <a:spcBef>
                <a:spcPts val="500"/>
              </a:spcBef>
              <a:spcAft>
                <a:spcPts val="0"/>
              </a:spcAft>
              <a:defRPr/>
            </a:pPr>
            <a:r>
              <a:rPr lang="zh-CN" altLang="en-US" sz="1400" kern="100" dirty="0" smtClean="0">
                <a:solidFill>
                  <a:schemeClr val="tx1">
                    <a:lumMod val="65000"/>
                    <a:lumOff val="35000"/>
                  </a:schemeClr>
                </a:solidFill>
                <a:latin typeface="Impact MT Std" pitchFamily="34" charset="0"/>
                <a:ea typeface="微软雅黑" panose="020B0503020204020204" pitchFamily="34" charset="-122"/>
                <a:cs typeface="Times New Roman" panose="02020603050405020304" pitchFamily="18" charset="0"/>
              </a:rPr>
              <a:t>在此</a:t>
            </a:r>
            <a:r>
              <a:rPr lang="zh-CN" altLang="en-US" sz="1400" kern="100" dirty="0">
                <a:solidFill>
                  <a:schemeClr val="tx1">
                    <a:lumMod val="65000"/>
                    <a:lumOff val="35000"/>
                  </a:schemeClr>
                </a:solidFill>
                <a:latin typeface="Impact MT Std" pitchFamily="34" charset="0"/>
                <a:ea typeface="微软雅黑" panose="020B0503020204020204" pitchFamily="34" charset="-122"/>
                <a:cs typeface="Times New Roman" panose="02020603050405020304" pitchFamily="18" charset="0"/>
              </a:rPr>
              <a:t>输入详细文字介绍，</a:t>
            </a:r>
            <a:endParaRPr lang="en-US" altLang="zh-CN" sz="1400" kern="100" dirty="0">
              <a:solidFill>
                <a:schemeClr val="tx1">
                  <a:lumMod val="65000"/>
                  <a:lumOff val="35000"/>
                </a:schemeClr>
              </a:solidFill>
              <a:latin typeface="Impact MT Std" pitchFamily="34" charset="0"/>
              <a:ea typeface="微软雅黑" panose="020B0503020204020204" pitchFamily="34" charset="-122"/>
              <a:cs typeface="Times New Roman" panose="02020603050405020304" pitchFamily="18" charset="0"/>
            </a:endParaRPr>
          </a:p>
          <a:p>
            <a:pPr algn="ctr">
              <a:spcBef>
                <a:spcPts val="500"/>
              </a:spcBef>
              <a:spcAft>
                <a:spcPts val="0"/>
              </a:spcAft>
              <a:defRPr/>
            </a:pPr>
            <a:r>
              <a:rPr lang="zh-CN" altLang="en-US" sz="1400" kern="100" dirty="0">
                <a:solidFill>
                  <a:schemeClr val="tx1">
                    <a:lumMod val="65000"/>
                    <a:lumOff val="35000"/>
                  </a:schemeClr>
                </a:solidFill>
                <a:latin typeface="Impact MT Std" pitchFamily="34" charset="0"/>
                <a:ea typeface="微软雅黑" panose="020B0503020204020204" pitchFamily="34" charset="-122"/>
                <a:cs typeface="Times New Roman" panose="02020603050405020304" pitchFamily="18" charset="0"/>
              </a:rPr>
              <a:t>和详细信息。</a:t>
            </a:r>
          </a:p>
        </p:txBody>
      </p:sp>
      <p:sp>
        <p:nvSpPr>
          <p:cNvPr id="19" name="矩形 18"/>
          <p:cNvSpPr/>
          <p:nvPr/>
        </p:nvSpPr>
        <p:spPr>
          <a:xfrm>
            <a:off x="5107122" y="3941407"/>
            <a:ext cx="2159566" cy="1248547"/>
          </a:xfrm>
          <a:prstGeom prst="rect">
            <a:avLst/>
          </a:prstGeom>
        </p:spPr>
        <p:txBody>
          <a:bodyPr wrap="none">
            <a:spAutoFit/>
          </a:bodyPr>
          <a:lstStyle/>
          <a:p>
            <a:pPr algn="ctr">
              <a:lnSpc>
                <a:spcPct val="130000"/>
              </a:lnSpc>
              <a:spcAft>
                <a:spcPts val="0"/>
              </a:spcAft>
              <a:defRPr/>
            </a:pPr>
            <a:r>
              <a:rPr lang="en-US" altLang="zh-CN" sz="1600" kern="100" dirty="0" smtClean="0">
                <a:solidFill>
                  <a:schemeClr val="tx1">
                    <a:lumMod val="65000"/>
                    <a:lumOff val="35000"/>
                  </a:schemeClr>
                </a:solidFill>
                <a:latin typeface="Impact MT Std" pitchFamily="34" charset="0"/>
                <a:ea typeface="微软雅黑" panose="020B0503020204020204" pitchFamily="34" charset="-122"/>
                <a:cs typeface="Times New Roman" panose="02020603050405020304" pitchFamily="18" charset="0"/>
              </a:rPr>
              <a:t>2018</a:t>
            </a:r>
          </a:p>
          <a:p>
            <a:pPr algn="ctr">
              <a:spcBef>
                <a:spcPct val="0"/>
              </a:spcBef>
              <a:buFont typeface="Arial" charset="0"/>
              <a:buNone/>
            </a:pPr>
            <a:r>
              <a:rPr lang="zh-CN" altLang="en-US" b="1" dirty="0" smtClean="0">
                <a:solidFill>
                  <a:schemeClr val="tx1">
                    <a:lumMod val="65000"/>
                    <a:lumOff val="35000"/>
                  </a:schemeClr>
                </a:solidFill>
                <a:latin typeface="微软雅黑" panose="020B0503020204020204" pitchFamily="34" charset="-122"/>
                <a:ea typeface="微软雅黑" panose="020B0503020204020204" pitchFamily="34" charset="-122"/>
                <a:cs typeface="Arial" panose="020B0604020202020204" pitchFamily="34" charset="0"/>
              </a:rPr>
              <a:t>点击输入标题</a:t>
            </a:r>
          </a:p>
          <a:p>
            <a:pPr algn="ctr">
              <a:spcBef>
                <a:spcPts val="500"/>
              </a:spcBef>
              <a:spcAft>
                <a:spcPts val="0"/>
              </a:spcAft>
              <a:defRPr/>
            </a:pPr>
            <a:r>
              <a:rPr lang="zh-CN" altLang="en-US" sz="1400" kern="100" dirty="0" smtClean="0">
                <a:solidFill>
                  <a:schemeClr val="tx1">
                    <a:lumMod val="65000"/>
                    <a:lumOff val="35000"/>
                  </a:schemeClr>
                </a:solidFill>
                <a:latin typeface="Impact MT Std" pitchFamily="34" charset="0"/>
                <a:ea typeface="微软雅黑" panose="020B0503020204020204" pitchFamily="34" charset="-122"/>
                <a:cs typeface="Times New Roman" panose="02020603050405020304" pitchFamily="18" charset="0"/>
              </a:rPr>
              <a:t>在此</a:t>
            </a:r>
            <a:r>
              <a:rPr lang="zh-CN" altLang="en-US" sz="1400" kern="100" dirty="0">
                <a:solidFill>
                  <a:schemeClr val="tx1">
                    <a:lumMod val="65000"/>
                    <a:lumOff val="35000"/>
                  </a:schemeClr>
                </a:solidFill>
                <a:latin typeface="Impact MT Std" pitchFamily="34" charset="0"/>
                <a:ea typeface="微软雅黑" panose="020B0503020204020204" pitchFamily="34" charset="-122"/>
                <a:cs typeface="Times New Roman" panose="02020603050405020304" pitchFamily="18" charset="0"/>
              </a:rPr>
              <a:t>输入详细文字介绍，</a:t>
            </a:r>
            <a:endParaRPr lang="en-US" altLang="zh-CN" sz="1400" kern="100" dirty="0">
              <a:solidFill>
                <a:schemeClr val="tx1">
                  <a:lumMod val="65000"/>
                  <a:lumOff val="35000"/>
                </a:schemeClr>
              </a:solidFill>
              <a:latin typeface="Impact MT Std" pitchFamily="34" charset="0"/>
              <a:ea typeface="微软雅黑" panose="020B0503020204020204" pitchFamily="34" charset="-122"/>
              <a:cs typeface="Times New Roman" panose="02020603050405020304" pitchFamily="18" charset="0"/>
            </a:endParaRPr>
          </a:p>
          <a:p>
            <a:pPr algn="ctr">
              <a:spcBef>
                <a:spcPts val="500"/>
              </a:spcBef>
              <a:spcAft>
                <a:spcPts val="0"/>
              </a:spcAft>
              <a:defRPr/>
            </a:pPr>
            <a:r>
              <a:rPr lang="zh-CN" altLang="en-US" sz="1400" kern="100" dirty="0">
                <a:solidFill>
                  <a:schemeClr val="tx1">
                    <a:lumMod val="65000"/>
                    <a:lumOff val="35000"/>
                  </a:schemeClr>
                </a:solidFill>
                <a:latin typeface="Impact MT Std" pitchFamily="34" charset="0"/>
                <a:ea typeface="微软雅黑" panose="020B0503020204020204" pitchFamily="34" charset="-122"/>
                <a:cs typeface="Times New Roman" panose="02020603050405020304" pitchFamily="18" charset="0"/>
              </a:rPr>
              <a:t>和详细信息。</a:t>
            </a:r>
          </a:p>
        </p:txBody>
      </p:sp>
      <p:sp>
        <p:nvSpPr>
          <p:cNvPr id="20" name="矩形 19"/>
          <p:cNvSpPr/>
          <p:nvPr/>
        </p:nvSpPr>
        <p:spPr>
          <a:xfrm>
            <a:off x="7237244" y="2492896"/>
            <a:ext cx="2159566" cy="1248547"/>
          </a:xfrm>
          <a:prstGeom prst="rect">
            <a:avLst/>
          </a:prstGeom>
        </p:spPr>
        <p:txBody>
          <a:bodyPr wrap="none">
            <a:spAutoFit/>
          </a:bodyPr>
          <a:lstStyle/>
          <a:p>
            <a:pPr algn="ctr">
              <a:lnSpc>
                <a:spcPct val="130000"/>
              </a:lnSpc>
              <a:spcAft>
                <a:spcPts val="0"/>
              </a:spcAft>
              <a:defRPr/>
            </a:pPr>
            <a:r>
              <a:rPr lang="en-US" altLang="zh-CN" sz="1600" kern="100" dirty="0" smtClean="0">
                <a:solidFill>
                  <a:schemeClr val="tx1">
                    <a:lumMod val="65000"/>
                    <a:lumOff val="35000"/>
                  </a:schemeClr>
                </a:solidFill>
                <a:latin typeface="Impact MT Std" pitchFamily="34" charset="0"/>
                <a:ea typeface="微软雅黑" panose="020B0503020204020204" pitchFamily="34" charset="-122"/>
                <a:cs typeface="Times New Roman" panose="02020603050405020304" pitchFamily="18" charset="0"/>
              </a:rPr>
              <a:t>2019</a:t>
            </a:r>
          </a:p>
          <a:p>
            <a:pPr algn="ctr">
              <a:spcBef>
                <a:spcPct val="0"/>
              </a:spcBef>
              <a:buFont typeface="Arial" charset="0"/>
              <a:buNone/>
            </a:pPr>
            <a:r>
              <a:rPr lang="zh-CN" altLang="en-US" b="1" dirty="0" smtClean="0">
                <a:solidFill>
                  <a:schemeClr val="tx1">
                    <a:lumMod val="65000"/>
                    <a:lumOff val="35000"/>
                  </a:schemeClr>
                </a:solidFill>
                <a:latin typeface="微软雅黑" panose="020B0503020204020204" pitchFamily="34" charset="-122"/>
                <a:ea typeface="微软雅黑" panose="020B0503020204020204" pitchFamily="34" charset="-122"/>
                <a:cs typeface="Arial" panose="020B0604020202020204" pitchFamily="34" charset="0"/>
              </a:rPr>
              <a:t>点击输入标题</a:t>
            </a:r>
          </a:p>
          <a:p>
            <a:pPr algn="ctr">
              <a:spcBef>
                <a:spcPts val="500"/>
              </a:spcBef>
              <a:spcAft>
                <a:spcPts val="0"/>
              </a:spcAft>
              <a:defRPr/>
            </a:pPr>
            <a:r>
              <a:rPr lang="zh-CN" altLang="en-US" sz="1400" kern="100" dirty="0" smtClean="0">
                <a:solidFill>
                  <a:schemeClr val="tx1">
                    <a:lumMod val="65000"/>
                    <a:lumOff val="35000"/>
                  </a:schemeClr>
                </a:solidFill>
                <a:latin typeface="Impact MT Std" pitchFamily="34" charset="0"/>
                <a:ea typeface="微软雅黑" panose="020B0503020204020204" pitchFamily="34" charset="-122"/>
                <a:cs typeface="Times New Roman" panose="02020603050405020304" pitchFamily="18" charset="0"/>
              </a:rPr>
              <a:t>在此</a:t>
            </a:r>
            <a:r>
              <a:rPr lang="zh-CN" altLang="en-US" sz="1400" kern="100" dirty="0">
                <a:solidFill>
                  <a:schemeClr val="tx1">
                    <a:lumMod val="65000"/>
                    <a:lumOff val="35000"/>
                  </a:schemeClr>
                </a:solidFill>
                <a:latin typeface="Impact MT Std" pitchFamily="34" charset="0"/>
                <a:ea typeface="微软雅黑" panose="020B0503020204020204" pitchFamily="34" charset="-122"/>
                <a:cs typeface="Times New Roman" panose="02020603050405020304" pitchFamily="18" charset="0"/>
              </a:rPr>
              <a:t>输入详细文字介绍，</a:t>
            </a:r>
            <a:endParaRPr lang="en-US" altLang="zh-CN" sz="1400" kern="100" dirty="0">
              <a:solidFill>
                <a:schemeClr val="tx1">
                  <a:lumMod val="65000"/>
                  <a:lumOff val="35000"/>
                </a:schemeClr>
              </a:solidFill>
              <a:latin typeface="Impact MT Std" pitchFamily="34" charset="0"/>
              <a:ea typeface="微软雅黑" panose="020B0503020204020204" pitchFamily="34" charset="-122"/>
              <a:cs typeface="Times New Roman" panose="02020603050405020304" pitchFamily="18" charset="0"/>
            </a:endParaRPr>
          </a:p>
          <a:p>
            <a:pPr algn="ctr">
              <a:spcBef>
                <a:spcPts val="500"/>
              </a:spcBef>
              <a:spcAft>
                <a:spcPts val="0"/>
              </a:spcAft>
              <a:defRPr/>
            </a:pPr>
            <a:r>
              <a:rPr lang="zh-CN" altLang="en-US" sz="1400" kern="100" dirty="0">
                <a:solidFill>
                  <a:schemeClr val="tx1">
                    <a:lumMod val="65000"/>
                    <a:lumOff val="35000"/>
                  </a:schemeClr>
                </a:solidFill>
                <a:latin typeface="Impact MT Std" pitchFamily="34" charset="0"/>
                <a:ea typeface="微软雅黑" panose="020B0503020204020204" pitchFamily="34" charset="-122"/>
                <a:cs typeface="Times New Roman" panose="02020603050405020304" pitchFamily="18" charset="0"/>
              </a:rPr>
              <a:t>和详细信息。</a:t>
            </a:r>
          </a:p>
        </p:txBody>
      </p:sp>
      <p:sp>
        <p:nvSpPr>
          <p:cNvPr id="21" name="矩形 20"/>
          <p:cNvSpPr/>
          <p:nvPr/>
        </p:nvSpPr>
        <p:spPr>
          <a:xfrm>
            <a:off x="9467771" y="2348880"/>
            <a:ext cx="2159566" cy="1248547"/>
          </a:xfrm>
          <a:prstGeom prst="rect">
            <a:avLst/>
          </a:prstGeom>
        </p:spPr>
        <p:txBody>
          <a:bodyPr wrap="none">
            <a:spAutoFit/>
          </a:bodyPr>
          <a:lstStyle/>
          <a:p>
            <a:pPr algn="ctr">
              <a:lnSpc>
                <a:spcPct val="130000"/>
              </a:lnSpc>
              <a:spcAft>
                <a:spcPts val="0"/>
              </a:spcAft>
              <a:defRPr/>
            </a:pPr>
            <a:r>
              <a:rPr lang="en-US" altLang="zh-CN" sz="1600" kern="100" dirty="0" smtClean="0">
                <a:solidFill>
                  <a:schemeClr val="tx1">
                    <a:lumMod val="65000"/>
                    <a:lumOff val="35000"/>
                  </a:schemeClr>
                </a:solidFill>
                <a:latin typeface="Impact MT Std" pitchFamily="34" charset="0"/>
                <a:ea typeface="微软雅黑" panose="020B0503020204020204" pitchFamily="34" charset="-122"/>
                <a:cs typeface="Times New Roman" panose="02020603050405020304" pitchFamily="18" charset="0"/>
              </a:rPr>
              <a:t>2020</a:t>
            </a:r>
          </a:p>
          <a:p>
            <a:pPr algn="ctr">
              <a:spcBef>
                <a:spcPct val="0"/>
              </a:spcBef>
              <a:buFont typeface="Arial" charset="0"/>
              <a:buNone/>
            </a:pPr>
            <a:r>
              <a:rPr lang="zh-CN" altLang="en-US" b="1" dirty="0" smtClean="0">
                <a:solidFill>
                  <a:schemeClr val="tx1">
                    <a:lumMod val="65000"/>
                    <a:lumOff val="35000"/>
                  </a:schemeClr>
                </a:solidFill>
                <a:latin typeface="微软雅黑" panose="020B0503020204020204" pitchFamily="34" charset="-122"/>
                <a:ea typeface="微软雅黑" panose="020B0503020204020204" pitchFamily="34" charset="-122"/>
                <a:cs typeface="Arial" panose="020B0604020202020204" pitchFamily="34" charset="0"/>
              </a:rPr>
              <a:t>点击输入标题</a:t>
            </a:r>
          </a:p>
          <a:p>
            <a:pPr algn="ctr">
              <a:spcBef>
                <a:spcPts val="500"/>
              </a:spcBef>
              <a:spcAft>
                <a:spcPts val="0"/>
              </a:spcAft>
              <a:defRPr/>
            </a:pPr>
            <a:r>
              <a:rPr lang="zh-CN" altLang="en-US" sz="1400" kern="100" dirty="0" smtClean="0">
                <a:solidFill>
                  <a:schemeClr val="tx1">
                    <a:lumMod val="65000"/>
                    <a:lumOff val="35000"/>
                  </a:schemeClr>
                </a:solidFill>
                <a:latin typeface="Impact MT Std" pitchFamily="34" charset="0"/>
                <a:ea typeface="微软雅黑" panose="020B0503020204020204" pitchFamily="34" charset="-122"/>
                <a:cs typeface="Times New Roman" panose="02020603050405020304" pitchFamily="18" charset="0"/>
              </a:rPr>
              <a:t>在此</a:t>
            </a:r>
            <a:r>
              <a:rPr lang="zh-CN" altLang="en-US" sz="1400" kern="100" dirty="0">
                <a:solidFill>
                  <a:schemeClr val="tx1">
                    <a:lumMod val="65000"/>
                    <a:lumOff val="35000"/>
                  </a:schemeClr>
                </a:solidFill>
                <a:latin typeface="Impact MT Std" pitchFamily="34" charset="0"/>
                <a:ea typeface="微软雅黑" panose="020B0503020204020204" pitchFamily="34" charset="-122"/>
                <a:cs typeface="Times New Roman" panose="02020603050405020304" pitchFamily="18" charset="0"/>
              </a:rPr>
              <a:t>输入详细文字介绍，</a:t>
            </a:r>
            <a:endParaRPr lang="en-US" altLang="zh-CN" sz="1400" kern="100" dirty="0">
              <a:solidFill>
                <a:schemeClr val="tx1">
                  <a:lumMod val="65000"/>
                  <a:lumOff val="35000"/>
                </a:schemeClr>
              </a:solidFill>
              <a:latin typeface="Impact MT Std" pitchFamily="34" charset="0"/>
              <a:ea typeface="微软雅黑" panose="020B0503020204020204" pitchFamily="34" charset="-122"/>
              <a:cs typeface="Times New Roman" panose="02020603050405020304" pitchFamily="18" charset="0"/>
            </a:endParaRPr>
          </a:p>
          <a:p>
            <a:pPr algn="ctr">
              <a:spcBef>
                <a:spcPts val="500"/>
              </a:spcBef>
              <a:spcAft>
                <a:spcPts val="0"/>
              </a:spcAft>
              <a:defRPr/>
            </a:pPr>
            <a:r>
              <a:rPr lang="zh-CN" altLang="en-US" sz="1400" kern="100" dirty="0">
                <a:solidFill>
                  <a:schemeClr val="tx1">
                    <a:lumMod val="65000"/>
                    <a:lumOff val="35000"/>
                  </a:schemeClr>
                </a:solidFill>
                <a:latin typeface="Impact MT Std" pitchFamily="34" charset="0"/>
                <a:ea typeface="微软雅黑" panose="020B0503020204020204" pitchFamily="34" charset="-122"/>
                <a:cs typeface="Times New Roman" panose="02020603050405020304" pitchFamily="18" charset="0"/>
              </a:rPr>
              <a:t>和详细信息。</a:t>
            </a:r>
          </a:p>
        </p:txBody>
      </p:sp>
      <p:grpSp>
        <p:nvGrpSpPr>
          <p:cNvPr id="22" name="组合 21"/>
          <p:cNvGrpSpPr/>
          <p:nvPr/>
        </p:nvGrpSpPr>
        <p:grpSpPr>
          <a:xfrm>
            <a:off x="1312185" y="2647567"/>
            <a:ext cx="663125" cy="663125"/>
            <a:chOff x="8077071" y="845254"/>
            <a:chExt cx="2036801" cy="2036802"/>
          </a:xfrm>
        </p:grpSpPr>
        <p:sp>
          <p:nvSpPr>
            <p:cNvPr id="23" name="椭圆 22"/>
            <p:cNvSpPr/>
            <p:nvPr/>
          </p:nvSpPr>
          <p:spPr>
            <a:xfrm>
              <a:off x="8077071" y="845254"/>
              <a:ext cx="2036801" cy="2036802"/>
            </a:xfrm>
            <a:prstGeom prst="ellipse">
              <a:avLst/>
            </a:prstGeom>
            <a:solidFill>
              <a:srgbClr val="92D05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tx1">
                    <a:lumMod val="65000"/>
                    <a:lumOff val="35000"/>
                  </a:schemeClr>
                </a:solidFill>
              </a:endParaRPr>
            </a:p>
          </p:txBody>
        </p:sp>
        <p:sp>
          <p:nvSpPr>
            <p:cNvPr id="24" name="Freeform 126"/>
            <p:cNvSpPr>
              <a:spLocks noChangeAspect="1" noEditPoints="1"/>
            </p:cNvSpPr>
            <p:nvPr/>
          </p:nvSpPr>
          <p:spPr bwMode="auto">
            <a:xfrm>
              <a:off x="8639337" y="1292885"/>
              <a:ext cx="912278" cy="1141540"/>
            </a:xfrm>
            <a:custGeom>
              <a:avLst/>
              <a:gdLst>
                <a:gd name="T0" fmla="*/ 48 w 81"/>
                <a:gd name="T1" fmla="*/ 27 h 101"/>
                <a:gd name="T2" fmla="*/ 4 w 81"/>
                <a:gd name="T3" fmla="*/ 48 h 101"/>
                <a:gd name="T4" fmla="*/ 0 w 81"/>
                <a:gd name="T5" fmla="*/ 31 h 101"/>
                <a:gd name="T6" fmla="*/ 58 w 81"/>
                <a:gd name="T7" fmla="*/ 90 h 101"/>
                <a:gd name="T8" fmla="*/ 81 w 81"/>
                <a:gd name="T9" fmla="*/ 98 h 101"/>
                <a:gd name="T10" fmla="*/ 58 w 81"/>
                <a:gd name="T11" fmla="*/ 90 h 101"/>
                <a:gd name="T12" fmla="*/ 53 w 81"/>
                <a:gd name="T13" fmla="*/ 101 h 101"/>
                <a:gd name="T14" fmla="*/ 29 w 81"/>
                <a:gd name="T15" fmla="*/ 98 h 101"/>
                <a:gd name="T16" fmla="*/ 0 w 81"/>
                <a:gd name="T17" fmla="*/ 90 h 101"/>
                <a:gd name="T18" fmla="*/ 29 w 81"/>
                <a:gd name="T19" fmla="*/ 87 h 101"/>
                <a:gd name="T20" fmla="*/ 38 w 81"/>
                <a:gd name="T21" fmla="*/ 76 h 101"/>
                <a:gd name="T22" fmla="*/ 0 w 81"/>
                <a:gd name="T23" fmla="*/ 72 h 101"/>
                <a:gd name="T24" fmla="*/ 4 w 81"/>
                <a:gd name="T25" fmla="*/ 54 h 101"/>
                <a:gd name="T26" fmla="*/ 48 w 81"/>
                <a:gd name="T27" fmla="*/ 76 h 101"/>
                <a:gd name="T28" fmla="*/ 44 w 81"/>
                <a:gd name="T29" fmla="*/ 87 h 101"/>
                <a:gd name="T30" fmla="*/ 53 w 81"/>
                <a:gd name="T31" fmla="*/ 90 h 101"/>
                <a:gd name="T32" fmla="*/ 4 w 81"/>
                <a:gd name="T33" fmla="*/ 0 h 101"/>
                <a:gd name="T34" fmla="*/ 48 w 81"/>
                <a:gd name="T35" fmla="*/ 21 h 101"/>
                <a:gd name="T36" fmla="*/ 0 w 81"/>
                <a:gd name="T37" fmla="*/ 17 h 101"/>
                <a:gd name="T38" fmla="*/ 4 w 81"/>
                <a:gd name="T39" fmla="*/ 0 h 101"/>
                <a:gd name="T40" fmla="*/ 53 w 81"/>
                <a:gd name="T41" fmla="*/ 76 h 101"/>
                <a:gd name="T42" fmla="*/ 81 w 81"/>
                <a:gd name="T43" fmla="*/ 72 h 101"/>
                <a:gd name="T44" fmla="*/ 77 w 81"/>
                <a:gd name="T45" fmla="*/ 54 h 101"/>
                <a:gd name="T46" fmla="*/ 59 w 81"/>
                <a:gd name="T47" fmla="*/ 8 h 101"/>
                <a:gd name="T48" fmla="*/ 69 w 81"/>
                <a:gd name="T49" fmla="*/ 13 h 101"/>
                <a:gd name="T50" fmla="*/ 59 w 81"/>
                <a:gd name="T51" fmla="*/ 8 h 101"/>
                <a:gd name="T52" fmla="*/ 69 w 81"/>
                <a:gd name="T53" fmla="*/ 63 h 101"/>
                <a:gd name="T54" fmla="*/ 59 w 81"/>
                <a:gd name="T55" fmla="*/ 67 h 101"/>
                <a:gd name="T56" fmla="*/ 59 w 81"/>
                <a:gd name="T57" fmla="*/ 35 h 101"/>
                <a:gd name="T58" fmla="*/ 69 w 81"/>
                <a:gd name="T59" fmla="*/ 40 h 101"/>
                <a:gd name="T60" fmla="*/ 59 w 81"/>
                <a:gd name="T61" fmla="*/ 35 h 101"/>
                <a:gd name="T62" fmla="*/ 53 w 81"/>
                <a:gd name="T63" fmla="*/ 21 h 101"/>
                <a:gd name="T64" fmla="*/ 81 w 81"/>
                <a:gd name="T65" fmla="*/ 17 h 101"/>
                <a:gd name="T66" fmla="*/ 77 w 81"/>
                <a:gd name="T67" fmla="*/ 0 h 101"/>
                <a:gd name="T68" fmla="*/ 53 w 81"/>
                <a:gd name="T69" fmla="*/ 27 h 101"/>
                <a:gd name="T70" fmla="*/ 77 w 81"/>
                <a:gd name="T71" fmla="*/ 48 h 101"/>
                <a:gd name="T72" fmla="*/ 81 w 81"/>
                <a:gd name="T73" fmla="*/ 31 h 101"/>
                <a:gd name="T74" fmla="*/ 53 w 81"/>
                <a:gd name="T75" fmla="*/ 27 h 10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Lst>
              <a:rect l="0" t="0" r="r" b="b"/>
              <a:pathLst>
                <a:path w="81" h="101">
                  <a:moveTo>
                    <a:pt x="4" y="27"/>
                  </a:moveTo>
                  <a:cubicBezTo>
                    <a:pt x="48" y="27"/>
                    <a:pt x="48" y="27"/>
                    <a:pt x="48" y="27"/>
                  </a:cubicBezTo>
                  <a:cubicBezTo>
                    <a:pt x="48" y="48"/>
                    <a:pt x="48" y="48"/>
                    <a:pt x="48" y="48"/>
                  </a:cubicBezTo>
                  <a:cubicBezTo>
                    <a:pt x="4" y="48"/>
                    <a:pt x="4" y="48"/>
                    <a:pt x="4" y="48"/>
                  </a:cubicBezTo>
                  <a:cubicBezTo>
                    <a:pt x="2" y="48"/>
                    <a:pt x="0" y="46"/>
                    <a:pt x="0" y="44"/>
                  </a:cubicBezTo>
                  <a:cubicBezTo>
                    <a:pt x="0" y="31"/>
                    <a:pt x="0" y="31"/>
                    <a:pt x="0" y="31"/>
                  </a:cubicBezTo>
                  <a:cubicBezTo>
                    <a:pt x="0" y="29"/>
                    <a:pt x="2" y="27"/>
                    <a:pt x="4" y="27"/>
                  </a:cubicBezTo>
                  <a:close/>
                  <a:moveTo>
                    <a:pt x="58" y="90"/>
                  </a:moveTo>
                  <a:cubicBezTo>
                    <a:pt x="81" y="90"/>
                    <a:pt x="81" y="90"/>
                    <a:pt x="81" y="90"/>
                  </a:cubicBezTo>
                  <a:cubicBezTo>
                    <a:pt x="81" y="98"/>
                    <a:pt x="81" y="98"/>
                    <a:pt x="81" y="98"/>
                  </a:cubicBezTo>
                  <a:cubicBezTo>
                    <a:pt x="58" y="98"/>
                    <a:pt x="58" y="98"/>
                    <a:pt x="58" y="98"/>
                  </a:cubicBezTo>
                  <a:cubicBezTo>
                    <a:pt x="58" y="90"/>
                    <a:pt x="58" y="90"/>
                    <a:pt x="58" y="90"/>
                  </a:cubicBezTo>
                  <a:close/>
                  <a:moveTo>
                    <a:pt x="53" y="98"/>
                  </a:moveTo>
                  <a:cubicBezTo>
                    <a:pt x="53" y="101"/>
                    <a:pt x="53" y="101"/>
                    <a:pt x="53" y="101"/>
                  </a:cubicBezTo>
                  <a:cubicBezTo>
                    <a:pt x="29" y="101"/>
                    <a:pt x="29" y="101"/>
                    <a:pt x="29" y="101"/>
                  </a:cubicBezTo>
                  <a:cubicBezTo>
                    <a:pt x="29" y="98"/>
                    <a:pt x="29" y="98"/>
                    <a:pt x="29" y="98"/>
                  </a:cubicBezTo>
                  <a:cubicBezTo>
                    <a:pt x="0" y="98"/>
                    <a:pt x="0" y="98"/>
                    <a:pt x="0" y="98"/>
                  </a:cubicBezTo>
                  <a:cubicBezTo>
                    <a:pt x="0" y="90"/>
                    <a:pt x="0" y="90"/>
                    <a:pt x="0" y="90"/>
                  </a:cubicBezTo>
                  <a:cubicBezTo>
                    <a:pt x="29" y="90"/>
                    <a:pt x="29" y="90"/>
                    <a:pt x="29" y="90"/>
                  </a:cubicBezTo>
                  <a:cubicBezTo>
                    <a:pt x="29" y="87"/>
                    <a:pt x="29" y="87"/>
                    <a:pt x="29" y="87"/>
                  </a:cubicBezTo>
                  <a:cubicBezTo>
                    <a:pt x="38" y="87"/>
                    <a:pt x="38" y="87"/>
                    <a:pt x="38" y="87"/>
                  </a:cubicBezTo>
                  <a:cubicBezTo>
                    <a:pt x="38" y="76"/>
                    <a:pt x="38" y="76"/>
                    <a:pt x="38" y="76"/>
                  </a:cubicBezTo>
                  <a:cubicBezTo>
                    <a:pt x="4" y="76"/>
                    <a:pt x="4" y="76"/>
                    <a:pt x="4" y="76"/>
                  </a:cubicBezTo>
                  <a:cubicBezTo>
                    <a:pt x="2" y="76"/>
                    <a:pt x="0" y="74"/>
                    <a:pt x="0" y="72"/>
                  </a:cubicBezTo>
                  <a:cubicBezTo>
                    <a:pt x="0" y="58"/>
                    <a:pt x="0" y="58"/>
                    <a:pt x="0" y="58"/>
                  </a:cubicBezTo>
                  <a:cubicBezTo>
                    <a:pt x="0" y="56"/>
                    <a:pt x="2" y="54"/>
                    <a:pt x="4" y="54"/>
                  </a:cubicBezTo>
                  <a:cubicBezTo>
                    <a:pt x="48" y="54"/>
                    <a:pt x="48" y="54"/>
                    <a:pt x="48" y="54"/>
                  </a:cubicBezTo>
                  <a:cubicBezTo>
                    <a:pt x="48" y="76"/>
                    <a:pt x="48" y="76"/>
                    <a:pt x="48" y="76"/>
                  </a:cubicBezTo>
                  <a:cubicBezTo>
                    <a:pt x="44" y="76"/>
                    <a:pt x="44" y="76"/>
                    <a:pt x="44" y="76"/>
                  </a:cubicBezTo>
                  <a:cubicBezTo>
                    <a:pt x="44" y="87"/>
                    <a:pt x="44" y="87"/>
                    <a:pt x="44" y="87"/>
                  </a:cubicBezTo>
                  <a:cubicBezTo>
                    <a:pt x="53" y="87"/>
                    <a:pt x="53" y="87"/>
                    <a:pt x="53" y="87"/>
                  </a:cubicBezTo>
                  <a:cubicBezTo>
                    <a:pt x="53" y="90"/>
                    <a:pt x="53" y="90"/>
                    <a:pt x="53" y="90"/>
                  </a:cubicBezTo>
                  <a:cubicBezTo>
                    <a:pt x="53" y="98"/>
                    <a:pt x="53" y="98"/>
                    <a:pt x="53" y="98"/>
                  </a:cubicBezTo>
                  <a:close/>
                  <a:moveTo>
                    <a:pt x="4" y="0"/>
                  </a:moveTo>
                  <a:cubicBezTo>
                    <a:pt x="48" y="0"/>
                    <a:pt x="48" y="0"/>
                    <a:pt x="48" y="0"/>
                  </a:cubicBezTo>
                  <a:cubicBezTo>
                    <a:pt x="48" y="21"/>
                    <a:pt x="48" y="21"/>
                    <a:pt x="48" y="21"/>
                  </a:cubicBezTo>
                  <a:cubicBezTo>
                    <a:pt x="4" y="21"/>
                    <a:pt x="4" y="21"/>
                    <a:pt x="4" y="21"/>
                  </a:cubicBezTo>
                  <a:cubicBezTo>
                    <a:pt x="2" y="21"/>
                    <a:pt x="0" y="19"/>
                    <a:pt x="0" y="17"/>
                  </a:cubicBezTo>
                  <a:cubicBezTo>
                    <a:pt x="0" y="4"/>
                    <a:pt x="0" y="4"/>
                    <a:pt x="0" y="4"/>
                  </a:cubicBezTo>
                  <a:cubicBezTo>
                    <a:pt x="0" y="2"/>
                    <a:pt x="2" y="0"/>
                    <a:pt x="4" y="0"/>
                  </a:cubicBezTo>
                  <a:close/>
                  <a:moveTo>
                    <a:pt x="53" y="54"/>
                  </a:moveTo>
                  <a:cubicBezTo>
                    <a:pt x="53" y="76"/>
                    <a:pt x="53" y="76"/>
                    <a:pt x="53" y="76"/>
                  </a:cubicBezTo>
                  <a:cubicBezTo>
                    <a:pt x="77" y="76"/>
                    <a:pt x="77" y="76"/>
                    <a:pt x="77" y="76"/>
                  </a:cubicBezTo>
                  <a:cubicBezTo>
                    <a:pt x="79" y="76"/>
                    <a:pt x="81" y="74"/>
                    <a:pt x="81" y="72"/>
                  </a:cubicBezTo>
                  <a:cubicBezTo>
                    <a:pt x="81" y="58"/>
                    <a:pt x="81" y="58"/>
                    <a:pt x="81" y="58"/>
                  </a:cubicBezTo>
                  <a:cubicBezTo>
                    <a:pt x="81" y="56"/>
                    <a:pt x="79" y="54"/>
                    <a:pt x="77" y="54"/>
                  </a:cubicBezTo>
                  <a:cubicBezTo>
                    <a:pt x="53" y="54"/>
                    <a:pt x="53" y="54"/>
                    <a:pt x="53" y="54"/>
                  </a:cubicBezTo>
                  <a:close/>
                  <a:moveTo>
                    <a:pt x="59" y="8"/>
                  </a:moveTo>
                  <a:cubicBezTo>
                    <a:pt x="69" y="8"/>
                    <a:pt x="69" y="8"/>
                    <a:pt x="69" y="8"/>
                  </a:cubicBezTo>
                  <a:cubicBezTo>
                    <a:pt x="69" y="13"/>
                    <a:pt x="69" y="13"/>
                    <a:pt x="69" y="13"/>
                  </a:cubicBezTo>
                  <a:cubicBezTo>
                    <a:pt x="59" y="13"/>
                    <a:pt x="59" y="13"/>
                    <a:pt x="59" y="13"/>
                  </a:cubicBezTo>
                  <a:cubicBezTo>
                    <a:pt x="59" y="8"/>
                    <a:pt x="59" y="8"/>
                    <a:pt x="59" y="8"/>
                  </a:cubicBezTo>
                  <a:close/>
                  <a:moveTo>
                    <a:pt x="59" y="63"/>
                  </a:moveTo>
                  <a:cubicBezTo>
                    <a:pt x="69" y="63"/>
                    <a:pt x="69" y="63"/>
                    <a:pt x="69" y="63"/>
                  </a:cubicBezTo>
                  <a:cubicBezTo>
                    <a:pt x="69" y="67"/>
                    <a:pt x="69" y="67"/>
                    <a:pt x="69" y="67"/>
                  </a:cubicBezTo>
                  <a:cubicBezTo>
                    <a:pt x="59" y="67"/>
                    <a:pt x="59" y="67"/>
                    <a:pt x="59" y="67"/>
                  </a:cubicBezTo>
                  <a:cubicBezTo>
                    <a:pt x="59" y="63"/>
                    <a:pt x="59" y="63"/>
                    <a:pt x="59" y="63"/>
                  </a:cubicBezTo>
                  <a:close/>
                  <a:moveTo>
                    <a:pt x="59" y="35"/>
                  </a:moveTo>
                  <a:cubicBezTo>
                    <a:pt x="69" y="35"/>
                    <a:pt x="69" y="35"/>
                    <a:pt x="69" y="35"/>
                  </a:cubicBezTo>
                  <a:cubicBezTo>
                    <a:pt x="69" y="40"/>
                    <a:pt x="69" y="40"/>
                    <a:pt x="69" y="40"/>
                  </a:cubicBezTo>
                  <a:cubicBezTo>
                    <a:pt x="59" y="40"/>
                    <a:pt x="59" y="40"/>
                    <a:pt x="59" y="40"/>
                  </a:cubicBezTo>
                  <a:cubicBezTo>
                    <a:pt x="59" y="35"/>
                    <a:pt x="59" y="35"/>
                    <a:pt x="59" y="35"/>
                  </a:cubicBezTo>
                  <a:close/>
                  <a:moveTo>
                    <a:pt x="53" y="0"/>
                  </a:moveTo>
                  <a:cubicBezTo>
                    <a:pt x="53" y="21"/>
                    <a:pt x="53" y="21"/>
                    <a:pt x="53" y="21"/>
                  </a:cubicBezTo>
                  <a:cubicBezTo>
                    <a:pt x="77" y="21"/>
                    <a:pt x="77" y="21"/>
                    <a:pt x="77" y="21"/>
                  </a:cubicBezTo>
                  <a:cubicBezTo>
                    <a:pt x="79" y="21"/>
                    <a:pt x="81" y="19"/>
                    <a:pt x="81" y="17"/>
                  </a:cubicBezTo>
                  <a:cubicBezTo>
                    <a:pt x="81" y="4"/>
                    <a:pt x="81" y="4"/>
                    <a:pt x="81" y="4"/>
                  </a:cubicBezTo>
                  <a:cubicBezTo>
                    <a:pt x="81" y="2"/>
                    <a:pt x="79" y="0"/>
                    <a:pt x="77" y="0"/>
                  </a:cubicBezTo>
                  <a:cubicBezTo>
                    <a:pt x="53" y="0"/>
                    <a:pt x="53" y="0"/>
                    <a:pt x="53" y="0"/>
                  </a:cubicBezTo>
                  <a:close/>
                  <a:moveTo>
                    <a:pt x="53" y="27"/>
                  </a:moveTo>
                  <a:cubicBezTo>
                    <a:pt x="53" y="48"/>
                    <a:pt x="53" y="48"/>
                    <a:pt x="53" y="48"/>
                  </a:cubicBezTo>
                  <a:cubicBezTo>
                    <a:pt x="77" y="48"/>
                    <a:pt x="77" y="48"/>
                    <a:pt x="77" y="48"/>
                  </a:cubicBezTo>
                  <a:cubicBezTo>
                    <a:pt x="79" y="48"/>
                    <a:pt x="81" y="46"/>
                    <a:pt x="81" y="44"/>
                  </a:cubicBezTo>
                  <a:cubicBezTo>
                    <a:pt x="81" y="31"/>
                    <a:pt x="81" y="31"/>
                    <a:pt x="81" y="31"/>
                  </a:cubicBezTo>
                  <a:cubicBezTo>
                    <a:pt x="81" y="29"/>
                    <a:pt x="79" y="27"/>
                    <a:pt x="77" y="27"/>
                  </a:cubicBezTo>
                  <a:lnTo>
                    <a:pt x="53" y="27"/>
                  </a:lnTo>
                  <a:close/>
                </a:path>
              </a:pathLst>
            </a:custGeom>
            <a:solidFill>
              <a:schemeClr val="bg1">
                <a:lumMod val="95000"/>
              </a:schemeClr>
            </a:solidFill>
            <a:ln>
              <a:noFill/>
            </a:ln>
            <a:extLst/>
          </p:spPr>
          <p:txBody>
            <a:bodyPr vert="horz" wrap="square" lIns="91440" tIns="45720" rIns="91440" bIns="45720" numCol="1" anchor="t" anchorCtr="0" compatLnSpc="1">
              <a:prstTxWarp prst="textNoShape">
                <a:avLst/>
              </a:prstTxWarp>
            </a:bodyPr>
            <a:lstStyle/>
            <a:p>
              <a:endParaRPr lang="zh-CN" altLang="en-US">
                <a:solidFill>
                  <a:schemeClr val="tx1">
                    <a:lumMod val="65000"/>
                    <a:lumOff val="35000"/>
                  </a:schemeClr>
                </a:solidFill>
                <a:latin typeface="Arial" panose="020B0604020202020204" pitchFamily="34" charset="0"/>
                <a:cs typeface="Arial" panose="020B0604020202020204" pitchFamily="34" charset="0"/>
              </a:endParaRPr>
            </a:p>
          </p:txBody>
        </p:sp>
      </p:grpSp>
      <p:grpSp>
        <p:nvGrpSpPr>
          <p:cNvPr id="25" name="组合 24"/>
          <p:cNvGrpSpPr/>
          <p:nvPr/>
        </p:nvGrpSpPr>
        <p:grpSpPr>
          <a:xfrm>
            <a:off x="3579178" y="2743544"/>
            <a:ext cx="663125" cy="663125"/>
            <a:chOff x="8125599" y="1434035"/>
            <a:chExt cx="2036802" cy="2036802"/>
          </a:xfrm>
        </p:grpSpPr>
        <p:sp>
          <p:nvSpPr>
            <p:cNvPr id="26" name="椭圆 25"/>
            <p:cNvSpPr/>
            <p:nvPr/>
          </p:nvSpPr>
          <p:spPr>
            <a:xfrm>
              <a:off x="8125599" y="1434035"/>
              <a:ext cx="2036802" cy="2036802"/>
            </a:xfrm>
            <a:prstGeom prst="ellipse">
              <a:avLst/>
            </a:prstGeom>
            <a:solidFill>
              <a:schemeClr val="accent5">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tx1">
                    <a:lumMod val="65000"/>
                    <a:lumOff val="35000"/>
                  </a:schemeClr>
                </a:solidFill>
              </a:endParaRPr>
            </a:p>
          </p:txBody>
        </p:sp>
        <p:sp>
          <p:nvSpPr>
            <p:cNvPr id="27" name="Freeform 261"/>
            <p:cNvSpPr>
              <a:spLocks/>
            </p:cNvSpPr>
            <p:nvPr/>
          </p:nvSpPr>
          <p:spPr bwMode="auto">
            <a:xfrm>
              <a:off x="8628544" y="1966960"/>
              <a:ext cx="1000932" cy="1000932"/>
            </a:xfrm>
            <a:custGeom>
              <a:avLst/>
              <a:gdLst>
                <a:gd name="T0" fmla="*/ 84 w 86"/>
                <a:gd name="T1" fmla="*/ 13 h 86"/>
                <a:gd name="T2" fmla="*/ 74 w 86"/>
                <a:gd name="T3" fmla="*/ 1 h 86"/>
                <a:gd name="T4" fmla="*/ 72 w 86"/>
                <a:gd name="T5" fmla="*/ 1 h 86"/>
                <a:gd name="T6" fmla="*/ 71 w 86"/>
                <a:gd name="T7" fmla="*/ 1 h 86"/>
                <a:gd name="T8" fmla="*/ 69 w 86"/>
                <a:gd name="T9" fmla="*/ 4 h 86"/>
                <a:gd name="T10" fmla="*/ 69 w 86"/>
                <a:gd name="T11" fmla="*/ 10 h 86"/>
                <a:gd name="T12" fmla="*/ 59 w 86"/>
                <a:gd name="T13" fmla="*/ 10 h 86"/>
                <a:gd name="T14" fmla="*/ 59 w 86"/>
                <a:gd name="T15" fmla="*/ 1 h 86"/>
                <a:gd name="T16" fmla="*/ 58 w 86"/>
                <a:gd name="T17" fmla="*/ 0 h 86"/>
                <a:gd name="T18" fmla="*/ 46 w 86"/>
                <a:gd name="T19" fmla="*/ 0 h 86"/>
                <a:gd name="T20" fmla="*/ 45 w 86"/>
                <a:gd name="T21" fmla="*/ 1 h 86"/>
                <a:gd name="T22" fmla="*/ 45 w 86"/>
                <a:gd name="T23" fmla="*/ 10 h 86"/>
                <a:gd name="T24" fmla="*/ 44 w 86"/>
                <a:gd name="T25" fmla="*/ 13 h 86"/>
                <a:gd name="T26" fmla="*/ 44 w 86"/>
                <a:gd name="T27" fmla="*/ 21 h 86"/>
                <a:gd name="T28" fmla="*/ 45 w 86"/>
                <a:gd name="T29" fmla="*/ 24 h 86"/>
                <a:gd name="T30" fmla="*/ 45 w 86"/>
                <a:gd name="T31" fmla="*/ 27 h 86"/>
                <a:gd name="T32" fmla="*/ 37 w 86"/>
                <a:gd name="T33" fmla="*/ 27 h 86"/>
                <a:gd name="T34" fmla="*/ 37 w 86"/>
                <a:gd name="T35" fmla="*/ 21 h 86"/>
                <a:gd name="T36" fmla="*/ 34 w 86"/>
                <a:gd name="T37" fmla="*/ 18 h 86"/>
                <a:gd name="T38" fmla="*/ 32 w 86"/>
                <a:gd name="T39" fmla="*/ 18 h 86"/>
                <a:gd name="T40" fmla="*/ 29 w 86"/>
                <a:gd name="T41" fmla="*/ 18 h 86"/>
                <a:gd name="T42" fmla="*/ 3 w 86"/>
                <a:gd name="T43" fmla="*/ 30 h 86"/>
                <a:gd name="T44" fmla="*/ 0 w 86"/>
                <a:gd name="T45" fmla="*/ 34 h 86"/>
                <a:gd name="T46" fmla="*/ 3 w 86"/>
                <a:gd name="T47" fmla="*/ 38 h 86"/>
                <a:gd name="T48" fmla="*/ 29 w 86"/>
                <a:gd name="T49" fmla="*/ 50 h 86"/>
                <a:gd name="T50" fmla="*/ 31 w 86"/>
                <a:gd name="T51" fmla="*/ 51 h 86"/>
                <a:gd name="T52" fmla="*/ 34 w 86"/>
                <a:gd name="T53" fmla="*/ 50 h 86"/>
                <a:gd name="T54" fmla="*/ 37 w 86"/>
                <a:gd name="T55" fmla="*/ 47 h 86"/>
                <a:gd name="T56" fmla="*/ 37 w 86"/>
                <a:gd name="T57" fmla="*/ 42 h 86"/>
                <a:gd name="T58" fmla="*/ 45 w 86"/>
                <a:gd name="T59" fmla="*/ 42 h 86"/>
                <a:gd name="T60" fmla="*/ 45 w 86"/>
                <a:gd name="T61" fmla="*/ 85 h 86"/>
                <a:gd name="T62" fmla="*/ 46 w 86"/>
                <a:gd name="T63" fmla="*/ 86 h 86"/>
                <a:gd name="T64" fmla="*/ 58 w 86"/>
                <a:gd name="T65" fmla="*/ 86 h 86"/>
                <a:gd name="T66" fmla="*/ 59 w 86"/>
                <a:gd name="T67" fmla="*/ 85 h 86"/>
                <a:gd name="T68" fmla="*/ 59 w 86"/>
                <a:gd name="T69" fmla="*/ 41 h 86"/>
                <a:gd name="T70" fmla="*/ 62 w 86"/>
                <a:gd name="T71" fmla="*/ 38 h 86"/>
                <a:gd name="T72" fmla="*/ 62 w 86"/>
                <a:gd name="T73" fmla="*/ 30 h 86"/>
                <a:gd name="T74" fmla="*/ 59 w 86"/>
                <a:gd name="T75" fmla="*/ 27 h 86"/>
                <a:gd name="T76" fmla="*/ 59 w 86"/>
                <a:gd name="T77" fmla="*/ 25 h 86"/>
                <a:gd name="T78" fmla="*/ 69 w 86"/>
                <a:gd name="T79" fmla="*/ 25 h 86"/>
                <a:gd name="T80" fmla="*/ 69 w 86"/>
                <a:gd name="T81" fmla="*/ 30 h 86"/>
                <a:gd name="T82" fmla="*/ 71 w 86"/>
                <a:gd name="T83" fmla="*/ 33 h 86"/>
                <a:gd name="T84" fmla="*/ 73 w 86"/>
                <a:gd name="T85" fmla="*/ 34 h 86"/>
                <a:gd name="T86" fmla="*/ 74 w 86"/>
                <a:gd name="T87" fmla="*/ 33 h 86"/>
                <a:gd name="T88" fmla="*/ 84 w 86"/>
                <a:gd name="T89" fmla="*/ 21 h 86"/>
                <a:gd name="T90" fmla="*/ 86 w 86"/>
                <a:gd name="T91" fmla="*/ 17 h 86"/>
                <a:gd name="T92" fmla="*/ 84 w 86"/>
                <a:gd name="T93" fmla="*/ 13 h 8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Lst>
              <a:rect l="0" t="0" r="r" b="b"/>
              <a:pathLst>
                <a:path w="86" h="86">
                  <a:moveTo>
                    <a:pt x="84" y="13"/>
                  </a:moveTo>
                  <a:cubicBezTo>
                    <a:pt x="74" y="1"/>
                    <a:pt x="74" y="1"/>
                    <a:pt x="74" y="1"/>
                  </a:cubicBezTo>
                  <a:cubicBezTo>
                    <a:pt x="73" y="1"/>
                    <a:pt x="73" y="1"/>
                    <a:pt x="72" y="1"/>
                  </a:cubicBezTo>
                  <a:cubicBezTo>
                    <a:pt x="72" y="1"/>
                    <a:pt x="71" y="1"/>
                    <a:pt x="71" y="1"/>
                  </a:cubicBezTo>
                  <a:cubicBezTo>
                    <a:pt x="70" y="2"/>
                    <a:pt x="69" y="3"/>
                    <a:pt x="69" y="4"/>
                  </a:cubicBezTo>
                  <a:cubicBezTo>
                    <a:pt x="69" y="10"/>
                    <a:pt x="69" y="10"/>
                    <a:pt x="69" y="10"/>
                  </a:cubicBezTo>
                  <a:cubicBezTo>
                    <a:pt x="59" y="10"/>
                    <a:pt x="59" y="10"/>
                    <a:pt x="59" y="10"/>
                  </a:cubicBezTo>
                  <a:cubicBezTo>
                    <a:pt x="59" y="1"/>
                    <a:pt x="59" y="1"/>
                    <a:pt x="59" y="1"/>
                  </a:cubicBezTo>
                  <a:cubicBezTo>
                    <a:pt x="59" y="1"/>
                    <a:pt x="59" y="0"/>
                    <a:pt x="58" y="0"/>
                  </a:cubicBezTo>
                  <a:cubicBezTo>
                    <a:pt x="46" y="0"/>
                    <a:pt x="46" y="0"/>
                    <a:pt x="46" y="0"/>
                  </a:cubicBezTo>
                  <a:cubicBezTo>
                    <a:pt x="45" y="0"/>
                    <a:pt x="45" y="1"/>
                    <a:pt x="45" y="1"/>
                  </a:cubicBezTo>
                  <a:cubicBezTo>
                    <a:pt x="45" y="10"/>
                    <a:pt x="45" y="10"/>
                    <a:pt x="45" y="10"/>
                  </a:cubicBezTo>
                  <a:cubicBezTo>
                    <a:pt x="44" y="11"/>
                    <a:pt x="44" y="12"/>
                    <a:pt x="44" y="13"/>
                  </a:cubicBezTo>
                  <a:cubicBezTo>
                    <a:pt x="44" y="21"/>
                    <a:pt x="44" y="21"/>
                    <a:pt x="44" y="21"/>
                  </a:cubicBezTo>
                  <a:cubicBezTo>
                    <a:pt x="44" y="22"/>
                    <a:pt x="44" y="23"/>
                    <a:pt x="45" y="24"/>
                  </a:cubicBezTo>
                  <a:cubicBezTo>
                    <a:pt x="45" y="27"/>
                    <a:pt x="45" y="27"/>
                    <a:pt x="45" y="27"/>
                  </a:cubicBezTo>
                  <a:cubicBezTo>
                    <a:pt x="37" y="27"/>
                    <a:pt x="37" y="27"/>
                    <a:pt x="37" y="27"/>
                  </a:cubicBezTo>
                  <a:cubicBezTo>
                    <a:pt x="37" y="21"/>
                    <a:pt x="37" y="21"/>
                    <a:pt x="37" y="21"/>
                  </a:cubicBezTo>
                  <a:cubicBezTo>
                    <a:pt x="37" y="20"/>
                    <a:pt x="36" y="19"/>
                    <a:pt x="34" y="18"/>
                  </a:cubicBezTo>
                  <a:cubicBezTo>
                    <a:pt x="34" y="18"/>
                    <a:pt x="33" y="18"/>
                    <a:pt x="32" y="18"/>
                  </a:cubicBezTo>
                  <a:cubicBezTo>
                    <a:pt x="31" y="18"/>
                    <a:pt x="30" y="18"/>
                    <a:pt x="29" y="18"/>
                  </a:cubicBezTo>
                  <a:cubicBezTo>
                    <a:pt x="3" y="30"/>
                    <a:pt x="3" y="30"/>
                    <a:pt x="3" y="30"/>
                  </a:cubicBezTo>
                  <a:cubicBezTo>
                    <a:pt x="1" y="31"/>
                    <a:pt x="0" y="33"/>
                    <a:pt x="0" y="34"/>
                  </a:cubicBezTo>
                  <a:cubicBezTo>
                    <a:pt x="0" y="36"/>
                    <a:pt x="1" y="38"/>
                    <a:pt x="3" y="38"/>
                  </a:cubicBezTo>
                  <a:cubicBezTo>
                    <a:pt x="29" y="50"/>
                    <a:pt x="29" y="50"/>
                    <a:pt x="29" y="50"/>
                  </a:cubicBezTo>
                  <a:cubicBezTo>
                    <a:pt x="29" y="51"/>
                    <a:pt x="30" y="51"/>
                    <a:pt x="31" y="51"/>
                  </a:cubicBezTo>
                  <a:cubicBezTo>
                    <a:pt x="32" y="51"/>
                    <a:pt x="33" y="51"/>
                    <a:pt x="34" y="50"/>
                  </a:cubicBezTo>
                  <a:cubicBezTo>
                    <a:pt x="36" y="50"/>
                    <a:pt x="37" y="48"/>
                    <a:pt x="37" y="47"/>
                  </a:cubicBezTo>
                  <a:cubicBezTo>
                    <a:pt x="37" y="42"/>
                    <a:pt x="37" y="42"/>
                    <a:pt x="37" y="42"/>
                  </a:cubicBezTo>
                  <a:cubicBezTo>
                    <a:pt x="45" y="42"/>
                    <a:pt x="45" y="42"/>
                    <a:pt x="45" y="42"/>
                  </a:cubicBezTo>
                  <a:cubicBezTo>
                    <a:pt x="45" y="85"/>
                    <a:pt x="45" y="85"/>
                    <a:pt x="45" y="85"/>
                  </a:cubicBezTo>
                  <a:cubicBezTo>
                    <a:pt x="45" y="86"/>
                    <a:pt x="45" y="86"/>
                    <a:pt x="46" y="86"/>
                  </a:cubicBezTo>
                  <a:cubicBezTo>
                    <a:pt x="58" y="86"/>
                    <a:pt x="58" y="86"/>
                    <a:pt x="58" y="86"/>
                  </a:cubicBezTo>
                  <a:cubicBezTo>
                    <a:pt x="59" y="86"/>
                    <a:pt x="59" y="86"/>
                    <a:pt x="59" y="85"/>
                  </a:cubicBezTo>
                  <a:cubicBezTo>
                    <a:pt x="59" y="41"/>
                    <a:pt x="59" y="41"/>
                    <a:pt x="59" y="41"/>
                  </a:cubicBezTo>
                  <a:cubicBezTo>
                    <a:pt x="61" y="41"/>
                    <a:pt x="62" y="40"/>
                    <a:pt x="62" y="38"/>
                  </a:cubicBezTo>
                  <a:cubicBezTo>
                    <a:pt x="62" y="30"/>
                    <a:pt x="62" y="30"/>
                    <a:pt x="62" y="30"/>
                  </a:cubicBezTo>
                  <a:cubicBezTo>
                    <a:pt x="62" y="29"/>
                    <a:pt x="61" y="28"/>
                    <a:pt x="59" y="27"/>
                  </a:cubicBezTo>
                  <a:cubicBezTo>
                    <a:pt x="59" y="25"/>
                    <a:pt x="59" y="25"/>
                    <a:pt x="59" y="25"/>
                  </a:cubicBezTo>
                  <a:cubicBezTo>
                    <a:pt x="69" y="25"/>
                    <a:pt x="69" y="25"/>
                    <a:pt x="69" y="25"/>
                  </a:cubicBezTo>
                  <a:cubicBezTo>
                    <a:pt x="69" y="30"/>
                    <a:pt x="69" y="30"/>
                    <a:pt x="69" y="30"/>
                  </a:cubicBezTo>
                  <a:cubicBezTo>
                    <a:pt x="69" y="31"/>
                    <a:pt x="70" y="33"/>
                    <a:pt x="71" y="33"/>
                  </a:cubicBezTo>
                  <a:cubicBezTo>
                    <a:pt x="71" y="34"/>
                    <a:pt x="72" y="34"/>
                    <a:pt x="73" y="34"/>
                  </a:cubicBezTo>
                  <a:cubicBezTo>
                    <a:pt x="73" y="34"/>
                    <a:pt x="74" y="34"/>
                    <a:pt x="74" y="33"/>
                  </a:cubicBezTo>
                  <a:cubicBezTo>
                    <a:pt x="84" y="21"/>
                    <a:pt x="84" y="21"/>
                    <a:pt x="84" y="21"/>
                  </a:cubicBezTo>
                  <a:cubicBezTo>
                    <a:pt x="85" y="21"/>
                    <a:pt x="86" y="19"/>
                    <a:pt x="86" y="17"/>
                  </a:cubicBezTo>
                  <a:cubicBezTo>
                    <a:pt x="86" y="16"/>
                    <a:pt x="85" y="14"/>
                    <a:pt x="84" y="13"/>
                  </a:cubicBezTo>
                  <a:close/>
                </a:path>
              </a:pathLst>
            </a:custGeom>
            <a:solidFill>
              <a:schemeClr val="bg1">
                <a:lumMod val="95000"/>
              </a:schemeClr>
            </a:solidFill>
            <a:ln>
              <a:noFill/>
            </a:ln>
            <a:extLst/>
          </p:spPr>
          <p:txBody>
            <a:bodyPr vert="horz" wrap="square" lIns="91440" tIns="45720" rIns="91440" bIns="45720" numCol="1" anchor="t" anchorCtr="0" compatLnSpc="1">
              <a:prstTxWarp prst="textNoShape">
                <a:avLst/>
              </a:prstTxWarp>
            </a:bodyPr>
            <a:lstStyle/>
            <a:p>
              <a:endParaRPr lang="zh-CN" altLang="en-US">
                <a:solidFill>
                  <a:schemeClr val="tx1">
                    <a:lumMod val="65000"/>
                    <a:lumOff val="35000"/>
                  </a:schemeClr>
                </a:solidFill>
              </a:endParaRPr>
            </a:p>
          </p:txBody>
        </p:sp>
      </p:grpSp>
      <p:grpSp>
        <p:nvGrpSpPr>
          <p:cNvPr id="28" name="组合 27"/>
          <p:cNvGrpSpPr/>
          <p:nvPr/>
        </p:nvGrpSpPr>
        <p:grpSpPr>
          <a:xfrm>
            <a:off x="5855345" y="3253626"/>
            <a:ext cx="663125" cy="663125"/>
            <a:chOff x="8125599" y="1434035"/>
            <a:chExt cx="2036802" cy="2036802"/>
          </a:xfrm>
        </p:grpSpPr>
        <p:sp>
          <p:nvSpPr>
            <p:cNvPr id="30" name="椭圆 29"/>
            <p:cNvSpPr/>
            <p:nvPr/>
          </p:nvSpPr>
          <p:spPr>
            <a:xfrm>
              <a:off x="8125599" y="1434035"/>
              <a:ext cx="2036802" cy="2036802"/>
            </a:xfrm>
            <a:prstGeom prst="ellipse">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tx1">
                    <a:lumMod val="65000"/>
                    <a:lumOff val="35000"/>
                  </a:schemeClr>
                </a:solidFill>
              </a:endParaRPr>
            </a:p>
          </p:txBody>
        </p:sp>
        <p:grpSp>
          <p:nvGrpSpPr>
            <p:cNvPr id="31" name="组合 30"/>
            <p:cNvGrpSpPr>
              <a:grpSpLocks noChangeAspect="1"/>
            </p:cNvGrpSpPr>
            <p:nvPr/>
          </p:nvGrpSpPr>
          <p:grpSpPr>
            <a:xfrm>
              <a:off x="8518659" y="1890295"/>
              <a:ext cx="1310642" cy="1124283"/>
              <a:chOff x="5084763" y="971548"/>
              <a:chExt cx="323865" cy="277813"/>
            </a:xfrm>
            <a:solidFill>
              <a:schemeClr val="bg1">
                <a:lumMod val="95000"/>
              </a:schemeClr>
            </a:solidFill>
          </p:grpSpPr>
          <p:sp>
            <p:nvSpPr>
              <p:cNvPr id="32" name="Freeform 301"/>
              <p:cNvSpPr>
                <a:spLocks noEditPoints="1"/>
              </p:cNvSpPr>
              <p:nvPr/>
            </p:nvSpPr>
            <p:spPr bwMode="auto">
              <a:xfrm>
                <a:off x="5191140" y="1031873"/>
                <a:ext cx="217488" cy="217488"/>
              </a:xfrm>
              <a:custGeom>
                <a:avLst/>
                <a:gdLst>
                  <a:gd name="T0" fmla="*/ 6 w 58"/>
                  <a:gd name="T1" fmla="*/ 14 h 58"/>
                  <a:gd name="T2" fmla="*/ 7 w 58"/>
                  <a:gd name="T3" fmla="*/ 19 h 58"/>
                  <a:gd name="T4" fmla="*/ 4 w 58"/>
                  <a:gd name="T5" fmla="*/ 20 h 58"/>
                  <a:gd name="T6" fmla="*/ 0 w 58"/>
                  <a:gd name="T7" fmla="*/ 23 h 58"/>
                  <a:gd name="T8" fmla="*/ 2 w 58"/>
                  <a:gd name="T9" fmla="*/ 27 h 58"/>
                  <a:gd name="T10" fmla="*/ 5 w 58"/>
                  <a:gd name="T11" fmla="*/ 31 h 58"/>
                  <a:gd name="T12" fmla="*/ 2 w 58"/>
                  <a:gd name="T13" fmla="*/ 34 h 58"/>
                  <a:gd name="T14" fmla="*/ 1 w 58"/>
                  <a:gd name="T15" fmla="*/ 38 h 58"/>
                  <a:gd name="T16" fmla="*/ 5 w 58"/>
                  <a:gd name="T17" fmla="*/ 41 h 58"/>
                  <a:gd name="T18" fmla="*/ 8 w 58"/>
                  <a:gd name="T19" fmla="*/ 42 h 58"/>
                  <a:gd name="T20" fmla="*/ 8 w 58"/>
                  <a:gd name="T21" fmla="*/ 46 h 58"/>
                  <a:gd name="T22" fmla="*/ 9 w 58"/>
                  <a:gd name="T23" fmla="*/ 51 h 58"/>
                  <a:gd name="T24" fmla="*/ 14 w 58"/>
                  <a:gd name="T25" fmla="*/ 51 h 58"/>
                  <a:gd name="T26" fmla="*/ 18 w 58"/>
                  <a:gd name="T27" fmla="*/ 51 h 58"/>
                  <a:gd name="T28" fmla="*/ 19 w 58"/>
                  <a:gd name="T29" fmla="*/ 54 h 58"/>
                  <a:gd name="T30" fmla="*/ 22 w 58"/>
                  <a:gd name="T31" fmla="*/ 58 h 58"/>
                  <a:gd name="T32" fmla="*/ 27 w 58"/>
                  <a:gd name="T33" fmla="*/ 56 h 58"/>
                  <a:gd name="T34" fmla="*/ 31 w 58"/>
                  <a:gd name="T35" fmla="*/ 53 h 58"/>
                  <a:gd name="T36" fmla="*/ 33 w 58"/>
                  <a:gd name="T37" fmla="*/ 56 h 58"/>
                  <a:gd name="T38" fmla="*/ 38 w 58"/>
                  <a:gd name="T39" fmla="*/ 57 h 58"/>
                  <a:gd name="T40" fmla="*/ 40 w 58"/>
                  <a:gd name="T41" fmla="*/ 53 h 58"/>
                  <a:gd name="T42" fmla="*/ 42 w 58"/>
                  <a:gd name="T43" fmla="*/ 49 h 58"/>
                  <a:gd name="T44" fmla="*/ 46 w 58"/>
                  <a:gd name="T45" fmla="*/ 50 h 58"/>
                  <a:gd name="T46" fmla="*/ 50 w 58"/>
                  <a:gd name="T47" fmla="*/ 49 h 58"/>
                  <a:gd name="T48" fmla="*/ 51 w 58"/>
                  <a:gd name="T49" fmla="*/ 44 h 58"/>
                  <a:gd name="T50" fmla="*/ 50 w 58"/>
                  <a:gd name="T51" fmla="*/ 40 h 58"/>
                  <a:gd name="T52" fmla="*/ 54 w 58"/>
                  <a:gd name="T53" fmla="*/ 39 h 58"/>
                  <a:gd name="T54" fmla="*/ 57 w 58"/>
                  <a:gd name="T55" fmla="*/ 35 h 58"/>
                  <a:gd name="T56" fmla="*/ 55 w 58"/>
                  <a:gd name="T57" fmla="*/ 31 h 58"/>
                  <a:gd name="T58" fmla="*/ 52 w 58"/>
                  <a:gd name="T59" fmla="*/ 27 h 58"/>
                  <a:gd name="T60" fmla="*/ 55 w 58"/>
                  <a:gd name="T61" fmla="*/ 25 h 58"/>
                  <a:gd name="T62" fmla="*/ 56 w 58"/>
                  <a:gd name="T63" fmla="*/ 20 h 58"/>
                  <a:gd name="T64" fmla="*/ 53 w 58"/>
                  <a:gd name="T65" fmla="*/ 18 h 58"/>
                  <a:gd name="T66" fmla="*/ 48 w 58"/>
                  <a:gd name="T67" fmla="*/ 16 h 58"/>
                  <a:gd name="T68" fmla="*/ 49 w 58"/>
                  <a:gd name="T69" fmla="*/ 12 h 58"/>
                  <a:gd name="T70" fmla="*/ 48 w 58"/>
                  <a:gd name="T71" fmla="*/ 8 h 58"/>
                  <a:gd name="T72" fmla="*/ 44 w 58"/>
                  <a:gd name="T73" fmla="*/ 7 h 58"/>
                  <a:gd name="T74" fmla="*/ 39 w 58"/>
                  <a:gd name="T75" fmla="*/ 8 h 58"/>
                  <a:gd name="T76" fmla="*/ 38 w 58"/>
                  <a:gd name="T77" fmla="*/ 4 h 58"/>
                  <a:gd name="T78" fmla="*/ 35 w 58"/>
                  <a:gd name="T79" fmla="*/ 1 h 58"/>
                  <a:gd name="T80" fmla="*/ 30 w 58"/>
                  <a:gd name="T81" fmla="*/ 3 h 58"/>
                  <a:gd name="T82" fmla="*/ 27 w 58"/>
                  <a:gd name="T83" fmla="*/ 5 h 58"/>
                  <a:gd name="T84" fmla="*/ 24 w 58"/>
                  <a:gd name="T85" fmla="*/ 3 h 58"/>
                  <a:gd name="T86" fmla="*/ 20 w 58"/>
                  <a:gd name="T87" fmla="*/ 1 h 58"/>
                  <a:gd name="T88" fmla="*/ 17 w 58"/>
                  <a:gd name="T89" fmla="*/ 5 h 58"/>
                  <a:gd name="T90" fmla="*/ 15 w 58"/>
                  <a:gd name="T91" fmla="*/ 10 h 58"/>
                  <a:gd name="T92" fmla="*/ 12 w 58"/>
                  <a:gd name="T93" fmla="*/ 9 h 58"/>
                  <a:gd name="T94" fmla="*/ 7 w 58"/>
                  <a:gd name="T95" fmla="*/ 10 h 58"/>
                  <a:gd name="T96" fmla="*/ 6 w 58"/>
                  <a:gd name="T97" fmla="*/ 14 h 58"/>
                  <a:gd name="T98" fmla="*/ 23 w 58"/>
                  <a:gd name="T99" fmla="*/ 13 h 58"/>
                  <a:gd name="T100" fmla="*/ 45 w 58"/>
                  <a:gd name="T101" fmla="*/ 24 h 58"/>
                  <a:gd name="T102" fmla="*/ 34 w 58"/>
                  <a:gd name="T103" fmla="*/ 45 h 58"/>
                  <a:gd name="T104" fmla="*/ 13 w 58"/>
                  <a:gd name="T105" fmla="*/ 34 h 58"/>
                  <a:gd name="T106" fmla="*/ 23 w 58"/>
                  <a:gd name="T107" fmla="*/ 13 h 5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Lst>
                <a:rect l="0" t="0" r="r" b="b"/>
                <a:pathLst>
                  <a:path w="58" h="58">
                    <a:moveTo>
                      <a:pt x="6" y="14"/>
                    </a:moveTo>
                    <a:cubicBezTo>
                      <a:pt x="8" y="15"/>
                      <a:pt x="7" y="18"/>
                      <a:pt x="7" y="19"/>
                    </a:cubicBezTo>
                    <a:cubicBezTo>
                      <a:pt x="7" y="20"/>
                      <a:pt x="5" y="20"/>
                      <a:pt x="4" y="20"/>
                    </a:cubicBezTo>
                    <a:cubicBezTo>
                      <a:pt x="2" y="20"/>
                      <a:pt x="0" y="21"/>
                      <a:pt x="0" y="23"/>
                    </a:cubicBezTo>
                    <a:cubicBezTo>
                      <a:pt x="0" y="25"/>
                      <a:pt x="0" y="27"/>
                      <a:pt x="2" y="27"/>
                    </a:cubicBezTo>
                    <a:cubicBezTo>
                      <a:pt x="3" y="28"/>
                      <a:pt x="5" y="30"/>
                      <a:pt x="5" y="31"/>
                    </a:cubicBezTo>
                    <a:cubicBezTo>
                      <a:pt x="5" y="32"/>
                      <a:pt x="4" y="33"/>
                      <a:pt x="2" y="34"/>
                    </a:cubicBezTo>
                    <a:cubicBezTo>
                      <a:pt x="1" y="34"/>
                      <a:pt x="0" y="36"/>
                      <a:pt x="1" y="38"/>
                    </a:cubicBezTo>
                    <a:cubicBezTo>
                      <a:pt x="1" y="40"/>
                      <a:pt x="3" y="42"/>
                      <a:pt x="5" y="41"/>
                    </a:cubicBezTo>
                    <a:cubicBezTo>
                      <a:pt x="6" y="41"/>
                      <a:pt x="8" y="41"/>
                      <a:pt x="8" y="42"/>
                    </a:cubicBezTo>
                    <a:cubicBezTo>
                      <a:pt x="9" y="42"/>
                      <a:pt x="9" y="45"/>
                      <a:pt x="8" y="46"/>
                    </a:cubicBezTo>
                    <a:cubicBezTo>
                      <a:pt x="7" y="47"/>
                      <a:pt x="7" y="50"/>
                      <a:pt x="9" y="51"/>
                    </a:cubicBezTo>
                    <a:cubicBezTo>
                      <a:pt x="11" y="52"/>
                      <a:pt x="13" y="53"/>
                      <a:pt x="14" y="51"/>
                    </a:cubicBezTo>
                    <a:cubicBezTo>
                      <a:pt x="15" y="50"/>
                      <a:pt x="18" y="51"/>
                      <a:pt x="18" y="51"/>
                    </a:cubicBezTo>
                    <a:cubicBezTo>
                      <a:pt x="19" y="51"/>
                      <a:pt x="20" y="53"/>
                      <a:pt x="19" y="54"/>
                    </a:cubicBezTo>
                    <a:cubicBezTo>
                      <a:pt x="19" y="56"/>
                      <a:pt x="20" y="57"/>
                      <a:pt x="22" y="58"/>
                    </a:cubicBezTo>
                    <a:cubicBezTo>
                      <a:pt x="25" y="58"/>
                      <a:pt x="26" y="57"/>
                      <a:pt x="27" y="56"/>
                    </a:cubicBezTo>
                    <a:cubicBezTo>
                      <a:pt x="27" y="54"/>
                      <a:pt x="30" y="53"/>
                      <a:pt x="31" y="53"/>
                    </a:cubicBezTo>
                    <a:cubicBezTo>
                      <a:pt x="31" y="53"/>
                      <a:pt x="33" y="54"/>
                      <a:pt x="33" y="56"/>
                    </a:cubicBezTo>
                    <a:cubicBezTo>
                      <a:pt x="34" y="57"/>
                      <a:pt x="36" y="58"/>
                      <a:pt x="38" y="57"/>
                    </a:cubicBezTo>
                    <a:cubicBezTo>
                      <a:pt x="40" y="57"/>
                      <a:pt x="41" y="55"/>
                      <a:pt x="40" y="53"/>
                    </a:cubicBezTo>
                    <a:cubicBezTo>
                      <a:pt x="40" y="52"/>
                      <a:pt x="42" y="49"/>
                      <a:pt x="42" y="49"/>
                    </a:cubicBezTo>
                    <a:cubicBezTo>
                      <a:pt x="43" y="48"/>
                      <a:pt x="44" y="49"/>
                      <a:pt x="46" y="50"/>
                    </a:cubicBezTo>
                    <a:cubicBezTo>
                      <a:pt x="47" y="51"/>
                      <a:pt x="49" y="51"/>
                      <a:pt x="50" y="49"/>
                    </a:cubicBezTo>
                    <a:cubicBezTo>
                      <a:pt x="52" y="47"/>
                      <a:pt x="52" y="45"/>
                      <a:pt x="51" y="44"/>
                    </a:cubicBezTo>
                    <a:cubicBezTo>
                      <a:pt x="50" y="43"/>
                      <a:pt x="50" y="40"/>
                      <a:pt x="50" y="40"/>
                    </a:cubicBezTo>
                    <a:cubicBezTo>
                      <a:pt x="51" y="39"/>
                      <a:pt x="52" y="38"/>
                      <a:pt x="54" y="39"/>
                    </a:cubicBezTo>
                    <a:cubicBezTo>
                      <a:pt x="55" y="39"/>
                      <a:pt x="57" y="38"/>
                      <a:pt x="57" y="35"/>
                    </a:cubicBezTo>
                    <a:cubicBezTo>
                      <a:pt x="58" y="33"/>
                      <a:pt x="57" y="31"/>
                      <a:pt x="55" y="31"/>
                    </a:cubicBezTo>
                    <a:cubicBezTo>
                      <a:pt x="54" y="31"/>
                      <a:pt x="53" y="28"/>
                      <a:pt x="52" y="27"/>
                    </a:cubicBezTo>
                    <a:cubicBezTo>
                      <a:pt x="52" y="26"/>
                      <a:pt x="54" y="25"/>
                      <a:pt x="55" y="25"/>
                    </a:cubicBezTo>
                    <a:cubicBezTo>
                      <a:pt x="56" y="24"/>
                      <a:pt x="57" y="22"/>
                      <a:pt x="56" y="20"/>
                    </a:cubicBezTo>
                    <a:cubicBezTo>
                      <a:pt x="56" y="18"/>
                      <a:pt x="54" y="17"/>
                      <a:pt x="53" y="18"/>
                    </a:cubicBezTo>
                    <a:cubicBezTo>
                      <a:pt x="51" y="18"/>
                      <a:pt x="49" y="16"/>
                      <a:pt x="48" y="16"/>
                    </a:cubicBezTo>
                    <a:cubicBezTo>
                      <a:pt x="48" y="15"/>
                      <a:pt x="48" y="13"/>
                      <a:pt x="49" y="12"/>
                    </a:cubicBezTo>
                    <a:cubicBezTo>
                      <a:pt x="50" y="11"/>
                      <a:pt x="50" y="9"/>
                      <a:pt x="48" y="8"/>
                    </a:cubicBezTo>
                    <a:cubicBezTo>
                      <a:pt x="47" y="6"/>
                      <a:pt x="45" y="6"/>
                      <a:pt x="44" y="7"/>
                    </a:cubicBezTo>
                    <a:cubicBezTo>
                      <a:pt x="42" y="8"/>
                      <a:pt x="40" y="8"/>
                      <a:pt x="39" y="8"/>
                    </a:cubicBezTo>
                    <a:cubicBezTo>
                      <a:pt x="38" y="7"/>
                      <a:pt x="38" y="6"/>
                      <a:pt x="38" y="4"/>
                    </a:cubicBezTo>
                    <a:cubicBezTo>
                      <a:pt x="38" y="3"/>
                      <a:pt x="37" y="1"/>
                      <a:pt x="35" y="1"/>
                    </a:cubicBezTo>
                    <a:cubicBezTo>
                      <a:pt x="33" y="0"/>
                      <a:pt x="31" y="1"/>
                      <a:pt x="30" y="3"/>
                    </a:cubicBezTo>
                    <a:cubicBezTo>
                      <a:pt x="30" y="4"/>
                      <a:pt x="28" y="5"/>
                      <a:pt x="27" y="5"/>
                    </a:cubicBezTo>
                    <a:cubicBezTo>
                      <a:pt x="26" y="6"/>
                      <a:pt x="25" y="4"/>
                      <a:pt x="24" y="3"/>
                    </a:cubicBezTo>
                    <a:cubicBezTo>
                      <a:pt x="24" y="1"/>
                      <a:pt x="22" y="1"/>
                      <a:pt x="20" y="1"/>
                    </a:cubicBezTo>
                    <a:cubicBezTo>
                      <a:pt x="18" y="2"/>
                      <a:pt x="16" y="4"/>
                      <a:pt x="17" y="5"/>
                    </a:cubicBezTo>
                    <a:cubicBezTo>
                      <a:pt x="17" y="7"/>
                      <a:pt x="16" y="9"/>
                      <a:pt x="15" y="10"/>
                    </a:cubicBezTo>
                    <a:cubicBezTo>
                      <a:pt x="14" y="10"/>
                      <a:pt x="13" y="10"/>
                      <a:pt x="12" y="9"/>
                    </a:cubicBezTo>
                    <a:cubicBezTo>
                      <a:pt x="10" y="8"/>
                      <a:pt x="8" y="8"/>
                      <a:pt x="7" y="10"/>
                    </a:cubicBezTo>
                    <a:cubicBezTo>
                      <a:pt x="6" y="11"/>
                      <a:pt x="5" y="13"/>
                      <a:pt x="6" y="14"/>
                    </a:cubicBezTo>
                    <a:close/>
                    <a:moveTo>
                      <a:pt x="23" y="13"/>
                    </a:moveTo>
                    <a:cubicBezTo>
                      <a:pt x="32" y="10"/>
                      <a:pt x="42" y="15"/>
                      <a:pt x="45" y="24"/>
                    </a:cubicBezTo>
                    <a:cubicBezTo>
                      <a:pt x="47" y="33"/>
                      <a:pt x="43" y="42"/>
                      <a:pt x="34" y="45"/>
                    </a:cubicBezTo>
                    <a:cubicBezTo>
                      <a:pt x="25" y="48"/>
                      <a:pt x="15" y="43"/>
                      <a:pt x="13" y="34"/>
                    </a:cubicBezTo>
                    <a:cubicBezTo>
                      <a:pt x="10" y="26"/>
                      <a:pt x="15" y="16"/>
                      <a:pt x="23" y="13"/>
                    </a:cubicBezTo>
                    <a:close/>
                  </a:path>
                </a:pathLst>
              </a:custGeom>
              <a:grpFill/>
              <a:ln>
                <a:noFill/>
              </a:ln>
              <a:ex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tx1">
                      <a:lumMod val="65000"/>
                      <a:lumOff val="35000"/>
                    </a:schemeClr>
                  </a:solidFill>
                </a:endParaRPr>
              </a:p>
            </p:txBody>
          </p:sp>
          <p:sp>
            <p:nvSpPr>
              <p:cNvPr id="33" name="Freeform 302"/>
              <p:cNvSpPr>
                <a:spLocks noEditPoints="1"/>
              </p:cNvSpPr>
              <p:nvPr/>
            </p:nvSpPr>
            <p:spPr bwMode="auto">
              <a:xfrm>
                <a:off x="5084781" y="971548"/>
                <a:ext cx="139701" cy="139700"/>
              </a:xfrm>
              <a:custGeom>
                <a:avLst/>
                <a:gdLst>
                  <a:gd name="T0" fmla="*/ 4 w 37"/>
                  <a:gd name="T1" fmla="*/ 9 h 37"/>
                  <a:gd name="T2" fmla="*/ 5 w 37"/>
                  <a:gd name="T3" fmla="*/ 12 h 37"/>
                  <a:gd name="T4" fmla="*/ 2 w 37"/>
                  <a:gd name="T5" fmla="*/ 12 h 37"/>
                  <a:gd name="T6" fmla="*/ 0 w 37"/>
                  <a:gd name="T7" fmla="*/ 14 h 37"/>
                  <a:gd name="T8" fmla="*/ 1 w 37"/>
                  <a:gd name="T9" fmla="*/ 17 h 37"/>
                  <a:gd name="T10" fmla="*/ 3 w 37"/>
                  <a:gd name="T11" fmla="*/ 20 h 37"/>
                  <a:gd name="T12" fmla="*/ 2 w 37"/>
                  <a:gd name="T13" fmla="*/ 21 h 37"/>
                  <a:gd name="T14" fmla="*/ 1 w 37"/>
                  <a:gd name="T15" fmla="*/ 24 h 37"/>
                  <a:gd name="T16" fmla="*/ 3 w 37"/>
                  <a:gd name="T17" fmla="*/ 26 h 37"/>
                  <a:gd name="T18" fmla="*/ 5 w 37"/>
                  <a:gd name="T19" fmla="*/ 26 h 37"/>
                  <a:gd name="T20" fmla="*/ 5 w 37"/>
                  <a:gd name="T21" fmla="*/ 29 h 37"/>
                  <a:gd name="T22" fmla="*/ 6 w 37"/>
                  <a:gd name="T23" fmla="*/ 32 h 37"/>
                  <a:gd name="T24" fmla="*/ 9 w 37"/>
                  <a:gd name="T25" fmla="*/ 33 h 37"/>
                  <a:gd name="T26" fmla="*/ 12 w 37"/>
                  <a:gd name="T27" fmla="*/ 32 h 37"/>
                  <a:gd name="T28" fmla="*/ 12 w 37"/>
                  <a:gd name="T29" fmla="*/ 34 h 37"/>
                  <a:gd name="T30" fmla="*/ 15 w 37"/>
                  <a:gd name="T31" fmla="*/ 37 h 37"/>
                  <a:gd name="T32" fmla="*/ 17 w 37"/>
                  <a:gd name="T33" fmla="*/ 35 h 37"/>
                  <a:gd name="T34" fmla="*/ 20 w 37"/>
                  <a:gd name="T35" fmla="*/ 34 h 37"/>
                  <a:gd name="T36" fmla="*/ 21 w 37"/>
                  <a:gd name="T37" fmla="*/ 35 h 37"/>
                  <a:gd name="T38" fmla="*/ 24 w 37"/>
                  <a:gd name="T39" fmla="*/ 36 h 37"/>
                  <a:gd name="T40" fmla="*/ 26 w 37"/>
                  <a:gd name="T41" fmla="*/ 34 h 37"/>
                  <a:gd name="T42" fmla="*/ 27 w 37"/>
                  <a:gd name="T43" fmla="*/ 31 h 37"/>
                  <a:gd name="T44" fmla="*/ 29 w 37"/>
                  <a:gd name="T45" fmla="*/ 32 h 37"/>
                  <a:gd name="T46" fmla="*/ 32 w 37"/>
                  <a:gd name="T47" fmla="*/ 31 h 37"/>
                  <a:gd name="T48" fmla="*/ 33 w 37"/>
                  <a:gd name="T49" fmla="*/ 28 h 37"/>
                  <a:gd name="T50" fmla="*/ 32 w 37"/>
                  <a:gd name="T51" fmla="*/ 25 h 37"/>
                  <a:gd name="T52" fmla="*/ 35 w 37"/>
                  <a:gd name="T53" fmla="*/ 24 h 37"/>
                  <a:gd name="T54" fmla="*/ 37 w 37"/>
                  <a:gd name="T55" fmla="*/ 22 h 37"/>
                  <a:gd name="T56" fmla="*/ 36 w 37"/>
                  <a:gd name="T57" fmla="*/ 19 h 37"/>
                  <a:gd name="T58" fmla="*/ 34 w 37"/>
                  <a:gd name="T59" fmla="*/ 17 h 37"/>
                  <a:gd name="T60" fmla="*/ 35 w 37"/>
                  <a:gd name="T61" fmla="*/ 15 h 37"/>
                  <a:gd name="T62" fmla="*/ 36 w 37"/>
                  <a:gd name="T63" fmla="*/ 12 h 37"/>
                  <a:gd name="T64" fmla="*/ 34 w 37"/>
                  <a:gd name="T65" fmla="*/ 11 h 37"/>
                  <a:gd name="T66" fmla="*/ 31 w 37"/>
                  <a:gd name="T67" fmla="*/ 9 h 37"/>
                  <a:gd name="T68" fmla="*/ 32 w 37"/>
                  <a:gd name="T69" fmla="*/ 7 h 37"/>
                  <a:gd name="T70" fmla="*/ 31 w 37"/>
                  <a:gd name="T71" fmla="*/ 4 h 37"/>
                  <a:gd name="T72" fmla="*/ 28 w 37"/>
                  <a:gd name="T73" fmla="*/ 4 h 37"/>
                  <a:gd name="T74" fmla="*/ 25 w 37"/>
                  <a:gd name="T75" fmla="*/ 4 h 37"/>
                  <a:gd name="T76" fmla="*/ 25 w 37"/>
                  <a:gd name="T77" fmla="*/ 2 h 37"/>
                  <a:gd name="T78" fmla="*/ 22 w 37"/>
                  <a:gd name="T79" fmla="*/ 0 h 37"/>
                  <a:gd name="T80" fmla="*/ 20 w 37"/>
                  <a:gd name="T81" fmla="*/ 1 h 37"/>
                  <a:gd name="T82" fmla="*/ 17 w 37"/>
                  <a:gd name="T83" fmla="*/ 3 h 37"/>
                  <a:gd name="T84" fmla="*/ 16 w 37"/>
                  <a:gd name="T85" fmla="*/ 1 h 37"/>
                  <a:gd name="T86" fmla="*/ 13 w 37"/>
                  <a:gd name="T87" fmla="*/ 0 h 37"/>
                  <a:gd name="T88" fmla="*/ 11 w 37"/>
                  <a:gd name="T89" fmla="*/ 3 h 37"/>
                  <a:gd name="T90" fmla="*/ 10 w 37"/>
                  <a:gd name="T91" fmla="*/ 6 h 37"/>
                  <a:gd name="T92" fmla="*/ 8 w 37"/>
                  <a:gd name="T93" fmla="*/ 5 h 37"/>
                  <a:gd name="T94" fmla="*/ 5 w 37"/>
                  <a:gd name="T95" fmla="*/ 6 h 37"/>
                  <a:gd name="T96" fmla="*/ 4 w 37"/>
                  <a:gd name="T97" fmla="*/ 9 h 37"/>
                  <a:gd name="T98" fmla="*/ 15 w 37"/>
                  <a:gd name="T99" fmla="*/ 8 h 37"/>
                  <a:gd name="T100" fmla="*/ 29 w 37"/>
                  <a:gd name="T101" fmla="*/ 15 h 37"/>
                  <a:gd name="T102" fmla="*/ 22 w 37"/>
                  <a:gd name="T103" fmla="*/ 29 h 37"/>
                  <a:gd name="T104" fmla="*/ 8 w 37"/>
                  <a:gd name="T105" fmla="*/ 22 h 37"/>
                  <a:gd name="T106" fmla="*/ 15 w 37"/>
                  <a:gd name="T107" fmla="*/ 8 h 3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Lst>
                <a:rect l="0" t="0" r="r" b="b"/>
                <a:pathLst>
                  <a:path w="37" h="37">
                    <a:moveTo>
                      <a:pt x="4" y="9"/>
                    </a:moveTo>
                    <a:cubicBezTo>
                      <a:pt x="5" y="9"/>
                      <a:pt x="5" y="11"/>
                      <a:pt x="5" y="12"/>
                    </a:cubicBezTo>
                    <a:cubicBezTo>
                      <a:pt x="4" y="12"/>
                      <a:pt x="3" y="12"/>
                      <a:pt x="2" y="12"/>
                    </a:cubicBezTo>
                    <a:cubicBezTo>
                      <a:pt x="1" y="12"/>
                      <a:pt x="0" y="13"/>
                      <a:pt x="0" y="14"/>
                    </a:cubicBezTo>
                    <a:cubicBezTo>
                      <a:pt x="0" y="16"/>
                      <a:pt x="0" y="17"/>
                      <a:pt x="1" y="17"/>
                    </a:cubicBezTo>
                    <a:cubicBezTo>
                      <a:pt x="2" y="17"/>
                      <a:pt x="3" y="19"/>
                      <a:pt x="3" y="20"/>
                    </a:cubicBezTo>
                    <a:cubicBezTo>
                      <a:pt x="3" y="20"/>
                      <a:pt x="2" y="21"/>
                      <a:pt x="2" y="21"/>
                    </a:cubicBezTo>
                    <a:cubicBezTo>
                      <a:pt x="1" y="21"/>
                      <a:pt x="0" y="23"/>
                      <a:pt x="1" y="24"/>
                    </a:cubicBezTo>
                    <a:cubicBezTo>
                      <a:pt x="1" y="25"/>
                      <a:pt x="2" y="26"/>
                      <a:pt x="3" y="26"/>
                    </a:cubicBezTo>
                    <a:cubicBezTo>
                      <a:pt x="4" y="26"/>
                      <a:pt x="5" y="26"/>
                      <a:pt x="5" y="26"/>
                    </a:cubicBezTo>
                    <a:cubicBezTo>
                      <a:pt x="6" y="27"/>
                      <a:pt x="6" y="28"/>
                      <a:pt x="5" y="29"/>
                    </a:cubicBezTo>
                    <a:cubicBezTo>
                      <a:pt x="5" y="30"/>
                      <a:pt x="5" y="31"/>
                      <a:pt x="6" y="32"/>
                    </a:cubicBezTo>
                    <a:cubicBezTo>
                      <a:pt x="7" y="33"/>
                      <a:pt x="8" y="33"/>
                      <a:pt x="9" y="33"/>
                    </a:cubicBezTo>
                    <a:cubicBezTo>
                      <a:pt x="10" y="32"/>
                      <a:pt x="11" y="32"/>
                      <a:pt x="12" y="32"/>
                    </a:cubicBezTo>
                    <a:cubicBezTo>
                      <a:pt x="12" y="32"/>
                      <a:pt x="13" y="33"/>
                      <a:pt x="12" y="34"/>
                    </a:cubicBezTo>
                    <a:cubicBezTo>
                      <a:pt x="12" y="35"/>
                      <a:pt x="13" y="36"/>
                      <a:pt x="15" y="37"/>
                    </a:cubicBezTo>
                    <a:cubicBezTo>
                      <a:pt x="16" y="37"/>
                      <a:pt x="17" y="36"/>
                      <a:pt x="17" y="35"/>
                    </a:cubicBezTo>
                    <a:cubicBezTo>
                      <a:pt x="18" y="34"/>
                      <a:pt x="19" y="34"/>
                      <a:pt x="20" y="34"/>
                    </a:cubicBezTo>
                    <a:cubicBezTo>
                      <a:pt x="20" y="34"/>
                      <a:pt x="21" y="34"/>
                      <a:pt x="21" y="35"/>
                    </a:cubicBezTo>
                    <a:cubicBezTo>
                      <a:pt x="22" y="36"/>
                      <a:pt x="23" y="37"/>
                      <a:pt x="24" y="36"/>
                    </a:cubicBezTo>
                    <a:cubicBezTo>
                      <a:pt x="26" y="36"/>
                      <a:pt x="26" y="35"/>
                      <a:pt x="26" y="34"/>
                    </a:cubicBezTo>
                    <a:cubicBezTo>
                      <a:pt x="26" y="33"/>
                      <a:pt x="27" y="31"/>
                      <a:pt x="27" y="31"/>
                    </a:cubicBezTo>
                    <a:cubicBezTo>
                      <a:pt x="28" y="31"/>
                      <a:pt x="29" y="31"/>
                      <a:pt x="29" y="32"/>
                    </a:cubicBezTo>
                    <a:cubicBezTo>
                      <a:pt x="30" y="32"/>
                      <a:pt x="32" y="32"/>
                      <a:pt x="32" y="31"/>
                    </a:cubicBezTo>
                    <a:cubicBezTo>
                      <a:pt x="33" y="30"/>
                      <a:pt x="34" y="28"/>
                      <a:pt x="33" y="28"/>
                    </a:cubicBezTo>
                    <a:cubicBezTo>
                      <a:pt x="32" y="27"/>
                      <a:pt x="32" y="25"/>
                      <a:pt x="32" y="25"/>
                    </a:cubicBezTo>
                    <a:cubicBezTo>
                      <a:pt x="33" y="24"/>
                      <a:pt x="34" y="24"/>
                      <a:pt x="35" y="24"/>
                    </a:cubicBezTo>
                    <a:cubicBezTo>
                      <a:pt x="36" y="24"/>
                      <a:pt x="37" y="24"/>
                      <a:pt x="37" y="22"/>
                    </a:cubicBezTo>
                    <a:cubicBezTo>
                      <a:pt x="37" y="21"/>
                      <a:pt x="37" y="20"/>
                      <a:pt x="36" y="19"/>
                    </a:cubicBezTo>
                    <a:cubicBezTo>
                      <a:pt x="35" y="19"/>
                      <a:pt x="34" y="18"/>
                      <a:pt x="34" y="17"/>
                    </a:cubicBezTo>
                    <a:cubicBezTo>
                      <a:pt x="34" y="16"/>
                      <a:pt x="35" y="16"/>
                      <a:pt x="35" y="15"/>
                    </a:cubicBezTo>
                    <a:cubicBezTo>
                      <a:pt x="36" y="15"/>
                      <a:pt x="37" y="14"/>
                      <a:pt x="36" y="12"/>
                    </a:cubicBezTo>
                    <a:cubicBezTo>
                      <a:pt x="36" y="11"/>
                      <a:pt x="35" y="10"/>
                      <a:pt x="34" y="11"/>
                    </a:cubicBezTo>
                    <a:cubicBezTo>
                      <a:pt x="33" y="11"/>
                      <a:pt x="31" y="10"/>
                      <a:pt x="31" y="9"/>
                    </a:cubicBezTo>
                    <a:cubicBezTo>
                      <a:pt x="31" y="9"/>
                      <a:pt x="31" y="8"/>
                      <a:pt x="32" y="7"/>
                    </a:cubicBezTo>
                    <a:cubicBezTo>
                      <a:pt x="32" y="7"/>
                      <a:pt x="32" y="5"/>
                      <a:pt x="31" y="4"/>
                    </a:cubicBezTo>
                    <a:cubicBezTo>
                      <a:pt x="30" y="3"/>
                      <a:pt x="29" y="3"/>
                      <a:pt x="28" y="4"/>
                    </a:cubicBezTo>
                    <a:cubicBezTo>
                      <a:pt x="27" y="5"/>
                      <a:pt x="26" y="5"/>
                      <a:pt x="25" y="4"/>
                    </a:cubicBezTo>
                    <a:cubicBezTo>
                      <a:pt x="25" y="4"/>
                      <a:pt x="24" y="3"/>
                      <a:pt x="25" y="2"/>
                    </a:cubicBezTo>
                    <a:cubicBezTo>
                      <a:pt x="25" y="1"/>
                      <a:pt x="24" y="0"/>
                      <a:pt x="22" y="0"/>
                    </a:cubicBezTo>
                    <a:cubicBezTo>
                      <a:pt x="21" y="0"/>
                      <a:pt x="20" y="0"/>
                      <a:pt x="20" y="1"/>
                    </a:cubicBezTo>
                    <a:cubicBezTo>
                      <a:pt x="19" y="2"/>
                      <a:pt x="18" y="3"/>
                      <a:pt x="17" y="3"/>
                    </a:cubicBezTo>
                    <a:cubicBezTo>
                      <a:pt x="17" y="3"/>
                      <a:pt x="16" y="2"/>
                      <a:pt x="16" y="1"/>
                    </a:cubicBezTo>
                    <a:cubicBezTo>
                      <a:pt x="15" y="0"/>
                      <a:pt x="14" y="0"/>
                      <a:pt x="13" y="0"/>
                    </a:cubicBezTo>
                    <a:cubicBezTo>
                      <a:pt x="11" y="1"/>
                      <a:pt x="11" y="2"/>
                      <a:pt x="11" y="3"/>
                    </a:cubicBezTo>
                    <a:cubicBezTo>
                      <a:pt x="11" y="4"/>
                      <a:pt x="10" y="5"/>
                      <a:pt x="10" y="6"/>
                    </a:cubicBezTo>
                    <a:cubicBezTo>
                      <a:pt x="9" y="6"/>
                      <a:pt x="8" y="6"/>
                      <a:pt x="8" y="5"/>
                    </a:cubicBezTo>
                    <a:cubicBezTo>
                      <a:pt x="7" y="4"/>
                      <a:pt x="5" y="5"/>
                      <a:pt x="5" y="6"/>
                    </a:cubicBezTo>
                    <a:cubicBezTo>
                      <a:pt x="4" y="7"/>
                      <a:pt x="3" y="8"/>
                      <a:pt x="4" y="9"/>
                    </a:cubicBezTo>
                    <a:close/>
                    <a:moveTo>
                      <a:pt x="15" y="8"/>
                    </a:moveTo>
                    <a:cubicBezTo>
                      <a:pt x="21" y="6"/>
                      <a:pt x="27" y="9"/>
                      <a:pt x="29" y="15"/>
                    </a:cubicBezTo>
                    <a:cubicBezTo>
                      <a:pt x="31" y="21"/>
                      <a:pt x="27" y="27"/>
                      <a:pt x="22" y="29"/>
                    </a:cubicBezTo>
                    <a:cubicBezTo>
                      <a:pt x="16" y="30"/>
                      <a:pt x="10" y="27"/>
                      <a:pt x="8" y="22"/>
                    </a:cubicBezTo>
                    <a:cubicBezTo>
                      <a:pt x="6" y="16"/>
                      <a:pt x="10" y="10"/>
                      <a:pt x="15" y="8"/>
                    </a:cubicBezTo>
                    <a:close/>
                  </a:path>
                </a:pathLst>
              </a:custGeom>
              <a:grpFill/>
              <a:ln>
                <a:noFill/>
              </a:ln>
              <a:ex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tx1">
                      <a:lumMod val="65000"/>
                      <a:lumOff val="35000"/>
                    </a:schemeClr>
                  </a:solidFill>
                </a:endParaRPr>
              </a:p>
            </p:txBody>
          </p:sp>
          <p:sp>
            <p:nvSpPr>
              <p:cNvPr id="34" name="Freeform 303"/>
              <p:cNvSpPr>
                <a:spLocks noEditPoints="1"/>
              </p:cNvSpPr>
              <p:nvPr/>
            </p:nvSpPr>
            <p:spPr bwMode="auto">
              <a:xfrm>
                <a:off x="5084763" y="1111250"/>
                <a:ext cx="109538" cy="104775"/>
              </a:xfrm>
              <a:custGeom>
                <a:avLst/>
                <a:gdLst>
                  <a:gd name="T0" fmla="*/ 3 w 29"/>
                  <a:gd name="T1" fmla="*/ 7 h 28"/>
                  <a:gd name="T2" fmla="*/ 4 w 29"/>
                  <a:gd name="T3" fmla="*/ 9 h 28"/>
                  <a:gd name="T4" fmla="*/ 2 w 29"/>
                  <a:gd name="T5" fmla="*/ 9 h 28"/>
                  <a:gd name="T6" fmla="*/ 0 w 29"/>
                  <a:gd name="T7" fmla="*/ 11 h 28"/>
                  <a:gd name="T8" fmla="*/ 1 w 29"/>
                  <a:gd name="T9" fmla="*/ 13 h 28"/>
                  <a:gd name="T10" fmla="*/ 3 w 29"/>
                  <a:gd name="T11" fmla="*/ 15 h 28"/>
                  <a:gd name="T12" fmla="*/ 1 w 29"/>
                  <a:gd name="T13" fmla="*/ 16 h 28"/>
                  <a:gd name="T14" fmla="*/ 1 w 29"/>
                  <a:gd name="T15" fmla="*/ 19 h 28"/>
                  <a:gd name="T16" fmla="*/ 3 w 29"/>
                  <a:gd name="T17" fmla="*/ 20 h 28"/>
                  <a:gd name="T18" fmla="*/ 4 w 29"/>
                  <a:gd name="T19" fmla="*/ 20 h 28"/>
                  <a:gd name="T20" fmla="*/ 4 w 29"/>
                  <a:gd name="T21" fmla="*/ 23 h 28"/>
                  <a:gd name="T22" fmla="*/ 5 w 29"/>
                  <a:gd name="T23" fmla="*/ 25 h 28"/>
                  <a:gd name="T24" fmla="*/ 7 w 29"/>
                  <a:gd name="T25" fmla="*/ 25 h 28"/>
                  <a:gd name="T26" fmla="*/ 9 w 29"/>
                  <a:gd name="T27" fmla="*/ 25 h 28"/>
                  <a:gd name="T28" fmla="*/ 10 w 29"/>
                  <a:gd name="T29" fmla="*/ 27 h 28"/>
                  <a:gd name="T30" fmla="*/ 11 w 29"/>
                  <a:gd name="T31" fmla="*/ 28 h 28"/>
                  <a:gd name="T32" fmla="*/ 13 w 29"/>
                  <a:gd name="T33" fmla="*/ 27 h 28"/>
                  <a:gd name="T34" fmla="*/ 15 w 29"/>
                  <a:gd name="T35" fmla="*/ 26 h 28"/>
                  <a:gd name="T36" fmla="*/ 17 w 29"/>
                  <a:gd name="T37" fmla="*/ 27 h 28"/>
                  <a:gd name="T38" fmla="*/ 19 w 29"/>
                  <a:gd name="T39" fmla="*/ 28 h 28"/>
                  <a:gd name="T40" fmla="*/ 20 w 29"/>
                  <a:gd name="T41" fmla="*/ 26 h 28"/>
                  <a:gd name="T42" fmla="*/ 21 w 29"/>
                  <a:gd name="T43" fmla="*/ 24 h 28"/>
                  <a:gd name="T44" fmla="*/ 23 w 29"/>
                  <a:gd name="T45" fmla="*/ 24 h 28"/>
                  <a:gd name="T46" fmla="*/ 25 w 29"/>
                  <a:gd name="T47" fmla="*/ 24 h 28"/>
                  <a:gd name="T48" fmla="*/ 25 w 29"/>
                  <a:gd name="T49" fmla="*/ 21 h 28"/>
                  <a:gd name="T50" fmla="*/ 25 w 29"/>
                  <a:gd name="T51" fmla="*/ 19 h 28"/>
                  <a:gd name="T52" fmla="*/ 27 w 29"/>
                  <a:gd name="T53" fmla="*/ 19 h 28"/>
                  <a:gd name="T54" fmla="*/ 29 w 29"/>
                  <a:gd name="T55" fmla="*/ 17 h 28"/>
                  <a:gd name="T56" fmla="*/ 28 w 29"/>
                  <a:gd name="T57" fmla="*/ 15 h 28"/>
                  <a:gd name="T58" fmla="*/ 26 w 29"/>
                  <a:gd name="T59" fmla="*/ 13 h 28"/>
                  <a:gd name="T60" fmla="*/ 27 w 29"/>
                  <a:gd name="T61" fmla="*/ 12 h 28"/>
                  <a:gd name="T62" fmla="*/ 28 w 29"/>
                  <a:gd name="T63" fmla="*/ 10 h 28"/>
                  <a:gd name="T64" fmla="*/ 26 w 29"/>
                  <a:gd name="T65" fmla="*/ 8 h 28"/>
                  <a:gd name="T66" fmla="*/ 24 w 29"/>
                  <a:gd name="T67" fmla="*/ 7 h 28"/>
                  <a:gd name="T68" fmla="*/ 25 w 29"/>
                  <a:gd name="T69" fmla="*/ 6 h 28"/>
                  <a:gd name="T70" fmla="*/ 24 w 29"/>
                  <a:gd name="T71" fmla="*/ 3 h 28"/>
                  <a:gd name="T72" fmla="*/ 22 w 29"/>
                  <a:gd name="T73" fmla="*/ 3 h 28"/>
                  <a:gd name="T74" fmla="*/ 19 w 29"/>
                  <a:gd name="T75" fmla="*/ 3 h 28"/>
                  <a:gd name="T76" fmla="*/ 19 w 29"/>
                  <a:gd name="T77" fmla="*/ 2 h 28"/>
                  <a:gd name="T78" fmla="*/ 17 w 29"/>
                  <a:gd name="T79" fmla="*/ 0 h 28"/>
                  <a:gd name="T80" fmla="*/ 15 w 29"/>
                  <a:gd name="T81" fmla="*/ 1 h 28"/>
                  <a:gd name="T82" fmla="*/ 13 w 29"/>
                  <a:gd name="T83" fmla="*/ 2 h 28"/>
                  <a:gd name="T84" fmla="*/ 12 w 29"/>
                  <a:gd name="T85" fmla="*/ 1 h 28"/>
                  <a:gd name="T86" fmla="*/ 10 w 29"/>
                  <a:gd name="T87" fmla="*/ 0 h 28"/>
                  <a:gd name="T88" fmla="*/ 9 w 29"/>
                  <a:gd name="T89" fmla="*/ 2 h 28"/>
                  <a:gd name="T90" fmla="*/ 8 w 29"/>
                  <a:gd name="T91" fmla="*/ 4 h 28"/>
                  <a:gd name="T92" fmla="*/ 6 w 29"/>
                  <a:gd name="T93" fmla="*/ 4 h 28"/>
                  <a:gd name="T94" fmla="*/ 4 w 29"/>
                  <a:gd name="T95" fmla="*/ 4 h 28"/>
                  <a:gd name="T96" fmla="*/ 3 w 29"/>
                  <a:gd name="T97" fmla="*/ 7 h 28"/>
                  <a:gd name="T98" fmla="*/ 12 w 29"/>
                  <a:gd name="T99" fmla="*/ 6 h 28"/>
                  <a:gd name="T100" fmla="*/ 22 w 29"/>
                  <a:gd name="T101" fmla="*/ 12 h 28"/>
                  <a:gd name="T102" fmla="*/ 17 w 29"/>
                  <a:gd name="T103" fmla="*/ 22 h 28"/>
                  <a:gd name="T104" fmla="*/ 6 w 29"/>
                  <a:gd name="T105" fmla="*/ 17 h 28"/>
                  <a:gd name="T106" fmla="*/ 12 w 29"/>
                  <a:gd name="T107" fmla="*/ 6 h 2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Lst>
                <a:rect l="0" t="0" r="r" b="b"/>
                <a:pathLst>
                  <a:path w="29" h="28">
                    <a:moveTo>
                      <a:pt x="3" y="7"/>
                    </a:moveTo>
                    <a:cubicBezTo>
                      <a:pt x="4" y="7"/>
                      <a:pt x="4" y="9"/>
                      <a:pt x="4" y="9"/>
                    </a:cubicBezTo>
                    <a:cubicBezTo>
                      <a:pt x="4" y="9"/>
                      <a:pt x="3" y="10"/>
                      <a:pt x="2" y="9"/>
                    </a:cubicBezTo>
                    <a:cubicBezTo>
                      <a:pt x="1" y="9"/>
                      <a:pt x="0" y="10"/>
                      <a:pt x="0" y="11"/>
                    </a:cubicBezTo>
                    <a:cubicBezTo>
                      <a:pt x="0" y="12"/>
                      <a:pt x="0" y="13"/>
                      <a:pt x="1" y="13"/>
                    </a:cubicBezTo>
                    <a:cubicBezTo>
                      <a:pt x="2" y="13"/>
                      <a:pt x="3" y="15"/>
                      <a:pt x="3" y="15"/>
                    </a:cubicBezTo>
                    <a:cubicBezTo>
                      <a:pt x="3" y="16"/>
                      <a:pt x="2" y="16"/>
                      <a:pt x="1" y="16"/>
                    </a:cubicBezTo>
                    <a:cubicBezTo>
                      <a:pt x="1" y="17"/>
                      <a:pt x="0" y="18"/>
                      <a:pt x="1" y="19"/>
                    </a:cubicBezTo>
                    <a:cubicBezTo>
                      <a:pt x="1" y="20"/>
                      <a:pt x="2" y="20"/>
                      <a:pt x="3" y="20"/>
                    </a:cubicBezTo>
                    <a:cubicBezTo>
                      <a:pt x="3" y="20"/>
                      <a:pt x="4" y="20"/>
                      <a:pt x="4" y="20"/>
                    </a:cubicBezTo>
                    <a:cubicBezTo>
                      <a:pt x="4" y="21"/>
                      <a:pt x="5" y="22"/>
                      <a:pt x="4" y="23"/>
                    </a:cubicBezTo>
                    <a:cubicBezTo>
                      <a:pt x="4" y="23"/>
                      <a:pt x="4" y="24"/>
                      <a:pt x="5" y="25"/>
                    </a:cubicBezTo>
                    <a:cubicBezTo>
                      <a:pt x="5" y="26"/>
                      <a:pt x="7" y="26"/>
                      <a:pt x="7" y="25"/>
                    </a:cubicBezTo>
                    <a:cubicBezTo>
                      <a:pt x="8" y="25"/>
                      <a:pt x="9" y="25"/>
                      <a:pt x="9" y="25"/>
                    </a:cubicBezTo>
                    <a:cubicBezTo>
                      <a:pt x="10" y="25"/>
                      <a:pt x="10" y="26"/>
                      <a:pt x="10" y="27"/>
                    </a:cubicBezTo>
                    <a:cubicBezTo>
                      <a:pt x="10" y="27"/>
                      <a:pt x="10" y="28"/>
                      <a:pt x="11" y="28"/>
                    </a:cubicBezTo>
                    <a:cubicBezTo>
                      <a:pt x="12" y="28"/>
                      <a:pt x="13" y="28"/>
                      <a:pt x="13" y="27"/>
                    </a:cubicBezTo>
                    <a:cubicBezTo>
                      <a:pt x="14" y="27"/>
                      <a:pt x="15" y="26"/>
                      <a:pt x="15" y="26"/>
                    </a:cubicBezTo>
                    <a:cubicBezTo>
                      <a:pt x="16" y="26"/>
                      <a:pt x="16" y="26"/>
                      <a:pt x="17" y="27"/>
                    </a:cubicBezTo>
                    <a:cubicBezTo>
                      <a:pt x="17" y="28"/>
                      <a:pt x="18" y="28"/>
                      <a:pt x="19" y="28"/>
                    </a:cubicBezTo>
                    <a:cubicBezTo>
                      <a:pt x="20" y="28"/>
                      <a:pt x="20" y="27"/>
                      <a:pt x="20" y="26"/>
                    </a:cubicBezTo>
                    <a:cubicBezTo>
                      <a:pt x="20" y="25"/>
                      <a:pt x="21" y="24"/>
                      <a:pt x="21" y="24"/>
                    </a:cubicBezTo>
                    <a:cubicBezTo>
                      <a:pt x="21" y="24"/>
                      <a:pt x="22" y="24"/>
                      <a:pt x="23" y="24"/>
                    </a:cubicBezTo>
                    <a:cubicBezTo>
                      <a:pt x="23" y="25"/>
                      <a:pt x="24" y="25"/>
                      <a:pt x="25" y="24"/>
                    </a:cubicBezTo>
                    <a:cubicBezTo>
                      <a:pt x="26" y="23"/>
                      <a:pt x="26" y="22"/>
                      <a:pt x="25" y="21"/>
                    </a:cubicBezTo>
                    <a:cubicBezTo>
                      <a:pt x="25" y="21"/>
                      <a:pt x="25" y="20"/>
                      <a:pt x="25" y="19"/>
                    </a:cubicBezTo>
                    <a:cubicBezTo>
                      <a:pt x="25" y="19"/>
                      <a:pt x="26" y="19"/>
                      <a:pt x="27" y="19"/>
                    </a:cubicBezTo>
                    <a:cubicBezTo>
                      <a:pt x="28" y="19"/>
                      <a:pt x="28" y="18"/>
                      <a:pt x="29" y="17"/>
                    </a:cubicBezTo>
                    <a:cubicBezTo>
                      <a:pt x="29" y="16"/>
                      <a:pt x="28" y="15"/>
                      <a:pt x="28" y="15"/>
                    </a:cubicBezTo>
                    <a:cubicBezTo>
                      <a:pt x="27" y="15"/>
                      <a:pt x="26" y="14"/>
                      <a:pt x="26" y="13"/>
                    </a:cubicBezTo>
                    <a:cubicBezTo>
                      <a:pt x="26" y="13"/>
                      <a:pt x="27" y="12"/>
                      <a:pt x="27" y="12"/>
                    </a:cubicBezTo>
                    <a:cubicBezTo>
                      <a:pt x="28" y="12"/>
                      <a:pt x="28" y="11"/>
                      <a:pt x="28" y="10"/>
                    </a:cubicBezTo>
                    <a:cubicBezTo>
                      <a:pt x="28" y="9"/>
                      <a:pt x="27" y="8"/>
                      <a:pt x="26" y="8"/>
                    </a:cubicBezTo>
                    <a:cubicBezTo>
                      <a:pt x="26" y="9"/>
                      <a:pt x="24" y="8"/>
                      <a:pt x="24" y="7"/>
                    </a:cubicBezTo>
                    <a:cubicBezTo>
                      <a:pt x="24" y="7"/>
                      <a:pt x="24" y="6"/>
                      <a:pt x="25" y="6"/>
                    </a:cubicBezTo>
                    <a:cubicBezTo>
                      <a:pt x="25" y="5"/>
                      <a:pt x="25" y="4"/>
                      <a:pt x="24" y="3"/>
                    </a:cubicBezTo>
                    <a:cubicBezTo>
                      <a:pt x="23" y="3"/>
                      <a:pt x="22" y="3"/>
                      <a:pt x="22" y="3"/>
                    </a:cubicBezTo>
                    <a:cubicBezTo>
                      <a:pt x="21" y="4"/>
                      <a:pt x="20" y="4"/>
                      <a:pt x="19" y="3"/>
                    </a:cubicBezTo>
                    <a:cubicBezTo>
                      <a:pt x="19" y="3"/>
                      <a:pt x="19" y="2"/>
                      <a:pt x="19" y="2"/>
                    </a:cubicBezTo>
                    <a:cubicBezTo>
                      <a:pt x="19" y="1"/>
                      <a:pt x="18" y="0"/>
                      <a:pt x="17" y="0"/>
                    </a:cubicBezTo>
                    <a:cubicBezTo>
                      <a:pt x="16" y="0"/>
                      <a:pt x="15" y="0"/>
                      <a:pt x="15" y="1"/>
                    </a:cubicBezTo>
                    <a:cubicBezTo>
                      <a:pt x="15" y="2"/>
                      <a:pt x="14" y="2"/>
                      <a:pt x="13" y="2"/>
                    </a:cubicBezTo>
                    <a:cubicBezTo>
                      <a:pt x="13" y="2"/>
                      <a:pt x="12" y="2"/>
                      <a:pt x="12" y="1"/>
                    </a:cubicBezTo>
                    <a:cubicBezTo>
                      <a:pt x="12" y="0"/>
                      <a:pt x="11" y="0"/>
                      <a:pt x="10" y="0"/>
                    </a:cubicBezTo>
                    <a:cubicBezTo>
                      <a:pt x="9" y="1"/>
                      <a:pt x="8" y="2"/>
                      <a:pt x="9" y="2"/>
                    </a:cubicBezTo>
                    <a:cubicBezTo>
                      <a:pt x="9" y="3"/>
                      <a:pt x="8" y="4"/>
                      <a:pt x="8" y="4"/>
                    </a:cubicBezTo>
                    <a:cubicBezTo>
                      <a:pt x="7" y="5"/>
                      <a:pt x="7" y="4"/>
                      <a:pt x="6" y="4"/>
                    </a:cubicBezTo>
                    <a:cubicBezTo>
                      <a:pt x="5" y="3"/>
                      <a:pt x="4" y="4"/>
                      <a:pt x="4" y="4"/>
                    </a:cubicBezTo>
                    <a:cubicBezTo>
                      <a:pt x="3" y="5"/>
                      <a:pt x="3" y="6"/>
                      <a:pt x="3" y="7"/>
                    </a:cubicBezTo>
                    <a:close/>
                    <a:moveTo>
                      <a:pt x="12" y="6"/>
                    </a:moveTo>
                    <a:cubicBezTo>
                      <a:pt x="16" y="5"/>
                      <a:pt x="21" y="7"/>
                      <a:pt x="22" y="12"/>
                    </a:cubicBezTo>
                    <a:cubicBezTo>
                      <a:pt x="24" y="16"/>
                      <a:pt x="21" y="21"/>
                      <a:pt x="17" y="22"/>
                    </a:cubicBezTo>
                    <a:cubicBezTo>
                      <a:pt x="13" y="23"/>
                      <a:pt x="8" y="21"/>
                      <a:pt x="6" y="17"/>
                    </a:cubicBezTo>
                    <a:cubicBezTo>
                      <a:pt x="5" y="12"/>
                      <a:pt x="7" y="8"/>
                      <a:pt x="12" y="6"/>
                    </a:cubicBezTo>
                    <a:close/>
                  </a:path>
                </a:pathLst>
              </a:custGeom>
              <a:grpFill/>
              <a:ln>
                <a:noFill/>
              </a:ln>
              <a:ex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tx1">
                      <a:lumMod val="65000"/>
                      <a:lumOff val="35000"/>
                    </a:schemeClr>
                  </a:solidFill>
                </a:endParaRPr>
              </a:p>
            </p:txBody>
          </p:sp>
        </p:grpSp>
      </p:grpSp>
      <p:grpSp>
        <p:nvGrpSpPr>
          <p:cNvPr id="35" name="组合 34"/>
          <p:cNvGrpSpPr/>
          <p:nvPr/>
        </p:nvGrpSpPr>
        <p:grpSpPr>
          <a:xfrm>
            <a:off x="7985466" y="3849513"/>
            <a:ext cx="663125" cy="663125"/>
            <a:chOff x="8125599" y="1434035"/>
            <a:chExt cx="2036802" cy="2036802"/>
          </a:xfrm>
        </p:grpSpPr>
        <p:sp>
          <p:nvSpPr>
            <p:cNvPr id="36" name="椭圆 35"/>
            <p:cNvSpPr/>
            <p:nvPr/>
          </p:nvSpPr>
          <p:spPr>
            <a:xfrm>
              <a:off x="8125599" y="1434035"/>
              <a:ext cx="2036802" cy="2036802"/>
            </a:xfrm>
            <a:prstGeom prst="ellipse">
              <a:avLst/>
            </a:prstGeom>
            <a:solidFill>
              <a:schemeClr val="accent6">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tx1">
                    <a:lumMod val="65000"/>
                    <a:lumOff val="35000"/>
                  </a:schemeClr>
                </a:solidFill>
              </a:endParaRPr>
            </a:p>
          </p:txBody>
        </p:sp>
        <p:sp>
          <p:nvSpPr>
            <p:cNvPr id="37" name="Freeform 9"/>
            <p:cNvSpPr>
              <a:spLocks noEditPoints="1"/>
            </p:cNvSpPr>
            <p:nvPr/>
          </p:nvSpPr>
          <p:spPr bwMode="auto">
            <a:xfrm rot="19469485">
              <a:off x="8577909" y="1818269"/>
              <a:ext cx="1162163" cy="1238355"/>
            </a:xfrm>
            <a:custGeom>
              <a:avLst/>
              <a:gdLst>
                <a:gd name="T0" fmla="*/ 147 w 243"/>
                <a:gd name="T1" fmla="*/ 240 h 269"/>
                <a:gd name="T2" fmla="*/ 90 w 243"/>
                <a:gd name="T3" fmla="*/ 234 h 269"/>
                <a:gd name="T4" fmla="*/ 147 w 243"/>
                <a:gd name="T5" fmla="*/ 227 h 269"/>
                <a:gd name="T6" fmla="*/ 147 w 243"/>
                <a:gd name="T7" fmla="*/ 243 h 269"/>
                <a:gd name="T8" fmla="*/ 90 w 243"/>
                <a:gd name="T9" fmla="*/ 252 h 269"/>
                <a:gd name="T10" fmla="*/ 96 w 243"/>
                <a:gd name="T11" fmla="*/ 256 h 269"/>
                <a:gd name="T12" fmla="*/ 105 w 243"/>
                <a:gd name="T13" fmla="*/ 262 h 269"/>
                <a:gd name="T14" fmla="*/ 126 w 243"/>
                <a:gd name="T15" fmla="*/ 269 h 269"/>
                <a:gd name="T16" fmla="*/ 138 w 243"/>
                <a:gd name="T17" fmla="*/ 261 h 269"/>
                <a:gd name="T18" fmla="*/ 147 w 243"/>
                <a:gd name="T19" fmla="*/ 256 h 269"/>
                <a:gd name="T20" fmla="*/ 147 w 243"/>
                <a:gd name="T21" fmla="*/ 243 h 269"/>
                <a:gd name="T22" fmla="*/ 128 w 243"/>
                <a:gd name="T23" fmla="*/ 32 h 269"/>
                <a:gd name="T24" fmla="*/ 122 w 243"/>
                <a:gd name="T25" fmla="*/ 0 h 269"/>
                <a:gd name="T26" fmla="*/ 115 w 243"/>
                <a:gd name="T27" fmla="*/ 32 h 269"/>
                <a:gd name="T28" fmla="*/ 54 w 243"/>
                <a:gd name="T29" fmla="*/ 63 h 269"/>
                <a:gd name="T30" fmla="*/ 63 w 243"/>
                <a:gd name="T31" fmla="*/ 63 h 269"/>
                <a:gd name="T32" fmla="*/ 45 w 243"/>
                <a:gd name="T33" fmla="*/ 36 h 269"/>
                <a:gd name="T34" fmla="*/ 36 w 243"/>
                <a:gd name="T35" fmla="*/ 45 h 269"/>
                <a:gd name="T36" fmla="*/ 38 w 243"/>
                <a:gd name="T37" fmla="*/ 122 h 269"/>
                <a:gd name="T38" fmla="*/ 6 w 243"/>
                <a:gd name="T39" fmla="*/ 115 h 269"/>
                <a:gd name="T40" fmla="*/ 6 w 243"/>
                <a:gd name="T41" fmla="*/ 128 h 269"/>
                <a:gd name="T42" fmla="*/ 38 w 243"/>
                <a:gd name="T43" fmla="*/ 122 h 269"/>
                <a:gd name="T44" fmla="*/ 36 w 243"/>
                <a:gd name="T45" fmla="*/ 199 h 269"/>
                <a:gd name="T46" fmla="*/ 40 w 243"/>
                <a:gd name="T47" fmla="*/ 209 h 269"/>
                <a:gd name="T48" fmla="*/ 63 w 243"/>
                <a:gd name="T49" fmla="*/ 189 h 269"/>
                <a:gd name="T50" fmla="*/ 54 w 243"/>
                <a:gd name="T51" fmla="*/ 180 h 269"/>
                <a:gd name="T52" fmla="*/ 180 w 243"/>
                <a:gd name="T53" fmla="*/ 180 h 269"/>
                <a:gd name="T54" fmla="*/ 199 w 243"/>
                <a:gd name="T55" fmla="*/ 208 h 269"/>
                <a:gd name="T56" fmla="*/ 208 w 243"/>
                <a:gd name="T57" fmla="*/ 208 h 269"/>
                <a:gd name="T58" fmla="*/ 189 w 243"/>
                <a:gd name="T59" fmla="*/ 180 h 269"/>
                <a:gd name="T60" fmla="*/ 211 w 243"/>
                <a:gd name="T61" fmla="*/ 115 h 269"/>
                <a:gd name="T62" fmla="*/ 211 w 243"/>
                <a:gd name="T63" fmla="*/ 128 h 269"/>
                <a:gd name="T64" fmla="*/ 243 w 243"/>
                <a:gd name="T65" fmla="*/ 122 h 269"/>
                <a:gd name="T66" fmla="*/ 185 w 243"/>
                <a:gd name="T67" fmla="*/ 65 h 269"/>
                <a:gd name="T68" fmla="*/ 208 w 243"/>
                <a:gd name="T69" fmla="*/ 45 h 269"/>
                <a:gd name="T70" fmla="*/ 199 w 243"/>
                <a:gd name="T71" fmla="*/ 36 h 269"/>
                <a:gd name="T72" fmla="*/ 180 w 243"/>
                <a:gd name="T73" fmla="*/ 63 h 269"/>
                <a:gd name="T74" fmla="*/ 154 w 243"/>
                <a:gd name="T75" fmla="*/ 218 h 269"/>
                <a:gd name="T76" fmla="*/ 96 w 243"/>
                <a:gd name="T77" fmla="*/ 224 h 269"/>
                <a:gd name="T78" fmla="*/ 96 w 243"/>
                <a:gd name="T79" fmla="*/ 211 h 269"/>
                <a:gd name="T80" fmla="*/ 122 w 243"/>
                <a:gd name="T81" fmla="*/ 58 h 269"/>
                <a:gd name="T82" fmla="*/ 148 w 243"/>
                <a:gd name="T83" fmla="*/ 211 h 269"/>
                <a:gd name="T84" fmla="*/ 107 w 243"/>
                <a:gd name="T85" fmla="*/ 76 h 269"/>
                <a:gd name="T86" fmla="*/ 67 w 243"/>
                <a:gd name="T87" fmla="*/ 111 h 269"/>
                <a:gd name="T88" fmla="*/ 72 w 243"/>
                <a:gd name="T89" fmla="*/ 117 h 269"/>
                <a:gd name="T90" fmla="*/ 104 w 243"/>
                <a:gd name="T91" fmla="*/ 82 h 26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Lst>
              <a:rect l="0" t="0" r="r" b="b"/>
              <a:pathLst>
                <a:path w="243" h="269">
                  <a:moveTo>
                    <a:pt x="154" y="234"/>
                  </a:moveTo>
                  <a:cubicBezTo>
                    <a:pt x="154" y="237"/>
                    <a:pt x="151" y="240"/>
                    <a:pt x="147" y="240"/>
                  </a:cubicBezTo>
                  <a:cubicBezTo>
                    <a:pt x="96" y="240"/>
                    <a:pt x="96" y="240"/>
                    <a:pt x="96" y="240"/>
                  </a:cubicBezTo>
                  <a:cubicBezTo>
                    <a:pt x="92" y="240"/>
                    <a:pt x="90" y="237"/>
                    <a:pt x="90" y="234"/>
                  </a:cubicBezTo>
                  <a:cubicBezTo>
                    <a:pt x="90" y="230"/>
                    <a:pt x="92" y="227"/>
                    <a:pt x="96" y="227"/>
                  </a:cubicBezTo>
                  <a:cubicBezTo>
                    <a:pt x="147" y="227"/>
                    <a:pt x="147" y="227"/>
                    <a:pt x="147" y="227"/>
                  </a:cubicBezTo>
                  <a:cubicBezTo>
                    <a:pt x="151" y="227"/>
                    <a:pt x="154" y="230"/>
                    <a:pt x="154" y="234"/>
                  </a:cubicBezTo>
                  <a:close/>
                  <a:moveTo>
                    <a:pt x="147" y="243"/>
                  </a:moveTo>
                  <a:cubicBezTo>
                    <a:pt x="96" y="243"/>
                    <a:pt x="96" y="243"/>
                    <a:pt x="96" y="243"/>
                  </a:cubicBezTo>
                  <a:cubicBezTo>
                    <a:pt x="92" y="243"/>
                    <a:pt x="89" y="247"/>
                    <a:pt x="90" y="252"/>
                  </a:cubicBezTo>
                  <a:cubicBezTo>
                    <a:pt x="91" y="254"/>
                    <a:pt x="93" y="256"/>
                    <a:pt x="96" y="256"/>
                  </a:cubicBezTo>
                  <a:cubicBezTo>
                    <a:pt x="96" y="256"/>
                    <a:pt x="96" y="256"/>
                    <a:pt x="96" y="256"/>
                  </a:cubicBezTo>
                  <a:cubicBezTo>
                    <a:pt x="100" y="256"/>
                    <a:pt x="103" y="258"/>
                    <a:pt x="105" y="261"/>
                  </a:cubicBezTo>
                  <a:cubicBezTo>
                    <a:pt x="105" y="262"/>
                    <a:pt x="105" y="262"/>
                    <a:pt x="105" y="262"/>
                  </a:cubicBezTo>
                  <a:cubicBezTo>
                    <a:pt x="107" y="266"/>
                    <a:pt x="112" y="269"/>
                    <a:pt x="117" y="269"/>
                  </a:cubicBezTo>
                  <a:cubicBezTo>
                    <a:pt x="126" y="269"/>
                    <a:pt x="126" y="269"/>
                    <a:pt x="126" y="269"/>
                  </a:cubicBezTo>
                  <a:cubicBezTo>
                    <a:pt x="131" y="269"/>
                    <a:pt x="136" y="266"/>
                    <a:pt x="138" y="262"/>
                  </a:cubicBezTo>
                  <a:cubicBezTo>
                    <a:pt x="138" y="261"/>
                    <a:pt x="138" y="261"/>
                    <a:pt x="138" y="261"/>
                  </a:cubicBezTo>
                  <a:cubicBezTo>
                    <a:pt x="140" y="258"/>
                    <a:pt x="143" y="256"/>
                    <a:pt x="147" y="256"/>
                  </a:cubicBezTo>
                  <a:cubicBezTo>
                    <a:pt x="147" y="256"/>
                    <a:pt x="147" y="256"/>
                    <a:pt x="147" y="256"/>
                  </a:cubicBezTo>
                  <a:cubicBezTo>
                    <a:pt x="150" y="256"/>
                    <a:pt x="152" y="254"/>
                    <a:pt x="153" y="252"/>
                  </a:cubicBezTo>
                  <a:cubicBezTo>
                    <a:pt x="155" y="247"/>
                    <a:pt x="151" y="243"/>
                    <a:pt x="147" y="243"/>
                  </a:cubicBezTo>
                  <a:close/>
                  <a:moveTo>
                    <a:pt x="122" y="38"/>
                  </a:moveTo>
                  <a:cubicBezTo>
                    <a:pt x="125" y="38"/>
                    <a:pt x="128" y="36"/>
                    <a:pt x="128" y="32"/>
                  </a:cubicBezTo>
                  <a:cubicBezTo>
                    <a:pt x="128" y="6"/>
                    <a:pt x="128" y="6"/>
                    <a:pt x="128" y="6"/>
                  </a:cubicBezTo>
                  <a:cubicBezTo>
                    <a:pt x="128" y="3"/>
                    <a:pt x="125" y="0"/>
                    <a:pt x="122" y="0"/>
                  </a:cubicBezTo>
                  <a:cubicBezTo>
                    <a:pt x="118" y="0"/>
                    <a:pt x="115" y="3"/>
                    <a:pt x="115" y="6"/>
                  </a:cubicBezTo>
                  <a:cubicBezTo>
                    <a:pt x="115" y="32"/>
                    <a:pt x="115" y="32"/>
                    <a:pt x="115" y="32"/>
                  </a:cubicBezTo>
                  <a:cubicBezTo>
                    <a:pt x="115" y="36"/>
                    <a:pt x="118" y="38"/>
                    <a:pt x="122" y="38"/>
                  </a:cubicBezTo>
                  <a:close/>
                  <a:moveTo>
                    <a:pt x="54" y="63"/>
                  </a:moveTo>
                  <a:cubicBezTo>
                    <a:pt x="55" y="64"/>
                    <a:pt x="57" y="65"/>
                    <a:pt x="58" y="65"/>
                  </a:cubicBezTo>
                  <a:cubicBezTo>
                    <a:pt x="60" y="65"/>
                    <a:pt x="62" y="64"/>
                    <a:pt x="63" y="63"/>
                  </a:cubicBezTo>
                  <a:cubicBezTo>
                    <a:pt x="65" y="60"/>
                    <a:pt x="65" y="56"/>
                    <a:pt x="63" y="54"/>
                  </a:cubicBezTo>
                  <a:cubicBezTo>
                    <a:pt x="45" y="36"/>
                    <a:pt x="45" y="36"/>
                    <a:pt x="45" y="36"/>
                  </a:cubicBezTo>
                  <a:cubicBezTo>
                    <a:pt x="42" y="33"/>
                    <a:pt x="38" y="33"/>
                    <a:pt x="36" y="36"/>
                  </a:cubicBezTo>
                  <a:cubicBezTo>
                    <a:pt x="33" y="38"/>
                    <a:pt x="33" y="42"/>
                    <a:pt x="36" y="45"/>
                  </a:cubicBezTo>
                  <a:lnTo>
                    <a:pt x="54" y="63"/>
                  </a:lnTo>
                  <a:close/>
                  <a:moveTo>
                    <a:pt x="38" y="122"/>
                  </a:moveTo>
                  <a:cubicBezTo>
                    <a:pt x="38" y="118"/>
                    <a:pt x="36" y="115"/>
                    <a:pt x="32" y="115"/>
                  </a:cubicBezTo>
                  <a:cubicBezTo>
                    <a:pt x="6" y="115"/>
                    <a:pt x="6" y="115"/>
                    <a:pt x="6" y="115"/>
                  </a:cubicBezTo>
                  <a:cubicBezTo>
                    <a:pt x="3" y="115"/>
                    <a:pt x="0" y="118"/>
                    <a:pt x="0" y="122"/>
                  </a:cubicBezTo>
                  <a:cubicBezTo>
                    <a:pt x="0" y="125"/>
                    <a:pt x="3" y="128"/>
                    <a:pt x="6" y="128"/>
                  </a:cubicBezTo>
                  <a:cubicBezTo>
                    <a:pt x="32" y="128"/>
                    <a:pt x="32" y="128"/>
                    <a:pt x="32" y="128"/>
                  </a:cubicBezTo>
                  <a:cubicBezTo>
                    <a:pt x="36" y="128"/>
                    <a:pt x="38" y="125"/>
                    <a:pt x="38" y="122"/>
                  </a:cubicBezTo>
                  <a:close/>
                  <a:moveTo>
                    <a:pt x="54" y="180"/>
                  </a:moveTo>
                  <a:cubicBezTo>
                    <a:pt x="36" y="199"/>
                    <a:pt x="36" y="199"/>
                    <a:pt x="36" y="199"/>
                  </a:cubicBezTo>
                  <a:cubicBezTo>
                    <a:pt x="33" y="201"/>
                    <a:pt x="33" y="205"/>
                    <a:pt x="36" y="208"/>
                  </a:cubicBezTo>
                  <a:cubicBezTo>
                    <a:pt x="37" y="209"/>
                    <a:pt x="39" y="209"/>
                    <a:pt x="40" y="209"/>
                  </a:cubicBezTo>
                  <a:cubicBezTo>
                    <a:pt x="42" y="209"/>
                    <a:pt x="43" y="209"/>
                    <a:pt x="45" y="208"/>
                  </a:cubicBezTo>
                  <a:cubicBezTo>
                    <a:pt x="63" y="189"/>
                    <a:pt x="63" y="189"/>
                    <a:pt x="63" y="189"/>
                  </a:cubicBezTo>
                  <a:cubicBezTo>
                    <a:pt x="65" y="187"/>
                    <a:pt x="65" y="183"/>
                    <a:pt x="63" y="180"/>
                  </a:cubicBezTo>
                  <a:cubicBezTo>
                    <a:pt x="60" y="178"/>
                    <a:pt x="56" y="178"/>
                    <a:pt x="54" y="180"/>
                  </a:cubicBezTo>
                  <a:close/>
                  <a:moveTo>
                    <a:pt x="189" y="180"/>
                  </a:moveTo>
                  <a:cubicBezTo>
                    <a:pt x="187" y="178"/>
                    <a:pt x="183" y="178"/>
                    <a:pt x="180" y="180"/>
                  </a:cubicBezTo>
                  <a:cubicBezTo>
                    <a:pt x="178" y="183"/>
                    <a:pt x="178" y="187"/>
                    <a:pt x="180" y="189"/>
                  </a:cubicBezTo>
                  <a:cubicBezTo>
                    <a:pt x="199" y="208"/>
                    <a:pt x="199" y="208"/>
                    <a:pt x="199" y="208"/>
                  </a:cubicBezTo>
                  <a:cubicBezTo>
                    <a:pt x="200" y="209"/>
                    <a:pt x="201" y="209"/>
                    <a:pt x="203" y="209"/>
                  </a:cubicBezTo>
                  <a:cubicBezTo>
                    <a:pt x="205" y="209"/>
                    <a:pt x="206" y="209"/>
                    <a:pt x="208" y="208"/>
                  </a:cubicBezTo>
                  <a:cubicBezTo>
                    <a:pt x="210" y="205"/>
                    <a:pt x="210" y="201"/>
                    <a:pt x="208" y="199"/>
                  </a:cubicBezTo>
                  <a:lnTo>
                    <a:pt x="189" y="180"/>
                  </a:lnTo>
                  <a:close/>
                  <a:moveTo>
                    <a:pt x="237" y="115"/>
                  </a:moveTo>
                  <a:cubicBezTo>
                    <a:pt x="211" y="115"/>
                    <a:pt x="211" y="115"/>
                    <a:pt x="211" y="115"/>
                  </a:cubicBezTo>
                  <a:cubicBezTo>
                    <a:pt x="208" y="115"/>
                    <a:pt x="205" y="118"/>
                    <a:pt x="205" y="122"/>
                  </a:cubicBezTo>
                  <a:cubicBezTo>
                    <a:pt x="205" y="125"/>
                    <a:pt x="208" y="128"/>
                    <a:pt x="211" y="128"/>
                  </a:cubicBezTo>
                  <a:cubicBezTo>
                    <a:pt x="237" y="128"/>
                    <a:pt x="237" y="128"/>
                    <a:pt x="237" y="128"/>
                  </a:cubicBezTo>
                  <a:cubicBezTo>
                    <a:pt x="240" y="128"/>
                    <a:pt x="243" y="125"/>
                    <a:pt x="243" y="122"/>
                  </a:cubicBezTo>
                  <a:cubicBezTo>
                    <a:pt x="243" y="118"/>
                    <a:pt x="240" y="115"/>
                    <a:pt x="237" y="115"/>
                  </a:cubicBezTo>
                  <a:close/>
                  <a:moveTo>
                    <a:pt x="185" y="65"/>
                  </a:moveTo>
                  <a:cubicBezTo>
                    <a:pt x="187" y="65"/>
                    <a:pt x="188" y="64"/>
                    <a:pt x="189" y="63"/>
                  </a:cubicBezTo>
                  <a:cubicBezTo>
                    <a:pt x="208" y="45"/>
                    <a:pt x="208" y="45"/>
                    <a:pt x="208" y="45"/>
                  </a:cubicBezTo>
                  <a:cubicBezTo>
                    <a:pt x="210" y="42"/>
                    <a:pt x="210" y="38"/>
                    <a:pt x="208" y="36"/>
                  </a:cubicBezTo>
                  <a:cubicBezTo>
                    <a:pt x="205" y="33"/>
                    <a:pt x="201" y="33"/>
                    <a:pt x="199" y="36"/>
                  </a:cubicBezTo>
                  <a:cubicBezTo>
                    <a:pt x="180" y="54"/>
                    <a:pt x="180" y="54"/>
                    <a:pt x="180" y="54"/>
                  </a:cubicBezTo>
                  <a:cubicBezTo>
                    <a:pt x="178" y="56"/>
                    <a:pt x="178" y="60"/>
                    <a:pt x="180" y="63"/>
                  </a:cubicBezTo>
                  <a:cubicBezTo>
                    <a:pt x="182" y="64"/>
                    <a:pt x="183" y="65"/>
                    <a:pt x="185" y="65"/>
                  </a:cubicBezTo>
                  <a:close/>
                  <a:moveTo>
                    <a:pt x="154" y="218"/>
                  </a:moveTo>
                  <a:cubicBezTo>
                    <a:pt x="154" y="221"/>
                    <a:pt x="151" y="224"/>
                    <a:pt x="147" y="224"/>
                  </a:cubicBezTo>
                  <a:cubicBezTo>
                    <a:pt x="96" y="224"/>
                    <a:pt x="96" y="224"/>
                    <a:pt x="96" y="224"/>
                  </a:cubicBezTo>
                  <a:cubicBezTo>
                    <a:pt x="92" y="224"/>
                    <a:pt x="90" y="221"/>
                    <a:pt x="90" y="218"/>
                  </a:cubicBezTo>
                  <a:cubicBezTo>
                    <a:pt x="90" y="214"/>
                    <a:pt x="92" y="211"/>
                    <a:pt x="96" y="211"/>
                  </a:cubicBezTo>
                  <a:cubicBezTo>
                    <a:pt x="92" y="175"/>
                    <a:pt x="54" y="167"/>
                    <a:pt x="54" y="125"/>
                  </a:cubicBezTo>
                  <a:cubicBezTo>
                    <a:pt x="54" y="88"/>
                    <a:pt x="84" y="58"/>
                    <a:pt x="122" y="58"/>
                  </a:cubicBezTo>
                  <a:cubicBezTo>
                    <a:pt x="159" y="58"/>
                    <a:pt x="189" y="88"/>
                    <a:pt x="189" y="125"/>
                  </a:cubicBezTo>
                  <a:cubicBezTo>
                    <a:pt x="189" y="167"/>
                    <a:pt x="152" y="175"/>
                    <a:pt x="148" y="211"/>
                  </a:cubicBezTo>
                  <a:cubicBezTo>
                    <a:pt x="151" y="211"/>
                    <a:pt x="154" y="214"/>
                    <a:pt x="154" y="218"/>
                  </a:cubicBezTo>
                  <a:close/>
                  <a:moveTo>
                    <a:pt x="107" y="76"/>
                  </a:moveTo>
                  <a:cubicBezTo>
                    <a:pt x="106" y="73"/>
                    <a:pt x="103" y="72"/>
                    <a:pt x="101" y="73"/>
                  </a:cubicBezTo>
                  <a:cubicBezTo>
                    <a:pt x="84" y="80"/>
                    <a:pt x="72" y="94"/>
                    <a:pt x="67" y="111"/>
                  </a:cubicBezTo>
                  <a:cubicBezTo>
                    <a:pt x="67" y="113"/>
                    <a:pt x="68" y="116"/>
                    <a:pt x="71" y="117"/>
                  </a:cubicBezTo>
                  <a:cubicBezTo>
                    <a:pt x="71" y="117"/>
                    <a:pt x="72" y="117"/>
                    <a:pt x="72" y="117"/>
                  </a:cubicBezTo>
                  <a:cubicBezTo>
                    <a:pt x="74" y="117"/>
                    <a:pt x="76" y="115"/>
                    <a:pt x="77" y="113"/>
                  </a:cubicBezTo>
                  <a:cubicBezTo>
                    <a:pt x="80" y="99"/>
                    <a:pt x="91" y="87"/>
                    <a:pt x="104" y="82"/>
                  </a:cubicBezTo>
                  <a:cubicBezTo>
                    <a:pt x="107" y="81"/>
                    <a:pt x="108" y="78"/>
                    <a:pt x="107" y="76"/>
                  </a:cubicBezTo>
                  <a:close/>
                </a:path>
              </a:pathLst>
            </a:custGeom>
            <a:solidFill>
              <a:schemeClr val="bg1">
                <a:lumMod val="95000"/>
              </a:schemeClr>
            </a:solidFill>
            <a:ln>
              <a:noFill/>
            </a:ln>
          </p:spPr>
          <p:txBody>
            <a:bodyPr vert="horz" wrap="square" lIns="91440" tIns="45720" rIns="91440" bIns="45720" numCol="1" anchor="t" anchorCtr="0" compatLnSpc="1">
              <a:prstTxWarp prst="textNoShape">
                <a:avLst/>
              </a:prstTxWarp>
            </a:bodyPr>
            <a:lstStyle/>
            <a:p>
              <a:endParaRPr lang="zh-CN" altLang="en-US">
                <a:solidFill>
                  <a:schemeClr val="tx1">
                    <a:lumMod val="65000"/>
                    <a:lumOff val="35000"/>
                  </a:schemeClr>
                </a:solidFill>
              </a:endParaRPr>
            </a:p>
          </p:txBody>
        </p:sp>
      </p:grpSp>
      <p:grpSp>
        <p:nvGrpSpPr>
          <p:cNvPr id="38" name="组合 37"/>
          <p:cNvGrpSpPr/>
          <p:nvPr/>
        </p:nvGrpSpPr>
        <p:grpSpPr>
          <a:xfrm>
            <a:off x="10215992" y="3771407"/>
            <a:ext cx="663125" cy="663125"/>
            <a:chOff x="8125599" y="1434035"/>
            <a:chExt cx="2036802" cy="2036802"/>
          </a:xfrm>
        </p:grpSpPr>
        <p:sp>
          <p:nvSpPr>
            <p:cNvPr id="39" name="椭圆 38"/>
            <p:cNvSpPr/>
            <p:nvPr/>
          </p:nvSpPr>
          <p:spPr>
            <a:xfrm>
              <a:off x="8125599" y="1434035"/>
              <a:ext cx="2036802" cy="2036802"/>
            </a:xfrm>
            <a:prstGeom prst="ellipse">
              <a:avLst/>
            </a:prstGeom>
            <a:solidFill>
              <a:schemeClr val="accent1">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tx1">
                    <a:lumMod val="65000"/>
                    <a:lumOff val="35000"/>
                  </a:schemeClr>
                </a:solidFill>
              </a:endParaRPr>
            </a:p>
          </p:txBody>
        </p:sp>
        <p:sp>
          <p:nvSpPr>
            <p:cNvPr id="40" name="Freeform 206"/>
            <p:cNvSpPr>
              <a:spLocks noChangeAspect="1" noEditPoints="1"/>
            </p:cNvSpPr>
            <p:nvPr/>
          </p:nvSpPr>
          <p:spPr bwMode="auto">
            <a:xfrm>
              <a:off x="8691164" y="1871942"/>
              <a:ext cx="935653" cy="1131009"/>
            </a:xfrm>
            <a:custGeom>
              <a:avLst/>
              <a:gdLst>
                <a:gd name="T0" fmla="*/ 0 w 77"/>
                <a:gd name="T1" fmla="*/ 85 h 93"/>
                <a:gd name="T2" fmla="*/ 30 w 77"/>
                <a:gd name="T3" fmla="*/ 20 h 93"/>
                <a:gd name="T4" fmla="*/ 38 w 77"/>
                <a:gd name="T5" fmla="*/ 26 h 93"/>
                <a:gd name="T6" fmla="*/ 39 w 77"/>
                <a:gd name="T7" fmla="*/ 27 h 93"/>
                <a:gd name="T8" fmla="*/ 39 w 77"/>
                <a:gd name="T9" fmla="*/ 27 h 93"/>
                <a:gd name="T10" fmla="*/ 40 w 77"/>
                <a:gd name="T11" fmla="*/ 27 h 93"/>
                <a:gd name="T12" fmla="*/ 40 w 77"/>
                <a:gd name="T13" fmla="*/ 28 h 93"/>
                <a:gd name="T14" fmla="*/ 40 w 77"/>
                <a:gd name="T15" fmla="*/ 28 h 93"/>
                <a:gd name="T16" fmla="*/ 41 w 77"/>
                <a:gd name="T17" fmla="*/ 28 h 93"/>
                <a:gd name="T18" fmla="*/ 41 w 77"/>
                <a:gd name="T19" fmla="*/ 29 h 93"/>
                <a:gd name="T20" fmla="*/ 42 w 77"/>
                <a:gd name="T21" fmla="*/ 29 h 93"/>
                <a:gd name="T22" fmla="*/ 42 w 77"/>
                <a:gd name="T23" fmla="*/ 29 h 93"/>
                <a:gd name="T24" fmla="*/ 43 w 77"/>
                <a:gd name="T25" fmla="*/ 29 h 93"/>
                <a:gd name="T26" fmla="*/ 43 w 77"/>
                <a:gd name="T27" fmla="*/ 30 h 93"/>
                <a:gd name="T28" fmla="*/ 43 w 77"/>
                <a:gd name="T29" fmla="*/ 30 h 93"/>
                <a:gd name="T30" fmla="*/ 48 w 77"/>
                <a:gd name="T31" fmla="*/ 33 h 93"/>
                <a:gd name="T32" fmla="*/ 48 w 77"/>
                <a:gd name="T33" fmla="*/ 33 h 93"/>
                <a:gd name="T34" fmla="*/ 49 w 77"/>
                <a:gd name="T35" fmla="*/ 34 h 93"/>
                <a:gd name="T36" fmla="*/ 49 w 77"/>
                <a:gd name="T37" fmla="*/ 34 h 93"/>
                <a:gd name="T38" fmla="*/ 50 w 77"/>
                <a:gd name="T39" fmla="*/ 34 h 93"/>
                <a:gd name="T40" fmla="*/ 50 w 77"/>
                <a:gd name="T41" fmla="*/ 35 h 93"/>
                <a:gd name="T42" fmla="*/ 50 w 77"/>
                <a:gd name="T43" fmla="*/ 35 h 93"/>
                <a:gd name="T44" fmla="*/ 51 w 77"/>
                <a:gd name="T45" fmla="*/ 35 h 93"/>
                <a:gd name="T46" fmla="*/ 51 w 77"/>
                <a:gd name="T47" fmla="*/ 36 h 93"/>
                <a:gd name="T48" fmla="*/ 52 w 77"/>
                <a:gd name="T49" fmla="*/ 36 h 93"/>
                <a:gd name="T50" fmla="*/ 52 w 77"/>
                <a:gd name="T51" fmla="*/ 36 h 93"/>
                <a:gd name="T52" fmla="*/ 53 w 77"/>
                <a:gd name="T53" fmla="*/ 37 h 93"/>
                <a:gd name="T54" fmla="*/ 53 w 77"/>
                <a:gd name="T55" fmla="*/ 37 h 93"/>
                <a:gd name="T56" fmla="*/ 48 w 77"/>
                <a:gd name="T57" fmla="*/ 79 h 93"/>
                <a:gd name="T58" fmla="*/ 7 w 77"/>
                <a:gd name="T59" fmla="*/ 91 h 93"/>
                <a:gd name="T60" fmla="*/ 35 w 77"/>
                <a:gd name="T61" fmla="*/ 64 h 93"/>
                <a:gd name="T62" fmla="*/ 19 w 77"/>
                <a:gd name="T63" fmla="*/ 53 h 93"/>
                <a:gd name="T64" fmla="*/ 3 w 77"/>
                <a:gd name="T65" fmla="*/ 88 h 93"/>
                <a:gd name="T66" fmla="*/ 73 w 77"/>
                <a:gd name="T67" fmla="*/ 93 h 93"/>
                <a:gd name="T68" fmla="*/ 54 w 77"/>
                <a:gd name="T69" fmla="*/ 83 h 93"/>
                <a:gd name="T70" fmla="*/ 69 w 77"/>
                <a:gd name="T71" fmla="*/ 42 h 93"/>
                <a:gd name="T72" fmla="*/ 34 w 77"/>
                <a:gd name="T73" fmla="*/ 0 h 93"/>
                <a:gd name="T74" fmla="*/ 69 w 77"/>
                <a:gd name="T75" fmla="*/ 42 h 9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Lst>
              <a:rect l="0" t="0" r="r" b="b"/>
              <a:pathLst>
                <a:path w="77" h="93">
                  <a:moveTo>
                    <a:pt x="3" y="88"/>
                  </a:moveTo>
                  <a:cubicBezTo>
                    <a:pt x="2" y="87"/>
                    <a:pt x="1" y="86"/>
                    <a:pt x="0" y="85"/>
                  </a:cubicBezTo>
                  <a:cubicBezTo>
                    <a:pt x="0" y="72"/>
                    <a:pt x="0" y="58"/>
                    <a:pt x="0" y="45"/>
                  </a:cubicBezTo>
                  <a:cubicBezTo>
                    <a:pt x="12" y="40"/>
                    <a:pt x="21" y="32"/>
                    <a:pt x="30" y="20"/>
                  </a:cubicBezTo>
                  <a:cubicBezTo>
                    <a:pt x="38" y="26"/>
                    <a:pt x="38" y="26"/>
                    <a:pt x="38" y="26"/>
                  </a:cubicBezTo>
                  <a:cubicBezTo>
                    <a:pt x="38" y="26"/>
                    <a:pt x="38" y="26"/>
                    <a:pt x="38" y="26"/>
                  </a:cubicBezTo>
                  <a:cubicBezTo>
                    <a:pt x="38" y="27"/>
                    <a:pt x="38" y="27"/>
                    <a:pt x="38" y="27"/>
                  </a:cubicBezTo>
                  <a:cubicBezTo>
                    <a:pt x="39" y="27"/>
                    <a:pt x="39" y="27"/>
                    <a:pt x="39" y="27"/>
                  </a:cubicBezTo>
                  <a:cubicBezTo>
                    <a:pt x="39" y="27"/>
                    <a:pt x="39" y="27"/>
                    <a:pt x="39" y="27"/>
                  </a:cubicBezTo>
                  <a:cubicBezTo>
                    <a:pt x="39" y="27"/>
                    <a:pt x="39" y="27"/>
                    <a:pt x="39" y="27"/>
                  </a:cubicBezTo>
                  <a:cubicBezTo>
                    <a:pt x="39" y="27"/>
                    <a:pt x="39" y="27"/>
                    <a:pt x="39" y="27"/>
                  </a:cubicBezTo>
                  <a:cubicBezTo>
                    <a:pt x="40" y="27"/>
                    <a:pt x="40" y="27"/>
                    <a:pt x="40" y="27"/>
                  </a:cubicBezTo>
                  <a:cubicBezTo>
                    <a:pt x="40" y="27"/>
                    <a:pt x="40" y="27"/>
                    <a:pt x="40" y="27"/>
                  </a:cubicBezTo>
                  <a:cubicBezTo>
                    <a:pt x="40" y="28"/>
                    <a:pt x="40" y="28"/>
                    <a:pt x="40" y="28"/>
                  </a:cubicBezTo>
                  <a:cubicBezTo>
                    <a:pt x="40" y="28"/>
                    <a:pt x="40" y="28"/>
                    <a:pt x="40" y="28"/>
                  </a:cubicBezTo>
                  <a:cubicBezTo>
                    <a:pt x="40" y="28"/>
                    <a:pt x="40" y="28"/>
                    <a:pt x="40" y="28"/>
                  </a:cubicBezTo>
                  <a:cubicBezTo>
                    <a:pt x="41" y="28"/>
                    <a:pt x="41" y="28"/>
                    <a:pt x="41" y="28"/>
                  </a:cubicBezTo>
                  <a:cubicBezTo>
                    <a:pt x="41" y="28"/>
                    <a:pt x="41" y="28"/>
                    <a:pt x="41" y="28"/>
                  </a:cubicBezTo>
                  <a:cubicBezTo>
                    <a:pt x="41" y="28"/>
                    <a:pt x="41" y="28"/>
                    <a:pt x="41" y="28"/>
                  </a:cubicBezTo>
                  <a:cubicBezTo>
                    <a:pt x="41" y="29"/>
                    <a:pt x="41" y="29"/>
                    <a:pt x="41" y="29"/>
                  </a:cubicBezTo>
                  <a:cubicBezTo>
                    <a:pt x="42" y="29"/>
                    <a:pt x="42" y="29"/>
                    <a:pt x="42" y="29"/>
                  </a:cubicBezTo>
                  <a:cubicBezTo>
                    <a:pt x="42" y="29"/>
                    <a:pt x="42" y="29"/>
                    <a:pt x="42" y="29"/>
                  </a:cubicBezTo>
                  <a:cubicBezTo>
                    <a:pt x="42" y="29"/>
                    <a:pt x="42" y="29"/>
                    <a:pt x="42" y="29"/>
                  </a:cubicBezTo>
                  <a:cubicBezTo>
                    <a:pt x="42" y="29"/>
                    <a:pt x="42" y="29"/>
                    <a:pt x="42" y="29"/>
                  </a:cubicBezTo>
                  <a:cubicBezTo>
                    <a:pt x="42" y="29"/>
                    <a:pt x="42" y="29"/>
                    <a:pt x="42" y="29"/>
                  </a:cubicBezTo>
                  <a:cubicBezTo>
                    <a:pt x="43" y="29"/>
                    <a:pt x="43" y="29"/>
                    <a:pt x="43" y="29"/>
                  </a:cubicBezTo>
                  <a:cubicBezTo>
                    <a:pt x="43" y="30"/>
                    <a:pt x="43" y="30"/>
                    <a:pt x="43" y="30"/>
                  </a:cubicBezTo>
                  <a:cubicBezTo>
                    <a:pt x="43" y="30"/>
                    <a:pt x="43" y="30"/>
                    <a:pt x="43" y="30"/>
                  </a:cubicBezTo>
                  <a:cubicBezTo>
                    <a:pt x="43" y="30"/>
                    <a:pt x="43" y="30"/>
                    <a:pt x="43" y="30"/>
                  </a:cubicBezTo>
                  <a:cubicBezTo>
                    <a:pt x="43" y="30"/>
                    <a:pt x="43" y="30"/>
                    <a:pt x="43" y="30"/>
                  </a:cubicBezTo>
                  <a:cubicBezTo>
                    <a:pt x="44" y="30"/>
                    <a:pt x="44" y="30"/>
                    <a:pt x="44" y="30"/>
                  </a:cubicBezTo>
                  <a:cubicBezTo>
                    <a:pt x="48" y="33"/>
                    <a:pt x="48" y="33"/>
                    <a:pt x="48" y="33"/>
                  </a:cubicBezTo>
                  <a:cubicBezTo>
                    <a:pt x="48" y="33"/>
                    <a:pt x="48" y="33"/>
                    <a:pt x="48" y="33"/>
                  </a:cubicBezTo>
                  <a:cubicBezTo>
                    <a:pt x="48" y="33"/>
                    <a:pt x="48" y="33"/>
                    <a:pt x="48" y="33"/>
                  </a:cubicBezTo>
                  <a:cubicBezTo>
                    <a:pt x="48" y="34"/>
                    <a:pt x="48" y="34"/>
                    <a:pt x="48" y="34"/>
                  </a:cubicBezTo>
                  <a:cubicBezTo>
                    <a:pt x="49" y="34"/>
                    <a:pt x="49" y="34"/>
                    <a:pt x="49" y="34"/>
                  </a:cubicBezTo>
                  <a:cubicBezTo>
                    <a:pt x="49" y="34"/>
                    <a:pt x="49" y="34"/>
                    <a:pt x="49" y="34"/>
                  </a:cubicBezTo>
                  <a:cubicBezTo>
                    <a:pt x="49" y="34"/>
                    <a:pt x="49" y="34"/>
                    <a:pt x="49" y="34"/>
                  </a:cubicBezTo>
                  <a:cubicBezTo>
                    <a:pt x="49" y="34"/>
                    <a:pt x="49" y="34"/>
                    <a:pt x="49" y="34"/>
                  </a:cubicBezTo>
                  <a:cubicBezTo>
                    <a:pt x="50" y="34"/>
                    <a:pt x="50" y="34"/>
                    <a:pt x="50" y="34"/>
                  </a:cubicBezTo>
                  <a:cubicBezTo>
                    <a:pt x="50" y="35"/>
                    <a:pt x="50" y="35"/>
                    <a:pt x="50" y="35"/>
                  </a:cubicBezTo>
                  <a:cubicBezTo>
                    <a:pt x="50" y="35"/>
                    <a:pt x="50" y="35"/>
                    <a:pt x="50" y="35"/>
                  </a:cubicBezTo>
                  <a:cubicBezTo>
                    <a:pt x="50" y="35"/>
                    <a:pt x="50" y="35"/>
                    <a:pt x="50" y="35"/>
                  </a:cubicBezTo>
                  <a:cubicBezTo>
                    <a:pt x="50" y="35"/>
                    <a:pt x="50" y="35"/>
                    <a:pt x="50" y="35"/>
                  </a:cubicBezTo>
                  <a:cubicBezTo>
                    <a:pt x="51" y="35"/>
                    <a:pt x="51" y="35"/>
                    <a:pt x="51" y="35"/>
                  </a:cubicBezTo>
                  <a:cubicBezTo>
                    <a:pt x="51" y="35"/>
                    <a:pt x="51" y="35"/>
                    <a:pt x="51" y="35"/>
                  </a:cubicBezTo>
                  <a:cubicBezTo>
                    <a:pt x="51" y="35"/>
                    <a:pt x="51" y="35"/>
                    <a:pt x="51" y="35"/>
                  </a:cubicBezTo>
                  <a:cubicBezTo>
                    <a:pt x="51" y="36"/>
                    <a:pt x="51" y="36"/>
                    <a:pt x="51" y="36"/>
                  </a:cubicBezTo>
                  <a:cubicBezTo>
                    <a:pt x="52" y="36"/>
                    <a:pt x="52" y="36"/>
                    <a:pt x="52" y="36"/>
                  </a:cubicBezTo>
                  <a:cubicBezTo>
                    <a:pt x="52" y="36"/>
                    <a:pt x="52" y="36"/>
                    <a:pt x="52" y="36"/>
                  </a:cubicBezTo>
                  <a:cubicBezTo>
                    <a:pt x="52" y="36"/>
                    <a:pt x="52" y="36"/>
                    <a:pt x="52" y="36"/>
                  </a:cubicBezTo>
                  <a:cubicBezTo>
                    <a:pt x="52" y="36"/>
                    <a:pt x="52" y="36"/>
                    <a:pt x="52" y="36"/>
                  </a:cubicBezTo>
                  <a:cubicBezTo>
                    <a:pt x="52" y="36"/>
                    <a:pt x="52" y="36"/>
                    <a:pt x="52" y="36"/>
                  </a:cubicBezTo>
                  <a:cubicBezTo>
                    <a:pt x="53" y="37"/>
                    <a:pt x="53" y="37"/>
                    <a:pt x="53" y="37"/>
                  </a:cubicBezTo>
                  <a:cubicBezTo>
                    <a:pt x="53" y="37"/>
                    <a:pt x="53" y="37"/>
                    <a:pt x="53" y="37"/>
                  </a:cubicBezTo>
                  <a:cubicBezTo>
                    <a:pt x="53" y="37"/>
                    <a:pt x="53" y="37"/>
                    <a:pt x="53" y="37"/>
                  </a:cubicBezTo>
                  <a:cubicBezTo>
                    <a:pt x="62" y="43"/>
                    <a:pt x="62" y="43"/>
                    <a:pt x="62" y="43"/>
                  </a:cubicBezTo>
                  <a:cubicBezTo>
                    <a:pt x="53" y="55"/>
                    <a:pt x="49" y="67"/>
                    <a:pt x="48" y="79"/>
                  </a:cubicBezTo>
                  <a:cubicBezTo>
                    <a:pt x="36" y="84"/>
                    <a:pt x="23" y="88"/>
                    <a:pt x="11" y="93"/>
                  </a:cubicBezTo>
                  <a:cubicBezTo>
                    <a:pt x="9" y="92"/>
                    <a:pt x="8" y="91"/>
                    <a:pt x="7" y="91"/>
                  </a:cubicBezTo>
                  <a:cubicBezTo>
                    <a:pt x="23" y="68"/>
                    <a:pt x="23" y="68"/>
                    <a:pt x="23" y="68"/>
                  </a:cubicBezTo>
                  <a:cubicBezTo>
                    <a:pt x="27" y="69"/>
                    <a:pt x="32" y="68"/>
                    <a:pt x="35" y="64"/>
                  </a:cubicBezTo>
                  <a:cubicBezTo>
                    <a:pt x="38" y="60"/>
                    <a:pt x="37" y="54"/>
                    <a:pt x="32" y="51"/>
                  </a:cubicBezTo>
                  <a:cubicBezTo>
                    <a:pt x="28" y="47"/>
                    <a:pt x="22" y="49"/>
                    <a:pt x="19" y="53"/>
                  </a:cubicBezTo>
                  <a:cubicBezTo>
                    <a:pt x="16" y="57"/>
                    <a:pt x="16" y="62"/>
                    <a:pt x="19" y="65"/>
                  </a:cubicBezTo>
                  <a:cubicBezTo>
                    <a:pt x="3" y="88"/>
                    <a:pt x="3" y="88"/>
                    <a:pt x="3" y="88"/>
                  </a:cubicBezTo>
                  <a:close/>
                  <a:moveTo>
                    <a:pt x="27" y="93"/>
                  </a:moveTo>
                  <a:cubicBezTo>
                    <a:pt x="73" y="93"/>
                    <a:pt x="73" y="93"/>
                    <a:pt x="73" y="93"/>
                  </a:cubicBezTo>
                  <a:cubicBezTo>
                    <a:pt x="73" y="83"/>
                    <a:pt x="73" y="83"/>
                    <a:pt x="73" y="83"/>
                  </a:cubicBezTo>
                  <a:cubicBezTo>
                    <a:pt x="54" y="83"/>
                    <a:pt x="54" y="83"/>
                    <a:pt x="54" y="83"/>
                  </a:cubicBezTo>
                  <a:cubicBezTo>
                    <a:pt x="27" y="93"/>
                    <a:pt x="27" y="93"/>
                    <a:pt x="27" y="93"/>
                  </a:cubicBezTo>
                  <a:close/>
                  <a:moveTo>
                    <a:pt x="69" y="42"/>
                  </a:moveTo>
                  <a:cubicBezTo>
                    <a:pt x="77" y="31"/>
                    <a:pt x="77" y="31"/>
                    <a:pt x="77" y="31"/>
                  </a:cubicBezTo>
                  <a:cubicBezTo>
                    <a:pt x="34" y="0"/>
                    <a:pt x="34" y="0"/>
                    <a:pt x="34" y="0"/>
                  </a:cubicBezTo>
                  <a:cubicBezTo>
                    <a:pt x="26" y="12"/>
                    <a:pt x="26" y="12"/>
                    <a:pt x="26" y="12"/>
                  </a:cubicBezTo>
                  <a:lnTo>
                    <a:pt x="69" y="42"/>
                  </a:lnTo>
                  <a:close/>
                </a:path>
              </a:pathLst>
            </a:custGeom>
            <a:solidFill>
              <a:schemeClr val="bg1">
                <a:lumMod val="95000"/>
              </a:schemeClr>
            </a:solidFill>
            <a:ln>
              <a:noFill/>
            </a:ln>
            <a:extLst/>
          </p:spPr>
          <p:txBody>
            <a:bodyPr vert="horz" wrap="square" lIns="91440" tIns="45720" rIns="91440" bIns="45720" numCol="1" anchor="t" anchorCtr="0" compatLnSpc="1">
              <a:prstTxWarp prst="textNoShape">
                <a:avLst/>
              </a:prstTxWarp>
            </a:bodyPr>
            <a:lstStyle/>
            <a:p>
              <a:endParaRPr lang="zh-CN" altLang="en-US">
                <a:solidFill>
                  <a:schemeClr val="tx1">
                    <a:lumMod val="65000"/>
                    <a:lumOff val="35000"/>
                  </a:schemeClr>
                </a:solidFill>
                <a:latin typeface="Arial" panose="020B0604020202020204" pitchFamily="34" charset="0"/>
                <a:cs typeface="Arial" panose="020B0604020202020204" pitchFamily="34" charset="0"/>
              </a:endParaRPr>
            </a:p>
          </p:txBody>
        </p:sp>
      </p:grpSp>
      <p:sp>
        <p:nvSpPr>
          <p:cNvPr id="46" name="六边形 45"/>
          <p:cNvSpPr/>
          <p:nvPr/>
        </p:nvSpPr>
        <p:spPr>
          <a:xfrm>
            <a:off x="241896" y="125398"/>
            <a:ext cx="481345" cy="414953"/>
          </a:xfrm>
          <a:prstGeom prst="hexagon">
            <a:avLst/>
          </a:prstGeom>
          <a:solidFill>
            <a:schemeClr val="accent6">
              <a:lumMod val="75000"/>
            </a:schemeClr>
          </a:solidFill>
          <a:ln>
            <a:solidFill>
              <a:schemeClr val="accent6">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47" name="六边形 46"/>
          <p:cNvSpPr/>
          <p:nvPr/>
        </p:nvSpPr>
        <p:spPr>
          <a:xfrm>
            <a:off x="624979" y="392472"/>
            <a:ext cx="261790" cy="225682"/>
          </a:xfrm>
          <a:prstGeom prst="hexagon">
            <a:avLst/>
          </a:prstGeom>
          <a:solidFill>
            <a:schemeClr val="accent6">
              <a:lumMod val="75000"/>
            </a:schemeClr>
          </a:solidFill>
          <a:ln w="12700">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48" name="KSO_Shape"/>
          <p:cNvSpPr>
            <a:spLocks/>
          </p:cNvSpPr>
          <p:nvPr/>
        </p:nvSpPr>
        <p:spPr bwMode="auto">
          <a:xfrm>
            <a:off x="351562" y="188951"/>
            <a:ext cx="301153" cy="255979"/>
          </a:xfrm>
          <a:custGeom>
            <a:avLst/>
            <a:gdLst>
              <a:gd name="T0" fmla="*/ 1221908 w 2276475"/>
              <a:gd name="T1" fmla="*/ 1328927 h 1936751"/>
              <a:gd name="T2" fmla="*/ 1196654 w 2276475"/>
              <a:gd name="T3" fmla="*/ 1388292 h 1936751"/>
              <a:gd name="T4" fmla="*/ 691864 w 2276475"/>
              <a:gd name="T5" fmla="*/ 1376845 h 1936751"/>
              <a:gd name="T6" fmla="*/ 695585 w 2276475"/>
              <a:gd name="T7" fmla="*/ 1314285 h 1936751"/>
              <a:gd name="T8" fmla="*/ 1104489 w 2276475"/>
              <a:gd name="T9" fmla="*/ 1115137 h 1936751"/>
              <a:gd name="T10" fmla="*/ 1117497 w 2276475"/>
              <a:gd name="T11" fmla="*/ 1168850 h 1936751"/>
              <a:gd name="T12" fmla="*/ 811396 w 2276475"/>
              <a:gd name="T13" fmla="*/ 1188695 h 1936751"/>
              <a:gd name="T14" fmla="*/ 783254 w 2276475"/>
              <a:gd name="T15" fmla="*/ 1141068 h 1936751"/>
              <a:gd name="T16" fmla="*/ 309026 w 2276475"/>
              <a:gd name="T17" fmla="*/ 898551 h 1936751"/>
              <a:gd name="T18" fmla="*/ 798665 w 2276475"/>
              <a:gd name="T19" fmla="*/ 935449 h 1936751"/>
              <a:gd name="T20" fmla="*/ 759855 w 2276475"/>
              <a:gd name="T21" fmla="*/ 989335 h 1936751"/>
              <a:gd name="T22" fmla="*/ 259317 w 2276475"/>
              <a:gd name="T23" fmla="*/ 967303 h 1936751"/>
              <a:gd name="T24" fmla="*/ 277393 w 2276475"/>
              <a:gd name="T25" fmla="*/ 906514 h 1936751"/>
              <a:gd name="T26" fmla="*/ 1086287 w 2276475"/>
              <a:gd name="T27" fmla="*/ 817903 h 1936751"/>
              <a:gd name="T28" fmla="*/ 1028372 w 2276475"/>
              <a:gd name="T29" fmla="*/ 919230 h 1936751"/>
              <a:gd name="T30" fmla="*/ 999280 w 2276475"/>
              <a:gd name="T31" fmla="*/ 917630 h 1936751"/>
              <a:gd name="T32" fmla="*/ 289574 w 2276475"/>
              <a:gd name="T33" fmla="*/ 706099 h 1936751"/>
              <a:gd name="T34" fmla="*/ 590631 w 2276475"/>
              <a:gd name="T35" fmla="*/ 735033 h 1936751"/>
              <a:gd name="T36" fmla="*/ 567535 w 2276475"/>
              <a:gd name="T37" fmla="*/ 784938 h 1936751"/>
              <a:gd name="T38" fmla="*/ 259309 w 2276475"/>
              <a:gd name="T39" fmla="*/ 770073 h 1936751"/>
              <a:gd name="T40" fmla="*/ 267273 w 2276475"/>
              <a:gd name="T41" fmla="*/ 715124 h 1936751"/>
              <a:gd name="T42" fmla="*/ 836933 w 2276475"/>
              <a:gd name="T43" fmla="*/ 505684 h 1936751"/>
              <a:gd name="T44" fmla="*/ 846494 w 2276475"/>
              <a:gd name="T45" fmla="*/ 574170 h 1936751"/>
              <a:gd name="T46" fmla="*/ 268069 w 2276475"/>
              <a:gd name="T47" fmla="*/ 592752 h 1936751"/>
              <a:gd name="T48" fmla="*/ 238855 w 2276475"/>
              <a:gd name="T49" fmla="*/ 530105 h 1936751"/>
              <a:gd name="T50" fmla="*/ 1467818 w 2276475"/>
              <a:gd name="T51" fmla="*/ 344025 h 1936751"/>
              <a:gd name="T52" fmla="*/ 1566759 w 2276475"/>
              <a:gd name="T53" fmla="*/ 428438 h 1936751"/>
              <a:gd name="T54" fmla="*/ 1578461 w 2276475"/>
              <a:gd name="T55" fmla="*/ 479936 h 1936751"/>
              <a:gd name="T56" fmla="*/ 1197862 w 2276475"/>
              <a:gd name="T57" fmla="*/ 846789 h 1936751"/>
              <a:gd name="T58" fmla="*/ 1138817 w 2276475"/>
              <a:gd name="T59" fmla="*/ 842806 h 1936751"/>
              <a:gd name="T60" fmla="*/ 1093869 w 2276475"/>
              <a:gd name="T61" fmla="*/ 799538 h 1936751"/>
              <a:gd name="T62" fmla="*/ 1075782 w 2276475"/>
              <a:gd name="T63" fmla="*/ 737423 h 1936751"/>
              <a:gd name="T64" fmla="*/ 1456382 w 2276475"/>
              <a:gd name="T65" fmla="*/ 344821 h 1936751"/>
              <a:gd name="T66" fmla="*/ 199469 w 2276475"/>
              <a:gd name="T67" fmla="*/ 367345 h 1936751"/>
              <a:gd name="T68" fmla="*/ 114475 w 2276475"/>
              <a:gd name="T69" fmla="*/ 448541 h 1936751"/>
              <a:gd name="T70" fmla="*/ 103321 w 2276475"/>
              <a:gd name="T71" fmla="*/ 1407238 h 1936751"/>
              <a:gd name="T72" fmla="*/ 171315 w 2276475"/>
              <a:gd name="T73" fmla="*/ 1503559 h 1936751"/>
              <a:gd name="T74" fmla="*/ 1382734 w 2276475"/>
              <a:gd name="T75" fmla="*/ 1530890 h 1936751"/>
              <a:gd name="T76" fmla="*/ 1488975 w 2276475"/>
              <a:gd name="T77" fmla="*/ 1477289 h 1936751"/>
              <a:gd name="T78" fmla="*/ 1531737 w 2276475"/>
              <a:gd name="T79" fmla="*/ 1365845 h 1936751"/>
              <a:gd name="T80" fmla="*/ 1605841 w 2276475"/>
              <a:gd name="T81" fmla="*/ 1539381 h 1936751"/>
              <a:gd name="T82" fmla="*/ 1513146 w 2276475"/>
              <a:gd name="T83" fmla="*/ 1611821 h 1936751"/>
              <a:gd name="T84" fmla="*/ 101461 w 2276475"/>
              <a:gd name="T85" fmla="*/ 1605982 h 1936751"/>
              <a:gd name="T86" fmla="*/ 16468 w 2276475"/>
              <a:gd name="T87" fmla="*/ 1525317 h 1936751"/>
              <a:gd name="T88" fmla="*/ 5312 w 2276475"/>
              <a:gd name="T89" fmla="*/ 391226 h 1936751"/>
              <a:gd name="T90" fmla="*/ 73307 w 2276475"/>
              <a:gd name="T91" fmla="*/ 295170 h 1936751"/>
              <a:gd name="T92" fmla="*/ 1746529 w 2276475"/>
              <a:gd name="T93" fmla="*/ 88926 h 1936751"/>
              <a:gd name="T94" fmla="*/ 1805153 w 2276475"/>
              <a:gd name="T95" fmla="*/ 114614 h 1936751"/>
              <a:gd name="T96" fmla="*/ 1838312 w 2276475"/>
              <a:gd name="T97" fmla="*/ 176846 h 1936751"/>
              <a:gd name="T98" fmla="*/ 1821600 w 2276475"/>
              <a:gd name="T99" fmla="*/ 237490 h 1936751"/>
              <a:gd name="T100" fmla="*/ 1620792 w 2276475"/>
              <a:gd name="T101" fmla="*/ 421806 h 1936751"/>
              <a:gd name="T102" fmla="*/ 1543068 w 2276475"/>
              <a:gd name="T103" fmla="*/ 339447 h 1936751"/>
              <a:gd name="T104" fmla="*/ 1506460 w 2276475"/>
              <a:gd name="T105" fmla="*/ 289925 h 1936751"/>
              <a:gd name="T106" fmla="*/ 1716818 w 2276475"/>
              <a:gd name="T107" fmla="*/ 92634 h 1936751"/>
              <a:gd name="T108" fmla="*/ 1893521 w 2276475"/>
              <a:gd name="T109" fmla="*/ 35131 h 1936751"/>
              <a:gd name="T110" fmla="*/ 1889783 w 2276475"/>
              <a:gd name="T111" fmla="*/ 106078 h 1936751"/>
              <a:gd name="T112" fmla="*/ 1844400 w 2276475"/>
              <a:gd name="T113" fmla="*/ 105545 h 1936751"/>
              <a:gd name="T114" fmla="*/ 1793944 w 2276475"/>
              <a:gd name="T115" fmla="*/ 59669 h 1936751"/>
              <a:gd name="T116" fmla="*/ 1847069 w 2276475"/>
              <a:gd name="T117" fmla="*/ 16194 h 1936751"/>
              <a:gd name="T118" fmla="*/ 1697756 w 2276475"/>
              <a:gd name="T119" fmla="*/ 22017 h 1936751"/>
              <a:gd name="T120" fmla="*/ 1364698 w 2276475"/>
              <a:gd name="T121" fmla="*/ 383050 h 1936751"/>
              <a:gd name="T122" fmla="*/ 1317840 w 2276475"/>
              <a:gd name="T123" fmla="*/ 375887 h 1936751"/>
              <a:gd name="T124" fmla="*/ 1320237 w 2276475"/>
              <a:gd name="T125" fmla="*/ 329200 h 1936751"/>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60000 65536"/>
              <a:gd name="T172" fmla="*/ 0 60000 65536"/>
              <a:gd name="T173" fmla="*/ 0 60000 65536"/>
              <a:gd name="T174" fmla="*/ 0 60000 65536"/>
              <a:gd name="T175" fmla="*/ 0 60000 65536"/>
              <a:gd name="T176" fmla="*/ 0 60000 65536"/>
              <a:gd name="T177" fmla="*/ 0 60000 65536"/>
              <a:gd name="T178" fmla="*/ 0 60000 65536"/>
              <a:gd name="T179" fmla="*/ 0 60000 65536"/>
              <a:gd name="T180" fmla="*/ 0 60000 65536"/>
              <a:gd name="T181" fmla="*/ 0 60000 65536"/>
              <a:gd name="T182" fmla="*/ 0 60000 65536"/>
              <a:gd name="T183" fmla="*/ 0 60000 65536"/>
              <a:gd name="T184" fmla="*/ 0 60000 65536"/>
              <a:gd name="T185" fmla="*/ 0 60000 65536"/>
              <a:gd name="T186" fmla="*/ 0 60000 65536"/>
              <a:gd name="T187" fmla="*/ 0 60000 65536"/>
              <a:gd name="T188" fmla="*/ 0 60000 65536"/>
            </a:gdLst>
            <a:ahLst/>
            <a:cxnLst>
              <a:cxn ang="T126">
                <a:pos x="T0" y="T1"/>
              </a:cxn>
              <a:cxn ang="T127">
                <a:pos x="T2" y="T3"/>
              </a:cxn>
              <a:cxn ang="T128">
                <a:pos x="T4" y="T5"/>
              </a:cxn>
              <a:cxn ang="T129">
                <a:pos x="T6" y="T7"/>
              </a:cxn>
              <a:cxn ang="T130">
                <a:pos x="T8" y="T9"/>
              </a:cxn>
              <a:cxn ang="T131">
                <a:pos x="T10" y="T11"/>
              </a:cxn>
              <a:cxn ang="T132">
                <a:pos x="T12" y="T13"/>
              </a:cxn>
              <a:cxn ang="T133">
                <a:pos x="T14" y="T15"/>
              </a:cxn>
              <a:cxn ang="T134">
                <a:pos x="T16" y="T17"/>
              </a:cxn>
              <a:cxn ang="T135">
                <a:pos x="T18" y="T19"/>
              </a:cxn>
              <a:cxn ang="T136">
                <a:pos x="T20" y="T21"/>
              </a:cxn>
              <a:cxn ang="T137">
                <a:pos x="T22" y="T23"/>
              </a:cxn>
              <a:cxn ang="T138">
                <a:pos x="T24" y="T25"/>
              </a:cxn>
              <a:cxn ang="T139">
                <a:pos x="T26" y="T27"/>
              </a:cxn>
              <a:cxn ang="T140">
                <a:pos x="T28" y="T29"/>
              </a:cxn>
              <a:cxn ang="T141">
                <a:pos x="T30" y="T31"/>
              </a:cxn>
              <a:cxn ang="T142">
                <a:pos x="T32" y="T33"/>
              </a:cxn>
              <a:cxn ang="T143">
                <a:pos x="T34" y="T35"/>
              </a:cxn>
              <a:cxn ang="T144">
                <a:pos x="T36" y="T37"/>
              </a:cxn>
              <a:cxn ang="T145">
                <a:pos x="T38" y="T39"/>
              </a:cxn>
              <a:cxn ang="T146">
                <a:pos x="T40" y="T41"/>
              </a:cxn>
              <a:cxn ang="T147">
                <a:pos x="T42" y="T43"/>
              </a:cxn>
              <a:cxn ang="T148">
                <a:pos x="T44" y="T45"/>
              </a:cxn>
              <a:cxn ang="T149">
                <a:pos x="T46" y="T47"/>
              </a:cxn>
              <a:cxn ang="T150">
                <a:pos x="T48" y="T49"/>
              </a:cxn>
              <a:cxn ang="T151">
                <a:pos x="T50" y="T51"/>
              </a:cxn>
              <a:cxn ang="T152">
                <a:pos x="T52" y="T53"/>
              </a:cxn>
              <a:cxn ang="T153">
                <a:pos x="T54" y="T55"/>
              </a:cxn>
              <a:cxn ang="T154">
                <a:pos x="T56" y="T57"/>
              </a:cxn>
              <a:cxn ang="T155">
                <a:pos x="T58" y="T59"/>
              </a:cxn>
              <a:cxn ang="T156">
                <a:pos x="T60" y="T61"/>
              </a:cxn>
              <a:cxn ang="T157">
                <a:pos x="T62" y="T63"/>
              </a:cxn>
              <a:cxn ang="T158">
                <a:pos x="T64" y="T65"/>
              </a:cxn>
              <a:cxn ang="T159">
                <a:pos x="T66" y="T67"/>
              </a:cxn>
              <a:cxn ang="T160">
                <a:pos x="T68" y="T69"/>
              </a:cxn>
              <a:cxn ang="T161">
                <a:pos x="T70" y="T71"/>
              </a:cxn>
              <a:cxn ang="T162">
                <a:pos x="T72" y="T73"/>
              </a:cxn>
              <a:cxn ang="T163">
                <a:pos x="T74" y="T75"/>
              </a:cxn>
              <a:cxn ang="T164">
                <a:pos x="T76" y="T77"/>
              </a:cxn>
              <a:cxn ang="T165">
                <a:pos x="T78" y="T79"/>
              </a:cxn>
              <a:cxn ang="T166">
                <a:pos x="T80" y="T81"/>
              </a:cxn>
              <a:cxn ang="T167">
                <a:pos x="T82" y="T83"/>
              </a:cxn>
              <a:cxn ang="T168">
                <a:pos x="T84" y="T85"/>
              </a:cxn>
              <a:cxn ang="T169">
                <a:pos x="T86" y="T87"/>
              </a:cxn>
              <a:cxn ang="T170">
                <a:pos x="T88" y="T89"/>
              </a:cxn>
              <a:cxn ang="T171">
                <a:pos x="T90" y="T91"/>
              </a:cxn>
              <a:cxn ang="T172">
                <a:pos x="T92" y="T93"/>
              </a:cxn>
              <a:cxn ang="T173">
                <a:pos x="T94" y="T95"/>
              </a:cxn>
              <a:cxn ang="T174">
                <a:pos x="T96" y="T97"/>
              </a:cxn>
              <a:cxn ang="T175">
                <a:pos x="T98" y="T99"/>
              </a:cxn>
              <a:cxn ang="T176">
                <a:pos x="T100" y="T101"/>
              </a:cxn>
              <a:cxn ang="T177">
                <a:pos x="T102" y="T103"/>
              </a:cxn>
              <a:cxn ang="T178">
                <a:pos x="T104" y="T105"/>
              </a:cxn>
              <a:cxn ang="T179">
                <a:pos x="T106" y="T107"/>
              </a:cxn>
              <a:cxn ang="T180">
                <a:pos x="T108" y="T109"/>
              </a:cxn>
              <a:cxn ang="T181">
                <a:pos x="T110" y="T111"/>
              </a:cxn>
              <a:cxn ang="T182">
                <a:pos x="T112" y="T113"/>
              </a:cxn>
              <a:cxn ang="T183">
                <a:pos x="T114" y="T115"/>
              </a:cxn>
              <a:cxn ang="T184">
                <a:pos x="T116" y="T117"/>
              </a:cxn>
              <a:cxn ang="T185">
                <a:pos x="T118" y="T119"/>
              </a:cxn>
              <a:cxn ang="T186">
                <a:pos x="T120" y="T121"/>
              </a:cxn>
              <a:cxn ang="T187">
                <a:pos x="T122" y="T123"/>
              </a:cxn>
              <a:cxn ang="T188">
                <a:pos x="T124" y="T125"/>
              </a:cxn>
            </a:cxnLst>
            <a:rect l="0" t="0" r="r" b="b"/>
            <a:pathLst>
              <a:path w="2276475" h="1936751">
                <a:moveTo>
                  <a:pt x="872202" y="1555750"/>
                </a:moveTo>
                <a:lnTo>
                  <a:pt x="879190" y="1555750"/>
                </a:lnTo>
                <a:lnTo>
                  <a:pt x="1397284" y="1555750"/>
                </a:lnTo>
                <a:lnTo>
                  <a:pt x="1404272" y="1555750"/>
                </a:lnTo>
                <a:lnTo>
                  <a:pt x="1410943" y="1557024"/>
                </a:lnTo>
                <a:lnTo>
                  <a:pt x="1417614" y="1557979"/>
                </a:lnTo>
                <a:lnTo>
                  <a:pt x="1423649" y="1560208"/>
                </a:lnTo>
                <a:lnTo>
                  <a:pt x="1430002" y="1562437"/>
                </a:lnTo>
                <a:lnTo>
                  <a:pt x="1435403" y="1565303"/>
                </a:lnTo>
                <a:lnTo>
                  <a:pt x="1440485" y="1568168"/>
                </a:lnTo>
                <a:lnTo>
                  <a:pt x="1445567" y="1571989"/>
                </a:lnTo>
                <a:lnTo>
                  <a:pt x="1450015" y="1576128"/>
                </a:lnTo>
                <a:lnTo>
                  <a:pt x="1453509" y="1580268"/>
                </a:lnTo>
                <a:lnTo>
                  <a:pt x="1457321" y="1584726"/>
                </a:lnTo>
                <a:lnTo>
                  <a:pt x="1460180" y="1589502"/>
                </a:lnTo>
                <a:lnTo>
                  <a:pt x="1462403" y="1594915"/>
                </a:lnTo>
                <a:lnTo>
                  <a:pt x="1463674" y="1600009"/>
                </a:lnTo>
                <a:lnTo>
                  <a:pt x="1464944" y="1605741"/>
                </a:lnTo>
                <a:lnTo>
                  <a:pt x="1465262" y="1611472"/>
                </a:lnTo>
                <a:lnTo>
                  <a:pt x="1464944" y="1617203"/>
                </a:lnTo>
                <a:lnTo>
                  <a:pt x="1463674" y="1622935"/>
                </a:lnTo>
                <a:lnTo>
                  <a:pt x="1462403" y="1628029"/>
                </a:lnTo>
                <a:lnTo>
                  <a:pt x="1460180" y="1633124"/>
                </a:lnTo>
                <a:lnTo>
                  <a:pt x="1457321" y="1638218"/>
                </a:lnTo>
                <a:lnTo>
                  <a:pt x="1453509" y="1642358"/>
                </a:lnTo>
                <a:lnTo>
                  <a:pt x="1450015" y="1646815"/>
                </a:lnTo>
                <a:lnTo>
                  <a:pt x="1445567" y="1650955"/>
                </a:lnTo>
                <a:lnTo>
                  <a:pt x="1440485" y="1654457"/>
                </a:lnTo>
                <a:lnTo>
                  <a:pt x="1435403" y="1657641"/>
                </a:lnTo>
                <a:lnTo>
                  <a:pt x="1430002" y="1660507"/>
                </a:lnTo>
                <a:lnTo>
                  <a:pt x="1423649" y="1662736"/>
                </a:lnTo>
                <a:lnTo>
                  <a:pt x="1417614" y="1664328"/>
                </a:lnTo>
                <a:lnTo>
                  <a:pt x="1410943" y="1665920"/>
                </a:lnTo>
                <a:lnTo>
                  <a:pt x="1404272" y="1666875"/>
                </a:lnTo>
                <a:lnTo>
                  <a:pt x="1397284" y="1666875"/>
                </a:lnTo>
                <a:lnTo>
                  <a:pt x="879190" y="1666875"/>
                </a:lnTo>
                <a:lnTo>
                  <a:pt x="872202" y="1666875"/>
                </a:lnTo>
                <a:lnTo>
                  <a:pt x="865531" y="1665920"/>
                </a:lnTo>
                <a:lnTo>
                  <a:pt x="858860" y="1664328"/>
                </a:lnTo>
                <a:lnTo>
                  <a:pt x="852507" y="1662736"/>
                </a:lnTo>
                <a:lnTo>
                  <a:pt x="846790" y="1660507"/>
                </a:lnTo>
                <a:lnTo>
                  <a:pt x="841389" y="1657641"/>
                </a:lnTo>
                <a:lnTo>
                  <a:pt x="835989" y="1654139"/>
                </a:lnTo>
                <a:lnTo>
                  <a:pt x="831224" y="1650955"/>
                </a:lnTo>
                <a:lnTo>
                  <a:pt x="826777" y="1646815"/>
                </a:lnTo>
                <a:lnTo>
                  <a:pt x="822648" y="1642358"/>
                </a:lnTo>
                <a:lnTo>
                  <a:pt x="819471" y="1637900"/>
                </a:lnTo>
                <a:lnTo>
                  <a:pt x="816612" y="1633124"/>
                </a:lnTo>
                <a:lnTo>
                  <a:pt x="814389" y="1628029"/>
                </a:lnTo>
                <a:lnTo>
                  <a:pt x="812483" y="1622935"/>
                </a:lnTo>
                <a:lnTo>
                  <a:pt x="811530" y="1617203"/>
                </a:lnTo>
                <a:lnTo>
                  <a:pt x="811212" y="1611472"/>
                </a:lnTo>
                <a:lnTo>
                  <a:pt x="811530" y="1605741"/>
                </a:lnTo>
                <a:lnTo>
                  <a:pt x="812483" y="1600009"/>
                </a:lnTo>
                <a:lnTo>
                  <a:pt x="814389" y="1594915"/>
                </a:lnTo>
                <a:lnTo>
                  <a:pt x="816612" y="1589820"/>
                </a:lnTo>
                <a:lnTo>
                  <a:pt x="819471" y="1584726"/>
                </a:lnTo>
                <a:lnTo>
                  <a:pt x="822648" y="1580268"/>
                </a:lnTo>
                <a:lnTo>
                  <a:pt x="826777" y="1576128"/>
                </a:lnTo>
                <a:lnTo>
                  <a:pt x="831224" y="1571989"/>
                </a:lnTo>
                <a:lnTo>
                  <a:pt x="835989" y="1568168"/>
                </a:lnTo>
                <a:lnTo>
                  <a:pt x="841389" y="1565303"/>
                </a:lnTo>
                <a:lnTo>
                  <a:pt x="846790" y="1562437"/>
                </a:lnTo>
                <a:lnTo>
                  <a:pt x="852507" y="1560208"/>
                </a:lnTo>
                <a:lnTo>
                  <a:pt x="858860" y="1558298"/>
                </a:lnTo>
                <a:lnTo>
                  <a:pt x="865531" y="1557024"/>
                </a:lnTo>
                <a:lnTo>
                  <a:pt x="872202" y="1555750"/>
                </a:lnTo>
                <a:close/>
                <a:moveTo>
                  <a:pt x="984211" y="1325563"/>
                </a:moveTo>
                <a:lnTo>
                  <a:pt x="1292263" y="1325563"/>
                </a:lnTo>
                <a:lnTo>
                  <a:pt x="1297339" y="1325880"/>
                </a:lnTo>
                <a:lnTo>
                  <a:pt x="1302415" y="1326513"/>
                </a:lnTo>
                <a:lnTo>
                  <a:pt x="1307174" y="1327779"/>
                </a:lnTo>
                <a:lnTo>
                  <a:pt x="1311615" y="1329361"/>
                </a:lnTo>
                <a:lnTo>
                  <a:pt x="1315740" y="1331260"/>
                </a:lnTo>
                <a:lnTo>
                  <a:pt x="1319864" y="1333792"/>
                </a:lnTo>
                <a:lnTo>
                  <a:pt x="1323671" y="1336640"/>
                </a:lnTo>
                <a:lnTo>
                  <a:pt x="1327161" y="1340121"/>
                </a:lnTo>
                <a:lnTo>
                  <a:pt x="1330333" y="1343286"/>
                </a:lnTo>
                <a:lnTo>
                  <a:pt x="1332871" y="1347400"/>
                </a:lnTo>
                <a:lnTo>
                  <a:pt x="1335409" y="1351198"/>
                </a:lnTo>
                <a:lnTo>
                  <a:pt x="1337630" y="1355629"/>
                </a:lnTo>
                <a:lnTo>
                  <a:pt x="1339216" y="1360059"/>
                </a:lnTo>
                <a:lnTo>
                  <a:pt x="1340485" y="1364807"/>
                </a:lnTo>
                <a:lnTo>
                  <a:pt x="1341437" y="1369870"/>
                </a:lnTo>
                <a:lnTo>
                  <a:pt x="1341437" y="1374934"/>
                </a:lnTo>
                <a:lnTo>
                  <a:pt x="1341437" y="1379681"/>
                </a:lnTo>
                <a:lnTo>
                  <a:pt x="1340485" y="1384745"/>
                </a:lnTo>
                <a:lnTo>
                  <a:pt x="1339216" y="1389492"/>
                </a:lnTo>
                <a:lnTo>
                  <a:pt x="1337630" y="1393923"/>
                </a:lnTo>
                <a:lnTo>
                  <a:pt x="1335409" y="1398037"/>
                </a:lnTo>
                <a:lnTo>
                  <a:pt x="1332871" y="1402151"/>
                </a:lnTo>
                <a:lnTo>
                  <a:pt x="1330016" y="1405632"/>
                </a:lnTo>
                <a:lnTo>
                  <a:pt x="1327161" y="1409430"/>
                </a:lnTo>
                <a:lnTo>
                  <a:pt x="1323671" y="1412595"/>
                </a:lnTo>
                <a:lnTo>
                  <a:pt x="1319864" y="1415443"/>
                </a:lnTo>
                <a:lnTo>
                  <a:pt x="1315740" y="1417659"/>
                </a:lnTo>
                <a:lnTo>
                  <a:pt x="1311615" y="1419874"/>
                </a:lnTo>
                <a:lnTo>
                  <a:pt x="1306857" y="1421773"/>
                </a:lnTo>
                <a:lnTo>
                  <a:pt x="1302415" y="1422722"/>
                </a:lnTo>
                <a:lnTo>
                  <a:pt x="1297339" y="1423672"/>
                </a:lnTo>
                <a:lnTo>
                  <a:pt x="1292263" y="1423988"/>
                </a:lnTo>
                <a:lnTo>
                  <a:pt x="984211" y="1423988"/>
                </a:lnTo>
                <a:lnTo>
                  <a:pt x="979453" y="1423672"/>
                </a:lnTo>
                <a:lnTo>
                  <a:pt x="974377" y="1422722"/>
                </a:lnTo>
                <a:lnTo>
                  <a:pt x="969618" y="1421773"/>
                </a:lnTo>
                <a:lnTo>
                  <a:pt x="965176" y="1419874"/>
                </a:lnTo>
                <a:lnTo>
                  <a:pt x="960735" y="1417659"/>
                </a:lnTo>
                <a:lnTo>
                  <a:pt x="956928" y="1415443"/>
                </a:lnTo>
                <a:lnTo>
                  <a:pt x="952803" y="1412595"/>
                </a:lnTo>
                <a:lnTo>
                  <a:pt x="949631" y="1409430"/>
                </a:lnTo>
                <a:lnTo>
                  <a:pt x="946141" y="1405632"/>
                </a:lnTo>
                <a:lnTo>
                  <a:pt x="943286" y="1402151"/>
                </a:lnTo>
                <a:lnTo>
                  <a:pt x="941065" y="1398037"/>
                </a:lnTo>
                <a:lnTo>
                  <a:pt x="938844" y="1393923"/>
                </a:lnTo>
                <a:lnTo>
                  <a:pt x="937258" y="1389492"/>
                </a:lnTo>
                <a:lnTo>
                  <a:pt x="935989" y="1384745"/>
                </a:lnTo>
                <a:lnTo>
                  <a:pt x="935355" y="1379681"/>
                </a:lnTo>
                <a:lnTo>
                  <a:pt x="935037" y="1374934"/>
                </a:lnTo>
                <a:lnTo>
                  <a:pt x="935355" y="1369870"/>
                </a:lnTo>
                <a:lnTo>
                  <a:pt x="935989" y="1364807"/>
                </a:lnTo>
                <a:lnTo>
                  <a:pt x="937258" y="1360059"/>
                </a:lnTo>
                <a:lnTo>
                  <a:pt x="938844" y="1355629"/>
                </a:lnTo>
                <a:lnTo>
                  <a:pt x="940748" y="1351198"/>
                </a:lnTo>
                <a:lnTo>
                  <a:pt x="943286" y="1347400"/>
                </a:lnTo>
                <a:lnTo>
                  <a:pt x="946141" y="1343286"/>
                </a:lnTo>
                <a:lnTo>
                  <a:pt x="949631" y="1340121"/>
                </a:lnTo>
                <a:lnTo>
                  <a:pt x="952803" y="1336640"/>
                </a:lnTo>
                <a:lnTo>
                  <a:pt x="956928" y="1333792"/>
                </a:lnTo>
                <a:lnTo>
                  <a:pt x="960735" y="1331260"/>
                </a:lnTo>
                <a:lnTo>
                  <a:pt x="965176" y="1329361"/>
                </a:lnTo>
                <a:lnTo>
                  <a:pt x="969618" y="1327779"/>
                </a:lnTo>
                <a:lnTo>
                  <a:pt x="974377" y="1326513"/>
                </a:lnTo>
                <a:lnTo>
                  <a:pt x="979453" y="1325880"/>
                </a:lnTo>
                <a:lnTo>
                  <a:pt x="984211" y="1325563"/>
                </a:lnTo>
                <a:close/>
                <a:moveTo>
                  <a:pt x="369286" y="1074738"/>
                </a:moveTo>
                <a:lnTo>
                  <a:pt x="887697" y="1074738"/>
                </a:lnTo>
                <a:lnTo>
                  <a:pt x="894368" y="1075056"/>
                </a:lnTo>
                <a:lnTo>
                  <a:pt x="901356" y="1076008"/>
                </a:lnTo>
                <a:lnTo>
                  <a:pt x="908027" y="1077278"/>
                </a:lnTo>
                <a:lnTo>
                  <a:pt x="914063" y="1079183"/>
                </a:lnTo>
                <a:lnTo>
                  <a:pt x="920098" y="1081406"/>
                </a:lnTo>
                <a:lnTo>
                  <a:pt x="925816" y="1084263"/>
                </a:lnTo>
                <a:lnTo>
                  <a:pt x="930898" y="1087438"/>
                </a:lnTo>
                <a:lnTo>
                  <a:pt x="935663" y="1090931"/>
                </a:lnTo>
                <a:lnTo>
                  <a:pt x="940110" y="1094741"/>
                </a:lnTo>
                <a:lnTo>
                  <a:pt x="944240" y="1099186"/>
                </a:lnTo>
                <a:lnTo>
                  <a:pt x="947416" y="1103948"/>
                </a:lnTo>
                <a:lnTo>
                  <a:pt x="950275" y="1108711"/>
                </a:lnTo>
                <a:lnTo>
                  <a:pt x="952499" y="1113791"/>
                </a:lnTo>
                <a:lnTo>
                  <a:pt x="954405" y="1118871"/>
                </a:lnTo>
                <a:lnTo>
                  <a:pt x="955358" y="1124903"/>
                </a:lnTo>
                <a:lnTo>
                  <a:pt x="955675" y="1130301"/>
                </a:lnTo>
                <a:lnTo>
                  <a:pt x="955358" y="1136016"/>
                </a:lnTo>
                <a:lnTo>
                  <a:pt x="954405" y="1141413"/>
                </a:lnTo>
                <a:lnTo>
                  <a:pt x="952499" y="1147128"/>
                </a:lnTo>
                <a:lnTo>
                  <a:pt x="950275" y="1152208"/>
                </a:lnTo>
                <a:lnTo>
                  <a:pt x="947416" y="1156971"/>
                </a:lnTo>
                <a:lnTo>
                  <a:pt x="944240" y="1161098"/>
                </a:lnTo>
                <a:lnTo>
                  <a:pt x="940110" y="1165543"/>
                </a:lnTo>
                <a:lnTo>
                  <a:pt x="935663" y="1169671"/>
                </a:lnTo>
                <a:lnTo>
                  <a:pt x="930898" y="1173163"/>
                </a:lnTo>
                <a:lnTo>
                  <a:pt x="925816" y="1176656"/>
                </a:lnTo>
                <a:lnTo>
                  <a:pt x="920098" y="1179196"/>
                </a:lnTo>
                <a:lnTo>
                  <a:pt x="914063" y="1181736"/>
                </a:lnTo>
                <a:lnTo>
                  <a:pt x="908027" y="1183323"/>
                </a:lnTo>
                <a:lnTo>
                  <a:pt x="901356" y="1184593"/>
                </a:lnTo>
                <a:lnTo>
                  <a:pt x="894368" y="1185546"/>
                </a:lnTo>
                <a:lnTo>
                  <a:pt x="887697" y="1185863"/>
                </a:lnTo>
                <a:lnTo>
                  <a:pt x="369286" y="1185863"/>
                </a:lnTo>
                <a:lnTo>
                  <a:pt x="362615" y="1185546"/>
                </a:lnTo>
                <a:lnTo>
                  <a:pt x="355944" y="1184593"/>
                </a:lnTo>
                <a:lnTo>
                  <a:pt x="349273" y="1183323"/>
                </a:lnTo>
                <a:lnTo>
                  <a:pt x="343238" y="1181736"/>
                </a:lnTo>
                <a:lnTo>
                  <a:pt x="337203" y="1179196"/>
                </a:lnTo>
                <a:lnTo>
                  <a:pt x="331485" y="1176656"/>
                </a:lnTo>
                <a:lnTo>
                  <a:pt x="326402" y="1173163"/>
                </a:lnTo>
                <a:lnTo>
                  <a:pt x="321637" y="1169671"/>
                </a:lnTo>
                <a:lnTo>
                  <a:pt x="317190" y="1165543"/>
                </a:lnTo>
                <a:lnTo>
                  <a:pt x="313378" y="1161098"/>
                </a:lnTo>
                <a:lnTo>
                  <a:pt x="309884" y="1156971"/>
                </a:lnTo>
                <a:lnTo>
                  <a:pt x="307025" y="1152208"/>
                </a:lnTo>
                <a:lnTo>
                  <a:pt x="304802" y="1147128"/>
                </a:lnTo>
                <a:lnTo>
                  <a:pt x="302896" y="1141413"/>
                </a:lnTo>
                <a:lnTo>
                  <a:pt x="301943" y="1136016"/>
                </a:lnTo>
                <a:lnTo>
                  <a:pt x="301625" y="1130301"/>
                </a:lnTo>
                <a:lnTo>
                  <a:pt x="301943" y="1124903"/>
                </a:lnTo>
                <a:lnTo>
                  <a:pt x="302896" y="1119188"/>
                </a:lnTo>
                <a:lnTo>
                  <a:pt x="304802" y="1113791"/>
                </a:lnTo>
                <a:lnTo>
                  <a:pt x="307025" y="1108711"/>
                </a:lnTo>
                <a:lnTo>
                  <a:pt x="309884" y="1103948"/>
                </a:lnTo>
                <a:lnTo>
                  <a:pt x="313378" y="1099186"/>
                </a:lnTo>
                <a:lnTo>
                  <a:pt x="317190" y="1094741"/>
                </a:lnTo>
                <a:lnTo>
                  <a:pt x="321637" y="1091248"/>
                </a:lnTo>
                <a:lnTo>
                  <a:pt x="326402" y="1087438"/>
                </a:lnTo>
                <a:lnTo>
                  <a:pt x="331485" y="1084263"/>
                </a:lnTo>
                <a:lnTo>
                  <a:pt x="337203" y="1081406"/>
                </a:lnTo>
                <a:lnTo>
                  <a:pt x="343238" y="1079183"/>
                </a:lnTo>
                <a:lnTo>
                  <a:pt x="349273" y="1077278"/>
                </a:lnTo>
                <a:lnTo>
                  <a:pt x="355944" y="1076008"/>
                </a:lnTo>
                <a:lnTo>
                  <a:pt x="362615" y="1075056"/>
                </a:lnTo>
                <a:lnTo>
                  <a:pt x="369286" y="1074738"/>
                </a:lnTo>
                <a:close/>
                <a:moveTo>
                  <a:pt x="1261435" y="965200"/>
                </a:moveTo>
                <a:lnTo>
                  <a:pt x="1264624" y="965200"/>
                </a:lnTo>
                <a:lnTo>
                  <a:pt x="1267814" y="965200"/>
                </a:lnTo>
                <a:lnTo>
                  <a:pt x="1271322" y="965838"/>
                </a:lnTo>
                <a:lnTo>
                  <a:pt x="1275149" y="967114"/>
                </a:lnTo>
                <a:lnTo>
                  <a:pt x="1278977" y="968390"/>
                </a:lnTo>
                <a:lnTo>
                  <a:pt x="1282804" y="969984"/>
                </a:lnTo>
                <a:lnTo>
                  <a:pt x="1290777" y="973811"/>
                </a:lnTo>
                <a:lnTo>
                  <a:pt x="1298113" y="978277"/>
                </a:lnTo>
                <a:lnTo>
                  <a:pt x="1304491" y="982742"/>
                </a:lnTo>
                <a:lnTo>
                  <a:pt x="1308637" y="986250"/>
                </a:lnTo>
                <a:lnTo>
                  <a:pt x="1312784" y="990715"/>
                </a:lnTo>
                <a:lnTo>
                  <a:pt x="1317249" y="997094"/>
                </a:lnTo>
                <a:lnTo>
                  <a:pt x="1321395" y="1004429"/>
                </a:lnTo>
                <a:lnTo>
                  <a:pt x="1325222" y="1012403"/>
                </a:lnTo>
                <a:lnTo>
                  <a:pt x="1326817" y="1016549"/>
                </a:lnTo>
                <a:lnTo>
                  <a:pt x="1328092" y="1020057"/>
                </a:lnTo>
                <a:lnTo>
                  <a:pt x="1329368" y="1024203"/>
                </a:lnTo>
                <a:lnTo>
                  <a:pt x="1330006" y="1027711"/>
                </a:lnTo>
                <a:lnTo>
                  <a:pt x="1330325" y="1030901"/>
                </a:lnTo>
                <a:lnTo>
                  <a:pt x="1330006" y="1034090"/>
                </a:lnTo>
                <a:lnTo>
                  <a:pt x="1329368" y="1036004"/>
                </a:lnTo>
                <a:lnTo>
                  <a:pt x="1327774" y="1038236"/>
                </a:lnTo>
                <a:lnTo>
                  <a:pt x="1228904" y="1099472"/>
                </a:lnTo>
                <a:lnTo>
                  <a:pt x="1226990" y="1101066"/>
                </a:lnTo>
                <a:lnTo>
                  <a:pt x="1225396" y="1102342"/>
                </a:lnTo>
                <a:lnTo>
                  <a:pt x="1223163" y="1103618"/>
                </a:lnTo>
                <a:lnTo>
                  <a:pt x="1220930" y="1104575"/>
                </a:lnTo>
                <a:lnTo>
                  <a:pt x="1219017" y="1105213"/>
                </a:lnTo>
                <a:lnTo>
                  <a:pt x="1216784" y="1105850"/>
                </a:lnTo>
                <a:lnTo>
                  <a:pt x="1212000" y="1106488"/>
                </a:lnTo>
                <a:lnTo>
                  <a:pt x="1207854" y="1105850"/>
                </a:lnTo>
                <a:lnTo>
                  <a:pt x="1205622" y="1105213"/>
                </a:lnTo>
                <a:lnTo>
                  <a:pt x="1203389" y="1104575"/>
                </a:lnTo>
                <a:lnTo>
                  <a:pt x="1201475" y="1103618"/>
                </a:lnTo>
                <a:lnTo>
                  <a:pt x="1199243" y="1102342"/>
                </a:lnTo>
                <a:lnTo>
                  <a:pt x="1197329" y="1101066"/>
                </a:lnTo>
                <a:lnTo>
                  <a:pt x="1195735" y="1099472"/>
                </a:lnTo>
                <a:lnTo>
                  <a:pt x="1194140" y="1097558"/>
                </a:lnTo>
                <a:lnTo>
                  <a:pt x="1192864" y="1095963"/>
                </a:lnTo>
                <a:lnTo>
                  <a:pt x="1191588" y="1093731"/>
                </a:lnTo>
                <a:lnTo>
                  <a:pt x="1190632" y="1091817"/>
                </a:lnTo>
                <a:lnTo>
                  <a:pt x="1189356" y="1087352"/>
                </a:lnTo>
                <a:lnTo>
                  <a:pt x="1189037" y="1082887"/>
                </a:lnTo>
                <a:lnTo>
                  <a:pt x="1189356" y="1078741"/>
                </a:lnTo>
                <a:lnTo>
                  <a:pt x="1190632" y="1074276"/>
                </a:lnTo>
                <a:lnTo>
                  <a:pt x="1191588" y="1072043"/>
                </a:lnTo>
                <a:lnTo>
                  <a:pt x="1192864" y="1070130"/>
                </a:lnTo>
                <a:lnTo>
                  <a:pt x="1194140" y="1068535"/>
                </a:lnTo>
                <a:lnTo>
                  <a:pt x="1195735" y="1066621"/>
                </a:lnTo>
                <a:lnTo>
                  <a:pt x="1257289" y="967433"/>
                </a:lnTo>
                <a:lnTo>
                  <a:pt x="1258884" y="965838"/>
                </a:lnTo>
                <a:lnTo>
                  <a:pt x="1261435" y="965200"/>
                </a:lnTo>
                <a:close/>
                <a:moveTo>
                  <a:pt x="346041" y="844550"/>
                </a:moveTo>
                <a:lnTo>
                  <a:pt x="350799" y="844550"/>
                </a:lnTo>
                <a:lnTo>
                  <a:pt x="658851" y="844550"/>
                </a:lnTo>
                <a:lnTo>
                  <a:pt x="663927" y="844550"/>
                </a:lnTo>
                <a:lnTo>
                  <a:pt x="669003" y="845185"/>
                </a:lnTo>
                <a:lnTo>
                  <a:pt x="673762" y="846773"/>
                </a:lnTo>
                <a:lnTo>
                  <a:pt x="678204" y="848043"/>
                </a:lnTo>
                <a:lnTo>
                  <a:pt x="682645" y="850265"/>
                </a:lnTo>
                <a:lnTo>
                  <a:pt x="686452" y="852805"/>
                </a:lnTo>
                <a:lnTo>
                  <a:pt x="690259" y="855345"/>
                </a:lnTo>
                <a:lnTo>
                  <a:pt x="693749" y="858838"/>
                </a:lnTo>
                <a:lnTo>
                  <a:pt x="697239" y="862330"/>
                </a:lnTo>
                <a:lnTo>
                  <a:pt x="699777" y="865823"/>
                </a:lnTo>
                <a:lnTo>
                  <a:pt x="702315" y="869950"/>
                </a:lnTo>
                <a:lnTo>
                  <a:pt x="704218" y="874395"/>
                </a:lnTo>
                <a:lnTo>
                  <a:pt x="705804" y="879158"/>
                </a:lnTo>
                <a:lnTo>
                  <a:pt x="707391" y="883920"/>
                </a:lnTo>
                <a:lnTo>
                  <a:pt x="708025" y="888683"/>
                </a:lnTo>
                <a:lnTo>
                  <a:pt x="708025" y="893763"/>
                </a:lnTo>
                <a:lnTo>
                  <a:pt x="708025" y="898843"/>
                </a:lnTo>
                <a:lnTo>
                  <a:pt x="707391" y="903605"/>
                </a:lnTo>
                <a:lnTo>
                  <a:pt x="705804" y="908368"/>
                </a:lnTo>
                <a:lnTo>
                  <a:pt x="704218" y="912495"/>
                </a:lnTo>
                <a:lnTo>
                  <a:pt x="702315" y="916940"/>
                </a:lnTo>
                <a:lnTo>
                  <a:pt x="699777" y="921068"/>
                </a:lnTo>
                <a:lnTo>
                  <a:pt x="697239" y="924878"/>
                </a:lnTo>
                <a:lnTo>
                  <a:pt x="693749" y="928370"/>
                </a:lnTo>
                <a:lnTo>
                  <a:pt x="690259" y="931545"/>
                </a:lnTo>
                <a:lnTo>
                  <a:pt x="686452" y="934403"/>
                </a:lnTo>
                <a:lnTo>
                  <a:pt x="682645" y="936943"/>
                </a:lnTo>
                <a:lnTo>
                  <a:pt x="678204" y="938848"/>
                </a:lnTo>
                <a:lnTo>
                  <a:pt x="673762" y="940753"/>
                </a:lnTo>
                <a:lnTo>
                  <a:pt x="669003" y="941705"/>
                </a:lnTo>
                <a:lnTo>
                  <a:pt x="663927" y="942658"/>
                </a:lnTo>
                <a:lnTo>
                  <a:pt x="658851" y="942975"/>
                </a:lnTo>
                <a:lnTo>
                  <a:pt x="350799" y="942975"/>
                </a:lnTo>
                <a:lnTo>
                  <a:pt x="346041" y="942658"/>
                </a:lnTo>
                <a:lnTo>
                  <a:pt x="340965" y="941705"/>
                </a:lnTo>
                <a:lnTo>
                  <a:pt x="336206" y="940753"/>
                </a:lnTo>
                <a:lnTo>
                  <a:pt x="331764" y="938848"/>
                </a:lnTo>
                <a:lnTo>
                  <a:pt x="327323" y="936943"/>
                </a:lnTo>
                <a:lnTo>
                  <a:pt x="323516" y="934403"/>
                </a:lnTo>
                <a:lnTo>
                  <a:pt x="319391" y="931545"/>
                </a:lnTo>
                <a:lnTo>
                  <a:pt x="316219" y="928370"/>
                </a:lnTo>
                <a:lnTo>
                  <a:pt x="312729" y="924878"/>
                </a:lnTo>
                <a:lnTo>
                  <a:pt x="309874" y="921068"/>
                </a:lnTo>
                <a:lnTo>
                  <a:pt x="307653" y="916940"/>
                </a:lnTo>
                <a:lnTo>
                  <a:pt x="305432" y="912495"/>
                </a:lnTo>
                <a:lnTo>
                  <a:pt x="303846" y="908368"/>
                </a:lnTo>
                <a:lnTo>
                  <a:pt x="302577" y="903605"/>
                </a:lnTo>
                <a:lnTo>
                  <a:pt x="301943" y="898843"/>
                </a:lnTo>
                <a:lnTo>
                  <a:pt x="301625" y="893763"/>
                </a:lnTo>
                <a:lnTo>
                  <a:pt x="301943" y="888683"/>
                </a:lnTo>
                <a:lnTo>
                  <a:pt x="302577" y="883920"/>
                </a:lnTo>
                <a:lnTo>
                  <a:pt x="303846" y="879158"/>
                </a:lnTo>
                <a:lnTo>
                  <a:pt x="305432" y="874395"/>
                </a:lnTo>
                <a:lnTo>
                  <a:pt x="307336" y="869950"/>
                </a:lnTo>
                <a:lnTo>
                  <a:pt x="309874" y="865823"/>
                </a:lnTo>
                <a:lnTo>
                  <a:pt x="312729" y="862330"/>
                </a:lnTo>
                <a:lnTo>
                  <a:pt x="316219" y="858838"/>
                </a:lnTo>
                <a:lnTo>
                  <a:pt x="319391" y="855345"/>
                </a:lnTo>
                <a:lnTo>
                  <a:pt x="323516" y="852805"/>
                </a:lnTo>
                <a:lnTo>
                  <a:pt x="327323" y="850265"/>
                </a:lnTo>
                <a:lnTo>
                  <a:pt x="331764" y="848043"/>
                </a:lnTo>
                <a:lnTo>
                  <a:pt x="336206" y="846773"/>
                </a:lnTo>
                <a:lnTo>
                  <a:pt x="340965" y="845185"/>
                </a:lnTo>
                <a:lnTo>
                  <a:pt x="346041" y="844550"/>
                </a:lnTo>
                <a:close/>
                <a:moveTo>
                  <a:pt x="344144" y="590550"/>
                </a:moveTo>
                <a:lnTo>
                  <a:pt x="960782" y="590550"/>
                </a:lnTo>
                <a:lnTo>
                  <a:pt x="966812" y="591185"/>
                </a:lnTo>
                <a:lnTo>
                  <a:pt x="973159" y="592138"/>
                </a:lnTo>
                <a:lnTo>
                  <a:pt x="978871" y="593725"/>
                </a:lnTo>
                <a:lnTo>
                  <a:pt x="984584" y="595630"/>
                </a:lnTo>
                <a:lnTo>
                  <a:pt x="990296" y="598488"/>
                </a:lnTo>
                <a:lnTo>
                  <a:pt x="995374" y="601345"/>
                </a:lnTo>
                <a:lnTo>
                  <a:pt x="1000135" y="604838"/>
                </a:lnTo>
                <a:lnTo>
                  <a:pt x="1004260" y="608965"/>
                </a:lnTo>
                <a:lnTo>
                  <a:pt x="1008386" y="613410"/>
                </a:lnTo>
                <a:lnTo>
                  <a:pt x="1011560" y="617855"/>
                </a:lnTo>
                <a:lnTo>
                  <a:pt x="1015051" y="623253"/>
                </a:lnTo>
                <a:lnTo>
                  <a:pt x="1017590" y="628650"/>
                </a:lnTo>
                <a:lnTo>
                  <a:pt x="1019811" y="634048"/>
                </a:lnTo>
                <a:lnTo>
                  <a:pt x="1021081" y="639763"/>
                </a:lnTo>
                <a:lnTo>
                  <a:pt x="1021715" y="646113"/>
                </a:lnTo>
                <a:lnTo>
                  <a:pt x="1022350" y="652145"/>
                </a:lnTo>
                <a:lnTo>
                  <a:pt x="1021715" y="658813"/>
                </a:lnTo>
                <a:lnTo>
                  <a:pt x="1021081" y="664528"/>
                </a:lnTo>
                <a:lnTo>
                  <a:pt x="1019811" y="670878"/>
                </a:lnTo>
                <a:lnTo>
                  <a:pt x="1017590" y="676275"/>
                </a:lnTo>
                <a:lnTo>
                  <a:pt x="1015051" y="681673"/>
                </a:lnTo>
                <a:lnTo>
                  <a:pt x="1011560" y="686753"/>
                </a:lnTo>
                <a:lnTo>
                  <a:pt x="1008386" y="691515"/>
                </a:lnTo>
                <a:lnTo>
                  <a:pt x="1004260" y="695960"/>
                </a:lnTo>
                <a:lnTo>
                  <a:pt x="1000135" y="700088"/>
                </a:lnTo>
                <a:lnTo>
                  <a:pt x="995374" y="703580"/>
                </a:lnTo>
                <a:lnTo>
                  <a:pt x="990296" y="706438"/>
                </a:lnTo>
                <a:lnTo>
                  <a:pt x="984584" y="708978"/>
                </a:lnTo>
                <a:lnTo>
                  <a:pt x="978871" y="711200"/>
                </a:lnTo>
                <a:lnTo>
                  <a:pt x="973159" y="712788"/>
                </a:lnTo>
                <a:lnTo>
                  <a:pt x="966812" y="713740"/>
                </a:lnTo>
                <a:lnTo>
                  <a:pt x="960782" y="714375"/>
                </a:lnTo>
                <a:lnTo>
                  <a:pt x="344144" y="714375"/>
                </a:lnTo>
                <a:lnTo>
                  <a:pt x="338114" y="713740"/>
                </a:lnTo>
                <a:lnTo>
                  <a:pt x="331767" y="712788"/>
                </a:lnTo>
                <a:lnTo>
                  <a:pt x="326054" y="711200"/>
                </a:lnTo>
                <a:lnTo>
                  <a:pt x="320342" y="708978"/>
                </a:lnTo>
                <a:lnTo>
                  <a:pt x="314946" y="706438"/>
                </a:lnTo>
                <a:lnTo>
                  <a:pt x="309869" y="703580"/>
                </a:lnTo>
                <a:lnTo>
                  <a:pt x="305108" y="700088"/>
                </a:lnTo>
                <a:lnTo>
                  <a:pt x="300982" y="695960"/>
                </a:lnTo>
                <a:lnTo>
                  <a:pt x="296857" y="691515"/>
                </a:lnTo>
                <a:lnTo>
                  <a:pt x="293366" y="686753"/>
                </a:lnTo>
                <a:lnTo>
                  <a:pt x="290192" y="681673"/>
                </a:lnTo>
                <a:lnTo>
                  <a:pt x="287653" y="676275"/>
                </a:lnTo>
                <a:lnTo>
                  <a:pt x="285432" y="670878"/>
                </a:lnTo>
                <a:lnTo>
                  <a:pt x="284162" y="664528"/>
                </a:lnTo>
                <a:lnTo>
                  <a:pt x="282893" y="658813"/>
                </a:lnTo>
                <a:lnTo>
                  <a:pt x="282575" y="652145"/>
                </a:lnTo>
                <a:lnTo>
                  <a:pt x="282893" y="646113"/>
                </a:lnTo>
                <a:lnTo>
                  <a:pt x="284162" y="639763"/>
                </a:lnTo>
                <a:lnTo>
                  <a:pt x="285432" y="634048"/>
                </a:lnTo>
                <a:lnTo>
                  <a:pt x="287653" y="628650"/>
                </a:lnTo>
                <a:lnTo>
                  <a:pt x="290192" y="623253"/>
                </a:lnTo>
                <a:lnTo>
                  <a:pt x="293366" y="617855"/>
                </a:lnTo>
                <a:lnTo>
                  <a:pt x="296857" y="613410"/>
                </a:lnTo>
                <a:lnTo>
                  <a:pt x="300982" y="608965"/>
                </a:lnTo>
                <a:lnTo>
                  <a:pt x="305108" y="604838"/>
                </a:lnTo>
                <a:lnTo>
                  <a:pt x="309869" y="601345"/>
                </a:lnTo>
                <a:lnTo>
                  <a:pt x="314946" y="598488"/>
                </a:lnTo>
                <a:lnTo>
                  <a:pt x="320342" y="595630"/>
                </a:lnTo>
                <a:lnTo>
                  <a:pt x="326054" y="593725"/>
                </a:lnTo>
                <a:lnTo>
                  <a:pt x="331767" y="592138"/>
                </a:lnTo>
                <a:lnTo>
                  <a:pt x="338114" y="591185"/>
                </a:lnTo>
                <a:lnTo>
                  <a:pt x="344144" y="590550"/>
                </a:lnTo>
                <a:close/>
                <a:moveTo>
                  <a:pt x="1750865" y="411163"/>
                </a:moveTo>
                <a:lnTo>
                  <a:pt x="1754043" y="411481"/>
                </a:lnTo>
                <a:lnTo>
                  <a:pt x="1757540" y="411798"/>
                </a:lnTo>
                <a:lnTo>
                  <a:pt x="1760718" y="413068"/>
                </a:lnTo>
                <a:lnTo>
                  <a:pt x="1764214" y="414021"/>
                </a:lnTo>
                <a:lnTo>
                  <a:pt x="1767710" y="414973"/>
                </a:lnTo>
                <a:lnTo>
                  <a:pt x="1770889" y="416878"/>
                </a:lnTo>
                <a:lnTo>
                  <a:pt x="1777563" y="421006"/>
                </a:lnTo>
                <a:lnTo>
                  <a:pt x="1784555" y="425768"/>
                </a:lnTo>
                <a:lnTo>
                  <a:pt x="1790912" y="431166"/>
                </a:lnTo>
                <a:lnTo>
                  <a:pt x="1797904" y="437198"/>
                </a:lnTo>
                <a:lnTo>
                  <a:pt x="1812207" y="451486"/>
                </a:lnTo>
                <a:lnTo>
                  <a:pt x="1827145" y="466408"/>
                </a:lnTo>
                <a:lnTo>
                  <a:pt x="1836680" y="476251"/>
                </a:lnTo>
                <a:lnTo>
                  <a:pt x="1851935" y="491173"/>
                </a:lnTo>
                <a:lnTo>
                  <a:pt x="1865920" y="505461"/>
                </a:lnTo>
                <a:lnTo>
                  <a:pt x="1872277" y="512446"/>
                </a:lnTo>
                <a:lnTo>
                  <a:pt x="1877680" y="519431"/>
                </a:lnTo>
                <a:lnTo>
                  <a:pt x="1882447" y="525781"/>
                </a:lnTo>
                <a:lnTo>
                  <a:pt x="1886579" y="532766"/>
                </a:lnTo>
                <a:lnTo>
                  <a:pt x="1888486" y="536258"/>
                </a:lnTo>
                <a:lnTo>
                  <a:pt x="1889439" y="539433"/>
                </a:lnTo>
                <a:lnTo>
                  <a:pt x="1891029" y="542608"/>
                </a:lnTo>
                <a:lnTo>
                  <a:pt x="1891664" y="546101"/>
                </a:lnTo>
                <a:lnTo>
                  <a:pt x="1891982" y="549593"/>
                </a:lnTo>
                <a:lnTo>
                  <a:pt x="1892300" y="552768"/>
                </a:lnTo>
                <a:lnTo>
                  <a:pt x="1892300" y="556261"/>
                </a:lnTo>
                <a:lnTo>
                  <a:pt x="1891664" y="559753"/>
                </a:lnTo>
                <a:lnTo>
                  <a:pt x="1891029" y="562928"/>
                </a:lnTo>
                <a:lnTo>
                  <a:pt x="1889757" y="566738"/>
                </a:lnTo>
                <a:lnTo>
                  <a:pt x="1888486" y="570231"/>
                </a:lnTo>
                <a:lnTo>
                  <a:pt x="1886261" y="574041"/>
                </a:lnTo>
                <a:lnTo>
                  <a:pt x="1884036" y="577533"/>
                </a:lnTo>
                <a:lnTo>
                  <a:pt x="1881176" y="581343"/>
                </a:lnTo>
                <a:lnTo>
                  <a:pt x="1877680" y="585153"/>
                </a:lnTo>
                <a:lnTo>
                  <a:pt x="1874184" y="588963"/>
                </a:lnTo>
                <a:lnTo>
                  <a:pt x="1476895" y="985838"/>
                </a:lnTo>
                <a:lnTo>
                  <a:pt x="1472763" y="989966"/>
                </a:lnTo>
                <a:lnTo>
                  <a:pt x="1468313" y="993458"/>
                </a:lnTo>
                <a:lnTo>
                  <a:pt x="1464182" y="996633"/>
                </a:lnTo>
                <a:lnTo>
                  <a:pt x="1459732" y="999808"/>
                </a:lnTo>
                <a:lnTo>
                  <a:pt x="1455282" y="1002348"/>
                </a:lnTo>
                <a:lnTo>
                  <a:pt x="1450515" y="1004888"/>
                </a:lnTo>
                <a:lnTo>
                  <a:pt x="1446065" y="1007111"/>
                </a:lnTo>
                <a:lnTo>
                  <a:pt x="1440980" y="1009016"/>
                </a:lnTo>
                <a:lnTo>
                  <a:pt x="1436212" y="1010921"/>
                </a:lnTo>
                <a:lnTo>
                  <a:pt x="1431445" y="1012826"/>
                </a:lnTo>
                <a:lnTo>
                  <a:pt x="1426360" y="1013778"/>
                </a:lnTo>
                <a:lnTo>
                  <a:pt x="1421274" y="1015366"/>
                </a:lnTo>
                <a:lnTo>
                  <a:pt x="1416507" y="1016001"/>
                </a:lnTo>
                <a:lnTo>
                  <a:pt x="1411422" y="1016953"/>
                </a:lnTo>
                <a:lnTo>
                  <a:pt x="1406336" y="1017271"/>
                </a:lnTo>
                <a:lnTo>
                  <a:pt x="1401569" y="1017588"/>
                </a:lnTo>
                <a:lnTo>
                  <a:pt x="1396484" y="1017588"/>
                </a:lnTo>
                <a:lnTo>
                  <a:pt x="1391716" y="1017271"/>
                </a:lnTo>
                <a:lnTo>
                  <a:pt x="1386949" y="1016953"/>
                </a:lnTo>
                <a:lnTo>
                  <a:pt x="1382499" y="1015683"/>
                </a:lnTo>
                <a:lnTo>
                  <a:pt x="1377731" y="1015048"/>
                </a:lnTo>
                <a:lnTo>
                  <a:pt x="1373282" y="1013461"/>
                </a:lnTo>
                <a:lnTo>
                  <a:pt x="1368832" y="1012191"/>
                </a:lnTo>
                <a:lnTo>
                  <a:pt x="1364700" y="1010286"/>
                </a:lnTo>
                <a:lnTo>
                  <a:pt x="1360886" y="1008063"/>
                </a:lnTo>
                <a:lnTo>
                  <a:pt x="1357072" y="1005523"/>
                </a:lnTo>
                <a:lnTo>
                  <a:pt x="1353576" y="1002983"/>
                </a:lnTo>
                <a:lnTo>
                  <a:pt x="1350080" y="1000126"/>
                </a:lnTo>
                <a:lnTo>
                  <a:pt x="1347220" y="996633"/>
                </a:lnTo>
                <a:lnTo>
                  <a:pt x="1344359" y="993458"/>
                </a:lnTo>
                <a:lnTo>
                  <a:pt x="1341817" y="989331"/>
                </a:lnTo>
                <a:lnTo>
                  <a:pt x="1339274" y="985521"/>
                </a:lnTo>
                <a:lnTo>
                  <a:pt x="1337367" y="981076"/>
                </a:lnTo>
                <a:lnTo>
                  <a:pt x="1335778" y="976313"/>
                </a:lnTo>
                <a:lnTo>
                  <a:pt x="1326561" y="967106"/>
                </a:lnTo>
                <a:lnTo>
                  <a:pt x="1322111" y="965518"/>
                </a:lnTo>
                <a:lnTo>
                  <a:pt x="1317979" y="963296"/>
                </a:lnTo>
                <a:lnTo>
                  <a:pt x="1314165" y="961073"/>
                </a:lnTo>
                <a:lnTo>
                  <a:pt x="1310351" y="958851"/>
                </a:lnTo>
                <a:lnTo>
                  <a:pt x="1307173" y="956311"/>
                </a:lnTo>
                <a:lnTo>
                  <a:pt x="1303995" y="953453"/>
                </a:lnTo>
                <a:lnTo>
                  <a:pt x="1301134" y="950913"/>
                </a:lnTo>
                <a:lnTo>
                  <a:pt x="1298274" y="948056"/>
                </a:lnTo>
                <a:lnTo>
                  <a:pt x="1295731" y="944563"/>
                </a:lnTo>
                <a:lnTo>
                  <a:pt x="1293824" y="941706"/>
                </a:lnTo>
                <a:lnTo>
                  <a:pt x="1291599" y="938531"/>
                </a:lnTo>
                <a:lnTo>
                  <a:pt x="1289692" y="935038"/>
                </a:lnTo>
                <a:lnTo>
                  <a:pt x="1288103" y="931546"/>
                </a:lnTo>
                <a:lnTo>
                  <a:pt x="1286832" y="928371"/>
                </a:lnTo>
                <a:lnTo>
                  <a:pt x="1284607" y="921068"/>
                </a:lnTo>
                <a:lnTo>
                  <a:pt x="1283336" y="913448"/>
                </a:lnTo>
                <a:lnTo>
                  <a:pt x="1282700" y="905511"/>
                </a:lnTo>
                <a:lnTo>
                  <a:pt x="1283018" y="897573"/>
                </a:lnTo>
                <a:lnTo>
                  <a:pt x="1283971" y="889953"/>
                </a:lnTo>
                <a:lnTo>
                  <a:pt x="1285560" y="882016"/>
                </a:lnTo>
                <a:lnTo>
                  <a:pt x="1287785" y="874078"/>
                </a:lnTo>
                <a:lnTo>
                  <a:pt x="1290646" y="866141"/>
                </a:lnTo>
                <a:lnTo>
                  <a:pt x="1294142" y="858521"/>
                </a:lnTo>
                <a:lnTo>
                  <a:pt x="1298909" y="849948"/>
                </a:lnTo>
                <a:lnTo>
                  <a:pt x="1304313" y="841376"/>
                </a:lnTo>
                <a:lnTo>
                  <a:pt x="1310351" y="833756"/>
                </a:lnTo>
                <a:lnTo>
                  <a:pt x="1317026" y="826136"/>
                </a:lnTo>
                <a:lnTo>
                  <a:pt x="1714315" y="429261"/>
                </a:lnTo>
                <a:lnTo>
                  <a:pt x="1718446" y="425768"/>
                </a:lnTo>
                <a:lnTo>
                  <a:pt x="1721943" y="422276"/>
                </a:lnTo>
                <a:lnTo>
                  <a:pt x="1726074" y="419736"/>
                </a:lnTo>
                <a:lnTo>
                  <a:pt x="1729571" y="417196"/>
                </a:lnTo>
                <a:lnTo>
                  <a:pt x="1733384" y="415608"/>
                </a:lnTo>
                <a:lnTo>
                  <a:pt x="1736881" y="414021"/>
                </a:lnTo>
                <a:lnTo>
                  <a:pt x="1740377" y="412433"/>
                </a:lnTo>
                <a:lnTo>
                  <a:pt x="1743873" y="411798"/>
                </a:lnTo>
                <a:lnTo>
                  <a:pt x="1747051" y="411481"/>
                </a:lnTo>
                <a:lnTo>
                  <a:pt x="1750865" y="411163"/>
                </a:lnTo>
                <a:close/>
                <a:moveTo>
                  <a:pt x="198373" y="319088"/>
                </a:moveTo>
                <a:lnTo>
                  <a:pt x="1557783" y="319088"/>
                </a:lnTo>
                <a:lnTo>
                  <a:pt x="1453042" y="423822"/>
                </a:lnTo>
                <a:lnTo>
                  <a:pt x="315492" y="423822"/>
                </a:lnTo>
                <a:lnTo>
                  <a:pt x="305336" y="424140"/>
                </a:lnTo>
                <a:lnTo>
                  <a:pt x="295179" y="424774"/>
                </a:lnTo>
                <a:lnTo>
                  <a:pt x="285340" y="426361"/>
                </a:lnTo>
                <a:lnTo>
                  <a:pt x="275500" y="427631"/>
                </a:lnTo>
                <a:lnTo>
                  <a:pt x="265979" y="429852"/>
                </a:lnTo>
                <a:lnTo>
                  <a:pt x="256457" y="433026"/>
                </a:lnTo>
                <a:lnTo>
                  <a:pt x="247570" y="435882"/>
                </a:lnTo>
                <a:lnTo>
                  <a:pt x="238365" y="439374"/>
                </a:lnTo>
                <a:lnTo>
                  <a:pt x="229478" y="443499"/>
                </a:lnTo>
                <a:lnTo>
                  <a:pt x="221226" y="447943"/>
                </a:lnTo>
                <a:lnTo>
                  <a:pt x="212973" y="452703"/>
                </a:lnTo>
                <a:lnTo>
                  <a:pt x="204721" y="457781"/>
                </a:lnTo>
                <a:lnTo>
                  <a:pt x="196786" y="463494"/>
                </a:lnTo>
                <a:lnTo>
                  <a:pt x="189486" y="469207"/>
                </a:lnTo>
                <a:lnTo>
                  <a:pt x="182186" y="475554"/>
                </a:lnTo>
                <a:lnTo>
                  <a:pt x="175203" y="481902"/>
                </a:lnTo>
                <a:lnTo>
                  <a:pt x="168855" y="488884"/>
                </a:lnTo>
                <a:lnTo>
                  <a:pt x="162507" y="496184"/>
                </a:lnTo>
                <a:lnTo>
                  <a:pt x="156794" y="503483"/>
                </a:lnTo>
                <a:lnTo>
                  <a:pt x="151398" y="511100"/>
                </a:lnTo>
                <a:lnTo>
                  <a:pt x="145685" y="519670"/>
                </a:lnTo>
                <a:lnTo>
                  <a:pt x="140924" y="527604"/>
                </a:lnTo>
                <a:lnTo>
                  <a:pt x="136798" y="536490"/>
                </a:lnTo>
                <a:lnTo>
                  <a:pt x="132672" y="545060"/>
                </a:lnTo>
                <a:lnTo>
                  <a:pt x="129498" y="554263"/>
                </a:lnTo>
                <a:lnTo>
                  <a:pt x="126007" y="563150"/>
                </a:lnTo>
                <a:lnTo>
                  <a:pt x="123468" y="572671"/>
                </a:lnTo>
                <a:lnTo>
                  <a:pt x="121246" y="582193"/>
                </a:lnTo>
                <a:lnTo>
                  <a:pt x="119659" y="592031"/>
                </a:lnTo>
                <a:lnTo>
                  <a:pt x="118072" y="601870"/>
                </a:lnTo>
                <a:lnTo>
                  <a:pt x="117437" y="612026"/>
                </a:lnTo>
                <a:lnTo>
                  <a:pt x="117437" y="622182"/>
                </a:lnTo>
                <a:lnTo>
                  <a:pt x="117437" y="1633658"/>
                </a:lnTo>
                <a:lnTo>
                  <a:pt x="117437" y="1643814"/>
                </a:lnTo>
                <a:lnTo>
                  <a:pt x="118072" y="1653970"/>
                </a:lnTo>
                <a:lnTo>
                  <a:pt x="119659" y="1663808"/>
                </a:lnTo>
                <a:lnTo>
                  <a:pt x="121246" y="1673647"/>
                </a:lnTo>
                <a:lnTo>
                  <a:pt x="123468" y="1683168"/>
                </a:lnTo>
                <a:lnTo>
                  <a:pt x="126007" y="1692689"/>
                </a:lnTo>
                <a:lnTo>
                  <a:pt x="129498" y="1701576"/>
                </a:lnTo>
                <a:lnTo>
                  <a:pt x="132672" y="1710780"/>
                </a:lnTo>
                <a:lnTo>
                  <a:pt x="136798" y="1719666"/>
                </a:lnTo>
                <a:lnTo>
                  <a:pt x="140924" y="1728235"/>
                </a:lnTo>
                <a:lnTo>
                  <a:pt x="145685" y="1736170"/>
                </a:lnTo>
                <a:lnTo>
                  <a:pt x="151398" y="1744739"/>
                </a:lnTo>
                <a:lnTo>
                  <a:pt x="156794" y="1752356"/>
                </a:lnTo>
                <a:lnTo>
                  <a:pt x="162507" y="1759656"/>
                </a:lnTo>
                <a:lnTo>
                  <a:pt x="168855" y="1766955"/>
                </a:lnTo>
                <a:lnTo>
                  <a:pt x="175203" y="1773938"/>
                </a:lnTo>
                <a:lnTo>
                  <a:pt x="182186" y="1780285"/>
                </a:lnTo>
                <a:lnTo>
                  <a:pt x="189486" y="1786633"/>
                </a:lnTo>
                <a:lnTo>
                  <a:pt x="196786" y="1792345"/>
                </a:lnTo>
                <a:lnTo>
                  <a:pt x="204721" y="1798375"/>
                </a:lnTo>
                <a:lnTo>
                  <a:pt x="212973" y="1803453"/>
                </a:lnTo>
                <a:lnTo>
                  <a:pt x="221226" y="1808214"/>
                </a:lnTo>
                <a:lnTo>
                  <a:pt x="229478" y="1812340"/>
                </a:lnTo>
                <a:lnTo>
                  <a:pt x="238365" y="1816466"/>
                </a:lnTo>
                <a:lnTo>
                  <a:pt x="247570" y="1819640"/>
                </a:lnTo>
                <a:lnTo>
                  <a:pt x="256457" y="1823131"/>
                </a:lnTo>
                <a:lnTo>
                  <a:pt x="265979" y="1825670"/>
                </a:lnTo>
                <a:lnTo>
                  <a:pt x="275500" y="1827891"/>
                </a:lnTo>
                <a:lnTo>
                  <a:pt x="285340" y="1829478"/>
                </a:lnTo>
                <a:lnTo>
                  <a:pt x="295179" y="1831065"/>
                </a:lnTo>
                <a:lnTo>
                  <a:pt x="305336" y="1831700"/>
                </a:lnTo>
                <a:lnTo>
                  <a:pt x="315492" y="1831700"/>
                </a:lnTo>
                <a:lnTo>
                  <a:pt x="1632371" y="1831700"/>
                </a:lnTo>
                <a:lnTo>
                  <a:pt x="1642527" y="1831700"/>
                </a:lnTo>
                <a:lnTo>
                  <a:pt x="1652367" y="1831065"/>
                </a:lnTo>
                <a:lnTo>
                  <a:pt x="1662523" y="1829478"/>
                </a:lnTo>
                <a:lnTo>
                  <a:pt x="1672045" y="1827891"/>
                </a:lnTo>
                <a:lnTo>
                  <a:pt x="1681885" y="1825670"/>
                </a:lnTo>
                <a:lnTo>
                  <a:pt x="1691089" y="1823131"/>
                </a:lnTo>
                <a:lnTo>
                  <a:pt x="1700611" y="1819640"/>
                </a:lnTo>
                <a:lnTo>
                  <a:pt x="1709181" y="1816466"/>
                </a:lnTo>
                <a:lnTo>
                  <a:pt x="1718385" y="1812340"/>
                </a:lnTo>
                <a:lnTo>
                  <a:pt x="1726637" y="1808214"/>
                </a:lnTo>
                <a:lnTo>
                  <a:pt x="1735207" y="1803453"/>
                </a:lnTo>
                <a:lnTo>
                  <a:pt x="1743142" y="1798375"/>
                </a:lnTo>
                <a:lnTo>
                  <a:pt x="1750760" y="1792345"/>
                </a:lnTo>
                <a:lnTo>
                  <a:pt x="1758377" y="1786633"/>
                </a:lnTo>
                <a:lnTo>
                  <a:pt x="1765677" y="1780285"/>
                </a:lnTo>
                <a:lnTo>
                  <a:pt x="1772660" y="1773938"/>
                </a:lnTo>
                <a:lnTo>
                  <a:pt x="1779325" y="1766955"/>
                </a:lnTo>
                <a:lnTo>
                  <a:pt x="1785356" y="1759973"/>
                </a:lnTo>
                <a:lnTo>
                  <a:pt x="1791069" y="1752356"/>
                </a:lnTo>
                <a:lnTo>
                  <a:pt x="1796782" y="1744739"/>
                </a:lnTo>
                <a:lnTo>
                  <a:pt x="1801861" y="1736805"/>
                </a:lnTo>
                <a:lnTo>
                  <a:pt x="1806621" y="1728235"/>
                </a:lnTo>
                <a:lnTo>
                  <a:pt x="1810748" y="1719666"/>
                </a:lnTo>
                <a:lnTo>
                  <a:pt x="1814874" y="1710780"/>
                </a:lnTo>
                <a:lnTo>
                  <a:pt x="1818683" y="1702211"/>
                </a:lnTo>
                <a:lnTo>
                  <a:pt x="1821857" y="1692689"/>
                </a:lnTo>
                <a:lnTo>
                  <a:pt x="1824396" y="1683168"/>
                </a:lnTo>
                <a:lnTo>
                  <a:pt x="1826617" y="1673647"/>
                </a:lnTo>
                <a:lnTo>
                  <a:pt x="1828522" y="1663808"/>
                </a:lnTo>
                <a:lnTo>
                  <a:pt x="1829474" y="1653970"/>
                </a:lnTo>
                <a:lnTo>
                  <a:pt x="1830109" y="1643814"/>
                </a:lnTo>
                <a:lnTo>
                  <a:pt x="1830426" y="1633658"/>
                </a:lnTo>
                <a:lnTo>
                  <a:pt x="1830426" y="1113162"/>
                </a:lnTo>
                <a:lnTo>
                  <a:pt x="1830426" y="773570"/>
                </a:lnTo>
                <a:lnTo>
                  <a:pt x="1947863" y="656458"/>
                </a:lnTo>
                <a:lnTo>
                  <a:pt x="1947863" y="1738391"/>
                </a:lnTo>
                <a:lnTo>
                  <a:pt x="1947546" y="1748865"/>
                </a:lnTo>
                <a:lnTo>
                  <a:pt x="1946911" y="1758704"/>
                </a:lnTo>
                <a:lnTo>
                  <a:pt x="1945324" y="1768860"/>
                </a:lnTo>
                <a:lnTo>
                  <a:pt x="1943419" y="1778063"/>
                </a:lnTo>
                <a:lnTo>
                  <a:pt x="1941198" y="1787902"/>
                </a:lnTo>
                <a:lnTo>
                  <a:pt x="1938659" y="1797423"/>
                </a:lnTo>
                <a:lnTo>
                  <a:pt x="1935802" y="1806627"/>
                </a:lnTo>
                <a:lnTo>
                  <a:pt x="1932311" y="1815831"/>
                </a:lnTo>
                <a:lnTo>
                  <a:pt x="1928184" y="1824400"/>
                </a:lnTo>
                <a:lnTo>
                  <a:pt x="1923741" y="1832969"/>
                </a:lnTo>
                <a:lnTo>
                  <a:pt x="1918980" y="1841221"/>
                </a:lnTo>
                <a:lnTo>
                  <a:pt x="1913902" y="1849156"/>
                </a:lnTo>
                <a:lnTo>
                  <a:pt x="1908188" y="1856773"/>
                </a:lnTo>
                <a:lnTo>
                  <a:pt x="1902475" y="1864707"/>
                </a:lnTo>
                <a:lnTo>
                  <a:pt x="1896127" y="1871689"/>
                </a:lnTo>
                <a:lnTo>
                  <a:pt x="1889462" y="1878671"/>
                </a:lnTo>
                <a:lnTo>
                  <a:pt x="1882797" y="1885336"/>
                </a:lnTo>
                <a:lnTo>
                  <a:pt x="1875497" y="1891366"/>
                </a:lnTo>
                <a:lnTo>
                  <a:pt x="1868197" y="1897397"/>
                </a:lnTo>
                <a:lnTo>
                  <a:pt x="1860579" y="1902792"/>
                </a:lnTo>
                <a:lnTo>
                  <a:pt x="1852327" y="1907870"/>
                </a:lnTo>
                <a:lnTo>
                  <a:pt x="1844074" y="1912631"/>
                </a:lnTo>
                <a:lnTo>
                  <a:pt x="1835187" y="1917074"/>
                </a:lnTo>
                <a:lnTo>
                  <a:pt x="1826617" y="1920882"/>
                </a:lnTo>
                <a:lnTo>
                  <a:pt x="1817413" y="1924691"/>
                </a:lnTo>
                <a:lnTo>
                  <a:pt x="1808209" y="1927865"/>
                </a:lnTo>
                <a:lnTo>
                  <a:pt x="1799004" y="1930404"/>
                </a:lnTo>
                <a:lnTo>
                  <a:pt x="1789482" y="1932625"/>
                </a:lnTo>
                <a:lnTo>
                  <a:pt x="1779643" y="1934530"/>
                </a:lnTo>
                <a:lnTo>
                  <a:pt x="1769803" y="1935482"/>
                </a:lnTo>
                <a:lnTo>
                  <a:pt x="1759647" y="1936434"/>
                </a:lnTo>
                <a:lnTo>
                  <a:pt x="1749173" y="1936751"/>
                </a:lnTo>
                <a:lnTo>
                  <a:pt x="198373" y="1936751"/>
                </a:lnTo>
                <a:lnTo>
                  <a:pt x="188216" y="1936434"/>
                </a:lnTo>
                <a:lnTo>
                  <a:pt x="178377" y="1935482"/>
                </a:lnTo>
                <a:lnTo>
                  <a:pt x="168538" y="1934530"/>
                </a:lnTo>
                <a:lnTo>
                  <a:pt x="158699" y="1932625"/>
                </a:lnTo>
                <a:lnTo>
                  <a:pt x="148859" y="1930404"/>
                </a:lnTo>
                <a:lnTo>
                  <a:pt x="139655" y="1927865"/>
                </a:lnTo>
                <a:lnTo>
                  <a:pt x="130133" y="1924691"/>
                </a:lnTo>
                <a:lnTo>
                  <a:pt x="121246" y="1920882"/>
                </a:lnTo>
                <a:lnTo>
                  <a:pt x="112359" y="1917074"/>
                </a:lnTo>
                <a:lnTo>
                  <a:pt x="103789" y="1912631"/>
                </a:lnTo>
                <a:lnTo>
                  <a:pt x="95537" y="1907870"/>
                </a:lnTo>
                <a:lnTo>
                  <a:pt x="87602" y="1902792"/>
                </a:lnTo>
                <a:lnTo>
                  <a:pt x="79984" y="1897397"/>
                </a:lnTo>
                <a:lnTo>
                  <a:pt x="72049" y="1891366"/>
                </a:lnTo>
                <a:lnTo>
                  <a:pt x="65067" y="1885336"/>
                </a:lnTo>
                <a:lnTo>
                  <a:pt x="58084" y="1878671"/>
                </a:lnTo>
                <a:lnTo>
                  <a:pt x="51418" y="1871689"/>
                </a:lnTo>
                <a:lnTo>
                  <a:pt x="45388" y="1864707"/>
                </a:lnTo>
                <a:lnTo>
                  <a:pt x="39357" y="1856773"/>
                </a:lnTo>
                <a:lnTo>
                  <a:pt x="33962" y="1849156"/>
                </a:lnTo>
                <a:lnTo>
                  <a:pt x="28883" y="1841221"/>
                </a:lnTo>
                <a:lnTo>
                  <a:pt x="24122" y="1832969"/>
                </a:lnTo>
                <a:lnTo>
                  <a:pt x="19679" y="1824400"/>
                </a:lnTo>
                <a:lnTo>
                  <a:pt x="15870" y="1815831"/>
                </a:lnTo>
                <a:lnTo>
                  <a:pt x="12061" y="1806627"/>
                </a:lnTo>
                <a:lnTo>
                  <a:pt x="8887" y="1797423"/>
                </a:lnTo>
                <a:lnTo>
                  <a:pt x="6348" y="1787902"/>
                </a:lnTo>
                <a:lnTo>
                  <a:pt x="4126" y="1778063"/>
                </a:lnTo>
                <a:lnTo>
                  <a:pt x="2222" y="1768860"/>
                </a:lnTo>
                <a:lnTo>
                  <a:pt x="1270" y="1758704"/>
                </a:lnTo>
                <a:lnTo>
                  <a:pt x="318" y="1748865"/>
                </a:lnTo>
                <a:lnTo>
                  <a:pt x="0" y="1738391"/>
                </a:lnTo>
                <a:lnTo>
                  <a:pt x="0" y="517448"/>
                </a:lnTo>
                <a:lnTo>
                  <a:pt x="318" y="507292"/>
                </a:lnTo>
                <a:lnTo>
                  <a:pt x="1270" y="497453"/>
                </a:lnTo>
                <a:lnTo>
                  <a:pt x="2222" y="487297"/>
                </a:lnTo>
                <a:lnTo>
                  <a:pt x="4126" y="477776"/>
                </a:lnTo>
                <a:lnTo>
                  <a:pt x="6348" y="467937"/>
                </a:lnTo>
                <a:lnTo>
                  <a:pt x="8887" y="458416"/>
                </a:lnTo>
                <a:lnTo>
                  <a:pt x="12061" y="449212"/>
                </a:lnTo>
                <a:lnTo>
                  <a:pt x="15870" y="440008"/>
                </a:lnTo>
                <a:lnTo>
                  <a:pt x="19679" y="431439"/>
                </a:lnTo>
                <a:lnTo>
                  <a:pt x="24122" y="423187"/>
                </a:lnTo>
                <a:lnTo>
                  <a:pt x="28883" y="414618"/>
                </a:lnTo>
                <a:lnTo>
                  <a:pt x="33962" y="406684"/>
                </a:lnTo>
                <a:lnTo>
                  <a:pt x="39357" y="399067"/>
                </a:lnTo>
                <a:lnTo>
                  <a:pt x="45388" y="391450"/>
                </a:lnTo>
                <a:lnTo>
                  <a:pt x="51418" y="384150"/>
                </a:lnTo>
                <a:lnTo>
                  <a:pt x="58084" y="377168"/>
                </a:lnTo>
                <a:lnTo>
                  <a:pt x="65067" y="370503"/>
                </a:lnTo>
                <a:lnTo>
                  <a:pt x="72049" y="364473"/>
                </a:lnTo>
                <a:lnTo>
                  <a:pt x="79984" y="358443"/>
                </a:lnTo>
                <a:lnTo>
                  <a:pt x="87602" y="353047"/>
                </a:lnTo>
                <a:lnTo>
                  <a:pt x="95537" y="347969"/>
                </a:lnTo>
                <a:lnTo>
                  <a:pt x="103789" y="343209"/>
                </a:lnTo>
                <a:lnTo>
                  <a:pt x="112359" y="338766"/>
                </a:lnTo>
                <a:lnTo>
                  <a:pt x="121246" y="334957"/>
                </a:lnTo>
                <a:lnTo>
                  <a:pt x="130133" y="331149"/>
                </a:lnTo>
                <a:lnTo>
                  <a:pt x="139655" y="328292"/>
                </a:lnTo>
                <a:lnTo>
                  <a:pt x="148859" y="325436"/>
                </a:lnTo>
                <a:lnTo>
                  <a:pt x="158699" y="323214"/>
                </a:lnTo>
                <a:lnTo>
                  <a:pt x="168538" y="321310"/>
                </a:lnTo>
                <a:lnTo>
                  <a:pt x="178377" y="320358"/>
                </a:lnTo>
                <a:lnTo>
                  <a:pt x="188216" y="319723"/>
                </a:lnTo>
                <a:lnTo>
                  <a:pt x="198373" y="319088"/>
                </a:lnTo>
                <a:close/>
                <a:moveTo>
                  <a:pt x="2076641" y="106363"/>
                </a:moveTo>
                <a:lnTo>
                  <a:pt x="2082030" y="106363"/>
                </a:lnTo>
                <a:lnTo>
                  <a:pt x="2087102" y="106363"/>
                </a:lnTo>
                <a:lnTo>
                  <a:pt x="2092174" y="106679"/>
                </a:lnTo>
                <a:lnTo>
                  <a:pt x="2097246" y="107313"/>
                </a:lnTo>
                <a:lnTo>
                  <a:pt x="2102318" y="108263"/>
                </a:lnTo>
                <a:lnTo>
                  <a:pt x="2107390" y="109213"/>
                </a:lnTo>
                <a:lnTo>
                  <a:pt x="2112145" y="110797"/>
                </a:lnTo>
                <a:lnTo>
                  <a:pt x="2117217" y="112064"/>
                </a:lnTo>
                <a:lnTo>
                  <a:pt x="2121972" y="113965"/>
                </a:lnTo>
                <a:lnTo>
                  <a:pt x="2126727" y="116182"/>
                </a:lnTo>
                <a:lnTo>
                  <a:pt x="2131482" y="118399"/>
                </a:lnTo>
                <a:lnTo>
                  <a:pt x="2136237" y="120933"/>
                </a:lnTo>
                <a:lnTo>
                  <a:pt x="2140358" y="123784"/>
                </a:lnTo>
                <a:lnTo>
                  <a:pt x="2144796" y="126634"/>
                </a:lnTo>
                <a:lnTo>
                  <a:pt x="2148916" y="130119"/>
                </a:lnTo>
                <a:lnTo>
                  <a:pt x="2153354" y="133603"/>
                </a:lnTo>
                <a:lnTo>
                  <a:pt x="2157158" y="137087"/>
                </a:lnTo>
                <a:lnTo>
                  <a:pt x="2166351" y="146589"/>
                </a:lnTo>
                <a:lnTo>
                  <a:pt x="2169838" y="150707"/>
                </a:lnTo>
                <a:lnTo>
                  <a:pt x="2173642" y="154825"/>
                </a:lnTo>
                <a:lnTo>
                  <a:pt x="2176812" y="158626"/>
                </a:lnTo>
                <a:lnTo>
                  <a:pt x="2179665" y="163060"/>
                </a:lnTo>
                <a:lnTo>
                  <a:pt x="2182835" y="167811"/>
                </a:lnTo>
                <a:lnTo>
                  <a:pt x="2185371" y="172246"/>
                </a:lnTo>
                <a:lnTo>
                  <a:pt x="2187273" y="176997"/>
                </a:lnTo>
                <a:lnTo>
                  <a:pt x="2189492" y="181748"/>
                </a:lnTo>
                <a:lnTo>
                  <a:pt x="2191394" y="186183"/>
                </a:lnTo>
                <a:lnTo>
                  <a:pt x="2192979" y="191567"/>
                </a:lnTo>
                <a:lnTo>
                  <a:pt x="2194247" y="196002"/>
                </a:lnTo>
                <a:lnTo>
                  <a:pt x="2195515" y="201387"/>
                </a:lnTo>
                <a:lnTo>
                  <a:pt x="2196149" y="206454"/>
                </a:lnTo>
                <a:lnTo>
                  <a:pt x="2196783" y="211522"/>
                </a:lnTo>
                <a:lnTo>
                  <a:pt x="2197100" y="216590"/>
                </a:lnTo>
                <a:lnTo>
                  <a:pt x="2197100" y="221658"/>
                </a:lnTo>
                <a:lnTo>
                  <a:pt x="2197100" y="226726"/>
                </a:lnTo>
                <a:lnTo>
                  <a:pt x="2196783" y="231794"/>
                </a:lnTo>
                <a:lnTo>
                  <a:pt x="2196149" y="236862"/>
                </a:lnTo>
                <a:lnTo>
                  <a:pt x="2195515" y="241613"/>
                </a:lnTo>
                <a:lnTo>
                  <a:pt x="2194247" y="246681"/>
                </a:lnTo>
                <a:lnTo>
                  <a:pt x="2192979" y="251749"/>
                </a:lnTo>
                <a:lnTo>
                  <a:pt x="2191394" y="256500"/>
                </a:lnTo>
                <a:lnTo>
                  <a:pt x="2189492" y="261251"/>
                </a:lnTo>
                <a:lnTo>
                  <a:pt x="2187273" y="266319"/>
                </a:lnTo>
                <a:lnTo>
                  <a:pt x="2185371" y="270754"/>
                </a:lnTo>
                <a:lnTo>
                  <a:pt x="2182835" y="275505"/>
                </a:lnTo>
                <a:lnTo>
                  <a:pt x="2179665" y="279623"/>
                </a:lnTo>
                <a:lnTo>
                  <a:pt x="2176812" y="284057"/>
                </a:lnTo>
                <a:lnTo>
                  <a:pt x="2173642" y="288492"/>
                </a:lnTo>
                <a:lnTo>
                  <a:pt x="2169838" y="292609"/>
                </a:lnTo>
                <a:lnTo>
                  <a:pt x="2166351" y="296410"/>
                </a:lnTo>
                <a:lnTo>
                  <a:pt x="1970764" y="491843"/>
                </a:lnTo>
                <a:lnTo>
                  <a:pt x="1967277" y="495010"/>
                </a:lnTo>
                <a:lnTo>
                  <a:pt x="1963473" y="498178"/>
                </a:lnTo>
                <a:lnTo>
                  <a:pt x="1959986" y="500712"/>
                </a:lnTo>
                <a:lnTo>
                  <a:pt x="1956816" y="502612"/>
                </a:lnTo>
                <a:lnTo>
                  <a:pt x="1953329" y="504513"/>
                </a:lnTo>
                <a:lnTo>
                  <a:pt x="1950476" y="505463"/>
                </a:lnTo>
                <a:lnTo>
                  <a:pt x="1947623" y="505780"/>
                </a:lnTo>
                <a:lnTo>
                  <a:pt x="1944771" y="506413"/>
                </a:lnTo>
                <a:lnTo>
                  <a:pt x="1941918" y="505780"/>
                </a:lnTo>
                <a:lnTo>
                  <a:pt x="1939382" y="505463"/>
                </a:lnTo>
                <a:lnTo>
                  <a:pt x="1936846" y="504513"/>
                </a:lnTo>
                <a:lnTo>
                  <a:pt x="1933993" y="502929"/>
                </a:lnTo>
                <a:lnTo>
                  <a:pt x="1931457" y="501662"/>
                </a:lnTo>
                <a:lnTo>
                  <a:pt x="1928921" y="499445"/>
                </a:lnTo>
                <a:lnTo>
                  <a:pt x="1924166" y="494694"/>
                </a:lnTo>
                <a:lnTo>
                  <a:pt x="1919094" y="489309"/>
                </a:lnTo>
                <a:lnTo>
                  <a:pt x="1914022" y="482657"/>
                </a:lnTo>
                <a:lnTo>
                  <a:pt x="1903561" y="467770"/>
                </a:lnTo>
                <a:lnTo>
                  <a:pt x="1897855" y="459852"/>
                </a:lnTo>
                <a:lnTo>
                  <a:pt x="1891515" y="451616"/>
                </a:lnTo>
                <a:lnTo>
                  <a:pt x="1884541" y="443698"/>
                </a:lnTo>
                <a:lnTo>
                  <a:pt x="1877250" y="435779"/>
                </a:lnTo>
                <a:lnTo>
                  <a:pt x="1868057" y="426277"/>
                </a:lnTo>
                <a:lnTo>
                  <a:pt x="1859815" y="418991"/>
                </a:lnTo>
                <a:lnTo>
                  <a:pt x="1851890" y="412023"/>
                </a:lnTo>
                <a:lnTo>
                  <a:pt x="1843966" y="406005"/>
                </a:lnTo>
                <a:lnTo>
                  <a:pt x="1836041" y="399987"/>
                </a:lnTo>
                <a:lnTo>
                  <a:pt x="1820825" y="389217"/>
                </a:lnTo>
                <a:lnTo>
                  <a:pt x="1814485" y="384466"/>
                </a:lnTo>
                <a:lnTo>
                  <a:pt x="1808462" y="379398"/>
                </a:lnTo>
                <a:lnTo>
                  <a:pt x="1804024" y="374647"/>
                </a:lnTo>
                <a:lnTo>
                  <a:pt x="1802122" y="372113"/>
                </a:lnTo>
                <a:lnTo>
                  <a:pt x="1800220" y="369579"/>
                </a:lnTo>
                <a:lnTo>
                  <a:pt x="1798635" y="367045"/>
                </a:lnTo>
                <a:lnTo>
                  <a:pt x="1798001" y="364511"/>
                </a:lnTo>
                <a:lnTo>
                  <a:pt x="1797367" y="361660"/>
                </a:lnTo>
                <a:lnTo>
                  <a:pt x="1797050" y="359126"/>
                </a:lnTo>
                <a:lnTo>
                  <a:pt x="1797367" y="355959"/>
                </a:lnTo>
                <a:lnTo>
                  <a:pt x="1797684" y="353108"/>
                </a:lnTo>
                <a:lnTo>
                  <a:pt x="1798635" y="349941"/>
                </a:lnTo>
                <a:lnTo>
                  <a:pt x="1800220" y="346773"/>
                </a:lnTo>
                <a:lnTo>
                  <a:pt x="1802439" y="343289"/>
                </a:lnTo>
                <a:lnTo>
                  <a:pt x="1804975" y="340122"/>
                </a:lnTo>
                <a:lnTo>
                  <a:pt x="1807828" y="336637"/>
                </a:lnTo>
                <a:lnTo>
                  <a:pt x="1811632" y="332520"/>
                </a:lnTo>
                <a:lnTo>
                  <a:pt x="2006902" y="137087"/>
                </a:lnTo>
                <a:lnTo>
                  <a:pt x="2011023" y="133603"/>
                </a:lnTo>
                <a:lnTo>
                  <a:pt x="2014827" y="130119"/>
                </a:lnTo>
                <a:lnTo>
                  <a:pt x="2019265" y="126634"/>
                </a:lnTo>
                <a:lnTo>
                  <a:pt x="2023703" y="123784"/>
                </a:lnTo>
                <a:lnTo>
                  <a:pt x="2028141" y="120933"/>
                </a:lnTo>
                <a:lnTo>
                  <a:pt x="2032896" y="118399"/>
                </a:lnTo>
                <a:lnTo>
                  <a:pt x="2037017" y="116182"/>
                </a:lnTo>
                <a:lnTo>
                  <a:pt x="2041772" y="113965"/>
                </a:lnTo>
                <a:lnTo>
                  <a:pt x="2046843" y="112064"/>
                </a:lnTo>
                <a:lnTo>
                  <a:pt x="2051598" y="110797"/>
                </a:lnTo>
                <a:lnTo>
                  <a:pt x="2056670" y="109213"/>
                </a:lnTo>
                <a:lnTo>
                  <a:pt x="2061425" y="108263"/>
                </a:lnTo>
                <a:lnTo>
                  <a:pt x="2066497" y="107313"/>
                </a:lnTo>
                <a:lnTo>
                  <a:pt x="2071569" y="106679"/>
                </a:lnTo>
                <a:lnTo>
                  <a:pt x="2076641" y="106363"/>
                </a:lnTo>
                <a:close/>
                <a:moveTo>
                  <a:pt x="2213628" y="19050"/>
                </a:moveTo>
                <a:lnTo>
                  <a:pt x="2219371" y="19369"/>
                </a:lnTo>
                <a:lnTo>
                  <a:pt x="2225751" y="20007"/>
                </a:lnTo>
                <a:lnTo>
                  <a:pt x="2231493" y="21602"/>
                </a:lnTo>
                <a:lnTo>
                  <a:pt x="2237236" y="23516"/>
                </a:lnTo>
                <a:lnTo>
                  <a:pt x="2242978" y="26387"/>
                </a:lnTo>
                <a:lnTo>
                  <a:pt x="2248401" y="29258"/>
                </a:lnTo>
                <a:lnTo>
                  <a:pt x="2253506" y="33087"/>
                </a:lnTo>
                <a:lnTo>
                  <a:pt x="2258291" y="37234"/>
                </a:lnTo>
                <a:lnTo>
                  <a:pt x="2262757" y="42019"/>
                </a:lnTo>
                <a:lnTo>
                  <a:pt x="2266266" y="47123"/>
                </a:lnTo>
                <a:lnTo>
                  <a:pt x="2269457" y="52547"/>
                </a:lnTo>
                <a:lnTo>
                  <a:pt x="2272009" y="58608"/>
                </a:lnTo>
                <a:lnTo>
                  <a:pt x="2273923" y="64350"/>
                </a:lnTo>
                <a:lnTo>
                  <a:pt x="2275518" y="70412"/>
                </a:lnTo>
                <a:lnTo>
                  <a:pt x="2276475" y="76154"/>
                </a:lnTo>
                <a:lnTo>
                  <a:pt x="2276475" y="82216"/>
                </a:lnTo>
                <a:lnTo>
                  <a:pt x="2276475" y="88277"/>
                </a:lnTo>
                <a:lnTo>
                  <a:pt x="2275518" y="94338"/>
                </a:lnTo>
                <a:lnTo>
                  <a:pt x="2273923" y="100400"/>
                </a:lnTo>
                <a:lnTo>
                  <a:pt x="2272009" y="106142"/>
                </a:lnTo>
                <a:lnTo>
                  <a:pt x="2269457" y="111565"/>
                </a:lnTo>
                <a:lnTo>
                  <a:pt x="2266266" y="117308"/>
                </a:lnTo>
                <a:lnTo>
                  <a:pt x="2262757" y="122412"/>
                </a:lnTo>
                <a:lnTo>
                  <a:pt x="2258291" y="126878"/>
                </a:lnTo>
                <a:lnTo>
                  <a:pt x="2241064" y="144105"/>
                </a:lnTo>
                <a:lnTo>
                  <a:pt x="2236598" y="148253"/>
                </a:lnTo>
                <a:lnTo>
                  <a:pt x="2232769" y="150805"/>
                </a:lnTo>
                <a:lnTo>
                  <a:pt x="2230855" y="151443"/>
                </a:lnTo>
                <a:lnTo>
                  <a:pt x="2228941" y="152400"/>
                </a:lnTo>
                <a:lnTo>
                  <a:pt x="2227346" y="152400"/>
                </a:lnTo>
                <a:lnTo>
                  <a:pt x="2225751" y="152400"/>
                </a:lnTo>
                <a:lnTo>
                  <a:pt x="2224156" y="152081"/>
                </a:lnTo>
                <a:lnTo>
                  <a:pt x="2222880" y="151443"/>
                </a:lnTo>
                <a:lnTo>
                  <a:pt x="2220009" y="149848"/>
                </a:lnTo>
                <a:lnTo>
                  <a:pt x="2217456" y="147295"/>
                </a:lnTo>
                <a:lnTo>
                  <a:pt x="2214904" y="143786"/>
                </a:lnTo>
                <a:lnTo>
                  <a:pt x="2212352" y="140277"/>
                </a:lnTo>
                <a:lnTo>
                  <a:pt x="2209800" y="135811"/>
                </a:lnTo>
                <a:lnTo>
                  <a:pt x="2204058" y="126240"/>
                </a:lnTo>
                <a:lnTo>
                  <a:pt x="2201186" y="121455"/>
                </a:lnTo>
                <a:lnTo>
                  <a:pt x="2197358" y="116351"/>
                </a:lnTo>
                <a:lnTo>
                  <a:pt x="2193530" y="111246"/>
                </a:lnTo>
                <a:lnTo>
                  <a:pt x="2189064" y="106461"/>
                </a:lnTo>
                <a:lnTo>
                  <a:pt x="2184278" y="101995"/>
                </a:lnTo>
                <a:lnTo>
                  <a:pt x="2179493" y="98167"/>
                </a:lnTo>
                <a:lnTo>
                  <a:pt x="2174389" y="94657"/>
                </a:lnTo>
                <a:lnTo>
                  <a:pt x="2169285" y="91467"/>
                </a:lnTo>
                <a:lnTo>
                  <a:pt x="2159714" y="85725"/>
                </a:lnTo>
                <a:lnTo>
                  <a:pt x="2155248" y="83173"/>
                </a:lnTo>
                <a:lnTo>
                  <a:pt x="2151739" y="80620"/>
                </a:lnTo>
                <a:lnTo>
                  <a:pt x="2148229" y="78068"/>
                </a:lnTo>
                <a:lnTo>
                  <a:pt x="2145677" y="75516"/>
                </a:lnTo>
                <a:lnTo>
                  <a:pt x="2144082" y="72964"/>
                </a:lnTo>
                <a:lnTo>
                  <a:pt x="2143763" y="71369"/>
                </a:lnTo>
                <a:lnTo>
                  <a:pt x="2143125" y="69774"/>
                </a:lnTo>
                <a:lnTo>
                  <a:pt x="2143125" y="68179"/>
                </a:lnTo>
                <a:lnTo>
                  <a:pt x="2143763" y="66584"/>
                </a:lnTo>
                <a:lnTo>
                  <a:pt x="2144082" y="64669"/>
                </a:lnTo>
                <a:lnTo>
                  <a:pt x="2144720" y="63074"/>
                </a:lnTo>
                <a:lnTo>
                  <a:pt x="2147591" y="59246"/>
                </a:lnTo>
                <a:lnTo>
                  <a:pt x="2151419" y="54780"/>
                </a:lnTo>
                <a:lnTo>
                  <a:pt x="2168647" y="37234"/>
                </a:lnTo>
                <a:lnTo>
                  <a:pt x="2173751" y="33087"/>
                </a:lnTo>
                <a:lnTo>
                  <a:pt x="2178855" y="29258"/>
                </a:lnTo>
                <a:lnTo>
                  <a:pt x="2183959" y="26387"/>
                </a:lnTo>
                <a:lnTo>
                  <a:pt x="2189702" y="23516"/>
                </a:lnTo>
                <a:lnTo>
                  <a:pt x="2195125" y="21602"/>
                </a:lnTo>
                <a:lnTo>
                  <a:pt x="2201506" y="20007"/>
                </a:lnTo>
                <a:lnTo>
                  <a:pt x="2207248" y="19369"/>
                </a:lnTo>
                <a:lnTo>
                  <a:pt x="2213628" y="19050"/>
                </a:lnTo>
                <a:close/>
                <a:moveTo>
                  <a:pt x="1985550" y="0"/>
                </a:moveTo>
                <a:lnTo>
                  <a:pt x="1989686" y="0"/>
                </a:lnTo>
                <a:lnTo>
                  <a:pt x="1993822" y="0"/>
                </a:lnTo>
                <a:lnTo>
                  <a:pt x="1997640" y="634"/>
                </a:lnTo>
                <a:lnTo>
                  <a:pt x="2001776" y="1903"/>
                </a:lnTo>
                <a:lnTo>
                  <a:pt x="2005594" y="2855"/>
                </a:lnTo>
                <a:lnTo>
                  <a:pt x="2009411" y="4759"/>
                </a:lnTo>
                <a:lnTo>
                  <a:pt x="2012911" y="6980"/>
                </a:lnTo>
                <a:lnTo>
                  <a:pt x="2016411" y="9518"/>
                </a:lnTo>
                <a:lnTo>
                  <a:pt x="2019592" y="12374"/>
                </a:lnTo>
                <a:lnTo>
                  <a:pt x="2022456" y="15229"/>
                </a:lnTo>
                <a:lnTo>
                  <a:pt x="2025001" y="19037"/>
                </a:lnTo>
                <a:lnTo>
                  <a:pt x="2026910" y="22210"/>
                </a:lnTo>
                <a:lnTo>
                  <a:pt x="2028819" y="26334"/>
                </a:lnTo>
                <a:lnTo>
                  <a:pt x="2030091" y="29824"/>
                </a:lnTo>
                <a:lnTo>
                  <a:pt x="2031364" y="33949"/>
                </a:lnTo>
                <a:lnTo>
                  <a:pt x="2031682" y="37757"/>
                </a:lnTo>
                <a:lnTo>
                  <a:pt x="2032000" y="41881"/>
                </a:lnTo>
                <a:lnTo>
                  <a:pt x="2031682" y="46006"/>
                </a:lnTo>
                <a:lnTo>
                  <a:pt x="2031046" y="49813"/>
                </a:lnTo>
                <a:lnTo>
                  <a:pt x="2030091" y="53938"/>
                </a:lnTo>
                <a:lnTo>
                  <a:pt x="2028819" y="57745"/>
                </a:lnTo>
                <a:lnTo>
                  <a:pt x="2026910" y="61553"/>
                </a:lnTo>
                <a:lnTo>
                  <a:pt x="2025001" y="65043"/>
                </a:lnTo>
                <a:lnTo>
                  <a:pt x="2022456" y="68533"/>
                </a:lnTo>
                <a:lnTo>
                  <a:pt x="2019592" y="71706"/>
                </a:lnTo>
                <a:lnTo>
                  <a:pt x="1637177" y="453081"/>
                </a:lnTo>
                <a:lnTo>
                  <a:pt x="1633995" y="455937"/>
                </a:lnTo>
                <a:lnTo>
                  <a:pt x="1630814" y="458158"/>
                </a:lnTo>
                <a:lnTo>
                  <a:pt x="1626996" y="460379"/>
                </a:lnTo>
                <a:lnTo>
                  <a:pt x="1623496" y="462283"/>
                </a:lnTo>
                <a:lnTo>
                  <a:pt x="1619360" y="463552"/>
                </a:lnTo>
                <a:lnTo>
                  <a:pt x="1615224" y="464186"/>
                </a:lnTo>
                <a:lnTo>
                  <a:pt x="1611407" y="465138"/>
                </a:lnTo>
                <a:lnTo>
                  <a:pt x="1607271" y="465138"/>
                </a:lnTo>
                <a:lnTo>
                  <a:pt x="1603135" y="465138"/>
                </a:lnTo>
                <a:lnTo>
                  <a:pt x="1599317" y="464186"/>
                </a:lnTo>
                <a:lnTo>
                  <a:pt x="1595181" y="463552"/>
                </a:lnTo>
                <a:lnTo>
                  <a:pt x="1591681" y="462283"/>
                </a:lnTo>
                <a:lnTo>
                  <a:pt x="1587864" y="460379"/>
                </a:lnTo>
                <a:lnTo>
                  <a:pt x="1584364" y="458158"/>
                </a:lnTo>
                <a:lnTo>
                  <a:pt x="1580864" y="455937"/>
                </a:lnTo>
                <a:lnTo>
                  <a:pt x="1577683" y="453081"/>
                </a:lnTo>
                <a:lnTo>
                  <a:pt x="1574819" y="449591"/>
                </a:lnTo>
                <a:lnTo>
                  <a:pt x="1572274" y="446418"/>
                </a:lnTo>
                <a:lnTo>
                  <a:pt x="1570047" y="442928"/>
                </a:lnTo>
                <a:lnTo>
                  <a:pt x="1568138" y="439121"/>
                </a:lnTo>
                <a:lnTo>
                  <a:pt x="1567184" y="435314"/>
                </a:lnTo>
                <a:lnTo>
                  <a:pt x="1565911" y="431189"/>
                </a:lnTo>
                <a:lnTo>
                  <a:pt x="1565275" y="427381"/>
                </a:lnTo>
                <a:lnTo>
                  <a:pt x="1565275" y="423257"/>
                </a:lnTo>
                <a:lnTo>
                  <a:pt x="1565275" y="419132"/>
                </a:lnTo>
                <a:lnTo>
                  <a:pt x="1565911" y="415007"/>
                </a:lnTo>
                <a:lnTo>
                  <a:pt x="1567184" y="411517"/>
                </a:lnTo>
                <a:lnTo>
                  <a:pt x="1568138" y="407393"/>
                </a:lnTo>
                <a:lnTo>
                  <a:pt x="1570047" y="403902"/>
                </a:lnTo>
                <a:lnTo>
                  <a:pt x="1572274" y="400095"/>
                </a:lnTo>
                <a:lnTo>
                  <a:pt x="1574819" y="396922"/>
                </a:lnTo>
                <a:lnTo>
                  <a:pt x="1577683" y="393749"/>
                </a:lnTo>
                <a:lnTo>
                  <a:pt x="1960098" y="12374"/>
                </a:lnTo>
                <a:lnTo>
                  <a:pt x="1962962" y="9518"/>
                </a:lnTo>
                <a:lnTo>
                  <a:pt x="1966779" y="6980"/>
                </a:lnTo>
                <a:lnTo>
                  <a:pt x="1970279" y="4759"/>
                </a:lnTo>
                <a:lnTo>
                  <a:pt x="1974097" y="2855"/>
                </a:lnTo>
                <a:lnTo>
                  <a:pt x="1977596" y="1903"/>
                </a:lnTo>
                <a:lnTo>
                  <a:pt x="1981732" y="634"/>
                </a:lnTo>
                <a:lnTo>
                  <a:pt x="1985550" y="0"/>
                </a:lnTo>
                <a:close/>
              </a:path>
            </a:pathLst>
          </a:custGeom>
          <a:solidFill>
            <a:schemeClr val="bg1"/>
          </a:solidFill>
          <a:ln>
            <a:noFill/>
          </a:ln>
          <a:extLst/>
        </p:spPr>
        <p:txBody>
          <a:bodyPr anchor="ctr">
            <a:scene3d>
              <a:camera prst="orthographicFront"/>
              <a:lightRig rig="threePt" dir="t"/>
            </a:scene3d>
            <a:sp3d contourW="12700">
              <a:contourClr>
                <a:srgbClr val="FFFFFF"/>
              </a:contourClr>
            </a:sp3d>
          </a:bodyPr>
          <a:lstStyle/>
          <a:p>
            <a:pPr algn="ctr">
              <a:defRPr/>
            </a:pPr>
            <a:endParaRPr lang="zh-CN" altLang="en-US">
              <a:solidFill>
                <a:srgbClr val="1C666E"/>
              </a:solidFill>
              <a:ea typeface="宋体" panose="02010600030101010101" pitchFamily="2" charset="-122"/>
            </a:endParaRPr>
          </a:p>
        </p:txBody>
      </p:sp>
      <p:sp>
        <p:nvSpPr>
          <p:cNvPr id="49" name="矩形 48"/>
          <p:cNvSpPr/>
          <p:nvPr/>
        </p:nvSpPr>
        <p:spPr>
          <a:xfrm>
            <a:off x="9412843" y="188639"/>
            <a:ext cx="933216" cy="334417"/>
          </a:xfrm>
          <a:prstGeom prst="rect">
            <a:avLst/>
          </a:prstGeom>
          <a:solidFill>
            <a:schemeClr val="accent6">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400"/>
          </a:p>
        </p:txBody>
      </p:sp>
      <p:sp>
        <p:nvSpPr>
          <p:cNvPr id="50" name="矩形 49"/>
          <p:cNvSpPr/>
          <p:nvPr/>
        </p:nvSpPr>
        <p:spPr>
          <a:xfrm>
            <a:off x="10347503" y="187549"/>
            <a:ext cx="1582732" cy="334417"/>
          </a:xfrm>
          <a:prstGeom prst="rect">
            <a:avLst/>
          </a:prstGeom>
          <a:solidFill>
            <a:srgbClr val="E46C0A">
              <a:alpha val="69804"/>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600"/>
          </a:p>
        </p:txBody>
      </p:sp>
      <p:sp>
        <p:nvSpPr>
          <p:cNvPr id="51" name="文本框 9"/>
          <p:cNvSpPr txBox="1"/>
          <p:nvPr/>
        </p:nvSpPr>
        <p:spPr>
          <a:xfrm>
            <a:off x="9412843" y="221071"/>
            <a:ext cx="933216" cy="284693"/>
          </a:xfrm>
          <a:prstGeom prst="rect">
            <a:avLst/>
          </a:prstGeom>
          <a:noFill/>
        </p:spPr>
        <p:txBody>
          <a:bodyPr wrap="square" lIns="68580" tIns="34290" rIns="68580" bIns="34290" rtlCol="0">
            <a:spAutoFit/>
          </a:bodyPr>
          <a:lstStyle/>
          <a:p>
            <a:pPr marL="0" lvl="1" algn="ctr"/>
            <a:r>
              <a:rPr lang="zh-CN" altLang="en-US" sz="1400" dirty="0" smtClean="0">
                <a:solidFill>
                  <a:schemeClr val="bg1"/>
                </a:solidFill>
                <a:latin typeface="微软雅黑" pitchFamily="34" charset="-122"/>
                <a:ea typeface="微软雅黑" pitchFamily="34" charset="-122"/>
              </a:rPr>
              <a:t>第</a:t>
            </a:r>
            <a:r>
              <a:rPr lang="zh-CN" altLang="en-US" sz="1400" dirty="0">
                <a:solidFill>
                  <a:schemeClr val="bg1"/>
                </a:solidFill>
                <a:latin typeface="微软雅黑" pitchFamily="34" charset="-122"/>
                <a:ea typeface="微软雅黑" pitchFamily="34" charset="-122"/>
              </a:rPr>
              <a:t>四</a:t>
            </a:r>
            <a:r>
              <a:rPr lang="zh-CN" altLang="en-US" sz="1400" dirty="0" smtClean="0">
                <a:solidFill>
                  <a:schemeClr val="bg1"/>
                </a:solidFill>
                <a:latin typeface="微软雅黑" pitchFamily="34" charset="-122"/>
                <a:ea typeface="微软雅黑" pitchFamily="34" charset="-122"/>
              </a:rPr>
              <a:t>章</a:t>
            </a:r>
            <a:endParaRPr lang="zh-CN" altLang="en-US" sz="1400" dirty="0">
              <a:solidFill>
                <a:schemeClr val="bg1"/>
              </a:solidFill>
              <a:latin typeface="微软雅黑" pitchFamily="34" charset="-122"/>
              <a:ea typeface="微软雅黑" pitchFamily="34" charset="-122"/>
            </a:endParaRPr>
          </a:p>
        </p:txBody>
      </p:sp>
      <p:sp>
        <p:nvSpPr>
          <p:cNvPr id="52" name="文本框 9"/>
          <p:cNvSpPr txBox="1"/>
          <p:nvPr/>
        </p:nvSpPr>
        <p:spPr>
          <a:xfrm>
            <a:off x="10338630" y="213500"/>
            <a:ext cx="1584176" cy="284693"/>
          </a:xfrm>
          <a:prstGeom prst="rect">
            <a:avLst/>
          </a:prstGeom>
          <a:noFill/>
        </p:spPr>
        <p:txBody>
          <a:bodyPr wrap="square" lIns="68580" tIns="34290" rIns="68580" bIns="34290" rtlCol="0">
            <a:spAutoFit/>
          </a:bodyPr>
          <a:lstStyle/>
          <a:p>
            <a:pPr marL="0" lvl="1" algn="ctr"/>
            <a:r>
              <a:rPr lang="zh-CN" altLang="en-US" sz="1400" dirty="0" smtClean="0">
                <a:solidFill>
                  <a:schemeClr val="bg1"/>
                </a:solidFill>
                <a:latin typeface="微软雅黑" pitchFamily="34" charset="-122"/>
                <a:ea typeface="微软雅黑" pitchFamily="34" charset="-122"/>
              </a:rPr>
              <a:t>发展前景</a:t>
            </a:r>
            <a:endParaRPr lang="zh-CN" altLang="en-US" sz="1400" dirty="0">
              <a:solidFill>
                <a:schemeClr val="bg1"/>
              </a:solidFill>
              <a:latin typeface="微软雅黑" pitchFamily="34" charset="-122"/>
              <a:ea typeface="微软雅黑" pitchFamily="34" charset="-122"/>
            </a:endParaRPr>
          </a:p>
        </p:txBody>
      </p:sp>
      <p:sp>
        <p:nvSpPr>
          <p:cNvPr id="53" name="矩形 52"/>
          <p:cNvSpPr/>
          <p:nvPr/>
        </p:nvSpPr>
        <p:spPr>
          <a:xfrm rot="2700000">
            <a:off x="8642576" y="6569968"/>
            <a:ext cx="576064" cy="576064"/>
          </a:xfrm>
          <a:prstGeom prst="rect">
            <a:avLst/>
          </a:prstGeom>
          <a:solidFill>
            <a:srgbClr val="92D050">
              <a:alpha val="41176"/>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54" name="矩形 53"/>
          <p:cNvSpPr/>
          <p:nvPr/>
        </p:nvSpPr>
        <p:spPr>
          <a:xfrm rot="2700000">
            <a:off x="9457254" y="6572643"/>
            <a:ext cx="576064" cy="576064"/>
          </a:xfrm>
          <a:prstGeom prst="rect">
            <a:avLst/>
          </a:prstGeom>
          <a:solidFill>
            <a:srgbClr val="31859C">
              <a:alpha val="63137"/>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55" name="矩形 54"/>
          <p:cNvSpPr/>
          <p:nvPr/>
        </p:nvSpPr>
        <p:spPr>
          <a:xfrm rot="2700000">
            <a:off x="10271930" y="6574788"/>
            <a:ext cx="576064" cy="576064"/>
          </a:xfrm>
          <a:prstGeom prst="rect">
            <a:avLst/>
          </a:prstGeom>
          <a:solidFill>
            <a:srgbClr val="C0504D">
              <a:alpha val="56078"/>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56" name="矩形 55"/>
          <p:cNvSpPr/>
          <p:nvPr/>
        </p:nvSpPr>
        <p:spPr>
          <a:xfrm rot="2700000">
            <a:off x="9864592" y="6167450"/>
            <a:ext cx="576064" cy="576064"/>
          </a:xfrm>
          <a:prstGeom prst="rect">
            <a:avLst/>
          </a:prstGeom>
          <a:solidFill>
            <a:schemeClr val="accent1">
              <a:lumMod val="75000"/>
              <a:alpha val="18824"/>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57" name="矩形 56"/>
          <p:cNvSpPr/>
          <p:nvPr/>
        </p:nvSpPr>
        <p:spPr>
          <a:xfrm rot="2700000">
            <a:off x="10679269" y="6167450"/>
            <a:ext cx="576064" cy="576064"/>
          </a:xfrm>
          <a:prstGeom prst="rect">
            <a:avLst/>
          </a:prstGeom>
          <a:solidFill>
            <a:schemeClr val="accent1">
              <a:lumMod val="75000"/>
              <a:alpha val="18824"/>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Tree>
    <p:extLst>
      <p:ext uri="{BB962C8B-B14F-4D97-AF65-F5344CB8AC3E}">
        <p14:creationId xmlns:p14="http://schemas.microsoft.com/office/powerpoint/2010/main" val="1597575930"/>
      </p:ext>
    </p:extLst>
  </p:cSld>
  <p:clrMapOvr>
    <a:masterClrMapping/>
  </p:clrMapOvr>
  <mc:AlternateContent xmlns:mc="http://schemas.openxmlformats.org/markup-compatibility/2006" xmlns:p14="http://schemas.microsoft.com/office/powerpoint/2010/main">
    <mc:Choice Requires="p14">
      <p:transition spd="slow" p14:dur="1200">
        <p14:flip dir="r"/>
      </p:transition>
    </mc:Choice>
    <mc:Fallback xmlns="">
      <p:transition spd="slow">
        <p:fade/>
      </p:transition>
    </mc:Fallback>
  </mc:AlternateContent>
  <mc:AlternateContent xmlns:mc="http://schemas.openxmlformats.org/markup-compatibility/2006" xmlns:p14="http://schemas.microsoft.com/office/powerpoint/2010/main">
    <mc:Choice Requires="p14">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8" fill="hold" grpId="0" nodeType="afterEffect">
                                      <p:stCondLst>
                                        <p:cond delay="0"/>
                                      </p:stCondLst>
                                      <p:childTnLst>
                                        <p:set>
                                          <p:cBhvr>
                                            <p:cTn id="6" dur="1" fill="hold">
                                              <p:stCondLst>
                                                <p:cond delay="0"/>
                                              </p:stCondLst>
                                            </p:cTn>
                                            <p:tgtEl>
                                              <p:spTgt spid="16"/>
                                            </p:tgtEl>
                                            <p:attrNameLst>
                                              <p:attrName>style.visibility</p:attrName>
                                            </p:attrNameLst>
                                          </p:cBhvr>
                                          <p:to>
                                            <p:strVal val="visible"/>
                                          </p:to>
                                        </p:set>
                                        <p:animEffect transition="in" filter="wipe(left)">
                                          <p:cBhvr>
                                            <p:cTn id="7" dur="1000"/>
                                            <p:tgtEl>
                                              <p:spTgt spid="16"/>
                                            </p:tgtEl>
                                          </p:cBhvr>
                                        </p:animEffect>
                                      </p:childTnLst>
                                    </p:cTn>
                                  </p:par>
                                </p:childTnLst>
                              </p:cTn>
                            </p:par>
                            <p:par>
                              <p:cTn id="8" fill="hold">
                                <p:stCondLst>
                                  <p:cond delay="1000"/>
                                </p:stCondLst>
                                <p:childTnLst>
                                  <p:par>
                                    <p:cTn id="9" presetID="2" presetClass="entr" presetSubtype="1" fill="hold" nodeType="afterEffect" p14:presetBounceEnd="53333">
                                      <p:stCondLst>
                                        <p:cond delay="0"/>
                                      </p:stCondLst>
                                      <p:childTnLst>
                                        <p:set>
                                          <p:cBhvr>
                                            <p:cTn id="10" dur="1" fill="hold">
                                              <p:stCondLst>
                                                <p:cond delay="0"/>
                                              </p:stCondLst>
                                            </p:cTn>
                                            <p:tgtEl>
                                              <p:spTgt spid="22"/>
                                            </p:tgtEl>
                                            <p:attrNameLst>
                                              <p:attrName>style.visibility</p:attrName>
                                            </p:attrNameLst>
                                          </p:cBhvr>
                                          <p:to>
                                            <p:strVal val="visible"/>
                                          </p:to>
                                        </p:set>
                                        <p:anim calcmode="lin" valueType="num" p14:bounceEnd="53333">
                                          <p:cBhvr additive="base">
                                            <p:cTn id="11" dur="750" fill="hold"/>
                                            <p:tgtEl>
                                              <p:spTgt spid="22"/>
                                            </p:tgtEl>
                                            <p:attrNameLst>
                                              <p:attrName>ppt_x</p:attrName>
                                            </p:attrNameLst>
                                          </p:cBhvr>
                                          <p:tavLst>
                                            <p:tav tm="0">
                                              <p:val>
                                                <p:strVal val="#ppt_x"/>
                                              </p:val>
                                            </p:tav>
                                            <p:tav tm="100000">
                                              <p:val>
                                                <p:strVal val="#ppt_x"/>
                                              </p:val>
                                            </p:tav>
                                          </p:tavLst>
                                        </p:anim>
                                        <p:anim calcmode="lin" valueType="num" p14:bounceEnd="53333">
                                          <p:cBhvr additive="base">
                                            <p:cTn id="12" dur="750" fill="hold"/>
                                            <p:tgtEl>
                                              <p:spTgt spid="22"/>
                                            </p:tgtEl>
                                            <p:attrNameLst>
                                              <p:attrName>ppt_y</p:attrName>
                                            </p:attrNameLst>
                                          </p:cBhvr>
                                          <p:tavLst>
                                            <p:tav tm="0">
                                              <p:val>
                                                <p:strVal val="0-#ppt_h/2"/>
                                              </p:val>
                                            </p:tav>
                                            <p:tav tm="100000">
                                              <p:val>
                                                <p:strVal val="#ppt_y"/>
                                              </p:val>
                                            </p:tav>
                                          </p:tavLst>
                                        </p:anim>
                                      </p:childTnLst>
                                    </p:cTn>
                                  </p:par>
                                  <p:par>
                                    <p:cTn id="13" presetID="22" presetClass="entr" presetSubtype="1" fill="hold" grpId="0" nodeType="withEffect">
                                      <p:stCondLst>
                                        <p:cond delay="250"/>
                                      </p:stCondLst>
                                      <p:childTnLst>
                                        <p:set>
                                          <p:cBhvr>
                                            <p:cTn id="14" dur="1" fill="hold">
                                              <p:stCondLst>
                                                <p:cond delay="0"/>
                                              </p:stCondLst>
                                            </p:cTn>
                                            <p:tgtEl>
                                              <p:spTgt spid="17"/>
                                            </p:tgtEl>
                                            <p:attrNameLst>
                                              <p:attrName>style.visibility</p:attrName>
                                            </p:attrNameLst>
                                          </p:cBhvr>
                                          <p:to>
                                            <p:strVal val="visible"/>
                                          </p:to>
                                        </p:set>
                                        <p:animEffect transition="in" filter="wipe(up)">
                                          <p:cBhvr>
                                            <p:cTn id="15" dur="500"/>
                                            <p:tgtEl>
                                              <p:spTgt spid="17"/>
                                            </p:tgtEl>
                                          </p:cBhvr>
                                        </p:animEffect>
                                      </p:childTnLst>
                                    </p:cTn>
                                  </p:par>
                                </p:childTnLst>
                              </p:cTn>
                            </p:par>
                            <p:par>
                              <p:cTn id="16" fill="hold">
                                <p:stCondLst>
                                  <p:cond delay="1750"/>
                                </p:stCondLst>
                                <p:childTnLst>
                                  <p:par>
                                    <p:cTn id="17" presetID="2" presetClass="entr" presetSubtype="1" fill="hold" nodeType="afterEffect" p14:presetBounceEnd="53333">
                                      <p:stCondLst>
                                        <p:cond delay="0"/>
                                      </p:stCondLst>
                                      <p:childTnLst>
                                        <p:set>
                                          <p:cBhvr>
                                            <p:cTn id="18" dur="1" fill="hold">
                                              <p:stCondLst>
                                                <p:cond delay="0"/>
                                              </p:stCondLst>
                                            </p:cTn>
                                            <p:tgtEl>
                                              <p:spTgt spid="25"/>
                                            </p:tgtEl>
                                            <p:attrNameLst>
                                              <p:attrName>style.visibility</p:attrName>
                                            </p:attrNameLst>
                                          </p:cBhvr>
                                          <p:to>
                                            <p:strVal val="visible"/>
                                          </p:to>
                                        </p:set>
                                        <p:anim calcmode="lin" valueType="num" p14:bounceEnd="53333">
                                          <p:cBhvr additive="base">
                                            <p:cTn id="19" dur="750" fill="hold"/>
                                            <p:tgtEl>
                                              <p:spTgt spid="25"/>
                                            </p:tgtEl>
                                            <p:attrNameLst>
                                              <p:attrName>ppt_x</p:attrName>
                                            </p:attrNameLst>
                                          </p:cBhvr>
                                          <p:tavLst>
                                            <p:tav tm="0">
                                              <p:val>
                                                <p:strVal val="#ppt_x"/>
                                              </p:val>
                                            </p:tav>
                                            <p:tav tm="100000">
                                              <p:val>
                                                <p:strVal val="#ppt_x"/>
                                              </p:val>
                                            </p:tav>
                                          </p:tavLst>
                                        </p:anim>
                                        <p:anim calcmode="lin" valueType="num" p14:bounceEnd="53333">
                                          <p:cBhvr additive="base">
                                            <p:cTn id="20" dur="750" fill="hold"/>
                                            <p:tgtEl>
                                              <p:spTgt spid="25"/>
                                            </p:tgtEl>
                                            <p:attrNameLst>
                                              <p:attrName>ppt_y</p:attrName>
                                            </p:attrNameLst>
                                          </p:cBhvr>
                                          <p:tavLst>
                                            <p:tav tm="0">
                                              <p:val>
                                                <p:strVal val="0-#ppt_h/2"/>
                                              </p:val>
                                            </p:tav>
                                            <p:tav tm="100000">
                                              <p:val>
                                                <p:strVal val="#ppt_y"/>
                                              </p:val>
                                            </p:tav>
                                          </p:tavLst>
                                        </p:anim>
                                      </p:childTnLst>
                                    </p:cTn>
                                  </p:par>
                                  <p:par>
                                    <p:cTn id="21" presetID="22" presetClass="entr" presetSubtype="1" fill="hold" grpId="0" nodeType="withEffect">
                                      <p:stCondLst>
                                        <p:cond delay="250"/>
                                      </p:stCondLst>
                                      <p:childTnLst>
                                        <p:set>
                                          <p:cBhvr>
                                            <p:cTn id="22" dur="1" fill="hold">
                                              <p:stCondLst>
                                                <p:cond delay="0"/>
                                              </p:stCondLst>
                                            </p:cTn>
                                            <p:tgtEl>
                                              <p:spTgt spid="18"/>
                                            </p:tgtEl>
                                            <p:attrNameLst>
                                              <p:attrName>style.visibility</p:attrName>
                                            </p:attrNameLst>
                                          </p:cBhvr>
                                          <p:to>
                                            <p:strVal val="visible"/>
                                          </p:to>
                                        </p:set>
                                        <p:animEffect transition="in" filter="wipe(up)">
                                          <p:cBhvr>
                                            <p:cTn id="23" dur="500"/>
                                            <p:tgtEl>
                                              <p:spTgt spid="18"/>
                                            </p:tgtEl>
                                          </p:cBhvr>
                                        </p:animEffect>
                                      </p:childTnLst>
                                    </p:cTn>
                                  </p:par>
                                </p:childTnLst>
                              </p:cTn>
                            </p:par>
                            <p:par>
                              <p:cTn id="24" fill="hold">
                                <p:stCondLst>
                                  <p:cond delay="2500"/>
                                </p:stCondLst>
                                <p:childTnLst>
                                  <p:par>
                                    <p:cTn id="25" presetID="2" presetClass="entr" presetSubtype="1" fill="hold" nodeType="afterEffect" p14:presetBounceEnd="53333">
                                      <p:stCondLst>
                                        <p:cond delay="0"/>
                                      </p:stCondLst>
                                      <p:childTnLst>
                                        <p:set>
                                          <p:cBhvr>
                                            <p:cTn id="26" dur="1" fill="hold">
                                              <p:stCondLst>
                                                <p:cond delay="0"/>
                                              </p:stCondLst>
                                            </p:cTn>
                                            <p:tgtEl>
                                              <p:spTgt spid="28"/>
                                            </p:tgtEl>
                                            <p:attrNameLst>
                                              <p:attrName>style.visibility</p:attrName>
                                            </p:attrNameLst>
                                          </p:cBhvr>
                                          <p:to>
                                            <p:strVal val="visible"/>
                                          </p:to>
                                        </p:set>
                                        <p:anim calcmode="lin" valueType="num" p14:bounceEnd="53333">
                                          <p:cBhvr additive="base">
                                            <p:cTn id="27" dur="750" fill="hold"/>
                                            <p:tgtEl>
                                              <p:spTgt spid="28"/>
                                            </p:tgtEl>
                                            <p:attrNameLst>
                                              <p:attrName>ppt_x</p:attrName>
                                            </p:attrNameLst>
                                          </p:cBhvr>
                                          <p:tavLst>
                                            <p:tav tm="0">
                                              <p:val>
                                                <p:strVal val="#ppt_x"/>
                                              </p:val>
                                            </p:tav>
                                            <p:tav tm="100000">
                                              <p:val>
                                                <p:strVal val="#ppt_x"/>
                                              </p:val>
                                            </p:tav>
                                          </p:tavLst>
                                        </p:anim>
                                        <p:anim calcmode="lin" valueType="num" p14:bounceEnd="53333">
                                          <p:cBhvr additive="base">
                                            <p:cTn id="28" dur="750" fill="hold"/>
                                            <p:tgtEl>
                                              <p:spTgt spid="28"/>
                                            </p:tgtEl>
                                            <p:attrNameLst>
                                              <p:attrName>ppt_y</p:attrName>
                                            </p:attrNameLst>
                                          </p:cBhvr>
                                          <p:tavLst>
                                            <p:tav tm="0">
                                              <p:val>
                                                <p:strVal val="0-#ppt_h/2"/>
                                              </p:val>
                                            </p:tav>
                                            <p:tav tm="100000">
                                              <p:val>
                                                <p:strVal val="#ppt_y"/>
                                              </p:val>
                                            </p:tav>
                                          </p:tavLst>
                                        </p:anim>
                                      </p:childTnLst>
                                    </p:cTn>
                                  </p:par>
                                  <p:par>
                                    <p:cTn id="29" presetID="22" presetClass="entr" presetSubtype="1" fill="hold" grpId="0" nodeType="withEffect">
                                      <p:stCondLst>
                                        <p:cond delay="250"/>
                                      </p:stCondLst>
                                      <p:childTnLst>
                                        <p:set>
                                          <p:cBhvr>
                                            <p:cTn id="30" dur="1" fill="hold">
                                              <p:stCondLst>
                                                <p:cond delay="0"/>
                                              </p:stCondLst>
                                            </p:cTn>
                                            <p:tgtEl>
                                              <p:spTgt spid="19"/>
                                            </p:tgtEl>
                                            <p:attrNameLst>
                                              <p:attrName>style.visibility</p:attrName>
                                            </p:attrNameLst>
                                          </p:cBhvr>
                                          <p:to>
                                            <p:strVal val="visible"/>
                                          </p:to>
                                        </p:set>
                                        <p:animEffect transition="in" filter="wipe(up)">
                                          <p:cBhvr>
                                            <p:cTn id="31" dur="500"/>
                                            <p:tgtEl>
                                              <p:spTgt spid="19"/>
                                            </p:tgtEl>
                                          </p:cBhvr>
                                        </p:animEffect>
                                      </p:childTnLst>
                                    </p:cTn>
                                  </p:par>
                                </p:childTnLst>
                              </p:cTn>
                            </p:par>
                            <p:par>
                              <p:cTn id="32" fill="hold">
                                <p:stCondLst>
                                  <p:cond delay="3250"/>
                                </p:stCondLst>
                                <p:childTnLst>
                                  <p:par>
                                    <p:cTn id="33" presetID="2" presetClass="entr" presetSubtype="1" fill="hold" nodeType="afterEffect" p14:presetBounceEnd="53333">
                                      <p:stCondLst>
                                        <p:cond delay="0"/>
                                      </p:stCondLst>
                                      <p:childTnLst>
                                        <p:set>
                                          <p:cBhvr>
                                            <p:cTn id="34" dur="1" fill="hold">
                                              <p:stCondLst>
                                                <p:cond delay="0"/>
                                              </p:stCondLst>
                                            </p:cTn>
                                            <p:tgtEl>
                                              <p:spTgt spid="35"/>
                                            </p:tgtEl>
                                            <p:attrNameLst>
                                              <p:attrName>style.visibility</p:attrName>
                                            </p:attrNameLst>
                                          </p:cBhvr>
                                          <p:to>
                                            <p:strVal val="visible"/>
                                          </p:to>
                                        </p:set>
                                        <p:anim calcmode="lin" valueType="num" p14:bounceEnd="53333">
                                          <p:cBhvr additive="base">
                                            <p:cTn id="35" dur="750" fill="hold"/>
                                            <p:tgtEl>
                                              <p:spTgt spid="35"/>
                                            </p:tgtEl>
                                            <p:attrNameLst>
                                              <p:attrName>ppt_x</p:attrName>
                                            </p:attrNameLst>
                                          </p:cBhvr>
                                          <p:tavLst>
                                            <p:tav tm="0">
                                              <p:val>
                                                <p:strVal val="#ppt_x"/>
                                              </p:val>
                                            </p:tav>
                                            <p:tav tm="100000">
                                              <p:val>
                                                <p:strVal val="#ppt_x"/>
                                              </p:val>
                                            </p:tav>
                                          </p:tavLst>
                                        </p:anim>
                                        <p:anim calcmode="lin" valueType="num" p14:bounceEnd="53333">
                                          <p:cBhvr additive="base">
                                            <p:cTn id="36" dur="750" fill="hold"/>
                                            <p:tgtEl>
                                              <p:spTgt spid="35"/>
                                            </p:tgtEl>
                                            <p:attrNameLst>
                                              <p:attrName>ppt_y</p:attrName>
                                            </p:attrNameLst>
                                          </p:cBhvr>
                                          <p:tavLst>
                                            <p:tav tm="0">
                                              <p:val>
                                                <p:strVal val="0-#ppt_h/2"/>
                                              </p:val>
                                            </p:tav>
                                            <p:tav tm="100000">
                                              <p:val>
                                                <p:strVal val="#ppt_y"/>
                                              </p:val>
                                            </p:tav>
                                          </p:tavLst>
                                        </p:anim>
                                      </p:childTnLst>
                                    </p:cTn>
                                  </p:par>
                                  <p:par>
                                    <p:cTn id="37" presetID="22" presetClass="entr" presetSubtype="1" fill="hold" grpId="0" nodeType="withEffect">
                                      <p:stCondLst>
                                        <p:cond delay="250"/>
                                      </p:stCondLst>
                                      <p:childTnLst>
                                        <p:set>
                                          <p:cBhvr>
                                            <p:cTn id="38" dur="1" fill="hold">
                                              <p:stCondLst>
                                                <p:cond delay="0"/>
                                              </p:stCondLst>
                                            </p:cTn>
                                            <p:tgtEl>
                                              <p:spTgt spid="20"/>
                                            </p:tgtEl>
                                            <p:attrNameLst>
                                              <p:attrName>style.visibility</p:attrName>
                                            </p:attrNameLst>
                                          </p:cBhvr>
                                          <p:to>
                                            <p:strVal val="visible"/>
                                          </p:to>
                                        </p:set>
                                        <p:animEffect transition="in" filter="wipe(up)">
                                          <p:cBhvr>
                                            <p:cTn id="39" dur="500"/>
                                            <p:tgtEl>
                                              <p:spTgt spid="20"/>
                                            </p:tgtEl>
                                          </p:cBhvr>
                                        </p:animEffect>
                                      </p:childTnLst>
                                    </p:cTn>
                                  </p:par>
                                </p:childTnLst>
                              </p:cTn>
                            </p:par>
                            <p:par>
                              <p:cTn id="40" fill="hold">
                                <p:stCondLst>
                                  <p:cond delay="4000"/>
                                </p:stCondLst>
                                <p:childTnLst>
                                  <p:par>
                                    <p:cTn id="41" presetID="2" presetClass="entr" presetSubtype="1" fill="hold" nodeType="afterEffect" p14:presetBounceEnd="53333">
                                      <p:stCondLst>
                                        <p:cond delay="0"/>
                                      </p:stCondLst>
                                      <p:childTnLst>
                                        <p:set>
                                          <p:cBhvr>
                                            <p:cTn id="42" dur="1" fill="hold">
                                              <p:stCondLst>
                                                <p:cond delay="0"/>
                                              </p:stCondLst>
                                            </p:cTn>
                                            <p:tgtEl>
                                              <p:spTgt spid="38"/>
                                            </p:tgtEl>
                                            <p:attrNameLst>
                                              <p:attrName>style.visibility</p:attrName>
                                            </p:attrNameLst>
                                          </p:cBhvr>
                                          <p:to>
                                            <p:strVal val="visible"/>
                                          </p:to>
                                        </p:set>
                                        <p:anim calcmode="lin" valueType="num" p14:bounceEnd="53333">
                                          <p:cBhvr additive="base">
                                            <p:cTn id="43" dur="750" fill="hold"/>
                                            <p:tgtEl>
                                              <p:spTgt spid="38"/>
                                            </p:tgtEl>
                                            <p:attrNameLst>
                                              <p:attrName>ppt_x</p:attrName>
                                            </p:attrNameLst>
                                          </p:cBhvr>
                                          <p:tavLst>
                                            <p:tav tm="0">
                                              <p:val>
                                                <p:strVal val="#ppt_x"/>
                                              </p:val>
                                            </p:tav>
                                            <p:tav tm="100000">
                                              <p:val>
                                                <p:strVal val="#ppt_x"/>
                                              </p:val>
                                            </p:tav>
                                          </p:tavLst>
                                        </p:anim>
                                        <p:anim calcmode="lin" valueType="num" p14:bounceEnd="53333">
                                          <p:cBhvr additive="base">
                                            <p:cTn id="44" dur="750" fill="hold"/>
                                            <p:tgtEl>
                                              <p:spTgt spid="38"/>
                                            </p:tgtEl>
                                            <p:attrNameLst>
                                              <p:attrName>ppt_y</p:attrName>
                                            </p:attrNameLst>
                                          </p:cBhvr>
                                          <p:tavLst>
                                            <p:tav tm="0">
                                              <p:val>
                                                <p:strVal val="0-#ppt_h/2"/>
                                              </p:val>
                                            </p:tav>
                                            <p:tav tm="100000">
                                              <p:val>
                                                <p:strVal val="#ppt_y"/>
                                              </p:val>
                                            </p:tav>
                                          </p:tavLst>
                                        </p:anim>
                                      </p:childTnLst>
                                    </p:cTn>
                                  </p:par>
                                  <p:par>
                                    <p:cTn id="45" presetID="22" presetClass="entr" presetSubtype="1" fill="hold" grpId="0" nodeType="withEffect">
                                      <p:stCondLst>
                                        <p:cond delay="250"/>
                                      </p:stCondLst>
                                      <p:childTnLst>
                                        <p:set>
                                          <p:cBhvr>
                                            <p:cTn id="46" dur="1" fill="hold">
                                              <p:stCondLst>
                                                <p:cond delay="0"/>
                                              </p:stCondLst>
                                            </p:cTn>
                                            <p:tgtEl>
                                              <p:spTgt spid="21"/>
                                            </p:tgtEl>
                                            <p:attrNameLst>
                                              <p:attrName>style.visibility</p:attrName>
                                            </p:attrNameLst>
                                          </p:cBhvr>
                                          <p:to>
                                            <p:strVal val="visible"/>
                                          </p:to>
                                        </p:set>
                                        <p:animEffect transition="in" filter="wipe(up)">
                                          <p:cBhvr>
                                            <p:cTn id="47" dur="500"/>
                                            <p:tgtEl>
                                              <p:spTgt spid="21"/>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6" grpId="0" animBg="1"/>
          <p:bldP spid="17" grpId="0"/>
          <p:bldP spid="18" grpId="0"/>
          <p:bldP spid="19" grpId="0"/>
          <p:bldP spid="20" grpId="0"/>
          <p:bldP spid="21" grpId="0"/>
        </p:bldLst>
      </p:timing>
    </mc:Choice>
    <mc:Fallback xmlns="">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8" fill="hold" grpId="0" nodeType="afterEffect">
                                      <p:stCondLst>
                                        <p:cond delay="0"/>
                                      </p:stCondLst>
                                      <p:childTnLst>
                                        <p:set>
                                          <p:cBhvr>
                                            <p:cTn id="6" dur="1" fill="hold">
                                              <p:stCondLst>
                                                <p:cond delay="0"/>
                                              </p:stCondLst>
                                            </p:cTn>
                                            <p:tgtEl>
                                              <p:spTgt spid="16"/>
                                            </p:tgtEl>
                                            <p:attrNameLst>
                                              <p:attrName>style.visibility</p:attrName>
                                            </p:attrNameLst>
                                          </p:cBhvr>
                                          <p:to>
                                            <p:strVal val="visible"/>
                                          </p:to>
                                        </p:set>
                                        <p:animEffect transition="in" filter="wipe(left)">
                                          <p:cBhvr>
                                            <p:cTn id="7" dur="1000"/>
                                            <p:tgtEl>
                                              <p:spTgt spid="16"/>
                                            </p:tgtEl>
                                          </p:cBhvr>
                                        </p:animEffect>
                                      </p:childTnLst>
                                    </p:cTn>
                                  </p:par>
                                </p:childTnLst>
                              </p:cTn>
                            </p:par>
                            <p:par>
                              <p:cTn id="8" fill="hold">
                                <p:stCondLst>
                                  <p:cond delay="1000"/>
                                </p:stCondLst>
                                <p:childTnLst>
                                  <p:par>
                                    <p:cTn id="9" presetID="2" presetClass="entr" presetSubtype="1" fill="hold" nodeType="afterEffect">
                                      <p:stCondLst>
                                        <p:cond delay="0"/>
                                      </p:stCondLst>
                                      <p:childTnLst>
                                        <p:set>
                                          <p:cBhvr>
                                            <p:cTn id="10" dur="1" fill="hold">
                                              <p:stCondLst>
                                                <p:cond delay="0"/>
                                              </p:stCondLst>
                                            </p:cTn>
                                            <p:tgtEl>
                                              <p:spTgt spid="22"/>
                                            </p:tgtEl>
                                            <p:attrNameLst>
                                              <p:attrName>style.visibility</p:attrName>
                                            </p:attrNameLst>
                                          </p:cBhvr>
                                          <p:to>
                                            <p:strVal val="visible"/>
                                          </p:to>
                                        </p:set>
                                        <p:anim calcmode="lin" valueType="num">
                                          <p:cBhvr additive="base">
                                            <p:cTn id="11" dur="750" fill="hold"/>
                                            <p:tgtEl>
                                              <p:spTgt spid="22"/>
                                            </p:tgtEl>
                                            <p:attrNameLst>
                                              <p:attrName>ppt_x</p:attrName>
                                            </p:attrNameLst>
                                          </p:cBhvr>
                                          <p:tavLst>
                                            <p:tav tm="0">
                                              <p:val>
                                                <p:strVal val="#ppt_x"/>
                                              </p:val>
                                            </p:tav>
                                            <p:tav tm="100000">
                                              <p:val>
                                                <p:strVal val="#ppt_x"/>
                                              </p:val>
                                            </p:tav>
                                          </p:tavLst>
                                        </p:anim>
                                        <p:anim calcmode="lin" valueType="num">
                                          <p:cBhvr additive="base">
                                            <p:cTn id="12" dur="750" fill="hold"/>
                                            <p:tgtEl>
                                              <p:spTgt spid="22"/>
                                            </p:tgtEl>
                                            <p:attrNameLst>
                                              <p:attrName>ppt_y</p:attrName>
                                            </p:attrNameLst>
                                          </p:cBhvr>
                                          <p:tavLst>
                                            <p:tav tm="0">
                                              <p:val>
                                                <p:strVal val="0-#ppt_h/2"/>
                                              </p:val>
                                            </p:tav>
                                            <p:tav tm="100000">
                                              <p:val>
                                                <p:strVal val="#ppt_y"/>
                                              </p:val>
                                            </p:tav>
                                          </p:tavLst>
                                        </p:anim>
                                      </p:childTnLst>
                                    </p:cTn>
                                  </p:par>
                                  <p:par>
                                    <p:cTn id="13" presetID="22" presetClass="entr" presetSubtype="1" fill="hold" grpId="0" nodeType="withEffect">
                                      <p:stCondLst>
                                        <p:cond delay="250"/>
                                      </p:stCondLst>
                                      <p:childTnLst>
                                        <p:set>
                                          <p:cBhvr>
                                            <p:cTn id="14" dur="1" fill="hold">
                                              <p:stCondLst>
                                                <p:cond delay="0"/>
                                              </p:stCondLst>
                                            </p:cTn>
                                            <p:tgtEl>
                                              <p:spTgt spid="17"/>
                                            </p:tgtEl>
                                            <p:attrNameLst>
                                              <p:attrName>style.visibility</p:attrName>
                                            </p:attrNameLst>
                                          </p:cBhvr>
                                          <p:to>
                                            <p:strVal val="visible"/>
                                          </p:to>
                                        </p:set>
                                        <p:animEffect transition="in" filter="wipe(up)">
                                          <p:cBhvr>
                                            <p:cTn id="15" dur="500"/>
                                            <p:tgtEl>
                                              <p:spTgt spid="17"/>
                                            </p:tgtEl>
                                          </p:cBhvr>
                                        </p:animEffect>
                                      </p:childTnLst>
                                    </p:cTn>
                                  </p:par>
                                </p:childTnLst>
                              </p:cTn>
                            </p:par>
                            <p:par>
                              <p:cTn id="16" fill="hold">
                                <p:stCondLst>
                                  <p:cond delay="1750"/>
                                </p:stCondLst>
                                <p:childTnLst>
                                  <p:par>
                                    <p:cTn id="17" presetID="2" presetClass="entr" presetSubtype="1" fill="hold" nodeType="afterEffect">
                                      <p:stCondLst>
                                        <p:cond delay="0"/>
                                      </p:stCondLst>
                                      <p:childTnLst>
                                        <p:set>
                                          <p:cBhvr>
                                            <p:cTn id="18" dur="1" fill="hold">
                                              <p:stCondLst>
                                                <p:cond delay="0"/>
                                              </p:stCondLst>
                                            </p:cTn>
                                            <p:tgtEl>
                                              <p:spTgt spid="25"/>
                                            </p:tgtEl>
                                            <p:attrNameLst>
                                              <p:attrName>style.visibility</p:attrName>
                                            </p:attrNameLst>
                                          </p:cBhvr>
                                          <p:to>
                                            <p:strVal val="visible"/>
                                          </p:to>
                                        </p:set>
                                        <p:anim calcmode="lin" valueType="num">
                                          <p:cBhvr additive="base">
                                            <p:cTn id="19" dur="750" fill="hold"/>
                                            <p:tgtEl>
                                              <p:spTgt spid="25"/>
                                            </p:tgtEl>
                                            <p:attrNameLst>
                                              <p:attrName>ppt_x</p:attrName>
                                            </p:attrNameLst>
                                          </p:cBhvr>
                                          <p:tavLst>
                                            <p:tav tm="0">
                                              <p:val>
                                                <p:strVal val="#ppt_x"/>
                                              </p:val>
                                            </p:tav>
                                            <p:tav tm="100000">
                                              <p:val>
                                                <p:strVal val="#ppt_x"/>
                                              </p:val>
                                            </p:tav>
                                          </p:tavLst>
                                        </p:anim>
                                        <p:anim calcmode="lin" valueType="num">
                                          <p:cBhvr additive="base">
                                            <p:cTn id="20" dur="750" fill="hold"/>
                                            <p:tgtEl>
                                              <p:spTgt spid="25"/>
                                            </p:tgtEl>
                                            <p:attrNameLst>
                                              <p:attrName>ppt_y</p:attrName>
                                            </p:attrNameLst>
                                          </p:cBhvr>
                                          <p:tavLst>
                                            <p:tav tm="0">
                                              <p:val>
                                                <p:strVal val="0-#ppt_h/2"/>
                                              </p:val>
                                            </p:tav>
                                            <p:tav tm="100000">
                                              <p:val>
                                                <p:strVal val="#ppt_y"/>
                                              </p:val>
                                            </p:tav>
                                          </p:tavLst>
                                        </p:anim>
                                      </p:childTnLst>
                                    </p:cTn>
                                  </p:par>
                                  <p:par>
                                    <p:cTn id="21" presetID="22" presetClass="entr" presetSubtype="1" fill="hold" grpId="0" nodeType="withEffect">
                                      <p:stCondLst>
                                        <p:cond delay="250"/>
                                      </p:stCondLst>
                                      <p:childTnLst>
                                        <p:set>
                                          <p:cBhvr>
                                            <p:cTn id="22" dur="1" fill="hold">
                                              <p:stCondLst>
                                                <p:cond delay="0"/>
                                              </p:stCondLst>
                                            </p:cTn>
                                            <p:tgtEl>
                                              <p:spTgt spid="18"/>
                                            </p:tgtEl>
                                            <p:attrNameLst>
                                              <p:attrName>style.visibility</p:attrName>
                                            </p:attrNameLst>
                                          </p:cBhvr>
                                          <p:to>
                                            <p:strVal val="visible"/>
                                          </p:to>
                                        </p:set>
                                        <p:animEffect transition="in" filter="wipe(up)">
                                          <p:cBhvr>
                                            <p:cTn id="23" dur="500"/>
                                            <p:tgtEl>
                                              <p:spTgt spid="18"/>
                                            </p:tgtEl>
                                          </p:cBhvr>
                                        </p:animEffect>
                                      </p:childTnLst>
                                    </p:cTn>
                                  </p:par>
                                </p:childTnLst>
                              </p:cTn>
                            </p:par>
                            <p:par>
                              <p:cTn id="24" fill="hold">
                                <p:stCondLst>
                                  <p:cond delay="2500"/>
                                </p:stCondLst>
                                <p:childTnLst>
                                  <p:par>
                                    <p:cTn id="25" presetID="2" presetClass="entr" presetSubtype="1" fill="hold" nodeType="afterEffect">
                                      <p:stCondLst>
                                        <p:cond delay="0"/>
                                      </p:stCondLst>
                                      <p:childTnLst>
                                        <p:set>
                                          <p:cBhvr>
                                            <p:cTn id="26" dur="1" fill="hold">
                                              <p:stCondLst>
                                                <p:cond delay="0"/>
                                              </p:stCondLst>
                                            </p:cTn>
                                            <p:tgtEl>
                                              <p:spTgt spid="28"/>
                                            </p:tgtEl>
                                            <p:attrNameLst>
                                              <p:attrName>style.visibility</p:attrName>
                                            </p:attrNameLst>
                                          </p:cBhvr>
                                          <p:to>
                                            <p:strVal val="visible"/>
                                          </p:to>
                                        </p:set>
                                        <p:anim calcmode="lin" valueType="num">
                                          <p:cBhvr additive="base">
                                            <p:cTn id="27" dur="750" fill="hold"/>
                                            <p:tgtEl>
                                              <p:spTgt spid="28"/>
                                            </p:tgtEl>
                                            <p:attrNameLst>
                                              <p:attrName>ppt_x</p:attrName>
                                            </p:attrNameLst>
                                          </p:cBhvr>
                                          <p:tavLst>
                                            <p:tav tm="0">
                                              <p:val>
                                                <p:strVal val="#ppt_x"/>
                                              </p:val>
                                            </p:tav>
                                            <p:tav tm="100000">
                                              <p:val>
                                                <p:strVal val="#ppt_x"/>
                                              </p:val>
                                            </p:tav>
                                          </p:tavLst>
                                        </p:anim>
                                        <p:anim calcmode="lin" valueType="num">
                                          <p:cBhvr additive="base">
                                            <p:cTn id="28" dur="750" fill="hold"/>
                                            <p:tgtEl>
                                              <p:spTgt spid="28"/>
                                            </p:tgtEl>
                                            <p:attrNameLst>
                                              <p:attrName>ppt_y</p:attrName>
                                            </p:attrNameLst>
                                          </p:cBhvr>
                                          <p:tavLst>
                                            <p:tav tm="0">
                                              <p:val>
                                                <p:strVal val="0-#ppt_h/2"/>
                                              </p:val>
                                            </p:tav>
                                            <p:tav tm="100000">
                                              <p:val>
                                                <p:strVal val="#ppt_y"/>
                                              </p:val>
                                            </p:tav>
                                          </p:tavLst>
                                        </p:anim>
                                      </p:childTnLst>
                                    </p:cTn>
                                  </p:par>
                                  <p:par>
                                    <p:cTn id="29" presetID="22" presetClass="entr" presetSubtype="1" fill="hold" grpId="0" nodeType="withEffect">
                                      <p:stCondLst>
                                        <p:cond delay="250"/>
                                      </p:stCondLst>
                                      <p:childTnLst>
                                        <p:set>
                                          <p:cBhvr>
                                            <p:cTn id="30" dur="1" fill="hold">
                                              <p:stCondLst>
                                                <p:cond delay="0"/>
                                              </p:stCondLst>
                                            </p:cTn>
                                            <p:tgtEl>
                                              <p:spTgt spid="19"/>
                                            </p:tgtEl>
                                            <p:attrNameLst>
                                              <p:attrName>style.visibility</p:attrName>
                                            </p:attrNameLst>
                                          </p:cBhvr>
                                          <p:to>
                                            <p:strVal val="visible"/>
                                          </p:to>
                                        </p:set>
                                        <p:animEffect transition="in" filter="wipe(up)">
                                          <p:cBhvr>
                                            <p:cTn id="31" dur="500"/>
                                            <p:tgtEl>
                                              <p:spTgt spid="19"/>
                                            </p:tgtEl>
                                          </p:cBhvr>
                                        </p:animEffect>
                                      </p:childTnLst>
                                    </p:cTn>
                                  </p:par>
                                </p:childTnLst>
                              </p:cTn>
                            </p:par>
                            <p:par>
                              <p:cTn id="32" fill="hold">
                                <p:stCondLst>
                                  <p:cond delay="3250"/>
                                </p:stCondLst>
                                <p:childTnLst>
                                  <p:par>
                                    <p:cTn id="33" presetID="2" presetClass="entr" presetSubtype="1" fill="hold" nodeType="afterEffect">
                                      <p:stCondLst>
                                        <p:cond delay="0"/>
                                      </p:stCondLst>
                                      <p:childTnLst>
                                        <p:set>
                                          <p:cBhvr>
                                            <p:cTn id="34" dur="1" fill="hold">
                                              <p:stCondLst>
                                                <p:cond delay="0"/>
                                              </p:stCondLst>
                                            </p:cTn>
                                            <p:tgtEl>
                                              <p:spTgt spid="35"/>
                                            </p:tgtEl>
                                            <p:attrNameLst>
                                              <p:attrName>style.visibility</p:attrName>
                                            </p:attrNameLst>
                                          </p:cBhvr>
                                          <p:to>
                                            <p:strVal val="visible"/>
                                          </p:to>
                                        </p:set>
                                        <p:anim calcmode="lin" valueType="num">
                                          <p:cBhvr additive="base">
                                            <p:cTn id="35" dur="750" fill="hold"/>
                                            <p:tgtEl>
                                              <p:spTgt spid="35"/>
                                            </p:tgtEl>
                                            <p:attrNameLst>
                                              <p:attrName>ppt_x</p:attrName>
                                            </p:attrNameLst>
                                          </p:cBhvr>
                                          <p:tavLst>
                                            <p:tav tm="0">
                                              <p:val>
                                                <p:strVal val="#ppt_x"/>
                                              </p:val>
                                            </p:tav>
                                            <p:tav tm="100000">
                                              <p:val>
                                                <p:strVal val="#ppt_x"/>
                                              </p:val>
                                            </p:tav>
                                          </p:tavLst>
                                        </p:anim>
                                        <p:anim calcmode="lin" valueType="num">
                                          <p:cBhvr additive="base">
                                            <p:cTn id="36" dur="750" fill="hold"/>
                                            <p:tgtEl>
                                              <p:spTgt spid="35"/>
                                            </p:tgtEl>
                                            <p:attrNameLst>
                                              <p:attrName>ppt_y</p:attrName>
                                            </p:attrNameLst>
                                          </p:cBhvr>
                                          <p:tavLst>
                                            <p:tav tm="0">
                                              <p:val>
                                                <p:strVal val="0-#ppt_h/2"/>
                                              </p:val>
                                            </p:tav>
                                            <p:tav tm="100000">
                                              <p:val>
                                                <p:strVal val="#ppt_y"/>
                                              </p:val>
                                            </p:tav>
                                          </p:tavLst>
                                        </p:anim>
                                      </p:childTnLst>
                                    </p:cTn>
                                  </p:par>
                                  <p:par>
                                    <p:cTn id="37" presetID="22" presetClass="entr" presetSubtype="1" fill="hold" grpId="0" nodeType="withEffect">
                                      <p:stCondLst>
                                        <p:cond delay="250"/>
                                      </p:stCondLst>
                                      <p:childTnLst>
                                        <p:set>
                                          <p:cBhvr>
                                            <p:cTn id="38" dur="1" fill="hold">
                                              <p:stCondLst>
                                                <p:cond delay="0"/>
                                              </p:stCondLst>
                                            </p:cTn>
                                            <p:tgtEl>
                                              <p:spTgt spid="20"/>
                                            </p:tgtEl>
                                            <p:attrNameLst>
                                              <p:attrName>style.visibility</p:attrName>
                                            </p:attrNameLst>
                                          </p:cBhvr>
                                          <p:to>
                                            <p:strVal val="visible"/>
                                          </p:to>
                                        </p:set>
                                        <p:animEffect transition="in" filter="wipe(up)">
                                          <p:cBhvr>
                                            <p:cTn id="39" dur="500"/>
                                            <p:tgtEl>
                                              <p:spTgt spid="20"/>
                                            </p:tgtEl>
                                          </p:cBhvr>
                                        </p:animEffect>
                                      </p:childTnLst>
                                    </p:cTn>
                                  </p:par>
                                </p:childTnLst>
                              </p:cTn>
                            </p:par>
                            <p:par>
                              <p:cTn id="40" fill="hold">
                                <p:stCondLst>
                                  <p:cond delay="4000"/>
                                </p:stCondLst>
                                <p:childTnLst>
                                  <p:par>
                                    <p:cTn id="41" presetID="2" presetClass="entr" presetSubtype="1" fill="hold" nodeType="afterEffect">
                                      <p:stCondLst>
                                        <p:cond delay="0"/>
                                      </p:stCondLst>
                                      <p:childTnLst>
                                        <p:set>
                                          <p:cBhvr>
                                            <p:cTn id="42" dur="1" fill="hold">
                                              <p:stCondLst>
                                                <p:cond delay="0"/>
                                              </p:stCondLst>
                                            </p:cTn>
                                            <p:tgtEl>
                                              <p:spTgt spid="38"/>
                                            </p:tgtEl>
                                            <p:attrNameLst>
                                              <p:attrName>style.visibility</p:attrName>
                                            </p:attrNameLst>
                                          </p:cBhvr>
                                          <p:to>
                                            <p:strVal val="visible"/>
                                          </p:to>
                                        </p:set>
                                        <p:anim calcmode="lin" valueType="num">
                                          <p:cBhvr additive="base">
                                            <p:cTn id="43" dur="750" fill="hold"/>
                                            <p:tgtEl>
                                              <p:spTgt spid="38"/>
                                            </p:tgtEl>
                                            <p:attrNameLst>
                                              <p:attrName>ppt_x</p:attrName>
                                            </p:attrNameLst>
                                          </p:cBhvr>
                                          <p:tavLst>
                                            <p:tav tm="0">
                                              <p:val>
                                                <p:strVal val="#ppt_x"/>
                                              </p:val>
                                            </p:tav>
                                            <p:tav tm="100000">
                                              <p:val>
                                                <p:strVal val="#ppt_x"/>
                                              </p:val>
                                            </p:tav>
                                          </p:tavLst>
                                        </p:anim>
                                        <p:anim calcmode="lin" valueType="num">
                                          <p:cBhvr additive="base">
                                            <p:cTn id="44" dur="750" fill="hold"/>
                                            <p:tgtEl>
                                              <p:spTgt spid="38"/>
                                            </p:tgtEl>
                                            <p:attrNameLst>
                                              <p:attrName>ppt_y</p:attrName>
                                            </p:attrNameLst>
                                          </p:cBhvr>
                                          <p:tavLst>
                                            <p:tav tm="0">
                                              <p:val>
                                                <p:strVal val="0-#ppt_h/2"/>
                                              </p:val>
                                            </p:tav>
                                            <p:tav tm="100000">
                                              <p:val>
                                                <p:strVal val="#ppt_y"/>
                                              </p:val>
                                            </p:tav>
                                          </p:tavLst>
                                        </p:anim>
                                      </p:childTnLst>
                                    </p:cTn>
                                  </p:par>
                                  <p:par>
                                    <p:cTn id="45" presetID="22" presetClass="entr" presetSubtype="1" fill="hold" grpId="0" nodeType="withEffect">
                                      <p:stCondLst>
                                        <p:cond delay="250"/>
                                      </p:stCondLst>
                                      <p:childTnLst>
                                        <p:set>
                                          <p:cBhvr>
                                            <p:cTn id="46" dur="1" fill="hold">
                                              <p:stCondLst>
                                                <p:cond delay="0"/>
                                              </p:stCondLst>
                                            </p:cTn>
                                            <p:tgtEl>
                                              <p:spTgt spid="21"/>
                                            </p:tgtEl>
                                            <p:attrNameLst>
                                              <p:attrName>style.visibility</p:attrName>
                                            </p:attrNameLst>
                                          </p:cBhvr>
                                          <p:to>
                                            <p:strVal val="visible"/>
                                          </p:to>
                                        </p:set>
                                        <p:animEffect transition="in" filter="wipe(up)">
                                          <p:cBhvr>
                                            <p:cTn id="47" dur="500"/>
                                            <p:tgtEl>
                                              <p:spTgt spid="21"/>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6" grpId="0" animBg="1"/>
          <p:bldP spid="17" grpId="0"/>
          <p:bldP spid="18" grpId="0"/>
          <p:bldP spid="19" grpId="0"/>
          <p:bldP spid="20" grpId="0"/>
          <p:bldP spid="21" grpId="0"/>
        </p:bldLst>
      </p:timing>
    </mc:Fallback>
  </mc:AlternateContent>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cxnSp>
        <p:nvCxnSpPr>
          <p:cNvPr id="40" name="直接箭头连接符 39"/>
          <p:cNvCxnSpPr/>
          <p:nvPr/>
        </p:nvCxnSpPr>
        <p:spPr>
          <a:xfrm flipV="1">
            <a:off x="8444619" y="1340768"/>
            <a:ext cx="1069078" cy="1345406"/>
          </a:xfrm>
          <a:prstGeom prst="straightConnector1">
            <a:avLst/>
          </a:prstGeom>
          <a:ln w="28575">
            <a:solidFill>
              <a:schemeClr val="bg1">
                <a:lumMod val="75000"/>
              </a:schemeClr>
            </a:solidFill>
            <a:tailEnd type="arrow"/>
          </a:ln>
        </p:spPr>
        <p:style>
          <a:lnRef idx="1">
            <a:schemeClr val="accent1"/>
          </a:lnRef>
          <a:fillRef idx="0">
            <a:schemeClr val="accent1"/>
          </a:fillRef>
          <a:effectRef idx="0">
            <a:schemeClr val="accent1"/>
          </a:effectRef>
          <a:fontRef idx="minor">
            <a:schemeClr val="tx1"/>
          </a:fontRef>
        </p:style>
      </p:cxnSp>
      <p:sp>
        <p:nvSpPr>
          <p:cNvPr id="2" name="任意多边形 1"/>
          <p:cNvSpPr/>
          <p:nvPr/>
        </p:nvSpPr>
        <p:spPr>
          <a:xfrm>
            <a:off x="-23093" y="2688849"/>
            <a:ext cx="8456670" cy="3669916"/>
          </a:xfrm>
          <a:custGeom>
            <a:avLst/>
            <a:gdLst>
              <a:gd name="connsiteX0" fmla="*/ 0 w 8259581"/>
              <a:gd name="connsiteY0" fmla="*/ 3582649 h 3582649"/>
              <a:gd name="connsiteX1" fmla="*/ 1633928 w 8259581"/>
              <a:gd name="connsiteY1" fmla="*/ 1514006 h 3582649"/>
              <a:gd name="connsiteX2" fmla="*/ 2788171 w 8259581"/>
              <a:gd name="connsiteY2" fmla="*/ 1753849 h 3582649"/>
              <a:gd name="connsiteX3" fmla="*/ 4287187 w 8259581"/>
              <a:gd name="connsiteY3" fmla="*/ 944380 h 3582649"/>
              <a:gd name="connsiteX4" fmla="*/ 6370820 w 8259581"/>
              <a:gd name="connsiteY4" fmla="*/ 1244184 h 3582649"/>
              <a:gd name="connsiteX5" fmla="*/ 8259581 w 8259581"/>
              <a:gd name="connsiteY5" fmla="*/ 0 h 358264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8259581" h="3582649">
                <a:moveTo>
                  <a:pt x="0" y="3582649"/>
                </a:moveTo>
                <a:cubicBezTo>
                  <a:pt x="584616" y="2700727"/>
                  <a:pt x="1169233" y="1818806"/>
                  <a:pt x="1633928" y="1514006"/>
                </a:cubicBezTo>
                <a:cubicBezTo>
                  <a:pt x="2098623" y="1209206"/>
                  <a:pt x="2345961" y="1848787"/>
                  <a:pt x="2788171" y="1753849"/>
                </a:cubicBezTo>
                <a:cubicBezTo>
                  <a:pt x="3230381" y="1658911"/>
                  <a:pt x="3690079" y="1029324"/>
                  <a:pt x="4287187" y="944380"/>
                </a:cubicBezTo>
                <a:cubicBezTo>
                  <a:pt x="4884295" y="859436"/>
                  <a:pt x="5708754" y="1401581"/>
                  <a:pt x="6370820" y="1244184"/>
                </a:cubicBezTo>
                <a:cubicBezTo>
                  <a:pt x="7032886" y="1086787"/>
                  <a:pt x="7897319" y="237344"/>
                  <a:pt x="8259581" y="0"/>
                </a:cubicBezTo>
              </a:path>
            </a:pathLst>
          </a:custGeom>
          <a:noFill/>
          <a:ln>
            <a:solidFill>
              <a:schemeClr val="bg1">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63" name="文本框 9"/>
          <p:cNvSpPr txBox="1"/>
          <p:nvPr/>
        </p:nvSpPr>
        <p:spPr>
          <a:xfrm>
            <a:off x="985019" y="188640"/>
            <a:ext cx="1872208" cy="346249"/>
          </a:xfrm>
          <a:prstGeom prst="rect">
            <a:avLst/>
          </a:prstGeom>
          <a:noFill/>
        </p:spPr>
        <p:txBody>
          <a:bodyPr wrap="square" lIns="68580" tIns="34290" rIns="68580" bIns="34290" rtlCol="0">
            <a:spAutoFit/>
          </a:bodyPr>
          <a:lstStyle/>
          <a:p>
            <a:pPr marL="0" lvl="1"/>
            <a:r>
              <a:rPr lang="zh-CN" altLang="en-US" dirty="0" smtClean="0">
                <a:solidFill>
                  <a:schemeClr val="tx1">
                    <a:lumMod val="65000"/>
                    <a:lumOff val="35000"/>
                  </a:schemeClr>
                </a:solidFill>
                <a:latin typeface="微软雅黑" pitchFamily="34" charset="-122"/>
                <a:ea typeface="微软雅黑" pitchFamily="34" charset="-122"/>
              </a:rPr>
              <a:t>销售网络布局</a:t>
            </a:r>
            <a:endParaRPr lang="zh-CN" altLang="en-US" dirty="0">
              <a:solidFill>
                <a:schemeClr val="tx1">
                  <a:lumMod val="65000"/>
                  <a:lumOff val="35000"/>
                </a:schemeClr>
              </a:solidFill>
              <a:latin typeface="微软雅黑" pitchFamily="34" charset="-122"/>
              <a:ea typeface="微软雅黑" pitchFamily="34" charset="-122"/>
            </a:endParaRPr>
          </a:p>
        </p:txBody>
      </p:sp>
      <p:cxnSp>
        <p:nvCxnSpPr>
          <p:cNvPr id="4" name="直接连接符 3"/>
          <p:cNvCxnSpPr/>
          <p:nvPr/>
        </p:nvCxnSpPr>
        <p:spPr>
          <a:xfrm>
            <a:off x="841003" y="505764"/>
            <a:ext cx="8571840" cy="0"/>
          </a:xfrm>
          <a:prstGeom prst="line">
            <a:avLst/>
          </a:prstGeom>
          <a:ln>
            <a:solidFill>
              <a:schemeClr val="bg1">
                <a:lumMod val="50000"/>
              </a:schemeClr>
            </a:solidFill>
            <a:prstDash val="dash"/>
          </a:ln>
        </p:spPr>
        <p:style>
          <a:lnRef idx="1">
            <a:schemeClr val="accent1"/>
          </a:lnRef>
          <a:fillRef idx="0">
            <a:schemeClr val="accent1"/>
          </a:fillRef>
          <a:effectRef idx="0">
            <a:schemeClr val="accent1"/>
          </a:effectRef>
          <a:fontRef idx="minor">
            <a:schemeClr val="tx1"/>
          </a:fontRef>
        </p:style>
      </p:cxnSp>
      <p:sp>
        <p:nvSpPr>
          <p:cNvPr id="61" name="六边形 60"/>
          <p:cNvSpPr/>
          <p:nvPr/>
        </p:nvSpPr>
        <p:spPr>
          <a:xfrm>
            <a:off x="241896" y="125398"/>
            <a:ext cx="481345" cy="414953"/>
          </a:xfrm>
          <a:prstGeom prst="hexagon">
            <a:avLst/>
          </a:prstGeom>
          <a:solidFill>
            <a:schemeClr val="accent6">
              <a:lumMod val="75000"/>
            </a:schemeClr>
          </a:solidFill>
          <a:ln>
            <a:solidFill>
              <a:schemeClr val="accent6">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62" name="六边形 61"/>
          <p:cNvSpPr/>
          <p:nvPr/>
        </p:nvSpPr>
        <p:spPr>
          <a:xfrm>
            <a:off x="624979" y="392472"/>
            <a:ext cx="261790" cy="225682"/>
          </a:xfrm>
          <a:prstGeom prst="hexagon">
            <a:avLst/>
          </a:prstGeom>
          <a:solidFill>
            <a:schemeClr val="accent6">
              <a:lumMod val="75000"/>
            </a:schemeClr>
          </a:solidFill>
          <a:ln w="12700">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66" name="KSO_Shape"/>
          <p:cNvSpPr>
            <a:spLocks/>
          </p:cNvSpPr>
          <p:nvPr/>
        </p:nvSpPr>
        <p:spPr bwMode="auto">
          <a:xfrm>
            <a:off x="351562" y="188951"/>
            <a:ext cx="301153" cy="255979"/>
          </a:xfrm>
          <a:custGeom>
            <a:avLst/>
            <a:gdLst>
              <a:gd name="T0" fmla="*/ 1221908 w 2276475"/>
              <a:gd name="T1" fmla="*/ 1328927 h 1936751"/>
              <a:gd name="T2" fmla="*/ 1196654 w 2276475"/>
              <a:gd name="T3" fmla="*/ 1388292 h 1936751"/>
              <a:gd name="T4" fmla="*/ 691864 w 2276475"/>
              <a:gd name="T5" fmla="*/ 1376845 h 1936751"/>
              <a:gd name="T6" fmla="*/ 695585 w 2276475"/>
              <a:gd name="T7" fmla="*/ 1314285 h 1936751"/>
              <a:gd name="T8" fmla="*/ 1104489 w 2276475"/>
              <a:gd name="T9" fmla="*/ 1115137 h 1936751"/>
              <a:gd name="T10" fmla="*/ 1117497 w 2276475"/>
              <a:gd name="T11" fmla="*/ 1168850 h 1936751"/>
              <a:gd name="T12" fmla="*/ 811396 w 2276475"/>
              <a:gd name="T13" fmla="*/ 1188695 h 1936751"/>
              <a:gd name="T14" fmla="*/ 783254 w 2276475"/>
              <a:gd name="T15" fmla="*/ 1141068 h 1936751"/>
              <a:gd name="T16" fmla="*/ 309026 w 2276475"/>
              <a:gd name="T17" fmla="*/ 898551 h 1936751"/>
              <a:gd name="T18" fmla="*/ 798665 w 2276475"/>
              <a:gd name="T19" fmla="*/ 935449 h 1936751"/>
              <a:gd name="T20" fmla="*/ 759855 w 2276475"/>
              <a:gd name="T21" fmla="*/ 989335 h 1936751"/>
              <a:gd name="T22" fmla="*/ 259317 w 2276475"/>
              <a:gd name="T23" fmla="*/ 967303 h 1936751"/>
              <a:gd name="T24" fmla="*/ 277393 w 2276475"/>
              <a:gd name="T25" fmla="*/ 906514 h 1936751"/>
              <a:gd name="T26" fmla="*/ 1086287 w 2276475"/>
              <a:gd name="T27" fmla="*/ 817903 h 1936751"/>
              <a:gd name="T28" fmla="*/ 1028372 w 2276475"/>
              <a:gd name="T29" fmla="*/ 919230 h 1936751"/>
              <a:gd name="T30" fmla="*/ 999280 w 2276475"/>
              <a:gd name="T31" fmla="*/ 917630 h 1936751"/>
              <a:gd name="T32" fmla="*/ 289574 w 2276475"/>
              <a:gd name="T33" fmla="*/ 706099 h 1936751"/>
              <a:gd name="T34" fmla="*/ 590631 w 2276475"/>
              <a:gd name="T35" fmla="*/ 735033 h 1936751"/>
              <a:gd name="T36" fmla="*/ 567535 w 2276475"/>
              <a:gd name="T37" fmla="*/ 784938 h 1936751"/>
              <a:gd name="T38" fmla="*/ 259309 w 2276475"/>
              <a:gd name="T39" fmla="*/ 770073 h 1936751"/>
              <a:gd name="T40" fmla="*/ 267273 w 2276475"/>
              <a:gd name="T41" fmla="*/ 715124 h 1936751"/>
              <a:gd name="T42" fmla="*/ 836933 w 2276475"/>
              <a:gd name="T43" fmla="*/ 505684 h 1936751"/>
              <a:gd name="T44" fmla="*/ 846494 w 2276475"/>
              <a:gd name="T45" fmla="*/ 574170 h 1936751"/>
              <a:gd name="T46" fmla="*/ 268069 w 2276475"/>
              <a:gd name="T47" fmla="*/ 592752 h 1936751"/>
              <a:gd name="T48" fmla="*/ 238855 w 2276475"/>
              <a:gd name="T49" fmla="*/ 530105 h 1936751"/>
              <a:gd name="T50" fmla="*/ 1467818 w 2276475"/>
              <a:gd name="T51" fmla="*/ 344025 h 1936751"/>
              <a:gd name="T52" fmla="*/ 1566759 w 2276475"/>
              <a:gd name="T53" fmla="*/ 428438 h 1936751"/>
              <a:gd name="T54" fmla="*/ 1578461 w 2276475"/>
              <a:gd name="T55" fmla="*/ 479936 h 1936751"/>
              <a:gd name="T56" fmla="*/ 1197862 w 2276475"/>
              <a:gd name="T57" fmla="*/ 846789 h 1936751"/>
              <a:gd name="T58" fmla="*/ 1138817 w 2276475"/>
              <a:gd name="T59" fmla="*/ 842806 h 1936751"/>
              <a:gd name="T60" fmla="*/ 1093869 w 2276475"/>
              <a:gd name="T61" fmla="*/ 799538 h 1936751"/>
              <a:gd name="T62" fmla="*/ 1075782 w 2276475"/>
              <a:gd name="T63" fmla="*/ 737423 h 1936751"/>
              <a:gd name="T64" fmla="*/ 1456382 w 2276475"/>
              <a:gd name="T65" fmla="*/ 344821 h 1936751"/>
              <a:gd name="T66" fmla="*/ 199469 w 2276475"/>
              <a:gd name="T67" fmla="*/ 367345 h 1936751"/>
              <a:gd name="T68" fmla="*/ 114475 w 2276475"/>
              <a:gd name="T69" fmla="*/ 448541 h 1936751"/>
              <a:gd name="T70" fmla="*/ 103321 w 2276475"/>
              <a:gd name="T71" fmla="*/ 1407238 h 1936751"/>
              <a:gd name="T72" fmla="*/ 171315 w 2276475"/>
              <a:gd name="T73" fmla="*/ 1503559 h 1936751"/>
              <a:gd name="T74" fmla="*/ 1382734 w 2276475"/>
              <a:gd name="T75" fmla="*/ 1530890 h 1936751"/>
              <a:gd name="T76" fmla="*/ 1488975 w 2276475"/>
              <a:gd name="T77" fmla="*/ 1477289 h 1936751"/>
              <a:gd name="T78" fmla="*/ 1531737 w 2276475"/>
              <a:gd name="T79" fmla="*/ 1365845 h 1936751"/>
              <a:gd name="T80" fmla="*/ 1605841 w 2276475"/>
              <a:gd name="T81" fmla="*/ 1539381 h 1936751"/>
              <a:gd name="T82" fmla="*/ 1513146 w 2276475"/>
              <a:gd name="T83" fmla="*/ 1611821 h 1936751"/>
              <a:gd name="T84" fmla="*/ 101461 w 2276475"/>
              <a:gd name="T85" fmla="*/ 1605982 h 1936751"/>
              <a:gd name="T86" fmla="*/ 16468 w 2276475"/>
              <a:gd name="T87" fmla="*/ 1525317 h 1936751"/>
              <a:gd name="T88" fmla="*/ 5312 w 2276475"/>
              <a:gd name="T89" fmla="*/ 391226 h 1936751"/>
              <a:gd name="T90" fmla="*/ 73307 w 2276475"/>
              <a:gd name="T91" fmla="*/ 295170 h 1936751"/>
              <a:gd name="T92" fmla="*/ 1746529 w 2276475"/>
              <a:gd name="T93" fmla="*/ 88926 h 1936751"/>
              <a:gd name="T94" fmla="*/ 1805153 w 2276475"/>
              <a:gd name="T95" fmla="*/ 114614 h 1936751"/>
              <a:gd name="T96" fmla="*/ 1838312 w 2276475"/>
              <a:gd name="T97" fmla="*/ 176846 h 1936751"/>
              <a:gd name="T98" fmla="*/ 1821600 w 2276475"/>
              <a:gd name="T99" fmla="*/ 237490 h 1936751"/>
              <a:gd name="T100" fmla="*/ 1620792 w 2276475"/>
              <a:gd name="T101" fmla="*/ 421806 h 1936751"/>
              <a:gd name="T102" fmla="*/ 1543068 w 2276475"/>
              <a:gd name="T103" fmla="*/ 339447 h 1936751"/>
              <a:gd name="T104" fmla="*/ 1506460 w 2276475"/>
              <a:gd name="T105" fmla="*/ 289925 h 1936751"/>
              <a:gd name="T106" fmla="*/ 1716818 w 2276475"/>
              <a:gd name="T107" fmla="*/ 92634 h 1936751"/>
              <a:gd name="T108" fmla="*/ 1893521 w 2276475"/>
              <a:gd name="T109" fmla="*/ 35131 h 1936751"/>
              <a:gd name="T110" fmla="*/ 1889783 w 2276475"/>
              <a:gd name="T111" fmla="*/ 106078 h 1936751"/>
              <a:gd name="T112" fmla="*/ 1844400 w 2276475"/>
              <a:gd name="T113" fmla="*/ 105545 h 1936751"/>
              <a:gd name="T114" fmla="*/ 1793944 w 2276475"/>
              <a:gd name="T115" fmla="*/ 59669 h 1936751"/>
              <a:gd name="T116" fmla="*/ 1847069 w 2276475"/>
              <a:gd name="T117" fmla="*/ 16194 h 1936751"/>
              <a:gd name="T118" fmla="*/ 1697756 w 2276475"/>
              <a:gd name="T119" fmla="*/ 22017 h 1936751"/>
              <a:gd name="T120" fmla="*/ 1364698 w 2276475"/>
              <a:gd name="T121" fmla="*/ 383050 h 1936751"/>
              <a:gd name="T122" fmla="*/ 1317840 w 2276475"/>
              <a:gd name="T123" fmla="*/ 375887 h 1936751"/>
              <a:gd name="T124" fmla="*/ 1320237 w 2276475"/>
              <a:gd name="T125" fmla="*/ 329200 h 1936751"/>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60000 65536"/>
              <a:gd name="T172" fmla="*/ 0 60000 65536"/>
              <a:gd name="T173" fmla="*/ 0 60000 65536"/>
              <a:gd name="T174" fmla="*/ 0 60000 65536"/>
              <a:gd name="T175" fmla="*/ 0 60000 65536"/>
              <a:gd name="T176" fmla="*/ 0 60000 65536"/>
              <a:gd name="T177" fmla="*/ 0 60000 65536"/>
              <a:gd name="T178" fmla="*/ 0 60000 65536"/>
              <a:gd name="T179" fmla="*/ 0 60000 65536"/>
              <a:gd name="T180" fmla="*/ 0 60000 65536"/>
              <a:gd name="T181" fmla="*/ 0 60000 65536"/>
              <a:gd name="T182" fmla="*/ 0 60000 65536"/>
              <a:gd name="T183" fmla="*/ 0 60000 65536"/>
              <a:gd name="T184" fmla="*/ 0 60000 65536"/>
              <a:gd name="T185" fmla="*/ 0 60000 65536"/>
              <a:gd name="T186" fmla="*/ 0 60000 65536"/>
              <a:gd name="T187" fmla="*/ 0 60000 65536"/>
              <a:gd name="T188" fmla="*/ 0 60000 65536"/>
            </a:gdLst>
            <a:ahLst/>
            <a:cxnLst>
              <a:cxn ang="T126">
                <a:pos x="T0" y="T1"/>
              </a:cxn>
              <a:cxn ang="T127">
                <a:pos x="T2" y="T3"/>
              </a:cxn>
              <a:cxn ang="T128">
                <a:pos x="T4" y="T5"/>
              </a:cxn>
              <a:cxn ang="T129">
                <a:pos x="T6" y="T7"/>
              </a:cxn>
              <a:cxn ang="T130">
                <a:pos x="T8" y="T9"/>
              </a:cxn>
              <a:cxn ang="T131">
                <a:pos x="T10" y="T11"/>
              </a:cxn>
              <a:cxn ang="T132">
                <a:pos x="T12" y="T13"/>
              </a:cxn>
              <a:cxn ang="T133">
                <a:pos x="T14" y="T15"/>
              </a:cxn>
              <a:cxn ang="T134">
                <a:pos x="T16" y="T17"/>
              </a:cxn>
              <a:cxn ang="T135">
                <a:pos x="T18" y="T19"/>
              </a:cxn>
              <a:cxn ang="T136">
                <a:pos x="T20" y="T21"/>
              </a:cxn>
              <a:cxn ang="T137">
                <a:pos x="T22" y="T23"/>
              </a:cxn>
              <a:cxn ang="T138">
                <a:pos x="T24" y="T25"/>
              </a:cxn>
              <a:cxn ang="T139">
                <a:pos x="T26" y="T27"/>
              </a:cxn>
              <a:cxn ang="T140">
                <a:pos x="T28" y="T29"/>
              </a:cxn>
              <a:cxn ang="T141">
                <a:pos x="T30" y="T31"/>
              </a:cxn>
              <a:cxn ang="T142">
                <a:pos x="T32" y="T33"/>
              </a:cxn>
              <a:cxn ang="T143">
                <a:pos x="T34" y="T35"/>
              </a:cxn>
              <a:cxn ang="T144">
                <a:pos x="T36" y="T37"/>
              </a:cxn>
              <a:cxn ang="T145">
                <a:pos x="T38" y="T39"/>
              </a:cxn>
              <a:cxn ang="T146">
                <a:pos x="T40" y="T41"/>
              </a:cxn>
              <a:cxn ang="T147">
                <a:pos x="T42" y="T43"/>
              </a:cxn>
              <a:cxn ang="T148">
                <a:pos x="T44" y="T45"/>
              </a:cxn>
              <a:cxn ang="T149">
                <a:pos x="T46" y="T47"/>
              </a:cxn>
              <a:cxn ang="T150">
                <a:pos x="T48" y="T49"/>
              </a:cxn>
              <a:cxn ang="T151">
                <a:pos x="T50" y="T51"/>
              </a:cxn>
              <a:cxn ang="T152">
                <a:pos x="T52" y="T53"/>
              </a:cxn>
              <a:cxn ang="T153">
                <a:pos x="T54" y="T55"/>
              </a:cxn>
              <a:cxn ang="T154">
                <a:pos x="T56" y="T57"/>
              </a:cxn>
              <a:cxn ang="T155">
                <a:pos x="T58" y="T59"/>
              </a:cxn>
              <a:cxn ang="T156">
                <a:pos x="T60" y="T61"/>
              </a:cxn>
              <a:cxn ang="T157">
                <a:pos x="T62" y="T63"/>
              </a:cxn>
              <a:cxn ang="T158">
                <a:pos x="T64" y="T65"/>
              </a:cxn>
              <a:cxn ang="T159">
                <a:pos x="T66" y="T67"/>
              </a:cxn>
              <a:cxn ang="T160">
                <a:pos x="T68" y="T69"/>
              </a:cxn>
              <a:cxn ang="T161">
                <a:pos x="T70" y="T71"/>
              </a:cxn>
              <a:cxn ang="T162">
                <a:pos x="T72" y="T73"/>
              </a:cxn>
              <a:cxn ang="T163">
                <a:pos x="T74" y="T75"/>
              </a:cxn>
              <a:cxn ang="T164">
                <a:pos x="T76" y="T77"/>
              </a:cxn>
              <a:cxn ang="T165">
                <a:pos x="T78" y="T79"/>
              </a:cxn>
              <a:cxn ang="T166">
                <a:pos x="T80" y="T81"/>
              </a:cxn>
              <a:cxn ang="T167">
                <a:pos x="T82" y="T83"/>
              </a:cxn>
              <a:cxn ang="T168">
                <a:pos x="T84" y="T85"/>
              </a:cxn>
              <a:cxn ang="T169">
                <a:pos x="T86" y="T87"/>
              </a:cxn>
              <a:cxn ang="T170">
                <a:pos x="T88" y="T89"/>
              </a:cxn>
              <a:cxn ang="T171">
                <a:pos x="T90" y="T91"/>
              </a:cxn>
              <a:cxn ang="T172">
                <a:pos x="T92" y="T93"/>
              </a:cxn>
              <a:cxn ang="T173">
                <a:pos x="T94" y="T95"/>
              </a:cxn>
              <a:cxn ang="T174">
                <a:pos x="T96" y="T97"/>
              </a:cxn>
              <a:cxn ang="T175">
                <a:pos x="T98" y="T99"/>
              </a:cxn>
              <a:cxn ang="T176">
                <a:pos x="T100" y="T101"/>
              </a:cxn>
              <a:cxn ang="T177">
                <a:pos x="T102" y="T103"/>
              </a:cxn>
              <a:cxn ang="T178">
                <a:pos x="T104" y="T105"/>
              </a:cxn>
              <a:cxn ang="T179">
                <a:pos x="T106" y="T107"/>
              </a:cxn>
              <a:cxn ang="T180">
                <a:pos x="T108" y="T109"/>
              </a:cxn>
              <a:cxn ang="T181">
                <a:pos x="T110" y="T111"/>
              </a:cxn>
              <a:cxn ang="T182">
                <a:pos x="T112" y="T113"/>
              </a:cxn>
              <a:cxn ang="T183">
                <a:pos x="T114" y="T115"/>
              </a:cxn>
              <a:cxn ang="T184">
                <a:pos x="T116" y="T117"/>
              </a:cxn>
              <a:cxn ang="T185">
                <a:pos x="T118" y="T119"/>
              </a:cxn>
              <a:cxn ang="T186">
                <a:pos x="T120" y="T121"/>
              </a:cxn>
              <a:cxn ang="T187">
                <a:pos x="T122" y="T123"/>
              </a:cxn>
              <a:cxn ang="T188">
                <a:pos x="T124" y="T125"/>
              </a:cxn>
            </a:cxnLst>
            <a:rect l="0" t="0" r="r" b="b"/>
            <a:pathLst>
              <a:path w="2276475" h="1936751">
                <a:moveTo>
                  <a:pt x="872202" y="1555750"/>
                </a:moveTo>
                <a:lnTo>
                  <a:pt x="879190" y="1555750"/>
                </a:lnTo>
                <a:lnTo>
                  <a:pt x="1397284" y="1555750"/>
                </a:lnTo>
                <a:lnTo>
                  <a:pt x="1404272" y="1555750"/>
                </a:lnTo>
                <a:lnTo>
                  <a:pt x="1410943" y="1557024"/>
                </a:lnTo>
                <a:lnTo>
                  <a:pt x="1417614" y="1557979"/>
                </a:lnTo>
                <a:lnTo>
                  <a:pt x="1423649" y="1560208"/>
                </a:lnTo>
                <a:lnTo>
                  <a:pt x="1430002" y="1562437"/>
                </a:lnTo>
                <a:lnTo>
                  <a:pt x="1435403" y="1565303"/>
                </a:lnTo>
                <a:lnTo>
                  <a:pt x="1440485" y="1568168"/>
                </a:lnTo>
                <a:lnTo>
                  <a:pt x="1445567" y="1571989"/>
                </a:lnTo>
                <a:lnTo>
                  <a:pt x="1450015" y="1576128"/>
                </a:lnTo>
                <a:lnTo>
                  <a:pt x="1453509" y="1580268"/>
                </a:lnTo>
                <a:lnTo>
                  <a:pt x="1457321" y="1584726"/>
                </a:lnTo>
                <a:lnTo>
                  <a:pt x="1460180" y="1589502"/>
                </a:lnTo>
                <a:lnTo>
                  <a:pt x="1462403" y="1594915"/>
                </a:lnTo>
                <a:lnTo>
                  <a:pt x="1463674" y="1600009"/>
                </a:lnTo>
                <a:lnTo>
                  <a:pt x="1464944" y="1605741"/>
                </a:lnTo>
                <a:lnTo>
                  <a:pt x="1465262" y="1611472"/>
                </a:lnTo>
                <a:lnTo>
                  <a:pt x="1464944" y="1617203"/>
                </a:lnTo>
                <a:lnTo>
                  <a:pt x="1463674" y="1622935"/>
                </a:lnTo>
                <a:lnTo>
                  <a:pt x="1462403" y="1628029"/>
                </a:lnTo>
                <a:lnTo>
                  <a:pt x="1460180" y="1633124"/>
                </a:lnTo>
                <a:lnTo>
                  <a:pt x="1457321" y="1638218"/>
                </a:lnTo>
                <a:lnTo>
                  <a:pt x="1453509" y="1642358"/>
                </a:lnTo>
                <a:lnTo>
                  <a:pt x="1450015" y="1646815"/>
                </a:lnTo>
                <a:lnTo>
                  <a:pt x="1445567" y="1650955"/>
                </a:lnTo>
                <a:lnTo>
                  <a:pt x="1440485" y="1654457"/>
                </a:lnTo>
                <a:lnTo>
                  <a:pt x="1435403" y="1657641"/>
                </a:lnTo>
                <a:lnTo>
                  <a:pt x="1430002" y="1660507"/>
                </a:lnTo>
                <a:lnTo>
                  <a:pt x="1423649" y="1662736"/>
                </a:lnTo>
                <a:lnTo>
                  <a:pt x="1417614" y="1664328"/>
                </a:lnTo>
                <a:lnTo>
                  <a:pt x="1410943" y="1665920"/>
                </a:lnTo>
                <a:lnTo>
                  <a:pt x="1404272" y="1666875"/>
                </a:lnTo>
                <a:lnTo>
                  <a:pt x="1397284" y="1666875"/>
                </a:lnTo>
                <a:lnTo>
                  <a:pt x="879190" y="1666875"/>
                </a:lnTo>
                <a:lnTo>
                  <a:pt x="872202" y="1666875"/>
                </a:lnTo>
                <a:lnTo>
                  <a:pt x="865531" y="1665920"/>
                </a:lnTo>
                <a:lnTo>
                  <a:pt x="858860" y="1664328"/>
                </a:lnTo>
                <a:lnTo>
                  <a:pt x="852507" y="1662736"/>
                </a:lnTo>
                <a:lnTo>
                  <a:pt x="846790" y="1660507"/>
                </a:lnTo>
                <a:lnTo>
                  <a:pt x="841389" y="1657641"/>
                </a:lnTo>
                <a:lnTo>
                  <a:pt x="835989" y="1654139"/>
                </a:lnTo>
                <a:lnTo>
                  <a:pt x="831224" y="1650955"/>
                </a:lnTo>
                <a:lnTo>
                  <a:pt x="826777" y="1646815"/>
                </a:lnTo>
                <a:lnTo>
                  <a:pt x="822648" y="1642358"/>
                </a:lnTo>
                <a:lnTo>
                  <a:pt x="819471" y="1637900"/>
                </a:lnTo>
                <a:lnTo>
                  <a:pt x="816612" y="1633124"/>
                </a:lnTo>
                <a:lnTo>
                  <a:pt x="814389" y="1628029"/>
                </a:lnTo>
                <a:lnTo>
                  <a:pt x="812483" y="1622935"/>
                </a:lnTo>
                <a:lnTo>
                  <a:pt x="811530" y="1617203"/>
                </a:lnTo>
                <a:lnTo>
                  <a:pt x="811212" y="1611472"/>
                </a:lnTo>
                <a:lnTo>
                  <a:pt x="811530" y="1605741"/>
                </a:lnTo>
                <a:lnTo>
                  <a:pt x="812483" y="1600009"/>
                </a:lnTo>
                <a:lnTo>
                  <a:pt x="814389" y="1594915"/>
                </a:lnTo>
                <a:lnTo>
                  <a:pt x="816612" y="1589820"/>
                </a:lnTo>
                <a:lnTo>
                  <a:pt x="819471" y="1584726"/>
                </a:lnTo>
                <a:lnTo>
                  <a:pt x="822648" y="1580268"/>
                </a:lnTo>
                <a:lnTo>
                  <a:pt x="826777" y="1576128"/>
                </a:lnTo>
                <a:lnTo>
                  <a:pt x="831224" y="1571989"/>
                </a:lnTo>
                <a:lnTo>
                  <a:pt x="835989" y="1568168"/>
                </a:lnTo>
                <a:lnTo>
                  <a:pt x="841389" y="1565303"/>
                </a:lnTo>
                <a:lnTo>
                  <a:pt x="846790" y="1562437"/>
                </a:lnTo>
                <a:lnTo>
                  <a:pt x="852507" y="1560208"/>
                </a:lnTo>
                <a:lnTo>
                  <a:pt x="858860" y="1558298"/>
                </a:lnTo>
                <a:lnTo>
                  <a:pt x="865531" y="1557024"/>
                </a:lnTo>
                <a:lnTo>
                  <a:pt x="872202" y="1555750"/>
                </a:lnTo>
                <a:close/>
                <a:moveTo>
                  <a:pt x="984211" y="1325563"/>
                </a:moveTo>
                <a:lnTo>
                  <a:pt x="1292263" y="1325563"/>
                </a:lnTo>
                <a:lnTo>
                  <a:pt x="1297339" y="1325880"/>
                </a:lnTo>
                <a:lnTo>
                  <a:pt x="1302415" y="1326513"/>
                </a:lnTo>
                <a:lnTo>
                  <a:pt x="1307174" y="1327779"/>
                </a:lnTo>
                <a:lnTo>
                  <a:pt x="1311615" y="1329361"/>
                </a:lnTo>
                <a:lnTo>
                  <a:pt x="1315740" y="1331260"/>
                </a:lnTo>
                <a:lnTo>
                  <a:pt x="1319864" y="1333792"/>
                </a:lnTo>
                <a:lnTo>
                  <a:pt x="1323671" y="1336640"/>
                </a:lnTo>
                <a:lnTo>
                  <a:pt x="1327161" y="1340121"/>
                </a:lnTo>
                <a:lnTo>
                  <a:pt x="1330333" y="1343286"/>
                </a:lnTo>
                <a:lnTo>
                  <a:pt x="1332871" y="1347400"/>
                </a:lnTo>
                <a:lnTo>
                  <a:pt x="1335409" y="1351198"/>
                </a:lnTo>
                <a:lnTo>
                  <a:pt x="1337630" y="1355629"/>
                </a:lnTo>
                <a:lnTo>
                  <a:pt x="1339216" y="1360059"/>
                </a:lnTo>
                <a:lnTo>
                  <a:pt x="1340485" y="1364807"/>
                </a:lnTo>
                <a:lnTo>
                  <a:pt x="1341437" y="1369870"/>
                </a:lnTo>
                <a:lnTo>
                  <a:pt x="1341437" y="1374934"/>
                </a:lnTo>
                <a:lnTo>
                  <a:pt x="1341437" y="1379681"/>
                </a:lnTo>
                <a:lnTo>
                  <a:pt x="1340485" y="1384745"/>
                </a:lnTo>
                <a:lnTo>
                  <a:pt x="1339216" y="1389492"/>
                </a:lnTo>
                <a:lnTo>
                  <a:pt x="1337630" y="1393923"/>
                </a:lnTo>
                <a:lnTo>
                  <a:pt x="1335409" y="1398037"/>
                </a:lnTo>
                <a:lnTo>
                  <a:pt x="1332871" y="1402151"/>
                </a:lnTo>
                <a:lnTo>
                  <a:pt x="1330016" y="1405632"/>
                </a:lnTo>
                <a:lnTo>
                  <a:pt x="1327161" y="1409430"/>
                </a:lnTo>
                <a:lnTo>
                  <a:pt x="1323671" y="1412595"/>
                </a:lnTo>
                <a:lnTo>
                  <a:pt x="1319864" y="1415443"/>
                </a:lnTo>
                <a:lnTo>
                  <a:pt x="1315740" y="1417659"/>
                </a:lnTo>
                <a:lnTo>
                  <a:pt x="1311615" y="1419874"/>
                </a:lnTo>
                <a:lnTo>
                  <a:pt x="1306857" y="1421773"/>
                </a:lnTo>
                <a:lnTo>
                  <a:pt x="1302415" y="1422722"/>
                </a:lnTo>
                <a:lnTo>
                  <a:pt x="1297339" y="1423672"/>
                </a:lnTo>
                <a:lnTo>
                  <a:pt x="1292263" y="1423988"/>
                </a:lnTo>
                <a:lnTo>
                  <a:pt x="984211" y="1423988"/>
                </a:lnTo>
                <a:lnTo>
                  <a:pt x="979453" y="1423672"/>
                </a:lnTo>
                <a:lnTo>
                  <a:pt x="974377" y="1422722"/>
                </a:lnTo>
                <a:lnTo>
                  <a:pt x="969618" y="1421773"/>
                </a:lnTo>
                <a:lnTo>
                  <a:pt x="965176" y="1419874"/>
                </a:lnTo>
                <a:lnTo>
                  <a:pt x="960735" y="1417659"/>
                </a:lnTo>
                <a:lnTo>
                  <a:pt x="956928" y="1415443"/>
                </a:lnTo>
                <a:lnTo>
                  <a:pt x="952803" y="1412595"/>
                </a:lnTo>
                <a:lnTo>
                  <a:pt x="949631" y="1409430"/>
                </a:lnTo>
                <a:lnTo>
                  <a:pt x="946141" y="1405632"/>
                </a:lnTo>
                <a:lnTo>
                  <a:pt x="943286" y="1402151"/>
                </a:lnTo>
                <a:lnTo>
                  <a:pt x="941065" y="1398037"/>
                </a:lnTo>
                <a:lnTo>
                  <a:pt x="938844" y="1393923"/>
                </a:lnTo>
                <a:lnTo>
                  <a:pt x="937258" y="1389492"/>
                </a:lnTo>
                <a:lnTo>
                  <a:pt x="935989" y="1384745"/>
                </a:lnTo>
                <a:lnTo>
                  <a:pt x="935355" y="1379681"/>
                </a:lnTo>
                <a:lnTo>
                  <a:pt x="935037" y="1374934"/>
                </a:lnTo>
                <a:lnTo>
                  <a:pt x="935355" y="1369870"/>
                </a:lnTo>
                <a:lnTo>
                  <a:pt x="935989" y="1364807"/>
                </a:lnTo>
                <a:lnTo>
                  <a:pt x="937258" y="1360059"/>
                </a:lnTo>
                <a:lnTo>
                  <a:pt x="938844" y="1355629"/>
                </a:lnTo>
                <a:lnTo>
                  <a:pt x="940748" y="1351198"/>
                </a:lnTo>
                <a:lnTo>
                  <a:pt x="943286" y="1347400"/>
                </a:lnTo>
                <a:lnTo>
                  <a:pt x="946141" y="1343286"/>
                </a:lnTo>
                <a:lnTo>
                  <a:pt x="949631" y="1340121"/>
                </a:lnTo>
                <a:lnTo>
                  <a:pt x="952803" y="1336640"/>
                </a:lnTo>
                <a:lnTo>
                  <a:pt x="956928" y="1333792"/>
                </a:lnTo>
                <a:lnTo>
                  <a:pt x="960735" y="1331260"/>
                </a:lnTo>
                <a:lnTo>
                  <a:pt x="965176" y="1329361"/>
                </a:lnTo>
                <a:lnTo>
                  <a:pt x="969618" y="1327779"/>
                </a:lnTo>
                <a:lnTo>
                  <a:pt x="974377" y="1326513"/>
                </a:lnTo>
                <a:lnTo>
                  <a:pt x="979453" y="1325880"/>
                </a:lnTo>
                <a:lnTo>
                  <a:pt x="984211" y="1325563"/>
                </a:lnTo>
                <a:close/>
                <a:moveTo>
                  <a:pt x="369286" y="1074738"/>
                </a:moveTo>
                <a:lnTo>
                  <a:pt x="887697" y="1074738"/>
                </a:lnTo>
                <a:lnTo>
                  <a:pt x="894368" y="1075056"/>
                </a:lnTo>
                <a:lnTo>
                  <a:pt x="901356" y="1076008"/>
                </a:lnTo>
                <a:lnTo>
                  <a:pt x="908027" y="1077278"/>
                </a:lnTo>
                <a:lnTo>
                  <a:pt x="914063" y="1079183"/>
                </a:lnTo>
                <a:lnTo>
                  <a:pt x="920098" y="1081406"/>
                </a:lnTo>
                <a:lnTo>
                  <a:pt x="925816" y="1084263"/>
                </a:lnTo>
                <a:lnTo>
                  <a:pt x="930898" y="1087438"/>
                </a:lnTo>
                <a:lnTo>
                  <a:pt x="935663" y="1090931"/>
                </a:lnTo>
                <a:lnTo>
                  <a:pt x="940110" y="1094741"/>
                </a:lnTo>
                <a:lnTo>
                  <a:pt x="944240" y="1099186"/>
                </a:lnTo>
                <a:lnTo>
                  <a:pt x="947416" y="1103948"/>
                </a:lnTo>
                <a:lnTo>
                  <a:pt x="950275" y="1108711"/>
                </a:lnTo>
                <a:lnTo>
                  <a:pt x="952499" y="1113791"/>
                </a:lnTo>
                <a:lnTo>
                  <a:pt x="954405" y="1118871"/>
                </a:lnTo>
                <a:lnTo>
                  <a:pt x="955358" y="1124903"/>
                </a:lnTo>
                <a:lnTo>
                  <a:pt x="955675" y="1130301"/>
                </a:lnTo>
                <a:lnTo>
                  <a:pt x="955358" y="1136016"/>
                </a:lnTo>
                <a:lnTo>
                  <a:pt x="954405" y="1141413"/>
                </a:lnTo>
                <a:lnTo>
                  <a:pt x="952499" y="1147128"/>
                </a:lnTo>
                <a:lnTo>
                  <a:pt x="950275" y="1152208"/>
                </a:lnTo>
                <a:lnTo>
                  <a:pt x="947416" y="1156971"/>
                </a:lnTo>
                <a:lnTo>
                  <a:pt x="944240" y="1161098"/>
                </a:lnTo>
                <a:lnTo>
                  <a:pt x="940110" y="1165543"/>
                </a:lnTo>
                <a:lnTo>
                  <a:pt x="935663" y="1169671"/>
                </a:lnTo>
                <a:lnTo>
                  <a:pt x="930898" y="1173163"/>
                </a:lnTo>
                <a:lnTo>
                  <a:pt x="925816" y="1176656"/>
                </a:lnTo>
                <a:lnTo>
                  <a:pt x="920098" y="1179196"/>
                </a:lnTo>
                <a:lnTo>
                  <a:pt x="914063" y="1181736"/>
                </a:lnTo>
                <a:lnTo>
                  <a:pt x="908027" y="1183323"/>
                </a:lnTo>
                <a:lnTo>
                  <a:pt x="901356" y="1184593"/>
                </a:lnTo>
                <a:lnTo>
                  <a:pt x="894368" y="1185546"/>
                </a:lnTo>
                <a:lnTo>
                  <a:pt x="887697" y="1185863"/>
                </a:lnTo>
                <a:lnTo>
                  <a:pt x="369286" y="1185863"/>
                </a:lnTo>
                <a:lnTo>
                  <a:pt x="362615" y="1185546"/>
                </a:lnTo>
                <a:lnTo>
                  <a:pt x="355944" y="1184593"/>
                </a:lnTo>
                <a:lnTo>
                  <a:pt x="349273" y="1183323"/>
                </a:lnTo>
                <a:lnTo>
                  <a:pt x="343238" y="1181736"/>
                </a:lnTo>
                <a:lnTo>
                  <a:pt x="337203" y="1179196"/>
                </a:lnTo>
                <a:lnTo>
                  <a:pt x="331485" y="1176656"/>
                </a:lnTo>
                <a:lnTo>
                  <a:pt x="326402" y="1173163"/>
                </a:lnTo>
                <a:lnTo>
                  <a:pt x="321637" y="1169671"/>
                </a:lnTo>
                <a:lnTo>
                  <a:pt x="317190" y="1165543"/>
                </a:lnTo>
                <a:lnTo>
                  <a:pt x="313378" y="1161098"/>
                </a:lnTo>
                <a:lnTo>
                  <a:pt x="309884" y="1156971"/>
                </a:lnTo>
                <a:lnTo>
                  <a:pt x="307025" y="1152208"/>
                </a:lnTo>
                <a:lnTo>
                  <a:pt x="304802" y="1147128"/>
                </a:lnTo>
                <a:lnTo>
                  <a:pt x="302896" y="1141413"/>
                </a:lnTo>
                <a:lnTo>
                  <a:pt x="301943" y="1136016"/>
                </a:lnTo>
                <a:lnTo>
                  <a:pt x="301625" y="1130301"/>
                </a:lnTo>
                <a:lnTo>
                  <a:pt x="301943" y="1124903"/>
                </a:lnTo>
                <a:lnTo>
                  <a:pt x="302896" y="1119188"/>
                </a:lnTo>
                <a:lnTo>
                  <a:pt x="304802" y="1113791"/>
                </a:lnTo>
                <a:lnTo>
                  <a:pt x="307025" y="1108711"/>
                </a:lnTo>
                <a:lnTo>
                  <a:pt x="309884" y="1103948"/>
                </a:lnTo>
                <a:lnTo>
                  <a:pt x="313378" y="1099186"/>
                </a:lnTo>
                <a:lnTo>
                  <a:pt x="317190" y="1094741"/>
                </a:lnTo>
                <a:lnTo>
                  <a:pt x="321637" y="1091248"/>
                </a:lnTo>
                <a:lnTo>
                  <a:pt x="326402" y="1087438"/>
                </a:lnTo>
                <a:lnTo>
                  <a:pt x="331485" y="1084263"/>
                </a:lnTo>
                <a:lnTo>
                  <a:pt x="337203" y="1081406"/>
                </a:lnTo>
                <a:lnTo>
                  <a:pt x="343238" y="1079183"/>
                </a:lnTo>
                <a:lnTo>
                  <a:pt x="349273" y="1077278"/>
                </a:lnTo>
                <a:lnTo>
                  <a:pt x="355944" y="1076008"/>
                </a:lnTo>
                <a:lnTo>
                  <a:pt x="362615" y="1075056"/>
                </a:lnTo>
                <a:lnTo>
                  <a:pt x="369286" y="1074738"/>
                </a:lnTo>
                <a:close/>
                <a:moveTo>
                  <a:pt x="1261435" y="965200"/>
                </a:moveTo>
                <a:lnTo>
                  <a:pt x="1264624" y="965200"/>
                </a:lnTo>
                <a:lnTo>
                  <a:pt x="1267814" y="965200"/>
                </a:lnTo>
                <a:lnTo>
                  <a:pt x="1271322" y="965838"/>
                </a:lnTo>
                <a:lnTo>
                  <a:pt x="1275149" y="967114"/>
                </a:lnTo>
                <a:lnTo>
                  <a:pt x="1278977" y="968390"/>
                </a:lnTo>
                <a:lnTo>
                  <a:pt x="1282804" y="969984"/>
                </a:lnTo>
                <a:lnTo>
                  <a:pt x="1290777" y="973811"/>
                </a:lnTo>
                <a:lnTo>
                  <a:pt x="1298113" y="978277"/>
                </a:lnTo>
                <a:lnTo>
                  <a:pt x="1304491" y="982742"/>
                </a:lnTo>
                <a:lnTo>
                  <a:pt x="1308637" y="986250"/>
                </a:lnTo>
                <a:lnTo>
                  <a:pt x="1312784" y="990715"/>
                </a:lnTo>
                <a:lnTo>
                  <a:pt x="1317249" y="997094"/>
                </a:lnTo>
                <a:lnTo>
                  <a:pt x="1321395" y="1004429"/>
                </a:lnTo>
                <a:lnTo>
                  <a:pt x="1325222" y="1012403"/>
                </a:lnTo>
                <a:lnTo>
                  <a:pt x="1326817" y="1016549"/>
                </a:lnTo>
                <a:lnTo>
                  <a:pt x="1328092" y="1020057"/>
                </a:lnTo>
                <a:lnTo>
                  <a:pt x="1329368" y="1024203"/>
                </a:lnTo>
                <a:lnTo>
                  <a:pt x="1330006" y="1027711"/>
                </a:lnTo>
                <a:lnTo>
                  <a:pt x="1330325" y="1030901"/>
                </a:lnTo>
                <a:lnTo>
                  <a:pt x="1330006" y="1034090"/>
                </a:lnTo>
                <a:lnTo>
                  <a:pt x="1329368" y="1036004"/>
                </a:lnTo>
                <a:lnTo>
                  <a:pt x="1327774" y="1038236"/>
                </a:lnTo>
                <a:lnTo>
                  <a:pt x="1228904" y="1099472"/>
                </a:lnTo>
                <a:lnTo>
                  <a:pt x="1226990" y="1101066"/>
                </a:lnTo>
                <a:lnTo>
                  <a:pt x="1225396" y="1102342"/>
                </a:lnTo>
                <a:lnTo>
                  <a:pt x="1223163" y="1103618"/>
                </a:lnTo>
                <a:lnTo>
                  <a:pt x="1220930" y="1104575"/>
                </a:lnTo>
                <a:lnTo>
                  <a:pt x="1219017" y="1105213"/>
                </a:lnTo>
                <a:lnTo>
                  <a:pt x="1216784" y="1105850"/>
                </a:lnTo>
                <a:lnTo>
                  <a:pt x="1212000" y="1106488"/>
                </a:lnTo>
                <a:lnTo>
                  <a:pt x="1207854" y="1105850"/>
                </a:lnTo>
                <a:lnTo>
                  <a:pt x="1205622" y="1105213"/>
                </a:lnTo>
                <a:lnTo>
                  <a:pt x="1203389" y="1104575"/>
                </a:lnTo>
                <a:lnTo>
                  <a:pt x="1201475" y="1103618"/>
                </a:lnTo>
                <a:lnTo>
                  <a:pt x="1199243" y="1102342"/>
                </a:lnTo>
                <a:lnTo>
                  <a:pt x="1197329" y="1101066"/>
                </a:lnTo>
                <a:lnTo>
                  <a:pt x="1195735" y="1099472"/>
                </a:lnTo>
                <a:lnTo>
                  <a:pt x="1194140" y="1097558"/>
                </a:lnTo>
                <a:lnTo>
                  <a:pt x="1192864" y="1095963"/>
                </a:lnTo>
                <a:lnTo>
                  <a:pt x="1191588" y="1093731"/>
                </a:lnTo>
                <a:lnTo>
                  <a:pt x="1190632" y="1091817"/>
                </a:lnTo>
                <a:lnTo>
                  <a:pt x="1189356" y="1087352"/>
                </a:lnTo>
                <a:lnTo>
                  <a:pt x="1189037" y="1082887"/>
                </a:lnTo>
                <a:lnTo>
                  <a:pt x="1189356" y="1078741"/>
                </a:lnTo>
                <a:lnTo>
                  <a:pt x="1190632" y="1074276"/>
                </a:lnTo>
                <a:lnTo>
                  <a:pt x="1191588" y="1072043"/>
                </a:lnTo>
                <a:lnTo>
                  <a:pt x="1192864" y="1070130"/>
                </a:lnTo>
                <a:lnTo>
                  <a:pt x="1194140" y="1068535"/>
                </a:lnTo>
                <a:lnTo>
                  <a:pt x="1195735" y="1066621"/>
                </a:lnTo>
                <a:lnTo>
                  <a:pt x="1257289" y="967433"/>
                </a:lnTo>
                <a:lnTo>
                  <a:pt x="1258884" y="965838"/>
                </a:lnTo>
                <a:lnTo>
                  <a:pt x="1261435" y="965200"/>
                </a:lnTo>
                <a:close/>
                <a:moveTo>
                  <a:pt x="346041" y="844550"/>
                </a:moveTo>
                <a:lnTo>
                  <a:pt x="350799" y="844550"/>
                </a:lnTo>
                <a:lnTo>
                  <a:pt x="658851" y="844550"/>
                </a:lnTo>
                <a:lnTo>
                  <a:pt x="663927" y="844550"/>
                </a:lnTo>
                <a:lnTo>
                  <a:pt x="669003" y="845185"/>
                </a:lnTo>
                <a:lnTo>
                  <a:pt x="673762" y="846773"/>
                </a:lnTo>
                <a:lnTo>
                  <a:pt x="678204" y="848043"/>
                </a:lnTo>
                <a:lnTo>
                  <a:pt x="682645" y="850265"/>
                </a:lnTo>
                <a:lnTo>
                  <a:pt x="686452" y="852805"/>
                </a:lnTo>
                <a:lnTo>
                  <a:pt x="690259" y="855345"/>
                </a:lnTo>
                <a:lnTo>
                  <a:pt x="693749" y="858838"/>
                </a:lnTo>
                <a:lnTo>
                  <a:pt x="697239" y="862330"/>
                </a:lnTo>
                <a:lnTo>
                  <a:pt x="699777" y="865823"/>
                </a:lnTo>
                <a:lnTo>
                  <a:pt x="702315" y="869950"/>
                </a:lnTo>
                <a:lnTo>
                  <a:pt x="704218" y="874395"/>
                </a:lnTo>
                <a:lnTo>
                  <a:pt x="705804" y="879158"/>
                </a:lnTo>
                <a:lnTo>
                  <a:pt x="707391" y="883920"/>
                </a:lnTo>
                <a:lnTo>
                  <a:pt x="708025" y="888683"/>
                </a:lnTo>
                <a:lnTo>
                  <a:pt x="708025" y="893763"/>
                </a:lnTo>
                <a:lnTo>
                  <a:pt x="708025" y="898843"/>
                </a:lnTo>
                <a:lnTo>
                  <a:pt x="707391" y="903605"/>
                </a:lnTo>
                <a:lnTo>
                  <a:pt x="705804" y="908368"/>
                </a:lnTo>
                <a:lnTo>
                  <a:pt x="704218" y="912495"/>
                </a:lnTo>
                <a:lnTo>
                  <a:pt x="702315" y="916940"/>
                </a:lnTo>
                <a:lnTo>
                  <a:pt x="699777" y="921068"/>
                </a:lnTo>
                <a:lnTo>
                  <a:pt x="697239" y="924878"/>
                </a:lnTo>
                <a:lnTo>
                  <a:pt x="693749" y="928370"/>
                </a:lnTo>
                <a:lnTo>
                  <a:pt x="690259" y="931545"/>
                </a:lnTo>
                <a:lnTo>
                  <a:pt x="686452" y="934403"/>
                </a:lnTo>
                <a:lnTo>
                  <a:pt x="682645" y="936943"/>
                </a:lnTo>
                <a:lnTo>
                  <a:pt x="678204" y="938848"/>
                </a:lnTo>
                <a:lnTo>
                  <a:pt x="673762" y="940753"/>
                </a:lnTo>
                <a:lnTo>
                  <a:pt x="669003" y="941705"/>
                </a:lnTo>
                <a:lnTo>
                  <a:pt x="663927" y="942658"/>
                </a:lnTo>
                <a:lnTo>
                  <a:pt x="658851" y="942975"/>
                </a:lnTo>
                <a:lnTo>
                  <a:pt x="350799" y="942975"/>
                </a:lnTo>
                <a:lnTo>
                  <a:pt x="346041" y="942658"/>
                </a:lnTo>
                <a:lnTo>
                  <a:pt x="340965" y="941705"/>
                </a:lnTo>
                <a:lnTo>
                  <a:pt x="336206" y="940753"/>
                </a:lnTo>
                <a:lnTo>
                  <a:pt x="331764" y="938848"/>
                </a:lnTo>
                <a:lnTo>
                  <a:pt x="327323" y="936943"/>
                </a:lnTo>
                <a:lnTo>
                  <a:pt x="323516" y="934403"/>
                </a:lnTo>
                <a:lnTo>
                  <a:pt x="319391" y="931545"/>
                </a:lnTo>
                <a:lnTo>
                  <a:pt x="316219" y="928370"/>
                </a:lnTo>
                <a:lnTo>
                  <a:pt x="312729" y="924878"/>
                </a:lnTo>
                <a:lnTo>
                  <a:pt x="309874" y="921068"/>
                </a:lnTo>
                <a:lnTo>
                  <a:pt x="307653" y="916940"/>
                </a:lnTo>
                <a:lnTo>
                  <a:pt x="305432" y="912495"/>
                </a:lnTo>
                <a:lnTo>
                  <a:pt x="303846" y="908368"/>
                </a:lnTo>
                <a:lnTo>
                  <a:pt x="302577" y="903605"/>
                </a:lnTo>
                <a:lnTo>
                  <a:pt x="301943" y="898843"/>
                </a:lnTo>
                <a:lnTo>
                  <a:pt x="301625" y="893763"/>
                </a:lnTo>
                <a:lnTo>
                  <a:pt x="301943" y="888683"/>
                </a:lnTo>
                <a:lnTo>
                  <a:pt x="302577" y="883920"/>
                </a:lnTo>
                <a:lnTo>
                  <a:pt x="303846" y="879158"/>
                </a:lnTo>
                <a:lnTo>
                  <a:pt x="305432" y="874395"/>
                </a:lnTo>
                <a:lnTo>
                  <a:pt x="307336" y="869950"/>
                </a:lnTo>
                <a:lnTo>
                  <a:pt x="309874" y="865823"/>
                </a:lnTo>
                <a:lnTo>
                  <a:pt x="312729" y="862330"/>
                </a:lnTo>
                <a:lnTo>
                  <a:pt x="316219" y="858838"/>
                </a:lnTo>
                <a:lnTo>
                  <a:pt x="319391" y="855345"/>
                </a:lnTo>
                <a:lnTo>
                  <a:pt x="323516" y="852805"/>
                </a:lnTo>
                <a:lnTo>
                  <a:pt x="327323" y="850265"/>
                </a:lnTo>
                <a:lnTo>
                  <a:pt x="331764" y="848043"/>
                </a:lnTo>
                <a:lnTo>
                  <a:pt x="336206" y="846773"/>
                </a:lnTo>
                <a:lnTo>
                  <a:pt x="340965" y="845185"/>
                </a:lnTo>
                <a:lnTo>
                  <a:pt x="346041" y="844550"/>
                </a:lnTo>
                <a:close/>
                <a:moveTo>
                  <a:pt x="344144" y="590550"/>
                </a:moveTo>
                <a:lnTo>
                  <a:pt x="960782" y="590550"/>
                </a:lnTo>
                <a:lnTo>
                  <a:pt x="966812" y="591185"/>
                </a:lnTo>
                <a:lnTo>
                  <a:pt x="973159" y="592138"/>
                </a:lnTo>
                <a:lnTo>
                  <a:pt x="978871" y="593725"/>
                </a:lnTo>
                <a:lnTo>
                  <a:pt x="984584" y="595630"/>
                </a:lnTo>
                <a:lnTo>
                  <a:pt x="990296" y="598488"/>
                </a:lnTo>
                <a:lnTo>
                  <a:pt x="995374" y="601345"/>
                </a:lnTo>
                <a:lnTo>
                  <a:pt x="1000135" y="604838"/>
                </a:lnTo>
                <a:lnTo>
                  <a:pt x="1004260" y="608965"/>
                </a:lnTo>
                <a:lnTo>
                  <a:pt x="1008386" y="613410"/>
                </a:lnTo>
                <a:lnTo>
                  <a:pt x="1011560" y="617855"/>
                </a:lnTo>
                <a:lnTo>
                  <a:pt x="1015051" y="623253"/>
                </a:lnTo>
                <a:lnTo>
                  <a:pt x="1017590" y="628650"/>
                </a:lnTo>
                <a:lnTo>
                  <a:pt x="1019811" y="634048"/>
                </a:lnTo>
                <a:lnTo>
                  <a:pt x="1021081" y="639763"/>
                </a:lnTo>
                <a:lnTo>
                  <a:pt x="1021715" y="646113"/>
                </a:lnTo>
                <a:lnTo>
                  <a:pt x="1022350" y="652145"/>
                </a:lnTo>
                <a:lnTo>
                  <a:pt x="1021715" y="658813"/>
                </a:lnTo>
                <a:lnTo>
                  <a:pt x="1021081" y="664528"/>
                </a:lnTo>
                <a:lnTo>
                  <a:pt x="1019811" y="670878"/>
                </a:lnTo>
                <a:lnTo>
                  <a:pt x="1017590" y="676275"/>
                </a:lnTo>
                <a:lnTo>
                  <a:pt x="1015051" y="681673"/>
                </a:lnTo>
                <a:lnTo>
                  <a:pt x="1011560" y="686753"/>
                </a:lnTo>
                <a:lnTo>
                  <a:pt x="1008386" y="691515"/>
                </a:lnTo>
                <a:lnTo>
                  <a:pt x="1004260" y="695960"/>
                </a:lnTo>
                <a:lnTo>
                  <a:pt x="1000135" y="700088"/>
                </a:lnTo>
                <a:lnTo>
                  <a:pt x="995374" y="703580"/>
                </a:lnTo>
                <a:lnTo>
                  <a:pt x="990296" y="706438"/>
                </a:lnTo>
                <a:lnTo>
                  <a:pt x="984584" y="708978"/>
                </a:lnTo>
                <a:lnTo>
                  <a:pt x="978871" y="711200"/>
                </a:lnTo>
                <a:lnTo>
                  <a:pt x="973159" y="712788"/>
                </a:lnTo>
                <a:lnTo>
                  <a:pt x="966812" y="713740"/>
                </a:lnTo>
                <a:lnTo>
                  <a:pt x="960782" y="714375"/>
                </a:lnTo>
                <a:lnTo>
                  <a:pt x="344144" y="714375"/>
                </a:lnTo>
                <a:lnTo>
                  <a:pt x="338114" y="713740"/>
                </a:lnTo>
                <a:lnTo>
                  <a:pt x="331767" y="712788"/>
                </a:lnTo>
                <a:lnTo>
                  <a:pt x="326054" y="711200"/>
                </a:lnTo>
                <a:lnTo>
                  <a:pt x="320342" y="708978"/>
                </a:lnTo>
                <a:lnTo>
                  <a:pt x="314946" y="706438"/>
                </a:lnTo>
                <a:lnTo>
                  <a:pt x="309869" y="703580"/>
                </a:lnTo>
                <a:lnTo>
                  <a:pt x="305108" y="700088"/>
                </a:lnTo>
                <a:lnTo>
                  <a:pt x="300982" y="695960"/>
                </a:lnTo>
                <a:lnTo>
                  <a:pt x="296857" y="691515"/>
                </a:lnTo>
                <a:lnTo>
                  <a:pt x="293366" y="686753"/>
                </a:lnTo>
                <a:lnTo>
                  <a:pt x="290192" y="681673"/>
                </a:lnTo>
                <a:lnTo>
                  <a:pt x="287653" y="676275"/>
                </a:lnTo>
                <a:lnTo>
                  <a:pt x="285432" y="670878"/>
                </a:lnTo>
                <a:lnTo>
                  <a:pt x="284162" y="664528"/>
                </a:lnTo>
                <a:lnTo>
                  <a:pt x="282893" y="658813"/>
                </a:lnTo>
                <a:lnTo>
                  <a:pt x="282575" y="652145"/>
                </a:lnTo>
                <a:lnTo>
                  <a:pt x="282893" y="646113"/>
                </a:lnTo>
                <a:lnTo>
                  <a:pt x="284162" y="639763"/>
                </a:lnTo>
                <a:lnTo>
                  <a:pt x="285432" y="634048"/>
                </a:lnTo>
                <a:lnTo>
                  <a:pt x="287653" y="628650"/>
                </a:lnTo>
                <a:lnTo>
                  <a:pt x="290192" y="623253"/>
                </a:lnTo>
                <a:lnTo>
                  <a:pt x="293366" y="617855"/>
                </a:lnTo>
                <a:lnTo>
                  <a:pt x="296857" y="613410"/>
                </a:lnTo>
                <a:lnTo>
                  <a:pt x="300982" y="608965"/>
                </a:lnTo>
                <a:lnTo>
                  <a:pt x="305108" y="604838"/>
                </a:lnTo>
                <a:lnTo>
                  <a:pt x="309869" y="601345"/>
                </a:lnTo>
                <a:lnTo>
                  <a:pt x="314946" y="598488"/>
                </a:lnTo>
                <a:lnTo>
                  <a:pt x="320342" y="595630"/>
                </a:lnTo>
                <a:lnTo>
                  <a:pt x="326054" y="593725"/>
                </a:lnTo>
                <a:lnTo>
                  <a:pt x="331767" y="592138"/>
                </a:lnTo>
                <a:lnTo>
                  <a:pt x="338114" y="591185"/>
                </a:lnTo>
                <a:lnTo>
                  <a:pt x="344144" y="590550"/>
                </a:lnTo>
                <a:close/>
                <a:moveTo>
                  <a:pt x="1750865" y="411163"/>
                </a:moveTo>
                <a:lnTo>
                  <a:pt x="1754043" y="411481"/>
                </a:lnTo>
                <a:lnTo>
                  <a:pt x="1757540" y="411798"/>
                </a:lnTo>
                <a:lnTo>
                  <a:pt x="1760718" y="413068"/>
                </a:lnTo>
                <a:lnTo>
                  <a:pt x="1764214" y="414021"/>
                </a:lnTo>
                <a:lnTo>
                  <a:pt x="1767710" y="414973"/>
                </a:lnTo>
                <a:lnTo>
                  <a:pt x="1770889" y="416878"/>
                </a:lnTo>
                <a:lnTo>
                  <a:pt x="1777563" y="421006"/>
                </a:lnTo>
                <a:lnTo>
                  <a:pt x="1784555" y="425768"/>
                </a:lnTo>
                <a:lnTo>
                  <a:pt x="1790912" y="431166"/>
                </a:lnTo>
                <a:lnTo>
                  <a:pt x="1797904" y="437198"/>
                </a:lnTo>
                <a:lnTo>
                  <a:pt x="1812207" y="451486"/>
                </a:lnTo>
                <a:lnTo>
                  <a:pt x="1827145" y="466408"/>
                </a:lnTo>
                <a:lnTo>
                  <a:pt x="1836680" y="476251"/>
                </a:lnTo>
                <a:lnTo>
                  <a:pt x="1851935" y="491173"/>
                </a:lnTo>
                <a:lnTo>
                  <a:pt x="1865920" y="505461"/>
                </a:lnTo>
                <a:lnTo>
                  <a:pt x="1872277" y="512446"/>
                </a:lnTo>
                <a:lnTo>
                  <a:pt x="1877680" y="519431"/>
                </a:lnTo>
                <a:lnTo>
                  <a:pt x="1882447" y="525781"/>
                </a:lnTo>
                <a:lnTo>
                  <a:pt x="1886579" y="532766"/>
                </a:lnTo>
                <a:lnTo>
                  <a:pt x="1888486" y="536258"/>
                </a:lnTo>
                <a:lnTo>
                  <a:pt x="1889439" y="539433"/>
                </a:lnTo>
                <a:lnTo>
                  <a:pt x="1891029" y="542608"/>
                </a:lnTo>
                <a:lnTo>
                  <a:pt x="1891664" y="546101"/>
                </a:lnTo>
                <a:lnTo>
                  <a:pt x="1891982" y="549593"/>
                </a:lnTo>
                <a:lnTo>
                  <a:pt x="1892300" y="552768"/>
                </a:lnTo>
                <a:lnTo>
                  <a:pt x="1892300" y="556261"/>
                </a:lnTo>
                <a:lnTo>
                  <a:pt x="1891664" y="559753"/>
                </a:lnTo>
                <a:lnTo>
                  <a:pt x="1891029" y="562928"/>
                </a:lnTo>
                <a:lnTo>
                  <a:pt x="1889757" y="566738"/>
                </a:lnTo>
                <a:lnTo>
                  <a:pt x="1888486" y="570231"/>
                </a:lnTo>
                <a:lnTo>
                  <a:pt x="1886261" y="574041"/>
                </a:lnTo>
                <a:lnTo>
                  <a:pt x="1884036" y="577533"/>
                </a:lnTo>
                <a:lnTo>
                  <a:pt x="1881176" y="581343"/>
                </a:lnTo>
                <a:lnTo>
                  <a:pt x="1877680" y="585153"/>
                </a:lnTo>
                <a:lnTo>
                  <a:pt x="1874184" y="588963"/>
                </a:lnTo>
                <a:lnTo>
                  <a:pt x="1476895" y="985838"/>
                </a:lnTo>
                <a:lnTo>
                  <a:pt x="1472763" y="989966"/>
                </a:lnTo>
                <a:lnTo>
                  <a:pt x="1468313" y="993458"/>
                </a:lnTo>
                <a:lnTo>
                  <a:pt x="1464182" y="996633"/>
                </a:lnTo>
                <a:lnTo>
                  <a:pt x="1459732" y="999808"/>
                </a:lnTo>
                <a:lnTo>
                  <a:pt x="1455282" y="1002348"/>
                </a:lnTo>
                <a:lnTo>
                  <a:pt x="1450515" y="1004888"/>
                </a:lnTo>
                <a:lnTo>
                  <a:pt x="1446065" y="1007111"/>
                </a:lnTo>
                <a:lnTo>
                  <a:pt x="1440980" y="1009016"/>
                </a:lnTo>
                <a:lnTo>
                  <a:pt x="1436212" y="1010921"/>
                </a:lnTo>
                <a:lnTo>
                  <a:pt x="1431445" y="1012826"/>
                </a:lnTo>
                <a:lnTo>
                  <a:pt x="1426360" y="1013778"/>
                </a:lnTo>
                <a:lnTo>
                  <a:pt x="1421274" y="1015366"/>
                </a:lnTo>
                <a:lnTo>
                  <a:pt x="1416507" y="1016001"/>
                </a:lnTo>
                <a:lnTo>
                  <a:pt x="1411422" y="1016953"/>
                </a:lnTo>
                <a:lnTo>
                  <a:pt x="1406336" y="1017271"/>
                </a:lnTo>
                <a:lnTo>
                  <a:pt x="1401569" y="1017588"/>
                </a:lnTo>
                <a:lnTo>
                  <a:pt x="1396484" y="1017588"/>
                </a:lnTo>
                <a:lnTo>
                  <a:pt x="1391716" y="1017271"/>
                </a:lnTo>
                <a:lnTo>
                  <a:pt x="1386949" y="1016953"/>
                </a:lnTo>
                <a:lnTo>
                  <a:pt x="1382499" y="1015683"/>
                </a:lnTo>
                <a:lnTo>
                  <a:pt x="1377731" y="1015048"/>
                </a:lnTo>
                <a:lnTo>
                  <a:pt x="1373282" y="1013461"/>
                </a:lnTo>
                <a:lnTo>
                  <a:pt x="1368832" y="1012191"/>
                </a:lnTo>
                <a:lnTo>
                  <a:pt x="1364700" y="1010286"/>
                </a:lnTo>
                <a:lnTo>
                  <a:pt x="1360886" y="1008063"/>
                </a:lnTo>
                <a:lnTo>
                  <a:pt x="1357072" y="1005523"/>
                </a:lnTo>
                <a:lnTo>
                  <a:pt x="1353576" y="1002983"/>
                </a:lnTo>
                <a:lnTo>
                  <a:pt x="1350080" y="1000126"/>
                </a:lnTo>
                <a:lnTo>
                  <a:pt x="1347220" y="996633"/>
                </a:lnTo>
                <a:lnTo>
                  <a:pt x="1344359" y="993458"/>
                </a:lnTo>
                <a:lnTo>
                  <a:pt x="1341817" y="989331"/>
                </a:lnTo>
                <a:lnTo>
                  <a:pt x="1339274" y="985521"/>
                </a:lnTo>
                <a:lnTo>
                  <a:pt x="1337367" y="981076"/>
                </a:lnTo>
                <a:lnTo>
                  <a:pt x="1335778" y="976313"/>
                </a:lnTo>
                <a:lnTo>
                  <a:pt x="1326561" y="967106"/>
                </a:lnTo>
                <a:lnTo>
                  <a:pt x="1322111" y="965518"/>
                </a:lnTo>
                <a:lnTo>
                  <a:pt x="1317979" y="963296"/>
                </a:lnTo>
                <a:lnTo>
                  <a:pt x="1314165" y="961073"/>
                </a:lnTo>
                <a:lnTo>
                  <a:pt x="1310351" y="958851"/>
                </a:lnTo>
                <a:lnTo>
                  <a:pt x="1307173" y="956311"/>
                </a:lnTo>
                <a:lnTo>
                  <a:pt x="1303995" y="953453"/>
                </a:lnTo>
                <a:lnTo>
                  <a:pt x="1301134" y="950913"/>
                </a:lnTo>
                <a:lnTo>
                  <a:pt x="1298274" y="948056"/>
                </a:lnTo>
                <a:lnTo>
                  <a:pt x="1295731" y="944563"/>
                </a:lnTo>
                <a:lnTo>
                  <a:pt x="1293824" y="941706"/>
                </a:lnTo>
                <a:lnTo>
                  <a:pt x="1291599" y="938531"/>
                </a:lnTo>
                <a:lnTo>
                  <a:pt x="1289692" y="935038"/>
                </a:lnTo>
                <a:lnTo>
                  <a:pt x="1288103" y="931546"/>
                </a:lnTo>
                <a:lnTo>
                  <a:pt x="1286832" y="928371"/>
                </a:lnTo>
                <a:lnTo>
                  <a:pt x="1284607" y="921068"/>
                </a:lnTo>
                <a:lnTo>
                  <a:pt x="1283336" y="913448"/>
                </a:lnTo>
                <a:lnTo>
                  <a:pt x="1282700" y="905511"/>
                </a:lnTo>
                <a:lnTo>
                  <a:pt x="1283018" y="897573"/>
                </a:lnTo>
                <a:lnTo>
                  <a:pt x="1283971" y="889953"/>
                </a:lnTo>
                <a:lnTo>
                  <a:pt x="1285560" y="882016"/>
                </a:lnTo>
                <a:lnTo>
                  <a:pt x="1287785" y="874078"/>
                </a:lnTo>
                <a:lnTo>
                  <a:pt x="1290646" y="866141"/>
                </a:lnTo>
                <a:lnTo>
                  <a:pt x="1294142" y="858521"/>
                </a:lnTo>
                <a:lnTo>
                  <a:pt x="1298909" y="849948"/>
                </a:lnTo>
                <a:lnTo>
                  <a:pt x="1304313" y="841376"/>
                </a:lnTo>
                <a:lnTo>
                  <a:pt x="1310351" y="833756"/>
                </a:lnTo>
                <a:lnTo>
                  <a:pt x="1317026" y="826136"/>
                </a:lnTo>
                <a:lnTo>
                  <a:pt x="1714315" y="429261"/>
                </a:lnTo>
                <a:lnTo>
                  <a:pt x="1718446" y="425768"/>
                </a:lnTo>
                <a:lnTo>
                  <a:pt x="1721943" y="422276"/>
                </a:lnTo>
                <a:lnTo>
                  <a:pt x="1726074" y="419736"/>
                </a:lnTo>
                <a:lnTo>
                  <a:pt x="1729571" y="417196"/>
                </a:lnTo>
                <a:lnTo>
                  <a:pt x="1733384" y="415608"/>
                </a:lnTo>
                <a:lnTo>
                  <a:pt x="1736881" y="414021"/>
                </a:lnTo>
                <a:lnTo>
                  <a:pt x="1740377" y="412433"/>
                </a:lnTo>
                <a:lnTo>
                  <a:pt x="1743873" y="411798"/>
                </a:lnTo>
                <a:lnTo>
                  <a:pt x="1747051" y="411481"/>
                </a:lnTo>
                <a:lnTo>
                  <a:pt x="1750865" y="411163"/>
                </a:lnTo>
                <a:close/>
                <a:moveTo>
                  <a:pt x="198373" y="319088"/>
                </a:moveTo>
                <a:lnTo>
                  <a:pt x="1557783" y="319088"/>
                </a:lnTo>
                <a:lnTo>
                  <a:pt x="1453042" y="423822"/>
                </a:lnTo>
                <a:lnTo>
                  <a:pt x="315492" y="423822"/>
                </a:lnTo>
                <a:lnTo>
                  <a:pt x="305336" y="424140"/>
                </a:lnTo>
                <a:lnTo>
                  <a:pt x="295179" y="424774"/>
                </a:lnTo>
                <a:lnTo>
                  <a:pt x="285340" y="426361"/>
                </a:lnTo>
                <a:lnTo>
                  <a:pt x="275500" y="427631"/>
                </a:lnTo>
                <a:lnTo>
                  <a:pt x="265979" y="429852"/>
                </a:lnTo>
                <a:lnTo>
                  <a:pt x="256457" y="433026"/>
                </a:lnTo>
                <a:lnTo>
                  <a:pt x="247570" y="435882"/>
                </a:lnTo>
                <a:lnTo>
                  <a:pt x="238365" y="439374"/>
                </a:lnTo>
                <a:lnTo>
                  <a:pt x="229478" y="443499"/>
                </a:lnTo>
                <a:lnTo>
                  <a:pt x="221226" y="447943"/>
                </a:lnTo>
                <a:lnTo>
                  <a:pt x="212973" y="452703"/>
                </a:lnTo>
                <a:lnTo>
                  <a:pt x="204721" y="457781"/>
                </a:lnTo>
                <a:lnTo>
                  <a:pt x="196786" y="463494"/>
                </a:lnTo>
                <a:lnTo>
                  <a:pt x="189486" y="469207"/>
                </a:lnTo>
                <a:lnTo>
                  <a:pt x="182186" y="475554"/>
                </a:lnTo>
                <a:lnTo>
                  <a:pt x="175203" y="481902"/>
                </a:lnTo>
                <a:lnTo>
                  <a:pt x="168855" y="488884"/>
                </a:lnTo>
                <a:lnTo>
                  <a:pt x="162507" y="496184"/>
                </a:lnTo>
                <a:lnTo>
                  <a:pt x="156794" y="503483"/>
                </a:lnTo>
                <a:lnTo>
                  <a:pt x="151398" y="511100"/>
                </a:lnTo>
                <a:lnTo>
                  <a:pt x="145685" y="519670"/>
                </a:lnTo>
                <a:lnTo>
                  <a:pt x="140924" y="527604"/>
                </a:lnTo>
                <a:lnTo>
                  <a:pt x="136798" y="536490"/>
                </a:lnTo>
                <a:lnTo>
                  <a:pt x="132672" y="545060"/>
                </a:lnTo>
                <a:lnTo>
                  <a:pt x="129498" y="554263"/>
                </a:lnTo>
                <a:lnTo>
                  <a:pt x="126007" y="563150"/>
                </a:lnTo>
                <a:lnTo>
                  <a:pt x="123468" y="572671"/>
                </a:lnTo>
                <a:lnTo>
                  <a:pt x="121246" y="582193"/>
                </a:lnTo>
                <a:lnTo>
                  <a:pt x="119659" y="592031"/>
                </a:lnTo>
                <a:lnTo>
                  <a:pt x="118072" y="601870"/>
                </a:lnTo>
                <a:lnTo>
                  <a:pt x="117437" y="612026"/>
                </a:lnTo>
                <a:lnTo>
                  <a:pt x="117437" y="622182"/>
                </a:lnTo>
                <a:lnTo>
                  <a:pt x="117437" y="1633658"/>
                </a:lnTo>
                <a:lnTo>
                  <a:pt x="117437" y="1643814"/>
                </a:lnTo>
                <a:lnTo>
                  <a:pt x="118072" y="1653970"/>
                </a:lnTo>
                <a:lnTo>
                  <a:pt x="119659" y="1663808"/>
                </a:lnTo>
                <a:lnTo>
                  <a:pt x="121246" y="1673647"/>
                </a:lnTo>
                <a:lnTo>
                  <a:pt x="123468" y="1683168"/>
                </a:lnTo>
                <a:lnTo>
                  <a:pt x="126007" y="1692689"/>
                </a:lnTo>
                <a:lnTo>
                  <a:pt x="129498" y="1701576"/>
                </a:lnTo>
                <a:lnTo>
                  <a:pt x="132672" y="1710780"/>
                </a:lnTo>
                <a:lnTo>
                  <a:pt x="136798" y="1719666"/>
                </a:lnTo>
                <a:lnTo>
                  <a:pt x="140924" y="1728235"/>
                </a:lnTo>
                <a:lnTo>
                  <a:pt x="145685" y="1736170"/>
                </a:lnTo>
                <a:lnTo>
                  <a:pt x="151398" y="1744739"/>
                </a:lnTo>
                <a:lnTo>
                  <a:pt x="156794" y="1752356"/>
                </a:lnTo>
                <a:lnTo>
                  <a:pt x="162507" y="1759656"/>
                </a:lnTo>
                <a:lnTo>
                  <a:pt x="168855" y="1766955"/>
                </a:lnTo>
                <a:lnTo>
                  <a:pt x="175203" y="1773938"/>
                </a:lnTo>
                <a:lnTo>
                  <a:pt x="182186" y="1780285"/>
                </a:lnTo>
                <a:lnTo>
                  <a:pt x="189486" y="1786633"/>
                </a:lnTo>
                <a:lnTo>
                  <a:pt x="196786" y="1792345"/>
                </a:lnTo>
                <a:lnTo>
                  <a:pt x="204721" y="1798375"/>
                </a:lnTo>
                <a:lnTo>
                  <a:pt x="212973" y="1803453"/>
                </a:lnTo>
                <a:lnTo>
                  <a:pt x="221226" y="1808214"/>
                </a:lnTo>
                <a:lnTo>
                  <a:pt x="229478" y="1812340"/>
                </a:lnTo>
                <a:lnTo>
                  <a:pt x="238365" y="1816466"/>
                </a:lnTo>
                <a:lnTo>
                  <a:pt x="247570" y="1819640"/>
                </a:lnTo>
                <a:lnTo>
                  <a:pt x="256457" y="1823131"/>
                </a:lnTo>
                <a:lnTo>
                  <a:pt x="265979" y="1825670"/>
                </a:lnTo>
                <a:lnTo>
                  <a:pt x="275500" y="1827891"/>
                </a:lnTo>
                <a:lnTo>
                  <a:pt x="285340" y="1829478"/>
                </a:lnTo>
                <a:lnTo>
                  <a:pt x="295179" y="1831065"/>
                </a:lnTo>
                <a:lnTo>
                  <a:pt x="305336" y="1831700"/>
                </a:lnTo>
                <a:lnTo>
                  <a:pt x="315492" y="1831700"/>
                </a:lnTo>
                <a:lnTo>
                  <a:pt x="1632371" y="1831700"/>
                </a:lnTo>
                <a:lnTo>
                  <a:pt x="1642527" y="1831700"/>
                </a:lnTo>
                <a:lnTo>
                  <a:pt x="1652367" y="1831065"/>
                </a:lnTo>
                <a:lnTo>
                  <a:pt x="1662523" y="1829478"/>
                </a:lnTo>
                <a:lnTo>
                  <a:pt x="1672045" y="1827891"/>
                </a:lnTo>
                <a:lnTo>
                  <a:pt x="1681885" y="1825670"/>
                </a:lnTo>
                <a:lnTo>
                  <a:pt x="1691089" y="1823131"/>
                </a:lnTo>
                <a:lnTo>
                  <a:pt x="1700611" y="1819640"/>
                </a:lnTo>
                <a:lnTo>
                  <a:pt x="1709181" y="1816466"/>
                </a:lnTo>
                <a:lnTo>
                  <a:pt x="1718385" y="1812340"/>
                </a:lnTo>
                <a:lnTo>
                  <a:pt x="1726637" y="1808214"/>
                </a:lnTo>
                <a:lnTo>
                  <a:pt x="1735207" y="1803453"/>
                </a:lnTo>
                <a:lnTo>
                  <a:pt x="1743142" y="1798375"/>
                </a:lnTo>
                <a:lnTo>
                  <a:pt x="1750760" y="1792345"/>
                </a:lnTo>
                <a:lnTo>
                  <a:pt x="1758377" y="1786633"/>
                </a:lnTo>
                <a:lnTo>
                  <a:pt x="1765677" y="1780285"/>
                </a:lnTo>
                <a:lnTo>
                  <a:pt x="1772660" y="1773938"/>
                </a:lnTo>
                <a:lnTo>
                  <a:pt x="1779325" y="1766955"/>
                </a:lnTo>
                <a:lnTo>
                  <a:pt x="1785356" y="1759973"/>
                </a:lnTo>
                <a:lnTo>
                  <a:pt x="1791069" y="1752356"/>
                </a:lnTo>
                <a:lnTo>
                  <a:pt x="1796782" y="1744739"/>
                </a:lnTo>
                <a:lnTo>
                  <a:pt x="1801861" y="1736805"/>
                </a:lnTo>
                <a:lnTo>
                  <a:pt x="1806621" y="1728235"/>
                </a:lnTo>
                <a:lnTo>
                  <a:pt x="1810748" y="1719666"/>
                </a:lnTo>
                <a:lnTo>
                  <a:pt x="1814874" y="1710780"/>
                </a:lnTo>
                <a:lnTo>
                  <a:pt x="1818683" y="1702211"/>
                </a:lnTo>
                <a:lnTo>
                  <a:pt x="1821857" y="1692689"/>
                </a:lnTo>
                <a:lnTo>
                  <a:pt x="1824396" y="1683168"/>
                </a:lnTo>
                <a:lnTo>
                  <a:pt x="1826617" y="1673647"/>
                </a:lnTo>
                <a:lnTo>
                  <a:pt x="1828522" y="1663808"/>
                </a:lnTo>
                <a:lnTo>
                  <a:pt x="1829474" y="1653970"/>
                </a:lnTo>
                <a:lnTo>
                  <a:pt x="1830109" y="1643814"/>
                </a:lnTo>
                <a:lnTo>
                  <a:pt x="1830426" y="1633658"/>
                </a:lnTo>
                <a:lnTo>
                  <a:pt x="1830426" y="1113162"/>
                </a:lnTo>
                <a:lnTo>
                  <a:pt x="1830426" y="773570"/>
                </a:lnTo>
                <a:lnTo>
                  <a:pt x="1947863" y="656458"/>
                </a:lnTo>
                <a:lnTo>
                  <a:pt x="1947863" y="1738391"/>
                </a:lnTo>
                <a:lnTo>
                  <a:pt x="1947546" y="1748865"/>
                </a:lnTo>
                <a:lnTo>
                  <a:pt x="1946911" y="1758704"/>
                </a:lnTo>
                <a:lnTo>
                  <a:pt x="1945324" y="1768860"/>
                </a:lnTo>
                <a:lnTo>
                  <a:pt x="1943419" y="1778063"/>
                </a:lnTo>
                <a:lnTo>
                  <a:pt x="1941198" y="1787902"/>
                </a:lnTo>
                <a:lnTo>
                  <a:pt x="1938659" y="1797423"/>
                </a:lnTo>
                <a:lnTo>
                  <a:pt x="1935802" y="1806627"/>
                </a:lnTo>
                <a:lnTo>
                  <a:pt x="1932311" y="1815831"/>
                </a:lnTo>
                <a:lnTo>
                  <a:pt x="1928184" y="1824400"/>
                </a:lnTo>
                <a:lnTo>
                  <a:pt x="1923741" y="1832969"/>
                </a:lnTo>
                <a:lnTo>
                  <a:pt x="1918980" y="1841221"/>
                </a:lnTo>
                <a:lnTo>
                  <a:pt x="1913902" y="1849156"/>
                </a:lnTo>
                <a:lnTo>
                  <a:pt x="1908188" y="1856773"/>
                </a:lnTo>
                <a:lnTo>
                  <a:pt x="1902475" y="1864707"/>
                </a:lnTo>
                <a:lnTo>
                  <a:pt x="1896127" y="1871689"/>
                </a:lnTo>
                <a:lnTo>
                  <a:pt x="1889462" y="1878671"/>
                </a:lnTo>
                <a:lnTo>
                  <a:pt x="1882797" y="1885336"/>
                </a:lnTo>
                <a:lnTo>
                  <a:pt x="1875497" y="1891366"/>
                </a:lnTo>
                <a:lnTo>
                  <a:pt x="1868197" y="1897397"/>
                </a:lnTo>
                <a:lnTo>
                  <a:pt x="1860579" y="1902792"/>
                </a:lnTo>
                <a:lnTo>
                  <a:pt x="1852327" y="1907870"/>
                </a:lnTo>
                <a:lnTo>
                  <a:pt x="1844074" y="1912631"/>
                </a:lnTo>
                <a:lnTo>
                  <a:pt x="1835187" y="1917074"/>
                </a:lnTo>
                <a:lnTo>
                  <a:pt x="1826617" y="1920882"/>
                </a:lnTo>
                <a:lnTo>
                  <a:pt x="1817413" y="1924691"/>
                </a:lnTo>
                <a:lnTo>
                  <a:pt x="1808209" y="1927865"/>
                </a:lnTo>
                <a:lnTo>
                  <a:pt x="1799004" y="1930404"/>
                </a:lnTo>
                <a:lnTo>
                  <a:pt x="1789482" y="1932625"/>
                </a:lnTo>
                <a:lnTo>
                  <a:pt x="1779643" y="1934530"/>
                </a:lnTo>
                <a:lnTo>
                  <a:pt x="1769803" y="1935482"/>
                </a:lnTo>
                <a:lnTo>
                  <a:pt x="1759647" y="1936434"/>
                </a:lnTo>
                <a:lnTo>
                  <a:pt x="1749173" y="1936751"/>
                </a:lnTo>
                <a:lnTo>
                  <a:pt x="198373" y="1936751"/>
                </a:lnTo>
                <a:lnTo>
                  <a:pt x="188216" y="1936434"/>
                </a:lnTo>
                <a:lnTo>
                  <a:pt x="178377" y="1935482"/>
                </a:lnTo>
                <a:lnTo>
                  <a:pt x="168538" y="1934530"/>
                </a:lnTo>
                <a:lnTo>
                  <a:pt x="158699" y="1932625"/>
                </a:lnTo>
                <a:lnTo>
                  <a:pt x="148859" y="1930404"/>
                </a:lnTo>
                <a:lnTo>
                  <a:pt x="139655" y="1927865"/>
                </a:lnTo>
                <a:lnTo>
                  <a:pt x="130133" y="1924691"/>
                </a:lnTo>
                <a:lnTo>
                  <a:pt x="121246" y="1920882"/>
                </a:lnTo>
                <a:lnTo>
                  <a:pt x="112359" y="1917074"/>
                </a:lnTo>
                <a:lnTo>
                  <a:pt x="103789" y="1912631"/>
                </a:lnTo>
                <a:lnTo>
                  <a:pt x="95537" y="1907870"/>
                </a:lnTo>
                <a:lnTo>
                  <a:pt x="87602" y="1902792"/>
                </a:lnTo>
                <a:lnTo>
                  <a:pt x="79984" y="1897397"/>
                </a:lnTo>
                <a:lnTo>
                  <a:pt x="72049" y="1891366"/>
                </a:lnTo>
                <a:lnTo>
                  <a:pt x="65067" y="1885336"/>
                </a:lnTo>
                <a:lnTo>
                  <a:pt x="58084" y="1878671"/>
                </a:lnTo>
                <a:lnTo>
                  <a:pt x="51418" y="1871689"/>
                </a:lnTo>
                <a:lnTo>
                  <a:pt x="45388" y="1864707"/>
                </a:lnTo>
                <a:lnTo>
                  <a:pt x="39357" y="1856773"/>
                </a:lnTo>
                <a:lnTo>
                  <a:pt x="33962" y="1849156"/>
                </a:lnTo>
                <a:lnTo>
                  <a:pt x="28883" y="1841221"/>
                </a:lnTo>
                <a:lnTo>
                  <a:pt x="24122" y="1832969"/>
                </a:lnTo>
                <a:lnTo>
                  <a:pt x="19679" y="1824400"/>
                </a:lnTo>
                <a:lnTo>
                  <a:pt x="15870" y="1815831"/>
                </a:lnTo>
                <a:lnTo>
                  <a:pt x="12061" y="1806627"/>
                </a:lnTo>
                <a:lnTo>
                  <a:pt x="8887" y="1797423"/>
                </a:lnTo>
                <a:lnTo>
                  <a:pt x="6348" y="1787902"/>
                </a:lnTo>
                <a:lnTo>
                  <a:pt x="4126" y="1778063"/>
                </a:lnTo>
                <a:lnTo>
                  <a:pt x="2222" y="1768860"/>
                </a:lnTo>
                <a:lnTo>
                  <a:pt x="1270" y="1758704"/>
                </a:lnTo>
                <a:lnTo>
                  <a:pt x="318" y="1748865"/>
                </a:lnTo>
                <a:lnTo>
                  <a:pt x="0" y="1738391"/>
                </a:lnTo>
                <a:lnTo>
                  <a:pt x="0" y="517448"/>
                </a:lnTo>
                <a:lnTo>
                  <a:pt x="318" y="507292"/>
                </a:lnTo>
                <a:lnTo>
                  <a:pt x="1270" y="497453"/>
                </a:lnTo>
                <a:lnTo>
                  <a:pt x="2222" y="487297"/>
                </a:lnTo>
                <a:lnTo>
                  <a:pt x="4126" y="477776"/>
                </a:lnTo>
                <a:lnTo>
                  <a:pt x="6348" y="467937"/>
                </a:lnTo>
                <a:lnTo>
                  <a:pt x="8887" y="458416"/>
                </a:lnTo>
                <a:lnTo>
                  <a:pt x="12061" y="449212"/>
                </a:lnTo>
                <a:lnTo>
                  <a:pt x="15870" y="440008"/>
                </a:lnTo>
                <a:lnTo>
                  <a:pt x="19679" y="431439"/>
                </a:lnTo>
                <a:lnTo>
                  <a:pt x="24122" y="423187"/>
                </a:lnTo>
                <a:lnTo>
                  <a:pt x="28883" y="414618"/>
                </a:lnTo>
                <a:lnTo>
                  <a:pt x="33962" y="406684"/>
                </a:lnTo>
                <a:lnTo>
                  <a:pt x="39357" y="399067"/>
                </a:lnTo>
                <a:lnTo>
                  <a:pt x="45388" y="391450"/>
                </a:lnTo>
                <a:lnTo>
                  <a:pt x="51418" y="384150"/>
                </a:lnTo>
                <a:lnTo>
                  <a:pt x="58084" y="377168"/>
                </a:lnTo>
                <a:lnTo>
                  <a:pt x="65067" y="370503"/>
                </a:lnTo>
                <a:lnTo>
                  <a:pt x="72049" y="364473"/>
                </a:lnTo>
                <a:lnTo>
                  <a:pt x="79984" y="358443"/>
                </a:lnTo>
                <a:lnTo>
                  <a:pt x="87602" y="353047"/>
                </a:lnTo>
                <a:lnTo>
                  <a:pt x="95537" y="347969"/>
                </a:lnTo>
                <a:lnTo>
                  <a:pt x="103789" y="343209"/>
                </a:lnTo>
                <a:lnTo>
                  <a:pt x="112359" y="338766"/>
                </a:lnTo>
                <a:lnTo>
                  <a:pt x="121246" y="334957"/>
                </a:lnTo>
                <a:lnTo>
                  <a:pt x="130133" y="331149"/>
                </a:lnTo>
                <a:lnTo>
                  <a:pt x="139655" y="328292"/>
                </a:lnTo>
                <a:lnTo>
                  <a:pt x="148859" y="325436"/>
                </a:lnTo>
                <a:lnTo>
                  <a:pt x="158699" y="323214"/>
                </a:lnTo>
                <a:lnTo>
                  <a:pt x="168538" y="321310"/>
                </a:lnTo>
                <a:lnTo>
                  <a:pt x="178377" y="320358"/>
                </a:lnTo>
                <a:lnTo>
                  <a:pt x="188216" y="319723"/>
                </a:lnTo>
                <a:lnTo>
                  <a:pt x="198373" y="319088"/>
                </a:lnTo>
                <a:close/>
                <a:moveTo>
                  <a:pt x="2076641" y="106363"/>
                </a:moveTo>
                <a:lnTo>
                  <a:pt x="2082030" y="106363"/>
                </a:lnTo>
                <a:lnTo>
                  <a:pt x="2087102" y="106363"/>
                </a:lnTo>
                <a:lnTo>
                  <a:pt x="2092174" y="106679"/>
                </a:lnTo>
                <a:lnTo>
                  <a:pt x="2097246" y="107313"/>
                </a:lnTo>
                <a:lnTo>
                  <a:pt x="2102318" y="108263"/>
                </a:lnTo>
                <a:lnTo>
                  <a:pt x="2107390" y="109213"/>
                </a:lnTo>
                <a:lnTo>
                  <a:pt x="2112145" y="110797"/>
                </a:lnTo>
                <a:lnTo>
                  <a:pt x="2117217" y="112064"/>
                </a:lnTo>
                <a:lnTo>
                  <a:pt x="2121972" y="113965"/>
                </a:lnTo>
                <a:lnTo>
                  <a:pt x="2126727" y="116182"/>
                </a:lnTo>
                <a:lnTo>
                  <a:pt x="2131482" y="118399"/>
                </a:lnTo>
                <a:lnTo>
                  <a:pt x="2136237" y="120933"/>
                </a:lnTo>
                <a:lnTo>
                  <a:pt x="2140358" y="123784"/>
                </a:lnTo>
                <a:lnTo>
                  <a:pt x="2144796" y="126634"/>
                </a:lnTo>
                <a:lnTo>
                  <a:pt x="2148916" y="130119"/>
                </a:lnTo>
                <a:lnTo>
                  <a:pt x="2153354" y="133603"/>
                </a:lnTo>
                <a:lnTo>
                  <a:pt x="2157158" y="137087"/>
                </a:lnTo>
                <a:lnTo>
                  <a:pt x="2166351" y="146589"/>
                </a:lnTo>
                <a:lnTo>
                  <a:pt x="2169838" y="150707"/>
                </a:lnTo>
                <a:lnTo>
                  <a:pt x="2173642" y="154825"/>
                </a:lnTo>
                <a:lnTo>
                  <a:pt x="2176812" y="158626"/>
                </a:lnTo>
                <a:lnTo>
                  <a:pt x="2179665" y="163060"/>
                </a:lnTo>
                <a:lnTo>
                  <a:pt x="2182835" y="167811"/>
                </a:lnTo>
                <a:lnTo>
                  <a:pt x="2185371" y="172246"/>
                </a:lnTo>
                <a:lnTo>
                  <a:pt x="2187273" y="176997"/>
                </a:lnTo>
                <a:lnTo>
                  <a:pt x="2189492" y="181748"/>
                </a:lnTo>
                <a:lnTo>
                  <a:pt x="2191394" y="186183"/>
                </a:lnTo>
                <a:lnTo>
                  <a:pt x="2192979" y="191567"/>
                </a:lnTo>
                <a:lnTo>
                  <a:pt x="2194247" y="196002"/>
                </a:lnTo>
                <a:lnTo>
                  <a:pt x="2195515" y="201387"/>
                </a:lnTo>
                <a:lnTo>
                  <a:pt x="2196149" y="206454"/>
                </a:lnTo>
                <a:lnTo>
                  <a:pt x="2196783" y="211522"/>
                </a:lnTo>
                <a:lnTo>
                  <a:pt x="2197100" y="216590"/>
                </a:lnTo>
                <a:lnTo>
                  <a:pt x="2197100" y="221658"/>
                </a:lnTo>
                <a:lnTo>
                  <a:pt x="2197100" y="226726"/>
                </a:lnTo>
                <a:lnTo>
                  <a:pt x="2196783" y="231794"/>
                </a:lnTo>
                <a:lnTo>
                  <a:pt x="2196149" y="236862"/>
                </a:lnTo>
                <a:lnTo>
                  <a:pt x="2195515" y="241613"/>
                </a:lnTo>
                <a:lnTo>
                  <a:pt x="2194247" y="246681"/>
                </a:lnTo>
                <a:lnTo>
                  <a:pt x="2192979" y="251749"/>
                </a:lnTo>
                <a:lnTo>
                  <a:pt x="2191394" y="256500"/>
                </a:lnTo>
                <a:lnTo>
                  <a:pt x="2189492" y="261251"/>
                </a:lnTo>
                <a:lnTo>
                  <a:pt x="2187273" y="266319"/>
                </a:lnTo>
                <a:lnTo>
                  <a:pt x="2185371" y="270754"/>
                </a:lnTo>
                <a:lnTo>
                  <a:pt x="2182835" y="275505"/>
                </a:lnTo>
                <a:lnTo>
                  <a:pt x="2179665" y="279623"/>
                </a:lnTo>
                <a:lnTo>
                  <a:pt x="2176812" y="284057"/>
                </a:lnTo>
                <a:lnTo>
                  <a:pt x="2173642" y="288492"/>
                </a:lnTo>
                <a:lnTo>
                  <a:pt x="2169838" y="292609"/>
                </a:lnTo>
                <a:lnTo>
                  <a:pt x="2166351" y="296410"/>
                </a:lnTo>
                <a:lnTo>
                  <a:pt x="1970764" y="491843"/>
                </a:lnTo>
                <a:lnTo>
                  <a:pt x="1967277" y="495010"/>
                </a:lnTo>
                <a:lnTo>
                  <a:pt x="1963473" y="498178"/>
                </a:lnTo>
                <a:lnTo>
                  <a:pt x="1959986" y="500712"/>
                </a:lnTo>
                <a:lnTo>
                  <a:pt x="1956816" y="502612"/>
                </a:lnTo>
                <a:lnTo>
                  <a:pt x="1953329" y="504513"/>
                </a:lnTo>
                <a:lnTo>
                  <a:pt x="1950476" y="505463"/>
                </a:lnTo>
                <a:lnTo>
                  <a:pt x="1947623" y="505780"/>
                </a:lnTo>
                <a:lnTo>
                  <a:pt x="1944771" y="506413"/>
                </a:lnTo>
                <a:lnTo>
                  <a:pt x="1941918" y="505780"/>
                </a:lnTo>
                <a:lnTo>
                  <a:pt x="1939382" y="505463"/>
                </a:lnTo>
                <a:lnTo>
                  <a:pt x="1936846" y="504513"/>
                </a:lnTo>
                <a:lnTo>
                  <a:pt x="1933993" y="502929"/>
                </a:lnTo>
                <a:lnTo>
                  <a:pt x="1931457" y="501662"/>
                </a:lnTo>
                <a:lnTo>
                  <a:pt x="1928921" y="499445"/>
                </a:lnTo>
                <a:lnTo>
                  <a:pt x="1924166" y="494694"/>
                </a:lnTo>
                <a:lnTo>
                  <a:pt x="1919094" y="489309"/>
                </a:lnTo>
                <a:lnTo>
                  <a:pt x="1914022" y="482657"/>
                </a:lnTo>
                <a:lnTo>
                  <a:pt x="1903561" y="467770"/>
                </a:lnTo>
                <a:lnTo>
                  <a:pt x="1897855" y="459852"/>
                </a:lnTo>
                <a:lnTo>
                  <a:pt x="1891515" y="451616"/>
                </a:lnTo>
                <a:lnTo>
                  <a:pt x="1884541" y="443698"/>
                </a:lnTo>
                <a:lnTo>
                  <a:pt x="1877250" y="435779"/>
                </a:lnTo>
                <a:lnTo>
                  <a:pt x="1868057" y="426277"/>
                </a:lnTo>
                <a:lnTo>
                  <a:pt x="1859815" y="418991"/>
                </a:lnTo>
                <a:lnTo>
                  <a:pt x="1851890" y="412023"/>
                </a:lnTo>
                <a:lnTo>
                  <a:pt x="1843966" y="406005"/>
                </a:lnTo>
                <a:lnTo>
                  <a:pt x="1836041" y="399987"/>
                </a:lnTo>
                <a:lnTo>
                  <a:pt x="1820825" y="389217"/>
                </a:lnTo>
                <a:lnTo>
                  <a:pt x="1814485" y="384466"/>
                </a:lnTo>
                <a:lnTo>
                  <a:pt x="1808462" y="379398"/>
                </a:lnTo>
                <a:lnTo>
                  <a:pt x="1804024" y="374647"/>
                </a:lnTo>
                <a:lnTo>
                  <a:pt x="1802122" y="372113"/>
                </a:lnTo>
                <a:lnTo>
                  <a:pt x="1800220" y="369579"/>
                </a:lnTo>
                <a:lnTo>
                  <a:pt x="1798635" y="367045"/>
                </a:lnTo>
                <a:lnTo>
                  <a:pt x="1798001" y="364511"/>
                </a:lnTo>
                <a:lnTo>
                  <a:pt x="1797367" y="361660"/>
                </a:lnTo>
                <a:lnTo>
                  <a:pt x="1797050" y="359126"/>
                </a:lnTo>
                <a:lnTo>
                  <a:pt x="1797367" y="355959"/>
                </a:lnTo>
                <a:lnTo>
                  <a:pt x="1797684" y="353108"/>
                </a:lnTo>
                <a:lnTo>
                  <a:pt x="1798635" y="349941"/>
                </a:lnTo>
                <a:lnTo>
                  <a:pt x="1800220" y="346773"/>
                </a:lnTo>
                <a:lnTo>
                  <a:pt x="1802439" y="343289"/>
                </a:lnTo>
                <a:lnTo>
                  <a:pt x="1804975" y="340122"/>
                </a:lnTo>
                <a:lnTo>
                  <a:pt x="1807828" y="336637"/>
                </a:lnTo>
                <a:lnTo>
                  <a:pt x="1811632" y="332520"/>
                </a:lnTo>
                <a:lnTo>
                  <a:pt x="2006902" y="137087"/>
                </a:lnTo>
                <a:lnTo>
                  <a:pt x="2011023" y="133603"/>
                </a:lnTo>
                <a:lnTo>
                  <a:pt x="2014827" y="130119"/>
                </a:lnTo>
                <a:lnTo>
                  <a:pt x="2019265" y="126634"/>
                </a:lnTo>
                <a:lnTo>
                  <a:pt x="2023703" y="123784"/>
                </a:lnTo>
                <a:lnTo>
                  <a:pt x="2028141" y="120933"/>
                </a:lnTo>
                <a:lnTo>
                  <a:pt x="2032896" y="118399"/>
                </a:lnTo>
                <a:lnTo>
                  <a:pt x="2037017" y="116182"/>
                </a:lnTo>
                <a:lnTo>
                  <a:pt x="2041772" y="113965"/>
                </a:lnTo>
                <a:lnTo>
                  <a:pt x="2046843" y="112064"/>
                </a:lnTo>
                <a:lnTo>
                  <a:pt x="2051598" y="110797"/>
                </a:lnTo>
                <a:lnTo>
                  <a:pt x="2056670" y="109213"/>
                </a:lnTo>
                <a:lnTo>
                  <a:pt x="2061425" y="108263"/>
                </a:lnTo>
                <a:lnTo>
                  <a:pt x="2066497" y="107313"/>
                </a:lnTo>
                <a:lnTo>
                  <a:pt x="2071569" y="106679"/>
                </a:lnTo>
                <a:lnTo>
                  <a:pt x="2076641" y="106363"/>
                </a:lnTo>
                <a:close/>
                <a:moveTo>
                  <a:pt x="2213628" y="19050"/>
                </a:moveTo>
                <a:lnTo>
                  <a:pt x="2219371" y="19369"/>
                </a:lnTo>
                <a:lnTo>
                  <a:pt x="2225751" y="20007"/>
                </a:lnTo>
                <a:lnTo>
                  <a:pt x="2231493" y="21602"/>
                </a:lnTo>
                <a:lnTo>
                  <a:pt x="2237236" y="23516"/>
                </a:lnTo>
                <a:lnTo>
                  <a:pt x="2242978" y="26387"/>
                </a:lnTo>
                <a:lnTo>
                  <a:pt x="2248401" y="29258"/>
                </a:lnTo>
                <a:lnTo>
                  <a:pt x="2253506" y="33087"/>
                </a:lnTo>
                <a:lnTo>
                  <a:pt x="2258291" y="37234"/>
                </a:lnTo>
                <a:lnTo>
                  <a:pt x="2262757" y="42019"/>
                </a:lnTo>
                <a:lnTo>
                  <a:pt x="2266266" y="47123"/>
                </a:lnTo>
                <a:lnTo>
                  <a:pt x="2269457" y="52547"/>
                </a:lnTo>
                <a:lnTo>
                  <a:pt x="2272009" y="58608"/>
                </a:lnTo>
                <a:lnTo>
                  <a:pt x="2273923" y="64350"/>
                </a:lnTo>
                <a:lnTo>
                  <a:pt x="2275518" y="70412"/>
                </a:lnTo>
                <a:lnTo>
                  <a:pt x="2276475" y="76154"/>
                </a:lnTo>
                <a:lnTo>
                  <a:pt x="2276475" y="82216"/>
                </a:lnTo>
                <a:lnTo>
                  <a:pt x="2276475" y="88277"/>
                </a:lnTo>
                <a:lnTo>
                  <a:pt x="2275518" y="94338"/>
                </a:lnTo>
                <a:lnTo>
                  <a:pt x="2273923" y="100400"/>
                </a:lnTo>
                <a:lnTo>
                  <a:pt x="2272009" y="106142"/>
                </a:lnTo>
                <a:lnTo>
                  <a:pt x="2269457" y="111565"/>
                </a:lnTo>
                <a:lnTo>
                  <a:pt x="2266266" y="117308"/>
                </a:lnTo>
                <a:lnTo>
                  <a:pt x="2262757" y="122412"/>
                </a:lnTo>
                <a:lnTo>
                  <a:pt x="2258291" y="126878"/>
                </a:lnTo>
                <a:lnTo>
                  <a:pt x="2241064" y="144105"/>
                </a:lnTo>
                <a:lnTo>
                  <a:pt x="2236598" y="148253"/>
                </a:lnTo>
                <a:lnTo>
                  <a:pt x="2232769" y="150805"/>
                </a:lnTo>
                <a:lnTo>
                  <a:pt x="2230855" y="151443"/>
                </a:lnTo>
                <a:lnTo>
                  <a:pt x="2228941" y="152400"/>
                </a:lnTo>
                <a:lnTo>
                  <a:pt x="2227346" y="152400"/>
                </a:lnTo>
                <a:lnTo>
                  <a:pt x="2225751" y="152400"/>
                </a:lnTo>
                <a:lnTo>
                  <a:pt x="2224156" y="152081"/>
                </a:lnTo>
                <a:lnTo>
                  <a:pt x="2222880" y="151443"/>
                </a:lnTo>
                <a:lnTo>
                  <a:pt x="2220009" y="149848"/>
                </a:lnTo>
                <a:lnTo>
                  <a:pt x="2217456" y="147295"/>
                </a:lnTo>
                <a:lnTo>
                  <a:pt x="2214904" y="143786"/>
                </a:lnTo>
                <a:lnTo>
                  <a:pt x="2212352" y="140277"/>
                </a:lnTo>
                <a:lnTo>
                  <a:pt x="2209800" y="135811"/>
                </a:lnTo>
                <a:lnTo>
                  <a:pt x="2204058" y="126240"/>
                </a:lnTo>
                <a:lnTo>
                  <a:pt x="2201186" y="121455"/>
                </a:lnTo>
                <a:lnTo>
                  <a:pt x="2197358" y="116351"/>
                </a:lnTo>
                <a:lnTo>
                  <a:pt x="2193530" y="111246"/>
                </a:lnTo>
                <a:lnTo>
                  <a:pt x="2189064" y="106461"/>
                </a:lnTo>
                <a:lnTo>
                  <a:pt x="2184278" y="101995"/>
                </a:lnTo>
                <a:lnTo>
                  <a:pt x="2179493" y="98167"/>
                </a:lnTo>
                <a:lnTo>
                  <a:pt x="2174389" y="94657"/>
                </a:lnTo>
                <a:lnTo>
                  <a:pt x="2169285" y="91467"/>
                </a:lnTo>
                <a:lnTo>
                  <a:pt x="2159714" y="85725"/>
                </a:lnTo>
                <a:lnTo>
                  <a:pt x="2155248" y="83173"/>
                </a:lnTo>
                <a:lnTo>
                  <a:pt x="2151739" y="80620"/>
                </a:lnTo>
                <a:lnTo>
                  <a:pt x="2148229" y="78068"/>
                </a:lnTo>
                <a:lnTo>
                  <a:pt x="2145677" y="75516"/>
                </a:lnTo>
                <a:lnTo>
                  <a:pt x="2144082" y="72964"/>
                </a:lnTo>
                <a:lnTo>
                  <a:pt x="2143763" y="71369"/>
                </a:lnTo>
                <a:lnTo>
                  <a:pt x="2143125" y="69774"/>
                </a:lnTo>
                <a:lnTo>
                  <a:pt x="2143125" y="68179"/>
                </a:lnTo>
                <a:lnTo>
                  <a:pt x="2143763" y="66584"/>
                </a:lnTo>
                <a:lnTo>
                  <a:pt x="2144082" y="64669"/>
                </a:lnTo>
                <a:lnTo>
                  <a:pt x="2144720" y="63074"/>
                </a:lnTo>
                <a:lnTo>
                  <a:pt x="2147591" y="59246"/>
                </a:lnTo>
                <a:lnTo>
                  <a:pt x="2151419" y="54780"/>
                </a:lnTo>
                <a:lnTo>
                  <a:pt x="2168647" y="37234"/>
                </a:lnTo>
                <a:lnTo>
                  <a:pt x="2173751" y="33087"/>
                </a:lnTo>
                <a:lnTo>
                  <a:pt x="2178855" y="29258"/>
                </a:lnTo>
                <a:lnTo>
                  <a:pt x="2183959" y="26387"/>
                </a:lnTo>
                <a:lnTo>
                  <a:pt x="2189702" y="23516"/>
                </a:lnTo>
                <a:lnTo>
                  <a:pt x="2195125" y="21602"/>
                </a:lnTo>
                <a:lnTo>
                  <a:pt x="2201506" y="20007"/>
                </a:lnTo>
                <a:lnTo>
                  <a:pt x="2207248" y="19369"/>
                </a:lnTo>
                <a:lnTo>
                  <a:pt x="2213628" y="19050"/>
                </a:lnTo>
                <a:close/>
                <a:moveTo>
                  <a:pt x="1985550" y="0"/>
                </a:moveTo>
                <a:lnTo>
                  <a:pt x="1989686" y="0"/>
                </a:lnTo>
                <a:lnTo>
                  <a:pt x="1993822" y="0"/>
                </a:lnTo>
                <a:lnTo>
                  <a:pt x="1997640" y="634"/>
                </a:lnTo>
                <a:lnTo>
                  <a:pt x="2001776" y="1903"/>
                </a:lnTo>
                <a:lnTo>
                  <a:pt x="2005594" y="2855"/>
                </a:lnTo>
                <a:lnTo>
                  <a:pt x="2009411" y="4759"/>
                </a:lnTo>
                <a:lnTo>
                  <a:pt x="2012911" y="6980"/>
                </a:lnTo>
                <a:lnTo>
                  <a:pt x="2016411" y="9518"/>
                </a:lnTo>
                <a:lnTo>
                  <a:pt x="2019592" y="12374"/>
                </a:lnTo>
                <a:lnTo>
                  <a:pt x="2022456" y="15229"/>
                </a:lnTo>
                <a:lnTo>
                  <a:pt x="2025001" y="19037"/>
                </a:lnTo>
                <a:lnTo>
                  <a:pt x="2026910" y="22210"/>
                </a:lnTo>
                <a:lnTo>
                  <a:pt x="2028819" y="26334"/>
                </a:lnTo>
                <a:lnTo>
                  <a:pt x="2030091" y="29824"/>
                </a:lnTo>
                <a:lnTo>
                  <a:pt x="2031364" y="33949"/>
                </a:lnTo>
                <a:lnTo>
                  <a:pt x="2031682" y="37757"/>
                </a:lnTo>
                <a:lnTo>
                  <a:pt x="2032000" y="41881"/>
                </a:lnTo>
                <a:lnTo>
                  <a:pt x="2031682" y="46006"/>
                </a:lnTo>
                <a:lnTo>
                  <a:pt x="2031046" y="49813"/>
                </a:lnTo>
                <a:lnTo>
                  <a:pt x="2030091" y="53938"/>
                </a:lnTo>
                <a:lnTo>
                  <a:pt x="2028819" y="57745"/>
                </a:lnTo>
                <a:lnTo>
                  <a:pt x="2026910" y="61553"/>
                </a:lnTo>
                <a:lnTo>
                  <a:pt x="2025001" y="65043"/>
                </a:lnTo>
                <a:lnTo>
                  <a:pt x="2022456" y="68533"/>
                </a:lnTo>
                <a:lnTo>
                  <a:pt x="2019592" y="71706"/>
                </a:lnTo>
                <a:lnTo>
                  <a:pt x="1637177" y="453081"/>
                </a:lnTo>
                <a:lnTo>
                  <a:pt x="1633995" y="455937"/>
                </a:lnTo>
                <a:lnTo>
                  <a:pt x="1630814" y="458158"/>
                </a:lnTo>
                <a:lnTo>
                  <a:pt x="1626996" y="460379"/>
                </a:lnTo>
                <a:lnTo>
                  <a:pt x="1623496" y="462283"/>
                </a:lnTo>
                <a:lnTo>
                  <a:pt x="1619360" y="463552"/>
                </a:lnTo>
                <a:lnTo>
                  <a:pt x="1615224" y="464186"/>
                </a:lnTo>
                <a:lnTo>
                  <a:pt x="1611407" y="465138"/>
                </a:lnTo>
                <a:lnTo>
                  <a:pt x="1607271" y="465138"/>
                </a:lnTo>
                <a:lnTo>
                  <a:pt x="1603135" y="465138"/>
                </a:lnTo>
                <a:lnTo>
                  <a:pt x="1599317" y="464186"/>
                </a:lnTo>
                <a:lnTo>
                  <a:pt x="1595181" y="463552"/>
                </a:lnTo>
                <a:lnTo>
                  <a:pt x="1591681" y="462283"/>
                </a:lnTo>
                <a:lnTo>
                  <a:pt x="1587864" y="460379"/>
                </a:lnTo>
                <a:lnTo>
                  <a:pt x="1584364" y="458158"/>
                </a:lnTo>
                <a:lnTo>
                  <a:pt x="1580864" y="455937"/>
                </a:lnTo>
                <a:lnTo>
                  <a:pt x="1577683" y="453081"/>
                </a:lnTo>
                <a:lnTo>
                  <a:pt x="1574819" y="449591"/>
                </a:lnTo>
                <a:lnTo>
                  <a:pt x="1572274" y="446418"/>
                </a:lnTo>
                <a:lnTo>
                  <a:pt x="1570047" y="442928"/>
                </a:lnTo>
                <a:lnTo>
                  <a:pt x="1568138" y="439121"/>
                </a:lnTo>
                <a:lnTo>
                  <a:pt x="1567184" y="435314"/>
                </a:lnTo>
                <a:lnTo>
                  <a:pt x="1565911" y="431189"/>
                </a:lnTo>
                <a:lnTo>
                  <a:pt x="1565275" y="427381"/>
                </a:lnTo>
                <a:lnTo>
                  <a:pt x="1565275" y="423257"/>
                </a:lnTo>
                <a:lnTo>
                  <a:pt x="1565275" y="419132"/>
                </a:lnTo>
                <a:lnTo>
                  <a:pt x="1565911" y="415007"/>
                </a:lnTo>
                <a:lnTo>
                  <a:pt x="1567184" y="411517"/>
                </a:lnTo>
                <a:lnTo>
                  <a:pt x="1568138" y="407393"/>
                </a:lnTo>
                <a:lnTo>
                  <a:pt x="1570047" y="403902"/>
                </a:lnTo>
                <a:lnTo>
                  <a:pt x="1572274" y="400095"/>
                </a:lnTo>
                <a:lnTo>
                  <a:pt x="1574819" y="396922"/>
                </a:lnTo>
                <a:lnTo>
                  <a:pt x="1577683" y="393749"/>
                </a:lnTo>
                <a:lnTo>
                  <a:pt x="1960098" y="12374"/>
                </a:lnTo>
                <a:lnTo>
                  <a:pt x="1962962" y="9518"/>
                </a:lnTo>
                <a:lnTo>
                  <a:pt x="1966779" y="6980"/>
                </a:lnTo>
                <a:lnTo>
                  <a:pt x="1970279" y="4759"/>
                </a:lnTo>
                <a:lnTo>
                  <a:pt x="1974097" y="2855"/>
                </a:lnTo>
                <a:lnTo>
                  <a:pt x="1977596" y="1903"/>
                </a:lnTo>
                <a:lnTo>
                  <a:pt x="1981732" y="634"/>
                </a:lnTo>
                <a:lnTo>
                  <a:pt x="1985550" y="0"/>
                </a:lnTo>
                <a:close/>
              </a:path>
            </a:pathLst>
          </a:custGeom>
          <a:solidFill>
            <a:schemeClr val="bg1"/>
          </a:solidFill>
          <a:ln>
            <a:noFill/>
          </a:ln>
          <a:extLst/>
        </p:spPr>
        <p:txBody>
          <a:bodyPr anchor="ctr">
            <a:scene3d>
              <a:camera prst="orthographicFront"/>
              <a:lightRig rig="threePt" dir="t"/>
            </a:scene3d>
            <a:sp3d contourW="12700">
              <a:contourClr>
                <a:srgbClr val="FFFFFF"/>
              </a:contourClr>
            </a:sp3d>
          </a:bodyPr>
          <a:lstStyle/>
          <a:p>
            <a:pPr algn="ctr">
              <a:defRPr/>
            </a:pPr>
            <a:endParaRPr lang="zh-CN" altLang="en-US">
              <a:solidFill>
                <a:srgbClr val="1C666E"/>
              </a:solidFill>
              <a:ea typeface="宋体" panose="02010600030101010101" pitchFamily="2" charset="-122"/>
            </a:endParaRPr>
          </a:p>
        </p:txBody>
      </p:sp>
      <p:sp>
        <p:nvSpPr>
          <p:cNvPr id="67" name="矩形 66"/>
          <p:cNvSpPr/>
          <p:nvPr/>
        </p:nvSpPr>
        <p:spPr>
          <a:xfrm>
            <a:off x="9412843" y="188639"/>
            <a:ext cx="933216" cy="334417"/>
          </a:xfrm>
          <a:prstGeom prst="rect">
            <a:avLst/>
          </a:prstGeom>
          <a:solidFill>
            <a:schemeClr val="accent6">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400"/>
          </a:p>
        </p:txBody>
      </p:sp>
      <p:sp>
        <p:nvSpPr>
          <p:cNvPr id="68" name="矩形 67"/>
          <p:cNvSpPr/>
          <p:nvPr/>
        </p:nvSpPr>
        <p:spPr>
          <a:xfrm>
            <a:off x="10347503" y="187549"/>
            <a:ext cx="1582732" cy="334417"/>
          </a:xfrm>
          <a:prstGeom prst="rect">
            <a:avLst/>
          </a:prstGeom>
          <a:solidFill>
            <a:srgbClr val="E46C0A">
              <a:alpha val="69804"/>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600"/>
          </a:p>
        </p:txBody>
      </p:sp>
      <p:sp>
        <p:nvSpPr>
          <p:cNvPr id="70" name="文本框 9"/>
          <p:cNvSpPr txBox="1"/>
          <p:nvPr/>
        </p:nvSpPr>
        <p:spPr>
          <a:xfrm>
            <a:off x="9412843" y="221071"/>
            <a:ext cx="933216" cy="284693"/>
          </a:xfrm>
          <a:prstGeom prst="rect">
            <a:avLst/>
          </a:prstGeom>
          <a:noFill/>
        </p:spPr>
        <p:txBody>
          <a:bodyPr wrap="square" lIns="68580" tIns="34290" rIns="68580" bIns="34290" rtlCol="0">
            <a:spAutoFit/>
          </a:bodyPr>
          <a:lstStyle/>
          <a:p>
            <a:pPr marL="0" lvl="1" algn="ctr"/>
            <a:r>
              <a:rPr lang="zh-CN" altLang="en-US" sz="1400" dirty="0" smtClean="0">
                <a:solidFill>
                  <a:schemeClr val="bg1"/>
                </a:solidFill>
                <a:latin typeface="微软雅黑" pitchFamily="34" charset="-122"/>
                <a:ea typeface="微软雅黑" pitchFamily="34" charset="-122"/>
              </a:rPr>
              <a:t>第</a:t>
            </a:r>
            <a:r>
              <a:rPr lang="zh-CN" altLang="en-US" sz="1400" dirty="0">
                <a:solidFill>
                  <a:schemeClr val="bg1"/>
                </a:solidFill>
                <a:latin typeface="微软雅黑" pitchFamily="34" charset="-122"/>
                <a:ea typeface="微软雅黑" pitchFamily="34" charset="-122"/>
              </a:rPr>
              <a:t>四</a:t>
            </a:r>
            <a:r>
              <a:rPr lang="zh-CN" altLang="en-US" sz="1400" dirty="0" smtClean="0">
                <a:solidFill>
                  <a:schemeClr val="bg1"/>
                </a:solidFill>
                <a:latin typeface="微软雅黑" pitchFamily="34" charset="-122"/>
                <a:ea typeface="微软雅黑" pitchFamily="34" charset="-122"/>
              </a:rPr>
              <a:t>章</a:t>
            </a:r>
            <a:endParaRPr lang="zh-CN" altLang="en-US" sz="1400" dirty="0">
              <a:solidFill>
                <a:schemeClr val="bg1"/>
              </a:solidFill>
              <a:latin typeface="微软雅黑" pitchFamily="34" charset="-122"/>
              <a:ea typeface="微软雅黑" pitchFamily="34" charset="-122"/>
            </a:endParaRPr>
          </a:p>
        </p:txBody>
      </p:sp>
      <p:sp>
        <p:nvSpPr>
          <p:cNvPr id="73" name="文本框 9"/>
          <p:cNvSpPr txBox="1"/>
          <p:nvPr/>
        </p:nvSpPr>
        <p:spPr>
          <a:xfrm>
            <a:off x="10338630" y="213500"/>
            <a:ext cx="1584176" cy="284693"/>
          </a:xfrm>
          <a:prstGeom prst="rect">
            <a:avLst/>
          </a:prstGeom>
          <a:noFill/>
        </p:spPr>
        <p:txBody>
          <a:bodyPr wrap="square" lIns="68580" tIns="34290" rIns="68580" bIns="34290" rtlCol="0">
            <a:spAutoFit/>
          </a:bodyPr>
          <a:lstStyle/>
          <a:p>
            <a:pPr marL="0" lvl="1" algn="ctr"/>
            <a:r>
              <a:rPr lang="zh-CN" altLang="en-US" sz="1400" dirty="0" smtClean="0">
                <a:solidFill>
                  <a:schemeClr val="bg1"/>
                </a:solidFill>
                <a:latin typeface="微软雅黑" pitchFamily="34" charset="-122"/>
                <a:ea typeface="微软雅黑" pitchFamily="34" charset="-122"/>
              </a:rPr>
              <a:t>发展前景</a:t>
            </a:r>
            <a:endParaRPr lang="zh-CN" altLang="en-US" sz="1400" dirty="0">
              <a:solidFill>
                <a:schemeClr val="bg1"/>
              </a:solidFill>
              <a:latin typeface="微软雅黑" pitchFamily="34" charset="-122"/>
              <a:ea typeface="微软雅黑" pitchFamily="34" charset="-122"/>
            </a:endParaRPr>
          </a:p>
        </p:txBody>
      </p:sp>
      <p:sp>
        <p:nvSpPr>
          <p:cNvPr id="74" name="矩形 73"/>
          <p:cNvSpPr/>
          <p:nvPr/>
        </p:nvSpPr>
        <p:spPr>
          <a:xfrm rot="2700000">
            <a:off x="8642576" y="6569968"/>
            <a:ext cx="576064" cy="576064"/>
          </a:xfrm>
          <a:prstGeom prst="rect">
            <a:avLst/>
          </a:prstGeom>
          <a:solidFill>
            <a:srgbClr val="92D050">
              <a:alpha val="41176"/>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75" name="矩形 74"/>
          <p:cNvSpPr/>
          <p:nvPr/>
        </p:nvSpPr>
        <p:spPr>
          <a:xfrm rot="2700000">
            <a:off x="9457254" y="6572643"/>
            <a:ext cx="576064" cy="576064"/>
          </a:xfrm>
          <a:prstGeom prst="rect">
            <a:avLst/>
          </a:prstGeom>
          <a:solidFill>
            <a:srgbClr val="31859C">
              <a:alpha val="63137"/>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76" name="矩形 75"/>
          <p:cNvSpPr/>
          <p:nvPr/>
        </p:nvSpPr>
        <p:spPr>
          <a:xfrm rot="2700000">
            <a:off x="10271930" y="6574788"/>
            <a:ext cx="576064" cy="576064"/>
          </a:xfrm>
          <a:prstGeom prst="rect">
            <a:avLst/>
          </a:prstGeom>
          <a:solidFill>
            <a:srgbClr val="C0504D">
              <a:alpha val="56078"/>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77" name="矩形 76"/>
          <p:cNvSpPr/>
          <p:nvPr/>
        </p:nvSpPr>
        <p:spPr>
          <a:xfrm rot="2700000">
            <a:off x="9864592" y="6167450"/>
            <a:ext cx="576064" cy="576064"/>
          </a:xfrm>
          <a:prstGeom prst="rect">
            <a:avLst/>
          </a:prstGeom>
          <a:solidFill>
            <a:schemeClr val="accent1">
              <a:lumMod val="75000"/>
              <a:alpha val="18824"/>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78" name="矩形 77"/>
          <p:cNvSpPr/>
          <p:nvPr/>
        </p:nvSpPr>
        <p:spPr>
          <a:xfrm rot="2700000">
            <a:off x="10679269" y="6167450"/>
            <a:ext cx="576064" cy="576064"/>
          </a:xfrm>
          <a:prstGeom prst="rect">
            <a:avLst/>
          </a:prstGeom>
          <a:solidFill>
            <a:schemeClr val="accent1">
              <a:lumMod val="75000"/>
              <a:alpha val="18824"/>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06" name="椭圆 105"/>
          <p:cNvSpPr/>
          <p:nvPr/>
        </p:nvSpPr>
        <p:spPr>
          <a:xfrm>
            <a:off x="4185105" y="3332827"/>
            <a:ext cx="648072" cy="648072"/>
          </a:xfrm>
          <a:prstGeom prst="ellipse">
            <a:avLst/>
          </a:prstGeom>
          <a:solidFill>
            <a:schemeClr val="accent5">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07" name="Freeform 44"/>
          <p:cNvSpPr>
            <a:spLocks noEditPoints="1"/>
          </p:cNvSpPr>
          <p:nvPr/>
        </p:nvSpPr>
        <p:spPr bwMode="auto">
          <a:xfrm>
            <a:off x="4284271" y="3488982"/>
            <a:ext cx="393071" cy="392545"/>
          </a:xfrm>
          <a:custGeom>
            <a:avLst/>
            <a:gdLst>
              <a:gd name="T0" fmla="*/ 287 w 316"/>
              <a:gd name="T1" fmla="*/ 29 h 316"/>
              <a:gd name="T2" fmla="*/ 236 w 316"/>
              <a:gd name="T3" fmla="*/ 4 h 316"/>
              <a:gd name="T4" fmla="*/ 135 w 316"/>
              <a:gd name="T5" fmla="*/ 105 h 316"/>
              <a:gd name="T6" fmla="*/ 20 w 316"/>
              <a:gd name="T7" fmla="*/ 221 h 316"/>
              <a:gd name="T8" fmla="*/ 0 w 316"/>
              <a:gd name="T9" fmla="*/ 316 h 316"/>
              <a:gd name="T10" fmla="*/ 95 w 316"/>
              <a:gd name="T11" fmla="*/ 296 h 316"/>
              <a:gd name="T12" fmla="*/ 210 w 316"/>
              <a:gd name="T13" fmla="*/ 180 h 316"/>
              <a:gd name="T14" fmla="*/ 312 w 316"/>
              <a:gd name="T15" fmla="*/ 79 h 316"/>
              <a:gd name="T16" fmla="*/ 287 w 316"/>
              <a:gd name="T17" fmla="*/ 29 h 316"/>
              <a:gd name="T18" fmla="*/ 89 w 316"/>
              <a:gd name="T19" fmla="*/ 284 h 316"/>
              <a:gd name="T20" fmla="*/ 57 w 316"/>
              <a:gd name="T21" fmla="*/ 291 h 316"/>
              <a:gd name="T22" fmla="*/ 43 w 316"/>
              <a:gd name="T23" fmla="*/ 273 h 316"/>
              <a:gd name="T24" fmla="*/ 24 w 316"/>
              <a:gd name="T25" fmla="*/ 259 h 316"/>
              <a:gd name="T26" fmla="*/ 31 w 316"/>
              <a:gd name="T27" fmla="*/ 226 h 316"/>
              <a:gd name="T28" fmla="*/ 41 w 316"/>
              <a:gd name="T29" fmla="*/ 217 h 316"/>
              <a:gd name="T30" fmla="*/ 78 w 316"/>
              <a:gd name="T31" fmla="*/ 237 h 316"/>
              <a:gd name="T32" fmla="*/ 99 w 316"/>
              <a:gd name="T33" fmla="*/ 275 h 316"/>
              <a:gd name="T34" fmla="*/ 89 w 316"/>
              <a:gd name="T35" fmla="*/ 284 h 31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Lst>
            <a:rect l="0" t="0" r="r" b="b"/>
            <a:pathLst>
              <a:path w="316" h="316">
                <a:moveTo>
                  <a:pt x="287" y="29"/>
                </a:moveTo>
                <a:cubicBezTo>
                  <a:pt x="258" y="0"/>
                  <a:pt x="236" y="4"/>
                  <a:pt x="236" y="4"/>
                </a:cubicBezTo>
                <a:cubicBezTo>
                  <a:pt x="135" y="105"/>
                  <a:pt x="135" y="105"/>
                  <a:pt x="135" y="105"/>
                </a:cubicBezTo>
                <a:cubicBezTo>
                  <a:pt x="20" y="221"/>
                  <a:pt x="20" y="221"/>
                  <a:pt x="20" y="221"/>
                </a:cubicBezTo>
                <a:cubicBezTo>
                  <a:pt x="0" y="316"/>
                  <a:pt x="0" y="316"/>
                  <a:pt x="0" y="316"/>
                </a:cubicBezTo>
                <a:cubicBezTo>
                  <a:pt x="95" y="296"/>
                  <a:pt x="95" y="296"/>
                  <a:pt x="95" y="296"/>
                </a:cubicBezTo>
                <a:cubicBezTo>
                  <a:pt x="210" y="180"/>
                  <a:pt x="210" y="180"/>
                  <a:pt x="210" y="180"/>
                </a:cubicBezTo>
                <a:cubicBezTo>
                  <a:pt x="312" y="79"/>
                  <a:pt x="312" y="79"/>
                  <a:pt x="312" y="79"/>
                </a:cubicBezTo>
                <a:cubicBezTo>
                  <a:pt x="312" y="79"/>
                  <a:pt x="316" y="58"/>
                  <a:pt x="287" y="29"/>
                </a:cubicBezTo>
                <a:close/>
                <a:moveTo>
                  <a:pt x="89" y="284"/>
                </a:moveTo>
                <a:cubicBezTo>
                  <a:pt x="57" y="291"/>
                  <a:pt x="57" y="291"/>
                  <a:pt x="57" y="291"/>
                </a:cubicBezTo>
                <a:cubicBezTo>
                  <a:pt x="54" y="285"/>
                  <a:pt x="50" y="280"/>
                  <a:pt x="43" y="273"/>
                </a:cubicBezTo>
                <a:cubicBezTo>
                  <a:pt x="36" y="266"/>
                  <a:pt x="30" y="262"/>
                  <a:pt x="24" y="259"/>
                </a:cubicBezTo>
                <a:cubicBezTo>
                  <a:pt x="31" y="226"/>
                  <a:pt x="31" y="226"/>
                  <a:pt x="31" y="226"/>
                </a:cubicBezTo>
                <a:cubicBezTo>
                  <a:pt x="41" y="217"/>
                  <a:pt x="41" y="217"/>
                  <a:pt x="41" y="217"/>
                </a:cubicBezTo>
                <a:cubicBezTo>
                  <a:pt x="41" y="217"/>
                  <a:pt x="58" y="217"/>
                  <a:pt x="78" y="237"/>
                </a:cubicBezTo>
                <a:cubicBezTo>
                  <a:pt x="98" y="257"/>
                  <a:pt x="99" y="275"/>
                  <a:pt x="99" y="275"/>
                </a:cubicBezTo>
                <a:lnTo>
                  <a:pt x="89" y="284"/>
                </a:lnTo>
                <a:close/>
              </a:path>
            </a:pathLst>
          </a:custGeom>
          <a:solidFill>
            <a:schemeClr val="bg1"/>
          </a:solidFill>
          <a:ln>
            <a:noFill/>
          </a:ln>
        </p:spPr>
        <p:txBody>
          <a:bodyPr vert="horz" wrap="square" lIns="91440" tIns="45720" rIns="91440" bIns="45720" numCol="1" anchor="t" anchorCtr="0" compatLnSpc="1">
            <a:prstTxWarp prst="textNoShape">
              <a:avLst/>
            </a:prstTxWarp>
          </a:bodyPr>
          <a:lstStyle/>
          <a:p>
            <a:endParaRPr lang="en-US" dirty="0">
              <a:latin typeface="微软雅黑" panose="020B0503020204020204" pitchFamily="34" charset="-122"/>
              <a:ea typeface="微软雅黑" panose="020B0503020204020204" pitchFamily="34" charset="-122"/>
            </a:endParaRPr>
          </a:p>
        </p:txBody>
      </p:sp>
      <p:sp>
        <p:nvSpPr>
          <p:cNvPr id="108" name="椭圆 107"/>
          <p:cNvSpPr/>
          <p:nvPr/>
        </p:nvSpPr>
        <p:spPr>
          <a:xfrm>
            <a:off x="6230397" y="3581618"/>
            <a:ext cx="691012" cy="691012"/>
          </a:xfrm>
          <a:prstGeom prst="ellipse">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09" name="Freeform 36"/>
          <p:cNvSpPr>
            <a:spLocks noEditPoints="1"/>
          </p:cNvSpPr>
          <p:nvPr/>
        </p:nvSpPr>
        <p:spPr bwMode="auto">
          <a:xfrm>
            <a:off x="6345301" y="3803831"/>
            <a:ext cx="461204" cy="258450"/>
          </a:xfrm>
          <a:custGeom>
            <a:avLst/>
            <a:gdLst>
              <a:gd name="T0" fmla="*/ 200 w 400"/>
              <a:gd name="T1" fmla="*/ 0 h 224"/>
              <a:gd name="T2" fmla="*/ 0 w 400"/>
              <a:gd name="T3" fmla="*/ 112 h 224"/>
              <a:gd name="T4" fmla="*/ 200 w 400"/>
              <a:gd name="T5" fmla="*/ 224 h 224"/>
              <a:gd name="T6" fmla="*/ 400 w 400"/>
              <a:gd name="T7" fmla="*/ 112 h 224"/>
              <a:gd name="T8" fmla="*/ 200 w 400"/>
              <a:gd name="T9" fmla="*/ 0 h 224"/>
              <a:gd name="T10" fmla="*/ 200 w 400"/>
              <a:gd name="T11" fmla="*/ 198 h 224"/>
              <a:gd name="T12" fmla="*/ 111 w 400"/>
              <a:gd name="T13" fmla="*/ 112 h 224"/>
              <a:gd name="T14" fmla="*/ 200 w 400"/>
              <a:gd name="T15" fmla="*/ 26 h 224"/>
              <a:gd name="T16" fmla="*/ 289 w 400"/>
              <a:gd name="T17" fmla="*/ 112 h 224"/>
              <a:gd name="T18" fmla="*/ 200 w 400"/>
              <a:gd name="T19" fmla="*/ 198 h 224"/>
              <a:gd name="T20" fmla="*/ 200 w 400"/>
              <a:gd name="T21" fmla="*/ 112 h 224"/>
              <a:gd name="T22" fmla="*/ 200 w 400"/>
              <a:gd name="T23" fmla="*/ 69 h 224"/>
              <a:gd name="T24" fmla="*/ 155 w 400"/>
              <a:gd name="T25" fmla="*/ 112 h 224"/>
              <a:gd name="T26" fmla="*/ 200 w 400"/>
              <a:gd name="T27" fmla="*/ 155 h 224"/>
              <a:gd name="T28" fmla="*/ 244 w 400"/>
              <a:gd name="T29" fmla="*/ 112 h 224"/>
              <a:gd name="T30" fmla="*/ 200 w 400"/>
              <a:gd name="T31" fmla="*/ 112 h 22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Lst>
            <a:rect l="0" t="0" r="r" b="b"/>
            <a:pathLst>
              <a:path w="400" h="224">
                <a:moveTo>
                  <a:pt x="200" y="0"/>
                </a:moveTo>
                <a:cubicBezTo>
                  <a:pt x="69" y="0"/>
                  <a:pt x="0" y="97"/>
                  <a:pt x="0" y="112"/>
                </a:cubicBezTo>
                <a:cubicBezTo>
                  <a:pt x="0" y="127"/>
                  <a:pt x="69" y="224"/>
                  <a:pt x="200" y="224"/>
                </a:cubicBezTo>
                <a:cubicBezTo>
                  <a:pt x="331" y="224"/>
                  <a:pt x="400" y="127"/>
                  <a:pt x="400" y="112"/>
                </a:cubicBezTo>
                <a:cubicBezTo>
                  <a:pt x="400" y="97"/>
                  <a:pt x="331" y="0"/>
                  <a:pt x="200" y="0"/>
                </a:cubicBezTo>
                <a:close/>
                <a:moveTo>
                  <a:pt x="200" y="198"/>
                </a:moveTo>
                <a:cubicBezTo>
                  <a:pt x="151" y="198"/>
                  <a:pt x="111" y="159"/>
                  <a:pt x="111" y="112"/>
                </a:cubicBezTo>
                <a:cubicBezTo>
                  <a:pt x="111" y="64"/>
                  <a:pt x="151" y="26"/>
                  <a:pt x="200" y="26"/>
                </a:cubicBezTo>
                <a:cubicBezTo>
                  <a:pt x="249" y="26"/>
                  <a:pt x="289" y="64"/>
                  <a:pt x="289" y="112"/>
                </a:cubicBezTo>
                <a:cubicBezTo>
                  <a:pt x="289" y="159"/>
                  <a:pt x="249" y="198"/>
                  <a:pt x="200" y="198"/>
                </a:cubicBezTo>
                <a:close/>
                <a:moveTo>
                  <a:pt x="200" y="112"/>
                </a:moveTo>
                <a:cubicBezTo>
                  <a:pt x="192" y="103"/>
                  <a:pt x="213" y="69"/>
                  <a:pt x="200" y="69"/>
                </a:cubicBezTo>
                <a:cubicBezTo>
                  <a:pt x="175" y="69"/>
                  <a:pt x="155" y="88"/>
                  <a:pt x="155" y="112"/>
                </a:cubicBezTo>
                <a:cubicBezTo>
                  <a:pt x="155" y="136"/>
                  <a:pt x="175" y="155"/>
                  <a:pt x="200" y="155"/>
                </a:cubicBezTo>
                <a:cubicBezTo>
                  <a:pt x="224" y="155"/>
                  <a:pt x="244" y="136"/>
                  <a:pt x="244" y="112"/>
                </a:cubicBezTo>
                <a:cubicBezTo>
                  <a:pt x="244" y="101"/>
                  <a:pt x="207" y="119"/>
                  <a:pt x="200" y="112"/>
                </a:cubicBezTo>
                <a:close/>
              </a:path>
            </a:pathLst>
          </a:custGeom>
          <a:solidFill>
            <a:schemeClr val="bg1"/>
          </a:solidFill>
          <a:ln>
            <a:noFill/>
          </a:ln>
        </p:spPr>
        <p:txBody>
          <a:bodyPr vert="horz" wrap="square" lIns="91440" tIns="45720" rIns="91440" bIns="45720" numCol="1" anchor="t" anchorCtr="0" compatLnSpc="1">
            <a:prstTxWarp prst="textNoShape">
              <a:avLst/>
            </a:prstTxWarp>
          </a:bodyPr>
          <a:lstStyle/>
          <a:p>
            <a:endParaRPr lang="en-US" dirty="0">
              <a:latin typeface="微软雅黑" panose="020B0503020204020204" pitchFamily="34" charset="-122"/>
              <a:ea typeface="微软雅黑" panose="020B0503020204020204" pitchFamily="34" charset="-122"/>
            </a:endParaRPr>
          </a:p>
        </p:txBody>
      </p:sp>
      <p:sp>
        <p:nvSpPr>
          <p:cNvPr id="110" name="椭圆 109"/>
          <p:cNvSpPr/>
          <p:nvPr/>
        </p:nvSpPr>
        <p:spPr>
          <a:xfrm>
            <a:off x="8145545" y="2247804"/>
            <a:ext cx="792088" cy="792088"/>
          </a:xfrm>
          <a:prstGeom prst="ellipse">
            <a:avLst/>
          </a:prstGeom>
          <a:solidFill>
            <a:schemeClr val="accent1">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11" name="Freeform 9"/>
          <p:cNvSpPr>
            <a:spLocks noEditPoints="1"/>
          </p:cNvSpPr>
          <p:nvPr/>
        </p:nvSpPr>
        <p:spPr bwMode="auto">
          <a:xfrm rot="19469485">
            <a:off x="8306322" y="2406363"/>
            <a:ext cx="470534" cy="501382"/>
          </a:xfrm>
          <a:custGeom>
            <a:avLst/>
            <a:gdLst>
              <a:gd name="T0" fmla="*/ 147 w 243"/>
              <a:gd name="T1" fmla="*/ 240 h 269"/>
              <a:gd name="T2" fmla="*/ 90 w 243"/>
              <a:gd name="T3" fmla="*/ 234 h 269"/>
              <a:gd name="T4" fmla="*/ 147 w 243"/>
              <a:gd name="T5" fmla="*/ 227 h 269"/>
              <a:gd name="T6" fmla="*/ 147 w 243"/>
              <a:gd name="T7" fmla="*/ 243 h 269"/>
              <a:gd name="T8" fmla="*/ 90 w 243"/>
              <a:gd name="T9" fmla="*/ 252 h 269"/>
              <a:gd name="T10" fmla="*/ 96 w 243"/>
              <a:gd name="T11" fmla="*/ 256 h 269"/>
              <a:gd name="T12" fmla="*/ 105 w 243"/>
              <a:gd name="T13" fmla="*/ 262 h 269"/>
              <a:gd name="T14" fmla="*/ 126 w 243"/>
              <a:gd name="T15" fmla="*/ 269 h 269"/>
              <a:gd name="T16" fmla="*/ 138 w 243"/>
              <a:gd name="T17" fmla="*/ 261 h 269"/>
              <a:gd name="T18" fmla="*/ 147 w 243"/>
              <a:gd name="T19" fmla="*/ 256 h 269"/>
              <a:gd name="T20" fmla="*/ 147 w 243"/>
              <a:gd name="T21" fmla="*/ 243 h 269"/>
              <a:gd name="T22" fmla="*/ 128 w 243"/>
              <a:gd name="T23" fmla="*/ 32 h 269"/>
              <a:gd name="T24" fmla="*/ 122 w 243"/>
              <a:gd name="T25" fmla="*/ 0 h 269"/>
              <a:gd name="T26" fmla="*/ 115 w 243"/>
              <a:gd name="T27" fmla="*/ 32 h 269"/>
              <a:gd name="T28" fmla="*/ 54 w 243"/>
              <a:gd name="T29" fmla="*/ 63 h 269"/>
              <a:gd name="T30" fmla="*/ 63 w 243"/>
              <a:gd name="T31" fmla="*/ 63 h 269"/>
              <a:gd name="T32" fmla="*/ 45 w 243"/>
              <a:gd name="T33" fmla="*/ 36 h 269"/>
              <a:gd name="T34" fmla="*/ 36 w 243"/>
              <a:gd name="T35" fmla="*/ 45 h 269"/>
              <a:gd name="T36" fmla="*/ 38 w 243"/>
              <a:gd name="T37" fmla="*/ 122 h 269"/>
              <a:gd name="T38" fmla="*/ 6 w 243"/>
              <a:gd name="T39" fmla="*/ 115 h 269"/>
              <a:gd name="T40" fmla="*/ 6 w 243"/>
              <a:gd name="T41" fmla="*/ 128 h 269"/>
              <a:gd name="T42" fmla="*/ 38 w 243"/>
              <a:gd name="T43" fmla="*/ 122 h 269"/>
              <a:gd name="T44" fmla="*/ 36 w 243"/>
              <a:gd name="T45" fmla="*/ 199 h 269"/>
              <a:gd name="T46" fmla="*/ 40 w 243"/>
              <a:gd name="T47" fmla="*/ 209 h 269"/>
              <a:gd name="T48" fmla="*/ 63 w 243"/>
              <a:gd name="T49" fmla="*/ 189 h 269"/>
              <a:gd name="T50" fmla="*/ 54 w 243"/>
              <a:gd name="T51" fmla="*/ 180 h 269"/>
              <a:gd name="T52" fmla="*/ 180 w 243"/>
              <a:gd name="T53" fmla="*/ 180 h 269"/>
              <a:gd name="T54" fmla="*/ 199 w 243"/>
              <a:gd name="T55" fmla="*/ 208 h 269"/>
              <a:gd name="T56" fmla="*/ 208 w 243"/>
              <a:gd name="T57" fmla="*/ 208 h 269"/>
              <a:gd name="T58" fmla="*/ 189 w 243"/>
              <a:gd name="T59" fmla="*/ 180 h 269"/>
              <a:gd name="T60" fmla="*/ 211 w 243"/>
              <a:gd name="T61" fmla="*/ 115 h 269"/>
              <a:gd name="T62" fmla="*/ 211 w 243"/>
              <a:gd name="T63" fmla="*/ 128 h 269"/>
              <a:gd name="T64" fmla="*/ 243 w 243"/>
              <a:gd name="T65" fmla="*/ 122 h 269"/>
              <a:gd name="T66" fmla="*/ 185 w 243"/>
              <a:gd name="T67" fmla="*/ 65 h 269"/>
              <a:gd name="T68" fmla="*/ 208 w 243"/>
              <a:gd name="T69" fmla="*/ 45 h 269"/>
              <a:gd name="T70" fmla="*/ 199 w 243"/>
              <a:gd name="T71" fmla="*/ 36 h 269"/>
              <a:gd name="T72" fmla="*/ 180 w 243"/>
              <a:gd name="T73" fmla="*/ 63 h 269"/>
              <a:gd name="T74" fmla="*/ 154 w 243"/>
              <a:gd name="T75" fmla="*/ 218 h 269"/>
              <a:gd name="T76" fmla="*/ 96 w 243"/>
              <a:gd name="T77" fmla="*/ 224 h 269"/>
              <a:gd name="T78" fmla="*/ 96 w 243"/>
              <a:gd name="T79" fmla="*/ 211 h 269"/>
              <a:gd name="T80" fmla="*/ 122 w 243"/>
              <a:gd name="T81" fmla="*/ 58 h 269"/>
              <a:gd name="T82" fmla="*/ 148 w 243"/>
              <a:gd name="T83" fmla="*/ 211 h 269"/>
              <a:gd name="T84" fmla="*/ 107 w 243"/>
              <a:gd name="T85" fmla="*/ 76 h 269"/>
              <a:gd name="T86" fmla="*/ 67 w 243"/>
              <a:gd name="T87" fmla="*/ 111 h 269"/>
              <a:gd name="T88" fmla="*/ 72 w 243"/>
              <a:gd name="T89" fmla="*/ 117 h 269"/>
              <a:gd name="T90" fmla="*/ 104 w 243"/>
              <a:gd name="T91" fmla="*/ 82 h 26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Lst>
            <a:rect l="0" t="0" r="r" b="b"/>
            <a:pathLst>
              <a:path w="243" h="269">
                <a:moveTo>
                  <a:pt x="154" y="234"/>
                </a:moveTo>
                <a:cubicBezTo>
                  <a:pt x="154" y="237"/>
                  <a:pt x="151" y="240"/>
                  <a:pt x="147" y="240"/>
                </a:cubicBezTo>
                <a:cubicBezTo>
                  <a:pt x="96" y="240"/>
                  <a:pt x="96" y="240"/>
                  <a:pt x="96" y="240"/>
                </a:cubicBezTo>
                <a:cubicBezTo>
                  <a:pt x="92" y="240"/>
                  <a:pt x="90" y="237"/>
                  <a:pt x="90" y="234"/>
                </a:cubicBezTo>
                <a:cubicBezTo>
                  <a:pt x="90" y="230"/>
                  <a:pt x="92" y="227"/>
                  <a:pt x="96" y="227"/>
                </a:cubicBezTo>
                <a:cubicBezTo>
                  <a:pt x="147" y="227"/>
                  <a:pt x="147" y="227"/>
                  <a:pt x="147" y="227"/>
                </a:cubicBezTo>
                <a:cubicBezTo>
                  <a:pt x="151" y="227"/>
                  <a:pt x="154" y="230"/>
                  <a:pt x="154" y="234"/>
                </a:cubicBezTo>
                <a:close/>
                <a:moveTo>
                  <a:pt x="147" y="243"/>
                </a:moveTo>
                <a:cubicBezTo>
                  <a:pt x="96" y="243"/>
                  <a:pt x="96" y="243"/>
                  <a:pt x="96" y="243"/>
                </a:cubicBezTo>
                <a:cubicBezTo>
                  <a:pt x="92" y="243"/>
                  <a:pt x="89" y="247"/>
                  <a:pt x="90" y="252"/>
                </a:cubicBezTo>
                <a:cubicBezTo>
                  <a:pt x="91" y="254"/>
                  <a:pt x="93" y="256"/>
                  <a:pt x="96" y="256"/>
                </a:cubicBezTo>
                <a:cubicBezTo>
                  <a:pt x="96" y="256"/>
                  <a:pt x="96" y="256"/>
                  <a:pt x="96" y="256"/>
                </a:cubicBezTo>
                <a:cubicBezTo>
                  <a:pt x="100" y="256"/>
                  <a:pt x="103" y="258"/>
                  <a:pt x="105" y="261"/>
                </a:cubicBezTo>
                <a:cubicBezTo>
                  <a:pt x="105" y="262"/>
                  <a:pt x="105" y="262"/>
                  <a:pt x="105" y="262"/>
                </a:cubicBezTo>
                <a:cubicBezTo>
                  <a:pt x="107" y="266"/>
                  <a:pt x="112" y="269"/>
                  <a:pt x="117" y="269"/>
                </a:cubicBezTo>
                <a:cubicBezTo>
                  <a:pt x="126" y="269"/>
                  <a:pt x="126" y="269"/>
                  <a:pt x="126" y="269"/>
                </a:cubicBezTo>
                <a:cubicBezTo>
                  <a:pt x="131" y="269"/>
                  <a:pt x="136" y="266"/>
                  <a:pt x="138" y="262"/>
                </a:cubicBezTo>
                <a:cubicBezTo>
                  <a:pt x="138" y="261"/>
                  <a:pt x="138" y="261"/>
                  <a:pt x="138" y="261"/>
                </a:cubicBezTo>
                <a:cubicBezTo>
                  <a:pt x="140" y="258"/>
                  <a:pt x="143" y="256"/>
                  <a:pt x="147" y="256"/>
                </a:cubicBezTo>
                <a:cubicBezTo>
                  <a:pt x="147" y="256"/>
                  <a:pt x="147" y="256"/>
                  <a:pt x="147" y="256"/>
                </a:cubicBezTo>
                <a:cubicBezTo>
                  <a:pt x="150" y="256"/>
                  <a:pt x="152" y="254"/>
                  <a:pt x="153" y="252"/>
                </a:cubicBezTo>
                <a:cubicBezTo>
                  <a:pt x="155" y="247"/>
                  <a:pt x="151" y="243"/>
                  <a:pt x="147" y="243"/>
                </a:cubicBezTo>
                <a:close/>
                <a:moveTo>
                  <a:pt x="122" y="38"/>
                </a:moveTo>
                <a:cubicBezTo>
                  <a:pt x="125" y="38"/>
                  <a:pt x="128" y="36"/>
                  <a:pt x="128" y="32"/>
                </a:cubicBezTo>
                <a:cubicBezTo>
                  <a:pt x="128" y="6"/>
                  <a:pt x="128" y="6"/>
                  <a:pt x="128" y="6"/>
                </a:cubicBezTo>
                <a:cubicBezTo>
                  <a:pt x="128" y="3"/>
                  <a:pt x="125" y="0"/>
                  <a:pt x="122" y="0"/>
                </a:cubicBezTo>
                <a:cubicBezTo>
                  <a:pt x="118" y="0"/>
                  <a:pt x="115" y="3"/>
                  <a:pt x="115" y="6"/>
                </a:cubicBezTo>
                <a:cubicBezTo>
                  <a:pt x="115" y="32"/>
                  <a:pt x="115" y="32"/>
                  <a:pt x="115" y="32"/>
                </a:cubicBezTo>
                <a:cubicBezTo>
                  <a:pt x="115" y="36"/>
                  <a:pt x="118" y="38"/>
                  <a:pt x="122" y="38"/>
                </a:cubicBezTo>
                <a:close/>
                <a:moveTo>
                  <a:pt x="54" y="63"/>
                </a:moveTo>
                <a:cubicBezTo>
                  <a:pt x="55" y="64"/>
                  <a:pt x="57" y="65"/>
                  <a:pt x="58" y="65"/>
                </a:cubicBezTo>
                <a:cubicBezTo>
                  <a:pt x="60" y="65"/>
                  <a:pt x="62" y="64"/>
                  <a:pt x="63" y="63"/>
                </a:cubicBezTo>
                <a:cubicBezTo>
                  <a:pt x="65" y="60"/>
                  <a:pt x="65" y="56"/>
                  <a:pt x="63" y="54"/>
                </a:cubicBezTo>
                <a:cubicBezTo>
                  <a:pt x="45" y="36"/>
                  <a:pt x="45" y="36"/>
                  <a:pt x="45" y="36"/>
                </a:cubicBezTo>
                <a:cubicBezTo>
                  <a:pt x="42" y="33"/>
                  <a:pt x="38" y="33"/>
                  <a:pt x="36" y="36"/>
                </a:cubicBezTo>
                <a:cubicBezTo>
                  <a:pt x="33" y="38"/>
                  <a:pt x="33" y="42"/>
                  <a:pt x="36" y="45"/>
                </a:cubicBezTo>
                <a:lnTo>
                  <a:pt x="54" y="63"/>
                </a:lnTo>
                <a:close/>
                <a:moveTo>
                  <a:pt x="38" y="122"/>
                </a:moveTo>
                <a:cubicBezTo>
                  <a:pt x="38" y="118"/>
                  <a:pt x="36" y="115"/>
                  <a:pt x="32" y="115"/>
                </a:cubicBezTo>
                <a:cubicBezTo>
                  <a:pt x="6" y="115"/>
                  <a:pt x="6" y="115"/>
                  <a:pt x="6" y="115"/>
                </a:cubicBezTo>
                <a:cubicBezTo>
                  <a:pt x="3" y="115"/>
                  <a:pt x="0" y="118"/>
                  <a:pt x="0" y="122"/>
                </a:cubicBezTo>
                <a:cubicBezTo>
                  <a:pt x="0" y="125"/>
                  <a:pt x="3" y="128"/>
                  <a:pt x="6" y="128"/>
                </a:cubicBezTo>
                <a:cubicBezTo>
                  <a:pt x="32" y="128"/>
                  <a:pt x="32" y="128"/>
                  <a:pt x="32" y="128"/>
                </a:cubicBezTo>
                <a:cubicBezTo>
                  <a:pt x="36" y="128"/>
                  <a:pt x="38" y="125"/>
                  <a:pt x="38" y="122"/>
                </a:cubicBezTo>
                <a:close/>
                <a:moveTo>
                  <a:pt x="54" y="180"/>
                </a:moveTo>
                <a:cubicBezTo>
                  <a:pt x="36" y="199"/>
                  <a:pt x="36" y="199"/>
                  <a:pt x="36" y="199"/>
                </a:cubicBezTo>
                <a:cubicBezTo>
                  <a:pt x="33" y="201"/>
                  <a:pt x="33" y="205"/>
                  <a:pt x="36" y="208"/>
                </a:cubicBezTo>
                <a:cubicBezTo>
                  <a:pt x="37" y="209"/>
                  <a:pt x="39" y="209"/>
                  <a:pt x="40" y="209"/>
                </a:cubicBezTo>
                <a:cubicBezTo>
                  <a:pt x="42" y="209"/>
                  <a:pt x="43" y="209"/>
                  <a:pt x="45" y="208"/>
                </a:cubicBezTo>
                <a:cubicBezTo>
                  <a:pt x="63" y="189"/>
                  <a:pt x="63" y="189"/>
                  <a:pt x="63" y="189"/>
                </a:cubicBezTo>
                <a:cubicBezTo>
                  <a:pt x="65" y="187"/>
                  <a:pt x="65" y="183"/>
                  <a:pt x="63" y="180"/>
                </a:cubicBezTo>
                <a:cubicBezTo>
                  <a:pt x="60" y="178"/>
                  <a:pt x="56" y="178"/>
                  <a:pt x="54" y="180"/>
                </a:cubicBezTo>
                <a:close/>
                <a:moveTo>
                  <a:pt x="189" y="180"/>
                </a:moveTo>
                <a:cubicBezTo>
                  <a:pt x="187" y="178"/>
                  <a:pt x="183" y="178"/>
                  <a:pt x="180" y="180"/>
                </a:cubicBezTo>
                <a:cubicBezTo>
                  <a:pt x="178" y="183"/>
                  <a:pt x="178" y="187"/>
                  <a:pt x="180" y="189"/>
                </a:cubicBezTo>
                <a:cubicBezTo>
                  <a:pt x="199" y="208"/>
                  <a:pt x="199" y="208"/>
                  <a:pt x="199" y="208"/>
                </a:cubicBezTo>
                <a:cubicBezTo>
                  <a:pt x="200" y="209"/>
                  <a:pt x="201" y="209"/>
                  <a:pt x="203" y="209"/>
                </a:cubicBezTo>
                <a:cubicBezTo>
                  <a:pt x="205" y="209"/>
                  <a:pt x="206" y="209"/>
                  <a:pt x="208" y="208"/>
                </a:cubicBezTo>
                <a:cubicBezTo>
                  <a:pt x="210" y="205"/>
                  <a:pt x="210" y="201"/>
                  <a:pt x="208" y="199"/>
                </a:cubicBezTo>
                <a:lnTo>
                  <a:pt x="189" y="180"/>
                </a:lnTo>
                <a:close/>
                <a:moveTo>
                  <a:pt x="237" y="115"/>
                </a:moveTo>
                <a:cubicBezTo>
                  <a:pt x="211" y="115"/>
                  <a:pt x="211" y="115"/>
                  <a:pt x="211" y="115"/>
                </a:cubicBezTo>
                <a:cubicBezTo>
                  <a:pt x="208" y="115"/>
                  <a:pt x="205" y="118"/>
                  <a:pt x="205" y="122"/>
                </a:cubicBezTo>
                <a:cubicBezTo>
                  <a:pt x="205" y="125"/>
                  <a:pt x="208" y="128"/>
                  <a:pt x="211" y="128"/>
                </a:cubicBezTo>
                <a:cubicBezTo>
                  <a:pt x="237" y="128"/>
                  <a:pt x="237" y="128"/>
                  <a:pt x="237" y="128"/>
                </a:cubicBezTo>
                <a:cubicBezTo>
                  <a:pt x="240" y="128"/>
                  <a:pt x="243" y="125"/>
                  <a:pt x="243" y="122"/>
                </a:cubicBezTo>
                <a:cubicBezTo>
                  <a:pt x="243" y="118"/>
                  <a:pt x="240" y="115"/>
                  <a:pt x="237" y="115"/>
                </a:cubicBezTo>
                <a:close/>
                <a:moveTo>
                  <a:pt x="185" y="65"/>
                </a:moveTo>
                <a:cubicBezTo>
                  <a:pt x="187" y="65"/>
                  <a:pt x="188" y="64"/>
                  <a:pt x="189" y="63"/>
                </a:cubicBezTo>
                <a:cubicBezTo>
                  <a:pt x="208" y="45"/>
                  <a:pt x="208" y="45"/>
                  <a:pt x="208" y="45"/>
                </a:cubicBezTo>
                <a:cubicBezTo>
                  <a:pt x="210" y="42"/>
                  <a:pt x="210" y="38"/>
                  <a:pt x="208" y="36"/>
                </a:cubicBezTo>
                <a:cubicBezTo>
                  <a:pt x="205" y="33"/>
                  <a:pt x="201" y="33"/>
                  <a:pt x="199" y="36"/>
                </a:cubicBezTo>
                <a:cubicBezTo>
                  <a:pt x="180" y="54"/>
                  <a:pt x="180" y="54"/>
                  <a:pt x="180" y="54"/>
                </a:cubicBezTo>
                <a:cubicBezTo>
                  <a:pt x="178" y="56"/>
                  <a:pt x="178" y="60"/>
                  <a:pt x="180" y="63"/>
                </a:cubicBezTo>
                <a:cubicBezTo>
                  <a:pt x="182" y="64"/>
                  <a:pt x="183" y="65"/>
                  <a:pt x="185" y="65"/>
                </a:cubicBezTo>
                <a:close/>
                <a:moveTo>
                  <a:pt x="154" y="218"/>
                </a:moveTo>
                <a:cubicBezTo>
                  <a:pt x="154" y="221"/>
                  <a:pt x="151" y="224"/>
                  <a:pt x="147" y="224"/>
                </a:cubicBezTo>
                <a:cubicBezTo>
                  <a:pt x="96" y="224"/>
                  <a:pt x="96" y="224"/>
                  <a:pt x="96" y="224"/>
                </a:cubicBezTo>
                <a:cubicBezTo>
                  <a:pt x="92" y="224"/>
                  <a:pt x="90" y="221"/>
                  <a:pt x="90" y="218"/>
                </a:cubicBezTo>
                <a:cubicBezTo>
                  <a:pt x="90" y="214"/>
                  <a:pt x="92" y="211"/>
                  <a:pt x="96" y="211"/>
                </a:cubicBezTo>
                <a:cubicBezTo>
                  <a:pt x="92" y="175"/>
                  <a:pt x="54" y="167"/>
                  <a:pt x="54" y="125"/>
                </a:cubicBezTo>
                <a:cubicBezTo>
                  <a:pt x="54" y="88"/>
                  <a:pt x="84" y="58"/>
                  <a:pt x="122" y="58"/>
                </a:cubicBezTo>
                <a:cubicBezTo>
                  <a:pt x="159" y="58"/>
                  <a:pt x="189" y="88"/>
                  <a:pt x="189" y="125"/>
                </a:cubicBezTo>
                <a:cubicBezTo>
                  <a:pt x="189" y="167"/>
                  <a:pt x="152" y="175"/>
                  <a:pt x="148" y="211"/>
                </a:cubicBezTo>
                <a:cubicBezTo>
                  <a:pt x="151" y="211"/>
                  <a:pt x="154" y="214"/>
                  <a:pt x="154" y="218"/>
                </a:cubicBezTo>
                <a:close/>
                <a:moveTo>
                  <a:pt x="107" y="76"/>
                </a:moveTo>
                <a:cubicBezTo>
                  <a:pt x="106" y="73"/>
                  <a:pt x="103" y="72"/>
                  <a:pt x="101" y="73"/>
                </a:cubicBezTo>
                <a:cubicBezTo>
                  <a:pt x="84" y="80"/>
                  <a:pt x="72" y="94"/>
                  <a:pt x="67" y="111"/>
                </a:cubicBezTo>
                <a:cubicBezTo>
                  <a:pt x="67" y="113"/>
                  <a:pt x="68" y="116"/>
                  <a:pt x="71" y="117"/>
                </a:cubicBezTo>
                <a:cubicBezTo>
                  <a:pt x="71" y="117"/>
                  <a:pt x="72" y="117"/>
                  <a:pt x="72" y="117"/>
                </a:cubicBezTo>
                <a:cubicBezTo>
                  <a:pt x="74" y="117"/>
                  <a:pt x="76" y="115"/>
                  <a:pt x="77" y="113"/>
                </a:cubicBezTo>
                <a:cubicBezTo>
                  <a:pt x="80" y="99"/>
                  <a:pt x="91" y="87"/>
                  <a:pt x="104" y="82"/>
                </a:cubicBezTo>
                <a:cubicBezTo>
                  <a:pt x="107" y="81"/>
                  <a:pt x="108" y="78"/>
                  <a:pt x="107" y="76"/>
                </a:cubicBezTo>
                <a:close/>
              </a:path>
            </a:pathLst>
          </a:custGeom>
          <a:solidFill>
            <a:schemeClr val="bg1">
              <a:lumMod val="95000"/>
            </a:schemeClr>
          </a:solidFill>
          <a:ln>
            <a:noFill/>
          </a:ln>
        </p:spPr>
        <p:txBody>
          <a:bodyPr vert="horz" wrap="square" lIns="91440" tIns="45720" rIns="91440" bIns="45720" numCol="1" anchor="t" anchorCtr="0" compatLnSpc="1">
            <a:prstTxWarp prst="textNoShape">
              <a:avLst/>
            </a:prstTxWarp>
          </a:bodyPr>
          <a:lstStyle/>
          <a:p>
            <a:endParaRPr lang="zh-CN" altLang="en-US">
              <a:solidFill>
                <a:schemeClr val="tx1">
                  <a:lumMod val="65000"/>
                  <a:lumOff val="35000"/>
                </a:schemeClr>
              </a:solidFill>
            </a:endParaRPr>
          </a:p>
        </p:txBody>
      </p:sp>
      <p:sp>
        <p:nvSpPr>
          <p:cNvPr id="113" name="椭圆 112"/>
          <p:cNvSpPr/>
          <p:nvPr/>
        </p:nvSpPr>
        <p:spPr>
          <a:xfrm>
            <a:off x="2876496" y="4341200"/>
            <a:ext cx="165708" cy="165708"/>
          </a:xfrm>
          <a:prstGeom prst="ellipse">
            <a:avLst/>
          </a:prstGeom>
          <a:solidFill>
            <a:srgbClr val="92D05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14" name="椭圆 113"/>
          <p:cNvSpPr/>
          <p:nvPr/>
        </p:nvSpPr>
        <p:spPr>
          <a:xfrm>
            <a:off x="1592817" y="3933056"/>
            <a:ext cx="504056" cy="504056"/>
          </a:xfrm>
          <a:prstGeom prst="ellipse">
            <a:avLst/>
          </a:prstGeom>
          <a:solidFill>
            <a:srgbClr val="92D05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15" name="Freeform 49"/>
          <p:cNvSpPr>
            <a:spLocks noEditPoints="1"/>
          </p:cNvSpPr>
          <p:nvPr/>
        </p:nvSpPr>
        <p:spPr bwMode="auto">
          <a:xfrm>
            <a:off x="1713289" y="4083064"/>
            <a:ext cx="239568" cy="204040"/>
          </a:xfrm>
          <a:custGeom>
            <a:avLst/>
            <a:gdLst>
              <a:gd name="T0" fmla="*/ 182 w 400"/>
              <a:gd name="T1" fmla="*/ 180 h 340"/>
              <a:gd name="T2" fmla="*/ 218 w 400"/>
              <a:gd name="T3" fmla="*/ 180 h 340"/>
              <a:gd name="T4" fmla="*/ 218 w 400"/>
              <a:gd name="T5" fmla="*/ 220 h 340"/>
              <a:gd name="T6" fmla="*/ 400 w 400"/>
              <a:gd name="T7" fmla="*/ 220 h 340"/>
              <a:gd name="T8" fmla="*/ 396 w 400"/>
              <a:gd name="T9" fmla="*/ 103 h 340"/>
              <a:gd name="T10" fmla="*/ 356 w 400"/>
              <a:gd name="T11" fmla="*/ 60 h 340"/>
              <a:gd name="T12" fmla="*/ 292 w 400"/>
              <a:gd name="T13" fmla="*/ 60 h 340"/>
              <a:gd name="T14" fmla="*/ 268 w 400"/>
              <a:gd name="T15" fmla="*/ 15 h 340"/>
              <a:gd name="T16" fmla="*/ 244 w 400"/>
              <a:gd name="T17" fmla="*/ 0 h 340"/>
              <a:gd name="T18" fmla="*/ 155 w 400"/>
              <a:gd name="T19" fmla="*/ 0 h 340"/>
              <a:gd name="T20" fmla="*/ 132 w 400"/>
              <a:gd name="T21" fmla="*/ 15 h 340"/>
              <a:gd name="T22" fmla="*/ 108 w 400"/>
              <a:gd name="T23" fmla="*/ 60 h 340"/>
              <a:gd name="T24" fmla="*/ 44 w 400"/>
              <a:gd name="T25" fmla="*/ 60 h 340"/>
              <a:gd name="T26" fmla="*/ 4 w 400"/>
              <a:gd name="T27" fmla="*/ 103 h 340"/>
              <a:gd name="T28" fmla="*/ 0 w 400"/>
              <a:gd name="T29" fmla="*/ 220 h 340"/>
              <a:gd name="T30" fmla="*/ 182 w 400"/>
              <a:gd name="T31" fmla="*/ 220 h 340"/>
              <a:gd name="T32" fmla="*/ 182 w 400"/>
              <a:gd name="T33" fmla="*/ 180 h 340"/>
              <a:gd name="T34" fmla="*/ 153 w 400"/>
              <a:gd name="T35" fmla="*/ 38 h 340"/>
              <a:gd name="T36" fmla="*/ 169 w 400"/>
              <a:gd name="T37" fmla="*/ 28 h 340"/>
              <a:gd name="T38" fmla="*/ 230 w 400"/>
              <a:gd name="T39" fmla="*/ 28 h 340"/>
              <a:gd name="T40" fmla="*/ 247 w 400"/>
              <a:gd name="T41" fmla="*/ 38 h 340"/>
              <a:gd name="T42" fmla="*/ 258 w 400"/>
              <a:gd name="T43" fmla="*/ 60 h 340"/>
              <a:gd name="T44" fmla="*/ 141 w 400"/>
              <a:gd name="T45" fmla="*/ 60 h 340"/>
              <a:gd name="T46" fmla="*/ 153 w 400"/>
              <a:gd name="T47" fmla="*/ 38 h 340"/>
              <a:gd name="T48" fmla="*/ 218 w 400"/>
              <a:gd name="T49" fmla="*/ 280 h 340"/>
              <a:gd name="T50" fmla="*/ 182 w 400"/>
              <a:gd name="T51" fmla="*/ 280 h 340"/>
              <a:gd name="T52" fmla="*/ 182 w 400"/>
              <a:gd name="T53" fmla="*/ 240 h 340"/>
              <a:gd name="T54" fmla="*/ 10 w 400"/>
              <a:gd name="T55" fmla="*/ 240 h 340"/>
              <a:gd name="T56" fmla="*/ 14 w 400"/>
              <a:gd name="T57" fmla="*/ 306 h 340"/>
              <a:gd name="T58" fmla="*/ 50 w 400"/>
              <a:gd name="T59" fmla="*/ 340 h 340"/>
              <a:gd name="T60" fmla="*/ 350 w 400"/>
              <a:gd name="T61" fmla="*/ 340 h 340"/>
              <a:gd name="T62" fmla="*/ 386 w 400"/>
              <a:gd name="T63" fmla="*/ 306 h 340"/>
              <a:gd name="T64" fmla="*/ 390 w 400"/>
              <a:gd name="T65" fmla="*/ 240 h 340"/>
              <a:gd name="T66" fmla="*/ 218 w 400"/>
              <a:gd name="T67" fmla="*/ 240 h 340"/>
              <a:gd name="T68" fmla="*/ 218 w 400"/>
              <a:gd name="T69" fmla="*/ 280 h 34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Lst>
            <a:rect l="0" t="0" r="r" b="b"/>
            <a:pathLst>
              <a:path w="400" h="340">
                <a:moveTo>
                  <a:pt x="182" y="180"/>
                </a:moveTo>
                <a:cubicBezTo>
                  <a:pt x="218" y="180"/>
                  <a:pt x="218" y="180"/>
                  <a:pt x="218" y="180"/>
                </a:cubicBezTo>
                <a:cubicBezTo>
                  <a:pt x="218" y="220"/>
                  <a:pt x="218" y="220"/>
                  <a:pt x="218" y="220"/>
                </a:cubicBezTo>
                <a:cubicBezTo>
                  <a:pt x="400" y="220"/>
                  <a:pt x="400" y="220"/>
                  <a:pt x="400" y="220"/>
                </a:cubicBezTo>
                <a:cubicBezTo>
                  <a:pt x="400" y="220"/>
                  <a:pt x="397" y="131"/>
                  <a:pt x="396" y="103"/>
                </a:cubicBezTo>
                <a:cubicBezTo>
                  <a:pt x="395" y="76"/>
                  <a:pt x="385" y="60"/>
                  <a:pt x="356" y="60"/>
                </a:cubicBezTo>
                <a:cubicBezTo>
                  <a:pt x="292" y="60"/>
                  <a:pt x="292" y="60"/>
                  <a:pt x="292" y="60"/>
                </a:cubicBezTo>
                <a:cubicBezTo>
                  <a:pt x="282" y="41"/>
                  <a:pt x="271" y="21"/>
                  <a:pt x="268" y="15"/>
                </a:cubicBezTo>
                <a:cubicBezTo>
                  <a:pt x="261" y="2"/>
                  <a:pt x="259" y="0"/>
                  <a:pt x="244" y="0"/>
                </a:cubicBezTo>
                <a:cubicBezTo>
                  <a:pt x="155" y="0"/>
                  <a:pt x="155" y="0"/>
                  <a:pt x="155" y="0"/>
                </a:cubicBezTo>
                <a:cubicBezTo>
                  <a:pt x="141" y="0"/>
                  <a:pt x="138" y="2"/>
                  <a:pt x="132" y="15"/>
                </a:cubicBezTo>
                <a:cubicBezTo>
                  <a:pt x="129" y="21"/>
                  <a:pt x="118" y="41"/>
                  <a:pt x="108" y="60"/>
                </a:cubicBezTo>
                <a:cubicBezTo>
                  <a:pt x="44" y="60"/>
                  <a:pt x="44" y="60"/>
                  <a:pt x="44" y="60"/>
                </a:cubicBezTo>
                <a:cubicBezTo>
                  <a:pt x="14" y="60"/>
                  <a:pt x="5" y="76"/>
                  <a:pt x="4" y="103"/>
                </a:cubicBezTo>
                <a:cubicBezTo>
                  <a:pt x="3" y="129"/>
                  <a:pt x="0" y="220"/>
                  <a:pt x="0" y="220"/>
                </a:cubicBezTo>
                <a:cubicBezTo>
                  <a:pt x="182" y="220"/>
                  <a:pt x="182" y="220"/>
                  <a:pt x="182" y="220"/>
                </a:cubicBezTo>
                <a:lnTo>
                  <a:pt x="182" y="180"/>
                </a:lnTo>
                <a:close/>
                <a:moveTo>
                  <a:pt x="153" y="38"/>
                </a:moveTo>
                <a:cubicBezTo>
                  <a:pt x="157" y="30"/>
                  <a:pt x="159" y="28"/>
                  <a:pt x="169" y="28"/>
                </a:cubicBezTo>
                <a:cubicBezTo>
                  <a:pt x="230" y="28"/>
                  <a:pt x="230" y="28"/>
                  <a:pt x="230" y="28"/>
                </a:cubicBezTo>
                <a:cubicBezTo>
                  <a:pt x="241" y="28"/>
                  <a:pt x="242" y="30"/>
                  <a:pt x="247" y="38"/>
                </a:cubicBezTo>
                <a:cubicBezTo>
                  <a:pt x="248" y="41"/>
                  <a:pt x="253" y="50"/>
                  <a:pt x="258" y="60"/>
                </a:cubicBezTo>
                <a:cubicBezTo>
                  <a:pt x="141" y="60"/>
                  <a:pt x="141" y="60"/>
                  <a:pt x="141" y="60"/>
                </a:cubicBezTo>
                <a:cubicBezTo>
                  <a:pt x="146" y="50"/>
                  <a:pt x="151" y="41"/>
                  <a:pt x="153" y="38"/>
                </a:cubicBezTo>
                <a:close/>
                <a:moveTo>
                  <a:pt x="218" y="280"/>
                </a:moveTo>
                <a:cubicBezTo>
                  <a:pt x="182" y="280"/>
                  <a:pt x="182" y="280"/>
                  <a:pt x="182" y="280"/>
                </a:cubicBezTo>
                <a:cubicBezTo>
                  <a:pt x="182" y="240"/>
                  <a:pt x="182" y="240"/>
                  <a:pt x="182" y="240"/>
                </a:cubicBezTo>
                <a:cubicBezTo>
                  <a:pt x="10" y="240"/>
                  <a:pt x="10" y="240"/>
                  <a:pt x="10" y="240"/>
                </a:cubicBezTo>
                <a:cubicBezTo>
                  <a:pt x="10" y="240"/>
                  <a:pt x="12" y="276"/>
                  <a:pt x="14" y="306"/>
                </a:cubicBezTo>
                <a:cubicBezTo>
                  <a:pt x="14" y="319"/>
                  <a:pt x="18" y="340"/>
                  <a:pt x="50" y="340"/>
                </a:cubicBezTo>
                <a:cubicBezTo>
                  <a:pt x="350" y="340"/>
                  <a:pt x="350" y="340"/>
                  <a:pt x="350" y="340"/>
                </a:cubicBezTo>
                <a:cubicBezTo>
                  <a:pt x="381" y="340"/>
                  <a:pt x="385" y="319"/>
                  <a:pt x="386" y="306"/>
                </a:cubicBezTo>
                <a:cubicBezTo>
                  <a:pt x="388" y="275"/>
                  <a:pt x="390" y="240"/>
                  <a:pt x="390" y="240"/>
                </a:cubicBezTo>
                <a:cubicBezTo>
                  <a:pt x="218" y="240"/>
                  <a:pt x="218" y="240"/>
                  <a:pt x="218" y="240"/>
                </a:cubicBezTo>
                <a:lnTo>
                  <a:pt x="218" y="280"/>
                </a:lnTo>
                <a:close/>
              </a:path>
            </a:pathLst>
          </a:custGeom>
          <a:solidFill>
            <a:schemeClr val="bg1"/>
          </a:solidFill>
          <a:ln>
            <a:noFill/>
          </a:ln>
        </p:spPr>
        <p:txBody>
          <a:bodyPr vert="horz" wrap="square" lIns="91440" tIns="45720" rIns="91440" bIns="45720" numCol="1" anchor="t" anchorCtr="0" compatLnSpc="1">
            <a:prstTxWarp prst="textNoShape">
              <a:avLst/>
            </a:prstTxWarp>
          </a:bodyPr>
          <a:lstStyle/>
          <a:p>
            <a:endParaRPr lang="en-US" dirty="0">
              <a:latin typeface="微软雅黑" panose="020B0503020204020204" pitchFamily="34" charset="-122"/>
              <a:ea typeface="微软雅黑" panose="020B0503020204020204" pitchFamily="34" charset="-122"/>
            </a:endParaRPr>
          </a:p>
        </p:txBody>
      </p:sp>
      <p:sp>
        <p:nvSpPr>
          <p:cNvPr id="116" name="矩形 115"/>
          <p:cNvSpPr/>
          <p:nvPr/>
        </p:nvSpPr>
        <p:spPr>
          <a:xfrm>
            <a:off x="872737" y="2362271"/>
            <a:ext cx="1569642" cy="369324"/>
          </a:xfrm>
          <a:prstGeom prst="rect">
            <a:avLst/>
          </a:prstGeom>
        </p:spPr>
        <p:txBody>
          <a:bodyPr wrap="none" lIns="91431" tIns="45716" rIns="91431" bIns="45716">
            <a:spAutoFit/>
          </a:bodyPr>
          <a:lstStyle/>
          <a:p>
            <a:pPr>
              <a:spcBef>
                <a:spcPct val="0"/>
              </a:spcBef>
              <a:buFont typeface="Arial" charset="0"/>
              <a:buNone/>
            </a:pPr>
            <a:r>
              <a:rPr lang="zh-CN" altLang="en-US" b="1" dirty="0" smtClean="0">
                <a:solidFill>
                  <a:schemeClr val="tx1">
                    <a:lumMod val="65000"/>
                    <a:lumOff val="35000"/>
                  </a:schemeClr>
                </a:solidFill>
                <a:latin typeface="微软雅黑" panose="020B0503020204020204" pitchFamily="34" charset="-122"/>
                <a:ea typeface="微软雅黑" panose="020B0503020204020204" pitchFamily="34" charset="-122"/>
                <a:cs typeface="Arial" panose="020B0604020202020204" pitchFamily="34" charset="0"/>
              </a:rPr>
              <a:t>点击输入标题</a:t>
            </a:r>
            <a:endParaRPr lang="zh-CN" altLang="en-US" b="1" dirty="0">
              <a:solidFill>
                <a:schemeClr val="tx1">
                  <a:lumMod val="65000"/>
                  <a:lumOff val="35000"/>
                </a:schemeClr>
              </a:solidFill>
              <a:latin typeface="微软雅黑" panose="020B0503020204020204" pitchFamily="34" charset="-122"/>
              <a:ea typeface="微软雅黑" panose="020B0503020204020204" pitchFamily="34" charset="-122"/>
              <a:cs typeface="Arial" panose="020B0604020202020204" pitchFamily="34" charset="0"/>
            </a:endParaRPr>
          </a:p>
        </p:txBody>
      </p:sp>
      <p:sp>
        <p:nvSpPr>
          <p:cNvPr id="117" name="矩形 47"/>
          <p:cNvSpPr>
            <a:spLocks noChangeArrowheads="1"/>
          </p:cNvSpPr>
          <p:nvPr/>
        </p:nvSpPr>
        <p:spPr bwMode="auto">
          <a:xfrm>
            <a:off x="872737" y="2712469"/>
            <a:ext cx="2160240" cy="93255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1431" tIns="45716" rIns="91431" bIns="45716">
            <a:spAutoFit/>
          </a:bodyPr>
          <a:lstStyle>
            <a:lvl1pPr>
              <a:spcBef>
                <a:spcPct val="20000"/>
              </a:spcBef>
              <a:buFont typeface="Arial" charset="0"/>
              <a:buChar char="•"/>
              <a:defRPr sz="3200">
                <a:solidFill>
                  <a:schemeClr val="tx1"/>
                </a:solidFill>
                <a:latin typeface="微软雅黑" pitchFamily="34" charset="-122"/>
                <a:ea typeface="微软雅黑" pitchFamily="34" charset="-122"/>
                <a:sym typeface="Calibri" pitchFamily="34" charset="0"/>
              </a:defRPr>
            </a:lvl1pPr>
            <a:lvl2pPr marL="742950" indent="-285750">
              <a:spcBef>
                <a:spcPct val="20000"/>
              </a:spcBef>
              <a:buFont typeface="Arial" charset="0"/>
              <a:buChar char="–"/>
              <a:defRPr sz="2800">
                <a:solidFill>
                  <a:schemeClr val="tx1"/>
                </a:solidFill>
                <a:latin typeface="微软雅黑" pitchFamily="34" charset="-122"/>
                <a:ea typeface="微软雅黑" pitchFamily="34" charset="-122"/>
                <a:sym typeface="Calibri" pitchFamily="34" charset="0"/>
              </a:defRPr>
            </a:lvl2pPr>
            <a:lvl3pPr marL="1143000" indent="-228600">
              <a:spcBef>
                <a:spcPct val="20000"/>
              </a:spcBef>
              <a:buFont typeface="Arial" charset="0"/>
              <a:buChar char="•"/>
              <a:defRPr sz="2400">
                <a:solidFill>
                  <a:schemeClr val="tx1"/>
                </a:solidFill>
                <a:latin typeface="微软雅黑" pitchFamily="34" charset="-122"/>
                <a:ea typeface="微软雅黑" pitchFamily="34" charset="-122"/>
                <a:sym typeface="Calibri" pitchFamily="34" charset="0"/>
              </a:defRPr>
            </a:lvl3pPr>
            <a:lvl4pPr marL="1600200" indent="-228600">
              <a:spcBef>
                <a:spcPct val="20000"/>
              </a:spcBef>
              <a:buFont typeface="Arial" charset="0"/>
              <a:buChar char="–"/>
              <a:defRPr sz="2000">
                <a:solidFill>
                  <a:schemeClr val="tx1"/>
                </a:solidFill>
                <a:latin typeface="微软雅黑" pitchFamily="34" charset="-122"/>
                <a:ea typeface="微软雅黑" pitchFamily="34" charset="-122"/>
                <a:sym typeface="Calibri" pitchFamily="34" charset="0"/>
              </a:defRPr>
            </a:lvl4pPr>
            <a:lvl5pPr marL="2057400" indent="-228600">
              <a:spcBef>
                <a:spcPct val="20000"/>
              </a:spcBef>
              <a:buFont typeface="Arial" charset="0"/>
              <a:buChar char="»"/>
              <a:defRPr sz="2000">
                <a:solidFill>
                  <a:schemeClr val="tx1"/>
                </a:solidFill>
                <a:latin typeface="微软雅黑" pitchFamily="34" charset="-122"/>
                <a:ea typeface="微软雅黑" pitchFamily="34" charset="-122"/>
                <a:sym typeface="Calibri" pitchFamily="34" charset="0"/>
              </a:defRPr>
            </a:lvl5pPr>
            <a:lvl6pPr marL="2514600" indent="-228600" eaLnBrk="0" fontAlgn="base" hangingPunct="0">
              <a:spcBef>
                <a:spcPct val="20000"/>
              </a:spcBef>
              <a:spcAft>
                <a:spcPct val="0"/>
              </a:spcAft>
              <a:buFont typeface="Arial" charset="0"/>
              <a:buChar char="»"/>
              <a:defRPr sz="2000">
                <a:solidFill>
                  <a:schemeClr val="tx1"/>
                </a:solidFill>
                <a:latin typeface="微软雅黑" pitchFamily="34" charset="-122"/>
                <a:ea typeface="微软雅黑" pitchFamily="34" charset="-122"/>
                <a:sym typeface="Calibri" pitchFamily="34" charset="0"/>
              </a:defRPr>
            </a:lvl6pPr>
            <a:lvl7pPr marL="2971800" indent="-228600" eaLnBrk="0" fontAlgn="base" hangingPunct="0">
              <a:spcBef>
                <a:spcPct val="20000"/>
              </a:spcBef>
              <a:spcAft>
                <a:spcPct val="0"/>
              </a:spcAft>
              <a:buFont typeface="Arial" charset="0"/>
              <a:buChar char="»"/>
              <a:defRPr sz="2000">
                <a:solidFill>
                  <a:schemeClr val="tx1"/>
                </a:solidFill>
                <a:latin typeface="微软雅黑" pitchFamily="34" charset="-122"/>
                <a:ea typeface="微软雅黑" pitchFamily="34" charset="-122"/>
                <a:sym typeface="Calibri" pitchFamily="34" charset="0"/>
              </a:defRPr>
            </a:lvl7pPr>
            <a:lvl8pPr marL="3429000" indent="-228600" eaLnBrk="0" fontAlgn="base" hangingPunct="0">
              <a:spcBef>
                <a:spcPct val="20000"/>
              </a:spcBef>
              <a:spcAft>
                <a:spcPct val="0"/>
              </a:spcAft>
              <a:buFont typeface="Arial" charset="0"/>
              <a:buChar char="»"/>
              <a:defRPr sz="2000">
                <a:solidFill>
                  <a:schemeClr val="tx1"/>
                </a:solidFill>
                <a:latin typeface="微软雅黑" pitchFamily="34" charset="-122"/>
                <a:ea typeface="微软雅黑" pitchFamily="34" charset="-122"/>
                <a:sym typeface="Calibri" pitchFamily="34" charset="0"/>
              </a:defRPr>
            </a:lvl8pPr>
            <a:lvl9pPr marL="3886200" indent="-228600" eaLnBrk="0" fontAlgn="base" hangingPunct="0">
              <a:spcBef>
                <a:spcPct val="20000"/>
              </a:spcBef>
              <a:spcAft>
                <a:spcPct val="0"/>
              </a:spcAft>
              <a:buFont typeface="Arial" charset="0"/>
              <a:buChar char="»"/>
              <a:defRPr sz="2000">
                <a:solidFill>
                  <a:schemeClr val="tx1"/>
                </a:solidFill>
                <a:latin typeface="微软雅黑" pitchFamily="34" charset="-122"/>
                <a:ea typeface="微软雅黑" pitchFamily="34" charset="-122"/>
                <a:sym typeface="Calibri" pitchFamily="34" charset="0"/>
              </a:defRPr>
            </a:lvl9pPr>
          </a:lstStyle>
          <a:p>
            <a:pPr>
              <a:lnSpc>
                <a:spcPct val="130000"/>
              </a:lnSpc>
              <a:spcBef>
                <a:spcPct val="0"/>
              </a:spcBef>
              <a:buNone/>
            </a:pPr>
            <a:r>
              <a:rPr lang="zh-CN" altLang="en-US" sz="1400" dirty="0">
                <a:solidFill>
                  <a:schemeClr val="tx1">
                    <a:lumMod val="65000"/>
                    <a:lumOff val="35000"/>
                  </a:schemeClr>
                </a:solidFill>
                <a:sym typeface="微软雅黑" pitchFamily="34" charset="-122"/>
              </a:rPr>
              <a:t>在此录入上述图表的描述说明，在此录入上述图表的描述</a:t>
            </a:r>
            <a:r>
              <a:rPr lang="zh-CN" altLang="en-US" sz="1400" dirty="0" smtClean="0">
                <a:solidFill>
                  <a:schemeClr val="tx1">
                    <a:lumMod val="65000"/>
                    <a:lumOff val="35000"/>
                  </a:schemeClr>
                </a:solidFill>
                <a:sym typeface="微软雅黑" pitchFamily="34" charset="-122"/>
              </a:rPr>
              <a:t>说明。</a:t>
            </a:r>
            <a:endParaRPr lang="zh-CN" altLang="en-US" sz="1400" dirty="0">
              <a:solidFill>
                <a:schemeClr val="tx1">
                  <a:lumMod val="65000"/>
                  <a:lumOff val="35000"/>
                </a:schemeClr>
              </a:solidFill>
              <a:sym typeface="微软雅黑" pitchFamily="34" charset="-122"/>
            </a:endParaRPr>
          </a:p>
        </p:txBody>
      </p:sp>
      <p:sp>
        <p:nvSpPr>
          <p:cNvPr id="118" name="矩形 117"/>
          <p:cNvSpPr/>
          <p:nvPr/>
        </p:nvSpPr>
        <p:spPr>
          <a:xfrm>
            <a:off x="3753057" y="4293096"/>
            <a:ext cx="1569642" cy="369324"/>
          </a:xfrm>
          <a:prstGeom prst="rect">
            <a:avLst/>
          </a:prstGeom>
        </p:spPr>
        <p:txBody>
          <a:bodyPr wrap="none" lIns="91431" tIns="45716" rIns="91431" bIns="45716">
            <a:spAutoFit/>
          </a:bodyPr>
          <a:lstStyle/>
          <a:p>
            <a:pPr>
              <a:spcBef>
                <a:spcPct val="0"/>
              </a:spcBef>
              <a:buFont typeface="Arial" charset="0"/>
              <a:buNone/>
            </a:pPr>
            <a:r>
              <a:rPr lang="zh-CN" altLang="en-US" b="1" dirty="0" smtClean="0">
                <a:solidFill>
                  <a:schemeClr val="tx1">
                    <a:lumMod val="65000"/>
                    <a:lumOff val="35000"/>
                  </a:schemeClr>
                </a:solidFill>
                <a:latin typeface="微软雅黑" panose="020B0503020204020204" pitchFamily="34" charset="-122"/>
                <a:ea typeface="微软雅黑" panose="020B0503020204020204" pitchFamily="34" charset="-122"/>
                <a:cs typeface="Arial" panose="020B0604020202020204" pitchFamily="34" charset="0"/>
              </a:rPr>
              <a:t>点击输入标题</a:t>
            </a:r>
            <a:endParaRPr lang="zh-CN" altLang="en-US" b="1" dirty="0">
              <a:solidFill>
                <a:schemeClr val="tx1">
                  <a:lumMod val="65000"/>
                  <a:lumOff val="35000"/>
                </a:schemeClr>
              </a:solidFill>
              <a:latin typeface="微软雅黑" panose="020B0503020204020204" pitchFamily="34" charset="-122"/>
              <a:ea typeface="微软雅黑" panose="020B0503020204020204" pitchFamily="34" charset="-122"/>
              <a:cs typeface="Arial" panose="020B0604020202020204" pitchFamily="34" charset="0"/>
            </a:endParaRPr>
          </a:p>
        </p:txBody>
      </p:sp>
      <p:sp>
        <p:nvSpPr>
          <p:cNvPr id="119" name="矩形 47"/>
          <p:cNvSpPr>
            <a:spLocks noChangeArrowheads="1"/>
          </p:cNvSpPr>
          <p:nvPr/>
        </p:nvSpPr>
        <p:spPr bwMode="auto">
          <a:xfrm>
            <a:off x="3465025" y="4643294"/>
            <a:ext cx="2160240" cy="93255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1431" tIns="45716" rIns="91431" bIns="45716">
            <a:spAutoFit/>
          </a:bodyPr>
          <a:lstStyle>
            <a:lvl1pPr>
              <a:spcBef>
                <a:spcPct val="20000"/>
              </a:spcBef>
              <a:buFont typeface="Arial" charset="0"/>
              <a:buChar char="•"/>
              <a:defRPr sz="3200">
                <a:solidFill>
                  <a:schemeClr val="tx1"/>
                </a:solidFill>
                <a:latin typeface="微软雅黑" pitchFamily="34" charset="-122"/>
                <a:ea typeface="微软雅黑" pitchFamily="34" charset="-122"/>
                <a:sym typeface="Calibri" pitchFamily="34" charset="0"/>
              </a:defRPr>
            </a:lvl1pPr>
            <a:lvl2pPr marL="742950" indent="-285750">
              <a:spcBef>
                <a:spcPct val="20000"/>
              </a:spcBef>
              <a:buFont typeface="Arial" charset="0"/>
              <a:buChar char="–"/>
              <a:defRPr sz="2800">
                <a:solidFill>
                  <a:schemeClr val="tx1"/>
                </a:solidFill>
                <a:latin typeface="微软雅黑" pitchFamily="34" charset="-122"/>
                <a:ea typeface="微软雅黑" pitchFamily="34" charset="-122"/>
                <a:sym typeface="Calibri" pitchFamily="34" charset="0"/>
              </a:defRPr>
            </a:lvl2pPr>
            <a:lvl3pPr marL="1143000" indent="-228600">
              <a:spcBef>
                <a:spcPct val="20000"/>
              </a:spcBef>
              <a:buFont typeface="Arial" charset="0"/>
              <a:buChar char="•"/>
              <a:defRPr sz="2400">
                <a:solidFill>
                  <a:schemeClr val="tx1"/>
                </a:solidFill>
                <a:latin typeface="微软雅黑" pitchFamily="34" charset="-122"/>
                <a:ea typeface="微软雅黑" pitchFamily="34" charset="-122"/>
                <a:sym typeface="Calibri" pitchFamily="34" charset="0"/>
              </a:defRPr>
            </a:lvl3pPr>
            <a:lvl4pPr marL="1600200" indent="-228600">
              <a:spcBef>
                <a:spcPct val="20000"/>
              </a:spcBef>
              <a:buFont typeface="Arial" charset="0"/>
              <a:buChar char="–"/>
              <a:defRPr sz="2000">
                <a:solidFill>
                  <a:schemeClr val="tx1"/>
                </a:solidFill>
                <a:latin typeface="微软雅黑" pitchFamily="34" charset="-122"/>
                <a:ea typeface="微软雅黑" pitchFamily="34" charset="-122"/>
                <a:sym typeface="Calibri" pitchFamily="34" charset="0"/>
              </a:defRPr>
            </a:lvl4pPr>
            <a:lvl5pPr marL="2057400" indent="-228600">
              <a:spcBef>
                <a:spcPct val="20000"/>
              </a:spcBef>
              <a:buFont typeface="Arial" charset="0"/>
              <a:buChar char="»"/>
              <a:defRPr sz="2000">
                <a:solidFill>
                  <a:schemeClr val="tx1"/>
                </a:solidFill>
                <a:latin typeface="微软雅黑" pitchFamily="34" charset="-122"/>
                <a:ea typeface="微软雅黑" pitchFamily="34" charset="-122"/>
                <a:sym typeface="Calibri" pitchFamily="34" charset="0"/>
              </a:defRPr>
            </a:lvl5pPr>
            <a:lvl6pPr marL="2514600" indent="-228600" eaLnBrk="0" fontAlgn="base" hangingPunct="0">
              <a:spcBef>
                <a:spcPct val="20000"/>
              </a:spcBef>
              <a:spcAft>
                <a:spcPct val="0"/>
              </a:spcAft>
              <a:buFont typeface="Arial" charset="0"/>
              <a:buChar char="»"/>
              <a:defRPr sz="2000">
                <a:solidFill>
                  <a:schemeClr val="tx1"/>
                </a:solidFill>
                <a:latin typeface="微软雅黑" pitchFamily="34" charset="-122"/>
                <a:ea typeface="微软雅黑" pitchFamily="34" charset="-122"/>
                <a:sym typeface="Calibri" pitchFamily="34" charset="0"/>
              </a:defRPr>
            </a:lvl6pPr>
            <a:lvl7pPr marL="2971800" indent="-228600" eaLnBrk="0" fontAlgn="base" hangingPunct="0">
              <a:spcBef>
                <a:spcPct val="20000"/>
              </a:spcBef>
              <a:spcAft>
                <a:spcPct val="0"/>
              </a:spcAft>
              <a:buFont typeface="Arial" charset="0"/>
              <a:buChar char="»"/>
              <a:defRPr sz="2000">
                <a:solidFill>
                  <a:schemeClr val="tx1"/>
                </a:solidFill>
                <a:latin typeface="微软雅黑" pitchFamily="34" charset="-122"/>
                <a:ea typeface="微软雅黑" pitchFamily="34" charset="-122"/>
                <a:sym typeface="Calibri" pitchFamily="34" charset="0"/>
              </a:defRPr>
            </a:lvl7pPr>
            <a:lvl8pPr marL="3429000" indent="-228600" eaLnBrk="0" fontAlgn="base" hangingPunct="0">
              <a:spcBef>
                <a:spcPct val="20000"/>
              </a:spcBef>
              <a:spcAft>
                <a:spcPct val="0"/>
              </a:spcAft>
              <a:buFont typeface="Arial" charset="0"/>
              <a:buChar char="»"/>
              <a:defRPr sz="2000">
                <a:solidFill>
                  <a:schemeClr val="tx1"/>
                </a:solidFill>
                <a:latin typeface="微软雅黑" pitchFamily="34" charset="-122"/>
                <a:ea typeface="微软雅黑" pitchFamily="34" charset="-122"/>
                <a:sym typeface="Calibri" pitchFamily="34" charset="0"/>
              </a:defRPr>
            </a:lvl8pPr>
            <a:lvl9pPr marL="3886200" indent="-228600" eaLnBrk="0" fontAlgn="base" hangingPunct="0">
              <a:spcBef>
                <a:spcPct val="20000"/>
              </a:spcBef>
              <a:spcAft>
                <a:spcPct val="0"/>
              </a:spcAft>
              <a:buFont typeface="Arial" charset="0"/>
              <a:buChar char="»"/>
              <a:defRPr sz="2000">
                <a:solidFill>
                  <a:schemeClr val="tx1"/>
                </a:solidFill>
                <a:latin typeface="微软雅黑" pitchFamily="34" charset="-122"/>
                <a:ea typeface="微软雅黑" pitchFamily="34" charset="-122"/>
                <a:sym typeface="Calibri" pitchFamily="34" charset="0"/>
              </a:defRPr>
            </a:lvl9pPr>
          </a:lstStyle>
          <a:p>
            <a:pPr>
              <a:lnSpc>
                <a:spcPct val="130000"/>
              </a:lnSpc>
              <a:spcBef>
                <a:spcPct val="0"/>
              </a:spcBef>
              <a:buNone/>
            </a:pPr>
            <a:r>
              <a:rPr lang="zh-CN" altLang="en-US" sz="1400" dirty="0">
                <a:solidFill>
                  <a:schemeClr val="tx1">
                    <a:lumMod val="65000"/>
                    <a:lumOff val="35000"/>
                  </a:schemeClr>
                </a:solidFill>
                <a:sym typeface="微软雅黑" pitchFamily="34" charset="-122"/>
              </a:rPr>
              <a:t>在此录入上述图表的描述说明，在此录入上述图表的描述</a:t>
            </a:r>
            <a:r>
              <a:rPr lang="zh-CN" altLang="en-US" sz="1400" dirty="0" smtClean="0">
                <a:solidFill>
                  <a:schemeClr val="tx1">
                    <a:lumMod val="65000"/>
                    <a:lumOff val="35000"/>
                  </a:schemeClr>
                </a:solidFill>
                <a:sym typeface="微软雅黑" pitchFamily="34" charset="-122"/>
              </a:rPr>
              <a:t>说明。</a:t>
            </a:r>
            <a:endParaRPr lang="zh-CN" altLang="en-US" sz="1400" dirty="0">
              <a:solidFill>
                <a:schemeClr val="tx1">
                  <a:lumMod val="65000"/>
                  <a:lumOff val="35000"/>
                </a:schemeClr>
              </a:solidFill>
              <a:sym typeface="微软雅黑" pitchFamily="34" charset="-122"/>
            </a:endParaRPr>
          </a:p>
        </p:txBody>
      </p:sp>
      <p:sp>
        <p:nvSpPr>
          <p:cNvPr id="120" name="矩形 119"/>
          <p:cNvSpPr/>
          <p:nvPr/>
        </p:nvSpPr>
        <p:spPr>
          <a:xfrm>
            <a:off x="5553257" y="2002231"/>
            <a:ext cx="1569642" cy="369324"/>
          </a:xfrm>
          <a:prstGeom prst="rect">
            <a:avLst/>
          </a:prstGeom>
        </p:spPr>
        <p:txBody>
          <a:bodyPr wrap="none" lIns="91431" tIns="45716" rIns="91431" bIns="45716">
            <a:spAutoFit/>
          </a:bodyPr>
          <a:lstStyle/>
          <a:p>
            <a:pPr>
              <a:spcBef>
                <a:spcPct val="0"/>
              </a:spcBef>
              <a:buFont typeface="Arial" charset="0"/>
              <a:buNone/>
            </a:pPr>
            <a:r>
              <a:rPr lang="zh-CN" altLang="en-US" b="1" dirty="0" smtClean="0">
                <a:solidFill>
                  <a:schemeClr val="tx1">
                    <a:lumMod val="65000"/>
                    <a:lumOff val="35000"/>
                  </a:schemeClr>
                </a:solidFill>
                <a:latin typeface="微软雅黑" panose="020B0503020204020204" pitchFamily="34" charset="-122"/>
                <a:ea typeface="微软雅黑" panose="020B0503020204020204" pitchFamily="34" charset="-122"/>
                <a:cs typeface="Arial" panose="020B0604020202020204" pitchFamily="34" charset="0"/>
              </a:rPr>
              <a:t>点击输入标题</a:t>
            </a:r>
            <a:endParaRPr lang="zh-CN" altLang="en-US" b="1" dirty="0">
              <a:solidFill>
                <a:schemeClr val="tx1">
                  <a:lumMod val="65000"/>
                  <a:lumOff val="35000"/>
                </a:schemeClr>
              </a:solidFill>
              <a:latin typeface="微软雅黑" panose="020B0503020204020204" pitchFamily="34" charset="-122"/>
              <a:ea typeface="微软雅黑" panose="020B0503020204020204" pitchFamily="34" charset="-122"/>
              <a:cs typeface="Arial" panose="020B0604020202020204" pitchFamily="34" charset="0"/>
            </a:endParaRPr>
          </a:p>
        </p:txBody>
      </p:sp>
      <p:sp>
        <p:nvSpPr>
          <p:cNvPr id="121" name="矩形 47"/>
          <p:cNvSpPr>
            <a:spLocks noChangeArrowheads="1"/>
          </p:cNvSpPr>
          <p:nvPr/>
        </p:nvSpPr>
        <p:spPr bwMode="auto">
          <a:xfrm>
            <a:off x="5553257" y="2352429"/>
            <a:ext cx="2160240" cy="93255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1431" tIns="45716" rIns="91431" bIns="45716">
            <a:spAutoFit/>
          </a:bodyPr>
          <a:lstStyle>
            <a:lvl1pPr>
              <a:spcBef>
                <a:spcPct val="20000"/>
              </a:spcBef>
              <a:buFont typeface="Arial" charset="0"/>
              <a:buChar char="•"/>
              <a:defRPr sz="3200">
                <a:solidFill>
                  <a:schemeClr val="tx1"/>
                </a:solidFill>
                <a:latin typeface="微软雅黑" pitchFamily="34" charset="-122"/>
                <a:ea typeface="微软雅黑" pitchFamily="34" charset="-122"/>
                <a:sym typeface="Calibri" pitchFamily="34" charset="0"/>
              </a:defRPr>
            </a:lvl1pPr>
            <a:lvl2pPr marL="742950" indent="-285750">
              <a:spcBef>
                <a:spcPct val="20000"/>
              </a:spcBef>
              <a:buFont typeface="Arial" charset="0"/>
              <a:buChar char="–"/>
              <a:defRPr sz="2800">
                <a:solidFill>
                  <a:schemeClr val="tx1"/>
                </a:solidFill>
                <a:latin typeface="微软雅黑" pitchFamily="34" charset="-122"/>
                <a:ea typeface="微软雅黑" pitchFamily="34" charset="-122"/>
                <a:sym typeface="Calibri" pitchFamily="34" charset="0"/>
              </a:defRPr>
            </a:lvl2pPr>
            <a:lvl3pPr marL="1143000" indent="-228600">
              <a:spcBef>
                <a:spcPct val="20000"/>
              </a:spcBef>
              <a:buFont typeface="Arial" charset="0"/>
              <a:buChar char="•"/>
              <a:defRPr sz="2400">
                <a:solidFill>
                  <a:schemeClr val="tx1"/>
                </a:solidFill>
                <a:latin typeface="微软雅黑" pitchFamily="34" charset="-122"/>
                <a:ea typeface="微软雅黑" pitchFamily="34" charset="-122"/>
                <a:sym typeface="Calibri" pitchFamily="34" charset="0"/>
              </a:defRPr>
            </a:lvl3pPr>
            <a:lvl4pPr marL="1600200" indent="-228600">
              <a:spcBef>
                <a:spcPct val="20000"/>
              </a:spcBef>
              <a:buFont typeface="Arial" charset="0"/>
              <a:buChar char="–"/>
              <a:defRPr sz="2000">
                <a:solidFill>
                  <a:schemeClr val="tx1"/>
                </a:solidFill>
                <a:latin typeface="微软雅黑" pitchFamily="34" charset="-122"/>
                <a:ea typeface="微软雅黑" pitchFamily="34" charset="-122"/>
                <a:sym typeface="Calibri" pitchFamily="34" charset="0"/>
              </a:defRPr>
            </a:lvl4pPr>
            <a:lvl5pPr marL="2057400" indent="-228600">
              <a:spcBef>
                <a:spcPct val="20000"/>
              </a:spcBef>
              <a:buFont typeface="Arial" charset="0"/>
              <a:buChar char="»"/>
              <a:defRPr sz="2000">
                <a:solidFill>
                  <a:schemeClr val="tx1"/>
                </a:solidFill>
                <a:latin typeface="微软雅黑" pitchFamily="34" charset="-122"/>
                <a:ea typeface="微软雅黑" pitchFamily="34" charset="-122"/>
                <a:sym typeface="Calibri" pitchFamily="34" charset="0"/>
              </a:defRPr>
            </a:lvl5pPr>
            <a:lvl6pPr marL="2514600" indent="-228600" eaLnBrk="0" fontAlgn="base" hangingPunct="0">
              <a:spcBef>
                <a:spcPct val="20000"/>
              </a:spcBef>
              <a:spcAft>
                <a:spcPct val="0"/>
              </a:spcAft>
              <a:buFont typeface="Arial" charset="0"/>
              <a:buChar char="»"/>
              <a:defRPr sz="2000">
                <a:solidFill>
                  <a:schemeClr val="tx1"/>
                </a:solidFill>
                <a:latin typeface="微软雅黑" pitchFamily="34" charset="-122"/>
                <a:ea typeface="微软雅黑" pitchFamily="34" charset="-122"/>
                <a:sym typeface="Calibri" pitchFamily="34" charset="0"/>
              </a:defRPr>
            </a:lvl6pPr>
            <a:lvl7pPr marL="2971800" indent="-228600" eaLnBrk="0" fontAlgn="base" hangingPunct="0">
              <a:spcBef>
                <a:spcPct val="20000"/>
              </a:spcBef>
              <a:spcAft>
                <a:spcPct val="0"/>
              </a:spcAft>
              <a:buFont typeface="Arial" charset="0"/>
              <a:buChar char="»"/>
              <a:defRPr sz="2000">
                <a:solidFill>
                  <a:schemeClr val="tx1"/>
                </a:solidFill>
                <a:latin typeface="微软雅黑" pitchFamily="34" charset="-122"/>
                <a:ea typeface="微软雅黑" pitchFamily="34" charset="-122"/>
                <a:sym typeface="Calibri" pitchFamily="34" charset="0"/>
              </a:defRPr>
            </a:lvl7pPr>
            <a:lvl8pPr marL="3429000" indent="-228600" eaLnBrk="0" fontAlgn="base" hangingPunct="0">
              <a:spcBef>
                <a:spcPct val="20000"/>
              </a:spcBef>
              <a:spcAft>
                <a:spcPct val="0"/>
              </a:spcAft>
              <a:buFont typeface="Arial" charset="0"/>
              <a:buChar char="»"/>
              <a:defRPr sz="2000">
                <a:solidFill>
                  <a:schemeClr val="tx1"/>
                </a:solidFill>
                <a:latin typeface="微软雅黑" pitchFamily="34" charset="-122"/>
                <a:ea typeface="微软雅黑" pitchFamily="34" charset="-122"/>
                <a:sym typeface="Calibri" pitchFamily="34" charset="0"/>
              </a:defRPr>
            </a:lvl8pPr>
            <a:lvl9pPr marL="3886200" indent="-228600" eaLnBrk="0" fontAlgn="base" hangingPunct="0">
              <a:spcBef>
                <a:spcPct val="20000"/>
              </a:spcBef>
              <a:spcAft>
                <a:spcPct val="0"/>
              </a:spcAft>
              <a:buFont typeface="Arial" charset="0"/>
              <a:buChar char="»"/>
              <a:defRPr sz="2000">
                <a:solidFill>
                  <a:schemeClr val="tx1"/>
                </a:solidFill>
                <a:latin typeface="微软雅黑" pitchFamily="34" charset="-122"/>
                <a:ea typeface="微软雅黑" pitchFamily="34" charset="-122"/>
                <a:sym typeface="Calibri" pitchFamily="34" charset="0"/>
              </a:defRPr>
            </a:lvl9pPr>
          </a:lstStyle>
          <a:p>
            <a:pPr>
              <a:lnSpc>
                <a:spcPct val="130000"/>
              </a:lnSpc>
              <a:spcBef>
                <a:spcPct val="0"/>
              </a:spcBef>
              <a:buNone/>
            </a:pPr>
            <a:r>
              <a:rPr lang="zh-CN" altLang="en-US" sz="1400" dirty="0">
                <a:solidFill>
                  <a:schemeClr val="tx1">
                    <a:lumMod val="65000"/>
                    <a:lumOff val="35000"/>
                  </a:schemeClr>
                </a:solidFill>
                <a:sym typeface="微软雅黑" pitchFamily="34" charset="-122"/>
              </a:rPr>
              <a:t>在此录入上述图表的描述说明，在此录入上述图表的描述</a:t>
            </a:r>
            <a:r>
              <a:rPr lang="zh-CN" altLang="en-US" sz="1400" dirty="0" smtClean="0">
                <a:solidFill>
                  <a:schemeClr val="tx1">
                    <a:lumMod val="65000"/>
                    <a:lumOff val="35000"/>
                  </a:schemeClr>
                </a:solidFill>
                <a:sym typeface="微软雅黑" pitchFamily="34" charset="-122"/>
              </a:rPr>
              <a:t>说明。</a:t>
            </a:r>
            <a:endParaRPr lang="zh-CN" altLang="en-US" sz="1400" dirty="0">
              <a:solidFill>
                <a:schemeClr val="tx1">
                  <a:lumMod val="65000"/>
                  <a:lumOff val="35000"/>
                </a:schemeClr>
              </a:solidFill>
              <a:sym typeface="微软雅黑" pitchFamily="34" charset="-122"/>
            </a:endParaRPr>
          </a:p>
        </p:txBody>
      </p:sp>
      <p:sp>
        <p:nvSpPr>
          <p:cNvPr id="122" name="矩形 121"/>
          <p:cNvSpPr/>
          <p:nvPr/>
        </p:nvSpPr>
        <p:spPr>
          <a:xfrm>
            <a:off x="8217553" y="3370383"/>
            <a:ext cx="1569642" cy="369324"/>
          </a:xfrm>
          <a:prstGeom prst="rect">
            <a:avLst/>
          </a:prstGeom>
        </p:spPr>
        <p:txBody>
          <a:bodyPr wrap="none" lIns="91431" tIns="45716" rIns="91431" bIns="45716">
            <a:spAutoFit/>
          </a:bodyPr>
          <a:lstStyle/>
          <a:p>
            <a:pPr>
              <a:spcBef>
                <a:spcPct val="0"/>
              </a:spcBef>
              <a:buFont typeface="Arial" charset="0"/>
              <a:buNone/>
            </a:pPr>
            <a:r>
              <a:rPr lang="zh-CN" altLang="en-US" b="1" dirty="0" smtClean="0">
                <a:solidFill>
                  <a:schemeClr val="tx1">
                    <a:lumMod val="65000"/>
                    <a:lumOff val="35000"/>
                  </a:schemeClr>
                </a:solidFill>
                <a:latin typeface="微软雅黑" panose="020B0503020204020204" pitchFamily="34" charset="-122"/>
                <a:ea typeface="微软雅黑" panose="020B0503020204020204" pitchFamily="34" charset="-122"/>
                <a:cs typeface="Arial" panose="020B0604020202020204" pitchFamily="34" charset="0"/>
              </a:rPr>
              <a:t>点击输入标题</a:t>
            </a:r>
            <a:endParaRPr lang="zh-CN" altLang="en-US" b="1" dirty="0">
              <a:solidFill>
                <a:schemeClr val="tx1">
                  <a:lumMod val="65000"/>
                  <a:lumOff val="35000"/>
                </a:schemeClr>
              </a:solidFill>
              <a:latin typeface="微软雅黑" panose="020B0503020204020204" pitchFamily="34" charset="-122"/>
              <a:ea typeface="微软雅黑" panose="020B0503020204020204" pitchFamily="34" charset="-122"/>
              <a:cs typeface="Arial" panose="020B0604020202020204" pitchFamily="34" charset="0"/>
            </a:endParaRPr>
          </a:p>
        </p:txBody>
      </p:sp>
      <p:sp>
        <p:nvSpPr>
          <p:cNvPr id="123" name="矩形 47"/>
          <p:cNvSpPr>
            <a:spLocks noChangeArrowheads="1"/>
          </p:cNvSpPr>
          <p:nvPr/>
        </p:nvSpPr>
        <p:spPr bwMode="auto">
          <a:xfrm>
            <a:off x="8217553" y="3720581"/>
            <a:ext cx="2160240" cy="93255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1431" tIns="45716" rIns="91431" bIns="45716">
            <a:spAutoFit/>
          </a:bodyPr>
          <a:lstStyle>
            <a:lvl1pPr>
              <a:spcBef>
                <a:spcPct val="20000"/>
              </a:spcBef>
              <a:buFont typeface="Arial" charset="0"/>
              <a:buChar char="•"/>
              <a:defRPr sz="3200">
                <a:solidFill>
                  <a:schemeClr val="tx1"/>
                </a:solidFill>
                <a:latin typeface="微软雅黑" pitchFamily="34" charset="-122"/>
                <a:ea typeface="微软雅黑" pitchFamily="34" charset="-122"/>
                <a:sym typeface="Calibri" pitchFamily="34" charset="0"/>
              </a:defRPr>
            </a:lvl1pPr>
            <a:lvl2pPr marL="742950" indent="-285750">
              <a:spcBef>
                <a:spcPct val="20000"/>
              </a:spcBef>
              <a:buFont typeface="Arial" charset="0"/>
              <a:buChar char="–"/>
              <a:defRPr sz="2800">
                <a:solidFill>
                  <a:schemeClr val="tx1"/>
                </a:solidFill>
                <a:latin typeface="微软雅黑" pitchFamily="34" charset="-122"/>
                <a:ea typeface="微软雅黑" pitchFamily="34" charset="-122"/>
                <a:sym typeface="Calibri" pitchFamily="34" charset="0"/>
              </a:defRPr>
            </a:lvl2pPr>
            <a:lvl3pPr marL="1143000" indent="-228600">
              <a:spcBef>
                <a:spcPct val="20000"/>
              </a:spcBef>
              <a:buFont typeface="Arial" charset="0"/>
              <a:buChar char="•"/>
              <a:defRPr sz="2400">
                <a:solidFill>
                  <a:schemeClr val="tx1"/>
                </a:solidFill>
                <a:latin typeface="微软雅黑" pitchFamily="34" charset="-122"/>
                <a:ea typeface="微软雅黑" pitchFamily="34" charset="-122"/>
                <a:sym typeface="Calibri" pitchFamily="34" charset="0"/>
              </a:defRPr>
            </a:lvl3pPr>
            <a:lvl4pPr marL="1600200" indent="-228600">
              <a:spcBef>
                <a:spcPct val="20000"/>
              </a:spcBef>
              <a:buFont typeface="Arial" charset="0"/>
              <a:buChar char="–"/>
              <a:defRPr sz="2000">
                <a:solidFill>
                  <a:schemeClr val="tx1"/>
                </a:solidFill>
                <a:latin typeface="微软雅黑" pitchFamily="34" charset="-122"/>
                <a:ea typeface="微软雅黑" pitchFamily="34" charset="-122"/>
                <a:sym typeface="Calibri" pitchFamily="34" charset="0"/>
              </a:defRPr>
            </a:lvl4pPr>
            <a:lvl5pPr marL="2057400" indent="-228600">
              <a:spcBef>
                <a:spcPct val="20000"/>
              </a:spcBef>
              <a:buFont typeface="Arial" charset="0"/>
              <a:buChar char="»"/>
              <a:defRPr sz="2000">
                <a:solidFill>
                  <a:schemeClr val="tx1"/>
                </a:solidFill>
                <a:latin typeface="微软雅黑" pitchFamily="34" charset="-122"/>
                <a:ea typeface="微软雅黑" pitchFamily="34" charset="-122"/>
                <a:sym typeface="Calibri" pitchFamily="34" charset="0"/>
              </a:defRPr>
            </a:lvl5pPr>
            <a:lvl6pPr marL="2514600" indent="-228600" eaLnBrk="0" fontAlgn="base" hangingPunct="0">
              <a:spcBef>
                <a:spcPct val="20000"/>
              </a:spcBef>
              <a:spcAft>
                <a:spcPct val="0"/>
              </a:spcAft>
              <a:buFont typeface="Arial" charset="0"/>
              <a:buChar char="»"/>
              <a:defRPr sz="2000">
                <a:solidFill>
                  <a:schemeClr val="tx1"/>
                </a:solidFill>
                <a:latin typeface="微软雅黑" pitchFamily="34" charset="-122"/>
                <a:ea typeface="微软雅黑" pitchFamily="34" charset="-122"/>
                <a:sym typeface="Calibri" pitchFamily="34" charset="0"/>
              </a:defRPr>
            </a:lvl6pPr>
            <a:lvl7pPr marL="2971800" indent="-228600" eaLnBrk="0" fontAlgn="base" hangingPunct="0">
              <a:spcBef>
                <a:spcPct val="20000"/>
              </a:spcBef>
              <a:spcAft>
                <a:spcPct val="0"/>
              </a:spcAft>
              <a:buFont typeface="Arial" charset="0"/>
              <a:buChar char="»"/>
              <a:defRPr sz="2000">
                <a:solidFill>
                  <a:schemeClr val="tx1"/>
                </a:solidFill>
                <a:latin typeface="微软雅黑" pitchFamily="34" charset="-122"/>
                <a:ea typeface="微软雅黑" pitchFamily="34" charset="-122"/>
                <a:sym typeface="Calibri" pitchFamily="34" charset="0"/>
              </a:defRPr>
            </a:lvl7pPr>
            <a:lvl8pPr marL="3429000" indent="-228600" eaLnBrk="0" fontAlgn="base" hangingPunct="0">
              <a:spcBef>
                <a:spcPct val="20000"/>
              </a:spcBef>
              <a:spcAft>
                <a:spcPct val="0"/>
              </a:spcAft>
              <a:buFont typeface="Arial" charset="0"/>
              <a:buChar char="»"/>
              <a:defRPr sz="2000">
                <a:solidFill>
                  <a:schemeClr val="tx1"/>
                </a:solidFill>
                <a:latin typeface="微软雅黑" pitchFamily="34" charset="-122"/>
                <a:ea typeface="微软雅黑" pitchFamily="34" charset="-122"/>
                <a:sym typeface="Calibri" pitchFamily="34" charset="0"/>
              </a:defRPr>
            </a:lvl8pPr>
            <a:lvl9pPr marL="3886200" indent="-228600" eaLnBrk="0" fontAlgn="base" hangingPunct="0">
              <a:spcBef>
                <a:spcPct val="20000"/>
              </a:spcBef>
              <a:spcAft>
                <a:spcPct val="0"/>
              </a:spcAft>
              <a:buFont typeface="Arial" charset="0"/>
              <a:buChar char="»"/>
              <a:defRPr sz="2000">
                <a:solidFill>
                  <a:schemeClr val="tx1"/>
                </a:solidFill>
                <a:latin typeface="微软雅黑" pitchFamily="34" charset="-122"/>
                <a:ea typeface="微软雅黑" pitchFamily="34" charset="-122"/>
                <a:sym typeface="Calibri" pitchFamily="34" charset="0"/>
              </a:defRPr>
            </a:lvl9pPr>
          </a:lstStyle>
          <a:p>
            <a:pPr>
              <a:lnSpc>
                <a:spcPct val="130000"/>
              </a:lnSpc>
              <a:spcBef>
                <a:spcPct val="0"/>
              </a:spcBef>
              <a:buNone/>
            </a:pPr>
            <a:r>
              <a:rPr lang="zh-CN" altLang="en-US" sz="1400" dirty="0">
                <a:solidFill>
                  <a:schemeClr val="tx1">
                    <a:lumMod val="65000"/>
                    <a:lumOff val="35000"/>
                  </a:schemeClr>
                </a:solidFill>
                <a:sym typeface="微软雅黑" pitchFamily="34" charset="-122"/>
              </a:rPr>
              <a:t>在此录入上述图表的描述说明，在此录入上述图表的描述</a:t>
            </a:r>
            <a:r>
              <a:rPr lang="zh-CN" altLang="en-US" sz="1400" dirty="0" smtClean="0">
                <a:solidFill>
                  <a:schemeClr val="tx1">
                    <a:lumMod val="65000"/>
                    <a:lumOff val="35000"/>
                  </a:schemeClr>
                </a:solidFill>
                <a:sym typeface="微软雅黑" pitchFamily="34" charset="-122"/>
              </a:rPr>
              <a:t>说明。</a:t>
            </a:r>
            <a:endParaRPr lang="zh-CN" altLang="en-US" sz="1400" dirty="0">
              <a:solidFill>
                <a:schemeClr val="tx1">
                  <a:lumMod val="65000"/>
                  <a:lumOff val="35000"/>
                </a:schemeClr>
              </a:solidFill>
              <a:sym typeface="微软雅黑" pitchFamily="34" charset="-122"/>
            </a:endParaRPr>
          </a:p>
        </p:txBody>
      </p:sp>
    </p:spTree>
    <p:extLst>
      <p:ext uri="{BB962C8B-B14F-4D97-AF65-F5344CB8AC3E}">
        <p14:creationId xmlns:p14="http://schemas.microsoft.com/office/powerpoint/2010/main" val="3794336203"/>
      </p:ext>
    </p:extLst>
  </p:cSld>
  <p:clrMapOvr>
    <a:masterClrMapping/>
  </p:clrMapOvr>
  <mc:AlternateContent xmlns:mc="http://schemas.openxmlformats.org/markup-compatibility/2006" xmlns:p14="http://schemas.microsoft.com/office/powerpoint/2010/main">
    <mc:Choice Requires="p14">
      <p:transition spd="slow" p14:dur="1200">
        <p14:flip dir="r"/>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53" presetClass="entr" presetSubtype="16" fill="hold" grpId="0" nodeType="withEffect">
                                  <p:stCondLst>
                                    <p:cond delay="0"/>
                                  </p:stCondLst>
                                  <p:childTnLst>
                                    <p:set>
                                      <p:cBhvr>
                                        <p:cTn id="6" dur="1" fill="hold">
                                          <p:stCondLst>
                                            <p:cond delay="0"/>
                                          </p:stCondLst>
                                        </p:cTn>
                                        <p:tgtEl>
                                          <p:spTgt spid="114"/>
                                        </p:tgtEl>
                                        <p:attrNameLst>
                                          <p:attrName>style.visibility</p:attrName>
                                        </p:attrNameLst>
                                      </p:cBhvr>
                                      <p:to>
                                        <p:strVal val="visible"/>
                                      </p:to>
                                    </p:set>
                                    <p:anim calcmode="lin" valueType="num">
                                      <p:cBhvr>
                                        <p:cTn id="7" dur="500" fill="hold"/>
                                        <p:tgtEl>
                                          <p:spTgt spid="114"/>
                                        </p:tgtEl>
                                        <p:attrNameLst>
                                          <p:attrName>ppt_w</p:attrName>
                                        </p:attrNameLst>
                                      </p:cBhvr>
                                      <p:tavLst>
                                        <p:tav tm="0">
                                          <p:val>
                                            <p:fltVal val="0"/>
                                          </p:val>
                                        </p:tav>
                                        <p:tav tm="100000">
                                          <p:val>
                                            <p:strVal val="#ppt_w"/>
                                          </p:val>
                                        </p:tav>
                                      </p:tavLst>
                                    </p:anim>
                                    <p:anim calcmode="lin" valueType="num">
                                      <p:cBhvr>
                                        <p:cTn id="8" dur="500" fill="hold"/>
                                        <p:tgtEl>
                                          <p:spTgt spid="114"/>
                                        </p:tgtEl>
                                        <p:attrNameLst>
                                          <p:attrName>ppt_h</p:attrName>
                                        </p:attrNameLst>
                                      </p:cBhvr>
                                      <p:tavLst>
                                        <p:tav tm="0">
                                          <p:val>
                                            <p:fltVal val="0"/>
                                          </p:val>
                                        </p:tav>
                                        <p:tav tm="100000">
                                          <p:val>
                                            <p:strVal val="#ppt_h"/>
                                          </p:val>
                                        </p:tav>
                                      </p:tavLst>
                                    </p:anim>
                                    <p:animEffect transition="in" filter="fade">
                                      <p:cBhvr>
                                        <p:cTn id="9" dur="500"/>
                                        <p:tgtEl>
                                          <p:spTgt spid="114"/>
                                        </p:tgtEl>
                                      </p:cBhvr>
                                    </p:animEffect>
                                  </p:childTnLst>
                                </p:cTn>
                              </p:par>
                              <p:par>
                                <p:cTn id="10" presetID="53" presetClass="entr" presetSubtype="16" fill="hold" grpId="0" nodeType="withEffect">
                                  <p:stCondLst>
                                    <p:cond delay="0"/>
                                  </p:stCondLst>
                                  <p:childTnLst>
                                    <p:set>
                                      <p:cBhvr>
                                        <p:cTn id="11" dur="1" fill="hold">
                                          <p:stCondLst>
                                            <p:cond delay="0"/>
                                          </p:stCondLst>
                                        </p:cTn>
                                        <p:tgtEl>
                                          <p:spTgt spid="115"/>
                                        </p:tgtEl>
                                        <p:attrNameLst>
                                          <p:attrName>style.visibility</p:attrName>
                                        </p:attrNameLst>
                                      </p:cBhvr>
                                      <p:to>
                                        <p:strVal val="visible"/>
                                      </p:to>
                                    </p:set>
                                    <p:anim calcmode="lin" valueType="num">
                                      <p:cBhvr>
                                        <p:cTn id="12" dur="500" fill="hold"/>
                                        <p:tgtEl>
                                          <p:spTgt spid="115"/>
                                        </p:tgtEl>
                                        <p:attrNameLst>
                                          <p:attrName>ppt_w</p:attrName>
                                        </p:attrNameLst>
                                      </p:cBhvr>
                                      <p:tavLst>
                                        <p:tav tm="0">
                                          <p:val>
                                            <p:fltVal val="0"/>
                                          </p:val>
                                        </p:tav>
                                        <p:tav tm="100000">
                                          <p:val>
                                            <p:strVal val="#ppt_w"/>
                                          </p:val>
                                        </p:tav>
                                      </p:tavLst>
                                    </p:anim>
                                    <p:anim calcmode="lin" valueType="num">
                                      <p:cBhvr>
                                        <p:cTn id="13" dur="500" fill="hold"/>
                                        <p:tgtEl>
                                          <p:spTgt spid="115"/>
                                        </p:tgtEl>
                                        <p:attrNameLst>
                                          <p:attrName>ppt_h</p:attrName>
                                        </p:attrNameLst>
                                      </p:cBhvr>
                                      <p:tavLst>
                                        <p:tav tm="0">
                                          <p:val>
                                            <p:fltVal val="0"/>
                                          </p:val>
                                        </p:tav>
                                        <p:tav tm="100000">
                                          <p:val>
                                            <p:strVal val="#ppt_h"/>
                                          </p:val>
                                        </p:tav>
                                      </p:tavLst>
                                    </p:anim>
                                    <p:animEffect transition="in" filter="fade">
                                      <p:cBhvr>
                                        <p:cTn id="14" dur="500"/>
                                        <p:tgtEl>
                                          <p:spTgt spid="115"/>
                                        </p:tgtEl>
                                      </p:cBhvr>
                                    </p:animEffect>
                                  </p:childTnLst>
                                </p:cTn>
                              </p:par>
                              <p:par>
                                <p:cTn id="15" presetID="53" presetClass="entr" presetSubtype="16" fill="hold" grpId="0" nodeType="withEffect">
                                  <p:stCondLst>
                                    <p:cond delay="0"/>
                                  </p:stCondLst>
                                  <p:childTnLst>
                                    <p:set>
                                      <p:cBhvr>
                                        <p:cTn id="16" dur="1" fill="hold">
                                          <p:stCondLst>
                                            <p:cond delay="0"/>
                                          </p:stCondLst>
                                        </p:cTn>
                                        <p:tgtEl>
                                          <p:spTgt spid="113"/>
                                        </p:tgtEl>
                                        <p:attrNameLst>
                                          <p:attrName>style.visibility</p:attrName>
                                        </p:attrNameLst>
                                      </p:cBhvr>
                                      <p:to>
                                        <p:strVal val="visible"/>
                                      </p:to>
                                    </p:set>
                                    <p:anim calcmode="lin" valueType="num">
                                      <p:cBhvr>
                                        <p:cTn id="17" dur="500" fill="hold"/>
                                        <p:tgtEl>
                                          <p:spTgt spid="113"/>
                                        </p:tgtEl>
                                        <p:attrNameLst>
                                          <p:attrName>ppt_w</p:attrName>
                                        </p:attrNameLst>
                                      </p:cBhvr>
                                      <p:tavLst>
                                        <p:tav tm="0">
                                          <p:val>
                                            <p:fltVal val="0"/>
                                          </p:val>
                                        </p:tav>
                                        <p:tav tm="100000">
                                          <p:val>
                                            <p:strVal val="#ppt_w"/>
                                          </p:val>
                                        </p:tav>
                                      </p:tavLst>
                                    </p:anim>
                                    <p:anim calcmode="lin" valueType="num">
                                      <p:cBhvr>
                                        <p:cTn id="18" dur="500" fill="hold"/>
                                        <p:tgtEl>
                                          <p:spTgt spid="113"/>
                                        </p:tgtEl>
                                        <p:attrNameLst>
                                          <p:attrName>ppt_h</p:attrName>
                                        </p:attrNameLst>
                                      </p:cBhvr>
                                      <p:tavLst>
                                        <p:tav tm="0">
                                          <p:val>
                                            <p:fltVal val="0"/>
                                          </p:val>
                                        </p:tav>
                                        <p:tav tm="100000">
                                          <p:val>
                                            <p:strVal val="#ppt_h"/>
                                          </p:val>
                                        </p:tav>
                                      </p:tavLst>
                                    </p:anim>
                                    <p:animEffect transition="in" filter="fade">
                                      <p:cBhvr>
                                        <p:cTn id="19" dur="500"/>
                                        <p:tgtEl>
                                          <p:spTgt spid="113"/>
                                        </p:tgtEl>
                                      </p:cBhvr>
                                    </p:animEffect>
                                  </p:childTnLst>
                                </p:cTn>
                              </p:par>
                              <p:par>
                                <p:cTn id="20" presetID="53" presetClass="entr" presetSubtype="16" fill="hold" grpId="0" nodeType="withEffect">
                                  <p:stCondLst>
                                    <p:cond delay="0"/>
                                  </p:stCondLst>
                                  <p:childTnLst>
                                    <p:set>
                                      <p:cBhvr>
                                        <p:cTn id="21" dur="1" fill="hold">
                                          <p:stCondLst>
                                            <p:cond delay="0"/>
                                          </p:stCondLst>
                                        </p:cTn>
                                        <p:tgtEl>
                                          <p:spTgt spid="106"/>
                                        </p:tgtEl>
                                        <p:attrNameLst>
                                          <p:attrName>style.visibility</p:attrName>
                                        </p:attrNameLst>
                                      </p:cBhvr>
                                      <p:to>
                                        <p:strVal val="visible"/>
                                      </p:to>
                                    </p:set>
                                    <p:anim calcmode="lin" valueType="num">
                                      <p:cBhvr>
                                        <p:cTn id="22" dur="500" fill="hold"/>
                                        <p:tgtEl>
                                          <p:spTgt spid="106"/>
                                        </p:tgtEl>
                                        <p:attrNameLst>
                                          <p:attrName>ppt_w</p:attrName>
                                        </p:attrNameLst>
                                      </p:cBhvr>
                                      <p:tavLst>
                                        <p:tav tm="0">
                                          <p:val>
                                            <p:fltVal val="0"/>
                                          </p:val>
                                        </p:tav>
                                        <p:tav tm="100000">
                                          <p:val>
                                            <p:strVal val="#ppt_w"/>
                                          </p:val>
                                        </p:tav>
                                      </p:tavLst>
                                    </p:anim>
                                    <p:anim calcmode="lin" valueType="num">
                                      <p:cBhvr>
                                        <p:cTn id="23" dur="500" fill="hold"/>
                                        <p:tgtEl>
                                          <p:spTgt spid="106"/>
                                        </p:tgtEl>
                                        <p:attrNameLst>
                                          <p:attrName>ppt_h</p:attrName>
                                        </p:attrNameLst>
                                      </p:cBhvr>
                                      <p:tavLst>
                                        <p:tav tm="0">
                                          <p:val>
                                            <p:fltVal val="0"/>
                                          </p:val>
                                        </p:tav>
                                        <p:tav tm="100000">
                                          <p:val>
                                            <p:strVal val="#ppt_h"/>
                                          </p:val>
                                        </p:tav>
                                      </p:tavLst>
                                    </p:anim>
                                    <p:animEffect transition="in" filter="fade">
                                      <p:cBhvr>
                                        <p:cTn id="24" dur="500"/>
                                        <p:tgtEl>
                                          <p:spTgt spid="106"/>
                                        </p:tgtEl>
                                      </p:cBhvr>
                                    </p:animEffect>
                                  </p:childTnLst>
                                </p:cTn>
                              </p:par>
                              <p:par>
                                <p:cTn id="25" presetID="53" presetClass="entr" presetSubtype="16" fill="hold" grpId="0" nodeType="withEffect">
                                  <p:stCondLst>
                                    <p:cond delay="0"/>
                                  </p:stCondLst>
                                  <p:childTnLst>
                                    <p:set>
                                      <p:cBhvr>
                                        <p:cTn id="26" dur="1" fill="hold">
                                          <p:stCondLst>
                                            <p:cond delay="0"/>
                                          </p:stCondLst>
                                        </p:cTn>
                                        <p:tgtEl>
                                          <p:spTgt spid="107"/>
                                        </p:tgtEl>
                                        <p:attrNameLst>
                                          <p:attrName>style.visibility</p:attrName>
                                        </p:attrNameLst>
                                      </p:cBhvr>
                                      <p:to>
                                        <p:strVal val="visible"/>
                                      </p:to>
                                    </p:set>
                                    <p:anim calcmode="lin" valueType="num">
                                      <p:cBhvr>
                                        <p:cTn id="27" dur="500" fill="hold"/>
                                        <p:tgtEl>
                                          <p:spTgt spid="107"/>
                                        </p:tgtEl>
                                        <p:attrNameLst>
                                          <p:attrName>ppt_w</p:attrName>
                                        </p:attrNameLst>
                                      </p:cBhvr>
                                      <p:tavLst>
                                        <p:tav tm="0">
                                          <p:val>
                                            <p:fltVal val="0"/>
                                          </p:val>
                                        </p:tav>
                                        <p:tav tm="100000">
                                          <p:val>
                                            <p:strVal val="#ppt_w"/>
                                          </p:val>
                                        </p:tav>
                                      </p:tavLst>
                                    </p:anim>
                                    <p:anim calcmode="lin" valueType="num">
                                      <p:cBhvr>
                                        <p:cTn id="28" dur="500" fill="hold"/>
                                        <p:tgtEl>
                                          <p:spTgt spid="107"/>
                                        </p:tgtEl>
                                        <p:attrNameLst>
                                          <p:attrName>ppt_h</p:attrName>
                                        </p:attrNameLst>
                                      </p:cBhvr>
                                      <p:tavLst>
                                        <p:tav tm="0">
                                          <p:val>
                                            <p:fltVal val="0"/>
                                          </p:val>
                                        </p:tav>
                                        <p:tav tm="100000">
                                          <p:val>
                                            <p:strVal val="#ppt_h"/>
                                          </p:val>
                                        </p:tav>
                                      </p:tavLst>
                                    </p:anim>
                                    <p:animEffect transition="in" filter="fade">
                                      <p:cBhvr>
                                        <p:cTn id="29" dur="500"/>
                                        <p:tgtEl>
                                          <p:spTgt spid="107"/>
                                        </p:tgtEl>
                                      </p:cBhvr>
                                    </p:animEffect>
                                  </p:childTnLst>
                                </p:cTn>
                              </p:par>
                              <p:par>
                                <p:cTn id="30" presetID="53" presetClass="entr" presetSubtype="16" fill="hold" grpId="0" nodeType="withEffect">
                                  <p:stCondLst>
                                    <p:cond delay="0"/>
                                  </p:stCondLst>
                                  <p:childTnLst>
                                    <p:set>
                                      <p:cBhvr>
                                        <p:cTn id="31" dur="1" fill="hold">
                                          <p:stCondLst>
                                            <p:cond delay="0"/>
                                          </p:stCondLst>
                                        </p:cTn>
                                        <p:tgtEl>
                                          <p:spTgt spid="108"/>
                                        </p:tgtEl>
                                        <p:attrNameLst>
                                          <p:attrName>style.visibility</p:attrName>
                                        </p:attrNameLst>
                                      </p:cBhvr>
                                      <p:to>
                                        <p:strVal val="visible"/>
                                      </p:to>
                                    </p:set>
                                    <p:anim calcmode="lin" valueType="num">
                                      <p:cBhvr>
                                        <p:cTn id="32" dur="500" fill="hold"/>
                                        <p:tgtEl>
                                          <p:spTgt spid="108"/>
                                        </p:tgtEl>
                                        <p:attrNameLst>
                                          <p:attrName>ppt_w</p:attrName>
                                        </p:attrNameLst>
                                      </p:cBhvr>
                                      <p:tavLst>
                                        <p:tav tm="0">
                                          <p:val>
                                            <p:fltVal val="0"/>
                                          </p:val>
                                        </p:tav>
                                        <p:tav tm="100000">
                                          <p:val>
                                            <p:strVal val="#ppt_w"/>
                                          </p:val>
                                        </p:tav>
                                      </p:tavLst>
                                    </p:anim>
                                    <p:anim calcmode="lin" valueType="num">
                                      <p:cBhvr>
                                        <p:cTn id="33" dur="500" fill="hold"/>
                                        <p:tgtEl>
                                          <p:spTgt spid="108"/>
                                        </p:tgtEl>
                                        <p:attrNameLst>
                                          <p:attrName>ppt_h</p:attrName>
                                        </p:attrNameLst>
                                      </p:cBhvr>
                                      <p:tavLst>
                                        <p:tav tm="0">
                                          <p:val>
                                            <p:fltVal val="0"/>
                                          </p:val>
                                        </p:tav>
                                        <p:tav tm="100000">
                                          <p:val>
                                            <p:strVal val="#ppt_h"/>
                                          </p:val>
                                        </p:tav>
                                      </p:tavLst>
                                    </p:anim>
                                    <p:animEffect transition="in" filter="fade">
                                      <p:cBhvr>
                                        <p:cTn id="34" dur="500"/>
                                        <p:tgtEl>
                                          <p:spTgt spid="108"/>
                                        </p:tgtEl>
                                      </p:cBhvr>
                                    </p:animEffect>
                                  </p:childTnLst>
                                </p:cTn>
                              </p:par>
                              <p:par>
                                <p:cTn id="35" presetID="53" presetClass="entr" presetSubtype="16" fill="hold" grpId="0" nodeType="withEffect">
                                  <p:stCondLst>
                                    <p:cond delay="0"/>
                                  </p:stCondLst>
                                  <p:childTnLst>
                                    <p:set>
                                      <p:cBhvr>
                                        <p:cTn id="36" dur="1" fill="hold">
                                          <p:stCondLst>
                                            <p:cond delay="0"/>
                                          </p:stCondLst>
                                        </p:cTn>
                                        <p:tgtEl>
                                          <p:spTgt spid="109"/>
                                        </p:tgtEl>
                                        <p:attrNameLst>
                                          <p:attrName>style.visibility</p:attrName>
                                        </p:attrNameLst>
                                      </p:cBhvr>
                                      <p:to>
                                        <p:strVal val="visible"/>
                                      </p:to>
                                    </p:set>
                                    <p:anim calcmode="lin" valueType="num">
                                      <p:cBhvr>
                                        <p:cTn id="37" dur="500" fill="hold"/>
                                        <p:tgtEl>
                                          <p:spTgt spid="109"/>
                                        </p:tgtEl>
                                        <p:attrNameLst>
                                          <p:attrName>ppt_w</p:attrName>
                                        </p:attrNameLst>
                                      </p:cBhvr>
                                      <p:tavLst>
                                        <p:tav tm="0">
                                          <p:val>
                                            <p:fltVal val="0"/>
                                          </p:val>
                                        </p:tav>
                                        <p:tav tm="100000">
                                          <p:val>
                                            <p:strVal val="#ppt_w"/>
                                          </p:val>
                                        </p:tav>
                                      </p:tavLst>
                                    </p:anim>
                                    <p:anim calcmode="lin" valueType="num">
                                      <p:cBhvr>
                                        <p:cTn id="38" dur="500" fill="hold"/>
                                        <p:tgtEl>
                                          <p:spTgt spid="109"/>
                                        </p:tgtEl>
                                        <p:attrNameLst>
                                          <p:attrName>ppt_h</p:attrName>
                                        </p:attrNameLst>
                                      </p:cBhvr>
                                      <p:tavLst>
                                        <p:tav tm="0">
                                          <p:val>
                                            <p:fltVal val="0"/>
                                          </p:val>
                                        </p:tav>
                                        <p:tav tm="100000">
                                          <p:val>
                                            <p:strVal val="#ppt_h"/>
                                          </p:val>
                                        </p:tav>
                                      </p:tavLst>
                                    </p:anim>
                                    <p:animEffect transition="in" filter="fade">
                                      <p:cBhvr>
                                        <p:cTn id="39" dur="500"/>
                                        <p:tgtEl>
                                          <p:spTgt spid="109"/>
                                        </p:tgtEl>
                                      </p:cBhvr>
                                    </p:animEffect>
                                  </p:childTnLst>
                                </p:cTn>
                              </p:par>
                              <p:par>
                                <p:cTn id="40" presetID="53" presetClass="entr" presetSubtype="16" fill="hold" grpId="0" nodeType="withEffect">
                                  <p:stCondLst>
                                    <p:cond delay="0"/>
                                  </p:stCondLst>
                                  <p:childTnLst>
                                    <p:set>
                                      <p:cBhvr>
                                        <p:cTn id="41" dur="1" fill="hold">
                                          <p:stCondLst>
                                            <p:cond delay="0"/>
                                          </p:stCondLst>
                                        </p:cTn>
                                        <p:tgtEl>
                                          <p:spTgt spid="110"/>
                                        </p:tgtEl>
                                        <p:attrNameLst>
                                          <p:attrName>style.visibility</p:attrName>
                                        </p:attrNameLst>
                                      </p:cBhvr>
                                      <p:to>
                                        <p:strVal val="visible"/>
                                      </p:to>
                                    </p:set>
                                    <p:anim calcmode="lin" valueType="num">
                                      <p:cBhvr>
                                        <p:cTn id="42" dur="500" fill="hold"/>
                                        <p:tgtEl>
                                          <p:spTgt spid="110"/>
                                        </p:tgtEl>
                                        <p:attrNameLst>
                                          <p:attrName>ppt_w</p:attrName>
                                        </p:attrNameLst>
                                      </p:cBhvr>
                                      <p:tavLst>
                                        <p:tav tm="0">
                                          <p:val>
                                            <p:fltVal val="0"/>
                                          </p:val>
                                        </p:tav>
                                        <p:tav tm="100000">
                                          <p:val>
                                            <p:strVal val="#ppt_w"/>
                                          </p:val>
                                        </p:tav>
                                      </p:tavLst>
                                    </p:anim>
                                    <p:anim calcmode="lin" valueType="num">
                                      <p:cBhvr>
                                        <p:cTn id="43" dur="500" fill="hold"/>
                                        <p:tgtEl>
                                          <p:spTgt spid="110"/>
                                        </p:tgtEl>
                                        <p:attrNameLst>
                                          <p:attrName>ppt_h</p:attrName>
                                        </p:attrNameLst>
                                      </p:cBhvr>
                                      <p:tavLst>
                                        <p:tav tm="0">
                                          <p:val>
                                            <p:fltVal val="0"/>
                                          </p:val>
                                        </p:tav>
                                        <p:tav tm="100000">
                                          <p:val>
                                            <p:strVal val="#ppt_h"/>
                                          </p:val>
                                        </p:tav>
                                      </p:tavLst>
                                    </p:anim>
                                    <p:animEffect transition="in" filter="fade">
                                      <p:cBhvr>
                                        <p:cTn id="44" dur="500"/>
                                        <p:tgtEl>
                                          <p:spTgt spid="110"/>
                                        </p:tgtEl>
                                      </p:cBhvr>
                                    </p:animEffect>
                                  </p:childTnLst>
                                </p:cTn>
                              </p:par>
                              <p:par>
                                <p:cTn id="45" presetID="53" presetClass="entr" presetSubtype="16" fill="hold" grpId="0" nodeType="withEffect">
                                  <p:stCondLst>
                                    <p:cond delay="0"/>
                                  </p:stCondLst>
                                  <p:childTnLst>
                                    <p:set>
                                      <p:cBhvr>
                                        <p:cTn id="46" dur="1" fill="hold">
                                          <p:stCondLst>
                                            <p:cond delay="0"/>
                                          </p:stCondLst>
                                        </p:cTn>
                                        <p:tgtEl>
                                          <p:spTgt spid="111"/>
                                        </p:tgtEl>
                                        <p:attrNameLst>
                                          <p:attrName>style.visibility</p:attrName>
                                        </p:attrNameLst>
                                      </p:cBhvr>
                                      <p:to>
                                        <p:strVal val="visible"/>
                                      </p:to>
                                    </p:set>
                                    <p:anim calcmode="lin" valueType="num">
                                      <p:cBhvr>
                                        <p:cTn id="47" dur="500" fill="hold"/>
                                        <p:tgtEl>
                                          <p:spTgt spid="111"/>
                                        </p:tgtEl>
                                        <p:attrNameLst>
                                          <p:attrName>ppt_w</p:attrName>
                                        </p:attrNameLst>
                                      </p:cBhvr>
                                      <p:tavLst>
                                        <p:tav tm="0">
                                          <p:val>
                                            <p:fltVal val="0"/>
                                          </p:val>
                                        </p:tav>
                                        <p:tav tm="100000">
                                          <p:val>
                                            <p:strVal val="#ppt_w"/>
                                          </p:val>
                                        </p:tav>
                                      </p:tavLst>
                                    </p:anim>
                                    <p:anim calcmode="lin" valueType="num">
                                      <p:cBhvr>
                                        <p:cTn id="48" dur="500" fill="hold"/>
                                        <p:tgtEl>
                                          <p:spTgt spid="111"/>
                                        </p:tgtEl>
                                        <p:attrNameLst>
                                          <p:attrName>ppt_h</p:attrName>
                                        </p:attrNameLst>
                                      </p:cBhvr>
                                      <p:tavLst>
                                        <p:tav tm="0">
                                          <p:val>
                                            <p:fltVal val="0"/>
                                          </p:val>
                                        </p:tav>
                                        <p:tav tm="100000">
                                          <p:val>
                                            <p:strVal val="#ppt_h"/>
                                          </p:val>
                                        </p:tav>
                                      </p:tavLst>
                                    </p:anim>
                                    <p:animEffect transition="in" filter="fade">
                                      <p:cBhvr>
                                        <p:cTn id="49" dur="500"/>
                                        <p:tgtEl>
                                          <p:spTgt spid="111"/>
                                        </p:tgtEl>
                                      </p:cBhvr>
                                    </p:animEffect>
                                  </p:childTnLst>
                                </p:cTn>
                              </p:par>
                            </p:childTnLst>
                          </p:cTn>
                        </p:par>
                        <p:par>
                          <p:cTn id="50" fill="hold">
                            <p:stCondLst>
                              <p:cond delay="500"/>
                            </p:stCondLst>
                            <p:childTnLst>
                              <p:par>
                                <p:cTn id="51" presetID="22" presetClass="entr" presetSubtype="4" fill="hold" grpId="0" nodeType="afterEffect">
                                  <p:stCondLst>
                                    <p:cond delay="0"/>
                                  </p:stCondLst>
                                  <p:childTnLst>
                                    <p:set>
                                      <p:cBhvr>
                                        <p:cTn id="52" dur="1" fill="hold">
                                          <p:stCondLst>
                                            <p:cond delay="0"/>
                                          </p:stCondLst>
                                        </p:cTn>
                                        <p:tgtEl>
                                          <p:spTgt spid="2"/>
                                        </p:tgtEl>
                                        <p:attrNameLst>
                                          <p:attrName>style.visibility</p:attrName>
                                        </p:attrNameLst>
                                      </p:cBhvr>
                                      <p:to>
                                        <p:strVal val="visible"/>
                                      </p:to>
                                    </p:set>
                                    <p:animEffect transition="in" filter="wipe(down)">
                                      <p:cBhvr>
                                        <p:cTn id="53" dur="500"/>
                                        <p:tgtEl>
                                          <p:spTgt spid="2"/>
                                        </p:tgtEl>
                                      </p:cBhvr>
                                    </p:animEffect>
                                  </p:childTnLst>
                                </p:cTn>
                              </p:par>
                            </p:childTnLst>
                          </p:cTn>
                        </p:par>
                        <p:par>
                          <p:cTn id="54" fill="hold">
                            <p:stCondLst>
                              <p:cond delay="1000"/>
                            </p:stCondLst>
                            <p:childTnLst>
                              <p:par>
                                <p:cTn id="55" presetID="22" presetClass="entr" presetSubtype="4" fill="hold" nodeType="afterEffect">
                                  <p:stCondLst>
                                    <p:cond delay="0"/>
                                  </p:stCondLst>
                                  <p:childTnLst>
                                    <p:set>
                                      <p:cBhvr>
                                        <p:cTn id="56" dur="1" fill="hold">
                                          <p:stCondLst>
                                            <p:cond delay="0"/>
                                          </p:stCondLst>
                                        </p:cTn>
                                        <p:tgtEl>
                                          <p:spTgt spid="40"/>
                                        </p:tgtEl>
                                        <p:attrNameLst>
                                          <p:attrName>style.visibility</p:attrName>
                                        </p:attrNameLst>
                                      </p:cBhvr>
                                      <p:to>
                                        <p:strVal val="visible"/>
                                      </p:to>
                                    </p:set>
                                    <p:animEffect transition="in" filter="wipe(down)">
                                      <p:cBhvr>
                                        <p:cTn id="57" dur="500"/>
                                        <p:tgtEl>
                                          <p:spTgt spid="40"/>
                                        </p:tgtEl>
                                      </p:cBhvr>
                                    </p:animEffect>
                                  </p:childTnLst>
                                </p:cTn>
                              </p:par>
                            </p:childTnLst>
                          </p:cTn>
                        </p:par>
                        <p:par>
                          <p:cTn id="58" fill="hold">
                            <p:stCondLst>
                              <p:cond delay="1500"/>
                            </p:stCondLst>
                            <p:childTnLst>
                              <p:par>
                                <p:cTn id="59" presetID="22" presetClass="entr" presetSubtype="8" fill="hold" grpId="0" nodeType="afterEffect">
                                  <p:stCondLst>
                                    <p:cond delay="0"/>
                                  </p:stCondLst>
                                  <p:childTnLst>
                                    <p:set>
                                      <p:cBhvr>
                                        <p:cTn id="60" dur="1" fill="hold">
                                          <p:stCondLst>
                                            <p:cond delay="0"/>
                                          </p:stCondLst>
                                        </p:cTn>
                                        <p:tgtEl>
                                          <p:spTgt spid="116"/>
                                        </p:tgtEl>
                                        <p:attrNameLst>
                                          <p:attrName>style.visibility</p:attrName>
                                        </p:attrNameLst>
                                      </p:cBhvr>
                                      <p:to>
                                        <p:strVal val="visible"/>
                                      </p:to>
                                    </p:set>
                                    <p:animEffect transition="in" filter="wipe(left)">
                                      <p:cBhvr>
                                        <p:cTn id="61" dur="500"/>
                                        <p:tgtEl>
                                          <p:spTgt spid="116"/>
                                        </p:tgtEl>
                                      </p:cBhvr>
                                    </p:animEffect>
                                  </p:childTnLst>
                                </p:cTn>
                              </p:par>
                              <p:par>
                                <p:cTn id="62" presetID="22" presetClass="entr" presetSubtype="8" fill="hold" grpId="0" nodeType="withEffect">
                                  <p:stCondLst>
                                    <p:cond delay="0"/>
                                  </p:stCondLst>
                                  <p:childTnLst>
                                    <p:set>
                                      <p:cBhvr>
                                        <p:cTn id="63" dur="1" fill="hold">
                                          <p:stCondLst>
                                            <p:cond delay="0"/>
                                          </p:stCondLst>
                                        </p:cTn>
                                        <p:tgtEl>
                                          <p:spTgt spid="117"/>
                                        </p:tgtEl>
                                        <p:attrNameLst>
                                          <p:attrName>style.visibility</p:attrName>
                                        </p:attrNameLst>
                                      </p:cBhvr>
                                      <p:to>
                                        <p:strVal val="visible"/>
                                      </p:to>
                                    </p:set>
                                    <p:animEffect transition="in" filter="wipe(left)">
                                      <p:cBhvr>
                                        <p:cTn id="64" dur="500"/>
                                        <p:tgtEl>
                                          <p:spTgt spid="117"/>
                                        </p:tgtEl>
                                      </p:cBhvr>
                                    </p:animEffect>
                                  </p:childTnLst>
                                </p:cTn>
                              </p:par>
                            </p:childTnLst>
                          </p:cTn>
                        </p:par>
                        <p:par>
                          <p:cTn id="65" fill="hold">
                            <p:stCondLst>
                              <p:cond delay="2000"/>
                            </p:stCondLst>
                            <p:childTnLst>
                              <p:par>
                                <p:cTn id="66" presetID="22" presetClass="entr" presetSubtype="8" fill="hold" grpId="0" nodeType="afterEffect">
                                  <p:stCondLst>
                                    <p:cond delay="0"/>
                                  </p:stCondLst>
                                  <p:childTnLst>
                                    <p:set>
                                      <p:cBhvr>
                                        <p:cTn id="67" dur="1" fill="hold">
                                          <p:stCondLst>
                                            <p:cond delay="0"/>
                                          </p:stCondLst>
                                        </p:cTn>
                                        <p:tgtEl>
                                          <p:spTgt spid="118"/>
                                        </p:tgtEl>
                                        <p:attrNameLst>
                                          <p:attrName>style.visibility</p:attrName>
                                        </p:attrNameLst>
                                      </p:cBhvr>
                                      <p:to>
                                        <p:strVal val="visible"/>
                                      </p:to>
                                    </p:set>
                                    <p:animEffect transition="in" filter="wipe(left)">
                                      <p:cBhvr>
                                        <p:cTn id="68" dur="500"/>
                                        <p:tgtEl>
                                          <p:spTgt spid="118"/>
                                        </p:tgtEl>
                                      </p:cBhvr>
                                    </p:animEffect>
                                  </p:childTnLst>
                                </p:cTn>
                              </p:par>
                              <p:par>
                                <p:cTn id="69" presetID="22" presetClass="entr" presetSubtype="8" fill="hold" grpId="0" nodeType="withEffect">
                                  <p:stCondLst>
                                    <p:cond delay="0"/>
                                  </p:stCondLst>
                                  <p:childTnLst>
                                    <p:set>
                                      <p:cBhvr>
                                        <p:cTn id="70" dur="1" fill="hold">
                                          <p:stCondLst>
                                            <p:cond delay="0"/>
                                          </p:stCondLst>
                                        </p:cTn>
                                        <p:tgtEl>
                                          <p:spTgt spid="119"/>
                                        </p:tgtEl>
                                        <p:attrNameLst>
                                          <p:attrName>style.visibility</p:attrName>
                                        </p:attrNameLst>
                                      </p:cBhvr>
                                      <p:to>
                                        <p:strVal val="visible"/>
                                      </p:to>
                                    </p:set>
                                    <p:animEffect transition="in" filter="wipe(left)">
                                      <p:cBhvr>
                                        <p:cTn id="71" dur="500"/>
                                        <p:tgtEl>
                                          <p:spTgt spid="119"/>
                                        </p:tgtEl>
                                      </p:cBhvr>
                                    </p:animEffect>
                                  </p:childTnLst>
                                </p:cTn>
                              </p:par>
                            </p:childTnLst>
                          </p:cTn>
                        </p:par>
                        <p:par>
                          <p:cTn id="72" fill="hold">
                            <p:stCondLst>
                              <p:cond delay="2500"/>
                            </p:stCondLst>
                            <p:childTnLst>
                              <p:par>
                                <p:cTn id="73" presetID="22" presetClass="entr" presetSubtype="8" fill="hold" grpId="0" nodeType="afterEffect">
                                  <p:stCondLst>
                                    <p:cond delay="0"/>
                                  </p:stCondLst>
                                  <p:childTnLst>
                                    <p:set>
                                      <p:cBhvr>
                                        <p:cTn id="74" dur="1" fill="hold">
                                          <p:stCondLst>
                                            <p:cond delay="0"/>
                                          </p:stCondLst>
                                        </p:cTn>
                                        <p:tgtEl>
                                          <p:spTgt spid="120"/>
                                        </p:tgtEl>
                                        <p:attrNameLst>
                                          <p:attrName>style.visibility</p:attrName>
                                        </p:attrNameLst>
                                      </p:cBhvr>
                                      <p:to>
                                        <p:strVal val="visible"/>
                                      </p:to>
                                    </p:set>
                                    <p:animEffect transition="in" filter="wipe(left)">
                                      <p:cBhvr>
                                        <p:cTn id="75" dur="500"/>
                                        <p:tgtEl>
                                          <p:spTgt spid="120"/>
                                        </p:tgtEl>
                                      </p:cBhvr>
                                    </p:animEffect>
                                  </p:childTnLst>
                                </p:cTn>
                              </p:par>
                              <p:par>
                                <p:cTn id="76" presetID="22" presetClass="entr" presetSubtype="8" fill="hold" grpId="0" nodeType="withEffect">
                                  <p:stCondLst>
                                    <p:cond delay="0"/>
                                  </p:stCondLst>
                                  <p:childTnLst>
                                    <p:set>
                                      <p:cBhvr>
                                        <p:cTn id="77" dur="1" fill="hold">
                                          <p:stCondLst>
                                            <p:cond delay="0"/>
                                          </p:stCondLst>
                                        </p:cTn>
                                        <p:tgtEl>
                                          <p:spTgt spid="121"/>
                                        </p:tgtEl>
                                        <p:attrNameLst>
                                          <p:attrName>style.visibility</p:attrName>
                                        </p:attrNameLst>
                                      </p:cBhvr>
                                      <p:to>
                                        <p:strVal val="visible"/>
                                      </p:to>
                                    </p:set>
                                    <p:animEffect transition="in" filter="wipe(left)">
                                      <p:cBhvr>
                                        <p:cTn id="78" dur="500"/>
                                        <p:tgtEl>
                                          <p:spTgt spid="121"/>
                                        </p:tgtEl>
                                      </p:cBhvr>
                                    </p:animEffect>
                                  </p:childTnLst>
                                </p:cTn>
                              </p:par>
                            </p:childTnLst>
                          </p:cTn>
                        </p:par>
                        <p:par>
                          <p:cTn id="79" fill="hold">
                            <p:stCondLst>
                              <p:cond delay="3000"/>
                            </p:stCondLst>
                            <p:childTnLst>
                              <p:par>
                                <p:cTn id="80" presetID="22" presetClass="entr" presetSubtype="8" fill="hold" grpId="0" nodeType="afterEffect">
                                  <p:stCondLst>
                                    <p:cond delay="0"/>
                                  </p:stCondLst>
                                  <p:childTnLst>
                                    <p:set>
                                      <p:cBhvr>
                                        <p:cTn id="81" dur="1" fill="hold">
                                          <p:stCondLst>
                                            <p:cond delay="0"/>
                                          </p:stCondLst>
                                        </p:cTn>
                                        <p:tgtEl>
                                          <p:spTgt spid="122"/>
                                        </p:tgtEl>
                                        <p:attrNameLst>
                                          <p:attrName>style.visibility</p:attrName>
                                        </p:attrNameLst>
                                      </p:cBhvr>
                                      <p:to>
                                        <p:strVal val="visible"/>
                                      </p:to>
                                    </p:set>
                                    <p:animEffect transition="in" filter="wipe(left)">
                                      <p:cBhvr>
                                        <p:cTn id="82" dur="500"/>
                                        <p:tgtEl>
                                          <p:spTgt spid="122"/>
                                        </p:tgtEl>
                                      </p:cBhvr>
                                    </p:animEffect>
                                  </p:childTnLst>
                                </p:cTn>
                              </p:par>
                              <p:par>
                                <p:cTn id="83" presetID="22" presetClass="entr" presetSubtype="8" fill="hold" grpId="0" nodeType="withEffect">
                                  <p:stCondLst>
                                    <p:cond delay="0"/>
                                  </p:stCondLst>
                                  <p:childTnLst>
                                    <p:set>
                                      <p:cBhvr>
                                        <p:cTn id="84" dur="1" fill="hold">
                                          <p:stCondLst>
                                            <p:cond delay="0"/>
                                          </p:stCondLst>
                                        </p:cTn>
                                        <p:tgtEl>
                                          <p:spTgt spid="123"/>
                                        </p:tgtEl>
                                        <p:attrNameLst>
                                          <p:attrName>style.visibility</p:attrName>
                                        </p:attrNameLst>
                                      </p:cBhvr>
                                      <p:to>
                                        <p:strVal val="visible"/>
                                      </p:to>
                                    </p:set>
                                    <p:animEffect transition="in" filter="wipe(left)">
                                      <p:cBhvr>
                                        <p:cTn id="85" dur="500"/>
                                        <p:tgtEl>
                                          <p:spTgt spid="123"/>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animBg="1"/>
      <p:bldP spid="106" grpId="0" animBg="1"/>
      <p:bldP spid="107" grpId="0" animBg="1"/>
      <p:bldP spid="108" grpId="0" animBg="1"/>
      <p:bldP spid="109" grpId="0" animBg="1"/>
      <p:bldP spid="110" grpId="0" animBg="1"/>
      <p:bldP spid="111" grpId="0" animBg="1"/>
      <p:bldP spid="113" grpId="0" animBg="1"/>
      <p:bldP spid="114" grpId="0" animBg="1"/>
      <p:bldP spid="115" grpId="0" animBg="1"/>
      <p:bldP spid="116" grpId="0"/>
      <p:bldP spid="117" grpId="0"/>
      <p:bldP spid="118" grpId="0"/>
      <p:bldP spid="119" grpId="0"/>
      <p:bldP spid="120" grpId="0"/>
      <p:bldP spid="121" grpId="0"/>
      <p:bldP spid="122" grpId="0"/>
      <p:bldP spid="123" grpId="0"/>
    </p:bldLst>
  </p:timing>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3" name="文本框 9"/>
          <p:cNvSpPr txBox="1"/>
          <p:nvPr/>
        </p:nvSpPr>
        <p:spPr>
          <a:xfrm>
            <a:off x="985019" y="188640"/>
            <a:ext cx="1872208" cy="346249"/>
          </a:xfrm>
          <a:prstGeom prst="rect">
            <a:avLst/>
          </a:prstGeom>
          <a:noFill/>
        </p:spPr>
        <p:txBody>
          <a:bodyPr wrap="square" lIns="68580" tIns="34290" rIns="68580" bIns="34290" rtlCol="0">
            <a:spAutoFit/>
          </a:bodyPr>
          <a:lstStyle/>
          <a:p>
            <a:pPr marL="0" lvl="1"/>
            <a:r>
              <a:rPr lang="zh-CN" altLang="en-US" dirty="0" smtClean="0">
                <a:solidFill>
                  <a:schemeClr val="tx1">
                    <a:lumMod val="65000"/>
                    <a:lumOff val="35000"/>
                  </a:schemeClr>
                </a:solidFill>
                <a:latin typeface="微软雅黑" pitchFamily="34" charset="-122"/>
                <a:ea typeface="微软雅黑" pitchFamily="34" charset="-122"/>
              </a:rPr>
              <a:t>短期盈利计划</a:t>
            </a:r>
            <a:endParaRPr lang="zh-CN" altLang="en-US" dirty="0">
              <a:solidFill>
                <a:schemeClr val="tx1">
                  <a:lumMod val="65000"/>
                  <a:lumOff val="35000"/>
                </a:schemeClr>
              </a:solidFill>
              <a:latin typeface="微软雅黑" pitchFamily="34" charset="-122"/>
              <a:ea typeface="微软雅黑" pitchFamily="34" charset="-122"/>
            </a:endParaRPr>
          </a:p>
        </p:txBody>
      </p:sp>
      <p:cxnSp>
        <p:nvCxnSpPr>
          <p:cNvPr id="4" name="直接连接符 3"/>
          <p:cNvCxnSpPr/>
          <p:nvPr/>
        </p:nvCxnSpPr>
        <p:spPr>
          <a:xfrm>
            <a:off x="841003" y="505764"/>
            <a:ext cx="8571840" cy="0"/>
          </a:xfrm>
          <a:prstGeom prst="line">
            <a:avLst/>
          </a:prstGeom>
          <a:ln>
            <a:solidFill>
              <a:schemeClr val="bg1">
                <a:lumMod val="50000"/>
              </a:schemeClr>
            </a:solidFill>
            <a:prstDash val="dash"/>
          </a:ln>
        </p:spPr>
        <p:style>
          <a:lnRef idx="1">
            <a:schemeClr val="accent1"/>
          </a:lnRef>
          <a:fillRef idx="0">
            <a:schemeClr val="accent1"/>
          </a:fillRef>
          <a:effectRef idx="0">
            <a:schemeClr val="accent1"/>
          </a:effectRef>
          <a:fontRef idx="minor">
            <a:schemeClr val="tx1"/>
          </a:fontRef>
        </p:style>
      </p:cxnSp>
      <p:sp>
        <p:nvSpPr>
          <p:cNvPr id="16" name="矩形 15"/>
          <p:cNvSpPr/>
          <p:nvPr/>
        </p:nvSpPr>
        <p:spPr>
          <a:xfrm>
            <a:off x="7648023" y="1844824"/>
            <a:ext cx="1569642" cy="369324"/>
          </a:xfrm>
          <a:prstGeom prst="rect">
            <a:avLst/>
          </a:prstGeom>
        </p:spPr>
        <p:txBody>
          <a:bodyPr wrap="none" lIns="91431" tIns="45716" rIns="91431" bIns="45716">
            <a:spAutoFit/>
          </a:bodyPr>
          <a:lstStyle/>
          <a:p>
            <a:pPr>
              <a:spcBef>
                <a:spcPct val="0"/>
              </a:spcBef>
              <a:buFont typeface="Arial" charset="0"/>
              <a:buNone/>
            </a:pPr>
            <a:r>
              <a:rPr lang="zh-CN" altLang="en-US" b="1" dirty="0" smtClean="0">
                <a:solidFill>
                  <a:schemeClr val="tx1">
                    <a:lumMod val="65000"/>
                    <a:lumOff val="35000"/>
                  </a:schemeClr>
                </a:solidFill>
                <a:latin typeface="微软雅黑" panose="020B0503020204020204" pitchFamily="34" charset="-122"/>
                <a:ea typeface="微软雅黑" panose="020B0503020204020204" pitchFamily="34" charset="-122"/>
                <a:cs typeface="Arial" panose="020B0604020202020204" pitchFamily="34" charset="0"/>
              </a:rPr>
              <a:t>点击输入标题</a:t>
            </a:r>
            <a:endParaRPr lang="zh-CN" altLang="en-US" b="1" dirty="0">
              <a:solidFill>
                <a:schemeClr val="tx1">
                  <a:lumMod val="65000"/>
                  <a:lumOff val="35000"/>
                </a:schemeClr>
              </a:solidFill>
              <a:latin typeface="微软雅黑" panose="020B0503020204020204" pitchFamily="34" charset="-122"/>
              <a:ea typeface="微软雅黑" panose="020B0503020204020204" pitchFamily="34" charset="-122"/>
              <a:cs typeface="Arial" panose="020B0604020202020204" pitchFamily="34" charset="0"/>
            </a:endParaRPr>
          </a:p>
        </p:txBody>
      </p:sp>
      <p:sp>
        <p:nvSpPr>
          <p:cNvPr id="17" name="矩形 16"/>
          <p:cNvSpPr/>
          <p:nvPr/>
        </p:nvSpPr>
        <p:spPr>
          <a:xfrm>
            <a:off x="7635059" y="4023926"/>
            <a:ext cx="1569642" cy="369324"/>
          </a:xfrm>
          <a:prstGeom prst="rect">
            <a:avLst/>
          </a:prstGeom>
        </p:spPr>
        <p:txBody>
          <a:bodyPr wrap="none" lIns="91431" tIns="45716" rIns="91431" bIns="45716">
            <a:spAutoFit/>
          </a:bodyPr>
          <a:lstStyle/>
          <a:p>
            <a:pPr>
              <a:spcBef>
                <a:spcPct val="0"/>
              </a:spcBef>
              <a:buFont typeface="Arial" charset="0"/>
              <a:buNone/>
            </a:pPr>
            <a:r>
              <a:rPr lang="zh-CN" altLang="en-US" b="1" dirty="0" smtClean="0">
                <a:solidFill>
                  <a:schemeClr val="tx1">
                    <a:lumMod val="65000"/>
                    <a:lumOff val="35000"/>
                  </a:schemeClr>
                </a:solidFill>
                <a:latin typeface="微软雅黑" panose="020B0503020204020204" pitchFamily="34" charset="-122"/>
                <a:ea typeface="微软雅黑" panose="020B0503020204020204" pitchFamily="34" charset="-122"/>
                <a:cs typeface="Arial" panose="020B0604020202020204" pitchFamily="34" charset="0"/>
              </a:rPr>
              <a:t>点击输入标题</a:t>
            </a:r>
            <a:endParaRPr lang="zh-CN" altLang="en-US" b="1" dirty="0">
              <a:solidFill>
                <a:schemeClr val="tx1">
                  <a:lumMod val="65000"/>
                  <a:lumOff val="35000"/>
                </a:schemeClr>
              </a:solidFill>
              <a:latin typeface="微软雅黑" panose="020B0503020204020204" pitchFamily="34" charset="-122"/>
              <a:ea typeface="微软雅黑" panose="020B0503020204020204" pitchFamily="34" charset="-122"/>
              <a:cs typeface="Arial" panose="020B0604020202020204" pitchFamily="34" charset="0"/>
            </a:endParaRPr>
          </a:p>
        </p:txBody>
      </p:sp>
      <p:sp>
        <p:nvSpPr>
          <p:cNvPr id="18" name="矩形 17"/>
          <p:cNvSpPr/>
          <p:nvPr/>
        </p:nvSpPr>
        <p:spPr>
          <a:xfrm>
            <a:off x="2641203" y="2901219"/>
            <a:ext cx="1569642" cy="369324"/>
          </a:xfrm>
          <a:prstGeom prst="rect">
            <a:avLst/>
          </a:prstGeom>
        </p:spPr>
        <p:txBody>
          <a:bodyPr wrap="none" lIns="91431" tIns="45716" rIns="91431" bIns="45716">
            <a:spAutoFit/>
          </a:bodyPr>
          <a:lstStyle/>
          <a:p>
            <a:pPr>
              <a:spcBef>
                <a:spcPct val="0"/>
              </a:spcBef>
              <a:buFont typeface="Arial" charset="0"/>
              <a:buNone/>
            </a:pPr>
            <a:r>
              <a:rPr lang="zh-CN" altLang="en-US" b="1" dirty="0" smtClean="0">
                <a:solidFill>
                  <a:schemeClr val="tx1">
                    <a:lumMod val="65000"/>
                    <a:lumOff val="35000"/>
                  </a:schemeClr>
                </a:solidFill>
                <a:latin typeface="微软雅黑" panose="020B0503020204020204" pitchFamily="34" charset="-122"/>
                <a:ea typeface="微软雅黑" panose="020B0503020204020204" pitchFamily="34" charset="-122"/>
                <a:cs typeface="Arial" panose="020B0604020202020204" pitchFamily="34" charset="0"/>
              </a:rPr>
              <a:t>点击输入标题</a:t>
            </a:r>
            <a:endParaRPr lang="zh-CN" altLang="en-US" b="1" dirty="0">
              <a:solidFill>
                <a:schemeClr val="tx1">
                  <a:lumMod val="65000"/>
                  <a:lumOff val="35000"/>
                </a:schemeClr>
              </a:solidFill>
              <a:latin typeface="微软雅黑" panose="020B0503020204020204" pitchFamily="34" charset="-122"/>
              <a:ea typeface="微软雅黑" panose="020B0503020204020204" pitchFamily="34" charset="-122"/>
              <a:cs typeface="Arial" panose="020B0604020202020204" pitchFamily="34" charset="0"/>
            </a:endParaRPr>
          </a:p>
        </p:txBody>
      </p:sp>
      <p:sp>
        <p:nvSpPr>
          <p:cNvPr id="19" name="等腰三角形 18"/>
          <p:cNvSpPr>
            <a:spLocks noChangeAspect="1" noChangeArrowheads="1"/>
          </p:cNvSpPr>
          <p:nvPr/>
        </p:nvSpPr>
        <p:spPr bwMode="auto">
          <a:xfrm rot="5400000" flipV="1">
            <a:off x="7339678" y="2255403"/>
            <a:ext cx="239249" cy="206315"/>
          </a:xfrm>
          <a:prstGeom prst="triangle">
            <a:avLst>
              <a:gd name="adj" fmla="val 50000"/>
            </a:avLst>
          </a:prstGeom>
          <a:solidFill>
            <a:schemeClr val="accent5">
              <a:lumMod val="75000"/>
            </a:schemeClr>
          </a:solidFill>
          <a:ln>
            <a:noFill/>
          </a:ln>
          <a:extLst/>
        </p:spPr>
        <p:txBody>
          <a:bodyPr lIns="91431" tIns="45716" rIns="91431" bIns="45716" anchor="ctr"/>
          <a:lstStyle>
            <a:lvl1pPr>
              <a:spcBef>
                <a:spcPct val="20000"/>
              </a:spcBef>
              <a:buFont typeface="Arial" charset="0"/>
              <a:buChar char="•"/>
              <a:defRPr sz="3200">
                <a:solidFill>
                  <a:schemeClr val="tx1"/>
                </a:solidFill>
                <a:latin typeface="微软雅黑" pitchFamily="34" charset="-122"/>
                <a:ea typeface="微软雅黑" pitchFamily="34" charset="-122"/>
                <a:sym typeface="Calibri" pitchFamily="34" charset="0"/>
              </a:defRPr>
            </a:lvl1pPr>
            <a:lvl2pPr marL="742950" indent="-285750">
              <a:spcBef>
                <a:spcPct val="20000"/>
              </a:spcBef>
              <a:buFont typeface="Arial" charset="0"/>
              <a:buChar char="–"/>
              <a:defRPr sz="2800">
                <a:solidFill>
                  <a:schemeClr val="tx1"/>
                </a:solidFill>
                <a:latin typeface="微软雅黑" pitchFamily="34" charset="-122"/>
                <a:ea typeface="微软雅黑" pitchFamily="34" charset="-122"/>
                <a:sym typeface="Calibri" pitchFamily="34" charset="0"/>
              </a:defRPr>
            </a:lvl2pPr>
            <a:lvl3pPr marL="1143000" indent="-228600">
              <a:spcBef>
                <a:spcPct val="20000"/>
              </a:spcBef>
              <a:buFont typeface="Arial" charset="0"/>
              <a:buChar char="•"/>
              <a:defRPr sz="2400">
                <a:solidFill>
                  <a:schemeClr val="tx1"/>
                </a:solidFill>
                <a:latin typeface="微软雅黑" pitchFamily="34" charset="-122"/>
                <a:ea typeface="微软雅黑" pitchFamily="34" charset="-122"/>
                <a:sym typeface="Calibri" pitchFamily="34" charset="0"/>
              </a:defRPr>
            </a:lvl3pPr>
            <a:lvl4pPr marL="1600200" indent="-228600">
              <a:spcBef>
                <a:spcPct val="20000"/>
              </a:spcBef>
              <a:buFont typeface="Arial" charset="0"/>
              <a:buChar char="–"/>
              <a:defRPr sz="2000">
                <a:solidFill>
                  <a:schemeClr val="tx1"/>
                </a:solidFill>
                <a:latin typeface="微软雅黑" pitchFamily="34" charset="-122"/>
                <a:ea typeface="微软雅黑" pitchFamily="34" charset="-122"/>
                <a:sym typeface="Calibri" pitchFamily="34" charset="0"/>
              </a:defRPr>
            </a:lvl4pPr>
            <a:lvl5pPr marL="2057400" indent="-228600">
              <a:spcBef>
                <a:spcPct val="20000"/>
              </a:spcBef>
              <a:buFont typeface="Arial" charset="0"/>
              <a:buChar char="»"/>
              <a:defRPr sz="2000">
                <a:solidFill>
                  <a:schemeClr val="tx1"/>
                </a:solidFill>
                <a:latin typeface="微软雅黑" pitchFamily="34" charset="-122"/>
                <a:ea typeface="微软雅黑" pitchFamily="34" charset="-122"/>
                <a:sym typeface="Calibri" pitchFamily="34" charset="0"/>
              </a:defRPr>
            </a:lvl5pPr>
            <a:lvl6pPr marL="2514600" indent="-228600" eaLnBrk="0" fontAlgn="base" hangingPunct="0">
              <a:spcBef>
                <a:spcPct val="20000"/>
              </a:spcBef>
              <a:spcAft>
                <a:spcPct val="0"/>
              </a:spcAft>
              <a:buFont typeface="Arial" charset="0"/>
              <a:buChar char="»"/>
              <a:defRPr sz="2000">
                <a:solidFill>
                  <a:schemeClr val="tx1"/>
                </a:solidFill>
                <a:latin typeface="微软雅黑" pitchFamily="34" charset="-122"/>
                <a:ea typeface="微软雅黑" pitchFamily="34" charset="-122"/>
                <a:sym typeface="Calibri" pitchFamily="34" charset="0"/>
              </a:defRPr>
            </a:lvl6pPr>
            <a:lvl7pPr marL="2971800" indent="-228600" eaLnBrk="0" fontAlgn="base" hangingPunct="0">
              <a:spcBef>
                <a:spcPct val="20000"/>
              </a:spcBef>
              <a:spcAft>
                <a:spcPct val="0"/>
              </a:spcAft>
              <a:buFont typeface="Arial" charset="0"/>
              <a:buChar char="»"/>
              <a:defRPr sz="2000">
                <a:solidFill>
                  <a:schemeClr val="tx1"/>
                </a:solidFill>
                <a:latin typeface="微软雅黑" pitchFamily="34" charset="-122"/>
                <a:ea typeface="微软雅黑" pitchFamily="34" charset="-122"/>
                <a:sym typeface="Calibri" pitchFamily="34" charset="0"/>
              </a:defRPr>
            </a:lvl7pPr>
            <a:lvl8pPr marL="3429000" indent="-228600" eaLnBrk="0" fontAlgn="base" hangingPunct="0">
              <a:spcBef>
                <a:spcPct val="20000"/>
              </a:spcBef>
              <a:spcAft>
                <a:spcPct val="0"/>
              </a:spcAft>
              <a:buFont typeface="Arial" charset="0"/>
              <a:buChar char="»"/>
              <a:defRPr sz="2000">
                <a:solidFill>
                  <a:schemeClr val="tx1"/>
                </a:solidFill>
                <a:latin typeface="微软雅黑" pitchFamily="34" charset="-122"/>
                <a:ea typeface="微软雅黑" pitchFamily="34" charset="-122"/>
                <a:sym typeface="Calibri" pitchFamily="34" charset="0"/>
              </a:defRPr>
            </a:lvl8pPr>
            <a:lvl9pPr marL="3886200" indent="-228600" eaLnBrk="0" fontAlgn="base" hangingPunct="0">
              <a:spcBef>
                <a:spcPct val="20000"/>
              </a:spcBef>
              <a:spcAft>
                <a:spcPct val="0"/>
              </a:spcAft>
              <a:buFont typeface="Arial" charset="0"/>
              <a:buChar char="»"/>
              <a:defRPr sz="2000">
                <a:solidFill>
                  <a:schemeClr val="tx1"/>
                </a:solidFill>
                <a:latin typeface="微软雅黑" pitchFamily="34" charset="-122"/>
                <a:ea typeface="微软雅黑" pitchFamily="34" charset="-122"/>
                <a:sym typeface="Calibri" pitchFamily="34" charset="0"/>
              </a:defRPr>
            </a:lvl9pPr>
          </a:lstStyle>
          <a:p>
            <a:pPr algn="ctr" eaLnBrk="1" hangingPunct="1">
              <a:spcBef>
                <a:spcPct val="0"/>
              </a:spcBef>
              <a:buFont typeface="Arial" charset="0"/>
              <a:buNone/>
            </a:pPr>
            <a:endParaRPr lang="zh-CN" altLang="zh-CN" sz="2000">
              <a:solidFill>
                <a:schemeClr val="tx1">
                  <a:lumMod val="65000"/>
                  <a:lumOff val="35000"/>
                </a:schemeClr>
              </a:solidFill>
              <a:sym typeface="微软雅黑" pitchFamily="34" charset="-122"/>
            </a:endParaRPr>
          </a:p>
        </p:txBody>
      </p:sp>
      <p:sp>
        <p:nvSpPr>
          <p:cNvPr id="20" name="矩形 47"/>
          <p:cNvSpPr>
            <a:spLocks noChangeArrowheads="1"/>
          </p:cNvSpPr>
          <p:nvPr/>
        </p:nvSpPr>
        <p:spPr bwMode="auto">
          <a:xfrm>
            <a:off x="7635061" y="2161206"/>
            <a:ext cx="2822407" cy="11264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1431" tIns="45716" rIns="91431" bIns="45716">
            <a:spAutoFit/>
          </a:bodyPr>
          <a:lstStyle>
            <a:lvl1pPr>
              <a:spcBef>
                <a:spcPct val="20000"/>
              </a:spcBef>
              <a:buFont typeface="Arial" charset="0"/>
              <a:buChar char="•"/>
              <a:defRPr sz="3200">
                <a:solidFill>
                  <a:schemeClr val="tx1"/>
                </a:solidFill>
                <a:latin typeface="微软雅黑" pitchFamily="34" charset="-122"/>
                <a:ea typeface="微软雅黑" pitchFamily="34" charset="-122"/>
                <a:sym typeface="Calibri" pitchFamily="34" charset="0"/>
              </a:defRPr>
            </a:lvl1pPr>
            <a:lvl2pPr marL="742950" indent="-285750">
              <a:spcBef>
                <a:spcPct val="20000"/>
              </a:spcBef>
              <a:buFont typeface="Arial" charset="0"/>
              <a:buChar char="–"/>
              <a:defRPr sz="2800">
                <a:solidFill>
                  <a:schemeClr val="tx1"/>
                </a:solidFill>
                <a:latin typeface="微软雅黑" pitchFamily="34" charset="-122"/>
                <a:ea typeface="微软雅黑" pitchFamily="34" charset="-122"/>
                <a:sym typeface="Calibri" pitchFamily="34" charset="0"/>
              </a:defRPr>
            </a:lvl2pPr>
            <a:lvl3pPr marL="1143000" indent="-228600">
              <a:spcBef>
                <a:spcPct val="20000"/>
              </a:spcBef>
              <a:buFont typeface="Arial" charset="0"/>
              <a:buChar char="•"/>
              <a:defRPr sz="2400">
                <a:solidFill>
                  <a:schemeClr val="tx1"/>
                </a:solidFill>
                <a:latin typeface="微软雅黑" pitchFamily="34" charset="-122"/>
                <a:ea typeface="微软雅黑" pitchFamily="34" charset="-122"/>
                <a:sym typeface="Calibri" pitchFamily="34" charset="0"/>
              </a:defRPr>
            </a:lvl3pPr>
            <a:lvl4pPr marL="1600200" indent="-228600">
              <a:spcBef>
                <a:spcPct val="20000"/>
              </a:spcBef>
              <a:buFont typeface="Arial" charset="0"/>
              <a:buChar char="–"/>
              <a:defRPr sz="2000">
                <a:solidFill>
                  <a:schemeClr val="tx1"/>
                </a:solidFill>
                <a:latin typeface="微软雅黑" pitchFamily="34" charset="-122"/>
                <a:ea typeface="微软雅黑" pitchFamily="34" charset="-122"/>
                <a:sym typeface="Calibri" pitchFamily="34" charset="0"/>
              </a:defRPr>
            </a:lvl4pPr>
            <a:lvl5pPr marL="2057400" indent="-228600">
              <a:spcBef>
                <a:spcPct val="20000"/>
              </a:spcBef>
              <a:buFont typeface="Arial" charset="0"/>
              <a:buChar char="»"/>
              <a:defRPr sz="2000">
                <a:solidFill>
                  <a:schemeClr val="tx1"/>
                </a:solidFill>
                <a:latin typeface="微软雅黑" pitchFamily="34" charset="-122"/>
                <a:ea typeface="微软雅黑" pitchFamily="34" charset="-122"/>
                <a:sym typeface="Calibri" pitchFamily="34" charset="0"/>
              </a:defRPr>
            </a:lvl5pPr>
            <a:lvl6pPr marL="2514600" indent="-228600" eaLnBrk="0" fontAlgn="base" hangingPunct="0">
              <a:spcBef>
                <a:spcPct val="20000"/>
              </a:spcBef>
              <a:spcAft>
                <a:spcPct val="0"/>
              </a:spcAft>
              <a:buFont typeface="Arial" charset="0"/>
              <a:buChar char="»"/>
              <a:defRPr sz="2000">
                <a:solidFill>
                  <a:schemeClr val="tx1"/>
                </a:solidFill>
                <a:latin typeface="微软雅黑" pitchFamily="34" charset="-122"/>
                <a:ea typeface="微软雅黑" pitchFamily="34" charset="-122"/>
                <a:sym typeface="Calibri" pitchFamily="34" charset="0"/>
              </a:defRPr>
            </a:lvl6pPr>
            <a:lvl7pPr marL="2971800" indent="-228600" eaLnBrk="0" fontAlgn="base" hangingPunct="0">
              <a:spcBef>
                <a:spcPct val="20000"/>
              </a:spcBef>
              <a:spcAft>
                <a:spcPct val="0"/>
              </a:spcAft>
              <a:buFont typeface="Arial" charset="0"/>
              <a:buChar char="»"/>
              <a:defRPr sz="2000">
                <a:solidFill>
                  <a:schemeClr val="tx1"/>
                </a:solidFill>
                <a:latin typeface="微软雅黑" pitchFamily="34" charset="-122"/>
                <a:ea typeface="微软雅黑" pitchFamily="34" charset="-122"/>
                <a:sym typeface="Calibri" pitchFamily="34" charset="0"/>
              </a:defRPr>
            </a:lvl7pPr>
            <a:lvl8pPr marL="3429000" indent="-228600" eaLnBrk="0" fontAlgn="base" hangingPunct="0">
              <a:spcBef>
                <a:spcPct val="20000"/>
              </a:spcBef>
              <a:spcAft>
                <a:spcPct val="0"/>
              </a:spcAft>
              <a:buFont typeface="Arial" charset="0"/>
              <a:buChar char="»"/>
              <a:defRPr sz="2000">
                <a:solidFill>
                  <a:schemeClr val="tx1"/>
                </a:solidFill>
                <a:latin typeface="微软雅黑" pitchFamily="34" charset="-122"/>
                <a:ea typeface="微软雅黑" pitchFamily="34" charset="-122"/>
                <a:sym typeface="Calibri" pitchFamily="34" charset="0"/>
              </a:defRPr>
            </a:lvl8pPr>
            <a:lvl9pPr marL="3886200" indent="-228600" eaLnBrk="0" fontAlgn="base" hangingPunct="0">
              <a:spcBef>
                <a:spcPct val="20000"/>
              </a:spcBef>
              <a:spcAft>
                <a:spcPct val="0"/>
              </a:spcAft>
              <a:buFont typeface="Arial" charset="0"/>
              <a:buChar char="»"/>
              <a:defRPr sz="2000">
                <a:solidFill>
                  <a:schemeClr val="tx1"/>
                </a:solidFill>
                <a:latin typeface="微软雅黑" pitchFamily="34" charset="-122"/>
                <a:ea typeface="微软雅黑" pitchFamily="34" charset="-122"/>
                <a:sym typeface="Calibri" pitchFamily="34" charset="0"/>
              </a:defRPr>
            </a:lvl9pPr>
          </a:lstStyle>
          <a:p>
            <a:pPr>
              <a:lnSpc>
                <a:spcPct val="120000"/>
              </a:lnSpc>
              <a:spcBef>
                <a:spcPct val="0"/>
              </a:spcBef>
              <a:buNone/>
            </a:pPr>
            <a:r>
              <a:rPr lang="zh-CN" altLang="en-US" sz="1400" dirty="0">
                <a:solidFill>
                  <a:schemeClr val="tx1">
                    <a:lumMod val="65000"/>
                    <a:lumOff val="35000"/>
                  </a:schemeClr>
                </a:solidFill>
                <a:sym typeface="微软雅黑" pitchFamily="34" charset="-122"/>
              </a:rPr>
              <a:t>在此录入上述图表</a:t>
            </a:r>
            <a:r>
              <a:rPr lang="zh-CN" altLang="en-US" sz="1400" dirty="0" smtClean="0">
                <a:solidFill>
                  <a:schemeClr val="tx1">
                    <a:lumMod val="65000"/>
                    <a:lumOff val="35000"/>
                  </a:schemeClr>
                </a:solidFill>
                <a:sym typeface="微软雅黑" pitchFamily="34" charset="-122"/>
              </a:rPr>
              <a:t>的</a:t>
            </a:r>
            <a:r>
              <a:rPr lang="zh-CN" altLang="en-US" sz="1400" dirty="0">
                <a:solidFill>
                  <a:schemeClr val="tx1">
                    <a:lumMod val="65000"/>
                    <a:lumOff val="35000"/>
                  </a:schemeClr>
                </a:solidFill>
                <a:sym typeface="微软雅黑" pitchFamily="34" charset="-122"/>
              </a:rPr>
              <a:t>综合</a:t>
            </a:r>
            <a:r>
              <a:rPr lang="zh-CN" altLang="en-US" sz="1400" dirty="0" smtClean="0">
                <a:solidFill>
                  <a:schemeClr val="tx1">
                    <a:lumMod val="65000"/>
                    <a:lumOff val="35000"/>
                  </a:schemeClr>
                </a:solidFill>
                <a:sym typeface="微软雅黑" pitchFamily="34" charset="-122"/>
              </a:rPr>
              <a:t>描述</a:t>
            </a:r>
            <a:r>
              <a:rPr lang="zh-CN" altLang="en-US" sz="1400" dirty="0">
                <a:solidFill>
                  <a:schemeClr val="tx1">
                    <a:lumMod val="65000"/>
                    <a:lumOff val="35000"/>
                  </a:schemeClr>
                </a:solidFill>
                <a:sym typeface="微软雅黑" pitchFamily="34" charset="-122"/>
              </a:rPr>
              <a:t>说明，在此录入上述图表</a:t>
            </a:r>
            <a:r>
              <a:rPr lang="zh-CN" altLang="en-US" sz="1400" dirty="0" smtClean="0">
                <a:solidFill>
                  <a:schemeClr val="tx1">
                    <a:lumMod val="65000"/>
                    <a:lumOff val="35000"/>
                  </a:schemeClr>
                </a:solidFill>
                <a:sym typeface="微软雅黑" pitchFamily="34" charset="-122"/>
              </a:rPr>
              <a:t>的</a:t>
            </a:r>
            <a:r>
              <a:rPr lang="zh-CN" altLang="en-US" sz="1400" dirty="0">
                <a:solidFill>
                  <a:schemeClr val="tx1">
                    <a:lumMod val="65000"/>
                    <a:lumOff val="35000"/>
                  </a:schemeClr>
                </a:solidFill>
                <a:sym typeface="微软雅黑" pitchFamily="34" charset="-122"/>
              </a:rPr>
              <a:t>综合</a:t>
            </a:r>
            <a:r>
              <a:rPr lang="zh-CN" altLang="en-US" sz="1400" dirty="0" smtClean="0">
                <a:solidFill>
                  <a:schemeClr val="tx1">
                    <a:lumMod val="65000"/>
                    <a:lumOff val="35000"/>
                  </a:schemeClr>
                </a:solidFill>
                <a:sym typeface="微软雅黑" pitchFamily="34" charset="-122"/>
              </a:rPr>
              <a:t>描述</a:t>
            </a:r>
            <a:r>
              <a:rPr lang="zh-CN" altLang="en-US" sz="1400" dirty="0">
                <a:solidFill>
                  <a:schemeClr val="tx1">
                    <a:lumMod val="65000"/>
                    <a:lumOff val="35000"/>
                  </a:schemeClr>
                </a:solidFill>
                <a:sym typeface="微软雅黑" pitchFamily="34" charset="-122"/>
              </a:rPr>
              <a:t>说明，在此录入上述图表</a:t>
            </a:r>
            <a:r>
              <a:rPr lang="zh-CN" altLang="en-US" sz="1400" dirty="0" smtClean="0">
                <a:solidFill>
                  <a:schemeClr val="tx1">
                    <a:lumMod val="65000"/>
                    <a:lumOff val="35000"/>
                  </a:schemeClr>
                </a:solidFill>
                <a:sym typeface="微软雅黑" pitchFamily="34" charset="-122"/>
              </a:rPr>
              <a:t>的综合描述说明。</a:t>
            </a:r>
            <a:endParaRPr lang="zh-CN" altLang="en-US" sz="1400" dirty="0">
              <a:solidFill>
                <a:schemeClr val="tx1">
                  <a:lumMod val="65000"/>
                  <a:lumOff val="35000"/>
                </a:schemeClr>
              </a:solidFill>
              <a:sym typeface="微软雅黑" pitchFamily="34" charset="-122"/>
            </a:endParaRPr>
          </a:p>
        </p:txBody>
      </p:sp>
      <p:sp>
        <p:nvSpPr>
          <p:cNvPr id="21" name="等腰三角形 18"/>
          <p:cNvSpPr>
            <a:spLocks noChangeAspect="1" noChangeArrowheads="1"/>
          </p:cNvSpPr>
          <p:nvPr/>
        </p:nvSpPr>
        <p:spPr bwMode="auto">
          <a:xfrm rot="5400000" flipV="1">
            <a:off x="7339678" y="4438471"/>
            <a:ext cx="239249" cy="206315"/>
          </a:xfrm>
          <a:prstGeom prst="triangle">
            <a:avLst>
              <a:gd name="adj" fmla="val 50000"/>
            </a:avLst>
          </a:prstGeom>
          <a:solidFill>
            <a:schemeClr val="accent1">
              <a:lumMod val="75000"/>
            </a:schemeClr>
          </a:solidFill>
          <a:ln>
            <a:noFill/>
          </a:ln>
          <a:extLst/>
        </p:spPr>
        <p:txBody>
          <a:bodyPr lIns="91431" tIns="45716" rIns="91431" bIns="45716" anchor="ctr"/>
          <a:lstStyle>
            <a:lvl1pPr>
              <a:spcBef>
                <a:spcPct val="20000"/>
              </a:spcBef>
              <a:buFont typeface="Arial" charset="0"/>
              <a:buChar char="•"/>
              <a:defRPr sz="3200">
                <a:solidFill>
                  <a:schemeClr val="tx1"/>
                </a:solidFill>
                <a:latin typeface="微软雅黑" pitchFamily="34" charset="-122"/>
                <a:ea typeface="微软雅黑" pitchFamily="34" charset="-122"/>
                <a:sym typeface="Calibri" pitchFamily="34" charset="0"/>
              </a:defRPr>
            </a:lvl1pPr>
            <a:lvl2pPr marL="742950" indent="-285750">
              <a:spcBef>
                <a:spcPct val="20000"/>
              </a:spcBef>
              <a:buFont typeface="Arial" charset="0"/>
              <a:buChar char="–"/>
              <a:defRPr sz="2800">
                <a:solidFill>
                  <a:schemeClr val="tx1"/>
                </a:solidFill>
                <a:latin typeface="微软雅黑" pitchFamily="34" charset="-122"/>
                <a:ea typeface="微软雅黑" pitchFamily="34" charset="-122"/>
                <a:sym typeface="Calibri" pitchFamily="34" charset="0"/>
              </a:defRPr>
            </a:lvl2pPr>
            <a:lvl3pPr marL="1143000" indent="-228600">
              <a:spcBef>
                <a:spcPct val="20000"/>
              </a:spcBef>
              <a:buFont typeface="Arial" charset="0"/>
              <a:buChar char="•"/>
              <a:defRPr sz="2400">
                <a:solidFill>
                  <a:schemeClr val="tx1"/>
                </a:solidFill>
                <a:latin typeface="微软雅黑" pitchFamily="34" charset="-122"/>
                <a:ea typeface="微软雅黑" pitchFamily="34" charset="-122"/>
                <a:sym typeface="Calibri" pitchFamily="34" charset="0"/>
              </a:defRPr>
            </a:lvl3pPr>
            <a:lvl4pPr marL="1600200" indent="-228600">
              <a:spcBef>
                <a:spcPct val="20000"/>
              </a:spcBef>
              <a:buFont typeface="Arial" charset="0"/>
              <a:buChar char="–"/>
              <a:defRPr sz="2000">
                <a:solidFill>
                  <a:schemeClr val="tx1"/>
                </a:solidFill>
                <a:latin typeface="微软雅黑" pitchFamily="34" charset="-122"/>
                <a:ea typeface="微软雅黑" pitchFamily="34" charset="-122"/>
                <a:sym typeface="Calibri" pitchFamily="34" charset="0"/>
              </a:defRPr>
            </a:lvl4pPr>
            <a:lvl5pPr marL="2057400" indent="-228600">
              <a:spcBef>
                <a:spcPct val="20000"/>
              </a:spcBef>
              <a:buFont typeface="Arial" charset="0"/>
              <a:buChar char="»"/>
              <a:defRPr sz="2000">
                <a:solidFill>
                  <a:schemeClr val="tx1"/>
                </a:solidFill>
                <a:latin typeface="微软雅黑" pitchFamily="34" charset="-122"/>
                <a:ea typeface="微软雅黑" pitchFamily="34" charset="-122"/>
                <a:sym typeface="Calibri" pitchFamily="34" charset="0"/>
              </a:defRPr>
            </a:lvl5pPr>
            <a:lvl6pPr marL="2514600" indent="-228600" eaLnBrk="0" fontAlgn="base" hangingPunct="0">
              <a:spcBef>
                <a:spcPct val="20000"/>
              </a:spcBef>
              <a:spcAft>
                <a:spcPct val="0"/>
              </a:spcAft>
              <a:buFont typeface="Arial" charset="0"/>
              <a:buChar char="»"/>
              <a:defRPr sz="2000">
                <a:solidFill>
                  <a:schemeClr val="tx1"/>
                </a:solidFill>
                <a:latin typeface="微软雅黑" pitchFamily="34" charset="-122"/>
                <a:ea typeface="微软雅黑" pitchFamily="34" charset="-122"/>
                <a:sym typeface="Calibri" pitchFamily="34" charset="0"/>
              </a:defRPr>
            </a:lvl6pPr>
            <a:lvl7pPr marL="2971800" indent="-228600" eaLnBrk="0" fontAlgn="base" hangingPunct="0">
              <a:spcBef>
                <a:spcPct val="20000"/>
              </a:spcBef>
              <a:spcAft>
                <a:spcPct val="0"/>
              </a:spcAft>
              <a:buFont typeface="Arial" charset="0"/>
              <a:buChar char="»"/>
              <a:defRPr sz="2000">
                <a:solidFill>
                  <a:schemeClr val="tx1"/>
                </a:solidFill>
                <a:latin typeface="微软雅黑" pitchFamily="34" charset="-122"/>
                <a:ea typeface="微软雅黑" pitchFamily="34" charset="-122"/>
                <a:sym typeface="Calibri" pitchFamily="34" charset="0"/>
              </a:defRPr>
            </a:lvl7pPr>
            <a:lvl8pPr marL="3429000" indent="-228600" eaLnBrk="0" fontAlgn="base" hangingPunct="0">
              <a:spcBef>
                <a:spcPct val="20000"/>
              </a:spcBef>
              <a:spcAft>
                <a:spcPct val="0"/>
              </a:spcAft>
              <a:buFont typeface="Arial" charset="0"/>
              <a:buChar char="»"/>
              <a:defRPr sz="2000">
                <a:solidFill>
                  <a:schemeClr val="tx1"/>
                </a:solidFill>
                <a:latin typeface="微软雅黑" pitchFamily="34" charset="-122"/>
                <a:ea typeface="微软雅黑" pitchFamily="34" charset="-122"/>
                <a:sym typeface="Calibri" pitchFamily="34" charset="0"/>
              </a:defRPr>
            </a:lvl8pPr>
            <a:lvl9pPr marL="3886200" indent="-228600" eaLnBrk="0" fontAlgn="base" hangingPunct="0">
              <a:spcBef>
                <a:spcPct val="20000"/>
              </a:spcBef>
              <a:spcAft>
                <a:spcPct val="0"/>
              </a:spcAft>
              <a:buFont typeface="Arial" charset="0"/>
              <a:buChar char="»"/>
              <a:defRPr sz="2000">
                <a:solidFill>
                  <a:schemeClr val="tx1"/>
                </a:solidFill>
                <a:latin typeface="微软雅黑" pitchFamily="34" charset="-122"/>
                <a:ea typeface="微软雅黑" pitchFamily="34" charset="-122"/>
                <a:sym typeface="Calibri" pitchFamily="34" charset="0"/>
              </a:defRPr>
            </a:lvl9pPr>
          </a:lstStyle>
          <a:p>
            <a:pPr algn="ctr" eaLnBrk="1" hangingPunct="1">
              <a:spcBef>
                <a:spcPct val="0"/>
              </a:spcBef>
              <a:buFont typeface="Arial" charset="0"/>
              <a:buNone/>
            </a:pPr>
            <a:endParaRPr lang="zh-CN" altLang="zh-CN" sz="2000">
              <a:solidFill>
                <a:schemeClr val="tx1">
                  <a:lumMod val="65000"/>
                  <a:lumOff val="35000"/>
                </a:schemeClr>
              </a:solidFill>
              <a:sym typeface="微软雅黑" pitchFamily="34" charset="-122"/>
            </a:endParaRPr>
          </a:p>
        </p:txBody>
      </p:sp>
      <p:sp>
        <p:nvSpPr>
          <p:cNvPr id="22" name="矩形 47"/>
          <p:cNvSpPr>
            <a:spLocks noChangeArrowheads="1"/>
          </p:cNvSpPr>
          <p:nvPr/>
        </p:nvSpPr>
        <p:spPr bwMode="auto">
          <a:xfrm>
            <a:off x="7635061" y="4344278"/>
            <a:ext cx="2822407" cy="11264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1431" tIns="45716" rIns="91431" bIns="45716">
            <a:spAutoFit/>
          </a:bodyPr>
          <a:lstStyle>
            <a:lvl1pPr>
              <a:spcBef>
                <a:spcPct val="20000"/>
              </a:spcBef>
              <a:buFont typeface="Arial" charset="0"/>
              <a:buChar char="•"/>
              <a:defRPr sz="3200">
                <a:solidFill>
                  <a:schemeClr val="tx1"/>
                </a:solidFill>
                <a:latin typeface="微软雅黑" pitchFamily="34" charset="-122"/>
                <a:ea typeface="微软雅黑" pitchFamily="34" charset="-122"/>
                <a:sym typeface="Calibri" pitchFamily="34" charset="0"/>
              </a:defRPr>
            </a:lvl1pPr>
            <a:lvl2pPr marL="742950" indent="-285750">
              <a:spcBef>
                <a:spcPct val="20000"/>
              </a:spcBef>
              <a:buFont typeface="Arial" charset="0"/>
              <a:buChar char="–"/>
              <a:defRPr sz="2800">
                <a:solidFill>
                  <a:schemeClr val="tx1"/>
                </a:solidFill>
                <a:latin typeface="微软雅黑" pitchFamily="34" charset="-122"/>
                <a:ea typeface="微软雅黑" pitchFamily="34" charset="-122"/>
                <a:sym typeface="Calibri" pitchFamily="34" charset="0"/>
              </a:defRPr>
            </a:lvl2pPr>
            <a:lvl3pPr marL="1143000" indent="-228600">
              <a:spcBef>
                <a:spcPct val="20000"/>
              </a:spcBef>
              <a:buFont typeface="Arial" charset="0"/>
              <a:buChar char="•"/>
              <a:defRPr sz="2400">
                <a:solidFill>
                  <a:schemeClr val="tx1"/>
                </a:solidFill>
                <a:latin typeface="微软雅黑" pitchFamily="34" charset="-122"/>
                <a:ea typeface="微软雅黑" pitchFamily="34" charset="-122"/>
                <a:sym typeface="Calibri" pitchFamily="34" charset="0"/>
              </a:defRPr>
            </a:lvl3pPr>
            <a:lvl4pPr marL="1600200" indent="-228600">
              <a:spcBef>
                <a:spcPct val="20000"/>
              </a:spcBef>
              <a:buFont typeface="Arial" charset="0"/>
              <a:buChar char="–"/>
              <a:defRPr sz="2000">
                <a:solidFill>
                  <a:schemeClr val="tx1"/>
                </a:solidFill>
                <a:latin typeface="微软雅黑" pitchFamily="34" charset="-122"/>
                <a:ea typeface="微软雅黑" pitchFamily="34" charset="-122"/>
                <a:sym typeface="Calibri" pitchFamily="34" charset="0"/>
              </a:defRPr>
            </a:lvl4pPr>
            <a:lvl5pPr marL="2057400" indent="-228600">
              <a:spcBef>
                <a:spcPct val="20000"/>
              </a:spcBef>
              <a:buFont typeface="Arial" charset="0"/>
              <a:buChar char="»"/>
              <a:defRPr sz="2000">
                <a:solidFill>
                  <a:schemeClr val="tx1"/>
                </a:solidFill>
                <a:latin typeface="微软雅黑" pitchFamily="34" charset="-122"/>
                <a:ea typeface="微软雅黑" pitchFamily="34" charset="-122"/>
                <a:sym typeface="Calibri" pitchFamily="34" charset="0"/>
              </a:defRPr>
            </a:lvl5pPr>
            <a:lvl6pPr marL="2514600" indent="-228600" eaLnBrk="0" fontAlgn="base" hangingPunct="0">
              <a:spcBef>
                <a:spcPct val="20000"/>
              </a:spcBef>
              <a:spcAft>
                <a:spcPct val="0"/>
              </a:spcAft>
              <a:buFont typeface="Arial" charset="0"/>
              <a:buChar char="»"/>
              <a:defRPr sz="2000">
                <a:solidFill>
                  <a:schemeClr val="tx1"/>
                </a:solidFill>
                <a:latin typeface="微软雅黑" pitchFamily="34" charset="-122"/>
                <a:ea typeface="微软雅黑" pitchFamily="34" charset="-122"/>
                <a:sym typeface="Calibri" pitchFamily="34" charset="0"/>
              </a:defRPr>
            </a:lvl6pPr>
            <a:lvl7pPr marL="2971800" indent="-228600" eaLnBrk="0" fontAlgn="base" hangingPunct="0">
              <a:spcBef>
                <a:spcPct val="20000"/>
              </a:spcBef>
              <a:spcAft>
                <a:spcPct val="0"/>
              </a:spcAft>
              <a:buFont typeface="Arial" charset="0"/>
              <a:buChar char="»"/>
              <a:defRPr sz="2000">
                <a:solidFill>
                  <a:schemeClr val="tx1"/>
                </a:solidFill>
                <a:latin typeface="微软雅黑" pitchFamily="34" charset="-122"/>
                <a:ea typeface="微软雅黑" pitchFamily="34" charset="-122"/>
                <a:sym typeface="Calibri" pitchFamily="34" charset="0"/>
              </a:defRPr>
            </a:lvl7pPr>
            <a:lvl8pPr marL="3429000" indent="-228600" eaLnBrk="0" fontAlgn="base" hangingPunct="0">
              <a:spcBef>
                <a:spcPct val="20000"/>
              </a:spcBef>
              <a:spcAft>
                <a:spcPct val="0"/>
              </a:spcAft>
              <a:buFont typeface="Arial" charset="0"/>
              <a:buChar char="»"/>
              <a:defRPr sz="2000">
                <a:solidFill>
                  <a:schemeClr val="tx1"/>
                </a:solidFill>
                <a:latin typeface="微软雅黑" pitchFamily="34" charset="-122"/>
                <a:ea typeface="微软雅黑" pitchFamily="34" charset="-122"/>
                <a:sym typeface="Calibri" pitchFamily="34" charset="0"/>
              </a:defRPr>
            </a:lvl8pPr>
            <a:lvl9pPr marL="3886200" indent="-228600" eaLnBrk="0" fontAlgn="base" hangingPunct="0">
              <a:spcBef>
                <a:spcPct val="20000"/>
              </a:spcBef>
              <a:spcAft>
                <a:spcPct val="0"/>
              </a:spcAft>
              <a:buFont typeface="Arial" charset="0"/>
              <a:buChar char="»"/>
              <a:defRPr sz="2000">
                <a:solidFill>
                  <a:schemeClr val="tx1"/>
                </a:solidFill>
                <a:latin typeface="微软雅黑" pitchFamily="34" charset="-122"/>
                <a:ea typeface="微软雅黑" pitchFamily="34" charset="-122"/>
                <a:sym typeface="Calibri" pitchFamily="34" charset="0"/>
              </a:defRPr>
            </a:lvl9pPr>
          </a:lstStyle>
          <a:p>
            <a:pPr>
              <a:lnSpc>
                <a:spcPct val="120000"/>
              </a:lnSpc>
              <a:spcBef>
                <a:spcPct val="0"/>
              </a:spcBef>
              <a:buNone/>
            </a:pPr>
            <a:r>
              <a:rPr lang="zh-CN" altLang="en-US" sz="1400" dirty="0">
                <a:solidFill>
                  <a:schemeClr val="tx1">
                    <a:lumMod val="65000"/>
                    <a:lumOff val="35000"/>
                  </a:schemeClr>
                </a:solidFill>
                <a:sym typeface="微软雅黑" pitchFamily="34" charset="-122"/>
              </a:rPr>
              <a:t>在此录入上述图表</a:t>
            </a:r>
            <a:r>
              <a:rPr lang="zh-CN" altLang="en-US" sz="1400" dirty="0" smtClean="0">
                <a:solidFill>
                  <a:schemeClr val="tx1">
                    <a:lumMod val="65000"/>
                    <a:lumOff val="35000"/>
                  </a:schemeClr>
                </a:solidFill>
                <a:sym typeface="微软雅黑" pitchFamily="34" charset="-122"/>
              </a:rPr>
              <a:t>的综合描述</a:t>
            </a:r>
            <a:r>
              <a:rPr lang="zh-CN" altLang="en-US" sz="1400" dirty="0">
                <a:solidFill>
                  <a:schemeClr val="tx1">
                    <a:lumMod val="65000"/>
                    <a:lumOff val="35000"/>
                  </a:schemeClr>
                </a:solidFill>
                <a:sym typeface="微软雅黑" pitchFamily="34" charset="-122"/>
              </a:rPr>
              <a:t>说明，在此录入上述图表的综合描述说明，在此录入上述图表的综合描述</a:t>
            </a:r>
            <a:r>
              <a:rPr lang="zh-CN" altLang="en-US" sz="1400" dirty="0" smtClean="0">
                <a:solidFill>
                  <a:schemeClr val="tx1">
                    <a:lumMod val="65000"/>
                    <a:lumOff val="35000"/>
                  </a:schemeClr>
                </a:solidFill>
                <a:sym typeface="微软雅黑" pitchFamily="34" charset="-122"/>
              </a:rPr>
              <a:t>说明。</a:t>
            </a:r>
            <a:endParaRPr lang="zh-CN" altLang="en-US" sz="1400" dirty="0">
              <a:solidFill>
                <a:schemeClr val="tx1">
                  <a:lumMod val="65000"/>
                  <a:lumOff val="35000"/>
                </a:schemeClr>
              </a:solidFill>
              <a:sym typeface="微软雅黑" pitchFamily="34" charset="-122"/>
            </a:endParaRPr>
          </a:p>
        </p:txBody>
      </p:sp>
      <p:sp>
        <p:nvSpPr>
          <p:cNvPr id="23" name="等腰三角形 18"/>
          <p:cNvSpPr>
            <a:spLocks noChangeAspect="1" noChangeArrowheads="1"/>
          </p:cNvSpPr>
          <p:nvPr/>
        </p:nvSpPr>
        <p:spPr bwMode="auto">
          <a:xfrm rot="16200000" flipH="1" flipV="1">
            <a:off x="4269367" y="3308515"/>
            <a:ext cx="239249" cy="206315"/>
          </a:xfrm>
          <a:prstGeom prst="triangle">
            <a:avLst>
              <a:gd name="adj" fmla="val 50000"/>
            </a:avLst>
          </a:prstGeom>
          <a:solidFill>
            <a:schemeClr val="accent2"/>
          </a:solidFill>
          <a:ln>
            <a:noFill/>
          </a:ln>
          <a:extLst/>
        </p:spPr>
        <p:txBody>
          <a:bodyPr lIns="91431" tIns="45716" rIns="91431" bIns="45716" anchor="ctr"/>
          <a:lstStyle>
            <a:lvl1pPr>
              <a:spcBef>
                <a:spcPct val="20000"/>
              </a:spcBef>
              <a:buFont typeface="Arial" charset="0"/>
              <a:buChar char="•"/>
              <a:defRPr sz="3200">
                <a:solidFill>
                  <a:schemeClr val="tx1"/>
                </a:solidFill>
                <a:latin typeface="微软雅黑" pitchFamily="34" charset="-122"/>
                <a:ea typeface="微软雅黑" pitchFamily="34" charset="-122"/>
                <a:sym typeface="Calibri" pitchFamily="34" charset="0"/>
              </a:defRPr>
            </a:lvl1pPr>
            <a:lvl2pPr marL="742950" indent="-285750">
              <a:spcBef>
                <a:spcPct val="20000"/>
              </a:spcBef>
              <a:buFont typeface="Arial" charset="0"/>
              <a:buChar char="–"/>
              <a:defRPr sz="2800">
                <a:solidFill>
                  <a:schemeClr val="tx1"/>
                </a:solidFill>
                <a:latin typeface="微软雅黑" pitchFamily="34" charset="-122"/>
                <a:ea typeface="微软雅黑" pitchFamily="34" charset="-122"/>
                <a:sym typeface="Calibri" pitchFamily="34" charset="0"/>
              </a:defRPr>
            </a:lvl2pPr>
            <a:lvl3pPr marL="1143000" indent="-228600">
              <a:spcBef>
                <a:spcPct val="20000"/>
              </a:spcBef>
              <a:buFont typeface="Arial" charset="0"/>
              <a:buChar char="•"/>
              <a:defRPr sz="2400">
                <a:solidFill>
                  <a:schemeClr val="tx1"/>
                </a:solidFill>
                <a:latin typeface="微软雅黑" pitchFamily="34" charset="-122"/>
                <a:ea typeface="微软雅黑" pitchFamily="34" charset="-122"/>
                <a:sym typeface="Calibri" pitchFamily="34" charset="0"/>
              </a:defRPr>
            </a:lvl3pPr>
            <a:lvl4pPr marL="1600200" indent="-228600">
              <a:spcBef>
                <a:spcPct val="20000"/>
              </a:spcBef>
              <a:buFont typeface="Arial" charset="0"/>
              <a:buChar char="–"/>
              <a:defRPr sz="2000">
                <a:solidFill>
                  <a:schemeClr val="tx1"/>
                </a:solidFill>
                <a:latin typeface="微软雅黑" pitchFamily="34" charset="-122"/>
                <a:ea typeface="微软雅黑" pitchFamily="34" charset="-122"/>
                <a:sym typeface="Calibri" pitchFamily="34" charset="0"/>
              </a:defRPr>
            </a:lvl4pPr>
            <a:lvl5pPr marL="2057400" indent="-228600">
              <a:spcBef>
                <a:spcPct val="20000"/>
              </a:spcBef>
              <a:buFont typeface="Arial" charset="0"/>
              <a:buChar char="»"/>
              <a:defRPr sz="2000">
                <a:solidFill>
                  <a:schemeClr val="tx1"/>
                </a:solidFill>
                <a:latin typeface="微软雅黑" pitchFamily="34" charset="-122"/>
                <a:ea typeface="微软雅黑" pitchFamily="34" charset="-122"/>
                <a:sym typeface="Calibri" pitchFamily="34" charset="0"/>
              </a:defRPr>
            </a:lvl5pPr>
            <a:lvl6pPr marL="2514600" indent="-228600" eaLnBrk="0" fontAlgn="base" hangingPunct="0">
              <a:spcBef>
                <a:spcPct val="20000"/>
              </a:spcBef>
              <a:spcAft>
                <a:spcPct val="0"/>
              </a:spcAft>
              <a:buFont typeface="Arial" charset="0"/>
              <a:buChar char="»"/>
              <a:defRPr sz="2000">
                <a:solidFill>
                  <a:schemeClr val="tx1"/>
                </a:solidFill>
                <a:latin typeface="微软雅黑" pitchFamily="34" charset="-122"/>
                <a:ea typeface="微软雅黑" pitchFamily="34" charset="-122"/>
                <a:sym typeface="Calibri" pitchFamily="34" charset="0"/>
              </a:defRPr>
            </a:lvl6pPr>
            <a:lvl7pPr marL="2971800" indent="-228600" eaLnBrk="0" fontAlgn="base" hangingPunct="0">
              <a:spcBef>
                <a:spcPct val="20000"/>
              </a:spcBef>
              <a:spcAft>
                <a:spcPct val="0"/>
              </a:spcAft>
              <a:buFont typeface="Arial" charset="0"/>
              <a:buChar char="»"/>
              <a:defRPr sz="2000">
                <a:solidFill>
                  <a:schemeClr val="tx1"/>
                </a:solidFill>
                <a:latin typeface="微软雅黑" pitchFamily="34" charset="-122"/>
                <a:ea typeface="微软雅黑" pitchFamily="34" charset="-122"/>
                <a:sym typeface="Calibri" pitchFamily="34" charset="0"/>
              </a:defRPr>
            </a:lvl7pPr>
            <a:lvl8pPr marL="3429000" indent="-228600" eaLnBrk="0" fontAlgn="base" hangingPunct="0">
              <a:spcBef>
                <a:spcPct val="20000"/>
              </a:spcBef>
              <a:spcAft>
                <a:spcPct val="0"/>
              </a:spcAft>
              <a:buFont typeface="Arial" charset="0"/>
              <a:buChar char="»"/>
              <a:defRPr sz="2000">
                <a:solidFill>
                  <a:schemeClr val="tx1"/>
                </a:solidFill>
                <a:latin typeface="微软雅黑" pitchFamily="34" charset="-122"/>
                <a:ea typeface="微软雅黑" pitchFamily="34" charset="-122"/>
                <a:sym typeface="Calibri" pitchFamily="34" charset="0"/>
              </a:defRPr>
            </a:lvl8pPr>
            <a:lvl9pPr marL="3886200" indent="-228600" eaLnBrk="0" fontAlgn="base" hangingPunct="0">
              <a:spcBef>
                <a:spcPct val="20000"/>
              </a:spcBef>
              <a:spcAft>
                <a:spcPct val="0"/>
              </a:spcAft>
              <a:buFont typeface="Arial" charset="0"/>
              <a:buChar char="»"/>
              <a:defRPr sz="2000">
                <a:solidFill>
                  <a:schemeClr val="tx1"/>
                </a:solidFill>
                <a:latin typeface="微软雅黑" pitchFamily="34" charset="-122"/>
                <a:ea typeface="微软雅黑" pitchFamily="34" charset="-122"/>
                <a:sym typeface="Calibri" pitchFamily="34" charset="0"/>
              </a:defRPr>
            </a:lvl9pPr>
          </a:lstStyle>
          <a:p>
            <a:pPr algn="ctr" eaLnBrk="1" hangingPunct="1">
              <a:spcBef>
                <a:spcPct val="0"/>
              </a:spcBef>
              <a:buFont typeface="Arial" charset="0"/>
              <a:buNone/>
            </a:pPr>
            <a:endParaRPr lang="zh-CN" altLang="zh-CN" sz="2000">
              <a:solidFill>
                <a:schemeClr val="tx1">
                  <a:lumMod val="65000"/>
                  <a:lumOff val="35000"/>
                </a:schemeClr>
              </a:solidFill>
              <a:sym typeface="微软雅黑" pitchFamily="34" charset="-122"/>
            </a:endParaRPr>
          </a:p>
        </p:txBody>
      </p:sp>
      <p:sp>
        <p:nvSpPr>
          <p:cNvPr id="24" name="矩形 47"/>
          <p:cNvSpPr>
            <a:spLocks noChangeArrowheads="1"/>
          </p:cNvSpPr>
          <p:nvPr/>
        </p:nvSpPr>
        <p:spPr bwMode="auto">
          <a:xfrm>
            <a:off x="1777107" y="3214314"/>
            <a:ext cx="2443253" cy="138498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1431" tIns="45716" rIns="91431" bIns="45716">
            <a:spAutoFit/>
          </a:bodyPr>
          <a:lstStyle>
            <a:lvl1pPr>
              <a:spcBef>
                <a:spcPct val="20000"/>
              </a:spcBef>
              <a:buFont typeface="Arial" charset="0"/>
              <a:buChar char="•"/>
              <a:defRPr sz="3200">
                <a:solidFill>
                  <a:schemeClr val="tx1"/>
                </a:solidFill>
                <a:latin typeface="微软雅黑" pitchFamily="34" charset="-122"/>
                <a:ea typeface="微软雅黑" pitchFamily="34" charset="-122"/>
                <a:sym typeface="Calibri" pitchFamily="34" charset="0"/>
              </a:defRPr>
            </a:lvl1pPr>
            <a:lvl2pPr marL="742950" indent="-285750">
              <a:spcBef>
                <a:spcPct val="20000"/>
              </a:spcBef>
              <a:buFont typeface="Arial" charset="0"/>
              <a:buChar char="–"/>
              <a:defRPr sz="2800">
                <a:solidFill>
                  <a:schemeClr val="tx1"/>
                </a:solidFill>
                <a:latin typeface="微软雅黑" pitchFamily="34" charset="-122"/>
                <a:ea typeface="微软雅黑" pitchFamily="34" charset="-122"/>
                <a:sym typeface="Calibri" pitchFamily="34" charset="0"/>
              </a:defRPr>
            </a:lvl2pPr>
            <a:lvl3pPr marL="1143000" indent="-228600">
              <a:spcBef>
                <a:spcPct val="20000"/>
              </a:spcBef>
              <a:buFont typeface="Arial" charset="0"/>
              <a:buChar char="•"/>
              <a:defRPr sz="2400">
                <a:solidFill>
                  <a:schemeClr val="tx1"/>
                </a:solidFill>
                <a:latin typeface="微软雅黑" pitchFamily="34" charset="-122"/>
                <a:ea typeface="微软雅黑" pitchFamily="34" charset="-122"/>
                <a:sym typeface="Calibri" pitchFamily="34" charset="0"/>
              </a:defRPr>
            </a:lvl3pPr>
            <a:lvl4pPr marL="1600200" indent="-228600">
              <a:spcBef>
                <a:spcPct val="20000"/>
              </a:spcBef>
              <a:buFont typeface="Arial" charset="0"/>
              <a:buChar char="–"/>
              <a:defRPr sz="2000">
                <a:solidFill>
                  <a:schemeClr val="tx1"/>
                </a:solidFill>
                <a:latin typeface="微软雅黑" pitchFamily="34" charset="-122"/>
                <a:ea typeface="微软雅黑" pitchFamily="34" charset="-122"/>
                <a:sym typeface="Calibri" pitchFamily="34" charset="0"/>
              </a:defRPr>
            </a:lvl4pPr>
            <a:lvl5pPr marL="2057400" indent="-228600">
              <a:spcBef>
                <a:spcPct val="20000"/>
              </a:spcBef>
              <a:buFont typeface="Arial" charset="0"/>
              <a:buChar char="»"/>
              <a:defRPr sz="2000">
                <a:solidFill>
                  <a:schemeClr val="tx1"/>
                </a:solidFill>
                <a:latin typeface="微软雅黑" pitchFamily="34" charset="-122"/>
                <a:ea typeface="微软雅黑" pitchFamily="34" charset="-122"/>
                <a:sym typeface="Calibri" pitchFamily="34" charset="0"/>
              </a:defRPr>
            </a:lvl5pPr>
            <a:lvl6pPr marL="2514600" indent="-228600" eaLnBrk="0" fontAlgn="base" hangingPunct="0">
              <a:spcBef>
                <a:spcPct val="20000"/>
              </a:spcBef>
              <a:spcAft>
                <a:spcPct val="0"/>
              </a:spcAft>
              <a:buFont typeface="Arial" charset="0"/>
              <a:buChar char="»"/>
              <a:defRPr sz="2000">
                <a:solidFill>
                  <a:schemeClr val="tx1"/>
                </a:solidFill>
                <a:latin typeface="微软雅黑" pitchFamily="34" charset="-122"/>
                <a:ea typeface="微软雅黑" pitchFamily="34" charset="-122"/>
                <a:sym typeface="Calibri" pitchFamily="34" charset="0"/>
              </a:defRPr>
            </a:lvl6pPr>
            <a:lvl7pPr marL="2971800" indent="-228600" eaLnBrk="0" fontAlgn="base" hangingPunct="0">
              <a:spcBef>
                <a:spcPct val="20000"/>
              </a:spcBef>
              <a:spcAft>
                <a:spcPct val="0"/>
              </a:spcAft>
              <a:buFont typeface="Arial" charset="0"/>
              <a:buChar char="»"/>
              <a:defRPr sz="2000">
                <a:solidFill>
                  <a:schemeClr val="tx1"/>
                </a:solidFill>
                <a:latin typeface="微软雅黑" pitchFamily="34" charset="-122"/>
                <a:ea typeface="微软雅黑" pitchFamily="34" charset="-122"/>
                <a:sym typeface="Calibri" pitchFamily="34" charset="0"/>
              </a:defRPr>
            </a:lvl7pPr>
            <a:lvl8pPr marL="3429000" indent="-228600" eaLnBrk="0" fontAlgn="base" hangingPunct="0">
              <a:spcBef>
                <a:spcPct val="20000"/>
              </a:spcBef>
              <a:spcAft>
                <a:spcPct val="0"/>
              </a:spcAft>
              <a:buFont typeface="Arial" charset="0"/>
              <a:buChar char="»"/>
              <a:defRPr sz="2000">
                <a:solidFill>
                  <a:schemeClr val="tx1"/>
                </a:solidFill>
                <a:latin typeface="微软雅黑" pitchFamily="34" charset="-122"/>
                <a:ea typeface="微软雅黑" pitchFamily="34" charset="-122"/>
                <a:sym typeface="Calibri" pitchFamily="34" charset="0"/>
              </a:defRPr>
            </a:lvl8pPr>
            <a:lvl9pPr marL="3886200" indent="-228600" eaLnBrk="0" fontAlgn="base" hangingPunct="0">
              <a:spcBef>
                <a:spcPct val="20000"/>
              </a:spcBef>
              <a:spcAft>
                <a:spcPct val="0"/>
              </a:spcAft>
              <a:buFont typeface="Arial" charset="0"/>
              <a:buChar char="»"/>
              <a:defRPr sz="2000">
                <a:solidFill>
                  <a:schemeClr val="tx1"/>
                </a:solidFill>
                <a:latin typeface="微软雅黑" pitchFamily="34" charset="-122"/>
                <a:ea typeface="微软雅黑" pitchFamily="34" charset="-122"/>
                <a:sym typeface="Calibri" pitchFamily="34" charset="0"/>
              </a:defRPr>
            </a:lvl9pPr>
          </a:lstStyle>
          <a:p>
            <a:pPr>
              <a:lnSpc>
                <a:spcPct val="120000"/>
              </a:lnSpc>
              <a:spcBef>
                <a:spcPct val="0"/>
              </a:spcBef>
              <a:buNone/>
            </a:pPr>
            <a:r>
              <a:rPr lang="zh-CN" altLang="en-US" sz="1400" dirty="0">
                <a:solidFill>
                  <a:schemeClr val="tx1">
                    <a:lumMod val="65000"/>
                    <a:lumOff val="35000"/>
                  </a:schemeClr>
                </a:solidFill>
                <a:sym typeface="微软雅黑" pitchFamily="34" charset="-122"/>
              </a:rPr>
              <a:t>在此录入图表</a:t>
            </a:r>
            <a:r>
              <a:rPr lang="zh-CN" altLang="en-US" sz="1400" dirty="0" smtClean="0">
                <a:solidFill>
                  <a:schemeClr val="tx1">
                    <a:lumMod val="65000"/>
                    <a:lumOff val="35000"/>
                  </a:schemeClr>
                </a:solidFill>
                <a:sym typeface="微软雅黑" pitchFamily="34" charset="-122"/>
              </a:rPr>
              <a:t>的综合描述</a:t>
            </a:r>
            <a:r>
              <a:rPr lang="zh-CN" altLang="en-US" sz="1400" dirty="0">
                <a:solidFill>
                  <a:schemeClr val="tx1">
                    <a:lumMod val="65000"/>
                    <a:lumOff val="35000"/>
                  </a:schemeClr>
                </a:solidFill>
                <a:sym typeface="微软雅黑" pitchFamily="34" charset="-122"/>
              </a:rPr>
              <a:t>说明，在此录入上述图表的描述说明，在此录入上述图表的描述说明。在此录入上述图表的描述</a:t>
            </a:r>
            <a:r>
              <a:rPr lang="zh-CN" altLang="en-US" sz="1400" dirty="0" smtClean="0">
                <a:solidFill>
                  <a:schemeClr val="tx1">
                    <a:lumMod val="65000"/>
                    <a:lumOff val="35000"/>
                  </a:schemeClr>
                </a:solidFill>
                <a:sym typeface="微软雅黑" pitchFamily="34" charset="-122"/>
              </a:rPr>
              <a:t>说明。</a:t>
            </a:r>
            <a:endParaRPr lang="zh-CN" altLang="en-US" sz="1400" dirty="0">
              <a:solidFill>
                <a:schemeClr val="tx1">
                  <a:lumMod val="65000"/>
                  <a:lumOff val="35000"/>
                </a:schemeClr>
              </a:solidFill>
              <a:sym typeface="微软雅黑" pitchFamily="34" charset="-122"/>
            </a:endParaRPr>
          </a:p>
        </p:txBody>
      </p:sp>
      <p:sp>
        <p:nvSpPr>
          <p:cNvPr id="25" name="形状 24"/>
          <p:cNvSpPr/>
          <p:nvPr/>
        </p:nvSpPr>
        <p:spPr>
          <a:xfrm>
            <a:off x="4635277" y="2731047"/>
            <a:ext cx="1867985" cy="1868267"/>
          </a:xfrm>
          <a:prstGeom prst="leftCircularArrow">
            <a:avLst>
              <a:gd name="adj1" fmla="val 8909"/>
              <a:gd name="adj2" fmla="val 1142322"/>
              <a:gd name="adj3" fmla="val 6293598"/>
              <a:gd name="adj4" fmla="val 18900002"/>
              <a:gd name="adj5" fmla="val 12500"/>
            </a:avLst>
          </a:prstGeom>
          <a:solidFill>
            <a:srgbClr val="92D050"/>
          </a:solidFill>
          <a:ln>
            <a:noFill/>
          </a:ln>
          <a:effectLst/>
        </p:spPr>
        <p:style>
          <a:lnRef idx="0">
            <a:scrgbClr r="0" g="0" b="0"/>
          </a:lnRef>
          <a:fillRef idx="3">
            <a:scrgbClr r="0" g="0" b="0"/>
          </a:fillRef>
          <a:effectRef idx="2">
            <a:scrgbClr r="0" g="0" b="0"/>
          </a:effectRef>
          <a:fontRef idx="minor">
            <a:schemeClr val="lt1"/>
          </a:fontRef>
        </p:style>
      </p:sp>
      <p:sp>
        <p:nvSpPr>
          <p:cNvPr id="26" name="空心弧 25"/>
          <p:cNvSpPr/>
          <p:nvPr/>
        </p:nvSpPr>
        <p:spPr>
          <a:xfrm>
            <a:off x="5305528" y="3953591"/>
            <a:ext cx="1604887" cy="1605530"/>
          </a:xfrm>
          <a:prstGeom prst="blockArc">
            <a:avLst>
              <a:gd name="adj1" fmla="val 13624405"/>
              <a:gd name="adj2" fmla="val 17228224"/>
              <a:gd name="adj3" fmla="val 11481"/>
            </a:avLst>
          </a:prstGeom>
          <a:solidFill>
            <a:srgbClr val="92D050"/>
          </a:solidFill>
          <a:ln>
            <a:noFill/>
          </a:ln>
          <a:effectLst/>
        </p:spPr>
        <p:style>
          <a:lnRef idx="0">
            <a:scrgbClr r="0" g="0" b="0"/>
          </a:lnRef>
          <a:fillRef idx="3">
            <a:scrgbClr r="0" g="0" b="0"/>
          </a:fillRef>
          <a:effectRef idx="2">
            <a:scrgbClr r="0" g="0" b="0"/>
          </a:effectRef>
          <a:fontRef idx="minor">
            <a:schemeClr val="lt1"/>
          </a:fontRef>
        </p:style>
      </p:sp>
      <p:grpSp>
        <p:nvGrpSpPr>
          <p:cNvPr id="27" name="组合 26"/>
          <p:cNvGrpSpPr/>
          <p:nvPr/>
        </p:nvGrpSpPr>
        <p:grpSpPr>
          <a:xfrm rot="2736489">
            <a:off x="5853855" y="2268800"/>
            <a:ext cx="578227" cy="506765"/>
            <a:chOff x="4212441" y="1835306"/>
            <a:chExt cx="645570" cy="565784"/>
          </a:xfrm>
          <a:solidFill>
            <a:schemeClr val="accent5">
              <a:lumMod val="75000"/>
            </a:schemeClr>
          </a:solidFill>
        </p:grpSpPr>
        <p:sp>
          <p:nvSpPr>
            <p:cNvPr id="28" name="Freeform 143"/>
            <p:cNvSpPr>
              <a:spLocks/>
            </p:cNvSpPr>
            <p:nvPr/>
          </p:nvSpPr>
          <p:spPr bwMode="auto">
            <a:xfrm>
              <a:off x="4386528" y="2100064"/>
              <a:ext cx="297398" cy="119685"/>
            </a:xfrm>
            <a:custGeom>
              <a:avLst/>
              <a:gdLst>
                <a:gd name="T0" fmla="*/ 30 w 35"/>
                <a:gd name="T1" fmla="*/ 13 h 14"/>
                <a:gd name="T2" fmla="*/ 5 w 35"/>
                <a:gd name="T3" fmla="*/ 13 h 14"/>
                <a:gd name="T4" fmla="*/ 5 w 35"/>
                <a:gd name="T5" fmla="*/ 13 h 14"/>
                <a:gd name="T6" fmla="*/ 1 w 35"/>
                <a:gd name="T7" fmla="*/ 13 h 14"/>
                <a:gd name="T8" fmla="*/ 1 w 35"/>
                <a:gd name="T9" fmla="*/ 13 h 14"/>
                <a:gd name="T10" fmla="*/ 1 w 35"/>
                <a:gd name="T11" fmla="*/ 9 h 14"/>
                <a:gd name="T12" fmla="*/ 1 w 35"/>
                <a:gd name="T13" fmla="*/ 9 h 14"/>
                <a:gd name="T14" fmla="*/ 34 w 35"/>
                <a:gd name="T15" fmla="*/ 9 h 14"/>
                <a:gd name="T16" fmla="*/ 34 w 35"/>
                <a:gd name="T17" fmla="*/ 9 h 14"/>
                <a:gd name="T18" fmla="*/ 34 w 35"/>
                <a:gd name="T19" fmla="*/ 13 h 14"/>
                <a:gd name="T20" fmla="*/ 34 w 35"/>
                <a:gd name="T21" fmla="*/ 13 h 14"/>
                <a:gd name="T22" fmla="*/ 30 w 35"/>
                <a:gd name="T23" fmla="*/ 13 h 1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Lst>
              <a:rect l="0" t="0" r="r" b="b"/>
              <a:pathLst>
                <a:path w="35" h="14">
                  <a:moveTo>
                    <a:pt x="30" y="13"/>
                  </a:moveTo>
                  <a:cubicBezTo>
                    <a:pt x="23" y="6"/>
                    <a:pt x="12" y="6"/>
                    <a:pt x="5" y="13"/>
                  </a:cubicBezTo>
                  <a:cubicBezTo>
                    <a:pt x="5" y="13"/>
                    <a:pt x="5" y="13"/>
                    <a:pt x="5" y="13"/>
                  </a:cubicBezTo>
                  <a:cubicBezTo>
                    <a:pt x="4" y="14"/>
                    <a:pt x="2" y="14"/>
                    <a:pt x="1" y="13"/>
                  </a:cubicBezTo>
                  <a:cubicBezTo>
                    <a:pt x="1" y="13"/>
                    <a:pt x="1" y="13"/>
                    <a:pt x="1" y="13"/>
                  </a:cubicBezTo>
                  <a:cubicBezTo>
                    <a:pt x="0" y="12"/>
                    <a:pt x="0" y="10"/>
                    <a:pt x="1" y="9"/>
                  </a:cubicBezTo>
                  <a:cubicBezTo>
                    <a:pt x="1" y="9"/>
                    <a:pt x="1" y="9"/>
                    <a:pt x="1" y="9"/>
                  </a:cubicBezTo>
                  <a:cubicBezTo>
                    <a:pt x="10" y="0"/>
                    <a:pt x="25" y="0"/>
                    <a:pt x="34" y="9"/>
                  </a:cubicBezTo>
                  <a:cubicBezTo>
                    <a:pt x="34" y="9"/>
                    <a:pt x="34" y="9"/>
                    <a:pt x="34" y="9"/>
                  </a:cubicBezTo>
                  <a:cubicBezTo>
                    <a:pt x="35" y="10"/>
                    <a:pt x="35" y="12"/>
                    <a:pt x="34" y="13"/>
                  </a:cubicBezTo>
                  <a:cubicBezTo>
                    <a:pt x="34" y="13"/>
                    <a:pt x="34" y="13"/>
                    <a:pt x="34" y="13"/>
                  </a:cubicBezTo>
                  <a:cubicBezTo>
                    <a:pt x="33" y="14"/>
                    <a:pt x="31" y="14"/>
                    <a:pt x="30" y="13"/>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121920" tIns="60960" rIns="121920" bIns="60960" numCol="1" anchor="t" anchorCtr="0" compatLnSpc="1">
              <a:prstTxWarp prst="textNoShape">
                <a:avLst/>
              </a:prstTxWarp>
            </a:bodyPr>
            <a:lstStyle/>
            <a:p>
              <a:endParaRPr lang="zh-CN" altLang="en-US" sz="2489">
                <a:solidFill>
                  <a:schemeClr val="tx1">
                    <a:lumMod val="65000"/>
                    <a:lumOff val="35000"/>
                  </a:schemeClr>
                </a:solidFill>
              </a:endParaRPr>
            </a:p>
          </p:txBody>
        </p:sp>
        <p:sp>
          <p:nvSpPr>
            <p:cNvPr id="30" name="Freeform 144"/>
            <p:cNvSpPr>
              <a:spLocks/>
            </p:cNvSpPr>
            <p:nvPr/>
          </p:nvSpPr>
          <p:spPr bwMode="auto">
            <a:xfrm>
              <a:off x="4451810" y="2227003"/>
              <a:ext cx="174086" cy="174087"/>
            </a:xfrm>
            <a:custGeom>
              <a:avLst/>
              <a:gdLst>
                <a:gd name="T0" fmla="*/ 3 w 20"/>
                <a:gd name="T1" fmla="*/ 17 h 20"/>
                <a:gd name="T2" fmla="*/ 3 w 20"/>
                <a:gd name="T3" fmla="*/ 4 h 20"/>
                <a:gd name="T4" fmla="*/ 16 w 20"/>
                <a:gd name="T5" fmla="*/ 4 h 20"/>
                <a:gd name="T6" fmla="*/ 16 w 20"/>
                <a:gd name="T7" fmla="*/ 17 h 20"/>
                <a:gd name="T8" fmla="*/ 3 w 20"/>
                <a:gd name="T9" fmla="*/ 17 h 20"/>
              </a:gdLst>
              <a:ahLst/>
              <a:cxnLst>
                <a:cxn ang="0">
                  <a:pos x="T0" y="T1"/>
                </a:cxn>
                <a:cxn ang="0">
                  <a:pos x="T2" y="T3"/>
                </a:cxn>
                <a:cxn ang="0">
                  <a:pos x="T4" y="T5"/>
                </a:cxn>
                <a:cxn ang="0">
                  <a:pos x="T6" y="T7"/>
                </a:cxn>
                <a:cxn ang="0">
                  <a:pos x="T8" y="T9"/>
                </a:cxn>
              </a:cxnLst>
              <a:rect l="0" t="0" r="r" b="b"/>
              <a:pathLst>
                <a:path w="20" h="20">
                  <a:moveTo>
                    <a:pt x="3" y="17"/>
                  </a:moveTo>
                  <a:cubicBezTo>
                    <a:pt x="0" y="13"/>
                    <a:pt x="0" y="7"/>
                    <a:pt x="3" y="4"/>
                  </a:cubicBezTo>
                  <a:cubicBezTo>
                    <a:pt x="7" y="0"/>
                    <a:pt x="12" y="0"/>
                    <a:pt x="16" y="4"/>
                  </a:cubicBezTo>
                  <a:cubicBezTo>
                    <a:pt x="20" y="7"/>
                    <a:pt x="20" y="13"/>
                    <a:pt x="16" y="17"/>
                  </a:cubicBezTo>
                  <a:cubicBezTo>
                    <a:pt x="12" y="20"/>
                    <a:pt x="7" y="20"/>
                    <a:pt x="3" y="17"/>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121920" tIns="60960" rIns="121920" bIns="60960" numCol="1" anchor="t" anchorCtr="0" compatLnSpc="1">
              <a:prstTxWarp prst="textNoShape">
                <a:avLst/>
              </a:prstTxWarp>
            </a:bodyPr>
            <a:lstStyle/>
            <a:p>
              <a:endParaRPr lang="zh-CN" altLang="en-US" sz="2489">
                <a:solidFill>
                  <a:schemeClr val="tx1">
                    <a:lumMod val="65000"/>
                    <a:lumOff val="35000"/>
                  </a:schemeClr>
                </a:solidFill>
              </a:endParaRPr>
            </a:p>
          </p:txBody>
        </p:sp>
        <p:sp>
          <p:nvSpPr>
            <p:cNvPr id="31" name="Freeform 145"/>
            <p:cNvSpPr>
              <a:spLocks/>
            </p:cNvSpPr>
            <p:nvPr/>
          </p:nvSpPr>
          <p:spPr bwMode="auto">
            <a:xfrm>
              <a:off x="4299484" y="1962245"/>
              <a:ext cx="471484" cy="170461"/>
            </a:xfrm>
            <a:custGeom>
              <a:avLst/>
              <a:gdLst>
                <a:gd name="T0" fmla="*/ 50 w 55"/>
                <a:gd name="T1" fmla="*/ 19 h 20"/>
                <a:gd name="T2" fmla="*/ 6 w 55"/>
                <a:gd name="T3" fmla="*/ 19 h 20"/>
                <a:gd name="T4" fmla="*/ 6 w 55"/>
                <a:gd name="T5" fmla="*/ 19 h 20"/>
                <a:gd name="T6" fmla="*/ 1 w 55"/>
                <a:gd name="T7" fmla="*/ 19 h 20"/>
                <a:gd name="T8" fmla="*/ 1 w 55"/>
                <a:gd name="T9" fmla="*/ 19 h 20"/>
                <a:gd name="T10" fmla="*/ 1 w 55"/>
                <a:gd name="T11" fmla="*/ 15 h 20"/>
                <a:gd name="T12" fmla="*/ 1 w 55"/>
                <a:gd name="T13" fmla="*/ 15 h 20"/>
                <a:gd name="T14" fmla="*/ 54 w 55"/>
                <a:gd name="T15" fmla="*/ 15 h 20"/>
                <a:gd name="T16" fmla="*/ 54 w 55"/>
                <a:gd name="T17" fmla="*/ 15 h 20"/>
                <a:gd name="T18" fmla="*/ 54 w 55"/>
                <a:gd name="T19" fmla="*/ 19 h 20"/>
                <a:gd name="T20" fmla="*/ 54 w 55"/>
                <a:gd name="T21" fmla="*/ 19 h 20"/>
                <a:gd name="T22" fmla="*/ 50 w 55"/>
                <a:gd name="T23" fmla="*/ 19 h 2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Lst>
              <a:rect l="0" t="0" r="r" b="b"/>
              <a:pathLst>
                <a:path w="55" h="20">
                  <a:moveTo>
                    <a:pt x="50" y="19"/>
                  </a:moveTo>
                  <a:cubicBezTo>
                    <a:pt x="37" y="7"/>
                    <a:pt x="18" y="7"/>
                    <a:pt x="6" y="19"/>
                  </a:cubicBezTo>
                  <a:cubicBezTo>
                    <a:pt x="6" y="19"/>
                    <a:pt x="6" y="19"/>
                    <a:pt x="6" y="19"/>
                  </a:cubicBezTo>
                  <a:cubicBezTo>
                    <a:pt x="4" y="20"/>
                    <a:pt x="2" y="20"/>
                    <a:pt x="1" y="19"/>
                  </a:cubicBezTo>
                  <a:cubicBezTo>
                    <a:pt x="1" y="19"/>
                    <a:pt x="1" y="19"/>
                    <a:pt x="1" y="19"/>
                  </a:cubicBezTo>
                  <a:cubicBezTo>
                    <a:pt x="0" y="18"/>
                    <a:pt x="0" y="16"/>
                    <a:pt x="1" y="15"/>
                  </a:cubicBezTo>
                  <a:cubicBezTo>
                    <a:pt x="1" y="15"/>
                    <a:pt x="1" y="15"/>
                    <a:pt x="1" y="15"/>
                  </a:cubicBezTo>
                  <a:cubicBezTo>
                    <a:pt x="16" y="0"/>
                    <a:pt x="39" y="0"/>
                    <a:pt x="54" y="15"/>
                  </a:cubicBezTo>
                  <a:cubicBezTo>
                    <a:pt x="54" y="15"/>
                    <a:pt x="54" y="15"/>
                    <a:pt x="54" y="15"/>
                  </a:cubicBezTo>
                  <a:cubicBezTo>
                    <a:pt x="55" y="16"/>
                    <a:pt x="55" y="18"/>
                    <a:pt x="54" y="19"/>
                  </a:cubicBezTo>
                  <a:cubicBezTo>
                    <a:pt x="54" y="19"/>
                    <a:pt x="54" y="19"/>
                    <a:pt x="54" y="19"/>
                  </a:cubicBezTo>
                  <a:cubicBezTo>
                    <a:pt x="53" y="20"/>
                    <a:pt x="51" y="20"/>
                    <a:pt x="50" y="19"/>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121920" tIns="60960" rIns="121920" bIns="60960" numCol="1" anchor="t" anchorCtr="0" compatLnSpc="1">
              <a:prstTxWarp prst="textNoShape">
                <a:avLst/>
              </a:prstTxWarp>
            </a:bodyPr>
            <a:lstStyle/>
            <a:p>
              <a:endParaRPr lang="zh-CN" altLang="en-US" sz="2489">
                <a:solidFill>
                  <a:schemeClr val="tx1">
                    <a:lumMod val="65000"/>
                    <a:lumOff val="35000"/>
                  </a:schemeClr>
                </a:solidFill>
              </a:endParaRPr>
            </a:p>
          </p:txBody>
        </p:sp>
        <p:sp>
          <p:nvSpPr>
            <p:cNvPr id="32" name="Freeform 146"/>
            <p:cNvSpPr>
              <a:spLocks/>
            </p:cNvSpPr>
            <p:nvPr/>
          </p:nvSpPr>
          <p:spPr bwMode="auto">
            <a:xfrm>
              <a:off x="4212441" y="1835306"/>
              <a:ext cx="645570" cy="213982"/>
            </a:xfrm>
            <a:custGeom>
              <a:avLst/>
              <a:gdLst>
                <a:gd name="T0" fmla="*/ 70 w 75"/>
                <a:gd name="T1" fmla="*/ 24 h 25"/>
                <a:gd name="T2" fmla="*/ 6 w 75"/>
                <a:gd name="T3" fmla="*/ 24 h 25"/>
                <a:gd name="T4" fmla="*/ 6 w 75"/>
                <a:gd name="T5" fmla="*/ 24 h 25"/>
                <a:gd name="T6" fmla="*/ 2 w 75"/>
                <a:gd name="T7" fmla="*/ 24 h 25"/>
                <a:gd name="T8" fmla="*/ 2 w 75"/>
                <a:gd name="T9" fmla="*/ 24 h 25"/>
                <a:gd name="T10" fmla="*/ 2 w 75"/>
                <a:gd name="T11" fmla="*/ 20 h 25"/>
                <a:gd name="T12" fmla="*/ 2 w 75"/>
                <a:gd name="T13" fmla="*/ 20 h 25"/>
                <a:gd name="T14" fmla="*/ 74 w 75"/>
                <a:gd name="T15" fmla="*/ 20 h 25"/>
                <a:gd name="T16" fmla="*/ 74 w 75"/>
                <a:gd name="T17" fmla="*/ 20 h 25"/>
                <a:gd name="T18" fmla="*/ 74 w 75"/>
                <a:gd name="T19" fmla="*/ 24 h 25"/>
                <a:gd name="T20" fmla="*/ 74 w 75"/>
                <a:gd name="T21" fmla="*/ 24 h 25"/>
                <a:gd name="T22" fmla="*/ 70 w 75"/>
                <a:gd name="T23" fmla="*/ 24 h 2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Lst>
              <a:rect l="0" t="0" r="r" b="b"/>
              <a:pathLst>
                <a:path w="75" h="25">
                  <a:moveTo>
                    <a:pt x="70" y="24"/>
                  </a:moveTo>
                  <a:cubicBezTo>
                    <a:pt x="52" y="7"/>
                    <a:pt x="23" y="7"/>
                    <a:pt x="6" y="24"/>
                  </a:cubicBezTo>
                  <a:cubicBezTo>
                    <a:pt x="6" y="24"/>
                    <a:pt x="6" y="24"/>
                    <a:pt x="6" y="24"/>
                  </a:cubicBezTo>
                  <a:cubicBezTo>
                    <a:pt x="5" y="25"/>
                    <a:pt x="3" y="25"/>
                    <a:pt x="2" y="24"/>
                  </a:cubicBezTo>
                  <a:cubicBezTo>
                    <a:pt x="2" y="24"/>
                    <a:pt x="2" y="24"/>
                    <a:pt x="2" y="24"/>
                  </a:cubicBezTo>
                  <a:cubicBezTo>
                    <a:pt x="0" y="23"/>
                    <a:pt x="0" y="21"/>
                    <a:pt x="2" y="20"/>
                  </a:cubicBezTo>
                  <a:cubicBezTo>
                    <a:pt x="2" y="20"/>
                    <a:pt x="2" y="20"/>
                    <a:pt x="2" y="20"/>
                  </a:cubicBezTo>
                  <a:cubicBezTo>
                    <a:pt x="21" y="0"/>
                    <a:pt x="54" y="0"/>
                    <a:pt x="74" y="20"/>
                  </a:cubicBezTo>
                  <a:cubicBezTo>
                    <a:pt x="74" y="20"/>
                    <a:pt x="74" y="20"/>
                    <a:pt x="74" y="20"/>
                  </a:cubicBezTo>
                  <a:cubicBezTo>
                    <a:pt x="75" y="21"/>
                    <a:pt x="75" y="23"/>
                    <a:pt x="74" y="24"/>
                  </a:cubicBezTo>
                  <a:cubicBezTo>
                    <a:pt x="74" y="24"/>
                    <a:pt x="74" y="24"/>
                    <a:pt x="74" y="24"/>
                  </a:cubicBezTo>
                  <a:cubicBezTo>
                    <a:pt x="73" y="25"/>
                    <a:pt x="71" y="25"/>
                    <a:pt x="70" y="24"/>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121920" tIns="60960" rIns="121920" bIns="60960" numCol="1" anchor="t" anchorCtr="0" compatLnSpc="1">
              <a:prstTxWarp prst="textNoShape">
                <a:avLst/>
              </a:prstTxWarp>
            </a:bodyPr>
            <a:lstStyle/>
            <a:p>
              <a:endParaRPr lang="zh-CN" altLang="en-US" sz="2489">
                <a:solidFill>
                  <a:schemeClr val="tx1">
                    <a:lumMod val="65000"/>
                    <a:lumOff val="35000"/>
                  </a:schemeClr>
                </a:solidFill>
              </a:endParaRPr>
            </a:p>
          </p:txBody>
        </p:sp>
      </p:grpSp>
      <p:grpSp>
        <p:nvGrpSpPr>
          <p:cNvPr id="33" name="组合 32"/>
          <p:cNvGrpSpPr/>
          <p:nvPr/>
        </p:nvGrpSpPr>
        <p:grpSpPr>
          <a:xfrm>
            <a:off x="5277283" y="3424611"/>
            <a:ext cx="554403" cy="442165"/>
            <a:chOff x="3009633" y="2833220"/>
            <a:chExt cx="591168" cy="471487"/>
          </a:xfrm>
          <a:solidFill>
            <a:schemeClr val="accent2"/>
          </a:solidFill>
        </p:grpSpPr>
        <p:sp>
          <p:nvSpPr>
            <p:cNvPr id="34" name="Oval 214"/>
            <p:cNvSpPr>
              <a:spLocks noChangeArrowheads="1"/>
            </p:cNvSpPr>
            <p:nvPr/>
          </p:nvSpPr>
          <p:spPr bwMode="auto">
            <a:xfrm>
              <a:off x="3234494" y="3210410"/>
              <a:ext cx="94297" cy="94297"/>
            </a:xfrm>
            <a:prstGeom prst="ellipse">
              <a:avLst/>
            </a:pr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121920" tIns="60960" rIns="121920" bIns="60960" numCol="1" anchor="t" anchorCtr="0" compatLnSpc="1">
              <a:prstTxWarp prst="textNoShape">
                <a:avLst/>
              </a:prstTxWarp>
            </a:bodyPr>
            <a:lstStyle/>
            <a:p>
              <a:endParaRPr lang="zh-CN" altLang="en-US" sz="2489">
                <a:solidFill>
                  <a:schemeClr val="tx1">
                    <a:lumMod val="65000"/>
                    <a:lumOff val="35000"/>
                  </a:schemeClr>
                </a:solidFill>
              </a:endParaRPr>
            </a:p>
          </p:txBody>
        </p:sp>
        <p:sp>
          <p:nvSpPr>
            <p:cNvPr id="35" name="Oval 215"/>
            <p:cNvSpPr>
              <a:spLocks noChangeArrowheads="1"/>
            </p:cNvSpPr>
            <p:nvPr/>
          </p:nvSpPr>
          <p:spPr bwMode="auto">
            <a:xfrm>
              <a:off x="3404954" y="3210410"/>
              <a:ext cx="101550" cy="94297"/>
            </a:xfrm>
            <a:prstGeom prst="ellipse">
              <a:avLst/>
            </a:pr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121920" tIns="60960" rIns="121920" bIns="60960" numCol="1" anchor="t" anchorCtr="0" compatLnSpc="1">
              <a:prstTxWarp prst="textNoShape">
                <a:avLst/>
              </a:prstTxWarp>
            </a:bodyPr>
            <a:lstStyle/>
            <a:p>
              <a:endParaRPr lang="zh-CN" altLang="en-US" sz="2489">
                <a:solidFill>
                  <a:schemeClr val="tx1">
                    <a:lumMod val="65000"/>
                    <a:lumOff val="35000"/>
                  </a:schemeClr>
                </a:solidFill>
              </a:endParaRPr>
            </a:p>
          </p:txBody>
        </p:sp>
        <p:sp>
          <p:nvSpPr>
            <p:cNvPr id="36" name="Freeform 216"/>
            <p:cNvSpPr>
              <a:spLocks noEditPoints="1"/>
            </p:cNvSpPr>
            <p:nvPr/>
          </p:nvSpPr>
          <p:spPr bwMode="auto">
            <a:xfrm>
              <a:off x="3009633" y="2833220"/>
              <a:ext cx="591168" cy="340921"/>
            </a:xfrm>
            <a:custGeom>
              <a:avLst/>
              <a:gdLst>
                <a:gd name="T0" fmla="*/ 66 w 69"/>
                <a:gd name="T1" fmla="*/ 13 h 40"/>
                <a:gd name="T2" fmla="*/ 26 w 69"/>
                <a:gd name="T3" fmla="*/ 13 h 40"/>
                <a:gd name="T4" fmla="*/ 22 w 69"/>
                <a:gd name="T5" fmla="*/ 9 h 40"/>
                <a:gd name="T6" fmla="*/ 22 w 69"/>
                <a:gd name="T7" fmla="*/ 4 h 40"/>
                <a:gd name="T8" fmla="*/ 17 w 69"/>
                <a:gd name="T9" fmla="*/ 0 h 40"/>
                <a:gd name="T10" fmla="*/ 4 w 69"/>
                <a:gd name="T11" fmla="*/ 0 h 40"/>
                <a:gd name="T12" fmla="*/ 0 w 69"/>
                <a:gd name="T13" fmla="*/ 4 h 40"/>
                <a:gd name="T14" fmla="*/ 4 w 69"/>
                <a:gd name="T15" fmla="*/ 8 h 40"/>
                <a:gd name="T16" fmla="*/ 9 w 69"/>
                <a:gd name="T17" fmla="*/ 8 h 40"/>
                <a:gd name="T18" fmla="*/ 14 w 69"/>
                <a:gd name="T19" fmla="*/ 12 h 40"/>
                <a:gd name="T20" fmla="*/ 24 w 69"/>
                <a:gd name="T21" fmla="*/ 37 h 40"/>
                <a:gd name="T22" fmla="*/ 30 w 69"/>
                <a:gd name="T23" fmla="*/ 40 h 40"/>
                <a:gd name="T24" fmla="*/ 54 w 69"/>
                <a:gd name="T25" fmla="*/ 40 h 40"/>
                <a:gd name="T26" fmla="*/ 60 w 69"/>
                <a:gd name="T27" fmla="*/ 37 h 40"/>
                <a:gd name="T28" fmla="*/ 68 w 69"/>
                <a:gd name="T29" fmla="*/ 17 h 40"/>
                <a:gd name="T30" fmla="*/ 66 w 69"/>
                <a:gd name="T31" fmla="*/ 13 h 40"/>
                <a:gd name="T32" fmla="*/ 53 w 69"/>
                <a:gd name="T33" fmla="*/ 35 h 40"/>
                <a:gd name="T34" fmla="*/ 32 w 69"/>
                <a:gd name="T35" fmla="*/ 35 h 40"/>
                <a:gd name="T36" fmla="*/ 26 w 69"/>
                <a:gd name="T37" fmla="*/ 19 h 40"/>
                <a:gd name="T38" fmla="*/ 59 w 69"/>
                <a:gd name="T39" fmla="*/ 19 h 40"/>
                <a:gd name="T40" fmla="*/ 53 w 69"/>
                <a:gd name="T41" fmla="*/ 35 h 4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Lst>
              <a:rect l="0" t="0" r="r" b="b"/>
              <a:pathLst>
                <a:path w="69" h="40">
                  <a:moveTo>
                    <a:pt x="66" y="13"/>
                  </a:moveTo>
                  <a:cubicBezTo>
                    <a:pt x="26" y="13"/>
                    <a:pt x="26" y="13"/>
                    <a:pt x="26" y="13"/>
                  </a:cubicBezTo>
                  <a:cubicBezTo>
                    <a:pt x="24" y="13"/>
                    <a:pt x="22" y="11"/>
                    <a:pt x="22" y="9"/>
                  </a:cubicBezTo>
                  <a:cubicBezTo>
                    <a:pt x="22" y="4"/>
                    <a:pt x="22" y="4"/>
                    <a:pt x="22" y="4"/>
                  </a:cubicBezTo>
                  <a:cubicBezTo>
                    <a:pt x="22" y="2"/>
                    <a:pt x="20" y="0"/>
                    <a:pt x="17" y="0"/>
                  </a:cubicBezTo>
                  <a:cubicBezTo>
                    <a:pt x="4" y="0"/>
                    <a:pt x="4" y="0"/>
                    <a:pt x="4" y="0"/>
                  </a:cubicBezTo>
                  <a:cubicBezTo>
                    <a:pt x="2" y="0"/>
                    <a:pt x="0" y="2"/>
                    <a:pt x="0" y="4"/>
                  </a:cubicBezTo>
                  <a:cubicBezTo>
                    <a:pt x="0" y="6"/>
                    <a:pt x="2" y="8"/>
                    <a:pt x="4" y="8"/>
                  </a:cubicBezTo>
                  <a:cubicBezTo>
                    <a:pt x="9" y="8"/>
                    <a:pt x="9" y="8"/>
                    <a:pt x="9" y="8"/>
                  </a:cubicBezTo>
                  <a:cubicBezTo>
                    <a:pt x="11" y="8"/>
                    <a:pt x="14" y="9"/>
                    <a:pt x="14" y="12"/>
                  </a:cubicBezTo>
                  <a:cubicBezTo>
                    <a:pt x="24" y="37"/>
                    <a:pt x="24" y="37"/>
                    <a:pt x="24" y="37"/>
                  </a:cubicBezTo>
                  <a:cubicBezTo>
                    <a:pt x="25" y="39"/>
                    <a:pt x="27" y="40"/>
                    <a:pt x="30" y="40"/>
                  </a:cubicBezTo>
                  <a:cubicBezTo>
                    <a:pt x="54" y="40"/>
                    <a:pt x="54" y="40"/>
                    <a:pt x="54" y="40"/>
                  </a:cubicBezTo>
                  <a:cubicBezTo>
                    <a:pt x="57" y="40"/>
                    <a:pt x="59" y="39"/>
                    <a:pt x="60" y="37"/>
                  </a:cubicBezTo>
                  <a:cubicBezTo>
                    <a:pt x="68" y="17"/>
                    <a:pt x="68" y="17"/>
                    <a:pt x="68" y="17"/>
                  </a:cubicBezTo>
                  <a:cubicBezTo>
                    <a:pt x="69" y="15"/>
                    <a:pt x="68" y="13"/>
                    <a:pt x="66" y="13"/>
                  </a:cubicBezTo>
                  <a:close/>
                  <a:moveTo>
                    <a:pt x="53" y="35"/>
                  </a:moveTo>
                  <a:cubicBezTo>
                    <a:pt x="32" y="35"/>
                    <a:pt x="32" y="35"/>
                    <a:pt x="32" y="35"/>
                  </a:cubicBezTo>
                  <a:cubicBezTo>
                    <a:pt x="26" y="19"/>
                    <a:pt x="26" y="19"/>
                    <a:pt x="26" y="19"/>
                  </a:cubicBezTo>
                  <a:cubicBezTo>
                    <a:pt x="59" y="19"/>
                    <a:pt x="59" y="19"/>
                    <a:pt x="59" y="19"/>
                  </a:cubicBezTo>
                  <a:lnTo>
                    <a:pt x="53" y="35"/>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121920" tIns="60960" rIns="121920" bIns="60960" numCol="1" anchor="t" anchorCtr="0" compatLnSpc="1">
              <a:prstTxWarp prst="textNoShape">
                <a:avLst/>
              </a:prstTxWarp>
            </a:bodyPr>
            <a:lstStyle/>
            <a:p>
              <a:endParaRPr lang="zh-CN" altLang="en-US" sz="2489">
                <a:solidFill>
                  <a:schemeClr val="tx1">
                    <a:lumMod val="65000"/>
                    <a:lumOff val="35000"/>
                  </a:schemeClr>
                </a:solidFill>
              </a:endParaRPr>
            </a:p>
          </p:txBody>
        </p:sp>
      </p:grpSp>
      <p:grpSp>
        <p:nvGrpSpPr>
          <p:cNvPr id="37" name="组合 36"/>
          <p:cNvGrpSpPr/>
          <p:nvPr/>
        </p:nvGrpSpPr>
        <p:grpSpPr>
          <a:xfrm>
            <a:off x="5864139" y="4479150"/>
            <a:ext cx="425157" cy="554407"/>
            <a:chOff x="6889388" y="2720789"/>
            <a:chExt cx="453350" cy="591172"/>
          </a:xfrm>
          <a:solidFill>
            <a:schemeClr val="accent1">
              <a:lumMod val="75000"/>
            </a:schemeClr>
          </a:solidFill>
        </p:grpSpPr>
        <p:sp>
          <p:nvSpPr>
            <p:cNvPr id="38" name="Freeform 197"/>
            <p:cNvSpPr>
              <a:spLocks noEditPoints="1"/>
            </p:cNvSpPr>
            <p:nvPr/>
          </p:nvSpPr>
          <p:spPr bwMode="auto">
            <a:xfrm>
              <a:off x="7092489" y="2920264"/>
              <a:ext cx="250249" cy="391697"/>
            </a:xfrm>
            <a:custGeom>
              <a:avLst/>
              <a:gdLst>
                <a:gd name="T0" fmla="*/ 18 w 29"/>
                <a:gd name="T1" fmla="*/ 0 h 46"/>
                <a:gd name="T2" fmla="*/ 18 w 29"/>
                <a:gd name="T3" fmla="*/ 13 h 46"/>
                <a:gd name="T4" fmla="*/ 29 w 29"/>
                <a:gd name="T5" fmla="*/ 13 h 46"/>
                <a:gd name="T6" fmla="*/ 29 w 29"/>
                <a:gd name="T7" fmla="*/ 0 h 46"/>
                <a:gd name="T8" fmla="*/ 18 w 29"/>
                <a:gd name="T9" fmla="*/ 0 h 46"/>
                <a:gd name="T10" fmla="*/ 0 w 29"/>
                <a:gd name="T11" fmla="*/ 31 h 46"/>
                <a:gd name="T12" fmla="*/ 14 w 29"/>
                <a:gd name="T13" fmla="*/ 46 h 46"/>
                <a:gd name="T14" fmla="*/ 29 w 29"/>
                <a:gd name="T15" fmla="*/ 31 h 46"/>
                <a:gd name="T16" fmla="*/ 29 w 29"/>
                <a:gd name="T17" fmla="*/ 15 h 46"/>
                <a:gd name="T18" fmla="*/ 0 w 29"/>
                <a:gd name="T19" fmla="*/ 15 h 46"/>
                <a:gd name="T20" fmla="*/ 0 w 29"/>
                <a:gd name="T21" fmla="*/ 31 h 46"/>
                <a:gd name="T22" fmla="*/ 15 w 29"/>
                <a:gd name="T23" fmla="*/ 0 h 46"/>
                <a:gd name="T24" fmla="*/ 0 w 29"/>
                <a:gd name="T25" fmla="*/ 0 h 46"/>
                <a:gd name="T26" fmla="*/ 0 w 29"/>
                <a:gd name="T27" fmla="*/ 13 h 46"/>
                <a:gd name="T28" fmla="*/ 15 w 29"/>
                <a:gd name="T29" fmla="*/ 13 h 46"/>
                <a:gd name="T30" fmla="*/ 15 w 29"/>
                <a:gd name="T31" fmla="*/ 0 h 4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Lst>
              <a:rect l="0" t="0" r="r" b="b"/>
              <a:pathLst>
                <a:path w="29" h="46">
                  <a:moveTo>
                    <a:pt x="18" y="0"/>
                  </a:moveTo>
                  <a:cubicBezTo>
                    <a:pt x="18" y="13"/>
                    <a:pt x="18" y="13"/>
                    <a:pt x="18" y="13"/>
                  </a:cubicBezTo>
                  <a:cubicBezTo>
                    <a:pt x="29" y="13"/>
                    <a:pt x="29" y="13"/>
                    <a:pt x="29" y="13"/>
                  </a:cubicBezTo>
                  <a:cubicBezTo>
                    <a:pt x="29" y="0"/>
                    <a:pt x="29" y="0"/>
                    <a:pt x="29" y="0"/>
                  </a:cubicBezTo>
                  <a:lnTo>
                    <a:pt x="18" y="0"/>
                  </a:lnTo>
                  <a:close/>
                  <a:moveTo>
                    <a:pt x="0" y="31"/>
                  </a:moveTo>
                  <a:cubicBezTo>
                    <a:pt x="0" y="39"/>
                    <a:pt x="6" y="46"/>
                    <a:pt x="14" y="46"/>
                  </a:cubicBezTo>
                  <a:cubicBezTo>
                    <a:pt x="22" y="46"/>
                    <a:pt x="29" y="39"/>
                    <a:pt x="29" y="31"/>
                  </a:cubicBezTo>
                  <a:cubicBezTo>
                    <a:pt x="29" y="15"/>
                    <a:pt x="29" y="15"/>
                    <a:pt x="29" y="15"/>
                  </a:cubicBezTo>
                  <a:cubicBezTo>
                    <a:pt x="0" y="15"/>
                    <a:pt x="0" y="15"/>
                    <a:pt x="0" y="15"/>
                  </a:cubicBezTo>
                  <a:lnTo>
                    <a:pt x="0" y="31"/>
                  </a:lnTo>
                  <a:close/>
                  <a:moveTo>
                    <a:pt x="15" y="0"/>
                  </a:moveTo>
                  <a:cubicBezTo>
                    <a:pt x="0" y="0"/>
                    <a:pt x="0" y="0"/>
                    <a:pt x="0" y="0"/>
                  </a:cubicBezTo>
                  <a:cubicBezTo>
                    <a:pt x="0" y="13"/>
                    <a:pt x="0" y="13"/>
                    <a:pt x="0" y="13"/>
                  </a:cubicBezTo>
                  <a:cubicBezTo>
                    <a:pt x="15" y="13"/>
                    <a:pt x="15" y="13"/>
                    <a:pt x="15" y="13"/>
                  </a:cubicBezTo>
                  <a:lnTo>
                    <a:pt x="15" y="0"/>
                  </a:lnTo>
                  <a:close/>
                </a:path>
              </a:pathLst>
            </a:custGeom>
            <a:grpFill/>
            <a:ln>
              <a:noFill/>
            </a:ln>
            <a:extLst/>
          </p:spPr>
          <p:txBody>
            <a:bodyPr vert="horz" wrap="square" lIns="121920" tIns="60960" rIns="121920" bIns="60960" numCol="1" anchor="t" anchorCtr="0" compatLnSpc="1">
              <a:prstTxWarp prst="textNoShape">
                <a:avLst/>
              </a:prstTxWarp>
            </a:bodyPr>
            <a:lstStyle/>
            <a:p>
              <a:endParaRPr lang="zh-CN" altLang="en-US" sz="2489">
                <a:solidFill>
                  <a:schemeClr val="tx1">
                    <a:lumMod val="65000"/>
                    <a:lumOff val="35000"/>
                  </a:schemeClr>
                </a:solidFill>
              </a:endParaRPr>
            </a:p>
          </p:txBody>
        </p:sp>
        <p:sp>
          <p:nvSpPr>
            <p:cNvPr id="39" name="Freeform 198"/>
            <p:cNvSpPr>
              <a:spLocks/>
            </p:cNvSpPr>
            <p:nvPr/>
          </p:nvSpPr>
          <p:spPr bwMode="auto">
            <a:xfrm>
              <a:off x="6889388" y="2720789"/>
              <a:ext cx="333666" cy="301026"/>
            </a:xfrm>
            <a:custGeom>
              <a:avLst/>
              <a:gdLst>
                <a:gd name="T0" fmla="*/ 0 w 39"/>
                <a:gd name="T1" fmla="*/ 20 h 35"/>
                <a:gd name="T2" fmla="*/ 19 w 39"/>
                <a:gd name="T3" fmla="*/ 0 h 35"/>
                <a:gd name="T4" fmla="*/ 19 w 39"/>
                <a:gd name="T5" fmla="*/ 0 h 35"/>
                <a:gd name="T6" fmla="*/ 39 w 39"/>
                <a:gd name="T7" fmla="*/ 20 h 35"/>
                <a:gd name="T8" fmla="*/ 39 w 39"/>
                <a:gd name="T9" fmla="*/ 20 h 35"/>
                <a:gd name="T10" fmla="*/ 36 w 39"/>
                <a:gd name="T11" fmla="*/ 20 h 35"/>
                <a:gd name="T12" fmla="*/ 31 w 39"/>
                <a:gd name="T13" fmla="*/ 8 h 35"/>
                <a:gd name="T14" fmla="*/ 31 w 39"/>
                <a:gd name="T15" fmla="*/ 8 h 35"/>
                <a:gd name="T16" fmla="*/ 19 w 39"/>
                <a:gd name="T17" fmla="*/ 3 h 35"/>
                <a:gd name="T18" fmla="*/ 19 w 39"/>
                <a:gd name="T19" fmla="*/ 3 h 35"/>
                <a:gd name="T20" fmla="*/ 7 w 39"/>
                <a:gd name="T21" fmla="*/ 8 h 35"/>
                <a:gd name="T22" fmla="*/ 7 w 39"/>
                <a:gd name="T23" fmla="*/ 8 h 35"/>
                <a:gd name="T24" fmla="*/ 3 w 39"/>
                <a:gd name="T25" fmla="*/ 20 h 35"/>
                <a:gd name="T26" fmla="*/ 3 w 39"/>
                <a:gd name="T27" fmla="*/ 20 h 35"/>
                <a:gd name="T28" fmla="*/ 8 w 39"/>
                <a:gd name="T29" fmla="*/ 32 h 35"/>
                <a:gd name="T30" fmla="*/ 8 w 39"/>
                <a:gd name="T31" fmla="*/ 32 h 35"/>
                <a:gd name="T32" fmla="*/ 6 w 39"/>
                <a:gd name="T33" fmla="*/ 35 h 35"/>
                <a:gd name="T34" fmla="*/ 0 w 39"/>
                <a:gd name="T35" fmla="*/ 20 h 3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Lst>
              <a:rect l="0" t="0" r="r" b="b"/>
              <a:pathLst>
                <a:path w="39" h="35">
                  <a:moveTo>
                    <a:pt x="0" y="20"/>
                  </a:moveTo>
                  <a:cubicBezTo>
                    <a:pt x="0" y="9"/>
                    <a:pt x="8" y="1"/>
                    <a:pt x="19" y="0"/>
                  </a:cubicBezTo>
                  <a:cubicBezTo>
                    <a:pt x="19" y="0"/>
                    <a:pt x="19" y="0"/>
                    <a:pt x="19" y="0"/>
                  </a:cubicBezTo>
                  <a:cubicBezTo>
                    <a:pt x="30" y="1"/>
                    <a:pt x="39" y="9"/>
                    <a:pt x="39" y="20"/>
                  </a:cubicBezTo>
                  <a:cubicBezTo>
                    <a:pt x="39" y="20"/>
                    <a:pt x="39" y="20"/>
                    <a:pt x="39" y="20"/>
                  </a:cubicBezTo>
                  <a:cubicBezTo>
                    <a:pt x="36" y="20"/>
                    <a:pt x="36" y="20"/>
                    <a:pt x="36" y="20"/>
                  </a:cubicBezTo>
                  <a:cubicBezTo>
                    <a:pt x="36" y="16"/>
                    <a:pt x="34" y="11"/>
                    <a:pt x="31" y="8"/>
                  </a:cubicBezTo>
                  <a:cubicBezTo>
                    <a:pt x="31" y="8"/>
                    <a:pt x="31" y="8"/>
                    <a:pt x="31" y="8"/>
                  </a:cubicBezTo>
                  <a:cubicBezTo>
                    <a:pt x="28" y="5"/>
                    <a:pt x="24" y="3"/>
                    <a:pt x="19" y="3"/>
                  </a:cubicBezTo>
                  <a:cubicBezTo>
                    <a:pt x="19" y="3"/>
                    <a:pt x="19" y="3"/>
                    <a:pt x="19" y="3"/>
                  </a:cubicBezTo>
                  <a:cubicBezTo>
                    <a:pt x="15" y="3"/>
                    <a:pt x="10" y="5"/>
                    <a:pt x="7" y="8"/>
                  </a:cubicBezTo>
                  <a:cubicBezTo>
                    <a:pt x="7" y="8"/>
                    <a:pt x="7" y="8"/>
                    <a:pt x="7" y="8"/>
                  </a:cubicBezTo>
                  <a:cubicBezTo>
                    <a:pt x="4" y="11"/>
                    <a:pt x="3" y="16"/>
                    <a:pt x="3" y="20"/>
                  </a:cubicBezTo>
                  <a:cubicBezTo>
                    <a:pt x="3" y="20"/>
                    <a:pt x="3" y="20"/>
                    <a:pt x="3" y="20"/>
                  </a:cubicBezTo>
                  <a:cubicBezTo>
                    <a:pt x="3" y="25"/>
                    <a:pt x="5" y="29"/>
                    <a:pt x="8" y="32"/>
                  </a:cubicBezTo>
                  <a:cubicBezTo>
                    <a:pt x="8" y="32"/>
                    <a:pt x="8" y="32"/>
                    <a:pt x="8" y="32"/>
                  </a:cubicBezTo>
                  <a:cubicBezTo>
                    <a:pt x="6" y="35"/>
                    <a:pt x="6" y="35"/>
                    <a:pt x="6" y="35"/>
                  </a:cubicBezTo>
                  <a:cubicBezTo>
                    <a:pt x="2" y="31"/>
                    <a:pt x="0" y="26"/>
                    <a:pt x="0" y="20"/>
                  </a:cubicBezTo>
                  <a:close/>
                </a:path>
              </a:pathLst>
            </a:custGeom>
            <a:grpFill/>
            <a:ln>
              <a:noFill/>
            </a:ln>
            <a:extLst/>
          </p:spPr>
          <p:txBody>
            <a:bodyPr vert="horz" wrap="square" lIns="121920" tIns="60960" rIns="121920" bIns="60960" numCol="1" anchor="t" anchorCtr="0" compatLnSpc="1">
              <a:prstTxWarp prst="textNoShape">
                <a:avLst/>
              </a:prstTxWarp>
            </a:bodyPr>
            <a:lstStyle/>
            <a:p>
              <a:endParaRPr lang="zh-CN" altLang="en-US" sz="2489">
                <a:solidFill>
                  <a:schemeClr val="tx1">
                    <a:lumMod val="65000"/>
                    <a:lumOff val="35000"/>
                  </a:schemeClr>
                </a:solidFill>
              </a:endParaRPr>
            </a:p>
          </p:txBody>
        </p:sp>
      </p:grpSp>
      <p:sp>
        <p:nvSpPr>
          <p:cNvPr id="40" name="空心弧 39"/>
          <p:cNvSpPr/>
          <p:nvPr/>
        </p:nvSpPr>
        <p:spPr>
          <a:xfrm>
            <a:off x="5305528" y="3953591"/>
            <a:ext cx="1604887" cy="1605530"/>
          </a:xfrm>
          <a:prstGeom prst="blockArc">
            <a:avLst>
              <a:gd name="adj1" fmla="val 17085111"/>
              <a:gd name="adj2" fmla="val 10799997"/>
              <a:gd name="adj3" fmla="val 11504"/>
            </a:avLst>
          </a:prstGeom>
          <a:solidFill>
            <a:srgbClr val="92D050"/>
          </a:solidFill>
          <a:ln>
            <a:noFill/>
          </a:ln>
          <a:effectLst/>
        </p:spPr>
        <p:style>
          <a:lnRef idx="0">
            <a:scrgbClr r="0" g="0" b="0"/>
          </a:lnRef>
          <a:fillRef idx="3">
            <a:scrgbClr r="0" g="0" b="0"/>
          </a:fillRef>
          <a:effectRef idx="2">
            <a:scrgbClr r="0" g="0" b="0"/>
          </a:effectRef>
          <a:fontRef idx="minor">
            <a:schemeClr val="lt1"/>
          </a:fontRef>
        </p:style>
      </p:sp>
      <p:sp>
        <p:nvSpPr>
          <p:cNvPr id="41" name="任意多边形 40"/>
          <p:cNvSpPr/>
          <p:nvPr/>
        </p:nvSpPr>
        <p:spPr>
          <a:xfrm rot="17307692">
            <a:off x="5663027" y="2214108"/>
            <a:ext cx="1619267" cy="872432"/>
          </a:xfrm>
          <a:custGeom>
            <a:avLst/>
            <a:gdLst>
              <a:gd name="connsiteX0" fmla="*/ 4833930 w 4843779"/>
              <a:gd name="connsiteY0" fmla="*/ 0 h 2609741"/>
              <a:gd name="connsiteX1" fmla="*/ 4843489 w 4843779"/>
              <a:gd name="connsiteY1" fmla="*/ 152635 h 2609741"/>
              <a:gd name="connsiteX2" fmla="*/ 3517115 w 4843779"/>
              <a:gd name="connsiteY2" fmla="*/ 2348626 h 2609741"/>
              <a:gd name="connsiteX3" fmla="*/ 351244 w 4843779"/>
              <a:gd name="connsiteY3" fmla="*/ 1435790 h 2609741"/>
              <a:gd name="connsiteX4" fmla="*/ 0 w 4843779"/>
              <a:gd name="connsiteY4" fmla="*/ 1526124 h 2609741"/>
              <a:gd name="connsiteX5" fmla="*/ 380009 w 4843779"/>
              <a:gd name="connsiteY5" fmla="*/ 717222 h 2609741"/>
              <a:gd name="connsiteX6" fmla="*/ 1326890 w 4843779"/>
              <a:gd name="connsiteY6" fmla="*/ 1184874 h 2609741"/>
              <a:gd name="connsiteX7" fmla="*/ 981253 w 4843779"/>
              <a:gd name="connsiteY7" fmla="*/ 1273766 h 2609741"/>
              <a:gd name="connsiteX8" fmla="*/ 3348138 w 4843779"/>
              <a:gd name="connsiteY8" fmla="*/ 1741216 h 2609741"/>
              <a:gd name="connsiteX9" fmla="*/ 4226462 w 4843779"/>
              <a:gd name="connsiteY9" fmla="*/ 84448 h 2609741"/>
              <a:gd name="connsiteX10" fmla="*/ 4217585 w 4843779"/>
              <a:gd name="connsiteY10" fmla="*/ 0 h 2609741"/>
              <a:gd name="connsiteX11" fmla="*/ 4833930 w 4843779"/>
              <a:gd name="connsiteY11" fmla="*/ 0 h 260974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Lst>
            <a:rect l="l" t="t" r="r" b="b"/>
            <a:pathLst>
              <a:path w="4843779" h="2609741">
                <a:moveTo>
                  <a:pt x="4833930" y="0"/>
                </a:moveTo>
                <a:lnTo>
                  <a:pt x="4843489" y="152635"/>
                </a:lnTo>
                <a:cubicBezTo>
                  <a:pt x="4857473" y="1052464"/>
                  <a:pt x="4365817" y="1918999"/>
                  <a:pt x="3517115" y="2348626"/>
                </a:cubicBezTo>
                <a:cubicBezTo>
                  <a:pt x="2385597" y="2921419"/>
                  <a:pt x="1003828" y="2523005"/>
                  <a:pt x="351244" y="1435790"/>
                </a:cubicBezTo>
                <a:lnTo>
                  <a:pt x="0" y="1526124"/>
                </a:lnTo>
                <a:lnTo>
                  <a:pt x="380009" y="717222"/>
                </a:lnTo>
                <a:lnTo>
                  <a:pt x="1326890" y="1184874"/>
                </a:lnTo>
                <a:lnTo>
                  <a:pt x="981253" y="1273766"/>
                </a:lnTo>
                <a:cubicBezTo>
                  <a:pt x="1534634" y="2011589"/>
                  <a:pt x="2555569" y="2213219"/>
                  <a:pt x="3348138" y="1741216"/>
                </a:cubicBezTo>
                <a:cubicBezTo>
                  <a:pt x="3942651" y="1387163"/>
                  <a:pt x="4265044" y="739620"/>
                  <a:pt x="4226462" y="84448"/>
                </a:cubicBezTo>
                <a:lnTo>
                  <a:pt x="4217585" y="0"/>
                </a:lnTo>
                <a:lnTo>
                  <a:pt x="4833930" y="0"/>
                </a:lnTo>
                <a:close/>
              </a:path>
            </a:pathLst>
          </a:custGeom>
          <a:solidFill>
            <a:srgbClr val="92D05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489">
              <a:solidFill>
                <a:schemeClr val="tx1">
                  <a:lumMod val="65000"/>
                  <a:lumOff val="35000"/>
                </a:schemeClr>
              </a:solidFill>
            </a:endParaRPr>
          </a:p>
        </p:txBody>
      </p:sp>
      <p:sp>
        <p:nvSpPr>
          <p:cNvPr id="42" name="任意多边形 41"/>
          <p:cNvSpPr/>
          <p:nvPr/>
        </p:nvSpPr>
        <p:spPr>
          <a:xfrm rot="17307692">
            <a:off x="5266953" y="1762962"/>
            <a:ext cx="1063396" cy="744568"/>
          </a:xfrm>
          <a:custGeom>
            <a:avLst/>
            <a:gdLst>
              <a:gd name="connsiteX0" fmla="*/ 3082922 w 3180980"/>
              <a:gd name="connsiteY0" fmla="*/ 1705085 h 2227258"/>
              <a:gd name="connsiteX1" fmla="*/ 3176423 w 3180980"/>
              <a:gd name="connsiteY1" fmla="*/ 2154476 h 2227258"/>
              <a:gd name="connsiteX2" fmla="*/ 3180980 w 3180980"/>
              <a:gd name="connsiteY2" fmla="*/ 2227258 h 2227258"/>
              <a:gd name="connsiteX3" fmla="*/ 2564635 w 3180980"/>
              <a:gd name="connsiteY3" fmla="*/ 2227258 h 2227258"/>
              <a:gd name="connsiteX4" fmla="*/ 2556295 w 3180980"/>
              <a:gd name="connsiteY4" fmla="*/ 2147919 h 2227258"/>
              <a:gd name="connsiteX5" fmla="*/ 2411315 w 3180980"/>
              <a:gd name="connsiteY5" fmla="*/ 1664578 h 2227258"/>
              <a:gd name="connsiteX6" fmla="*/ 196026 w 3180980"/>
              <a:gd name="connsiteY6" fmla="*/ 708959 h 2227258"/>
              <a:gd name="connsiteX7" fmla="*/ 0 w 3180980"/>
              <a:gd name="connsiteY7" fmla="*/ 127074 h 2227258"/>
              <a:gd name="connsiteX8" fmla="*/ 3002505 w 3180980"/>
              <a:gd name="connsiteY8" fmla="*/ 1483914 h 2227258"/>
              <a:gd name="connsiteX9" fmla="*/ 3082922 w 3180980"/>
              <a:gd name="connsiteY9" fmla="*/ 1705085 h 222725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3180980" h="2227258">
                <a:moveTo>
                  <a:pt x="3082922" y="1705085"/>
                </a:moveTo>
                <a:cubicBezTo>
                  <a:pt x="3128937" y="1853627"/>
                  <a:pt x="3159875" y="2004047"/>
                  <a:pt x="3176423" y="2154476"/>
                </a:cubicBezTo>
                <a:lnTo>
                  <a:pt x="3180980" y="2227258"/>
                </a:lnTo>
                <a:lnTo>
                  <a:pt x="2564635" y="2227258"/>
                </a:lnTo>
                <a:lnTo>
                  <a:pt x="2556295" y="2147919"/>
                </a:lnTo>
                <a:cubicBezTo>
                  <a:pt x="2531455" y="1984304"/>
                  <a:pt x="2483591" y="1821702"/>
                  <a:pt x="2411315" y="1664578"/>
                </a:cubicBezTo>
                <a:cubicBezTo>
                  <a:pt x="2025870" y="826647"/>
                  <a:pt x="1070294" y="414436"/>
                  <a:pt x="196026" y="708959"/>
                </a:cubicBezTo>
                <a:lnTo>
                  <a:pt x="0" y="127074"/>
                </a:lnTo>
                <a:cubicBezTo>
                  <a:pt x="1201918" y="-277827"/>
                  <a:pt x="2512407" y="314386"/>
                  <a:pt x="3002505" y="1483914"/>
                </a:cubicBezTo>
                <a:cubicBezTo>
                  <a:pt x="3033137" y="1557012"/>
                  <a:pt x="3059914" y="1630814"/>
                  <a:pt x="3082922" y="1705085"/>
                </a:cubicBezTo>
                <a:close/>
              </a:path>
            </a:pathLst>
          </a:custGeom>
          <a:solidFill>
            <a:srgbClr val="92D05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489">
              <a:solidFill>
                <a:schemeClr val="tx1">
                  <a:lumMod val="65000"/>
                  <a:lumOff val="35000"/>
                </a:schemeClr>
              </a:solidFill>
            </a:endParaRPr>
          </a:p>
        </p:txBody>
      </p:sp>
      <p:sp>
        <p:nvSpPr>
          <p:cNvPr id="48" name="六边形 47"/>
          <p:cNvSpPr/>
          <p:nvPr/>
        </p:nvSpPr>
        <p:spPr>
          <a:xfrm>
            <a:off x="241896" y="125398"/>
            <a:ext cx="481345" cy="414953"/>
          </a:xfrm>
          <a:prstGeom prst="hexagon">
            <a:avLst/>
          </a:prstGeom>
          <a:solidFill>
            <a:schemeClr val="accent6">
              <a:lumMod val="75000"/>
            </a:schemeClr>
          </a:solidFill>
          <a:ln>
            <a:solidFill>
              <a:schemeClr val="accent6">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49" name="六边形 48"/>
          <p:cNvSpPr/>
          <p:nvPr/>
        </p:nvSpPr>
        <p:spPr>
          <a:xfrm>
            <a:off x="624979" y="392472"/>
            <a:ext cx="261790" cy="225682"/>
          </a:xfrm>
          <a:prstGeom prst="hexagon">
            <a:avLst/>
          </a:prstGeom>
          <a:solidFill>
            <a:schemeClr val="accent6">
              <a:lumMod val="75000"/>
            </a:schemeClr>
          </a:solidFill>
          <a:ln w="12700">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50" name="KSO_Shape"/>
          <p:cNvSpPr>
            <a:spLocks/>
          </p:cNvSpPr>
          <p:nvPr/>
        </p:nvSpPr>
        <p:spPr bwMode="auto">
          <a:xfrm>
            <a:off x="351562" y="188951"/>
            <a:ext cx="301153" cy="255979"/>
          </a:xfrm>
          <a:custGeom>
            <a:avLst/>
            <a:gdLst>
              <a:gd name="T0" fmla="*/ 1221908 w 2276475"/>
              <a:gd name="T1" fmla="*/ 1328927 h 1936751"/>
              <a:gd name="T2" fmla="*/ 1196654 w 2276475"/>
              <a:gd name="T3" fmla="*/ 1388292 h 1936751"/>
              <a:gd name="T4" fmla="*/ 691864 w 2276475"/>
              <a:gd name="T5" fmla="*/ 1376845 h 1936751"/>
              <a:gd name="T6" fmla="*/ 695585 w 2276475"/>
              <a:gd name="T7" fmla="*/ 1314285 h 1936751"/>
              <a:gd name="T8" fmla="*/ 1104489 w 2276475"/>
              <a:gd name="T9" fmla="*/ 1115137 h 1936751"/>
              <a:gd name="T10" fmla="*/ 1117497 w 2276475"/>
              <a:gd name="T11" fmla="*/ 1168850 h 1936751"/>
              <a:gd name="T12" fmla="*/ 811396 w 2276475"/>
              <a:gd name="T13" fmla="*/ 1188695 h 1936751"/>
              <a:gd name="T14" fmla="*/ 783254 w 2276475"/>
              <a:gd name="T15" fmla="*/ 1141068 h 1936751"/>
              <a:gd name="T16" fmla="*/ 309026 w 2276475"/>
              <a:gd name="T17" fmla="*/ 898551 h 1936751"/>
              <a:gd name="T18" fmla="*/ 798665 w 2276475"/>
              <a:gd name="T19" fmla="*/ 935449 h 1936751"/>
              <a:gd name="T20" fmla="*/ 759855 w 2276475"/>
              <a:gd name="T21" fmla="*/ 989335 h 1936751"/>
              <a:gd name="T22" fmla="*/ 259317 w 2276475"/>
              <a:gd name="T23" fmla="*/ 967303 h 1936751"/>
              <a:gd name="T24" fmla="*/ 277393 w 2276475"/>
              <a:gd name="T25" fmla="*/ 906514 h 1936751"/>
              <a:gd name="T26" fmla="*/ 1086287 w 2276475"/>
              <a:gd name="T27" fmla="*/ 817903 h 1936751"/>
              <a:gd name="T28" fmla="*/ 1028372 w 2276475"/>
              <a:gd name="T29" fmla="*/ 919230 h 1936751"/>
              <a:gd name="T30" fmla="*/ 999280 w 2276475"/>
              <a:gd name="T31" fmla="*/ 917630 h 1936751"/>
              <a:gd name="T32" fmla="*/ 289574 w 2276475"/>
              <a:gd name="T33" fmla="*/ 706099 h 1936751"/>
              <a:gd name="T34" fmla="*/ 590631 w 2276475"/>
              <a:gd name="T35" fmla="*/ 735033 h 1936751"/>
              <a:gd name="T36" fmla="*/ 567535 w 2276475"/>
              <a:gd name="T37" fmla="*/ 784938 h 1936751"/>
              <a:gd name="T38" fmla="*/ 259309 w 2276475"/>
              <a:gd name="T39" fmla="*/ 770073 h 1936751"/>
              <a:gd name="T40" fmla="*/ 267273 w 2276475"/>
              <a:gd name="T41" fmla="*/ 715124 h 1936751"/>
              <a:gd name="T42" fmla="*/ 836933 w 2276475"/>
              <a:gd name="T43" fmla="*/ 505684 h 1936751"/>
              <a:gd name="T44" fmla="*/ 846494 w 2276475"/>
              <a:gd name="T45" fmla="*/ 574170 h 1936751"/>
              <a:gd name="T46" fmla="*/ 268069 w 2276475"/>
              <a:gd name="T47" fmla="*/ 592752 h 1936751"/>
              <a:gd name="T48" fmla="*/ 238855 w 2276475"/>
              <a:gd name="T49" fmla="*/ 530105 h 1936751"/>
              <a:gd name="T50" fmla="*/ 1467818 w 2276475"/>
              <a:gd name="T51" fmla="*/ 344025 h 1936751"/>
              <a:gd name="T52" fmla="*/ 1566759 w 2276475"/>
              <a:gd name="T53" fmla="*/ 428438 h 1936751"/>
              <a:gd name="T54" fmla="*/ 1578461 w 2276475"/>
              <a:gd name="T55" fmla="*/ 479936 h 1936751"/>
              <a:gd name="T56" fmla="*/ 1197862 w 2276475"/>
              <a:gd name="T57" fmla="*/ 846789 h 1936751"/>
              <a:gd name="T58" fmla="*/ 1138817 w 2276475"/>
              <a:gd name="T59" fmla="*/ 842806 h 1936751"/>
              <a:gd name="T60" fmla="*/ 1093869 w 2276475"/>
              <a:gd name="T61" fmla="*/ 799538 h 1936751"/>
              <a:gd name="T62" fmla="*/ 1075782 w 2276475"/>
              <a:gd name="T63" fmla="*/ 737423 h 1936751"/>
              <a:gd name="T64" fmla="*/ 1456382 w 2276475"/>
              <a:gd name="T65" fmla="*/ 344821 h 1936751"/>
              <a:gd name="T66" fmla="*/ 199469 w 2276475"/>
              <a:gd name="T67" fmla="*/ 367345 h 1936751"/>
              <a:gd name="T68" fmla="*/ 114475 w 2276475"/>
              <a:gd name="T69" fmla="*/ 448541 h 1936751"/>
              <a:gd name="T70" fmla="*/ 103321 w 2276475"/>
              <a:gd name="T71" fmla="*/ 1407238 h 1936751"/>
              <a:gd name="T72" fmla="*/ 171315 w 2276475"/>
              <a:gd name="T73" fmla="*/ 1503559 h 1936751"/>
              <a:gd name="T74" fmla="*/ 1382734 w 2276475"/>
              <a:gd name="T75" fmla="*/ 1530890 h 1936751"/>
              <a:gd name="T76" fmla="*/ 1488975 w 2276475"/>
              <a:gd name="T77" fmla="*/ 1477289 h 1936751"/>
              <a:gd name="T78" fmla="*/ 1531737 w 2276475"/>
              <a:gd name="T79" fmla="*/ 1365845 h 1936751"/>
              <a:gd name="T80" fmla="*/ 1605841 w 2276475"/>
              <a:gd name="T81" fmla="*/ 1539381 h 1936751"/>
              <a:gd name="T82" fmla="*/ 1513146 w 2276475"/>
              <a:gd name="T83" fmla="*/ 1611821 h 1936751"/>
              <a:gd name="T84" fmla="*/ 101461 w 2276475"/>
              <a:gd name="T85" fmla="*/ 1605982 h 1936751"/>
              <a:gd name="T86" fmla="*/ 16468 w 2276475"/>
              <a:gd name="T87" fmla="*/ 1525317 h 1936751"/>
              <a:gd name="T88" fmla="*/ 5312 w 2276475"/>
              <a:gd name="T89" fmla="*/ 391226 h 1936751"/>
              <a:gd name="T90" fmla="*/ 73307 w 2276475"/>
              <a:gd name="T91" fmla="*/ 295170 h 1936751"/>
              <a:gd name="T92" fmla="*/ 1746529 w 2276475"/>
              <a:gd name="T93" fmla="*/ 88926 h 1936751"/>
              <a:gd name="T94" fmla="*/ 1805153 w 2276475"/>
              <a:gd name="T95" fmla="*/ 114614 h 1936751"/>
              <a:gd name="T96" fmla="*/ 1838312 w 2276475"/>
              <a:gd name="T97" fmla="*/ 176846 h 1936751"/>
              <a:gd name="T98" fmla="*/ 1821600 w 2276475"/>
              <a:gd name="T99" fmla="*/ 237490 h 1936751"/>
              <a:gd name="T100" fmla="*/ 1620792 w 2276475"/>
              <a:gd name="T101" fmla="*/ 421806 h 1936751"/>
              <a:gd name="T102" fmla="*/ 1543068 w 2276475"/>
              <a:gd name="T103" fmla="*/ 339447 h 1936751"/>
              <a:gd name="T104" fmla="*/ 1506460 w 2276475"/>
              <a:gd name="T105" fmla="*/ 289925 h 1936751"/>
              <a:gd name="T106" fmla="*/ 1716818 w 2276475"/>
              <a:gd name="T107" fmla="*/ 92634 h 1936751"/>
              <a:gd name="T108" fmla="*/ 1893521 w 2276475"/>
              <a:gd name="T109" fmla="*/ 35131 h 1936751"/>
              <a:gd name="T110" fmla="*/ 1889783 w 2276475"/>
              <a:gd name="T111" fmla="*/ 106078 h 1936751"/>
              <a:gd name="T112" fmla="*/ 1844400 w 2276475"/>
              <a:gd name="T113" fmla="*/ 105545 h 1936751"/>
              <a:gd name="T114" fmla="*/ 1793944 w 2276475"/>
              <a:gd name="T115" fmla="*/ 59669 h 1936751"/>
              <a:gd name="T116" fmla="*/ 1847069 w 2276475"/>
              <a:gd name="T117" fmla="*/ 16194 h 1936751"/>
              <a:gd name="T118" fmla="*/ 1697756 w 2276475"/>
              <a:gd name="T119" fmla="*/ 22017 h 1936751"/>
              <a:gd name="T120" fmla="*/ 1364698 w 2276475"/>
              <a:gd name="T121" fmla="*/ 383050 h 1936751"/>
              <a:gd name="T122" fmla="*/ 1317840 w 2276475"/>
              <a:gd name="T123" fmla="*/ 375887 h 1936751"/>
              <a:gd name="T124" fmla="*/ 1320237 w 2276475"/>
              <a:gd name="T125" fmla="*/ 329200 h 1936751"/>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60000 65536"/>
              <a:gd name="T172" fmla="*/ 0 60000 65536"/>
              <a:gd name="T173" fmla="*/ 0 60000 65536"/>
              <a:gd name="T174" fmla="*/ 0 60000 65536"/>
              <a:gd name="T175" fmla="*/ 0 60000 65536"/>
              <a:gd name="T176" fmla="*/ 0 60000 65536"/>
              <a:gd name="T177" fmla="*/ 0 60000 65536"/>
              <a:gd name="T178" fmla="*/ 0 60000 65536"/>
              <a:gd name="T179" fmla="*/ 0 60000 65536"/>
              <a:gd name="T180" fmla="*/ 0 60000 65536"/>
              <a:gd name="T181" fmla="*/ 0 60000 65536"/>
              <a:gd name="T182" fmla="*/ 0 60000 65536"/>
              <a:gd name="T183" fmla="*/ 0 60000 65536"/>
              <a:gd name="T184" fmla="*/ 0 60000 65536"/>
              <a:gd name="T185" fmla="*/ 0 60000 65536"/>
              <a:gd name="T186" fmla="*/ 0 60000 65536"/>
              <a:gd name="T187" fmla="*/ 0 60000 65536"/>
              <a:gd name="T188" fmla="*/ 0 60000 65536"/>
            </a:gdLst>
            <a:ahLst/>
            <a:cxnLst>
              <a:cxn ang="T126">
                <a:pos x="T0" y="T1"/>
              </a:cxn>
              <a:cxn ang="T127">
                <a:pos x="T2" y="T3"/>
              </a:cxn>
              <a:cxn ang="T128">
                <a:pos x="T4" y="T5"/>
              </a:cxn>
              <a:cxn ang="T129">
                <a:pos x="T6" y="T7"/>
              </a:cxn>
              <a:cxn ang="T130">
                <a:pos x="T8" y="T9"/>
              </a:cxn>
              <a:cxn ang="T131">
                <a:pos x="T10" y="T11"/>
              </a:cxn>
              <a:cxn ang="T132">
                <a:pos x="T12" y="T13"/>
              </a:cxn>
              <a:cxn ang="T133">
                <a:pos x="T14" y="T15"/>
              </a:cxn>
              <a:cxn ang="T134">
                <a:pos x="T16" y="T17"/>
              </a:cxn>
              <a:cxn ang="T135">
                <a:pos x="T18" y="T19"/>
              </a:cxn>
              <a:cxn ang="T136">
                <a:pos x="T20" y="T21"/>
              </a:cxn>
              <a:cxn ang="T137">
                <a:pos x="T22" y="T23"/>
              </a:cxn>
              <a:cxn ang="T138">
                <a:pos x="T24" y="T25"/>
              </a:cxn>
              <a:cxn ang="T139">
                <a:pos x="T26" y="T27"/>
              </a:cxn>
              <a:cxn ang="T140">
                <a:pos x="T28" y="T29"/>
              </a:cxn>
              <a:cxn ang="T141">
                <a:pos x="T30" y="T31"/>
              </a:cxn>
              <a:cxn ang="T142">
                <a:pos x="T32" y="T33"/>
              </a:cxn>
              <a:cxn ang="T143">
                <a:pos x="T34" y="T35"/>
              </a:cxn>
              <a:cxn ang="T144">
                <a:pos x="T36" y="T37"/>
              </a:cxn>
              <a:cxn ang="T145">
                <a:pos x="T38" y="T39"/>
              </a:cxn>
              <a:cxn ang="T146">
                <a:pos x="T40" y="T41"/>
              </a:cxn>
              <a:cxn ang="T147">
                <a:pos x="T42" y="T43"/>
              </a:cxn>
              <a:cxn ang="T148">
                <a:pos x="T44" y="T45"/>
              </a:cxn>
              <a:cxn ang="T149">
                <a:pos x="T46" y="T47"/>
              </a:cxn>
              <a:cxn ang="T150">
                <a:pos x="T48" y="T49"/>
              </a:cxn>
              <a:cxn ang="T151">
                <a:pos x="T50" y="T51"/>
              </a:cxn>
              <a:cxn ang="T152">
                <a:pos x="T52" y="T53"/>
              </a:cxn>
              <a:cxn ang="T153">
                <a:pos x="T54" y="T55"/>
              </a:cxn>
              <a:cxn ang="T154">
                <a:pos x="T56" y="T57"/>
              </a:cxn>
              <a:cxn ang="T155">
                <a:pos x="T58" y="T59"/>
              </a:cxn>
              <a:cxn ang="T156">
                <a:pos x="T60" y="T61"/>
              </a:cxn>
              <a:cxn ang="T157">
                <a:pos x="T62" y="T63"/>
              </a:cxn>
              <a:cxn ang="T158">
                <a:pos x="T64" y="T65"/>
              </a:cxn>
              <a:cxn ang="T159">
                <a:pos x="T66" y="T67"/>
              </a:cxn>
              <a:cxn ang="T160">
                <a:pos x="T68" y="T69"/>
              </a:cxn>
              <a:cxn ang="T161">
                <a:pos x="T70" y="T71"/>
              </a:cxn>
              <a:cxn ang="T162">
                <a:pos x="T72" y="T73"/>
              </a:cxn>
              <a:cxn ang="T163">
                <a:pos x="T74" y="T75"/>
              </a:cxn>
              <a:cxn ang="T164">
                <a:pos x="T76" y="T77"/>
              </a:cxn>
              <a:cxn ang="T165">
                <a:pos x="T78" y="T79"/>
              </a:cxn>
              <a:cxn ang="T166">
                <a:pos x="T80" y="T81"/>
              </a:cxn>
              <a:cxn ang="T167">
                <a:pos x="T82" y="T83"/>
              </a:cxn>
              <a:cxn ang="T168">
                <a:pos x="T84" y="T85"/>
              </a:cxn>
              <a:cxn ang="T169">
                <a:pos x="T86" y="T87"/>
              </a:cxn>
              <a:cxn ang="T170">
                <a:pos x="T88" y="T89"/>
              </a:cxn>
              <a:cxn ang="T171">
                <a:pos x="T90" y="T91"/>
              </a:cxn>
              <a:cxn ang="T172">
                <a:pos x="T92" y="T93"/>
              </a:cxn>
              <a:cxn ang="T173">
                <a:pos x="T94" y="T95"/>
              </a:cxn>
              <a:cxn ang="T174">
                <a:pos x="T96" y="T97"/>
              </a:cxn>
              <a:cxn ang="T175">
                <a:pos x="T98" y="T99"/>
              </a:cxn>
              <a:cxn ang="T176">
                <a:pos x="T100" y="T101"/>
              </a:cxn>
              <a:cxn ang="T177">
                <a:pos x="T102" y="T103"/>
              </a:cxn>
              <a:cxn ang="T178">
                <a:pos x="T104" y="T105"/>
              </a:cxn>
              <a:cxn ang="T179">
                <a:pos x="T106" y="T107"/>
              </a:cxn>
              <a:cxn ang="T180">
                <a:pos x="T108" y="T109"/>
              </a:cxn>
              <a:cxn ang="T181">
                <a:pos x="T110" y="T111"/>
              </a:cxn>
              <a:cxn ang="T182">
                <a:pos x="T112" y="T113"/>
              </a:cxn>
              <a:cxn ang="T183">
                <a:pos x="T114" y="T115"/>
              </a:cxn>
              <a:cxn ang="T184">
                <a:pos x="T116" y="T117"/>
              </a:cxn>
              <a:cxn ang="T185">
                <a:pos x="T118" y="T119"/>
              </a:cxn>
              <a:cxn ang="T186">
                <a:pos x="T120" y="T121"/>
              </a:cxn>
              <a:cxn ang="T187">
                <a:pos x="T122" y="T123"/>
              </a:cxn>
              <a:cxn ang="T188">
                <a:pos x="T124" y="T125"/>
              </a:cxn>
            </a:cxnLst>
            <a:rect l="0" t="0" r="r" b="b"/>
            <a:pathLst>
              <a:path w="2276475" h="1936751">
                <a:moveTo>
                  <a:pt x="872202" y="1555750"/>
                </a:moveTo>
                <a:lnTo>
                  <a:pt x="879190" y="1555750"/>
                </a:lnTo>
                <a:lnTo>
                  <a:pt x="1397284" y="1555750"/>
                </a:lnTo>
                <a:lnTo>
                  <a:pt x="1404272" y="1555750"/>
                </a:lnTo>
                <a:lnTo>
                  <a:pt x="1410943" y="1557024"/>
                </a:lnTo>
                <a:lnTo>
                  <a:pt x="1417614" y="1557979"/>
                </a:lnTo>
                <a:lnTo>
                  <a:pt x="1423649" y="1560208"/>
                </a:lnTo>
                <a:lnTo>
                  <a:pt x="1430002" y="1562437"/>
                </a:lnTo>
                <a:lnTo>
                  <a:pt x="1435403" y="1565303"/>
                </a:lnTo>
                <a:lnTo>
                  <a:pt x="1440485" y="1568168"/>
                </a:lnTo>
                <a:lnTo>
                  <a:pt x="1445567" y="1571989"/>
                </a:lnTo>
                <a:lnTo>
                  <a:pt x="1450015" y="1576128"/>
                </a:lnTo>
                <a:lnTo>
                  <a:pt x="1453509" y="1580268"/>
                </a:lnTo>
                <a:lnTo>
                  <a:pt x="1457321" y="1584726"/>
                </a:lnTo>
                <a:lnTo>
                  <a:pt x="1460180" y="1589502"/>
                </a:lnTo>
                <a:lnTo>
                  <a:pt x="1462403" y="1594915"/>
                </a:lnTo>
                <a:lnTo>
                  <a:pt x="1463674" y="1600009"/>
                </a:lnTo>
                <a:lnTo>
                  <a:pt x="1464944" y="1605741"/>
                </a:lnTo>
                <a:lnTo>
                  <a:pt x="1465262" y="1611472"/>
                </a:lnTo>
                <a:lnTo>
                  <a:pt x="1464944" y="1617203"/>
                </a:lnTo>
                <a:lnTo>
                  <a:pt x="1463674" y="1622935"/>
                </a:lnTo>
                <a:lnTo>
                  <a:pt x="1462403" y="1628029"/>
                </a:lnTo>
                <a:lnTo>
                  <a:pt x="1460180" y="1633124"/>
                </a:lnTo>
                <a:lnTo>
                  <a:pt x="1457321" y="1638218"/>
                </a:lnTo>
                <a:lnTo>
                  <a:pt x="1453509" y="1642358"/>
                </a:lnTo>
                <a:lnTo>
                  <a:pt x="1450015" y="1646815"/>
                </a:lnTo>
                <a:lnTo>
                  <a:pt x="1445567" y="1650955"/>
                </a:lnTo>
                <a:lnTo>
                  <a:pt x="1440485" y="1654457"/>
                </a:lnTo>
                <a:lnTo>
                  <a:pt x="1435403" y="1657641"/>
                </a:lnTo>
                <a:lnTo>
                  <a:pt x="1430002" y="1660507"/>
                </a:lnTo>
                <a:lnTo>
                  <a:pt x="1423649" y="1662736"/>
                </a:lnTo>
                <a:lnTo>
                  <a:pt x="1417614" y="1664328"/>
                </a:lnTo>
                <a:lnTo>
                  <a:pt x="1410943" y="1665920"/>
                </a:lnTo>
                <a:lnTo>
                  <a:pt x="1404272" y="1666875"/>
                </a:lnTo>
                <a:lnTo>
                  <a:pt x="1397284" y="1666875"/>
                </a:lnTo>
                <a:lnTo>
                  <a:pt x="879190" y="1666875"/>
                </a:lnTo>
                <a:lnTo>
                  <a:pt x="872202" y="1666875"/>
                </a:lnTo>
                <a:lnTo>
                  <a:pt x="865531" y="1665920"/>
                </a:lnTo>
                <a:lnTo>
                  <a:pt x="858860" y="1664328"/>
                </a:lnTo>
                <a:lnTo>
                  <a:pt x="852507" y="1662736"/>
                </a:lnTo>
                <a:lnTo>
                  <a:pt x="846790" y="1660507"/>
                </a:lnTo>
                <a:lnTo>
                  <a:pt x="841389" y="1657641"/>
                </a:lnTo>
                <a:lnTo>
                  <a:pt x="835989" y="1654139"/>
                </a:lnTo>
                <a:lnTo>
                  <a:pt x="831224" y="1650955"/>
                </a:lnTo>
                <a:lnTo>
                  <a:pt x="826777" y="1646815"/>
                </a:lnTo>
                <a:lnTo>
                  <a:pt x="822648" y="1642358"/>
                </a:lnTo>
                <a:lnTo>
                  <a:pt x="819471" y="1637900"/>
                </a:lnTo>
                <a:lnTo>
                  <a:pt x="816612" y="1633124"/>
                </a:lnTo>
                <a:lnTo>
                  <a:pt x="814389" y="1628029"/>
                </a:lnTo>
                <a:lnTo>
                  <a:pt x="812483" y="1622935"/>
                </a:lnTo>
                <a:lnTo>
                  <a:pt x="811530" y="1617203"/>
                </a:lnTo>
                <a:lnTo>
                  <a:pt x="811212" y="1611472"/>
                </a:lnTo>
                <a:lnTo>
                  <a:pt x="811530" y="1605741"/>
                </a:lnTo>
                <a:lnTo>
                  <a:pt x="812483" y="1600009"/>
                </a:lnTo>
                <a:lnTo>
                  <a:pt x="814389" y="1594915"/>
                </a:lnTo>
                <a:lnTo>
                  <a:pt x="816612" y="1589820"/>
                </a:lnTo>
                <a:lnTo>
                  <a:pt x="819471" y="1584726"/>
                </a:lnTo>
                <a:lnTo>
                  <a:pt x="822648" y="1580268"/>
                </a:lnTo>
                <a:lnTo>
                  <a:pt x="826777" y="1576128"/>
                </a:lnTo>
                <a:lnTo>
                  <a:pt x="831224" y="1571989"/>
                </a:lnTo>
                <a:lnTo>
                  <a:pt x="835989" y="1568168"/>
                </a:lnTo>
                <a:lnTo>
                  <a:pt x="841389" y="1565303"/>
                </a:lnTo>
                <a:lnTo>
                  <a:pt x="846790" y="1562437"/>
                </a:lnTo>
                <a:lnTo>
                  <a:pt x="852507" y="1560208"/>
                </a:lnTo>
                <a:lnTo>
                  <a:pt x="858860" y="1558298"/>
                </a:lnTo>
                <a:lnTo>
                  <a:pt x="865531" y="1557024"/>
                </a:lnTo>
                <a:lnTo>
                  <a:pt x="872202" y="1555750"/>
                </a:lnTo>
                <a:close/>
                <a:moveTo>
                  <a:pt x="984211" y="1325563"/>
                </a:moveTo>
                <a:lnTo>
                  <a:pt x="1292263" y="1325563"/>
                </a:lnTo>
                <a:lnTo>
                  <a:pt x="1297339" y="1325880"/>
                </a:lnTo>
                <a:lnTo>
                  <a:pt x="1302415" y="1326513"/>
                </a:lnTo>
                <a:lnTo>
                  <a:pt x="1307174" y="1327779"/>
                </a:lnTo>
                <a:lnTo>
                  <a:pt x="1311615" y="1329361"/>
                </a:lnTo>
                <a:lnTo>
                  <a:pt x="1315740" y="1331260"/>
                </a:lnTo>
                <a:lnTo>
                  <a:pt x="1319864" y="1333792"/>
                </a:lnTo>
                <a:lnTo>
                  <a:pt x="1323671" y="1336640"/>
                </a:lnTo>
                <a:lnTo>
                  <a:pt x="1327161" y="1340121"/>
                </a:lnTo>
                <a:lnTo>
                  <a:pt x="1330333" y="1343286"/>
                </a:lnTo>
                <a:lnTo>
                  <a:pt x="1332871" y="1347400"/>
                </a:lnTo>
                <a:lnTo>
                  <a:pt x="1335409" y="1351198"/>
                </a:lnTo>
                <a:lnTo>
                  <a:pt x="1337630" y="1355629"/>
                </a:lnTo>
                <a:lnTo>
                  <a:pt x="1339216" y="1360059"/>
                </a:lnTo>
                <a:lnTo>
                  <a:pt x="1340485" y="1364807"/>
                </a:lnTo>
                <a:lnTo>
                  <a:pt x="1341437" y="1369870"/>
                </a:lnTo>
                <a:lnTo>
                  <a:pt x="1341437" y="1374934"/>
                </a:lnTo>
                <a:lnTo>
                  <a:pt x="1341437" y="1379681"/>
                </a:lnTo>
                <a:lnTo>
                  <a:pt x="1340485" y="1384745"/>
                </a:lnTo>
                <a:lnTo>
                  <a:pt x="1339216" y="1389492"/>
                </a:lnTo>
                <a:lnTo>
                  <a:pt x="1337630" y="1393923"/>
                </a:lnTo>
                <a:lnTo>
                  <a:pt x="1335409" y="1398037"/>
                </a:lnTo>
                <a:lnTo>
                  <a:pt x="1332871" y="1402151"/>
                </a:lnTo>
                <a:lnTo>
                  <a:pt x="1330016" y="1405632"/>
                </a:lnTo>
                <a:lnTo>
                  <a:pt x="1327161" y="1409430"/>
                </a:lnTo>
                <a:lnTo>
                  <a:pt x="1323671" y="1412595"/>
                </a:lnTo>
                <a:lnTo>
                  <a:pt x="1319864" y="1415443"/>
                </a:lnTo>
                <a:lnTo>
                  <a:pt x="1315740" y="1417659"/>
                </a:lnTo>
                <a:lnTo>
                  <a:pt x="1311615" y="1419874"/>
                </a:lnTo>
                <a:lnTo>
                  <a:pt x="1306857" y="1421773"/>
                </a:lnTo>
                <a:lnTo>
                  <a:pt x="1302415" y="1422722"/>
                </a:lnTo>
                <a:lnTo>
                  <a:pt x="1297339" y="1423672"/>
                </a:lnTo>
                <a:lnTo>
                  <a:pt x="1292263" y="1423988"/>
                </a:lnTo>
                <a:lnTo>
                  <a:pt x="984211" y="1423988"/>
                </a:lnTo>
                <a:lnTo>
                  <a:pt x="979453" y="1423672"/>
                </a:lnTo>
                <a:lnTo>
                  <a:pt x="974377" y="1422722"/>
                </a:lnTo>
                <a:lnTo>
                  <a:pt x="969618" y="1421773"/>
                </a:lnTo>
                <a:lnTo>
                  <a:pt x="965176" y="1419874"/>
                </a:lnTo>
                <a:lnTo>
                  <a:pt x="960735" y="1417659"/>
                </a:lnTo>
                <a:lnTo>
                  <a:pt x="956928" y="1415443"/>
                </a:lnTo>
                <a:lnTo>
                  <a:pt x="952803" y="1412595"/>
                </a:lnTo>
                <a:lnTo>
                  <a:pt x="949631" y="1409430"/>
                </a:lnTo>
                <a:lnTo>
                  <a:pt x="946141" y="1405632"/>
                </a:lnTo>
                <a:lnTo>
                  <a:pt x="943286" y="1402151"/>
                </a:lnTo>
                <a:lnTo>
                  <a:pt x="941065" y="1398037"/>
                </a:lnTo>
                <a:lnTo>
                  <a:pt x="938844" y="1393923"/>
                </a:lnTo>
                <a:lnTo>
                  <a:pt x="937258" y="1389492"/>
                </a:lnTo>
                <a:lnTo>
                  <a:pt x="935989" y="1384745"/>
                </a:lnTo>
                <a:lnTo>
                  <a:pt x="935355" y="1379681"/>
                </a:lnTo>
                <a:lnTo>
                  <a:pt x="935037" y="1374934"/>
                </a:lnTo>
                <a:lnTo>
                  <a:pt x="935355" y="1369870"/>
                </a:lnTo>
                <a:lnTo>
                  <a:pt x="935989" y="1364807"/>
                </a:lnTo>
                <a:lnTo>
                  <a:pt x="937258" y="1360059"/>
                </a:lnTo>
                <a:lnTo>
                  <a:pt x="938844" y="1355629"/>
                </a:lnTo>
                <a:lnTo>
                  <a:pt x="940748" y="1351198"/>
                </a:lnTo>
                <a:lnTo>
                  <a:pt x="943286" y="1347400"/>
                </a:lnTo>
                <a:lnTo>
                  <a:pt x="946141" y="1343286"/>
                </a:lnTo>
                <a:lnTo>
                  <a:pt x="949631" y="1340121"/>
                </a:lnTo>
                <a:lnTo>
                  <a:pt x="952803" y="1336640"/>
                </a:lnTo>
                <a:lnTo>
                  <a:pt x="956928" y="1333792"/>
                </a:lnTo>
                <a:lnTo>
                  <a:pt x="960735" y="1331260"/>
                </a:lnTo>
                <a:lnTo>
                  <a:pt x="965176" y="1329361"/>
                </a:lnTo>
                <a:lnTo>
                  <a:pt x="969618" y="1327779"/>
                </a:lnTo>
                <a:lnTo>
                  <a:pt x="974377" y="1326513"/>
                </a:lnTo>
                <a:lnTo>
                  <a:pt x="979453" y="1325880"/>
                </a:lnTo>
                <a:lnTo>
                  <a:pt x="984211" y="1325563"/>
                </a:lnTo>
                <a:close/>
                <a:moveTo>
                  <a:pt x="369286" y="1074738"/>
                </a:moveTo>
                <a:lnTo>
                  <a:pt x="887697" y="1074738"/>
                </a:lnTo>
                <a:lnTo>
                  <a:pt x="894368" y="1075056"/>
                </a:lnTo>
                <a:lnTo>
                  <a:pt x="901356" y="1076008"/>
                </a:lnTo>
                <a:lnTo>
                  <a:pt x="908027" y="1077278"/>
                </a:lnTo>
                <a:lnTo>
                  <a:pt x="914063" y="1079183"/>
                </a:lnTo>
                <a:lnTo>
                  <a:pt x="920098" y="1081406"/>
                </a:lnTo>
                <a:lnTo>
                  <a:pt x="925816" y="1084263"/>
                </a:lnTo>
                <a:lnTo>
                  <a:pt x="930898" y="1087438"/>
                </a:lnTo>
                <a:lnTo>
                  <a:pt x="935663" y="1090931"/>
                </a:lnTo>
                <a:lnTo>
                  <a:pt x="940110" y="1094741"/>
                </a:lnTo>
                <a:lnTo>
                  <a:pt x="944240" y="1099186"/>
                </a:lnTo>
                <a:lnTo>
                  <a:pt x="947416" y="1103948"/>
                </a:lnTo>
                <a:lnTo>
                  <a:pt x="950275" y="1108711"/>
                </a:lnTo>
                <a:lnTo>
                  <a:pt x="952499" y="1113791"/>
                </a:lnTo>
                <a:lnTo>
                  <a:pt x="954405" y="1118871"/>
                </a:lnTo>
                <a:lnTo>
                  <a:pt x="955358" y="1124903"/>
                </a:lnTo>
                <a:lnTo>
                  <a:pt x="955675" y="1130301"/>
                </a:lnTo>
                <a:lnTo>
                  <a:pt x="955358" y="1136016"/>
                </a:lnTo>
                <a:lnTo>
                  <a:pt x="954405" y="1141413"/>
                </a:lnTo>
                <a:lnTo>
                  <a:pt x="952499" y="1147128"/>
                </a:lnTo>
                <a:lnTo>
                  <a:pt x="950275" y="1152208"/>
                </a:lnTo>
                <a:lnTo>
                  <a:pt x="947416" y="1156971"/>
                </a:lnTo>
                <a:lnTo>
                  <a:pt x="944240" y="1161098"/>
                </a:lnTo>
                <a:lnTo>
                  <a:pt x="940110" y="1165543"/>
                </a:lnTo>
                <a:lnTo>
                  <a:pt x="935663" y="1169671"/>
                </a:lnTo>
                <a:lnTo>
                  <a:pt x="930898" y="1173163"/>
                </a:lnTo>
                <a:lnTo>
                  <a:pt x="925816" y="1176656"/>
                </a:lnTo>
                <a:lnTo>
                  <a:pt x="920098" y="1179196"/>
                </a:lnTo>
                <a:lnTo>
                  <a:pt x="914063" y="1181736"/>
                </a:lnTo>
                <a:lnTo>
                  <a:pt x="908027" y="1183323"/>
                </a:lnTo>
                <a:lnTo>
                  <a:pt x="901356" y="1184593"/>
                </a:lnTo>
                <a:lnTo>
                  <a:pt x="894368" y="1185546"/>
                </a:lnTo>
                <a:lnTo>
                  <a:pt x="887697" y="1185863"/>
                </a:lnTo>
                <a:lnTo>
                  <a:pt x="369286" y="1185863"/>
                </a:lnTo>
                <a:lnTo>
                  <a:pt x="362615" y="1185546"/>
                </a:lnTo>
                <a:lnTo>
                  <a:pt x="355944" y="1184593"/>
                </a:lnTo>
                <a:lnTo>
                  <a:pt x="349273" y="1183323"/>
                </a:lnTo>
                <a:lnTo>
                  <a:pt x="343238" y="1181736"/>
                </a:lnTo>
                <a:lnTo>
                  <a:pt x="337203" y="1179196"/>
                </a:lnTo>
                <a:lnTo>
                  <a:pt x="331485" y="1176656"/>
                </a:lnTo>
                <a:lnTo>
                  <a:pt x="326402" y="1173163"/>
                </a:lnTo>
                <a:lnTo>
                  <a:pt x="321637" y="1169671"/>
                </a:lnTo>
                <a:lnTo>
                  <a:pt x="317190" y="1165543"/>
                </a:lnTo>
                <a:lnTo>
                  <a:pt x="313378" y="1161098"/>
                </a:lnTo>
                <a:lnTo>
                  <a:pt x="309884" y="1156971"/>
                </a:lnTo>
                <a:lnTo>
                  <a:pt x="307025" y="1152208"/>
                </a:lnTo>
                <a:lnTo>
                  <a:pt x="304802" y="1147128"/>
                </a:lnTo>
                <a:lnTo>
                  <a:pt x="302896" y="1141413"/>
                </a:lnTo>
                <a:lnTo>
                  <a:pt x="301943" y="1136016"/>
                </a:lnTo>
                <a:lnTo>
                  <a:pt x="301625" y="1130301"/>
                </a:lnTo>
                <a:lnTo>
                  <a:pt x="301943" y="1124903"/>
                </a:lnTo>
                <a:lnTo>
                  <a:pt x="302896" y="1119188"/>
                </a:lnTo>
                <a:lnTo>
                  <a:pt x="304802" y="1113791"/>
                </a:lnTo>
                <a:lnTo>
                  <a:pt x="307025" y="1108711"/>
                </a:lnTo>
                <a:lnTo>
                  <a:pt x="309884" y="1103948"/>
                </a:lnTo>
                <a:lnTo>
                  <a:pt x="313378" y="1099186"/>
                </a:lnTo>
                <a:lnTo>
                  <a:pt x="317190" y="1094741"/>
                </a:lnTo>
                <a:lnTo>
                  <a:pt x="321637" y="1091248"/>
                </a:lnTo>
                <a:lnTo>
                  <a:pt x="326402" y="1087438"/>
                </a:lnTo>
                <a:lnTo>
                  <a:pt x="331485" y="1084263"/>
                </a:lnTo>
                <a:lnTo>
                  <a:pt x="337203" y="1081406"/>
                </a:lnTo>
                <a:lnTo>
                  <a:pt x="343238" y="1079183"/>
                </a:lnTo>
                <a:lnTo>
                  <a:pt x="349273" y="1077278"/>
                </a:lnTo>
                <a:lnTo>
                  <a:pt x="355944" y="1076008"/>
                </a:lnTo>
                <a:lnTo>
                  <a:pt x="362615" y="1075056"/>
                </a:lnTo>
                <a:lnTo>
                  <a:pt x="369286" y="1074738"/>
                </a:lnTo>
                <a:close/>
                <a:moveTo>
                  <a:pt x="1261435" y="965200"/>
                </a:moveTo>
                <a:lnTo>
                  <a:pt x="1264624" y="965200"/>
                </a:lnTo>
                <a:lnTo>
                  <a:pt x="1267814" y="965200"/>
                </a:lnTo>
                <a:lnTo>
                  <a:pt x="1271322" y="965838"/>
                </a:lnTo>
                <a:lnTo>
                  <a:pt x="1275149" y="967114"/>
                </a:lnTo>
                <a:lnTo>
                  <a:pt x="1278977" y="968390"/>
                </a:lnTo>
                <a:lnTo>
                  <a:pt x="1282804" y="969984"/>
                </a:lnTo>
                <a:lnTo>
                  <a:pt x="1290777" y="973811"/>
                </a:lnTo>
                <a:lnTo>
                  <a:pt x="1298113" y="978277"/>
                </a:lnTo>
                <a:lnTo>
                  <a:pt x="1304491" y="982742"/>
                </a:lnTo>
                <a:lnTo>
                  <a:pt x="1308637" y="986250"/>
                </a:lnTo>
                <a:lnTo>
                  <a:pt x="1312784" y="990715"/>
                </a:lnTo>
                <a:lnTo>
                  <a:pt x="1317249" y="997094"/>
                </a:lnTo>
                <a:lnTo>
                  <a:pt x="1321395" y="1004429"/>
                </a:lnTo>
                <a:lnTo>
                  <a:pt x="1325222" y="1012403"/>
                </a:lnTo>
                <a:lnTo>
                  <a:pt x="1326817" y="1016549"/>
                </a:lnTo>
                <a:lnTo>
                  <a:pt x="1328092" y="1020057"/>
                </a:lnTo>
                <a:lnTo>
                  <a:pt x="1329368" y="1024203"/>
                </a:lnTo>
                <a:lnTo>
                  <a:pt x="1330006" y="1027711"/>
                </a:lnTo>
                <a:lnTo>
                  <a:pt x="1330325" y="1030901"/>
                </a:lnTo>
                <a:lnTo>
                  <a:pt x="1330006" y="1034090"/>
                </a:lnTo>
                <a:lnTo>
                  <a:pt x="1329368" y="1036004"/>
                </a:lnTo>
                <a:lnTo>
                  <a:pt x="1327774" y="1038236"/>
                </a:lnTo>
                <a:lnTo>
                  <a:pt x="1228904" y="1099472"/>
                </a:lnTo>
                <a:lnTo>
                  <a:pt x="1226990" y="1101066"/>
                </a:lnTo>
                <a:lnTo>
                  <a:pt x="1225396" y="1102342"/>
                </a:lnTo>
                <a:lnTo>
                  <a:pt x="1223163" y="1103618"/>
                </a:lnTo>
                <a:lnTo>
                  <a:pt x="1220930" y="1104575"/>
                </a:lnTo>
                <a:lnTo>
                  <a:pt x="1219017" y="1105213"/>
                </a:lnTo>
                <a:lnTo>
                  <a:pt x="1216784" y="1105850"/>
                </a:lnTo>
                <a:lnTo>
                  <a:pt x="1212000" y="1106488"/>
                </a:lnTo>
                <a:lnTo>
                  <a:pt x="1207854" y="1105850"/>
                </a:lnTo>
                <a:lnTo>
                  <a:pt x="1205622" y="1105213"/>
                </a:lnTo>
                <a:lnTo>
                  <a:pt x="1203389" y="1104575"/>
                </a:lnTo>
                <a:lnTo>
                  <a:pt x="1201475" y="1103618"/>
                </a:lnTo>
                <a:lnTo>
                  <a:pt x="1199243" y="1102342"/>
                </a:lnTo>
                <a:lnTo>
                  <a:pt x="1197329" y="1101066"/>
                </a:lnTo>
                <a:lnTo>
                  <a:pt x="1195735" y="1099472"/>
                </a:lnTo>
                <a:lnTo>
                  <a:pt x="1194140" y="1097558"/>
                </a:lnTo>
                <a:lnTo>
                  <a:pt x="1192864" y="1095963"/>
                </a:lnTo>
                <a:lnTo>
                  <a:pt x="1191588" y="1093731"/>
                </a:lnTo>
                <a:lnTo>
                  <a:pt x="1190632" y="1091817"/>
                </a:lnTo>
                <a:lnTo>
                  <a:pt x="1189356" y="1087352"/>
                </a:lnTo>
                <a:lnTo>
                  <a:pt x="1189037" y="1082887"/>
                </a:lnTo>
                <a:lnTo>
                  <a:pt x="1189356" y="1078741"/>
                </a:lnTo>
                <a:lnTo>
                  <a:pt x="1190632" y="1074276"/>
                </a:lnTo>
                <a:lnTo>
                  <a:pt x="1191588" y="1072043"/>
                </a:lnTo>
                <a:lnTo>
                  <a:pt x="1192864" y="1070130"/>
                </a:lnTo>
                <a:lnTo>
                  <a:pt x="1194140" y="1068535"/>
                </a:lnTo>
                <a:lnTo>
                  <a:pt x="1195735" y="1066621"/>
                </a:lnTo>
                <a:lnTo>
                  <a:pt x="1257289" y="967433"/>
                </a:lnTo>
                <a:lnTo>
                  <a:pt x="1258884" y="965838"/>
                </a:lnTo>
                <a:lnTo>
                  <a:pt x="1261435" y="965200"/>
                </a:lnTo>
                <a:close/>
                <a:moveTo>
                  <a:pt x="346041" y="844550"/>
                </a:moveTo>
                <a:lnTo>
                  <a:pt x="350799" y="844550"/>
                </a:lnTo>
                <a:lnTo>
                  <a:pt x="658851" y="844550"/>
                </a:lnTo>
                <a:lnTo>
                  <a:pt x="663927" y="844550"/>
                </a:lnTo>
                <a:lnTo>
                  <a:pt x="669003" y="845185"/>
                </a:lnTo>
                <a:lnTo>
                  <a:pt x="673762" y="846773"/>
                </a:lnTo>
                <a:lnTo>
                  <a:pt x="678204" y="848043"/>
                </a:lnTo>
                <a:lnTo>
                  <a:pt x="682645" y="850265"/>
                </a:lnTo>
                <a:lnTo>
                  <a:pt x="686452" y="852805"/>
                </a:lnTo>
                <a:lnTo>
                  <a:pt x="690259" y="855345"/>
                </a:lnTo>
                <a:lnTo>
                  <a:pt x="693749" y="858838"/>
                </a:lnTo>
                <a:lnTo>
                  <a:pt x="697239" y="862330"/>
                </a:lnTo>
                <a:lnTo>
                  <a:pt x="699777" y="865823"/>
                </a:lnTo>
                <a:lnTo>
                  <a:pt x="702315" y="869950"/>
                </a:lnTo>
                <a:lnTo>
                  <a:pt x="704218" y="874395"/>
                </a:lnTo>
                <a:lnTo>
                  <a:pt x="705804" y="879158"/>
                </a:lnTo>
                <a:lnTo>
                  <a:pt x="707391" y="883920"/>
                </a:lnTo>
                <a:lnTo>
                  <a:pt x="708025" y="888683"/>
                </a:lnTo>
                <a:lnTo>
                  <a:pt x="708025" y="893763"/>
                </a:lnTo>
                <a:lnTo>
                  <a:pt x="708025" y="898843"/>
                </a:lnTo>
                <a:lnTo>
                  <a:pt x="707391" y="903605"/>
                </a:lnTo>
                <a:lnTo>
                  <a:pt x="705804" y="908368"/>
                </a:lnTo>
                <a:lnTo>
                  <a:pt x="704218" y="912495"/>
                </a:lnTo>
                <a:lnTo>
                  <a:pt x="702315" y="916940"/>
                </a:lnTo>
                <a:lnTo>
                  <a:pt x="699777" y="921068"/>
                </a:lnTo>
                <a:lnTo>
                  <a:pt x="697239" y="924878"/>
                </a:lnTo>
                <a:lnTo>
                  <a:pt x="693749" y="928370"/>
                </a:lnTo>
                <a:lnTo>
                  <a:pt x="690259" y="931545"/>
                </a:lnTo>
                <a:lnTo>
                  <a:pt x="686452" y="934403"/>
                </a:lnTo>
                <a:lnTo>
                  <a:pt x="682645" y="936943"/>
                </a:lnTo>
                <a:lnTo>
                  <a:pt x="678204" y="938848"/>
                </a:lnTo>
                <a:lnTo>
                  <a:pt x="673762" y="940753"/>
                </a:lnTo>
                <a:lnTo>
                  <a:pt x="669003" y="941705"/>
                </a:lnTo>
                <a:lnTo>
                  <a:pt x="663927" y="942658"/>
                </a:lnTo>
                <a:lnTo>
                  <a:pt x="658851" y="942975"/>
                </a:lnTo>
                <a:lnTo>
                  <a:pt x="350799" y="942975"/>
                </a:lnTo>
                <a:lnTo>
                  <a:pt x="346041" y="942658"/>
                </a:lnTo>
                <a:lnTo>
                  <a:pt x="340965" y="941705"/>
                </a:lnTo>
                <a:lnTo>
                  <a:pt x="336206" y="940753"/>
                </a:lnTo>
                <a:lnTo>
                  <a:pt x="331764" y="938848"/>
                </a:lnTo>
                <a:lnTo>
                  <a:pt x="327323" y="936943"/>
                </a:lnTo>
                <a:lnTo>
                  <a:pt x="323516" y="934403"/>
                </a:lnTo>
                <a:lnTo>
                  <a:pt x="319391" y="931545"/>
                </a:lnTo>
                <a:lnTo>
                  <a:pt x="316219" y="928370"/>
                </a:lnTo>
                <a:lnTo>
                  <a:pt x="312729" y="924878"/>
                </a:lnTo>
                <a:lnTo>
                  <a:pt x="309874" y="921068"/>
                </a:lnTo>
                <a:lnTo>
                  <a:pt x="307653" y="916940"/>
                </a:lnTo>
                <a:lnTo>
                  <a:pt x="305432" y="912495"/>
                </a:lnTo>
                <a:lnTo>
                  <a:pt x="303846" y="908368"/>
                </a:lnTo>
                <a:lnTo>
                  <a:pt x="302577" y="903605"/>
                </a:lnTo>
                <a:lnTo>
                  <a:pt x="301943" y="898843"/>
                </a:lnTo>
                <a:lnTo>
                  <a:pt x="301625" y="893763"/>
                </a:lnTo>
                <a:lnTo>
                  <a:pt x="301943" y="888683"/>
                </a:lnTo>
                <a:lnTo>
                  <a:pt x="302577" y="883920"/>
                </a:lnTo>
                <a:lnTo>
                  <a:pt x="303846" y="879158"/>
                </a:lnTo>
                <a:lnTo>
                  <a:pt x="305432" y="874395"/>
                </a:lnTo>
                <a:lnTo>
                  <a:pt x="307336" y="869950"/>
                </a:lnTo>
                <a:lnTo>
                  <a:pt x="309874" y="865823"/>
                </a:lnTo>
                <a:lnTo>
                  <a:pt x="312729" y="862330"/>
                </a:lnTo>
                <a:lnTo>
                  <a:pt x="316219" y="858838"/>
                </a:lnTo>
                <a:lnTo>
                  <a:pt x="319391" y="855345"/>
                </a:lnTo>
                <a:lnTo>
                  <a:pt x="323516" y="852805"/>
                </a:lnTo>
                <a:lnTo>
                  <a:pt x="327323" y="850265"/>
                </a:lnTo>
                <a:lnTo>
                  <a:pt x="331764" y="848043"/>
                </a:lnTo>
                <a:lnTo>
                  <a:pt x="336206" y="846773"/>
                </a:lnTo>
                <a:lnTo>
                  <a:pt x="340965" y="845185"/>
                </a:lnTo>
                <a:lnTo>
                  <a:pt x="346041" y="844550"/>
                </a:lnTo>
                <a:close/>
                <a:moveTo>
                  <a:pt x="344144" y="590550"/>
                </a:moveTo>
                <a:lnTo>
                  <a:pt x="960782" y="590550"/>
                </a:lnTo>
                <a:lnTo>
                  <a:pt x="966812" y="591185"/>
                </a:lnTo>
                <a:lnTo>
                  <a:pt x="973159" y="592138"/>
                </a:lnTo>
                <a:lnTo>
                  <a:pt x="978871" y="593725"/>
                </a:lnTo>
                <a:lnTo>
                  <a:pt x="984584" y="595630"/>
                </a:lnTo>
                <a:lnTo>
                  <a:pt x="990296" y="598488"/>
                </a:lnTo>
                <a:lnTo>
                  <a:pt x="995374" y="601345"/>
                </a:lnTo>
                <a:lnTo>
                  <a:pt x="1000135" y="604838"/>
                </a:lnTo>
                <a:lnTo>
                  <a:pt x="1004260" y="608965"/>
                </a:lnTo>
                <a:lnTo>
                  <a:pt x="1008386" y="613410"/>
                </a:lnTo>
                <a:lnTo>
                  <a:pt x="1011560" y="617855"/>
                </a:lnTo>
                <a:lnTo>
                  <a:pt x="1015051" y="623253"/>
                </a:lnTo>
                <a:lnTo>
                  <a:pt x="1017590" y="628650"/>
                </a:lnTo>
                <a:lnTo>
                  <a:pt x="1019811" y="634048"/>
                </a:lnTo>
                <a:lnTo>
                  <a:pt x="1021081" y="639763"/>
                </a:lnTo>
                <a:lnTo>
                  <a:pt x="1021715" y="646113"/>
                </a:lnTo>
                <a:lnTo>
                  <a:pt x="1022350" y="652145"/>
                </a:lnTo>
                <a:lnTo>
                  <a:pt x="1021715" y="658813"/>
                </a:lnTo>
                <a:lnTo>
                  <a:pt x="1021081" y="664528"/>
                </a:lnTo>
                <a:lnTo>
                  <a:pt x="1019811" y="670878"/>
                </a:lnTo>
                <a:lnTo>
                  <a:pt x="1017590" y="676275"/>
                </a:lnTo>
                <a:lnTo>
                  <a:pt x="1015051" y="681673"/>
                </a:lnTo>
                <a:lnTo>
                  <a:pt x="1011560" y="686753"/>
                </a:lnTo>
                <a:lnTo>
                  <a:pt x="1008386" y="691515"/>
                </a:lnTo>
                <a:lnTo>
                  <a:pt x="1004260" y="695960"/>
                </a:lnTo>
                <a:lnTo>
                  <a:pt x="1000135" y="700088"/>
                </a:lnTo>
                <a:lnTo>
                  <a:pt x="995374" y="703580"/>
                </a:lnTo>
                <a:lnTo>
                  <a:pt x="990296" y="706438"/>
                </a:lnTo>
                <a:lnTo>
                  <a:pt x="984584" y="708978"/>
                </a:lnTo>
                <a:lnTo>
                  <a:pt x="978871" y="711200"/>
                </a:lnTo>
                <a:lnTo>
                  <a:pt x="973159" y="712788"/>
                </a:lnTo>
                <a:lnTo>
                  <a:pt x="966812" y="713740"/>
                </a:lnTo>
                <a:lnTo>
                  <a:pt x="960782" y="714375"/>
                </a:lnTo>
                <a:lnTo>
                  <a:pt x="344144" y="714375"/>
                </a:lnTo>
                <a:lnTo>
                  <a:pt x="338114" y="713740"/>
                </a:lnTo>
                <a:lnTo>
                  <a:pt x="331767" y="712788"/>
                </a:lnTo>
                <a:lnTo>
                  <a:pt x="326054" y="711200"/>
                </a:lnTo>
                <a:lnTo>
                  <a:pt x="320342" y="708978"/>
                </a:lnTo>
                <a:lnTo>
                  <a:pt x="314946" y="706438"/>
                </a:lnTo>
                <a:lnTo>
                  <a:pt x="309869" y="703580"/>
                </a:lnTo>
                <a:lnTo>
                  <a:pt x="305108" y="700088"/>
                </a:lnTo>
                <a:lnTo>
                  <a:pt x="300982" y="695960"/>
                </a:lnTo>
                <a:lnTo>
                  <a:pt x="296857" y="691515"/>
                </a:lnTo>
                <a:lnTo>
                  <a:pt x="293366" y="686753"/>
                </a:lnTo>
                <a:lnTo>
                  <a:pt x="290192" y="681673"/>
                </a:lnTo>
                <a:lnTo>
                  <a:pt x="287653" y="676275"/>
                </a:lnTo>
                <a:lnTo>
                  <a:pt x="285432" y="670878"/>
                </a:lnTo>
                <a:lnTo>
                  <a:pt x="284162" y="664528"/>
                </a:lnTo>
                <a:lnTo>
                  <a:pt x="282893" y="658813"/>
                </a:lnTo>
                <a:lnTo>
                  <a:pt x="282575" y="652145"/>
                </a:lnTo>
                <a:lnTo>
                  <a:pt x="282893" y="646113"/>
                </a:lnTo>
                <a:lnTo>
                  <a:pt x="284162" y="639763"/>
                </a:lnTo>
                <a:lnTo>
                  <a:pt x="285432" y="634048"/>
                </a:lnTo>
                <a:lnTo>
                  <a:pt x="287653" y="628650"/>
                </a:lnTo>
                <a:lnTo>
                  <a:pt x="290192" y="623253"/>
                </a:lnTo>
                <a:lnTo>
                  <a:pt x="293366" y="617855"/>
                </a:lnTo>
                <a:lnTo>
                  <a:pt x="296857" y="613410"/>
                </a:lnTo>
                <a:lnTo>
                  <a:pt x="300982" y="608965"/>
                </a:lnTo>
                <a:lnTo>
                  <a:pt x="305108" y="604838"/>
                </a:lnTo>
                <a:lnTo>
                  <a:pt x="309869" y="601345"/>
                </a:lnTo>
                <a:lnTo>
                  <a:pt x="314946" y="598488"/>
                </a:lnTo>
                <a:lnTo>
                  <a:pt x="320342" y="595630"/>
                </a:lnTo>
                <a:lnTo>
                  <a:pt x="326054" y="593725"/>
                </a:lnTo>
                <a:lnTo>
                  <a:pt x="331767" y="592138"/>
                </a:lnTo>
                <a:lnTo>
                  <a:pt x="338114" y="591185"/>
                </a:lnTo>
                <a:lnTo>
                  <a:pt x="344144" y="590550"/>
                </a:lnTo>
                <a:close/>
                <a:moveTo>
                  <a:pt x="1750865" y="411163"/>
                </a:moveTo>
                <a:lnTo>
                  <a:pt x="1754043" y="411481"/>
                </a:lnTo>
                <a:lnTo>
                  <a:pt x="1757540" y="411798"/>
                </a:lnTo>
                <a:lnTo>
                  <a:pt x="1760718" y="413068"/>
                </a:lnTo>
                <a:lnTo>
                  <a:pt x="1764214" y="414021"/>
                </a:lnTo>
                <a:lnTo>
                  <a:pt x="1767710" y="414973"/>
                </a:lnTo>
                <a:lnTo>
                  <a:pt x="1770889" y="416878"/>
                </a:lnTo>
                <a:lnTo>
                  <a:pt x="1777563" y="421006"/>
                </a:lnTo>
                <a:lnTo>
                  <a:pt x="1784555" y="425768"/>
                </a:lnTo>
                <a:lnTo>
                  <a:pt x="1790912" y="431166"/>
                </a:lnTo>
                <a:lnTo>
                  <a:pt x="1797904" y="437198"/>
                </a:lnTo>
                <a:lnTo>
                  <a:pt x="1812207" y="451486"/>
                </a:lnTo>
                <a:lnTo>
                  <a:pt x="1827145" y="466408"/>
                </a:lnTo>
                <a:lnTo>
                  <a:pt x="1836680" y="476251"/>
                </a:lnTo>
                <a:lnTo>
                  <a:pt x="1851935" y="491173"/>
                </a:lnTo>
                <a:lnTo>
                  <a:pt x="1865920" y="505461"/>
                </a:lnTo>
                <a:lnTo>
                  <a:pt x="1872277" y="512446"/>
                </a:lnTo>
                <a:lnTo>
                  <a:pt x="1877680" y="519431"/>
                </a:lnTo>
                <a:lnTo>
                  <a:pt x="1882447" y="525781"/>
                </a:lnTo>
                <a:lnTo>
                  <a:pt x="1886579" y="532766"/>
                </a:lnTo>
                <a:lnTo>
                  <a:pt x="1888486" y="536258"/>
                </a:lnTo>
                <a:lnTo>
                  <a:pt x="1889439" y="539433"/>
                </a:lnTo>
                <a:lnTo>
                  <a:pt x="1891029" y="542608"/>
                </a:lnTo>
                <a:lnTo>
                  <a:pt x="1891664" y="546101"/>
                </a:lnTo>
                <a:lnTo>
                  <a:pt x="1891982" y="549593"/>
                </a:lnTo>
                <a:lnTo>
                  <a:pt x="1892300" y="552768"/>
                </a:lnTo>
                <a:lnTo>
                  <a:pt x="1892300" y="556261"/>
                </a:lnTo>
                <a:lnTo>
                  <a:pt x="1891664" y="559753"/>
                </a:lnTo>
                <a:lnTo>
                  <a:pt x="1891029" y="562928"/>
                </a:lnTo>
                <a:lnTo>
                  <a:pt x="1889757" y="566738"/>
                </a:lnTo>
                <a:lnTo>
                  <a:pt x="1888486" y="570231"/>
                </a:lnTo>
                <a:lnTo>
                  <a:pt x="1886261" y="574041"/>
                </a:lnTo>
                <a:lnTo>
                  <a:pt x="1884036" y="577533"/>
                </a:lnTo>
                <a:lnTo>
                  <a:pt x="1881176" y="581343"/>
                </a:lnTo>
                <a:lnTo>
                  <a:pt x="1877680" y="585153"/>
                </a:lnTo>
                <a:lnTo>
                  <a:pt x="1874184" y="588963"/>
                </a:lnTo>
                <a:lnTo>
                  <a:pt x="1476895" y="985838"/>
                </a:lnTo>
                <a:lnTo>
                  <a:pt x="1472763" y="989966"/>
                </a:lnTo>
                <a:lnTo>
                  <a:pt x="1468313" y="993458"/>
                </a:lnTo>
                <a:lnTo>
                  <a:pt x="1464182" y="996633"/>
                </a:lnTo>
                <a:lnTo>
                  <a:pt x="1459732" y="999808"/>
                </a:lnTo>
                <a:lnTo>
                  <a:pt x="1455282" y="1002348"/>
                </a:lnTo>
                <a:lnTo>
                  <a:pt x="1450515" y="1004888"/>
                </a:lnTo>
                <a:lnTo>
                  <a:pt x="1446065" y="1007111"/>
                </a:lnTo>
                <a:lnTo>
                  <a:pt x="1440980" y="1009016"/>
                </a:lnTo>
                <a:lnTo>
                  <a:pt x="1436212" y="1010921"/>
                </a:lnTo>
                <a:lnTo>
                  <a:pt x="1431445" y="1012826"/>
                </a:lnTo>
                <a:lnTo>
                  <a:pt x="1426360" y="1013778"/>
                </a:lnTo>
                <a:lnTo>
                  <a:pt x="1421274" y="1015366"/>
                </a:lnTo>
                <a:lnTo>
                  <a:pt x="1416507" y="1016001"/>
                </a:lnTo>
                <a:lnTo>
                  <a:pt x="1411422" y="1016953"/>
                </a:lnTo>
                <a:lnTo>
                  <a:pt x="1406336" y="1017271"/>
                </a:lnTo>
                <a:lnTo>
                  <a:pt x="1401569" y="1017588"/>
                </a:lnTo>
                <a:lnTo>
                  <a:pt x="1396484" y="1017588"/>
                </a:lnTo>
                <a:lnTo>
                  <a:pt x="1391716" y="1017271"/>
                </a:lnTo>
                <a:lnTo>
                  <a:pt x="1386949" y="1016953"/>
                </a:lnTo>
                <a:lnTo>
                  <a:pt x="1382499" y="1015683"/>
                </a:lnTo>
                <a:lnTo>
                  <a:pt x="1377731" y="1015048"/>
                </a:lnTo>
                <a:lnTo>
                  <a:pt x="1373282" y="1013461"/>
                </a:lnTo>
                <a:lnTo>
                  <a:pt x="1368832" y="1012191"/>
                </a:lnTo>
                <a:lnTo>
                  <a:pt x="1364700" y="1010286"/>
                </a:lnTo>
                <a:lnTo>
                  <a:pt x="1360886" y="1008063"/>
                </a:lnTo>
                <a:lnTo>
                  <a:pt x="1357072" y="1005523"/>
                </a:lnTo>
                <a:lnTo>
                  <a:pt x="1353576" y="1002983"/>
                </a:lnTo>
                <a:lnTo>
                  <a:pt x="1350080" y="1000126"/>
                </a:lnTo>
                <a:lnTo>
                  <a:pt x="1347220" y="996633"/>
                </a:lnTo>
                <a:lnTo>
                  <a:pt x="1344359" y="993458"/>
                </a:lnTo>
                <a:lnTo>
                  <a:pt x="1341817" y="989331"/>
                </a:lnTo>
                <a:lnTo>
                  <a:pt x="1339274" y="985521"/>
                </a:lnTo>
                <a:lnTo>
                  <a:pt x="1337367" y="981076"/>
                </a:lnTo>
                <a:lnTo>
                  <a:pt x="1335778" y="976313"/>
                </a:lnTo>
                <a:lnTo>
                  <a:pt x="1326561" y="967106"/>
                </a:lnTo>
                <a:lnTo>
                  <a:pt x="1322111" y="965518"/>
                </a:lnTo>
                <a:lnTo>
                  <a:pt x="1317979" y="963296"/>
                </a:lnTo>
                <a:lnTo>
                  <a:pt x="1314165" y="961073"/>
                </a:lnTo>
                <a:lnTo>
                  <a:pt x="1310351" y="958851"/>
                </a:lnTo>
                <a:lnTo>
                  <a:pt x="1307173" y="956311"/>
                </a:lnTo>
                <a:lnTo>
                  <a:pt x="1303995" y="953453"/>
                </a:lnTo>
                <a:lnTo>
                  <a:pt x="1301134" y="950913"/>
                </a:lnTo>
                <a:lnTo>
                  <a:pt x="1298274" y="948056"/>
                </a:lnTo>
                <a:lnTo>
                  <a:pt x="1295731" y="944563"/>
                </a:lnTo>
                <a:lnTo>
                  <a:pt x="1293824" y="941706"/>
                </a:lnTo>
                <a:lnTo>
                  <a:pt x="1291599" y="938531"/>
                </a:lnTo>
                <a:lnTo>
                  <a:pt x="1289692" y="935038"/>
                </a:lnTo>
                <a:lnTo>
                  <a:pt x="1288103" y="931546"/>
                </a:lnTo>
                <a:lnTo>
                  <a:pt x="1286832" y="928371"/>
                </a:lnTo>
                <a:lnTo>
                  <a:pt x="1284607" y="921068"/>
                </a:lnTo>
                <a:lnTo>
                  <a:pt x="1283336" y="913448"/>
                </a:lnTo>
                <a:lnTo>
                  <a:pt x="1282700" y="905511"/>
                </a:lnTo>
                <a:lnTo>
                  <a:pt x="1283018" y="897573"/>
                </a:lnTo>
                <a:lnTo>
                  <a:pt x="1283971" y="889953"/>
                </a:lnTo>
                <a:lnTo>
                  <a:pt x="1285560" y="882016"/>
                </a:lnTo>
                <a:lnTo>
                  <a:pt x="1287785" y="874078"/>
                </a:lnTo>
                <a:lnTo>
                  <a:pt x="1290646" y="866141"/>
                </a:lnTo>
                <a:lnTo>
                  <a:pt x="1294142" y="858521"/>
                </a:lnTo>
                <a:lnTo>
                  <a:pt x="1298909" y="849948"/>
                </a:lnTo>
                <a:lnTo>
                  <a:pt x="1304313" y="841376"/>
                </a:lnTo>
                <a:lnTo>
                  <a:pt x="1310351" y="833756"/>
                </a:lnTo>
                <a:lnTo>
                  <a:pt x="1317026" y="826136"/>
                </a:lnTo>
                <a:lnTo>
                  <a:pt x="1714315" y="429261"/>
                </a:lnTo>
                <a:lnTo>
                  <a:pt x="1718446" y="425768"/>
                </a:lnTo>
                <a:lnTo>
                  <a:pt x="1721943" y="422276"/>
                </a:lnTo>
                <a:lnTo>
                  <a:pt x="1726074" y="419736"/>
                </a:lnTo>
                <a:lnTo>
                  <a:pt x="1729571" y="417196"/>
                </a:lnTo>
                <a:lnTo>
                  <a:pt x="1733384" y="415608"/>
                </a:lnTo>
                <a:lnTo>
                  <a:pt x="1736881" y="414021"/>
                </a:lnTo>
                <a:lnTo>
                  <a:pt x="1740377" y="412433"/>
                </a:lnTo>
                <a:lnTo>
                  <a:pt x="1743873" y="411798"/>
                </a:lnTo>
                <a:lnTo>
                  <a:pt x="1747051" y="411481"/>
                </a:lnTo>
                <a:lnTo>
                  <a:pt x="1750865" y="411163"/>
                </a:lnTo>
                <a:close/>
                <a:moveTo>
                  <a:pt x="198373" y="319088"/>
                </a:moveTo>
                <a:lnTo>
                  <a:pt x="1557783" y="319088"/>
                </a:lnTo>
                <a:lnTo>
                  <a:pt x="1453042" y="423822"/>
                </a:lnTo>
                <a:lnTo>
                  <a:pt x="315492" y="423822"/>
                </a:lnTo>
                <a:lnTo>
                  <a:pt x="305336" y="424140"/>
                </a:lnTo>
                <a:lnTo>
                  <a:pt x="295179" y="424774"/>
                </a:lnTo>
                <a:lnTo>
                  <a:pt x="285340" y="426361"/>
                </a:lnTo>
                <a:lnTo>
                  <a:pt x="275500" y="427631"/>
                </a:lnTo>
                <a:lnTo>
                  <a:pt x="265979" y="429852"/>
                </a:lnTo>
                <a:lnTo>
                  <a:pt x="256457" y="433026"/>
                </a:lnTo>
                <a:lnTo>
                  <a:pt x="247570" y="435882"/>
                </a:lnTo>
                <a:lnTo>
                  <a:pt x="238365" y="439374"/>
                </a:lnTo>
                <a:lnTo>
                  <a:pt x="229478" y="443499"/>
                </a:lnTo>
                <a:lnTo>
                  <a:pt x="221226" y="447943"/>
                </a:lnTo>
                <a:lnTo>
                  <a:pt x="212973" y="452703"/>
                </a:lnTo>
                <a:lnTo>
                  <a:pt x="204721" y="457781"/>
                </a:lnTo>
                <a:lnTo>
                  <a:pt x="196786" y="463494"/>
                </a:lnTo>
                <a:lnTo>
                  <a:pt x="189486" y="469207"/>
                </a:lnTo>
                <a:lnTo>
                  <a:pt x="182186" y="475554"/>
                </a:lnTo>
                <a:lnTo>
                  <a:pt x="175203" y="481902"/>
                </a:lnTo>
                <a:lnTo>
                  <a:pt x="168855" y="488884"/>
                </a:lnTo>
                <a:lnTo>
                  <a:pt x="162507" y="496184"/>
                </a:lnTo>
                <a:lnTo>
                  <a:pt x="156794" y="503483"/>
                </a:lnTo>
                <a:lnTo>
                  <a:pt x="151398" y="511100"/>
                </a:lnTo>
                <a:lnTo>
                  <a:pt x="145685" y="519670"/>
                </a:lnTo>
                <a:lnTo>
                  <a:pt x="140924" y="527604"/>
                </a:lnTo>
                <a:lnTo>
                  <a:pt x="136798" y="536490"/>
                </a:lnTo>
                <a:lnTo>
                  <a:pt x="132672" y="545060"/>
                </a:lnTo>
                <a:lnTo>
                  <a:pt x="129498" y="554263"/>
                </a:lnTo>
                <a:lnTo>
                  <a:pt x="126007" y="563150"/>
                </a:lnTo>
                <a:lnTo>
                  <a:pt x="123468" y="572671"/>
                </a:lnTo>
                <a:lnTo>
                  <a:pt x="121246" y="582193"/>
                </a:lnTo>
                <a:lnTo>
                  <a:pt x="119659" y="592031"/>
                </a:lnTo>
                <a:lnTo>
                  <a:pt x="118072" y="601870"/>
                </a:lnTo>
                <a:lnTo>
                  <a:pt x="117437" y="612026"/>
                </a:lnTo>
                <a:lnTo>
                  <a:pt x="117437" y="622182"/>
                </a:lnTo>
                <a:lnTo>
                  <a:pt x="117437" y="1633658"/>
                </a:lnTo>
                <a:lnTo>
                  <a:pt x="117437" y="1643814"/>
                </a:lnTo>
                <a:lnTo>
                  <a:pt x="118072" y="1653970"/>
                </a:lnTo>
                <a:lnTo>
                  <a:pt x="119659" y="1663808"/>
                </a:lnTo>
                <a:lnTo>
                  <a:pt x="121246" y="1673647"/>
                </a:lnTo>
                <a:lnTo>
                  <a:pt x="123468" y="1683168"/>
                </a:lnTo>
                <a:lnTo>
                  <a:pt x="126007" y="1692689"/>
                </a:lnTo>
                <a:lnTo>
                  <a:pt x="129498" y="1701576"/>
                </a:lnTo>
                <a:lnTo>
                  <a:pt x="132672" y="1710780"/>
                </a:lnTo>
                <a:lnTo>
                  <a:pt x="136798" y="1719666"/>
                </a:lnTo>
                <a:lnTo>
                  <a:pt x="140924" y="1728235"/>
                </a:lnTo>
                <a:lnTo>
                  <a:pt x="145685" y="1736170"/>
                </a:lnTo>
                <a:lnTo>
                  <a:pt x="151398" y="1744739"/>
                </a:lnTo>
                <a:lnTo>
                  <a:pt x="156794" y="1752356"/>
                </a:lnTo>
                <a:lnTo>
                  <a:pt x="162507" y="1759656"/>
                </a:lnTo>
                <a:lnTo>
                  <a:pt x="168855" y="1766955"/>
                </a:lnTo>
                <a:lnTo>
                  <a:pt x="175203" y="1773938"/>
                </a:lnTo>
                <a:lnTo>
                  <a:pt x="182186" y="1780285"/>
                </a:lnTo>
                <a:lnTo>
                  <a:pt x="189486" y="1786633"/>
                </a:lnTo>
                <a:lnTo>
                  <a:pt x="196786" y="1792345"/>
                </a:lnTo>
                <a:lnTo>
                  <a:pt x="204721" y="1798375"/>
                </a:lnTo>
                <a:lnTo>
                  <a:pt x="212973" y="1803453"/>
                </a:lnTo>
                <a:lnTo>
                  <a:pt x="221226" y="1808214"/>
                </a:lnTo>
                <a:lnTo>
                  <a:pt x="229478" y="1812340"/>
                </a:lnTo>
                <a:lnTo>
                  <a:pt x="238365" y="1816466"/>
                </a:lnTo>
                <a:lnTo>
                  <a:pt x="247570" y="1819640"/>
                </a:lnTo>
                <a:lnTo>
                  <a:pt x="256457" y="1823131"/>
                </a:lnTo>
                <a:lnTo>
                  <a:pt x="265979" y="1825670"/>
                </a:lnTo>
                <a:lnTo>
                  <a:pt x="275500" y="1827891"/>
                </a:lnTo>
                <a:lnTo>
                  <a:pt x="285340" y="1829478"/>
                </a:lnTo>
                <a:lnTo>
                  <a:pt x="295179" y="1831065"/>
                </a:lnTo>
                <a:lnTo>
                  <a:pt x="305336" y="1831700"/>
                </a:lnTo>
                <a:lnTo>
                  <a:pt x="315492" y="1831700"/>
                </a:lnTo>
                <a:lnTo>
                  <a:pt x="1632371" y="1831700"/>
                </a:lnTo>
                <a:lnTo>
                  <a:pt x="1642527" y="1831700"/>
                </a:lnTo>
                <a:lnTo>
                  <a:pt x="1652367" y="1831065"/>
                </a:lnTo>
                <a:lnTo>
                  <a:pt x="1662523" y="1829478"/>
                </a:lnTo>
                <a:lnTo>
                  <a:pt x="1672045" y="1827891"/>
                </a:lnTo>
                <a:lnTo>
                  <a:pt x="1681885" y="1825670"/>
                </a:lnTo>
                <a:lnTo>
                  <a:pt x="1691089" y="1823131"/>
                </a:lnTo>
                <a:lnTo>
                  <a:pt x="1700611" y="1819640"/>
                </a:lnTo>
                <a:lnTo>
                  <a:pt x="1709181" y="1816466"/>
                </a:lnTo>
                <a:lnTo>
                  <a:pt x="1718385" y="1812340"/>
                </a:lnTo>
                <a:lnTo>
                  <a:pt x="1726637" y="1808214"/>
                </a:lnTo>
                <a:lnTo>
                  <a:pt x="1735207" y="1803453"/>
                </a:lnTo>
                <a:lnTo>
                  <a:pt x="1743142" y="1798375"/>
                </a:lnTo>
                <a:lnTo>
                  <a:pt x="1750760" y="1792345"/>
                </a:lnTo>
                <a:lnTo>
                  <a:pt x="1758377" y="1786633"/>
                </a:lnTo>
                <a:lnTo>
                  <a:pt x="1765677" y="1780285"/>
                </a:lnTo>
                <a:lnTo>
                  <a:pt x="1772660" y="1773938"/>
                </a:lnTo>
                <a:lnTo>
                  <a:pt x="1779325" y="1766955"/>
                </a:lnTo>
                <a:lnTo>
                  <a:pt x="1785356" y="1759973"/>
                </a:lnTo>
                <a:lnTo>
                  <a:pt x="1791069" y="1752356"/>
                </a:lnTo>
                <a:lnTo>
                  <a:pt x="1796782" y="1744739"/>
                </a:lnTo>
                <a:lnTo>
                  <a:pt x="1801861" y="1736805"/>
                </a:lnTo>
                <a:lnTo>
                  <a:pt x="1806621" y="1728235"/>
                </a:lnTo>
                <a:lnTo>
                  <a:pt x="1810748" y="1719666"/>
                </a:lnTo>
                <a:lnTo>
                  <a:pt x="1814874" y="1710780"/>
                </a:lnTo>
                <a:lnTo>
                  <a:pt x="1818683" y="1702211"/>
                </a:lnTo>
                <a:lnTo>
                  <a:pt x="1821857" y="1692689"/>
                </a:lnTo>
                <a:lnTo>
                  <a:pt x="1824396" y="1683168"/>
                </a:lnTo>
                <a:lnTo>
                  <a:pt x="1826617" y="1673647"/>
                </a:lnTo>
                <a:lnTo>
                  <a:pt x="1828522" y="1663808"/>
                </a:lnTo>
                <a:lnTo>
                  <a:pt x="1829474" y="1653970"/>
                </a:lnTo>
                <a:lnTo>
                  <a:pt x="1830109" y="1643814"/>
                </a:lnTo>
                <a:lnTo>
                  <a:pt x="1830426" y="1633658"/>
                </a:lnTo>
                <a:lnTo>
                  <a:pt x="1830426" y="1113162"/>
                </a:lnTo>
                <a:lnTo>
                  <a:pt x="1830426" y="773570"/>
                </a:lnTo>
                <a:lnTo>
                  <a:pt x="1947863" y="656458"/>
                </a:lnTo>
                <a:lnTo>
                  <a:pt x="1947863" y="1738391"/>
                </a:lnTo>
                <a:lnTo>
                  <a:pt x="1947546" y="1748865"/>
                </a:lnTo>
                <a:lnTo>
                  <a:pt x="1946911" y="1758704"/>
                </a:lnTo>
                <a:lnTo>
                  <a:pt x="1945324" y="1768860"/>
                </a:lnTo>
                <a:lnTo>
                  <a:pt x="1943419" y="1778063"/>
                </a:lnTo>
                <a:lnTo>
                  <a:pt x="1941198" y="1787902"/>
                </a:lnTo>
                <a:lnTo>
                  <a:pt x="1938659" y="1797423"/>
                </a:lnTo>
                <a:lnTo>
                  <a:pt x="1935802" y="1806627"/>
                </a:lnTo>
                <a:lnTo>
                  <a:pt x="1932311" y="1815831"/>
                </a:lnTo>
                <a:lnTo>
                  <a:pt x="1928184" y="1824400"/>
                </a:lnTo>
                <a:lnTo>
                  <a:pt x="1923741" y="1832969"/>
                </a:lnTo>
                <a:lnTo>
                  <a:pt x="1918980" y="1841221"/>
                </a:lnTo>
                <a:lnTo>
                  <a:pt x="1913902" y="1849156"/>
                </a:lnTo>
                <a:lnTo>
                  <a:pt x="1908188" y="1856773"/>
                </a:lnTo>
                <a:lnTo>
                  <a:pt x="1902475" y="1864707"/>
                </a:lnTo>
                <a:lnTo>
                  <a:pt x="1896127" y="1871689"/>
                </a:lnTo>
                <a:lnTo>
                  <a:pt x="1889462" y="1878671"/>
                </a:lnTo>
                <a:lnTo>
                  <a:pt x="1882797" y="1885336"/>
                </a:lnTo>
                <a:lnTo>
                  <a:pt x="1875497" y="1891366"/>
                </a:lnTo>
                <a:lnTo>
                  <a:pt x="1868197" y="1897397"/>
                </a:lnTo>
                <a:lnTo>
                  <a:pt x="1860579" y="1902792"/>
                </a:lnTo>
                <a:lnTo>
                  <a:pt x="1852327" y="1907870"/>
                </a:lnTo>
                <a:lnTo>
                  <a:pt x="1844074" y="1912631"/>
                </a:lnTo>
                <a:lnTo>
                  <a:pt x="1835187" y="1917074"/>
                </a:lnTo>
                <a:lnTo>
                  <a:pt x="1826617" y="1920882"/>
                </a:lnTo>
                <a:lnTo>
                  <a:pt x="1817413" y="1924691"/>
                </a:lnTo>
                <a:lnTo>
                  <a:pt x="1808209" y="1927865"/>
                </a:lnTo>
                <a:lnTo>
                  <a:pt x="1799004" y="1930404"/>
                </a:lnTo>
                <a:lnTo>
                  <a:pt x="1789482" y="1932625"/>
                </a:lnTo>
                <a:lnTo>
                  <a:pt x="1779643" y="1934530"/>
                </a:lnTo>
                <a:lnTo>
                  <a:pt x="1769803" y="1935482"/>
                </a:lnTo>
                <a:lnTo>
                  <a:pt x="1759647" y="1936434"/>
                </a:lnTo>
                <a:lnTo>
                  <a:pt x="1749173" y="1936751"/>
                </a:lnTo>
                <a:lnTo>
                  <a:pt x="198373" y="1936751"/>
                </a:lnTo>
                <a:lnTo>
                  <a:pt x="188216" y="1936434"/>
                </a:lnTo>
                <a:lnTo>
                  <a:pt x="178377" y="1935482"/>
                </a:lnTo>
                <a:lnTo>
                  <a:pt x="168538" y="1934530"/>
                </a:lnTo>
                <a:lnTo>
                  <a:pt x="158699" y="1932625"/>
                </a:lnTo>
                <a:lnTo>
                  <a:pt x="148859" y="1930404"/>
                </a:lnTo>
                <a:lnTo>
                  <a:pt x="139655" y="1927865"/>
                </a:lnTo>
                <a:lnTo>
                  <a:pt x="130133" y="1924691"/>
                </a:lnTo>
                <a:lnTo>
                  <a:pt x="121246" y="1920882"/>
                </a:lnTo>
                <a:lnTo>
                  <a:pt x="112359" y="1917074"/>
                </a:lnTo>
                <a:lnTo>
                  <a:pt x="103789" y="1912631"/>
                </a:lnTo>
                <a:lnTo>
                  <a:pt x="95537" y="1907870"/>
                </a:lnTo>
                <a:lnTo>
                  <a:pt x="87602" y="1902792"/>
                </a:lnTo>
                <a:lnTo>
                  <a:pt x="79984" y="1897397"/>
                </a:lnTo>
                <a:lnTo>
                  <a:pt x="72049" y="1891366"/>
                </a:lnTo>
                <a:lnTo>
                  <a:pt x="65067" y="1885336"/>
                </a:lnTo>
                <a:lnTo>
                  <a:pt x="58084" y="1878671"/>
                </a:lnTo>
                <a:lnTo>
                  <a:pt x="51418" y="1871689"/>
                </a:lnTo>
                <a:lnTo>
                  <a:pt x="45388" y="1864707"/>
                </a:lnTo>
                <a:lnTo>
                  <a:pt x="39357" y="1856773"/>
                </a:lnTo>
                <a:lnTo>
                  <a:pt x="33962" y="1849156"/>
                </a:lnTo>
                <a:lnTo>
                  <a:pt x="28883" y="1841221"/>
                </a:lnTo>
                <a:lnTo>
                  <a:pt x="24122" y="1832969"/>
                </a:lnTo>
                <a:lnTo>
                  <a:pt x="19679" y="1824400"/>
                </a:lnTo>
                <a:lnTo>
                  <a:pt x="15870" y="1815831"/>
                </a:lnTo>
                <a:lnTo>
                  <a:pt x="12061" y="1806627"/>
                </a:lnTo>
                <a:lnTo>
                  <a:pt x="8887" y="1797423"/>
                </a:lnTo>
                <a:lnTo>
                  <a:pt x="6348" y="1787902"/>
                </a:lnTo>
                <a:lnTo>
                  <a:pt x="4126" y="1778063"/>
                </a:lnTo>
                <a:lnTo>
                  <a:pt x="2222" y="1768860"/>
                </a:lnTo>
                <a:lnTo>
                  <a:pt x="1270" y="1758704"/>
                </a:lnTo>
                <a:lnTo>
                  <a:pt x="318" y="1748865"/>
                </a:lnTo>
                <a:lnTo>
                  <a:pt x="0" y="1738391"/>
                </a:lnTo>
                <a:lnTo>
                  <a:pt x="0" y="517448"/>
                </a:lnTo>
                <a:lnTo>
                  <a:pt x="318" y="507292"/>
                </a:lnTo>
                <a:lnTo>
                  <a:pt x="1270" y="497453"/>
                </a:lnTo>
                <a:lnTo>
                  <a:pt x="2222" y="487297"/>
                </a:lnTo>
                <a:lnTo>
                  <a:pt x="4126" y="477776"/>
                </a:lnTo>
                <a:lnTo>
                  <a:pt x="6348" y="467937"/>
                </a:lnTo>
                <a:lnTo>
                  <a:pt x="8887" y="458416"/>
                </a:lnTo>
                <a:lnTo>
                  <a:pt x="12061" y="449212"/>
                </a:lnTo>
                <a:lnTo>
                  <a:pt x="15870" y="440008"/>
                </a:lnTo>
                <a:lnTo>
                  <a:pt x="19679" y="431439"/>
                </a:lnTo>
                <a:lnTo>
                  <a:pt x="24122" y="423187"/>
                </a:lnTo>
                <a:lnTo>
                  <a:pt x="28883" y="414618"/>
                </a:lnTo>
                <a:lnTo>
                  <a:pt x="33962" y="406684"/>
                </a:lnTo>
                <a:lnTo>
                  <a:pt x="39357" y="399067"/>
                </a:lnTo>
                <a:lnTo>
                  <a:pt x="45388" y="391450"/>
                </a:lnTo>
                <a:lnTo>
                  <a:pt x="51418" y="384150"/>
                </a:lnTo>
                <a:lnTo>
                  <a:pt x="58084" y="377168"/>
                </a:lnTo>
                <a:lnTo>
                  <a:pt x="65067" y="370503"/>
                </a:lnTo>
                <a:lnTo>
                  <a:pt x="72049" y="364473"/>
                </a:lnTo>
                <a:lnTo>
                  <a:pt x="79984" y="358443"/>
                </a:lnTo>
                <a:lnTo>
                  <a:pt x="87602" y="353047"/>
                </a:lnTo>
                <a:lnTo>
                  <a:pt x="95537" y="347969"/>
                </a:lnTo>
                <a:lnTo>
                  <a:pt x="103789" y="343209"/>
                </a:lnTo>
                <a:lnTo>
                  <a:pt x="112359" y="338766"/>
                </a:lnTo>
                <a:lnTo>
                  <a:pt x="121246" y="334957"/>
                </a:lnTo>
                <a:lnTo>
                  <a:pt x="130133" y="331149"/>
                </a:lnTo>
                <a:lnTo>
                  <a:pt x="139655" y="328292"/>
                </a:lnTo>
                <a:lnTo>
                  <a:pt x="148859" y="325436"/>
                </a:lnTo>
                <a:lnTo>
                  <a:pt x="158699" y="323214"/>
                </a:lnTo>
                <a:lnTo>
                  <a:pt x="168538" y="321310"/>
                </a:lnTo>
                <a:lnTo>
                  <a:pt x="178377" y="320358"/>
                </a:lnTo>
                <a:lnTo>
                  <a:pt x="188216" y="319723"/>
                </a:lnTo>
                <a:lnTo>
                  <a:pt x="198373" y="319088"/>
                </a:lnTo>
                <a:close/>
                <a:moveTo>
                  <a:pt x="2076641" y="106363"/>
                </a:moveTo>
                <a:lnTo>
                  <a:pt x="2082030" y="106363"/>
                </a:lnTo>
                <a:lnTo>
                  <a:pt x="2087102" y="106363"/>
                </a:lnTo>
                <a:lnTo>
                  <a:pt x="2092174" y="106679"/>
                </a:lnTo>
                <a:lnTo>
                  <a:pt x="2097246" y="107313"/>
                </a:lnTo>
                <a:lnTo>
                  <a:pt x="2102318" y="108263"/>
                </a:lnTo>
                <a:lnTo>
                  <a:pt x="2107390" y="109213"/>
                </a:lnTo>
                <a:lnTo>
                  <a:pt x="2112145" y="110797"/>
                </a:lnTo>
                <a:lnTo>
                  <a:pt x="2117217" y="112064"/>
                </a:lnTo>
                <a:lnTo>
                  <a:pt x="2121972" y="113965"/>
                </a:lnTo>
                <a:lnTo>
                  <a:pt x="2126727" y="116182"/>
                </a:lnTo>
                <a:lnTo>
                  <a:pt x="2131482" y="118399"/>
                </a:lnTo>
                <a:lnTo>
                  <a:pt x="2136237" y="120933"/>
                </a:lnTo>
                <a:lnTo>
                  <a:pt x="2140358" y="123784"/>
                </a:lnTo>
                <a:lnTo>
                  <a:pt x="2144796" y="126634"/>
                </a:lnTo>
                <a:lnTo>
                  <a:pt x="2148916" y="130119"/>
                </a:lnTo>
                <a:lnTo>
                  <a:pt x="2153354" y="133603"/>
                </a:lnTo>
                <a:lnTo>
                  <a:pt x="2157158" y="137087"/>
                </a:lnTo>
                <a:lnTo>
                  <a:pt x="2166351" y="146589"/>
                </a:lnTo>
                <a:lnTo>
                  <a:pt x="2169838" y="150707"/>
                </a:lnTo>
                <a:lnTo>
                  <a:pt x="2173642" y="154825"/>
                </a:lnTo>
                <a:lnTo>
                  <a:pt x="2176812" y="158626"/>
                </a:lnTo>
                <a:lnTo>
                  <a:pt x="2179665" y="163060"/>
                </a:lnTo>
                <a:lnTo>
                  <a:pt x="2182835" y="167811"/>
                </a:lnTo>
                <a:lnTo>
                  <a:pt x="2185371" y="172246"/>
                </a:lnTo>
                <a:lnTo>
                  <a:pt x="2187273" y="176997"/>
                </a:lnTo>
                <a:lnTo>
                  <a:pt x="2189492" y="181748"/>
                </a:lnTo>
                <a:lnTo>
                  <a:pt x="2191394" y="186183"/>
                </a:lnTo>
                <a:lnTo>
                  <a:pt x="2192979" y="191567"/>
                </a:lnTo>
                <a:lnTo>
                  <a:pt x="2194247" y="196002"/>
                </a:lnTo>
                <a:lnTo>
                  <a:pt x="2195515" y="201387"/>
                </a:lnTo>
                <a:lnTo>
                  <a:pt x="2196149" y="206454"/>
                </a:lnTo>
                <a:lnTo>
                  <a:pt x="2196783" y="211522"/>
                </a:lnTo>
                <a:lnTo>
                  <a:pt x="2197100" y="216590"/>
                </a:lnTo>
                <a:lnTo>
                  <a:pt x="2197100" y="221658"/>
                </a:lnTo>
                <a:lnTo>
                  <a:pt x="2197100" y="226726"/>
                </a:lnTo>
                <a:lnTo>
                  <a:pt x="2196783" y="231794"/>
                </a:lnTo>
                <a:lnTo>
                  <a:pt x="2196149" y="236862"/>
                </a:lnTo>
                <a:lnTo>
                  <a:pt x="2195515" y="241613"/>
                </a:lnTo>
                <a:lnTo>
                  <a:pt x="2194247" y="246681"/>
                </a:lnTo>
                <a:lnTo>
                  <a:pt x="2192979" y="251749"/>
                </a:lnTo>
                <a:lnTo>
                  <a:pt x="2191394" y="256500"/>
                </a:lnTo>
                <a:lnTo>
                  <a:pt x="2189492" y="261251"/>
                </a:lnTo>
                <a:lnTo>
                  <a:pt x="2187273" y="266319"/>
                </a:lnTo>
                <a:lnTo>
                  <a:pt x="2185371" y="270754"/>
                </a:lnTo>
                <a:lnTo>
                  <a:pt x="2182835" y="275505"/>
                </a:lnTo>
                <a:lnTo>
                  <a:pt x="2179665" y="279623"/>
                </a:lnTo>
                <a:lnTo>
                  <a:pt x="2176812" y="284057"/>
                </a:lnTo>
                <a:lnTo>
                  <a:pt x="2173642" y="288492"/>
                </a:lnTo>
                <a:lnTo>
                  <a:pt x="2169838" y="292609"/>
                </a:lnTo>
                <a:lnTo>
                  <a:pt x="2166351" y="296410"/>
                </a:lnTo>
                <a:lnTo>
                  <a:pt x="1970764" y="491843"/>
                </a:lnTo>
                <a:lnTo>
                  <a:pt x="1967277" y="495010"/>
                </a:lnTo>
                <a:lnTo>
                  <a:pt x="1963473" y="498178"/>
                </a:lnTo>
                <a:lnTo>
                  <a:pt x="1959986" y="500712"/>
                </a:lnTo>
                <a:lnTo>
                  <a:pt x="1956816" y="502612"/>
                </a:lnTo>
                <a:lnTo>
                  <a:pt x="1953329" y="504513"/>
                </a:lnTo>
                <a:lnTo>
                  <a:pt x="1950476" y="505463"/>
                </a:lnTo>
                <a:lnTo>
                  <a:pt x="1947623" y="505780"/>
                </a:lnTo>
                <a:lnTo>
                  <a:pt x="1944771" y="506413"/>
                </a:lnTo>
                <a:lnTo>
                  <a:pt x="1941918" y="505780"/>
                </a:lnTo>
                <a:lnTo>
                  <a:pt x="1939382" y="505463"/>
                </a:lnTo>
                <a:lnTo>
                  <a:pt x="1936846" y="504513"/>
                </a:lnTo>
                <a:lnTo>
                  <a:pt x="1933993" y="502929"/>
                </a:lnTo>
                <a:lnTo>
                  <a:pt x="1931457" y="501662"/>
                </a:lnTo>
                <a:lnTo>
                  <a:pt x="1928921" y="499445"/>
                </a:lnTo>
                <a:lnTo>
                  <a:pt x="1924166" y="494694"/>
                </a:lnTo>
                <a:lnTo>
                  <a:pt x="1919094" y="489309"/>
                </a:lnTo>
                <a:lnTo>
                  <a:pt x="1914022" y="482657"/>
                </a:lnTo>
                <a:lnTo>
                  <a:pt x="1903561" y="467770"/>
                </a:lnTo>
                <a:lnTo>
                  <a:pt x="1897855" y="459852"/>
                </a:lnTo>
                <a:lnTo>
                  <a:pt x="1891515" y="451616"/>
                </a:lnTo>
                <a:lnTo>
                  <a:pt x="1884541" y="443698"/>
                </a:lnTo>
                <a:lnTo>
                  <a:pt x="1877250" y="435779"/>
                </a:lnTo>
                <a:lnTo>
                  <a:pt x="1868057" y="426277"/>
                </a:lnTo>
                <a:lnTo>
                  <a:pt x="1859815" y="418991"/>
                </a:lnTo>
                <a:lnTo>
                  <a:pt x="1851890" y="412023"/>
                </a:lnTo>
                <a:lnTo>
                  <a:pt x="1843966" y="406005"/>
                </a:lnTo>
                <a:lnTo>
                  <a:pt x="1836041" y="399987"/>
                </a:lnTo>
                <a:lnTo>
                  <a:pt x="1820825" y="389217"/>
                </a:lnTo>
                <a:lnTo>
                  <a:pt x="1814485" y="384466"/>
                </a:lnTo>
                <a:lnTo>
                  <a:pt x="1808462" y="379398"/>
                </a:lnTo>
                <a:lnTo>
                  <a:pt x="1804024" y="374647"/>
                </a:lnTo>
                <a:lnTo>
                  <a:pt x="1802122" y="372113"/>
                </a:lnTo>
                <a:lnTo>
                  <a:pt x="1800220" y="369579"/>
                </a:lnTo>
                <a:lnTo>
                  <a:pt x="1798635" y="367045"/>
                </a:lnTo>
                <a:lnTo>
                  <a:pt x="1798001" y="364511"/>
                </a:lnTo>
                <a:lnTo>
                  <a:pt x="1797367" y="361660"/>
                </a:lnTo>
                <a:lnTo>
                  <a:pt x="1797050" y="359126"/>
                </a:lnTo>
                <a:lnTo>
                  <a:pt x="1797367" y="355959"/>
                </a:lnTo>
                <a:lnTo>
                  <a:pt x="1797684" y="353108"/>
                </a:lnTo>
                <a:lnTo>
                  <a:pt x="1798635" y="349941"/>
                </a:lnTo>
                <a:lnTo>
                  <a:pt x="1800220" y="346773"/>
                </a:lnTo>
                <a:lnTo>
                  <a:pt x="1802439" y="343289"/>
                </a:lnTo>
                <a:lnTo>
                  <a:pt x="1804975" y="340122"/>
                </a:lnTo>
                <a:lnTo>
                  <a:pt x="1807828" y="336637"/>
                </a:lnTo>
                <a:lnTo>
                  <a:pt x="1811632" y="332520"/>
                </a:lnTo>
                <a:lnTo>
                  <a:pt x="2006902" y="137087"/>
                </a:lnTo>
                <a:lnTo>
                  <a:pt x="2011023" y="133603"/>
                </a:lnTo>
                <a:lnTo>
                  <a:pt x="2014827" y="130119"/>
                </a:lnTo>
                <a:lnTo>
                  <a:pt x="2019265" y="126634"/>
                </a:lnTo>
                <a:lnTo>
                  <a:pt x="2023703" y="123784"/>
                </a:lnTo>
                <a:lnTo>
                  <a:pt x="2028141" y="120933"/>
                </a:lnTo>
                <a:lnTo>
                  <a:pt x="2032896" y="118399"/>
                </a:lnTo>
                <a:lnTo>
                  <a:pt x="2037017" y="116182"/>
                </a:lnTo>
                <a:lnTo>
                  <a:pt x="2041772" y="113965"/>
                </a:lnTo>
                <a:lnTo>
                  <a:pt x="2046843" y="112064"/>
                </a:lnTo>
                <a:lnTo>
                  <a:pt x="2051598" y="110797"/>
                </a:lnTo>
                <a:lnTo>
                  <a:pt x="2056670" y="109213"/>
                </a:lnTo>
                <a:lnTo>
                  <a:pt x="2061425" y="108263"/>
                </a:lnTo>
                <a:lnTo>
                  <a:pt x="2066497" y="107313"/>
                </a:lnTo>
                <a:lnTo>
                  <a:pt x="2071569" y="106679"/>
                </a:lnTo>
                <a:lnTo>
                  <a:pt x="2076641" y="106363"/>
                </a:lnTo>
                <a:close/>
                <a:moveTo>
                  <a:pt x="2213628" y="19050"/>
                </a:moveTo>
                <a:lnTo>
                  <a:pt x="2219371" y="19369"/>
                </a:lnTo>
                <a:lnTo>
                  <a:pt x="2225751" y="20007"/>
                </a:lnTo>
                <a:lnTo>
                  <a:pt x="2231493" y="21602"/>
                </a:lnTo>
                <a:lnTo>
                  <a:pt x="2237236" y="23516"/>
                </a:lnTo>
                <a:lnTo>
                  <a:pt x="2242978" y="26387"/>
                </a:lnTo>
                <a:lnTo>
                  <a:pt x="2248401" y="29258"/>
                </a:lnTo>
                <a:lnTo>
                  <a:pt x="2253506" y="33087"/>
                </a:lnTo>
                <a:lnTo>
                  <a:pt x="2258291" y="37234"/>
                </a:lnTo>
                <a:lnTo>
                  <a:pt x="2262757" y="42019"/>
                </a:lnTo>
                <a:lnTo>
                  <a:pt x="2266266" y="47123"/>
                </a:lnTo>
                <a:lnTo>
                  <a:pt x="2269457" y="52547"/>
                </a:lnTo>
                <a:lnTo>
                  <a:pt x="2272009" y="58608"/>
                </a:lnTo>
                <a:lnTo>
                  <a:pt x="2273923" y="64350"/>
                </a:lnTo>
                <a:lnTo>
                  <a:pt x="2275518" y="70412"/>
                </a:lnTo>
                <a:lnTo>
                  <a:pt x="2276475" y="76154"/>
                </a:lnTo>
                <a:lnTo>
                  <a:pt x="2276475" y="82216"/>
                </a:lnTo>
                <a:lnTo>
                  <a:pt x="2276475" y="88277"/>
                </a:lnTo>
                <a:lnTo>
                  <a:pt x="2275518" y="94338"/>
                </a:lnTo>
                <a:lnTo>
                  <a:pt x="2273923" y="100400"/>
                </a:lnTo>
                <a:lnTo>
                  <a:pt x="2272009" y="106142"/>
                </a:lnTo>
                <a:lnTo>
                  <a:pt x="2269457" y="111565"/>
                </a:lnTo>
                <a:lnTo>
                  <a:pt x="2266266" y="117308"/>
                </a:lnTo>
                <a:lnTo>
                  <a:pt x="2262757" y="122412"/>
                </a:lnTo>
                <a:lnTo>
                  <a:pt x="2258291" y="126878"/>
                </a:lnTo>
                <a:lnTo>
                  <a:pt x="2241064" y="144105"/>
                </a:lnTo>
                <a:lnTo>
                  <a:pt x="2236598" y="148253"/>
                </a:lnTo>
                <a:lnTo>
                  <a:pt x="2232769" y="150805"/>
                </a:lnTo>
                <a:lnTo>
                  <a:pt x="2230855" y="151443"/>
                </a:lnTo>
                <a:lnTo>
                  <a:pt x="2228941" y="152400"/>
                </a:lnTo>
                <a:lnTo>
                  <a:pt x="2227346" y="152400"/>
                </a:lnTo>
                <a:lnTo>
                  <a:pt x="2225751" y="152400"/>
                </a:lnTo>
                <a:lnTo>
                  <a:pt x="2224156" y="152081"/>
                </a:lnTo>
                <a:lnTo>
                  <a:pt x="2222880" y="151443"/>
                </a:lnTo>
                <a:lnTo>
                  <a:pt x="2220009" y="149848"/>
                </a:lnTo>
                <a:lnTo>
                  <a:pt x="2217456" y="147295"/>
                </a:lnTo>
                <a:lnTo>
                  <a:pt x="2214904" y="143786"/>
                </a:lnTo>
                <a:lnTo>
                  <a:pt x="2212352" y="140277"/>
                </a:lnTo>
                <a:lnTo>
                  <a:pt x="2209800" y="135811"/>
                </a:lnTo>
                <a:lnTo>
                  <a:pt x="2204058" y="126240"/>
                </a:lnTo>
                <a:lnTo>
                  <a:pt x="2201186" y="121455"/>
                </a:lnTo>
                <a:lnTo>
                  <a:pt x="2197358" y="116351"/>
                </a:lnTo>
                <a:lnTo>
                  <a:pt x="2193530" y="111246"/>
                </a:lnTo>
                <a:lnTo>
                  <a:pt x="2189064" y="106461"/>
                </a:lnTo>
                <a:lnTo>
                  <a:pt x="2184278" y="101995"/>
                </a:lnTo>
                <a:lnTo>
                  <a:pt x="2179493" y="98167"/>
                </a:lnTo>
                <a:lnTo>
                  <a:pt x="2174389" y="94657"/>
                </a:lnTo>
                <a:lnTo>
                  <a:pt x="2169285" y="91467"/>
                </a:lnTo>
                <a:lnTo>
                  <a:pt x="2159714" y="85725"/>
                </a:lnTo>
                <a:lnTo>
                  <a:pt x="2155248" y="83173"/>
                </a:lnTo>
                <a:lnTo>
                  <a:pt x="2151739" y="80620"/>
                </a:lnTo>
                <a:lnTo>
                  <a:pt x="2148229" y="78068"/>
                </a:lnTo>
                <a:lnTo>
                  <a:pt x="2145677" y="75516"/>
                </a:lnTo>
                <a:lnTo>
                  <a:pt x="2144082" y="72964"/>
                </a:lnTo>
                <a:lnTo>
                  <a:pt x="2143763" y="71369"/>
                </a:lnTo>
                <a:lnTo>
                  <a:pt x="2143125" y="69774"/>
                </a:lnTo>
                <a:lnTo>
                  <a:pt x="2143125" y="68179"/>
                </a:lnTo>
                <a:lnTo>
                  <a:pt x="2143763" y="66584"/>
                </a:lnTo>
                <a:lnTo>
                  <a:pt x="2144082" y="64669"/>
                </a:lnTo>
                <a:lnTo>
                  <a:pt x="2144720" y="63074"/>
                </a:lnTo>
                <a:lnTo>
                  <a:pt x="2147591" y="59246"/>
                </a:lnTo>
                <a:lnTo>
                  <a:pt x="2151419" y="54780"/>
                </a:lnTo>
                <a:lnTo>
                  <a:pt x="2168647" y="37234"/>
                </a:lnTo>
                <a:lnTo>
                  <a:pt x="2173751" y="33087"/>
                </a:lnTo>
                <a:lnTo>
                  <a:pt x="2178855" y="29258"/>
                </a:lnTo>
                <a:lnTo>
                  <a:pt x="2183959" y="26387"/>
                </a:lnTo>
                <a:lnTo>
                  <a:pt x="2189702" y="23516"/>
                </a:lnTo>
                <a:lnTo>
                  <a:pt x="2195125" y="21602"/>
                </a:lnTo>
                <a:lnTo>
                  <a:pt x="2201506" y="20007"/>
                </a:lnTo>
                <a:lnTo>
                  <a:pt x="2207248" y="19369"/>
                </a:lnTo>
                <a:lnTo>
                  <a:pt x="2213628" y="19050"/>
                </a:lnTo>
                <a:close/>
                <a:moveTo>
                  <a:pt x="1985550" y="0"/>
                </a:moveTo>
                <a:lnTo>
                  <a:pt x="1989686" y="0"/>
                </a:lnTo>
                <a:lnTo>
                  <a:pt x="1993822" y="0"/>
                </a:lnTo>
                <a:lnTo>
                  <a:pt x="1997640" y="634"/>
                </a:lnTo>
                <a:lnTo>
                  <a:pt x="2001776" y="1903"/>
                </a:lnTo>
                <a:lnTo>
                  <a:pt x="2005594" y="2855"/>
                </a:lnTo>
                <a:lnTo>
                  <a:pt x="2009411" y="4759"/>
                </a:lnTo>
                <a:lnTo>
                  <a:pt x="2012911" y="6980"/>
                </a:lnTo>
                <a:lnTo>
                  <a:pt x="2016411" y="9518"/>
                </a:lnTo>
                <a:lnTo>
                  <a:pt x="2019592" y="12374"/>
                </a:lnTo>
                <a:lnTo>
                  <a:pt x="2022456" y="15229"/>
                </a:lnTo>
                <a:lnTo>
                  <a:pt x="2025001" y="19037"/>
                </a:lnTo>
                <a:lnTo>
                  <a:pt x="2026910" y="22210"/>
                </a:lnTo>
                <a:lnTo>
                  <a:pt x="2028819" y="26334"/>
                </a:lnTo>
                <a:lnTo>
                  <a:pt x="2030091" y="29824"/>
                </a:lnTo>
                <a:lnTo>
                  <a:pt x="2031364" y="33949"/>
                </a:lnTo>
                <a:lnTo>
                  <a:pt x="2031682" y="37757"/>
                </a:lnTo>
                <a:lnTo>
                  <a:pt x="2032000" y="41881"/>
                </a:lnTo>
                <a:lnTo>
                  <a:pt x="2031682" y="46006"/>
                </a:lnTo>
                <a:lnTo>
                  <a:pt x="2031046" y="49813"/>
                </a:lnTo>
                <a:lnTo>
                  <a:pt x="2030091" y="53938"/>
                </a:lnTo>
                <a:lnTo>
                  <a:pt x="2028819" y="57745"/>
                </a:lnTo>
                <a:lnTo>
                  <a:pt x="2026910" y="61553"/>
                </a:lnTo>
                <a:lnTo>
                  <a:pt x="2025001" y="65043"/>
                </a:lnTo>
                <a:lnTo>
                  <a:pt x="2022456" y="68533"/>
                </a:lnTo>
                <a:lnTo>
                  <a:pt x="2019592" y="71706"/>
                </a:lnTo>
                <a:lnTo>
                  <a:pt x="1637177" y="453081"/>
                </a:lnTo>
                <a:lnTo>
                  <a:pt x="1633995" y="455937"/>
                </a:lnTo>
                <a:lnTo>
                  <a:pt x="1630814" y="458158"/>
                </a:lnTo>
                <a:lnTo>
                  <a:pt x="1626996" y="460379"/>
                </a:lnTo>
                <a:lnTo>
                  <a:pt x="1623496" y="462283"/>
                </a:lnTo>
                <a:lnTo>
                  <a:pt x="1619360" y="463552"/>
                </a:lnTo>
                <a:lnTo>
                  <a:pt x="1615224" y="464186"/>
                </a:lnTo>
                <a:lnTo>
                  <a:pt x="1611407" y="465138"/>
                </a:lnTo>
                <a:lnTo>
                  <a:pt x="1607271" y="465138"/>
                </a:lnTo>
                <a:lnTo>
                  <a:pt x="1603135" y="465138"/>
                </a:lnTo>
                <a:lnTo>
                  <a:pt x="1599317" y="464186"/>
                </a:lnTo>
                <a:lnTo>
                  <a:pt x="1595181" y="463552"/>
                </a:lnTo>
                <a:lnTo>
                  <a:pt x="1591681" y="462283"/>
                </a:lnTo>
                <a:lnTo>
                  <a:pt x="1587864" y="460379"/>
                </a:lnTo>
                <a:lnTo>
                  <a:pt x="1584364" y="458158"/>
                </a:lnTo>
                <a:lnTo>
                  <a:pt x="1580864" y="455937"/>
                </a:lnTo>
                <a:lnTo>
                  <a:pt x="1577683" y="453081"/>
                </a:lnTo>
                <a:lnTo>
                  <a:pt x="1574819" y="449591"/>
                </a:lnTo>
                <a:lnTo>
                  <a:pt x="1572274" y="446418"/>
                </a:lnTo>
                <a:lnTo>
                  <a:pt x="1570047" y="442928"/>
                </a:lnTo>
                <a:lnTo>
                  <a:pt x="1568138" y="439121"/>
                </a:lnTo>
                <a:lnTo>
                  <a:pt x="1567184" y="435314"/>
                </a:lnTo>
                <a:lnTo>
                  <a:pt x="1565911" y="431189"/>
                </a:lnTo>
                <a:lnTo>
                  <a:pt x="1565275" y="427381"/>
                </a:lnTo>
                <a:lnTo>
                  <a:pt x="1565275" y="423257"/>
                </a:lnTo>
                <a:lnTo>
                  <a:pt x="1565275" y="419132"/>
                </a:lnTo>
                <a:lnTo>
                  <a:pt x="1565911" y="415007"/>
                </a:lnTo>
                <a:lnTo>
                  <a:pt x="1567184" y="411517"/>
                </a:lnTo>
                <a:lnTo>
                  <a:pt x="1568138" y="407393"/>
                </a:lnTo>
                <a:lnTo>
                  <a:pt x="1570047" y="403902"/>
                </a:lnTo>
                <a:lnTo>
                  <a:pt x="1572274" y="400095"/>
                </a:lnTo>
                <a:lnTo>
                  <a:pt x="1574819" y="396922"/>
                </a:lnTo>
                <a:lnTo>
                  <a:pt x="1577683" y="393749"/>
                </a:lnTo>
                <a:lnTo>
                  <a:pt x="1960098" y="12374"/>
                </a:lnTo>
                <a:lnTo>
                  <a:pt x="1962962" y="9518"/>
                </a:lnTo>
                <a:lnTo>
                  <a:pt x="1966779" y="6980"/>
                </a:lnTo>
                <a:lnTo>
                  <a:pt x="1970279" y="4759"/>
                </a:lnTo>
                <a:lnTo>
                  <a:pt x="1974097" y="2855"/>
                </a:lnTo>
                <a:lnTo>
                  <a:pt x="1977596" y="1903"/>
                </a:lnTo>
                <a:lnTo>
                  <a:pt x="1981732" y="634"/>
                </a:lnTo>
                <a:lnTo>
                  <a:pt x="1985550" y="0"/>
                </a:lnTo>
                <a:close/>
              </a:path>
            </a:pathLst>
          </a:custGeom>
          <a:solidFill>
            <a:schemeClr val="bg1"/>
          </a:solidFill>
          <a:ln>
            <a:noFill/>
          </a:ln>
          <a:extLst/>
        </p:spPr>
        <p:txBody>
          <a:bodyPr anchor="ctr">
            <a:scene3d>
              <a:camera prst="orthographicFront"/>
              <a:lightRig rig="threePt" dir="t"/>
            </a:scene3d>
            <a:sp3d contourW="12700">
              <a:contourClr>
                <a:srgbClr val="FFFFFF"/>
              </a:contourClr>
            </a:sp3d>
          </a:bodyPr>
          <a:lstStyle/>
          <a:p>
            <a:pPr algn="ctr">
              <a:defRPr/>
            </a:pPr>
            <a:endParaRPr lang="zh-CN" altLang="en-US">
              <a:solidFill>
                <a:srgbClr val="1C666E"/>
              </a:solidFill>
              <a:ea typeface="宋体" panose="02010600030101010101" pitchFamily="2" charset="-122"/>
            </a:endParaRPr>
          </a:p>
        </p:txBody>
      </p:sp>
      <p:sp>
        <p:nvSpPr>
          <p:cNvPr id="51" name="矩形 50"/>
          <p:cNvSpPr/>
          <p:nvPr/>
        </p:nvSpPr>
        <p:spPr>
          <a:xfrm>
            <a:off x="9412843" y="188639"/>
            <a:ext cx="933216" cy="334417"/>
          </a:xfrm>
          <a:prstGeom prst="rect">
            <a:avLst/>
          </a:prstGeom>
          <a:solidFill>
            <a:schemeClr val="accent6">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400"/>
          </a:p>
        </p:txBody>
      </p:sp>
      <p:sp>
        <p:nvSpPr>
          <p:cNvPr id="52" name="矩形 51"/>
          <p:cNvSpPr/>
          <p:nvPr/>
        </p:nvSpPr>
        <p:spPr>
          <a:xfrm>
            <a:off x="10347503" y="187549"/>
            <a:ext cx="1582732" cy="334417"/>
          </a:xfrm>
          <a:prstGeom prst="rect">
            <a:avLst/>
          </a:prstGeom>
          <a:solidFill>
            <a:srgbClr val="E46C0A">
              <a:alpha val="69804"/>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600"/>
          </a:p>
        </p:txBody>
      </p:sp>
      <p:sp>
        <p:nvSpPr>
          <p:cNvPr id="53" name="文本框 9"/>
          <p:cNvSpPr txBox="1"/>
          <p:nvPr/>
        </p:nvSpPr>
        <p:spPr>
          <a:xfrm>
            <a:off x="9412843" y="221071"/>
            <a:ext cx="933216" cy="284693"/>
          </a:xfrm>
          <a:prstGeom prst="rect">
            <a:avLst/>
          </a:prstGeom>
          <a:noFill/>
        </p:spPr>
        <p:txBody>
          <a:bodyPr wrap="square" lIns="68580" tIns="34290" rIns="68580" bIns="34290" rtlCol="0">
            <a:spAutoFit/>
          </a:bodyPr>
          <a:lstStyle/>
          <a:p>
            <a:pPr marL="0" lvl="1" algn="ctr"/>
            <a:r>
              <a:rPr lang="zh-CN" altLang="en-US" sz="1400" dirty="0" smtClean="0">
                <a:solidFill>
                  <a:schemeClr val="bg1"/>
                </a:solidFill>
                <a:latin typeface="微软雅黑" pitchFamily="34" charset="-122"/>
                <a:ea typeface="微软雅黑" pitchFamily="34" charset="-122"/>
              </a:rPr>
              <a:t>第</a:t>
            </a:r>
            <a:r>
              <a:rPr lang="zh-CN" altLang="en-US" sz="1400" dirty="0">
                <a:solidFill>
                  <a:schemeClr val="bg1"/>
                </a:solidFill>
                <a:latin typeface="微软雅黑" pitchFamily="34" charset="-122"/>
                <a:ea typeface="微软雅黑" pitchFamily="34" charset="-122"/>
              </a:rPr>
              <a:t>四</a:t>
            </a:r>
            <a:r>
              <a:rPr lang="zh-CN" altLang="en-US" sz="1400" dirty="0" smtClean="0">
                <a:solidFill>
                  <a:schemeClr val="bg1"/>
                </a:solidFill>
                <a:latin typeface="微软雅黑" pitchFamily="34" charset="-122"/>
                <a:ea typeface="微软雅黑" pitchFamily="34" charset="-122"/>
              </a:rPr>
              <a:t>章</a:t>
            </a:r>
            <a:endParaRPr lang="zh-CN" altLang="en-US" sz="1400" dirty="0">
              <a:solidFill>
                <a:schemeClr val="bg1"/>
              </a:solidFill>
              <a:latin typeface="微软雅黑" pitchFamily="34" charset="-122"/>
              <a:ea typeface="微软雅黑" pitchFamily="34" charset="-122"/>
            </a:endParaRPr>
          </a:p>
        </p:txBody>
      </p:sp>
      <p:sp>
        <p:nvSpPr>
          <p:cNvPr id="54" name="文本框 9"/>
          <p:cNvSpPr txBox="1"/>
          <p:nvPr/>
        </p:nvSpPr>
        <p:spPr>
          <a:xfrm>
            <a:off x="10338630" y="213500"/>
            <a:ext cx="1584176" cy="284693"/>
          </a:xfrm>
          <a:prstGeom prst="rect">
            <a:avLst/>
          </a:prstGeom>
          <a:noFill/>
        </p:spPr>
        <p:txBody>
          <a:bodyPr wrap="square" lIns="68580" tIns="34290" rIns="68580" bIns="34290" rtlCol="0">
            <a:spAutoFit/>
          </a:bodyPr>
          <a:lstStyle/>
          <a:p>
            <a:pPr marL="0" lvl="1" algn="ctr"/>
            <a:r>
              <a:rPr lang="zh-CN" altLang="en-US" sz="1400" dirty="0" smtClean="0">
                <a:solidFill>
                  <a:schemeClr val="bg1"/>
                </a:solidFill>
                <a:latin typeface="微软雅黑" pitchFamily="34" charset="-122"/>
                <a:ea typeface="微软雅黑" pitchFamily="34" charset="-122"/>
              </a:rPr>
              <a:t>发展前景</a:t>
            </a:r>
            <a:endParaRPr lang="zh-CN" altLang="en-US" sz="1400" dirty="0">
              <a:solidFill>
                <a:schemeClr val="bg1"/>
              </a:solidFill>
              <a:latin typeface="微软雅黑" pitchFamily="34" charset="-122"/>
              <a:ea typeface="微软雅黑" pitchFamily="34" charset="-122"/>
            </a:endParaRPr>
          </a:p>
        </p:txBody>
      </p:sp>
      <p:sp>
        <p:nvSpPr>
          <p:cNvPr id="55" name="矩形 54"/>
          <p:cNvSpPr/>
          <p:nvPr/>
        </p:nvSpPr>
        <p:spPr>
          <a:xfrm rot="2700000">
            <a:off x="8642576" y="6569968"/>
            <a:ext cx="576064" cy="576064"/>
          </a:xfrm>
          <a:prstGeom prst="rect">
            <a:avLst/>
          </a:prstGeom>
          <a:solidFill>
            <a:srgbClr val="92D050">
              <a:alpha val="41176"/>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56" name="矩形 55"/>
          <p:cNvSpPr/>
          <p:nvPr/>
        </p:nvSpPr>
        <p:spPr>
          <a:xfrm rot="2700000">
            <a:off x="9457254" y="6572643"/>
            <a:ext cx="576064" cy="576064"/>
          </a:xfrm>
          <a:prstGeom prst="rect">
            <a:avLst/>
          </a:prstGeom>
          <a:solidFill>
            <a:srgbClr val="31859C">
              <a:alpha val="63137"/>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57" name="矩形 56"/>
          <p:cNvSpPr/>
          <p:nvPr/>
        </p:nvSpPr>
        <p:spPr>
          <a:xfrm rot="2700000">
            <a:off x="10271930" y="6574788"/>
            <a:ext cx="576064" cy="576064"/>
          </a:xfrm>
          <a:prstGeom prst="rect">
            <a:avLst/>
          </a:prstGeom>
          <a:solidFill>
            <a:srgbClr val="C0504D">
              <a:alpha val="56078"/>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58" name="矩形 57"/>
          <p:cNvSpPr/>
          <p:nvPr/>
        </p:nvSpPr>
        <p:spPr>
          <a:xfrm rot="2700000">
            <a:off x="9864592" y="6167450"/>
            <a:ext cx="576064" cy="576064"/>
          </a:xfrm>
          <a:prstGeom prst="rect">
            <a:avLst/>
          </a:prstGeom>
          <a:solidFill>
            <a:schemeClr val="accent1">
              <a:lumMod val="75000"/>
              <a:alpha val="18824"/>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59" name="矩形 58"/>
          <p:cNvSpPr/>
          <p:nvPr/>
        </p:nvSpPr>
        <p:spPr>
          <a:xfrm rot="2700000">
            <a:off x="10679269" y="6167450"/>
            <a:ext cx="576064" cy="576064"/>
          </a:xfrm>
          <a:prstGeom prst="rect">
            <a:avLst/>
          </a:prstGeom>
          <a:solidFill>
            <a:schemeClr val="accent1">
              <a:lumMod val="75000"/>
              <a:alpha val="18824"/>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Tree>
    <p:extLst>
      <p:ext uri="{BB962C8B-B14F-4D97-AF65-F5344CB8AC3E}">
        <p14:creationId xmlns:p14="http://schemas.microsoft.com/office/powerpoint/2010/main" val="2090510935"/>
      </p:ext>
    </p:extLst>
  </p:cSld>
  <p:clrMapOvr>
    <a:masterClrMapping/>
  </p:clrMapOvr>
  <mc:AlternateContent xmlns:mc="http://schemas.openxmlformats.org/markup-compatibility/2006" xmlns:p14="http://schemas.microsoft.com/office/powerpoint/2010/main">
    <mc:Choice Requires="p14">
      <p:transition spd="slow" p14:dur="1200">
        <p14:flip dir="r"/>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4" fill="hold" grpId="0" nodeType="afterEffect">
                                  <p:stCondLst>
                                    <p:cond delay="0"/>
                                  </p:stCondLst>
                                  <p:childTnLst>
                                    <p:set>
                                      <p:cBhvr>
                                        <p:cTn id="6" dur="1" fill="hold">
                                          <p:stCondLst>
                                            <p:cond delay="0"/>
                                          </p:stCondLst>
                                        </p:cTn>
                                        <p:tgtEl>
                                          <p:spTgt spid="42"/>
                                        </p:tgtEl>
                                        <p:attrNameLst>
                                          <p:attrName>style.visibility</p:attrName>
                                        </p:attrNameLst>
                                      </p:cBhvr>
                                      <p:to>
                                        <p:strVal val="visible"/>
                                      </p:to>
                                    </p:set>
                                    <p:animEffect transition="in" filter="wipe(down)">
                                      <p:cBhvr>
                                        <p:cTn id="7" dur="350"/>
                                        <p:tgtEl>
                                          <p:spTgt spid="42"/>
                                        </p:tgtEl>
                                      </p:cBhvr>
                                    </p:animEffect>
                                  </p:childTnLst>
                                </p:cTn>
                              </p:par>
                            </p:childTnLst>
                          </p:cTn>
                        </p:par>
                        <p:par>
                          <p:cTn id="8" fill="hold">
                            <p:stCondLst>
                              <p:cond delay="350"/>
                            </p:stCondLst>
                            <p:childTnLst>
                              <p:par>
                                <p:cTn id="9" presetID="22" presetClass="entr" presetSubtype="1" fill="hold" grpId="0" nodeType="afterEffect">
                                  <p:stCondLst>
                                    <p:cond delay="0"/>
                                  </p:stCondLst>
                                  <p:childTnLst>
                                    <p:set>
                                      <p:cBhvr>
                                        <p:cTn id="10" dur="1" fill="hold">
                                          <p:stCondLst>
                                            <p:cond delay="0"/>
                                          </p:stCondLst>
                                        </p:cTn>
                                        <p:tgtEl>
                                          <p:spTgt spid="41"/>
                                        </p:tgtEl>
                                        <p:attrNameLst>
                                          <p:attrName>style.visibility</p:attrName>
                                        </p:attrNameLst>
                                      </p:cBhvr>
                                      <p:to>
                                        <p:strVal val="visible"/>
                                      </p:to>
                                    </p:set>
                                    <p:animEffect transition="in" filter="wipe(up)">
                                      <p:cBhvr>
                                        <p:cTn id="11" dur="600"/>
                                        <p:tgtEl>
                                          <p:spTgt spid="41"/>
                                        </p:tgtEl>
                                      </p:cBhvr>
                                    </p:animEffect>
                                  </p:childTnLst>
                                </p:cTn>
                              </p:par>
                            </p:childTnLst>
                          </p:cTn>
                        </p:par>
                        <p:par>
                          <p:cTn id="12" fill="hold">
                            <p:stCondLst>
                              <p:cond delay="950"/>
                            </p:stCondLst>
                            <p:childTnLst>
                              <p:par>
                                <p:cTn id="13" presetID="10" presetClass="entr" presetSubtype="0" fill="hold" nodeType="afterEffect">
                                  <p:stCondLst>
                                    <p:cond delay="0"/>
                                  </p:stCondLst>
                                  <p:childTnLst>
                                    <p:set>
                                      <p:cBhvr>
                                        <p:cTn id="14" dur="1" fill="hold">
                                          <p:stCondLst>
                                            <p:cond delay="0"/>
                                          </p:stCondLst>
                                        </p:cTn>
                                        <p:tgtEl>
                                          <p:spTgt spid="27"/>
                                        </p:tgtEl>
                                        <p:attrNameLst>
                                          <p:attrName>style.visibility</p:attrName>
                                        </p:attrNameLst>
                                      </p:cBhvr>
                                      <p:to>
                                        <p:strVal val="visible"/>
                                      </p:to>
                                    </p:set>
                                    <p:animEffect transition="in" filter="fade">
                                      <p:cBhvr>
                                        <p:cTn id="15" dur="500"/>
                                        <p:tgtEl>
                                          <p:spTgt spid="27"/>
                                        </p:tgtEl>
                                      </p:cBhvr>
                                    </p:animEffect>
                                  </p:childTnLst>
                                </p:cTn>
                              </p:par>
                            </p:childTnLst>
                          </p:cTn>
                        </p:par>
                        <p:par>
                          <p:cTn id="16" fill="hold">
                            <p:stCondLst>
                              <p:cond delay="1450"/>
                            </p:stCondLst>
                            <p:childTnLst>
                              <p:par>
                                <p:cTn id="17" presetID="1" presetClass="entr" presetSubtype="0" fill="hold" grpId="0" nodeType="afterEffect">
                                  <p:stCondLst>
                                    <p:cond delay="0"/>
                                  </p:stCondLst>
                                  <p:childTnLst>
                                    <p:set>
                                      <p:cBhvr>
                                        <p:cTn id="18" dur="1" fill="hold">
                                          <p:stCondLst>
                                            <p:cond delay="0"/>
                                          </p:stCondLst>
                                        </p:cTn>
                                        <p:tgtEl>
                                          <p:spTgt spid="19"/>
                                        </p:tgtEl>
                                        <p:attrNameLst>
                                          <p:attrName>style.visibility</p:attrName>
                                        </p:attrNameLst>
                                      </p:cBhvr>
                                      <p:to>
                                        <p:strVal val="visible"/>
                                      </p:to>
                                    </p:set>
                                  </p:childTnLst>
                                </p:cTn>
                              </p:par>
                              <p:par>
                                <p:cTn id="19" presetID="26" presetClass="emph" presetSubtype="0" fill="hold" grpId="1" nodeType="withEffect">
                                  <p:stCondLst>
                                    <p:cond delay="0"/>
                                  </p:stCondLst>
                                  <p:childTnLst>
                                    <p:animEffect transition="out" filter="fade">
                                      <p:cBhvr>
                                        <p:cTn id="20" dur="500" tmFilter="0, 0; .2, .5; .8, .5; 1, 0"/>
                                        <p:tgtEl>
                                          <p:spTgt spid="19"/>
                                        </p:tgtEl>
                                      </p:cBhvr>
                                    </p:animEffect>
                                    <p:animScale>
                                      <p:cBhvr>
                                        <p:cTn id="21" dur="250" autoRev="1" fill="hold"/>
                                        <p:tgtEl>
                                          <p:spTgt spid="19"/>
                                        </p:tgtEl>
                                      </p:cBhvr>
                                      <p:by x="105000" y="105000"/>
                                    </p:animScale>
                                  </p:childTnLst>
                                </p:cTn>
                              </p:par>
                            </p:childTnLst>
                          </p:cTn>
                        </p:par>
                        <p:par>
                          <p:cTn id="22" fill="hold">
                            <p:stCondLst>
                              <p:cond delay="1950"/>
                            </p:stCondLst>
                            <p:childTnLst>
                              <p:par>
                                <p:cTn id="23" presetID="22" presetClass="entr" presetSubtype="8" fill="hold" grpId="0" nodeType="afterEffect">
                                  <p:stCondLst>
                                    <p:cond delay="0"/>
                                  </p:stCondLst>
                                  <p:childTnLst>
                                    <p:set>
                                      <p:cBhvr>
                                        <p:cTn id="24" dur="1" fill="hold">
                                          <p:stCondLst>
                                            <p:cond delay="0"/>
                                          </p:stCondLst>
                                        </p:cTn>
                                        <p:tgtEl>
                                          <p:spTgt spid="16"/>
                                        </p:tgtEl>
                                        <p:attrNameLst>
                                          <p:attrName>style.visibility</p:attrName>
                                        </p:attrNameLst>
                                      </p:cBhvr>
                                      <p:to>
                                        <p:strVal val="visible"/>
                                      </p:to>
                                    </p:set>
                                    <p:animEffect transition="in" filter="wipe(left)">
                                      <p:cBhvr>
                                        <p:cTn id="25" dur="500"/>
                                        <p:tgtEl>
                                          <p:spTgt spid="16"/>
                                        </p:tgtEl>
                                      </p:cBhvr>
                                    </p:animEffect>
                                  </p:childTnLst>
                                </p:cTn>
                              </p:par>
                              <p:par>
                                <p:cTn id="26" presetID="22" presetClass="entr" presetSubtype="8" fill="hold" grpId="0" nodeType="withEffect">
                                  <p:stCondLst>
                                    <p:cond delay="0"/>
                                  </p:stCondLst>
                                  <p:childTnLst>
                                    <p:set>
                                      <p:cBhvr>
                                        <p:cTn id="27" dur="1" fill="hold">
                                          <p:stCondLst>
                                            <p:cond delay="0"/>
                                          </p:stCondLst>
                                        </p:cTn>
                                        <p:tgtEl>
                                          <p:spTgt spid="20"/>
                                        </p:tgtEl>
                                        <p:attrNameLst>
                                          <p:attrName>style.visibility</p:attrName>
                                        </p:attrNameLst>
                                      </p:cBhvr>
                                      <p:to>
                                        <p:strVal val="visible"/>
                                      </p:to>
                                    </p:set>
                                    <p:animEffect transition="in" filter="wipe(left)">
                                      <p:cBhvr>
                                        <p:cTn id="28" dur="500"/>
                                        <p:tgtEl>
                                          <p:spTgt spid="20"/>
                                        </p:tgtEl>
                                      </p:cBhvr>
                                    </p:animEffect>
                                  </p:childTnLst>
                                </p:cTn>
                              </p:par>
                            </p:childTnLst>
                          </p:cTn>
                        </p:par>
                        <p:par>
                          <p:cTn id="29" fill="hold">
                            <p:stCondLst>
                              <p:cond delay="2450"/>
                            </p:stCondLst>
                            <p:childTnLst>
                              <p:par>
                                <p:cTn id="30" presetID="22" presetClass="entr" presetSubtype="1" fill="hold" nodeType="afterEffect">
                                  <p:stCondLst>
                                    <p:cond delay="0"/>
                                  </p:stCondLst>
                                  <p:childTnLst>
                                    <p:set>
                                      <p:cBhvr>
                                        <p:cTn id="31" dur="1" fill="hold">
                                          <p:stCondLst>
                                            <p:cond delay="0"/>
                                          </p:stCondLst>
                                        </p:cTn>
                                        <p:tgtEl>
                                          <p:spTgt spid="25"/>
                                        </p:tgtEl>
                                        <p:attrNameLst>
                                          <p:attrName>style.visibility</p:attrName>
                                        </p:attrNameLst>
                                      </p:cBhvr>
                                      <p:to>
                                        <p:strVal val="visible"/>
                                      </p:to>
                                    </p:set>
                                    <p:animEffect transition="in" filter="wipe(up)">
                                      <p:cBhvr>
                                        <p:cTn id="32" dur="750"/>
                                        <p:tgtEl>
                                          <p:spTgt spid="25"/>
                                        </p:tgtEl>
                                      </p:cBhvr>
                                    </p:animEffect>
                                  </p:childTnLst>
                                </p:cTn>
                              </p:par>
                            </p:childTnLst>
                          </p:cTn>
                        </p:par>
                        <p:par>
                          <p:cTn id="33" fill="hold">
                            <p:stCondLst>
                              <p:cond delay="3200"/>
                            </p:stCondLst>
                            <p:childTnLst>
                              <p:par>
                                <p:cTn id="34" presetID="10" presetClass="entr" presetSubtype="0" fill="hold" nodeType="afterEffect">
                                  <p:stCondLst>
                                    <p:cond delay="0"/>
                                  </p:stCondLst>
                                  <p:childTnLst>
                                    <p:set>
                                      <p:cBhvr>
                                        <p:cTn id="35" dur="1" fill="hold">
                                          <p:stCondLst>
                                            <p:cond delay="0"/>
                                          </p:stCondLst>
                                        </p:cTn>
                                        <p:tgtEl>
                                          <p:spTgt spid="33"/>
                                        </p:tgtEl>
                                        <p:attrNameLst>
                                          <p:attrName>style.visibility</p:attrName>
                                        </p:attrNameLst>
                                      </p:cBhvr>
                                      <p:to>
                                        <p:strVal val="visible"/>
                                      </p:to>
                                    </p:set>
                                    <p:animEffect transition="in" filter="fade">
                                      <p:cBhvr>
                                        <p:cTn id="36" dur="500"/>
                                        <p:tgtEl>
                                          <p:spTgt spid="33"/>
                                        </p:tgtEl>
                                      </p:cBhvr>
                                    </p:animEffect>
                                  </p:childTnLst>
                                </p:cTn>
                              </p:par>
                            </p:childTnLst>
                          </p:cTn>
                        </p:par>
                        <p:par>
                          <p:cTn id="37" fill="hold">
                            <p:stCondLst>
                              <p:cond delay="3700"/>
                            </p:stCondLst>
                            <p:childTnLst>
                              <p:par>
                                <p:cTn id="38" presetID="1" presetClass="entr" presetSubtype="0" fill="hold" grpId="0" nodeType="afterEffect">
                                  <p:stCondLst>
                                    <p:cond delay="0"/>
                                  </p:stCondLst>
                                  <p:childTnLst>
                                    <p:set>
                                      <p:cBhvr>
                                        <p:cTn id="39" dur="1" fill="hold">
                                          <p:stCondLst>
                                            <p:cond delay="0"/>
                                          </p:stCondLst>
                                        </p:cTn>
                                        <p:tgtEl>
                                          <p:spTgt spid="23"/>
                                        </p:tgtEl>
                                        <p:attrNameLst>
                                          <p:attrName>style.visibility</p:attrName>
                                        </p:attrNameLst>
                                      </p:cBhvr>
                                      <p:to>
                                        <p:strVal val="visible"/>
                                      </p:to>
                                    </p:set>
                                  </p:childTnLst>
                                </p:cTn>
                              </p:par>
                              <p:par>
                                <p:cTn id="40" presetID="26" presetClass="emph" presetSubtype="0" fill="hold" grpId="1" nodeType="withEffect">
                                  <p:stCondLst>
                                    <p:cond delay="0"/>
                                  </p:stCondLst>
                                  <p:childTnLst>
                                    <p:animEffect transition="out" filter="fade">
                                      <p:cBhvr>
                                        <p:cTn id="41" dur="500" tmFilter="0, 0; .2, .5; .8, .5; 1, 0"/>
                                        <p:tgtEl>
                                          <p:spTgt spid="23"/>
                                        </p:tgtEl>
                                      </p:cBhvr>
                                    </p:animEffect>
                                    <p:animScale>
                                      <p:cBhvr>
                                        <p:cTn id="42" dur="250" autoRev="1" fill="hold"/>
                                        <p:tgtEl>
                                          <p:spTgt spid="23"/>
                                        </p:tgtEl>
                                      </p:cBhvr>
                                      <p:by x="105000" y="105000"/>
                                    </p:animScale>
                                  </p:childTnLst>
                                </p:cTn>
                              </p:par>
                            </p:childTnLst>
                          </p:cTn>
                        </p:par>
                        <p:par>
                          <p:cTn id="43" fill="hold">
                            <p:stCondLst>
                              <p:cond delay="4200"/>
                            </p:stCondLst>
                            <p:childTnLst>
                              <p:par>
                                <p:cTn id="44" presetID="22" presetClass="entr" presetSubtype="2" fill="hold" grpId="0" nodeType="afterEffect">
                                  <p:stCondLst>
                                    <p:cond delay="0"/>
                                  </p:stCondLst>
                                  <p:childTnLst>
                                    <p:set>
                                      <p:cBhvr>
                                        <p:cTn id="45" dur="1" fill="hold">
                                          <p:stCondLst>
                                            <p:cond delay="0"/>
                                          </p:stCondLst>
                                        </p:cTn>
                                        <p:tgtEl>
                                          <p:spTgt spid="18"/>
                                        </p:tgtEl>
                                        <p:attrNameLst>
                                          <p:attrName>style.visibility</p:attrName>
                                        </p:attrNameLst>
                                      </p:cBhvr>
                                      <p:to>
                                        <p:strVal val="visible"/>
                                      </p:to>
                                    </p:set>
                                    <p:animEffect transition="in" filter="wipe(right)">
                                      <p:cBhvr>
                                        <p:cTn id="46" dur="500"/>
                                        <p:tgtEl>
                                          <p:spTgt spid="18"/>
                                        </p:tgtEl>
                                      </p:cBhvr>
                                    </p:animEffect>
                                  </p:childTnLst>
                                </p:cTn>
                              </p:par>
                            </p:childTnLst>
                          </p:cTn>
                        </p:par>
                        <p:par>
                          <p:cTn id="47" fill="hold">
                            <p:stCondLst>
                              <p:cond delay="4700"/>
                            </p:stCondLst>
                            <p:childTnLst>
                              <p:par>
                                <p:cTn id="48" presetID="22" presetClass="entr" presetSubtype="2" fill="hold" grpId="0" nodeType="afterEffect">
                                  <p:stCondLst>
                                    <p:cond delay="0"/>
                                  </p:stCondLst>
                                  <p:childTnLst>
                                    <p:set>
                                      <p:cBhvr>
                                        <p:cTn id="49" dur="1" fill="hold">
                                          <p:stCondLst>
                                            <p:cond delay="0"/>
                                          </p:stCondLst>
                                        </p:cTn>
                                        <p:tgtEl>
                                          <p:spTgt spid="24"/>
                                        </p:tgtEl>
                                        <p:attrNameLst>
                                          <p:attrName>style.visibility</p:attrName>
                                        </p:attrNameLst>
                                      </p:cBhvr>
                                      <p:to>
                                        <p:strVal val="visible"/>
                                      </p:to>
                                    </p:set>
                                    <p:animEffect transition="in" filter="wipe(right)">
                                      <p:cBhvr>
                                        <p:cTn id="50" dur="500"/>
                                        <p:tgtEl>
                                          <p:spTgt spid="24"/>
                                        </p:tgtEl>
                                      </p:cBhvr>
                                    </p:animEffect>
                                  </p:childTnLst>
                                </p:cTn>
                              </p:par>
                            </p:childTnLst>
                          </p:cTn>
                        </p:par>
                        <p:par>
                          <p:cTn id="51" fill="hold">
                            <p:stCondLst>
                              <p:cond delay="5200"/>
                            </p:stCondLst>
                            <p:childTnLst>
                              <p:par>
                                <p:cTn id="52" presetID="22" presetClass="entr" presetSubtype="8" fill="hold" nodeType="afterEffect">
                                  <p:stCondLst>
                                    <p:cond delay="0"/>
                                  </p:stCondLst>
                                  <p:childTnLst>
                                    <p:set>
                                      <p:cBhvr>
                                        <p:cTn id="53" dur="1" fill="hold">
                                          <p:stCondLst>
                                            <p:cond delay="0"/>
                                          </p:stCondLst>
                                        </p:cTn>
                                        <p:tgtEl>
                                          <p:spTgt spid="26"/>
                                        </p:tgtEl>
                                        <p:attrNameLst>
                                          <p:attrName>style.visibility</p:attrName>
                                        </p:attrNameLst>
                                      </p:cBhvr>
                                      <p:to>
                                        <p:strVal val="visible"/>
                                      </p:to>
                                    </p:set>
                                    <p:animEffect transition="in" filter="wipe(left)">
                                      <p:cBhvr>
                                        <p:cTn id="54" dur="250"/>
                                        <p:tgtEl>
                                          <p:spTgt spid="26"/>
                                        </p:tgtEl>
                                      </p:cBhvr>
                                    </p:animEffect>
                                  </p:childTnLst>
                                </p:cTn>
                              </p:par>
                            </p:childTnLst>
                          </p:cTn>
                        </p:par>
                        <p:par>
                          <p:cTn id="55" fill="hold">
                            <p:stCondLst>
                              <p:cond delay="5450"/>
                            </p:stCondLst>
                            <p:childTnLst>
                              <p:par>
                                <p:cTn id="56" presetID="21" presetClass="entr" presetSubtype="1" fill="hold" nodeType="afterEffect">
                                  <p:stCondLst>
                                    <p:cond delay="0"/>
                                  </p:stCondLst>
                                  <p:childTnLst>
                                    <p:set>
                                      <p:cBhvr>
                                        <p:cTn id="57" dur="1" fill="hold">
                                          <p:stCondLst>
                                            <p:cond delay="0"/>
                                          </p:stCondLst>
                                        </p:cTn>
                                        <p:tgtEl>
                                          <p:spTgt spid="40"/>
                                        </p:tgtEl>
                                        <p:attrNameLst>
                                          <p:attrName>style.visibility</p:attrName>
                                        </p:attrNameLst>
                                      </p:cBhvr>
                                      <p:to>
                                        <p:strVal val="visible"/>
                                      </p:to>
                                    </p:set>
                                    <p:animEffect transition="in" filter="wheel(1)">
                                      <p:cBhvr>
                                        <p:cTn id="58" dur="1000"/>
                                        <p:tgtEl>
                                          <p:spTgt spid="40"/>
                                        </p:tgtEl>
                                      </p:cBhvr>
                                    </p:animEffect>
                                  </p:childTnLst>
                                </p:cTn>
                              </p:par>
                            </p:childTnLst>
                          </p:cTn>
                        </p:par>
                        <p:par>
                          <p:cTn id="59" fill="hold">
                            <p:stCondLst>
                              <p:cond delay="6450"/>
                            </p:stCondLst>
                            <p:childTnLst>
                              <p:par>
                                <p:cTn id="60" presetID="10" presetClass="entr" presetSubtype="0" fill="hold" nodeType="afterEffect">
                                  <p:stCondLst>
                                    <p:cond delay="0"/>
                                  </p:stCondLst>
                                  <p:childTnLst>
                                    <p:set>
                                      <p:cBhvr>
                                        <p:cTn id="61" dur="1" fill="hold">
                                          <p:stCondLst>
                                            <p:cond delay="0"/>
                                          </p:stCondLst>
                                        </p:cTn>
                                        <p:tgtEl>
                                          <p:spTgt spid="37"/>
                                        </p:tgtEl>
                                        <p:attrNameLst>
                                          <p:attrName>style.visibility</p:attrName>
                                        </p:attrNameLst>
                                      </p:cBhvr>
                                      <p:to>
                                        <p:strVal val="visible"/>
                                      </p:to>
                                    </p:set>
                                    <p:animEffect transition="in" filter="fade">
                                      <p:cBhvr>
                                        <p:cTn id="62" dur="500"/>
                                        <p:tgtEl>
                                          <p:spTgt spid="37"/>
                                        </p:tgtEl>
                                      </p:cBhvr>
                                    </p:animEffect>
                                  </p:childTnLst>
                                </p:cTn>
                              </p:par>
                            </p:childTnLst>
                          </p:cTn>
                        </p:par>
                        <p:par>
                          <p:cTn id="63" fill="hold">
                            <p:stCondLst>
                              <p:cond delay="6950"/>
                            </p:stCondLst>
                            <p:childTnLst>
                              <p:par>
                                <p:cTn id="64" presetID="1" presetClass="entr" presetSubtype="0" fill="hold" grpId="0" nodeType="afterEffect">
                                  <p:stCondLst>
                                    <p:cond delay="0"/>
                                  </p:stCondLst>
                                  <p:childTnLst>
                                    <p:set>
                                      <p:cBhvr>
                                        <p:cTn id="65" dur="1" fill="hold">
                                          <p:stCondLst>
                                            <p:cond delay="0"/>
                                          </p:stCondLst>
                                        </p:cTn>
                                        <p:tgtEl>
                                          <p:spTgt spid="21"/>
                                        </p:tgtEl>
                                        <p:attrNameLst>
                                          <p:attrName>style.visibility</p:attrName>
                                        </p:attrNameLst>
                                      </p:cBhvr>
                                      <p:to>
                                        <p:strVal val="visible"/>
                                      </p:to>
                                    </p:set>
                                  </p:childTnLst>
                                </p:cTn>
                              </p:par>
                              <p:par>
                                <p:cTn id="66" presetID="26" presetClass="emph" presetSubtype="0" fill="hold" grpId="1" nodeType="withEffect">
                                  <p:stCondLst>
                                    <p:cond delay="0"/>
                                  </p:stCondLst>
                                  <p:childTnLst>
                                    <p:animEffect transition="out" filter="fade">
                                      <p:cBhvr>
                                        <p:cTn id="67" dur="500" tmFilter="0, 0; .2, .5; .8, .5; 1, 0"/>
                                        <p:tgtEl>
                                          <p:spTgt spid="21"/>
                                        </p:tgtEl>
                                      </p:cBhvr>
                                    </p:animEffect>
                                    <p:animScale>
                                      <p:cBhvr>
                                        <p:cTn id="68" dur="250" autoRev="1" fill="hold"/>
                                        <p:tgtEl>
                                          <p:spTgt spid="21"/>
                                        </p:tgtEl>
                                      </p:cBhvr>
                                      <p:by x="105000" y="105000"/>
                                    </p:animScale>
                                  </p:childTnLst>
                                </p:cTn>
                              </p:par>
                            </p:childTnLst>
                          </p:cTn>
                        </p:par>
                        <p:par>
                          <p:cTn id="69" fill="hold">
                            <p:stCondLst>
                              <p:cond delay="7450"/>
                            </p:stCondLst>
                            <p:childTnLst>
                              <p:par>
                                <p:cTn id="70" presetID="22" presetClass="entr" presetSubtype="8" fill="hold" grpId="0" nodeType="afterEffect">
                                  <p:stCondLst>
                                    <p:cond delay="0"/>
                                  </p:stCondLst>
                                  <p:childTnLst>
                                    <p:set>
                                      <p:cBhvr>
                                        <p:cTn id="71" dur="1" fill="hold">
                                          <p:stCondLst>
                                            <p:cond delay="0"/>
                                          </p:stCondLst>
                                        </p:cTn>
                                        <p:tgtEl>
                                          <p:spTgt spid="17"/>
                                        </p:tgtEl>
                                        <p:attrNameLst>
                                          <p:attrName>style.visibility</p:attrName>
                                        </p:attrNameLst>
                                      </p:cBhvr>
                                      <p:to>
                                        <p:strVal val="visible"/>
                                      </p:to>
                                    </p:set>
                                    <p:animEffect transition="in" filter="wipe(left)">
                                      <p:cBhvr>
                                        <p:cTn id="72" dur="500"/>
                                        <p:tgtEl>
                                          <p:spTgt spid="17"/>
                                        </p:tgtEl>
                                      </p:cBhvr>
                                    </p:animEffect>
                                  </p:childTnLst>
                                </p:cTn>
                              </p:par>
                              <p:par>
                                <p:cTn id="73" presetID="22" presetClass="entr" presetSubtype="8" fill="hold" grpId="0" nodeType="withEffect">
                                  <p:stCondLst>
                                    <p:cond delay="0"/>
                                  </p:stCondLst>
                                  <p:childTnLst>
                                    <p:set>
                                      <p:cBhvr>
                                        <p:cTn id="74" dur="1" fill="hold">
                                          <p:stCondLst>
                                            <p:cond delay="0"/>
                                          </p:stCondLst>
                                        </p:cTn>
                                        <p:tgtEl>
                                          <p:spTgt spid="22"/>
                                        </p:tgtEl>
                                        <p:attrNameLst>
                                          <p:attrName>style.visibility</p:attrName>
                                        </p:attrNameLst>
                                      </p:cBhvr>
                                      <p:to>
                                        <p:strVal val="visible"/>
                                      </p:to>
                                    </p:set>
                                    <p:animEffect transition="in" filter="wipe(left)">
                                      <p:cBhvr>
                                        <p:cTn id="75" dur="500"/>
                                        <p:tgtEl>
                                          <p:spTgt spid="2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6" grpId="0"/>
      <p:bldP spid="17" grpId="0"/>
      <p:bldP spid="18" grpId="0"/>
      <p:bldP spid="19" grpId="0" animBg="1"/>
      <p:bldP spid="19" grpId="1" animBg="1"/>
      <p:bldP spid="20" grpId="0"/>
      <p:bldP spid="21" grpId="0" animBg="1"/>
      <p:bldP spid="21" grpId="1" animBg="1"/>
      <p:bldP spid="22" grpId="0"/>
      <p:bldP spid="23" grpId="0" animBg="1"/>
      <p:bldP spid="23" grpId="1" animBg="1"/>
      <p:bldP spid="24" grpId="0"/>
      <p:bldP spid="41" grpId="0" animBg="1"/>
      <p:bldP spid="42" grpId="0" animBg="1"/>
    </p:bldLst>
  </p:timing>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3" name="文本框 9"/>
          <p:cNvSpPr txBox="1"/>
          <p:nvPr/>
        </p:nvSpPr>
        <p:spPr>
          <a:xfrm>
            <a:off x="985019" y="188640"/>
            <a:ext cx="1872208" cy="346249"/>
          </a:xfrm>
          <a:prstGeom prst="rect">
            <a:avLst/>
          </a:prstGeom>
          <a:noFill/>
        </p:spPr>
        <p:txBody>
          <a:bodyPr wrap="square" lIns="68580" tIns="34290" rIns="68580" bIns="34290" rtlCol="0">
            <a:spAutoFit/>
          </a:bodyPr>
          <a:lstStyle/>
          <a:p>
            <a:pPr marL="0" lvl="1"/>
            <a:r>
              <a:rPr lang="zh-CN" altLang="en-US" dirty="0" smtClean="0">
                <a:solidFill>
                  <a:schemeClr val="tx1">
                    <a:lumMod val="65000"/>
                    <a:lumOff val="35000"/>
                  </a:schemeClr>
                </a:solidFill>
                <a:latin typeface="微软雅黑" pitchFamily="34" charset="-122"/>
                <a:ea typeface="微软雅黑" pitchFamily="34" charset="-122"/>
              </a:rPr>
              <a:t>风险保障评估</a:t>
            </a:r>
            <a:endParaRPr lang="zh-CN" altLang="en-US" dirty="0">
              <a:solidFill>
                <a:schemeClr val="tx1">
                  <a:lumMod val="65000"/>
                  <a:lumOff val="35000"/>
                </a:schemeClr>
              </a:solidFill>
              <a:latin typeface="微软雅黑" pitchFamily="34" charset="-122"/>
              <a:ea typeface="微软雅黑" pitchFamily="34" charset="-122"/>
            </a:endParaRPr>
          </a:p>
        </p:txBody>
      </p:sp>
      <p:cxnSp>
        <p:nvCxnSpPr>
          <p:cNvPr id="4" name="直接连接符 3"/>
          <p:cNvCxnSpPr/>
          <p:nvPr/>
        </p:nvCxnSpPr>
        <p:spPr>
          <a:xfrm>
            <a:off x="841003" y="505764"/>
            <a:ext cx="8571840" cy="0"/>
          </a:xfrm>
          <a:prstGeom prst="line">
            <a:avLst/>
          </a:prstGeom>
          <a:ln>
            <a:solidFill>
              <a:schemeClr val="bg1">
                <a:lumMod val="50000"/>
              </a:schemeClr>
            </a:solidFill>
            <a:prstDash val="dash"/>
          </a:ln>
        </p:spPr>
        <p:style>
          <a:lnRef idx="1">
            <a:schemeClr val="accent1"/>
          </a:lnRef>
          <a:fillRef idx="0">
            <a:schemeClr val="accent1"/>
          </a:fillRef>
          <a:effectRef idx="0">
            <a:schemeClr val="accent1"/>
          </a:effectRef>
          <a:fontRef idx="minor">
            <a:schemeClr val="tx1"/>
          </a:fontRef>
        </p:style>
      </p:cxnSp>
      <p:sp>
        <p:nvSpPr>
          <p:cNvPr id="45" name="椭圆 44"/>
          <p:cNvSpPr/>
          <p:nvPr/>
        </p:nvSpPr>
        <p:spPr>
          <a:xfrm>
            <a:off x="2305048" y="1643853"/>
            <a:ext cx="1368152" cy="1368152"/>
          </a:xfrm>
          <a:prstGeom prst="ellipse">
            <a:avLst/>
          </a:prstGeom>
          <a:noFill/>
          <a:ln w="190500">
            <a:solidFill>
              <a:schemeClr val="bg1">
                <a:lumMod val="75000"/>
                <a:alpha val="50196"/>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46" name="弧形 45"/>
          <p:cNvSpPr/>
          <p:nvPr/>
        </p:nvSpPr>
        <p:spPr>
          <a:xfrm>
            <a:off x="2305048" y="1643853"/>
            <a:ext cx="1368152" cy="1368152"/>
          </a:xfrm>
          <a:prstGeom prst="arc">
            <a:avLst>
              <a:gd name="adj1" fmla="val 12287900"/>
              <a:gd name="adj2" fmla="val 1569112"/>
            </a:avLst>
          </a:prstGeom>
          <a:ln w="190500">
            <a:solidFill>
              <a:srgbClr val="92D050"/>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zh-CN" altLang="en-US"/>
          </a:p>
        </p:txBody>
      </p:sp>
      <p:sp>
        <p:nvSpPr>
          <p:cNvPr id="47" name="文本框 9"/>
          <p:cNvSpPr txBox="1"/>
          <p:nvPr/>
        </p:nvSpPr>
        <p:spPr>
          <a:xfrm>
            <a:off x="2497187" y="2219917"/>
            <a:ext cx="1008112" cy="377026"/>
          </a:xfrm>
          <a:prstGeom prst="rect">
            <a:avLst/>
          </a:prstGeom>
          <a:noFill/>
        </p:spPr>
        <p:txBody>
          <a:bodyPr wrap="square" lIns="68580" tIns="34290" rIns="68580" bIns="34290" rtlCol="0">
            <a:spAutoFit/>
          </a:bodyPr>
          <a:lstStyle/>
          <a:p>
            <a:pPr marL="0" lvl="1" algn="ctr"/>
            <a:r>
              <a:rPr lang="en-US" altLang="zh-CN" sz="2000" dirty="0" smtClean="0">
                <a:solidFill>
                  <a:schemeClr val="tx1">
                    <a:lumMod val="65000"/>
                    <a:lumOff val="35000"/>
                  </a:schemeClr>
                </a:solidFill>
                <a:latin typeface="Impact MT Std" pitchFamily="34" charset="0"/>
                <a:ea typeface="微软雅黑" pitchFamily="34" charset="-122"/>
              </a:rPr>
              <a:t>50%</a:t>
            </a:r>
            <a:endParaRPr lang="zh-CN" altLang="en-US" sz="2000" dirty="0">
              <a:solidFill>
                <a:schemeClr val="tx1">
                  <a:lumMod val="65000"/>
                  <a:lumOff val="35000"/>
                </a:schemeClr>
              </a:solidFill>
              <a:latin typeface="Impact MT Std" pitchFamily="34" charset="0"/>
              <a:ea typeface="微软雅黑" pitchFamily="34" charset="-122"/>
            </a:endParaRPr>
          </a:p>
        </p:txBody>
      </p:sp>
      <p:sp>
        <p:nvSpPr>
          <p:cNvPr id="48" name="椭圆 47"/>
          <p:cNvSpPr/>
          <p:nvPr/>
        </p:nvSpPr>
        <p:spPr>
          <a:xfrm>
            <a:off x="2137147" y="3012005"/>
            <a:ext cx="167901" cy="167901"/>
          </a:xfrm>
          <a:prstGeom prst="ellipse">
            <a:avLst/>
          </a:prstGeom>
          <a:solidFill>
            <a:srgbClr val="92D05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49" name="椭圆 48"/>
          <p:cNvSpPr/>
          <p:nvPr/>
        </p:nvSpPr>
        <p:spPr>
          <a:xfrm>
            <a:off x="1777107" y="2723974"/>
            <a:ext cx="288032" cy="288032"/>
          </a:xfrm>
          <a:prstGeom prst="ellipse">
            <a:avLst/>
          </a:prstGeom>
          <a:solidFill>
            <a:srgbClr val="92D05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nvGrpSpPr>
          <p:cNvPr id="50" name="组合 49"/>
          <p:cNvGrpSpPr/>
          <p:nvPr/>
        </p:nvGrpSpPr>
        <p:grpSpPr>
          <a:xfrm>
            <a:off x="3865339" y="1484784"/>
            <a:ext cx="663125" cy="663125"/>
            <a:chOff x="8125599" y="1434035"/>
            <a:chExt cx="2036802" cy="2036802"/>
          </a:xfrm>
        </p:grpSpPr>
        <p:sp>
          <p:nvSpPr>
            <p:cNvPr id="51" name="椭圆 50"/>
            <p:cNvSpPr/>
            <p:nvPr/>
          </p:nvSpPr>
          <p:spPr>
            <a:xfrm>
              <a:off x="8125599" y="1434035"/>
              <a:ext cx="2036802" cy="2036802"/>
            </a:xfrm>
            <a:prstGeom prst="ellipse">
              <a:avLst/>
            </a:prstGeom>
            <a:solidFill>
              <a:srgbClr val="92D05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tx1">
                    <a:lumMod val="65000"/>
                    <a:lumOff val="35000"/>
                  </a:schemeClr>
                </a:solidFill>
              </a:endParaRPr>
            </a:p>
          </p:txBody>
        </p:sp>
        <p:sp>
          <p:nvSpPr>
            <p:cNvPr id="52" name="Freeform 261"/>
            <p:cNvSpPr>
              <a:spLocks/>
            </p:cNvSpPr>
            <p:nvPr/>
          </p:nvSpPr>
          <p:spPr bwMode="auto">
            <a:xfrm>
              <a:off x="8628544" y="1966960"/>
              <a:ext cx="1000932" cy="1000932"/>
            </a:xfrm>
            <a:custGeom>
              <a:avLst/>
              <a:gdLst>
                <a:gd name="T0" fmla="*/ 84 w 86"/>
                <a:gd name="T1" fmla="*/ 13 h 86"/>
                <a:gd name="T2" fmla="*/ 74 w 86"/>
                <a:gd name="T3" fmla="*/ 1 h 86"/>
                <a:gd name="T4" fmla="*/ 72 w 86"/>
                <a:gd name="T5" fmla="*/ 1 h 86"/>
                <a:gd name="T6" fmla="*/ 71 w 86"/>
                <a:gd name="T7" fmla="*/ 1 h 86"/>
                <a:gd name="T8" fmla="*/ 69 w 86"/>
                <a:gd name="T9" fmla="*/ 4 h 86"/>
                <a:gd name="T10" fmla="*/ 69 w 86"/>
                <a:gd name="T11" fmla="*/ 10 h 86"/>
                <a:gd name="T12" fmla="*/ 59 w 86"/>
                <a:gd name="T13" fmla="*/ 10 h 86"/>
                <a:gd name="T14" fmla="*/ 59 w 86"/>
                <a:gd name="T15" fmla="*/ 1 h 86"/>
                <a:gd name="T16" fmla="*/ 58 w 86"/>
                <a:gd name="T17" fmla="*/ 0 h 86"/>
                <a:gd name="T18" fmla="*/ 46 w 86"/>
                <a:gd name="T19" fmla="*/ 0 h 86"/>
                <a:gd name="T20" fmla="*/ 45 w 86"/>
                <a:gd name="T21" fmla="*/ 1 h 86"/>
                <a:gd name="T22" fmla="*/ 45 w 86"/>
                <a:gd name="T23" fmla="*/ 10 h 86"/>
                <a:gd name="T24" fmla="*/ 44 w 86"/>
                <a:gd name="T25" fmla="*/ 13 h 86"/>
                <a:gd name="T26" fmla="*/ 44 w 86"/>
                <a:gd name="T27" fmla="*/ 21 h 86"/>
                <a:gd name="T28" fmla="*/ 45 w 86"/>
                <a:gd name="T29" fmla="*/ 24 h 86"/>
                <a:gd name="T30" fmla="*/ 45 w 86"/>
                <a:gd name="T31" fmla="*/ 27 h 86"/>
                <a:gd name="T32" fmla="*/ 37 w 86"/>
                <a:gd name="T33" fmla="*/ 27 h 86"/>
                <a:gd name="T34" fmla="*/ 37 w 86"/>
                <a:gd name="T35" fmla="*/ 21 h 86"/>
                <a:gd name="T36" fmla="*/ 34 w 86"/>
                <a:gd name="T37" fmla="*/ 18 h 86"/>
                <a:gd name="T38" fmla="*/ 32 w 86"/>
                <a:gd name="T39" fmla="*/ 18 h 86"/>
                <a:gd name="T40" fmla="*/ 29 w 86"/>
                <a:gd name="T41" fmla="*/ 18 h 86"/>
                <a:gd name="T42" fmla="*/ 3 w 86"/>
                <a:gd name="T43" fmla="*/ 30 h 86"/>
                <a:gd name="T44" fmla="*/ 0 w 86"/>
                <a:gd name="T45" fmla="*/ 34 h 86"/>
                <a:gd name="T46" fmla="*/ 3 w 86"/>
                <a:gd name="T47" fmla="*/ 38 h 86"/>
                <a:gd name="T48" fmla="*/ 29 w 86"/>
                <a:gd name="T49" fmla="*/ 50 h 86"/>
                <a:gd name="T50" fmla="*/ 31 w 86"/>
                <a:gd name="T51" fmla="*/ 51 h 86"/>
                <a:gd name="T52" fmla="*/ 34 w 86"/>
                <a:gd name="T53" fmla="*/ 50 h 86"/>
                <a:gd name="T54" fmla="*/ 37 w 86"/>
                <a:gd name="T55" fmla="*/ 47 h 86"/>
                <a:gd name="T56" fmla="*/ 37 w 86"/>
                <a:gd name="T57" fmla="*/ 42 h 86"/>
                <a:gd name="T58" fmla="*/ 45 w 86"/>
                <a:gd name="T59" fmla="*/ 42 h 86"/>
                <a:gd name="T60" fmla="*/ 45 w 86"/>
                <a:gd name="T61" fmla="*/ 85 h 86"/>
                <a:gd name="T62" fmla="*/ 46 w 86"/>
                <a:gd name="T63" fmla="*/ 86 h 86"/>
                <a:gd name="T64" fmla="*/ 58 w 86"/>
                <a:gd name="T65" fmla="*/ 86 h 86"/>
                <a:gd name="T66" fmla="*/ 59 w 86"/>
                <a:gd name="T67" fmla="*/ 85 h 86"/>
                <a:gd name="T68" fmla="*/ 59 w 86"/>
                <a:gd name="T69" fmla="*/ 41 h 86"/>
                <a:gd name="T70" fmla="*/ 62 w 86"/>
                <a:gd name="T71" fmla="*/ 38 h 86"/>
                <a:gd name="T72" fmla="*/ 62 w 86"/>
                <a:gd name="T73" fmla="*/ 30 h 86"/>
                <a:gd name="T74" fmla="*/ 59 w 86"/>
                <a:gd name="T75" fmla="*/ 27 h 86"/>
                <a:gd name="T76" fmla="*/ 59 w 86"/>
                <a:gd name="T77" fmla="*/ 25 h 86"/>
                <a:gd name="T78" fmla="*/ 69 w 86"/>
                <a:gd name="T79" fmla="*/ 25 h 86"/>
                <a:gd name="T80" fmla="*/ 69 w 86"/>
                <a:gd name="T81" fmla="*/ 30 h 86"/>
                <a:gd name="T82" fmla="*/ 71 w 86"/>
                <a:gd name="T83" fmla="*/ 33 h 86"/>
                <a:gd name="T84" fmla="*/ 73 w 86"/>
                <a:gd name="T85" fmla="*/ 34 h 86"/>
                <a:gd name="T86" fmla="*/ 74 w 86"/>
                <a:gd name="T87" fmla="*/ 33 h 86"/>
                <a:gd name="T88" fmla="*/ 84 w 86"/>
                <a:gd name="T89" fmla="*/ 21 h 86"/>
                <a:gd name="T90" fmla="*/ 86 w 86"/>
                <a:gd name="T91" fmla="*/ 17 h 86"/>
                <a:gd name="T92" fmla="*/ 84 w 86"/>
                <a:gd name="T93" fmla="*/ 13 h 8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Lst>
              <a:rect l="0" t="0" r="r" b="b"/>
              <a:pathLst>
                <a:path w="86" h="86">
                  <a:moveTo>
                    <a:pt x="84" y="13"/>
                  </a:moveTo>
                  <a:cubicBezTo>
                    <a:pt x="74" y="1"/>
                    <a:pt x="74" y="1"/>
                    <a:pt x="74" y="1"/>
                  </a:cubicBezTo>
                  <a:cubicBezTo>
                    <a:pt x="73" y="1"/>
                    <a:pt x="73" y="1"/>
                    <a:pt x="72" y="1"/>
                  </a:cubicBezTo>
                  <a:cubicBezTo>
                    <a:pt x="72" y="1"/>
                    <a:pt x="71" y="1"/>
                    <a:pt x="71" y="1"/>
                  </a:cubicBezTo>
                  <a:cubicBezTo>
                    <a:pt x="70" y="2"/>
                    <a:pt x="69" y="3"/>
                    <a:pt x="69" y="4"/>
                  </a:cubicBezTo>
                  <a:cubicBezTo>
                    <a:pt x="69" y="10"/>
                    <a:pt x="69" y="10"/>
                    <a:pt x="69" y="10"/>
                  </a:cubicBezTo>
                  <a:cubicBezTo>
                    <a:pt x="59" y="10"/>
                    <a:pt x="59" y="10"/>
                    <a:pt x="59" y="10"/>
                  </a:cubicBezTo>
                  <a:cubicBezTo>
                    <a:pt x="59" y="1"/>
                    <a:pt x="59" y="1"/>
                    <a:pt x="59" y="1"/>
                  </a:cubicBezTo>
                  <a:cubicBezTo>
                    <a:pt x="59" y="1"/>
                    <a:pt x="59" y="0"/>
                    <a:pt x="58" y="0"/>
                  </a:cubicBezTo>
                  <a:cubicBezTo>
                    <a:pt x="46" y="0"/>
                    <a:pt x="46" y="0"/>
                    <a:pt x="46" y="0"/>
                  </a:cubicBezTo>
                  <a:cubicBezTo>
                    <a:pt x="45" y="0"/>
                    <a:pt x="45" y="1"/>
                    <a:pt x="45" y="1"/>
                  </a:cubicBezTo>
                  <a:cubicBezTo>
                    <a:pt x="45" y="10"/>
                    <a:pt x="45" y="10"/>
                    <a:pt x="45" y="10"/>
                  </a:cubicBezTo>
                  <a:cubicBezTo>
                    <a:pt x="44" y="11"/>
                    <a:pt x="44" y="12"/>
                    <a:pt x="44" y="13"/>
                  </a:cubicBezTo>
                  <a:cubicBezTo>
                    <a:pt x="44" y="21"/>
                    <a:pt x="44" y="21"/>
                    <a:pt x="44" y="21"/>
                  </a:cubicBezTo>
                  <a:cubicBezTo>
                    <a:pt x="44" y="22"/>
                    <a:pt x="44" y="23"/>
                    <a:pt x="45" y="24"/>
                  </a:cubicBezTo>
                  <a:cubicBezTo>
                    <a:pt x="45" y="27"/>
                    <a:pt x="45" y="27"/>
                    <a:pt x="45" y="27"/>
                  </a:cubicBezTo>
                  <a:cubicBezTo>
                    <a:pt x="37" y="27"/>
                    <a:pt x="37" y="27"/>
                    <a:pt x="37" y="27"/>
                  </a:cubicBezTo>
                  <a:cubicBezTo>
                    <a:pt x="37" y="21"/>
                    <a:pt x="37" y="21"/>
                    <a:pt x="37" y="21"/>
                  </a:cubicBezTo>
                  <a:cubicBezTo>
                    <a:pt x="37" y="20"/>
                    <a:pt x="36" y="19"/>
                    <a:pt x="34" y="18"/>
                  </a:cubicBezTo>
                  <a:cubicBezTo>
                    <a:pt x="34" y="18"/>
                    <a:pt x="33" y="18"/>
                    <a:pt x="32" y="18"/>
                  </a:cubicBezTo>
                  <a:cubicBezTo>
                    <a:pt x="31" y="18"/>
                    <a:pt x="30" y="18"/>
                    <a:pt x="29" y="18"/>
                  </a:cubicBezTo>
                  <a:cubicBezTo>
                    <a:pt x="3" y="30"/>
                    <a:pt x="3" y="30"/>
                    <a:pt x="3" y="30"/>
                  </a:cubicBezTo>
                  <a:cubicBezTo>
                    <a:pt x="1" y="31"/>
                    <a:pt x="0" y="33"/>
                    <a:pt x="0" y="34"/>
                  </a:cubicBezTo>
                  <a:cubicBezTo>
                    <a:pt x="0" y="36"/>
                    <a:pt x="1" y="38"/>
                    <a:pt x="3" y="38"/>
                  </a:cubicBezTo>
                  <a:cubicBezTo>
                    <a:pt x="29" y="50"/>
                    <a:pt x="29" y="50"/>
                    <a:pt x="29" y="50"/>
                  </a:cubicBezTo>
                  <a:cubicBezTo>
                    <a:pt x="29" y="51"/>
                    <a:pt x="30" y="51"/>
                    <a:pt x="31" y="51"/>
                  </a:cubicBezTo>
                  <a:cubicBezTo>
                    <a:pt x="32" y="51"/>
                    <a:pt x="33" y="51"/>
                    <a:pt x="34" y="50"/>
                  </a:cubicBezTo>
                  <a:cubicBezTo>
                    <a:pt x="36" y="50"/>
                    <a:pt x="37" y="48"/>
                    <a:pt x="37" y="47"/>
                  </a:cubicBezTo>
                  <a:cubicBezTo>
                    <a:pt x="37" y="42"/>
                    <a:pt x="37" y="42"/>
                    <a:pt x="37" y="42"/>
                  </a:cubicBezTo>
                  <a:cubicBezTo>
                    <a:pt x="45" y="42"/>
                    <a:pt x="45" y="42"/>
                    <a:pt x="45" y="42"/>
                  </a:cubicBezTo>
                  <a:cubicBezTo>
                    <a:pt x="45" y="85"/>
                    <a:pt x="45" y="85"/>
                    <a:pt x="45" y="85"/>
                  </a:cubicBezTo>
                  <a:cubicBezTo>
                    <a:pt x="45" y="86"/>
                    <a:pt x="45" y="86"/>
                    <a:pt x="46" y="86"/>
                  </a:cubicBezTo>
                  <a:cubicBezTo>
                    <a:pt x="58" y="86"/>
                    <a:pt x="58" y="86"/>
                    <a:pt x="58" y="86"/>
                  </a:cubicBezTo>
                  <a:cubicBezTo>
                    <a:pt x="59" y="86"/>
                    <a:pt x="59" y="86"/>
                    <a:pt x="59" y="85"/>
                  </a:cubicBezTo>
                  <a:cubicBezTo>
                    <a:pt x="59" y="41"/>
                    <a:pt x="59" y="41"/>
                    <a:pt x="59" y="41"/>
                  </a:cubicBezTo>
                  <a:cubicBezTo>
                    <a:pt x="61" y="41"/>
                    <a:pt x="62" y="40"/>
                    <a:pt x="62" y="38"/>
                  </a:cubicBezTo>
                  <a:cubicBezTo>
                    <a:pt x="62" y="30"/>
                    <a:pt x="62" y="30"/>
                    <a:pt x="62" y="30"/>
                  </a:cubicBezTo>
                  <a:cubicBezTo>
                    <a:pt x="62" y="29"/>
                    <a:pt x="61" y="28"/>
                    <a:pt x="59" y="27"/>
                  </a:cubicBezTo>
                  <a:cubicBezTo>
                    <a:pt x="59" y="25"/>
                    <a:pt x="59" y="25"/>
                    <a:pt x="59" y="25"/>
                  </a:cubicBezTo>
                  <a:cubicBezTo>
                    <a:pt x="69" y="25"/>
                    <a:pt x="69" y="25"/>
                    <a:pt x="69" y="25"/>
                  </a:cubicBezTo>
                  <a:cubicBezTo>
                    <a:pt x="69" y="30"/>
                    <a:pt x="69" y="30"/>
                    <a:pt x="69" y="30"/>
                  </a:cubicBezTo>
                  <a:cubicBezTo>
                    <a:pt x="69" y="31"/>
                    <a:pt x="70" y="33"/>
                    <a:pt x="71" y="33"/>
                  </a:cubicBezTo>
                  <a:cubicBezTo>
                    <a:pt x="71" y="34"/>
                    <a:pt x="72" y="34"/>
                    <a:pt x="73" y="34"/>
                  </a:cubicBezTo>
                  <a:cubicBezTo>
                    <a:pt x="73" y="34"/>
                    <a:pt x="74" y="34"/>
                    <a:pt x="74" y="33"/>
                  </a:cubicBezTo>
                  <a:cubicBezTo>
                    <a:pt x="84" y="21"/>
                    <a:pt x="84" y="21"/>
                    <a:pt x="84" y="21"/>
                  </a:cubicBezTo>
                  <a:cubicBezTo>
                    <a:pt x="85" y="21"/>
                    <a:pt x="86" y="19"/>
                    <a:pt x="86" y="17"/>
                  </a:cubicBezTo>
                  <a:cubicBezTo>
                    <a:pt x="86" y="16"/>
                    <a:pt x="85" y="14"/>
                    <a:pt x="84" y="13"/>
                  </a:cubicBezTo>
                  <a:close/>
                </a:path>
              </a:pathLst>
            </a:custGeom>
            <a:solidFill>
              <a:schemeClr val="bg1">
                <a:lumMod val="95000"/>
              </a:schemeClr>
            </a:solidFill>
            <a:ln>
              <a:noFill/>
            </a:ln>
            <a:extLst/>
          </p:spPr>
          <p:txBody>
            <a:bodyPr vert="horz" wrap="square" lIns="91440" tIns="45720" rIns="91440" bIns="45720" numCol="1" anchor="t" anchorCtr="0" compatLnSpc="1">
              <a:prstTxWarp prst="textNoShape">
                <a:avLst/>
              </a:prstTxWarp>
            </a:bodyPr>
            <a:lstStyle/>
            <a:p>
              <a:endParaRPr lang="zh-CN" altLang="en-US">
                <a:solidFill>
                  <a:schemeClr val="tx1">
                    <a:lumMod val="65000"/>
                    <a:lumOff val="35000"/>
                  </a:schemeClr>
                </a:solidFill>
              </a:endParaRPr>
            </a:p>
          </p:txBody>
        </p:sp>
      </p:grpSp>
      <p:sp>
        <p:nvSpPr>
          <p:cNvPr id="53" name="矩形 52"/>
          <p:cNvSpPr/>
          <p:nvPr/>
        </p:nvSpPr>
        <p:spPr>
          <a:xfrm>
            <a:off x="3793331" y="2233308"/>
            <a:ext cx="1569642" cy="369324"/>
          </a:xfrm>
          <a:prstGeom prst="rect">
            <a:avLst/>
          </a:prstGeom>
        </p:spPr>
        <p:txBody>
          <a:bodyPr wrap="none" lIns="91431" tIns="45716" rIns="91431" bIns="45716">
            <a:spAutoFit/>
          </a:bodyPr>
          <a:lstStyle/>
          <a:p>
            <a:pPr>
              <a:spcBef>
                <a:spcPct val="0"/>
              </a:spcBef>
              <a:buFont typeface="Arial" charset="0"/>
              <a:buNone/>
            </a:pPr>
            <a:r>
              <a:rPr lang="zh-CN" altLang="en-US" b="1" dirty="0" smtClean="0">
                <a:solidFill>
                  <a:schemeClr val="tx1">
                    <a:lumMod val="65000"/>
                    <a:lumOff val="35000"/>
                  </a:schemeClr>
                </a:solidFill>
                <a:latin typeface="微软雅黑" panose="020B0503020204020204" pitchFamily="34" charset="-122"/>
                <a:ea typeface="微软雅黑" panose="020B0503020204020204" pitchFamily="34" charset="-122"/>
                <a:cs typeface="Arial" panose="020B0604020202020204" pitchFamily="34" charset="0"/>
              </a:rPr>
              <a:t>点击输入标题</a:t>
            </a:r>
            <a:endParaRPr lang="zh-CN" altLang="en-US" b="1" dirty="0">
              <a:solidFill>
                <a:schemeClr val="tx1">
                  <a:lumMod val="65000"/>
                  <a:lumOff val="35000"/>
                </a:schemeClr>
              </a:solidFill>
              <a:latin typeface="微软雅黑" panose="020B0503020204020204" pitchFamily="34" charset="-122"/>
              <a:ea typeface="微软雅黑" panose="020B0503020204020204" pitchFamily="34" charset="-122"/>
              <a:cs typeface="Arial" panose="020B0604020202020204" pitchFamily="34" charset="0"/>
            </a:endParaRPr>
          </a:p>
        </p:txBody>
      </p:sp>
      <p:sp>
        <p:nvSpPr>
          <p:cNvPr id="54" name="矩形 47"/>
          <p:cNvSpPr>
            <a:spLocks noChangeArrowheads="1"/>
          </p:cNvSpPr>
          <p:nvPr/>
        </p:nvSpPr>
        <p:spPr bwMode="auto">
          <a:xfrm>
            <a:off x="3793331" y="2583506"/>
            <a:ext cx="2160240" cy="93255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1431" tIns="45716" rIns="91431" bIns="45716">
            <a:spAutoFit/>
          </a:bodyPr>
          <a:lstStyle>
            <a:lvl1pPr>
              <a:spcBef>
                <a:spcPct val="20000"/>
              </a:spcBef>
              <a:buFont typeface="Arial" charset="0"/>
              <a:buChar char="•"/>
              <a:defRPr sz="3200">
                <a:solidFill>
                  <a:schemeClr val="tx1"/>
                </a:solidFill>
                <a:latin typeface="微软雅黑" pitchFamily="34" charset="-122"/>
                <a:ea typeface="微软雅黑" pitchFamily="34" charset="-122"/>
                <a:sym typeface="Calibri" pitchFamily="34" charset="0"/>
              </a:defRPr>
            </a:lvl1pPr>
            <a:lvl2pPr marL="742950" indent="-285750">
              <a:spcBef>
                <a:spcPct val="20000"/>
              </a:spcBef>
              <a:buFont typeface="Arial" charset="0"/>
              <a:buChar char="–"/>
              <a:defRPr sz="2800">
                <a:solidFill>
                  <a:schemeClr val="tx1"/>
                </a:solidFill>
                <a:latin typeface="微软雅黑" pitchFamily="34" charset="-122"/>
                <a:ea typeface="微软雅黑" pitchFamily="34" charset="-122"/>
                <a:sym typeface="Calibri" pitchFamily="34" charset="0"/>
              </a:defRPr>
            </a:lvl2pPr>
            <a:lvl3pPr marL="1143000" indent="-228600">
              <a:spcBef>
                <a:spcPct val="20000"/>
              </a:spcBef>
              <a:buFont typeface="Arial" charset="0"/>
              <a:buChar char="•"/>
              <a:defRPr sz="2400">
                <a:solidFill>
                  <a:schemeClr val="tx1"/>
                </a:solidFill>
                <a:latin typeface="微软雅黑" pitchFamily="34" charset="-122"/>
                <a:ea typeface="微软雅黑" pitchFamily="34" charset="-122"/>
                <a:sym typeface="Calibri" pitchFamily="34" charset="0"/>
              </a:defRPr>
            </a:lvl3pPr>
            <a:lvl4pPr marL="1600200" indent="-228600">
              <a:spcBef>
                <a:spcPct val="20000"/>
              </a:spcBef>
              <a:buFont typeface="Arial" charset="0"/>
              <a:buChar char="–"/>
              <a:defRPr sz="2000">
                <a:solidFill>
                  <a:schemeClr val="tx1"/>
                </a:solidFill>
                <a:latin typeface="微软雅黑" pitchFamily="34" charset="-122"/>
                <a:ea typeface="微软雅黑" pitchFamily="34" charset="-122"/>
                <a:sym typeface="Calibri" pitchFamily="34" charset="0"/>
              </a:defRPr>
            </a:lvl4pPr>
            <a:lvl5pPr marL="2057400" indent="-228600">
              <a:spcBef>
                <a:spcPct val="20000"/>
              </a:spcBef>
              <a:buFont typeface="Arial" charset="0"/>
              <a:buChar char="»"/>
              <a:defRPr sz="2000">
                <a:solidFill>
                  <a:schemeClr val="tx1"/>
                </a:solidFill>
                <a:latin typeface="微软雅黑" pitchFamily="34" charset="-122"/>
                <a:ea typeface="微软雅黑" pitchFamily="34" charset="-122"/>
                <a:sym typeface="Calibri" pitchFamily="34" charset="0"/>
              </a:defRPr>
            </a:lvl5pPr>
            <a:lvl6pPr marL="2514600" indent="-228600" eaLnBrk="0" fontAlgn="base" hangingPunct="0">
              <a:spcBef>
                <a:spcPct val="20000"/>
              </a:spcBef>
              <a:spcAft>
                <a:spcPct val="0"/>
              </a:spcAft>
              <a:buFont typeface="Arial" charset="0"/>
              <a:buChar char="»"/>
              <a:defRPr sz="2000">
                <a:solidFill>
                  <a:schemeClr val="tx1"/>
                </a:solidFill>
                <a:latin typeface="微软雅黑" pitchFamily="34" charset="-122"/>
                <a:ea typeface="微软雅黑" pitchFamily="34" charset="-122"/>
                <a:sym typeface="Calibri" pitchFamily="34" charset="0"/>
              </a:defRPr>
            </a:lvl6pPr>
            <a:lvl7pPr marL="2971800" indent="-228600" eaLnBrk="0" fontAlgn="base" hangingPunct="0">
              <a:spcBef>
                <a:spcPct val="20000"/>
              </a:spcBef>
              <a:spcAft>
                <a:spcPct val="0"/>
              </a:spcAft>
              <a:buFont typeface="Arial" charset="0"/>
              <a:buChar char="»"/>
              <a:defRPr sz="2000">
                <a:solidFill>
                  <a:schemeClr val="tx1"/>
                </a:solidFill>
                <a:latin typeface="微软雅黑" pitchFamily="34" charset="-122"/>
                <a:ea typeface="微软雅黑" pitchFamily="34" charset="-122"/>
                <a:sym typeface="Calibri" pitchFamily="34" charset="0"/>
              </a:defRPr>
            </a:lvl7pPr>
            <a:lvl8pPr marL="3429000" indent="-228600" eaLnBrk="0" fontAlgn="base" hangingPunct="0">
              <a:spcBef>
                <a:spcPct val="20000"/>
              </a:spcBef>
              <a:spcAft>
                <a:spcPct val="0"/>
              </a:spcAft>
              <a:buFont typeface="Arial" charset="0"/>
              <a:buChar char="»"/>
              <a:defRPr sz="2000">
                <a:solidFill>
                  <a:schemeClr val="tx1"/>
                </a:solidFill>
                <a:latin typeface="微软雅黑" pitchFamily="34" charset="-122"/>
                <a:ea typeface="微软雅黑" pitchFamily="34" charset="-122"/>
                <a:sym typeface="Calibri" pitchFamily="34" charset="0"/>
              </a:defRPr>
            </a:lvl8pPr>
            <a:lvl9pPr marL="3886200" indent="-228600" eaLnBrk="0" fontAlgn="base" hangingPunct="0">
              <a:spcBef>
                <a:spcPct val="20000"/>
              </a:spcBef>
              <a:spcAft>
                <a:spcPct val="0"/>
              </a:spcAft>
              <a:buFont typeface="Arial" charset="0"/>
              <a:buChar char="»"/>
              <a:defRPr sz="2000">
                <a:solidFill>
                  <a:schemeClr val="tx1"/>
                </a:solidFill>
                <a:latin typeface="微软雅黑" pitchFamily="34" charset="-122"/>
                <a:ea typeface="微软雅黑" pitchFamily="34" charset="-122"/>
                <a:sym typeface="Calibri" pitchFamily="34" charset="0"/>
              </a:defRPr>
            </a:lvl9pPr>
          </a:lstStyle>
          <a:p>
            <a:pPr>
              <a:lnSpc>
                <a:spcPct val="130000"/>
              </a:lnSpc>
              <a:spcBef>
                <a:spcPct val="0"/>
              </a:spcBef>
              <a:buNone/>
            </a:pPr>
            <a:r>
              <a:rPr lang="zh-CN" altLang="en-US" sz="1400" dirty="0">
                <a:solidFill>
                  <a:schemeClr val="tx1">
                    <a:lumMod val="65000"/>
                    <a:lumOff val="35000"/>
                  </a:schemeClr>
                </a:solidFill>
                <a:sym typeface="微软雅黑" pitchFamily="34" charset="-122"/>
              </a:rPr>
              <a:t>在此录入上述图表的描述说明，在此录入上述图表的描述</a:t>
            </a:r>
            <a:r>
              <a:rPr lang="zh-CN" altLang="en-US" sz="1400" dirty="0" smtClean="0">
                <a:solidFill>
                  <a:schemeClr val="tx1">
                    <a:lumMod val="65000"/>
                    <a:lumOff val="35000"/>
                  </a:schemeClr>
                </a:solidFill>
                <a:sym typeface="微软雅黑" pitchFamily="34" charset="-122"/>
              </a:rPr>
              <a:t>说明。</a:t>
            </a:r>
            <a:endParaRPr lang="zh-CN" altLang="en-US" sz="1400" dirty="0">
              <a:solidFill>
                <a:schemeClr val="tx1">
                  <a:lumMod val="65000"/>
                  <a:lumOff val="35000"/>
                </a:schemeClr>
              </a:solidFill>
              <a:sym typeface="微软雅黑" pitchFamily="34" charset="-122"/>
            </a:endParaRPr>
          </a:p>
        </p:txBody>
      </p:sp>
      <p:sp>
        <p:nvSpPr>
          <p:cNvPr id="55" name="椭圆 54"/>
          <p:cNvSpPr/>
          <p:nvPr/>
        </p:nvSpPr>
        <p:spPr>
          <a:xfrm>
            <a:off x="6985568" y="1658906"/>
            <a:ext cx="1368152" cy="1368152"/>
          </a:xfrm>
          <a:prstGeom prst="ellipse">
            <a:avLst/>
          </a:prstGeom>
          <a:noFill/>
          <a:ln w="190500">
            <a:solidFill>
              <a:schemeClr val="bg1">
                <a:lumMod val="75000"/>
                <a:alpha val="50196"/>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56" name="弧形 55"/>
          <p:cNvSpPr/>
          <p:nvPr/>
        </p:nvSpPr>
        <p:spPr>
          <a:xfrm>
            <a:off x="6985568" y="1658906"/>
            <a:ext cx="1368152" cy="1368152"/>
          </a:xfrm>
          <a:prstGeom prst="arc">
            <a:avLst>
              <a:gd name="adj1" fmla="val 14818203"/>
              <a:gd name="adj2" fmla="val 1569112"/>
            </a:avLst>
          </a:prstGeom>
          <a:ln w="190500">
            <a:solidFill>
              <a:schemeClr val="accent5">
                <a:lumMod val="75000"/>
              </a:schemeClr>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zh-CN" altLang="en-US"/>
          </a:p>
        </p:txBody>
      </p:sp>
      <p:sp>
        <p:nvSpPr>
          <p:cNvPr id="57" name="文本框 9"/>
          <p:cNvSpPr txBox="1"/>
          <p:nvPr/>
        </p:nvSpPr>
        <p:spPr>
          <a:xfrm>
            <a:off x="7177707" y="2234970"/>
            <a:ext cx="1008112" cy="377026"/>
          </a:xfrm>
          <a:prstGeom prst="rect">
            <a:avLst/>
          </a:prstGeom>
          <a:noFill/>
        </p:spPr>
        <p:txBody>
          <a:bodyPr wrap="square" lIns="68580" tIns="34290" rIns="68580" bIns="34290" rtlCol="0">
            <a:spAutoFit/>
          </a:bodyPr>
          <a:lstStyle/>
          <a:p>
            <a:pPr marL="0" lvl="1" algn="ctr"/>
            <a:r>
              <a:rPr lang="en-US" altLang="zh-CN" sz="2000" dirty="0" smtClean="0">
                <a:solidFill>
                  <a:schemeClr val="tx1">
                    <a:lumMod val="65000"/>
                    <a:lumOff val="35000"/>
                  </a:schemeClr>
                </a:solidFill>
                <a:latin typeface="Impact MT Std" pitchFamily="34" charset="0"/>
                <a:ea typeface="微软雅黑" pitchFamily="34" charset="-122"/>
              </a:rPr>
              <a:t>40%</a:t>
            </a:r>
            <a:endParaRPr lang="zh-CN" altLang="en-US" sz="2000" dirty="0">
              <a:solidFill>
                <a:schemeClr val="tx1">
                  <a:lumMod val="65000"/>
                  <a:lumOff val="35000"/>
                </a:schemeClr>
              </a:solidFill>
              <a:latin typeface="Impact MT Std" pitchFamily="34" charset="0"/>
              <a:ea typeface="微软雅黑" pitchFamily="34" charset="-122"/>
            </a:endParaRPr>
          </a:p>
        </p:txBody>
      </p:sp>
      <p:sp>
        <p:nvSpPr>
          <p:cNvPr id="58" name="椭圆 57"/>
          <p:cNvSpPr/>
          <p:nvPr/>
        </p:nvSpPr>
        <p:spPr>
          <a:xfrm>
            <a:off x="6817667" y="3027058"/>
            <a:ext cx="167901" cy="167901"/>
          </a:xfrm>
          <a:prstGeom prst="ellipse">
            <a:avLst/>
          </a:prstGeom>
          <a:solidFill>
            <a:schemeClr val="accent5">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59" name="椭圆 58"/>
          <p:cNvSpPr/>
          <p:nvPr/>
        </p:nvSpPr>
        <p:spPr>
          <a:xfrm>
            <a:off x="6457627" y="2739027"/>
            <a:ext cx="288032" cy="288032"/>
          </a:xfrm>
          <a:prstGeom prst="ellipse">
            <a:avLst/>
          </a:prstGeom>
          <a:solidFill>
            <a:schemeClr val="accent5">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60" name="Freeform 261"/>
          <p:cNvSpPr>
            <a:spLocks/>
          </p:cNvSpPr>
          <p:nvPr/>
        </p:nvSpPr>
        <p:spPr bwMode="auto">
          <a:xfrm>
            <a:off x="8709603" y="1673342"/>
            <a:ext cx="325875" cy="325875"/>
          </a:xfrm>
          <a:custGeom>
            <a:avLst/>
            <a:gdLst>
              <a:gd name="T0" fmla="*/ 84 w 86"/>
              <a:gd name="T1" fmla="*/ 13 h 86"/>
              <a:gd name="T2" fmla="*/ 74 w 86"/>
              <a:gd name="T3" fmla="*/ 1 h 86"/>
              <a:gd name="T4" fmla="*/ 72 w 86"/>
              <a:gd name="T5" fmla="*/ 1 h 86"/>
              <a:gd name="T6" fmla="*/ 71 w 86"/>
              <a:gd name="T7" fmla="*/ 1 h 86"/>
              <a:gd name="T8" fmla="*/ 69 w 86"/>
              <a:gd name="T9" fmla="*/ 4 h 86"/>
              <a:gd name="T10" fmla="*/ 69 w 86"/>
              <a:gd name="T11" fmla="*/ 10 h 86"/>
              <a:gd name="T12" fmla="*/ 59 w 86"/>
              <a:gd name="T13" fmla="*/ 10 h 86"/>
              <a:gd name="T14" fmla="*/ 59 w 86"/>
              <a:gd name="T15" fmla="*/ 1 h 86"/>
              <a:gd name="T16" fmla="*/ 58 w 86"/>
              <a:gd name="T17" fmla="*/ 0 h 86"/>
              <a:gd name="T18" fmla="*/ 46 w 86"/>
              <a:gd name="T19" fmla="*/ 0 h 86"/>
              <a:gd name="T20" fmla="*/ 45 w 86"/>
              <a:gd name="T21" fmla="*/ 1 h 86"/>
              <a:gd name="T22" fmla="*/ 45 w 86"/>
              <a:gd name="T23" fmla="*/ 10 h 86"/>
              <a:gd name="T24" fmla="*/ 44 w 86"/>
              <a:gd name="T25" fmla="*/ 13 h 86"/>
              <a:gd name="T26" fmla="*/ 44 w 86"/>
              <a:gd name="T27" fmla="*/ 21 h 86"/>
              <a:gd name="T28" fmla="*/ 45 w 86"/>
              <a:gd name="T29" fmla="*/ 24 h 86"/>
              <a:gd name="T30" fmla="*/ 45 w 86"/>
              <a:gd name="T31" fmla="*/ 27 h 86"/>
              <a:gd name="T32" fmla="*/ 37 w 86"/>
              <a:gd name="T33" fmla="*/ 27 h 86"/>
              <a:gd name="T34" fmla="*/ 37 w 86"/>
              <a:gd name="T35" fmla="*/ 21 h 86"/>
              <a:gd name="T36" fmla="*/ 34 w 86"/>
              <a:gd name="T37" fmla="*/ 18 h 86"/>
              <a:gd name="T38" fmla="*/ 32 w 86"/>
              <a:gd name="T39" fmla="*/ 18 h 86"/>
              <a:gd name="T40" fmla="*/ 29 w 86"/>
              <a:gd name="T41" fmla="*/ 18 h 86"/>
              <a:gd name="T42" fmla="*/ 3 w 86"/>
              <a:gd name="T43" fmla="*/ 30 h 86"/>
              <a:gd name="T44" fmla="*/ 0 w 86"/>
              <a:gd name="T45" fmla="*/ 34 h 86"/>
              <a:gd name="T46" fmla="*/ 3 w 86"/>
              <a:gd name="T47" fmla="*/ 38 h 86"/>
              <a:gd name="T48" fmla="*/ 29 w 86"/>
              <a:gd name="T49" fmla="*/ 50 h 86"/>
              <a:gd name="T50" fmla="*/ 31 w 86"/>
              <a:gd name="T51" fmla="*/ 51 h 86"/>
              <a:gd name="T52" fmla="*/ 34 w 86"/>
              <a:gd name="T53" fmla="*/ 50 h 86"/>
              <a:gd name="T54" fmla="*/ 37 w 86"/>
              <a:gd name="T55" fmla="*/ 47 h 86"/>
              <a:gd name="T56" fmla="*/ 37 w 86"/>
              <a:gd name="T57" fmla="*/ 42 h 86"/>
              <a:gd name="T58" fmla="*/ 45 w 86"/>
              <a:gd name="T59" fmla="*/ 42 h 86"/>
              <a:gd name="T60" fmla="*/ 45 w 86"/>
              <a:gd name="T61" fmla="*/ 85 h 86"/>
              <a:gd name="T62" fmla="*/ 46 w 86"/>
              <a:gd name="T63" fmla="*/ 86 h 86"/>
              <a:gd name="T64" fmla="*/ 58 w 86"/>
              <a:gd name="T65" fmla="*/ 86 h 86"/>
              <a:gd name="T66" fmla="*/ 59 w 86"/>
              <a:gd name="T67" fmla="*/ 85 h 86"/>
              <a:gd name="T68" fmla="*/ 59 w 86"/>
              <a:gd name="T69" fmla="*/ 41 h 86"/>
              <a:gd name="T70" fmla="*/ 62 w 86"/>
              <a:gd name="T71" fmla="*/ 38 h 86"/>
              <a:gd name="T72" fmla="*/ 62 w 86"/>
              <a:gd name="T73" fmla="*/ 30 h 86"/>
              <a:gd name="T74" fmla="*/ 59 w 86"/>
              <a:gd name="T75" fmla="*/ 27 h 86"/>
              <a:gd name="T76" fmla="*/ 59 w 86"/>
              <a:gd name="T77" fmla="*/ 25 h 86"/>
              <a:gd name="T78" fmla="*/ 69 w 86"/>
              <a:gd name="T79" fmla="*/ 25 h 86"/>
              <a:gd name="T80" fmla="*/ 69 w 86"/>
              <a:gd name="T81" fmla="*/ 30 h 86"/>
              <a:gd name="T82" fmla="*/ 71 w 86"/>
              <a:gd name="T83" fmla="*/ 33 h 86"/>
              <a:gd name="T84" fmla="*/ 73 w 86"/>
              <a:gd name="T85" fmla="*/ 34 h 86"/>
              <a:gd name="T86" fmla="*/ 74 w 86"/>
              <a:gd name="T87" fmla="*/ 33 h 86"/>
              <a:gd name="T88" fmla="*/ 84 w 86"/>
              <a:gd name="T89" fmla="*/ 21 h 86"/>
              <a:gd name="T90" fmla="*/ 86 w 86"/>
              <a:gd name="T91" fmla="*/ 17 h 86"/>
              <a:gd name="T92" fmla="*/ 84 w 86"/>
              <a:gd name="T93" fmla="*/ 13 h 8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Lst>
            <a:rect l="0" t="0" r="r" b="b"/>
            <a:pathLst>
              <a:path w="86" h="86">
                <a:moveTo>
                  <a:pt x="84" y="13"/>
                </a:moveTo>
                <a:cubicBezTo>
                  <a:pt x="74" y="1"/>
                  <a:pt x="74" y="1"/>
                  <a:pt x="74" y="1"/>
                </a:cubicBezTo>
                <a:cubicBezTo>
                  <a:pt x="73" y="1"/>
                  <a:pt x="73" y="1"/>
                  <a:pt x="72" y="1"/>
                </a:cubicBezTo>
                <a:cubicBezTo>
                  <a:pt x="72" y="1"/>
                  <a:pt x="71" y="1"/>
                  <a:pt x="71" y="1"/>
                </a:cubicBezTo>
                <a:cubicBezTo>
                  <a:pt x="70" y="2"/>
                  <a:pt x="69" y="3"/>
                  <a:pt x="69" y="4"/>
                </a:cubicBezTo>
                <a:cubicBezTo>
                  <a:pt x="69" y="10"/>
                  <a:pt x="69" y="10"/>
                  <a:pt x="69" y="10"/>
                </a:cubicBezTo>
                <a:cubicBezTo>
                  <a:pt x="59" y="10"/>
                  <a:pt x="59" y="10"/>
                  <a:pt x="59" y="10"/>
                </a:cubicBezTo>
                <a:cubicBezTo>
                  <a:pt x="59" y="1"/>
                  <a:pt x="59" y="1"/>
                  <a:pt x="59" y="1"/>
                </a:cubicBezTo>
                <a:cubicBezTo>
                  <a:pt x="59" y="1"/>
                  <a:pt x="59" y="0"/>
                  <a:pt x="58" y="0"/>
                </a:cubicBezTo>
                <a:cubicBezTo>
                  <a:pt x="46" y="0"/>
                  <a:pt x="46" y="0"/>
                  <a:pt x="46" y="0"/>
                </a:cubicBezTo>
                <a:cubicBezTo>
                  <a:pt x="45" y="0"/>
                  <a:pt x="45" y="1"/>
                  <a:pt x="45" y="1"/>
                </a:cubicBezTo>
                <a:cubicBezTo>
                  <a:pt x="45" y="10"/>
                  <a:pt x="45" y="10"/>
                  <a:pt x="45" y="10"/>
                </a:cubicBezTo>
                <a:cubicBezTo>
                  <a:pt x="44" y="11"/>
                  <a:pt x="44" y="12"/>
                  <a:pt x="44" y="13"/>
                </a:cubicBezTo>
                <a:cubicBezTo>
                  <a:pt x="44" y="21"/>
                  <a:pt x="44" y="21"/>
                  <a:pt x="44" y="21"/>
                </a:cubicBezTo>
                <a:cubicBezTo>
                  <a:pt x="44" y="22"/>
                  <a:pt x="44" y="23"/>
                  <a:pt x="45" y="24"/>
                </a:cubicBezTo>
                <a:cubicBezTo>
                  <a:pt x="45" y="27"/>
                  <a:pt x="45" y="27"/>
                  <a:pt x="45" y="27"/>
                </a:cubicBezTo>
                <a:cubicBezTo>
                  <a:pt x="37" y="27"/>
                  <a:pt x="37" y="27"/>
                  <a:pt x="37" y="27"/>
                </a:cubicBezTo>
                <a:cubicBezTo>
                  <a:pt x="37" y="21"/>
                  <a:pt x="37" y="21"/>
                  <a:pt x="37" y="21"/>
                </a:cubicBezTo>
                <a:cubicBezTo>
                  <a:pt x="37" y="20"/>
                  <a:pt x="36" y="19"/>
                  <a:pt x="34" y="18"/>
                </a:cubicBezTo>
                <a:cubicBezTo>
                  <a:pt x="34" y="18"/>
                  <a:pt x="33" y="18"/>
                  <a:pt x="32" y="18"/>
                </a:cubicBezTo>
                <a:cubicBezTo>
                  <a:pt x="31" y="18"/>
                  <a:pt x="30" y="18"/>
                  <a:pt x="29" y="18"/>
                </a:cubicBezTo>
                <a:cubicBezTo>
                  <a:pt x="3" y="30"/>
                  <a:pt x="3" y="30"/>
                  <a:pt x="3" y="30"/>
                </a:cubicBezTo>
                <a:cubicBezTo>
                  <a:pt x="1" y="31"/>
                  <a:pt x="0" y="33"/>
                  <a:pt x="0" y="34"/>
                </a:cubicBezTo>
                <a:cubicBezTo>
                  <a:pt x="0" y="36"/>
                  <a:pt x="1" y="38"/>
                  <a:pt x="3" y="38"/>
                </a:cubicBezTo>
                <a:cubicBezTo>
                  <a:pt x="29" y="50"/>
                  <a:pt x="29" y="50"/>
                  <a:pt x="29" y="50"/>
                </a:cubicBezTo>
                <a:cubicBezTo>
                  <a:pt x="29" y="51"/>
                  <a:pt x="30" y="51"/>
                  <a:pt x="31" y="51"/>
                </a:cubicBezTo>
                <a:cubicBezTo>
                  <a:pt x="32" y="51"/>
                  <a:pt x="33" y="51"/>
                  <a:pt x="34" y="50"/>
                </a:cubicBezTo>
                <a:cubicBezTo>
                  <a:pt x="36" y="50"/>
                  <a:pt x="37" y="48"/>
                  <a:pt x="37" y="47"/>
                </a:cubicBezTo>
                <a:cubicBezTo>
                  <a:pt x="37" y="42"/>
                  <a:pt x="37" y="42"/>
                  <a:pt x="37" y="42"/>
                </a:cubicBezTo>
                <a:cubicBezTo>
                  <a:pt x="45" y="42"/>
                  <a:pt x="45" y="42"/>
                  <a:pt x="45" y="42"/>
                </a:cubicBezTo>
                <a:cubicBezTo>
                  <a:pt x="45" y="85"/>
                  <a:pt x="45" y="85"/>
                  <a:pt x="45" y="85"/>
                </a:cubicBezTo>
                <a:cubicBezTo>
                  <a:pt x="45" y="86"/>
                  <a:pt x="45" y="86"/>
                  <a:pt x="46" y="86"/>
                </a:cubicBezTo>
                <a:cubicBezTo>
                  <a:pt x="58" y="86"/>
                  <a:pt x="58" y="86"/>
                  <a:pt x="58" y="86"/>
                </a:cubicBezTo>
                <a:cubicBezTo>
                  <a:pt x="59" y="86"/>
                  <a:pt x="59" y="86"/>
                  <a:pt x="59" y="85"/>
                </a:cubicBezTo>
                <a:cubicBezTo>
                  <a:pt x="59" y="41"/>
                  <a:pt x="59" y="41"/>
                  <a:pt x="59" y="41"/>
                </a:cubicBezTo>
                <a:cubicBezTo>
                  <a:pt x="61" y="41"/>
                  <a:pt x="62" y="40"/>
                  <a:pt x="62" y="38"/>
                </a:cubicBezTo>
                <a:cubicBezTo>
                  <a:pt x="62" y="30"/>
                  <a:pt x="62" y="30"/>
                  <a:pt x="62" y="30"/>
                </a:cubicBezTo>
                <a:cubicBezTo>
                  <a:pt x="62" y="29"/>
                  <a:pt x="61" y="28"/>
                  <a:pt x="59" y="27"/>
                </a:cubicBezTo>
                <a:cubicBezTo>
                  <a:pt x="59" y="25"/>
                  <a:pt x="59" y="25"/>
                  <a:pt x="59" y="25"/>
                </a:cubicBezTo>
                <a:cubicBezTo>
                  <a:pt x="69" y="25"/>
                  <a:pt x="69" y="25"/>
                  <a:pt x="69" y="25"/>
                </a:cubicBezTo>
                <a:cubicBezTo>
                  <a:pt x="69" y="30"/>
                  <a:pt x="69" y="30"/>
                  <a:pt x="69" y="30"/>
                </a:cubicBezTo>
                <a:cubicBezTo>
                  <a:pt x="69" y="31"/>
                  <a:pt x="70" y="33"/>
                  <a:pt x="71" y="33"/>
                </a:cubicBezTo>
                <a:cubicBezTo>
                  <a:pt x="71" y="34"/>
                  <a:pt x="72" y="34"/>
                  <a:pt x="73" y="34"/>
                </a:cubicBezTo>
                <a:cubicBezTo>
                  <a:pt x="73" y="34"/>
                  <a:pt x="74" y="34"/>
                  <a:pt x="74" y="33"/>
                </a:cubicBezTo>
                <a:cubicBezTo>
                  <a:pt x="84" y="21"/>
                  <a:pt x="84" y="21"/>
                  <a:pt x="84" y="21"/>
                </a:cubicBezTo>
                <a:cubicBezTo>
                  <a:pt x="85" y="21"/>
                  <a:pt x="86" y="19"/>
                  <a:pt x="86" y="17"/>
                </a:cubicBezTo>
                <a:cubicBezTo>
                  <a:pt x="86" y="16"/>
                  <a:pt x="85" y="14"/>
                  <a:pt x="84" y="13"/>
                </a:cubicBezTo>
                <a:close/>
              </a:path>
            </a:pathLst>
          </a:custGeom>
          <a:solidFill>
            <a:schemeClr val="bg1">
              <a:lumMod val="95000"/>
            </a:schemeClr>
          </a:solidFill>
          <a:ln>
            <a:noFill/>
          </a:ln>
          <a:extLst/>
        </p:spPr>
        <p:txBody>
          <a:bodyPr vert="horz" wrap="square" lIns="91440" tIns="45720" rIns="91440" bIns="45720" numCol="1" anchor="t" anchorCtr="0" compatLnSpc="1">
            <a:prstTxWarp prst="textNoShape">
              <a:avLst/>
            </a:prstTxWarp>
          </a:bodyPr>
          <a:lstStyle/>
          <a:p>
            <a:endParaRPr lang="zh-CN" altLang="en-US">
              <a:solidFill>
                <a:schemeClr val="tx1">
                  <a:lumMod val="65000"/>
                  <a:lumOff val="35000"/>
                </a:schemeClr>
              </a:solidFill>
            </a:endParaRPr>
          </a:p>
        </p:txBody>
      </p:sp>
      <p:sp>
        <p:nvSpPr>
          <p:cNvPr id="61" name="矩形 60"/>
          <p:cNvSpPr/>
          <p:nvPr/>
        </p:nvSpPr>
        <p:spPr>
          <a:xfrm>
            <a:off x="8473851" y="2248361"/>
            <a:ext cx="1569642" cy="369324"/>
          </a:xfrm>
          <a:prstGeom prst="rect">
            <a:avLst/>
          </a:prstGeom>
        </p:spPr>
        <p:txBody>
          <a:bodyPr wrap="none" lIns="91431" tIns="45716" rIns="91431" bIns="45716">
            <a:spAutoFit/>
          </a:bodyPr>
          <a:lstStyle/>
          <a:p>
            <a:pPr>
              <a:spcBef>
                <a:spcPct val="0"/>
              </a:spcBef>
              <a:buFont typeface="Arial" charset="0"/>
              <a:buNone/>
            </a:pPr>
            <a:r>
              <a:rPr lang="zh-CN" altLang="en-US" b="1" dirty="0" smtClean="0">
                <a:solidFill>
                  <a:schemeClr val="tx1">
                    <a:lumMod val="65000"/>
                    <a:lumOff val="35000"/>
                  </a:schemeClr>
                </a:solidFill>
                <a:latin typeface="微软雅黑" panose="020B0503020204020204" pitchFamily="34" charset="-122"/>
                <a:ea typeface="微软雅黑" panose="020B0503020204020204" pitchFamily="34" charset="-122"/>
                <a:cs typeface="Arial" panose="020B0604020202020204" pitchFamily="34" charset="0"/>
              </a:rPr>
              <a:t>点击输入标题</a:t>
            </a:r>
            <a:endParaRPr lang="zh-CN" altLang="en-US" b="1" dirty="0">
              <a:solidFill>
                <a:schemeClr val="tx1">
                  <a:lumMod val="65000"/>
                  <a:lumOff val="35000"/>
                </a:schemeClr>
              </a:solidFill>
              <a:latin typeface="微软雅黑" panose="020B0503020204020204" pitchFamily="34" charset="-122"/>
              <a:ea typeface="微软雅黑" panose="020B0503020204020204" pitchFamily="34" charset="-122"/>
              <a:cs typeface="Arial" panose="020B0604020202020204" pitchFamily="34" charset="0"/>
            </a:endParaRPr>
          </a:p>
        </p:txBody>
      </p:sp>
      <p:sp>
        <p:nvSpPr>
          <p:cNvPr id="62" name="矩形 47"/>
          <p:cNvSpPr>
            <a:spLocks noChangeArrowheads="1"/>
          </p:cNvSpPr>
          <p:nvPr/>
        </p:nvSpPr>
        <p:spPr bwMode="auto">
          <a:xfrm>
            <a:off x="8473851" y="2598559"/>
            <a:ext cx="2160240" cy="93255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1431" tIns="45716" rIns="91431" bIns="45716">
            <a:spAutoFit/>
          </a:bodyPr>
          <a:lstStyle>
            <a:lvl1pPr>
              <a:spcBef>
                <a:spcPct val="20000"/>
              </a:spcBef>
              <a:buFont typeface="Arial" charset="0"/>
              <a:buChar char="•"/>
              <a:defRPr sz="3200">
                <a:solidFill>
                  <a:schemeClr val="tx1"/>
                </a:solidFill>
                <a:latin typeface="微软雅黑" pitchFamily="34" charset="-122"/>
                <a:ea typeface="微软雅黑" pitchFamily="34" charset="-122"/>
                <a:sym typeface="Calibri" pitchFamily="34" charset="0"/>
              </a:defRPr>
            </a:lvl1pPr>
            <a:lvl2pPr marL="742950" indent="-285750">
              <a:spcBef>
                <a:spcPct val="20000"/>
              </a:spcBef>
              <a:buFont typeface="Arial" charset="0"/>
              <a:buChar char="–"/>
              <a:defRPr sz="2800">
                <a:solidFill>
                  <a:schemeClr val="tx1"/>
                </a:solidFill>
                <a:latin typeface="微软雅黑" pitchFamily="34" charset="-122"/>
                <a:ea typeface="微软雅黑" pitchFamily="34" charset="-122"/>
                <a:sym typeface="Calibri" pitchFamily="34" charset="0"/>
              </a:defRPr>
            </a:lvl2pPr>
            <a:lvl3pPr marL="1143000" indent="-228600">
              <a:spcBef>
                <a:spcPct val="20000"/>
              </a:spcBef>
              <a:buFont typeface="Arial" charset="0"/>
              <a:buChar char="•"/>
              <a:defRPr sz="2400">
                <a:solidFill>
                  <a:schemeClr val="tx1"/>
                </a:solidFill>
                <a:latin typeface="微软雅黑" pitchFamily="34" charset="-122"/>
                <a:ea typeface="微软雅黑" pitchFamily="34" charset="-122"/>
                <a:sym typeface="Calibri" pitchFamily="34" charset="0"/>
              </a:defRPr>
            </a:lvl3pPr>
            <a:lvl4pPr marL="1600200" indent="-228600">
              <a:spcBef>
                <a:spcPct val="20000"/>
              </a:spcBef>
              <a:buFont typeface="Arial" charset="0"/>
              <a:buChar char="–"/>
              <a:defRPr sz="2000">
                <a:solidFill>
                  <a:schemeClr val="tx1"/>
                </a:solidFill>
                <a:latin typeface="微软雅黑" pitchFamily="34" charset="-122"/>
                <a:ea typeface="微软雅黑" pitchFamily="34" charset="-122"/>
                <a:sym typeface="Calibri" pitchFamily="34" charset="0"/>
              </a:defRPr>
            </a:lvl4pPr>
            <a:lvl5pPr marL="2057400" indent="-228600">
              <a:spcBef>
                <a:spcPct val="20000"/>
              </a:spcBef>
              <a:buFont typeface="Arial" charset="0"/>
              <a:buChar char="»"/>
              <a:defRPr sz="2000">
                <a:solidFill>
                  <a:schemeClr val="tx1"/>
                </a:solidFill>
                <a:latin typeface="微软雅黑" pitchFamily="34" charset="-122"/>
                <a:ea typeface="微软雅黑" pitchFamily="34" charset="-122"/>
                <a:sym typeface="Calibri" pitchFamily="34" charset="0"/>
              </a:defRPr>
            </a:lvl5pPr>
            <a:lvl6pPr marL="2514600" indent="-228600" eaLnBrk="0" fontAlgn="base" hangingPunct="0">
              <a:spcBef>
                <a:spcPct val="20000"/>
              </a:spcBef>
              <a:spcAft>
                <a:spcPct val="0"/>
              </a:spcAft>
              <a:buFont typeface="Arial" charset="0"/>
              <a:buChar char="»"/>
              <a:defRPr sz="2000">
                <a:solidFill>
                  <a:schemeClr val="tx1"/>
                </a:solidFill>
                <a:latin typeface="微软雅黑" pitchFamily="34" charset="-122"/>
                <a:ea typeface="微软雅黑" pitchFamily="34" charset="-122"/>
                <a:sym typeface="Calibri" pitchFamily="34" charset="0"/>
              </a:defRPr>
            </a:lvl6pPr>
            <a:lvl7pPr marL="2971800" indent="-228600" eaLnBrk="0" fontAlgn="base" hangingPunct="0">
              <a:spcBef>
                <a:spcPct val="20000"/>
              </a:spcBef>
              <a:spcAft>
                <a:spcPct val="0"/>
              </a:spcAft>
              <a:buFont typeface="Arial" charset="0"/>
              <a:buChar char="»"/>
              <a:defRPr sz="2000">
                <a:solidFill>
                  <a:schemeClr val="tx1"/>
                </a:solidFill>
                <a:latin typeface="微软雅黑" pitchFamily="34" charset="-122"/>
                <a:ea typeface="微软雅黑" pitchFamily="34" charset="-122"/>
                <a:sym typeface="Calibri" pitchFamily="34" charset="0"/>
              </a:defRPr>
            </a:lvl7pPr>
            <a:lvl8pPr marL="3429000" indent="-228600" eaLnBrk="0" fontAlgn="base" hangingPunct="0">
              <a:spcBef>
                <a:spcPct val="20000"/>
              </a:spcBef>
              <a:spcAft>
                <a:spcPct val="0"/>
              </a:spcAft>
              <a:buFont typeface="Arial" charset="0"/>
              <a:buChar char="»"/>
              <a:defRPr sz="2000">
                <a:solidFill>
                  <a:schemeClr val="tx1"/>
                </a:solidFill>
                <a:latin typeface="微软雅黑" pitchFamily="34" charset="-122"/>
                <a:ea typeface="微软雅黑" pitchFamily="34" charset="-122"/>
                <a:sym typeface="Calibri" pitchFamily="34" charset="0"/>
              </a:defRPr>
            </a:lvl8pPr>
            <a:lvl9pPr marL="3886200" indent="-228600" eaLnBrk="0" fontAlgn="base" hangingPunct="0">
              <a:spcBef>
                <a:spcPct val="20000"/>
              </a:spcBef>
              <a:spcAft>
                <a:spcPct val="0"/>
              </a:spcAft>
              <a:buFont typeface="Arial" charset="0"/>
              <a:buChar char="»"/>
              <a:defRPr sz="2000">
                <a:solidFill>
                  <a:schemeClr val="tx1"/>
                </a:solidFill>
                <a:latin typeface="微软雅黑" pitchFamily="34" charset="-122"/>
                <a:ea typeface="微软雅黑" pitchFamily="34" charset="-122"/>
                <a:sym typeface="Calibri" pitchFamily="34" charset="0"/>
              </a:defRPr>
            </a:lvl9pPr>
          </a:lstStyle>
          <a:p>
            <a:pPr>
              <a:lnSpc>
                <a:spcPct val="130000"/>
              </a:lnSpc>
              <a:spcBef>
                <a:spcPct val="0"/>
              </a:spcBef>
              <a:buNone/>
            </a:pPr>
            <a:r>
              <a:rPr lang="zh-CN" altLang="en-US" sz="1400" dirty="0">
                <a:solidFill>
                  <a:schemeClr val="tx1">
                    <a:lumMod val="65000"/>
                    <a:lumOff val="35000"/>
                  </a:schemeClr>
                </a:solidFill>
                <a:sym typeface="微软雅黑" pitchFamily="34" charset="-122"/>
              </a:rPr>
              <a:t>在此录入上述图表的描述说明，在此录入上述图表的描述</a:t>
            </a:r>
            <a:r>
              <a:rPr lang="zh-CN" altLang="en-US" sz="1400" dirty="0" smtClean="0">
                <a:solidFill>
                  <a:schemeClr val="tx1">
                    <a:lumMod val="65000"/>
                    <a:lumOff val="35000"/>
                  </a:schemeClr>
                </a:solidFill>
                <a:sym typeface="微软雅黑" pitchFamily="34" charset="-122"/>
              </a:rPr>
              <a:t>说明。</a:t>
            </a:r>
            <a:endParaRPr lang="zh-CN" altLang="en-US" sz="1400" dirty="0">
              <a:solidFill>
                <a:schemeClr val="tx1">
                  <a:lumMod val="65000"/>
                  <a:lumOff val="35000"/>
                </a:schemeClr>
              </a:solidFill>
              <a:sym typeface="微软雅黑" pitchFamily="34" charset="-122"/>
            </a:endParaRPr>
          </a:p>
        </p:txBody>
      </p:sp>
      <p:sp>
        <p:nvSpPr>
          <p:cNvPr id="66" name="椭圆 65"/>
          <p:cNvSpPr/>
          <p:nvPr/>
        </p:nvSpPr>
        <p:spPr>
          <a:xfrm>
            <a:off x="2305048" y="3861048"/>
            <a:ext cx="1368152" cy="1368152"/>
          </a:xfrm>
          <a:prstGeom prst="ellipse">
            <a:avLst/>
          </a:prstGeom>
          <a:noFill/>
          <a:ln w="190500">
            <a:solidFill>
              <a:schemeClr val="bg1">
                <a:lumMod val="75000"/>
                <a:alpha val="50196"/>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67" name="弧形 66"/>
          <p:cNvSpPr/>
          <p:nvPr/>
        </p:nvSpPr>
        <p:spPr>
          <a:xfrm>
            <a:off x="2305048" y="3861048"/>
            <a:ext cx="1368152" cy="1368152"/>
          </a:xfrm>
          <a:prstGeom prst="arc">
            <a:avLst>
              <a:gd name="adj1" fmla="val 9611967"/>
              <a:gd name="adj2" fmla="val 1569112"/>
            </a:avLst>
          </a:prstGeom>
          <a:ln w="190500">
            <a:solidFill>
              <a:schemeClr val="accent2"/>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zh-CN" altLang="en-US"/>
          </a:p>
        </p:txBody>
      </p:sp>
      <p:sp>
        <p:nvSpPr>
          <p:cNvPr id="68" name="文本框 9"/>
          <p:cNvSpPr txBox="1"/>
          <p:nvPr/>
        </p:nvSpPr>
        <p:spPr>
          <a:xfrm>
            <a:off x="2497187" y="4437112"/>
            <a:ext cx="1008112" cy="377026"/>
          </a:xfrm>
          <a:prstGeom prst="rect">
            <a:avLst/>
          </a:prstGeom>
          <a:noFill/>
        </p:spPr>
        <p:txBody>
          <a:bodyPr wrap="square" lIns="68580" tIns="34290" rIns="68580" bIns="34290" rtlCol="0">
            <a:spAutoFit/>
          </a:bodyPr>
          <a:lstStyle/>
          <a:p>
            <a:pPr marL="0" lvl="1" algn="ctr"/>
            <a:r>
              <a:rPr lang="en-US" altLang="zh-CN" sz="2000" dirty="0" smtClean="0">
                <a:solidFill>
                  <a:schemeClr val="tx1">
                    <a:lumMod val="65000"/>
                    <a:lumOff val="35000"/>
                  </a:schemeClr>
                </a:solidFill>
                <a:latin typeface="Impact MT Std" pitchFamily="34" charset="0"/>
                <a:ea typeface="微软雅黑" pitchFamily="34" charset="-122"/>
              </a:rPr>
              <a:t>60%</a:t>
            </a:r>
            <a:endParaRPr lang="zh-CN" altLang="en-US" sz="2000" dirty="0">
              <a:solidFill>
                <a:schemeClr val="tx1">
                  <a:lumMod val="65000"/>
                  <a:lumOff val="35000"/>
                </a:schemeClr>
              </a:solidFill>
              <a:latin typeface="Impact MT Std" pitchFamily="34" charset="0"/>
              <a:ea typeface="微软雅黑" pitchFamily="34" charset="-122"/>
            </a:endParaRPr>
          </a:p>
        </p:txBody>
      </p:sp>
      <p:sp>
        <p:nvSpPr>
          <p:cNvPr id="70" name="椭圆 69"/>
          <p:cNvSpPr/>
          <p:nvPr/>
        </p:nvSpPr>
        <p:spPr>
          <a:xfrm>
            <a:off x="2137147" y="5229200"/>
            <a:ext cx="167901" cy="167901"/>
          </a:xfrm>
          <a:prstGeom prst="ellipse">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73" name="椭圆 72"/>
          <p:cNvSpPr/>
          <p:nvPr/>
        </p:nvSpPr>
        <p:spPr>
          <a:xfrm>
            <a:off x="1777107" y="4941169"/>
            <a:ext cx="288032" cy="288032"/>
          </a:xfrm>
          <a:prstGeom prst="ellipse">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74" name="矩形 73"/>
          <p:cNvSpPr/>
          <p:nvPr/>
        </p:nvSpPr>
        <p:spPr>
          <a:xfrm>
            <a:off x="3793331" y="4450503"/>
            <a:ext cx="1569642" cy="369324"/>
          </a:xfrm>
          <a:prstGeom prst="rect">
            <a:avLst/>
          </a:prstGeom>
        </p:spPr>
        <p:txBody>
          <a:bodyPr wrap="none" lIns="91431" tIns="45716" rIns="91431" bIns="45716">
            <a:spAutoFit/>
          </a:bodyPr>
          <a:lstStyle/>
          <a:p>
            <a:pPr>
              <a:spcBef>
                <a:spcPct val="0"/>
              </a:spcBef>
              <a:buFont typeface="Arial" charset="0"/>
              <a:buNone/>
            </a:pPr>
            <a:r>
              <a:rPr lang="zh-CN" altLang="en-US" b="1" dirty="0" smtClean="0">
                <a:solidFill>
                  <a:schemeClr val="tx1">
                    <a:lumMod val="65000"/>
                    <a:lumOff val="35000"/>
                  </a:schemeClr>
                </a:solidFill>
                <a:latin typeface="微软雅黑" panose="020B0503020204020204" pitchFamily="34" charset="-122"/>
                <a:ea typeface="微软雅黑" panose="020B0503020204020204" pitchFamily="34" charset="-122"/>
                <a:cs typeface="Arial" panose="020B0604020202020204" pitchFamily="34" charset="0"/>
              </a:rPr>
              <a:t>点击输入标题</a:t>
            </a:r>
            <a:endParaRPr lang="zh-CN" altLang="en-US" b="1" dirty="0">
              <a:solidFill>
                <a:schemeClr val="tx1">
                  <a:lumMod val="65000"/>
                  <a:lumOff val="35000"/>
                </a:schemeClr>
              </a:solidFill>
              <a:latin typeface="微软雅黑" panose="020B0503020204020204" pitchFamily="34" charset="-122"/>
              <a:ea typeface="微软雅黑" panose="020B0503020204020204" pitchFamily="34" charset="-122"/>
              <a:cs typeface="Arial" panose="020B0604020202020204" pitchFamily="34" charset="0"/>
            </a:endParaRPr>
          </a:p>
        </p:txBody>
      </p:sp>
      <p:sp>
        <p:nvSpPr>
          <p:cNvPr id="75" name="矩形 47"/>
          <p:cNvSpPr>
            <a:spLocks noChangeArrowheads="1"/>
          </p:cNvSpPr>
          <p:nvPr/>
        </p:nvSpPr>
        <p:spPr bwMode="auto">
          <a:xfrm>
            <a:off x="3793331" y="4800701"/>
            <a:ext cx="2160240" cy="93255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1431" tIns="45716" rIns="91431" bIns="45716">
            <a:spAutoFit/>
          </a:bodyPr>
          <a:lstStyle>
            <a:lvl1pPr>
              <a:spcBef>
                <a:spcPct val="20000"/>
              </a:spcBef>
              <a:buFont typeface="Arial" charset="0"/>
              <a:buChar char="•"/>
              <a:defRPr sz="3200">
                <a:solidFill>
                  <a:schemeClr val="tx1"/>
                </a:solidFill>
                <a:latin typeface="微软雅黑" pitchFamily="34" charset="-122"/>
                <a:ea typeface="微软雅黑" pitchFamily="34" charset="-122"/>
                <a:sym typeface="Calibri" pitchFamily="34" charset="0"/>
              </a:defRPr>
            </a:lvl1pPr>
            <a:lvl2pPr marL="742950" indent="-285750">
              <a:spcBef>
                <a:spcPct val="20000"/>
              </a:spcBef>
              <a:buFont typeface="Arial" charset="0"/>
              <a:buChar char="–"/>
              <a:defRPr sz="2800">
                <a:solidFill>
                  <a:schemeClr val="tx1"/>
                </a:solidFill>
                <a:latin typeface="微软雅黑" pitchFamily="34" charset="-122"/>
                <a:ea typeface="微软雅黑" pitchFamily="34" charset="-122"/>
                <a:sym typeface="Calibri" pitchFamily="34" charset="0"/>
              </a:defRPr>
            </a:lvl2pPr>
            <a:lvl3pPr marL="1143000" indent="-228600">
              <a:spcBef>
                <a:spcPct val="20000"/>
              </a:spcBef>
              <a:buFont typeface="Arial" charset="0"/>
              <a:buChar char="•"/>
              <a:defRPr sz="2400">
                <a:solidFill>
                  <a:schemeClr val="tx1"/>
                </a:solidFill>
                <a:latin typeface="微软雅黑" pitchFamily="34" charset="-122"/>
                <a:ea typeface="微软雅黑" pitchFamily="34" charset="-122"/>
                <a:sym typeface="Calibri" pitchFamily="34" charset="0"/>
              </a:defRPr>
            </a:lvl3pPr>
            <a:lvl4pPr marL="1600200" indent="-228600">
              <a:spcBef>
                <a:spcPct val="20000"/>
              </a:spcBef>
              <a:buFont typeface="Arial" charset="0"/>
              <a:buChar char="–"/>
              <a:defRPr sz="2000">
                <a:solidFill>
                  <a:schemeClr val="tx1"/>
                </a:solidFill>
                <a:latin typeface="微软雅黑" pitchFamily="34" charset="-122"/>
                <a:ea typeface="微软雅黑" pitchFamily="34" charset="-122"/>
                <a:sym typeface="Calibri" pitchFamily="34" charset="0"/>
              </a:defRPr>
            </a:lvl4pPr>
            <a:lvl5pPr marL="2057400" indent="-228600">
              <a:spcBef>
                <a:spcPct val="20000"/>
              </a:spcBef>
              <a:buFont typeface="Arial" charset="0"/>
              <a:buChar char="»"/>
              <a:defRPr sz="2000">
                <a:solidFill>
                  <a:schemeClr val="tx1"/>
                </a:solidFill>
                <a:latin typeface="微软雅黑" pitchFamily="34" charset="-122"/>
                <a:ea typeface="微软雅黑" pitchFamily="34" charset="-122"/>
                <a:sym typeface="Calibri" pitchFamily="34" charset="0"/>
              </a:defRPr>
            </a:lvl5pPr>
            <a:lvl6pPr marL="2514600" indent="-228600" eaLnBrk="0" fontAlgn="base" hangingPunct="0">
              <a:spcBef>
                <a:spcPct val="20000"/>
              </a:spcBef>
              <a:spcAft>
                <a:spcPct val="0"/>
              </a:spcAft>
              <a:buFont typeface="Arial" charset="0"/>
              <a:buChar char="»"/>
              <a:defRPr sz="2000">
                <a:solidFill>
                  <a:schemeClr val="tx1"/>
                </a:solidFill>
                <a:latin typeface="微软雅黑" pitchFamily="34" charset="-122"/>
                <a:ea typeface="微软雅黑" pitchFamily="34" charset="-122"/>
                <a:sym typeface="Calibri" pitchFamily="34" charset="0"/>
              </a:defRPr>
            </a:lvl6pPr>
            <a:lvl7pPr marL="2971800" indent="-228600" eaLnBrk="0" fontAlgn="base" hangingPunct="0">
              <a:spcBef>
                <a:spcPct val="20000"/>
              </a:spcBef>
              <a:spcAft>
                <a:spcPct val="0"/>
              </a:spcAft>
              <a:buFont typeface="Arial" charset="0"/>
              <a:buChar char="»"/>
              <a:defRPr sz="2000">
                <a:solidFill>
                  <a:schemeClr val="tx1"/>
                </a:solidFill>
                <a:latin typeface="微软雅黑" pitchFamily="34" charset="-122"/>
                <a:ea typeface="微软雅黑" pitchFamily="34" charset="-122"/>
                <a:sym typeface="Calibri" pitchFamily="34" charset="0"/>
              </a:defRPr>
            </a:lvl7pPr>
            <a:lvl8pPr marL="3429000" indent="-228600" eaLnBrk="0" fontAlgn="base" hangingPunct="0">
              <a:spcBef>
                <a:spcPct val="20000"/>
              </a:spcBef>
              <a:spcAft>
                <a:spcPct val="0"/>
              </a:spcAft>
              <a:buFont typeface="Arial" charset="0"/>
              <a:buChar char="»"/>
              <a:defRPr sz="2000">
                <a:solidFill>
                  <a:schemeClr val="tx1"/>
                </a:solidFill>
                <a:latin typeface="微软雅黑" pitchFamily="34" charset="-122"/>
                <a:ea typeface="微软雅黑" pitchFamily="34" charset="-122"/>
                <a:sym typeface="Calibri" pitchFamily="34" charset="0"/>
              </a:defRPr>
            </a:lvl8pPr>
            <a:lvl9pPr marL="3886200" indent="-228600" eaLnBrk="0" fontAlgn="base" hangingPunct="0">
              <a:spcBef>
                <a:spcPct val="20000"/>
              </a:spcBef>
              <a:spcAft>
                <a:spcPct val="0"/>
              </a:spcAft>
              <a:buFont typeface="Arial" charset="0"/>
              <a:buChar char="»"/>
              <a:defRPr sz="2000">
                <a:solidFill>
                  <a:schemeClr val="tx1"/>
                </a:solidFill>
                <a:latin typeface="微软雅黑" pitchFamily="34" charset="-122"/>
                <a:ea typeface="微软雅黑" pitchFamily="34" charset="-122"/>
                <a:sym typeface="Calibri" pitchFamily="34" charset="0"/>
              </a:defRPr>
            </a:lvl9pPr>
          </a:lstStyle>
          <a:p>
            <a:pPr>
              <a:lnSpc>
                <a:spcPct val="130000"/>
              </a:lnSpc>
              <a:spcBef>
                <a:spcPct val="0"/>
              </a:spcBef>
              <a:buNone/>
            </a:pPr>
            <a:r>
              <a:rPr lang="zh-CN" altLang="en-US" sz="1400" dirty="0">
                <a:solidFill>
                  <a:schemeClr val="tx1">
                    <a:lumMod val="65000"/>
                    <a:lumOff val="35000"/>
                  </a:schemeClr>
                </a:solidFill>
                <a:sym typeface="微软雅黑" pitchFamily="34" charset="-122"/>
              </a:rPr>
              <a:t>在此录入上述图表的描述说明，在此录入上述图表的描述</a:t>
            </a:r>
            <a:r>
              <a:rPr lang="zh-CN" altLang="en-US" sz="1400" dirty="0" smtClean="0">
                <a:solidFill>
                  <a:schemeClr val="tx1">
                    <a:lumMod val="65000"/>
                    <a:lumOff val="35000"/>
                  </a:schemeClr>
                </a:solidFill>
                <a:sym typeface="微软雅黑" pitchFamily="34" charset="-122"/>
              </a:rPr>
              <a:t>说明。</a:t>
            </a:r>
            <a:endParaRPr lang="zh-CN" altLang="en-US" sz="1400" dirty="0">
              <a:solidFill>
                <a:schemeClr val="tx1">
                  <a:lumMod val="65000"/>
                  <a:lumOff val="35000"/>
                </a:schemeClr>
              </a:solidFill>
              <a:sym typeface="微软雅黑" pitchFamily="34" charset="-122"/>
            </a:endParaRPr>
          </a:p>
        </p:txBody>
      </p:sp>
      <p:sp>
        <p:nvSpPr>
          <p:cNvPr id="76" name="椭圆 75"/>
          <p:cNvSpPr/>
          <p:nvPr/>
        </p:nvSpPr>
        <p:spPr>
          <a:xfrm>
            <a:off x="6985568" y="3876101"/>
            <a:ext cx="1368152" cy="1368152"/>
          </a:xfrm>
          <a:prstGeom prst="ellipse">
            <a:avLst/>
          </a:prstGeom>
          <a:noFill/>
          <a:ln w="190500">
            <a:solidFill>
              <a:schemeClr val="bg1">
                <a:lumMod val="75000"/>
                <a:alpha val="50196"/>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77" name="弧形 76"/>
          <p:cNvSpPr/>
          <p:nvPr/>
        </p:nvSpPr>
        <p:spPr>
          <a:xfrm>
            <a:off x="6985568" y="3876101"/>
            <a:ext cx="1368152" cy="1368152"/>
          </a:xfrm>
          <a:prstGeom prst="arc">
            <a:avLst>
              <a:gd name="adj1" fmla="val 4966099"/>
              <a:gd name="adj2" fmla="val 1569112"/>
            </a:avLst>
          </a:prstGeom>
          <a:ln w="190500">
            <a:solidFill>
              <a:schemeClr val="accent1">
                <a:lumMod val="75000"/>
              </a:schemeClr>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zh-CN" altLang="en-US"/>
          </a:p>
        </p:txBody>
      </p:sp>
      <p:sp>
        <p:nvSpPr>
          <p:cNvPr id="78" name="文本框 9"/>
          <p:cNvSpPr txBox="1"/>
          <p:nvPr/>
        </p:nvSpPr>
        <p:spPr>
          <a:xfrm>
            <a:off x="7177707" y="4452165"/>
            <a:ext cx="1008112" cy="377026"/>
          </a:xfrm>
          <a:prstGeom prst="rect">
            <a:avLst/>
          </a:prstGeom>
          <a:noFill/>
        </p:spPr>
        <p:txBody>
          <a:bodyPr wrap="square" lIns="68580" tIns="34290" rIns="68580" bIns="34290" rtlCol="0">
            <a:spAutoFit/>
          </a:bodyPr>
          <a:lstStyle/>
          <a:p>
            <a:pPr marL="0" lvl="1" algn="ctr"/>
            <a:r>
              <a:rPr lang="en-US" altLang="zh-CN" sz="2000" dirty="0" smtClean="0">
                <a:solidFill>
                  <a:schemeClr val="tx1">
                    <a:lumMod val="65000"/>
                    <a:lumOff val="35000"/>
                  </a:schemeClr>
                </a:solidFill>
                <a:latin typeface="Impact MT Std" pitchFamily="34" charset="0"/>
                <a:ea typeface="微软雅黑" pitchFamily="34" charset="-122"/>
              </a:rPr>
              <a:t>90%</a:t>
            </a:r>
            <a:endParaRPr lang="zh-CN" altLang="en-US" sz="2000" dirty="0">
              <a:solidFill>
                <a:schemeClr val="tx1">
                  <a:lumMod val="65000"/>
                  <a:lumOff val="35000"/>
                </a:schemeClr>
              </a:solidFill>
              <a:latin typeface="Impact MT Std" pitchFamily="34" charset="0"/>
              <a:ea typeface="微软雅黑" pitchFamily="34" charset="-122"/>
            </a:endParaRPr>
          </a:p>
        </p:txBody>
      </p:sp>
      <p:sp>
        <p:nvSpPr>
          <p:cNvPr id="79" name="椭圆 78"/>
          <p:cNvSpPr/>
          <p:nvPr/>
        </p:nvSpPr>
        <p:spPr>
          <a:xfrm>
            <a:off x="6817667" y="5244253"/>
            <a:ext cx="167901" cy="167901"/>
          </a:xfrm>
          <a:prstGeom prst="ellipse">
            <a:avLst/>
          </a:prstGeom>
          <a:solidFill>
            <a:schemeClr val="accent1">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80" name="椭圆 79"/>
          <p:cNvSpPr/>
          <p:nvPr/>
        </p:nvSpPr>
        <p:spPr>
          <a:xfrm>
            <a:off x="6457627" y="4956222"/>
            <a:ext cx="288032" cy="288032"/>
          </a:xfrm>
          <a:prstGeom prst="ellipse">
            <a:avLst/>
          </a:prstGeom>
          <a:solidFill>
            <a:schemeClr val="accent1">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81" name="矩形 80"/>
          <p:cNvSpPr/>
          <p:nvPr/>
        </p:nvSpPr>
        <p:spPr>
          <a:xfrm>
            <a:off x="8473851" y="4465556"/>
            <a:ext cx="1569642" cy="369324"/>
          </a:xfrm>
          <a:prstGeom prst="rect">
            <a:avLst/>
          </a:prstGeom>
        </p:spPr>
        <p:txBody>
          <a:bodyPr wrap="none" lIns="91431" tIns="45716" rIns="91431" bIns="45716">
            <a:spAutoFit/>
          </a:bodyPr>
          <a:lstStyle/>
          <a:p>
            <a:pPr>
              <a:spcBef>
                <a:spcPct val="0"/>
              </a:spcBef>
              <a:buFont typeface="Arial" charset="0"/>
              <a:buNone/>
            </a:pPr>
            <a:r>
              <a:rPr lang="zh-CN" altLang="en-US" b="1" dirty="0" smtClean="0">
                <a:solidFill>
                  <a:schemeClr val="tx1">
                    <a:lumMod val="65000"/>
                    <a:lumOff val="35000"/>
                  </a:schemeClr>
                </a:solidFill>
                <a:latin typeface="微软雅黑" panose="020B0503020204020204" pitchFamily="34" charset="-122"/>
                <a:ea typeface="微软雅黑" panose="020B0503020204020204" pitchFamily="34" charset="-122"/>
                <a:cs typeface="Arial" panose="020B0604020202020204" pitchFamily="34" charset="0"/>
              </a:rPr>
              <a:t>点击输入标题</a:t>
            </a:r>
            <a:endParaRPr lang="zh-CN" altLang="en-US" b="1" dirty="0">
              <a:solidFill>
                <a:schemeClr val="tx1">
                  <a:lumMod val="65000"/>
                  <a:lumOff val="35000"/>
                </a:schemeClr>
              </a:solidFill>
              <a:latin typeface="微软雅黑" panose="020B0503020204020204" pitchFamily="34" charset="-122"/>
              <a:ea typeface="微软雅黑" panose="020B0503020204020204" pitchFamily="34" charset="-122"/>
              <a:cs typeface="Arial" panose="020B0604020202020204" pitchFamily="34" charset="0"/>
            </a:endParaRPr>
          </a:p>
        </p:txBody>
      </p:sp>
      <p:sp>
        <p:nvSpPr>
          <p:cNvPr id="82" name="矩形 47"/>
          <p:cNvSpPr>
            <a:spLocks noChangeArrowheads="1"/>
          </p:cNvSpPr>
          <p:nvPr/>
        </p:nvSpPr>
        <p:spPr bwMode="auto">
          <a:xfrm>
            <a:off x="8473851" y="4815754"/>
            <a:ext cx="2160240" cy="93255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1431" tIns="45716" rIns="91431" bIns="45716">
            <a:spAutoFit/>
          </a:bodyPr>
          <a:lstStyle>
            <a:lvl1pPr>
              <a:spcBef>
                <a:spcPct val="20000"/>
              </a:spcBef>
              <a:buFont typeface="Arial" charset="0"/>
              <a:buChar char="•"/>
              <a:defRPr sz="3200">
                <a:solidFill>
                  <a:schemeClr val="tx1"/>
                </a:solidFill>
                <a:latin typeface="微软雅黑" pitchFamily="34" charset="-122"/>
                <a:ea typeface="微软雅黑" pitchFamily="34" charset="-122"/>
                <a:sym typeface="Calibri" pitchFamily="34" charset="0"/>
              </a:defRPr>
            </a:lvl1pPr>
            <a:lvl2pPr marL="742950" indent="-285750">
              <a:spcBef>
                <a:spcPct val="20000"/>
              </a:spcBef>
              <a:buFont typeface="Arial" charset="0"/>
              <a:buChar char="–"/>
              <a:defRPr sz="2800">
                <a:solidFill>
                  <a:schemeClr val="tx1"/>
                </a:solidFill>
                <a:latin typeface="微软雅黑" pitchFamily="34" charset="-122"/>
                <a:ea typeface="微软雅黑" pitchFamily="34" charset="-122"/>
                <a:sym typeface="Calibri" pitchFamily="34" charset="0"/>
              </a:defRPr>
            </a:lvl2pPr>
            <a:lvl3pPr marL="1143000" indent="-228600">
              <a:spcBef>
                <a:spcPct val="20000"/>
              </a:spcBef>
              <a:buFont typeface="Arial" charset="0"/>
              <a:buChar char="•"/>
              <a:defRPr sz="2400">
                <a:solidFill>
                  <a:schemeClr val="tx1"/>
                </a:solidFill>
                <a:latin typeface="微软雅黑" pitchFamily="34" charset="-122"/>
                <a:ea typeface="微软雅黑" pitchFamily="34" charset="-122"/>
                <a:sym typeface="Calibri" pitchFamily="34" charset="0"/>
              </a:defRPr>
            </a:lvl3pPr>
            <a:lvl4pPr marL="1600200" indent="-228600">
              <a:spcBef>
                <a:spcPct val="20000"/>
              </a:spcBef>
              <a:buFont typeface="Arial" charset="0"/>
              <a:buChar char="–"/>
              <a:defRPr sz="2000">
                <a:solidFill>
                  <a:schemeClr val="tx1"/>
                </a:solidFill>
                <a:latin typeface="微软雅黑" pitchFamily="34" charset="-122"/>
                <a:ea typeface="微软雅黑" pitchFamily="34" charset="-122"/>
                <a:sym typeface="Calibri" pitchFamily="34" charset="0"/>
              </a:defRPr>
            </a:lvl4pPr>
            <a:lvl5pPr marL="2057400" indent="-228600">
              <a:spcBef>
                <a:spcPct val="20000"/>
              </a:spcBef>
              <a:buFont typeface="Arial" charset="0"/>
              <a:buChar char="»"/>
              <a:defRPr sz="2000">
                <a:solidFill>
                  <a:schemeClr val="tx1"/>
                </a:solidFill>
                <a:latin typeface="微软雅黑" pitchFamily="34" charset="-122"/>
                <a:ea typeface="微软雅黑" pitchFamily="34" charset="-122"/>
                <a:sym typeface="Calibri" pitchFamily="34" charset="0"/>
              </a:defRPr>
            </a:lvl5pPr>
            <a:lvl6pPr marL="2514600" indent="-228600" eaLnBrk="0" fontAlgn="base" hangingPunct="0">
              <a:spcBef>
                <a:spcPct val="20000"/>
              </a:spcBef>
              <a:spcAft>
                <a:spcPct val="0"/>
              </a:spcAft>
              <a:buFont typeface="Arial" charset="0"/>
              <a:buChar char="»"/>
              <a:defRPr sz="2000">
                <a:solidFill>
                  <a:schemeClr val="tx1"/>
                </a:solidFill>
                <a:latin typeface="微软雅黑" pitchFamily="34" charset="-122"/>
                <a:ea typeface="微软雅黑" pitchFamily="34" charset="-122"/>
                <a:sym typeface="Calibri" pitchFamily="34" charset="0"/>
              </a:defRPr>
            </a:lvl6pPr>
            <a:lvl7pPr marL="2971800" indent="-228600" eaLnBrk="0" fontAlgn="base" hangingPunct="0">
              <a:spcBef>
                <a:spcPct val="20000"/>
              </a:spcBef>
              <a:spcAft>
                <a:spcPct val="0"/>
              </a:spcAft>
              <a:buFont typeface="Arial" charset="0"/>
              <a:buChar char="»"/>
              <a:defRPr sz="2000">
                <a:solidFill>
                  <a:schemeClr val="tx1"/>
                </a:solidFill>
                <a:latin typeface="微软雅黑" pitchFamily="34" charset="-122"/>
                <a:ea typeface="微软雅黑" pitchFamily="34" charset="-122"/>
                <a:sym typeface="Calibri" pitchFamily="34" charset="0"/>
              </a:defRPr>
            </a:lvl7pPr>
            <a:lvl8pPr marL="3429000" indent="-228600" eaLnBrk="0" fontAlgn="base" hangingPunct="0">
              <a:spcBef>
                <a:spcPct val="20000"/>
              </a:spcBef>
              <a:spcAft>
                <a:spcPct val="0"/>
              </a:spcAft>
              <a:buFont typeface="Arial" charset="0"/>
              <a:buChar char="»"/>
              <a:defRPr sz="2000">
                <a:solidFill>
                  <a:schemeClr val="tx1"/>
                </a:solidFill>
                <a:latin typeface="微软雅黑" pitchFamily="34" charset="-122"/>
                <a:ea typeface="微软雅黑" pitchFamily="34" charset="-122"/>
                <a:sym typeface="Calibri" pitchFamily="34" charset="0"/>
              </a:defRPr>
            </a:lvl8pPr>
            <a:lvl9pPr marL="3886200" indent="-228600" eaLnBrk="0" fontAlgn="base" hangingPunct="0">
              <a:spcBef>
                <a:spcPct val="20000"/>
              </a:spcBef>
              <a:spcAft>
                <a:spcPct val="0"/>
              </a:spcAft>
              <a:buFont typeface="Arial" charset="0"/>
              <a:buChar char="»"/>
              <a:defRPr sz="2000">
                <a:solidFill>
                  <a:schemeClr val="tx1"/>
                </a:solidFill>
                <a:latin typeface="微软雅黑" pitchFamily="34" charset="-122"/>
                <a:ea typeface="微软雅黑" pitchFamily="34" charset="-122"/>
                <a:sym typeface="Calibri" pitchFamily="34" charset="0"/>
              </a:defRPr>
            </a:lvl9pPr>
          </a:lstStyle>
          <a:p>
            <a:pPr>
              <a:lnSpc>
                <a:spcPct val="130000"/>
              </a:lnSpc>
              <a:spcBef>
                <a:spcPct val="0"/>
              </a:spcBef>
              <a:buNone/>
            </a:pPr>
            <a:r>
              <a:rPr lang="zh-CN" altLang="en-US" sz="1400" dirty="0">
                <a:solidFill>
                  <a:schemeClr val="tx1">
                    <a:lumMod val="65000"/>
                    <a:lumOff val="35000"/>
                  </a:schemeClr>
                </a:solidFill>
                <a:sym typeface="微软雅黑" pitchFamily="34" charset="-122"/>
              </a:rPr>
              <a:t>在此录入上述图表的描述说明，在此录入上述图表的描述</a:t>
            </a:r>
            <a:r>
              <a:rPr lang="zh-CN" altLang="en-US" sz="1400" dirty="0" smtClean="0">
                <a:solidFill>
                  <a:schemeClr val="tx1">
                    <a:lumMod val="65000"/>
                    <a:lumOff val="35000"/>
                  </a:schemeClr>
                </a:solidFill>
                <a:sym typeface="微软雅黑" pitchFamily="34" charset="-122"/>
              </a:rPr>
              <a:t>说明。</a:t>
            </a:r>
            <a:endParaRPr lang="zh-CN" altLang="en-US" sz="1400" dirty="0">
              <a:solidFill>
                <a:schemeClr val="tx1">
                  <a:lumMod val="65000"/>
                  <a:lumOff val="35000"/>
                </a:schemeClr>
              </a:solidFill>
              <a:sym typeface="微软雅黑" pitchFamily="34" charset="-122"/>
            </a:endParaRPr>
          </a:p>
        </p:txBody>
      </p:sp>
      <p:grpSp>
        <p:nvGrpSpPr>
          <p:cNvPr id="83" name="组合 82"/>
          <p:cNvGrpSpPr/>
          <p:nvPr/>
        </p:nvGrpSpPr>
        <p:grpSpPr>
          <a:xfrm>
            <a:off x="8545859" y="1504716"/>
            <a:ext cx="663125" cy="663125"/>
            <a:chOff x="8125599" y="1434035"/>
            <a:chExt cx="2036802" cy="2036802"/>
          </a:xfrm>
        </p:grpSpPr>
        <p:sp>
          <p:nvSpPr>
            <p:cNvPr id="84" name="椭圆 83"/>
            <p:cNvSpPr/>
            <p:nvPr/>
          </p:nvSpPr>
          <p:spPr>
            <a:xfrm>
              <a:off x="8125599" y="1434035"/>
              <a:ext cx="2036802" cy="2036802"/>
            </a:xfrm>
            <a:prstGeom prst="ellipse">
              <a:avLst/>
            </a:prstGeom>
            <a:solidFill>
              <a:schemeClr val="accent5">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tx1">
                    <a:lumMod val="65000"/>
                    <a:lumOff val="35000"/>
                  </a:schemeClr>
                </a:solidFill>
              </a:endParaRPr>
            </a:p>
          </p:txBody>
        </p:sp>
        <p:sp>
          <p:nvSpPr>
            <p:cNvPr id="85" name="Freeform 206"/>
            <p:cNvSpPr>
              <a:spLocks noChangeAspect="1" noEditPoints="1"/>
            </p:cNvSpPr>
            <p:nvPr/>
          </p:nvSpPr>
          <p:spPr bwMode="auto">
            <a:xfrm>
              <a:off x="8691164" y="1871942"/>
              <a:ext cx="935653" cy="1131009"/>
            </a:xfrm>
            <a:custGeom>
              <a:avLst/>
              <a:gdLst>
                <a:gd name="T0" fmla="*/ 0 w 77"/>
                <a:gd name="T1" fmla="*/ 85 h 93"/>
                <a:gd name="T2" fmla="*/ 30 w 77"/>
                <a:gd name="T3" fmla="*/ 20 h 93"/>
                <a:gd name="T4" fmla="*/ 38 w 77"/>
                <a:gd name="T5" fmla="*/ 26 h 93"/>
                <a:gd name="T6" fmla="*/ 39 w 77"/>
                <a:gd name="T7" fmla="*/ 27 h 93"/>
                <a:gd name="T8" fmla="*/ 39 w 77"/>
                <a:gd name="T9" fmla="*/ 27 h 93"/>
                <a:gd name="T10" fmla="*/ 40 w 77"/>
                <a:gd name="T11" fmla="*/ 27 h 93"/>
                <a:gd name="T12" fmla="*/ 40 w 77"/>
                <a:gd name="T13" fmla="*/ 28 h 93"/>
                <a:gd name="T14" fmla="*/ 40 w 77"/>
                <a:gd name="T15" fmla="*/ 28 h 93"/>
                <a:gd name="T16" fmla="*/ 41 w 77"/>
                <a:gd name="T17" fmla="*/ 28 h 93"/>
                <a:gd name="T18" fmla="*/ 41 w 77"/>
                <a:gd name="T19" fmla="*/ 29 h 93"/>
                <a:gd name="T20" fmla="*/ 42 w 77"/>
                <a:gd name="T21" fmla="*/ 29 h 93"/>
                <a:gd name="T22" fmla="*/ 42 w 77"/>
                <a:gd name="T23" fmla="*/ 29 h 93"/>
                <a:gd name="T24" fmla="*/ 43 w 77"/>
                <a:gd name="T25" fmla="*/ 29 h 93"/>
                <a:gd name="T26" fmla="*/ 43 w 77"/>
                <a:gd name="T27" fmla="*/ 30 h 93"/>
                <a:gd name="T28" fmla="*/ 43 w 77"/>
                <a:gd name="T29" fmla="*/ 30 h 93"/>
                <a:gd name="T30" fmla="*/ 48 w 77"/>
                <a:gd name="T31" fmla="*/ 33 h 93"/>
                <a:gd name="T32" fmla="*/ 48 w 77"/>
                <a:gd name="T33" fmla="*/ 33 h 93"/>
                <a:gd name="T34" fmla="*/ 49 w 77"/>
                <a:gd name="T35" fmla="*/ 34 h 93"/>
                <a:gd name="T36" fmla="*/ 49 w 77"/>
                <a:gd name="T37" fmla="*/ 34 h 93"/>
                <a:gd name="T38" fmla="*/ 50 w 77"/>
                <a:gd name="T39" fmla="*/ 34 h 93"/>
                <a:gd name="T40" fmla="*/ 50 w 77"/>
                <a:gd name="T41" fmla="*/ 35 h 93"/>
                <a:gd name="T42" fmla="*/ 50 w 77"/>
                <a:gd name="T43" fmla="*/ 35 h 93"/>
                <a:gd name="T44" fmla="*/ 51 w 77"/>
                <a:gd name="T45" fmla="*/ 35 h 93"/>
                <a:gd name="T46" fmla="*/ 51 w 77"/>
                <a:gd name="T47" fmla="*/ 36 h 93"/>
                <a:gd name="T48" fmla="*/ 52 w 77"/>
                <a:gd name="T49" fmla="*/ 36 h 93"/>
                <a:gd name="T50" fmla="*/ 52 w 77"/>
                <a:gd name="T51" fmla="*/ 36 h 93"/>
                <a:gd name="T52" fmla="*/ 53 w 77"/>
                <a:gd name="T53" fmla="*/ 37 h 93"/>
                <a:gd name="T54" fmla="*/ 53 w 77"/>
                <a:gd name="T55" fmla="*/ 37 h 93"/>
                <a:gd name="T56" fmla="*/ 48 w 77"/>
                <a:gd name="T57" fmla="*/ 79 h 93"/>
                <a:gd name="T58" fmla="*/ 7 w 77"/>
                <a:gd name="T59" fmla="*/ 91 h 93"/>
                <a:gd name="T60" fmla="*/ 35 w 77"/>
                <a:gd name="T61" fmla="*/ 64 h 93"/>
                <a:gd name="T62" fmla="*/ 19 w 77"/>
                <a:gd name="T63" fmla="*/ 53 h 93"/>
                <a:gd name="T64" fmla="*/ 3 w 77"/>
                <a:gd name="T65" fmla="*/ 88 h 93"/>
                <a:gd name="T66" fmla="*/ 73 w 77"/>
                <a:gd name="T67" fmla="*/ 93 h 93"/>
                <a:gd name="T68" fmla="*/ 54 w 77"/>
                <a:gd name="T69" fmla="*/ 83 h 93"/>
                <a:gd name="T70" fmla="*/ 69 w 77"/>
                <a:gd name="T71" fmla="*/ 42 h 93"/>
                <a:gd name="T72" fmla="*/ 34 w 77"/>
                <a:gd name="T73" fmla="*/ 0 h 93"/>
                <a:gd name="T74" fmla="*/ 69 w 77"/>
                <a:gd name="T75" fmla="*/ 42 h 9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Lst>
              <a:rect l="0" t="0" r="r" b="b"/>
              <a:pathLst>
                <a:path w="77" h="93">
                  <a:moveTo>
                    <a:pt x="3" y="88"/>
                  </a:moveTo>
                  <a:cubicBezTo>
                    <a:pt x="2" y="87"/>
                    <a:pt x="1" y="86"/>
                    <a:pt x="0" y="85"/>
                  </a:cubicBezTo>
                  <a:cubicBezTo>
                    <a:pt x="0" y="72"/>
                    <a:pt x="0" y="58"/>
                    <a:pt x="0" y="45"/>
                  </a:cubicBezTo>
                  <a:cubicBezTo>
                    <a:pt x="12" y="40"/>
                    <a:pt x="21" y="32"/>
                    <a:pt x="30" y="20"/>
                  </a:cubicBezTo>
                  <a:cubicBezTo>
                    <a:pt x="38" y="26"/>
                    <a:pt x="38" y="26"/>
                    <a:pt x="38" y="26"/>
                  </a:cubicBezTo>
                  <a:cubicBezTo>
                    <a:pt x="38" y="26"/>
                    <a:pt x="38" y="26"/>
                    <a:pt x="38" y="26"/>
                  </a:cubicBezTo>
                  <a:cubicBezTo>
                    <a:pt x="38" y="27"/>
                    <a:pt x="38" y="27"/>
                    <a:pt x="38" y="27"/>
                  </a:cubicBezTo>
                  <a:cubicBezTo>
                    <a:pt x="39" y="27"/>
                    <a:pt x="39" y="27"/>
                    <a:pt x="39" y="27"/>
                  </a:cubicBezTo>
                  <a:cubicBezTo>
                    <a:pt x="39" y="27"/>
                    <a:pt x="39" y="27"/>
                    <a:pt x="39" y="27"/>
                  </a:cubicBezTo>
                  <a:cubicBezTo>
                    <a:pt x="39" y="27"/>
                    <a:pt x="39" y="27"/>
                    <a:pt x="39" y="27"/>
                  </a:cubicBezTo>
                  <a:cubicBezTo>
                    <a:pt x="39" y="27"/>
                    <a:pt x="39" y="27"/>
                    <a:pt x="39" y="27"/>
                  </a:cubicBezTo>
                  <a:cubicBezTo>
                    <a:pt x="40" y="27"/>
                    <a:pt x="40" y="27"/>
                    <a:pt x="40" y="27"/>
                  </a:cubicBezTo>
                  <a:cubicBezTo>
                    <a:pt x="40" y="27"/>
                    <a:pt x="40" y="27"/>
                    <a:pt x="40" y="27"/>
                  </a:cubicBezTo>
                  <a:cubicBezTo>
                    <a:pt x="40" y="28"/>
                    <a:pt x="40" y="28"/>
                    <a:pt x="40" y="28"/>
                  </a:cubicBezTo>
                  <a:cubicBezTo>
                    <a:pt x="40" y="28"/>
                    <a:pt x="40" y="28"/>
                    <a:pt x="40" y="28"/>
                  </a:cubicBezTo>
                  <a:cubicBezTo>
                    <a:pt x="40" y="28"/>
                    <a:pt x="40" y="28"/>
                    <a:pt x="40" y="28"/>
                  </a:cubicBezTo>
                  <a:cubicBezTo>
                    <a:pt x="41" y="28"/>
                    <a:pt x="41" y="28"/>
                    <a:pt x="41" y="28"/>
                  </a:cubicBezTo>
                  <a:cubicBezTo>
                    <a:pt x="41" y="28"/>
                    <a:pt x="41" y="28"/>
                    <a:pt x="41" y="28"/>
                  </a:cubicBezTo>
                  <a:cubicBezTo>
                    <a:pt x="41" y="28"/>
                    <a:pt x="41" y="28"/>
                    <a:pt x="41" y="28"/>
                  </a:cubicBezTo>
                  <a:cubicBezTo>
                    <a:pt x="41" y="29"/>
                    <a:pt x="41" y="29"/>
                    <a:pt x="41" y="29"/>
                  </a:cubicBezTo>
                  <a:cubicBezTo>
                    <a:pt x="42" y="29"/>
                    <a:pt x="42" y="29"/>
                    <a:pt x="42" y="29"/>
                  </a:cubicBezTo>
                  <a:cubicBezTo>
                    <a:pt x="42" y="29"/>
                    <a:pt x="42" y="29"/>
                    <a:pt x="42" y="29"/>
                  </a:cubicBezTo>
                  <a:cubicBezTo>
                    <a:pt x="42" y="29"/>
                    <a:pt x="42" y="29"/>
                    <a:pt x="42" y="29"/>
                  </a:cubicBezTo>
                  <a:cubicBezTo>
                    <a:pt x="42" y="29"/>
                    <a:pt x="42" y="29"/>
                    <a:pt x="42" y="29"/>
                  </a:cubicBezTo>
                  <a:cubicBezTo>
                    <a:pt x="42" y="29"/>
                    <a:pt x="42" y="29"/>
                    <a:pt x="42" y="29"/>
                  </a:cubicBezTo>
                  <a:cubicBezTo>
                    <a:pt x="43" y="29"/>
                    <a:pt x="43" y="29"/>
                    <a:pt x="43" y="29"/>
                  </a:cubicBezTo>
                  <a:cubicBezTo>
                    <a:pt x="43" y="30"/>
                    <a:pt x="43" y="30"/>
                    <a:pt x="43" y="30"/>
                  </a:cubicBezTo>
                  <a:cubicBezTo>
                    <a:pt x="43" y="30"/>
                    <a:pt x="43" y="30"/>
                    <a:pt x="43" y="30"/>
                  </a:cubicBezTo>
                  <a:cubicBezTo>
                    <a:pt x="43" y="30"/>
                    <a:pt x="43" y="30"/>
                    <a:pt x="43" y="30"/>
                  </a:cubicBezTo>
                  <a:cubicBezTo>
                    <a:pt x="43" y="30"/>
                    <a:pt x="43" y="30"/>
                    <a:pt x="43" y="30"/>
                  </a:cubicBezTo>
                  <a:cubicBezTo>
                    <a:pt x="44" y="30"/>
                    <a:pt x="44" y="30"/>
                    <a:pt x="44" y="30"/>
                  </a:cubicBezTo>
                  <a:cubicBezTo>
                    <a:pt x="48" y="33"/>
                    <a:pt x="48" y="33"/>
                    <a:pt x="48" y="33"/>
                  </a:cubicBezTo>
                  <a:cubicBezTo>
                    <a:pt x="48" y="33"/>
                    <a:pt x="48" y="33"/>
                    <a:pt x="48" y="33"/>
                  </a:cubicBezTo>
                  <a:cubicBezTo>
                    <a:pt x="48" y="33"/>
                    <a:pt x="48" y="33"/>
                    <a:pt x="48" y="33"/>
                  </a:cubicBezTo>
                  <a:cubicBezTo>
                    <a:pt x="48" y="34"/>
                    <a:pt x="48" y="34"/>
                    <a:pt x="48" y="34"/>
                  </a:cubicBezTo>
                  <a:cubicBezTo>
                    <a:pt x="49" y="34"/>
                    <a:pt x="49" y="34"/>
                    <a:pt x="49" y="34"/>
                  </a:cubicBezTo>
                  <a:cubicBezTo>
                    <a:pt x="49" y="34"/>
                    <a:pt x="49" y="34"/>
                    <a:pt x="49" y="34"/>
                  </a:cubicBezTo>
                  <a:cubicBezTo>
                    <a:pt x="49" y="34"/>
                    <a:pt x="49" y="34"/>
                    <a:pt x="49" y="34"/>
                  </a:cubicBezTo>
                  <a:cubicBezTo>
                    <a:pt x="49" y="34"/>
                    <a:pt x="49" y="34"/>
                    <a:pt x="49" y="34"/>
                  </a:cubicBezTo>
                  <a:cubicBezTo>
                    <a:pt x="50" y="34"/>
                    <a:pt x="50" y="34"/>
                    <a:pt x="50" y="34"/>
                  </a:cubicBezTo>
                  <a:cubicBezTo>
                    <a:pt x="50" y="35"/>
                    <a:pt x="50" y="35"/>
                    <a:pt x="50" y="35"/>
                  </a:cubicBezTo>
                  <a:cubicBezTo>
                    <a:pt x="50" y="35"/>
                    <a:pt x="50" y="35"/>
                    <a:pt x="50" y="35"/>
                  </a:cubicBezTo>
                  <a:cubicBezTo>
                    <a:pt x="50" y="35"/>
                    <a:pt x="50" y="35"/>
                    <a:pt x="50" y="35"/>
                  </a:cubicBezTo>
                  <a:cubicBezTo>
                    <a:pt x="50" y="35"/>
                    <a:pt x="50" y="35"/>
                    <a:pt x="50" y="35"/>
                  </a:cubicBezTo>
                  <a:cubicBezTo>
                    <a:pt x="51" y="35"/>
                    <a:pt x="51" y="35"/>
                    <a:pt x="51" y="35"/>
                  </a:cubicBezTo>
                  <a:cubicBezTo>
                    <a:pt x="51" y="35"/>
                    <a:pt x="51" y="35"/>
                    <a:pt x="51" y="35"/>
                  </a:cubicBezTo>
                  <a:cubicBezTo>
                    <a:pt x="51" y="35"/>
                    <a:pt x="51" y="35"/>
                    <a:pt x="51" y="35"/>
                  </a:cubicBezTo>
                  <a:cubicBezTo>
                    <a:pt x="51" y="36"/>
                    <a:pt x="51" y="36"/>
                    <a:pt x="51" y="36"/>
                  </a:cubicBezTo>
                  <a:cubicBezTo>
                    <a:pt x="52" y="36"/>
                    <a:pt x="52" y="36"/>
                    <a:pt x="52" y="36"/>
                  </a:cubicBezTo>
                  <a:cubicBezTo>
                    <a:pt x="52" y="36"/>
                    <a:pt x="52" y="36"/>
                    <a:pt x="52" y="36"/>
                  </a:cubicBezTo>
                  <a:cubicBezTo>
                    <a:pt x="52" y="36"/>
                    <a:pt x="52" y="36"/>
                    <a:pt x="52" y="36"/>
                  </a:cubicBezTo>
                  <a:cubicBezTo>
                    <a:pt x="52" y="36"/>
                    <a:pt x="52" y="36"/>
                    <a:pt x="52" y="36"/>
                  </a:cubicBezTo>
                  <a:cubicBezTo>
                    <a:pt x="52" y="36"/>
                    <a:pt x="52" y="36"/>
                    <a:pt x="52" y="36"/>
                  </a:cubicBezTo>
                  <a:cubicBezTo>
                    <a:pt x="53" y="37"/>
                    <a:pt x="53" y="37"/>
                    <a:pt x="53" y="37"/>
                  </a:cubicBezTo>
                  <a:cubicBezTo>
                    <a:pt x="53" y="37"/>
                    <a:pt x="53" y="37"/>
                    <a:pt x="53" y="37"/>
                  </a:cubicBezTo>
                  <a:cubicBezTo>
                    <a:pt x="53" y="37"/>
                    <a:pt x="53" y="37"/>
                    <a:pt x="53" y="37"/>
                  </a:cubicBezTo>
                  <a:cubicBezTo>
                    <a:pt x="62" y="43"/>
                    <a:pt x="62" y="43"/>
                    <a:pt x="62" y="43"/>
                  </a:cubicBezTo>
                  <a:cubicBezTo>
                    <a:pt x="53" y="55"/>
                    <a:pt x="49" y="67"/>
                    <a:pt x="48" y="79"/>
                  </a:cubicBezTo>
                  <a:cubicBezTo>
                    <a:pt x="36" y="84"/>
                    <a:pt x="23" y="88"/>
                    <a:pt x="11" y="93"/>
                  </a:cubicBezTo>
                  <a:cubicBezTo>
                    <a:pt x="9" y="92"/>
                    <a:pt x="8" y="91"/>
                    <a:pt x="7" y="91"/>
                  </a:cubicBezTo>
                  <a:cubicBezTo>
                    <a:pt x="23" y="68"/>
                    <a:pt x="23" y="68"/>
                    <a:pt x="23" y="68"/>
                  </a:cubicBezTo>
                  <a:cubicBezTo>
                    <a:pt x="27" y="69"/>
                    <a:pt x="32" y="68"/>
                    <a:pt x="35" y="64"/>
                  </a:cubicBezTo>
                  <a:cubicBezTo>
                    <a:pt x="38" y="60"/>
                    <a:pt x="37" y="54"/>
                    <a:pt x="32" y="51"/>
                  </a:cubicBezTo>
                  <a:cubicBezTo>
                    <a:pt x="28" y="47"/>
                    <a:pt x="22" y="49"/>
                    <a:pt x="19" y="53"/>
                  </a:cubicBezTo>
                  <a:cubicBezTo>
                    <a:pt x="16" y="57"/>
                    <a:pt x="16" y="62"/>
                    <a:pt x="19" y="65"/>
                  </a:cubicBezTo>
                  <a:cubicBezTo>
                    <a:pt x="3" y="88"/>
                    <a:pt x="3" y="88"/>
                    <a:pt x="3" y="88"/>
                  </a:cubicBezTo>
                  <a:close/>
                  <a:moveTo>
                    <a:pt x="27" y="93"/>
                  </a:moveTo>
                  <a:cubicBezTo>
                    <a:pt x="73" y="93"/>
                    <a:pt x="73" y="93"/>
                    <a:pt x="73" y="93"/>
                  </a:cubicBezTo>
                  <a:cubicBezTo>
                    <a:pt x="73" y="83"/>
                    <a:pt x="73" y="83"/>
                    <a:pt x="73" y="83"/>
                  </a:cubicBezTo>
                  <a:cubicBezTo>
                    <a:pt x="54" y="83"/>
                    <a:pt x="54" y="83"/>
                    <a:pt x="54" y="83"/>
                  </a:cubicBezTo>
                  <a:cubicBezTo>
                    <a:pt x="27" y="93"/>
                    <a:pt x="27" y="93"/>
                    <a:pt x="27" y="93"/>
                  </a:cubicBezTo>
                  <a:close/>
                  <a:moveTo>
                    <a:pt x="69" y="42"/>
                  </a:moveTo>
                  <a:cubicBezTo>
                    <a:pt x="77" y="31"/>
                    <a:pt x="77" y="31"/>
                    <a:pt x="77" y="31"/>
                  </a:cubicBezTo>
                  <a:cubicBezTo>
                    <a:pt x="34" y="0"/>
                    <a:pt x="34" y="0"/>
                    <a:pt x="34" y="0"/>
                  </a:cubicBezTo>
                  <a:cubicBezTo>
                    <a:pt x="26" y="12"/>
                    <a:pt x="26" y="12"/>
                    <a:pt x="26" y="12"/>
                  </a:cubicBezTo>
                  <a:lnTo>
                    <a:pt x="69" y="42"/>
                  </a:lnTo>
                  <a:close/>
                </a:path>
              </a:pathLst>
            </a:custGeom>
            <a:solidFill>
              <a:schemeClr val="bg1">
                <a:lumMod val="95000"/>
              </a:schemeClr>
            </a:solidFill>
            <a:ln>
              <a:noFill/>
            </a:ln>
            <a:extLst/>
          </p:spPr>
          <p:txBody>
            <a:bodyPr vert="horz" wrap="square" lIns="91440" tIns="45720" rIns="91440" bIns="45720" numCol="1" anchor="t" anchorCtr="0" compatLnSpc="1">
              <a:prstTxWarp prst="textNoShape">
                <a:avLst/>
              </a:prstTxWarp>
            </a:bodyPr>
            <a:lstStyle/>
            <a:p>
              <a:endParaRPr lang="zh-CN" altLang="en-US">
                <a:solidFill>
                  <a:schemeClr val="tx1">
                    <a:lumMod val="65000"/>
                    <a:lumOff val="35000"/>
                  </a:schemeClr>
                </a:solidFill>
                <a:latin typeface="Arial" panose="020B0604020202020204" pitchFamily="34" charset="0"/>
                <a:cs typeface="Arial" panose="020B0604020202020204" pitchFamily="34" charset="0"/>
              </a:endParaRPr>
            </a:p>
          </p:txBody>
        </p:sp>
      </p:grpSp>
      <p:grpSp>
        <p:nvGrpSpPr>
          <p:cNvPr id="86" name="组合 85"/>
          <p:cNvGrpSpPr/>
          <p:nvPr/>
        </p:nvGrpSpPr>
        <p:grpSpPr>
          <a:xfrm>
            <a:off x="3865339" y="3787378"/>
            <a:ext cx="663125" cy="663125"/>
            <a:chOff x="8125599" y="1434035"/>
            <a:chExt cx="2036802" cy="2036802"/>
          </a:xfrm>
        </p:grpSpPr>
        <p:sp>
          <p:nvSpPr>
            <p:cNvPr id="87" name="椭圆 86"/>
            <p:cNvSpPr/>
            <p:nvPr/>
          </p:nvSpPr>
          <p:spPr>
            <a:xfrm>
              <a:off x="8125599" y="1434035"/>
              <a:ext cx="2036802" cy="2036802"/>
            </a:xfrm>
            <a:prstGeom prst="ellipse">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tx1">
                    <a:lumMod val="65000"/>
                    <a:lumOff val="35000"/>
                  </a:schemeClr>
                </a:solidFill>
              </a:endParaRPr>
            </a:p>
          </p:txBody>
        </p:sp>
        <p:sp>
          <p:nvSpPr>
            <p:cNvPr id="88" name="Freeform 9"/>
            <p:cNvSpPr>
              <a:spLocks noEditPoints="1"/>
            </p:cNvSpPr>
            <p:nvPr/>
          </p:nvSpPr>
          <p:spPr bwMode="auto">
            <a:xfrm rot="19469485">
              <a:off x="8577909" y="1818269"/>
              <a:ext cx="1162163" cy="1238355"/>
            </a:xfrm>
            <a:custGeom>
              <a:avLst/>
              <a:gdLst>
                <a:gd name="T0" fmla="*/ 147 w 243"/>
                <a:gd name="T1" fmla="*/ 240 h 269"/>
                <a:gd name="T2" fmla="*/ 90 w 243"/>
                <a:gd name="T3" fmla="*/ 234 h 269"/>
                <a:gd name="T4" fmla="*/ 147 w 243"/>
                <a:gd name="T5" fmla="*/ 227 h 269"/>
                <a:gd name="T6" fmla="*/ 147 w 243"/>
                <a:gd name="T7" fmla="*/ 243 h 269"/>
                <a:gd name="T8" fmla="*/ 90 w 243"/>
                <a:gd name="T9" fmla="*/ 252 h 269"/>
                <a:gd name="T10" fmla="*/ 96 w 243"/>
                <a:gd name="T11" fmla="*/ 256 h 269"/>
                <a:gd name="T12" fmla="*/ 105 w 243"/>
                <a:gd name="T13" fmla="*/ 262 h 269"/>
                <a:gd name="T14" fmla="*/ 126 w 243"/>
                <a:gd name="T15" fmla="*/ 269 h 269"/>
                <a:gd name="T16" fmla="*/ 138 w 243"/>
                <a:gd name="T17" fmla="*/ 261 h 269"/>
                <a:gd name="T18" fmla="*/ 147 w 243"/>
                <a:gd name="T19" fmla="*/ 256 h 269"/>
                <a:gd name="T20" fmla="*/ 147 w 243"/>
                <a:gd name="T21" fmla="*/ 243 h 269"/>
                <a:gd name="T22" fmla="*/ 128 w 243"/>
                <a:gd name="T23" fmla="*/ 32 h 269"/>
                <a:gd name="T24" fmla="*/ 122 w 243"/>
                <a:gd name="T25" fmla="*/ 0 h 269"/>
                <a:gd name="T26" fmla="*/ 115 w 243"/>
                <a:gd name="T27" fmla="*/ 32 h 269"/>
                <a:gd name="T28" fmla="*/ 54 w 243"/>
                <a:gd name="T29" fmla="*/ 63 h 269"/>
                <a:gd name="T30" fmla="*/ 63 w 243"/>
                <a:gd name="T31" fmla="*/ 63 h 269"/>
                <a:gd name="T32" fmla="*/ 45 w 243"/>
                <a:gd name="T33" fmla="*/ 36 h 269"/>
                <a:gd name="T34" fmla="*/ 36 w 243"/>
                <a:gd name="T35" fmla="*/ 45 h 269"/>
                <a:gd name="T36" fmla="*/ 38 w 243"/>
                <a:gd name="T37" fmla="*/ 122 h 269"/>
                <a:gd name="T38" fmla="*/ 6 w 243"/>
                <a:gd name="T39" fmla="*/ 115 h 269"/>
                <a:gd name="T40" fmla="*/ 6 w 243"/>
                <a:gd name="T41" fmla="*/ 128 h 269"/>
                <a:gd name="T42" fmla="*/ 38 w 243"/>
                <a:gd name="T43" fmla="*/ 122 h 269"/>
                <a:gd name="T44" fmla="*/ 36 w 243"/>
                <a:gd name="T45" fmla="*/ 199 h 269"/>
                <a:gd name="T46" fmla="*/ 40 w 243"/>
                <a:gd name="T47" fmla="*/ 209 h 269"/>
                <a:gd name="T48" fmla="*/ 63 w 243"/>
                <a:gd name="T49" fmla="*/ 189 h 269"/>
                <a:gd name="T50" fmla="*/ 54 w 243"/>
                <a:gd name="T51" fmla="*/ 180 h 269"/>
                <a:gd name="T52" fmla="*/ 180 w 243"/>
                <a:gd name="T53" fmla="*/ 180 h 269"/>
                <a:gd name="T54" fmla="*/ 199 w 243"/>
                <a:gd name="T55" fmla="*/ 208 h 269"/>
                <a:gd name="T56" fmla="*/ 208 w 243"/>
                <a:gd name="T57" fmla="*/ 208 h 269"/>
                <a:gd name="T58" fmla="*/ 189 w 243"/>
                <a:gd name="T59" fmla="*/ 180 h 269"/>
                <a:gd name="T60" fmla="*/ 211 w 243"/>
                <a:gd name="T61" fmla="*/ 115 h 269"/>
                <a:gd name="T62" fmla="*/ 211 w 243"/>
                <a:gd name="T63" fmla="*/ 128 h 269"/>
                <a:gd name="T64" fmla="*/ 243 w 243"/>
                <a:gd name="T65" fmla="*/ 122 h 269"/>
                <a:gd name="T66" fmla="*/ 185 w 243"/>
                <a:gd name="T67" fmla="*/ 65 h 269"/>
                <a:gd name="T68" fmla="*/ 208 w 243"/>
                <a:gd name="T69" fmla="*/ 45 h 269"/>
                <a:gd name="T70" fmla="*/ 199 w 243"/>
                <a:gd name="T71" fmla="*/ 36 h 269"/>
                <a:gd name="T72" fmla="*/ 180 w 243"/>
                <a:gd name="T73" fmla="*/ 63 h 269"/>
                <a:gd name="T74" fmla="*/ 154 w 243"/>
                <a:gd name="T75" fmla="*/ 218 h 269"/>
                <a:gd name="T76" fmla="*/ 96 w 243"/>
                <a:gd name="T77" fmla="*/ 224 h 269"/>
                <a:gd name="T78" fmla="*/ 96 w 243"/>
                <a:gd name="T79" fmla="*/ 211 h 269"/>
                <a:gd name="T80" fmla="*/ 122 w 243"/>
                <a:gd name="T81" fmla="*/ 58 h 269"/>
                <a:gd name="T82" fmla="*/ 148 w 243"/>
                <a:gd name="T83" fmla="*/ 211 h 269"/>
                <a:gd name="T84" fmla="*/ 107 w 243"/>
                <a:gd name="T85" fmla="*/ 76 h 269"/>
                <a:gd name="T86" fmla="*/ 67 w 243"/>
                <a:gd name="T87" fmla="*/ 111 h 269"/>
                <a:gd name="T88" fmla="*/ 72 w 243"/>
                <a:gd name="T89" fmla="*/ 117 h 269"/>
                <a:gd name="T90" fmla="*/ 104 w 243"/>
                <a:gd name="T91" fmla="*/ 82 h 26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Lst>
              <a:rect l="0" t="0" r="r" b="b"/>
              <a:pathLst>
                <a:path w="243" h="269">
                  <a:moveTo>
                    <a:pt x="154" y="234"/>
                  </a:moveTo>
                  <a:cubicBezTo>
                    <a:pt x="154" y="237"/>
                    <a:pt x="151" y="240"/>
                    <a:pt x="147" y="240"/>
                  </a:cubicBezTo>
                  <a:cubicBezTo>
                    <a:pt x="96" y="240"/>
                    <a:pt x="96" y="240"/>
                    <a:pt x="96" y="240"/>
                  </a:cubicBezTo>
                  <a:cubicBezTo>
                    <a:pt x="92" y="240"/>
                    <a:pt x="90" y="237"/>
                    <a:pt x="90" y="234"/>
                  </a:cubicBezTo>
                  <a:cubicBezTo>
                    <a:pt x="90" y="230"/>
                    <a:pt x="92" y="227"/>
                    <a:pt x="96" y="227"/>
                  </a:cubicBezTo>
                  <a:cubicBezTo>
                    <a:pt x="147" y="227"/>
                    <a:pt x="147" y="227"/>
                    <a:pt x="147" y="227"/>
                  </a:cubicBezTo>
                  <a:cubicBezTo>
                    <a:pt x="151" y="227"/>
                    <a:pt x="154" y="230"/>
                    <a:pt x="154" y="234"/>
                  </a:cubicBezTo>
                  <a:close/>
                  <a:moveTo>
                    <a:pt x="147" y="243"/>
                  </a:moveTo>
                  <a:cubicBezTo>
                    <a:pt x="96" y="243"/>
                    <a:pt x="96" y="243"/>
                    <a:pt x="96" y="243"/>
                  </a:cubicBezTo>
                  <a:cubicBezTo>
                    <a:pt x="92" y="243"/>
                    <a:pt x="89" y="247"/>
                    <a:pt x="90" y="252"/>
                  </a:cubicBezTo>
                  <a:cubicBezTo>
                    <a:pt x="91" y="254"/>
                    <a:pt x="93" y="256"/>
                    <a:pt x="96" y="256"/>
                  </a:cubicBezTo>
                  <a:cubicBezTo>
                    <a:pt x="96" y="256"/>
                    <a:pt x="96" y="256"/>
                    <a:pt x="96" y="256"/>
                  </a:cubicBezTo>
                  <a:cubicBezTo>
                    <a:pt x="100" y="256"/>
                    <a:pt x="103" y="258"/>
                    <a:pt x="105" y="261"/>
                  </a:cubicBezTo>
                  <a:cubicBezTo>
                    <a:pt x="105" y="262"/>
                    <a:pt x="105" y="262"/>
                    <a:pt x="105" y="262"/>
                  </a:cubicBezTo>
                  <a:cubicBezTo>
                    <a:pt x="107" y="266"/>
                    <a:pt x="112" y="269"/>
                    <a:pt x="117" y="269"/>
                  </a:cubicBezTo>
                  <a:cubicBezTo>
                    <a:pt x="126" y="269"/>
                    <a:pt x="126" y="269"/>
                    <a:pt x="126" y="269"/>
                  </a:cubicBezTo>
                  <a:cubicBezTo>
                    <a:pt x="131" y="269"/>
                    <a:pt x="136" y="266"/>
                    <a:pt x="138" y="262"/>
                  </a:cubicBezTo>
                  <a:cubicBezTo>
                    <a:pt x="138" y="261"/>
                    <a:pt x="138" y="261"/>
                    <a:pt x="138" y="261"/>
                  </a:cubicBezTo>
                  <a:cubicBezTo>
                    <a:pt x="140" y="258"/>
                    <a:pt x="143" y="256"/>
                    <a:pt x="147" y="256"/>
                  </a:cubicBezTo>
                  <a:cubicBezTo>
                    <a:pt x="147" y="256"/>
                    <a:pt x="147" y="256"/>
                    <a:pt x="147" y="256"/>
                  </a:cubicBezTo>
                  <a:cubicBezTo>
                    <a:pt x="150" y="256"/>
                    <a:pt x="152" y="254"/>
                    <a:pt x="153" y="252"/>
                  </a:cubicBezTo>
                  <a:cubicBezTo>
                    <a:pt x="155" y="247"/>
                    <a:pt x="151" y="243"/>
                    <a:pt x="147" y="243"/>
                  </a:cubicBezTo>
                  <a:close/>
                  <a:moveTo>
                    <a:pt x="122" y="38"/>
                  </a:moveTo>
                  <a:cubicBezTo>
                    <a:pt x="125" y="38"/>
                    <a:pt x="128" y="36"/>
                    <a:pt x="128" y="32"/>
                  </a:cubicBezTo>
                  <a:cubicBezTo>
                    <a:pt x="128" y="6"/>
                    <a:pt x="128" y="6"/>
                    <a:pt x="128" y="6"/>
                  </a:cubicBezTo>
                  <a:cubicBezTo>
                    <a:pt x="128" y="3"/>
                    <a:pt x="125" y="0"/>
                    <a:pt x="122" y="0"/>
                  </a:cubicBezTo>
                  <a:cubicBezTo>
                    <a:pt x="118" y="0"/>
                    <a:pt x="115" y="3"/>
                    <a:pt x="115" y="6"/>
                  </a:cubicBezTo>
                  <a:cubicBezTo>
                    <a:pt x="115" y="32"/>
                    <a:pt x="115" y="32"/>
                    <a:pt x="115" y="32"/>
                  </a:cubicBezTo>
                  <a:cubicBezTo>
                    <a:pt x="115" y="36"/>
                    <a:pt x="118" y="38"/>
                    <a:pt x="122" y="38"/>
                  </a:cubicBezTo>
                  <a:close/>
                  <a:moveTo>
                    <a:pt x="54" y="63"/>
                  </a:moveTo>
                  <a:cubicBezTo>
                    <a:pt x="55" y="64"/>
                    <a:pt x="57" y="65"/>
                    <a:pt x="58" y="65"/>
                  </a:cubicBezTo>
                  <a:cubicBezTo>
                    <a:pt x="60" y="65"/>
                    <a:pt x="62" y="64"/>
                    <a:pt x="63" y="63"/>
                  </a:cubicBezTo>
                  <a:cubicBezTo>
                    <a:pt x="65" y="60"/>
                    <a:pt x="65" y="56"/>
                    <a:pt x="63" y="54"/>
                  </a:cubicBezTo>
                  <a:cubicBezTo>
                    <a:pt x="45" y="36"/>
                    <a:pt x="45" y="36"/>
                    <a:pt x="45" y="36"/>
                  </a:cubicBezTo>
                  <a:cubicBezTo>
                    <a:pt x="42" y="33"/>
                    <a:pt x="38" y="33"/>
                    <a:pt x="36" y="36"/>
                  </a:cubicBezTo>
                  <a:cubicBezTo>
                    <a:pt x="33" y="38"/>
                    <a:pt x="33" y="42"/>
                    <a:pt x="36" y="45"/>
                  </a:cubicBezTo>
                  <a:lnTo>
                    <a:pt x="54" y="63"/>
                  </a:lnTo>
                  <a:close/>
                  <a:moveTo>
                    <a:pt x="38" y="122"/>
                  </a:moveTo>
                  <a:cubicBezTo>
                    <a:pt x="38" y="118"/>
                    <a:pt x="36" y="115"/>
                    <a:pt x="32" y="115"/>
                  </a:cubicBezTo>
                  <a:cubicBezTo>
                    <a:pt x="6" y="115"/>
                    <a:pt x="6" y="115"/>
                    <a:pt x="6" y="115"/>
                  </a:cubicBezTo>
                  <a:cubicBezTo>
                    <a:pt x="3" y="115"/>
                    <a:pt x="0" y="118"/>
                    <a:pt x="0" y="122"/>
                  </a:cubicBezTo>
                  <a:cubicBezTo>
                    <a:pt x="0" y="125"/>
                    <a:pt x="3" y="128"/>
                    <a:pt x="6" y="128"/>
                  </a:cubicBezTo>
                  <a:cubicBezTo>
                    <a:pt x="32" y="128"/>
                    <a:pt x="32" y="128"/>
                    <a:pt x="32" y="128"/>
                  </a:cubicBezTo>
                  <a:cubicBezTo>
                    <a:pt x="36" y="128"/>
                    <a:pt x="38" y="125"/>
                    <a:pt x="38" y="122"/>
                  </a:cubicBezTo>
                  <a:close/>
                  <a:moveTo>
                    <a:pt x="54" y="180"/>
                  </a:moveTo>
                  <a:cubicBezTo>
                    <a:pt x="36" y="199"/>
                    <a:pt x="36" y="199"/>
                    <a:pt x="36" y="199"/>
                  </a:cubicBezTo>
                  <a:cubicBezTo>
                    <a:pt x="33" y="201"/>
                    <a:pt x="33" y="205"/>
                    <a:pt x="36" y="208"/>
                  </a:cubicBezTo>
                  <a:cubicBezTo>
                    <a:pt x="37" y="209"/>
                    <a:pt x="39" y="209"/>
                    <a:pt x="40" y="209"/>
                  </a:cubicBezTo>
                  <a:cubicBezTo>
                    <a:pt x="42" y="209"/>
                    <a:pt x="43" y="209"/>
                    <a:pt x="45" y="208"/>
                  </a:cubicBezTo>
                  <a:cubicBezTo>
                    <a:pt x="63" y="189"/>
                    <a:pt x="63" y="189"/>
                    <a:pt x="63" y="189"/>
                  </a:cubicBezTo>
                  <a:cubicBezTo>
                    <a:pt x="65" y="187"/>
                    <a:pt x="65" y="183"/>
                    <a:pt x="63" y="180"/>
                  </a:cubicBezTo>
                  <a:cubicBezTo>
                    <a:pt x="60" y="178"/>
                    <a:pt x="56" y="178"/>
                    <a:pt x="54" y="180"/>
                  </a:cubicBezTo>
                  <a:close/>
                  <a:moveTo>
                    <a:pt x="189" y="180"/>
                  </a:moveTo>
                  <a:cubicBezTo>
                    <a:pt x="187" y="178"/>
                    <a:pt x="183" y="178"/>
                    <a:pt x="180" y="180"/>
                  </a:cubicBezTo>
                  <a:cubicBezTo>
                    <a:pt x="178" y="183"/>
                    <a:pt x="178" y="187"/>
                    <a:pt x="180" y="189"/>
                  </a:cubicBezTo>
                  <a:cubicBezTo>
                    <a:pt x="199" y="208"/>
                    <a:pt x="199" y="208"/>
                    <a:pt x="199" y="208"/>
                  </a:cubicBezTo>
                  <a:cubicBezTo>
                    <a:pt x="200" y="209"/>
                    <a:pt x="201" y="209"/>
                    <a:pt x="203" y="209"/>
                  </a:cubicBezTo>
                  <a:cubicBezTo>
                    <a:pt x="205" y="209"/>
                    <a:pt x="206" y="209"/>
                    <a:pt x="208" y="208"/>
                  </a:cubicBezTo>
                  <a:cubicBezTo>
                    <a:pt x="210" y="205"/>
                    <a:pt x="210" y="201"/>
                    <a:pt x="208" y="199"/>
                  </a:cubicBezTo>
                  <a:lnTo>
                    <a:pt x="189" y="180"/>
                  </a:lnTo>
                  <a:close/>
                  <a:moveTo>
                    <a:pt x="237" y="115"/>
                  </a:moveTo>
                  <a:cubicBezTo>
                    <a:pt x="211" y="115"/>
                    <a:pt x="211" y="115"/>
                    <a:pt x="211" y="115"/>
                  </a:cubicBezTo>
                  <a:cubicBezTo>
                    <a:pt x="208" y="115"/>
                    <a:pt x="205" y="118"/>
                    <a:pt x="205" y="122"/>
                  </a:cubicBezTo>
                  <a:cubicBezTo>
                    <a:pt x="205" y="125"/>
                    <a:pt x="208" y="128"/>
                    <a:pt x="211" y="128"/>
                  </a:cubicBezTo>
                  <a:cubicBezTo>
                    <a:pt x="237" y="128"/>
                    <a:pt x="237" y="128"/>
                    <a:pt x="237" y="128"/>
                  </a:cubicBezTo>
                  <a:cubicBezTo>
                    <a:pt x="240" y="128"/>
                    <a:pt x="243" y="125"/>
                    <a:pt x="243" y="122"/>
                  </a:cubicBezTo>
                  <a:cubicBezTo>
                    <a:pt x="243" y="118"/>
                    <a:pt x="240" y="115"/>
                    <a:pt x="237" y="115"/>
                  </a:cubicBezTo>
                  <a:close/>
                  <a:moveTo>
                    <a:pt x="185" y="65"/>
                  </a:moveTo>
                  <a:cubicBezTo>
                    <a:pt x="187" y="65"/>
                    <a:pt x="188" y="64"/>
                    <a:pt x="189" y="63"/>
                  </a:cubicBezTo>
                  <a:cubicBezTo>
                    <a:pt x="208" y="45"/>
                    <a:pt x="208" y="45"/>
                    <a:pt x="208" y="45"/>
                  </a:cubicBezTo>
                  <a:cubicBezTo>
                    <a:pt x="210" y="42"/>
                    <a:pt x="210" y="38"/>
                    <a:pt x="208" y="36"/>
                  </a:cubicBezTo>
                  <a:cubicBezTo>
                    <a:pt x="205" y="33"/>
                    <a:pt x="201" y="33"/>
                    <a:pt x="199" y="36"/>
                  </a:cubicBezTo>
                  <a:cubicBezTo>
                    <a:pt x="180" y="54"/>
                    <a:pt x="180" y="54"/>
                    <a:pt x="180" y="54"/>
                  </a:cubicBezTo>
                  <a:cubicBezTo>
                    <a:pt x="178" y="56"/>
                    <a:pt x="178" y="60"/>
                    <a:pt x="180" y="63"/>
                  </a:cubicBezTo>
                  <a:cubicBezTo>
                    <a:pt x="182" y="64"/>
                    <a:pt x="183" y="65"/>
                    <a:pt x="185" y="65"/>
                  </a:cubicBezTo>
                  <a:close/>
                  <a:moveTo>
                    <a:pt x="154" y="218"/>
                  </a:moveTo>
                  <a:cubicBezTo>
                    <a:pt x="154" y="221"/>
                    <a:pt x="151" y="224"/>
                    <a:pt x="147" y="224"/>
                  </a:cubicBezTo>
                  <a:cubicBezTo>
                    <a:pt x="96" y="224"/>
                    <a:pt x="96" y="224"/>
                    <a:pt x="96" y="224"/>
                  </a:cubicBezTo>
                  <a:cubicBezTo>
                    <a:pt x="92" y="224"/>
                    <a:pt x="90" y="221"/>
                    <a:pt x="90" y="218"/>
                  </a:cubicBezTo>
                  <a:cubicBezTo>
                    <a:pt x="90" y="214"/>
                    <a:pt x="92" y="211"/>
                    <a:pt x="96" y="211"/>
                  </a:cubicBezTo>
                  <a:cubicBezTo>
                    <a:pt x="92" y="175"/>
                    <a:pt x="54" y="167"/>
                    <a:pt x="54" y="125"/>
                  </a:cubicBezTo>
                  <a:cubicBezTo>
                    <a:pt x="54" y="88"/>
                    <a:pt x="84" y="58"/>
                    <a:pt x="122" y="58"/>
                  </a:cubicBezTo>
                  <a:cubicBezTo>
                    <a:pt x="159" y="58"/>
                    <a:pt x="189" y="88"/>
                    <a:pt x="189" y="125"/>
                  </a:cubicBezTo>
                  <a:cubicBezTo>
                    <a:pt x="189" y="167"/>
                    <a:pt x="152" y="175"/>
                    <a:pt x="148" y="211"/>
                  </a:cubicBezTo>
                  <a:cubicBezTo>
                    <a:pt x="151" y="211"/>
                    <a:pt x="154" y="214"/>
                    <a:pt x="154" y="218"/>
                  </a:cubicBezTo>
                  <a:close/>
                  <a:moveTo>
                    <a:pt x="107" y="76"/>
                  </a:moveTo>
                  <a:cubicBezTo>
                    <a:pt x="106" y="73"/>
                    <a:pt x="103" y="72"/>
                    <a:pt x="101" y="73"/>
                  </a:cubicBezTo>
                  <a:cubicBezTo>
                    <a:pt x="84" y="80"/>
                    <a:pt x="72" y="94"/>
                    <a:pt x="67" y="111"/>
                  </a:cubicBezTo>
                  <a:cubicBezTo>
                    <a:pt x="67" y="113"/>
                    <a:pt x="68" y="116"/>
                    <a:pt x="71" y="117"/>
                  </a:cubicBezTo>
                  <a:cubicBezTo>
                    <a:pt x="71" y="117"/>
                    <a:pt x="72" y="117"/>
                    <a:pt x="72" y="117"/>
                  </a:cubicBezTo>
                  <a:cubicBezTo>
                    <a:pt x="74" y="117"/>
                    <a:pt x="76" y="115"/>
                    <a:pt x="77" y="113"/>
                  </a:cubicBezTo>
                  <a:cubicBezTo>
                    <a:pt x="80" y="99"/>
                    <a:pt x="91" y="87"/>
                    <a:pt x="104" y="82"/>
                  </a:cubicBezTo>
                  <a:cubicBezTo>
                    <a:pt x="107" y="81"/>
                    <a:pt x="108" y="78"/>
                    <a:pt x="107" y="76"/>
                  </a:cubicBezTo>
                  <a:close/>
                </a:path>
              </a:pathLst>
            </a:custGeom>
            <a:solidFill>
              <a:schemeClr val="bg1">
                <a:lumMod val="95000"/>
              </a:schemeClr>
            </a:solidFill>
            <a:ln>
              <a:noFill/>
            </a:ln>
          </p:spPr>
          <p:txBody>
            <a:bodyPr vert="horz" wrap="square" lIns="91440" tIns="45720" rIns="91440" bIns="45720" numCol="1" anchor="t" anchorCtr="0" compatLnSpc="1">
              <a:prstTxWarp prst="textNoShape">
                <a:avLst/>
              </a:prstTxWarp>
            </a:bodyPr>
            <a:lstStyle/>
            <a:p>
              <a:endParaRPr lang="zh-CN" altLang="en-US">
                <a:solidFill>
                  <a:schemeClr val="tx1">
                    <a:lumMod val="65000"/>
                    <a:lumOff val="35000"/>
                  </a:schemeClr>
                </a:solidFill>
              </a:endParaRPr>
            </a:p>
          </p:txBody>
        </p:sp>
      </p:grpSp>
      <p:grpSp>
        <p:nvGrpSpPr>
          <p:cNvPr id="89" name="组合 88"/>
          <p:cNvGrpSpPr/>
          <p:nvPr/>
        </p:nvGrpSpPr>
        <p:grpSpPr>
          <a:xfrm>
            <a:off x="8550739" y="3724916"/>
            <a:ext cx="663125" cy="663125"/>
            <a:chOff x="8125599" y="1434035"/>
            <a:chExt cx="2036802" cy="2036802"/>
          </a:xfrm>
        </p:grpSpPr>
        <p:sp>
          <p:nvSpPr>
            <p:cNvPr id="90" name="椭圆 89"/>
            <p:cNvSpPr/>
            <p:nvPr/>
          </p:nvSpPr>
          <p:spPr>
            <a:xfrm>
              <a:off x="8125599" y="1434035"/>
              <a:ext cx="2036802" cy="2036802"/>
            </a:xfrm>
            <a:prstGeom prst="ellipse">
              <a:avLst/>
            </a:prstGeom>
            <a:solidFill>
              <a:schemeClr val="accent1">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tx1">
                    <a:lumMod val="65000"/>
                    <a:lumOff val="35000"/>
                  </a:schemeClr>
                </a:solidFill>
              </a:endParaRPr>
            </a:p>
          </p:txBody>
        </p:sp>
        <p:grpSp>
          <p:nvGrpSpPr>
            <p:cNvPr id="91" name="组合 90"/>
            <p:cNvGrpSpPr>
              <a:grpSpLocks noChangeAspect="1"/>
            </p:cNvGrpSpPr>
            <p:nvPr/>
          </p:nvGrpSpPr>
          <p:grpSpPr>
            <a:xfrm>
              <a:off x="8518659" y="1890295"/>
              <a:ext cx="1310642" cy="1124283"/>
              <a:chOff x="5084763" y="971548"/>
              <a:chExt cx="323865" cy="277813"/>
            </a:xfrm>
            <a:solidFill>
              <a:schemeClr val="bg1">
                <a:lumMod val="95000"/>
              </a:schemeClr>
            </a:solidFill>
          </p:grpSpPr>
          <p:sp>
            <p:nvSpPr>
              <p:cNvPr id="92" name="Freeform 301"/>
              <p:cNvSpPr>
                <a:spLocks noEditPoints="1"/>
              </p:cNvSpPr>
              <p:nvPr/>
            </p:nvSpPr>
            <p:spPr bwMode="auto">
              <a:xfrm>
                <a:off x="5191140" y="1031873"/>
                <a:ext cx="217488" cy="217488"/>
              </a:xfrm>
              <a:custGeom>
                <a:avLst/>
                <a:gdLst>
                  <a:gd name="T0" fmla="*/ 6 w 58"/>
                  <a:gd name="T1" fmla="*/ 14 h 58"/>
                  <a:gd name="T2" fmla="*/ 7 w 58"/>
                  <a:gd name="T3" fmla="*/ 19 h 58"/>
                  <a:gd name="T4" fmla="*/ 4 w 58"/>
                  <a:gd name="T5" fmla="*/ 20 h 58"/>
                  <a:gd name="T6" fmla="*/ 0 w 58"/>
                  <a:gd name="T7" fmla="*/ 23 h 58"/>
                  <a:gd name="T8" fmla="*/ 2 w 58"/>
                  <a:gd name="T9" fmla="*/ 27 h 58"/>
                  <a:gd name="T10" fmla="*/ 5 w 58"/>
                  <a:gd name="T11" fmla="*/ 31 h 58"/>
                  <a:gd name="T12" fmla="*/ 2 w 58"/>
                  <a:gd name="T13" fmla="*/ 34 h 58"/>
                  <a:gd name="T14" fmla="*/ 1 w 58"/>
                  <a:gd name="T15" fmla="*/ 38 h 58"/>
                  <a:gd name="T16" fmla="*/ 5 w 58"/>
                  <a:gd name="T17" fmla="*/ 41 h 58"/>
                  <a:gd name="T18" fmla="*/ 8 w 58"/>
                  <a:gd name="T19" fmla="*/ 42 h 58"/>
                  <a:gd name="T20" fmla="*/ 8 w 58"/>
                  <a:gd name="T21" fmla="*/ 46 h 58"/>
                  <a:gd name="T22" fmla="*/ 9 w 58"/>
                  <a:gd name="T23" fmla="*/ 51 h 58"/>
                  <a:gd name="T24" fmla="*/ 14 w 58"/>
                  <a:gd name="T25" fmla="*/ 51 h 58"/>
                  <a:gd name="T26" fmla="*/ 18 w 58"/>
                  <a:gd name="T27" fmla="*/ 51 h 58"/>
                  <a:gd name="T28" fmla="*/ 19 w 58"/>
                  <a:gd name="T29" fmla="*/ 54 h 58"/>
                  <a:gd name="T30" fmla="*/ 22 w 58"/>
                  <a:gd name="T31" fmla="*/ 58 h 58"/>
                  <a:gd name="T32" fmla="*/ 27 w 58"/>
                  <a:gd name="T33" fmla="*/ 56 h 58"/>
                  <a:gd name="T34" fmla="*/ 31 w 58"/>
                  <a:gd name="T35" fmla="*/ 53 h 58"/>
                  <a:gd name="T36" fmla="*/ 33 w 58"/>
                  <a:gd name="T37" fmla="*/ 56 h 58"/>
                  <a:gd name="T38" fmla="*/ 38 w 58"/>
                  <a:gd name="T39" fmla="*/ 57 h 58"/>
                  <a:gd name="T40" fmla="*/ 40 w 58"/>
                  <a:gd name="T41" fmla="*/ 53 h 58"/>
                  <a:gd name="T42" fmla="*/ 42 w 58"/>
                  <a:gd name="T43" fmla="*/ 49 h 58"/>
                  <a:gd name="T44" fmla="*/ 46 w 58"/>
                  <a:gd name="T45" fmla="*/ 50 h 58"/>
                  <a:gd name="T46" fmla="*/ 50 w 58"/>
                  <a:gd name="T47" fmla="*/ 49 h 58"/>
                  <a:gd name="T48" fmla="*/ 51 w 58"/>
                  <a:gd name="T49" fmla="*/ 44 h 58"/>
                  <a:gd name="T50" fmla="*/ 50 w 58"/>
                  <a:gd name="T51" fmla="*/ 40 h 58"/>
                  <a:gd name="T52" fmla="*/ 54 w 58"/>
                  <a:gd name="T53" fmla="*/ 39 h 58"/>
                  <a:gd name="T54" fmla="*/ 57 w 58"/>
                  <a:gd name="T55" fmla="*/ 35 h 58"/>
                  <a:gd name="T56" fmla="*/ 55 w 58"/>
                  <a:gd name="T57" fmla="*/ 31 h 58"/>
                  <a:gd name="T58" fmla="*/ 52 w 58"/>
                  <a:gd name="T59" fmla="*/ 27 h 58"/>
                  <a:gd name="T60" fmla="*/ 55 w 58"/>
                  <a:gd name="T61" fmla="*/ 25 h 58"/>
                  <a:gd name="T62" fmla="*/ 56 w 58"/>
                  <a:gd name="T63" fmla="*/ 20 h 58"/>
                  <a:gd name="T64" fmla="*/ 53 w 58"/>
                  <a:gd name="T65" fmla="*/ 18 h 58"/>
                  <a:gd name="T66" fmla="*/ 48 w 58"/>
                  <a:gd name="T67" fmla="*/ 16 h 58"/>
                  <a:gd name="T68" fmla="*/ 49 w 58"/>
                  <a:gd name="T69" fmla="*/ 12 h 58"/>
                  <a:gd name="T70" fmla="*/ 48 w 58"/>
                  <a:gd name="T71" fmla="*/ 8 h 58"/>
                  <a:gd name="T72" fmla="*/ 44 w 58"/>
                  <a:gd name="T73" fmla="*/ 7 h 58"/>
                  <a:gd name="T74" fmla="*/ 39 w 58"/>
                  <a:gd name="T75" fmla="*/ 8 h 58"/>
                  <a:gd name="T76" fmla="*/ 38 w 58"/>
                  <a:gd name="T77" fmla="*/ 4 h 58"/>
                  <a:gd name="T78" fmla="*/ 35 w 58"/>
                  <a:gd name="T79" fmla="*/ 1 h 58"/>
                  <a:gd name="T80" fmla="*/ 30 w 58"/>
                  <a:gd name="T81" fmla="*/ 3 h 58"/>
                  <a:gd name="T82" fmla="*/ 27 w 58"/>
                  <a:gd name="T83" fmla="*/ 5 h 58"/>
                  <a:gd name="T84" fmla="*/ 24 w 58"/>
                  <a:gd name="T85" fmla="*/ 3 h 58"/>
                  <a:gd name="T86" fmla="*/ 20 w 58"/>
                  <a:gd name="T87" fmla="*/ 1 h 58"/>
                  <a:gd name="T88" fmla="*/ 17 w 58"/>
                  <a:gd name="T89" fmla="*/ 5 h 58"/>
                  <a:gd name="T90" fmla="*/ 15 w 58"/>
                  <a:gd name="T91" fmla="*/ 10 h 58"/>
                  <a:gd name="T92" fmla="*/ 12 w 58"/>
                  <a:gd name="T93" fmla="*/ 9 h 58"/>
                  <a:gd name="T94" fmla="*/ 7 w 58"/>
                  <a:gd name="T95" fmla="*/ 10 h 58"/>
                  <a:gd name="T96" fmla="*/ 6 w 58"/>
                  <a:gd name="T97" fmla="*/ 14 h 58"/>
                  <a:gd name="T98" fmla="*/ 23 w 58"/>
                  <a:gd name="T99" fmla="*/ 13 h 58"/>
                  <a:gd name="T100" fmla="*/ 45 w 58"/>
                  <a:gd name="T101" fmla="*/ 24 h 58"/>
                  <a:gd name="T102" fmla="*/ 34 w 58"/>
                  <a:gd name="T103" fmla="*/ 45 h 58"/>
                  <a:gd name="T104" fmla="*/ 13 w 58"/>
                  <a:gd name="T105" fmla="*/ 34 h 58"/>
                  <a:gd name="T106" fmla="*/ 23 w 58"/>
                  <a:gd name="T107" fmla="*/ 13 h 5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Lst>
                <a:rect l="0" t="0" r="r" b="b"/>
                <a:pathLst>
                  <a:path w="58" h="58">
                    <a:moveTo>
                      <a:pt x="6" y="14"/>
                    </a:moveTo>
                    <a:cubicBezTo>
                      <a:pt x="8" y="15"/>
                      <a:pt x="7" y="18"/>
                      <a:pt x="7" y="19"/>
                    </a:cubicBezTo>
                    <a:cubicBezTo>
                      <a:pt x="7" y="20"/>
                      <a:pt x="5" y="20"/>
                      <a:pt x="4" y="20"/>
                    </a:cubicBezTo>
                    <a:cubicBezTo>
                      <a:pt x="2" y="20"/>
                      <a:pt x="0" y="21"/>
                      <a:pt x="0" y="23"/>
                    </a:cubicBezTo>
                    <a:cubicBezTo>
                      <a:pt x="0" y="25"/>
                      <a:pt x="0" y="27"/>
                      <a:pt x="2" y="27"/>
                    </a:cubicBezTo>
                    <a:cubicBezTo>
                      <a:pt x="3" y="28"/>
                      <a:pt x="5" y="30"/>
                      <a:pt x="5" y="31"/>
                    </a:cubicBezTo>
                    <a:cubicBezTo>
                      <a:pt x="5" y="32"/>
                      <a:pt x="4" y="33"/>
                      <a:pt x="2" y="34"/>
                    </a:cubicBezTo>
                    <a:cubicBezTo>
                      <a:pt x="1" y="34"/>
                      <a:pt x="0" y="36"/>
                      <a:pt x="1" y="38"/>
                    </a:cubicBezTo>
                    <a:cubicBezTo>
                      <a:pt x="1" y="40"/>
                      <a:pt x="3" y="42"/>
                      <a:pt x="5" y="41"/>
                    </a:cubicBezTo>
                    <a:cubicBezTo>
                      <a:pt x="6" y="41"/>
                      <a:pt x="8" y="41"/>
                      <a:pt x="8" y="42"/>
                    </a:cubicBezTo>
                    <a:cubicBezTo>
                      <a:pt x="9" y="42"/>
                      <a:pt x="9" y="45"/>
                      <a:pt x="8" y="46"/>
                    </a:cubicBezTo>
                    <a:cubicBezTo>
                      <a:pt x="7" y="47"/>
                      <a:pt x="7" y="50"/>
                      <a:pt x="9" y="51"/>
                    </a:cubicBezTo>
                    <a:cubicBezTo>
                      <a:pt x="11" y="52"/>
                      <a:pt x="13" y="53"/>
                      <a:pt x="14" y="51"/>
                    </a:cubicBezTo>
                    <a:cubicBezTo>
                      <a:pt x="15" y="50"/>
                      <a:pt x="18" y="51"/>
                      <a:pt x="18" y="51"/>
                    </a:cubicBezTo>
                    <a:cubicBezTo>
                      <a:pt x="19" y="51"/>
                      <a:pt x="20" y="53"/>
                      <a:pt x="19" y="54"/>
                    </a:cubicBezTo>
                    <a:cubicBezTo>
                      <a:pt x="19" y="56"/>
                      <a:pt x="20" y="57"/>
                      <a:pt x="22" y="58"/>
                    </a:cubicBezTo>
                    <a:cubicBezTo>
                      <a:pt x="25" y="58"/>
                      <a:pt x="26" y="57"/>
                      <a:pt x="27" y="56"/>
                    </a:cubicBezTo>
                    <a:cubicBezTo>
                      <a:pt x="27" y="54"/>
                      <a:pt x="30" y="53"/>
                      <a:pt x="31" y="53"/>
                    </a:cubicBezTo>
                    <a:cubicBezTo>
                      <a:pt x="31" y="53"/>
                      <a:pt x="33" y="54"/>
                      <a:pt x="33" y="56"/>
                    </a:cubicBezTo>
                    <a:cubicBezTo>
                      <a:pt x="34" y="57"/>
                      <a:pt x="36" y="58"/>
                      <a:pt x="38" y="57"/>
                    </a:cubicBezTo>
                    <a:cubicBezTo>
                      <a:pt x="40" y="57"/>
                      <a:pt x="41" y="55"/>
                      <a:pt x="40" y="53"/>
                    </a:cubicBezTo>
                    <a:cubicBezTo>
                      <a:pt x="40" y="52"/>
                      <a:pt x="42" y="49"/>
                      <a:pt x="42" y="49"/>
                    </a:cubicBezTo>
                    <a:cubicBezTo>
                      <a:pt x="43" y="48"/>
                      <a:pt x="44" y="49"/>
                      <a:pt x="46" y="50"/>
                    </a:cubicBezTo>
                    <a:cubicBezTo>
                      <a:pt x="47" y="51"/>
                      <a:pt x="49" y="51"/>
                      <a:pt x="50" y="49"/>
                    </a:cubicBezTo>
                    <a:cubicBezTo>
                      <a:pt x="52" y="47"/>
                      <a:pt x="52" y="45"/>
                      <a:pt x="51" y="44"/>
                    </a:cubicBezTo>
                    <a:cubicBezTo>
                      <a:pt x="50" y="43"/>
                      <a:pt x="50" y="40"/>
                      <a:pt x="50" y="40"/>
                    </a:cubicBezTo>
                    <a:cubicBezTo>
                      <a:pt x="51" y="39"/>
                      <a:pt x="52" y="38"/>
                      <a:pt x="54" y="39"/>
                    </a:cubicBezTo>
                    <a:cubicBezTo>
                      <a:pt x="55" y="39"/>
                      <a:pt x="57" y="38"/>
                      <a:pt x="57" y="35"/>
                    </a:cubicBezTo>
                    <a:cubicBezTo>
                      <a:pt x="58" y="33"/>
                      <a:pt x="57" y="31"/>
                      <a:pt x="55" y="31"/>
                    </a:cubicBezTo>
                    <a:cubicBezTo>
                      <a:pt x="54" y="31"/>
                      <a:pt x="53" y="28"/>
                      <a:pt x="52" y="27"/>
                    </a:cubicBezTo>
                    <a:cubicBezTo>
                      <a:pt x="52" y="26"/>
                      <a:pt x="54" y="25"/>
                      <a:pt x="55" y="25"/>
                    </a:cubicBezTo>
                    <a:cubicBezTo>
                      <a:pt x="56" y="24"/>
                      <a:pt x="57" y="22"/>
                      <a:pt x="56" y="20"/>
                    </a:cubicBezTo>
                    <a:cubicBezTo>
                      <a:pt x="56" y="18"/>
                      <a:pt x="54" y="17"/>
                      <a:pt x="53" y="18"/>
                    </a:cubicBezTo>
                    <a:cubicBezTo>
                      <a:pt x="51" y="18"/>
                      <a:pt x="49" y="16"/>
                      <a:pt x="48" y="16"/>
                    </a:cubicBezTo>
                    <a:cubicBezTo>
                      <a:pt x="48" y="15"/>
                      <a:pt x="48" y="13"/>
                      <a:pt x="49" y="12"/>
                    </a:cubicBezTo>
                    <a:cubicBezTo>
                      <a:pt x="50" y="11"/>
                      <a:pt x="50" y="9"/>
                      <a:pt x="48" y="8"/>
                    </a:cubicBezTo>
                    <a:cubicBezTo>
                      <a:pt x="47" y="6"/>
                      <a:pt x="45" y="6"/>
                      <a:pt x="44" y="7"/>
                    </a:cubicBezTo>
                    <a:cubicBezTo>
                      <a:pt x="42" y="8"/>
                      <a:pt x="40" y="8"/>
                      <a:pt x="39" y="8"/>
                    </a:cubicBezTo>
                    <a:cubicBezTo>
                      <a:pt x="38" y="7"/>
                      <a:pt x="38" y="6"/>
                      <a:pt x="38" y="4"/>
                    </a:cubicBezTo>
                    <a:cubicBezTo>
                      <a:pt x="38" y="3"/>
                      <a:pt x="37" y="1"/>
                      <a:pt x="35" y="1"/>
                    </a:cubicBezTo>
                    <a:cubicBezTo>
                      <a:pt x="33" y="0"/>
                      <a:pt x="31" y="1"/>
                      <a:pt x="30" y="3"/>
                    </a:cubicBezTo>
                    <a:cubicBezTo>
                      <a:pt x="30" y="4"/>
                      <a:pt x="28" y="5"/>
                      <a:pt x="27" y="5"/>
                    </a:cubicBezTo>
                    <a:cubicBezTo>
                      <a:pt x="26" y="6"/>
                      <a:pt x="25" y="4"/>
                      <a:pt x="24" y="3"/>
                    </a:cubicBezTo>
                    <a:cubicBezTo>
                      <a:pt x="24" y="1"/>
                      <a:pt x="22" y="1"/>
                      <a:pt x="20" y="1"/>
                    </a:cubicBezTo>
                    <a:cubicBezTo>
                      <a:pt x="18" y="2"/>
                      <a:pt x="16" y="4"/>
                      <a:pt x="17" y="5"/>
                    </a:cubicBezTo>
                    <a:cubicBezTo>
                      <a:pt x="17" y="7"/>
                      <a:pt x="16" y="9"/>
                      <a:pt x="15" y="10"/>
                    </a:cubicBezTo>
                    <a:cubicBezTo>
                      <a:pt x="14" y="10"/>
                      <a:pt x="13" y="10"/>
                      <a:pt x="12" y="9"/>
                    </a:cubicBezTo>
                    <a:cubicBezTo>
                      <a:pt x="10" y="8"/>
                      <a:pt x="8" y="8"/>
                      <a:pt x="7" y="10"/>
                    </a:cubicBezTo>
                    <a:cubicBezTo>
                      <a:pt x="6" y="11"/>
                      <a:pt x="5" y="13"/>
                      <a:pt x="6" y="14"/>
                    </a:cubicBezTo>
                    <a:close/>
                    <a:moveTo>
                      <a:pt x="23" y="13"/>
                    </a:moveTo>
                    <a:cubicBezTo>
                      <a:pt x="32" y="10"/>
                      <a:pt x="42" y="15"/>
                      <a:pt x="45" y="24"/>
                    </a:cubicBezTo>
                    <a:cubicBezTo>
                      <a:pt x="47" y="33"/>
                      <a:pt x="43" y="42"/>
                      <a:pt x="34" y="45"/>
                    </a:cubicBezTo>
                    <a:cubicBezTo>
                      <a:pt x="25" y="48"/>
                      <a:pt x="15" y="43"/>
                      <a:pt x="13" y="34"/>
                    </a:cubicBezTo>
                    <a:cubicBezTo>
                      <a:pt x="10" y="26"/>
                      <a:pt x="15" y="16"/>
                      <a:pt x="23" y="13"/>
                    </a:cubicBezTo>
                    <a:close/>
                  </a:path>
                </a:pathLst>
              </a:custGeom>
              <a:grpFill/>
              <a:ln>
                <a:noFill/>
              </a:ln>
              <a:ex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tx1">
                      <a:lumMod val="65000"/>
                      <a:lumOff val="35000"/>
                    </a:schemeClr>
                  </a:solidFill>
                </a:endParaRPr>
              </a:p>
            </p:txBody>
          </p:sp>
          <p:sp>
            <p:nvSpPr>
              <p:cNvPr id="93" name="Freeform 302"/>
              <p:cNvSpPr>
                <a:spLocks noEditPoints="1"/>
              </p:cNvSpPr>
              <p:nvPr/>
            </p:nvSpPr>
            <p:spPr bwMode="auto">
              <a:xfrm>
                <a:off x="5084781" y="971548"/>
                <a:ext cx="139701" cy="139700"/>
              </a:xfrm>
              <a:custGeom>
                <a:avLst/>
                <a:gdLst>
                  <a:gd name="T0" fmla="*/ 4 w 37"/>
                  <a:gd name="T1" fmla="*/ 9 h 37"/>
                  <a:gd name="T2" fmla="*/ 5 w 37"/>
                  <a:gd name="T3" fmla="*/ 12 h 37"/>
                  <a:gd name="T4" fmla="*/ 2 w 37"/>
                  <a:gd name="T5" fmla="*/ 12 h 37"/>
                  <a:gd name="T6" fmla="*/ 0 w 37"/>
                  <a:gd name="T7" fmla="*/ 14 h 37"/>
                  <a:gd name="T8" fmla="*/ 1 w 37"/>
                  <a:gd name="T9" fmla="*/ 17 h 37"/>
                  <a:gd name="T10" fmla="*/ 3 w 37"/>
                  <a:gd name="T11" fmla="*/ 20 h 37"/>
                  <a:gd name="T12" fmla="*/ 2 w 37"/>
                  <a:gd name="T13" fmla="*/ 21 h 37"/>
                  <a:gd name="T14" fmla="*/ 1 w 37"/>
                  <a:gd name="T15" fmla="*/ 24 h 37"/>
                  <a:gd name="T16" fmla="*/ 3 w 37"/>
                  <a:gd name="T17" fmla="*/ 26 h 37"/>
                  <a:gd name="T18" fmla="*/ 5 w 37"/>
                  <a:gd name="T19" fmla="*/ 26 h 37"/>
                  <a:gd name="T20" fmla="*/ 5 w 37"/>
                  <a:gd name="T21" fmla="*/ 29 h 37"/>
                  <a:gd name="T22" fmla="*/ 6 w 37"/>
                  <a:gd name="T23" fmla="*/ 32 h 37"/>
                  <a:gd name="T24" fmla="*/ 9 w 37"/>
                  <a:gd name="T25" fmla="*/ 33 h 37"/>
                  <a:gd name="T26" fmla="*/ 12 w 37"/>
                  <a:gd name="T27" fmla="*/ 32 h 37"/>
                  <a:gd name="T28" fmla="*/ 12 w 37"/>
                  <a:gd name="T29" fmla="*/ 34 h 37"/>
                  <a:gd name="T30" fmla="*/ 15 w 37"/>
                  <a:gd name="T31" fmla="*/ 37 h 37"/>
                  <a:gd name="T32" fmla="*/ 17 w 37"/>
                  <a:gd name="T33" fmla="*/ 35 h 37"/>
                  <a:gd name="T34" fmla="*/ 20 w 37"/>
                  <a:gd name="T35" fmla="*/ 34 h 37"/>
                  <a:gd name="T36" fmla="*/ 21 w 37"/>
                  <a:gd name="T37" fmla="*/ 35 h 37"/>
                  <a:gd name="T38" fmla="*/ 24 w 37"/>
                  <a:gd name="T39" fmla="*/ 36 h 37"/>
                  <a:gd name="T40" fmla="*/ 26 w 37"/>
                  <a:gd name="T41" fmla="*/ 34 h 37"/>
                  <a:gd name="T42" fmla="*/ 27 w 37"/>
                  <a:gd name="T43" fmla="*/ 31 h 37"/>
                  <a:gd name="T44" fmla="*/ 29 w 37"/>
                  <a:gd name="T45" fmla="*/ 32 h 37"/>
                  <a:gd name="T46" fmla="*/ 32 w 37"/>
                  <a:gd name="T47" fmla="*/ 31 h 37"/>
                  <a:gd name="T48" fmla="*/ 33 w 37"/>
                  <a:gd name="T49" fmla="*/ 28 h 37"/>
                  <a:gd name="T50" fmla="*/ 32 w 37"/>
                  <a:gd name="T51" fmla="*/ 25 h 37"/>
                  <a:gd name="T52" fmla="*/ 35 w 37"/>
                  <a:gd name="T53" fmla="*/ 24 h 37"/>
                  <a:gd name="T54" fmla="*/ 37 w 37"/>
                  <a:gd name="T55" fmla="*/ 22 h 37"/>
                  <a:gd name="T56" fmla="*/ 36 w 37"/>
                  <a:gd name="T57" fmla="*/ 19 h 37"/>
                  <a:gd name="T58" fmla="*/ 34 w 37"/>
                  <a:gd name="T59" fmla="*/ 17 h 37"/>
                  <a:gd name="T60" fmla="*/ 35 w 37"/>
                  <a:gd name="T61" fmla="*/ 15 h 37"/>
                  <a:gd name="T62" fmla="*/ 36 w 37"/>
                  <a:gd name="T63" fmla="*/ 12 h 37"/>
                  <a:gd name="T64" fmla="*/ 34 w 37"/>
                  <a:gd name="T65" fmla="*/ 11 h 37"/>
                  <a:gd name="T66" fmla="*/ 31 w 37"/>
                  <a:gd name="T67" fmla="*/ 9 h 37"/>
                  <a:gd name="T68" fmla="*/ 32 w 37"/>
                  <a:gd name="T69" fmla="*/ 7 h 37"/>
                  <a:gd name="T70" fmla="*/ 31 w 37"/>
                  <a:gd name="T71" fmla="*/ 4 h 37"/>
                  <a:gd name="T72" fmla="*/ 28 w 37"/>
                  <a:gd name="T73" fmla="*/ 4 h 37"/>
                  <a:gd name="T74" fmla="*/ 25 w 37"/>
                  <a:gd name="T75" fmla="*/ 4 h 37"/>
                  <a:gd name="T76" fmla="*/ 25 w 37"/>
                  <a:gd name="T77" fmla="*/ 2 h 37"/>
                  <a:gd name="T78" fmla="*/ 22 w 37"/>
                  <a:gd name="T79" fmla="*/ 0 h 37"/>
                  <a:gd name="T80" fmla="*/ 20 w 37"/>
                  <a:gd name="T81" fmla="*/ 1 h 37"/>
                  <a:gd name="T82" fmla="*/ 17 w 37"/>
                  <a:gd name="T83" fmla="*/ 3 h 37"/>
                  <a:gd name="T84" fmla="*/ 16 w 37"/>
                  <a:gd name="T85" fmla="*/ 1 h 37"/>
                  <a:gd name="T86" fmla="*/ 13 w 37"/>
                  <a:gd name="T87" fmla="*/ 0 h 37"/>
                  <a:gd name="T88" fmla="*/ 11 w 37"/>
                  <a:gd name="T89" fmla="*/ 3 h 37"/>
                  <a:gd name="T90" fmla="*/ 10 w 37"/>
                  <a:gd name="T91" fmla="*/ 6 h 37"/>
                  <a:gd name="T92" fmla="*/ 8 w 37"/>
                  <a:gd name="T93" fmla="*/ 5 h 37"/>
                  <a:gd name="T94" fmla="*/ 5 w 37"/>
                  <a:gd name="T95" fmla="*/ 6 h 37"/>
                  <a:gd name="T96" fmla="*/ 4 w 37"/>
                  <a:gd name="T97" fmla="*/ 9 h 37"/>
                  <a:gd name="T98" fmla="*/ 15 w 37"/>
                  <a:gd name="T99" fmla="*/ 8 h 37"/>
                  <a:gd name="T100" fmla="*/ 29 w 37"/>
                  <a:gd name="T101" fmla="*/ 15 h 37"/>
                  <a:gd name="T102" fmla="*/ 22 w 37"/>
                  <a:gd name="T103" fmla="*/ 29 h 37"/>
                  <a:gd name="T104" fmla="*/ 8 w 37"/>
                  <a:gd name="T105" fmla="*/ 22 h 37"/>
                  <a:gd name="T106" fmla="*/ 15 w 37"/>
                  <a:gd name="T107" fmla="*/ 8 h 3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Lst>
                <a:rect l="0" t="0" r="r" b="b"/>
                <a:pathLst>
                  <a:path w="37" h="37">
                    <a:moveTo>
                      <a:pt x="4" y="9"/>
                    </a:moveTo>
                    <a:cubicBezTo>
                      <a:pt x="5" y="9"/>
                      <a:pt x="5" y="11"/>
                      <a:pt x="5" y="12"/>
                    </a:cubicBezTo>
                    <a:cubicBezTo>
                      <a:pt x="4" y="12"/>
                      <a:pt x="3" y="12"/>
                      <a:pt x="2" y="12"/>
                    </a:cubicBezTo>
                    <a:cubicBezTo>
                      <a:pt x="1" y="12"/>
                      <a:pt x="0" y="13"/>
                      <a:pt x="0" y="14"/>
                    </a:cubicBezTo>
                    <a:cubicBezTo>
                      <a:pt x="0" y="16"/>
                      <a:pt x="0" y="17"/>
                      <a:pt x="1" y="17"/>
                    </a:cubicBezTo>
                    <a:cubicBezTo>
                      <a:pt x="2" y="17"/>
                      <a:pt x="3" y="19"/>
                      <a:pt x="3" y="20"/>
                    </a:cubicBezTo>
                    <a:cubicBezTo>
                      <a:pt x="3" y="20"/>
                      <a:pt x="2" y="21"/>
                      <a:pt x="2" y="21"/>
                    </a:cubicBezTo>
                    <a:cubicBezTo>
                      <a:pt x="1" y="21"/>
                      <a:pt x="0" y="23"/>
                      <a:pt x="1" y="24"/>
                    </a:cubicBezTo>
                    <a:cubicBezTo>
                      <a:pt x="1" y="25"/>
                      <a:pt x="2" y="26"/>
                      <a:pt x="3" y="26"/>
                    </a:cubicBezTo>
                    <a:cubicBezTo>
                      <a:pt x="4" y="26"/>
                      <a:pt x="5" y="26"/>
                      <a:pt x="5" y="26"/>
                    </a:cubicBezTo>
                    <a:cubicBezTo>
                      <a:pt x="6" y="27"/>
                      <a:pt x="6" y="28"/>
                      <a:pt x="5" y="29"/>
                    </a:cubicBezTo>
                    <a:cubicBezTo>
                      <a:pt x="5" y="30"/>
                      <a:pt x="5" y="31"/>
                      <a:pt x="6" y="32"/>
                    </a:cubicBezTo>
                    <a:cubicBezTo>
                      <a:pt x="7" y="33"/>
                      <a:pt x="8" y="33"/>
                      <a:pt x="9" y="33"/>
                    </a:cubicBezTo>
                    <a:cubicBezTo>
                      <a:pt x="10" y="32"/>
                      <a:pt x="11" y="32"/>
                      <a:pt x="12" y="32"/>
                    </a:cubicBezTo>
                    <a:cubicBezTo>
                      <a:pt x="12" y="32"/>
                      <a:pt x="13" y="33"/>
                      <a:pt x="12" y="34"/>
                    </a:cubicBezTo>
                    <a:cubicBezTo>
                      <a:pt x="12" y="35"/>
                      <a:pt x="13" y="36"/>
                      <a:pt x="15" y="37"/>
                    </a:cubicBezTo>
                    <a:cubicBezTo>
                      <a:pt x="16" y="37"/>
                      <a:pt x="17" y="36"/>
                      <a:pt x="17" y="35"/>
                    </a:cubicBezTo>
                    <a:cubicBezTo>
                      <a:pt x="18" y="34"/>
                      <a:pt x="19" y="34"/>
                      <a:pt x="20" y="34"/>
                    </a:cubicBezTo>
                    <a:cubicBezTo>
                      <a:pt x="20" y="34"/>
                      <a:pt x="21" y="34"/>
                      <a:pt x="21" y="35"/>
                    </a:cubicBezTo>
                    <a:cubicBezTo>
                      <a:pt x="22" y="36"/>
                      <a:pt x="23" y="37"/>
                      <a:pt x="24" y="36"/>
                    </a:cubicBezTo>
                    <a:cubicBezTo>
                      <a:pt x="26" y="36"/>
                      <a:pt x="26" y="35"/>
                      <a:pt x="26" y="34"/>
                    </a:cubicBezTo>
                    <a:cubicBezTo>
                      <a:pt x="26" y="33"/>
                      <a:pt x="27" y="31"/>
                      <a:pt x="27" y="31"/>
                    </a:cubicBezTo>
                    <a:cubicBezTo>
                      <a:pt x="28" y="31"/>
                      <a:pt x="29" y="31"/>
                      <a:pt x="29" y="32"/>
                    </a:cubicBezTo>
                    <a:cubicBezTo>
                      <a:pt x="30" y="32"/>
                      <a:pt x="32" y="32"/>
                      <a:pt x="32" y="31"/>
                    </a:cubicBezTo>
                    <a:cubicBezTo>
                      <a:pt x="33" y="30"/>
                      <a:pt x="34" y="28"/>
                      <a:pt x="33" y="28"/>
                    </a:cubicBezTo>
                    <a:cubicBezTo>
                      <a:pt x="32" y="27"/>
                      <a:pt x="32" y="25"/>
                      <a:pt x="32" y="25"/>
                    </a:cubicBezTo>
                    <a:cubicBezTo>
                      <a:pt x="33" y="24"/>
                      <a:pt x="34" y="24"/>
                      <a:pt x="35" y="24"/>
                    </a:cubicBezTo>
                    <a:cubicBezTo>
                      <a:pt x="36" y="24"/>
                      <a:pt x="37" y="24"/>
                      <a:pt x="37" y="22"/>
                    </a:cubicBezTo>
                    <a:cubicBezTo>
                      <a:pt x="37" y="21"/>
                      <a:pt x="37" y="20"/>
                      <a:pt x="36" y="19"/>
                    </a:cubicBezTo>
                    <a:cubicBezTo>
                      <a:pt x="35" y="19"/>
                      <a:pt x="34" y="18"/>
                      <a:pt x="34" y="17"/>
                    </a:cubicBezTo>
                    <a:cubicBezTo>
                      <a:pt x="34" y="16"/>
                      <a:pt x="35" y="16"/>
                      <a:pt x="35" y="15"/>
                    </a:cubicBezTo>
                    <a:cubicBezTo>
                      <a:pt x="36" y="15"/>
                      <a:pt x="37" y="14"/>
                      <a:pt x="36" y="12"/>
                    </a:cubicBezTo>
                    <a:cubicBezTo>
                      <a:pt x="36" y="11"/>
                      <a:pt x="35" y="10"/>
                      <a:pt x="34" y="11"/>
                    </a:cubicBezTo>
                    <a:cubicBezTo>
                      <a:pt x="33" y="11"/>
                      <a:pt x="31" y="10"/>
                      <a:pt x="31" y="9"/>
                    </a:cubicBezTo>
                    <a:cubicBezTo>
                      <a:pt x="31" y="9"/>
                      <a:pt x="31" y="8"/>
                      <a:pt x="32" y="7"/>
                    </a:cubicBezTo>
                    <a:cubicBezTo>
                      <a:pt x="32" y="7"/>
                      <a:pt x="32" y="5"/>
                      <a:pt x="31" y="4"/>
                    </a:cubicBezTo>
                    <a:cubicBezTo>
                      <a:pt x="30" y="3"/>
                      <a:pt x="29" y="3"/>
                      <a:pt x="28" y="4"/>
                    </a:cubicBezTo>
                    <a:cubicBezTo>
                      <a:pt x="27" y="5"/>
                      <a:pt x="26" y="5"/>
                      <a:pt x="25" y="4"/>
                    </a:cubicBezTo>
                    <a:cubicBezTo>
                      <a:pt x="25" y="4"/>
                      <a:pt x="24" y="3"/>
                      <a:pt x="25" y="2"/>
                    </a:cubicBezTo>
                    <a:cubicBezTo>
                      <a:pt x="25" y="1"/>
                      <a:pt x="24" y="0"/>
                      <a:pt x="22" y="0"/>
                    </a:cubicBezTo>
                    <a:cubicBezTo>
                      <a:pt x="21" y="0"/>
                      <a:pt x="20" y="0"/>
                      <a:pt x="20" y="1"/>
                    </a:cubicBezTo>
                    <a:cubicBezTo>
                      <a:pt x="19" y="2"/>
                      <a:pt x="18" y="3"/>
                      <a:pt x="17" y="3"/>
                    </a:cubicBezTo>
                    <a:cubicBezTo>
                      <a:pt x="17" y="3"/>
                      <a:pt x="16" y="2"/>
                      <a:pt x="16" y="1"/>
                    </a:cubicBezTo>
                    <a:cubicBezTo>
                      <a:pt x="15" y="0"/>
                      <a:pt x="14" y="0"/>
                      <a:pt x="13" y="0"/>
                    </a:cubicBezTo>
                    <a:cubicBezTo>
                      <a:pt x="11" y="1"/>
                      <a:pt x="11" y="2"/>
                      <a:pt x="11" y="3"/>
                    </a:cubicBezTo>
                    <a:cubicBezTo>
                      <a:pt x="11" y="4"/>
                      <a:pt x="10" y="5"/>
                      <a:pt x="10" y="6"/>
                    </a:cubicBezTo>
                    <a:cubicBezTo>
                      <a:pt x="9" y="6"/>
                      <a:pt x="8" y="6"/>
                      <a:pt x="8" y="5"/>
                    </a:cubicBezTo>
                    <a:cubicBezTo>
                      <a:pt x="7" y="4"/>
                      <a:pt x="5" y="5"/>
                      <a:pt x="5" y="6"/>
                    </a:cubicBezTo>
                    <a:cubicBezTo>
                      <a:pt x="4" y="7"/>
                      <a:pt x="3" y="8"/>
                      <a:pt x="4" y="9"/>
                    </a:cubicBezTo>
                    <a:close/>
                    <a:moveTo>
                      <a:pt x="15" y="8"/>
                    </a:moveTo>
                    <a:cubicBezTo>
                      <a:pt x="21" y="6"/>
                      <a:pt x="27" y="9"/>
                      <a:pt x="29" y="15"/>
                    </a:cubicBezTo>
                    <a:cubicBezTo>
                      <a:pt x="31" y="21"/>
                      <a:pt x="27" y="27"/>
                      <a:pt x="22" y="29"/>
                    </a:cubicBezTo>
                    <a:cubicBezTo>
                      <a:pt x="16" y="30"/>
                      <a:pt x="10" y="27"/>
                      <a:pt x="8" y="22"/>
                    </a:cubicBezTo>
                    <a:cubicBezTo>
                      <a:pt x="6" y="16"/>
                      <a:pt x="10" y="10"/>
                      <a:pt x="15" y="8"/>
                    </a:cubicBezTo>
                    <a:close/>
                  </a:path>
                </a:pathLst>
              </a:custGeom>
              <a:grpFill/>
              <a:ln>
                <a:noFill/>
              </a:ln>
              <a:ex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tx1">
                      <a:lumMod val="65000"/>
                      <a:lumOff val="35000"/>
                    </a:schemeClr>
                  </a:solidFill>
                </a:endParaRPr>
              </a:p>
            </p:txBody>
          </p:sp>
          <p:sp>
            <p:nvSpPr>
              <p:cNvPr id="94" name="Freeform 303"/>
              <p:cNvSpPr>
                <a:spLocks noEditPoints="1"/>
              </p:cNvSpPr>
              <p:nvPr/>
            </p:nvSpPr>
            <p:spPr bwMode="auto">
              <a:xfrm>
                <a:off x="5084763" y="1111250"/>
                <a:ext cx="109538" cy="104775"/>
              </a:xfrm>
              <a:custGeom>
                <a:avLst/>
                <a:gdLst>
                  <a:gd name="T0" fmla="*/ 3 w 29"/>
                  <a:gd name="T1" fmla="*/ 7 h 28"/>
                  <a:gd name="T2" fmla="*/ 4 w 29"/>
                  <a:gd name="T3" fmla="*/ 9 h 28"/>
                  <a:gd name="T4" fmla="*/ 2 w 29"/>
                  <a:gd name="T5" fmla="*/ 9 h 28"/>
                  <a:gd name="T6" fmla="*/ 0 w 29"/>
                  <a:gd name="T7" fmla="*/ 11 h 28"/>
                  <a:gd name="T8" fmla="*/ 1 w 29"/>
                  <a:gd name="T9" fmla="*/ 13 h 28"/>
                  <a:gd name="T10" fmla="*/ 3 w 29"/>
                  <a:gd name="T11" fmla="*/ 15 h 28"/>
                  <a:gd name="T12" fmla="*/ 1 w 29"/>
                  <a:gd name="T13" fmla="*/ 16 h 28"/>
                  <a:gd name="T14" fmla="*/ 1 w 29"/>
                  <a:gd name="T15" fmla="*/ 19 h 28"/>
                  <a:gd name="T16" fmla="*/ 3 w 29"/>
                  <a:gd name="T17" fmla="*/ 20 h 28"/>
                  <a:gd name="T18" fmla="*/ 4 w 29"/>
                  <a:gd name="T19" fmla="*/ 20 h 28"/>
                  <a:gd name="T20" fmla="*/ 4 w 29"/>
                  <a:gd name="T21" fmla="*/ 23 h 28"/>
                  <a:gd name="T22" fmla="*/ 5 w 29"/>
                  <a:gd name="T23" fmla="*/ 25 h 28"/>
                  <a:gd name="T24" fmla="*/ 7 w 29"/>
                  <a:gd name="T25" fmla="*/ 25 h 28"/>
                  <a:gd name="T26" fmla="*/ 9 w 29"/>
                  <a:gd name="T27" fmla="*/ 25 h 28"/>
                  <a:gd name="T28" fmla="*/ 10 w 29"/>
                  <a:gd name="T29" fmla="*/ 27 h 28"/>
                  <a:gd name="T30" fmla="*/ 11 w 29"/>
                  <a:gd name="T31" fmla="*/ 28 h 28"/>
                  <a:gd name="T32" fmla="*/ 13 w 29"/>
                  <a:gd name="T33" fmla="*/ 27 h 28"/>
                  <a:gd name="T34" fmla="*/ 15 w 29"/>
                  <a:gd name="T35" fmla="*/ 26 h 28"/>
                  <a:gd name="T36" fmla="*/ 17 w 29"/>
                  <a:gd name="T37" fmla="*/ 27 h 28"/>
                  <a:gd name="T38" fmla="*/ 19 w 29"/>
                  <a:gd name="T39" fmla="*/ 28 h 28"/>
                  <a:gd name="T40" fmla="*/ 20 w 29"/>
                  <a:gd name="T41" fmla="*/ 26 h 28"/>
                  <a:gd name="T42" fmla="*/ 21 w 29"/>
                  <a:gd name="T43" fmla="*/ 24 h 28"/>
                  <a:gd name="T44" fmla="*/ 23 w 29"/>
                  <a:gd name="T45" fmla="*/ 24 h 28"/>
                  <a:gd name="T46" fmla="*/ 25 w 29"/>
                  <a:gd name="T47" fmla="*/ 24 h 28"/>
                  <a:gd name="T48" fmla="*/ 25 w 29"/>
                  <a:gd name="T49" fmla="*/ 21 h 28"/>
                  <a:gd name="T50" fmla="*/ 25 w 29"/>
                  <a:gd name="T51" fmla="*/ 19 h 28"/>
                  <a:gd name="T52" fmla="*/ 27 w 29"/>
                  <a:gd name="T53" fmla="*/ 19 h 28"/>
                  <a:gd name="T54" fmla="*/ 29 w 29"/>
                  <a:gd name="T55" fmla="*/ 17 h 28"/>
                  <a:gd name="T56" fmla="*/ 28 w 29"/>
                  <a:gd name="T57" fmla="*/ 15 h 28"/>
                  <a:gd name="T58" fmla="*/ 26 w 29"/>
                  <a:gd name="T59" fmla="*/ 13 h 28"/>
                  <a:gd name="T60" fmla="*/ 27 w 29"/>
                  <a:gd name="T61" fmla="*/ 12 h 28"/>
                  <a:gd name="T62" fmla="*/ 28 w 29"/>
                  <a:gd name="T63" fmla="*/ 10 h 28"/>
                  <a:gd name="T64" fmla="*/ 26 w 29"/>
                  <a:gd name="T65" fmla="*/ 8 h 28"/>
                  <a:gd name="T66" fmla="*/ 24 w 29"/>
                  <a:gd name="T67" fmla="*/ 7 h 28"/>
                  <a:gd name="T68" fmla="*/ 25 w 29"/>
                  <a:gd name="T69" fmla="*/ 6 h 28"/>
                  <a:gd name="T70" fmla="*/ 24 w 29"/>
                  <a:gd name="T71" fmla="*/ 3 h 28"/>
                  <a:gd name="T72" fmla="*/ 22 w 29"/>
                  <a:gd name="T73" fmla="*/ 3 h 28"/>
                  <a:gd name="T74" fmla="*/ 19 w 29"/>
                  <a:gd name="T75" fmla="*/ 3 h 28"/>
                  <a:gd name="T76" fmla="*/ 19 w 29"/>
                  <a:gd name="T77" fmla="*/ 2 h 28"/>
                  <a:gd name="T78" fmla="*/ 17 w 29"/>
                  <a:gd name="T79" fmla="*/ 0 h 28"/>
                  <a:gd name="T80" fmla="*/ 15 w 29"/>
                  <a:gd name="T81" fmla="*/ 1 h 28"/>
                  <a:gd name="T82" fmla="*/ 13 w 29"/>
                  <a:gd name="T83" fmla="*/ 2 h 28"/>
                  <a:gd name="T84" fmla="*/ 12 w 29"/>
                  <a:gd name="T85" fmla="*/ 1 h 28"/>
                  <a:gd name="T86" fmla="*/ 10 w 29"/>
                  <a:gd name="T87" fmla="*/ 0 h 28"/>
                  <a:gd name="T88" fmla="*/ 9 w 29"/>
                  <a:gd name="T89" fmla="*/ 2 h 28"/>
                  <a:gd name="T90" fmla="*/ 8 w 29"/>
                  <a:gd name="T91" fmla="*/ 4 h 28"/>
                  <a:gd name="T92" fmla="*/ 6 w 29"/>
                  <a:gd name="T93" fmla="*/ 4 h 28"/>
                  <a:gd name="T94" fmla="*/ 4 w 29"/>
                  <a:gd name="T95" fmla="*/ 4 h 28"/>
                  <a:gd name="T96" fmla="*/ 3 w 29"/>
                  <a:gd name="T97" fmla="*/ 7 h 28"/>
                  <a:gd name="T98" fmla="*/ 12 w 29"/>
                  <a:gd name="T99" fmla="*/ 6 h 28"/>
                  <a:gd name="T100" fmla="*/ 22 w 29"/>
                  <a:gd name="T101" fmla="*/ 12 h 28"/>
                  <a:gd name="T102" fmla="*/ 17 w 29"/>
                  <a:gd name="T103" fmla="*/ 22 h 28"/>
                  <a:gd name="T104" fmla="*/ 6 w 29"/>
                  <a:gd name="T105" fmla="*/ 17 h 28"/>
                  <a:gd name="T106" fmla="*/ 12 w 29"/>
                  <a:gd name="T107" fmla="*/ 6 h 2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Lst>
                <a:rect l="0" t="0" r="r" b="b"/>
                <a:pathLst>
                  <a:path w="29" h="28">
                    <a:moveTo>
                      <a:pt x="3" y="7"/>
                    </a:moveTo>
                    <a:cubicBezTo>
                      <a:pt x="4" y="7"/>
                      <a:pt x="4" y="9"/>
                      <a:pt x="4" y="9"/>
                    </a:cubicBezTo>
                    <a:cubicBezTo>
                      <a:pt x="4" y="9"/>
                      <a:pt x="3" y="10"/>
                      <a:pt x="2" y="9"/>
                    </a:cubicBezTo>
                    <a:cubicBezTo>
                      <a:pt x="1" y="9"/>
                      <a:pt x="0" y="10"/>
                      <a:pt x="0" y="11"/>
                    </a:cubicBezTo>
                    <a:cubicBezTo>
                      <a:pt x="0" y="12"/>
                      <a:pt x="0" y="13"/>
                      <a:pt x="1" y="13"/>
                    </a:cubicBezTo>
                    <a:cubicBezTo>
                      <a:pt x="2" y="13"/>
                      <a:pt x="3" y="15"/>
                      <a:pt x="3" y="15"/>
                    </a:cubicBezTo>
                    <a:cubicBezTo>
                      <a:pt x="3" y="16"/>
                      <a:pt x="2" y="16"/>
                      <a:pt x="1" y="16"/>
                    </a:cubicBezTo>
                    <a:cubicBezTo>
                      <a:pt x="1" y="17"/>
                      <a:pt x="0" y="18"/>
                      <a:pt x="1" y="19"/>
                    </a:cubicBezTo>
                    <a:cubicBezTo>
                      <a:pt x="1" y="20"/>
                      <a:pt x="2" y="20"/>
                      <a:pt x="3" y="20"/>
                    </a:cubicBezTo>
                    <a:cubicBezTo>
                      <a:pt x="3" y="20"/>
                      <a:pt x="4" y="20"/>
                      <a:pt x="4" y="20"/>
                    </a:cubicBezTo>
                    <a:cubicBezTo>
                      <a:pt x="4" y="21"/>
                      <a:pt x="5" y="22"/>
                      <a:pt x="4" y="23"/>
                    </a:cubicBezTo>
                    <a:cubicBezTo>
                      <a:pt x="4" y="23"/>
                      <a:pt x="4" y="24"/>
                      <a:pt x="5" y="25"/>
                    </a:cubicBezTo>
                    <a:cubicBezTo>
                      <a:pt x="5" y="26"/>
                      <a:pt x="7" y="26"/>
                      <a:pt x="7" y="25"/>
                    </a:cubicBezTo>
                    <a:cubicBezTo>
                      <a:pt x="8" y="25"/>
                      <a:pt x="9" y="25"/>
                      <a:pt x="9" y="25"/>
                    </a:cubicBezTo>
                    <a:cubicBezTo>
                      <a:pt x="10" y="25"/>
                      <a:pt x="10" y="26"/>
                      <a:pt x="10" y="27"/>
                    </a:cubicBezTo>
                    <a:cubicBezTo>
                      <a:pt x="10" y="27"/>
                      <a:pt x="10" y="28"/>
                      <a:pt x="11" y="28"/>
                    </a:cubicBezTo>
                    <a:cubicBezTo>
                      <a:pt x="12" y="28"/>
                      <a:pt x="13" y="28"/>
                      <a:pt x="13" y="27"/>
                    </a:cubicBezTo>
                    <a:cubicBezTo>
                      <a:pt x="14" y="27"/>
                      <a:pt x="15" y="26"/>
                      <a:pt x="15" y="26"/>
                    </a:cubicBezTo>
                    <a:cubicBezTo>
                      <a:pt x="16" y="26"/>
                      <a:pt x="16" y="26"/>
                      <a:pt x="17" y="27"/>
                    </a:cubicBezTo>
                    <a:cubicBezTo>
                      <a:pt x="17" y="28"/>
                      <a:pt x="18" y="28"/>
                      <a:pt x="19" y="28"/>
                    </a:cubicBezTo>
                    <a:cubicBezTo>
                      <a:pt x="20" y="28"/>
                      <a:pt x="20" y="27"/>
                      <a:pt x="20" y="26"/>
                    </a:cubicBezTo>
                    <a:cubicBezTo>
                      <a:pt x="20" y="25"/>
                      <a:pt x="21" y="24"/>
                      <a:pt x="21" y="24"/>
                    </a:cubicBezTo>
                    <a:cubicBezTo>
                      <a:pt x="21" y="24"/>
                      <a:pt x="22" y="24"/>
                      <a:pt x="23" y="24"/>
                    </a:cubicBezTo>
                    <a:cubicBezTo>
                      <a:pt x="23" y="25"/>
                      <a:pt x="24" y="25"/>
                      <a:pt x="25" y="24"/>
                    </a:cubicBezTo>
                    <a:cubicBezTo>
                      <a:pt x="26" y="23"/>
                      <a:pt x="26" y="22"/>
                      <a:pt x="25" y="21"/>
                    </a:cubicBezTo>
                    <a:cubicBezTo>
                      <a:pt x="25" y="21"/>
                      <a:pt x="25" y="20"/>
                      <a:pt x="25" y="19"/>
                    </a:cubicBezTo>
                    <a:cubicBezTo>
                      <a:pt x="25" y="19"/>
                      <a:pt x="26" y="19"/>
                      <a:pt x="27" y="19"/>
                    </a:cubicBezTo>
                    <a:cubicBezTo>
                      <a:pt x="28" y="19"/>
                      <a:pt x="28" y="18"/>
                      <a:pt x="29" y="17"/>
                    </a:cubicBezTo>
                    <a:cubicBezTo>
                      <a:pt x="29" y="16"/>
                      <a:pt x="28" y="15"/>
                      <a:pt x="28" y="15"/>
                    </a:cubicBezTo>
                    <a:cubicBezTo>
                      <a:pt x="27" y="15"/>
                      <a:pt x="26" y="14"/>
                      <a:pt x="26" y="13"/>
                    </a:cubicBezTo>
                    <a:cubicBezTo>
                      <a:pt x="26" y="13"/>
                      <a:pt x="27" y="12"/>
                      <a:pt x="27" y="12"/>
                    </a:cubicBezTo>
                    <a:cubicBezTo>
                      <a:pt x="28" y="12"/>
                      <a:pt x="28" y="11"/>
                      <a:pt x="28" y="10"/>
                    </a:cubicBezTo>
                    <a:cubicBezTo>
                      <a:pt x="28" y="9"/>
                      <a:pt x="27" y="8"/>
                      <a:pt x="26" y="8"/>
                    </a:cubicBezTo>
                    <a:cubicBezTo>
                      <a:pt x="26" y="9"/>
                      <a:pt x="24" y="8"/>
                      <a:pt x="24" y="7"/>
                    </a:cubicBezTo>
                    <a:cubicBezTo>
                      <a:pt x="24" y="7"/>
                      <a:pt x="24" y="6"/>
                      <a:pt x="25" y="6"/>
                    </a:cubicBezTo>
                    <a:cubicBezTo>
                      <a:pt x="25" y="5"/>
                      <a:pt x="25" y="4"/>
                      <a:pt x="24" y="3"/>
                    </a:cubicBezTo>
                    <a:cubicBezTo>
                      <a:pt x="23" y="3"/>
                      <a:pt x="22" y="3"/>
                      <a:pt x="22" y="3"/>
                    </a:cubicBezTo>
                    <a:cubicBezTo>
                      <a:pt x="21" y="4"/>
                      <a:pt x="20" y="4"/>
                      <a:pt x="19" y="3"/>
                    </a:cubicBezTo>
                    <a:cubicBezTo>
                      <a:pt x="19" y="3"/>
                      <a:pt x="19" y="2"/>
                      <a:pt x="19" y="2"/>
                    </a:cubicBezTo>
                    <a:cubicBezTo>
                      <a:pt x="19" y="1"/>
                      <a:pt x="18" y="0"/>
                      <a:pt x="17" y="0"/>
                    </a:cubicBezTo>
                    <a:cubicBezTo>
                      <a:pt x="16" y="0"/>
                      <a:pt x="15" y="0"/>
                      <a:pt x="15" y="1"/>
                    </a:cubicBezTo>
                    <a:cubicBezTo>
                      <a:pt x="15" y="2"/>
                      <a:pt x="14" y="2"/>
                      <a:pt x="13" y="2"/>
                    </a:cubicBezTo>
                    <a:cubicBezTo>
                      <a:pt x="13" y="2"/>
                      <a:pt x="12" y="2"/>
                      <a:pt x="12" y="1"/>
                    </a:cubicBezTo>
                    <a:cubicBezTo>
                      <a:pt x="12" y="0"/>
                      <a:pt x="11" y="0"/>
                      <a:pt x="10" y="0"/>
                    </a:cubicBezTo>
                    <a:cubicBezTo>
                      <a:pt x="9" y="1"/>
                      <a:pt x="8" y="2"/>
                      <a:pt x="9" y="2"/>
                    </a:cubicBezTo>
                    <a:cubicBezTo>
                      <a:pt x="9" y="3"/>
                      <a:pt x="8" y="4"/>
                      <a:pt x="8" y="4"/>
                    </a:cubicBezTo>
                    <a:cubicBezTo>
                      <a:pt x="7" y="5"/>
                      <a:pt x="7" y="4"/>
                      <a:pt x="6" y="4"/>
                    </a:cubicBezTo>
                    <a:cubicBezTo>
                      <a:pt x="5" y="3"/>
                      <a:pt x="4" y="4"/>
                      <a:pt x="4" y="4"/>
                    </a:cubicBezTo>
                    <a:cubicBezTo>
                      <a:pt x="3" y="5"/>
                      <a:pt x="3" y="6"/>
                      <a:pt x="3" y="7"/>
                    </a:cubicBezTo>
                    <a:close/>
                    <a:moveTo>
                      <a:pt x="12" y="6"/>
                    </a:moveTo>
                    <a:cubicBezTo>
                      <a:pt x="16" y="5"/>
                      <a:pt x="21" y="7"/>
                      <a:pt x="22" y="12"/>
                    </a:cubicBezTo>
                    <a:cubicBezTo>
                      <a:pt x="24" y="16"/>
                      <a:pt x="21" y="21"/>
                      <a:pt x="17" y="22"/>
                    </a:cubicBezTo>
                    <a:cubicBezTo>
                      <a:pt x="13" y="23"/>
                      <a:pt x="8" y="21"/>
                      <a:pt x="6" y="17"/>
                    </a:cubicBezTo>
                    <a:cubicBezTo>
                      <a:pt x="5" y="12"/>
                      <a:pt x="7" y="8"/>
                      <a:pt x="12" y="6"/>
                    </a:cubicBezTo>
                    <a:close/>
                  </a:path>
                </a:pathLst>
              </a:custGeom>
              <a:grpFill/>
              <a:ln>
                <a:noFill/>
              </a:ln>
              <a:ex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tx1">
                      <a:lumMod val="65000"/>
                      <a:lumOff val="35000"/>
                    </a:schemeClr>
                  </a:solidFill>
                </a:endParaRPr>
              </a:p>
            </p:txBody>
          </p:sp>
        </p:grpSp>
      </p:grpSp>
      <p:sp>
        <p:nvSpPr>
          <p:cNvPr id="100" name="六边形 99"/>
          <p:cNvSpPr/>
          <p:nvPr/>
        </p:nvSpPr>
        <p:spPr>
          <a:xfrm>
            <a:off x="241896" y="125398"/>
            <a:ext cx="481345" cy="414953"/>
          </a:xfrm>
          <a:prstGeom prst="hexagon">
            <a:avLst/>
          </a:prstGeom>
          <a:solidFill>
            <a:schemeClr val="accent6">
              <a:lumMod val="75000"/>
            </a:schemeClr>
          </a:solidFill>
          <a:ln>
            <a:solidFill>
              <a:schemeClr val="accent6">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01" name="六边形 100"/>
          <p:cNvSpPr/>
          <p:nvPr/>
        </p:nvSpPr>
        <p:spPr>
          <a:xfrm>
            <a:off x="624979" y="392472"/>
            <a:ext cx="261790" cy="225682"/>
          </a:xfrm>
          <a:prstGeom prst="hexagon">
            <a:avLst/>
          </a:prstGeom>
          <a:solidFill>
            <a:schemeClr val="accent6">
              <a:lumMod val="75000"/>
            </a:schemeClr>
          </a:solidFill>
          <a:ln w="12700">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02" name="KSO_Shape"/>
          <p:cNvSpPr>
            <a:spLocks/>
          </p:cNvSpPr>
          <p:nvPr/>
        </p:nvSpPr>
        <p:spPr bwMode="auto">
          <a:xfrm>
            <a:off x="351562" y="188951"/>
            <a:ext cx="301153" cy="255979"/>
          </a:xfrm>
          <a:custGeom>
            <a:avLst/>
            <a:gdLst>
              <a:gd name="T0" fmla="*/ 1221908 w 2276475"/>
              <a:gd name="T1" fmla="*/ 1328927 h 1936751"/>
              <a:gd name="T2" fmla="*/ 1196654 w 2276475"/>
              <a:gd name="T3" fmla="*/ 1388292 h 1936751"/>
              <a:gd name="T4" fmla="*/ 691864 w 2276475"/>
              <a:gd name="T5" fmla="*/ 1376845 h 1936751"/>
              <a:gd name="T6" fmla="*/ 695585 w 2276475"/>
              <a:gd name="T7" fmla="*/ 1314285 h 1936751"/>
              <a:gd name="T8" fmla="*/ 1104489 w 2276475"/>
              <a:gd name="T9" fmla="*/ 1115137 h 1936751"/>
              <a:gd name="T10" fmla="*/ 1117497 w 2276475"/>
              <a:gd name="T11" fmla="*/ 1168850 h 1936751"/>
              <a:gd name="T12" fmla="*/ 811396 w 2276475"/>
              <a:gd name="T13" fmla="*/ 1188695 h 1936751"/>
              <a:gd name="T14" fmla="*/ 783254 w 2276475"/>
              <a:gd name="T15" fmla="*/ 1141068 h 1936751"/>
              <a:gd name="T16" fmla="*/ 309026 w 2276475"/>
              <a:gd name="T17" fmla="*/ 898551 h 1936751"/>
              <a:gd name="T18" fmla="*/ 798665 w 2276475"/>
              <a:gd name="T19" fmla="*/ 935449 h 1936751"/>
              <a:gd name="T20" fmla="*/ 759855 w 2276475"/>
              <a:gd name="T21" fmla="*/ 989335 h 1936751"/>
              <a:gd name="T22" fmla="*/ 259317 w 2276475"/>
              <a:gd name="T23" fmla="*/ 967303 h 1936751"/>
              <a:gd name="T24" fmla="*/ 277393 w 2276475"/>
              <a:gd name="T25" fmla="*/ 906514 h 1936751"/>
              <a:gd name="T26" fmla="*/ 1086287 w 2276475"/>
              <a:gd name="T27" fmla="*/ 817903 h 1936751"/>
              <a:gd name="T28" fmla="*/ 1028372 w 2276475"/>
              <a:gd name="T29" fmla="*/ 919230 h 1936751"/>
              <a:gd name="T30" fmla="*/ 999280 w 2276475"/>
              <a:gd name="T31" fmla="*/ 917630 h 1936751"/>
              <a:gd name="T32" fmla="*/ 289574 w 2276475"/>
              <a:gd name="T33" fmla="*/ 706099 h 1936751"/>
              <a:gd name="T34" fmla="*/ 590631 w 2276475"/>
              <a:gd name="T35" fmla="*/ 735033 h 1936751"/>
              <a:gd name="T36" fmla="*/ 567535 w 2276475"/>
              <a:gd name="T37" fmla="*/ 784938 h 1936751"/>
              <a:gd name="T38" fmla="*/ 259309 w 2276475"/>
              <a:gd name="T39" fmla="*/ 770073 h 1936751"/>
              <a:gd name="T40" fmla="*/ 267273 w 2276475"/>
              <a:gd name="T41" fmla="*/ 715124 h 1936751"/>
              <a:gd name="T42" fmla="*/ 836933 w 2276475"/>
              <a:gd name="T43" fmla="*/ 505684 h 1936751"/>
              <a:gd name="T44" fmla="*/ 846494 w 2276475"/>
              <a:gd name="T45" fmla="*/ 574170 h 1936751"/>
              <a:gd name="T46" fmla="*/ 268069 w 2276475"/>
              <a:gd name="T47" fmla="*/ 592752 h 1936751"/>
              <a:gd name="T48" fmla="*/ 238855 w 2276475"/>
              <a:gd name="T49" fmla="*/ 530105 h 1936751"/>
              <a:gd name="T50" fmla="*/ 1467818 w 2276475"/>
              <a:gd name="T51" fmla="*/ 344025 h 1936751"/>
              <a:gd name="T52" fmla="*/ 1566759 w 2276475"/>
              <a:gd name="T53" fmla="*/ 428438 h 1936751"/>
              <a:gd name="T54" fmla="*/ 1578461 w 2276475"/>
              <a:gd name="T55" fmla="*/ 479936 h 1936751"/>
              <a:gd name="T56" fmla="*/ 1197862 w 2276475"/>
              <a:gd name="T57" fmla="*/ 846789 h 1936751"/>
              <a:gd name="T58" fmla="*/ 1138817 w 2276475"/>
              <a:gd name="T59" fmla="*/ 842806 h 1936751"/>
              <a:gd name="T60" fmla="*/ 1093869 w 2276475"/>
              <a:gd name="T61" fmla="*/ 799538 h 1936751"/>
              <a:gd name="T62" fmla="*/ 1075782 w 2276475"/>
              <a:gd name="T63" fmla="*/ 737423 h 1936751"/>
              <a:gd name="T64" fmla="*/ 1456382 w 2276475"/>
              <a:gd name="T65" fmla="*/ 344821 h 1936751"/>
              <a:gd name="T66" fmla="*/ 199469 w 2276475"/>
              <a:gd name="T67" fmla="*/ 367345 h 1936751"/>
              <a:gd name="T68" fmla="*/ 114475 w 2276475"/>
              <a:gd name="T69" fmla="*/ 448541 h 1936751"/>
              <a:gd name="T70" fmla="*/ 103321 w 2276475"/>
              <a:gd name="T71" fmla="*/ 1407238 h 1936751"/>
              <a:gd name="T72" fmla="*/ 171315 w 2276475"/>
              <a:gd name="T73" fmla="*/ 1503559 h 1936751"/>
              <a:gd name="T74" fmla="*/ 1382734 w 2276475"/>
              <a:gd name="T75" fmla="*/ 1530890 h 1936751"/>
              <a:gd name="T76" fmla="*/ 1488975 w 2276475"/>
              <a:gd name="T77" fmla="*/ 1477289 h 1936751"/>
              <a:gd name="T78" fmla="*/ 1531737 w 2276475"/>
              <a:gd name="T79" fmla="*/ 1365845 h 1936751"/>
              <a:gd name="T80" fmla="*/ 1605841 w 2276475"/>
              <a:gd name="T81" fmla="*/ 1539381 h 1936751"/>
              <a:gd name="T82" fmla="*/ 1513146 w 2276475"/>
              <a:gd name="T83" fmla="*/ 1611821 h 1936751"/>
              <a:gd name="T84" fmla="*/ 101461 w 2276475"/>
              <a:gd name="T85" fmla="*/ 1605982 h 1936751"/>
              <a:gd name="T86" fmla="*/ 16468 w 2276475"/>
              <a:gd name="T87" fmla="*/ 1525317 h 1936751"/>
              <a:gd name="T88" fmla="*/ 5312 w 2276475"/>
              <a:gd name="T89" fmla="*/ 391226 h 1936751"/>
              <a:gd name="T90" fmla="*/ 73307 w 2276475"/>
              <a:gd name="T91" fmla="*/ 295170 h 1936751"/>
              <a:gd name="T92" fmla="*/ 1746529 w 2276475"/>
              <a:gd name="T93" fmla="*/ 88926 h 1936751"/>
              <a:gd name="T94" fmla="*/ 1805153 w 2276475"/>
              <a:gd name="T95" fmla="*/ 114614 h 1936751"/>
              <a:gd name="T96" fmla="*/ 1838312 w 2276475"/>
              <a:gd name="T97" fmla="*/ 176846 h 1936751"/>
              <a:gd name="T98" fmla="*/ 1821600 w 2276475"/>
              <a:gd name="T99" fmla="*/ 237490 h 1936751"/>
              <a:gd name="T100" fmla="*/ 1620792 w 2276475"/>
              <a:gd name="T101" fmla="*/ 421806 h 1936751"/>
              <a:gd name="T102" fmla="*/ 1543068 w 2276475"/>
              <a:gd name="T103" fmla="*/ 339447 h 1936751"/>
              <a:gd name="T104" fmla="*/ 1506460 w 2276475"/>
              <a:gd name="T105" fmla="*/ 289925 h 1936751"/>
              <a:gd name="T106" fmla="*/ 1716818 w 2276475"/>
              <a:gd name="T107" fmla="*/ 92634 h 1936751"/>
              <a:gd name="T108" fmla="*/ 1893521 w 2276475"/>
              <a:gd name="T109" fmla="*/ 35131 h 1936751"/>
              <a:gd name="T110" fmla="*/ 1889783 w 2276475"/>
              <a:gd name="T111" fmla="*/ 106078 h 1936751"/>
              <a:gd name="T112" fmla="*/ 1844400 w 2276475"/>
              <a:gd name="T113" fmla="*/ 105545 h 1936751"/>
              <a:gd name="T114" fmla="*/ 1793944 w 2276475"/>
              <a:gd name="T115" fmla="*/ 59669 h 1936751"/>
              <a:gd name="T116" fmla="*/ 1847069 w 2276475"/>
              <a:gd name="T117" fmla="*/ 16194 h 1936751"/>
              <a:gd name="T118" fmla="*/ 1697756 w 2276475"/>
              <a:gd name="T119" fmla="*/ 22017 h 1936751"/>
              <a:gd name="T120" fmla="*/ 1364698 w 2276475"/>
              <a:gd name="T121" fmla="*/ 383050 h 1936751"/>
              <a:gd name="T122" fmla="*/ 1317840 w 2276475"/>
              <a:gd name="T123" fmla="*/ 375887 h 1936751"/>
              <a:gd name="T124" fmla="*/ 1320237 w 2276475"/>
              <a:gd name="T125" fmla="*/ 329200 h 1936751"/>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60000 65536"/>
              <a:gd name="T172" fmla="*/ 0 60000 65536"/>
              <a:gd name="T173" fmla="*/ 0 60000 65536"/>
              <a:gd name="T174" fmla="*/ 0 60000 65536"/>
              <a:gd name="T175" fmla="*/ 0 60000 65536"/>
              <a:gd name="T176" fmla="*/ 0 60000 65536"/>
              <a:gd name="T177" fmla="*/ 0 60000 65536"/>
              <a:gd name="T178" fmla="*/ 0 60000 65536"/>
              <a:gd name="T179" fmla="*/ 0 60000 65536"/>
              <a:gd name="T180" fmla="*/ 0 60000 65536"/>
              <a:gd name="T181" fmla="*/ 0 60000 65536"/>
              <a:gd name="T182" fmla="*/ 0 60000 65536"/>
              <a:gd name="T183" fmla="*/ 0 60000 65536"/>
              <a:gd name="T184" fmla="*/ 0 60000 65536"/>
              <a:gd name="T185" fmla="*/ 0 60000 65536"/>
              <a:gd name="T186" fmla="*/ 0 60000 65536"/>
              <a:gd name="T187" fmla="*/ 0 60000 65536"/>
              <a:gd name="T188" fmla="*/ 0 60000 65536"/>
            </a:gdLst>
            <a:ahLst/>
            <a:cxnLst>
              <a:cxn ang="T126">
                <a:pos x="T0" y="T1"/>
              </a:cxn>
              <a:cxn ang="T127">
                <a:pos x="T2" y="T3"/>
              </a:cxn>
              <a:cxn ang="T128">
                <a:pos x="T4" y="T5"/>
              </a:cxn>
              <a:cxn ang="T129">
                <a:pos x="T6" y="T7"/>
              </a:cxn>
              <a:cxn ang="T130">
                <a:pos x="T8" y="T9"/>
              </a:cxn>
              <a:cxn ang="T131">
                <a:pos x="T10" y="T11"/>
              </a:cxn>
              <a:cxn ang="T132">
                <a:pos x="T12" y="T13"/>
              </a:cxn>
              <a:cxn ang="T133">
                <a:pos x="T14" y="T15"/>
              </a:cxn>
              <a:cxn ang="T134">
                <a:pos x="T16" y="T17"/>
              </a:cxn>
              <a:cxn ang="T135">
                <a:pos x="T18" y="T19"/>
              </a:cxn>
              <a:cxn ang="T136">
                <a:pos x="T20" y="T21"/>
              </a:cxn>
              <a:cxn ang="T137">
                <a:pos x="T22" y="T23"/>
              </a:cxn>
              <a:cxn ang="T138">
                <a:pos x="T24" y="T25"/>
              </a:cxn>
              <a:cxn ang="T139">
                <a:pos x="T26" y="T27"/>
              </a:cxn>
              <a:cxn ang="T140">
                <a:pos x="T28" y="T29"/>
              </a:cxn>
              <a:cxn ang="T141">
                <a:pos x="T30" y="T31"/>
              </a:cxn>
              <a:cxn ang="T142">
                <a:pos x="T32" y="T33"/>
              </a:cxn>
              <a:cxn ang="T143">
                <a:pos x="T34" y="T35"/>
              </a:cxn>
              <a:cxn ang="T144">
                <a:pos x="T36" y="T37"/>
              </a:cxn>
              <a:cxn ang="T145">
                <a:pos x="T38" y="T39"/>
              </a:cxn>
              <a:cxn ang="T146">
                <a:pos x="T40" y="T41"/>
              </a:cxn>
              <a:cxn ang="T147">
                <a:pos x="T42" y="T43"/>
              </a:cxn>
              <a:cxn ang="T148">
                <a:pos x="T44" y="T45"/>
              </a:cxn>
              <a:cxn ang="T149">
                <a:pos x="T46" y="T47"/>
              </a:cxn>
              <a:cxn ang="T150">
                <a:pos x="T48" y="T49"/>
              </a:cxn>
              <a:cxn ang="T151">
                <a:pos x="T50" y="T51"/>
              </a:cxn>
              <a:cxn ang="T152">
                <a:pos x="T52" y="T53"/>
              </a:cxn>
              <a:cxn ang="T153">
                <a:pos x="T54" y="T55"/>
              </a:cxn>
              <a:cxn ang="T154">
                <a:pos x="T56" y="T57"/>
              </a:cxn>
              <a:cxn ang="T155">
                <a:pos x="T58" y="T59"/>
              </a:cxn>
              <a:cxn ang="T156">
                <a:pos x="T60" y="T61"/>
              </a:cxn>
              <a:cxn ang="T157">
                <a:pos x="T62" y="T63"/>
              </a:cxn>
              <a:cxn ang="T158">
                <a:pos x="T64" y="T65"/>
              </a:cxn>
              <a:cxn ang="T159">
                <a:pos x="T66" y="T67"/>
              </a:cxn>
              <a:cxn ang="T160">
                <a:pos x="T68" y="T69"/>
              </a:cxn>
              <a:cxn ang="T161">
                <a:pos x="T70" y="T71"/>
              </a:cxn>
              <a:cxn ang="T162">
                <a:pos x="T72" y="T73"/>
              </a:cxn>
              <a:cxn ang="T163">
                <a:pos x="T74" y="T75"/>
              </a:cxn>
              <a:cxn ang="T164">
                <a:pos x="T76" y="T77"/>
              </a:cxn>
              <a:cxn ang="T165">
                <a:pos x="T78" y="T79"/>
              </a:cxn>
              <a:cxn ang="T166">
                <a:pos x="T80" y="T81"/>
              </a:cxn>
              <a:cxn ang="T167">
                <a:pos x="T82" y="T83"/>
              </a:cxn>
              <a:cxn ang="T168">
                <a:pos x="T84" y="T85"/>
              </a:cxn>
              <a:cxn ang="T169">
                <a:pos x="T86" y="T87"/>
              </a:cxn>
              <a:cxn ang="T170">
                <a:pos x="T88" y="T89"/>
              </a:cxn>
              <a:cxn ang="T171">
                <a:pos x="T90" y="T91"/>
              </a:cxn>
              <a:cxn ang="T172">
                <a:pos x="T92" y="T93"/>
              </a:cxn>
              <a:cxn ang="T173">
                <a:pos x="T94" y="T95"/>
              </a:cxn>
              <a:cxn ang="T174">
                <a:pos x="T96" y="T97"/>
              </a:cxn>
              <a:cxn ang="T175">
                <a:pos x="T98" y="T99"/>
              </a:cxn>
              <a:cxn ang="T176">
                <a:pos x="T100" y="T101"/>
              </a:cxn>
              <a:cxn ang="T177">
                <a:pos x="T102" y="T103"/>
              </a:cxn>
              <a:cxn ang="T178">
                <a:pos x="T104" y="T105"/>
              </a:cxn>
              <a:cxn ang="T179">
                <a:pos x="T106" y="T107"/>
              </a:cxn>
              <a:cxn ang="T180">
                <a:pos x="T108" y="T109"/>
              </a:cxn>
              <a:cxn ang="T181">
                <a:pos x="T110" y="T111"/>
              </a:cxn>
              <a:cxn ang="T182">
                <a:pos x="T112" y="T113"/>
              </a:cxn>
              <a:cxn ang="T183">
                <a:pos x="T114" y="T115"/>
              </a:cxn>
              <a:cxn ang="T184">
                <a:pos x="T116" y="T117"/>
              </a:cxn>
              <a:cxn ang="T185">
                <a:pos x="T118" y="T119"/>
              </a:cxn>
              <a:cxn ang="T186">
                <a:pos x="T120" y="T121"/>
              </a:cxn>
              <a:cxn ang="T187">
                <a:pos x="T122" y="T123"/>
              </a:cxn>
              <a:cxn ang="T188">
                <a:pos x="T124" y="T125"/>
              </a:cxn>
            </a:cxnLst>
            <a:rect l="0" t="0" r="r" b="b"/>
            <a:pathLst>
              <a:path w="2276475" h="1936751">
                <a:moveTo>
                  <a:pt x="872202" y="1555750"/>
                </a:moveTo>
                <a:lnTo>
                  <a:pt x="879190" y="1555750"/>
                </a:lnTo>
                <a:lnTo>
                  <a:pt x="1397284" y="1555750"/>
                </a:lnTo>
                <a:lnTo>
                  <a:pt x="1404272" y="1555750"/>
                </a:lnTo>
                <a:lnTo>
                  <a:pt x="1410943" y="1557024"/>
                </a:lnTo>
                <a:lnTo>
                  <a:pt x="1417614" y="1557979"/>
                </a:lnTo>
                <a:lnTo>
                  <a:pt x="1423649" y="1560208"/>
                </a:lnTo>
                <a:lnTo>
                  <a:pt x="1430002" y="1562437"/>
                </a:lnTo>
                <a:lnTo>
                  <a:pt x="1435403" y="1565303"/>
                </a:lnTo>
                <a:lnTo>
                  <a:pt x="1440485" y="1568168"/>
                </a:lnTo>
                <a:lnTo>
                  <a:pt x="1445567" y="1571989"/>
                </a:lnTo>
                <a:lnTo>
                  <a:pt x="1450015" y="1576128"/>
                </a:lnTo>
                <a:lnTo>
                  <a:pt x="1453509" y="1580268"/>
                </a:lnTo>
                <a:lnTo>
                  <a:pt x="1457321" y="1584726"/>
                </a:lnTo>
                <a:lnTo>
                  <a:pt x="1460180" y="1589502"/>
                </a:lnTo>
                <a:lnTo>
                  <a:pt x="1462403" y="1594915"/>
                </a:lnTo>
                <a:lnTo>
                  <a:pt x="1463674" y="1600009"/>
                </a:lnTo>
                <a:lnTo>
                  <a:pt x="1464944" y="1605741"/>
                </a:lnTo>
                <a:lnTo>
                  <a:pt x="1465262" y="1611472"/>
                </a:lnTo>
                <a:lnTo>
                  <a:pt x="1464944" y="1617203"/>
                </a:lnTo>
                <a:lnTo>
                  <a:pt x="1463674" y="1622935"/>
                </a:lnTo>
                <a:lnTo>
                  <a:pt x="1462403" y="1628029"/>
                </a:lnTo>
                <a:lnTo>
                  <a:pt x="1460180" y="1633124"/>
                </a:lnTo>
                <a:lnTo>
                  <a:pt x="1457321" y="1638218"/>
                </a:lnTo>
                <a:lnTo>
                  <a:pt x="1453509" y="1642358"/>
                </a:lnTo>
                <a:lnTo>
                  <a:pt x="1450015" y="1646815"/>
                </a:lnTo>
                <a:lnTo>
                  <a:pt x="1445567" y="1650955"/>
                </a:lnTo>
                <a:lnTo>
                  <a:pt x="1440485" y="1654457"/>
                </a:lnTo>
                <a:lnTo>
                  <a:pt x="1435403" y="1657641"/>
                </a:lnTo>
                <a:lnTo>
                  <a:pt x="1430002" y="1660507"/>
                </a:lnTo>
                <a:lnTo>
                  <a:pt x="1423649" y="1662736"/>
                </a:lnTo>
                <a:lnTo>
                  <a:pt x="1417614" y="1664328"/>
                </a:lnTo>
                <a:lnTo>
                  <a:pt x="1410943" y="1665920"/>
                </a:lnTo>
                <a:lnTo>
                  <a:pt x="1404272" y="1666875"/>
                </a:lnTo>
                <a:lnTo>
                  <a:pt x="1397284" y="1666875"/>
                </a:lnTo>
                <a:lnTo>
                  <a:pt x="879190" y="1666875"/>
                </a:lnTo>
                <a:lnTo>
                  <a:pt x="872202" y="1666875"/>
                </a:lnTo>
                <a:lnTo>
                  <a:pt x="865531" y="1665920"/>
                </a:lnTo>
                <a:lnTo>
                  <a:pt x="858860" y="1664328"/>
                </a:lnTo>
                <a:lnTo>
                  <a:pt x="852507" y="1662736"/>
                </a:lnTo>
                <a:lnTo>
                  <a:pt x="846790" y="1660507"/>
                </a:lnTo>
                <a:lnTo>
                  <a:pt x="841389" y="1657641"/>
                </a:lnTo>
                <a:lnTo>
                  <a:pt x="835989" y="1654139"/>
                </a:lnTo>
                <a:lnTo>
                  <a:pt x="831224" y="1650955"/>
                </a:lnTo>
                <a:lnTo>
                  <a:pt x="826777" y="1646815"/>
                </a:lnTo>
                <a:lnTo>
                  <a:pt x="822648" y="1642358"/>
                </a:lnTo>
                <a:lnTo>
                  <a:pt x="819471" y="1637900"/>
                </a:lnTo>
                <a:lnTo>
                  <a:pt x="816612" y="1633124"/>
                </a:lnTo>
                <a:lnTo>
                  <a:pt x="814389" y="1628029"/>
                </a:lnTo>
                <a:lnTo>
                  <a:pt x="812483" y="1622935"/>
                </a:lnTo>
                <a:lnTo>
                  <a:pt x="811530" y="1617203"/>
                </a:lnTo>
                <a:lnTo>
                  <a:pt x="811212" y="1611472"/>
                </a:lnTo>
                <a:lnTo>
                  <a:pt x="811530" y="1605741"/>
                </a:lnTo>
                <a:lnTo>
                  <a:pt x="812483" y="1600009"/>
                </a:lnTo>
                <a:lnTo>
                  <a:pt x="814389" y="1594915"/>
                </a:lnTo>
                <a:lnTo>
                  <a:pt x="816612" y="1589820"/>
                </a:lnTo>
                <a:lnTo>
                  <a:pt x="819471" y="1584726"/>
                </a:lnTo>
                <a:lnTo>
                  <a:pt x="822648" y="1580268"/>
                </a:lnTo>
                <a:lnTo>
                  <a:pt x="826777" y="1576128"/>
                </a:lnTo>
                <a:lnTo>
                  <a:pt x="831224" y="1571989"/>
                </a:lnTo>
                <a:lnTo>
                  <a:pt x="835989" y="1568168"/>
                </a:lnTo>
                <a:lnTo>
                  <a:pt x="841389" y="1565303"/>
                </a:lnTo>
                <a:lnTo>
                  <a:pt x="846790" y="1562437"/>
                </a:lnTo>
                <a:lnTo>
                  <a:pt x="852507" y="1560208"/>
                </a:lnTo>
                <a:lnTo>
                  <a:pt x="858860" y="1558298"/>
                </a:lnTo>
                <a:lnTo>
                  <a:pt x="865531" y="1557024"/>
                </a:lnTo>
                <a:lnTo>
                  <a:pt x="872202" y="1555750"/>
                </a:lnTo>
                <a:close/>
                <a:moveTo>
                  <a:pt x="984211" y="1325563"/>
                </a:moveTo>
                <a:lnTo>
                  <a:pt x="1292263" y="1325563"/>
                </a:lnTo>
                <a:lnTo>
                  <a:pt x="1297339" y="1325880"/>
                </a:lnTo>
                <a:lnTo>
                  <a:pt x="1302415" y="1326513"/>
                </a:lnTo>
                <a:lnTo>
                  <a:pt x="1307174" y="1327779"/>
                </a:lnTo>
                <a:lnTo>
                  <a:pt x="1311615" y="1329361"/>
                </a:lnTo>
                <a:lnTo>
                  <a:pt x="1315740" y="1331260"/>
                </a:lnTo>
                <a:lnTo>
                  <a:pt x="1319864" y="1333792"/>
                </a:lnTo>
                <a:lnTo>
                  <a:pt x="1323671" y="1336640"/>
                </a:lnTo>
                <a:lnTo>
                  <a:pt x="1327161" y="1340121"/>
                </a:lnTo>
                <a:lnTo>
                  <a:pt x="1330333" y="1343286"/>
                </a:lnTo>
                <a:lnTo>
                  <a:pt x="1332871" y="1347400"/>
                </a:lnTo>
                <a:lnTo>
                  <a:pt x="1335409" y="1351198"/>
                </a:lnTo>
                <a:lnTo>
                  <a:pt x="1337630" y="1355629"/>
                </a:lnTo>
                <a:lnTo>
                  <a:pt x="1339216" y="1360059"/>
                </a:lnTo>
                <a:lnTo>
                  <a:pt x="1340485" y="1364807"/>
                </a:lnTo>
                <a:lnTo>
                  <a:pt x="1341437" y="1369870"/>
                </a:lnTo>
                <a:lnTo>
                  <a:pt x="1341437" y="1374934"/>
                </a:lnTo>
                <a:lnTo>
                  <a:pt x="1341437" y="1379681"/>
                </a:lnTo>
                <a:lnTo>
                  <a:pt x="1340485" y="1384745"/>
                </a:lnTo>
                <a:lnTo>
                  <a:pt x="1339216" y="1389492"/>
                </a:lnTo>
                <a:lnTo>
                  <a:pt x="1337630" y="1393923"/>
                </a:lnTo>
                <a:lnTo>
                  <a:pt x="1335409" y="1398037"/>
                </a:lnTo>
                <a:lnTo>
                  <a:pt x="1332871" y="1402151"/>
                </a:lnTo>
                <a:lnTo>
                  <a:pt x="1330016" y="1405632"/>
                </a:lnTo>
                <a:lnTo>
                  <a:pt x="1327161" y="1409430"/>
                </a:lnTo>
                <a:lnTo>
                  <a:pt x="1323671" y="1412595"/>
                </a:lnTo>
                <a:lnTo>
                  <a:pt x="1319864" y="1415443"/>
                </a:lnTo>
                <a:lnTo>
                  <a:pt x="1315740" y="1417659"/>
                </a:lnTo>
                <a:lnTo>
                  <a:pt x="1311615" y="1419874"/>
                </a:lnTo>
                <a:lnTo>
                  <a:pt x="1306857" y="1421773"/>
                </a:lnTo>
                <a:lnTo>
                  <a:pt x="1302415" y="1422722"/>
                </a:lnTo>
                <a:lnTo>
                  <a:pt x="1297339" y="1423672"/>
                </a:lnTo>
                <a:lnTo>
                  <a:pt x="1292263" y="1423988"/>
                </a:lnTo>
                <a:lnTo>
                  <a:pt x="984211" y="1423988"/>
                </a:lnTo>
                <a:lnTo>
                  <a:pt x="979453" y="1423672"/>
                </a:lnTo>
                <a:lnTo>
                  <a:pt x="974377" y="1422722"/>
                </a:lnTo>
                <a:lnTo>
                  <a:pt x="969618" y="1421773"/>
                </a:lnTo>
                <a:lnTo>
                  <a:pt x="965176" y="1419874"/>
                </a:lnTo>
                <a:lnTo>
                  <a:pt x="960735" y="1417659"/>
                </a:lnTo>
                <a:lnTo>
                  <a:pt x="956928" y="1415443"/>
                </a:lnTo>
                <a:lnTo>
                  <a:pt x="952803" y="1412595"/>
                </a:lnTo>
                <a:lnTo>
                  <a:pt x="949631" y="1409430"/>
                </a:lnTo>
                <a:lnTo>
                  <a:pt x="946141" y="1405632"/>
                </a:lnTo>
                <a:lnTo>
                  <a:pt x="943286" y="1402151"/>
                </a:lnTo>
                <a:lnTo>
                  <a:pt x="941065" y="1398037"/>
                </a:lnTo>
                <a:lnTo>
                  <a:pt x="938844" y="1393923"/>
                </a:lnTo>
                <a:lnTo>
                  <a:pt x="937258" y="1389492"/>
                </a:lnTo>
                <a:lnTo>
                  <a:pt x="935989" y="1384745"/>
                </a:lnTo>
                <a:lnTo>
                  <a:pt x="935355" y="1379681"/>
                </a:lnTo>
                <a:lnTo>
                  <a:pt x="935037" y="1374934"/>
                </a:lnTo>
                <a:lnTo>
                  <a:pt x="935355" y="1369870"/>
                </a:lnTo>
                <a:lnTo>
                  <a:pt x="935989" y="1364807"/>
                </a:lnTo>
                <a:lnTo>
                  <a:pt x="937258" y="1360059"/>
                </a:lnTo>
                <a:lnTo>
                  <a:pt x="938844" y="1355629"/>
                </a:lnTo>
                <a:lnTo>
                  <a:pt x="940748" y="1351198"/>
                </a:lnTo>
                <a:lnTo>
                  <a:pt x="943286" y="1347400"/>
                </a:lnTo>
                <a:lnTo>
                  <a:pt x="946141" y="1343286"/>
                </a:lnTo>
                <a:lnTo>
                  <a:pt x="949631" y="1340121"/>
                </a:lnTo>
                <a:lnTo>
                  <a:pt x="952803" y="1336640"/>
                </a:lnTo>
                <a:lnTo>
                  <a:pt x="956928" y="1333792"/>
                </a:lnTo>
                <a:lnTo>
                  <a:pt x="960735" y="1331260"/>
                </a:lnTo>
                <a:lnTo>
                  <a:pt x="965176" y="1329361"/>
                </a:lnTo>
                <a:lnTo>
                  <a:pt x="969618" y="1327779"/>
                </a:lnTo>
                <a:lnTo>
                  <a:pt x="974377" y="1326513"/>
                </a:lnTo>
                <a:lnTo>
                  <a:pt x="979453" y="1325880"/>
                </a:lnTo>
                <a:lnTo>
                  <a:pt x="984211" y="1325563"/>
                </a:lnTo>
                <a:close/>
                <a:moveTo>
                  <a:pt x="369286" y="1074738"/>
                </a:moveTo>
                <a:lnTo>
                  <a:pt x="887697" y="1074738"/>
                </a:lnTo>
                <a:lnTo>
                  <a:pt x="894368" y="1075056"/>
                </a:lnTo>
                <a:lnTo>
                  <a:pt x="901356" y="1076008"/>
                </a:lnTo>
                <a:lnTo>
                  <a:pt x="908027" y="1077278"/>
                </a:lnTo>
                <a:lnTo>
                  <a:pt x="914063" y="1079183"/>
                </a:lnTo>
                <a:lnTo>
                  <a:pt x="920098" y="1081406"/>
                </a:lnTo>
                <a:lnTo>
                  <a:pt x="925816" y="1084263"/>
                </a:lnTo>
                <a:lnTo>
                  <a:pt x="930898" y="1087438"/>
                </a:lnTo>
                <a:lnTo>
                  <a:pt x="935663" y="1090931"/>
                </a:lnTo>
                <a:lnTo>
                  <a:pt x="940110" y="1094741"/>
                </a:lnTo>
                <a:lnTo>
                  <a:pt x="944240" y="1099186"/>
                </a:lnTo>
                <a:lnTo>
                  <a:pt x="947416" y="1103948"/>
                </a:lnTo>
                <a:lnTo>
                  <a:pt x="950275" y="1108711"/>
                </a:lnTo>
                <a:lnTo>
                  <a:pt x="952499" y="1113791"/>
                </a:lnTo>
                <a:lnTo>
                  <a:pt x="954405" y="1118871"/>
                </a:lnTo>
                <a:lnTo>
                  <a:pt x="955358" y="1124903"/>
                </a:lnTo>
                <a:lnTo>
                  <a:pt x="955675" y="1130301"/>
                </a:lnTo>
                <a:lnTo>
                  <a:pt x="955358" y="1136016"/>
                </a:lnTo>
                <a:lnTo>
                  <a:pt x="954405" y="1141413"/>
                </a:lnTo>
                <a:lnTo>
                  <a:pt x="952499" y="1147128"/>
                </a:lnTo>
                <a:lnTo>
                  <a:pt x="950275" y="1152208"/>
                </a:lnTo>
                <a:lnTo>
                  <a:pt x="947416" y="1156971"/>
                </a:lnTo>
                <a:lnTo>
                  <a:pt x="944240" y="1161098"/>
                </a:lnTo>
                <a:lnTo>
                  <a:pt x="940110" y="1165543"/>
                </a:lnTo>
                <a:lnTo>
                  <a:pt x="935663" y="1169671"/>
                </a:lnTo>
                <a:lnTo>
                  <a:pt x="930898" y="1173163"/>
                </a:lnTo>
                <a:lnTo>
                  <a:pt x="925816" y="1176656"/>
                </a:lnTo>
                <a:lnTo>
                  <a:pt x="920098" y="1179196"/>
                </a:lnTo>
                <a:lnTo>
                  <a:pt x="914063" y="1181736"/>
                </a:lnTo>
                <a:lnTo>
                  <a:pt x="908027" y="1183323"/>
                </a:lnTo>
                <a:lnTo>
                  <a:pt x="901356" y="1184593"/>
                </a:lnTo>
                <a:lnTo>
                  <a:pt x="894368" y="1185546"/>
                </a:lnTo>
                <a:lnTo>
                  <a:pt x="887697" y="1185863"/>
                </a:lnTo>
                <a:lnTo>
                  <a:pt x="369286" y="1185863"/>
                </a:lnTo>
                <a:lnTo>
                  <a:pt x="362615" y="1185546"/>
                </a:lnTo>
                <a:lnTo>
                  <a:pt x="355944" y="1184593"/>
                </a:lnTo>
                <a:lnTo>
                  <a:pt x="349273" y="1183323"/>
                </a:lnTo>
                <a:lnTo>
                  <a:pt x="343238" y="1181736"/>
                </a:lnTo>
                <a:lnTo>
                  <a:pt x="337203" y="1179196"/>
                </a:lnTo>
                <a:lnTo>
                  <a:pt x="331485" y="1176656"/>
                </a:lnTo>
                <a:lnTo>
                  <a:pt x="326402" y="1173163"/>
                </a:lnTo>
                <a:lnTo>
                  <a:pt x="321637" y="1169671"/>
                </a:lnTo>
                <a:lnTo>
                  <a:pt x="317190" y="1165543"/>
                </a:lnTo>
                <a:lnTo>
                  <a:pt x="313378" y="1161098"/>
                </a:lnTo>
                <a:lnTo>
                  <a:pt x="309884" y="1156971"/>
                </a:lnTo>
                <a:lnTo>
                  <a:pt x="307025" y="1152208"/>
                </a:lnTo>
                <a:lnTo>
                  <a:pt x="304802" y="1147128"/>
                </a:lnTo>
                <a:lnTo>
                  <a:pt x="302896" y="1141413"/>
                </a:lnTo>
                <a:lnTo>
                  <a:pt x="301943" y="1136016"/>
                </a:lnTo>
                <a:lnTo>
                  <a:pt x="301625" y="1130301"/>
                </a:lnTo>
                <a:lnTo>
                  <a:pt x="301943" y="1124903"/>
                </a:lnTo>
                <a:lnTo>
                  <a:pt x="302896" y="1119188"/>
                </a:lnTo>
                <a:lnTo>
                  <a:pt x="304802" y="1113791"/>
                </a:lnTo>
                <a:lnTo>
                  <a:pt x="307025" y="1108711"/>
                </a:lnTo>
                <a:lnTo>
                  <a:pt x="309884" y="1103948"/>
                </a:lnTo>
                <a:lnTo>
                  <a:pt x="313378" y="1099186"/>
                </a:lnTo>
                <a:lnTo>
                  <a:pt x="317190" y="1094741"/>
                </a:lnTo>
                <a:lnTo>
                  <a:pt x="321637" y="1091248"/>
                </a:lnTo>
                <a:lnTo>
                  <a:pt x="326402" y="1087438"/>
                </a:lnTo>
                <a:lnTo>
                  <a:pt x="331485" y="1084263"/>
                </a:lnTo>
                <a:lnTo>
                  <a:pt x="337203" y="1081406"/>
                </a:lnTo>
                <a:lnTo>
                  <a:pt x="343238" y="1079183"/>
                </a:lnTo>
                <a:lnTo>
                  <a:pt x="349273" y="1077278"/>
                </a:lnTo>
                <a:lnTo>
                  <a:pt x="355944" y="1076008"/>
                </a:lnTo>
                <a:lnTo>
                  <a:pt x="362615" y="1075056"/>
                </a:lnTo>
                <a:lnTo>
                  <a:pt x="369286" y="1074738"/>
                </a:lnTo>
                <a:close/>
                <a:moveTo>
                  <a:pt x="1261435" y="965200"/>
                </a:moveTo>
                <a:lnTo>
                  <a:pt x="1264624" y="965200"/>
                </a:lnTo>
                <a:lnTo>
                  <a:pt x="1267814" y="965200"/>
                </a:lnTo>
                <a:lnTo>
                  <a:pt x="1271322" y="965838"/>
                </a:lnTo>
                <a:lnTo>
                  <a:pt x="1275149" y="967114"/>
                </a:lnTo>
                <a:lnTo>
                  <a:pt x="1278977" y="968390"/>
                </a:lnTo>
                <a:lnTo>
                  <a:pt x="1282804" y="969984"/>
                </a:lnTo>
                <a:lnTo>
                  <a:pt x="1290777" y="973811"/>
                </a:lnTo>
                <a:lnTo>
                  <a:pt x="1298113" y="978277"/>
                </a:lnTo>
                <a:lnTo>
                  <a:pt x="1304491" y="982742"/>
                </a:lnTo>
                <a:lnTo>
                  <a:pt x="1308637" y="986250"/>
                </a:lnTo>
                <a:lnTo>
                  <a:pt x="1312784" y="990715"/>
                </a:lnTo>
                <a:lnTo>
                  <a:pt x="1317249" y="997094"/>
                </a:lnTo>
                <a:lnTo>
                  <a:pt x="1321395" y="1004429"/>
                </a:lnTo>
                <a:lnTo>
                  <a:pt x="1325222" y="1012403"/>
                </a:lnTo>
                <a:lnTo>
                  <a:pt x="1326817" y="1016549"/>
                </a:lnTo>
                <a:lnTo>
                  <a:pt x="1328092" y="1020057"/>
                </a:lnTo>
                <a:lnTo>
                  <a:pt x="1329368" y="1024203"/>
                </a:lnTo>
                <a:lnTo>
                  <a:pt x="1330006" y="1027711"/>
                </a:lnTo>
                <a:lnTo>
                  <a:pt x="1330325" y="1030901"/>
                </a:lnTo>
                <a:lnTo>
                  <a:pt x="1330006" y="1034090"/>
                </a:lnTo>
                <a:lnTo>
                  <a:pt x="1329368" y="1036004"/>
                </a:lnTo>
                <a:lnTo>
                  <a:pt x="1327774" y="1038236"/>
                </a:lnTo>
                <a:lnTo>
                  <a:pt x="1228904" y="1099472"/>
                </a:lnTo>
                <a:lnTo>
                  <a:pt x="1226990" y="1101066"/>
                </a:lnTo>
                <a:lnTo>
                  <a:pt x="1225396" y="1102342"/>
                </a:lnTo>
                <a:lnTo>
                  <a:pt x="1223163" y="1103618"/>
                </a:lnTo>
                <a:lnTo>
                  <a:pt x="1220930" y="1104575"/>
                </a:lnTo>
                <a:lnTo>
                  <a:pt x="1219017" y="1105213"/>
                </a:lnTo>
                <a:lnTo>
                  <a:pt x="1216784" y="1105850"/>
                </a:lnTo>
                <a:lnTo>
                  <a:pt x="1212000" y="1106488"/>
                </a:lnTo>
                <a:lnTo>
                  <a:pt x="1207854" y="1105850"/>
                </a:lnTo>
                <a:lnTo>
                  <a:pt x="1205622" y="1105213"/>
                </a:lnTo>
                <a:lnTo>
                  <a:pt x="1203389" y="1104575"/>
                </a:lnTo>
                <a:lnTo>
                  <a:pt x="1201475" y="1103618"/>
                </a:lnTo>
                <a:lnTo>
                  <a:pt x="1199243" y="1102342"/>
                </a:lnTo>
                <a:lnTo>
                  <a:pt x="1197329" y="1101066"/>
                </a:lnTo>
                <a:lnTo>
                  <a:pt x="1195735" y="1099472"/>
                </a:lnTo>
                <a:lnTo>
                  <a:pt x="1194140" y="1097558"/>
                </a:lnTo>
                <a:lnTo>
                  <a:pt x="1192864" y="1095963"/>
                </a:lnTo>
                <a:lnTo>
                  <a:pt x="1191588" y="1093731"/>
                </a:lnTo>
                <a:lnTo>
                  <a:pt x="1190632" y="1091817"/>
                </a:lnTo>
                <a:lnTo>
                  <a:pt x="1189356" y="1087352"/>
                </a:lnTo>
                <a:lnTo>
                  <a:pt x="1189037" y="1082887"/>
                </a:lnTo>
                <a:lnTo>
                  <a:pt x="1189356" y="1078741"/>
                </a:lnTo>
                <a:lnTo>
                  <a:pt x="1190632" y="1074276"/>
                </a:lnTo>
                <a:lnTo>
                  <a:pt x="1191588" y="1072043"/>
                </a:lnTo>
                <a:lnTo>
                  <a:pt x="1192864" y="1070130"/>
                </a:lnTo>
                <a:lnTo>
                  <a:pt x="1194140" y="1068535"/>
                </a:lnTo>
                <a:lnTo>
                  <a:pt x="1195735" y="1066621"/>
                </a:lnTo>
                <a:lnTo>
                  <a:pt x="1257289" y="967433"/>
                </a:lnTo>
                <a:lnTo>
                  <a:pt x="1258884" y="965838"/>
                </a:lnTo>
                <a:lnTo>
                  <a:pt x="1261435" y="965200"/>
                </a:lnTo>
                <a:close/>
                <a:moveTo>
                  <a:pt x="346041" y="844550"/>
                </a:moveTo>
                <a:lnTo>
                  <a:pt x="350799" y="844550"/>
                </a:lnTo>
                <a:lnTo>
                  <a:pt x="658851" y="844550"/>
                </a:lnTo>
                <a:lnTo>
                  <a:pt x="663927" y="844550"/>
                </a:lnTo>
                <a:lnTo>
                  <a:pt x="669003" y="845185"/>
                </a:lnTo>
                <a:lnTo>
                  <a:pt x="673762" y="846773"/>
                </a:lnTo>
                <a:lnTo>
                  <a:pt x="678204" y="848043"/>
                </a:lnTo>
                <a:lnTo>
                  <a:pt x="682645" y="850265"/>
                </a:lnTo>
                <a:lnTo>
                  <a:pt x="686452" y="852805"/>
                </a:lnTo>
                <a:lnTo>
                  <a:pt x="690259" y="855345"/>
                </a:lnTo>
                <a:lnTo>
                  <a:pt x="693749" y="858838"/>
                </a:lnTo>
                <a:lnTo>
                  <a:pt x="697239" y="862330"/>
                </a:lnTo>
                <a:lnTo>
                  <a:pt x="699777" y="865823"/>
                </a:lnTo>
                <a:lnTo>
                  <a:pt x="702315" y="869950"/>
                </a:lnTo>
                <a:lnTo>
                  <a:pt x="704218" y="874395"/>
                </a:lnTo>
                <a:lnTo>
                  <a:pt x="705804" y="879158"/>
                </a:lnTo>
                <a:lnTo>
                  <a:pt x="707391" y="883920"/>
                </a:lnTo>
                <a:lnTo>
                  <a:pt x="708025" y="888683"/>
                </a:lnTo>
                <a:lnTo>
                  <a:pt x="708025" y="893763"/>
                </a:lnTo>
                <a:lnTo>
                  <a:pt x="708025" y="898843"/>
                </a:lnTo>
                <a:lnTo>
                  <a:pt x="707391" y="903605"/>
                </a:lnTo>
                <a:lnTo>
                  <a:pt x="705804" y="908368"/>
                </a:lnTo>
                <a:lnTo>
                  <a:pt x="704218" y="912495"/>
                </a:lnTo>
                <a:lnTo>
                  <a:pt x="702315" y="916940"/>
                </a:lnTo>
                <a:lnTo>
                  <a:pt x="699777" y="921068"/>
                </a:lnTo>
                <a:lnTo>
                  <a:pt x="697239" y="924878"/>
                </a:lnTo>
                <a:lnTo>
                  <a:pt x="693749" y="928370"/>
                </a:lnTo>
                <a:lnTo>
                  <a:pt x="690259" y="931545"/>
                </a:lnTo>
                <a:lnTo>
                  <a:pt x="686452" y="934403"/>
                </a:lnTo>
                <a:lnTo>
                  <a:pt x="682645" y="936943"/>
                </a:lnTo>
                <a:lnTo>
                  <a:pt x="678204" y="938848"/>
                </a:lnTo>
                <a:lnTo>
                  <a:pt x="673762" y="940753"/>
                </a:lnTo>
                <a:lnTo>
                  <a:pt x="669003" y="941705"/>
                </a:lnTo>
                <a:lnTo>
                  <a:pt x="663927" y="942658"/>
                </a:lnTo>
                <a:lnTo>
                  <a:pt x="658851" y="942975"/>
                </a:lnTo>
                <a:lnTo>
                  <a:pt x="350799" y="942975"/>
                </a:lnTo>
                <a:lnTo>
                  <a:pt x="346041" y="942658"/>
                </a:lnTo>
                <a:lnTo>
                  <a:pt x="340965" y="941705"/>
                </a:lnTo>
                <a:lnTo>
                  <a:pt x="336206" y="940753"/>
                </a:lnTo>
                <a:lnTo>
                  <a:pt x="331764" y="938848"/>
                </a:lnTo>
                <a:lnTo>
                  <a:pt x="327323" y="936943"/>
                </a:lnTo>
                <a:lnTo>
                  <a:pt x="323516" y="934403"/>
                </a:lnTo>
                <a:lnTo>
                  <a:pt x="319391" y="931545"/>
                </a:lnTo>
                <a:lnTo>
                  <a:pt x="316219" y="928370"/>
                </a:lnTo>
                <a:lnTo>
                  <a:pt x="312729" y="924878"/>
                </a:lnTo>
                <a:lnTo>
                  <a:pt x="309874" y="921068"/>
                </a:lnTo>
                <a:lnTo>
                  <a:pt x="307653" y="916940"/>
                </a:lnTo>
                <a:lnTo>
                  <a:pt x="305432" y="912495"/>
                </a:lnTo>
                <a:lnTo>
                  <a:pt x="303846" y="908368"/>
                </a:lnTo>
                <a:lnTo>
                  <a:pt x="302577" y="903605"/>
                </a:lnTo>
                <a:lnTo>
                  <a:pt x="301943" y="898843"/>
                </a:lnTo>
                <a:lnTo>
                  <a:pt x="301625" y="893763"/>
                </a:lnTo>
                <a:lnTo>
                  <a:pt x="301943" y="888683"/>
                </a:lnTo>
                <a:lnTo>
                  <a:pt x="302577" y="883920"/>
                </a:lnTo>
                <a:lnTo>
                  <a:pt x="303846" y="879158"/>
                </a:lnTo>
                <a:lnTo>
                  <a:pt x="305432" y="874395"/>
                </a:lnTo>
                <a:lnTo>
                  <a:pt x="307336" y="869950"/>
                </a:lnTo>
                <a:lnTo>
                  <a:pt x="309874" y="865823"/>
                </a:lnTo>
                <a:lnTo>
                  <a:pt x="312729" y="862330"/>
                </a:lnTo>
                <a:lnTo>
                  <a:pt x="316219" y="858838"/>
                </a:lnTo>
                <a:lnTo>
                  <a:pt x="319391" y="855345"/>
                </a:lnTo>
                <a:lnTo>
                  <a:pt x="323516" y="852805"/>
                </a:lnTo>
                <a:lnTo>
                  <a:pt x="327323" y="850265"/>
                </a:lnTo>
                <a:lnTo>
                  <a:pt x="331764" y="848043"/>
                </a:lnTo>
                <a:lnTo>
                  <a:pt x="336206" y="846773"/>
                </a:lnTo>
                <a:lnTo>
                  <a:pt x="340965" y="845185"/>
                </a:lnTo>
                <a:lnTo>
                  <a:pt x="346041" y="844550"/>
                </a:lnTo>
                <a:close/>
                <a:moveTo>
                  <a:pt x="344144" y="590550"/>
                </a:moveTo>
                <a:lnTo>
                  <a:pt x="960782" y="590550"/>
                </a:lnTo>
                <a:lnTo>
                  <a:pt x="966812" y="591185"/>
                </a:lnTo>
                <a:lnTo>
                  <a:pt x="973159" y="592138"/>
                </a:lnTo>
                <a:lnTo>
                  <a:pt x="978871" y="593725"/>
                </a:lnTo>
                <a:lnTo>
                  <a:pt x="984584" y="595630"/>
                </a:lnTo>
                <a:lnTo>
                  <a:pt x="990296" y="598488"/>
                </a:lnTo>
                <a:lnTo>
                  <a:pt x="995374" y="601345"/>
                </a:lnTo>
                <a:lnTo>
                  <a:pt x="1000135" y="604838"/>
                </a:lnTo>
                <a:lnTo>
                  <a:pt x="1004260" y="608965"/>
                </a:lnTo>
                <a:lnTo>
                  <a:pt x="1008386" y="613410"/>
                </a:lnTo>
                <a:lnTo>
                  <a:pt x="1011560" y="617855"/>
                </a:lnTo>
                <a:lnTo>
                  <a:pt x="1015051" y="623253"/>
                </a:lnTo>
                <a:lnTo>
                  <a:pt x="1017590" y="628650"/>
                </a:lnTo>
                <a:lnTo>
                  <a:pt x="1019811" y="634048"/>
                </a:lnTo>
                <a:lnTo>
                  <a:pt x="1021081" y="639763"/>
                </a:lnTo>
                <a:lnTo>
                  <a:pt x="1021715" y="646113"/>
                </a:lnTo>
                <a:lnTo>
                  <a:pt x="1022350" y="652145"/>
                </a:lnTo>
                <a:lnTo>
                  <a:pt x="1021715" y="658813"/>
                </a:lnTo>
                <a:lnTo>
                  <a:pt x="1021081" y="664528"/>
                </a:lnTo>
                <a:lnTo>
                  <a:pt x="1019811" y="670878"/>
                </a:lnTo>
                <a:lnTo>
                  <a:pt x="1017590" y="676275"/>
                </a:lnTo>
                <a:lnTo>
                  <a:pt x="1015051" y="681673"/>
                </a:lnTo>
                <a:lnTo>
                  <a:pt x="1011560" y="686753"/>
                </a:lnTo>
                <a:lnTo>
                  <a:pt x="1008386" y="691515"/>
                </a:lnTo>
                <a:lnTo>
                  <a:pt x="1004260" y="695960"/>
                </a:lnTo>
                <a:lnTo>
                  <a:pt x="1000135" y="700088"/>
                </a:lnTo>
                <a:lnTo>
                  <a:pt x="995374" y="703580"/>
                </a:lnTo>
                <a:lnTo>
                  <a:pt x="990296" y="706438"/>
                </a:lnTo>
                <a:lnTo>
                  <a:pt x="984584" y="708978"/>
                </a:lnTo>
                <a:lnTo>
                  <a:pt x="978871" y="711200"/>
                </a:lnTo>
                <a:lnTo>
                  <a:pt x="973159" y="712788"/>
                </a:lnTo>
                <a:lnTo>
                  <a:pt x="966812" y="713740"/>
                </a:lnTo>
                <a:lnTo>
                  <a:pt x="960782" y="714375"/>
                </a:lnTo>
                <a:lnTo>
                  <a:pt x="344144" y="714375"/>
                </a:lnTo>
                <a:lnTo>
                  <a:pt x="338114" y="713740"/>
                </a:lnTo>
                <a:lnTo>
                  <a:pt x="331767" y="712788"/>
                </a:lnTo>
                <a:lnTo>
                  <a:pt x="326054" y="711200"/>
                </a:lnTo>
                <a:lnTo>
                  <a:pt x="320342" y="708978"/>
                </a:lnTo>
                <a:lnTo>
                  <a:pt x="314946" y="706438"/>
                </a:lnTo>
                <a:lnTo>
                  <a:pt x="309869" y="703580"/>
                </a:lnTo>
                <a:lnTo>
                  <a:pt x="305108" y="700088"/>
                </a:lnTo>
                <a:lnTo>
                  <a:pt x="300982" y="695960"/>
                </a:lnTo>
                <a:lnTo>
                  <a:pt x="296857" y="691515"/>
                </a:lnTo>
                <a:lnTo>
                  <a:pt x="293366" y="686753"/>
                </a:lnTo>
                <a:lnTo>
                  <a:pt x="290192" y="681673"/>
                </a:lnTo>
                <a:lnTo>
                  <a:pt x="287653" y="676275"/>
                </a:lnTo>
                <a:lnTo>
                  <a:pt x="285432" y="670878"/>
                </a:lnTo>
                <a:lnTo>
                  <a:pt x="284162" y="664528"/>
                </a:lnTo>
                <a:lnTo>
                  <a:pt x="282893" y="658813"/>
                </a:lnTo>
                <a:lnTo>
                  <a:pt x="282575" y="652145"/>
                </a:lnTo>
                <a:lnTo>
                  <a:pt x="282893" y="646113"/>
                </a:lnTo>
                <a:lnTo>
                  <a:pt x="284162" y="639763"/>
                </a:lnTo>
                <a:lnTo>
                  <a:pt x="285432" y="634048"/>
                </a:lnTo>
                <a:lnTo>
                  <a:pt x="287653" y="628650"/>
                </a:lnTo>
                <a:lnTo>
                  <a:pt x="290192" y="623253"/>
                </a:lnTo>
                <a:lnTo>
                  <a:pt x="293366" y="617855"/>
                </a:lnTo>
                <a:lnTo>
                  <a:pt x="296857" y="613410"/>
                </a:lnTo>
                <a:lnTo>
                  <a:pt x="300982" y="608965"/>
                </a:lnTo>
                <a:lnTo>
                  <a:pt x="305108" y="604838"/>
                </a:lnTo>
                <a:lnTo>
                  <a:pt x="309869" y="601345"/>
                </a:lnTo>
                <a:lnTo>
                  <a:pt x="314946" y="598488"/>
                </a:lnTo>
                <a:lnTo>
                  <a:pt x="320342" y="595630"/>
                </a:lnTo>
                <a:lnTo>
                  <a:pt x="326054" y="593725"/>
                </a:lnTo>
                <a:lnTo>
                  <a:pt x="331767" y="592138"/>
                </a:lnTo>
                <a:lnTo>
                  <a:pt x="338114" y="591185"/>
                </a:lnTo>
                <a:lnTo>
                  <a:pt x="344144" y="590550"/>
                </a:lnTo>
                <a:close/>
                <a:moveTo>
                  <a:pt x="1750865" y="411163"/>
                </a:moveTo>
                <a:lnTo>
                  <a:pt x="1754043" y="411481"/>
                </a:lnTo>
                <a:lnTo>
                  <a:pt x="1757540" y="411798"/>
                </a:lnTo>
                <a:lnTo>
                  <a:pt x="1760718" y="413068"/>
                </a:lnTo>
                <a:lnTo>
                  <a:pt x="1764214" y="414021"/>
                </a:lnTo>
                <a:lnTo>
                  <a:pt x="1767710" y="414973"/>
                </a:lnTo>
                <a:lnTo>
                  <a:pt x="1770889" y="416878"/>
                </a:lnTo>
                <a:lnTo>
                  <a:pt x="1777563" y="421006"/>
                </a:lnTo>
                <a:lnTo>
                  <a:pt x="1784555" y="425768"/>
                </a:lnTo>
                <a:lnTo>
                  <a:pt x="1790912" y="431166"/>
                </a:lnTo>
                <a:lnTo>
                  <a:pt x="1797904" y="437198"/>
                </a:lnTo>
                <a:lnTo>
                  <a:pt x="1812207" y="451486"/>
                </a:lnTo>
                <a:lnTo>
                  <a:pt x="1827145" y="466408"/>
                </a:lnTo>
                <a:lnTo>
                  <a:pt x="1836680" y="476251"/>
                </a:lnTo>
                <a:lnTo>
                  <a:pt x="1851935" y="491173"/>
                </a:lnTo>
                <a:lnTo>
                  <a:pt x="1865920" y="505461"/>
                </a:lnTo>
                <a:lnTo>
                  <a:pt x="1872277" y="512446"/>
                </a:lnTo>
                <a:lnTo>
                  <a:pt x="1877680" y="519431"/>
                </a:lnTo>
                <a:lnTo>
                  <a:pt x="1882447" y="525781"/>
                </a:lnTo>
                <a:lnTo>
                  <a:pt x="1886579" y="532766"/>
                </a:lnTo>
                <a:lnTo>
                  <a:pt x="1888486" y="536258"/>
                </a:lnTo>
                <a:lnTo>
                  <a:pt x="1889439" y="539433"/>
                </a:lnTo>
                <a:lnTo>
                  <a:pt x="1891029" y="542608"/>
                </a:lnTo>
                <a:lnTo>
                  <a:pt x="1891664" y="546101"/>
                </a:lnTo>
                <a:lnTo>
                  <a:pt x="1891982" y="549593"/>
                </a:lnTo>
                <a:lnTo>
                  <a:pt x="1892300" y="552768"/>
                </a:lnTo>
                <a:lnTo>
                  <a:pt x="1892300" y="556261"/>
                </a:lnTo>
                <a:lnTo>
                  <a:pt x="1891664" y="559753"/>
                </a:lnTo>
                <a:lnTo>
                  <a:pt x="1891029" y="562928"/>
                </a:lnTo>
                <a:lnTo>
                  <a:pt x="1889757" y="566738"/>
                </a:lnTo>
                <a:lnTo>
                  <a:pt x="1888486" y="570231"/>
                </a:lnTo>
                <a:lnTo>
                  <a:pt x="1886261" y="574041"/>
                </a:lnTo>
                <a:lnTo>
                  <a:pt x="1884036" y="577533"/>
                </a:lnTo>
                <a:lnTo>
                  <a:pt x="1881176" y="581343"/>
                </a:lnTo>
                <a:lnTo>
                  <a:pt x="1877680" y="585153"/>
                </a:lnTo>
                <a:lnTo>
                  <a:pt x="1874184" y="588963"/>
                </a:lnTo>
                <a:lnTo>
                  <a:pt x="1476895" y="985838"/>
                </a:lnTo>
                <a:lnTo>
                  <a:pt x="1472763" y="989966"/>
                </a:lnTo>
                <a:lnTo>
                  <a:pt x="1468313" y="993458"/>
                </a:lnTo>
                <a:lnTo>
                  <a:pt x="1464182" y="996633"/>
                </a:lnTo>
                <a:lnTo>
                  <a:pt x="1459732" y="999808"/>
                </a:lnTo>
                <a:lnTo>
                  <a:pt x="1455282" y="1002348"/>
                </a:lnTo>
                <a:lnTo>
                  <a:pt x="1450515" y="1004888"/>
                </a:lnTo>
                <a:lnTo>
                  <a:pt x="1446065" y="1007111"/>
                </a:lnTo>
                <a:lnTo>
                  <a:pt x="1440980" y="1009016"/>
                </a:lnTo>
                <a:lnTo>
                  <a:pt x="1436212" y="1010921"/>
                </a:lnTo>
                <a:lnTo>
                  <a:pt x="1431445" y="1012826"/>
                </a:lnTo>
                <a:lnTo>
                  <a:pt x="1426360" y="1013778"/>
                </a:lnTo>
                <a:lnTo>
                  <a:pt x="1421274" y="1015366"/>
                </a:lnTo>
                <a:lnTo>
                  <a:pt x="1416507" y="1016001"/>
                </a:lnTo>
                <a:lnTo>
                  <a:pt x="1411422" y="1016953"/>
                </a:lnTo>
                <a:lnTo>
                  <a:pt x="1406336" y="1017271"/>
                </a:lnTo>
                <a:lnTo>
                  <a:pt x="1401569" y="1017588"/>
                </a:lnTo>
                <a:lnTo>
                  <a:pt x="1396484" y="1017588"/>
                </a:lnTo>
                <a:lnTo>
                  <a:pt x="1391716" y="1017271"/>
                </a:lnTo>
                <a:lnTo>
                  <a:pt x="1386949" y="1016953"/>
                </a:lnTo>
                <a:lnTo>
                  <a:pt x="1382499" y="1015683"/>
                </a:lnTo>
                <a:lnTo>
                  <a:pt x="1377731" y="1015048"/>
                </a:lnTo>
                <a:lnTo>
                  <a:pt x="1373282" y="1013461"/>
                </a:lnTo>
                <a:lnTo>
                  <a:pt x="1368832" y="1012191"/>
                </a:lnTo>
                <a:lnTo>
                  <a:pt x="1364700" y="1010286"/>
                </a:lnTo>
                <a:lnTo>
                  <a:pt x="1360886" y="1008063"/>
                </a:lnTo>
                <a:lnTo>
                  <a:pt x="1357072" y="1005523"/>
                </a:lnTo>
                <a:lnTo>
                  <a:pt x="1353576" y="1002983"/>
                </a:lnTo>
                <a:lnTo>
                  <a:pt x="1350080" y="1000126"/>
                </a:lnTo>
                <a:lnTo>
                  <a:pt x="1347220" y="996633"/>
                </a:lnTo>
                <a:lnTo>
                  <a:pt x="1344359" y="993458"/>
                </a:lnTo>
                <a:lnTo>
                  <a:pt x="1341817" y="989331"/>
                </a:lnTo>
                <a:lnTo>
                  <a:pt x="1339274" y="985521"/>
                </a:lnTo>
                <a:lnTo>
                  <a:pt x="1337367" y="981076"/>
                </a:lnTo>
                <a:lnTo>
                  <a:pt x="1335778" y="976313"/>
                </a:lnTo>
                <a:lnTo>
                  <a:pt x="1326561" y="967106"/>
                </a:lnTo>
                <a:lnTo>
                  <a:pt x="1322111" y="965518"/>
                </a:lnTo>
                <a:lnTo>
                  <a:pt x="1317979" y="963296"/>
                </a:lnTo>
                <a:lnTo>
                  <a:pt x="1314165" y="961073"/>
                </a:lnTo>
                <a:lnTo>
                  <a:pt x="1310351" y="958851"/>
                </a:lnTo>
                <a:lnTo>
                  <a:pt x="1307173" y="956311"/>
                </a:lnTo>
                <a:lnTo>
                  <a:pt x="1303995" y="953453"/>
                </a:lnTo>
                <a:lnTo>
                  <a:pt x="1301134" y="950913"/>
                </a:lnTo>
                <a:lnTo>
                  <a:pt x="1298274" y="948056"/>
                </a:lnTo>
                <a:lnTo>
                  <a:pt x="1295731" y="944563"/>
                </a:lnTo>
                <a:lnTo>
                  <a:pt x="1293824" y="941706"/>
                </a:lnTo>
                <a:lnTo>
                  <a:pt x="1291599" y="938531"/>
                </a:lnTo>
                <a:lnTo>
                  <a:pt x="1289692" y="935038"/>
                </a:lnTo>
                <a:lnTo>
                  <a:pt x="1288103" y="931546"/>
                </a:lnTo>
                <a:lnTo>
                  <a:pt x="1286832" y="928371"/>
                </a:lnTo>
                <a:lnTo>
                  <a:pt x="1284607" y="921068"/>
                </a:lnTo>
                <a:lnTo>
                  <a:pt x="1283336" y="913448"/>
                </a:lnTo>
                <a:lnTo>
                  <a:pt x="1282700" y="905511"/>
                </a:lnTo>
                <a:lnTo>
                  <a:pt x="1283018" y="897573"/>
                </a:lnTo>
                <a:lnTo>
                  <a:pt x="1283971" y="889953"/>
                </a:lnTo>
                <a:lnTo>
                  <a:pt x="1285560" y="882016"/>
                </a:lnTo>
                <a:lnTo>
                  <a:pt x="1287785" y="874078"/>
                </a:lnTo>
                <a:lnTo>
                  <a:pt x="1290646" y="866141"/>
                </a:lnTo>
                <a:lnTo>
                  <a:pt x="1294142" y="858521"/>
                </a:lnTo>
                <a:lnTo>
                  <a:pt x="1298909" y="849948"/>
                </a:lnTo>
                <a:lnTo>
                  <a:pt x="1304313" y="841376"/>
                </a:lnTo>
                <a:lnTo>
                  <a:pt x="1310351" y="833756"/>
                </a:lnTo>
                <a:lnTo>
                  <a:pt x="1317026" y="826136"/>
                </a:lnTo>
                <a:lnTo>
                  <a:pt x="1714315" y="429261"/>
                </a:lnTo>
                <a:lnTo>
                  <a:pt x="1718446" y="425768"/>
                </a:lnTo>
                <a:lnTo>
                  <a:pt x="1721943" y="422276"/>
                </a:lnTo>
                <a:lnTo>
                  <a:pt x="1726074" y="419736"/>
                </a:lnTo>
                <a:lnTo>
                  <a:pt x="1729571" y="417196"/>
                </a:lnTo>
                <a:lnTo>
                  <a:pt x="1733384" y="415608"/>
                </a:lnTo>
                <a:lnTo>
                  <a:pt x="1736881" y="414021"/>
                </a:lnTo>
                <a:lnTo>
                  <a:pt x="1740377" y="412433"/>
                </a:lnTo>
                <a:lnTo>
                  <a:pt x="1743873" y="411798"/>
                </a:lnTo>
                <a:lnTo>
                  <a:pt x="1747051" y="411481"/>
                </a:lnTo>
                <a:lnTo>
                  <a:pt x="1750865" y="411163"/>
                </a:lnTo>
                <a:close/>
                <a:moveTo>
                  <a:pt x="198373" y="319088"/>
                </a:moveTo>
                <a:lnTo>
                  <a:pt x="1557783" y="319088"/>
                </a:lnTo>
                <a:lnTo>
                  <a:pt x="1453042" y="423822"/>
                </a:lnTo>
                <a:lnTo>
                  <a:pt x="315492" y="423822"/>
                </a:lnTo>
                <a:lnTo>
                  <a:pt x="305336" y="424140"/>
                </a:lnTo>
                <a:lnTo>
                  <a:pt x="295179" y="424774"/>
                </a:lnTo>
                <a:lnTo>
                  <a:pt x="285340" y="426361"/>
                </a:lnTo>
                <a:lnTo>
                  <a:pt x="275500" y="427631"/>
                </a:lnTo>
                <a:lnTo>
                  <a:pt x="265979" y="429852"/>
                </a:lnTo>
                <a:lnTo>
                  <a:pt x="256457" y="433026"/>
                </a:lnTo>
                <a:lnTo>
                  <a:pt x="247570" y="435882"/>
                </a:lnTo>
                <a:lnTo>
                  <a:pt x="238365" y="439374"/>
                </a:lnTo>
                <a:lnTo>
                  <a:pt x="229478" y="443499"/>
                </a:lnTo>
                <a:lnTo>
                  <a:pt x="221226" y="447943"/>
                </a:lnTo>
                <a:lnTo>
                  <a:pt x="212973" y="452703"/>
                </a:lnTo>
                <a:lnTo>
                  <a:pt x="204721" y="457781"/>
                </a:lnTo>
                <a:lnTo>
                  <a:pt x="196786" y="463494"/>
                </a:lnTo>
                <a:lnTo>
                  <a:pt x="189486" y="469207"/>
                </a:lnTo>
                <a:lnTo>
                  <a:pt x="182186" y="475554"/>
                </a:lnTo>
                <a:lnTo>
                  <a:pt x="175203" y="481902"/>
                </a:lnTo>
                <a:lnTo>
                  <a:pt x="168855" y="488884"/>
                </a:lnTo>
                <a:lnTo>
                  <a:pt x="162507" y="496184"/>
                </a:lnTo>
                <a:lnTo>
                  <a:pt x="156794" y="503483"/>
                </a:lnTo>
                <a:lnTo>
                  <a:pt x="151398" y="511100"/>
                </a:lnTo>
                <a:lnTo>
                  <a:pt x="145685" y="519670"/>
                </a:lnTo>
                <a:lnTo>
                  <a:pt x="140924" y="527604"/>
                </a:lnTo>
                <a:lnTo>
                  <a:pt x="136798" y="536490"/>
                </a:lnTo>
                <a:lnTo>
                  <a:pt x="132672" y="545060"/>
                </a:lnTo>
                <a:lnTo>
                  <a:pt x="129498" y="554263"/>
                </a:lnTo>
                <a:lnTo>
                  <a:pt x="126007" y="563150"/>
                </a:lnTo>
                <a:lnTo>
                  <a:pt x="123468" y="572671"/>
                </a:lnTo>
                <a:lnTo>
                  <a:pt x="121246" y="582193"/>
                </a:lnTo>
                <a:lnTo>
                  <a:pt x="119659" y="592031"/>
                </a:lnTo>
                <a:lnTo>
                  <a:pt x="118072" y="601870"/>
                </a:lnTo>
                <a:lnTo>
                  <a:pt x="117437" y="612026"/>
                </a:lnTo>
                <a:lnTo>
                  <a:pt x="117437" y="622182"/>
                </a:lnTo>
                <a:lnTo>
                  <a:pt x="117437" y="1633658"/>
                </a:lnTo>
                <a:lnTo>
                  <a:pt x="117437" y="1643814"/>
                </a:lnTo>
                <a:lnTo>
                  <a:pt x="118072" y="1653970"/>
                </a:lnTo>
                <a:lnTo>
                  <a:pt x="119659" y="1663808"/>
                </a:lnTo>
                <a:lnTo>
                  <a:pt x="121246" y="1673647"/>
                </a:lnTo>
                <a:lnTo>
                  <a:pt x="123468" y="1683168"/>
                </a:lnTo>
                <a:lnTo>
                  <a:pt x="126007" y="1692689"/>
                </a:lnTo>
                <a:lnTo>
                  <a:pt x="129498" y="1701576"/>
                </a:lnTo>
                <a:lnTo>
                  <a:pt x="132672" y="1710780"/>
                </a:lnTo>
                <a:lnTo>
                  <a:pt x="136798" y="1719666"/>
                </a:lnTo>
                <a:lnTo>
                  <a:pt x="140924" y="1728235"/>
                </a:lnTo>
                <a:lnTo>
                  <a:pt x="145685" y="1736170"/>
                </a:lnTo>
                <a:lnTo>
                  <a:pt x="151398" y="1744739"/>
                </a:lnTo>
                <a:lnTo>
                  <a:pt x="156794" y="1752356"/>
                </a:lnTo>
                <a:lnTo>
                  <a:pt x="162507" y="1759656"/>
                </a:lnTo>
                <a:lnTo>
                  <a:pt x="168855" y="1766955"/>
                </a:lnTo>
                <a:lnTo>
                  <a:pt x="175203" y="1773938"/>
                </a:lnTo>
                <a:lnTo>
                  <a:pt x="182186" y="1780285"/>
                </a:lnTo>
                <a:lnTo>
                  <a:pt x="189486" y="1786633"/>
                </a:lnTo>
                <a:lnTo>
                  <a:pt x="196786" y="1792345"/>
                </a:lnTo>
                <a:lnTo>
                  <a:pt x="204721" y="1798375"/>
                </a:lnTo>
                <a:lnTo>
                  <a:pt x="212973" y="1803453"/>
                </a:lnTo>
                <a:lnTo>
                  <a:pt x="221226" y="1808214"/>
                </a:lnTo>
                <a:lnTo>
                  <a:pt x="229478" y="1812340"/>
                </a:lnTo>
                <a:lnTo>
                  <a:pt x="238365" y="1816466"/>
                </a:lnTo>
                <a:lnTo>
                  <a:pt x="247570" y="1819640"/>
                </a:lnTo>
                <a:lnTo>
                  <a:pt x="256457" y="1823131"/>
                </a:lnTo>
                <a:lnTo>
                  <a:pt x="265979" y="1825670"/>
                </a:lnTo>
                <a:lnTo>
                  <a:pt x="275500" y="1827891"/>
                </a:lnTo>
                <a:lnTo>
                  <a:pt x="285340" y="1829478"/>
                </a:lnTo>
                <a:lnTo>
                  <a:pt x="295179" y="1831065"/>
                </a:lnTo>
                <a:lnTo>
                  <a:pt x="305336" y="1831700"/>
                </a:lnTo>
                <a:lnTo>
                  <a:pt x="315492" y="1831700"/>
                </a:lnTo>
                <a:lnTo>
                  <a:pt x="1632371" y="1831700"/>
                </a:lnTo>
                <a:lnTo>
                  <a:pt x="1642527" y="1831700"/>
                </a:lnTo>
                <a:lnTo>
                  <a:pt x="1652367" y="1831065"/>
                </a:lnTo>
                <a:lnTo>
                  <a:pt x="1662523" y="1829478"/>
                </a:lnTo>
                <a:lnTo>
                  <a:pt x="1672045" y="1827891"/>
                </a:lnTo>
                <a:lnTo>
                  <a:pt x="1681885" y="1825670"/>
                </a:lnTo>
                <a:lnTo>
                  <a:pt x="1691089" y="1823131"/>
                </a:lnTo>
                <a:lnTo>
                  <a:pt x="1700611" y="1819640"/>
                </a:lnTo>
                <a:lnTo>
                  <a:pt x="1709181" y="1816466"/>
                </a:lnTo>
                <a:lnTo>
                  <a:pt x="1718385" y="1812340"/>
                </a:lnTo>
                <a:lnTo>
                  <a:pt x="1726637" y="1808214"/>
                </a:lnTo>
                <a:lnTo>
                  <a:pt x="1735207" y="1803453"/>
                </a:lnTo>
                <a:lnTo>
                  <a:pt x="1743142" y="1798375"/>
                </a:lnTo>
                <a:lnTo>
                  <a:pt x="1750760" y="1792345"/>
                </a:lnTo>
                <a:lnTo>
                  <a:pt x="1758377" y="1786633"/>
                </a:lnTo>
                <a:lnTo>
                  <a:pt x="1765677" y="1780285"/>
                </a:lnTo>
                <a:lnTo>
                  <a:pt x="1772660" y="1773938"/>
                </a:lnTo>
                <a:lnTo>
                  <a:pt x="1779325" y="1766955"/>
                </a:lnTo>
                <a:lnTo>
                  <a:pt x="1785356" y="1759973"/>
                </a:lnTo>
                <a:lnTo>
                  <a:pt x="1791069" y="1752356"/>
                </a:lnTo>
                <a:lnTo>
                  <a:pt x="1796782" y="1744739"/>
                </a:lnTo>
                <a:lnTo>
                  <a:pt x="1801861" y="1736805"/>
                </a:lnTo>
                <a:lnTo>
                  <a:pt x="1806621" y="1728235"/>
                </a:lnTo>
                <a:lnTo>
                  <a:pt x="1810748" y="1719666"/>
                </a:lnTo>
                <a:lnTo>
                  <a:pt x="1814874" y="1710780"/>
                </a:lnTo>
                <a:lnTo>
                  <a:pt x="1818683" y="1702211"/>
                </a:lnTo>
                <a:lnTo>
                  <a:pt x="1821857" y="1692689"/>
                </a:lnTo>
                <a:lnTo>
                  <a:pt x="1824396" y="1683168"/>
                </a:lnTo>
                <a:lnTo>
                  <a:pt x="1826617" y="1673647"/>
                </a:lnTo>
                <a:lnTo>
                  <a:pt x="1828522" y="1663808"/>
                </a:lnTo>
                <a:lnTo>
                  <a:pt x="1829474" y="1653970"/>
                </a:lnTo>
                <a:lnTo>
                  <a:pt x="1830109" y="1643814"/>
                </a:lnTo>
                <a:lnTo>
                  <a:pt x="1830426" y="1633658"/>
                </a:lnTo>
                <a:lnTo>
                  <a:pt x="1830426" y="1113162"/>
                </a:lnTo>
                <a:lnTo>
                  <a:pt x="1830426" y="773570"/>
                </a:lnTo>
                <a:lnTo>
                  <a:pt x="1947863" y="656458"/>
                </a:lnTo>
                <a:lnTo>
                  <a:pt x="1947863" y="1738391"/>
                </a:lnTo>
                <a:lnTo>
                  <a:pt x="1947546" y="1748865"/>
                </a:lnTo>
                <a:lnTo>
                  <a:pt x="1946911" y="1758704"/>
                </a:lnTo>
                <a:lnTo>
                  <a:pt x="1945324" y="1768860"/>
                </a:lnTo>
                <a:lnTo>
                  <a:pt x="1943419" y="1778063"/>
                </a:lnTo>
                <a:lnTo>
                  <a:pt x="1941198" y="1787902"/>
                </a:lnTo>
                <a:lnTo>
                  <a:pt x="1938659" y="1797423"/>
                </a:lnTo>
                <a:lnTo>
                  <a:pt x="1935802" y="1806627"/>
                </a:lnTo>
                <a:lnTo>
                  <a:pt x="1932311" y="1815831"/>
                </a:lnTo>
                <a:lnTo>
                  <a:pt x="1928184" y="1824400"/>
                </a:lnTo>
                <a:lnTo>
                  <a:pt x="1923741" y="1832969"/>
                </a:lnTo>
                <a:lnTo>
                  <a:pt x="1918980" y="1841221"/>
                </a:lnTo>
                <a:lnTo>
                  <a:pt x="1913902" y="1849156"/>
                </a:lnTo>
                <a:lnTo>
                  <a:pt x="1908188" y="1856773"/>
                </a:lnTo>
                <a:lnTo>
                  <a:pt x="1902475" y="1864707"/>
                </a:lnTo>
                <a:lnTo>
                  <a:pt x="1896127" y="1871689"/>
                </a:lnTo>
                <a:lnTo>
                  <a:pt x="1889462" y="1878671"/>
                </a:lnTo>
                <a:lnTo>
                  <a:pt x="1882797" y="1885336"/>
                </a:lnTo>
                <a:lnTo>
                  <a:pt x="1875497" y="1891366"/>
                </a:lnTo>
                <a:lnTo>
                  <a:pt x="1868197" y="1897397"/>
                </a:lnTo>
                <a:lnTo>
                  <a:pt x="1860579" y="1902792"/>
                </a:lnTo>
                <a:lnTo>
                  <a:pt x="1852327" y="1907870"/>
                </a:lnTo>
                <a:lnTo>
                  <a:pt x="1844074" y="1912631"/>
                </a:lnTo>
                <a:lnTo>
                  <a:pt x="1835187" y="1917074"/>
                </a:lnTo>
                <a:lnTo>
                  <a:pt x="1826617" y="1920882"/>
                </a:lnTo>
                <a:lnTo>
                  <a:pt x="1817413" y="1924691"/>
                </a:lnTo>
                <a:lnTo>
                  <a:pt x="1808209" y="1927865"/>
                </a:lnTo>
                <a:lnTo>
                  <a:pt x="1799004" y="1930404"/>
                </a:lnTo>
                <a:lnTo>
                  <a:pt x="1789482" y="1932625"/>
                </a:lnTo>
                <a:lnTo>
                  <a:pt x="1779643" y="1934530"/>
                </a:lnTo>
                <a:lnTo>
                  <a:pt x="1769803" y="1935482"/>
                </a:lnTo>
                <a:lnTo>
                  <a:pt x="1759647" y="1936434"/>
                </a:lnTo>
                <a:lnTo>
                  <a:pt x="1749173" y="1936751"/>
                </a:lnTo>
                <a:lnTo>
                  <a:pt x="198373" y="1936751"/>
                </a:lnTo>
                <a:lnTo>
                  <a:pt x="188216" y="1936434"/>
                </a:lnTo>
                <a:lnTo>
                  <a:pt x="178377" y="1935482"/>
                </a:lnTo>
                <a:lnTo>
                  <a:pt x="168538" y="1934530"/>
                </a:lnTo>
                <a:lnTo>
                  <a:pt x="158699" y="1932625"/>
                </a:lnTo>
                <a:lnTo>
                  <a:pt x="148859" y="1930404"/>
                </a:lnTo>
                <a:lnTo>
                  <a:pt x="139655" y="1927865"/>
                </a:lnTo>
                <a:lnTo>
                  <a:pt x="130133" y="1924691"/>
                </a:lnTo>
                <a:lnTo>
                  <a:pt x="121246" y="1920882"/>
                </a:lnTo>
                <a:lnTo>
                  <a:pt x="112359" y="1917074"/>
                </a:lnTo>
                <a:lnTo>
                  <a:pt x="103789" y="1912631"/>
                </a:lnTo>
                <a:lnTo>
                  <a:pt x="95537" y="1907870"/>
                </a:lnTo>
                <a:lnTo>
                  <a:pt x="87602" y="1902792"/>
                </a:lnTo>
                <a:lnTo>
                  <a:pt x="79984" y="1897397"/>
                </a:lnTo>
                <a:lnTo>
                  <a:pt x="72049" y="1891366"/>
                </a:lnTo>
                <a:lnTo>
                  <a:pt x="65067" y="1885336"/>
                </a:lnTo>
                <a:lnTo>
                  <a:pt x="58084" y="1878671"/>
                </a:lnTo>
                <a:lnTo>
                  <a:pt x="51418" y="1871689"/>
                </a:lnTo>
                <a:lnTo>
                  <a:pt x="45388" y="1864707"/>
                </a:lnTo>
                <a:lnTo>
                  <a:pt x="39357" y="1856773"/>
                </a:lnTo>
                <a:lnTo>
                  <a:pt x="33962" y="1849156"/>
                </a:lnTo>
                <a:lnTo>
                  <a:pt x="28883" y="1841221"/>
                </a:lnTo>
                <a:lnTo>
                  <a:pt x="24122" y="1832969"/>
                </a:lnTo>
                <a:lnTo>
                  <a:pt x="19679" y="1824400"/>
                </a:lnTo>
                <a:lnTo>
                  <a:pt x="15870" y="1815831"/>
                </a:lnTo>
                <a:lnTo>
                  <a:pt x="12061" y="1806627"/>
                </a:lnTo>
                <a:lnTo>
                  <a:pt x="8887" y="1797423"/>
                </a:lnTo>
                <a:lnTo>
                  <a:pt x="6348" y="1787902"/>
                </a:lnTo>
                <a:lnTo>
                  <a:pt x="4126" y="1778063"/>
                </a:lnTo>
                <a:lnTo>
                  <a:pt x="2222" y="1768860"/>
                </a:lnTo>
                <a:lnTo>
                  <a:pt x="1270" y="1758704"/>
                </a:lnTo>
                <a:lnTo>
                  <a:pt x="318" y="1748865"/>
                </a:lnTo>
                <a:lnTo>
                  <a:pt x="0" y="1738391"/>
                </a:lnTo>
                <a:lnTo>
                  <a:pt x="0" y="517448"/>
                </a:lnTo>
                <a:lnTo>
                  <a:pt x="318" y="507292"/>
                </a:lnTo>
                <a:lnTo>
                  <a:pt x="1270" y="497453"/>
                </a:lnTo>
                <a:lnTo>
                  <a:pt x="2222" y="487297"/>
                </a:lnTo>
                <a:lnTo>
                  <a:pt x="4126" y="477776"/>
                </a:lnTo>
                <a:lnTo>
                  <a:pt x="6348" y="467937"/>
                </a:lnTo>
                <a:lnTo>
                  <a:pt x="8887" y="458416"/>
                </a:lnTo>
                <a:lnTo>
                  <a:pt x="12061" y="449212"/>
                </a:lnTo>
                <a:lnTo>
                  <a:pt x="15870" y="440008"/>
                </a:lnTo>
                <a:lnTo>
                  <a:pt x="19679" y="431439"/>
                </a:lnTo>
                <a:lnTo>
                  <a:pt x="24122" y="423187"/>
                </a:lnTo>
                <a:lnTo>
                  <a:pt x="28883" y="414618"/>
                </a:lnTo>
                <a:lnTo>
                  <a:pt x="33962" y="406684"/>
                </a:lnTo>
                <a:lnTo>
                  <a:pt x="39357" y="399067"/>
                </a:lnTo>
                <a:lnTo>
                  <a:pt x="45388" y="391450"/>
                </a:lnTo>
                <a:lnTo>
                  <a:pt x="51418" y="384150"/>
                </a:lnTo>
                <a:lnTo>
                  <a:pt x="58084" y="377168"/>
                </a:lnTo>
                <a:lnTo>
                  <a:pt x="65067" y="370503"/>
                </a:lnTo>
                <a:lnTo>
                  <a:pt x="72049" y="364473"/>
                </a:lnTo>
                <a:lnTo>
                  <a:pt x="79984" y="358443"/>
                </a:lnTo>
                <a:lnTo>
                  <a:pt x="87602" y="353047"/>
                </a:lnTo>
                <a:lnTo>
                  <a:pt x="95537" y="347969"/>
                </a:lnTo>
                <a:lnTo>
                  <a:pt x="103789" y="343209"/>
                </a:lnTo>
                <a:lnTo>
                  <a:pt x="112359" y="338766"/>
                </a:lnTo>
                <a:lnTo>
                  <a:pt x="121246" y="334957"/>
                </a:lnTo>
                <a:lnTo>
                  <a:pt x="130133" y="331149"/>
                </a:lnTo>
                <a:lnTo>
                  <a:pt x="139655" y="328292"/>
                </a:lnTo>
                <a:lnTo>
                  <a:pt x="148859" y="325436"/>
                </a:lnTo>
                <a:lnTo>
                  <a:pt x="158699" y="323214"/>
                </a:lnTo>
                <a:lnTo>
                  <a:pt x="168538" y="321310"/>
                </a:lnTo>
                <a:lnTo>
                  <a:pt x="178377" y="320358"/>
                </a:lnTo>
                <a:lnTo>
                  <a:pt x="188216" y="319723"/>
                </a:lnTo>
                <a:lnTo>
                  <a:pt x="198373" y="319088"/>
                </a:lnTo>
                <a:close/>
                <a:moveTo>
                  <a:pt x="2076641" y="106363"/>
                </a:moveTo>
                <a:lnTo>
                  <a:pt x="2082030" y="106363"/>
                </a:lnTo>
                <a:lnTo>
                  <a:pt x="2087102" y="106363"/>
                </a:lnTo>
                <a:lnTo>
                  <a:pt x="2092174" y="106679"/>
                </a:lnTo>
                <a:lnTo>
                  <a:pt x="2097246" y="107313"/>
                </a:lnTo>
                <a:lnTo>
                  <a:pt x="2102318" y="108263"/>
                </a:lnTo>
                <a:lnTo>
                  <a:pt x="2107390" y="109213"/>
                </a:lnTo>
                <a:lnTo>
                  <a:pt x="2112145" y="110797"/>
                </a:lnTo>
                <a:lnTo>
                  <a:pt x="2117217" y="112064"/>
                </a:lnTo>
                <a:lnTo>
                  <a:pt x="2121972" y="113965"/>
                </a:lnTo>
                <a:lnTo>
                  <a:pt x="2126727" y="116182"/>
                </a:lnTo>
                <a:lnTo>
                  <a:pt x="2131482" y="118399"/>
                </a:lnTo>
                <a:lnTo>
                  <a:pt x="2136237" y="120933"/>
                </a:lnTo>
                <a:lnTo>
                  <a:pt x="2140358" y="123784"/>
                </a:lnTo>
                <a:lnTo>
                  <a:pt x="2144796" y="126634"/>
                </a:lnTo>
                <a:lnTo>
                  <a:pt x="2148916" y="130119"/>
                </a:lnTo>
                <a:lnTo>
                  <a:pt x="2153354" y="133603"/>
                </a:lnTo>
                <a:lnTo>
                  <a:pt x="2157158" y="137087"/>
                </a:lnTo>
                <a:lnTo>
                  <a:pt x="2166351" y="146589"/>
                </a:lnTo>
                <a:lnTo>
                  <a:pt x="2169838" y="150707"/>
                </a:lnTo>
                <a:lnTo>
                  <a:pt x="2173642" y="154825"/>
                </a:lnTo>
                <a:lnTo>
                  <a:pt x="2176812" y="158626"/>
                </a:lnTo>
                <a:lnTo>
                  <a:pt x="2179665" y="163060"/>
                </a:lnTo>
                <a:lnTo>
                  <a:pt x="2182835" y="167811"/>
                </a:lnTo>
                <a:lnTo>
                  <a:pt x="2185371" y="172246"/>
                </a:lnTo>
                <a:lnTo>
                  <a:pt x="2187273" y="176997"/>
                </a:lnTo>
                <a:lnTo>
                  <a:pt x="2189492" y="181748"/>
                </a:lnTo>
                <a:lnTo>
                  <a:pt x="2191394" y="186183"/>
                </a:lnTo>
                <a:lnTo>
                  <a:pt x="2192979" y="191567"/>
                </a:lnTo>
                <a:lnTo>
                  <a:pt x="2194247" y="196002"/>
                </a:lnTo>
                <a:lnTo>
                  <a:pt x="2195515" y="201387"/>
                </a:lnTo>
                <a:lnTo>
                  <a:pt x="2196149" y="206454"/>
                </a:lnTo>
                <a:lnTo>
                  <a:pt x="2196783" y="211522"/>
                </a:lnTo>
                <a:lnTo>
                  <a:pt x="2197100" y="216590"/>
                </a:lnTo>
                <a:lnTo>
                  <a:pt x="2197100" y="221658"/>
                </a:lnTo>
                <a:lnTo>
                  <a:pt x="2197100" y="226726"/>
                </a:lnTo>
                <a:lnTo>
                  <a:pt x="2196783" y="231794"/>
                </a:lnTo>
                <a:lnTo>
                  <a:pt x="2196149" y="236862"/>
                </a:lnTo>
                <a:lnTo>
                  <a:pt x="2195515" y="241613"/>
                </a:lnTo>
                <a:lnTo>
                  <a:pt x="2194247" y="246681"/>
                </a:lnTo>
                <a:lnTo>
                  <a:pt x="2192979" y="251749"/>
                </a:lnTo>
                <a:lnTo>
                  <a:pt x="2191394" y="256500"/>
                </a:lnTo>
                <a:lnTo>
                  <a:pt x="2189492" y="261251"/>
                </a:lnTo>
                <a:lnTo>
                  <a:pt x="2187273" y="266319"/>
                </a:lnTo>
                <a:lnTo>
                  <a:pt x="2185371" y="270754"/>
                </a:lnTo>
                <a:lnTo>
                  <a:pt x="2182835" y="275505"/>
                </a:lnTo>
                <a:lnTo>
                  <a:pt x="2179665" y="279623"/>
                </a:lnTo>
                <a:lnTo>
                  <a:pt x="2176812" y="284057"/>
                </a:lnTo>
                <a:lnTo>
                  <a:pt x="2173642" y="288492"/>
                </a:lnTo>
                <a:lnTo>
                  <a:pt x="2169838" y="292609"/>
                </a:lnTo>
                <a:lnTo>
                  <a:pt x="2166351" y="296410"/>
                </a:lnTo>
                <a:lnTo>
                  <a:pt x="1970764" y="491843"/>
                </a:lnTo>
                <a:lnTo>
                  <a:pt x="1967277" y="495010"/>
                </a:lnTo>
                <a:lnTo>
                  <a:pt x="1963473" y="498178"/>
                </a:lnTo>
                <a:lnTo>
                  <a:pt x="1959986" y="500712"/>
                </a:lnTo>
                <a:lnTo>
                  <a:pt x="1956816" y="502612"/>
                </a:lnTo>
                <a:lnTo>
                  <a:pt x="1953329" y="504513"/>
                </a:lnTo>
                <a:lnTo>
                  <a:pt x="1950476" y="505463"/>
                </a:lnTo>
                <a:lnTo>
                  <a:pt x="1947623" y="505780"/>
                </a:lnTo>
                <a:lnTo>
                  <a:pt x="1944771" y="506413"/>
                </a:lnTo>
                <a:lnTo>
                  <a:pt x="1941918" y="505780"/>
                </a:lnTo>
                <a:lnTo>
                  <a:pt x="1939382" y="505463"/>
                </a:lnTo>
                <a:lnTo>
                  <a:pt x="1936846" y="504513"/>
                </a:lnTo>
                <a:lnTo>
                  <a:pt x="1933993" y="502929"/>
                </a:lnTo>
                <a:lnTo>
                  <a:pt x="1931457" y="501662"/>
                </a:lnTo>
                <a:lnTo>
                  <a:pt x="1928921" y="499445"/>
                </a:lnTo>
                <a:lnTo>
                  <a:pt x="1924166" y="494694"/>
                </a:lnTo>
                <a:lnTo>
                  <a:pt x="1919094" y="489309"/>
                </a:lnTo>
                <a:lnTo>
                  <a:pt x="1914022" y="482657"/>
                </a:lnTo>
                <a:lnTo>
                  <a:pt x="1903561" y="467770"/>
                </a:lnTo>
                <a:lnTo>
                  <a:pt x="1897855" y="459852"/>
                </a:lnTo>
                <a:lnTo>
                  <a:pt x="1891515" y="451616"/>
                </a:lnTo>
                <a:lnTo>
                  <a:pt x="1884541" y="443698"/>
                </a:lnTo>
                <a:lnTo>
                  <a:pt x="1877250" y="435779"/>
                </a:lnTo>
                <a:lnTo>
                  <a:pt x="1868057" y="426277"/>
                </a:lnTo>
                <a:lnTo>
                  <a:pt x="1859815" y="418991"/>
                </a:lnTo>
                <a:lnTo>
                  <a:pt x="1851890" y="412023"/>
                </a:lnTo>
                <a:lnTo>
                  <a:pt x="1843966" y="406005"/>
                </a:lnTo>
                <a:lnTo>
                  <a:pt x="1836041" y="399987"/>
                </a:lnTo>
                <a:lnTo>
                  <a:pt x="1820825" y="389217"/>
                </a:lnTo>
                <a:lnTo>
                  <a:pt x="1814485" y="384466"/>
                </a:lnTo>
                <a:lnTo>
                  <a:pt x="1808462" y="379398"/>
                </a:lnTo>
                <a:lnTo>
                  <a:pt x="1804024" y="374647"/>
                </a:lnTo>
                <a:lnTo>
                  <a:pt x="1802122" y="372113"/>
                </a:lnTo>
                <a:lnTo>
                  <a:pt x="1800220" y="369579"/>
                </a:lnTo>
                <a:lnTo>
                  <a:pt x="1798635" y="367045"/>
                </a:lnTo>
                <a:lnTo>
                  <a:pt x="1798001" y="364511"/>
                </a:lnTo>
                <a:lnTo>
                  <a:pt x="1797367" y="361660"/>
                </a:lnTo>
                <a:lnTo>
                  <a:pt x="1797050" y="359126"/>
                </a:lnTo>
                <a:lnTo>
                  <a:pt x="1797367" y="355959"/>
                </a:lnTo>
                <a:lnTo>
                  <a:pt x="1797684" y="353108"/>
                </a:lnTo>
                <a:lnTo>
                  <a:pt x="1798635" y="349941"/>
                </a:lnTo>
                <a:lnTo>
                  <a:pt x="1800220" y="346773"/>
                </a:lnTo>
                <a:lnTo>
                  <a:pt x="1802439" y="343289"/>
                </a:lnTo>
                <a:lnTo>
                  <a:pt x="1804975" y="340122"/>
                </a:lnTo>
                <a:lnTo>
                  <a:pt x="1807828" y="336637"/>
                </a:lnTo>
                <a:lnTo>
                  <a:pt x="1811632" y="332520"/>
                </a:lnTo>
                <a:lnTo>
                  <a:pt x="2006902" y="137087"/>
                </a:lnTo>
                <a:lnTo>
                  <a:pt x="2011023" y="133603"/>
                </a:lnTo>
                <a:lnTo>
                  <a:pt x="2014827" y="130119"/>
                </a:lnTo>
                <a:lnTo>
                  <a:pt x="2019265" y="126634"/>
                </a:lnTo>
                <a:lnTo>
                  <a:pt x="2023703" y="123784"/>
                </a:lnTo>
                <a:lnTo>
                  <a:pt x="2028141" y="120933"/>
                </a:lnTo>
                <a:lnTo>
                  <a:pt x="2032896" y="118399"/>
                </a:lnTo>
                <a:lnTo>
                  <a:pt x="2037017" y="116182"/>
                </a:lnTo>
                <a:lnTo>
                  <a:pt x="2041772" y="113965"/>
                </a:lnTo>
                <a:lnTo>
                  <a:pt x="2046843" y="112064"/>
                </a:lnTo>
                <a:lnTo>
                  <a:pt x="2051598" y="110797"/>
                </a:lnTo>
                <a:lnTo>
                  <a:pt x="2056670" y="109213"/>
                </a:lnTo>
                <a:lnTo>
                  <a:pt x="2061425" y="108263"/>
                </a:lnTo>
                <a:lnTo>
                  <a:pt x="2066497" y="107313"/>
                </a:lnTo>
                <a:lnTo>
                  <a:pt x="2071569" y="106679"/>
                </a:lnTo>
                <a:lnTo>
                  <a:pt x="2076641" y="106363"/>
                </a:lnTo>
                <a:close/>
                <a:moveTo>
                  <a:pt x="2213628" y="19050"/>
                </a:moveTo>
                <a:lnTo>
                  <a:pt x="2219371" y="19369"/>
                </a:lnTo>
                <a:lnTo>
                  <a:pt x="2225751" y="20007"/>
                </a:lnTo>
                <a:lnTo>
                  <a:pt x="2231493" y="21602"/>
                </a:lnTo>
                <a:lnTo>
                  <a:pt x="2237236" y="23516"/>
                </a:lnTo>
                <a:lnTo>
                  <a:pt x="2242978" y="26387"/>
                </a:lnTo>
                <a:lnTo>
                  <a:pt x="2248401" y="29258"/>
                </a:lnTo>
                <a:lnTo>
                  <a:pt x="2253506" y="33087"/>
                </a:lnTo>
                <a:lnTo>
                  <a:pt x="2258291" y="37234"/>
                </a:lnTo>
                <a:lnTo>
                  <a:pt x="2262757" y="42019"/>
                </a:lnTo>
                <a:lnTo>
                  <a:pt x="2266266" y="47123"/>
                </a:lnTo>
                <a:lnTo>
                  <a:pt x="2269457" y="52547"/>
                </a:lnTo>
                <a:lnTo>
                  <a:pt x="2272009" y="58608"/>
                </a:lnTo>
                <a:lnTo>
                  <a:pt x="2273923" y="64350"/>
                </a:lnTo>
                <a:lnTo>
                  <a:pt x="2275518" y="70412"/>
                </a:lnTo>
                <a:lnTo>
                  <a:pt x="2276475" y="76154"/>
                </a:lnTo>
                <a:lnTo>
                  <a:pt x="2276475" y="82216"/>
                </a:lnTo>
                <a:lnTo>
                  <a:pt x="2276475" y="88277"/>
                </a:lnTo>
                <a:lnTo>
                  <a:pt x="2275518" y="94338"/>
                </a:lnTo>
                <a:lnTo>
                  <a:pt x="2273923" y="100400"/>
                </a:lnTo>
                <a:lnTo>
                  <a:pt x="2272009" y="106142"/>
                </a:lnTo>
                <a:lnTo>
                  <a:pt x="2269457" y="111565"/>
                </a:lnTo>
                <a:lnTo>
                  <a:pt x="2266266" y="117308"/>
                </a:lnTo>
                <a:lnTo>
                  <a:pt x="2262757" y="122412"/>
                </a:lnTo>
                <a:lnTo>
                  <a:pt x="2258291" y="126878"/>
                </a:lnTo>
                <a:lnTo>
                  <a:pt x="2241064" y="144105"/>
                </a:lnTo>
                <a:lnTo>
                  <a:pt x="2236598" y="148253"/>
                </a:lnTo>
                <a:lnTo>
                  <a:pt x="2232769" y="150805"/>
                </a:lnTo>
                <a:lnTo>
                  <a:pt x="2230855" y="151443"/>
                </a:lnTo>
                <a:lnTo>
                  <a:pt x="2228941" y="152400"/>
                </a:lnTo>
                <a:lnTo>
                  <a:pt x="2227346" y="152400"/>
                </a:lnTo>
                <a:lnTo>
                  <a:pt x="2225751" y="152400"/>
                </a:lnTo>
                <a:lnTo>
                  <a:pt x="2224156" y="152081"/>
                </a:lnTo>
                <a:lnTo>
                  <a:pt x="2222880" y="151443"/>
                </a:lnTo>
                <a:lnTo>
                  <a:pt x="2220009" y="149848"/>
                </a:lnTo>
                <a:lnTo>
                  <a:pt x="2217456" y="147295"/>
                </a:lnTo>
                <a:lnTo>
                  <a:pt x="2214904" y="143786"/>
                </a:lnTo>
                <a:lnTo>
                  <a:pt x="2212352" y="140277"/>
                </a:lnTo>
                <a:lnTo>
                  <a:pt x="2209800" y="135811"/>
                </a:lnTo>
                <a:lnTo>
                  <a:pt x="2204058" y="126240"/>
                </a:lnTo>
                <a:lnTo>
                  <a:pt x="2201186" y="121455"/>
                </a:lnTo>
                <a:lnTo>
                  <a:pt x="2197358" y="116351"/>
                </a:lnTo>
                <a:lnTo>
                  <a:pt x="2193530" y="111246"/>
                </a:lnTo>
                <a:lnTo>
                  <a:pt x="2189064" y="106461"/>
                </a:lnTo>
                <a:lnTo>
                  <a:pt x="2184278" y="101995"/>
                </a:lnTo>
                <a:lnTo>
                  <a:pt x="2179493" y="98167"/>
                </a:lnTo>
                <a:lnTo>
                  <a:pt x="2174389" y="94657"/>
                </a:lnTo>
                <a:lnTo>
                  <a:pt x="2169285" y="91467"/>
                </a:lnTo>
                <a:lnTo>
                  <a:pt x="2159714" y="85725"/>
                </a:lnTo>
                <a:lnTo>
                  <a:pt x="2155248" y="83173"/>
                </a:lnTo>
                <a:lnTo>
                  <a:pt x="2151739" y="80620"/>
                </a:lnTo>
                <a:lnTo>
                  <a:pt x="2148229" y="78068"/>
                </a:lnTo>
                <a:lnTo>
                  <a:pt x="2145677" y="75516"/>
                </a:lnTo>
                <a:lnTo>
                  <a:pt x="2144082" y="72964"/>
                </a:lnTo>
                <a:lnTo>
                  <a:pt x="2143763" y="71369"/>
                </a:lnTo>
                <a:lnTo>
                  <a:pt x="2143125" y="69774"/>
                </a:lnTo>
                <a:lnTo>
                  <a:pt x="2143125" y="68179"/>
                </a:lnTo>
                <a:lnTo>
                  <a:pt x="2143763" y="66584"/>
                </a:lnTo>
                <a:lnTo>
                  <a:pt x="2144082" y="64669"/>
                </a:lnTo>
                <a:lnTo>
                  <a:pt x="2144720" y="63074"/>
                </a:lnTo>
                <a:lnTo>
                  <a:pt x="2147591" y="59246"/>
                </a:lnTo>
                <a:lnTo>
                  <a:pt x="2151419" y="54780"/>
                </a:lnTo>
                <a:lnTo>
                  <a:pt x="2168647" y="37234"/>
                </a:lnTo>
                <a:lnTo>
                  <a:pt x="2173751" y="33087"/>
                </a:lnTo>
                <a:lnTo>
                  <a:pt x="2178855" y="29258"/>
                </a:lnTo>
                <a:lnTo>
                  <a:pt x="2183959" y="26387"/>
                </a:lnTo>
                <a:lnTo>
                  <a:pt x="2189702" y="23516"/>
                </a:lnTo>
                <a:lnTo>
                  <a:pt x="2195125" y="21602"/>
                </a:lnTo>
                <a:lnTo>
                  <a:pt x="2201506" y="20007"/>
                </a:lnTo>
                <a:lnTo>
                  <a:pt x="2207248" y="19369"/>
                </a:lnTo>
                <a:lnTo>
                  <a:pt x="2213628" y="19050"/>
                </a:lnTo>
                <a:close/>
                <a:moveTo>
                  <a:pt x="1985550" y="0"/>
                </a:moveTo>
                <a:lnTo>
                  <a:pt x="1989686" y="0"/>
                </a:lnTo>
                <a:lnTo>
                  <a:pt x="1993822" y="0"/>
                </a:lnTo>
                <a:lnTo>
                  <a:pt x="1997640" y="634"/>
                </a:lnTo>
                <a:lnTo>
                  <a:pt x="2001776" y="1903"/>
                </a:lnTo>
                <a:lnTo>
                  <a:pt x="2005594" y="2855"/>
                </a:lnTo>
                <a:lnTo>
                  <a:pt x="2009411" y="4759"/>
                </a:lnTo>
                <a:lnTo>
                  <a:pt x="2012911" y="6980"/>
                </a:lnTo>
                <a:lnTo>
                  <a:pt x="2016411" y="9518"/>
                </a:lnTo>
                <a:lnTo>
                  <a:pt x="2019592" y="12374"/>
                </a:lnTo>
                <a:lnTo>
                  <a:pt x="2022456" y="15229"/>
                </a:lnTo>
                <a:lnTo>
                  <a:pt x="2025001" y="19037"/>
                </a:lnTo>
                <a:lnTo>
                  <a:pt x="2026910" y="22210"/>
                </a:lnTo>
                <a:lnTo>
                  <a:pt x="2028819" y="26334"/>
                </a:lnTo>
                <a:lnTo>
                  <a:pt x="2030091" y="29824"/>
                </a:lnTo>
                <a:lnTo>
                  <a:pt x="2031364" y="33949"/>
                </a:lnTo>
                <a:lnTo>
                  <a:pt x="2031682" y="37757"/>
                </a:lnTo>
                <a:lnTo>
                  <a:pt x="2032000" y="41881"/>
                </a:lnTo>
                <a:lnTo>
                  <a:pt x="2031682" y="46006"/>
                </a:lnTo>
                <a:lnTo>
                  <a:pt x="2031046" y="49813"/>
                </a:lnTo>
                <a:lnTo>
                  <a:pt x="2030091" y="53938"/>
                </a:lnTo>
                <a:lnTo>
                  <a:pt x="2028819" y="57745"/>
                </a:lnTo>
                <a:lnTo>
                  <a:pt x="2026910" y="61553"/>
                </a:lnTo>
                <a:lnTo>
                  <a:pt x="2025001" y="65043"/>
                </a:lnTo>
                <a:lnTo>
                  <a:pt x="2022456" y="68533"/>
                </a:lnTo>
                <a:lnTo>
                  <a:pt x="2019592" y="71706"/>
                </a:lnTo>
                <a:lnTo>
                  <a:pt x="1637177" y="453081"/>
                </a:lnTo>
                <a:lnTo>
                  <a:pt x="1633995" y="455937"/>
                </a:lnTo>
                <a:lnTo>
                  <a:pt x="1630814" y="458158"/>
                </a:lnTo>
                <a:lnTo>
                  <a:pt x="1626996" y="460379"/>
                </a:lnTo>
                <a:lnTo>
                  <a:pt x="1623496" y="462283"/>
                </a:lnTo>
                <a:lnTo>
                  <a:pt x="1619360" y="463552"/>
                </a:lnTo>
                <a:lnTo>
                  <a:pt x="1615224" y="464186"/>
                </a:lnTo>
                <a:lnTo>
                  <a:pt x="1611407" y="465138"/>
                </a:lnTo>
                <a:lnTo>
                  <a:pt x="1607271" y="465138"/>
                </a:lnTo>
                <a:lnTo>
                  <a:pt x="1603135" y="465138"/>
                </a:lnTo>
                <a:lnTo>
                  <a:pt x="1599317" y="464186"/>
                </a:lnTo>
                <a:lnTo>
                  <a:pt x="1595181" y="463552"/>
                </a:lnTo>
                <a:lnTo>
                  <a:pt x="1591681" y="462283"/>
                </a:lnTo>
                <a:lnTo>
                  <a:pt x="1587864" y="460379"/>
                </a:lnTo>
                <a:lnTo>
                  <a:pt x="1584364" y="458158"/>
                </a:lnTo>
                <a:lnTo>
                  <a:pt x="1580864" y="455937"/>
                </a:lnTo>
                <a:lnTo>
                  <a:pt x="1577683" y="453081"/>
                </a:lnTo>
                <a:lnTo>
                  <a:pt x="1574819" y="449591"/>
                </a:lnTo>
                <a:lnTo>
                  <a:pt x="1572274" y="446418"/>
                </a:lnTo>
                <a:lnTo>
                  <a:pt x="1570047" y="442928"/>
                </a:lnTo>
                <a:lnTo>
                  <a:pt x="1568138" y="439121"/>
                </a:lnTo>
                <a:lnTo>
                  <a:pt x="1567184" y="435314"/>
                </a:lnTo>
                <a:lnTo>
                  <a:pt x="1565911" y="431189"/>
                </a:lnTo>
                <a:lnTo>
                  <a:pt x="1565275" y="427381"/>
                </a:lnTo>
                <a:lnTo>
                  <a:pt x="1565275" y="423257"/>
                </a:lnTo>
                <a:lnTo>
                  <a:pt x="1565275" y="419132"/>
                </a:lnTo>
                <a:lnTo>
                  <a:pt x="1565911" y="415007"/>
                </a:lnTo>
                <a:lnTo>
                  <a:pt x="1567184" y="411517"/>
                </a:lnTo>
                <a:lnTo>
                  <a:pt x="1568138" y="407393"/>
                </a:lnTo>
                <a:lnTo>
                  <a:pt x="1570047" y="403902"/>
                </a:lnTo>
                <a:lnTo>
                  <a:pt x="1572274" y="400095"/>
                </a:lnTo>
                <a:lnTo>
                  <a:pt x="1574819" y="396922"/>
                </a:lnTo>
                <a:lnTo>
                  <a:pt x="1577683" y="393749"/>
                </a:lnTo>
                <a:lnTo>
                  <a:pt x="1960098" y="12374"/>
                </a:lnTo>
                <a:lnTo>
                  <a:pt x="1962962" y="9518"/>
                </a:lnTo>
                <a:lnTo>
                  <a:pt x="1966779" y="6980"/>
                </a:lnTo>
                <a:lnTo>
                  <a:pt x="1970279" y="4759"/>
                </a:lnTo>
                <a:lnTo>
                  <a:pt x="1974097" y="2855"/>
                </a:lnTo>
                <a:lnTo>
                  <a:pt x="1977596" y="1903"/>
                </a:lnTo>
                <a:lnTo>
                  <a:pt x="1981732" y="634"/>
                </a:lnTo>
                <a:lnTo>
                  <a:pt x="1985550" y="0"/>
                </a:lnTo>
                <a:close/>
              </a:path>
            </a:pathLst>
          </a:custGeom>
          <a:solidFill>
            <a:schemeClr val="bg1"/>
          </a:solidFill>
          <a:ln>
            <a:noFill/>
          </a:ln>
          <a:extLst/>
        </p:spPr>
        <p:txBody>
          <a:bodyPr anchor="ctr">
            <a:scene3d>
              <a:camera prst="orthographicFront"/>
              <a:lightRig rig="threePt" dir="t"/>
            </a:scene3d>
            <a:sp3d contourW="12700">
              <a:contourClr>
                <a:srgbClr val="FFFFFF"/>
              </a:contourClr>
            </a:sp3d>
          </a:bodyPr>
          <a:lstStyle/>
          <a:p>
            <a:pPr algn="ctr">
              <a:defRPr/>
            </a:pPr>
            <a:endParaRPr lang="zh-CN" altLang="en-US">
              <a:solidFill>
                <a:srgbClr val="1C666E"/>
              </a:solidFill>
              <a:ea typeface="宋体" panose="02010600030101010101" pitchFamily="2" charset="-122"/>
            </a:endParaRPr>
          </a:p>
        </p:txBody>
      </p:sp>
      <p:sp>
        <p:nvSpPr>
          <p:cNvPr id="103" name="矩形 102"/>
          <p:cNvSpPr/>
          <p:nvPr/>
        </p:nvSpPr>
        <p:spPr>
          <a:xfrm>
            <a:off x="9412843" y="188639"/>
            <a:ext cx="933216" cy="334417"/>
          </a:xfrm>
          <a:prstGeom prst="rect">
            <a:avLst/>
          </a:prstGeom>
          <a:solidFill>
            <a:schemeClr val="accent6">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400"/>
          </a:p>
        </p:txBody>
      </p:sp>
      <p:sp>
        <p:nvSpPr>
          <p:cNvPr id="104" name="矩形 103"/>
          <p:cNvSpPr/>
          <p:nvPr/>
        </p:nvSpPr>
        <p:spPr>
          <a:xfrm>
            <a:off x="10347503" y="187549"/>
            <a:ext cx="1582732" cy="334417"/>
          </a:xfrm>
          <a:prstGeom prst="rect">
            <a:avLst/>
          </a:prstGeom>
          <a:solidFill>
            <a:srgbClr val="E46C0A">
              <a:alpha val="69804"/>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600"/>
          </a:p>
        </p:txBody>
      </p:sp>
      <p:sp>
        <p:nvSpPr>
          <p:cNvPr id="105" name="文本框 9"/>
          <p:cNvSpPr txBox="1"/>
          <p:nvPr/>
        </p:nvSpPr>
        <p:spPr>
          <a:xfrm>
            <a:off x="9412843" y="221071"/>
            <a:ext cx="933216" cy="284693"/>
          </a:xfrm>
          <a:prstGeom prst="rect">
            <a:avLst/>
          </a:prstGeom>
          <a:noFill/>
        </p:spPr>
        <p:txBody>
          <a:bodyPr wrap="square" lIns="68580" tIns="34290" rIns="68580" bIns="34290" rtlCol="0">
            <a:spAutoFit/>
          </a:bodyPr>
          <a:lstStyle/>
          <a:p>
            <a:pPr marL="0" lvl="1" algn="ctr"/>
            <a:r>
              <a:rPr lang="zh-CN" altLang="en-US" sz="1400" dirty="0" smtClean="0">
                <a:solidFill>
                  <a:schemeClr val="bg1"/>
                </a:solidFill>
                <a:latin typeface="微软雅黑" pitchFamily="34" charset="-122"/>
                <a:ea typeface="微软雅黑" pitchFamily="34" charset="-122"/>
              </a:rPr>
              <a:t>第</a:t>
            </a:r>
            <a:r>
              <a:rPr lang="zh-CN" altLang="en-US" sz="1400" dirty="0">
                <a:solidFill>
                  <a:schemeClr val="bg1"/>
                </a:solidFill>
                <a:latin typeface="微软雅黑" pitchFamily="34" charset="-122"/>
                <a:ea typeface="微软雅黑" pitchFamily="34" charset="-122"/>
              </a:rPr>
              <a:t>四</a:t>
            </a:r>
            <a:r>
              <a:rPr lang="zh-CN" altLang="en-US" sz="1400" dirty="0" smtClean="0">
                <a:solidFill>
                  <a:schemeClr val="bg1"/>
                </a:solidFill>
                <a:latin typeface="微软雅黑" pitchFamily="34" charset="-122"/>
                <a:ea typeface="微软雅黑" pitchFamily="34" charset="-122"/>
              </a:rPr>
              <a:t>章</a:t>
            </a:r>
            <a:endParaRPr lang="zh-CN" altLang="en-US" sz="1400" dirty="0">
              <a:solidFill>
                <a:schemeClr val="bg1"/>
              </a:solidFill>
              <a:latin typeface="微软雅黑" pitchFamily="34" charset="-122"/>
              <a:ea typeface="微软雅黑" pitchFamily="34" charset="-122"/>
            </a:endParaRPr>
          </a:p>
        </p:txBody>
      </p:sp>
      <p:sp>
        <p:nvSpPr>
          <p:cNvPr id="106" name="文本框 9"/>
          <p:cNvSpPr txBox="1"/>
          <p:nvPr/>
        </p:nvSpPr>
        <p:spPr>
          <a:xfrm>
            <a:off x="10338630" y="213500"/>
            <a:ext cx="1584176" cy="284693"/>
          </a:xfrm>
          <a:prstGeom prst="rect">
            <a:avLst/>
          </a:prstGeom>
          <a:noFill/>
        </p:spPr>
        <p:txBody>
          <a:bodyPr wrap="square" lIns="68580" tIns="34290" rIns="68580" bIns="34290" rtlCol="0">
            <a:spAutoFit/>
          </a:bodyPr>
          <a:lstStyle/>
          <a:p>
            <a:pPr marL="0" lvl="1" algn="ctr"/>
            <a:r>
              <a:rPr lang="zh-CN" altLang="en-US" sz="1400" dirty="0" smtClean="0">
                <a:solidFill>
                  <a:schemeClr val="bg1"/>
                </a:solidFill>
                <a:latin typeface="微软雅黑" pitchFamily="34" charset="-122"/>
                <a:ea typeface="微软雅黑" pitchFamily="34" charset="-122"/>
              </a:rPr>
              <a:t>发展前景</a:t>
            </a:r>
            <a:endParaRPr lang="zh-CN" altLang="en-US" sz="1400" dirty="0">
              <a:solidFill>
                <a:schemeClr val="bg1"/>
              </a:solidFill>
              <a:latin typeface="微软雅黑" pitchFamily="34" charset="-122"/>
              <a:ea typeface="微软雅黑" pitchFamily="34" charset="-122"/>
            </a:endParaRPr>
          </a:p>
        </p:txBody>
      </p:sp>
      <p:sp>
        <p:nvSpPr>
          <p:cNvPr id="107" name="矩形 106"/>
          <p:cNvSpPr/>
          <p:nvPr/>
        </p:nvSpPr>
        <p:spPr>
          <a:xfrm rot="2700000">
            <a:off x="8642576" y="6569968"/>
            <a:ext cx="576064" cy="576064"/>
          </a:xfrm>
          <a:prstGeom prst="rect">
            <a:avLst/>
          </a:prstGeom>
          <a:solidFill>
            <a:srgbClr val="92D050">
              <a:alpha val="41176"/>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08" name="矩形 107"/>
          <p:cNvSpPr/>
          <p:nvPr/>
        </p:nvSpPr>
        <p:spPr>
          <a:xfrm rot="2700000">
            <a:off x="9457254" y="6572643"/>
            <a:ext cx="576064" cy="576064"/>
          </a:xfrm>
          <a:prstGeom prst="rect">
            <a:avLst/>
          </a:prstGeom>
          <a:solidFill>
            <a:srgbClr val="31859C">
              <a:alpha val="63137"/>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09" name="矩形 108"/>
          <p:cNvSpPr/>
          <p:nvPr/>
        </p:nvSpPr>
        <p:spPr>
          <a:xfrm rot="2700000">
            <a:off x="10271930" y="6574788"/>
            <a:ext cx="576064" cy="576064"/>
          </a:xfrm>
          <a:prstGeom prst="rect">
            <a:avLst/>
          </a:prstGeom>
          <a:solidFill>
            <a:srgbClr val="C0504D">
              <a:alpha val="56078"/>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10" name="矩形 109"/>
          <p:cNvSpPr/>
          <p:nvPr/>
        </p:nvSpPr>
        <p:spPr>
          <a:xfrm rot="2700000">
            <a:off x="9864592" y="6167450"/>
            <a:ext cx="576064" cy="576064"/>
          </a:xfrm>
          <a:prstGeom prst="rect">
            <a:avLst/>
          </a:prstGeom>
          <a:solidFill>
            <a:schemeClr val="accent1">
              <a:lumMod val="75000"/>
              <a:alpha val="18824"/>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11" name="矩形 110"/>
          <p:cNvSpPr/>
          <p:nvPr/>
        </p:nvSpPr>
        <p:spPr>
          <a:xfrm rot="2700000">
            <a:off x="10679269" y="6167450"/>
            <a:ext cx="576064" cy="576064"/>
          </a:xfrm>
          <a:prstGeom prst="rect">
            <a:avLst/>
          </a:prstGeom>
          <a:solidFill>
            <a:schemeClr val="accent1">
              <a:lumMod val="75000"/>
              <a:alpha val="18824"/>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Tree>
    <p:extLst>
      <p:ext uri="{BB962C8B-B14F-4D97-AF65-F5344CB8AC3E}">
        <p14:creationId xmlns:p14="http://schemas.microsoft.com/office/powerpoint/2010/main" val="1815504832"/>
      </p:ext>
    </p:extLst>
  </p:cSld>
  <p:clrMapOvr>
    <a:masterClrMapping/>
  </p:clrMapOvr>
  <mc:AlternateContent xmlns:mc="http://schemas.openxmlformats.org/markup-compatibility/2006" xmlns:p14="http://schemas.microsoft.com/office/powerpoint/2010/main">
    <mc:Choice Requires="p14">
      <p:transition spd="slow" p14:dur="1200">
        <p14:flip dir="r"/>
      </p:transition>
    </mc:Choice>
    <mc:Fallback xmlns="">
      <p:transition spd="slow">
        <p:fade/>
      </p:transition>
    </mc:Fallback>
  </mc:AlternateContent>
  <mc:AlternateContent xmlns:mc="http://schemas.openxmlformats.org/markup-compatibility/2006" xmlns:p14="http://schemas.microsoft.com/office/powerpoint/2010/main">
    <mc:Choice Requires="p14">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1" presetClass="entr" presetSubtype="1" fill="hold" grpId="0" nodeType="afterEffect">
                                      <p:stCondLst>
                                        <p:cond delay="0"/>
                                      </p:stCondLst>
                                      <p:childTnLst>
                                        <p:set>
                                          <p:cBhvr>
                                            <p:cTn id="6" dur="1" fill="hold">
                                              <p:stCondLst>
                                                <p:cond delay="0"/>
                                              </p:stCondLst>
                                            </p:cTn>
                                            <p:tgtEl>
                                              <p:spTgt spid="45"/>
                                            </p:tgtEl>
                                            <p:attrNameLst>
                                              <p:attrName>style.visibility</p:attrName>
                                            </p:attrNameLst>
                                          </p:cBhvr>
                                          <p:to>
                                            <p:strVal val="visible"/>
                                          </p:to>
                                        </p:set>
                                        <p:animEffect transition="in" filter="wheel(1)">
                                          <p:cBhvr>
                                            <p:cTn id="7" dur="1000"/>
                                            <p:tgtEl>
                                              <p:spTgt spid="45"/>
                                            </p:tgtEl>
                                          </p:cBhvr>
                                        </p:animEffect>
                                      </p:childTnLst>
                                    </p:cTn>
                                  </p:par>
                                </p:childTnLst>
                              </p:cTn>
                            </p:par>
                            <p:par>
                              <p:cTn id="8" fill="hold">
                                <p:stCondLst>
                                  <p:cond delay="1000"/>
                                </p:stCondLst>
                                <p:childTnLst>
                                  <p:par>
                                    <p:cTn id="9" presetID="21" presetClass="entr" presetSubtype="1" fill="hold" grpId="0" nodeType="afterEffect">
                                      <p:stCondLst>
                                        <p:cond delay="0"/>
                                      </p:stCondLst>
                                      <p:childTnLst>
                                        <p:set>
                                          <p:cBhvr>
                                            <p:cTn id="10" dur="1" fill="hold">
                                              <p:stCondLst>
                                                <p:cond delay="0"/>
                                              </p:stCondLst>
                                            </p:cTn>
                                            <p:tgtEl>
                                              <p:spTgt spid="46"/>
                                            </p:tgtEl>
                                            <p:attrNameLst>
                                              <p:attrName>style.visibility</p:attrName>
                                            </p:attrNameLst>
                                          </p:cBhvr>
                                          <p:to>
                                            <p:strVal val="visible"/>
                                          </p:to>
                                        </p:set>
                                        <p:animEffect transition="in" filter="wheel(1)">
                                          <p:cBhvr>
                                            <p:cTn id="11" dur="1000"/>
                                            <p:tgtEl>
                                              <p:spTgt spid="46"/>
                                            </p:tgtEl>
                                          </p:cBhvr>
                                        </p:animEffect>
                                      </p:childTnLst>
                                    </p:cTn>
                                  </p:par>
                                  <p:par>
                                    <p:cTn id="12" presetID="2" presetClass="entr" presetSubtype="8" fill="hold" grpId="0" nodeType="withEffect">
                                      <p:stCondLst>
                                        <p:cond delay="0"/>
                                      </p:stCondLst>
                                      <p:childTnLst>
                                        <p:set>
                                          <p:cBhvr>
                                            <p:cTn id="13" dur="1" fill="hold">
                                              <p:stCondLst>
                                                <p:cond delay="0"/>
                                              </p:stCondLst>
                                            </p:cTn>
                                            <p:tgtEl>
                                              <p:spTgt spid="47"/>
                                            </p:tgtEl>
                                            <p:attrNameLst>
                                              <p:attrName>style.visibility</p:attrName>
                                            </p:attrNameLst>
                                          </p:cBhvr>
                                          <p:to>
                                            <p:strVal val="visible"/>
                                          </p:to>
                                        </p:set>
                                        <p:anim calcmode="lin" valueType="num">
                                          <p:cBhvr additive="base">
                                            <p:cTn id="14" dur="500" fill="hold"/>
                                            <p:tgtEl>
                                              <p:spTgt spid="47"/>
                                            </p:tgtEl>
                                            <p:attrNameLst>
                                              <p:attrName>ppt_x</p:attrName>
                                            </p:attrNameLst>
                                          </p:cBhvr>
                                          <p:tavLst>
                                            <p:tav tm="0">
                                              <p:val>
                                                <p:strVal val="0-#ppt_w/2"/>
                                              </p:val>
                                            </p:tav>
                                            <p:tav tm="100000">
                                              <p:val>
                                                <p:strVal val="#ppt_x"/>
                                              </p:val>
                                            </p:tav>
                                          </p:tavLst>
                                        </p:anim>
                                        <p:anim calcmode="lin" valueType="num">
                                          <p:cBhvr additive="base">
                                            <p:cTn id="15" dur="500" fill="hold"/>
                                            <p:tgtEl>
                                              <p:spTgt spid="47"/>
                                            </p:tgtEl>
                                            <p:attrNameLst>
                                              <p:attrName>ppt_y</p:attrName>
                                            </p:attrNameLst>
                                          </p:cBhvr>
                                          <p:tavLst>
                                            <p:tav tm="0">
                                              <p:val>
                                                <p:strVal val="#ppt_y"/>
                                              </p:val>
                                            </p:tav>
                                            <p:tav tm="100000">
                                              <p:val>
                                                <p:strVal val="#ppt_y"/>
                                              </p:val>
                                            </p:tav>
                                          </p:tavLst>
                                        </p:anim>
                                      </p:childTnLst>
                                    </p:cTn>
                                  </p:par>
                                  <p:par>
                                    <p:cTn id="16" presetID="42" presetClass="entr" presetSubtype="0" fill="hold" grpId="0" nodeType="withEffect">
                                      <p:stCondLst>
                                        <p:cond delay="500"/>
                                      </p:stCondLst>
                                      <p:childTnLst>
                                        <p:set>
                                          <p:cBhvr>
                                            <p:cTn id="17" dur="1" fill="hold">
                                              <p:stCondLst>
                                                <p:cond delay="0"/>
                                              </p:stCondLst>
                                            </p:cTn>
                                            <p:tgtEl>
                                              <p:spTgt spid="48"/>
                                            </p:tgtEl>
                                            <p:attrNameLst>
                                              <p:attrName>style.visibility</p:attrName>
                                            </p:attrNameLst>
                                          </p:cBhvr>
                                          <p:to>
                                            <p:strVal val="visible"/>
                                          </p:to>
                                        </p:set>
                                        <p:animEffect transition="in" filter="fade">
                                          <p:cBhvr>
                                            <p:cTn id="18" dur="1000"/>
                                            <p:tgtEl>
                                              <p:spTgt spid="48"/>
                                            </p:tgtEl>
                                          </p:cBhvr>
                                        </p:animEffect>
                                        <p:anim calcmode="lin" valueType="num">
                                          <p:cBhvr>
                                            <p:cTn id="19" dur="1000" fill="hold"/>
                                            <p:tgtEl>
                                              <p:spTgt spid="48"/>
                                            </p:tgtEl>
                                            <p:attrNameLst>
                                              <p:attrName>ppt_x</p:attrName>
                                            </p:attrNameLst>
                                          </p:cBhvr>
                                          <p:tavLst>
                                            <p:tav tm="0">
                                              <p:val>
                                                <p:strVal val="#ppt_x"/>
                                              </p:val>
                                            </p:tav>
                                            <p:tav tm="100000">
                                              <p:val>
                                                <p:strVal val="#ppt_x"/>
                                              </p:val>
                                            </p:tav>
                                          </p:tavLst>
                                        </p:anim>
                                        <p:anim calcmode="lin" valueType="num">
                                          <p:cBhvr>
                                            <p:cTn id="20" dur="1000" fill="hold"/>
                                            <p:tgtEl>
                                              <p:spTgt spid="48"/>
                                            </p:tgtEl>
                                            <p:attrNameLst>
                                              <p:attrName>ppt_y</p:attrName>
                                            </p:attrNameLst>
                                          </p:cBhvr>
                                          <p:tavLst>
                                            <p:tav tm="0">
                                              <p:val>
                                                <p:strVal val="#ppt_y+.1"/>
                                              </p:val>
                                            </p:tav>
                                            <p:tav tm="100000">
                                              <p:val>
                                                <p:strVal val="#ppt_y"/>
                                              </p:val>
                                            </p:tav>
                                          </p:tavLst>
                                        </p:anim>
                                      </p:childTnLst>
                                    </p:cTn>
                                  </p:par>
                                  <p:par>
                                    <p:cTn id="21" presetID="42" presetClass="entr" presetSubtype="0" fill="hold" grpId="0" nodeType="withEffect">
                                      <p:stCondLst>
                                        <p:cond delay="500"/>
                                      </p:stCondLst>
                                      <p:childTnLst>
                                        <p:set>
                                          <p:cBhvr>
                                            <p:cTn id="22" dur="1" fill="hold">
                                              <p:stCondLst>
                                                <p:cond delay="0"/>
                                              </p:stCondLst>
                                            </p:cTn>
                                            <p:tgtEl>
                                              <p:spTgt spid="49"/>
                                            </p:tgtEl>
                                            <p:attrNameLst>
                                              <p:attrName>style.visibility</p:attrName>
                                            </p:attrNameLst>
                                          </p:cBhvr>
                                          <p:to>
                                            <p:strVal val="visible"/>
                                          </p:to>
                                        </p:set>
                                        <p:animEffect transition="in" filter="fade">
                                          <p:cBhvr>
                                            <p:cTn id="23" dur="1000"/>
                                            <p:tgtEl>
                                              <p:spTgt spid="49"/>
                                            </p:tgtEl>
                                          </p:cBhvr>
                                        </p:animEffect>
                                        <p:anim calcmode="lin" valueType="num">
                                          <p:cBhvr>
                                            <p:cTn id="24" dur="1000" fill="hold"/>
                                            <p:tgtEl>
                                              <p:spTgt spid="49"/>
                                            </p:tgtEl>
                                            <p:attrNameLst>
                                              <p:attrName>ppt_x</p:attrName>
                                            </p:attrNameLst>
                                          </p:cBhvr>
                                          <p:tavLst>
                                            <p:tav tm="0">
                                              <p:val>
                                                <p:strVal val="#ppt_x"/>
                                              </p:val>
                                            </p:tav>
                                            <p:tav tm="100000">
                                              <p:val>
                                                <p:strVal val="#ppt_x"/>
                                              </p:val>
                                            </p:tav>
                                          </p:tavLst>
                                        </p:anim>
                                        <p:anim calcmode="lin" valueType="num">
                                          <p:cBhvr>
                                            <p:cTn id="25" dur="1000" fill="hold"/>
                                            <p:tgtEl>
                                              <p:spTgt spid="49"/>
                                            </p:tgtEl>
                                            <p:attrNameLst>
                                              <p:attrName>ppt_y</p:attrName>
                                            </p:attrNameLst>
                                          </p:cBhvr>
                                          <p:tavLst>
                                            <p:tav tm="0">
                                              <p:val>
                                                <p:strVal val="#ppt_y+.1"/>
                                              </p:val>
                                            </p:tav>
                                            <p:tav tm="100000">
                                              <p:val>
                                                <p:strVal val="#ppt_y"/>
                                              </p:val>
                                            </p:tav>
                                          </p:tavLst>
                                        </p:anim>
                                      </p:childTnLst>
                                    </p:cTn>
                                  </p:par>
                                </p:childTnLst>
                              </p:cTn>
                            </p:par>
                            <p:par>
                              <p:cTn id="26" fill="hold">
                                <p:stCondLst>
                                  <p:cond delay="2500"/>
                                </p:stCondLst>
                                <p:childTnLst>
                                  <p:par>
                                    <p:cTn id="27" presetID="2" presetClass="entr" presetSubtype="1" fill="hold" nodeType="afterEffect" p14:presetBounceEnd="53333">
                                      <p:stCondLst>
                                        <p:cond delay="0"/>
                                      </p:stCondLst>
                                      <p:childTnLst>
                                        <p:set>
                                          <p:cBhvr>
                                            <p:cTn id="28" dur="1" fill="hold">
                                              <p:stCondLst>
                                                <p:cond delay="0"/>
                                              </p:stCondLst>
                                            </p:cTn>
                                            <p:tgtEl>
                                              <p:spTgt spid="50"/>
                                            </p:tgtEl>
                                            <p:attrNameLst>
                                              <p:attrName>style.visibility</p:attrName>
                                            </p:attrNameLst>
                                          </p:cBhvr>
                                          <p:to>
                                            <p:strVal val="visible"/>
                                          </p:to>
                                        </p:set>
                                        <p:anim calcmode="lin" valueType="num" p14:bounceEnd="53333">
                                          <p:cBhvr additive="base">
                                            <p:cTn id="29" dur="750" fill="hold"/>
                                            <p:tgtEl>
                                              <p:spTgt spid="50"/>
                                            </p:tgtEl>
                                            <p:attrNameLst>
                                              <p:attrName>ppt_x</p:attrName>
                                            </p:attrNameLst>
                                          </p:cBhvr>
                                          <p:tavLst>
                                            <p:tav tm="0">
                                              <p:val>
                                                <p:strVal val="#ppt_x"/>
                                              </p:val>
                                            </p:tav>
                                            <p:tav tm="100000">
                                              <p:val>
                                                <p:strVal val="#ppt_x"/>
                                              </p:val>
                                            </p:tav>
                                          </p:tavLst>
                                        </p:anim>
                                        <p:anim calcmode="lin" valueType="num" p14:bounceEnd="53333">
                                          <p:cBhvr additive="base">
                                            <p:cTn id="30" dur="750" fill="hold"/>
                                            <p:tgtEl>
                                              <p:spTgt spid="50"/>
                                            </p:tgtEl>
                                            <p:attrNameLst>
                                              <p:attrName>ppt_y</p:attrName>
                                            </p:attrNameLst>
                                          </p:cBhvr>
                                          <p:tavLst>
                                            <p:tav tm="0">
                                              <p:val>
                                                <p:strVal val="0-#ppt_h/2"/>
                                              </p:val>
                                            </p:tav>
                                            <p:tav tm="100000">
                                              <p:val>
                                                <p:strVal val="#ppt_y"/>
                                              </p:val>
                                            </p:tav>
                                          </p:tavLst>
                                        </p:anim>
                                      </p:childTnLst>
                                    </p:cTn>
                                  </p:par>
                                </p:childTnLst>
                              </p:cTn>
                            </p:par>
                            <p:par>
                              <p:cTn id="31" fill="hold">
                                <p:stCondLst>
                                  <p:cond delay="3250"/>
                                </p:stCondLst>
                                <p:childTnLst>
                                  <p:par>
                                    <p:cTn id="32" presetID="22" presetClass="entr" presetSubtype="8" fill="hold" grpId="0" nodeType="afterEffect">
                                      <p:stCondLst>
                                        <p:cond delay="0"/>
                                      </p:stCondLst>
                                      <p:childTnLst>
                                        <p:set>
                                          <p:cBhvr>
                                            <p:cTn id="33" dur="1" fill="hold">
                                              <p:stCondLst>
                                                <p:cond delay="0"/>
                                              </p:stCondLst>
                                            </p:cTn>
                                            <p:tgtEl>
                                              <p:spTgt spid="53"/>
                                            </p:tgtEl>
                                            <p:attrNameLst>
                                              <p:attrName>style.visibility</p:attrName>
                                            </p:attrNameLst>
                                          </p:cBhvr>
                                          <p:to>
                                            <p:strVal val="visible"/>
                                          </p:to>
                                        </p:set>
                                        <p:animEffect transition="in" filter="wipe(left)">
                                          <p:cBhvr>
                                            <p:cTn id="34" dur="500"/>
                                            <p:tgtEl>
                                              <p:spTgt spid="53"/>
                                            </p:tgtEl>
                                          </p:cBhvr>
                                        </p:animEffect>
                                      </p:childTnLst>
                                    </p:cTn>
                                  </p:par>
                                  <p:par>
                                    <p:cTn id="35" presetID="22" presetClass="entr" presetSubtype="8" fill="hold" grpId="0" nodeType="withEffect">
                                      <p:stCondLst>
                                        <p:cond delay="0"/>
                                      </p:stCondLst>
                                      <p:childTnLst>
                                        <p:set>
                                          <p:cBhvr>
                                            <p:cTn id="36" dur="1" fill="hold">
                                              <p:stCondLst>
                                                <p:cond delay="0"/>
                                              </p:stCondLst>
                                            </p:cTn>
                                            <p:tgtEl>
                                              <p:spTgt spid="54"/>
                                            </p:tgtEl>
                                            <p:attrNameLst>
                                              <p:attrName>style.visibility</p:attrName>
                                            </p:attrNameLst>
                                          </p:cBhvr>
                                          <p:to>
                                            <p:strVal val="visible"/>
                                          </p:to>
                                        </p:set>
                                        <p:animEffect transition="in" filter="wipe(left)">
                                          <p:cBhvr>
                                            <p:cTn id="37" dur="500"/>
                                            <p:tgtEl>
                                              <p:spTgt spid="54"/>
                                            </p:tgtEl>
                                          </p:cBhvr>
                                        </p:animEffect>
                                      </p:childTnLst>
                                    </p:cTn>
                                  </p:par>
                                </p:childTnLst>
                              </p:cTn>
                            </p:par>
                            <p:par>
                              <p:cTn id="38" fill="hold">
                                <p:stCondLst>
                                  <p:cond delay="3750"/>
                                </p:stCondLst>
                                <p:childTnLst>
                                  <p:par>
                                    <p:cTn id="39" presetID="21" presetClass="entr" presetSubtype="1" fill="hold" grpId="0" nodeType="afterEffect">
                                      <p:stCondLst>
                                        <p:cond delay="0"/>
                                      </p:stCondLst>
                                      <p:childTnLst>
                                        <p:set>
                                          <p:cBhvr>
                                            <p:cTn id="40" dur="1" fill="hold">
                                              <p:stCondLst>
                                                <p:cond delay="0"/>
                                              </p:stCondLst>
                                            </p:cTn>
                                            <p:tgtEl>
                                              <p:spTgt spid="55"/>
                                            </p:tgtEl>
                                            <p:attrNameLst>
                                              <p:attrName>style.visibility</p:attrName>
                                            </p:attrNameLst>
                                          </p:cBhvr>
                                          <p:to>
                                            <p:strVal val="visible"/>
                                          </p:to>
                                        </p:set>
                                        <p:animEffect transition="in" filter="wheel(1)">
                                          <p:cBhvr>
                                            <p:cTn id="41" dur="1000"/>
                                            <p:tgtEl>
                                              <p:spTgt spid="55"/>
                                            </p:tgtEl>
                                          </p:cBhvr>
                                        </p:animEffect>
                                      </p:childTnLst>
                                    </p:cTn>
                                  </p:par>
                                </p:childTnLst>
                              </p:cTn>
                            </p:par>
                            <p:par>
                              <p:cTn id="42" fill="hold">
                                <p:stCondLst>
                                  <p:cond delay="4750"/>
                                </p:stCondLst>
                                <p:childTnLst>
                                  <p:par>
                                    <p:cTn id="43" presetID="21" presetClass="entr" presetSubtype="1" fill="hold" grpId="0" nodeType="afterEffect">
                                      <p:stCondLst>
                                        <p:cond delay="0"/>
                                      </p:stCondLst>
                                      <p:childTnLst>
                                        <p:set>
                                          <p:cBhvr>
                                            <p:cTn id="44" dur="1" fill="hold">
                                              <p:stCondLst>
                                                <p:cond delay="0"/>
                                              </p:stCondLst>
                                            </p:cTn>
                                            <p:tgtEl>
                                              <p:spTgt spid="56"/>
                                            </p:tgtEl>
                                            <p:attrNameLst>
                                              <p:attrName>style.visibility</p:attrName>
                                            </p:attrNameLst>
                                          </p:cBhvr>
                                          <p:to>
                                            <p:strVal val="visible"/>
                                          </p:to>
                                        </p:set>
                                        <p:animEffect transition="in" filter="wheel(1)">
                                          <p:cBhvr>
                                            <p:cTn id="45" dur="1000"/>
                                            <p:tgtEl>
                                              <p:spTgt spid="56"/>
                                            </p:tgtEl>
                                          </p:cBhvr>
                                        </p:animEffect>
                                      </p:childTnLst>
                                    </p:cTn>
                                  </p:par>
                                  <p:par>
                                    <p:cTn id="46" presetID="2" presetClass="entr" presetSubtype="8" fill="hold" grpId="0" nodeType="withEffect">
                                      <p:stCondLst>
                                        <p:cond delay="0"/>
                                      </p:stCondLst>
                                      <p:childTnLst>
                                        <p:set>
                                          <p:cBhvr>
                                            <p:cTn id="47" dur="1" fill="hold">
                                              <p:stCondLst>
                                                <p:cond delay="0"/>
                                              </p:stCondLst>
                                            </p:cTn>
                                            <p:tgtEl>
                                              <p:spTgt spid="57"/>
                                            </p:tgtEl>
                                            <p:attrNameLst>
                                              <p:attrName>style.visibility</p:attrName>
                                            </p:attrNameLst>
                                          </p:cBhvr>
                                          <p:to>
                                            <p:strVal val="visible"/>
                                          </p:to>
                                        </p:set>
                                        <p:anim calcmode="lin" valueType="num">
                                          <p:cBhvr additive="base">
                                            <p:cTn id="48" dur="500" fill="hold"/>
                                            <p:tgtEl>
                                              <p:spTgt spid="57"/>
                                            </p:tgtEl>
                                            <p:attrNameLst>
                                              <p:attrName>ppt_x</p:attrName>
                                            </p:attrNameLst>
                                          </p:cBhvr>
                                          <p:tavLst>
                                            <p:tav tm="0">
                                              <p:val>
                                                <p:strVal val="0-#ppt_w/2"/>
                                              </p:val>
                                            </p:tav>
                                            <p:tav tm="100000">
                                              <p:val>
                                                <p:strVal val="#ppt_x"/>
                                              </p:val>
                                            </p:tav>
                                          </p:tavLst>
                                        </p:anim>
                                        <p:anim calcmode="lin" valueType="num">
                                          <p:cBhvr additive="base">
                                            <p:cTn id="49" dur="500" fill="hold"/>
                                            <p:tgtEl>
                                              <p:spTgt spid="57"/>
                                            </p:tgtEl>
                                            <p:attrNameLst>
                                              <p:attrName>ppt_y</p:attrName>
                                            </p:attrNameLst>
                                          </p:cBhvr>
                                          <p:tavLst>
                                            <p:tav tm="0">
                                              <p:val>
                                                <p:strVal val="#ppt_y"/>
                                              </p:val>
                                            </p:tav>
                                            <p:tav tm="100000">
                                              <p:val>
                                                <p:strVal val="#ppt_y"/>
                                              </p:val>
                                            </p:tav>
                                          </p:tavLst>
                                        </p:anim>
                                      </p:childTnLst>
                                    </p:cTn>
                                  </p:par>
                                  <p:par>
                                    <p:cTn id="50" presetID="42" presetClass="entr" presetSubtype="0" fill="hold" grpId="0" nodeType="withEffect">
                                      <p:stCondLst>
                                        <p:cond delay="500"/>
                                      </p:stCondLst>
                                      <p:childTnLst>
                                        <p:set>
                                          <p:cBhvr>
                                            <p:cTn id="51" dur="1" fill="hold">
                                              <p:stCondLst>
                                                <p:cond delay="0"/>
                                              </p:stCondLst>
                                            </p:cTn>
                                            <p:tgtEl>
                                              <p:spTgt spid="58"/>
                                            </p:tgtEl>
                                            <p:attrNameLst>
                                              <p:attrName>style.visibility</p:attrName>
                                            </p:attrNameLst>
                                          </p:cBhvr>
                                          <p:to>
                                            <p:strVal val="visible"/>
                                          </p:to>
                                        </p:set>
                                        <p:animEffect transition="in" filter="fade">
                                          <p:cBhvr>
                                            <p:cTn id="52" dur="1000"/>
                                            <p:tgtEl>
                                              <p:spTgt spid="58"/>
                                            </p:tgtEl>
                                          </p:cBhvr>
                                        </p:animEffect>
                                        <p:anim calcmode="lin" valueType="num">
                                          <p:cBhvr>
                                            <p:cTn id="53" dur="1000" fill="hold"/>
                                            <p:tgtEl>
                                              <p:spTgt spid="58"/>
                                            </p:tgtEl>
                                            <p:attrNameLst>
                                              <p:attrName>ppt_x</p:attrName>
                                            </p:attrNameLst>
                                          </p:cBhvr>
                                          <p:tavLst>
                                            <p:tav tm="0">
                                              <p:val>
                                                <p:strVal val="#ppt_x"/>
                                              </p:val>
                                            </p:tav>
                                            <p:tav tm="100000">
                                              <p:val>
                                                <p:strVal val="#ppt_x"/>
                                              </p:val>
                                            </p:tav>
                                          </p:tavLst>
                                        </p:anim>
                                        <p:anim calcmode="lin" valueType="num">
                                          <p:cBhvr>
                                            <p:cTn id="54" dur="1000" fill="hold"/>
                                            <p:tgtEl>
                                              <p:spTgt spid="58"/>
                                            </p:tgtEl>
                                            <p:attrNameLst>
                                              <p:attrName>ppt_y</p:attrName>
                                            </p:attrNameLst>
                                          </p:cBhvr>
                                          <p:tavLst>
                                            <p:tav tm="0">
                                              <p:val>
                                                <p:strVal val="#ppt_y+.1"/>
                                              </p:val>
                                            </p:tav>
                                            <p:tav tm="100000">
                                              <p:val>
                                                <p:strVal val="#ppt_y"/>
                                              </p:val>
                                            </p:tav>
                                          </p:tavLst>
                                        </p:anim>
                                      </p:childTnLst>
                                    </p:cTn>
                                  </p:par>
                                  <p:par>
                                    <p:cTn id="55" presetID="42" presetClass="entr" presetSubtype="0" fill="hold" grpId="0" nodeType="withEffect">
                                      <p:stCondLst>
                                        <p:cond delay="500"/>
                                      </p:stCondLst>
                                      <p:childTnLst>
                                        <p:set>
                                          <p:cBhvr>
                                            <p:cTn id="56" dur="1" fill="hold">
                                              <p:stCondLst>
                                                <p:cond delay="0"/>
                                              </p:stCondLst>
                                            </p:cTn>
                                            <p:tgtEl>
                                              <p:spTgt spid="59"/>
                                            </p:tgtEl>
                                            <p:attrNameLst>
                                              <p:attrName>style.visibility</p:attrName>
                                            </p:attrNameLst>
                                          </p:cBhvr>
                                          <p:to>
                                            <p:strVal val="visible"/>
                                          </p:to>
                                        </p:set>
                                        <p:animEffect transition="in" filter="fade">
                                          <p:cBhvr>
                                            <p:cTn id="57" dur="1000"/>
                                            <p:tgtEl>
                                              <p:spTgt spid="59"/>
                                            </p:tgtEl>
                                          </p:cBhvr>
                                        </p:animEffect>
                                        <p:anim calcmode="lin" valueType="num">
                                          <p:cBhvr>
                                            <p:cTn id="58" dur="1000" fill="hold"/>
                                            <p:tgtEl>
                                              <p:spTgt spid="59"/>
                                            </p:tgtEl>
                                            <p:attrNameLst>
                                              <p:attrName>ppt_x</p:attrName>
                                            </p:attrNameLst>
                                          </p:cBhvr>
                                          <p:tavLst>
                                            <p:tav tm="0">
                                              <p:val>
                                                <p:strVal val="#ppt_x"/>
                                              </p:val>
                                            </p:tav>
                                            <p:tav tm="100000">
                                              <p:val>
                                                <p:strVal val="#ppt_x"/>
                                              </p:val>
                                            </p:tav>
                                          </p:tavLst>
                                        </p:anim>
                                        <p:anim calcmode="lin" valueType="num">
                                          <p:cBhvr>
                                            <p:cTn id="59" dur="1000" fill="hold"/>
                                            <p:tgtEl>
                                              <p:spTgt spid="59"/>
                                            </p:tgtEl>
                                            <p:attrNameLst>
                                              <p:attrName>ppt_y</p:attrName>
                                            </p:attrNameLst>
                                          </p:cBhvr>
                                          <p:tavLst>
                                            <p:tav tm="0">
                                              <p:val>
                                                <p:strVal val="#ppt_y+.1"/>
                                              </p:val>
                                            </p:tav>
                                            <p:tav tm="100000">
                                              <p:val>
                                                <p:strVal val="#ppt_y"/>
                                              </p:val>
                                            </p:tav>
                                          </p:tavLst>
                                        </p:anim>
                                      </p:childTnLst>
                                    </p:cTn>
                                  </p:par>
                                </p:childTnLst>
                              </p:cTn>
                            </p:par>
                            <p:par>
                              <p:cTn id="60" fill="hold">
                                <p:stCondLst>
                                  <p:cond delay="6250"/>
                                </p:stCondLst>
                                <p:childTnLst>
                                  <p:par>
                                    <p:cTn id="61" presetID="22" presetClass="entr" presetSubtype="8" fill="hold" grpId="0" nodeType="afterEffect">
                                      <p:stCondLst>
                                        <p:cond delay="0"/>
                                      </p:stCondLst>
                                      <p:childTnLst>
                                        <p:set>
                                          <p:cBhvr>
                                            <p:cTn id="62" dur="1" fill="hold">
                                              <p:stCondLst>
                                                <p:cond delay="0"/>
                                              </p:stCondLst>
                                            </p:cTn>
                                            <p:tgtEl>
                                              <p:spTgt spid="61"/>
                                            </p:tgtEl>
                                            <p:attrNameLst>
                                              <p:attrName>style.visibility</p:attrName>
                                            </p:attrNameLst>
                                          </p:cBhvr>
                                          <p:to>
                                            <p:strVal val="visible"/>
                                          </p:to>
                                        </p:set>
                                        <p:animEffect transition="in" filter="wipe(left)">
                                          <p:cBhvr>
                                            <p:cTn id="63" dur="500"/>
                                            <p:tgtEl>
                                              <p:spTgt spid="61"/>
                                            </p:tgtEl>
                                          </p:cBhvr>
                                        </p:animEffect>
                                      </p:childTnLst>
                                    </p:cTn>
                                  </p:par>
                                </p:childTnLst>
                              </p:cTn>
                            </p:par>
                            <p:par>
                              <p:cTn id="64" fill="hold">
                                <p:stCondLst>
                                  <p:cond delay="6750"/>
                                </p:stCondLst>
                                <p:childTnLst>
                                  <p:par>
                                    <p:cTn id="65" presetID="2" presetClass="entr" presetSubtype="1" fill="hold" nodeType="afterEffect" p14:presetBounceEnd="53333">
                                      <p:stCondLst>
                                        <p:cond delay="0"/>
                                      </p:stCondLst>
                                      <p:childTnLst>
                                        <p:set>
                                          <p:cBhvr>
                                            <p:cTn id="66" dur="1" fill="hold">
                                              <p:stCondLst>
                                                <p:cond delay="0"/>
                                              </p:stCondLst>
                                            </p:cTn>
                                            <p:tgtEl>
                                              <p:spTgt spid="83"/>
                                            </p:tgtEl>
                                            <p:attrNameLst>
                                              <p:attrName>style.visibility</p:attrName>
                                            </p:attrNameLst>
                                          </p:cBhvr>
                                          <p:to>
                                            <p:strVal val="visible"/>
                                          </p:to>
                                        </p:set>
                                        <p:anim calcmode="lin" valueType="num" p14:bounceEnd="53333">
                                          <p:cBhvr additive="base">
                                            <p:cTn id="67" dur="750" fill="hold"/>
                                            <p:tgtEl>
                                              <p:spTgt spid="83"/>
                                            </p:tgtEl>
                                            <p:attrNameLst>
                                              <p:attrName>ppt_x</p:attrName>
                                            </p:attrNameLst>
                                          </p:cBhvr>
                                          <p:tavLst>
                                            <p:tav tm="0">
                                              <p:val>
                                                <p:strVal val="#ppt_x"/>
                                              </p:val>
                                            </p:tav>
                                            <p:tav tm="100000">
                                              <p:val>
                                                <p:strVal val="#ppt_x"/>
                                              </p:val>
                                            </p:tav>
                                          </p:tavLst>
                                        </p:anim>
                                        <p:anim calcmode="lin" valueType="num" p14:bounceEnd="53333">
                                          <p:cBhvr additive="base">
                                            <p:cTn id="68" dur="750" fill="hold"/>
                                            <p:tgtEl>
                                              <p:spTgt spid="83"/>
                                            </p:tgtEl>
                                            <p:attrNameLst>
                                              <p:attrName>ppt_y</p:attrName>
                                            </p:attrNameLst>
                                          </p:cBhvr>
                                          <p:tavLst>
                                            <p:tav tm="0">
                                              <p:val>
                                                <p:strVal val="0-#ppt_h/2"/>
                                              </p:val>
                                            </p:tav>
                                            <p:tav tm="100000">
                                              <p:val>
                                                <p:strVal val="#ppt_y"/>
                                              </p:val>
                                            </p:tav>
                                          </p:tavLst>
                                        </p:anim>
                                      </p:childTnLst>
                                    </p:cTn>
                                  </p:par>
                                  <p:par>
                                    <p:cTn id="69" presetID="22" presetClass="entr" presetSubtype="8" fill="hold" grpId="0" nodeType="withEffect">
                                      <p:stCondLst>
                                        <p:cond delay="0"/>
                                      </p:stCondLst>
                                      <p:childTnLst>
                                        <p:set>
                                          <p:cBhvr>
                                            <p:cTn id="70" dur="1" fill="hold">
                                              <p:stCondLst>
                                                <p:cond delay="0"/>
                                              </p:stCondLst>
                                            </p:cTn>
                                            <p:tgtEl>
                                              <p:spTgt spid="62"/>
                                            </p:tgtEl>
                                            <p:attrNameLst>
                                              <p:attrName>style.visibility</p:attrName>
                                            </p:attrNameLst>
                                          </p:cBhvr>
                                          <p:to>
                                            <p:strVal val="visible"/>
                                          </p:to>
                                        </p:set>
                                        <p:animEffect transition="in" filter="wipe(left)">
                                          <p:cBhvr>
                                            <p:cTn id="71" dur="500"/>
                                            <p:tgtEl>
                                              <p:spTgt spid="62"/>
                                            </p:tgtEl>
                                          </p:cBhvr>
                                        </p:animEffect>
                                      </p:childTnLst>
                                    </p:cTn>
                                  </p:par>
                                </p:childTnLst>
                              </p:cTn>
                            </p:par>
                            <p:par>
                              <p:cTn id="72" fill="hold">
                                <p:stCondLst>
                                  <p:cond delay="7500"/>
                                </p:stCondLst>
                                <p:childTnLst>
                                  <p:par>
                                    <p:cTn id="73" presetID="21" presetClass="entr" presetSubtype="1" fill="hold" grpId="0" nodeType="afterEffect">
                                      <p:stCondLst>
                                        <p:cond delay="0"/>
                                      </p:stCondLst>
                                      <p:childTnLst>
                                        <p:set>
                                          <p:cBhvr>
                                            <p:cTn id="74" dur="1" fill="hold">
                                              <p:stCondLst>
                                                <p:cond delay="0"/>
                                              </p:stCondLst>
                                            </p:cTn>
                                            <p:tgtEl>
                                              <p:spTgt spid="66"/>
                                            </p:tgtEl>
                                            <p:attrNameLst>
                                              <p:attrName>style.visibility</p:attrName>
                                            </p:attrNameLst>
                                          </p:cBhvr>
                                          <p:to>
                                            <p:strVal val="visible"/>
                                          </p:to>
                                        </p:set>
                                        <p:animEffect transition="in" filter="wheel(1)">
                                          <p:cBhvr>
                                            <p:cTn id="75" dur="2000"/>
                                            <p:tgtEl>
                                              <p:spTgt spid="66"/>
                                            </p:tgtEl>
                                          </p:cBhvr>
                                        </p:animEffect>
                                      </p:childTnLst>
                                    </p:cTn>
                                  </p:par>
                                </p:childTnLst>
                              </p:cTn>
                            </p:par>
                            <p:par>
                              <p:cTn id="76" fill="hold">
                                <p:stCondLst>
                                  <p:cond delay="9500"/>
                                </p:stCondLst>
                                <p:childTnLst>
                                  <p:par>
                                    <p:cTn id="77" presetID="21" presetClass="entr" presetSubtype="1" fill="hold" grpId="0" nodeType="afterEffect">
                                      <p:stCondLst>
                                        <p:cond delay="0"/>
                                      </p:stCondLst>
                                      <p:childTnLst>
                                        <p:set>
                                          <p:cBhvr>
                                            <p:cTn id="78" dur="1" fill="hold">
                                              <p:stCondLst>
                                                <p:cond delay="0"/>
                                              </p:stCondLst>
                                            </p:cTn>
                                            <p:tgtEl>
                                              <p:spTgt spid="67"/>
                                            </p:tgtEl>
                                            <p:attrNameLst>
                                              <p:attrName>style.visibility</p:attrName>
                                            </p:attrNameLst>
                                          </p:cBhvr>
                                          <p:to>
                                            <p:strVal val="visible"/>
                                          </p:to>
                                        </p:set>
                                        <p:animEffect transition="in" filter="wheel(1)">
                                          <p:cBhvr>
                                            <p:cTn id="79" dur="1000"/>
                                            <p:tgtEl>
                                              <p:spTgt spid="67"/>
                                            </p:tgtEl>
                                          </p:cBhvr>
                                        </p:animEffect>
                                      </p:childTnLst>
                                    </p:cTn>
                                  </p:par>
                                  <p:par>
                                    <p:cTn id="80" presetID="2" presetClass="entr" presetSubtype="8" fill="hold" grpId="0" nodeType="withEffect">
                                      <p:stCondLst>
                                        <p:cond delay="0"/>
                                      </p:stCondLst>
                                      <p:childTnLst>
                                        <p:set>
                                          <p:cBhvr>
                                            <p:cTn id="81" dur="1" fill="hold">
                                              <p:stCondLst>
                                                <p:cond delay="0"/>
                                              </p:stCondLst>
                                            </p:cTn>
                                            <p:tgtEl>
                                              <p:spTgt spid="68"/>
                                            </p:tgtEl>
                                            <p:attrNameLst>
                                              <p:attrName>style.visibility</p:attrName>
                                            </p:attrNameLst>
                                          </p:cBhvr>
                                          <p:to>
                                            <p:strVal val="visible"/>
                                          </p:to>
                                        </p:set>
                                        <p:anim calcmode="lin" valueType="num">
                                          <p:cBhvr additive="base">
                                            <p:cTn id="82" dur="500" fill="hold"/>
                                            <p:tgtEl>
                                              <p:spTgt spid="68"/>
                                            </p:tgtEl>
                                            <p:attrNameLst>
                                              <p:attrName>ppt_x</p:attrName>
                                            </p:attrNameLst>
                                          </p:cBhvr>
                                          <p:tavLst>
                                            <p:tav tm="0">
                                              <p:val>
                                                <p:strVal val="0-#ppt_w/2"/>
                                              </p:val>
                                            </p:tav>
                                            <p:tav tm="100000">
                                              <p:val>
                                                <p:strVal val="#ppt_x"/>
                                              </p:val>
                                            </p:tav>
                                          </p:tavLst>
                                        </p:anim>
                                        <p:anim calcmode="lin" valueType="num">
                                          <p:cBhvr additive="base">
                                            <p:cTn id="83" dur="500" fill="hold"/>
                                            <p:tgtEl>
                                              <p:spTgt spid="68"/>
                                            </p:tgtEl>
                                            <p:attrNameLst>
                                              <p:attrName>ppt_y</p:attrName>
                                            </p:attrNameLst>
                                          </p:cBhvr>
                                          <p:tavLst>
                                            <p:tav tm="0">
                                              <p:val>
                                                <p:strVal val="#ppt_y"/>
                                              </p:val>
                                            </p:tav>
                                            <p:tav tm="100000">
                                              <p:val>
                                                <p:strVal val="#ppt_y"/>
                                              </p:val>
                                            </p:tav>
                                          </p:tavLst>
                                        </p:anim>
                                      </p:childTnLst>
                                    </p:cTn>
                                  </p:par>
                                  <p:par>
                                    <p:cTn id="84" presetID="42" presetClass="entr" presetSubtype="0" fill="hold" grpId="0" nodeType="withEffect">
                                      <p:stCondLst>
                                        <p:cond delay="500"/>
                                      </p:stCondLst>
                                      <p:childTnLst>
                                        <p:set>
                                          <p:cBhvr>
                                            <p:cTn id="85" dur="1" fill="hold">
                                              <p:stCondLst>
                                                <p:cond delay="0"/>
                                              </p:stCondLst>
                                            </p:cTn>
                                            <p:tgtEl>
                                              <p:spTgt spid="70"/>
                                            </p:tgtEl>
                                            <p:attrNameLst>
                                              <p:attrName>style.visibility</p:attrName>
                                            </p:attrNameLst>
                                          </p:cBhvr>
                                          <p:to>
                                            <p:strVal val="visible"/>
                                          </p:to>
                                        </p:set>
                                        <p:animEffect transition="in" filter="fade">
                                          <p:cBhvr>
                                            <p:cTn id="86" dur="1000"/>
                                            <p:tgtEl>
                                              <p:spTgt spid="70"/>
                                            </p:tgtEl>
                                          </p:cBhvr>
                                        </p:animEffect>
                                        <p:anim calcmode="lin" valueType="num">
                                          <p:cBhvr>
                                            <p:cTn id="87" dur="1000" fill="hold"/>
                                            <p:tgtEl>
                                              <p:spTgt spid="70"/>
                                            </p:tgtEl>
                                            <p:attrNameLst>
                                              <p:attrName>ppt_x</p:attrName>
                                            </p:attrNameLst>
                                          </p:cBhvr>
                                          <p:tavLst>
                                            <p:tav tm="0">
                                              <p:val>
                                                <p:strVal val="#ppt_x"/>
                                              </p:val>
                                            </p:tav>
                                            <p:tav tm="100000">
                                              <p:val>
                                                <p:strVal val="#ppt_x"/>
                                              </p:val>
                                            </p:tav>
                                          </p:tavLst>
                                        </p:anim>
                                        <p:anim calcmode="lin" valueType="num">
                                          <p:cBhvr>
                                            <p:cTn id="88" dur="1000" fill="hold"/>
                                            <p:tgtEl>
                                              <p:spTgt spid="70"/>
                                            </p:tgtEl>
                                            <p:attrNameLst>
                                              <p:attrName>ppt_y</p:attrName>
                                            </p:attrNameLst>
                                          </p:cBhvr>
                                          <p:tavLst>
                                            <p:tav tm="0">
                                              <p:val>
                                                <p:strVal val="#ppt_y+.1"/>
                                              </p:val>
                                            </p:tav>
                                            <p:tav tm="100000">
                                              <p:val>
                                                <p:strVal val="#ppt_y"/>
                                              </p:val>
                                            </p:tav>
                                          </p:tavLst>
                                        </p:anim>
                                      </p:childTnLst>
                                    </p:cTn>
                                  </p:par>
                                  <p:par>
                                    <p:cTn id="89" presetID="42" presetClass="entr" presetSubtype="0" fill="hold" grpId="0" nodeType="withEffect">
                                      <p:stCondLst>
                                        <p:cond delay="500"/>
                                      </p:stCondLst>
                                      <p:childTnLst>
                                        <p:set>
                                          <p:cBhvr>
                                            <p:cTn id="90" dur="1" fill="hold">
                                              <p:stCondLst>
                                                <p:cond delay="0"/>
                                              </p:stCondLst>
                                            </p:cTn>
                                            <p:tgtEl>
                                              <p:spTgt spid="73"/>
                                            </p:tgtEl>
                                            <p:attrNameLst>
                                              <p:attrName>style.visibility</p:attrName>
                                            </p:attrNameLst>
                                          </p:cBhvr>
                                          <p:to>
                                            <p:strVal val="visible"/>
                                          </p:to>
                                        </p:set>
                                        <p:animEffect transition="in" filter="fade">
                                          <p:cBhvr>
                                            <p:cTn id="91" dur="1000"/>
                                            <p:tgtEl>
                                              <p:spTgt spid="73"/>
                                            </p:tgtEl>
                                          </p:cBhvr>
                                        </p:animEffect>
                                        <p:anim calcmode="lin" valueType="num">
                                          <p:cBhvr>
                                            <p:cTn id="92" dur="1000" fill="hold"/>
                                            <p:tgtEl>
                                              <p:spTgt spid="73"/>
                                            </p:tgtEl>
                                            <p:attrNameLst>
                                              <p:attrName>ppt_x</p:attrName>
                                            </p:attrNameLst>
                                          </p:cBhvr>
                                          <p:tavLst>
                                            <p:tav tm="0">
                                              <p:val>
                                                <p:strVal val="#ppt_x"/>
                                              </p:val>
                                            </p:tav>
                                            <p:tav tm="100000">
                                              <p:val>
                                                <p:strVal val="#ppt_x"/>
                                              </p:val>
                                            </p:tav>
                                          </p:tavLst>
                                        </p:anim>
                                        <p:anim calcmode="lin" valueType="num">
                                          <p:cBhvr>
                                            <p:cTn id="93" dur="1000" fill="hold"/>
                                            <p:tgtEl>
                                              <p:spTgt spid="73"/>
                                            </p:tgtEl>
                                            <p:attrNameLst>
                                              <p:attrName>ppt_y</p:attrName>
                                            </p:attrNameLst>
                                          </p:cBhvr>
                                          <p:tavLst>
                                            <p:tav tm="0">
                                              <p:val>
                                                <p:strVal val="#ppt_y+.1"/>
                                              </p:val>
                                            </p:tav>
                                            <p:tav tm="100000">
                                              <p:val>
                                                <p:strVal val="#ppt_y"/>
                                              </p:val>
                                            </p:tav>
                                          </p:tavLst>
                                        </p:anim>
                                      </p:childTnLst>
                                    </p:cTn>
                                  </p:par>
                                </p:childTnLst>
                              </p:cTn>
                            </p:par>
                            <p:par>
                              <p:cTn id="94" fill="hold">
                                <p:stCondLst>
                                  <p:cond delay="11000"/>
                                </p:stCondLst>
                                <p:childTnLst>
                                  <p:par>
                                    <p:cTn id="95" presetID="2" presetClass="entr" presetSubtype="1" fill="hold" nodeType="afterEffect" p14:presetBounceEnd="53333">
                                      <p:stCondLst>
                                        <p:cond delay="0"/>
                                      </p:stCondLst>
                                      <p:childTnLst>
                                        <p:set>
                                          <p:cBhvr>
                                            <p:cTn id="96" dur="1" fill="hold">
                                              <p:stCondLst>
                                                <p:cond delay="0"/>
                                              </p:stCondLst>
                                            </p:cTn>
                                            <p:tgtEl>
                                              <p:spTgt spid="86"/>
                                            </p:tgtEl>
                                            <p:attrNameLst>
                                              <p:attrName>style.visibility</p:attrName>
                                            </p:attrNameLst>
                                          </p:cBhvr>
                                          <p:to>
                                            <p:strVal val="visible"/>
                                          </p:to>
                                        </p:set>
                                        <p:anim calcmode="lin" valueType="num" p14:bounceEnd="53333">
                                          <p:cBhvr additive="base">
                                            <p:cTn id="97" dur="750" fill="hold"/>
                                            <p:tgtEl>
                                              <p:spTgt spid="86"/>
                                            </p:tgtEl>
                                            <p:attrNameLst>
                                              <p:attrName>ppt_x</p:attrName>
                                            </p:attrNameLst>
                                          </p:cBhvr>
                                          <p:tavLst>
                                            <p:tav tm="0">
                                              <p:val>
                                                <p:strVal val="#ppt_x"/>
                                              </p:val>
                                            </p:tav>
                                            <p:tav tm="100000">
                                              <p:val>
                                                <p:strVal val="#ppt_x"/>
                                              </p:val>
                                            </p:tav>
                                          </p:tavLst>
                                        </p:anim>
                                        <p:anim calcmode="lin" valueType="num" p14:bounceEnd="53333">
                                          <p:cBhvr additive="base">
                                            <p:cTn id="98" dur="750" fill="hold"/>
                                            <p:tgtEl>
                                              <p:spTgt spid="86"/>
                                            </p:tgtEl>
                                            <p:attrNameLst>
                                              <p:attrName>ppt_y</p:attrName>
                                            </p:attrNameLst>
                                          </p:cBhvr>
                                          <p:tavLst>
                                            <p:tav tm="0">
                                              <p:val>
                                                <p:strVal val="0-#ppt_h/2"/>
                                              </p:val>
                                            </p:tav>
                                            <p:tav tm="100000">
                                              <p:val>
                                                <p:strVal val="#ppt_y"/>
                                              </p:val>
                                            </p:tav>
                                          </p:tavLst>
                                        </p:anim>
                                      </p:childTnLst>
                                    </p:cTn>
                                  </p:par>
                                </p:childTnLst>
                              </p:cTn>
                            </p:par>
                            <p:par>
                              <p:cTn id="99" fill="hold">
                                <p:stCondLst>
                                  <p:cond delay="11750"/>
                                </p:stCondLst>
                                <p:childTnLst>
                                  <p:par>
                                    <p:cTn id="100" presetID="22" presetClass="entr" presetSubtype="8" fill="hold" grpId="0" nodeType="afterEffect">
                                      <p:stCondLst>
                                        <p:cond delay="0"/>
                                      </p:stCondLst>
                                      <p:childTnLst>
                                        <p:set>
                                          <p:cBhvr>
                                            <p:cTn id="101" dur="1" fill="hold">
                                              <p:stCondLst>
                                                <p:cond delay="0"/>
                                              </p:stCondLst>
                                            </p:cTn>
                                            <p:tgtEl>
                                              <p:spTgt spid="74"/>
                                            </p:tgtEl>
                                            <p:attrNameLst>
                                              <p:attrName>style.visibility</p:attrName>
                                            </p:attrNameLst>
                                          </p:cBhvr>
                                          <p:to>
                                            <p:strVal val="visible"/>
                                          </p:to>
                                        </p:set>
                                        <p:animEffect transition="in" filter="wipe(left)">
                                          <p:cBhvr>
                                            <p:cTn id="102" dur="500"/>
                                            <p:tgtEl>
                                              <p:spTgt spid="74"/>
                                            </p:tgtEl>
                                          </p:cBhvr>
                                        </p:animEffect>
                                      </p:childTnLst>
                                    </p:cTn>
                                  </p:par>
                                  <p:par>
                                    <p:cTn id="103" presetID="22" presetClass="entr" presetSubtype="8" fill="hold" grpId="0" nodeType="withEffect">
                                      <p:stCondLst>
                                        <p:cond delay="0"/>
                                      </p:stCondLst>
                                      <p:childTnLst>
                                        <p:set>
                                          <p:cBhvr>
                                            <p:cTn id="104" dur="1" fill="hold">
                                              <p:stCondLst>
                                                <p:cond delay="0"/>
                                              </p:stCondLst>
                                            </p:cTn>
                                            <p:tgtEl>
                                              <p:spTgt spid="75"/>
                                            </p:tgtEl>
                                            <p:attrNameLst>
                                              <p:attrName>style.visibility</p:attrName>
                                            </p:attrNameLst>
                                          </p:cBhvr>
                                          <p:to>
                                            <p:strVal val="visible"/>
                                          </p:to>
                                        </p:set>
                                        <p:animEffect transition="in" filter="wipe(left)">
                                          <p:cBhvr>
                                            <p:cTn id="105" dur="500"/>
                                            <p:tgtEl>
                                              <p:spTgt spid="75"/>
                                            </p:tgtEl>
                                          </p:cBhvr>
                                        </p:animEffect>
                                      </p:childTnLst>
                                    </p:cTn>
                                  </p:par>
                                </p:childTnLst>
                              </p:cTn>
                            </p:par>
                            <p:par>
                              <p:cTn id="106" fill="hold">
                                <p:stCondLst>
                                  <p:cond delay="12250"/>
                                </p:stCondLst>
                                <p:childTnLst>
                                  <p:par>
                                    <p:cTn id="107" presetID="21" presetClass="entr" presetSubtype="1" fill="hold" grpId="0" nodeType="afterEffect">
                                      <p:stCondLst>
                                        <p:cond delay="0"/>
                                      </p:stCondLst>
                                      <p:childTnLst>
                                        <p:set>
                                          <p:cBhvr>
                                            <p:cTn id="108" dur="1" fill="hold">
                                              <p:stCondLst>
                                                <p:cond delay="0"/>
                                              </p:stCondLst>
                                            </p:cTn>
                                            <p:tgtEl>
                                              <p:spTgt spid="76"/>
                                            </p:tgtEl>
                                            <p:attrNameLst>
                                              <p:attrName>style.visibility</p:attrName>
                                            </p:attrNameLst>
                                          </p:cBhvr>
                                          <p:to>
                                            <p:strVal val="visible"/>
                                          </p:to>
                                        </p:set>
                                        <p:animEffect transition="in" filter="wheel(1)">
                                          <p:cBhvr>
                                            <p:cTn id="109" dur="2000"/>
                                            <p:tgtEl>
                                              <p:spTgt spid="76"/>
                                            </p:tgtEl>
                                          </p:cBhvr>
                                        </p:animEffect>
                                      </p:childTnLst>
                                    </p:cTn>
                                  </p:par>
                                </p:childTnLst>
                              </p:cTn>
                            </p:par>
                            <p:par>
                              <p:cTn id="110" fill="hold">
                                <p:stCondLst>
                                  <p:cond delay="14250"/>
                                </p:stCondLst>
                                <p:childTnLst>
                                  <p:par>
                                    <p:cTn id="111" presetID="21" presetClass="entr" presetSubtype="1" fill="hold" grpId="0" nodeType="afterEffect">
                                      <p:stCondLst>
                                        <p:cond delay="0"/>
                                      </p:stCondLst>
                                      <p:childTnLst>
                                        <p:set>
                                          <p:cBhvr>
                                            <p:cTn id="112" dur="1" fill="hold">
                                              <p:stCondLst>
                                                <p:cond delay="0"/>
                                              </p:stCondLst>
                                            </p:cTn>
                                            <p:tgtEl>
                                              <p:spTgt spid="77"/>
                                            </p:tgtEl>
                                            <p:attrNameLst>
                                              <p:attrName>style.visibility</p:attrName>
                                            </p:attrNameLst>
                                          </p:cBhvr>
                                          <p:to>
                                            <p:strVal val="visible"/>
                                          </p:to>
                                        </p:set>
                                        <p:animEffect transition="in" filter="wheel(1)">
                                          <p:cBhvr>
                                            <p:cTn id="113" dur="1000"/>
                                            <p:tgtEl>
                                              <p:spTgt spid="77"/>
                                            </p:tgtEl>
                                          </p:cBhvr>
                                        </p:animEffect>
                                      </p:childTnLst>
                                    </p:cTn>
                                  </p:par>
                                  <p:par>
                                    <p:cTn id="114" presetID="2" presetClass="entr" presetSubtype="8" fill="hold" grpId="0" nodeType="withEffect">
                                      <p:stCondLst>
                                        <p:cond delay="0"/>
                                      </p:stCondLst>
                                      <p:childTnLst>
                                        <p:set>
                                          <p:cBhvr>
                                            <p:cTn id="115" dur="1" fill="hold">
                                              <p:stCondLst>
                                                <p:cond delay="0"/>
                                              </p:stCondLst>
                                            </p:cTn>
                                            <p:tgtEl>
                                              <p:spTgt spid="78"/>
                                            </p:tgtEl>
                                            <p:attrNameLst>
                                              <p:attrName>style.visibility</p:attrName>
                                            </p:attrNameLst>
                                          </p:cBhvr>
                                          <p:to>
                                            <p:strVal val="visible"/>
                                          </p:to>
                                        </p:set>
                                        <p:anim calcmode="lin" valueType="num">
                                          <p:cBhvr additive="base">
                                            <p:cTn id="116" dur="500" fill="hold"/>
                                            <p:tgtEl>
                                              <p:spTgt spid="78"/>
                                            </p:tgtEl>
                                            <p:attrNameLst>
                                              <p:attrName>ppt_x</p:attrName>
                                            </p:attrNameLst>
                                          </p:cBhvr>
                                          <p:tavLst>
                                            <p:tav tm="0">
                                              <p:val>
                                                <p:strVal val="0-#ppt_w/2"/>
                                              </p:val>
                                            </p:tav>
                                            <p:tav tm="100000">
                                              <p:val>
                                                <p:strVal val="#ppt_x"/>
                                              </p:val>
                                            </p:tav>
                                          </p:tavLst>
                                        </p:anim>
                                        <p:anim calcmode="lin" valueType="num">
                                          <p:cBhvr additive="base">
                                            <p:cTn id="117" dur="500" fill="hold"/>
                                            <p:tgtEl>
                                              <p:spTgt spid="78"/>
                                            </p:tgtEl>
                                            <p:attrNameLst>
                                              <p:attrName>ppt_y</p:attrName>
                                            </p:attrNameLst>
                                          </p:cBhvr>
                                          <p:tavLst>
                                            <p:tav tm="0">
                                              <p:val>
                                                <p:strVal val="#ppt_y"/>
                                              </p:val>
                                            </p:tav>
                                            <p:tav tm="100000">
                                              <p:val>
                                                <p:strVal val="#ppt_y"/>
                                              </p:val>
                                            </p:tav>
                                          </p:tavLst>
                                        </p:anim>
                                      </p:childTnLst>
                                    </p:cTn>
                                  </p:par>
                                  <p:par>
                                    <p:cTn id="118" presetID="42" presetClass="entr" presetSubtype="0" fill="hold" grpId="0" nodeType="withEffect">
                                      <p:stCondLst>
                                        <p:cond delay="500"/>
                                      </p:stCondLst>
                                      <p:childTnLst>
                                        <p:set>
                                          <p:cBhvr>
                                            <p:cTn id="119" dur="1" fill="hold">
                                              <p:stCondLst>
                                                <p:cond delay="0"/>
                                              </p:stCondLst>
                                            </p:cTn>
                                            <p:tgtEl>
                                              <p:spTgt spid="79"/>
                                            </p:tgtEl>
                                            <p:attrNameLst>
                                              <p:attrName>style.visibility</p:attrName>
                                            </p:attrNameLst>
                                          </p:cBhvr>
                                          <p:to>
                                            <p:strVal val="visible"/>
                                          </p:to>
                                        </p:set>
                                        <p:animEffect transition="in" filter="fade">
                                          <p:cBhvr>
                                            <p:cTn id="120" dur="1000"/>
                                            <p:tgtEl>
                                              <p:spTgt spid="79"/>
                                            </p:tgtEl>
                                          </p:cBhvr>
                                        </p:animEffect>
                                        <p:anim calcmode="lin" valueType="num">
                                          <p:cBhvr>
                                            <p:cTn id="121" dur="1000" fill="hold"/>
                                            <p:tgtEl>
                                              <p:spTgt spid="79"/>
                                            </p:tgtEl>
                                            <p:attrNameLst>
                                              <p:attrName>ppt_x</p:attrName>
                                            </p:attrNameLst>
                                          </p:cBhvr>
                                          <p:tavLst>
                                            <p:tav tm="0">
                                              <p:val>
                                                <p:strVal val="#ppt_x"/>
                                              </p:val>
                                            </p:tav>
                                            <p:tav tm="100000">
                                              <p:val>
                                                <p:strVal val="#ppt_x"/>
                                              </p:val>
                                            </p:tav>
                                          </p:tavLst>
                                        </p:anim>
                                        <p:anim calcmode="lin" valueType="num">
                                          <p:cBhvr>
                                            <p:cTn id="122" dur="1000" fill="hold"/>
                                            <p:tgtEl>
                                              <p:spTgt spid="79"/>
                                            </p:tgtEl>
                                            <p:attrNameLst>
                                              <p:attrName>ppt_y</p:attrName>
                                            </p:attrNameLst>
                                          </p:cBhvr>
                                          <p:tavLst>
                                            <p:tav tm="0">
                                              <p:val>
                                                <p:strVal val="#ppt_y+.1"/>
                                              </p:val>
                                            </p:tav>
                                            <p:tav tm="100000">
                                              <p:val>
                                                <p:strVal val="#ppt_y"/>
                                              </p:val>
                                            </p:tav>
                                          </p:tavLst>
                                        </p:anim>
                                      </p:childTnLst>
                                    </p:cTn>
                                  </p:par>
                                  <p:par>
                                    <p:cTn id="123" presetID="42" presetClass="entr" presetSubtype="0" fill="hold" grpId="0" nodeType="withEffect">
                                      <p:stCondLst>
                                        <p:cond delay="500"/>
                                      </p:stCondLst>
                                      <p:childTnLst>
                                        <p:set>
                                          <p:cBhvr>
                                            <p:cTn id="124" dur="1" fill="hold">
                                              <p:stCondLst>
                                                <p:cond delay="0"/>
                                              </p:stCondLst>
                                            </p:cTn>
                                            <p:tgtEl>
                                              <p:spTgt spid="80"/>
                                            </p:tgtEl>
                                            <p:attrNameLst>
                                              <p:attrName>style.visibility</p:attrName>
                                            </p:attrNameLst>
                                          </p:cBhvr>
                                          <p:to>
                                            <p:strVal val="visible"/>
                                          </p:to>
                                        </p:set>
                                        <p:animEffect transition="in" filter="fade">
                                          <p:cBhvr>
                                            <p:cTn id="125" dur="1000"/>
                                            <p:tgtEl>
                                              <p:spTgt spid="80"/>
                                            </p:tgtEl>
                                          </p:cBhvr>
                                        </p:animEffect>
                                        <p:anim calcmode="lin" valueType="num">
                                          <p:cBhvr>
                                            <p:cTn id="126" dur="1000" fill="hold"/>
                                            <p:tgtEl>
                                              <p:spTgt spid="80"/>
                                            </p:tgtEl>
                                            <p:attrNameLst>
                                              <p:attrName>ppt_x</p:attrName>
                                            </p:attrNameLst>
                                          </p:cBhvr>
                                          <p:tavLst>
                                            <p:tav tm="0">
                                              <p:val>
                                                <p:strVal val="#ppt_x"/>
                                              </p:val>
                                            </p:tav>
                                            <p:tav tm="100000">
                                              <p:val>
                                                <p:strVal val="#ppt_x"/>
                                              </p:val>
                                            </p:tav>
                                          </p:tavLst>
                                        </p:anim>
                                        <p:anim calcmode="lin" valueType="num">
                                          <p:cBhvr>
                                            <p:cTn id="127" dur="1000" fill="hold"/>
                                            <p:tgtEl>
                                              <p:spTgt spid="80"/>
                                            </p:tgtEl>
                                            <p:attrNameLst>
                                              <p:attrName>ppt_y</p:attrName>
                                            </p:attrNameLst>
                                          </p:cBhvr>
                                          <p:tavLst>
                                            <p:tav tm="0">
                                              <p:val>
                                                <p:strVal val="#ppt_y+.1"/>
                                              </p:val>
                                            </p:tav>
                                            <p:tav tm="100000">
                                              <p:val>
                                                <p:strVal val="#ppt_y"/>
                                              </p:val>
                                            </p:tav>
                                          </p:tavLst>
                                        </p:anim>
                                      </p:childTnLst>
                                    </p:cTn>
                                  </p:par>
                                </p:childTnLst>
                              </p:cTn>
                            </p:par>
                            <p:par>
                              <p:cTn id="128" fill="hold">
                                <p:stCondLst>
                                  <p:cond delay="15750"/>
                                </p:stCondLst>
                                <p:childTnLst>
                                  <p:par>
                                    <p:cTn id="129" presetID="2" presetClass="entr" presetSubtype="1" fill="hold" nodeType="afterEffect" p14:presetBounceEnd="53333">
                                      <p:stCondLst>
                                        <p:cond delay="0"/>
                                      </p:stCondLst>
                                      <p:childTnLst>
                                        <p:set>
                                          <p:cBhvr>
                                            <p:cTn id="130" dur="1" fill="hold">
                                              <p:stCondLst>
                                                <p:cond delay="0"/>
                                              </p:stCondLst>
                                            </p:cTn>
                                            <p:tgtEl>
                                              <p:spTgt spid="89"/>
                                            </p:tgtEl>
                                            <p:attrNameLst>
                                              <p:attrName>style.visibility</p:attrName>
                                            </p:attrNameLst>
                                          </p:cBhvr>
                                          <p:to>
                                            <p:strVal val="visible"/>
                                          </p:to>
                                        </p:set>
                                        <p:anim calcmode="lin" valueType="num" p14:bounceEnd="53333">
                                          <p:cBhvr additive="base">
                                            <p:cTn id="131" dur="750" fill="hold"/>
                                            <p:tgtEl>
                                              <p:spTgt spid="89"/>
                                            </p:tgtEl>
                                            <p:attrNameLst>
                                              <p:attrName>ppt_x</p:attrName>
                                            </p:attrNameLst>
                                          </p:cBhvr>
                                          <p:tavLst>
                                            <p:tav tm="0">
                                              <p:val>
                                                <p:strVal val="#ppt_x"/>
                                              </p:val>
                                            </p:tav>
                                            <p:tav tm="100000">
                                              <p:val>
                                                <p:strVal val="#ppt_x"/>
                                              </p:val>
                                            </p:tav>
                                          </p:tavLst>
                                        </p:anim>
                                        <p:anim calcmode="lin" valueType="num" p14:bounceEnd="53333">
                                          <p:cBhvr additive="base">
                                            <p:cTn id="132" dur="750" fill="hold"/>
                                            <p:tgtEl>
                                              <p:spTgt spid="89"/>
                                            </p:tgtEl>
                                            <p:attrNameLst>
                                              <p:attrName>ppt_y</p:attrName>
                                            </p:attrNameLst>
                                          </p:cBhvr>
                                          <p:tavLst>
                                            <p:tav tm="0">
                                              <p:val>
                                                <p:strVal val="0-#ppt_h/2"/>
                                              </p:val>
                                            </p:tav>
                                            <p:tav tm="100000">
                                              <p:val>
                                                <p:strVal val="#ppt_y"/>
                                              </p:val>
                                            </p:tav>
                                          </p:tavLst>
                                        </p:anim>
                                      </p:childTnLst>
                                    </p:cTn>
                                  </p:par>
                                </p:childTnLst>
                              </p:cTn>
                            </p:par>
                            <p:par>
                              <p:cTn id="133" fill="hold">
                                <p:stCondLst>
                                  <p:cond delay="16500"/>
                                </p:stCondLst>
                                <p:childTnLst>
                                  <p:par>
                                    <p:cTn id="134" presetID="22" presetClass="entr" presetSubtype="8" fill="hold" grpId="0" nodeType="afterEffect">
                                      <p:stCondLst>
                                        <p:cond delay="0"/>
                                      </p:stCondLst>
                                      <p:childTnLst>
                                        <p:set>
                                          <p:cBhvr>
                                            <p:cTn id="135" dur="1" fill="hold">
                                              <p:stCondLst>
                                                <p:cond delay="0"/>
                                              </p:stCondLst>
                                            </p:cTn>
                                            <p:tgtEl>
                                              <p:spTgt spid="81"/>
                                            </p:tgtEl>
                                            <p:attrNameLst>
                                              <p:attrName>style.visibility</p:attrName>
                                            </p:attrNameLst>
                                          </p:cBhvr>
                                          <p:to>
                                            <p:strVal val="visible"/>
                                          </p:to>
                                        </p:set>
                                        <p:animEffect transition="in" filter="wipe(left)">
                                          <p:cBhvr>
                                            <p:cTn id="136" dur="500"/>
                                            <p:tgtEl>
                                              <p:spTgt spid="81"/>
                                            </p:tgtEl>
                                          </p:cBhvr>
                                        </p:animEffect>
                                      </p:childTnLst>
                                    </p:cTn>
                                  </p:par>
                                  <p:par>
                                    <p:cTn id="137" presetID="22" presetClass="entr" presetSubtype="8" fill="hold" grpId="0" nodeType="withEffect">
                                      <p:stCondLst>
                                        <p:cond delay="0"/>
                                      </p:stCondLst>
                                      <p:childTnLst>
                                        <p:set>
                                          <p:cBhvr>
                                            <p:cTn id="138" dur="1" fill="hold">
                                              <p:stCondLst>
                                                <p:cond delay="0"/>
                                              </p:stCondLst>
                                            </p:cTn>
                                            <p:tgtEl>
                                              <p:spTgt spid="82"/>
                                            </p:tgtEl>
                                            <p:attrNameLst>
                                              <p:attrName>style.visibility</p:attrName>
                                            </p:attrNameLst>
                                          </p:cBhvr>
                                          <p:to>
                                            <p:strVal val="visible"/>
                                          </p:to>
                                        </p:set>
                                        <p:animEffect transition="in" filter="wipe(left)">
                                          <p:cBhvr>
                                            <p:cTn id="139" dur="500"/>
                                            <p:tgtEl>
                                              <p:spTgt spid="8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5" grpId="0" animBg="1"/>
          <p:bldP spid="46" grpId="0" animBg="1"/>
          <p:bldP spid="47" grpId="0"/>
          <p:bldP spid="48" grpId="0" animBg="1"/>
          <p:bldP spid="49" grpId="0" animBg="1"/>
          <p:bldP spid="53" grpId="0"/>
          <p:bldP spid="54" grpId="0"/>
          <p:bldP spid="55" grpId="0" animBg="1"/>
          <p:bldP spid="56" grpId="0" animBg="1"/>
          <p:bldP spid="57" grpId="0"/>
          <p:bldP spid="58" grpId="0" animBg="1"/>
          <p:bldP spid="59" grpId="0" animBg="1"/>
          <p:bldP spid="61" grpId="0"/>
          <p:bldP spid="62" grpId="0"/>
          <p:bldP spid="66" grpId="0" animBg="1"/>
          <p:bldP spid="67" grpId="0" animBg="1"/>
          <p:bldP spid="68" grpId="0"/>
          <p:bldP spid="70" grpId="0" animBg="1"/>
          <p:bldP spid="73" grpId="0" animBg="1"/>
          <p:bldP spid="74" grpId="0"/>
          <p:bldP spid="75" grpId="0"/>
          <p:bldP spid="76" grpId="0" animBg="1"/>
          <p:bldP spid="77" grpId="0" animBg="1"/>
          <p:bldP spid="78" grpId="0"/>
          <p:bldP spid="79" grpId="0" animBg="1"/>
          <p:bldP spid="80" grpId="0" animBg="1"/>
          <p:bldP spid="81" grpId="0"/>
          <p:bldP spid="82" grpId="0"/>
        </p:bldLst>
      </p:timing>
    </mc:Choice>
    <mc:Fallback xmlns="">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1" presetClass="entr" presetSubtype="1" fill="hold" grpId="0" nodeType="afterEffect">
                                      <p:stCondLst>
                                        <p:cond delay="0"/>
                                      </p:stCondLst>
                                      <p:childTnLst>
                                        <p:set>
                                          <p:cBhvr>
                                            <p:cTn id="6" dur="1" fill="hold">
                                              <p:stCondLst>
                                                <p:cond delay="0"/>
                                              </p:stCondLst>
                                            </p:cTn>
                                            <p:tgtEl>
                                              <p:spTgt spid="45"/>
                                            </p:tgtEl>
                                            <p:attrNameLst>
                                              <p:attrName>style.visibility</p:attrName>
                                            </p:attrNameLst>
                                          </p:cBhvr>
                                          <p:to>
                                            <p:strVal val="visible"/>
                                          </p:to>
                                        </p:set>
                                        <p:animEffect transition="in" filter="wheel(1)">
                                          <p:cBhvr>
                                            <p:cTn id="7" dur="1000"/>
                                            <p:tgtEl>
                                              <p:spTgt spid="45"/>
                                            </p:tgtEl>
                                          </p:cBhvr>
                                        </p:animEffect>
                                      </p:childTnLst>
                                    </p:cTn>
                                  </p:par>
                                </p:childTnLst>
                              </p:cTn>
                            </p:par>
                            <p:par>
                              <p:cTn id="8" fill="hold">
                                <p:stCondLst>
                                  <p:cond delay="1000"/>
                                </p:stCondLst>
                                <p:childTnLst>
                                  <p:par>
                                    <p:cTn id="9" presetID="21" presetClass="entr" presetSubtype="1" fill="hold" grpId="0" nodeType="afterEffect">
                                      <p:stCondLst>
                                        <p:cond delay="0"/>
                                      </p:stCondLst>
                                      <p:childTnLst>
                                        <p:set>
                                          <p:cBhvr>
                                            <p:cTn id="10" dur="1" fill="hold">
                                              <p:stCondLst>
                                                <p:cond delay="0"/>
                                              </p:stCondLst>
                                            </p:cTn>
                                            <p:tgtEl>
                                              <p:spTgt spid="46"/>
                                            </p:tgtEl>
                                            <p:attrNameLst>
                                              <p:attrName>style.visibility</p:attrName>
                                            </p:attrNameLst>
                                          </p:cBhvr>
                                          <p:to>
                                            <p:strVal val="visible"/>
                                          </p:to>
                                        </p:set>
                                        <p:animEffect transition="in" filter="wheel(1)">
                                          <p:cBhvr>
                                            <p:cTn id="11" dur="1000"/>
                                            <p:tgtEl>
                                              <p:spTgt spid="46"/>
                                            </p:tgtEl>
                                          </p:cBhvr>
                                        </p:animEffect>
                                      </p:childTnLst>
                                    </p:cTn>
                                  </p:par>
                                  <p:par>
                                    <p:cTn id="12" presetID="2" presetClass="entr" presetSubtype="8" fill="hold" grpId="0" nodeType="withEffect">
                                      <p:stCondLst>
                                        <p:cond delay="0"/>
                                      </p:stCondLst>
                                      <p:childTnLst>
                                        <p:set>
                                          <p:cBhvr>
                                            <p:cTn id="13" dur="1" fill="hold">
                                              <p:stCondLst>
                                                <p:cond delay="0"/>
                                              </p:stCondLst>
                                            </p:cTn>
                                            <p:tgtEl>
                                              <p:spTgt spid="47"/>
                                            </p:tgtEl>
                                            <p:attrNameLst>
                                              <p:attrName>style.visibility</p:attrName>
                                            </p:attrNameLst>
                                          </p:cBhvr>
                                          <p:to>
                                            <p:strVal val="visible"/>
                                          </p:to>
                                        </p:set>
                                        <p:anim calcmode="lin" valueType="num">
                                          <p:cBhvr additive="base">
                                            <p:cTn id="14" dur="500" fill="hold"/>
                                            <p:tgtEl>
                                              <p:spTgt spid="47"/>
                                            </p:tgtEl>
                                            <p:attrNameLst>
                                              <p:attrName>ppt_x</p:attrName>
                                            </p:attrNameLst>
                                          </p:cBhvr>
                                          <p:tavLst>
                                            <p:tav tm="0">
                                              <p:val>
                                                <p:strVal val="0-#ppt_w/2"/>
                                              </p:val>
                                            </p:tav>
                                            <p:tav tm="100000">
                                              <p:val>
                                                <p:strVal val="#ppt_x"/>
                                              </p:val>
                                            </p:tav>
                                          </p:tavLst>
                                        </p:anim>
                                        <p:anim calcmode="lin" valueType="num">
                                          <p:cBhvr additive="base">
                                            <p:cTn id="15" dur="500" fill="hold"/>
                                            <p:tgtEl>
                                              <p:spTgt spid="47"/>
                                            </p:tgtEl>
                                            <p:attrNameLst>
                                              <p:attrName>ppt_y</p:attrName>
                                            </p:attrNameLst>
                                          </p:cBhvr>
                                          <p:tavLst>
                                            <p:tav tm="0">
                                              <p:val>
                                                <p:strVal val="#ppt_y"/>
                                              </p:val>
                                            </p:tav>
                                            <p:tav tm="100000">
                                              <p:val>
                                                <p:strVal val="#ppt_y"/>
                                              </p:val>
                                            </p:tav>
                                          </p:tavLst>
                                        </p:anim>
                                      </p:childTnLst>
                                    </p:cTn>
                                  </p:par>
                                  <p:par>
                                    <p:cTn id="16" presetID="42" presetClass="entr" presetSubtype="0" fill="hold" grpId="0" nodeType="withEffect">
                                      <p:stCondLst>
                                        <p:cond delay="500"/>
                                      </p:stCondLst>
                                      <p:childTnLst>
                                        <p:set>
                                          <p:cBhvr>
                                            <p:cTn id="17" dur="1" fill="hold">
                                              <p:stCondLst>
                                                <p:cond delay="0"/>
                                              </p:stCondLst>
                                            </p:cTn>
                                            <p:tgtEl>
                                              <p:spTgt spid="48"/>
                                            </p:tgtEl>
                                            <p:attrNameLst>
                                              <p:attrName>style.visibility</p:attrName>
                                            </p:attrNameLst>
                                          </p:cBhvr>
                                          <p:to>
                                            <p:strVal val="visible"/>
                                          </p:to>
                                        </p:set>
                                        <p:animEffect transition="in" filter="fade">
                                          <p:cBhvr>
                                            <p:cTn id="18" dur="1000"/>
                                            <p:tgtEl>
                                              <p:spTgt spid="48"/>
                                            </p:tgtEl>
                                          </p:cBhvr>
                                        </p:animEffect>
                                        <p:anim calcmode="lin" valueType="num">
                                          <p:cBhvr>
                                            <p:cTn id="19" dur="1000" fill="hold"/>
                                            <p:tgtEl>
                                              <p:spTgt spid="48"/>
                                            </p:tgtEl>
                                            <p:attrNameLst>
                                              <p:attrName>ppt_x</p:attrName>
                                            </p:attrNameLst>
                                          </p:cBhvr>
                                          <p:tavLst>
                                            <p:tav tm="0">
                                              <p:val>
                                                <p:strVal val="#ppt_x"/>
                                              </p:val>
                                            </p:tav>
                                            <p:tav tm="100000">
                                              <p:val>
                                                <p:strVal val="#ppt_x"/>
                                              </p:val>
                                            </p:tav>
                                          </p:tavLst>
                                        </p:anim>
                                        <p:anim calcmode="lin" valueType="num">
                                          <p:cBhvr>
                                            <p:cTn id="20" dur="1000" fill="hold"/>
                                            <p:tgtEl>
                                              <p:spTgt spid="48"/>
                                            </p:tgtEl>
                                            <p:attrNameLst>
                                              <p:attrName>ppt_y</p:attrName>
                                            </p:attrNameLst>
                                          </p:cBhvr>
                                          <p:tavLst>
                                            <p:tav tm="0">
                                              <p:val>
                                                <p:strVal val="#ppt_y+.1"/>
                                              </p:val>
                                            </p:tav>
                                            <p:tav tm="100000">
                                              <p:val>
                                                <p:strVal val="#ppt_y"/>
                                              </p:val>
                                            </p:tav>
                                          </p:tavLst>
                                        </p:anim>
                                      </p:childTnLst>
                                    </p:cTn>
                                  </p:par>
                                  <p:par>
                                    <p:cTn id="21" presetID="42" presetClass="entr" presetSubtype="0" fill="hold" grpId="0" nodeType="withEffect">
                                      <p:stCondLst>
                                        <p:cond delay="500"/>
                                      </p:stCondLst>
                                      <p:childTnLst>
                                        <p:set>
                                          <p:cBhvr>
                                            <p:cTn id="22" dur="1" fill="hold">
                                              <p:stCondLst>
                                                <p:cond delay="0"/>
                                              </p:stCondLst>
                                            </p:cTn>
                                            <p:tgtEl>
                                              <p:spTgt spid="49"/>
                                            </p:tgtEl>
                                            <p:attrNameLst>
                                              <p:attrName>style.visibility</p:attrName>
                                            </p:attrNameLst>
                                          </p:cBhvr>
                                          <p:to>
                                            <p:strVal val="visible"/>
                                          </p:to>
                                        </p:set>
                                        <p:animEffect transition="in" filter="fade">
                                          <p:cBhvr>
                                            <p:cTn id="23" dur="1000"/>
                                            <p:tgtEl>
                                              <p:spTgt spid="49"/>
                                            </p:tgtEl>
                                          </p:cBhvr>
                                        </p:animEffect>
                                        <p:anim calcmode="lin" valueType="num">
                                          <p:cBhvr>
                                            <p:cTn id="24" dur="1000" fill="hold"/>
                                            <p:tgtEl>
                                              <p:spTgt spid="49"/>
                                            </p:tgtEl>
                                            <p:attrNameLst>
                                              <p:attrName>ppt_x</p:attrName>
                                            </p:attrNameLst>
                                          </p:cBhvr>
                                          <p:tavLst>
                                            <p:tav tm="0">
                                              <p:val>
                                                <p:strVal val="#ppt_x"/>
                                              </p:val>
                                            </p:tav>
                                            <p:tav tm="100000">
                                              <p:val>
                                                <p:strVal val="#ppt_x"/>
                                              </p:val>
                                            </p:tav>
                                          </p:tavLst>
                                        </p:anim>
                                        <p:anim calcmode="lin" valueType="num">
                                          <p:cBhvr>
                                            <p:cTn id="25" dur="1000" fill="hold"/>
                                            <p:tgtEl>
                                              <p:spTgt spid="49"/>
                                            </p:tgtEl>
                                            <p:attrNameLst>
                                              <p:attrName>ppt_y</p:attrName>
                                            </p:attrNameLst>
                                          </p:cBhvr>
                                          <p:tavLst>
                                            <p:tav tm="0">
                                              <p:val>
                                                <p:strVal val="#ppt_y+.1"/>
                                              </p:val>
                                            </p:tav>
                                            <p:tav tm="100000">
                                              <p:val>
                                                <p:strVal val="#ppt_y"/>
                                              </p:val>
                                            </p:tav>
                                          </p:tavLst>
                                        </p:anim>
                                      </p:childTnLst>
                                    </p:cTn>
                                  </p:par>
                                </p:childTnLst>
                              </p:cTn>
                            </p:par>
                            <p:par>
                              <p:cTn id="26" fill="hold">
                                <p:stCondLst>
                                  <p:cond delay="2500"/>
                                </p:stCondLst>
                                <p:childTnLst>
                                  <p:par>
                                    <p:cTn id="27" presetID="2" presetClass="entr" presetSubtype="1" fill="hold" nodeType="afterEffect">
                                      <p:stCondLst>
                                        <p:cond delay="0"/>
                                      </p:stCondLst>
                                      <p:childTnLst>
                                        <p:set>
                                          <p:cBhvr>
                                            <p:cTn id="28" dur="1" fill="hold">
                                              <p:stCondLst>
                                                <p:cond delay="0"/>
                                              </p:stCondLst>
                                            </p:cTn>
                                            <p:tgtEl>
                                              <p:spTgt spid="50"/>
                                            </p:tgtEl>
                                            <p:attrNameLst>
                                              <p:attrName>style.visibility</p:attrName>
                                            </p:attrNameLst>
                                          </p:cBhvr>
                                          <p:to>
                                            <p:strVal val="visible"/>
                                          </p:to>
                                        </p:set>
                                        <p:anim calcmode="lin" valueType="num">
                                          <p:cBhvr additive="base">
                                            <p:cTn id="29" dur="750" fill="hold"/>
                                            <p:tgtEl>
                                              <p:spTgt spid="50"/>
                                            </p:tgtEl>
                                            <p:attrNameLst>
                                              <p:attrName>ppt_x</p:attrName>
                                            </p:attrNameLst>
                                          </p:cBhvr>
                                          <p:tavLst>
                                            <p:tav tm="0">
                                              <p:val>
                                                <p:strVal val="#ppt_x"/>
                                              </p:val>
                                            </p:tav>
                                            <p:tav tm="100000">
                                              <p:val>
                                                <p:strVal val="#ppt_x"/>
                                              </p:val>
                                            </p:tav>
                                          </p:tavLst>
                                        </p:anim>
                                        <p:anim calcmode="lin" valueType="num">
                                          <p:cBhvr additive="base">
                                            <p:cTn id="30" dur="750" fill="hold"/>
                                            <p:tgtEl>
                                              <p:spTgt spid="50"/>
                                            </p:tgtEl>
                                            <p:attrNameLst>
                                              <p:attrName>ppt_y</p:attrName>
                                            </p:attrNameLst>
                                          </p:cBhvr>
                                          <p:tavLst>
                                            <p:tav tm="0">
                                              <p:val>
                                                <p:strVal val="0-#ppt_h/2"/>
                                              </p:val>
                                            </p:tav>
                                            <p:tav tm="100000">
                                              <p:val>
                                                <p:strVal val="#ppt_y"/>
                                              </p:val>
                                            </p:tav>
                                          </p:tavLst>
                                        </p:anim>
                                      </p:childTnLst>
                                    </p:cTn>
                                  </p:par>
                                </p:childTnLst>
                              </p:cTn>
                            </p:par>
                            <p:par>
                              <p:cTn id="31" fill="hold">
                                <p:stCondLst>
                                  <p:cond delay="3250"/>
                                </p:stCondLst>
                                <p:childTnLst>
                                  <p:par>
                                    <p:cTn id="32" presetID="22" presetClass="entr" presetSubtype="8" fill="hold" grpId="0" nodeType="afterEffect">
                                      <p:stCondLst>
                                        <p:cond delay="0"/>
                                      </p:stCondLst>
                                      <p:childTnLst>
                                        <p:set>
                                          <p:cBhvr>
                                            <p:cTn id="33" dur="1" fill="hold">
                                              <p:stCondLst>
                                                <p:cond delay="0"/>
                                              </p:stCondLst>
                                            </p:cTn>
                                            <p:tgtEl>
                                              <p:spTgt spid="53"/>
                                            </p:tgtEl>
                                            <p:attrNameLst>
                                              <p:attrName>style.visibility</p:attrName>
                                            </p:attrNameLst>
                                          </p:cBhvr>
                                          <p:to>
                                            <p:strVal val="visible"/>
                                          </p:to>
                                        </p:set>
                                        <p:animEffect transition="in" filter="wipe(left)">
                                          <p:cBhvr>
                                            <p:cTn id="34" dur="500"/>
                                            <p:tgtEl>
                                              <p:spTgt spid="53"/>
                                            </p:tgtEl>
                                          </p:cBhvr>
                                        </p:animEffect>
                                      </p:childTnLst>
                                    </p:cTn>
                                  </p:par>
                                  <p:par>
                                    <p:cTn id="35" presetID="22" presetClass="entr" presetSubtype="8" fill="hold" grpId="0" nodeType="withEffect">
                                      <p:stCondLst>
                                        <p:cond delay="0"/>
                                      </p:stCondLst>
                                      <p:childTnLst>
                                        <p:set>
                                          <p:cBhvr>
                                            <p:cTn id="36" dur="1" fill="hold">
                                              <p:stCondLst>
                                                <p:cond delay="0"/>
                                              </p:stCondLst>
                                            </p:cTn>
                                            <p:tgtEl>
                                              <p:spTgt spid="54"/>
                                            </p:tgtEl>
                                            <p:attrNameLst>
                                              <p:attrName>style.visibility</p:attrName>
                                            </p:attrNameLst>
                                          </p:cBhvr>
                                          <p:to>
                                            <p:strVal val="visible"/>
                                          </p:to>
                                        </p:set>
                                        <p:animEffect transition="in" filter="wipe(left)">
                                          <p:cBhvr>
                                            <p:cTn id="37" dur="500"/>
                                            <p:tgtEl>
                                              <p:spTgt spid="54"/>
                                            </p:tgtEl>
                                          </p:cBhvr>
                                        </p:animEffect>
                                      </p:childTnLst>
                                    </p:cTn>
                                  </p:par>
                                </p:childTnLst>
                              </p:cTn>
                            </p:par>
                            <p:par>
                              <p:cTn id="38" fill="hold">
                                <p:stCondLst>
                                  <p:cond delay="3750"/>
                                </p:stCondLst>
                                <p:childTnLst>
                                  <p:par>
                                    <p:cTn id="39" presetID="21" presetClass="entr" presetSubtype="1" fill="hold" grpId="0" nodeType="afterEffect">
                                      <p:stCondLst>
                                        <p:cond delay="0"/>
                                      </p:stCondLst>
                                      <p:childTnLst>
                                        <p:set>
                                          <p:cBhvr>
                                            <p:cTn id="40" dur="1" fill="hold">
                                              <p:stCondLst>
                                                <p:cond delay="0"/>
                                              </p:stCondLst>
                                            </p:cTn>
                                            <p:tgtEl>
                                              <p:spTgt spid="55"/>
                                            </p:tgtEl>
                                            <p:attrNameLst>
                                              <p:attrName>style.visibility</p:attrName>
                                            </p:attrNameLst>
                                          </p:cBhvr>
                                          <p:to>
                                            <p:strVal val="visible"/>
                                          </p:to>
                                        </p:set>
                                        <p:animEffect transition="in" filter="wheel(1)">
                                          <p:cBhvr>
                                            <p:cTn id="41" dur="1000"/>
                                            <p:tgtEl>
                                              <p:spTgt spid="55"/>
                                            </p:tgtEl>
                                          </p:cBhvr>
                                        </p:animEffect>
                                      </p:childTnLst>
                                    </p:cTn>
                                  </p:par>
                                </p:childTnLst>
                              </p:cTn>
                            </p:par>
                            <p:par>
                              <p:cTn id="42" fill="hold">
                                <p:stCondLst>
                                  <p:cond delay="4750"/>
                                </p:stCondLst>
                                <p:childTnLst>
                                  <p:par>
                                    <p:cTn id="43" presetID="21" presetClass="entr" presetSubtype="1" fill="hold" grpId="0" nodeType="afterEffect">
                                      <p:stCondLst>
                                        <p:cond delay="0"/>
                                      </p:stCondLst>
                                      <p:childTnLst>
                                        <p:set>
                                          <p:cBhvr>
                                            <p:cTn id="44" dur="1" fill="hold">
                                              <p:stCondLst>
                                                <p:cond delay="0"/>
                                              </p:stCondLst>
                                            </p:cTn>
                                            <p:tgtEl>
                                              <p:spTgt spid="56"/>
                                            </p:tgtEl>
                                            <p:attrNameLst>
                                              <p:attrName>style.visibility</p:attrName>
                                            </p:attrNameLst>
                                          </p:cBhvr>
                                          <p:to>
                                            <p:strVal val="visible"/>
                                          </p:to>
                                        </p:set>
                                        <p:animEffect transition="in" filter="wheel(1)">
                                          <p:cBhvr>
                                            <p:cTn id="45" dur="1000"/>
                                            <p:tgtEl>
                                              <p:spTgt spid="56"/>
                                            </p:tgtEl>
                                          </p:cBhvr>
                                        </p:animEffect>
                                      </p:childTnLst>
                                    </p:cTn>
                                  </p:par>
                                  <p:par>
                                    <p:cTn id="46" presetID="2" presetClass="entr" presetSubtype="8" fill="hold" grpId="0" nodeType="withEffect">
                                      <p:stCondLst>
                                        <p:cond delay="0"/>
                                      </p:stCondLst>
                                      <p:childTnLst>
                                        <p:set>
                                          <p:cBhvr>
                                            <p:cTn id="47" dur="1" fill="hold">
                                              <p:stCondLst>
                                                <p:cond delay="0"/>
                                              </p:stCondLst>
                                            </p:cTn>
                                            <p:tgtEl>
                                              <p:spTgt spid="57"/>
                                            </p:tgtEl>
                                            <p:attrNameLst>
                                              <p:attrName>style.visibility</p:attrName>
                                            </p:attrNameLst>
                                          </p:cBhvr>
                                          <p:to>
                                            <p:strVal val="visible"/>
                                          </p:to>
                                        </p:set>
                                        <p:anim calcmode="lin" valueType="num">
                                          <p:cBhvr additive="base">
                                            <p:cTn id="48" dur="500" fill="hold"/>
                                            <p:tgtEl>
                                              <p:spTgt spid="57"/>
                                            </p:tgtEl>
                                            <p:attrNameLst>
                                              <p:attrName>ppt_x</p:attrName>
                                            </p:attrNameLst>
                                          </p:cBhvr>
                                          <p:tavLst>
                                            <p:tav tm="0">
                                              <p:val>
                                                <p:strVal val="0-#ppt_w/2"/>
                                              </p:val>
                                            </p:tav>
                                            <p:tav tm="100000">
                                              <p:val>
                                                <p:strVal val="#ppt_x"/>
                                              </p:val>
                                            </p:tav>
                                          </p:tavLst>
                                        </p:anim>
                                        <p:anim calcmode="lin" valueType="num">
                                          <p:cBhvr additive="base">
                                            <p:cTn id="49" dur="500" fill="hold"/>
                                            <p:tgtEl>
                                              <p:spTgt spid="57"/>
                                            </p:tgtEl>
                                            <p:attrNameLst>
                                              <p:attrName>ppt_y</p:attrName>
                                            </p:attrNameLst>
                                          </p:cBhvr>
                                          <p:tavLst>
                                            <p:tav tm="0">
                                              <p:val>
                                                <p:strVal val="#ppt_y"/>
                                              </p:val>
                                            </p:tav>
                                            <p:tav tm="100000">
                                              <p:val>
                                                <p:strVal val="#ppt_y"/>
                                              </p:val>
                                            </p:tav>
                                          </p:tavLst>
                                        </p:anim>
                                      </p:childTnLst>
                                    </p:cTn>
                                  </p:par>
                                  <p:par>
                                    <p:cTn id="50" presetID="42" presetClass="entr" presetSubtype="0" fill="hold" grpId="0" nodeType="withEffect">
                                      <p:stCondLst>
                                        <p:cond delay="500"/>
                                      </p:stCondLst>
                                      <p:childTnLst>
                                        <p:set>
                                          <p:cBhvr>
                                            <p:cTn id="51" dur="1" fill="hold">
                                              <p:stCondLst>
                                                <p:cond delay="0"/>
                                              </p:stCondLst>
                                            </p:cTn>
                                            <p:tgtEl>
                                              <p:spTgt spid="58"/>
                                            </p:tgtEl>
                                            <p:attrNameLst>
                                              <p:attrName>style.visibility</p:attrName>
                                            </p:attrNameLst>
                                          </p:cBhvr>
                                          <p:to>
                                            <p:strVal val="visible"/>
                                          </p:to>
                                        </p:set>
                                        <p:animEffect transition="in" filter="fade">
                                          <p:cBhvr>
                                            <p:cTn id="52" dur="1000"/>
                                            <p:tgtEl>
                                              <p:spTgt spid="58"/>
                                            </p:tgtEl>
                                          </p:cBhvr>
                                        </p:animEffect>
                                        <p:anim calcmode="lin" valueType="num">
                                          <p:cBhvr>
                                            <p:cTn id="53" dur="1000" fill="hold"/>
                                            <p:tgtEl>
                                              <p:spTgt spid="58"/>
                                            </p:tgtEl>
                                            <p:attrNameLst>
                                              <p:attrName>ppt_x</p:attrName>
                                            </p:attrNameLst>
                                          </p:cBhvr>
                                          <p:tavLst>
                                            <p:tav tm="0">
                                              <p:val>
                                                <p:strVal val="#ppt_x"/>
                                              </p:val>
                                            </p:tav>
                                            <p:tav tm="100000">
                                              <p:val>
                                                <p:strVal val="#ppt_x"/>
                                              </p:val>
                                            </p:tav>
                                          </p:tavLst>
                                        </p:anim>
                                        <p:anim calcmode="lin" valueType="num">
                                          <p:cBhvr>
                                            <p:cTn id="54" dur="1000" fill="hold"/>
                                            <p:tgtEl>
                                              <p:spTgt spid="58"/>
                                            </p:tgtEl>
                                            <p:attrNameLst>
                                              <p:attrName>ppt_y</p:attrName>
                                            </p:attrNameLst>
                                          </p:cBhvr>
                                          <p:tavLst>
                                            <p:tav tm="0">
                                              <p:val>
                                                <p:strVal val="#ppt_y+.1"/>
                                              </p:val>
                                            </p:tav>
                                            <p:tav tm="100000">
                                              <p:val>
                                                <p:strVal val="#ppt_y"/>
                                              </p:val>
                                            </p:tav>
                                          </p:tavLst>
                                        </p:anim>
                                      </p:childTnLst>
                                    </p:cTn>
                                  </p:par>
                                  <p:par>
                                    <p:cTn id="55" presetID="42" presetClass="entr" presetSubtype="0" fill="hold" grpId="0" nodeType="withEffect">
                                      <p:stCondLst>
                                        <p:cond delay="500"/>
                                      </p:stCondLst>
                                      <p:childTnLst>
                                        <p:set>
                                          <p:cBhvr>
                                            <p:cTn id="56" dur="1" fill="hold">
                                              <p:stCondLst>
                                                <p:cond delay="0"/>
                                              </p:stCondLst>
                                            </p:cTn>
                                            <p:tgtEl>
                                              <p:spTgt spid="59"/>
                                            </p:tgtEl>
                                            <p:attrNameLst>
                                              <p:attrName>style.visibility</p:attrName>
                                            </p:attrNameLst>
                                          </p:cBhvr>
                                          <p:to>
                                            <p:strVal val="visible"/>
                                          </p:to>
                                        </p:set>
                                        <p:animEffect transition="in" filter="fade">
                                          <p:cBhvr>
                                            <p:cTn id="57" dur="1000"/>
                                            <p:tgtEl>
                                              <p:spTgt spid="59"/>
                                            </p:tgtEl>
                                          </p:cBhvr>
                                        </p:animEffect>
                                        <p:anim calcmode="lin" valueType="num">
                                          <p:cBhvr>
                                            <p:cTn id="58" dur="1000" fill="hold"/>
                                            <p:tgtEl>
                                              <p:spTgt spid="59"/>
                                            </p:tgtEl>
                                            <p:attrNameLst>
                                              <p:attrName>ppt_x</p:attrName>
                                            </p:attrNameLst>
                                          </p:cBhvr>
                                          <p:tavLst>
                                            <p:tav tm="0">
                                              <p:val>
                                                <p:strVal val="#ppt_x"/>
                                              </p:val>
                                            </p:tav>
                                            <p:tav tm="100000">
                                              <p:val>
                                                <p:strVal val="#ppt_x"/>
                                              </p:val>
                                            </p:tav>
                                          </p:tavLst>
                                        </p:anim>
                                        <p:anim calcmode="lin" valueType="num">
                                          <p:cBhvr>
                                            <p:cTn id="59" dur="1000" fill="hold"/>
                                            <p:tgtEl>
                                              <p:spTgt spid="59"/>
                                            </p:tgtEl>
                                            <p:attrNameLst>
                                              <p:attrName>ppt_y</p:attrName>
                                            </p:attrNameLst>
                                          </p:cBhvr>
                                          <p:tavLst>
                                            <p:tav tm="0">
                                              <p:val>
                                                <p:strVal val="#ppt_y+.1"/>
                                              </p:val>
                                            </p:tav>
                                            <p:tav tm="100000">
                                              <p:val>
                                                <p:strVal val="#ppt_y"/>
                                              </p:val>
                                            </p:tav>
                                          </p:tavLst>
                                        </p:anim>
                                      </p:childTnLst>
                                    </p:cTn>
                                  </p:par>
                                </p:childTnLst>
                              </p:cTn>
                            </p:par>
                            <p:par>
                              <p:cTn id="60" fill="hold">
                                <p:stCondLst>
                                  <p:cond delay="6250"/>
                                </p:stCondLst>
                                <p:childTnLst>
                                  <p:par>
                                    <p:cTn id="61" presetID="22" presetClass="entr" presetSubtype="8" fill="hold" grpId="0" nodeType="afterEffect">
                                      <p:stCondLst>
                                        <p:cond delay="0"/>
                                      </p:stCondLst>
                                      <p:childTnLst>
                                        <p:set>
                                          <p:cBhvr>
                                            <p:cTn id="62" dur="1" fill="hold">
                                              <p:stCondLst>
                                                <p:cond delay="0"/>
                                              </p:stCondLst>
                                            </p:cTn>
                                            <p:tgtEl>
                                              <p:spTgt spid="61"/>
                                            </p:tgtEl>
                                            <p:attrNameLst>
                                              <p:attrName>style.visibility</p:attrName>
                                            </p:attrNameLst>
                                          </p:cBhvr>
                                          <p:to>
                                            <p:strVal val="visible"/>
                                          </p:to>
                                        </p:set>
                                        <p:animEffect transition="in" filter="wipe(left)">
                                          <p:cBhvr>
                                            <p:cTn id="63" dur="500"/>
                                            <p:tgtEl>
                                              <p:spTgt spid="61"/>
                                            </p:tgtEl>
                                          </p:cBhvr>
                                        </p:animEffect>
                                      </p:childTnLst>
                                    </p:cTn>
                                  </p:par>
                                </p:childTnLst>
                              </p:cTn>
                            </p:par>
                            <p:par>
                              <p:cTn id="64" fill="hold">
                                <p:stCondLst>
                                  <p:cond delay="6750"/>
                                </p:stCondLst>
                                <p:childTnLst>
                                  <p:par>
                                    <p:cTn id="65" presetID="2" presetClass="entr" presetSubtype="1" fill="hold" nodeType="afterEffect">
                                      <p:stCondLst>
                                        <p:cond delay="0"/>
                                      </p:stCondLst>
                                      <p:childTnLst>
                                        <p:set>
                                          <p:cBhvr>
                                            <p:cTn id="66" dur="1" fill="hold">
                                              <p:stCondLst>
                                                <p:cond delay="0"/>
                                              </p:stCondLst>
                                            </p:cTn>
                                            <p:tgtEl>
                                              <p:spTgt spid="83"/>
                                            </p:tgtEl>
                                            <p:attrNameLst>
                                              <p:attrName>style.visibility</p:attrName>
                                            </p:attrNameLst>
                                          </p:cBhvr>
                                          <p:to>
                                            <p:strVal val="visible"/>
                                          </p:to>
                                        </p:set>
                                        <p:anim calcmode="lin" valueType="num">
                                          <p:cBhvr additive="base">
                                            <p:cTn id="67" dur="750" fill="hold"/>
                                            <p:tgtEl>
                                              <p:spTgt spid="83"/>
                                            </p:tgtEl>
                                            <p:attrNameLst>
                                              <p:attrName>ppt_x</p:attrName>
                                            </p:attrNameLst>
                                          </p:cBhvr>
                                          <p:tavLst>
                                            <p:tav tm="0">
                                              <p:val>
                                                <p:strVal val="#ppt_x"/>
                                              </p:val>
                                            </p:tav>
                                            <p:tav tm="100000">
                                              <p:val>
                                                <p:strVal val="#ppt_x"/>
                                              </p:val>
                                            </p:tav>
                                          </p:tavLst>
                                        </p:anim>
                                        <p:anim calcmode="lin" valueType="num">
                                          <p:cBhvr additive="base">
                                            <p:cTn id="68" dur="750" fill="hold"/>
                                            <p:tgtEl>
                                              <p:spTgt spid="83"/>
                                            </p:tgtEl>
                                            <p:attrNameLst>
                                              <p:attrName>ppt_y</p:attrName>
                                            </p:attrNameLst>
                                          </p:cBhvr>
                                          <p:tavLst>
                                            <p:tav tm="0">
                                              <p:val>
                                                <p:strVal val="0-#ppt_h/2"/>
                                              </p:val>
                                            </p:tav>
                                            <p:tav tm="100000">
                                              <p:val>
                                                <p:strVal val="#ppt_y"/>
                                              </p:val>
                                            </p:tav>
                                          </p:tavLst>
                                        </p:anim>
                                      </p:childTnLst>
                                    </p:cTn>
                                  </p:par>
                                  <p:par>
                                    <p:cTn id="69" presetID="22" presetClass="entr" presetSubtype="8" fill="hold" grpId="0" nodeType="withEffect">
                                      <p:stCondLst>
                                        <p:cond delay="0"/>
                                      </p:stCondLst>
                                      <p:childTnLst>
                                        <p:set>
                                          <p:cBhvr>
                                            <p:cTn id="70" dur="1" fill="hold">
                                              <p:stCondLst>
                                                <p:cond delay="0"/>
                                              </p:stCondLst>
                                            </p:cTn>
                                            <p:tgtEl>
                                              <p:spTgt spid="62"/>
                                            </p:tgtEl>
                                            <p:attrNameLst>
                                              <p:attrName>style.visibility</p:attrName>
                                            </p:attrNameLst>
                                          </p:cBhvr>
                                          <p:to>
                                            <p:strVal val="visible"/>
                                          </p:to>
                                        </p:set>
                                        <p:animEffect transition="in" filter="wipe(left)">
                                          <p:cBhvr>
                                            <p:cTn id="71" dur="500"/>
                                            <p:tgtEl>
                                              <p:spTgt spid="62"/>
                                            </p:tgtEl>
                                          </p:cBhvr>
                                        </p:animEffect>
                                      </p:childTnLst>
                                    </p:cTn>
                                  </p:par>
                                </p:childTnLst>
                              </p:cTn>
                            </p:par>
                            <p:par>
                              <p:cTn id="72" fill="hold">
                                <p:stCondLst>
                                  <p:cond delay="7500"/>
                                </p:stCondLst>
                                <p:childTnLst>
                                  <p:par>
                                    <p:cTn id="73" presetID="21" presetClass="entr" presetSubtype="1" fill="hold" grpId="0" nodeType="afterEffect">
                                      <p:stCondLst>
                                        <p:cond delay="0"/>
                                      </p:stCondLst>
                                      <p:childTnLst>
                                        <p:set>
                                          <p:cBhvr>
                                            <p:cTn id="74" dur="1" fill="hold">
                                              <p:stCondLst>
                                                <p:cond delay="0"/>
                                              </p:stCondLst>
                                            </p:cTn>
                                            <p:tgtEl>
                                              <p:spTgt spid="66"/>
                                            </p:tgtEl>
                                            <p:attrNameLst>
                                              <p:attrName>style.visibility</p:attrName>
                                            </p:attrNameLst>
                                          </p:cBhvr>
                                          <p:to>
                                            <p:strVal val="visible"/>
                                          </p:to>
                                        </p:set>
                                        <p:animEffect transition="in" filter="wheel(1)">
                                          <p:cBhvr>
                                            <p:cTn id="75" dur="2000"/>
                                            <p:tgtEl>
                                              <p:spTgt spid="66"/>
                                            </p:tgtEl>
                                          </p:cBhvr>
                                        </p:animEffect>
                                      </p:childTnLst>
                                    </p:cTn>
                                  </p:par>
                                </p:childTnLst>
                              </p:cTn>
                            </p:par>
                            <p:par>
                              <p:cTn id="76" fill="hold">
                                <p:stCondLst>
                                  <p:cond delay="9500"/>
                                </p:stCondLst>
                                <p:childTnLst>
                                  <p:par>
                                    <p:cTn id="77" presetID="21" presetClass="entr" presetSubtype="1" fill="hold" grpId="0" nodeType="afterEffect">
                                      <p:stCondLst>
                                        <p:cond delay="0"/>
                                      </p:stCondLst>
                                      <p:childTnLst>
                                        <p:set>
                                          <p:cBhvr>
                                            <p:cTn id="78" dur="1" fill="hold">
                                              <p:stCondLst>
                                                <p:cond delay="0"/>
                                              </p:stCondLst>
                                            </p:cTn>
                                            <p:tgtEl>
                                              <p:spTgt spid="67"/>
                                            </p:tgtEl>
                                            <p:attrNameLst>
                                              <p:attrName>style.visibility</p:attrName>
                                            </p:attrNameLst>
                                          </p:cBhvr>
                                          <p:to>
                                            <p:strVal val="visible"/>
                                          </p:to>
                                        </p:set>
                                        <p:animEffect transition="in" filter="wheel(1)">
                                          <p:cBhvr>
                                            <p:cTn id="79" dur="1000"/>
                                            <p:tgtEl>
                                              <p:spTgt spid="67"/>
                                            </p:tgtEl>
                                          </p:cBhvr>
                                        </p:animEffect>
                                      </p:childTnLst>
                                    </p:cTn>
                                  </p:par>
                                  <p:par>
                                    <p:cTn id="80" presetID="2" presetClass="entr" presetSubtype="8" fill="hold" grpId="0" nodeType="withEffect">
                                      <p:stCondLst>
                                        <p:cond delay="0"/>
                                      </p:stCondLst>
                                      <p:childTnLst>
                                        <p:set>
                                          <p:cBhvr>
                                            <p:cTn id="81" dur="1" fill="hold">
                                              <p:stCondLst>
                                                <p:cond delay="0"/>
                                              </p:stCondLst>
                                            </p:cTn>
                                            <p:tgtEl>
                                              <p:spTgt spid="68"/>
                                            </p:tgtEl>
                                            <p:attrNameLst>
                                              <p:attrName>style.visibility</p:attrName>
                                            </p:attrNameLst>
                                          </p:cBhvr>
                                          <p:to>
                                            <p:strVal val="visible"/>
                                          </p:to>
                                        </p:set>
                                        <p:anim calcmode="lin" valueType="num">
                                          <p:cBhvr additive="base">
                                            <p:cTn id="82" dur="500" fill="hold"/>
                                            <p:tgtEl>
                                              <p:spTgt spid="68"/>
                                            </p:tgtEl>
                                            <p:attrNameLst>
                                              <p:attrName>ppt_x</p:attrName>
                                            </p:attrNameLst>
                                          </p:cBhvr>
                                          <p:tavLst>
                                            <p:tav tm="0">
                                              <p:val>
                                                <p:strVal val="0-#ppt_w/2"/>
                                              </p:val>
                                            </p:tav>
                                            <p:tav tm="100000">
                                              <p:val>
                                                <p:strVal val="#ppt_x"/>
                                              </p:val>
                                            </p:tav>
                                          </p:tavLst>
                                        </p:anim>
                                        <p:anim calcmode="lin" valueType="num">
                                          <p:cBhvr additive="base">
                                            <p:cTn id="83" dur="500" fill="hold"/>
                                            <p:tgtEl>
                                              <p:spTgt spid="68"/>
                                            </p:tgtEl>
                                            <p:attrNameLst>
                                              <p:attrName>ppt_y</p:attrName>
                                            </p:attrNameLst>
                                          </p:cBhvr>
                                          <p:tavLst>
                                            <p:tav tm="0">
                                              <p:val>
                                                <p:strVal val="#ppt_y"/>
                                              </p:val>
                                            </p:tav>
                                            <p:tav tm="100000">
                                              <p:val>
                                                <p:strVal val="#ppt_y"/>
                                              </p:val>
                                            </p:tav>
                                          </p:tavLst>
                                        </p:anim>
                                      </p:childTnLst>
                                    </p:cTn>
                                  </p:par>
                                  <p:par>
                                    <p:cTn id="84" presetID="42" presetClass="entr" presetSubtype="0" fill="hold" grpId="0" nodeType="withEffect">
                                      <p:stCondLst>
                                        <p:cond delay="500"/>
                                      </p:stCondLst>
                                      <p:childTnLst>
                                        <p:set>
                                          <p:cBhvr>
                                            <p:cTn id="85" dur="1" fill="hold">
                                              <p:stCondLst>
                                                <p:cond delay="0"/>
                                              </p:stCondLst>
                                            </p:cTn>
                                            <p:tgtEl>
                                              <p:spTgt spid="70"/>
                                            </p:tgtEl>
                                            <p:attrNameLst>
                                              <p:attrName>style.visibility</p:attrName>
                                            </p:attrNameLst>
                                          </p:cBhvr>
                                          <p:to>
                                            <p:strVal val="visible"/>
                                          </p:to>
                                        </p:set>
                                        <p:animEffect transition="in" filter="fade">
                                          <p:cBhvr>
                                            <p:cTn id="86" dur="1000"/>
                                            <p:tgtEl>
                                              <p:spTgt spid="70"/>
                                            </p:tgtEl>
                                          </p:cBhvr>
                                        </p:animEffect>
                                        <p:anim calcmode="lin" valueType="num">
                                          <p:cBhvr>
                                            <p:cTn id="87" dur="1000" fill="hold"/>
                                            <p:tgtEl>
                                              <p:spTgt spid="70"/>
                                            </p:tgtEl>
                                            <p:attrNameLst>
                                              <p:attrName>ppt_x</p:attrName>
                                            </p:attrNameLst>
                                          </p:cBhvr>
                                          <p:tavLst>
                                            <p:tav tm="0">
                                              <p:val>
                                                <p:strVal val="#ppt_x"/>
                                              </p:val>
                                            </p:tav>
                                            <p:tav tm="100000">
                                              <p:val>
                                                <p:strVal val="#ppt_x"/>
                                              </p:val>
                                            </p:tav>
                                          </p:tavLst>
                                        </p:anim>
                                        <p:anim calcmode="lin" valueType="num">
                                          <p:cBhvr>
                                            <p:cTn id="88" dur="1000" fill="hold"/>
                                            <p:tgtEl>
                                              <p:spTgt spid="70"/>
                                            </p:tgtEl>
                                            <p:attrNameLst>
                                              <p:attrName>ppt_y</p:attrName>
                                            </p:attrNameLst>
                                          </p:cBhvr>
                                          <p:tavLst>
                                            <p:tav tm="0">
                                              <p:val>
                                                <p:strVal val="#ppt_y+.1"/>
                                              </p:val>
                                            </p:tav>
                                            <p:tav tm="100000">
                                              <p:val>
                                                <p:strVal val="#ppt_y"/>
                                              </p:val>
                                            </p:tav>
                                          </p:tavLst>
                                        </p:anim>
                                      </p:childTnLst>
                                    </p:cTn>
                                  </p:par>
                                  <p:par>
                                    <p:cTn id="89" presetID="42" presetClass="entr" presetSubtype="0" fill="hold" grpId="0" nodeType="withEffect">
                                      <p:stCondLst>
                                        <p:cond delay="500"/>
                                      </p:stCondLst>
                                      <p:childTnLst>
                                        <p:set>
                                          <p:cBhvr>
                                            <p:cTn id="90" dur="1" fill="hold">
                                              <p:stCondLst>
                                                <p:cond delay="0"/>
                                              </p:stCondLst>
                                            </p:cTn>
                                            <p:tgtEl>
                                              <p:spTgt spid="73"/>
                                            </p:tgtEl>
                                            <p:attrNameLst>
                                              <p:attrName>style.visibility</p:attrName>
                                            </p:attrNameLst>
                                          </p:cBhvr>
                                          <p:to>
                                            <p:strVal val="visible"/>
                                          </p:to>
                                        </p:set>
                                        <p:animEffect transition="in" filter="fade">
                                          <p:cBhvr>
                                            <p:cTn id="91" dur="1000"/>
                                            <p:tgtEl>
                                              <p:spTgt spid="73"/>
                                            </p:tgtEl>
                                          </p:cBhvr>
                                        </p:animEffect>
                                        <p:anim calcmode="lin" valueType="num">
                                          <p:cBhvr>
                                            <p:cTn id="92" dur="1000" fill="hold"/>
                                            <p:tgtEl>
                                              <p:spTgt spid="73"/>
                                            </p:tgtEl>
                                            <p:attrNameLst>
                                              <p:attrName>ppt_x</p:attrName>
                                            </p:attrNameLst>
                                          </p:cBhvr>
                                          <p:tavLst>
                                            <p:tav tm="0">
                                              <p:val>
                                                <p:strVal val="#ppt_x"/>
                                              </p:val>
                                            </p:tav>
                                            <p:tav tm="100000">
                                              <p:val>
                                                <p:strVal val="#ppt_x"/>
                                              </p:val>
                                            </p:tav>
                                          </p:tavLst>
                                        </p:anim>
                                        <p:anim calcmode="lin" valueType="num">
                                          <p:cBhvr>
                                            <p:cTn id="93" dur="1000" fill="hold"/>
                                            <p:tgtEl>
                                              <p:spTgt spid="73"/>
                                            </p:tgtEl>
                                            <p:attrNameLst>
                                              <p:attrName>ppt_y</p:attrName>
                                            </p:attrNameLst>
                                          </p:cBhvr>
                                          <p:tavLst>
                                            <p:tav tm="0">
                                              <p:val>
                                                <p:strVal val="#ppt_y+.1"/>
                                              </p:val>
                                            </p:tav>
                                            <p:tav tm="100000">
                                              <p:val>
                                                <p:strVal val="#ppt_y"/>
                                              </p:val>
                                            </p:tav>
                                          </p:tavLst>
                                        </p:anim>
                                      </p:childTnLst>
                                    </p:cTn>
                                  </p:par>
                                </p:childTnLst>
                              </p:cTn>
                            </p:par>
                            <p:par>
                              <p:cTn id="94" fill="hold">
                                <p:stCondLst>
                                  <p:cond delay="11000"/>
                                </p:stCondLst>
                                <p:childTnLst>
                                  <p:par>
                                    <p:cTn id="95" presetID="2" presetClass="entr" presetSubtype="1" fill="hold" nodeType="afterEffect">
                                      <p:stCondLst>
                                        <p:cond delay="0"/>
                                      </p:stCondLst>
                                      <p:childTnLst>
                                        <p:set>
                                          <p:cBhvr>
                                            <p:cTn id="96" dur="1" fill="hold">
                                              <p:stCondLst>
                                                <p:cond delay="0"/>
                                              </p:stCondLst>
                                            </p:cTn>
                                            <p:tgtEl>
                                              <p:spTgt spid="86"/>
                                            </p:tgtEl>
                                            <p:attrNameLst>
                                              <p:attrName>style.visibility</p:attrName>
                                            </p:attrNameLst>
                                          </p:cBhvr>
                                          <p:to>
                                            <p:strVal val="visible"/>
                                          </p:to>
                                        </p:set>
                                        <p:anim calcmode="lin" valueType="num">
                                          <p:cBhvr additive="base">
                                            <p:cTn id="97" dur="750" fill="hold"/>
                                            <p:tgtEl>
                                              <p:spTgt spid="86"/>
                                            </p:tgtEl>
                                            <p:attrNameLst>
                                              <p:attrName>ppt_x</p:attrName>
                                            </p:attrNameLst>
                                          </p:cBhvr>
                                          <p:tavLst>
                                            <p:tav tm="0">
                                              <p:val>
                                                <p:strVal val="#ppt_x"/>
                                              </p:val>
                                            </p:tav>
                                            <p:tav tm="100000">
                                              <p:val>
                                                <p:strVal val="#ppt_x"/>
                                              </p:val>
                                            </p:tav>
                                          </p:tavLst>
                                        </p:anim>
                                        <p:anim calcmode="lin" valueType="num">
                                          <p:cBhvr additive="base">
                                            <p:cTn id="98" dur="750" fill="hold"/>
                                            <p:tgtEl>
                                              <p:spTgt spid="86"/>
                                            </p:tgtEl>
                                            <p:attrNameLst>
                                              <p:attrName>ppt_y</p:attrName>
                                            </p:attrNameLst>
                                          </p:cBhvr>
                                          <p:tavLst>
                                            <p:tav tm="0">
                                              <p:val>
                                                <p:strVal val="0-#ppt_h/2"/>
                                              </p:val>
                                            </p:tav>
                                            <p:tav tm="100000">
                                              <p:val>
                                                <p:strVal val="#ppt_y"/>
                                              </p:val>
                                            </p:tav>
                                          </p:tavLst>
                                        </p:anim>
                                      </p:childTnLst>
                                    </p:cTn>
                                  </p:par>
                                </p:childTnLst>
                              </p:cTn>
                            </p:par>
                            <p:par>
                              <p:cTn id="99" fill="hold">
                                <p:stCondLst>
                                  <p:cond delay="11750"/>
                                </p:stCondLst>
                                <p:childTnLst>
                                  <p:par>
                                    <p:cTn id="100" presetID="22" presetClass="entr" presetSubtype="8" fill="hold" grpId="0" nodeType="afterEffect">
                                      <p:stCondLst>
                                        <p:cond delay="0"/>
                                      </p:stCondLst>
                                      <p:childTnLst>
                                        <p:set>
                                          <p:cBhvr>
                                            <p:cTn id="101" dur="1" fill="hold">
                                              <p:stCondLst>
                                                <p:cond delay="0"/>
                                              </p:stCondLst>
                                            </p:cTn>
                                            <p:tgtEl>
                                              <p:spTgt spid="74"/>
                                            </p:tgtEl>
                                            <p:attrNameLst>
                                              <p:attrName>style.visibility</p:attrName>
                                            </p:attrNameLst>
                                          </p:cBhvr>
                                          <p:to>
                                            <p:strVal val="visible"/>
                                          </p:to>
                                        </p:set>
                                        <p:animEffect transition="in" filter="wipe(left)">
                                          <p:cBhvr>
                                            <p:cTn id="102" dur="500"/>
                                            <p:tgtEl>
                                              <p:spTgt spid="74"/>
                                            </p:tgtEl>
                                          </p:cBhvr>
                                        </p:animEffect>
                                      </p:childTnLst>
                                    </p:cTn>
                                  </p:par>
                                  <p:par>
                                    <p:cTn id="103" presetID="22" presetClass="entr" presetSubtype="8" fill="hold" grpId="0" nodeType="withEffect">
                                      <p:stCondLst>
                                        <p:cond delay="0"/>
                                      </p:stCondLst>
                                      <p:childTnLst>
                                        <p:set>
                                          <p:cBhvr>
                                            <p:cTn id="104" dur="1" fill="hold">
                                              <p:stCondLst>
                                                <p:cond delay="0"/>
                                              </p:stCondLst>
                                            </p:cTn>
                                            <p:tgtEl>
                                              <p:spTgt spid="75"/>
                                            </p:tgtEl>
                                            <p:attrNameLst>
                                              <p:attrName>style.visibility</p:attrName>
                                            </p:attrNameLst>
                                          </p:cBhvr>
                                          <p:to>
                                            <p:strVal val="visible"/>
                                          </p:to>
                                        </p:set>
                                        <p:animEffect transition="in" filter="wipe(left)">
                                          <p:cBhvr>
                                            <p:cTn id="105" dur="500"/>
                                            <p:tgtEl>
                                              <p:spTgt spid="75"/>
                                            </p:tgtEl>
                                          </p:cBhvr>
                                        </p:animEffect>
                                      </p:childTnLst>
                                    </p:cTn>
                                  </p:par>
                                </p:childTnLst>
                              </p:cTn>
                            </p:par>
                            <p:par>
                              <p:cTn id="106" fill="hold">
                                <p:stCondLst>
                                  <p:cond delay="12250"/>
                                </p:stCondLst>
                                <p:childTnLst>
                                  <p:par>
                                    <p:cTn id="107" presetID="21" presetClass="entr" presetSubtype="1" fill="hold" grpId="0" nodeType="afterEffect">
                                      <p:stCondLst>
                                        <p:cond delay="0"/>
                                      </p:stCondLst>
                                      <p:childTnLst>
                                        <p:set>
                                          <p:cBhvr>
                                            <p:cTn id="108" dur="1" fill="hold">
                                              <p:stCondLst>
                                                <p:cond delay="0"/>
                                              </p:stCondLst>
                                            </p:cTn>
                                            <p:tgtEl>
                                              <p:spTgt spid="76"/>
                                            </p:tgtEl>
                                            <p:attrNameLst>
                                              <p:attrName>style.visibility</p:attrName>
                                            </p:attrNameLst>
                                          </p:cBhvr>
                                          <p:to>
                                            <p:strVal val="visible"/>
                                          </p:to>
                                        </p:set>
                                        <p:animEffect transition="in" filter="wheel(1)">
                                          <p:cBhvr>
                                            <p:cTn id="109" dur="2000"/>
                                            <p:tgtEl>
                                              <p:spTgt spid="76"/>
                                            </p:tgtEl>
                                          </p:cBhvr>
                                        </p:animEffect>
                                      </p:childTnLst>
                                    </p:cTn>
                                  </p:par>
                                </p:childTnLst>
                              </p:cTn>
                            </p:par>
                            <p:par>
                              <p:cTn id="110" fill="hold">
                                <p:stCondLst>
                                  <p:cond delay="14250"/>
                                </p:stCondLst>
                                <p:childTnLst>
                                  <p:par>
                                    <p:cTn id="111" presetID="21" presetClass="entr" presetSubtype="1" fill="hold" grpId="0" nodeType="afterEffect">
                                      <p:stCondLst>
                                        <p:cond delay="0"/>
                                      </p:stCondLst>
                                      <p:childTnLst>
                                        <p:set>
                                          <p:cBhvr>
                                            <p:cTn id="112" dur="1" fill="hold">
                                              <p:stCondLst>
                                                <p:cond delay="0"/>
                                              </p:stCondLst>
                                            </p:cTn>
                                            <p:tgtEl>
                                              <p:spTgt spid="77"/>
                                            </p:tgtEl>
                                            <p:attrNameLst>
                                              <p:attrName>style.visibility</p:attrName>
                                            </p:attrNameLst>
                                          </p:cBhvr>
                                          <p:to>
                                            <p:strVal val="visible"/>
                                          </p:to>
                                        </p:set>
                                        <p:animEffect transition="in" filter="wheel(1)">
                                          <p:cBhvr>
                                            <p:cTn id="113" dur="1000"/>
                                            <p:tgtEl>
                                              <p:spTgt spid="77"/>
                                            </p:tgtEl>
                                          </p:cBhvr>
                                        </p:animEffect>
                                      </p:childTnLst>
                                    </p:cTn>
                                  </p:par>
                                  <p:par>
                                    <p:cTn id="114" presetID="2" presetClass="entr" presetSubtype="8" fill="hold" grpId="0" nodeType="withEffect">
                                      <p:stCondLst>
                                        <p:cond delay="0"/>
                                      </p:stCondLst>
                                      <p:childTnLst>
                                        <p:set>
                                          <p:cBhvr>
                                            <p:cTn id="115" dur="1" fill="hold">
                                              <p:stCondLst>
                                                <p:cond delay="0"/>
                                              </p:stCondLst>
                                            </p:cTn>
                                            <p:tgtEl>
                                              <p:spTgt spid="78"/>
                                            </p:tgtEl>
                                            <p:attrNameLst>
                                              <p:attrName>style.visibility</p:attrName>
                                            </p:attrNameLst>
                                          </p:cBhvr>
                                          <p:to>
                                            <p:strVal val="visible"/>
                                          </p:to>
                                        </p:set>
                                        <p:anim calcmode="lin" valueType="num">
                                          <p:cBhvr additive="base">
                                            <p:cTn id="116" dur="500" fill="hold"/>
                                            <p:tgtEl>
                                              <p:spTgt spid="78"/>
                                            </p:tgtEl>
                                            <p:attrNameLst>
                                              <p:attrName>ppt_x</p:attrName>
                                            </p:attrNameLst>
                                          </p:cBhvr>
                                          <p:tavLst>
                                            <p:tav tm="0">
                                              <p:val>
                                                <p:strVal val="0-#ppt_w/2"/>
                                              </p:val>
                                            </p:tav>
                                            <p:tav tm="100000">
                                              <p:val>
                                                <p:strVal val="#ppt_x"/>
                                              </p:val>
                                            </p:tav>
                                          </p:tavLst>
                                        </p:anim>
                                        <p:anim calcmode="lin" valueType="num">
                                          <p:cBhvr additive="base">
                                            <p:cTn id="117" dur="500" fill="hold"/>
                                            <p:tgtEl>
                                              <p:spTgt spid="78"/>
                                            </p:tgtEl>
                                            <p:attrNameLst>
                                              <p:attrName>ppt_y</p:attrName>
                                            </p:attrNameLst>
                                          </p:cBhvr>
                                          <p:tavLst>
                                            <p:tav tm="0">
                                              <p:val>
                                                <p:strVal val="#ppt_y"/>
                                              </p:val>
                                            </p:tav>
                                            <p:tav tm="100000">
                                              <p:val>
                                                <p:strVal val="#ppt_y"/>
                                              </p:val>
                                            </p:tav>
                                          </p:tavLst>
                                        </p:anim>
                                      </p:childTnLst>
                                    </p:cTn>
                                  </p:par>
                                  <p:par>
                                    <p:cTn id="118" presetID="42" presetClass="entr" presetSubtype="0" fill="hold" grpId="0" nodeType="withEffect">
                                      <p:stCondLst>
                                        <p:cond delay="500"/>
                                      </p:stCondLst>
                                      <p:childTnLst>
                                        <p:set>
                                          <p:cBhvr>
                                            <p:cTn id="119" dur="1" fill="hold">
                                              <p:stCondLst>
                                                <p:cond delay="0"/>
                                              </p:stCondLst>
                                            </p:cTn>
                                            <p:tgtEl>
                                              <p:spTgt spid="79"/>
                                            </p:tgtEl>
                                            <p:attrNameLst>
                                              <p:attrName>style.visibility</p:attrName>
                                            </p:attrNameLst>
                                          </p:cBhvr>
                                          <p:to>
                                            <p:strVal val="visible"/>
                                          </p:to>
                                        </p:set>
                                        <p:animEffect transition="in" filter="fade">
                                          <p:cBhvr>
                                            <p:cTn id="120" dur="1000"/>
                                            <p:tgtEl>
                                              <p:spTgt spid="79"/>
                                            </p:tgtEl>
                                          </p:cBhvr>
                                        </p:animEffect>
                                        <p:anim calcmode="lin" valueType="num">
                                          <p:cBhvr>
                                            <p:cTn id="121" dur="1000" fill="hold"/>
                                            <p:tgtEl>
                                              <p:spTgt spid="79"/>
                                            </p:tgtEl>
                                            <p:attrNameLst>
                                              <p:attrName>ppt_x</p:attrName>
                                            </p:attrNameLst>
                                          </p:cBhvr>
                                          <p:tavLst>
                                            <p:tav tm="0">
                                              <p:val>
                                                <p:strVal val="#ppt_x"/>
                                              </p:val>
                                            </p:tav>
                                            <p:tav tm="100000">
                                              <p:val>
                                                <p:strVal val="#ppt_x"/>
                                              </p:val>
                                            </p:tav>
                                          </p:tavLst>
                                        </p:anim>
                                        <p:anim calcmode="lin" valueType="num">
                                          <p:cBhvr>
                                            <p:cTn id="122" dur="1000" fill="hold"/>
                                            <p:tgtEl>
                                              <p:spTgt spid="79"/>
                                            </p:tgtEl>
                                            <p:attrNameLst>
                                              <p:attrName>ppt_y</p:attrName>
                                            </p:attrNameLst>
                                          </p:cBhvr>
                                          <p:tavLst>
                                            <p:tav tm="0">
                                              <p:val>
                                                <p:strVal val="#ppt_y+.1"/>
                                              </p:val>
                                            </p:tav>
                                            <p:tav tm="100000">
                                              <p:val>
                                                <p:strVal val="#ppt_y"/>
                                              </p:val>
                                            </p:tav>
                                          </p:tavLst>
                                        </p:anim>
                                      </p:childTnLst>
                                    </p:cTn>
                                  </p:par>
                                  <p:par>
                                    <p:cTn id="123" presetID="42" presetClass="entr" presetSubtype="0" fill="hold" grpId="0" nodeType="withEffect">
                                      <p:stCondLst>
                                        <p:cond delay="500"/>
                                      </p:stCondLst>
                                      <p:childTnLst>
                                        <p:set>
                                          <p:cBhvr>
                                            <p:cTn id="124" dur="1" fill="hold">
                                              <p:stCondLst>
                                                <p:cond delay="0"/>
                                              </p:stCondLst>
                                            </p:cTn>
                                            <p:tgtEl>
                                              <p:spTgt spid="80"/>
                                            </p:tgtEl>
                                            <p:attrNameLst>
                                              <p:attrName>style.visibility</p:attrName>
                                            </p:attrNameLst>
                                          </p:cBhvr>
                                          <p:to>
                                            <p:strVal val="visible"/>
                                          </p:to>
                                        </p:set>
                                        <p:animEffect transition="in" filter="fade">
                                          <p:cBhvr>
                                            <p:cTn id="125" dur="1000"/>
                                            <p:tgtEl>
                                              <p:spTgt spid="80"/>
                                            </p:tgtEl>
                                          </p:cBhvr>
                                        </p:animEffect>
                                        <p:anim calcmode="lin" valueType="num">
                                          <p:cBhvr>
                                            <p:cTn id="126" dur="1000" fill="hold"/>
                                            <p:tgtEl>
                                              <p:spTgt spid="80"/>
                                            </p:tgtEl>
                                            <p:attrNameLst>
                                              <p:attrName>ppt_x</p:attrName>
                                            </p:attrNameLst>
                                          </p:cBhvr>
                                          <p:tavLst>
                                            <p:tav tm="0">
                                              <p:val>
                                                <p:strVal val="#ppt_x"/>
                                              </p:val>
                                            </p:tav>
                                            <p:tav tm="100000">
                                              <p:val>
                                                <p:strVal val="#ppt_x"/>
                                              </p:val>
                                            </p:tav>
                                          </p:tavLst>
                                        </p:anim>
                                        <p:anim calcmode="lin" valueType="num">
                                          <p:cBhvr>
                                            <p:cTn id="127" dur="1000" fill="hold"/>
                                            <p:tgtEl>
                                              <p:spTgt spid="80"/>
                                            </p:tgtEl>
                                            <p:attrNameLst>
                                              <p:attrName>ppt_y</p:attrName>
                                            </p:attrNameLst>
                                          </p:cBhvr>
                                          <p:tavLst>
                                            <p:tav tm="0">
                                              <p:val>
                                                <p:strVal val="#ppt_y+.1"/>
                                              </p:val>
                                            </p:tav>
                                            <p:tav tm="100000">
                                              <p:val>
                                                <p:strVal val="#ppt_y"/>
                                              </p:val>
                                            </p:tav>
                                          </p:tavLst>
                                        </p:anim>
                                      </p:childTnLst>
                                    </p:cTn>
                                  </p:par>
                                </p:childTnLst>
                              </p:cTn>
                            </p:par>
                            <p:par>
                              <p:cTn id="128" fill="hold">
                                <p:stCondLst>
                                  <p:cond delay="15750"/>
                                </p:stCondLst>
                                <p:childTnLst>
                                  <p:par>
                                    <p:cTn id="129" presetID="2" presetClass="entr" presetSubtype="1" fill="hold" nodeType="afterEffect">
                                      <p:stCondLst>
                                        <p:cond delay="0"/>
                                      </p:stCondLst>
                                      <p:childTnLst>
                                        <p:set>
                                          <p:cBhvr>
                                            <p:cTn id="130" dur="1" fill="hold">
                                              <p:stCondLst>
                                                <p:cond delay="0"/>
                                              </p:stCondLst>
                                            </p:cTn>
                                            <p:tgtEl>
                                              <p:spTgt spid="89"/>
                                            </p:tgtEl>
                                            <p:attrNameLst>
                                              <p:attrName>style.visibility</p:attrName>
                                            </p:attrNameLst>
                                          </p:cBhvr>
                                          <p:to>
                                            <p:strVal val="visible"/>
                                          </p:to>
                                        </p:set>
                                        <p:anim calcmode="lin" valueType="num">
                                          <p:cBhvr additive="base">
                                            <p:cTn id="131" dur="750" fill="hold"/>
                                            <p:tgtEl>
                                              <p:spTgt spid="89"/>
                                            </p:tgtEl>
                                            <p:attrNameLst>
                                              <p:attrName>ppt_x</p:attrName>
                                            </p:attrNameLst>
                                          </p:cBhvr>
                                          <p:tavLst>
                                            <p:tav tm="0">
                                              <p:val>
                                                <p:strVal val="#ppt_x"/>
                                              </p:val>
                                            </p:tav>
                                            <p:tav tm="100000">
                                              <p:val>
                                                <p:strVal val="#ppt_x"/>
                                              </p:val>
                                            </p:tav>
                                          </p:tavLst>
                                        </p:anim>
                                        <p:anim calcmode="lin" valueType="num">
                                          <p:cBhvr additive="base">
                                            <p:cTn id="132" dur="750" fill="hold"/>
                                            <p:tgtEl>
                                              <p:spTgt spid="89"/>
                                            </p:tgtEl>
                                            <p:attrNameLst>
                                              <p:attrName>ppt_y</p:attrName>
                                            </p:attrNameLst>
                                          </p:cBhvr>
                                          <p:tavLst>
                                            <p:tav tm="0">
                                              <p:val>
                                                <p:strVal val="0-#ppt_h/2"/>
                                              </p:val>
                                            </p:tav>
                                            <p:tav tm="100000">
                                              <p:val>
                                                <p:strVal val="#ppt_y"/>
                                              </p:val>
                                            </p:tav>
                                          </p:tavLst>
                                        </p:anim>
                                      </p:childTnLst>
                                    </p:cTn>
                                  </p:par>
                                </p:childTnLst>
                              </p:cTn>
                            </p:par>
                            <p:par>
                              <p:cTn id="133" fill="hold">
                                <p:stCondLst>
                                  <p:cond delay="16500"/>
                                </p:stCondLst>
                                <p:childTnLst>
                                  <p:par>
                                    <p:cTn id="134" presetID="22" presetClass="entr" presetSubtype="8" fill="hold" grpId="0" nodeType="afterEffect">
                                      <p:stCondLst>
                                        <p:cond delay="0"/>
                                      </p:stCondLst>
                                      <p:childTnLst>
                                        <p:set>
                                          <p:cBhvr>
                                            <p:cTn id="135" dur="1" fill="hold">
                                              <p:stCondLst>
                                                <p:cond delay="0"/>
                                              </p:stCondLst>
                                            </p:cTn>
                                            <p:tgtEl>
                                              <p:spTgt spid="81"/>
                                            </p:tgtEl>
                                            <p:attrNameLst>
                                              <p:attrName>style.visibility</p:attrName>
                                            </p:attrNameLst>
                                          </p:cBhvr>
                                          <p:to>
                                            <p:strVal val="visible"/>
                                          </p:to>
                                        </p:set>
                                        <p:animEffect transition="in" filter="wipe(left)">
                                          <p:cBhvr>
                                            <p:cTn id="136" dur="500"/>
                                            <p:tgtEl>
                                              <p:spTgt spid="81"/>
                                            </p:tgtEl>
                                          </p:cBhvr>
                                        </p:animEffect>
                                      </p:childTnLst>
                                    </p:cTn>
                                  </p:par>
                                  <p:par>
                                    <p:cTn id="137" presetID="22" presetClass="entr" presetSubtype="8" fill="hold" grpId="0" nodeType="withEffect">
                                      <p:stCondLst>
                                        <p:cond delay="0"/>
                                      </p:stCondLst>
                                      <p:childTnLst>
                                        <p:set>
                                          <p:cBhvr>
                                            <p:cTn id="138" dur="1" fill="hold">
                                              <p:stCondLst>
                                                <p:cond delay="0"/>
                                              </p:stCondLst>
                                            </p:cTn>
                                            <p:tgtEl>
                                              <p:spTgt spid="82"/>
                                            </p:tgtEl>
                                            <p:attrNameLst>
                                              <p:attrName>style.visibility</p:attrName>
                                            </p:attrNameLst>
                                          </p:cBhvr>
                                          <p:to>
                                            <p:strVal val="visible"/>
                                          </p:to>
                                        </p:set>
                                        <p:animEffect transition="in" filter="wipe(left)">
                                          <p:cBhvr>
                                            <p:cTn id="139" dur="500"/>
                                            <p:tgtEl>
                                              <p:spTgt spid="8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5" grpId="0" animBg="1"/>
          <p:bldP spid="46" grpId="0" animBg="1"/>
          <p:bldP spid="47" grpId="0"/>
          <p:bldP spid="48" grpId="0" animBg="1"/>
          <p:bldP spid="49" grpId="0" animBg="1"/>
          <p:bldP spid="53" grpId="0"/>
          <p:bldP spid="54" grpId="0"/>
          <p:bldP spid="55" grpId="0" animBg="1"/>
          <p:bldP spid="56" grpId="0" animBg="1"/>
          <p:bldP spid="57" grpId="0"/>
          <p:bldP spid="58" grpId="0" animBg="1"/>
          <p:bldP spid="59" grpId="0" animBg="1"/>
          <p:bldP spid="61" grpId="0"/>
          <p:bldP spid="62" grpId="0"/>
          <p:bldP spid="66" grpId="0" animBg="1"/>
          <p:bldP spid="67" grpId="0" animBg="1"/>
          <p:bldP spid="68" grpId="0"/>
          <p:bldP spid="70" grpId="0" animBg="1"/>
          <p:bldP spid="73" grpId="0" animBg="1"/>
          <p:bldP spid="74" grpId="0"/>
          <p:bldP spid="75" grpId="0"/>
          <p:bldP spid="76" grpId="0" animBg="1"/>
          <p:bldP spid="77" grpId="0" animBg="1"/>
          <p:bldP spid="78" grpId="0"/>
          <p:bldP spid="79" grpId="0" animBg="1"/>
          <p:bldP spid="80" grpId="0" animBg="1"/>
          <p:bldP spid="81" grpId="0"/>
          <p:bldP spid="82" grpId="0"/>
        </p:bldLst>
      </p:timing>
    </mc:Fallback>
  </mc:AlternateContent>
</p:sld>
</file>

<file path=ppt/slides/slide37.xml><?xml version="1.0" encoding="utf-8"?>
<p:sld xmlns:a="http://schemas.openxmlformats.org/drawingml/2006/main" xmlns:r="http://schemas.openxmlformats.org/officeDocument/2006/relationships" xmlns:p="http://schemas.openxmlformats.org/presentationml/2006/main">
  <p:cSld>
    <p:bg>
      <p:bgPr>
        <a:blipFill dpi="0" rotWithShape="1">
          <a:blip r:embed="rId3">
            <a:extLst>
              <a:ext uri="{BEBA8EAE-BF5A-486C-A8C5-ECC9F3942E4B}">
                <a14:imgProps xmlns:a14="http://schemas.microsoft.com/office/drawing/2010/main">
                  <a14:imgLayer r:embed="rId4">
                    <a14:imgEffect>
                      <a14:brightnessContrast bright="26000" contrast="13000"/>
                    </a14:imgEffect>
                  </a14:imgLayer>
                </a14:imgProps>
              </a:ext>
            </a:extLst>
          </a:blip>
          <a:srcRect/>
          <a:stretch>
            <a:fillRect t="-14000" b="-14000"/>
          </a:stretch>
        </a:blipFill>
        <a:effectLst/>
      </p:bgPr>
    </p:bg>
    <p:spTree>
      <p:nvGrpSpPr>
        <p:cNvPr id="1" name=""/>
        <p:cNvGrpSpPr/>
        <p:nvPr/>
      </p:nvGrpSpPr>
      <p:grpSpPr>
        <a:xfrm>
          <a:off x="0" y="0"/>
          <a:ext cx="0" cy="0"/>
          <a:chOff x="0" y="0"/>
          <a:chExt cx="0" cy="0"/>
        </a:xfrm>
      </p:grpSpPr>
      <p:sp>
        <p:nvSpPr>
          <p:cNvPr id="2" name="椭圆 1"/>
          <p:cNvSpPr/>
          <p:nvPr/>
        </p:nvSpPr>
        <p:spPr>
          <a:xfrm>
            <a:off x="2879" y="43791"/>
            <a:ext cx="5545449" cy="5545449"/>
          </a:xfrm>
          <a:prstGeom prst="ellipse">
            <a:avLst/>
          </a:prstGeom>
          <a:solidFill>
            <a:srgbClr val="17375E">
              <a:alpha val="2902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87" name="椭圆 86"/>
          <p:cNvSpPr/>
          <p:nvPr/>
        </p:nvSpPr>
        <p:spPr>
          <a:xfrm>
            <a:off x="597243" y="638155"/>
            <a:ext cx="4356720" cy="4356720"/>
          </a:xfrm>
          <a:prstGeom prst="ellipse">
            <a:avLst/>
          </a:prstGeom>
          <a:solidFill>
            <a:schemeClr val="tx2">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89" name="Oval 4"/>
          <p:cNvSpPr/>
          <p:nvPr/>
        </p:nvSpPr>
        <p:spPr>
          <a:xfrm>
            <a:off x="4369395" y="1384559"/>
            <a:ext cx="626458" cy="629230"/>
          </a:xfrm>
          <a:prstGeom prst="ellipse">
            <a:avLst/>
          </a:prstGeom>
          <a:solidFill>
            <a:schemeClr val="accent1">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3200">
              <a:solidFill>
                <a:schemeClr val="bg1">
                  <a:lumMod val="95000"/>
                </a:schemeClr>
              </a:solidFill>
            </a:endParaRPr>
          </a:p>
        </p:txBody>
      </p:sp>
      <p:sp>
        <p:nvSpPr>
          <p:cNvPr id="91" name="标题 4"/>
          <p:cNvSpPr txBox="1">
            <a:spLocks/>
          </p:cNvSpPr>
          <p:nvPr/>
        </p:nvSpPr>
        <p:spPr>
          <a:xfrm>
            <a:off x="1345059" y="1844824"/>
            <a:ext cx="2880320" cy="473484"/>
          </a:xfrm>
          <a:prstGeom prst="rect">
            <a:avLst/>
          </a:prstGeom>
        </p:spPr>
        <p:txBody>
          <a:bodyPr vert="horz" lIns="91440" tIns="45720" rIns="91440" bIns="45720" rtlCol="0" anchor="ctr">
            <a:noAutofit/>
          </a:bodyPr>
          <a:lstStyle>
            <a:lvl1pPr algn="ctr" defTabSz="914400" rtl="0" eaLnBrk="1" latinLnBrk="0" hangingPunct="1">
              <a:spcBef>
                <a:spcPct val="0"/>
              </a:spcBef>
              <a:buNone/>
              <a:defRPr sz="4400" kern="1200">
                <a:solidFill>
                  <a:schemeClr val="tx1"/>
                </a:solidFill>
                <a:latin typeface="+mj-lt"/>
                <a:ea typeface="+mj-ea"/>
                <a:cs typeface="+mj-cs"/>
              </a:defRPr>
            </a:lvl1pPr>
          </a:lstStyle>
          <a:p>
            <a:pPr algn="l"/>
            <a:r>
              <a:rPr lang="zh-CN" altLang="en-US" sz="4000" b="1" dirty="0" smtClean="0">
                <a:solidFill>
                  <a:schemeClr val="bg1"/>
                </a:solidFill>
                <a:latin typeface="微软雅黑" panose="020B0503020204020204" pitchFamily="34" charset="-122"/>
                <a:ea typeface="微软雅黑" panose="020B0503020204020204" pitchFamily="34" charset="-122"/>
              </a:rPr>
              <a:t>财务与融资</a:t>
            </a:r>
          </a:p>
        </p:txBody>
      </p:sp>
      <p:sp>
        <p:nvSpPr>
          <p:cNvPr id="92" name="标题 4"/>
          <p:cNvSpPr txBox="1">
            <a:spLocks/>
          </p:cNvSpPr>
          <p:nvPr/>
        </p:nvSpPr>
        <p:spPr>
          <a:xfrm>
            <a:off x="1345059" y="2379452"/>
            <a:ext cx="2232248" cy="473484"/>
          </a:xfrm>
          <a:prstGeom prst="rect">
            <a:avLst/>
          </a:prstGeom>
        </p:spPr>
        <p:txBody>
          <a:bodyPr vert="horz" lIns="91440" tIns="45720" rIns="91440" bIns="45720" rtlCol="0" anchor="ctr">
            <a:noAutofit/>
          </a:bodyPr>
          <a:lstStyle>
            <a:lvl1pPr algn="ctr" defTabSz="914400" rtl="0" eaLnBrk="1" latinLnBrk="0" hangingPunct="1">
              <a:spcBef>
                <a:spcPct val="0"/>
              </a:spcBef>
              <a:buNone/>
              <a:defRPr sz="4400" kern="1200">
                <a:solidFill>
                  <a:schemeClr val="tx1"/>
                </a:solidFill>
                <a:latin typeface="+mj-lt"/>
                <a:ea typeface="+mj-ea"/>
                <a:cs typeface="+mj-cs"/>
              </a:defRPr>
            </a:lvl1pPr>
          </a:lstStyle>
          <a:p>
            <a:pPr algn="l"/>
            <a:r>
              <a:rPr lang="zh-CN" altLang="en-US" sz="2400" b="1" dirty="0" smtClean="0">
                <a:solidFill>
                  <a:schemeClr val="bg1"/>
                </a:solidFill>
                <a:latin typeface="微软雅黑" panose="020B0503020204020204" pitchFamily="34" charset="-122"/>
                <a:ea typeface="微软雅黑" panose="020B0503020204020204" pitchFamily="34" charset="-122"/>
              </a:rPr>
              <a:t>商务合作方式</a:t>
            </a:r>
          </a:p>
        </p:txBody>
      </p:sp>
      <p:grpSp>
        <p:nvGrpSpPr>
          <p:cNvPr id="93" name="组合 92"/>
          <p:cNvGrpSpPr/>
          <p:nvPr/>
        </p:nvGrpSpPr>
        <p:grpSpPr>
          <a:xfrm>
            <a:off x="1417067" y="3212976"/>
            <a:ext cx="1436675" cy="215444"/>
            <a:chOff x="4369395" y="3284984"/>
            <a:chExt cx="1436675" cy="215444"/>
          </a:xfrm>
        </p:grpSpPr>
        <p:sp>
          <p:nvSpPr>
            <p:cNvPr id="94" name="文本框 9"/>
            <p:cNvSpPr txBox="1"/>
            <p:nvPr/>
          </p:nvSpPr>
          <p:spPr>
            <a:xfrm>
              <a:off x="4581935" y="3284984"/>
              <a:ext cx="1224135" cy="215444"/>
            </a:xfrm>
            <a:prstGeom prst="rect">
              <a:avLst/>
            </a:prstGeom>
            <a:noFill/>
          </p:spPr>
          <p:txBody>
            <a:bodyPr wrap="square" lIns="0" tIns="0" rIns="0" bIns="0" rtlCol="0">
              <a:spAutoFit/>
            </a:bodyPr>
            <a:lstStyle/>
            <a:p>
              <a:pPr marL="0" lvl="1"/>
              <a:r>
                <a:rPr lang="zh-CN" altLang="en-US" sz="1400" dirty="0" smtClean="0">
                  <a:solidFill>
                    <a:schemeClr val="bg1"/>
                  </a:solidFill>
                  <a:latin typeface="微软雅黑" pitchFamily="34" charset="-122"/>
                  <a:ea typeface="微软雅黑" pitchFamily="34" charset="-122"/>
                </a:rPr>
                <a:t>成本预算</a:t>
              </a:r>
              <a:endParaRPr lang="zh-CN" altLang="en-US" sz="1400" dirty="0">
                <a:solidFill>
                  <a:schemeClr val="bg1"/>
                </a:solidFill>
                <a:latin typeface="微软雅黑" pitchFamily="34" charset="-122"/>
                <a:ea typeface="微软雅黑" pitchFamily="34" charset="-122"/>
              </a:endParaRPr>
            </a:p>
          </p:txBody>
        </p:sp>
        <p:grpSp>
          <p:nvGrpSpPr>
            <p:cNvPr id="95" name="组合 94"/>
            <p:cNvGrpSpPr/>
            <p:nvPr/>
          </p:nvGrpSpPr>
          <p:grpSpPr>
            <a:xfrm>
              <a:off x="4369395" y="3316401"/>
              <a:ext cx="168551" cy="168551"/>
              <a:chOff x="5005199" y="3717032"/>
              <a:chExt cx="168551" cy="168551"/>
            </a:xfrm>
          </p:grpSpPr>
          <p:sp>
            <p:nvSpPr>
              <p:cNvPr id="96" name="椭圆 95"/>
              <p:cNvSpPr/>
              <p:nvPr/>
            </p:nvSpPr>
            <p:spPr>
              <a:xfrm>
                <a:off x="5005199" y="3717032"/>
                <a:ext cx="168551" cy="168551"/>
              </a:xfrm>
              <a:prstGeom prst="ellipse">
                <a:avLst/>
              </a:prstGeom>
              <a:solidFill>
                <a:schemeClr val="accent1">
                  <a:lumMod val="75000"/>
                </a:schemeClr>
              </a:solidFill>
              <a:ln>
                <a:solidFill>
                  <a:schemeClr val="accent1">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bg1"/>
                  </a:solidFill>
                </a:endParaRPr>
              </a:p>
            </p:txBody>
          </p:sp>
          <p:sp>
            <p:nvSpPr>
              <p:cNvPr id="97" name="等腰三角形 96"/>
              <p:cNvSpPr/>
              <p:nvPr/>
            </p:nvSpPr>
            <p:spPr>
              <a:xfrm rot="5400000">
                <a:off x="5039924" y="3741566"/>
                <a:ext cx="130606" cy="119482"/>
              </a:xfrm>
              <a:prstGeom prst="triangl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bg1"/>
                  </a:solidFill>
                </a:endParaRPr>
              </a:p>
            </p:txBody>
          </p:sp>
        </p:grpSp>
      </p:grpSp>
      <p:grpSp>
        <p:nvGrpSpPr>
          <p:cNvPr id="98" name="组合 97"/>
          <p:cNvGrpSpPr/>
          <p:nvPr/>
        </p:nvGrpSpPr>
        <p:grpSpPr>
          <a:xfrm>
            <a:off x="2857227" y="3212976"/>
            <a:ext cx="1436675" cy="215444"/>
            <a:chOff x="4369395" y="3284984"/>
            <a:chExt cx="1436675" cy="215444"/>
          </a:xfrm>
        </p:grpSpPr>
        <p:sp>
          <p:nvSpPr>
            <p:cNvPr id="99" name="文本框 9"/>
            <p:cNvSpPr txBox="1"/>
            <p:nvPr/>
          </p:nvSpPr>
          <p:spPr>
            <a:xfrm>
              <a:off x="4581935" y="3284984"/>
              <a:ext cx="1224135" cy="215444"/>
            </a:xfrm>
            <a:prstGeom prst="rect">
              <a:avLst/>
            </a:prstGeom>
            <a:noFill/>
          </p:spPr>
          <p:txBody>
            <a:bodyPr wrap="square" lIns="0" tIns="0" rIns="0" bIns="0" rtlCol="0">
              <a:spAutoFit/>
            </a:bodyPr>
            <a:lstStyle/>
            <a:p>
              <a:pPr marL="0" lvl="1"/>
              <a:r>
                <a:rPr lang="zh-CN" altLang="en-US" sz="1400" dirty="0" smtClean="0">
                  <a:solidFill>
                    <a:schemeClr val="bg1"/>
                  </a:solidFill>
                  <a:latin typeface="微软雅黑" pitchFamily="34" charset="-122"/>
                  <a:ea typeface="微软雅黑" pitchFamily="34" charset="-122"/>
                </a:rPr>
                <a:t>资金缺口</a:t>
              </a:r>
              <a:endParaRPr lang="zh-CN" altLang="en-US" sz="1400" dirty="0">
                <a:solidFill>
                  <a:schemeClr val="bg1"/>
                </a:solidFill>
                <a:latin typeface="微软雅黑" pitchFamily="34" charset="-122"/>
                <a:ea typeface="微软雅黑" pitchFamily="34" charset="-122"/>
              </a:endParaRPr>
            </a:p>
          </p:txBody>
        </p:sp>
        <p:grpSp>
          <p:nvGrpSpPr>
            <p:cNvPr id="100" name="组合 99"/>
            <p:cNvGrpSpPr/>
            <p:nvPr/>
          </p:nvGrpSpPr>
          <p:grpSpPr>
            <a:xfrm>
              <a:off x="4369395" y="3316401"/>
              <a:ext cx="168551" cy="168551"/>
              <a:chOff x="5005199" y="3717032"/>
              <a:chExt cx="168551" cy="168551"/>
            </a:xfrm>
          </p:grpSpPr>
          <p:sp>
            <p:nvSpPr>
              <p:cNvPr id="101" name="椭圆 100"/>
              <p:cNvSpPr/>
              <p:nvPr/>
            </p:nvSpPr>
            <p:spPr>
              <a:xfrm>
                <a:off x="5005199" y="3717032"/>
                <a:ext cx="168551" cy="168551"/>
              </a:xfrm>
              <a:prstGeom prst="ellipse">
                <a:avLst/>
              </a:prstGeom>
              <a:solidFill>
                <a:schemeClr val="accent1">
                  <a:lumMod val="75000"/>
                </a:schemeClr>
              </a:solidFill>
              <a:ln>
                <a:solidFill>
                  <a:schemeClr val="accent1">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bg1"/>
                  </a:solidFill>
                </a:endParaRPr>
              </a:p>
            </p:txBody>
          </p:sp>
          <p:sp>
            <p:nvSpPr>
              <p:cNvPr id="102" name="等腰三角形 101"/>
              <p:cNvSpPr/>
              <p:nvPr/>
            </p:nvSpPr>
            <p:spPr>
              <a:xfrm rot="5400000">
                <a:off x="5039924" y="3741566"/>
                <a:ext cx="130606" cy="119482"/>
              </a:xfrm>
              <a:prstGeom prst="triangl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bg1"/>
                  </a:solidFill>
                </a:endParaRPr>
              </a:p>
            </p:txBody>
          </p:sp>
        </p:grpSp>
      </p:grpSp>
      <p:grpSp>
        <p:nvGrpSpPr>
          <p:cNvPr id="103" name="组合 102"/>
          <p:cNvGrpSpPr/>
          <p:nvPr/>
        </p:nvGrpSpPr>
        <p:grpSpPr>
          <a:xfrm>
            <a:off x="1417067" y="3501588"/>
            <a:ext cx="1599929" cy="215444"/>
            <a:chOff x="4369395" y="3284984"/>
            <a:chExt cx="1599929" cy="215444"/>
          </a:xfrm>
        </p:grpSpPr>
        <p:sp>
          <p:nvSpPr>
            <p:cNvPr id="104" name="文本框 9"/>
            <p:cNvSpPr txBox="1"/>
            <p:nvPr/>
          </p:nvSpPr>
          <p:spPr>
            <a:xfrm>
              <a:off x="4581935" y="3284984"/>
              <a:ext cx="1387389" cy="215444"/>
            </a:xfrm>
            <a:prstGeom prst="rect">
              <a:avLst/>
            </a:prstGeom>
            <a:noFill/>
          </p:spPr>
          <p:txBody>
            <a:bodyPr wrap="square" lIns="0" tIns="0" rIns="0" bIns="0" rtlCol="0">
              <a:spAutoFit/>
            </a:bodyPr>
            <a:lstStyle/>
            <a:p>
              <a:pPr marL="0" lvl="1"/>
              <a:r>
                <a:rPr lang="zh-CN" altLang="en-US" sz="1400" dirty="0">
                  <a:solidFill>
                    <a:schemeClr val="bg1"/>
                  </a:solidFill>
                  <a:latin typeface="微软雅黑" pitchFamily="34" charset="-122"/>
                  <a:ea typeface="微软雅黑" pitchFamily="34" charset="-122"/>
                </a:rPr>
                <a:t>融资</a:t>
              </a:r>
              <a:r>
                <a:rPr lang="zh-CN" altLang="en-US" sz="1400" dirty="0" smtClean="0">
                  <a:solidFill>
                    <a:schemeClr val="bg1"/>
                  </a:solidFill>
                  <a:latin typeface="微软雅黑" pitchFamily="34" charset="-122"/>
                  <a:ea typeface="微软雅黑" pitchFamily="34" charset="-122"/>
                </a:rPr>
                <a:t>计划</a:t>
              </a:r>
              <a:endParaRPr lang="zh-CN" altLang="en-US" sz="1400" dirty="0">
                <a:solidFill>
                  <a:schemeClr val="bg1"/>
                </a:solidFill>
                <a:latin typeface="微软雅黑" pitchFamily="34" charset="-122"/>
                <a:ea typeface="微软雅黑" pitchFamily="34" charset="-122"/>
              </a:endParaRPr>
            </a:p>
          </p:txBody>
        </p:sp>
        <p:grpSp>
          <p:nvGrpSpPr>
            <p:cNvPr id="150" name="组合 149"/>
            <p:cNvGrpSpPr/>
            <p:nvPr/>
          </p:nvGrpSpPr>
          <p:grpSpPr>
            <a:xfrm>
              <a:off x="4369395" y="3316401"/>
              <a:ext cx="168551" cy="168551"/>
              <a:chOff x="5005199" y="3717032"/>
              <a:chExt cx="168551" cy="168551"/>
            </a:xfrm>
          </p:grpSpPr>
          <p:sp>
            <p:nvSpPr>
              <p:cNvPr id="151" name="椭圆 150"/>
              <p:cNvSpPr/>
              <p:nvPr/>
            </p:nvSpPr>
            <p:spPr>
              <a:xfrm>
                <a:off x="5005199" y="3717032"/>
                <a:ext cx="168551" cy="168551"/>
              </a:xfrm>
              <a:prstGeom prst="ellipse">
                <a:avLst/>
              </a:prstGeom>
              <a:solidFill>
                <a:schemeClr val="accent1">
                  <a:lumMod val="75000"/>
                </a:schemeClr>
              </a:solidFill>
              <a:ln>
                <a:solidFill>
                  <a:schemeClr val="accent1">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bg1"/>
                  </a:solidFill>
                </a:endParaRPr>
              </a:p>
            </p:txBody>
          </p:sp>
          <p:sp>
            <p:nvSpPr>
              <p:cNvPr id="152" name="等腰三角形 151"/>
              <p:cNvSpPr/>
              <p:nvPr/>
            </p:nvSpPr>
            <p:spPr>
              <a:xfrm rot="5400000">
                <a:off x="5039924" y="3741566"/>
                <a:ext cx="130606" cy="119482"/>
              </a:xfrm>
              <a:prstGeom prst="triangl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bg1"/>
                  </a:solidFill>
                </a:endParaRPr>
              </a:p>
            </p:txBody>
          </p:sp>
        </p:grpSp>
      </p:grpSp>
      <p:grpSp>
        <p:nvGrpSpPr>
          <p:cNvPr id="153" name="组合 152"/>
          <p:cNvGrpSpPr/>
          <p:nvPr/>
        </p:nvGrpSpPr>
        <p:grpSpPr>
          <a:xfrm>
            <a:off x="2857227" y="3501588"/>
            <a:ext cx="1436675" cy="215444"/>
            <a:chOff x="4369395" y="3284984"/>
            <a:chExt cx="1436675" cy="215444"/>
          </a:xfrm>
        </p:grpSpPr>
        <p:sp>
          <p:nvSpPr>
            <p:cNvPr id="154" name="文本框 9"/>
            <p:cNvSpPr txBox="1"/>
            <p:nvPr/>
          </p:nvSpPr>
          <p:spPr>
            <a:xfrm>
              <a:off x="4581935" y="3284984"/>
              <a:ext cx="1224135" cy="215444"/>
            </a:xfrm>
            <a:prstGeom prst="rect">
              <a:avLst/>
            </a:prstGeom>
            <a:noFill/>
          </p:spPr>
          <p:txBody>
            <a:bodyPr wrap="square" lIns="0" tIns="0" rIns="0" bIns="0" rtlCol="0">
              <a:spAutoFit/>
            </a:bodyPr>
            <a:lstStyle/>
            <a:p>
              <a:pPr marL="0" lvl="1"/>
              <a:r>
                <a:rPr lang="zh-CN" altLang="en-US" sz="1400" dirty="0" smtClean="0">
                  <a:solidFill>
                    <a:schemeClr val="bg1"/>
                  </a:solidFill>
                  <a:latin typeface="微软雅黑" pitchFamily="34" charset="-122"/>
                  <a:ea typeface="微软雅黑" pitchFamily="34" charset="-122"/>
                </a:rPr>
                <a:t>资金用途</a:t>
              </a:r>
              <a:endParaRPr lang="zh-CN" altLang="en-US" sz="1400" dirty="0">
                <a:solidFill>
                  <a:schemeClr val="bg1"/>
                </a:solidFill>
                <a:latin typeface="微软雅黑" pitchFamily="34" charset="-122"/>
                <a:ea typeface="微软雅黑" pitchFamily="34" charset="-122"/>
              </a:endParaRPr>
            </a:p>
          </p:txBody>
        </p:sp>
        <p:grpSp>
          <p:nvGrpSpPr>
            <p:cNvPr id="155" name="组合 154"/>
            <p:cNvGrpSpPr/>
            <p:nvPr/>
          </p:nvGrpSpPr>
          <p:grpSpPr>
            <a:xfrm>
              <a:off x="4369395" y="3316401"/>
              <a:ext cx="168551" cy="168551"/>
              <a:chOff x="5005199" y="3717032"/>
              <a:chExt cx="168551" cy="168551"/>
            </a:xfrm>
          </p:grpSpPr>
          <p:sp>
            <p:nvSpPr>
              <p:cNvPr id="156" name="椭圆 155"/>
              <p:cNvSpPr/>
              <p:nvPr/>
            </p:nvSpPr>
            <p:spPr>
              <a:xfrm>
                <a:off x="5005199" y="3717032"/>
                <a:ext cx="168551" cy="168551"/>
              </a:xfrm>
              <a:prstGeom prst="ellipse">
                <a:avLst/>
              </a:prstGeom>
              <a:solidFill>
                <a:schemeClr val="accent1">
                  <a:lumMod val="75000"/>
                </a:schemeClr>
              </a:solidFill>
              <a:ln>
                <a:solidFill>
                  <a:schemeClr val="accent1">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bg1"/>
                  </a:solidFill>
                </a:endParaRPr>
              </a:p>
            </p:txBody>
          </p:sp>
          <p:sp>
            <p:nvSpPr>
              <p:cNvPr id="157" name="等腰三角形 156"/>
              <p:cNvSpPr/>
              <p:nvPr/>
            </p:nvSpPr>
            <p:spPr>
              <a:xfrm rot="5400000">
                <a:off x="5039924" y="3741566"/>
                <a:ext cx="130606" cy="119482"/>
              </a:xfrm>
              <a:prstGeom prst="triangl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bg1"/>
                  </a:solidFill>
                </a:endParaRPr>
              </a:p>
            </p:txBody>
          </p:sp>
        </p:grpSp>
      </p:grpSp>
      <p:grpSp>
        <p:nvGrpSpPr>
          <p:cNvPr id="158" name="组合 157"/>
          <p:cNvGrpSpPr/>
          <p:nvPr/>
        </p:nvGrpSpPr>
        <p:grpSpPr>
          <a:xfrm>
            <a:off x="1417067" y="3789040"/>
            <a:ext cx="1436675" cy="215444"/>
            <a:chOff x="4369395" y="3284984"/>
            <a:chExt cx="1436675" cy="215444"/>
          </a:xfrm>
        </p:grpSpPr>
        <p:sp>
          <p:nvSpPr>
            <p:cNvPr id="159" name="文本框 9"/>
            <p:cNvSpPr txBox="1"/>
            <p:nvPr/>
          </p:nvSpPr>
          <p:spPr>
            <a:xfrm>
              <a:off x="4581935" y="3284984"/>
              <a:ext cx="1224135" cy="215444"/>
            </a:xfrm>
            <a:prstGeom prst="rect">
              <a:avLst/>
            </a:prstGeom>
            <a:noFill/>
          </p:spPr>
          <p:txBody>
            <a:bodyPr wrap="square" lIns="0" tIns="0" rIns="0" bIns="0" rtlCol="0">
              <a:spAutoFit/>
            </a:bodyPr>
            <a:lstStyle/>
            <a:p>
              <a:pPr marL="0" lvl="1"/>
              <a:r>
                <a:rPr lang="zh-CN" altLang="en-US" sz="1400" dirty="0" smtClean="0">
                  <a:solidFill>
                    <a:schemeClr val="bg1"/>
                  </a:solidFill>
                  <a:latin typeface="微软雅黑" pitchFamily="34" charset="-122"/>
                  <a:ea typeface="微软雅黑" pitchFamily="34" charset="-122"/>
                </a:rPr>
                <a:t>商务合作</a:t>
              </a:r>
              <a:endParaRPr lang="zh-CN" altLang="en-US" sz="1400" dirty="0">
                <a:solidFill>
                  <a:schemeClr val="bg1"/>
                </a:solidFill>
                <a:latin typeface="微软雅黑" pitchFamily="34" charset="-122"/>
                <a:ea typeface="微软雅黑" pitchFamily="34" charset="-122"/>
              </a:endParaRPr>
            </a:p>
          </p:txBody>
        </p:sp>
        <p:grpSp>
          <p:nvGrpSpPr>
            <p:cNvPr id="160" name="组合 159"/>
            <p:cNvGrpSpPr/>
            <p:nvPr/>
          </p:nvGrpSpPr>
          <p:grpSpPr>
            <a:xfrm>
              <a:off x="4369395" y="3316401"/>
              <a:ext cx="168551" cy="168551"/>
              <a:chOff x="5005199" y="3717032"/>
              <a:chExt cx="168551" cy="168551"/>
            </a:xfrm>
          </p:grpSpPr>
          <p:sp>
            <p:nvSpPr>
              <p:cNvPr id="161" name="椭圆 160"/>
              <p:cNvSpPr/>
              <p:nvPr/>
            </p:nvSpPr>
            <p:spPr>
              <a:xfrm>
                <a:off x="5005199" y="3717032"/>
                <a:ext cx="168551" cy="168551"/>
              </a:xfrm>
              <a:prstGeom prst="ellipse">
                <a:avLst/>
              </a:prstGeom>
              <a:solidFill>
                <a:schemeClr val="accent1">
                  <a:lumMod val="75000"/>
                </a:schemeClr>
              </a:solidFill>
              <a:ln>
                <a:solidFill>
                  <a:schemeClr val="accent1">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bg1"/>
                  </a:solidFill>
                </a:endParaRPr>
              </a:p>
            </p:txBody>
          </p:sp>
          <p:sp>
            <p:nvSpPr>
              <p:cNvPr id="162" name="等腰三角形 161"/>
              <p:cNvSpPr/>
              <p:nvPr/>
            </p:nvSpPr>
            <p:spPr>
              <a:xfrm rot="5400000">
                <a:off x="5039924" y="3741566"/>
                <a:ext cx="130606" cy="119482"/>
              </a:xfrm>
              <a:prstGeom prst="triangl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bg1"/>
                  </a:solidFill>
                </a:endParaRPr>
              </a:p>
            </p:txBody>
          </p:sp>
        </p:grpSp>
      </p:grpSp>
      <p:cxnSp>
        <p:nvCxnSpPr>
          <p:cNvPr id="168" name="直接连接符 167"/>
          <p:cNvCxnSpPr/>
          <p:nvPr/>
        </p:nvCxnSpPr>
        <p:spPr>
          <a:xfrm>
            <a:off x="1464791" y="2924364"/>
            <a:ext cx="2472556" cy="0"/>
          </a:xfrm>
          <a:prstGeom prst="line">
            <a:avLst/>
          </a:prstGeom>
          <a:ln>
            <a:solidFill>
              <a:schemeClr val="bg1"/>
            </a:solidFill>
            <a:headEnd type="oval" w="med" len="med"/>
            <a:tailEnd type="oval" w="med" len="med"/>
          </a:ln>
        </p:spPr>
        <p:style>
          <a:lnRef idx="1">
            <a:schemeClr val="accent1"/>
          </a:lnRef>
          <a:fillRef idx="0">
            <a:schemeClr val="accent1"/>
          </a:fillRef>
          <a:effectRef idx="0">
            <a:schemeClr val="accent1"/>
          </a:effectRef>
          <a:fontRef idx="minor">
            <a:schemeClr val="tx1"/>
          </a:fontRef>
        </p:style>
      </p:cxnSp>
      <p:sp>
        <p:nvSpPr>
          <p:cNvPr id="42" name="KSO_Shape"/>
          <p:cNvSpPr>
            <a:spLocks/>
          </p:cNvSpPr>
          <p:nvPr/>
        </p:nvSpPr>
        <p:spPr bwMode="auto">
          <a:xfrm>
            <a:off x="4468344" y="1493465"/>
            <a:ext cx="428560" cy="411418"/>
          </a:xfrm>
          <a:custGeom>
            <a:avLst/>
            <a:gdLst>
              <a:gd name="T0" fmla="*/ 1618108 w 3816350"/>
              <a:gd name="T1" fmla="*/ 3491708 h 3665538"/>
              <a:gd name="T2" fmla="*/ 3711914 w 3816350"/>
              <a:gd name="T3" fmla="*/ 3515947 h 3665538"/>
              <a:gd name="T4" fmla="*/ 1938033 w 3816350"/>
              <a:gd name="T5" fmla="*/ 3320852 h 3665538"/>
              <a:gd name="T6" fmla="*/ 2466975 w 3816350"/>
              <a:gd name="T7" fmla="*/ 3464378 h 3665538"/>
              <a:gd name="T8" fmla="*/ 1420823 w 3816350"/>
              <a:gd name="T9" fmla="*/ 3514907 h 3665538"/>
              <a:gd name="T10" fmla="*/ 1072366 w 3816350"/>
              <a:gd name="T11" fmla="*/ 3448171 h 3665538"/>
              <a:gd name="T12" fmla="*/ 350995 w 3816350"/>
              <a:gd name="T13" fmla="*/ 3613421 h 3665538"/>
              <a:gd name="T14" fmla="*/ 2826009 w 3816350"/>
              <a:gd name="T15" fmla="*/ 3416327 h 3665538"/>
              <a:gd name="T16" fmla="*/ 3710327 w 3816350"/>
              <a:gd name="T17" fmla="*/ 3553504 h 3665538"/>
              <a:gd name="T18" fmla="*/ 1625482 w 3816350"/>
              <a:gd name="T19" fmla="*/ 3379536 h 3665538"/>
              <a:gd name="T20" fmla="*/ 2426374 w 3816350"/>
              <a:gd name="T21" fmla="*/ 3213000 h 3665538"/>
              <a:gd name="T22" fmla="*/ 771525 w 3816350"/>
              <a:gd name="T23" fmla="*/ 3205163 h 3665538"/>
              <a:gd name="T24" fmla="*/ 1067953 w 3816350"/>
              <a:gd name="T25" fmla="*/ 3277053 h 3665538"/>
              <a:gd name="T26" fmla="*/ 784892 w 3816350"/>
              <a:gd name="T27" fmla="*/ 3451540 h 3665538"/>
              <a:gd name="T28" fmla="*/ 2490788 w 3816350"/>
              <a:gd name="T29" fmla="*/ 3116568 h 3665538"/>
              <a:gd name="T30" fmla="*/ 1449375 w 3816350"/>
              <a:gd name="T31" fmla="*/ 3307847 h 3665538"/>
              <a:gd name="T32" fmla="*/ 2434307 w 3816350"/>
              <a:gd name="T33" fmla="*/ 3163198 h 3665538"/>
              <a:gd name="T34" fmla="*/ 3783974 w 3816350"/>
              <a:gd name="T35" fmla="*/ 3278823 h 3665538"/>
              <a:gd name="T36" fmla="*/ 2635250 w 3816350"/>
              <a:gd name="T37" fmla="*/ 3206432 h 3665538"/>
              <a:gd name="T38" fmla="*/ 3815080 w 3816350"/>
              <a:gd name="T39" fmla="*/ 3040062 h 3665538"/>
              <a:gd name="T40" fmla="*/ 2866956 w 3816350"/>
              <a:gd name="T41" fmla="*/ 3006725 h 3665538"/>
              <a:gd name="T42" fmla="*/ 657993 w 3816350"/>
              <a:gd name="T43" fmla="*/ 3196983 h 3665538"/>
              <a:gd name="T44" fmla="*/ 872062 w 3816350"/>
              <a:gd name="T45" fmla="*/ 3214746 h 3665538"/>
              <a:gd name="T46" fmla="*/ 825374 w 3816350"/>
              <a:gd name="T47" fmla="*/ 2994614 h 3665538"/>
              <a:gd name="T48" fmla="*/ 1190307 w 3816350"/>
              <a:gd name="T49" fmla="*/ 3120223 h 3665538"/>
              <a:gd name="T50" fmla="*/ 273368 w 3816350"/>
              <a:gd name="T51" fmla="*/ 3120223 h 3665538"/>
              <a:gd name="T52" fmla="*/ 1472924 w 3816350"/>
              <a:gd name="T53" fmla="*/ 2958852 h 3665538"/>
              <a:gd name="T54" fmla="*/ 2445690 w 3816350"/>
              <a:gd name="T55" fmla="*/ 3096148 h 3665538"/>
              <a:gd name="T56" fmla="*/ 1403350 w 3816350"/>
              <a:gd name="T57" fmla="*/ 2909186 h 3665538"/>
              <a:gd name="T58" fmla="*/ 3767144 w 3816350"/>
              <a:gd name="T59" fmla="*/ 2880042 h 3665538"/>
              <a:gd name="T60" fmla="*/ 2660954 w 3816350"/>
              <a:gd name="T61" fmla="*/ 3062923 h 3665538"/>
              <a:gd name="T62" fmla="*/ 2077078 w 3816350"/>
              <a:gd name="T63" fmla="*/ 2755988 h 3665538"/>
              <a:gd name="T64" fmla="*/ 2064323 w 3816350"/>
              <a:gd name="T65" fmla="*/ 3023556 h 3665538"/>
              <a:gd name="T66" fmla="*/ 1553136 w 3816350"/>
              <a:gd name="T67" fmla="*/ 2926811 h 3665538"/>
              <a:gd name="T68" fmla="*/ 2489519 w 3816350"/>
              <a:gd name="T69" fmla="*/ 2707310 h 3665538"/>
              <a:gd name="T70" fmla="*/ 1846579 w 3816350"/>
              <a:gd name="T71" fmla="*/ 2621224 h 3665538"/>
              <a:gd name="T72" fmla="*/ 3411957 w 3816350"/>
              <a:gd name="T73" fmla="*/ 2738921 h 3665538"/>
              <a:gd name="T74" fmla="*/ 3080259 w 3816350"/>
              <a:gd name="T75" fmla="*/ 2936880 h 3665538"/>
              <a:gd name="T76" fmla="*/ 1829436 w 3816350"/>
              <a:gd name="T77" fmla="*/ 2582778 h 3665538"/>
              <a:gd name="T78" fmla="*/ 1856740 w 3816350"/>
              <a:gd name="T79" fmla="*/ 2801747 h 3665538"/>
              <a:gd name="T80" fmla="*/ 2088516 w 3816350"/>
              <a:gd name="T81" fmla="*/ 2619751 h 3665538"/>
              <a:gd name="T82" fmla="*/ 2403793 w 3816350"/>
              <a:gd name="T83" fmla="*/ 2645568 h 3665538"/>
              <a:gd name="T84" fmla="*/ 1545273 w 3816350"/>
              <a:gd name="T85" fmla="*/ 2758080 h 3665538"/>
              <a:gd name="T86" fmla="*/ 2737140 w 3816350"/>
              <a:gd name="T87" fmla="*/ 2576196 h 3665538"/>
              <a:gd name="T88" fmla="*/ 3655103 w 3816350"/>
              <a:gd name="T89" fmla="*/ 2636838 h 3665538"/>
              <a:gd name="T90" fmla="*/ 2771738 w 3816350"/>
              <a:gd name="T91" fmla="*/ 2448243 h 3665538"/>
              <a:gd name="T92" fmla="*/ 2989478 w 3816350"/>
              <a:gd name="T93" fmla="*/ 2307907 h 3665538"/>
              <a:gd name="T94" fmla="*/ 2867591 w 3816350"/>
              <a:gd name="T95" fmla="*/ 2234247 h 3665538"/>
              <a:gd name="T96" fmla="*/ 3696043 w 3816350"/>
              <a:gd name="T97" fmla="*/ 2367598 h 3665538"/>
              <a:gd name="T98" fmla="*/ 3314856 w 3816350"/>
              <a:gd name="T99" fmla="*/ 1892183 h 3665538"/>
              <a:gd name="T100" fmla="*/ 2974884 w 3816350"/>
              <a:gd name="T101" fmla="*/ 2068371 h 3665538"/>
              <a:gd name="T102" fmla="*/ 3799844 w 3816350"/>
              <a:gd name="T103" fmla="*/ 2062969 h 3665538"/>
              <a:gd name="T104" fmla="*/ 2637789 w 3816350"/>
              <a:gd name="T105" fmla="*/ 2027696 h 3665538"/>
              <a:gd name="T106" fmla="*/ 3189458 w 3816350"/>
              <a:gd name="T107" fmla="*/ 1697313 h 3665538"/>
              <a:gd name="T108" fmla="*/ 3015840 w 3816350"/>
              <a:gd name="T109" fmla="*/ 1948969 h 3665538"/>
              <a:gd name="T110" fmla="*/ 3354189 w 3816350"/>
              <a:gd name="T111" fmla="*/ 1860541 h 3665538"/>
              <a:gd name="T112" fmla="*/ 3468771 w 3816350"/>
              <a:gd name="T113" fmla="*/ 1695411 h 3665538"/>
              <a:gd name="T114" fmla="*/ 3173905 w 3816350"/>
              <a:gd name="T115" fmla="*/ 2035495 h 3665538"/>
              <a:gd name="T116" fmla="*/ 3074241 w 3816350"/>
              <a:gd name="T117" fmla="*/ 1681466 h 3665538"/>
              <a:gd name="T118" fmla="*/ 3386120 w 3816350"/>
              <a:gd name="T119" fmla="*/ 1131189 h 3665538"/>
              <a:gd name="T120" fmla="*/ 254975 w 3816350"/>
              <a:gd name="T121" fmla="*/ 2785759 h 3665538"/>
              <a:gd name="T122" fmla="*/ 1131353 w 3816350"/>
              <a:gd name="T123" fmla="*/ 1377803 h 3665538"/>
              <a:gd name="T124" fmla="*/ 2508155 w 3816350"/>
              <a:gd name="T125" fmla="*/ 314537 h 366553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 ang="0">
                <a:pos x="T120" y="T121"/>
              </a:cxn>
              <a:cxn ang="0">
                <a:pos x="T122" y="T123"/>
              </a:cxn>
              <a:cxn ang="0">
                <a:pos x="T124" y="T125"/>
              </a:cxn>
            </a:cxnLst>
            <a:rect l="0" t="0" r="r" b="b"/>
            <a:pathLst>
              <a:path w="3816350" h="3665538">
                <a:moveTo>
                  <a:pt x="1892592" y="3532067"/>
                </a:moveTo>
                <a:lnTo>
                  <a:pt x="1892592" y="3635348"/>
                </a:lnTo>
                <a:lnTo>
                  <a:pt x="1913877" y="3636302"/>
                </a:lnTo>
                <a:lnTo>
                  <a:pt x="1935480" y="3636302"/>
                </a:lnTo>
                <a:lnTo>
                  <a:pt x="1965343" y="3635666"/>
                </a:lnTo>
                <a:lnTo>
                  <a:pt x="1965343" y="3532385"/>
                </a:lnTo>
                <a:lnTo>
                  <a:pt x="1935480" y="3532703"/>
                </a:lnTo>
                <a:lnTo>
                  <a:pt x="1913877" y="3532703"/>
                </a:lnTo>
                <a:lnTo>
                  <a:pt x="1892592" y="3532067"/>
                </a:lnTo>
                <a:close/>
                <a:moveTo>
                  <a:pt x="665284" y="3532067"/>
                </a:moveTo>
                <a:lnTo>
                  <a:pt x="665284" y="3635348"/>
                </a:lnTo>
                <a:lnTo>
                  <a:pt x="686575" y="3636302"/>
                </a:lnTo>
                <a:lnTo>
                  <a:pt x="708185" y="3636302"/>
                </a:lnTo>
                <a:lnTo>
                  <a:pt x="738374" y="3635666"/>
                </a:lnTo>
                <a:lnTo>
                  <a:pt x="738374" y="3532385"/>
                </a:lnTo>
                <a:lnTo>
                  <a:pt x="708185" y="3532703"/>
                </a:lnTo>
                <a:lnTo>
                  <a:pt x="686575" y="3532703"/>
                </a:lnTo>
                <a:lnTo>
                  <a:pt x="665284" y="3532067"/>
                </a:lnTo>
                <a:close/>
                <a:moveTo>
                  <a:pt x="1746773" y="3519356"/>
                </a:moveTo>
                <a:lnTo>
                  <a:pt x="1746773" y="3623272"/>
                </a:lnTo>
                <a:lnTo>
                  <a:pt x="1764563" y="3625497"/>
                </a:lnTo>
                <a:lnTo>
                  <a:pt x="1782671" y="3628039"/>
                </a:lnTo>
                <a:lnTo>
                  <a:pt x="1800780" y="3629628"/>
                </a:lnTo>
                <a:lnTo>
                  <a:pt x="1819841" y="3631535"/>
                </a:lnTo>
                <a:lnTo>
                  <a:pt x="1819841" y="3527618"/>
                </a:lnTo>
                <a:lnTo>
                  <a:pt x="1800780" y="3526029"/>
                </a:lnTo>
                <a:lnTo>
                  <a:pt x="1782671" y="3524123"/>
                </a:lnTo>
                <a:lnTo>
                  <a:pt x="1764563" y="3521580"/>
                </a:lnTo>
                <a:lnTo>
                  <a:pt x="1746773" y="3519356"/>
                </a:lnTo>
                <a:close/>
                <a:moveTo>
                  <a:pt x="519421" y="3519356"/>
                </a:moveTo>
                <a:lnTo>
                  <a:pt x="519421" y="3623272"/>
                </a:lnTo>
                <a:lnTo>
                  <a:pt x="537217" y="3625497"/>
                </a:lnTo>
                <a:lnTo>
                  <a:pt x="555330" y="3628039"/>
                </a:lnTo>
                <a:lnTo>
                  <a:pt x="573762" y="3629946"/>
                </a:lnTo>
                <a:lnTo>
                  <a:pt x="592511" y="3631535"/>
                </a:lnTo>
                <a:lnTo>
                  <a:pt x="592511" y="3527618"/>
                </a:lnTo>
                <a:lnTo>
                  <a:pt x="573762" y="3526029"/>
                </a:lnTo>
                <a:lnTo>
                  <a:pt x="555330" y="3524123"/>
                </a:lnTo>
                <a:lnTo>
                  <a:pt x="537217" y="3521580"/>
                </a:lnTo>
                <a:lnTo>
                  <a:pt x="519421" y="3519356"/>
                </a:lnTo>
                <a:close/>
                <a:moveTo>
                  <a:pt x="3151360" y="3517220"/>
                </a:moveTo>
                <a:lnTo>
                  <a:pt x="3151360" y="3632118"/>
                </a:lnTo>
                <a:lnTo>
                  <a:pt x="3174848" y="3632755"/>
                </a:lnTo>
                <a:lnTo>
                  <a:pt x="3198972" y="3633073"/>
                </a:lnTo>
                <a:lnTo>
                  <a:pt x="3231983" y="3632755"/>
                </a:lnTo>
                <a:lnTo>
                  <a:pt x="3231983" y="3517539"/>
                </a:lnTo>
                <a:lnTo>
                  <a:pt x="3198972" y="3517857"/>
                </a:lnTo>
                <a:lnTo>
                  <a:pt x="3174848" y="3517539"/>
                </a:lnTo>
                <a:lnTo>
                  <a:pt x="3151360" y="3517220"/>
                </a:lnTo>
                <a:close/>
                <a:moveTo>
                  <a:pt x="2989478" y="3502580"/>
                </a:moveTo>
                <a:lnTo>
                  <a:pt x="2989478" y="3618432"/>
                </a:lnTo>
                <a:lnTo>
                  <a:pt x="3009158" y="3620979"/>
                </a:lnTo>
                <a:lnTo>
                  <a:pt x="3029472" y="3623525"/>
                </a:lnTo>
                <a:lnTo>
                  <a:pt x="3049469" y="3625753"/>
                </a:lnTo>
                <a:lnTo>
                  <a:pt x="3070419" y="3627344"/>
                </a:lnTo>
                <a:lnTo>
                  <a:pt x="3070419" y="3512446"/>
                </a:lnTo>
                <a:lnTo>
                  <a:pt x="3049469" y="3510537"/>
                </a:lnTo>
                <a:lnTo>
                  <a:pt x="3029472" y="3507990"/>
                </a:lnTo>
                <a:lnTo>
                  <a:pt x="3009158" y="3505763"/>
                </a:lnTo>
                <a:lnTo>
                  <a:pt x="2989478" y="3502580"/>
                </a:lnTo>
                <a:close/>
                <a:moveTo>
                  <a:pt x="1600953" y="3486306"/>
                </a:moveTo>
                <a:lnTo>
                  <a:pt x="1600953" y="3591494"/>
                </a:lnTo>
                <a:lnTo>
                  <a:pt x="1618744" y="3596578"/>
                </a:lnTo>
                <a:lnTo>
                  <a:pt x="1636217" y="3601345"/>
                </a:lnTo>
                <a:lnTo>
                  <a:pt x="1654960" y="3606112"/>
                </a:lnTo>
                <a:lnTo>
                  <a:pt x="1673704" y="3610243"/>
                </a:lnTo>
                <a:lnTo>
                  <a:pt x="1673704" y="3506009"/>
                </a:lnTo>
                <a:lnTo>
                  <a:pt x="1654960" y="3501242"/>
                </a:lnTo>
                <a:lnTo>
                  <a:pt x="1636217" y="3496475"/>
                </a:lnTo>
                <a:lnTo>
                  <a:pt x="1618108" y="3491708"/>
                </a:lnTo>
                <a:lnTo>
                  <a:pt x="1600953" y="3486306"/>
                </a:lnTo>
                <a:close/>
                <a:moveTo>
                  <a:pt x="373875" y="3486306"/>
                </a:moveTo>
                <a:lnTo>
                  <a:pt x="373875" y="3591494"/>
                </a:lnTo>
                <a:lnTo>
                  <a:pt x="391353" y="3596578"/>
                </a:lnTo>
                <a:lnTo>
                  <a:pt x="409149" y="3601345"/>
                </a:lnTo>
                <a:lnTo>
                  <a:pt x="427581" y="3606112"/>
                </a:lnTo>
                <a:lnTo>
                  <a:pt x="446648" y="3610243"/>
                </a:lnTo>
                <a:lnTo>
                  <a:pt x="446648" y="3506009"/>
                </a:lnTo>
                <a:lnTo>
                  <a:pt x="427581" y="3501242"/>
                </a:lnTo>
                <a:lnTo>
                  <a:pt x="409149" y="3496475"/>
                </a:lnTo>
                <a:lnTo>
                  <a:pt x="390718" y="3491708"/>
                </a:lnTo>
                <a:lnTo>
                  <a:pt x="373875" y="3486306"/>
                </a:lnTo>
                <a:close/>
                <a:moveTo>
                  <a:pt x="2827597" y="3465978"/>
                </a:moveTo>
                <a:lnTo>
                  <a:pt x="2827597" y="3583104"/>
                </a:lnTo>
                <a:lnTo>
                  <a:pt x="2846959" y="3589151"/>
                </a:lnTo>
                <a:lnTo>
                  <a:pt x="2866956" y="3594243"/>
                </a:lnTo>
                <a:lnTo>
                  <a:pt x="2887588" y="3599336"/>
                </a:lnTo>
                <a:lnTo>
                  <a:pt x="2908220" y="3604110"/>
                </a:lnTo>
                <a:lnTo>
                  <a:pt x="2908220" y="3487939"/>
                </a:lnTo>
                <a:lnTo>
                  <a:pt x="2887588" y="3482847"/>
                </a:lnTo>
                <a:lnTo>
                  <a:pt x="2866956" y="3477436"/>
                </a:lnTo>
                <a:lnTo>
                  <a:pt x="2846959" y="3472025"/>
                </a:lnTo>
                <a:lnTo>
                  <a:pt x="2827597" y="3465978"/>
                </a:lnTo>
                <a:close/>
                <a:moveTo>
                  <a:pt x="2402802" y="3447218"/>
                </a:moveTo>
                <a:lnTo>
                  <a:pt x="2397719" y="3450714"/>
                </a:lnTo>
                <a:lnTo>
                  <a:pt x="2391365" y="3453891"/>
                </a:lnTo>
                <a:lnTo>
                  <a:pt x="2383740" y="3457387"/>
                </a:lnTo>
                <a:lnTo>
                  <a:pt x="2376433" y="3460565"/>
                </a:lnTo>
                <a:lnTo>
                  <a:pt x="2347841" y="3472005"/>
                </a:lnTo>
                <a:lnTo>
                  <a:pt x="2347841" y="3562893"/>
                </a:lnTo>
                <a:lnTo>
                  <a:pt x="2355784" y="3558761"/>
                </a:lnTo>
                <a:lnTo>
                  <a:pt x="2363408" y="3554630"/>
                </a:lnTo>
                <a:lnTo>
                  <a:pt x="2371033" y="3550181"/>
                </a:lnTo>
                <a:lnTo>
                  <a:pt x="2378340" y="3545414"/>
                </a:lnTo>
                <a:lnTo>
                  <a:pt x="2385329" y="3540648"/>
                </a:lnTo>
                <a:lnTo>
                  <a:pt x="2391683" y="3535881"/>
                </a:lnTo>
                <a:lnTo>
                  <a:pt x="2397719" y="3531114"/>
                </a:lnTo>
                <a:lnTo>
                  <a:pt x="2402802" y="3526983"/>
                </a:lnTo>
                <a:lnTo>
                  <a:pt x="2402802" y="3447218"/>
                </a:lnTo>
                <a:close/>
                <a:moveTo>
                  <a:pt x="1175646" y="3447218"/>
                </a:moveTo>
                <a:lnTo>
                  <a:pt x="1170561" y="3450714"/>
                </a:lnTo>
                <a:lnTo>
                  <a:pt x="1164205" y="3453891"/>
                </a:lnTo>
                <a:lnTo>
                  <a:pt x="1156578" y="3457387"/>
                </a:lnTo>
                <a:lnTo>
                  <a:pt x="1149269" y="3460565"/>
                </a:lnTo>
                <a:lnTo>
                  <a:pt x="1120669" y="3472005"/>
                </a:lnTo>
                <a:lnTo>
                  <a:pt x="1120669" y="3562893"/>
                </a:lnTo>
                <a:lnTo>
                  <a:pt x="1128613" y="3558761"/>
                </a:lnTo>
                <a:lnTo>
                  <a:pt x="1136240" y="3554630"/>
                </a:lnTo>
                <a:lnTo>
                  <a:pt x="1144185" y="3550181"/>
                </a:lnTo>
                <a:lnTo>
                  <a:pt x="1151176" y="3545414"/>
                </a:lnTo>
                <a:lnTo>
                  <a:pt x="1158167" y="3540648"/>
                </a:lnTo>
                <a:lnTo>
                  <a:pt x="1164523" y="3535881"/>
                </a:lnTo>
                <a:lnTo>
                  <a:pt x="1170561" y="3531114"/>
                </a:lnTo>
                <a:lnTo>
                  <a:pt x="1175646" y="3526347"/>
                </a:lnTo>
                <a:lnTo>
                  <a:pt x="1175646" y="3447218"/>
                </a:lnTo>
                <a:close/>
                <a:moveTo>
                  <a:pt x="3717945" y="3422692"/>
                </a:moveTo>
                <a:lnTo>
                  <a:pt x="3711914" y="3426193"/>
                </a:lnTo>
                <a:lnTo>
                  <a:pt x="3704931" y="3430013"/>
                </a:lnTo>
                <a:lnTo>
                  <a:pt x="3696678" y="3433832"/>
                </a:lnTo>
                <a:lnTo>
                  <a:pt x="3688425" y="3437651"/>
                </a:lnTo>
                <a:lnTo>
                  <a:pt x="3671285" y="3444335"/>
                </a:lnTo>
                <a:lnTo>
                  <a:pt x="3656684" y="3450064"/>
                </a:lnTo>
                <a:lnTo>
                  <a:pt x="3656684" y="3551276"/>
                </a:lnTo>
                <a:lnTo>
                  <a:pt x="3665254" y="3546820"/>
                </a:lnTo>
                <a:lnTo>
                  <a:pt x="3674142" y="3542046"/>
                </a:lnTo>
                <a:lnTo>
                  <a:pt x="3682394" y="3537272"/>
                </a:lnTo>
                <a:lnTo>
                  <a:pt x="3690647" y="3532179"/>
                </a:lnTo>
                <a:lnTo>
                  <a:pt x="3698582" y="3526769"/>
                </a:lnTo>
                <a:lnTo>
                  <a:pt x="3705566" y="3521358"/>
                </a:lnTo>
                <a:lnTo>
                  <a:pt x="3711914" y="3515947"/>
                </a:lnTo>
                <a:lnTo>
                  <a:pt x="3717945" y="3510855"/>
                </a:lnTo>
                <a:lnTo>
                  <a:pt x="3717945" y="3422692"/>
                </a:lnTo>
                <a:close/>
                <a:moveTo>
                  <a:pt x="1455133" y="3410672"/>
                </a:moveTo>
                <a:lnTo>
                  <a:pt x="1455133" y="3516813"/>
                </a:lnTo>
                <a:lnTo>
                  <a:pt x="1457675" y="3519674"/>
                </a:lnTo>
                <a:lnTo>
                  <a:pt x="1460216" y="3522534"/>
                </a:lnTo>
                <a:lnTo>
                  <a:pt x="1466888" y="3528572"/>
                </a:lnTo>
                <a:lnTo>
                  <a:pt x="1475466" y="3534610"/>
                </a:lnTo>
                <a:lnTo>
                  <a:pt x="1484679" y="3540965"/>
                </a:lnTo>
                <a:lnTo>
                  <a:pt x="1495162" y="3547639"/>
                </a:lnTo>
                <a:lnTo>
                  <a:pt x="1505964" y="3553677"/>
                </a:lnTo>
                <a:lnTo>
                  <a:pt x="1517083" y="3559715"/>
                </a:lnTo>
                <a:lnTo>
                  <a:pt x="1528202" y="3564799"/>
                </a:lnTo>
                <a:lnTo>
                  <a:pt x="1528202" y="3457387"/>
                </a:lnTo>
                <a:lnTo>
                  <a:pt x="1517083" y="3452302"/>
                </a:lnTo>
                <a:lnTo>
                  <a:pt x="1506917" y="3446582"/>
                </a:lnTo>
                <a:lnTo>
                  <a:pt x="1497068" y="3441180"/>
                </a:lnTo>
                <a:lnTo>
                  <a:pt x="1487538" y="3435142"/>
                </a:lnTo>
                <a:lnTo>
                  <a:pt x="1478960" y="3429422"/>
                </a:lnTo>
                <a:lnTo>
                  <a:pt x="1470700" y="3423384"/>
                </a:lnTo>
                <a:lnTo>
                  <a:pt x="1462758" y="3417028"/>
                </a:lnTo>
                <a:lnTo>
                  <a:pt x="1455133" y="3410672"/>
                </a:lnTo>
                <a:close/>
                <a:moveTo>
                  <a:pt x="227694" y="3410672"/>
                </a:moveTo>
                <a:lnTo>
                  <a:pt x="227694" y="3516813"/>
                </a:lnTo>
                <a:lnTo>
                  <a:pt x="230237" y="3519674"/>
                </a:lnTo>
                <a:lnTo>
                  <a:pt x="233097" y="3522534"/>
                </a:lnTo>
                <a:lnTo>
                  <a:pt x="239770" y="3528572"/>
                </a:lnTo>
                <a:lnTo>
                  <a:pt x="248033" y="3534610"/>
                </a:lnTo>
                <a:lnTo>
                  <a:pt x="257566" y="3540965"/>
                </a:lnTo>
                <a:lnTo>
                  <a:pt x="267735" y="3547639"/>
                </a:lnTo>
                <a:lnTo>
                  <a:pt x="278858" y="3553677"/>
                </a:lnTo>
                <a:lnTo>
                  <a:pt x="289662" y="3559715"/>
                </a:lnTo>
                <a:lnTo>
                  <a:pt x="300785" y="3564799"/>
                </a:lnTo>
                <a:lnTo>
                  <a:pt x="300785" y="3457387"/>
                </a:lnTo>
                <a:lnTo>
                  <a:pt x="289662" y="3452302"/>
                </a:lnTo>
                <a:lnTo>
                  <a:pt x="279493" y="3446582"/>
                </a:lnTo>
                <a:lnTo>
                  <a:pt x="269642" y="3441180"/>
                </a:lnTo>
                <a:lnTo>
                  <a:pt x="260108" y="3435142"/>
                </a:lnTo>
                <a:lnTo>
                  <a:pt x="251528" y="3429422"/>
                </a:lnTo>
                <a:lnTo>
                  <a:pt x="243266" y="3423384"/>
                </a:lnTo>
                <a:lnTo>
                  <a:pt x="235321" y="3417028"/>
                </a:lnTo>
                <a:lnTo>
                  <a:pt x="227694" y="3410672"/>
                </a:lnTo>
                <a:close/>
                <a:moveTo>
                  <a:pt x="2665715" y="3381953"/>
                </a:moveTo>
                <a:lnTo>
                  <a:pt x="2665715" y="3500670"/>
                </a:lnTo>
                <a:lnTo>
                  <a:pt x="2668254" y="3503216"/>
                </a:lnTo>
                <a:lnTo>
                  <a:pt x="2671429" y="3506399"/>
                </a:lnTo>
                <a:lnTo>
                  <a:pt x="2678729" y="3512765"/>
                </a:lnTo>
                <a:lnTo>
                  <a:pt x="2687934" y="3519767"/>
                </a:lnTo>
                <a:lnTo>
                  <a:pt x="2698726" y="3527087"/>
                </a:lnTo>
                <a:lnTo>
                  <a:pt x="2710153" y="3534089"/>
                </a:lnTo>
                <a:lnTo>
                  <a:pt x="2722215" y="3541409"/>
                </a:lnTo>
                <a:lnTo>
                  <a:pt x="2734594" y="3547457"/>
                </a:lnTo>
                <a:lnTo>
                  <a:pt x="2746656" y="3553504"/>
                </a:lnTo>
                <a:lnTo>
                  <a:pt x="2746656" y="3434150"/>
                </a:lnTo>
                <a:lnTo>
                  <a:pt x="2734594" y="3428103"/>
                </a:lnTo>
                <a:lnTo>
                  <a:pt x="2723167" y="3422374"/>
                </a:lnTo>
                <a:lnTo>
                  <a:pt x="2712058" y="3416009"/>
                </a:lnTo>
                <a:lnTo>
                  <a:pt x="2701583" y="3409325"/>
                </a:lnTo>
                <a:lnTo>
                  <a:pt x="2691743" y="3402959"/>
                </a:lnTo>
                <a:lnTo>
                  <a:pt x="2682538" y="3396276"/>
                </a:lnTo>
                <a:lnTo>
                  <a:pt x="2673650" y="3388955"/>
                </a:lnTo>
                <a:lnTo>
                  <a:pt x="2665715" y="3381953"/>
                </a:lnTo>
                <a:close/>
                <a:moveTo>
                  <a:pt x="1916773" y="3320218"/>
                </a:moveTo>
                <a:lnTo>
                  <a:pt x="1916773" y="3423312"/>
                </a:lnTo>
                <a:lnTo>
                  <a:pt x="1938033" y="3423629"/>
                </a:lnTo>
                <a:lnTo>
                  <a:pt x="1959928" y="3424263"/>
                </a:lnTo>
                <a:lnTo>
                  <a:pt x="1989755" y="3423629"/>
                </a:lnTo>
                <a:lnTo>
                  <a:pt x="1989755" y="3320535"/>
                </a:lnTo>
                <a:lnTo>
                  <a:pt x="1959293" y="3320852"/>
                </a:lnTo>
                <a:lnTo>
                  <a:pt x="1938033" y="3320852"/>
                </a:lnTo>
                <a:lnTo>
                  <a:pt x="1916773" y="3320218"/>
                </a:lnTo>
                <a:close/>
                <a:moveTo>
                  <a:pt x="1404938" y="3314700"/>
                </a:moveTo>
                <a:lnTo>
                  <a:pt x="1408115" y="3320420"/>
                </a:lnTo>
                <a:lnTo>
                  <a:pt x="1411928" y="3325505"/>
                </a:lnTo>
                <a:lnTo>
                  <a:pt x="1415740" y="3330590"/>
                </a:lnTo>
                <a:lnTo>
                  <a:pt x="1419552" y="3335992"/>
                </a:lnTo>
                <a:lnTo>
                  <a:pt x="1424000" y="3340759"/>
                </a:lnTo>
                <a:lnTo>
                  <a:pt x="1428447" y="3346161"/>
                </a:lnTo>
                <a:lnTo>
                  <a:pt x="1438296" y="3356013"/>
                </a:lnTo>
                <a:lnTo>
                  <a:pt x="1448780" y="3365229"/>
                </a:lnTo>
                <a:lnTo>
                  <a:pt x="1460852" y="3374444"/>
                </a:lnTo>
                <a:lnTo>
                  <a:pt x="1472924" y="3383025"/>
                </a:lnTo>
                <a:lnTo>
                  <a:pt x="1486267" y="3391287"/>
                </a:lnTo>
                <a:lnTo>
                  <a:pt x="1500563" y="3399550"/>
                </a:lnTo>
                <a:lnTo>
                  <a:pt x="1515494" y="3407494"/>
                </a:lnTo>
                <a:lnTo>
                  <a:pt x="1531061" y="3415121"/>
                </a:lnTo>
                <a:lnTo>
                  <a:pt x="1547263" y="3422113"/>
                </a:lnTo>
                <a:lnTo>
                  <a:pt x="1564101" y="3428786"/>
                </a:lnTo>
                <a:lnTo>
                  <a:pt x="1581574" y="3435142"/>
                </a:lnTo>
                <a:lnTo>
                  <a:pt x="1599682" y="3441498"/>
                </a:lnTo>
                <a:lnTo>
                  <a:pt x="1618108" y="3447218"/>
                </a:lnTo>
                <a:lnTo>
                  <a:pt x="1637170" y="3452620"/>
                </a:lnTo>
                <a:lnTo>
                  <a:pt x="1656866" y="3457705"/>
                </a:lnTo>
                <a:lnTo>
                  <a:pt x="1676881" y="3462472"/>
                </a:lnTo>
                <a:lnTo>
                  <a:pt x="1697213" y="3466921"/>
                </a:lnTo>
                <a:lnTo>
                  <a:pt x="1718180" y="3471052"/>
                </a:lnTo>
                <a:lnTo>
                  <a:pt x="1738830" y="3474865"/>
                </a:lnTo>
                <a:lnTo>
                  <a:pt x="1760116" y="3478361"/>
                </a:lnTo>
                <a:lnTo>
                  <a:pt x="1782036" y="3480903"/>
                </a:lnTo>
                <a:lnTo>
                  <a:pt x="1803639" y="3483763"/>
                </a:lnTo>
                <a:lnTo>
                  <a:pt x="1825877" y="3486306"/>
                </a:lnTo>
                <a:lnTo>
                  <a:pt x="1847798" y="3488213"/>
                </a:lnTo>
                <a:lnTo>
                  <a:pt x="1870036" y="3489801"/>
                </a:lnTo>
                <a:lnTo>
                  <a:pt x="1891957" y="3490755"/>
                </a:lnTo>
                <a:lnTo>
                  <a:pt x="1914513" y="3492026"/>
                </a:lnTo>
                <a:lnTo>
                  <a:pt x="1936751" y="3492344"/>
                </a:lnTo>
                <a:lnTo>
                  <a:pt x="1959307" y="3492979"/>
                </a:lnTo>
                <a:lnTo>
                  <a:pt x="1978051" y="3492344"/>
                </a:lnTo>
                <a:lnTo>
                  <a:pt x="1996794" y="3492026"/>
                </a:lnTo>
                <a:lnTo>
                  <a:pt x="2015538" y="3491708"/>
                </a:lnTo>
                <a:lnTo>
                  <a:pt x="2034599" y="3490437"/>
                </a:lnTo>
                <a:lnTo>
                  <a:pt x="2053025" y="3489801"/>
                </a:lnTo>
                <a:lnTo>
                  <a:pt x="2071769" y="3488213"/>
                </a:lnTo>
                <a:lnTo>
                  <a:pt x="2090513" y="3486624"/>
                </a:lnTo>
                <a:lnTo>
                  <a:pt x="2108621" y="3484717"/>
                </a:lnTo>
                <a:lnTo>
                  <a:pt x="2127365" y="3482492"/>
                </a:lnTo>
                <a:lnTo>
                  <a:pt x="2145473" y="3480268"/>
                </a:lnTo>
                <a:lnTo>
                  <a:pt x="2163581" y="3477408"/>
                </a:lnTo>
                <a:lnTo>
                  <a:pt x="2181372" y="3474865"/>
                </a:lnTo>
                <a:lnTo>
                  <a:pt x="2199163" y="3471688"/>
                </a:lnTo>
                <a:lnTo>
                  <a:pt x="2216318" y="3468510"/>
                </a:lnTo>
                <a:lnTo>
                  <a:pt x="2233473" y="3464696"/>
                </a:lnTo>
                <a:lnTo>
                  <a:pt x="2250311" y="3460883"/>
                </a:lnTo>
                <a:lnTo>
                  <a:pt x="2266830" y="3457069"/>
                </a:lnTo>
                <a:lnTo>
                  <a:pt x="2283668" y="3452620"/>
                </a:lnTo>
                <a:lnTo>
                  <a:pt x="2299235" y="3448171"/>
                </a:lnTo>
                <a:lnTo>
                  <a:pt x="2315119" y="3443404"/>
                </a:lnTo>
                <a:lnTo>
                  <a:pt x="2330051" y="3438320"/>
                </a:lnTo>
                <a:lnTo>
                  <a:pt x="2344982" y="3432917"/>
                </a:lnTo>
                <a:lnTo>
                  <a:pt x="2359278" y="3427833"/>
                </a:lnTo>
                <a:lnTo>
                  <a:pt x="2373574" y="3421795"/>
                </a:lnTo>
                <a:lnTo>
                  <a:pt x="2386917" y="3415757"/>
                </a:lnTo>
                <a:lnTo>
                  <a:pt x="2399942" y="3409719"/>
                </a:lnTo>
                <a:lnTo>
                  <a:pt x="2412650" y="3403363"/>
                </a:lnTo>
                <a:lnTo>
                  <a:pt x="2424722" y="3396690"/>
                </a:lnTo>
                <a:lnTo>
                  <a:pt x="2436159" y="3389380"/>
                </a:lnTo>
                <a:lnTo>
                  <a:pt x="2446961" y="3382389"/>
                </a:lnTo>
                <a:lnTo>
                  <a:pt x="2457444" y="3375080"/>
                </a:lnTo>
                <a:lnTo>
                  <a:pt x="2466975" y="3367453"/>
                </a:lnTo>
                <a:lnTo>
                  <a:pt x="2466975" y="3464378"/>
                </a:lnTo>
                <a:lnTo>
                  <a:pt x="2466657" y="3464696"/>
                </a:lnTo>
                <a:lnTo>
                  <a:pt x="2466340" y="3472641"/>
                </a:lnTo>
                <a:lnTo>
                  <a:pt x="2466022" y="3477408"/>
                </a:lnTo>
                <a:lnTo>
                  <a:pt x="2464751" y="3482492"/>
                </a:lnTo>
                <a:lnTo>
                  <a:pt x="2463480" y="3487895"/>
                </a:lnTo>
                <a:lnTo>
                  <a:pt x="2461892" y="3492344"/>
                </a:lnTo>
                <a:lnTo>
                  <a:pt x="2459986" y="3497111"/>
                </a:lnTo>
                <a:lnTo>
                  <a:pt x="2457444" y="3501877"/>
                </a:lnTo>
                <a:lnTo>
                  <a:pt x="2455220" y="3506962"/>
                </a:lnTo>
                <a:lnTo>
                  <a:pt x="2452361" y="3511729"/>
                </a:lnTo>
                <a:lnTo>
                  <a:pt x="2449184" y="3516178"/>
                </a:lnTo>
                <a:lnTo>
                  <a:pt x="2445690" y="3520945"/>
                </a:lnTo>
                <a:lnTo>
                  <a:pt x="2441878" y="3525712"/>
                </a:lnTo>
                <a:lnTo>
                  <a:pt x="2437748" y="3529843"/>
                </a:lnTo>
                <a:lnTo>
                  <a:pt x="2429170" y="3539059"/>
                </a:lnTo>
                <a:lnTo>
                  <a:pt x="2419322" y="3547639"/>
                </a:lnTo>
                <a:lnTo>
                  <a:pt x="2408202" y="3556537"/>
                </a:lnTo>
                <a:lnTo>
                  <a:pt x="2396130" y="3564799"/>
                </a:lnTo>
                <a:lnTo>
                  <a:pt x="2383423" y="3572744"/>
                </a:lnTo>
                <a:lnTo>
                  <a:pt x="2369127" y="3580689"/>
                </a:lnTo>
                <a:lnTo>
                  <a:pt x="2354195" y="3587998"/>
                </a:lnTo>
                <a:lnTo>
                  <a:pt x="2338311" y="3595625"/>
                </a:lnTo>
                <a:lnTo>
                  <a:pt x="2321791" y="3602298"/>
                </a:lnTo>
                <a:lnTo>
                  <a:pt x="2304636" y="3608972"/>
                </a:lnTo>
                <a:lnTo>
                  <a:pt x="2285892" y="3615328"/>
                </a:lnTo>
                <a:lnTo>
                  <a:pt x="2266830" y="3621683"/>
                </a:lnTo>
                <a:lnTo>
                  <a:pt x="2247134" y="3627086"/>
                </a:lnTo>
                <a:lnTo>
                  <a:pt x="2226802" y="3632806"/>
                </a:lnTo>
                <a:lnTo>
                  <a:pt x="2205516" y="3637255"/>
                </a:lnTo>
                <a:lnTo>
                  <a:pt x="2183278" y="3642022"/>
                </a:lnTo>
                <a:lnTo>
                  <a:pt x="2160722" y="3646471"/>
                </a:lnTo>
                <a:lnTo>
                  <a:pt x="2137848" y="3649967"/>
                </a:lnTo>
                <a:lnTo>
                  <a:pt x="2114340" y="3653462"/>
                </a:lnTo>
                <a:lnTo>
                  <a:pt x="2089877" y="3656640"/>
                </a:lnTo>
                <a:lnTo>
                  <a:pt x="2065415" y="3659182"/>
                </a:lnTo>
                <a:lnTo>
                  <a:pt x="2040000" y="3661407"/>
                </a:lnTo>
                <a:lnTo>
                  <a:pt x="2014267" y="3662996"/>
                </a:lnTo>
                <a:lnTo>
                  <a:pt x="1988217" y="3664267"/>
                </a:lnTo>
                <a:lnTo>
                  <a:pt x="1962166" y="3664903"/>
                </a:lnTo>
                <a:lnTo>
                  <a:pt x="1935480" y="3665538"/>
                </a:lnTo>
                <a:lnTo>
                  <a:pt x="1908159" y="3664903"/>
                </a:lnTo>
                <a:lnTo>
                  <a:pt x="1881155" y="3664267"/>
                </a:lnTo>
                <a:lnTo>
                  <a:pt x="1854469" y="3662996"/>
                </a:lnTo>
                <a:lnTo>
                  <a:pt x="1828419" y="3661089"/>
                </a:lnTo>
                <a:lnTo>
                  <a:pt x="1803004" y="3659182"/>
                </a:lnTo>
                <a:lnTo>
                  <a:pt x="1777588" y="3656322"/>
                </a:lnTo>
                <a:lnTo>
                  <a:pt x="1752809" y="3653145"/>
                </a:lnTo>
                <a:lnTo>
                  <a:pt x="1728664" y="3649649"/>
                </a:lnTo>
                <a:lnTo>
                  <a:pt x="1705155" y="3645835"/>
                </a:lnTo>
                <a:lnTo>
                  <a:pt x="1682282" y="3641069"/>
                </a:lnTo>
                <a:lnTo>
                  <a:pt x="1660043" y="3636302"/>
                </a:lnTo>
                <a:lnTo>
                  <a:pt x="1638440" y="3631217"/>
                </a:lnTo>
                <a:lnTo>
                  <a:pt x="1617791" y="3625497"/>
                </a:lnTo>
                <a:lnTo>
                  <a:pt x="1597776" y="3619777"/>
                </a:lnTo>
                <a:lnTo>
                  <a:pt x="1578397" y="3613421"/>
                </a:lnTo>
                <a:lnTo>
                  <a:pt x="1559653" y="3606747"/>
                </a:lnTo>
                <a:lnTo>
                  <a:pt x="1542498" y="3599438"/>
                </a:lnTo>
                <a:lnTo>
                  <a:pt x="1525343" y="3592447"/>
                </a:lnTo>
                <a:lnTo>
                  <a:pt x="1509776" y="3584820"/>
                </a:lnTo>
                <a:lnTo>
                  <a:pt x="1495162" y="3576875"/>
                </a:lnTo>
                <a:lnTo>
                  <a:pt x="1481184" y="3568613"/>
                </a:lnTo>
                <a:lnTo>
                  <a:pt x="1468159" y="3560350"/>
                </a:lnTo>
                <a:lnTo>
                  <a:pt x="1456404" y="3551770"/>
                </a:lnTo>
                <a:lnTo>
                  <a:pt x="1445603" y="3542554"/>
                </a:lnTo>
                <a:lnTo>
                  <a:pt x="1440837" y="3538423"/>
                </a:lnTo>
                <a:lnTo>
                  <a:pt x="1436390" y="3533656"/>
                </a:lnTo>
                <a:lnTo>
                  <a:pt x="1431942" y="3529207"/>
                </a:lnTo>
                <a:lnTo>
                  <a:pt x="1428130" y="3524440"/>
                </a:lnTo>
                <a:lnTo>
                  <a:pt x="1424318" y="3519674"/>
                </a:lnTo>
                <a:lnTo>
                  <a:pt x="1420823" y="3514907"/>
                </a:lnTo>
                <a:lnTo>
                  <a:pt x="1417646" y="3510140"/>
                </a:lnTo>
                <a:lnTo>
                  <a:pt x="1415105" y="3505055"/>
                </a:lnTo>
                <a:lnTo>
                  <a:pt x="1412563" y="3500288"/>
                </a:lnTo>
                <a:lnTo>
                  <a:pt x="1410339" y="3495204"/>
                </a:lnTo>
                <a:lnTo>
                  <a:pt x="1408115" y="3490437"/>
                </a:lnTo>
                <a:lnTo>
                  <a:pt x="1407162" y="3485352"/>
                </a:lnTo>
                <a:lnTo>
                  <a:pt x="1405892" y="3480268"/>
                </a:lnTo>
                <a:lnTo>
                  <a:pt x="1404621" y="3475183"/>
                </a:lnTo>
                <a:lnTo>
                  <a:pt x="1404303" y="3470099"/>
                </a:lnTo>
                <a:lnTo>
                  <a:pt x="1404303" y="3464696"/>
                </a:lnTo>
                <a:lnTo>
                  <a:pt x="1403350" y="3464696"/>
                </a:lnTo>
                <a:lnTo>
                  <a:pt x="1403350" y="3333132"/>
                </a:lnTo>
                <a:lnTo>
                  <a:pt x="1403350" y="3329318"/>
                </a:lnTo>
                <a:lnTo>
                  <a:pt x="1403985" y="3322327"/>
                </a:lnTo>
                <a:lnTo>
                  <a:pt x="1404938" y="3314700"/>
                </a:lnTo>
                <a:close/>
                <a:moveTo>
                  <a:pt x="177802" y="3314700"/>
                </a:moveTo>
                <a:lnTo>
                  <a:pt x="180980" y="3320420"/>
                </a:lnTo>
                <a:lnTo>
                  <a:pt x="184476" y="3325505"/>
                </a:lnTo>
                <a:lnTo>
                  <a:pt x="188289" y="3330590"/>
                </a:lnTo>
                <a:lnTo>
                  <a:pt x="192420" y="3335992"/>
                </a:lnTo>
                <a:lnTo>
                  <a:pt x="196551" y="3340759"/>
                </a:lnTo>
                <a:lnTo>
                  <a:pt x="201000" y="3346161"/>
                </a:lnTo>
                <a:lnTo>
                  <a:pt x="210852" y="3356013"/>
                </a:lnTo>
                <a:lnTo>
                  <a:pt x="221656" y="3365229"/>
                </a:lnTo>
                <a:lnTo>
                  <a:pt x="233414" y="3374444"/>
                </a:lnTo>
                <a:lnTo>
                  <a:pt x="245490" y="3383025"/>
                </a:lnTo>
                <a:lnTo>
                  <a:pt x="259155" y="3391287"/>
                </a:lnTo>
                <a:lnTo>
                  <a:pt x="273138" y="3399550"/>
                </a:lnTo>
                <a:lnTo>
                  <a:pt x="288073" y="3407494"/>
                </a:lnTo>
                <a:lnTo>
                  <a:pt x="303645" y="3415121"/>
                </a:lnTo>
                <a:lnTo>
                  <a:pt x="319852" y="3422113"/>
                </a:lnTo>
                <a:lnTo>
                  <a:pt x="336694" y="3428786"/>
                </a:lnTo>
                <a:lnTo>
                  <a:pt x="354173" y="3435142"/>
                </a:lnTo>
                <a:lnTo>
                  <a:pt x="372286" y="3441498"/>
                </a:lnTo>
                <a:lnTo>
                  <a:pt x="390718" y="3447218"/>
                </a:lnTo>
                <a:lnTo>
                  <a:pt x="409785" y="3452620"/>
                </a:lnTo>
                <a:lnTo>
                  <a:pt x="429488" y="3457705"/>
                </a:lnTo>
                <a:lnTo>
                  <a:pt x="449826" y="3462472"/>
                </a:lnTo>
                <a:lnTo>
                  <a:pt x="469846" y="3466921"/>
                </a:lnTo>
                <a:lnTo>
                  <a:pt x="490820" y="3471052"/>
                </a:lnTo>
                <a:lnTo>
                  <a:pt x="511794" y="3474865"/>
                </a:lnTo>
                <a:lnTo>
                  <a:pt x="533085" y="3478361"/>
                </a:lnTo>
                <a:lnTo>
                  <a:pt x="554695" y="3480903"/>
                </a:lnTo>
                <a:lnTo>
                  <a:pt x="576304" y="3483763"/>
                </a:lnTo>
                <a:lnTo>
                  <a:pt x="598549" y="3486306"/>
                </a:lnTo>
                <a:lnTo>
                  <a:pt x="620476" y="3488213"/>
                </a:lnTo>
                <a:lnTo>
                  <a:pt x="642721" y="3489801"/>
                </a:lnTo>
                <a:lnTo>
                  <a:pt x="664966" y="3490755"/>
                </a:lnTo>
                <a:lnTo>
                  <a:pt x="687211" y="3492026"/>
                </a:lnTo>
                <a:lnTo>
                  <a:pt x="709456" y="3492344"/>
                </a:lnTo>
                <a:lnTo>
                  <a:pt x="732018" y="3492344"/>
                </a:lnTo>
                <a:lnTo>
                  <a:pt x="750768" y="3492344"/>
                </a:lnTo>
                <a:lnTo>
                  <a:pt x="769517" y="3492026"/>
                </a:lnTo>
                <a:lnTo>
                  <a:pt x="788266" y="3491708"/>
                </a:lnTo>
                <a:lnTo>
                  <a:pt x="807333" y="3490437"/>
                </a:lnTo>
                <a:lnTo>
                  <a:pt x="825765" y="3489801"/>
                </a:lnTo>
                <a:lnTo>
                  <a:pt x="844832" y="3488213"/>
                </a:lnTo>
                <a:lnTo>
                  <a:pt x="863263" y="3486624"/>
                </a:lnTo>
                <a:lnTo>
                  <a:pt x="881695" y="3484717"/>
                </a:lnTo>
                <a:lnTo>
                  <a:pt x="900126" y="3482492"/>
                </a:lnTo>
                <a:lnTo>
                  <a:pt x="918240" y="3480268"/>
                </a:lnTo>
                <a:lnTo>
                  <a:pt x="936354" y="3477408"/>
                </a:lnTo>
                <a:lnTo>
                  <a:pt x="954150" y="3474865"/>
                </a:lnTo>
                <a:lnTo>
                  <a:pt x="971946" y="3471688"/>
                </a:lnTo>
                <a:lnTo>
                  <a:pt x="989424" y="3468510"/>
                </a:lnTo>
                <a:lnTo>
                  <a:pt x="1006266" y="3464696"/>
                </a:lnTo>
                <a:lnTo>
                  <a:pt x="1023109" y="3460883"/>
                </a:lnTo>
                <a:lnTo>
                  <a:pt x="1039952" y="3457069"/>
                </a:lnTo>
                <a:lnTo>
                  <a:pt x="1056476" y="3452620"/>
                </a:lnTo>
                <a:lnTo>
                  <a:pt x="1072366" y="3448171"/>
                </a:lnTo>
                <a:lnTo>
                  <a:pt x="1087937" y="3443087"/>
                </a:lnTo>
                <a:lnTo>
                  <a:pt x="1102873" y="3438320"/>
                </a:lnTo>
                <a:lnTo>
                  <a:pt x="1118126" y="3432917"/>
                </a:lnTo>
                <a:lnTo>
                  <a:pt x="1132109" y="3427833"/>
                </a:lnTo>
                <a:lnTo>
                  <a:pt x="1146409" y="3421795"/>
                </a:lnTo>
                <a:lnTo>
                  <a:pt x="1159756" y="3415757"/>
                </a:lnTo>
                <a:lnTo>
                  <a:pt x="1172785" y="3409719"/>
                </a:lnTo>
                <a:lnTo>
                  <a:pt x="1185497" y="3403363"/>
                </a:lnTo>
                <a:lnTo>
                  <a:pt x="1197890" y="3396690"/>
                </a:lnTo>
                <a:lnTo>
                  <a:pt x="1209331" y="3389380"/>
                </a:lnTo>
                <a:lnTo>
                  <a:pt x="1219818" y="3382389"/>
                </a:lnTo>
                <a:lnTo>
                  <a:pt x="1230622" y="3375080"/>
                </a:lnTo>
                <a:lnTo>
                  <a:pt x="1239838" y="3367453"/>
                </a:lnTo>
                <a:lnTo>
                  <a:pt x="1239838" y="3464378"/>
                </a:lnTo>
                <a:lnTo>
                  <a:pt x="1239838" y="3464696"/>
                </a:lnTo>
                <a:lnTo>
                  <a:pt x="1239520" y="3468827"/>
                </a:lnTo>
                <a:lnTo>
                  <a:pt x="1239202" y="3472641"/>
                </a:lnTo>
                <a:lnTo>
                  <a:pt x="1238885" y="3477408"/>
                </a:lnTo>
                <a:lnTo>
                  <a:pt x="1237614" y="3482492"/>
                </a:lnTo>
                <a:lnTo>
                  <a:pt x="1236342" y="3487895"/>
                </a:lnTo>
                <a:lnTo>
                  <a:pt x="1234754" y="3492344"/>
                </a:lnTo>
                <a:lnTo>
                  <a:pt x="1232847" y="3497111"/>
                </a:lnTo>
                <a:lnTo>
                  <a:pt x="1230622" y="3501877"/>
                </a:lnTo>
                <a:lnTo>
                  <a:pt x="1228080" y="3506962"/>
                </a:lnTo>
                <a:lnTo>
                  <a:pt x="1225538" y="3511729"/>
                </a:lnTo>
                <a:lnTo>
                  <a:pt x="1222360" y="3516178"/>
                </a:lnTo>
                <a:lnTo>
                  <a:pt x="1218546" y="3520945"/>
                </a:lnTo>
                <a:lnTo>
                  <a:pt x="1214733" y="3525712"/>
                </a:lnTo>
                <a:lnTo>
                  <a:pt x="1210920" y="3529843"/>
                </a:lnTo>
                <a:lnTo>
                  <a:pt x="1202022" y="3539059"/>
                </a:lnTo>
                <a:lnTo>
                  <a:pt x="1192170" y="3547639"/>
                </a:lnTo>
                <a:lnTo>
                  <a:pt x="1181048" y="3556537"/>
                </a:lnTo>
                <a:lnTo>
                  <a:pt x="1169290" y="3564799"/>
                </a:lnTo>
                <a:lnTo>
                  <a:pt x="1156261" y="3572744"/>
                </a:lnTo>
                <a:lnTo>
                  <a:pt x="1141960" y="3580689"/>
                </a:lnTo>
                <a:lnTo>
                  <a:pt x="1127024" y="3587998"/>
                </a:lnTo>
                <a:lnTo>
                  <a:pt x="1111453" y="3595625"/>
                </a:lnTo>
                <a:lnTo>
                  <a:pt x="1094610" y="3602298"/>
                </a:lnTo>
                <a:lnTo>
                  <a:pt x="1077450" y="3608972"/>
                </a:lnTo>
                <a:lnTo>
                  <a:pt x="1058701" y="3615328"/>
                </a:lnTo>
                <a:lnTo>
                  <a:pt x="1039952" y="3621683"/>
                </a:lnTo>
                <a:lnTo>
                  <a:pt x="1020249" y="3627086"/>
                </a:lnTo>
                <a:lnTo>
                  <a:pt x="999593" y="3632806"/>
                </a:lnTo>
                <a:lnTo>
                  <a:pt x="978301" y="3637255"/>
                </a:lnTo>
                <a:lnTo>
                  <a:pt x="956056" y="3642022"/>
                </a:lnTo>
                <a:lnTo>
                  <a:pt x="933494" y="3646471"/>
                </a:lnTo>
                <a:lnTo>
                  <a:pt x="910613" y="3649967"/>
                </a:lnTo>
                <a:lnTo>
                  <a:pt x="887097" y="3653462"/>
                </a:lnTo>
                <a:lnTo>
                  <a:pt x="862946" y="3656640"/>
                </a:lnTo>
                <a:lnTo>
                  <a:pt x="838158" y="3659182"/>
                </a:lnTo>
                <a:lnTo>
                  <a:pt x="812736" y="3661407"/>
                </a:lnTo>
                <a:lnTo>
                  <a:pt x="787313" y="3662996"/>
                </a:lnTo>
                <a:lnTo>
                  <a:pt x="761572" y="3664267"/>
                </a:lnTo>
                <a:lnTo>
                  <a:pt x="735196" y="3664903"/>
                </a:lnTo>
                <a:lnTo>
                  <a:pt x="708185" y="3665538"/>
                </a:lnTo>
                <a:lnTo>
                  <a:pt x="680855" y="3664903"/>
                </a:lnTo>
                <a:lnTo>
                  <a:pt x="654161" y="3664267"/>
                </a:lnTo>
                <a:lnTo>
                  <a:pt x="627467" y="3662996"/>
                </a:lnTo>
                <a:lnTo>
                  <a:pt x="601409" y="3661089"/>
                </a:lnTo>
                <a:lnTo>
                  <a:pt x="575668" y="3659182"/>
                </a:lnTo>
                <a:lnTo>
                  <a:pt x="550246" y="3656322"/>
                </a:lnTo>
                <a:lnTo>
                  <a:pt x="525458" y="3653145"/>
                </a:lnTo>
                <a:lnTo>
                  <a:pt x="501307" y="3649649"/>
                </a:lnTo>
                <a:lnTo>
                  <a:pt x="478109" y="3645835"/>
                </a:lnTo>
                <a:lnTo>
                  <a:pt x="455228" y="3641069"/>
                </a:lnTo>
                <a:lnTo>
                  <a:pt x="432665" y="3636302"/>
                </a:lnTo>
                <a:lnTo>
                  <a:pt x="411374" y="3631217"/>
                </a:lnTo>
                <a:lnTo>
                  <a:pt x="390400" y="3625497"/>
                </a:lnTo>
                <a:lnTo>
                  <a:pt x="370380" y="3619777"/>
                </a:lnTo>
                <a:lnTo>
                  <a:pt x="350995" y="3613421"/>
                </a:lnTo>
                <a:lnTo>
                  <a:pt x="332563" y="3606747"/>
                </a:lnTo>
                <a:lnTo>
                  <a:pt x="315085" y="3599438"/>
                </a:lnTo>
                <a:lnTo>
                  <a:pt x="297925" y="3592447"/>
                </a:lnTo>
                <a:lnTo>
                  <a:pt x="282353" y="3584820"/>
                </a:lnTo>
                <a:lnTo>
                  <a:pt x="267735" y="3576875"/>
                </a:lnTo>
                <a:lnTo>
                  <a:pt x="253753" y="3568613"/>
                </a:lnTo>
                <a:lnTo>
                  <a:pt x="240724" y="3560350"/>
                </a:lnTo>
                <a:lnTo>
                  <a:pt x="229283" y="3551770"/>
                </a:lnTo>
                <a:lnTo>
                  <a:pt x="218796" y="3542872"/>
                </a:lnTo>
                <a:lnTo>
                  <a:pt x="213712" y="3538423"/>
                </a:lnTo>
                <a:lnTo>
                  <a:pt x="208945" y="3533656"/>
                </a:lnTo>
                <a:lnTo>
                  <a:pt x="204814" y="3529207"/>
                </a:lnTo>
                <a:lnTo>
                  <a:pt x="200683" y="3524440"/>
                </a:lnTo>
                <a:lnTo>
                  <a:pt x="196869" y="3519674"/>
                </a:lnTo>
                <a:lnTo>
                  <a:pt x="193374" y="3514907"/>
                </a:lnTo>
                <a:lnTo>
                  <a:pt x="190196" y="3510140"/>
                </a:lnTo>
                <a:lnTo>
                  <a:pt x="187653" y="3505055"/>
                </a:lnTo>
                <a:lnTo>
                  <a:pt x="185111" y="3500288"/>
                </a:lnTo>
                <a:lnTo>
                  <a:pt x="182887" y="3495204"/>
                </a:lnTo>
                <a:lnTo>
                  <a:pt x="181298" y="3490437"/>
                </a:lnTo>
                <a:lnTo>
                  <a:pt x="179709" y="3485352"/>
                </a:lnTo>
                <a:lnTo>
                  <a:pt x="178438" y="3480268"/>
                </a:lnTo>
                <a:lnTo>
                  <a:pt x="177802" y="3475183"/>
                </a:lnTo>
                <a:lnTo>
                  <a:pt x="176849" y="3470099"/>
                </a:lnTo>
                <a:lnTo>
                  <a:pt x="176849" y="3464696"/>
                </a:lnTo>
                <a:lnTo>
                  <a:pt x="176531" y="3464696"/>
                </a:lnTo>
                <a:lnTo>
                  <a:pt x="176531" y="3333132"/>
                </a:lnTo>
                <a:lnTo>
                  <a:pt x="176213" y="3329318"/>
                </a:lnTo>
                <a:lnTo>
                  <a:pt x="176531" y="3322327"/>
                </a:lnTo>
                <a:lnTo>
                  <a:pt x="177802" y="3314700"/>
                </a:lnTo>
                <a:close/>
                <a:moveTo>
                  <a:pt x="1771445" y="3307529"/>
                </a:moveTo>
                <a:lnTo>
                  <a:pt x="1771445" y="3411258"/>
                </a:lnTo>
                <a:lnTo>
                  <a:pt x="1789215" y="3413478"/>
                </a:lnTo>
                <a:lnTo>
                  <a:pt x="1807301" y="3415698"/>
                </a:lnTo>
                <a:lnTo>
                  <a:pt x="1825388" y="3417285"/>
                </a:lnTo>
                <a:lnTo>
                  <a:pt x="1843792" y="3419505"/>
                </a:lnTo>
                <a:lnTo>
                  <a:pt x="1843792" y="3315777"/>
                </a:lnTo>
                <a:lnTo>
                  <a:pt x="1825388" y="3314191"/>
                </a:lnTo>
                <a:lnTo>
                  <a:pt x="1807301" y="3312287"/>
                </a:lnTo>
                <a:lnTo>
                  <a:pt x="1789215" y="3309750"/>
                </a:lnTo>
                <a:lnTo>
                  <a:pt x="1771445" y="3307529"/>
                </a:lnTo>
                <a:close/>
                <a:moveTo>
                  <a:pt x="3178346" y="3281045"/>
                </a:moveTo>
                <a:lnTo>
                  <a:pt x="3178346" y="3395980"/>
                </a:lnTo>
                <a:lnTo>
                  <a:pt x="3201835" y="3396298"/>
                </a:lnTo>
                <a:lnTo>
                  <a:pt x="3225959" y="3396615"/>
                </a:lnTo>
                <a:lnTo>
                  <a:pt x="3258970" y="3396298"/>
                </a:lnTo>
                <a:lnTo>
                  <a:pt x="3258970" y="3281363"/>
                </a:lnTo>
                <a:lnTo>
                  <a:pt x="3225641" y="3281680"/>
                </a:lnTo>
                <a:lnTo>
                  <a:pt x="3201835" y="3281363"/>
                </a:lnTo>
                <a:lnTo>
                  <a:pt x="3178346" y="3281045"/>
                </a:lnTo>
                <a:close/>
                <a:moveTo>
                  <a:pt x="2609850" y="3275012"/>
                </a:moveTo>
                <a:lnTo>
                  <a:pt x="2613342" y="3281059"/>
                </a:lnTo>
                <a:lnTo>
                  <a:pt x="2617468" y="3287107"/>
                </a:lnTo>
                <a:lnTo>
                  <a:pt x="2621594" y="3292836"/>
                </a:lnTo>
                <a:lnTo>
                  <a:pt x="2626038" y="3298883"/>
                </a:lnTo>
                <a:lnTo>
                  <a:pt x="2631117" y="3304294"/>
                </a:lnTo>
                <a:lnTo>
                  <a:pt x="2635878" y="3310023"/>
                </a:lnTo>
                <a:lnTo>
                  <a:pt x="2641274" y="3315433"/>
                </a:lnTo>
                <a:lnTo>
                  <a:pt x="2646988" y="3320844"/>
                </a:lnTo>
                <a:lnTo>
                  <a:pt x="2658732" y="3331347"/>
                </a:lnTo>
                <a:lnTo>
                  <a:pt x="2671746" y="3341532"/>
                </a:lnTo>
                <a:lnTo>
                  <a:pt x="2685712" y="3351080"/>
                </a:lnTo>
                <a:lnTo>
                  <a:pt x="2700631" y="3360629"/>
                </a:lnTo>
                <a:lnTo>
                  <a:pt x="2715867" y="3369540"/>
                </a:lnTo>
                <a:lnTo>
                  <a:pt x="2732372" y="3378452"/>
                </a:lnTo>
                <a:lnTo>
                  <a:pt x="2749830" y="3386727"/>
                </a:lnTo>
                <a:lnTo>
                  <a:pt x="2767923" y="3394684"/>
                </a:lnTo>
                <a:lnTo>
                  <a:pt x="2786650" y="3402004"/>
                </a:lnTo>
                <a:lnTo>
                  <a:pt x="2805695" y="3409325"/>
                </a:lnTo>
                <a:lnTo>
                  <a:pt x="2826009" y="3416327"/>
                </a:lnTo>
                <a:lnTo>
                  <a:pt x="2846959" y="3422692"/>
                </a:lnTo>
                <a:lnTo>
                  <a:pt x="2867591" y="3428421"/>
                </a:lnTo>
                <a:lnTo>
                  <a:pt x="2889492" y="3434469"/>
                </a:lnTo>
                <a:lnTo>
                  <a:pt x="2912029" y="3439561"/>
                </a:lnTo>
                <a:lnTo>
                  <a:pt x="2934248" y="3444654"/>
                </a:lnTo>
                <a:lnTo>
                  <a:pt x="2957102" y="3449109"/>
                </a:lnTo>
                <a:lnTo>
                  <a:pt x="2980908" y="3453565"/>
                </a:lnTo>
                <a:lnTo>
                  <a:pt x="3004396" y="3457066"/>
                </a:lnTo>
                <a:lnTo>
                  <a:pt x="3028203" y="3460567"/>
                </a:lnTo>
                <a:lnTo>
                  <a:pt x="3052644" y="3463432"/>
                </a:lnTo>
                <a:lnTo>
                  <a:pt x="3077084" y="3465978"/>
                </a:lnTo>
                <a:lnTo>
                  <a:pt x="3101525" y="3468206"/>
                </a:lnTo>
                <a:lnTo>
                  <a:pt x="3125966" y="3470116"/>
                </a:lnTo>
                <a:lnTo>
                  <a:pt x="3150725" y="3471389"/>
                </a:lnTo>
                <a:lnTo>
                  <a:pt x="3175800" y="3472344"/>
                </a:lnTo>
                <a:lnTo>
                  <a:pt x="3200559" y="3472980"/>
                </a:lnTo>
                <a:lnTo>
                  <a:pt x="3225317" y="3473298"/>
                </a:lnTo>
                <a:lnTo>
                  <a:pt x="3246266" y="3473298"/>
                </a:lnTo>
                <a:lnTo>
                  <a:pt x="3267216" y="3472344"/>
                </a:lnTo>
                <a:lnTo>
                  <a:pt x="3288165" y="3472025"/>
                </a:lnTo>
                <a:lnTo>
                  <a:pt x="3308797" y="3470752"/>
                </a:lnTo>
                <a:lnTo>
                  <a:pt x="3329429" y="3469797"/>
                </a:lnTo>
                <a:lnTo>
                  <a:pt x="3350378" y="3468206"/>
                </a:lnTo>
                <a:lnTo>
                  <a:pt x="3371010" y="3466615"/>
                </a:lnTo>
                <a:lnTo>
                  <a:pt x="3391325" y="3464068"/>
                </a:lnTo>
                <a:lnTo>
                  <a:pt x="3411957" y="3462159"/>
                </a:lnTo>
                <a:lnTo>
                  <a:pt x="3431954" y="3459294"/>
                </a:lnTo>
                <a:lnTo>
                  <a:pt x="3451951" y="3456748"/>
                </a:lnTo>
                <a:lnTo>
                  <a:pt x="3471948" y="3453565"/>
                </a:lnTo>
                <a:lnTo>
                  <a:pt x="3491628" y="3450064"/>
                </a:lnTo>
                <a:lnTo>
                  <a:pt x="3510990" y="3446245"/>
                </a:lnTo>
                <a:lnTo>
                  <a:pt x="3530035" y="3442107"/>
                </a:lnTo>
                <a:lnTo>
                  <a:pt x="3548763" y="3437970"/>
                </a:lnTo>
                <a:lnTo>
                  <a:pt x="3567173" y="3433196"/>
                </a:lnTo>
                <a:lnTo>
                  <a:pt x="3585265" y="3428421"/>
                </a:lnTo>
                <a:lnTo>
                  <a:pt x="3603041" y="3423329"/>
                </a:lnTo>
                <a:lnTo>
                  <a:pt x="3620498" y="3418237"/>
                </a:lnTo>
                <a:lnTo>
                  <a:pt x="3637004" y="3412826"/>
                </a:lnTo>
                <a:lnTo>
                  <a:pt x="3653510" y="3406779"/>
                </a:lnTo>
                <a:lnTo>
                  <a:pt x="3669698" y="3400731"/>
                </a:lnTo>
                <a:lnTo>
                  <a:pt x="3685251" y="3394048"/>
                </a:lnTo>
                <a:lnTo>
                  <a:pt x="3700170" y="3387682"/>
                </a:lnTo>
                <a:lnTo>
                  <a:pt x="3714770" y="3380680"/>
                </a:lnTo>
                <a:lnTo>
                  <a:pt x="3728419" y="3373678"/>
                </a:lnTo>
                <a:lnTo>
                  <a:pt x="3741751" y="3366039"/>
                </a:lnTo>
                <a:lnTo>
                  <a:pt x="3754765" y="3358719"/>
                </a:lnTo>
                <a:lnTo>
                  <a:pt x="3767144" y="3350762"/>
                </a:lnTo>
                <a:lnTo>
                  <a:pt x="3778571" y="3342487"/>
                </a:lnTo>
                <a:lnTo>
                  <a:pt x="3789363" y="3333575"/>
                </a:lnTo>
                <a:lnTo>
                  <a:pt x="3789363" y="3441471"/>
                </a:lnTo>
                <a:lnTo>
                  <a:pt x="3788728" y="3442107"/>
                </a:lnTo>
                <a:lnTo>
                  <a:pt x="3788411" y="3451019"/>
                </a:lnTo>
                <a:lnTo>
                  <a:pt x="3787776" y="3456748"/>
                </a:lnTo>
                <a:lnTo>
                  <a:pt x="3786506" y="3462159"/>
                </a:lnTo>
                <a:lnTo>
                  <a:pt x="3785237" y="3467569"/>
                </a:lnTo>
                <a:lnTo>
                  <a:pt x="3783332" y="3472980"/>
                </a:lnTo>
                <a:lnTo>
                  <a:pt x="3781428" y="3478391"/>
                </a:lnTo>
                <a:lnTo>
                  <a:pt x="3778571" y="3483801"/>
                </a:lnTo>
                <a:lnTo>
                  <a:pt x="3775714" y="3489212"/>
                </a:lnTo>
                <a:lnTo>
                  <a:pt x="3772540" y="3494305"/>
                </a:lnTo>
                <a:lnTo>
                  <a:pt x="3769048" y="3499715"/>
                </a:lnTo>
                <a:lnTo>
                  <a:pt x="3765557" y="3504808"/>
                </a:lnTo>
                <a:lnTo>
                  <a:pt x="3761113" y="3509900"/>
                </a:lnTo>
                <a:lnTo>
                  <a:pt x="3756987" y="3514674"/>
                </a:lnTo>
                <a:lnTo>
                  <a:pt x="3752226" y="3519767"/>
                </a:lnTo>
                <a:lnTo>
                  <a:pt x="3747147" y="3525177"/>
                </a:lnTo>
                <a:lnTo>
                  <a:pt x="3741433" y="3529633"/>
                </a:lnTo>
                <a:lnTo>
                  <a:pt x="3736037" y="3534407"/>
                </a:lnTo>
                <a:lnTo>
                  <a:pt x="3723658" y="3543956"/>
                </a:lnTo>
                <a:lnTo>
                  <a:pt x="3710327" y="3553504"/>
                </a:lnTo>
                <a:lnTo>
                  <a:pt x="3696043" y="3562097"/>
                </a:lnTo>
                <a:lnTo>
                  <a:pt x="3680490" y="3571009"/>
                </a:lnTo>
                <a:lnTo>
                  <a:pt x="3663667" y="3579603"/>
                </a:lnTo>
                <a:lnTo>
                  <a:pt x="3646526" y="3587560"/>
                </a:lnTo>
                <a:lnTo>
                  <a:pt x="3627799" y="3595516"/>
                </a:lnTo>
                <a:lnTo>
                  <a:pt x="3608754" y="3602837"/>
                </a:lnTo>
                <a:lnTo>
                  <a:pt x="3588122" y="3609521"/>
                </a:lnTo>
                <a:lnTo>
                  <a:pt x="3566855" y="3616523"/>
                </a:lnTo>
                <a:lnTo>
                  <a:pt x="3544636" y="3622570"/>
                </a:lnTo>
                <a:lnTo>
                  <a:pt x="3522417" y="3628935"/>
                </a:lnTo>
                <a:lnTo>
                  <a:pt x="3498611" y="3634664"/>
                </a:lnTo>
                <a:lnTo>
                  <a:pt x="3474170" y="3639757"/>
                </a:lnTo>
                <a:lnTo>
                  <a:pt x="3449412" y="3644213"/>
                </a:lnTo>
                <a:lnTo>
                  <a:pt x="3423701" y="3648350"/>
                </a:lnTo>
                <a:lnTo>
                  <a:pt x="3397356" y="3652488"/>
                </a:lnTo>
                <a:lnTo>
                  <a:pt x="3370376" y="3655671"/>
                </a:lnTo>
                <a:lnTo>
                  <a:pt x="3343395" y="3658853"/>
                </a:lnTo>
                <a:lnTo>
                  <a:pt x="3315146" y="3661081"/>
                </a:lnTo>
                <a:lnTo>
                  <a:pt x="3286896" y="3662673"/>
                </a:lnTo>
                <a:lnTo>
                  <a:pt x="3258011" y="3664264"/>
                </a:lnTo>
                <a:lnTo>
                  <a:pt x="3228491" y="3664901"/>
                </a:lnTo>
                <a:lnTo>
                  <a:pt x="3198972" y="3665537"/>
                </a:lnTo>
                <a:lnTo>
                  <a:pt x="3168500" y="3664901"/>
                </a:lnTo>
                <a:lnTo>
                  <a:pt x="3138663" y="3664264"/>
                </a:lnTo>
                <a:lnTo>
                  <a:pt x="3109143" y="3662673"/>
                </a:lnTo>
                <a:lnTo>
                  <a:pt x="3080259" y="3660763"/>
                </a:lnTo>
                <a:lnTo>
                  <a:pt x="3051374" y="3658217"/>
                </a:lnTo>
                <a:lnTo>
                  <a:pt x="3023441" y="3655034"/>
                </a:lnTo>
                <a:lnTo>
                  <a:pt x="2996144" y="3651533"/>
                </a:lnTo>
                <a:lnTo>
                  <a:pt x="2969481" y="3647714"/>
                </a:lnTo>
                <a:lnTo>
                  <a:pt x="2943453" y="3643258"/>
                </a:lnTo>
                <a:lnTo>
                  <a:pt x="2917742" y="3638165"/>
                </a:lnTo>
                <a:lnTo>
                  <a:pt x="2892984" y="3633073"/>
                </a:lnTo>
                <a:lnTo>
                  <a:pt x="2869178" y="3627026"/>
                </a:lnTo>
                <a:lnTo>
                  <a:pt x="2846007" y="3620660"/>
                </a:lnTo>
                <a:lnTo>
                  <a:pt x="2823470" y="3614295"/>
                </a:lnTo>
                <a:lnTo>
                  <a:pt x="2802203" y="3607293"/>
                </a:lnTo>
                <a:lnTo>
                  <a:pt x="2781889" y="3599654"/>
                </a:lnTo>
                <a:lnTo>
                  <a:pt x="2762527" y="3592334"/>
                </a:lnTo>
                <a:lnTo>
                  <a:pt x="2743799" y="3584059"/>
                </a:lnTo>
                <a:lnTo>
                  <a:pt x="2726024" y="3575783"/>
                </a:lnTo>
                <a:lnTo>
                  <a:pt x="2709518" y="3566872"/>
                </a:lnTo>
                <a:lnTo>
                  <a:pt x="2694600" y="3557960"/>
                </a:lnTo>
                <a:lnTo>
                  <a:pt x="2679999" y="3548412"/>
                </a:lnTo>
                <a:lnTo>
                  <a:pt x="2666985" y="3538863"/>
                </a:lnTo>
                <a:lnTo>
                  <a:pt x="2660954" y="3533771"/>
                </a:lnTo>
                <a:lnTo>
                  <a:pt x="2655240" y="3528997"/>
                </a:lnTo>
                <a:lnTo>
                  <a:pt x="2650162" y="3523904"/>
                </a:lnTo>
                <a:lnTo>
                  <a:pt x="2645083" y="3518812"/>
                </a:lnTo>
                <a:lnTo>
                  <a:pt x="2639687" y="3513719"/>
                </a:lnTo>
                <a:lnTo>
                  <a:pt x="2635561" y="3508309"/>
                </a:lnTo>
                <a:lnTo>
                  <a:pt x="2631434" y="3503216"/>
                </a:lnTo>
                <a:lnTo>
                  <a:pt x="2627625" y="3497806"/>
                </a:lnTo>
                <a:lnTo>
                  <a:pt x="2624134" y="3492713"/>
                </a:lnTo>
                <a:lnTo>
                  <a:pt x="2620960" y="3486984"/>
                </a:lnTo>
                <a:lnTo>
                  <a:pt x="2618103" y="3481574"/>
                </a:lnTo>
                <a:lnTo>
                  <a:pt x="2615881" y="3476163"/>
                </a:lnTo>
                <a:lnTo>
                  <a:pt x="2613659" y="3470434"/>
                </a:lnTo>
                <a:lnTo>
                  <a:pt x="2612072" y="3465023"/>
                </a:lnTo>
                <a:lnTo>
                  <a:pt x="2610485" y="3459294"/>
                </a:lnTo>
                <a:lnTo>
                  <a:pt x="2609850" y="3453565"/>
                </a:lnTo>
                <a:lnTo>
                  <a:pt x="2609215" y="3447836"/>
                </a:lnTo>
                <a:lnTo>
                  <a:pt x="2609215" y="3442107"/>
                </a:lnTo>
                <a:lnTo>
                  <a:pt x="2608580" y="3442426"/>
                </a:lnTo>
                <a:lnTo>
                  <a:pt x="2608580" y="3295700"/>
                </a:lnTo>
                <a:lnTo>
                  <a:pt x="2608263" y="3291881"/>
                </a:lnTo>
                <a:lnTo>
                  <a:pt x="2608580" y="3283287"/>
                </a:lnTo>
                <a:lnTo>
                  <a:pt x="2609850" y="3275012"/>
                </a:lnTo>
                <a:close/>
                <a:moveTo>
                  <a:pt x="1625482" y="3274222"/>
                </a:moveTo>
                <a:lnTo>
                  <a:pt x="1625482" y="3379536"/>
                </a:lnTo>
                <a:lnTo>
                  <a:pt x="1642935" y="3384612"/>
                </a:lnTo>
                <a:lnTo>
                  <a:pt x="1661021" y="3389370"/>
                </a:lnTo>
                <a:lnTo>
                  <a:pt x="1679425" y="3394128"/>
                </a:lnTo>
                <a:lnTo>
                  <a:pt x="1698464" y="3398252"/>
                </a:lnTo>
                <a:lnTo>
                  <a:pt x="1698464" y="3294206"/>
                </a:lnTo>
                <a:lnTo>
                  <a:pt x="1679425" y="3289448"/>
                </a:lnTo>
                <a:lnTo>
                  <a:pt x="1661021" y="3284690"/>
                </a:lnTo>
                <a:lnTo>
                  <a:pt x="1642935" y="3279932"/>
                </a:lnTo>
                <a:lnTo>
                  <a:pt x="1625482" y="3274222"/>
                </a:lnTo>
                <a:close/>
                <a:moveTo>
                  <a:pt x="3016148" y="3266758"/>
                </a:moveTo>
                <a:lnTo>
                  <a:pt x="3016148" y="3382010"/>
                </a:lnTo>
                <a:lnTo>
                  <a:pt x="3035827" y="3384868"/>
                </a:lnTo>
                <a:lnTo>
                  <a:pt x="3056142" y="3387090"/>
                </a:lnTo>
                <a:lnTo>
                  <a:pt x="3076456" y="3389630"/>
                </a:lnTo>
                <a:lnTo>
                  <a:pt x="3097406" y="3391535"/>
                </a:lnTo>
                <a:lnTo>
                  <a:pt x="3097406" y="3276283"/>
                </a:lnTo>
                <a:lnTo>
                  <a:pt x="3076456" y="3274378"/>
                </a:lnTo>
                <a:lnTo>
                  <a:pt x="3056142" y="3271838"/>
                </a:lnTo>
                <a:lnTo>
                  <a:pt x="3035827" y="3269615"/>
                </a:lnTo>
                <a:lnTo>
                  <a:pt x="3016148" y="3266758"/>
                </a:lnTo>
                <a:close/>
                <a:moveTo>
                  <a:pt x="2854584" y="3230245"/>
                </a:moveTo>
                <a:lnTo>
                  <a:pt x="2854584" y="3347403"/>
                </a:lnTo>
                <a:lnTo>
                  <a:pt x="2873946" y="3352800"/>
                </a:lnTo>
                <a:lnTo>
                  <a:pt x="2893626" y="3357880"/>
                </a:lnTo>
                <a:lnTo>
                  <a:pt x="2914258" y="3362960"/>
                </a:lnTo>
                <a:lnTo>
                  <a:pt x="2935524" y="3367723"/>
                </a:lnTo>
                <a:lnTo>
                  <a:pt x="2935524" y="3251835"/>
                </a:lnTo>
                <a:lnTo>
                  <a:pt x="2914258" y="3246755"/>
                </a:lnTo>
                <a:lnTo>
                  <a:pt x="2893626" y="3241675"/>
                </a:lnTo>
                <a:lnTo>
                  <a:pt x="2873946" y="3235960"/>
                </a:lnTo>
                <a:lnTo>
                  <a:pt x="2854584" y="3230245"/>
                </a:lnTo>
                <a:close/>
                <a:moveTo>
                  <a:pt x="1480154" y="3217441"/>
                </a:moveTo>
                <a:lnTo>
                  <a:pt x="1480154" y="3305626"/>
                </a:lnTo>
                <a:lnTo>
                  <a:pt x="1482375" y="3307847"/>
                </a:lnTo>
                <a:lnTo>
                  <a:pt x="1484914" y="3310701"/>
                </a:lnTo>
                <a:lnTo>
                  <a:pt x="1491895" y="3316411"/>
                </a:lnTo>
                <a:lnTo>
                  <a:pt x="1500145" y="3322755"/>
                </a:lnTo>
                <a:lnTo>
                  <a:pt x="1509664" y="3329100"/>
                </a:lnTo>
                <a:lnTo>
                  <a:pt x="1519818" y="3335444"/>
                </a:lnTo>
                <a:lnTo>
                  <a:pt x="1530924" y="3341788"/>
                </a:lnTo>
                <a:lnTo>
                  <a:pt x="1542030" y="3347498"/>
                </a:lnTo>
                <a:lnTo>
                  <a:pt x="1553136" y="3352891"/>
                </a:lnTo>
                <a:lnTo>
                  <a:pt x="1553136" y="3255189"/>
                </a:lnTo>
                <a:lnTo>
                  <a:pt x="1539174" y="3249797"/>
                </a:lnTo>
                <a:lnTo>
                  <a:pt x="1527116" y="3244721"/>
                </a:lnTo>
                <a:lnTo>
                  <a:pt x="1516010" y="3239646"/>
                </a:lnTo>
                <a:lnTo>
                  <a:pt x="1506174" y="3234888"/>
                </a:lnTo>
                <a:lnTo>
                  <a:pt x="1497924" y="3230130"/>
                </a:lnTo>
                <a:lnTo>
                  <a:pt x="1490626" y="3226006"/>
                </a:lnTo>
                <a:lnTo>
                  <a:pt x="1484914" y="3221565"/>
                </a:lnTo>
                <a:lnTo>
                  <a:pt x="1480154" y="3217441"/>
                </a:lnTo>
                <a:close/>
                <a:moveTo>
                  <a:pt x="2426374" y="3213000"/>
                </a:moveTo>
                <a:lnTo>
                  <a:pt x="2420662" y="3217124"/>
                </a:lnTo>
                <a:lnTo>
                  <a:pt x="2413999" y="3221565"/>
                </a:lnTo>
                <a:lnTo>
                  <a:pt x="2406701" y="3226323"/>
                </a:lnTo>
                <a:lnTo>
                  <a:pt x="2399720" y="3230130"/>
                </a:lnTo>
                <a:lnTo>
                  <a:pt x="2392739" y="3234253"/>
                </a:lnTo>
                <a:lnTo>
                  <a:pt x="2385124" y="3237743"/>
                </a:lnTo>
                <a:lnTo>
                  <a:pt x="2378460" y="3240915"/>
                </a:lnTo>
                <a:lnTo>
                  <a:pt x="2371797" y="3243135"/>
                </a:lnTo>
                <a:lnTo>
                  <a:pt x="2371797" y="3350353"/>
                </a:lnTo>
                <a:lnTo>
                  <a:pt x="2379729" y="3346864"/>
                </a:lnTo>
                <a:lnTo>
                  <a:pt x="2387028" y="3342423"/>
                </a:lnTo>
                <a:lnTo>
                  <a:pt x="2394643" y="3338299"/>
                </a:lnTo>
                <a:lnTo>
                  <a:pt x="2401941" y="3333541"/>
                </a:lnTo>
                <a:lnTo>
                  <a:pt x="2409239" y="3328782"/>
                </a:lnTo>
                <a:lnTo>
                  <a:pt x="2415585" y="3324024"/>
                </a:lnTo>
                <a:lnTo>
                  <a:pt x="2421297" y="3319266"/>
                </a:lnTo>
                <a:lnTo>
                  <a:pt x="2426374" y="3314508"/>
                </a:lnTo>
                <a:lnTo>
                  <a:pt x="2426374" y="3213000"/>
                </a:lnTo>
                <a:close/>
                <a:moveTo>
                  <a:pt x="2692385" y="3167062"/>
                </a:moveTo>
                <a:lnTo>
                  <a:pt x="2692385" y="3264535"/>
                </a:lnTo>
                <a:lnTo>
                  <a:pt x="2695241" y="3267393"/>
                </a:lnTo>
                <a:lnTo>
                  <a:pt x="2698098" y="3270250"/>
                </a:lnTo>
                <a:lnTo>
                  <a:pt x="2705399" y="3276600"/>
                </a:lnTo>
                <a:lnTo>
                  <a:pt x="2714921" y="3283903"/>
                </a:lnTo>
                <a:lnTo>
                  <a:pt x="2725078" y="3290888"/>
                </a:lnTo>
                <a:lnTo>
                  <a:pt x="2737140" y="3297873"/>
                </a:lnTo>
                <a:lnTo>
                  <a:pt x="2748884" y="3305175"/>
                </a:lnTo>
                <a:lnTo>
                  <a:pt x="2761581" y="3311525"/>
                </a:lnTo>
                <a:lnTo>
                  <a:pt x="2773325" y="3317240"/>
                </a:lnTo>
                <a:lnTo>
                  <a:pt x="2773325" y="3208337"/>
                </a:lnTo>
                <a:lnTo>
                  <a:pt x="2758407" y="3202940"/>
                </a:lnTo>
                <a:lnTo>
                  <a:pt x="2744441" y="3196907"/>
                </a:lnTo>
                <a:lnTo>
                  <a:pt x="2732379" y="3191510"/>
                </a:lnTo>
                <a:lnTo>
                  <a:pt x="2721269" y="3186430"/>
                </a:lnTo>
                <a:lnTo>
                  <a:pt x="2712064" y="3180715"/>
                </a:lnTo>
                <a:lnTo>
                  <a:pt x="2704446" y="3176270"/>
                </a:lnTo>
                <a:lnTo>
                  <a:pt x="2697781" y="3171507"/>
                </a:lnTo>
                <a:lnTo>
                  <a:pt x="2692385" y="3167062"/>
                </a:lnTo>
                <a:close/>
                <a:moveTo>
                  <a:pt x="3744614" y="3161665"/>
                </a:moveTo>
                <a:lnTo>
                  <a:pt x="3737949" y="3166745"/>
                </a:lnTo>
                <a:lnTo>
                  <a:pt x="3730648" y="3171507"/>
                </a:lnTo>
                <a:lnTo>
                  <a:pt x="3722713" y="3176587"/>
                </a:lnTo>
                <a:lnTo>
                  <a:pt x="3715095" y="3180715"/>
                </a:lnTo>
                <a:lnTo>
                  <a:pt x="3706524" y="3185160"/>
                </a:lnTo>
                <a:lnTo>
                  <a:pt x="3698907" y="3189287"/>
                </a:lnTo>
                <a:lnTo>
                  <a:pt x="3691289" y="3192780"/>
                </a:lnTo>
                <a:lnTo>
                  <a:pt x="3683671" y="3195320"/>
                </a:lnTo>
                <a:lnTo>
                  <a:pt x="3683671" y="3315018"/>
                </a:lnTo>
                <a:lnTo>
                  <a:pt x="3692558" y="3310573"/>
                </a:lnTo>
                <a:lnTo>
                  <a:pt x="3701128" y="3305810"/>
                </a:lnTo>
                <a:lnTo>
                  <a:pt x="3709381" y="3301048"/>
                </a:lnTo>
                <a:lnTo>
                  <a:pt x="3717634" y="3295968"/>
                </a:lnTo>
                <a:lnTo>
                  <a:pt x="3725252" y="3290570"/>
                </a:lnTo>
                <a:lnTo>
                  <a:pt x="3732235" y="3285490"/>
                </a:lnTo>
                <a:lnTo>
                  <a:pt x="3738901" y="3279775"/>
                </a:lnTo>
                <a:lnTo>
                  <a:pt x="3744614" y="3275013"/>
                </a:lnTo>
                <a:lnTo>
                  <a:pt x="3744614" y="3161665"/>
                </a:lnTo>
                <a:close/>
                <a:moveTo>
                  <a:pt x="771525" y="3136900"/>
                </a:moveTo>
                <a:lnTo>
                  <a:pt x="805634" y="3143476"/>
                </a:lnTo>
                <a:lnTo>
                  <a:pt x="812009" y="3145042"/>
                </a:lnTo>
                <a:lnTo>
                  <a:pt x="818066" y="3146921"/>
                </a:lnTo>
                <a:lnTo>
                  <a:pt x="823167" y="3148486"/>
                </a:lnTo>
                <a:lnTo>
                  <a:pt x="827311" y="3150365"/>
                </a:lnTo>
                <a:lnTo>
                  <a:pt x="831455" y="3152557"/>
                </a:lnTo>
                <a:lnTo>
                  <a:pt x="835280" y="3155062"/>
                </a:lnTo>
                <a:lnTo>
                  <a:pt x="842612" y="3160072"/>
                </a:lnTo>
                <a:lnTo>
                  <a:pt x="845162" y="3162890"/>
                </a:lnTo>
                <a:lnTo>
                  <a:pt x="847075" y="3165082"/>
                </a:lnTo>
                <a:lnTo>
                  <a:pt x="848669" y="3167587"/>
                </a:lnTo>
                <a:lnTo>
                  <a:pt x="849944" y="3170092"/>
                </a:lnTo>
                <a:lnTo>
                  <a:pt x="850900" y="3172597"/>
                </a:lnTo>
                <a:lnTo>
                  <a:pt x="850900" y="3175416"/>
                </a:lnTo>
                <a:lnTo>
                  <a:pt x="850262" y="3177608"/>
                </a:lnTo>
                <a:lnTo>
                  <a:pt x="849625" y="3180426"/>
                </a:lnTo>
                <a:lnTo>
                  <a:pt x="848031" y="3182618"/>
                </a:lnTo>
                <a:lnTo>
                  <a:pt x="846437" y="3185123"/>
                </a:lnTo>
                <a:lnTo>
                  <a:pt x="844206" y="3187315"/>
                </a:lnTo>
                <a:lnTo>
                  <a:pt x="841656" y="3189820"/>
                </a:lnTo>
                <a:lnTo>
                  <a:pt x="838468" y="3191699"/>
                </a:lnTo>
                <a:lnTo>
                  <a:pt x="834961" y="3193577"/>
                </a:lnTo>
                <a:lnTo>
                  <a:pt x="831136" y="3195143"/>
                </a:lnTo>
                <a:lnTo>
                  <a:pt x="826992" y="3197022"/>
                </a:lnTo>
                <a:lnTo>
                  <a:pt x="820935" y="3198587"/>
                </a:lnTo>
                <a:lnTo>
                  <a:pt x="815197" y="3200153"/>
                </a:lnTo>
                <a:lnTo>
                  <a:pt x="808503" y="3201719"/>
                </a:lnTo>
                <a:lnTo>
                  <a:pt x="801171" y="3202971"/>
                </a:lnTo>
                <a:lnTo>
                  <a:pt x="787145" y="3204537"/>
                </a:lnTo>
                <a:lnTo>
                  <a:pt x="771525" y="3205163"/>
                </a:lnTo>
                <a:lnTo>
                  <a:pt x="771525" y="3136900"/>
                </a:lnTo>
                <a:close/>
                <a:moveTo>
                  <a:pt x="200025" y="3117850"/>
                </a:moveTo>
                <a:lnTo>
                  <a:pt x="200343" y="3123582"/>
                </a:lnTo>
                <a:lnTo>
                  <a:pt x="201296" y="3129631"/>
                </a:lnTo>
                <a:lnTo>
                  <a:pt x="202567" y="3135044"/>
                </a:lnTo>
                <a:lnTo>
                  <a:pt x="204155" y="3141094"/>
                </a:lnTo>
                <a:lnTo>
                  <a:pt x="206061" y="3146507"/>
                </a:lnTo>
                <a:lnTo>
                  <a:pt x="208285" y="3152238"/>
                </a:lnTo>
                <a:lnTo>
                  <a:pt x="211144" y="3157651"/>
                </a:lnTo>
                <a:lnTo>
                  <a:pt x="214321" y="3163064"/>
                </a:lnTo>
                <a:lnTo>
                  <a:pt x="217816" y="3168795"/>
                </a:lnTo>
                <a:lnTo>
                  <a:pt x="221310" y="3173890"/>
                </a:lnTo>
                <a:lnTo>
                  <a:pt x="225758" y="3179303"/>
                </a:lnTo>
                <a:lnTo>
                  <a:pt x="230206" y="3184715"/>
                </a:lnTo>
                <a:lnTo>
                  <a:pt x="235289" y="3189810"/>
                </a:lnTo>
                <a:lnTo>
                  <a:pt x="240372" y="3194904"/>
                </a:lnTo>
                <a:lnTo>
                  <a:pt x="245773" y="3199999"/>
                </a:lnTo>
                <a:lnTo>
                  <a:pt x="251809" y="3205093"/>
                </a:lnTo>
                <a:lnTo>
                  <a:pt x="251809" y="3304436"/>
                </a:lnTo>
                <a:lnTo>
                  <a:pt x="254032" y="3306983"/>
                </a:lnTo>
                <a:lnTo>
                  <a:pt x="256574" y="3309531"/>
                </a:lnTo>
                <a:lnTo>
                  <a:pt x="263563" y="3315580"/>
                </a:lnTo>
                <a:lnTo>
                  <a:pt x="271823" y="3321948"/>
                </a:lnTo>
                <a:lnTo>
                  <a:pt x="281354" y="3328317"/>
                </a:lnTo>
                <a:lnTo>
                  <a:pt x="291520" y="3335003"/>
                </a:lnTo>
                <a:lnTo>
                  <a:pt x="302639" y="3340734"/>
                </a:lnTo>
                <a:lnTo>
                  <a:pt x="313758" y="3346784"/>
                </a:lnTo>
                <a:lnTo>
                  <a:pt x="324877" y="3351879"/>
                </a:lnTo>
                <a:lnTo>
                  <a:pt x="324877" y="3249352"/>
                </a:lnTo>
                <a:lnTo>
                  <a:pt x="341715" y="3256994"/>
                </a:lnTo>
                <a:lnTo>
                  <a:pt x="359505" y="3263999"/>
                </a:lnTo>
                <a:lnTo>
                  <a:pt x="377931" y="3270685"/>
                </a:lnTo>
                <a:lnTo>
                  <a:pt x="397311" y="3277053"/>
                </a:lnTo>
                <a:lnTo>
                  <a:pt x="397311" y="3378943"/>
                </a:lnTo>
                <a:lnTo>
                  <a:pt x="414783" y="3384038"/>
                </a:lnTo>
                <a:lnTo>
                  <a:pt x="432892" y="3388814"/>
                </a:lnTo>
                <a:lnTo>
                  <a:pt x="451318" y="3393590"/>
                </a:lnTo>
                <a:lnTo>
                  <a:pt x="470379" y="3397729"/>
                </a:lnTo>
                <a:lnTo>
                  <a:pt x="470379" y="3296476"/>
                </a:lnTo>
                <a:lnTo>
                  <a:pt x="488170" y="3300615"/>
                </a:lnTo>
                <a:lnTo>
                  <a:pt x="506278" y="3303799"/>
                </a:lnTo>
                <a:lnTo>
                  <a:pt x="524386" y="3306983"/>
                </a:lnTo>
                <a:lnTo>
                  <a:pt x="543448" y="3309849"/>
                </a:lnTo>
                <a:lnTo>
                  <a:pt x="543448" y="3410465"/>
                </a:lnTo>
                <a:lnTo>
                  <a:pt x="561238" y="3412694"/>
                </a:lnTo>
                <a:lnTo>
                  <a:pt x="579347" y="3415241"/>
                </a:lnTo>
                <a:lnTo>
                  <a:pt x="597455" y="3417152"/>
                </a:lnTo>
                <a:lnTo>
                  <a:pt x="615881" y="3418744"/>
                </a:lnTo>
                <a:lnTo>
                  <a:pt x="615881" y="3318446"/>
                </a:lnTo>
                <a:lnTo>
                  <a:pt x="634307" y="3320038"/>
                </a:lnTo>
                <a:lnTo>
                  <a:pt x="652415" y="3320993"/>
                </a:lnTo>
                <a:lnTo>
                  <a:pt x="670524" y="3321948"/>
                </a:lnTo>
                <a:lnTo>
                  <a:pt x="688950" y="3322585"/>
                </a:lnTo>
                <a:lnTo>
                  <a:pt x="688950" y="3422883"/>
                </a:lnTo>
                <a:lnTo>
                  <a:pt x="710235" y="3423520"/>
                </a:lnTo>
                <a:lnTo>
                  <a:pt x="732155" y="3423520"/>
                </a:lnTo>
                <a:lnTo>
                  <a:pt x="762018" y="3423201"/>
                </a:lnTo>
                <a:lnTo>
                  <a:pt x="762018" y="3322904"/>
                </a:lnTo>
                <a:lnTo>
                  <a:pt x="790928" y="3321948"/>
                </a:lnTo>
                <a:lnTo>
                  <a:pt x="818884" y="3320675"/>
                </a:lnTo>
                <a:lnTo>
                  <a:pt x="846524" y="3318446"/>
                </a:lnTo>
                <a:lnTo>
                  <a:pt x="873845" y="3315899"/>
                </a:lnTo>
                <a:lnTo>
                  <a:pt x="900531" y="3312715"/>
                </a:lnTo>
                <a:lnTo>
                  <a:pt x="926581" y="3309212"/>
                </a:lnTo>
                <a:lnTo>
                  <a:pt x="951996" y="3304755"/>
                </a:lnTo>
                <a:lnTo>
                  <a:pt x="976776" y="3299978"/>
                </a:lnTo>
                <a:lnTo>
                  <a:pt x="1000921" y="3294884"/>
                </a:lnTo>
                <a:lnTo>
                  <a:pt x="1023794" y="3289471"/>
                </a:lnTo>
                <a:lnTo>
                  <a:pt x="1046350" y="3283421"/>
                </a:lnTo>
                <a:lnTo>
                  <a:pt x="1067953" y="3277053"/>
                </a:lnTo>
                <a:lnTo>
                  <a:pt x="1088285" y="3270048"/>
                </a:lnTo>
                <a:lnTo>
                  <a:pt x="1108300" y="3263043"/>
                </a:lnTo>
                <a:lnTo>
                  <a:pt x="1126726" y="3255083"/>
                </a:lnTo>
                <a:lnTo>
                  <a:pt x="1144516" y="3247123"/>
                </a:lnTo>
                <a:lnTo>
                  <a:pt x="1144516" y="3349968"/>
                </a:lnTo>
                <a:lnTo>
                  <a:pt x="1152459" y="3346147"/>
                </a:lnTo>
                <a:lnTo>
                  <a:pt x="1159766" y="3342008"/>
                </a:lnTo>
                <a:lnTo>
                  <a:pt x="1167390" y="3337232"/>
                </a:lnTo>
                <a:lnTo>
                  <a:pt x="1175015" y="3332456"/>
                </a:lnTo>
                <a:lnTo>
                  <a:pt x="1182004" y="3327680"/>
                </a:lnTo>
                <a:lnTo>
                  <a:pt x="1188358" y="3322904"/>
                </a:lnTo>
                <a:lnTo>
                  <a:pt x="1194076" y="3318446"/>
                </a:lnTo>
                <a:lnTo>
                  <a:pt x="1199477" y="3313988"/>
                </a:lnTo>
                <a:lnTo>
                  <a:pt x="1199477" y="3215601"/>
                </a:lnTo>
                <a:lnTo>
                  <a:pt x="1206784" y="3209870"/>
                </a:lnTo>
                <a:lnTo>
                  <a:pt x="1213455" y="3204457"/>
                </a:lnTo>
                <a:lnTo>
                  <a:pt x="1220126" y="3198725"/>
                </a:lnTo>
                <a:lnTo>
                  <a:pt x="1226163" y="3192994"/>
                </a:lnTo>
                <a:lnTo>
                  <a:pt x="1232199" y="3186944"/>
                </a:lnTo>
                <a:lnTo>
                  <a:pt x="1237282" y="3181531"/>
                </a:lnTo>
                <a:lnTo>
                  <a:pt x="1242047" y="3175163"/>
                </a:lnTo>
                <a:lnTo>
                  <a:pt x="1246177" y="3169114"/>
                </a:lnTo>
                <a:lnTo>
                  <a:pt x="1250307" y="3162745"/>
                </a:lnTo>
                <a:lnTo>
                  <a:pt x="1253802" y="3157014"/>
                </a:lnTo>
                <a:lnTo>
                  <a:pt x="1256661" y="3150646"/>
                </a:lnTo>
                <a:lnTo>
                  <a:pt x="1258885" y="3144278"/>
                </a:lnTo>
                <a:lnTo>
                  <a:pt x="1260791" y="3137910"/>
                </a:lnTo>
                <a:lnTo>
                  <a:pt x="1262379" y="3131223"/>
                </a:lnTo>
                <a:lnTo>
                  <a:pt x="1263332" y="3124855"/>
                </a:lnTo>
                <a:lnTo>
                  <a:pt x="1263650" y="3118169"/>
                </a:lnTo>
                <a:lnTo>
                  <a:pt x="1263650" y="3251581"/>
                </a:lnTo>
                <a:lnTo>
                  <a:pt x="1263332" y="3251899"/>
                </a:lnTo>
                <a:lnTo>
                  <a:pt x="1263332" y="3255720"/>
                </a:lnTo>
                <a:lnTo>
                  <a:pt x="1263015" y="3259859"/>
                </a:lnTo>
                <a:lnTo>
                  <a:pt x="1262379" y="3264635"/>
                </a:lnTo>
                <a:lnTo>
                  <a:pt x="1261426" y="3269730"/>
                </a:lnTo>
                <a:lnTo>
                  <a:pt x="1260155" y="3274506"/>
                </a:lnTo>
                <a:lnTo>
                  <a:pt x="1258567" y="3279600"/>
                </a:lnTo>
                <a:lnTo>
                  <a:pt x="1256661" y="3284377"/>
                </a:lnTo>
                <a:lnTo>
                  <a:pt x="1254119" y="3289153"/>
                </a:lnTo>
                <a:lnTo>
                  <a:pt x="1251896" y="3294247"/>
                </a:lnTo>
                <a:lnTo>
                  <a:pt x="1248719" y="3299023"/>
                </a:lnTo>
                <a:lnTo>
                  <a:pt x="1245542" y="3303162"/>
                </a:lnTo>
                <a:lnTo>
                  <a:pt x="1242365" y="3307939"/>
                </a:lnTo>
                <a:lnTo>
                  <a:pt x="1238552" y="3312715"/>
                </a:lnTo>
                <a:lnTo>
                  <a:pt x="1234423" y="3317172"/>
                </a:lnTo>
                <a:lnTo>
                  <a:pt x="1225845" y="3326088"/>
                </a:lnTo>
                <a:lnTo>
                  <a:pt x="1215997" y="3335003"/>
                </a:lnTo>
                <a:lnTo>
                  <a:pt x="1204877" y="3343600"/>
                </a:lnTo>
                <a:lnTo>
                  <a:pt x="1192488" y="3351879"/>
                </a:lnTo>
                <a:lnTo>
                  <a:pt x="1179462" y="3360157"/>
                </a:lnTo>
                <a:lnTo>
                  <a:pt x="1165802" y="3367799"/>
                </a:lnTo>
                <a:lnTo>
                  <a:pt x="1150870" y="3375122"/>
                </a:lnTo>
                <a:lnTo>
                  <a:pt x="1134986" y="3382764"/>
                </a:lnTo>
                <a:lnTo>
                  <a:pt x="1118466" y="3389769"/>
                </a:lnTo>
                <a:lnTo>
                  <a:pt x="1100993" y="3396137"/>
                </a:lnTo>
                <a:lnTo>
                  <a:pt x="1082567" y="3402824"/>
                </a:lnTo>
                <a:lnTo>
                  <a:pt x="1063506" y="3408873"/>
                </a:lnTo>
                <a:lnTo>
                  <a:pt x="1043491" y="3414286"/>
                </a:lnTo>
                <a:lnTo>
                  <a:pt x="1022841" y="3420017"/>
                </a:lnTo>
                <a:lnTo>
                  <a:pt x="1001874" y="3424794"/>
                </a:lnTo>
                <a:lnTo>
                  <a:pt x="979953" y="3429570"/>
                </a:lnTo>
                <a:lnTo>
                  <a:pt x="957397" y="3433709"/>
                </a:lnTo>
                <a:lnTo>
                  <a:pt x="934524" y="3437848"/>
                </a:lnTo>
                <a:lnTo>
                  <a:pt x="910697" y="3441032"/>
                </a:lnTo>
                <a:lnTo>
                  <a:pt x="886235" y="3444216"/>
                </a:lnTo>
                <a:lnTo>
                  <a:pt x="861773" y="3446764"/>
                </a:lnTo>
                <a:lnTo>
                  <a:pt x="836675" y="3448992"/>
                </a:lnTo>
                <a:lnTo>
                  <a:pt x="810942" y="3450584"/>
                </a:lnTo>
                <a:lnTo>
                  <a:pt x="784892" y="3451540"/>
                </a:lnTo>
                <a:lnTo>
                  <a:pt x="758841" y="3452495"/>
                </a:lnTo>
                <a:lnTo>
                  <a:pt x="732155" y="3452813"/>
                </a:lnTo>
                <a:lnTo>
                  <a:pt x="704834" y="3452495"/>
                </a:lnTo>
                <a:lnTo>
                  <a:pt x="677513" y="3451540"/>
                </a:lnTo>
                <a:lnTo>
                  <a:pt x="651145" y="3450584"/>
                </a:lnTo>
                <a:lnTo>
                  <a:pt x="625094" y="3448356"/>
                </a:lnTo>
                <a:lnTo>
                  <a:pt x="599361" y="3446445"/>
                </a:lnTo>
                <a:lnTo>
                  <a:pt x="574264" y="3443579"/>
                </a:lnTo>
                <a:lnTo>
                  <a:pt x="549484" y="3440395"/>
                </a:lnTo>
                <a:lnTo>
                  <a:pt x="525339" y="3436893"/>
                </a:lnTo>
                <a:lnTo>
                  <a:pt x="501513" y="3433072"/>
                </a:lnTo>
                <a:lnTo>
                  <a:pt x="478639" y="3428296"/>
                </a:lnTo>
                <a:lnTo>
                  <a:pt x="456718" y="3423520"/>
                </a:lnTo>
                <a:lnTo>
                  <a:pt x="434798" y="3418425"/>
                </a:lnTo>
                <a:lnTo>
                  <a:pt x="413830" y="3412694"/>
                </a:lnTo>
                <a:lnTo>
                  <a:pt x="394134" y="3406963"/>
                </a:lnTo>
                <a:lnTo>
                  <a:pt x="374755" y="3400595"/>
                </a:lnTo>
                <a:lnTo>
                  <a:pt x="356329" y="3393908"/>
                </a:lnTo>
                <a:lnTo>
                  <a:pt x="338538" y="3386585"/>
                </a:lnTo>
                <a:lnTo>
                  <a:pt x="322018" y="3379580"/>
                </a:lnTo>
                <a:lnTo>
                  <a:pt x="306134" y="3372257"/>
                </a:lnTo>
                <a:lnTo>
                  <a:pt x="291520" y="3364296"/>
                </a:lnTo>
                <a:lnTo>
                  <a:pt x="277542" y="3356018"/>
                </a:lnTo>
                <a:lnTo>
                  <a:pt x="264834" y="3347421"/>
                </a:lnTo>
                <a:lnTo>
                  <a:pt x="253079" y="3338824"/>
                </a:lnTo>
                <a:lnTo>
                  <a:pt x="242278" y="3330227"/>
                </a:lnTo>
                <a:lnTo>
                  <a:pt x="237513" y="3325451"/>
                </a:lnTo>
                <a:lnTo>
                  <a:pt x="232747" y="3320675"/>
                </a:lnTo>
                <a:lnTo>
                  <a:pt x="228617" y="3316217"/>
                </a:lnTo>
                <a:lnTo>
                  <a:pt x="224487" y="3311441"/>
                </a:lnTo>
                <a:lnTo>
                  <a:pt x="220993" y="3306983"/>
                </a:lnTo>
                <a:lnTo>
                  <a:pt x="217498" y="3302207"/>
                </a:lnTo>
                <a:lnTo>
                  <a:pt x="214321" y="3297431"/>
                </a:lnTo>
                <a:lnTo>
                  <a:pt x="211462" y="3292337"/>
                </a:lnTo>
                <a:lnTo>
                  <a:pt x="208921" y="3287561"/>
                </a:lnTo>
                <a:lnTo>
                  <a:pt x="206697" y="3282148"/>
                </a:lnTo>
                <a:lnTo>
                  <a:pt x="204791" y="3277690"/>
                </a:lnTo>
                <a:lnTo>
                  <a:pt x="203202" y="3272277"/>
                </a:lnTo>
                <a:lnTo>
                  <a:pt x="201931" y="3267183"/>
                </a:lnTo>
                <a:lnTo>
                  <a:pt x="201296" y="3262088"/>
                </a:lnTo>
                <a:lnTo>
                  <a:pt x="200978" y="3256994"/>
                </a:lnTo>
                <a:lnTo>
                  <a:pt x="200343" y="3251899"/>
                </a:lnTo>
                <a:lnTo>
                  <a:pt x="200025" y="3251899"/>
                </a:lnTo>
                <a:lnTo>
                  <a:pt x="200025" y="3117850"/>
                </a:lnTo>
                <a:close/>
                <a:moveTo>
                  <a:pt x="1263332" y="3111818"/>
                </a:moveTo>
                <a:lnTo>
                  <a:pt x="1263650" y="3117533"/>
                </a:lnTo>
                <a:lnTo>
                  <a:pt x="1263332" y="3119438"/>
                </a:lnTo>
                <a:lnTo>
                  <a:pt x="1263332" y="3116263"/>
                </a:lnTo>
                <a:lnTo>
                  <a:pt x="1263332" y="3111818"/>
                </a:lnTo>
                <a:close/>
                <a:moveTo>
                  <a:pt x="1263253" y="3110548"/>
                </a:moveTo>
                <a:lnTo>
                  <a:pt x="1263332" y="3111183"/>
                </a:lnTo>
                <a:lnTo>
                  <a:pt x="1263332" y="3111818"/>
                </a:lnTo>
                <a:lnTo>
                  <a:pt x="1263253" y="3110548"/>
                </a:lnTo>
                <a:close/>
                <a:moveTo>
                  <a:pt x="1892592" y="3107220"/>
                </a:moveTo>
                <a:lnTo>
                  <a:pt x="1892592" y="3210034"/>
                </a:lnTo>
                <a:lnTo>
                  <a:pt x="1913877" y="3210983"/>
                </a:lnTo>
                <a:lnTo>
                  <a:pt x="1935480" y="3210983"/>
                </a:lnTo>
                <a:lnTo>
                  <a:pt x="1965343" y="3210667"/>
                </a:lnTo>
                <a:lnTo>
                  <a:pt x="1965343" y="3107537"/>
                </a:lnTo>
                <a:lnTo>
                  <a:pt x="1935480" y="3107853"/>
                </a:lnTo>
                <a:lnTo>
                  <a:pt x="1913877" y="3107853"/>
                </a:lnTo>
                <a:lnTo>
                  <a:pt x="1892592" y="3107220"/>
                </a:lnTo>
                <a:close/>
                <a:moveTo>
                  <a:pt x="200819" y="3107046"/>
                </a:moveTo>
                <a:lnTo>
                  <a:pt x="200378" y="3110133"/>
                </a:lnTo>
                <a:lnTo>
                  <a:pt x="200025" y="3115072"/>
                </a:lnTo>
                <a:lnTo>
                  <a:pt x="200025" y="3110751"/>
                </a:lnTo>
                <a:lnTo>
                  <a:pt x="200819" y="3107046"/>
                </a:lnTo>
                <a:close/>
                <a:moveTo>
                  <a:pt x="2489519" y="3103562"/>
                </a:moveTo>
                <a:lnTo>
                  <a:pt x="2490471" y="3109906"/>
                </a:lnTo>
                <a:lnTo>
                  <a:pt x="2490788" y="3116568"/>
                </a:lnTo>
                <a:lnTo>
                  <a:pt x="2490788" y="3252652"/>
                </a:lnTo>
                <a:lnTo>
                  <a:pt x="2490471" y="3252969"/>
                </a:lnTo>
                <a:lnTo>
                  <a:pt x="2489836" y="3260899"/>
                </a:lnTo>
                <a:lnTo>
                  <a:pt x="2489519" y="3265657"/>
                </a:lnTo>
                <a:lnTo>
                  <a:pt x="2488250" y="3270733"/>
                </a:lnTo>
                <a:lnTo>
                  <a:pt x="2487298" y="3275491"/>
                </a:lnTo>
                <a:lnTo>
                  <a:pt x="2485711" y="3280566"/>
                </a:lnTo>
                <a:lnTo>
                  <a:pt x="2483490" y="3285325"/>
                </a:lnTo>
                <a:lnTo>
                  <a:pt x="2481269" y="3290083"/>
                </a:lnTo>
                <a:lnTo>
                  <a:pt x="2479048" y="3294841"/>
                </a:lnTo>
                <a:lnTo>
                  <a:pt x="2475874" y="3299599"/>
                </a:lnTo>
                <a:lnTo>
                  <a:pt x="2472701" y="3304357"/>
                </a:lnTo>
                <a:lnTo>
                  <a:pt x="2469528" y="3309115"/>
                </a:lnTo>
                <a:lnTo>
                  <a:pt x="2465403" y="3313874"/>
                </a:lnTo>
                <a:lnTo>
                  <a:pt x="2461595" y="3317997"/>
                </a:lnTo>
                <a:lnTo>
                  <a:pt x="2453028" y="3327196"/>
                </a:lnTo>
                <a:lnTo>
                  <a:pt x="2443191" y="3335761"/>
                </a:lnTo>
                <a:lnTo>
                  <a:pt x="2432086" y="3344643"/>
                </a:lnTo>
                <a:lnTo>
                  <a:pt x="2419710" y="3352891"/>
                </a:lnTo>
                <a:lnTo>
                  <a:pt x="2406701" y="3360504"/>
                </a:lnTo>
                <a:lnTo>
                  <a:pt x="2393056" y="3368434"/>
                </a:lnTo>
                <a:lnTo>
                  <a:pt x="2378143" y="3376047"/>
                </a:lnTo>
                <a:lnTo>
                  <a:pt x="2362277" y="3383660"/>
                </a:lnTo>
                <a:lnTo>
                  <a:pt x="2345777" y="3390322"/>
                </a:lnTo>
                <a:lnTo>
                  <a:pt x="2328325" y="3396983"/>
                </a:lnTo>
                <a:lnTo>
                  <a:pt x="2309921" y="3403327"/>
                </a:lnTo>
                <a:lnTo>
                  <a:pt x="2290882" y="3409671"/>
                </a:lnTo>
                <a:lnTo>
                  <a:pt x="2270892" y="3415064"/>
                </a:lnTo>
                <a:lnTo>
                  <a:pt x="2250267" y="3420139"/>
                </a:lnTo>
                <a:lnTo>
                  <a:pt x="2229324" y="3425215"/>
                </a:lnTo>
                <a:lnTo>
                  <a:pt x="2207430" y="3429973"/>
                </a:lnTo>
                <a:lnTo>
                  <a:pt x="2184901" y="3434414"/>
                </a:lnTo>
                <a:lnTo>
                  <a:pt x="2162054" y="3437903"/>
                </a:lnTo>
                <a:lnTo>
                  <a:pt x="2138256" y="3441393"/>
                </a:lnTo>
                <a:lnTo>
                  <a:pt x="2113823" y="3444565"/>
                </a:lnTo>
                <a:lnTo>
                  <a:pt x="2089390" y="3447102"/>
                </a:lnTo>
                <a:lnTo>
                  <a:pt x="2064323" y="3449006"/>
                </a:lnTo>
                <a:lnTo>
                  <a:pt x="2038621" y="3450909"/>
                </a:lnTo>
                <a:lnTo>
                  <a:pt x="2012601" y="3452178"/>
                </a:lnTo>
                <a:lnTo>
                  <a:pt x="1986582" y="3452812"/>
                </a:lnTo>
                <a:lnTo>
                  <a:pt x="1959928" y="3452812"/>
                </a:lnTo>
                <a:lnTo>
                  <a:pt x="1932639" y="3452812"/>
                </a:lnTo>
                <a:lnTo>
                  <a:pt x="1905350" y="3452178"/>
                </a:lnTo>
                <a:lnTo>
                  <a:pt x="1879014" y="3450592"/>
                </a:lnTo>
                <a:lnTo>
                  <a:pt x="1852994" y="3449006"/>
                </a:lnTo>
                <a:lnTo>
                  <a:pt x="1827292" y="3446468"/>
                </a:lnTo>
                <a:lnTo>
                  <a:pt x="1802224" y="3443930"/>
                </a:lnTo>
                <a:lnTo>
                  <a:pt x="1777157" y="3441075"/>
                </a:lnTo>
                <a:lnTo>
                  <a:pt x="1753359" y="3437269"/>
                </a:lnTo>
                <a:lnTo>
                  <a:pt x="1729560" y="3433145"/>
                </a:lnTo>
                <a:lnTo>
                  <a:pt x="1706714" y="3428704"/>
                </a:lnTo>
                <a:lnTo>
                  <a:pt x="1684502" y="3424263"/>
                </a:lnTo>
                <a:lnTo>
                  <a:pt x="1662925" y="3418871"/>
                </a:lnTo>
                <a:lnTo>
                  <a:pt x="1641983" y="3413478"/>
                </a:lnTo>
                <a:lnTo>
                  <a:pt x="1622309" y="3407134"/>
                </a:lnTo>
                <a:lnTo>
                  <a:pt x="1602953" y="3400790"/>
                </a:lnTo>
                <a:lnTo>
                  <a:pt x="1584549" y="3394445"/>
                </a:lnTo>
                <a:lnTo>
                  <a:pt x="1566780" y="3387467"/>
                </a:lnTo>
                <a:lnTo>
                  <a:pt x="1550280" y="3380488"/>
                </a:lnTo>
                <a:lnTo>
                  <a:pt x="1534414" y="3372558"/>
                </a:lnTo>
                <a:lnTo>
                  <a:pt x="1519501" y="3364945"/>
                </a:lnTo>
                <a:lnTo>
                  <a:pt x="1505539" y="3356697"/>
                </a:lnTo>
                <a:lnTo>
                  <a:pt x="1493164" y="3348450"/>
                </a:lnTo>
                <a:lnTo>
                  <a:pt x="1481106" y="3339885"/>
                </a:lnTo>
                <a:lnTo>
                  <a:pt x="1470635" y="3330686"/>
                </a:lnTo>
                <a:lnTo>
                  <a:pt x="1465875" y="3326245"/>
                </a:lnTo>
                <a:lnTo>
                  <a:pt x="1461116" y="3321487"/>
                </a:lnTo>
                <a:lnTo>
                  <a:pt x="1456673" y="3317363"/>
                </a:lnTo>
                <a:lnTo>
                  <a:pt x="1452866" y="3312605"/>
                </a:lnTo>
                <a:lnTo>
                  <a:pt x="1449375" y="3307847"/>
                </a:lnTo>
                <a:lnTo>
                  <a:pt x="1445885" y="3303088"/>
                </a:lnTo>
                <a:lnTo>
                  <a:pt x="1442712" y="3298013"/>
                </a:lnTo>
                <a:lnTo>
                  <a:pt x="1439856" y="3293255"/>
                </a:lnTo>
                <a:lnTo>
                  <a:pt x="1437000" y="3288497"/>
                </a:lnTo>
                <a:lnTo>
                  <a:pt x="1435096" y="3283421"/>
                </a:lnTo>
                <a:lnTo>
                  <a:pt x="1433192" y="3278346"/>
                </a:lnTo>
                <a:lnTo>
                  <a:pt x="1431606" y="3273588"/>
                </a:lnTo>
                <a:lnTo>
                  <a:pt x="1430337" y="3268512"/>
                </a:lnTo>
                <a:lnTo>
                  <a:pt x="1429702" y="3263437"/>
                </a:lnTo>
                <a:lnTo>
                  <a:pt x="1429385" y="3258044"/>
                </a:lnTo>
                <a:lnTo>
                  <a:pt x="1428750" y="3252969"/>
                </a:lnTo>
                <a:lnTo>
                  <a:pt x="1428750" y="3155268"/>
                </a:lnTo>
                <a:lnTo>
                  <a:pt x="1438269" y="3162881"/>
                </a:lnTo>
                <a:lnTo>
                  <a:pt x="1449058" y="3170177"/>
                </a:lnTo>
                <a:lnTo>
                  <a:pt x="1459846" y="3177473"/>
                </a:lnTo>
                <a:lnTo>
                  <a:pt x="1471270" y="3184134"/>
                </a:lnTo>
                <a:lnTo>
                  <a:pt x="1483645" y="3190795"/>
                </a:lnTo>
                <a:lnTo>
                  <a:pt x="1496337" y="3197140"/>
                </a:lnTo>
                <a:lnTo>
                  <a:pt x="1509347" y="3203484"/>
                </a:lnTo>
                <a:lnTo>
                  <a:pt x="1522674" y="3209194"/>
                </a:lnTo>
                <a:lnTo>
                  <a:pt x="1536953" y="3215221"/>
                </a:lnTo>
                <a:lnTo>
                  <a:pt x="1550915" y="3220613"/>
                </a:lnTo>
                <a:lnTo>
                  <a:pt x="1566145" y="3226006"/>
                </a:lnTo>
                <a:lnTo>
                  <a:pt x="1581376" y="3231081"/>
                </a:lnTo>
                <a:lnTo>
                  <a:pt x="1597242" y="3235839"/>
                </a:lnTo>
                <a:lnTo>
                  <a:pt x="1612790" y="3240598"/>
                </a:lnTo>
                <a:lnTo>
                  <a:pt x="1628973" y="3244721"/>
                </a:lnTo>
                <a:lnTo>
                  <a:pt x="1646108" y="3248845"/>
                </a:lnTo>
                <a:lnTo>
                  <a:pt x="1662608" y="3252652"/>
                </a:lnTo>
                <a:lnTo>
                  <a:pt x="1680060" y="3256141"/>
                </a:lnTo>
                <a:lnTo>
                  <a:pt x="1697195" y="3259313"/>
                </a:lnTo>
                <a:lnTo>
                  <a:pt x="1714964" y="3262485"/>
                </a:lnTo>
                <a:lnTo>
                  <a:pt x="1732733" y="3265657"/>
                </a:lnTo>
                <a:lnTo>
                  <a:pt x="1750820" y="3268195"/>
                </a:lnTo>
                <a:lnTo>
                  <a:pt x="1768907" y="3270416"/>
                </a:lnTo>
                <a:lnTo>
                  <a:pt x="1786993" y="3272636"/>
                </a:lnTo>
                <a:lnTo>
                  <a:pt x="1805715" y="3274857"/>
                </a:lnTo>
                <a:lnTo>
                  <a:pt x="1824119" y="3276443"/>
                </a:lnTo>
                <a:lnTo>
                  <a:pt x="1842840" y="3277394"/>
                </a:lnTo>
                <a:lnTo>
                  <a:pt x="1861561" y="3278663"/>
                </a:lnTo>
                <a:lnTo>
                  <a:pt x="1880283" y="3279615"/>
                </a:lnTo>
                <a:lnTo>
                  <a:pt x="1898687" y="3280249"/>
                </a:lnTo>
                <a:lnTo>
                  <a:pt x="1917725" y="3280566"/>
                </a:lnTo>
                <a:lnTo>
                  <a:pt x="1936129" y="3280566"/>
                </a:lnTo>
                <a:lnTo>
                  <a:pt x="1958658" y="3280566"/>
                </a:lnTo>
                <a:lnTo>
                  <a:pt x="1981187" y="3280249"/>
                </a:lnTo>
                <a:lnTo>
                  <a:pt x="2003399" y="3278980"/>
                </a:lnTo>
                <a:lnTo>
                  <a:pt x="2025928" y="3278029"/>
                </a:lnTo>
                <a:lnTo>
                  <a:pt x="2048140" y="3276443"/>
                </a:lnTo>
                <a:lnTo>
                  <a:pt x="2070034" y="3274222"/>
                </a:lnTo>
                <a:lnTo>
                  <a:pt x="2092246" y="3272002"/>
                </a:lnTo>
                <a:lnTo>
                  <a:pt x="2114458" y="3269464"/>
                </a:lnTo>
                <a:lnTo>
                  <a:pt x="2135718" y="3266609"/>
                </a:lnTo>
                <a:lnTo>
                  <a:pt x="2157295" y="3263437"/>
                </a:lnTo>
                <a:lnTo>
                  <a:pt x="2178237" y="3259313"/>
                </a:lnTo>
                <a:lnTo>
                  <a:pt x="2198545" y="3255507"/>
                </a:lnTo>
                <a:lnTo>
                  <a:pt x="2219170" y="3251066"/>
                </a:lnTo>
                <a:lnTo>
                  <a:pt x="2239161" y="3246307"/>
                </a:lnTo>
                <a:lnTo>
                  <a:pt x="2258517" y="3241232"/>
                </a:lnTo>
                <a:lnTo>
                  <a:pt x="2277555" y="3235839"/>
                </a:lnTo>
                <a:lnTo>
                  <a:pt x="2295959" y="3230130"/>
                </a:lnTo>
                <a:lnTo>
                  <a:pt x="2314046" y="3223785"/>
                </a:lnTo>
                <a:lnTo>
                  <a:pt x="2331498" y="3217441"/>
                </a:lnTo>
                <a:lnTo>
                  <a:pt x="2348316" y="3210780"/>
                </a:lnTo>
                <a:lnTo>
                  <a:pt x="2364498" y="3203801"/>
                </a:lnTo>
                <a:lnTo>
                  <a:pt x="2380047" y="3196188"/>
                </a:lnTo>
                <a:lnTo>
                  <a:pt x="2394643" y="3188575"/>
                </a:lnTo>
                <a:lnTo>
                  <a:pt x="2408605" y="3180645"/>
                </a:lnTo>
                <a:lnTo>
                  <a:pt x="2422249" y="3171763"/>
                </a:lnTo>
                <a:lnTo>
                  <a:pt x="2434307" y="3163198"/>
                </a:lnTo>
                <a:lnTo>
                  <a:pt x="2445730" y="3153999"/>
                </a:lnTo>
                <a:lnTo>
                  <a:pt x="2456518" y="3144800"/>
                </a:lnTo>
                <a:lnTo>
                  <a:pt x="2466355" y="3134966"/>
                </a:lnTo>
                <a:lnTo>
                  <a:pt x="2471115" y="3129574"/>
                </a:lnTo>
                <a:lnTo>
                  <a:pt x="2474922" y="3124498"/>
                </a:lnTo>
                <a:lnTo>
                  <a:pt x="2479365" y="3119423"/>
                </a:lnTo>
                <a:lnTo>
                  <a:pt x="2482855" y="3114347"/>
                </a:lnTo>
                <a:lnTo>
                  <a:pt x="2486346" y="3108955"/>
                </a:lnTo>
                <a:lnTo>
                  <a:pt x="2489519" y="3103562"/>
                </a:lnTo>
                <a:close/>
                <a:moveTo>
                  <a:pt x="201789" y="3100564"/>
                </a:moveTo>
                <a:lnTo>
                  <a:pt x="201084" y="3105812"/>
                </a:lnTo>
                <a:lnTo>
                  <a:pt x="200819" y="3107046"/>
                </a:lnTo>
                <a:lnTo>
                  <a:pt x="201084" y="3105194"/>
                </a:lnTo>
                <a:lnTo>
                  <a:pt x="201789" y="3100564"/>
                </a:lnTo>
                <a:close/>
                <a:moveTo>
                  <a:pt x="1260475" y="3095625"/>
                </a:moveTo>
                <a:lnTo>
                  <a:pt x="1262062" y="3101340"/>
                </a:lnTo>
                <a:lnTo>
                  <a:pt x="1263015" y="3106738"/>
                </a:lnTo>
                <a:lnTo>
                  <a:pt x="1263253" y="3110548"/>
                </a:lnTo>
                <a:lnTo>
                  <a:pt x="1262698" y="3106103"/>
                </a:lnTo>
                <a:lnTo>
                  <a:pt x="1261745" y="3100705"/>
                </a:lnTo>
                <a:lnTo>
                  <a:pt x="1260475" y="3095625"/>
                </a:lnTo>
                <a:close/>
                <a:moveTo>
                  <a:pt x="1746773" y="3094566"/>
                </a:moveTo>
                <a:lnTo>
                  <a:pt x="1746773" y="3198013"/>
                </a:lnTo>
                <a:lnTo>
                  <a:pt x="1764563" y="3200227"/>
                </a:lnTo>
                <a:lnTo>
                  <a:pt x="1782671" y="3202758"/>
                </a:lnTo>
                <a:lnTo>
                  <a:pt x="1800780" y="3204656"/>
                </a:lnTo>
                <a:lnTo>
                  <a:pt x="1819841" y="3206238"/>
                </a:lnTo>
                <a:lnTo>
                  <a:pt x="1819841" y="3102791"/>
                </a:lnTo>
                <a:lnTo>
                  <a:pt x="1800780" y="3101210"/>
                </a:lnTo>
                <a:lnTo>
                  <a:pt x="1782671" y="3099312"/>
                </a:lnTo>
                <a:lnTo>
                  <a:pt x="1764563" y="3097097"/>
                </a:lnTo>
                <a:lnTo>
                  <a:pt x="1746773" y="3094566"/>
                </a:lnTo>
                <a:close/>
                <a:moveTo>
                  <a:pt x="1600953" y="3061666"/>
                </a:moveTo>
                <a:lnTo>
                  <a:pt x="1600953" y="3166378"/>
                </a:lnTo>
                <a:lnTo>
                  <a:pt x="1618744" y="3171756"/>
                </a:lnTo>
                <a:lnTo>
                  <a:pt x="1636217" y="3176501"/>
                </a:lnTo>
                <a:lnTo>
                  <a:pt x="1654960" y="3180930"/>
                </a:lnTo>
                <a:lnTo>
                  <a:pt x="1673704" y="3185042"/>
                </a:lnTo>
                <a:lnTo>
                  <a:pt x="1673704" y="3080963"/>
                </a:lnTo>
                <a:lnTo>
                  <a:pt x="1654960" y="3076534"/>
                </a:lnTo>
                <a:lnTo>
                  <a:pt x="1636217" y="3071789"/>
                </a:lnTo>
                <a:lnTo>
                  <a:pt x="1618108" y="3066728"/>
                </a:lnTo>
                <a:lnTo>
                  <a:pt x="1600953" y="3061666"/>
                </a:lnTo>
                <a:close/>
                <a:moveTo>
                  <a:pt x="3151360" y="3046095"/>
                </a:moveTo>
                <a:lnTo>
                  <a:pt x="3151360" y="3160713"/>
                </a:lnTo>
                <a:lnTo>
                  <a:pt x="3174848" y="3161665"/>
                </a:lnTo>
                <a:lnTo>
                  <a:pt x="3198972" y="3161665"/>
                </a:lnTo>
                <a:lnTo>
                  <a:pt x="3231983" y="3161348"/>
                </a:lnTo>
                <a:lnTo>
                  <a:pt x="3231983" y="3046413"/>
                </a:lnTo>
                <a:lnTo>
                  <a:pt x="3198972" y="3046730"/>
                </a:lnTo>
                <a:lnTo>
                  <a:pt x="3174848" y="3046413"/>
                </a:lnTo>
                <a:lnTo>
                  <a:pt x="3151360" y="3046095"/>
                </a:lnTo>
                <a:close/>
                <a:moveTo>
                  <a:pt x="3815080" y="3040062"/>
                </a:moveTo>
                <a:lnTo>
                  <a:pt x="3816033" y="3047365"/>
                </a:lnTo>
                <a:lnTo>
                  <a:pt x="3816350" y="3054985"/>
                </a:lnTo>
                <a:lnTo>
                  <a:pt x="3816350" y="3206115"/>
                </a:lnTo>
                <a:lnTo>
                  <a:pt x="3816033" y="3206432"/>
                </a:lnTo>
                <a:lnTo>
                  <a:pt x="3815398" y="3214687"/>
                </a:lnTo>
                <a:lnTo>
                  <a:pt x="3814763" y="3220720"/>
                </a:lnTo>
                <a:lnTo>
                  <a:pt x="3813493" y="3226117"/>
                </a:lnTo>
                <a:lnTo>
                  <a:pt x="3811906" y="3231197"/>
                </a:lnTo>
                <a:lnTo>
                  <a:pt x="3810319" y="3236912"/>
                </a:lnTo>
                <a:lnTo>
                  <a:pt x="3808097" y="3242310"/>
                </a:lnTo>
                <a:lnTo>
                  <a:pt x="3805558" y="3248025"/>
                </a:lnTo>
                <a:lnTo>
                  <a:pt x="3803019" y="3253105"/>
                </a:lnTo>
                <a:lnTo>
                  <a:pt x="3799844" y="3258185"/>
                </a:lnTo>
                <a:lnTo>
                  <a:pt x="3796036" y="3263583"/>
                </a:lnTo>
                <a:lnTo>
                  <a:pt x="3792226" y="3268663"/>
                </a:lnTo>
                <a:lnTo>
                  <a:pt x="3788418" y="3274060"/>
                </a:lnTo>
                <a:lnTo>
                  <a:pt x="3783974" y="3278823"/>
                </a:lnTo>
                <a:lnTo>
                  <a:pt x="3779212" y="3283903"/>
                </a:lnTo>
                <a:lnTo>
                  <a:pt x="3774134" y="3288983"/>
                </a:lnTo>
                <a:lnTo>
                  <a:pt x="3768420" y="3293745"/>
                </a:lnTo>
                <a:lnTo>
                  <a:pt x="3763024" y="3298508"/>
                </a:lnTo>
                <a:lnTo>
                  <a:pt x="3750963" y="3307715"/>
                </a:lnTo>
                <a:lnTo>
                  <a:pt x="3737314" y="3317240"/>
                </a:lnTo>
                <a:lnTo>
                  <a:pt x="3722713" y="3326448"/>
                </a:lnTo>
                <a:lnTo>
                  <a:pt x="3707477" y="3335020"/>
                </a:lnTo>
                <a:lnTo>
                  <a:pt x="3690971" y="3343275"/>
                </a:lnTo>
                <a:lnTo>
                  <a:pt x="3673513" y="3351213"/>
                </a:lnTo>
                <a:lnTo>
                  <a:pt x="3655103" y="3359150"/>
                </a:lnTo>
                <a:lnTo>
                  <a:pt x="3635424" y="3366770"/>
                </a:lnTo>
                <a:lnTo>
                  <a:pt x="3615109" y="3373755"/>
                </a:lnTo>
                <a:lnTo>
                  <a:pt x="3593842" y="3380423"/>
                </a:lnTo>
                <a:lnTo>
                  <a:pt x="3571941" y="3386773"/>
                </a:lnTo>
                <a:lnTo>
                  <a:pt x="3549087" y="3392805"/>
                </a:lnTo>
                <a:lnTo>
                  <a:pt x="3525281" y="3398203"/>
                </a:lnTo>
                <a:lnTo>
                  <a:pt x="3501157" y="3403283"/>
                </a:lnTo>
                <a:lnTo>
                  <a:pt x="3476082" y="3408045"/>
                </a:lnTo>
                <a:lnTo>
                  <a:pt x="3450371" y="3411855"/>
                </a:lnTo>
                <a:lnTo>
                  <a:pt x="3424343" y="3415983"/>
                </a:lnTo>
                <a:lnTo>
                  <a:pt x="3397680" y="3419475"/>
                </a:lnTo>
                <a:lnTo>
                  <a:pt x="3370065" y="3422333"/>
                </a:lnTo>
                <a:lnTo>
                  <a:pt x="3341815" y="3424555"/>
                </a:lnTo>
                <a:lnTo>
                  <a:pt x="3313565" y="3426460"/>
                </a:lnTo>
                <a:lnTo>
                  <a:pt x="3284680" y="3427730"/>
                </a:lnTo>
                <a:lnTo>
                  <a:pt x="3255478" y="3428683"/>
                </a:lnTo>
                <a:lnTo>
                  <a:pt x="3225959" y="3429000"/>
                </a:lnTo>
                <a:lnTo>
                  <a:pt x="3195487" y="3428683"/>
                </a:lnTo>
                <a:lnTo>
                  <a:pt x="3165650" y="3427730"/>
                </a:lnTo>
                <a:lnTo>
                  <a:pt x="3136130" y="3426143"/>
                </a:lnTo>
                <a:lnTo>
                  <a:pt x="3106928" y="3424238"/>
                </a:lnTo>
                <a:lnTo>
                  <a:pt x="3078678" y="3422015"/>
                </a:lnTo>
                <a:lnTo>
                  <a:pt x="3050428" y="3418840"/>
                </a:lnTo>
                <a:lnTo>
                  <a:pt x="3022813" y="3415030"/>
                </a:lnTo>
                <a:lnTo>
                  <a:pt x="2996150" y="3411220"/>
                </a:lnTo>
                <a:lnTo>
                  <a:pt x="2970122" y="3406775"/>
                </a:lnTo>
                <a:lnTo>
                  <a:pt x="2944729" y="3402013"/>
                </a:lnTo>
                <a:lnTo>
                  <a:pt x="2919971" y="3396615"/>
                </a:lnTo>
                <a:lnTo>
                  <a:pt x="2895847" y="3390583"/>
                </a:lnTo>
                <a:lnTo>
                  <a:pt x="2872994" y="3384868"/>
                </a:lnTo>
                <a:lnTo>
                  <a:pt x="2850775" y="3378200"/>
                </a:lnTo>
                <a:lnTo>
                  <a:pt x="2829190" y="3370898"/>
                </a:lnTo>
                <a:lnTo>
                  <a:pt x="2808876" y="3363595"/>
                </a:lnTo>
                <a:lnTo>
                  <a:pt x="2789196" y="3355975"/>
                </a:lnTo>
                <a:lnTo>
                  <a:pt x="2770469" y="3347720"/>
                </a:lnTo>
                <a:lnTo>
                  <a:pt x="2753328" y="3339465"/>
                </a:lnTo>
                <a:lnTo>
                  <a:pt x="2736823" y="3330893"/>
                </a:lnTo>
                <a:lnTo>
                  <a:pt x="2721269" y="3321685"/>
                </a:lnTo>
                <a:lnTo>
                  <a:pt x="2706986" y="3312160"/>
                </a:lnTo>
                <a:lnTo>
                  <a:pt x="2693972" y="3302635"/>
                </a:lnTo>
                <a:lnTo>
                  <a:pt x="2688258" y="3297873"/>
                </a:lnTo>
                <a:lnTo>
                  <a:pt x="2682227" y="3292793"/>
                </a:lnTo>
                <a:lnTo>
                  <a:pt x="2676831" y="3287713"/>
                </a:lnTo>
                <a:lnTo>
                  <a:pt x="2671753" y="3282950"/>
                </a:lnTo>
                <a:lnTo>
                  <a:pt x="2666991" y="3277870"/>
                </a:lnTo>
                <a:lnTo>
                  <a:pt x="2662548" y="3272473"/>
                </a:lnTo>
                <a:lnTo>
                  <a:pt x="2658104" y="3267393"/>
                </a:lnTo>
                <a:lnTo>
                  <a:pt x="2654612" y="3261995"/>
                </a:lnTo>
                <a:lnTo>
                  <a:pt x="2651121" y="3256598"/>
                </a:lnTo>
                <a:lnTo>
                  <a:pt x="2647947" y="3251200"/>
                </a:lnTo>
                <a:lnTo>
                  <a:pt x="2645090" y="3245485"/>
                </a:lnTo>
                <a:lnTo>
                  <a:pt x="2642868" y="3240405"/>
                </a:lnTo>
                <a:lnTo>
                  <a:pt x="2640329" y="3234372"/>
                </a:lnTo>
                <a:lnTo>
                  <a:pt x="2638742" y="3228975"/>
                </a:lnTo>
                <a:lnTo>
                  <a:pt x="2637789" y="3223577"/>
                </a:lnTo>
                <a:lnTo>
                  <a:pt x="2636520" y="3217862"/>
                </a:lnTo>
                <a:lnTo>
                  <a:pt x="2636202" y="3212147"/>
                </a:lnTo>
                <a:lnTo>
                  <a:pt x="2635885" y="3206432"/>
                </a:lnTo>
                <a:lnTo>
                  <a:pt x="2635250" y="3206432"/>
                </a:lnTo>
                <a:lnTo>
                  <a:pt x="2635250" y="3097530"/>
                </a:lnTo>
                <a:lnTo>
                  <a:pt x="2646360" y="3105785"/>
                </a:lnTo>
                <a:lnTo>
                  <a:pt x="2657786" y="3114040"/>
                </a:lnTo>
                <a:lnTo>
                  <a:pt x="2670166" y="3121977"/>
                </a:lnTo>
                <a:lnTo>
                  <a:pt x="2683180" y="3129597"/>
                </a:lnTo>
                <a:lnTo>
                  <a:pt x="2696511" y="3136900"/>
                </a:lnTo>
                <a:lnTo>
                  <a:pt x="2710160" y="3144202"/>
                </a:lnTo>
                <a:lnTo>
                  <a:pt x="2724761" y="3151187"/>
                </a:lnTo>
                <a:lnTo>
                  <a:pt x="2740314" y="3157855"/>
                </a:lnTo>
                <a:lnTo>
                  <a:pt x="2755550" y="3164205"/>
                </a:lnTo>
                <a:lnTo>
                  <a:pt x="2771738" y="3170237"/>
                </a:lnTo>
                <a:lnTo>
                  <a:pt x="2788244" y="3176270"/>
                </a:lnTo>
                <a:lnTo>
                  <a:pt x="2805384" y="3181985"/>
                </a:lnTo>
                <a:lnTo>
                  <a:pt x="2822525" y="3187065"/>
                </a:lnTo>
                <a:lnTo>
                  <a:pt x="2840300" y="3192145"/>
                </a:lnTo>
                <a:lnTo>
                  <a:pt x="2858393" y="3196907"/>
                </a:lnTo>
                <a:lnTo>
                  <a:pt x="2877120" y="3201670"/>
                </a:lnTo>
                <a:lnTo>
                  <a:pt x="2895530" y="3205797"/>
                </a:lnTo>
                <a:lnTo>
                  <a:pt x="2914892" y="3209925"/>
                </a:lnTo>
                <a:lnTo>
                  <a:pt x="2934255" y="3213735"/>
                </a:lnTo>
                <a:lnTo>
                  <a:pt x="2953617" y="3217227"/>
                </a:lnTo>
                <a:lnTo>
                  <a:pt x="2973614" y="3220402"/>
                </a:lnTo>
                <a:lnTo>
                  <a:pt x="2993294" y="3222942"/>
                </a:lnTo>
                <a:lnTo>
                  <a:pt x="3013926" y="3225800"/>
                </a:lnTo>
                <a:lnTo>
                  <a:pt x="3033923" y="3228340"/>
                </a:lnTo>
                <a:lnTo>
                  <a:pt x="3054555" y="3230245"/>
                </a:lnTo>
                <a:lnTo>
                  <a:pt x="3074869" y="3232150"/>
                </a:lnTo>
                <a:lnTo>
                  <a:pt x="3095819" y="3233737"/>
                </a:lnTo>
                <a:lnTo>
                  <a:pt x="3116451" y="3235007"/>
                </a:lnTo>
                <a:lnTo>
                  <a:pt x="3137400" y="3235960"/>
                </a:lnTo>
                <a:lnTo>
                  <a:pt x="3158032" y="3236595"/>
                </a:lnTo>
                <a:lnTo>
                  <a:pt x="3178981" y="3237230"/>
                </a:lnTo>
                <a:lnTo>
                  <a:pt x="3199613" y="3237230"/>
                </a:lnTo>
                <a:lnTo>
                  <a:pt x="3224372" y="3236912"/>
                </a:lnTo>
                <a:lnTo>
                  <a:pt x="3249765" y="3236595"/>
                </a:lnTo>
                <a:lnTo>
                  <a:pt x="3274523" y="3235325"/>
                </a:lnTo>
                <a:lnTo>
                  <a:pt x="3299282" y="3234055"/>
                </a:lnTo>
                <a:lnTo>
                  <a:pt x="3324040" y="3232150"/>
                </a:lnTo>
                <a:lnTo>
                  <a:pt x="3348481" y="3230245"/>
                </a:lnTo>
                <a:lnTo>
                  <a:pt x="3372922" y="3227387"/>
                </a:lnTo>
                <a:lnTo>
                  <a:pt x="3397680" y="3224530"/>
                </a:lnTo>
                <a:lnTo>
                  <a:pt x="3421486" y="3221355"/>
                </a:lnTo>
                <a:lnTo>
                  <a:pt x="3445292" y="3217545"/>
                </a:lnTo>
                <a:lnTo>
                  <a:pt x="3468464" y="3213735"/>
                </a:lnTo>
                <a:lnTo>
                  <a:pt x="3491635" y="3208972"/>
                </a:lnTo>
                <a:lnTo>
                  <a:pt x="3514171" y="3204210"/>
                </a:lnTo>
                <a:lnTo>
                  <a:pt x="3536390" y="3199130"/>
                </a:lnTo>
                <a:lnTo>
                  <a:pt x="3557974" y="3193097"/>
                </a:lnTo>
                <a:lnTo>
                  <a:pt x="3579241" y="3187065"/>
                </a:lnTo>
                <a:lnTo>
                  <a:pt x="3599873" y="3180715"/>
                </a:lnTo>
                <a:lnTo>
                  <a:pt x="3619870" y="3174047"/>
                </a:lnTo>
                <a:lnTo>
                  <a:pt x="3639233" y="3167062"/>
                </a:lnTo>
                <a:lnTo>
                  <a:pt x="3657643" y="3159442"/>
                </a:lnTo>
                <a:lnTo>
                  <a:pt x="3676053" y="3151505"/>
                </a:lnTo>
                <a:lnTo>
                  <a:pt x="3692876" y="3143250"/>
                </a:lnTo>
                <a:lnTo>
                  <a:pt x="3709381" y="3134677"/>
                </a:lnTo>
                <a:lnTo>
                  <a:pt x="3724935" y="3125470"/>
                </a:lnTo>
                <a:lnTo>
                  <a:pt x="3739853" y="3116262"/>
                </a:lnTo>
                <a:lnTo>
                  <a:pt x="3753502" y="3106420"/>
                </a:lnTo>
                <a:lnTo>
                  <a:pt x="3766198" y="3096577"/>
                </a:lnTo>
                <a:lnTo>
                  <a:pt x="3772547" y="3090862"/>
                </a:lnTo>
                <a:lnTo>
                  <a:pt x="3777943" y="3085782"/>
                </a:lnTo>
                <a:lnTo>
                  <a:pt x="3783656" y="3080385"/>
                </a:lnTo>
                <a:lnTo>
                  <a:pt x="3789052" y="3074670"/>
                </a:lnTo>
                <a:lnTo>
                  <a:pt x="3793814" y="3069272"/>
                </a:lnTo>
                <a:lnTo>
                  <a:pt x="3798575" y="3063557"/>
                </a:lnTo>
                <a:lnTo>
                  <a:pt x="3803336" y="3057842"/>
                </a:lnTo>
                <a:lnTo>
                  <a:pt x="3807145" y="3051810"/>
                </a:lnTo>
                <a:lnTo>
                  <a:pt x="3811271" y="3045777"/>
                </a:lnTo>
                <a:lnTo>
                  <a:pt x="3815080" y="3040062"/>
                </a:lnTo>
                <a:close/>
                <a:moveTo>
                  <a:pt x="2989478" y="3031808"/>
                </a:moveTo>
                <a:lnTo>
                  <a:pt x="2989478" y="3147378"/>
                </a:lnTo>
                <a:lnTo>
                  <a:pt x="3009158" y="3149918"/>
                </a:lnTo>
                <a:lnTo>
                  <a:pt x="3029472" y="3152140"/>
                </a:lnTo>
                <a:lnTo>
                  <a:pt x="3049469" y="3154363"/>
                </a:lnTo>
                <a:lnTo>
                  <a:pt x="3070419" y="3155950"/>
                </a:lnTo>
                <a:lnTo>
                  <a:pt x="3070419" y="3041333"/>
                </a:lnTo>
                <a:lnTo>
                  <a:pt x="3049469" y="3039428"/>
                </a:lnTo>
                <a:lnTo>
                  <a:pt x="3029472" y="3036888"/>
                </a:lnTo>
                <a:lnTo>
                  <a:pt x="3009158" y="3034665"/>
                </a:lnTo>
                <a:lnTo>
                  <a:pt x="2989478" y="3031808"/>
                </a:lnTo>
                <a:close/>
                <a:moveTo>
                  <a:pt x="2402802" y="3022755"/>
                </a:moveTo>
                <a:lnTo>
                  <a:pt x="2397719" y="3026235"/>
                </a:lnTo>
                <a:lnTo>
                  <a:pt x="2391365" y="3029398"/>
                </a:lnTo>
                <a:lnTo>
                  <a:pt x="2383740" y="3032878"/>
                </a:lnTo>
                <a:lnTo>
                  <a:pt x="2376433" y="3036042"/>
                </a:lnTo>
                <a:lnTo>
                  <a:pt x="2360867" y="3042369"/>
                </a:lnTo>
                <a:lnTo>
                  <a:pt x="2347841" y="3047114"/>
                </a:lnTo>
                <a:lnTo>
                  <a:pt x="2347841" y="3137274"/>
                </a:lnTo>
                <a:lnTo>
                  <a:pt x="2355784" y="3133794"/>
                </a:lnTo>
                <a:lnTo>
                  <a:pt x="2363408" y="3129681"/>
                </a:lnTo>
                <a:lnTo>
                  <a:pt x="2371033" y="3125252"/>
                </a:lnTo>
                <a:lnTo>
                  <a:pt x="2378340" y="3120507"/>
                </a:lnTo>
                <a:lnTo>
                  <a:pt x="2385329" y="3115762"/>
                </a:lnTo>
                <a:lnTo>
                  <a:pt x="2391683" y="3111017"/>
                </a:lnTo>
                <a:lnTo>
                  <a:pt x="2397719" y="3106271"/>
                </a:lnTo>
                <a:lnTo>
                  <a:pt x="2402802" y="3101526"/>
                </a:lnTo>
                <a:lnTo>
                  <a:pt x="2402802" y="3022755"/>
                </a:lnTo>
                <a:close/>
                <a:moveTo>
                  <a:pt x="698500" y="3017837"/>
                </a:moveTo>
                <a:lnTo>
                  <a:pt x="698500" y="3086100"/>
                </a:lnTo>
                <a:lnTo>
                  <a:pt x="684586" y="3083595"/>
                </a:lnTo>
                <a:lnTo>
                  <a:pt x="667825" y="3079838"/>
                </a:lnTo>
                <a:lnTo>
                  <a:pt x="659920" y="3077959"/>
                </a:lnTo>
                <a:lnTo>
                  <a:pt x="652962" y="3076393"/>
                </a:lnTo>
                <a:lnTo>
                  <a:pt x="646321" y="3074201"/>
                </a:lnTo>
                <a:lnTo>
                  <a:pt x="640313" y="3071696"/>
                </a:lnTo>
                <a:lnTo>
                  <a:pt x="634305" y="3069191"/>
                </a:lnTo>
                <a:lnTo>
                  <a:pt x="629245" y="3065433"/>
                </a:lnTo>
                <a:lnTo>
                  <a:pt x="626082" y="3063555"/>
                </a:lnTo>
                <a:lnTo>
                  <a:pt x="623869" y="3061363"/>
                </a:lnTo>
                <a:lnTo>
                  <a:pt x="622288" y="3058545"/>
                </a:lnTo>
                <a:lnTo>
                  <a:pt x="620706" y="3056353"/>
                </a:lnTo>
                <a:lnTo>
                  <a:pt x="619441" y="3053534"/>
                </a:lnTo>
                <a:lnTo>
                  <a:pt x="619125" y="3051029"/>
                </a:lnTo>
                <a:lnTo>
                  <a:pt x="619125" y="3048524"/>
                </a:lnTo>
                <a:lnTo>
                  <a:pt x="619441" y="3046019"/>
                </a:lnTo>
                <a:lnTo>
                  <a:pt x="620390" y="3043514"/>
                </a:lnTo>
                <a:lnTo>
                  <a:pt x="621971" y="3041009"/>
                </a:lnTo>
                <a:lnTo>
                  <a:pt x="623553" y="3038817"/>
                </a:lnTo>
                <a:lnTo>
                  <a:pt x="625766" y="3036312"/>
                </a:lnTo>
                <a:lnTo>
                  <a:pt x="628296" y="3034433"/>
                </a:lnTo>
                <a:lnTo>
                  <a:pt x="631142" y="3032555"/>
                </a:lnTo>
                <a:lnTo>
                  <a:pt x="634937" y="3030676"/>
                </a:lnTo>
                <a:lnTo>
                  <a:pt x="638732" y="3029110"/>
                </a:lnTo>
                <a:lnTo>
                  <a:pt x="645057" y="3026605"/>
                </a:lnTo>
                <a:lnTo>
                  <a:pt x="651697" y="3024726"/>
                </a:lnTo>
                <a:lnTo>
                  <a:pt x="658655" y="3023161"/>
                </a:lnTo>
                <a:lnTo>
                  <a:pt x="666244" y="3021595"/>
                </a:lnTo>
                <a:lnTo>
                  <a:pt x="674150" y="3020342"/>
                </a:lnTo>
                <a:lnTo>
                  <a:pt x="682056" y="3019403"/>
                </a:lnTo>
                <a:lnTo>
                  <a:pt x="698500" y="3017837"/>
                </a:lnTo>
                <a:close/>
                <a:moveTo>
                  <a:pt x="2827597" y="2994977"/>
                </a:moveTo>
                <a:lnTo>
                  <a:pt x="2827597" y="3112135"/>
                </a:lnTo>
                <a:lnTo>
                  <a:pt x="2846959" y="3117850"/>
                </a:lnTo>
                <a:lnTo>
                  <a:pt x="2866956" y="3123248"/>
                </a:lnTo>
                <a:lnTo>
                  <a:pt x="2887588" y="3128010"/>
                </a:lnTo>
                <a:lnTo>
                  <a:pt x="2908220" y="3132773"/>
                </a:lnTo>
                <a:lnTo>
                  <a:pt x="2908220" y="3016885"/>
                </a:lnTo>
                <a:lnTo>
                  <a:pt x="2887588" y="3011805"/>
                </a:lnTo>
                <a:lnTo>
                  <a:pt x="2866956" y="3006725"/>
                </a:lnTo>
                <a:lnTo>
                  <a:pt x="2846959" y="3001010"/>
                </a:lnTo>
                <a:lnTo>
                  <a:pt x="2827597" y="2994977"/>
                </a:lnTo>
                <a:close/>
                <a:moveTo>
                  <a:pt x="1455133" y="2986375"/>
                </a:moveTo>
                <a:lnTo>
                  <a:pt x="1455133" y="3092352"/>
                </a:lnTo>
                <a:lnTo>
                  <a:pt x="1457675" y="3094883"/>
                </a:lnTo>
                <a:lnTo>
                  <a:pt x="1460216" y="3097730"/>
                </a:lnTo>
                <a:lnTo>
                  <a:pt x="1466888" y="3103741"/>
                </a:lnTo>
                <a:lnTo>
                  <a:pt x="1475466" y="3110068"/>
                </a:lnTo>
                <a:lnTo>
                  <a:pt x="1484679" y="3116078"/>
                </a:lnTo>
                <a:lnTo>
                  <a:pt x="1495162" y="3122405"/>
                </a:lnTo>
                <a:lnTo>
                  <a:pt x="1505964" y="3128732"/>
                </a:lnTo>
                <a:lnTo>
                  <a:pt x="1517083" y="3134743"/>
                </a:lnTo>
                <a:lnTo>
                  <a:pt x="1528202" y="3139804"/>
                </a:lnTo>
                <a:lnTo>
                  <a:pt x="1528202" y="3033195"/>
                </a:lnTo>
                <a:lnTo>
                  <a:pt x="1517083" y="3027817"/>
                </a:lnTo>
                <a:lnTo>
                  <a:pt x="1506917" y="3022122"/>
                </a:lnTo>
                <a:lnTo>
                  <a:pt x="1497068" y="3016428"/>
                </a:lnTo>
                <a:lnTo>
                  <a:pt x="1487538" y="3010734"/>
                </a:lnTo>
                <a:lnTo>
                  <a:pt x="1478960" y="3005039"/>
                </a:lnTo>
                <a:lnTo>
                  <a:pt x="1470700" y="2998712"/>
                </a:lnTo>
                <a:lnTo>
                  <a:pt x="1462758" y="2992702"/>
                </a:lnTo>
                <a:lnTo>
                  <a:pt x="1455133" y="2986375"/>
                </a:lnTo>
                <a:close/>
                <a:moveTo>
                  <a:pt x="711352" y="2965750"/>
                </a:moveTo>
                <a:lnTo>
                  <a:pt x="709129" y="2966067"/>
                </a:lnTo>
                <a:lnTo>
                  <a:pt x="706270" y="2966384"/>
                </a:lnTo>
                <a:lnTo>
                  <a:pt x="704047" y="2966702"/>
                </a:lnTo>
                <a:lnTo>
                  <a:pt x="701824" y="2967653"/>
                </a:lnTo>
                <a:lnTo>
                  <a:pt x="700236" y="2968288"/>
                </a:lnTo>
                <a:lnTo>
                  <a:pt x="699283" y="2969556"/>
                </a:lnTo>
                <a:lnTo>
                  <a:pt x="698330" y="2970191"/>
                </a:lnTo>
                <a:lnTo>
                  <a:pt x="698012" y="2971459"/>
                </a:lnTo>
                <a:lnTo>
                  <a:pt x="698012" y="2990491"/>
                </a:lnTo>
                <a:lnTo>
                  <a:pt x="683085" y="2991760"/>
                </a:lnTo>
                <a:lnTo>
                  <a:pt x="667839" y="2993346"/>
                </a:lnTo>
                <a:lnTo>
                  <a:pt x="653865" y="2995249"/>
                </a:lnTo>
                <a:lnTo>
                  <a:pt x="639890" y="2997786"/>
                </a:lnTo>
                <a:lnTo>
                  <a:pt x="626550" y="3000641"/>
                </a:lnTo>
                <a:lnTo>
                  <a:pt x="613846" y="3004130"/>
                </a:lnTo>
                <a:lnTo>
                  <a:pt x="602094" y="3007619"/>
                </a:lnTo>
                <a:lnTo>
                  <a:pt x="590978" y="3012060"/>
                </a:lnTo>
                <a:lnTo>
                  <a:pt x="583673" y="3015549"/>
                </a:lnTo>
                <a:lnTo>
                  <a:pt x="576368" y="3019355"/>
                </a:lnTo>
                <a:lnTo>
                  <a:pt x="570015" y="3023162"/>
                </a:lnTo>
                <a:lnTo>
                  <a:pt x="564616" y="3026968"/>
                </a:lnTo>
                <a:lnTo>
                  <a:pt x="559852" y="3031092"/>
                </a:lnTo>
                <a:lnTo>
                  <a:pt x="556041" y="3035215"/>
                </a:lnTo>
                <a:lnTo>
                  <a:pt x="552865" y="3039656"/>
                </a:lnTo>
                <a:lnTo>
                  <a:pt x="550324" y="3044096"/>
                </a:lnTo>
                <a:lnTo>
                  <a:pt x="548736" y="3048854"/>
                </a:lnTo>
                <a:lnTo>
                  <a:pt x="547783" y="3052978"/>
                </a:lnTo>
                <a:lnTo>
                  <a:pt x="547783" y="3057736"/>
                </a:lnTo>
                <a:lnTo>
                  <a:pt x="548736" y="3062176"/>
                </a:lnTo>
                <a:lnTo>
                  <a:pt x="550324" y="3066617"/>
                </a:lnTo>
                <a:lnTo>
                  <a:pt x="552865" y="3070741"/>
                </a:lnTo>
                <a:lnTo>
                  <a:pt x="556358" y="3075181"/>
                </a:lnTo>
                <a:lnTo>
                  <a:pt x="560805" y="3079622"/>
                </a:lnTo>
                <a:lnTo>
                  <a:pt x="564934" y="3083111"/>
                </a:lnTo>
                <a:lnTo>
                  <a:pt x="570015" y="3086917"/>
                </a:lnTo>
                <a:lnTo>
                  <a:pt x="576050" y="3090089"/>
                </a:lnTo>
                <a:lnTo>
                  <a:pt x="582720" y="3093578"/>
                </a:lnTo>
                <a:lnTo>
                  <a:pt x="589390" y="3096433"/>
                </a:lnTo>
                <a:lnTo>
                  <a:pt x="597012" y="3099288"/>
                </a:lnTo>
                <a:lnTo>
                  <a:pt x="605270" y="3101825"/>
                </a:lnTo>
                <a:lnTo>
                  <a:pt x="613528" y="3104046"/>
                </a:lnTo>
                <a:lnTo>
                  <a:pt x="645607" y="3110707"/>
                </a:lnTo>
                <a:lnTo>
                  <a:pt x="698012" y="3121808"/>
                </a:lnTo>
                <a:lnTo>
                  <a:pt x="698012" y="3203010"/>
                </a:lnTo>
                <a:lnTo>
                  <a:pt x="684673" y="3201424"/>
                </a:lnTo>
                <a:lnTo>
                  <a:pt x="672286" y="3199203"/>
                </a:lnTo>
                <a:lnTo>
                  <a:pt x="657993" y="3196983"/>
                </a:lnTo>
                <a:lnTo>
                  <a:pt x="643066" y="3193494"/>
                </a:lnTo>
                <a:lnTo>
                  <a:pt x="629409" y="3189370"/>
                </a:lnTo>
                <a:lnTo>
                  <a:pt x="617022" y="3185247"/>
                </a:lnTo>
                <a:lnTo>
                  <a:pt x="613846" y="3183978"/>
                </a:lnTo>
                <a:lnTo>
                  <a:pt x="610670" y="3182709"/>
                </a:lnTo>
                <a:lnTo>
                  <a:pt x="608129" y="3181441"/>
                </a:lnTo>
                <a:lnTo>
                  <a:pt x="608446" y="3181441"/>
                </a:lnTo>
                <a:lnTo>
                  <a:pt x="608129" y="3181123"/>
                </a:lnTo>
                <a:lnTo>
                  <a:pt x="604317" y="3179220"/>
                </a:lnTo>
                <a:lnTo>
                  <a:pt x="602412" y="3177951"/>
                </a:lnTo>
                <a:lnTo>
                  <a:pt x="600506" y="3177000"/>
                </a:lnTo>
                <a:lnTo>
                  <a:pt x="595424" y="3175731"/>
                </a:lnTo>
                <a:lnTo>
                  <a:pt x="590343" y="3174780"/>
                </a:lnTo>
                <a:lnTo>
                  <a:pt x="584308" y="3174780"/>
                </a:lnTo>
                <a:lnTo>
                  <a:pt x="578273" y="3175414"/>
                </a:lnTo>
                <a:lnTo>
                  <a:pt x="572556" y="3176048"/>
                </a:lnTo>
                <a:lnTo>
                  <a:pt x="566522" y="3177634"/>
                </a:lnTo>
                <a:lnTo>
                  <a:pt x="560805" y="3179220"/>
                </a:lnTo>
                <a:lnTo>
                  <a:pt x="555405" y="3181123"/>
                </a:lnTo>
                <a:lnTo>
                  <a:pt x="551277" y="3183661"/>
                </a:lnTo>
                <a:lnTo>
                  <a:pt x="547148" y="3185881"/>
                </a:lnTo>
                <a:lnTo>
                  <a:pt x="544607" y="3188736"/>
                </a:lnTo>
                <a:lnTo>
                  <a:pt x="543336" y="3190005"/>
                </a:lnTo>
                <a:lnTo>
                  <a:pt x="542383" y="3190956"/>
                </a:lnTo>
                <a:lnTo>
                  <a:pt x="542066" y="3192542"/>
                </a:lnTo>
                <a:lnTo>
                  <a:pt x="542066" y="3193811"/>
                </a:lnTo>
                <a:lnTo>
                  <a:pt x="542066" y="3195080"/>
                </a:lnTo>
                <a:lnTo>
                  <a:pt x="543019" y="3196031"/>
                </a:lnTo>
                <a:lnTo>
                  <a:pt x="543654" y="3197300"/>
                </a:lnTo>
                <a:lnTo>
                  <a:pt x="545242" y="3198569"/>
                </a:lnTo>
                <a:lnTo>
                  <a:pt x="550959" y="3202058"/>
                </a:lnTo>
                <a:lnTo>
                  <a:pt x="557629" y="3205547"/>
                </a:lnTo>
                <a:lnTo>
                  <a:pt x="564299" y="3208719"/>
                </a:lnTo>
                <a:lnTo>
                  <a:pt x="572239" y="3211891"/>
                </a:lnTo>
                <a:lnTo>
                  <a:pt x="580497" y="3214746"/>
                </a:lnTo>
                <a:lnTo>
                  <a:pt x="589072" y="3216966"/>
                </a:lnTo>
                <a:lnTo>
                  <a:pt x="598600" y="3219821"/>
                </a:lnTo>
                <a:lnTo>
                  <a:pt x="608446" y="3221724"/>
                </a:lnTo>
                <a:lnTo>
                  <a:pt x="618610" y="3223627"/>
                </a:lnTo>
                <a:lnTo>
                  <a:pt x="629409" y="3225847"/>
                </a:lnTo>
                <a:lnTo>
                  <a:pt x="651324" y="3229019"/>
                </a:lnTo>
                <a:lnTo>
                  <a:pt x="674192" y="3230923"/>
                </a:lnTo>
                <a:lnTo>
                  <a:pt x="698012" y="3232509"/>
                </a:lnTo>
                <a:lnTo>
                  <a:pt x="698012" y="3251223"/>
                </a:lnTo>
                <a:lnTo>
                  <a:pt x="698330" y="3252492"/>
                </a:lnTo>
                <a:lnTo>
                  <a:pt x="699283" y="3253443"/>
                </a:lnTo>
                <a:lnTo>
                  <a:pt x="700236" y="3254395"/>
                </a:lnTo>
                <a:lnTo>
                  <a:pt x="701824" y="3255346"/>
                </a:lnTo>
                <a:lnTo>
                  <a:pt x="704047" y="3255981"/>
                </a:lnTo>
                <a:lnTo>
                  <a:pt x="706270" y="3256298"/>
                </a:lnTo>
                <a:lnTo>
                  <a:pt x="709129" y="3256932"/>
                </a:lnTo>
                <a:lnTo>
                  <a:pt x="711352" y="3257249"/>
                </a:lnTo>
                <a:lnTo>
                  <a:pt x="758358" y="3257249"/>
                </a:lnTo>
                <a:lnTo>
                  <a:pt x="760581" y="3256932"/>
                </a:lnTo>
                <a:lnTo>
                  <a:pt x="763440" y="3256298"/>
                </a:lnTo>
                <a:lnTo>
                  <a:pt x="765345" y="3255981"/>
                </a:lnTo>
                <a:lnTo>
                  <a:pt x="767886" y="3255346"/>
                </a:lnTo>
                <a:lnTo>
                  <a:pt x="769474" y="3254395"/>
                </a:lnTo>
                <a:lnTo>
                  <a:pt x="770427" y="3253443"/>
                </a:lnTo>
                <a:lnTo>
                  <a:pt x="771380" y="3252492"/>
                </a:lnTo>
                <a:lnTo>
                  <a:pt x="771698" y="3251223"/>
                </a:lnTo>
                <a:lnTo>
                  <a:pt x="771698" y="3231874"/>
                </a:lnTo>
                <a:lnTo>
                  <a:pt x="786308" y="3230923"/>
                </a:lnTo>
                <a:lnTo>
                  <a:pt x="800600" y="3229654"/>
                </a:lnTo>
                <a:lnTo>
                  <a:pt x="814257" y="3228068"/>
                </a:lnTo>
                <a:lnTo>
                  <a:pt x="827279" y="3226165"/>
                </a:lnTo>
                <a:lnTo>
                  <a:pt x="839984" y="3223627"/>
                </a:lnTo>
                <a:lnTo>
                  <a:pt x="851418" y="3221090"/>
                </a:lnTo>
                <a:lnTo>
                  <a:pt x="862534" y="3217918"/>
                </a:lnTo>
                <a:lnTo>
                  <a:pt x="872062" y="3214746"/>
                </a:lnTo>
                <a:lnTo>
                  <a:pt x="880002" y="3211257"/>
                </a:lnTo>
                <a:lnTo>
                  <a:pt x="886990" y="3208085"/>
                </a:lnTo>
                <a:lnTo>
                  <a:pt x="893660" y="3204278"/>
                </a:lnTo>
                <a:lnTo>
                  <a:pt x="899694" y="3200472"/>
                </a:lnTo>
                <a:lnTo>
                  <a:pt x="904776" y="3196666"/>
                </a:lnTo>
                <a:lnTo>
                  <a:pt x="909540" y="3192542"/>
                </a:lnTo>
                <a:lnTo>
                  <a:pt x="913352" y="3188419"/>
                </a:lnTo>
                <a:lnTo>
                  <a:pt x="916528" y="3184295"/>
                </a:lnTo>
                <a:lnTo>
                  <a:pt x="919069" y="3179855"/>
                </a:lnTo>
                <a:lnTo>
                  <a:pt x="920657" y="3175414"/>
                </a:lnTo>
                <a:lnTo>
                  <a:pt x="921609" y="3170973"/>
                </a:lnTo>
                <a:lnTo>
                  <a:pt x="921927" y="3166533"/>
                </a:lnTo>
                <a:lnTo>
                  <a:pt x="921292" y="3161775"/>
                </a:lnTo>
                <a:lnTo>
                  <a:pt x="920021" y="3157651"/>
                </a:lnTo>
                <a:lnTo>
                  <a:pt x="917798" y="3153210"/>
                </a:lnTo>
                <a:lnTo>
                  <a:pt x="914622" y="3148453"/>
                </a:lnTo>
                <a:lnTo>
                  <a:pt x="912716" y="3146549"/>
                </a:lnTo>
                <a:lnTo>
                  <a:pt x="910493" y="3144012"/>
                </a:lnTo>
                <a:lnTo>
                  <a:pt x="905411" y="3139888"/>
                </a:lnTo>
                <a:lnTo>
                  <a:pt x="899059" y="3135765"/>
                </a:lnTo>
                <a:lnTo>
                  <a:pt x="892389" y="3132276"/>
                </a:lnTo>
                <a:lnTo>
                  <a:pt x="884449" y="3128787"/>
                </a:lnTo>
                <a:lnTo>
                  <a:pt x="876191" y="3125615"/>
                </a:lnTo>
                <a:lnTo>
                  <a:pt x="867298" y="3122443"/>
                </a:lnTo>
                <a:lnTo>
                  <a:pt x="857452" y="3119588"/>
                </a:lnTo>
                <a:lnTo>
                  <a:pt x="847606" y="3117051"/>
                </a:lnTo>
                <a:lnTo>
                  <a:pt x="836808" y="3114196"/>
                </a:lnTo>
                <a:lnTo>
                  <a:pt x="815528" y="3109438"/>
                </a:lnTo>
                <a:lnTo>
                  <a:pt x="793613" y="3104997"/>
                </a:lnTo>
                <a:lnTo>
                  <a:pt x="771698" y="3101191"/>
                </a:lnTo>
                <a:lnTo>
                  <a:pt x="771698" y="3019673"/>
                </a:lnTo>
                <a:lnTo>
                  <a:pt x="790754" y="3021893"/>
                </a:lnTo>
                <a:lnTo>
                  <a:pt x="797742" y="3023162"/>
                </a:lnTo>
                <a:lnTo>
                  <a:pt x="805047" y="3024748"/>
                </a:lnTo>
                <a:lnTo>
                  <a:pt x="819974" y="3028554"/>
                </a:lnTo>
                <a:lnTo>
                  <a:pt x="834584" y="3033312"/>
                </a:lnTo>
                <a:lnTo>
                  <a:pt x="846336" y="3037435"/>
                </a:lnTo>
                <a:lnTo>
                  <a:pt x="853006" y="3039973"/>
                </a:lnTo>
                <a:lnTo>
                  <a:pt x="855547" y="3041242"/>
                </a:lnTo>
                <a:lnTo>
                  <a:pt x="859358" y="3043779"/>
                </a:lnTo>
                <a:lnTo>
                  <a:pt x="861264" y="3044731"/>
                </a:lnTo>
                <a:lnTo>
                  <a:pt x="863169" y="3046000"/>
                </a:lnTo>
                <a:lnTo>
                  <a:pt x="867933" y="3047268"/>
                </a:lnTo>
                <a:lnTo>
                  <a:pt x="873650" y="3047903"/>
                </a:lnTo>
                <a:lnTo>
                  <a:pt x="879367" y="3048220"/>
                </a:lnTo>
                <a:lnTo>
                  <a:pt x="885402" y="3047586"/>
                </a:lnTo>
                <a:lnTo>
                  <a:pt x="891436" y="3046634"/>
                </a:lnTo>
                <a:lnTo>
                  <a:pt x="897153" y="3045682"/>
                </a:lnTo>
                <a:lnTo>
                  <a:pt x="902870" y="3043779"/>
                </a:lnTo>
                <a:lnTo>
                  <a:pt x="907952" y="3041559"/>
                </a:lnTo>
                <a:lnTo>
                  <a:pt x="912716" y="3039339"/>
                </a:lnTo>
                <a:lnTo>
                  <a:pt x="916528" y="3036801"/>
                </a:lnTo>
                <a:lnTo>
                  <a:pt x="919386" y="3034263"/>
                </a:lnTo>
                <a:lnTo>
                  <a:pt x="920657" y="3032995"/>
                </a:lnTo>
                <a:lnTo>
                  <a:pt x="921292" y="3031726"/>
                </a:lnTo>
                <a:lnTo>
                  <a:pt x="921609" y="3030140"/>
                </a:lnTo>
                <a:lnTo>
                  <a:pt x="921609" y="3029188"/>
                </a:lnTo>
                <a:lnTo>
                  <a:pt x="921292" y="3027920"/>
                </a:lnTo>
                <a:lnTo>
                  <a:pt x="920974" y="3026651"/>
                </a:lnTo>
                <a:lnTo>
                  <a:pt x="919704" y="3025382"/>
                </a:lnTo>
                <a:lnTo>
                  <a:pt x="918433" y="3024431"/>
                </a:lnTo>
                <a:lnTo>
                  <a:pt x="914304" y="3021576"/>
                </a:lnTo>
                <a:lnTo>
                  <a:pt x="909540" y="3018721"/>
                </a:lnTo>
                <a:lnTo>
                  <a:pt x="903823" y="3016501"/>
                </a:lnTo>
                <a:lnTo>
                  <a:pt x="898424" y="3013963"/>
                </a:lnTo>
                <a:lnTo>
                  <a:pt x="885402" y="3009205"/>
                </a:lnTo>
                <a:lnTo>
                  <a:pt x="871109" y="3005082"/>
                </a:lnTo>
                <a:lnTo>
                  <a:pt x="856182" y="3000958"/>
                </a:lnTo>
                <a:lnTo>
                  <a:pt x="840936" y="2997469"/>
                </a:lnTo>
                <a:lnTo>
                  <a:pt x="825374" y="2994614"/>
                </a:lnTo>
                <a:lnTo>
                  <a:pt x="810764" y="2992711"/>
                </a:lnTo>
                <a:lnTo>
                  <a:pt x="791389" y="2990808"/>
                </a:lnTo>
                <a:lnTo>
                  <a:pt x="771698" y="2989539"/>
                </a:lnTo>
                <a:lnTo>
                  <a:pt x="771698" y="2971459"/>
                </a:lnTo>
                <a:lnTo>
                  <a:pt x="771380" y="2970191"/>
                </a:lnTo>
                <a:lnTo>
                  <a:pt x="770427" y="2969556"/>
                </a:lnTo>
                <a:lnTo>
                  <a:pt x="769474" y="2968288"/>
                </a:lnTo>
                <a:lnTo>
                  <a:pt x="767886" y="2967653"/>
                </a:lnTo>
                <a:lnTo>
                  <a:pt x="765345" y="2966702"/>
                </a:lnTo>
                <a:lnTo>
                  <a:pt x="763440" y="2966384"/>
                </a:lnTo>
                <a:lnTo>
                  <a:pt x="760581" y="2966067"/>
                </a:lnTo>
                <a:lnTo>
                  <a:pt x="758358" y="2965750"/>
                </a:lnTo>
                <a:lnTo>
                  <a:pt x="711352" y="2965750"/>
                </a:lnTo>
                <a:close/>
                <a:moveTo>
                  <a:pt x="3717945" y="2951797"/>
                </a:moveTo>
                <a:lnTo>
                  <a:pt x="3711914" y="2955607"/>
                </a:lnTo>
                <a:lnTo>
                  <a:pt x="3704931" y="2959100"/>
                </a:lnTo>
                <a:lnTo>
                  <a:pt x="3696678" y="2963227"/>
                </a:lnTo>
                <a:lnTo>
                  <a:pt x="3688425" y="2966720"/>
                </a:lnTo>
                <a:lnTo>
                  <a:pt x="3671285" y="2973387"/>
                </a:lnTo>
                <a:lnTo>
                  <a:pt x="3656684" y="2979102"/>
                </a:lnTo>
                <a:lnTo>
                  <a:pt x="3656684" y="3080068"/>
                </a:lnTo>
                <a:lnTo>
                  <a:pt x="3665254" y="3075623"/>
                </a:lnTo>
                <a:lnTo>
                  <a:pt x="3674142" y="3070860"/>
                </a:lnTo>
                <a:lnTo>
                  <a:pt x="3682394" y="3066098"/>
                </a:lnTo>
                <a:lnTo>
                  <a:pt x="3690647" y="3061018"/>
                </a:lnTo>
                <a:lnTo>
                  <a:pt x="3698582" y="3055620"/>
                </a:lnTo>
                <a:lnTo>
                  <a:pt x="3705566" y="3050223"/>
                </a:lnTo>
                <a:lnTo>
                  <a:pt x="3711914" y="3044825"/>
                </a:lnTo>
                <a:lnTo>
                  <a:pt x="3717945" y="3040063"/>
                </a:lnTo>
                <a:lnTo>
                  <a:pt x="3717945" y="2951797"/>
                </a:lnTo>
                <a:close/>
                <a:moveTo>
                  <a:pt x="731996" y="2947987"/>
                </a:moveTo>
                <a:lnTo>
                  <a:pt x="755499" y="2948304"/>
                </a:lnTo>
                <a:lnTo>
                  <a:pt x="779003" y="2948939"/>
                </a:lnTo>
                <a:lnTo>
                  <a:pt x="801870" y="2949890"/>
                </a:lnTo>
                <a:lnTo>
                  <a:pt x="824103" y="2951476"/>
                </a:lnTo>
                <a:lnTo>
                  <a:pt x="846654" y="2953380"/>
                </a:lnTo>
                <a:lnTo>
                  <a:pt x="868569" y="2955283"/>
                </a:lnTo>
                <a:lnTo>
                  <a:pt x="889848" y="2958137"/>
                </a:lnTo>
                <a:lnTo>
                  <a:pt x="910493" y="2960992"/>
                </a:lnTo>
                <a:lnTo>
                  <a:pt x="930820" y="2964164"/>
                </a:lnTo>
                <a:lnTo>
                  <a:pt x="950512" y="2967970"/>
                </a:lnTo>
                <a:lnTo>
                  <a:pt x="969886" y="2971777"/>
                </a:lnTo>
                <a:lnTo>
                  <a:pt x="988308" y="2975900"/>
                </a:lnTo>
                <a:lnTo>
                  <a:pt x="1006411" y="2980658"/>
                </a:lnTo>
                <a:lnTo>
                  <a:pt x="1023880" y="2985416"/>
                </a:lnTo>
                <a:lnTo>
                  <a:pt x="1040396" y="2990491"/>
                </a:lnTo>
                <a:lnTo>
                  <a:pt x="1056594" y="2995883"/>
                </a:lnTo>
                <a:lnTo>
                  <a:pt x="1071521" y="3001593"/>
                </a:lnTo>
                <a:lnTo>
                  <a:pt x="1086131" y="3007302"/>
                </a:lnTo>
                <a:lnTo>
                  <a:pt x="1099471" y="3013646"/>
                </a:lnTo>
                <a:lnTo>
                  <a:pt x="1112493" y="3019990"/>
                </a:lnTo>
                <a:lnTo>
                  <a:pt x="1124562" y="3026651"/>
                </a:lnTo>
                <a:lnTo>
                  <a:pt x="1135678" y="3033629"/>
                </a:lnTo>
                <a:lnTo>
                  <a:pt x="1145842" y="3040925"/>
                </a:lnTo>
                <a:lnTo>
                  <a:pt x="1154735" y="3047903"/>
                </a:lnTo>
                <a:lnTo>
                  <a:pt x="1162993" y="3055515"/>
                </a:lnTo>
                <a:lnTo>
                  <a:pt x="1170298" y="3062811"/>
                </a:lnTo>
                <a:lnTo>
                  <a:pt x="1176650" y="3070741"/>
                </a:lnTo>
                <a:lnTo>
                  <a:pt x="1178873" y="3074864"/>
                </a:lnTo>
                <a:lnTo>
                  <a:pt x="1181732" y="3078670"/>
                </a:lnTo>
                <a:lnTo>
                  <a:pt x="1183638" y="3082794"/>
                </a:lnTo>
                <a:lnTo>
                  <a:pt x="1185543" y="3086600"/>
                </a:lnTo>
                <a:lnTo>
                  <a:pt x="1187131" y="3090406"/>
                </a:lnTo>
                <a:lnTo>
                  <a:pt x="1188402" y="3094847"/>
                </a:lnTo>
                <a:lnTo>
                  <a:pt x="1189672" y="3098653"/>
                </a:lnTo>
                <a:lnTo>
                  <a:pt x="1190307" y="3103094"/>
                </a:lnTo>
                <a:lnTo>
                  <a:pt x="1190625" y="3107535"/>
                </a:lnTo>
                <a:lnTo>
                  <a:pt x="1190625" y="3111341"/>
                </a:lnTo>
                <a:lnTo>
                  <a:pt x="1190625" y="3115782"/>
                </a:lnTo>
                <a:lnTo>
                  <a:pt x="1190307" y="3120223"/>
                </a:lnTo>
                <a:lnTo>
                  <a:pt x="1189672" y="3124029"/>
                </a:lnTo>
                <a:lnTo>
                  <a:pt x="1188402" y="3128470"/>
                </a:lnTo>
                <a:lnTo>
                  <a:pt x="1187131" y="3132276"/>
                </a:lnTo>
                <a:lnTo>
                  <a:pt x="1185543" y="3136399"/>
                </a:lnTo>
                <a:lnTo>
                  <a:pt x="1183638" y="3140523"/>
                </a:lnTo>
                <a:lnTo>
                  <a:pt x="1181732" y="3144646"/>
                </a:lnTo>
                <a:lnTo>
                  <a:pt x="1178873" y="3148453"/>
                </a:lnTo>
                <a:lnTo>
                  <a:pt x="1176650" y="3152259"/>
                </a:lnTo>
                <a:lnTo>
                  <a:pt x="1170298" y="3160189"/>
                </a:lnTo>
                <a:lnTo>
                  <a:pt x="1162993" y="3167801"/>
                </a:lnTo>
                <a:lnTo>
                  <a:pt x="1154735" y="3175414"/>
                </a:lnTo>
                <a:lnTo>
                  <a:pt x="1145842" y="3182392"/>
                </a:lnTo>
                <a:lnTo>
                  <a:pt x="1135678" y="3189370"/>
                </a:lnTo>
                <a:lnTo>
                  <a:pt x="1124562" y="3196031"/>
                </a:lnTo>
                <a:lnTo>
                  <a:pt x="1112493" y="3203010"/>
                </a:lnTo>
                <a:lnTo>
                  <a:pt x="1099471" y="3209671"/>
                </a:lnTo>
                <a:lnTo>
                  <a:pt x="1086131" y="3215380"/>
                </a:lnTo>
                <a:lnTo>
                  <a:pt x="1071521" y="3221407"/>
                </a:lnTo>
                <a:lnTo>
                  <a:pt x="1056594" y="3227433"/>
                </a:lnTo>
                <a:lnTo>
                  <a:pt x="1040396" y="3232509"/>
                </a:lnTo>
                <a:lnTo>
                  <a:pt x="1023880" y="3237584"/>
                </a:lnTo>
                <a:lnTo>
                  <a:pt x="1006411" y="3242659"/>
                </a:lnTo>
                <a:lnTo>
                  <a:pt x="988308" y="3247099"/>
                </a:lnTo>
                <a:lnTo>
                  <a:pt x="969886" y="3251223"/>
                </a:lnTo>
                <a:lnTo>
                  <a:pt x="950512" y="3255346"/>
                </a:lnTo>
                <a:lnTo>
                  <a:pt x="930820" y="3258835"/>
                </a:lnTo>
                <a:lnTo>
                  <a:pt x="910493" y="3262325"/>
                </a:lnTo>
                <a:lnTo>
                  <a:pt x="889848" y="3265179"/>
                </a:lnTo>
                <a:lnTo>
                  <a:pt x="868569" y="3268034"/>
                </a:lnTo>
                <a:lnTo>
                  <a:pt x="846654" y="3269937"/>
                </a:lnTo>
                <a:lnTo>
                  <a:pt x="824103" y="3271840"/>
                </a:lnTo>
                <a:lnTo>
                  <a:pt x="801870" y="3273426"/>
                </a:lnTo>
                <a:lnTo>
                  <a:pt x="779003" y="3274061"/>
                </a:lnTo>
                <a:lnTo>
                  <a:pt x="755499" y="3275012"/>
                </a:lnTo>
                <a:lnTo>
                  <a:pt x="731996" y="3275012"/>
                </a:lnTo>
                <a:lnTo>
                  <a:pt x="708176" y="3275012"/>
                </a:lnTo>
                <a:lnTo>
                  <a:pt x="684990" y="3274061"/>
                </a:lnTo>
                <a:lnTo>
                  <a:pt x="662122" y="3273426"/>
                </a:lnTo>
                <a:lnTo>
                  <a:pt x="639572" y="3271840"/>
                </a:lnTo>
                <a:lnTo>
                  <a:pt x="617022" y="3269937"/>
                </a:lnTo>
                <a:lnTo>
                  <a:pt x="595424" y="3268034"/>
                </a:lnTo>
                <a:lnTo>
                  <a:pt x="574144" y="3265179"/>
                </a:lnTo>
                <a:lnTo>
                  <a:pt x="553182" y="3262325"/>
                </a:lnTo>
                <a:lnTo>
                  <a:pt x="533173" y="3258835"/>
                </a:lnTo>
                <a:lnTo>
                  <a:pt x="513481" y="3255346"/>
                </a:lnTo>
                <a:lnTo>
                  <a:pt x="494107" y="3251223"/>
                </a:lnTo>
                <a:lnTo>
                  <a:pt x="475368" y="3247099"/>
                </a:lnTo>
                <a:lnTo>
                  <a:pt x="457264" y="3242659"/>
                </a:lnTo>
                <a:lnTo>
                  <a:pt x="439795" y="3237584"/>
                </a:lnTo>
                <a:lnTo>
                  <a:pt x="423280" y="3232509"/>
                </a:lnTo>
                <a:lnTo>
                  <a:pt x="407082" y="3227433"/>
                </a:lnTo>
                <a:lnTo>
                  <a:pt x="392154" y="3221407"/>
                </a:lnTo>
                <a:lnTo>
                  <a:pt x="377544" y="3215380"/>
                </a:lnTo>
                <a:lnTo>
                  <a:pt x="364204" y="3209671"/>
                </a:lnTo>
                <a:lnTo>
                  <a:pt x="351182" y="3203010"/>
                </a:lnTo>
                <a:lnTo>
                  <a:pt x="339431" y="3196031"/>
                </a:lnTo>
                <a:lnTo>
                  <a:pt x="328314" y="3189370"/>
                </a:lnTo>
                <a:lnTo>
                  <a:pt x="318151" y="3182392"/>
                </a:lnTo>
                <a:lnTo>
                  <a:pt x="308940" y="3175414"/>
                </a:lnTo>
                <a:lnTo>
                  <a:pt x="300682" y="3167801"/>
                </a:lnTo>
                <a:lnTo>
                  <a:pt x="293695" y="3160189"/>
                </a:lnTo>
                <a:lnTo>
                  <a:pt x="287343" y="3152259"/>
                </a:lnTo>
                <a:lnTo>
                  <a:pt x="284484" y="3148453"/>
                </a:lnTo>
                <a:lnTo>
                  <a:pt x="282261" y="3144646"/>
                </a:lnTo>
                <a:lnTo>
                  <a:pt x="280038" y="3140523"/>
                </a:lnTo>
                <a:lnTo>
                  <a:pt x="278132" y="3136399"/>
                </a:lnTo>
                <a:lnTo>
                  <a:pt x="276544" y="3132276"/>
                </a:lnTo>
                <a:lnTo>
                  <a:pt x="275274" y="3128470"/>
                </a:lnTo>
                <a:lnTo>
                  <a:pt x="274321" y="3124029"/>
                </a:lnTo>
                <a:lnTo>
                  <a:pt x="273368" y="3120223"/>
                </a:lnTo>
                <a:lnTo>
                  <a:pt x="273050" y="3115782"/>
                </a:lnTo>
                <a:lnTo>
                  <a:pt x="273050" y="3111341"/>
                </a:lnTo>
                <a:lnTo>
                  <a:pt x="273050" y="3107535"/>
                </a:lnTo>
                <a:lnTo>
                  <a:pt x="273368" y="3103094"/>
                </a:lnTo>
                <a:lnTo>
                  <a:pt x="274321" y="3098653"/>
                </a:lnTo>
                <a:lnTo>
                  <a:pt x="275274" y="3094847"/>
                </a:lnTo>
                <a:lnTo>
                  <a:pt x="276544" y="3090406"/>
                </a:lnTo>
                <a:lnTo>
                  <a:pt x="278132" y="3086600"/>
                </a:lnTo>
                <a:lnTo>
                  <a:pt x="280038" y="3082794"/>
                </a:lnTo>
                <a:lnTo>
                  <a:pt x="282261" y="3078670"/>
                </a:lnTo>
                <a:lnTo>
                  <a:pt x="284484" y="3074864"/>
                </a:lnTo>
                <a:lnTo>
                  <a:pt x="287343" y="3070741"/>
                </a:lnTo>
                <a:lnTo>
                  <a:pt x="293695" y="3062811"/>
                </a:lnTo>
                <a:lnTo>
                  <a:pt x="300682" y="3055515"/>
                </a:lnTo>
                <a:lnTo>
                  <a:pt x="308940" y="3047903"/>
                </a:lnTo>
                <a:lnTo>
                  <a:pt x="318151" y="3040925"/>
                </a:lnTo>
                <a:lnTo>
                  <a:pt x="328314" y="3033629"/>
                </a:lnTo>
                <a:lnTo>
                  <a:pt x="339431" y="3026651"/>
                </a:lnTo>
                <a:lnTo>
                  <a:pt x="351182" y="3019990"/>
                </a:lnTo>
                <a:lnTo>
                  <a:pt x="364204" y="3013646"/>
                </a:lnTo>
                <a:lnTo>
                  <a:pt x="377544" y="3007302"/>
                </a:lnTo>
                <a:lnTo>
                  <a:pt x="392154" y="3001593"/>
                </a:lnTo>
                <a:lnTo>
                  <a:pt x="407082" y="2995883"/>
                </a:lnTo>
                <a:lnTo>
                  <a:pt x="423280" y="2990491"/>
                </a:lnTo>
                <a:lnTo>
                  <a:pt x="439795" y="2985416"/>
                </a:lnTo>
                <a:lnTo>
                  <a:pt x="457264" y="2980658"/>
                </a:lnTo>
                <a:lnTo>
                  <a:pt x="475368" y="2975900"/>
                </a:lnTo>
                <a:lnTo>
                  <a:pt x="494107" y="2971777"/>
                </a:lnTo>
                <a:lnTo>
                  <a:pt x="513481" y="2967970"/>
                </a:lnTo>
                <a:lnTo>
                  <a:pt x="533173" y="2964164"/>
                </a:lnTo>
                <a:lnTo>
                  <a:pt x="553182" y="2960992"/>
                </a:lnTo>
                <a:lnTo>
                  <a:pt x="574144" y="2958137"/>
                </a:lnTo>
                <a:lnTo>
                  <a:pt x="595424" y="2955283"/>
                </a:lnTo>
                <a:lnTo>
                  <a:pt x="617022" y="2953380"/>
                </a:lnTo>
                <a:lnTo>
                  <a:pt x="639572" y="2951476"/>
                </a:lnTo>
                <a:lnTo>
                  <a:pt x="662122" y="2949890"/>
                </a:lnTo>
                <a:lnTo>
                  <a:pt x="684990" y="2948939"/>
                </a:lnTo>
                <a:lnTo>
                  <a:pt x="708176" y="2948304"/>
                </a:lnTo>
                <a:lnTo>
                  <a:pt x="731996" y="2947987"/>
                </a:lnTo>
                <a:close/>
                <a:moveTo>
                  <a:pt x="2665715" y="2911157"/>
                </a:moveTo>
                <a:lnTo>
                  <a:pt x="2665715" y="3029585"/>
                </a:lnTo>
                <a:lnTo>
                  <a:pt x="2668254" y="3032125"/>
                </a:lnTo>
                <a:lnTo>
                  <a:pt x="2671429" y="3035300"/>
                </a:lnTo>
                <a:lnTo>
                  <a:pt x="2678729" y="3041650"/>
                </a:lnTo>
                <a:lnTo>
                  <a:pt x="2687934" y="3048635"/>
                </a:lnTo>
                <a:lnTo>
                  <a:pt x="2698726" y="3055938"/>
                </a:lnTo>
                <a:lnTo>
                  <a:pt x="2710153" y="3063240"/>
                </a:lnTo>
                <a:lnTo>
                  <a:pt x="2722215" y="3070225"/>
                </a:lnTo>
                <a:lnTo>
                  <a:pt x="2734594" y="3076258"/>
                </a:lnTo>
                <a:lnTo>
                  <a:pt x="2746656" y="3082290"/>
                </a:lnTo>
                <a:lnTo>
                  <a:pt x="2746656" y="2963227"/>
                </a:lnTo>
                <a:lnTo>
                  <a:pt x="2734594" y="2957195"/>
                </a:lnTo>
                <a:lnTo>
                  <a:pt x="2723167" y="2951480"/>
                </a:lnTo>
                <a:lnTo>
                  <a:pt x="2712058" y="2945130"/>
                </a:lnTo>
                <a:lnTo>
                  <a:pt x="2701583" y="2938462"/>
                </a:lnTo>
                <a:lnTo>
                  <a:pt x="2691743" y="2932112"/>
                </a:lnTo>
                <a:lnTo>
                  <a:pt x="2682538" y="2925445"/>
                </a:lnTo>
                <a:lnTo>
                  <a:pt x="2673650" y="2918142"/>
                </a:lnTo>
                <a:lnTo>
                  <a:pt x="2665715" y="2911157"/>
                </a:lnTo>
                <a:close/>
                <a:moveTo>
                  <a:pt x="1404938" y="2890837"/>
                </a:moveTo>
                <a:lnTo>
                  <a:pt x="1408115" y="2896532"/>
                </a:lnTo>
                <a:lnTo>
                  <a:pt x="1411928" y="2901593"/>
                </a:lnTo>
                <a:lnTo>
                  <a:pt x="1415740" y="2906655"/>
                </a:lnTo>
                <a:lnTo>
                  <a:pt x="1419552" y="2911716"/>
                </a:lnTo>
                <a:lnTo>
                  <a:pt x="1424000" y="2916778"/>
                </a:lnTo>
                <a:lnTo>
                  <a:pt x="1428447" y="2922156"/>
                </a:lnTo>
                <a:lnTo>
                  <a:pt x="1438296" y="2931963"/>
                </a:lnTo>
                <a:lnTo>
                  <a:pt x="1448780" y="2941453"/>
                </a:lnTo>
                <a:lnTo>
                  <a:pt x="1460852" y="2950311"/>
                </a:lnTo>
                <a:lnTo>
                  <a:pt x="1472924" y="2958852"/>
                </a:lnTo>
                <a:lnTo>
                  <a:pt x="1486267" y="2967394"/>
                </a:lnTo>
                <a:lnTo>
                  <a:pt x="1500563" y="2975619"/>
                </a:lnTo>
                <a:lnTo>
                  <a:pt x="1515494" y="2983211"/>
                </a:lnTo>
                <a:lnTo>
                  <a:pt x="1531061" y="2990487"/>
                </a:lnTo>
                <a:lnTo>
                  <a:pt x="1547263" y="2997763"/>
                </a:lnTo>
                <a:lnTo>
                  <a:pt x="1564101" y="3004723"/>
                </a:lnTo>
                <a:lnTo>
                  <a:pt x="1581574" y="3010734"/>
                </a:lnTo>
                <a:lnTo>
                  <a:pt x="1599682" y="3017061"/>
                </a:lnTo>
                <a:lnTo>
                  <a:pt x="1618108" y="3022755"/>
                </a:lnTo>
                <a:lnTo>
                  <a:pt x="1637170" y="3028133"/>
                </a:lnTo>
                <a:lnTo>
                  <a:pt x="1656866" y="3033195"/>
                </a:lnTo>
                <a:lnTo>
                  <a:pt x="1676881" y="3037940"/>
                </a:lnTo>
                <a:lnTo>
                  <a:pt x="1697213" y="3042369"/>
                </a:lnTo>
                <a:lnTo>
                  <a:pt x="1718180" y="3046481"/>
                </a:lnTo>
                <a:lnTo>
                  <a:pt x="1738830" y="3050277"/>
                </a:lnTo>
                <a:lnTo>
                  <a:pt x="1760116" y="3053757"/>
                </a:lnTo>
                <a:lnTo>
                  <a:pt x="1782036" y="3056604"/>
                </a:lnTo>
                <a:lnTo>
                  <a:pt x="1803639" y="3059135"/>
                </a:lnTo>
                <a:lnTo>
                  <a:pt x="1825877" y="3061666"/>
                </a:lnTo>
                <a:lnTo>
                  <a:pt x="1847798" y="3063564"/>
                </a:lnTo>
                <a:lnTo>
                  <a:pt x="1870036" y="3065146"/>
                </a:lnTo>
                <a:lnTo>
                  <a:pt x="1891957" y="3066411"/>
                </a:lnTo>
                <a:lnTo>
                  <a:pt x="1914513" y="3067360"/>
                </a:lnTo>
                <a:lnTo>
                  <a:pt x="1936751" y="3067993"/>
                </a:lnTo>
                <a:lnTo>
                  <a:pt x="1959307" y="3067993"/>
                </a:lnTo>
                <a:lnTo>
                  <a:pt x="1978051" y="3067993"/>
                </a:lnTo>
                <a:lnTo>
                  <a:pt x="1996794" y="3067360"/>
                </a:lnTo>
                <a:lnTo>
                  <a:pt x="2015538" y="3067044"/>
                </a:lnTo>
                <a:lnTo>
                  <a:pt x="2034599" y="3065779"/>
                </a:lnTo>
                <a:lnTo>
                  <a:pt x="2053025" y="3064830"/>
                </a:lnTo>
                <a:lnTo>
                  <a:pt x="2071769" y="3063564"/>
                </a:lnTo>
                <a:lnTo>
                  <a:pt x="2090513" y="3061982"/>
                </a:lnTo>
                <a:lnTo>
                  <a:pt x="2108621" y="3060084"/>
                </a:lnTo>
                <a:lnTo>
                  <a:pt x="2127365" y="3058186"/>
                </a:lnTo>
                <a:lnTo>
                  <a:pt x="2145473" y="3055655"/>
                </a:lnTo>
                <a:lnTo>
                  <a:pt x="2163581" y="3052808"/>
                </a:lnTo>
                <a:lnTo>
                  <a:pt x="2181372" y="3050277"/>
                </a:lnTo>
                <a:lnTo>
                  <a:pt x="2199163" y="3047114"/>
                </a:lnTo>
                <a:lnTo>
                  <a:pt x="2216318" y="3043950"/>
                </a:lnTo>
                <a:lnTo>
                  <a:pt x="2233473" y="3040471"/>
                </a:lnTo>
                <a:lnTo>
                  <a:pt x="2250311" y="3036358"/>
                </a:lnTo>
                <a:lnTo>
                  <a:pt x="2266830" y="3032562"/>
                </a:lnTo>
                <a:lnTo>
                  <a:pt x="2283668" y="3028133"/>
                </a:lnTo>
                <a:lnTo>
                  <a:pt x="2299235" y="3023704"/>
                </a:lnTo>
                <a:lnTo>
                  <a:pt x="2315119" y="3018642"/>
                </a:lnTo>
                <a:lnTo>
                  <a:pt x="2330051" y="3013897"/>
                </a:lnTo>
                <a:lnTo>
                  <a:pt x="2344982" y="3008519"/>
                </a:lnTo>
                <a:lnTo>
                  <a:pt x="2359278" y="3003141"/>
                </a:lnTo>
                <a:lnTo>
                  <a:pt x="2373574" y="2997447"/>
                </a:lnTo>
                <a:lnTo>
                  <a:pt x="2386917" y="2991753"/>
                </a:lnTo>
                <a:lnTo>
                  <a:pt x="2399942" y="2985426"/>
                </a:lnTo>
                <a:lnTo>
                  <a:pt x="2412650" y="2979099"/>
                </a:lnTo>
                <a:lnTo>
                  <a:pt x="2424722" y="2972455"/>
                </a:lnTo>
                <a:lnTo>
                  <a:pt x="2436159" y="2965179"/>
                </a:lnTo>
                <a:lnTo>
                  <a:pt x="2446961" y="2958220"/>
                </a:lnTo>
                <a:lnTo>
                  <a:pt x="2457444" y="2950627"/>
                </a:lnTo>
                <a:lnTo>
                  <a:pt x="2466975" y="2943351"/>
                </a:lnTo>
                <a:lnTo>
                  <a:pt x="2466975" y="3039838"/>
                </a:lnTo>
                <a:lnTo>
                  <a:pt x="2466657" y="3040471"/>
                </a:lnTo>
                <a:lnTo>
                  <a:pt x="2466340" y="3048063"/>
                </a:lnTo>
                <a:lnTo>
                  <a:pt x="2466022" y="3052808"/>
                </a:lnTo>
                <a:lnTo>
                  <a:pt x="2464751" y="3058186"/>
                </a:lnTo>
                <a:lnTo>
                  <a:pt x="2463480" y="3062615"/>
                </a:lnTo>
                <a:lnTo>
                  <a:pt x="2461892" y="3067993"/>
                </a:lnTo>
                <a:lnTo>
                  <a:pt x="2459986" y="3072422"/>
                </a:lnTo>
                <a:lnTo>
                  <a:pt x="2457444" y="3077167"/>
                </a:lnTo>
                <a:lnTo>
                  <a:pt x="2455220" y="3081912"/>
                </a:lnTo>
                <a:lnTo>
                  <a:pt x="2452361" y="3086658"/>
                </a:lnTo>
                <a:lnTo>
                  <a:pt x="2449184" y="3091403"/>
                </a:lnTo>
                <a:lnTo>
                  <a:pt x="2445690" y="3096148"/>
                </a:lnTo>
                <a:lnTo>
                  <a:pt x="2441878" y="3100893"/>
                </a:lnTo>
                <a:lnTo>
                  <a:pt x="2437748" y="3105322"/>
                </a:lnTo>
                <a:lnTo>
                  <a:pt x="2429170" y="3114180"/>
                </a:lnTo>
                <a:lnTo>
                  <a:pt x="2419322" y="3123038"/>
                </a:lnTo>
                <a:lnTo>
                  <a:pt x="2408202" y="3131579"/>
                </a:lnTo>
                <a:lnTo>
                  <a:pt x="2396130" y="3139804"/>
                </a:lnTo>
                <a:lnTo>
                  <a:pt x="2383423" y="3147713"/>
                </a:lnTo>
                <a:lnTo>
                  <a:pt x="2369127" y="3155622"/>
                </a:lnTo>
                <a:lnTo>
                  <a:pt x="2354195" y="3162898"/>
                </a:lnTo>
                <a:lnTo>
                  <a:pt x="2338311" y="3170490"/>
                </a:lnTo>
                <a:lnTo>
                  <a:pt x="2321791" y="3177134"/>
                </a:lnTo>
                <a:lnTo>
                  <a:pt x="2304636" y="3183777"/>
                </a:lnTo>
                <a:lnTo>
                  <a:pt x="2285892" y="3190104"/>
                </a:lnTo>
                <a:lnTo>
                  <a:pt x="2266830" y="3196431"/>
                </a:lnTo>
                <a:lnTo>
                  <a:pt x="2247134" y="3201809"/>
                </a:lnTo>
                <a:lnTo>
                  <a:pt x="2226802" y="3207503"/>
                </a:lnTo>
                <a:lnTo>
                  <a:pt x="2205516" y="3212248"/>
                </a:lnTo>
                <a:lnTo>
                  <a:pt x="2183278" y="3216677"/>
                </a:lnTo>
                <a:lnTo>
                  <a:pt x="2160722" y="3221106"/>
                </a:lnTo>
                <a:lnTo>
                  <a:pt x="2137848" y="3224586"/>
                </a:lnTo>
                <a:lnTo>
                  <a:pt x="2114340" y="3228382"/>
                </a:lnTo>
                <a:lnTo>
                  <a:pt x="2089877" y="3231229"/>
                </a:lnTo>
                <a:lnTo>
                  <a:pt x="2065415" y="3233760"/>
                </a:lnTo>
                <a:lnTo>
                  <a:pt x="2040000" y="3235975"/>
                </a:lnTo>
                <a:lnTo>
                  <a:pt x="2014267" y="3237556"/>
                </a:lnTo>
                <a:lnTo>
                  <a:pt x="1988217" y="3238822"/>
                </a:lnTo>
                <a:lnTo>
                  <a:pt x="1962166" y="3239771"/>
                </a:lnTo>
                <a:lnTo>
                  <a:pt x="1935480" y="3240087"/>
                </a:lnTo>
                <a:lnTo>
                  <a:pt x="1908159" y="3239771"/>
                </a:lnTo>
                <a:lnTo>
                  <a:pt x="1881155" y="3238822"/>
                </a:lnTo>
                <a:lnTo>
                  <a:pt x="1854469" y="3237556"/>
                </a:lnTo>
                <a:lnTo>
                  <a:pt x="1828419" y="3235658"/>
                </a:lnTo>
                <a:lnTo>
                  <a:pt x="1803004" y="3233760"/>
                </a:lnTo>
                <a:lnTo>
                  <a:pt x="1777588" y="3230913"/>
                </a:lnTo>
                <a:lnTo>
                  <a:pt x="1752809" y="3227750"/>
                </a:lnTo>
                <a:lnTo>
                  <a:pt x="1728664" y="3224270"/>
                </a:lnTo>
                <a:lnTo>
                  <a:pt x="1705155" y="3220474"/>
                </a:lnTo>
                <a:lnTo>
                  <a:pt x="1682282" y="3215728"/>
                </a:lnTo>
                <a:lnTo>
                  <a:pt x="1660043" y="3210983"/>
                </a:lnTo>
                <a:lnTo>
                  <a:pt x="1638440" y="3205921"/>
                </a:lnTo>
                <a:lnTo>
                  <a:pt x="1617791" y="3200227"/>
                </a:lnTo>
                <a:lnTo>
                  <a:pt x="1597776" y="3194533"/>
                </a:lnTo>
                <a:lnTo>
                  <a:pt x="1578397" y="3188206"/>
                </a:lnTo>
                <a:lnTo>
                  <a:pt x="1559653" y="3181563"/>
                </a:lnTo>
                <a:lnTo>
                  <a:pt x="1542498" y="3174287"/>
                </a:lnTo>
                <a:lnTo>
                  <a:pt x="1525343" y="3167327"/>
                </a:lnTo>
                <a:lnTo>
                  <a:pt x="1509776" y="3159734"/>
                </a:lnTo>
                <a:lnTo>
                  <a:pt x="1495162" y="3151826"/>
                </a:lnTo>
                <a:lnTo>
                  <a:pt x="1481184" y="3143601"/>
                </a:lnTo>
                <a:lnTo>
                  <a:pt x="1468159" y="3135376"/>
                </a:lnTo>
                <a:lnTo>
                  <a:pt x="1456404" y="3126834"/>
                </a:lnTo>
                <a:lnTo>
                  <a:pt x="1445603" y="3117660"/>
                </a:lnTo>
                <a:lnTo>
                  <a:pt x="1440837" y="3113547"/>
                </a:lnTo>
                <a:lnTo>
                  <a:pt x="1436390" y="3108802"/>
                </a:lnTo>
                <a:lnTo>
                  <a:pt x="1431942" y="3104373"/>
                </a:lnTo>
                <a:lnTo>
                  <a:pt x="1428130" y="3099628"/>
                </a:lnTo>
                <a:lnTo>
                  <a:pt x="1424318" y="3094883"/>
                </a:lnTo>
                <a:lnTo>
                  <a:pt x="1420823" y="3090138"/>
                </a:lnTo>
                <a:lnTo>
                  <a:pt x="1417646" y="3085392"/>
                </a:lnTo>
                <a:lnTo>
                  <a:pt x="1415105" y="3080331"/>
                </a:lnTo>
                <a:lnTo>
                  <a:pt x="1412563" y="3075585"/>
                </a:lnTo>
                <a:lnTo>
                  <a:pt x="1410339" y="3070524"/>
                </a:lnTo>
                <a:lnTo>
                  <a:pt x="1408115" y="3065779"/>
                </a:lnTo>
                <a:lnTo>
                  <a:pt x="1407162" y="3060717"/>
                </a:lnTo>
                <a:lnTo>
                  <a:pt x="1405892" y="3055655"/>
                </a:lnTo>
                <a:lnTo>
                  <a:pt x="1404621" y="3050594"/>
                </a:lnTo>
                <a:lnTo>
                  <a:pt x="1404303" y="3045532"/>
                </a:lnTo>
                <a:lnTo>
                  <a:pt x="1404303" y="3040471"/>
                </a:lnTo>
                <a:lnTo>
                  <a:pt x="1403350" y="3040471"/>
                </a:lnTo>
                <a:lnTo>
                  <a:pt x="1403350" y="2909186"/>
                </a:lnTo>
                <a:lnTo>
                  <a:pt x="1403350" y="2905389"/>
                </a:lnTo>
                <a:lnTo>
                  <a:pt x="1403985" y="2898113"/>
                </a:lnTo>
                <a:lnTo>
                  <a:pt x="1404938" y="2890837"/>
                </a:lnTo>
                <a:close/>
                <a:moveTo>
                  <a:pt x="2609850" y="2805112"/>
                </a:moveTo>
                <a:lnTo>
                  <a:pt x="2613342" y="2810827"/>
                </a:lnTo>
                <a:lnTo>
                  <a:pt x="2617468" y="2816860"/>
                </a:lnTo>
                <a:lnTo>
                  <a:pt x="2621594" y="2822257"/>
                </a:lnTo>
                <a:lnTo>
                  <a:pt x="2626038" y="2828290"/>
                </a:lnTo>
                <a:lnTo>
                  <a:pt x="2631117" y="2833687"/>
                </a:lnTo>
                <a:lnTo>
                  <a:pt x="2635878" y="2839402"/>
                </a:lnTo>
                <a:lnTo>
                  <a:pt x="2641274" y="2844800"/>
                </a:lnTo>
                <a:lnTo>
                  <a:pt x="2646988" y="2850515"/>
                </a:lnTo>
                <a:lnTo>
                  <a:pt x="2658732" y="2860675"/>
                </a:lnTo>
                <a:lnTo>
                  <a:pt x="2671746" y="2870835"/>
                </a:lnTo>
                <a:lnTo>
                  <a:pt x="2685712" y="2880677"/>
                </a:lnTo>
                <a:lnTo>
                  <a:pt x="2700631" y="2889885"/>
                </a:lnTo>
                <a:lnTo>
                  <a:pt x="2715867" y="2898775"/>
                </a:lnTo>
                <a:lnTo>
                  <a:pt x="2732372" y="2907665"/>
                </a:lnTo>
                <a:lnTo>
                  <a:pt x="2749830" y="2915920"/>
                </a:lnTo>
                <a:lnTo>
                  <a:pt x="2767923" y="2923857"/>
                </a:lnTo>
                <a:lnTo>
                  <a:pt x="2786650" y="2931160"/>
                </a:lnTo>
                <a:lnTo>
                  <a:pt x="2805695" y="2938780"/>
                </a:lnTo>
                <a:lnTo>
                  <a:pt x="2826009" y="2945447"/>
                </a:lnTo>
                <a:lnTo>
                  <a:pt x="2846959" y="2951797"/>
                </a:lnTo>
                <a:lnTo>
                  <a:pt x="2867591" y="2957512"/>
                </a:lnTo>
                <a:lnTo>
                  <a:pt x="2889492" y="2963545"/>
                </a:lnTo>
                <a:lnTo>
                  <a:pt x="2912029" y="2968625"/>
                </a:lnTo>
                <a:lnTo>
                  <a:pt x="2934248" y="2973705"/>
                </a:lnTo>
                <a:lnTo>
                  <a:pt x="2957102" y="2978150"/>
                </a:lnTo>
                <a:lnTo>
                  <a:pt x="2980908" y="2982595"/>
                </a:lnTo>
                <a:lnTo>
                  <a:pt x="3004396" y="2986087"/>
                </a:lnTo>
                <a:lnTo>
                  <a:pt x="3028203" y="2989580"/>
                </a:lnTo>
                <a:lnTo>
                  <a:pt x="3052644" y="2992437"/>
                </a:lnTo>
                <a:lnTo>
                  <a:pt x="3077084" y="2994977"/>
                </a:lnTo>
                <a:lnTo>
                  <a:pt x="3101525" y="2997200"/>
                </a:lnTo>
                <a:lnTo>
                  <a:pt x="3125966" y="2999105"/>
                </a:lnTo>
                <a:lnTo>
                  <a:pt x="3150725" y="3000375"/>
                </a:lnTo>
                <a:lnTo>
                  <a:pt x="3175800" y="3001327"/>
                </a:lnTo>
                <a:lnTo>
                  <a:pt x="3200559" y="3001962"/>
                </a:lnTo>
                <a:lnTo>
                  <a:pt x="3225317" y="3002280"/>
                </a:lnTo>
                <a:lnTo>
                  <a:pt x="3246266" y="3002280"/>
                </a:lnTo>
                <a:lnTo>
                  <a:pt x="3267216" y="3001962"/>
                </a:lnTo>
                <a:lnTo>
                  <a:pt x="3288165" y="3001010"/>
                </a:lnTo>
                <a:lnTo>
                  <a:pt x="3308797" y="2999740"/>
                </a:lnTo>
                <a:lnTo>
                  <a:pt x="3329429" y="2998787"/>
                </a:lnTo>
                <a:lnTo>
                  <a:pt x="3350378" y="2997200"/>
                </a:lnTo>
                <a:lnTo>
                  <a:pt x="3371010" y="2995612"/>
                </a:lnTo>
                <a:lnTo>
                  <a:pt x="3391325" y="2993707"/>
                </a:lnTo>
                <a:lnTo>
                  <a:pt x="3411957" y="2991167"/>
                </a:lnTo>
                <a:lnTo>
                  <a:pt x="3431954" y="2988310"/>
                </a:lnTo>
                <a:lnTo>
                  <a:pt x="3451951" y="2985770"/>
                </a:lnTo>
                <a:lnTo>
                  <a:pt x="3471948" y="2982595"/>
                </a:lnTo>
                <a:lnTo>
                  <a:pt x="3491628" y="2979102"/>
                </a:lnTo>
                <a:lnTo>
                  <a:pt x="3510990" y="2975292"/>
                </a:lnTo>
                <a:lnTo>
                  <a:pt x="3530035" y="2971482"/>
                </a:lnTo>
                <a:lnTo>
                  <a:pt x="3548763" y="2967037"/>
                </a:lnTo>
                <a:lnTo>
                  <a:pt x="3567173" y="2962275"/>
                </a:lnTo>
                <a:lnTo>
                  <a:pt x="3585265" y="2957512"/>
                </a:lnTo>
                <a:lnTo>
                  <a:pt x="3603041" y="2953067"/>
                </a:lnTo>
                <a:lnTo>
                  <a:pt x="3620498" y="2947352"/>
                </a:lnTo>
                <a:lnTo>
                  <a:pt x="3637004" y="2941955"/>
                </a:lnTo>
                <a:lnTo>
                  <a:pt x="3653510" y="2935922"/>
                </a:lnTo>
                <a:lnTo>
                  <a:pt x="3669698" y="2929890"/>
                </a:lnTo>
                <a:lnTo>
                  <a:pt x="3685251" y="2923857"/>
                </a:lnTo>
                <a:lnTo>
                  <a:pt x="3700170" y="2916872"/>
                </a:lnTo>
                <a:lnTo>
                  <a:pt x="3714770" y="2909887"/>
                </a:lnTo>
                <a:lnTo>
                  <a:pt x="3728419" y="2902902"/>
                </a:lnTo>
                <a:lnTo>
                  <a:pt x="3741751" y="2895282"/>
                </a:lnTo>
                <a:lnTo>
                  <a:pt x="3754765" y="2887980"/>
                </a:lnTo>
                <a:lnTo>
                  <a:pt x="3767144" y="2880042"/>
                </a:lnTo>
                <a:lnTo>
                  <a:pt x="3778571" y="2871787"/>
                </a:lnTo>
                <a:lnTo>
                  <a:pt x="3789363" y="2863532"/>
                </a:lnTo>
                <a:lnTo>
                  <a:pt x="3789363" y="2971165"/>
                </a:lnTo>
                <a:lnTo>
                  <a:pt x="3788728" y="2971482"/>
                </a:lnTo>
                <a:lnTo>
                  <a:pt x="3788728" y="2975927"/>
                </a:lnTo>
                <a:lnTo>
                  <a:pt x="3788411" y="2980055"/>
                </a:lnTo>
                <a:lnTo>
                  <a:pt x="3787776" y="2985770"/>
                </a:lnTo>
                <a:lnTo>
                  <a:pt x="3786506" y="2991167"/>
                </a:lnTo>
                <a:lnTo>
                  <a:pt x="3785237" y="2996247"/>
                </a:lnTo>
                <a:lnTo>
                  <a:pt x="3783332" y="3001962"/>
                </a:lnTo>
                <a:lnTo>
                  <a:pt x="3781428" y="3007360"/>
                </a:lnTo>
                <a:lnTo>
                  <a:pt x="3778571" y="3012758"/>
                </a:lnTo>
                <a:lnTo>
                  <a:pt x="3775714" y="3018155"/>
                </a:lnTo>
                <a:lnTo>
                  <a:pt x="3772540" y="3023235"/>
                </a:lnTo>
                <a:lnTo>
                  <a:pt x="3769048" y="3028633"/>
                </a:lnTo>
                <a:lnTo>
                  <a:pt x="3765557" y="3033713"/>
                </a:lnTo>
                <a:lnTo>
                  <a:pt x="3761113" y="3038793"/>
                </a:lnTo>
                <a:lnTo>
                  <a:pt x="3756987" y="3043555"/>
                </a:lnTo>
                <a:lnTo>
                  <a:pt x="3752226" y="3048635"/>
                </a:lnTo>
                <a:lnTo>
                  <a:pt x="3747147" y="3054033"/>
                </a:lnTo>
                <a:lnTo>
                  <a:pt x="3741433" y="3058795"/>
                </a:lnTo>
                <a:lnTo>
                  <a:pt x="3736037" y="3063240"/>
                </a:lnTo>
                <a:lnTo>
                  <a:pt x="3723658" y="3072765"/>
                </a:lnTo>
                <a:lnTo>
                  <a:pt x="3710327" y="3082290"/>
                </a:lnTo>
                <a:lnTo>
                  <a:pt x="3696043" y="3090863"/>
                </a:lnTo>
                <a:lnTo>
                  <a:pt x="3680490" y="3099753"/>
                </a:lnTo>
                <a:lnTo>
                  <a:pt x="3663667" y="3108325"/>
                </a:lnTo>
                <a:lnTo>
                  <a:pt x="3646526" y="3116263"/>
                </a:lnTo>
                <a:lnTo>
                  <a:pt x="3627799" y="3124200"/>
                </a:lnTo>
                <a:lnTo>
                  <a:pt x="3608754" y="3131503"/>
                </a:lnTo>
                <a:lnTo>
                  <a:pt x="3588122" y="3138170"/>
                </a:lnTo>
                <a:lnTo>
                  <a:pt x="3566855" y="3145155"/>
                </a:lnTo>
                <a:lnTo>
                  <a:pt x="3544636" y="3151188"/>
                </a:lnTo>
                <a:lnTo>
                  <a:pt x="3522417" y="3157538"/>
                </a:lnTo>
                <a:lnTo>
                  <a:pt x="3498611" y="3163253"/>
                </a:lnTo>
                <a:lnTo>
                  <a:pt x="3474170" y="3168333"/>
                </a:lnTo>
                <a:lnTo>
                  <a:pt x="3449412" y="3172778"/>
                </a:lnTo>
                <a:lnTo>
                  <a:pt x="3423701" y="3176905"/>
                </a:lnTo>
                <a:lnTo>
                  <a:pt x="3397356" y="3181033"/>
                </a:lnTo>
                <a:lnTo>
                  <a:pt x="3370376" y="3184208"/>
                </a:lnTo>
                <a:lnTo>
                  <a:pt x="3343395" y="3187383"/>
                </a:lnTo>
                <a:lnTo>
                  <a:pt x="3315146" y="3189605"/>
                </a:lnTo>
                <a:lnTo>
                  <a:pt x="3286896" y="3191193"/>
                </a:lnTo>
                <a:lnTo>
                  <a:pt x="3258011" y="3192780"/>
                </a:lnTo>
                <a:lnTo>
                  <a:pt x="3228491" y="3193415"/>
                </a:lnTo>
                <a:lnTo>
                  <a:pt x="3198972" y="3194050"/>
                </a:lnTo>
                <a:lnTo>
                  <a:pt x="3168500" y="3193415"/>
                </a:lnTo>
                <a:lnTo>
                  <a:pt x="3138663" y="3192780"/>
                </a:lnTo>
                <a:lnTo>
                  <a:pt x="3109143" y="3191193"/>
                </a:lnTo>
                <a:lnTo>
                  <a:pt x="3080259" y="3189288"/>
                </a:lnTo>
                <a:lnTo>
                  <a:pt x="3051374" y="3186748"/>
                </a:lnTo>
                <a:lnTo>
                  <a:pt x="3023441" y="3183573"/>
                </a:lnTo>
                <a:lnTo>
                  <a:pt x="2996144" y="3180080"/>
                </a:lnTo>
                <a:lnTo>
                  <a:pt x="2969481" y="3176270"/>
                </a:lnTo>
                <a:lnTo>
                  <a:pt x="2943453" y="3171825"/>
                </a:lnTo>
                <a:lnTo>
                  <a:pt x="2917742" y="3167063"/>
                </a:lnTo>
                <a:lnTo>
                  <a:pt x="2892984" y="3161665"/>
                </a:lnTo>
                <a:lnTo>
                  <a:pt x="2869178" y="3155633"/>
                </a:lnTo>
                <a:lnTo>
                  <a:pt x="2846007" y="3149918"/>
                </a:lnTo>
                <a:lnTo>
                  <a:pt x="2823470" y="3142933"/>
                </a:lnTo>
                <a:lnTo>
                  <a:pt x="2802203" y="3135948"/>
                </a:lnTo>
                <a:lnTo>
                  <a:pt x="2781889" y="3128328"/>
                </a:lnTo>
                <a:lnTo>
                  <a:pt x="2762527" y="3121025"/>
                </a:lnTo>
                <a:lnTo>
                  <a:pt x="2743799" y="3112770"/>
                </a:lnTo>
                <a:lnTo>
                  <a:pt x="2726024" y="3104515"/>
                </a:lnTo>
                <a:lnTo>
                  <a:pt x="2709518" y="3095625"/>
                </a:lnTo>
                <a:lnTo>
                  <a:pt x="2694600" y="3086735"/>
                </a:lnTo>
                <a:lnTo>
                  <a:pt x="2679999" y="3077210"/>
                </a:lnTo>
                <a:lnTo>
                  <a:pt x="2666985" y="3067685"/>
                </a:lnTo>
                <a:lnTo>
                  <a:pt x="2660954" y="3062923"/>
                </a:lnTo>
                <a:lnTo>
                  <a:pt x="2655240" y="3057843"/>
                </a:lnTo>
                <a:lnTo>
                  <a:pt x="2650162" y="3052763"/>
                </a:lnTo>
                <a:lnTo>
                  <a:pt x="2645083" y="3048000"/>
                </a:lnTo>
                <a:lnTo>
                  <a:pt x="2639687" y="3042603"/>
                </a:lnTo>
                <a:lnTo>
                  <a:pt x="2635561" y="3037205"/>
                </a:lnTo>
                <a:lnTo>
                  <a:pt x="2631434" y="3032125"/>
                </a:lnTo>
                <a:lnTo>
                  <a:pt x="2627625" y="3027045"/>
                </a:lnTo>
                <a:lnTo>
                  <a:pt x="2624134" y="3021648"/>
                </a:lnTo>
                <a:lnTo>
                  <a:pt x="2620960" y="3015933"/>
                </a:lnTo>
                <a:lnTo>
                  <a:pt x="2618103" y="3010535"/>
                </a:lnTo>
                <a:lnTo>
                  <a:pt x="2615881" y="3005137"/>
                </a:lnTo>
                <a:lnTo>
                  <a:pt x="2613659" y="2999422"/>
                </a:lnTo>
                <a:lnTo>
                  <a:pt x="2612072" y="2994025"/>
                </a:lnTo>
                <a:lnTo>
                  <a:pt x="2610485" y="2988310"/>
                </a:lnTo>
                <a:lnTo>
                  <a:pt x="2609850" y="2982912"/>
                </a:lnTo>
                <a:lnTo>
                  <a:pt x="2609215" y="2976880"/>
                </a:lnTo>
                <a:lnTo>
                  <a:pt x="2609215" y="2971482"/>
                </a:lnTo>
                <a:lnTo>
                  <a:pt x="2608580" y="2971482"/>
                </a:lnTo>
                <a:lnTo>
                  <a:pt x="2608580" y="2825115"/>
                </a:lnTo>
                <a:lnTo>
                  <a:pt x="2608263" y="2821305"/>
                </a:lnTo>
                <a:lnTo>
                  <a:pt x="2608580" y="2812732"/>
                </a:lnTo>
                <a:lnTo>
                  <a:pt x="2609850" y="2805112"/>
                </a:lnTo>
                <a:close/>
                <a:moveTo>
                  <a:pt x="3151360" y="2793804"/>
                </a:moveTo>
                <a:lnTo>
                  <a:pt x="3151360" y="2908645"/>
                </a:lnTo>
                <a:lnTo>
                  <a:pt x="3174848" y="2908962"/>
                </a:lnTo>
                <a:lnTo>
                  <a:pt x="3198972" y="2909280"/>
                </a:lnTo>
                <a:lnTo>
                  <a:pt x="3231983" y="2908962"/>
                </a:lnTo>
                <a:lnTo>
                  <a:pt x="3231983" y="2794121"/>
                </a:lnTo>
                <a:lnTo>
                  <a:pt x="3198972" y="2794755"/>
                </a:lnTo>
                <a:lnTo>
                  <a:pt x="3174848" y="2794121"/>
                </a:lnTo>
                <a:lnTo>
                  <a:pt x="3151360" y="2793804"/>
                </a:lnTo>
                <a:close/>
                <a:moveTo>
                  <a:pt x="2989478" y="2779528"/>
                </a:moveTo>
                <a:lnTo>
                  <a:pt x="2989478" y="2894687"/>
                </a:lnTo>
                <a:lnTo>
                  <a:pt x="3009158" y="2897542"/>
                </a:lnTo>
                <a:lnTo>
                  <a:pt x="3029472" y="2899762"/>
                </a:lnTo>
                <a:lnTo>
                  <a:pt x="3049469" y="2902300"/>
                </a:lnTo>
                <a:lnTo>
                  <a:pt x="3070419" y="2903887"/>
                </a:lnTo>
                <a:lnTo>
                  <a:pt x="3070419" y="2789045"/>
                </a:lnTo>
                <a:lnTo>
                  <a:pt x="3049469" y="2787142"/>
                </a:lnTo>
                <a:lnTo>
                  <a:pt x="3029472" y="2784921"/>
                </a:lnTo>
                <a:lnTo>
                  <a:pt x="3009158" y="2782383"/>
                </a:lnTo>
                <a:lnTo>
                  <a:pt x="2989478" y="2779528"/>
                </a:lnTo>
                <a:close/>
                <a:moveTo>
                  <a:pt x="2827597" y="2743045"/>
                </a:moveTo>
                <a:lnTo>
                  <a:pt x="2827597" y="2859790"/>
                </a:lnTo>
                <a:lnTo>
                  <a:pt x="2846959" y="2865500"/>
                </a:lnTo>
                <a:lnTo>
                  <a:pt x="2866956" y="2870576"/>
                </a:lnTo>
                <a:lnTo>
                  <a:pt x="2887588" y="2875969"/>
                </a:lnTo>
                <a:lnTo>
                  <a:pt x="2908220" y="2880411"/>
                </a:lnTo>
                <a:lnTo>
                  <a:pt x="2908220" y="2764618"/>
                </a:lnTo>
                <a:lnTo>
                  <a:pt x="2887588" y="2759542"/>
                </a:lnTo>
                <a:lnTo>
                  <a:pt x="2866956" y="2754466"/>
                </a:lnTo>
                <a:lnTo>
                  <a:pt x="2846959" y="2748755"/>
                </a:lnTo>
                <a:lnTo>
                  <a:pt x="2827597" y="2743045"/>
                </a:lnTo>
                <a:close/>
                <a:moveTo>
                  <a:pt x="1998663" y="2711450"/>
                </a:moveTo>
                <a:lnTo>
                  <a:pt x="2032589" y="2718179"/>
                </a:lnTo>
                <a:lnTo>
                  <a:pt x="2039311" y="2719781"/>
                </a:lnTo>
                <a:lnTo>
                  <a:pt x="2045072" y="2721383"/>
                </a:lnTo>
                <a:lnTo>
                  <a:pt x="2050513" y="2723306"/>
                </a:lnTo>
                <a:lnTo>
                  <a:pt x="2054674" y="2725228"/>
                </a:lnTo>
                <a:lnTo>
                  <a:pt x="2058834" y="2727791"/>
                </a:lnTo>
                <a:lnTo>
                  <a:pt x="2062675" y="2730034"/>
                </a:lnTo>
                <a:lnTo>
                  <a:pt x="2069716" y="2735161"/>
                </a:lnTo>
                <a:lnTo>
                  <a:pt x="2072597" y="2738045"/>
                </a:lnTo>
                <a:lnTo>
                  <a:pt x="2074517" y="2740287"/>
                </a:lnTo>
                <a:lnTo>
                  <a:pt x="2076118" y="2742851"/>
                </a:lnTo>
                <a:lnTo>
                  <a:pt x="2077398" y="2745734"/>
                </a:lnTo>
                <a:lnTo>
                  <a:pt x="2078038" y="2747977"/>
                </a:lnTo>
                <a:lnTo>
                  <a:pt x="2078038" y="2750861"/>
                </a:lnTo>
                <a:lnTo>
                  <a:pt x="2077718" y="2753104"/>
                </a:lnTo>
                <a:lnTo>
                  <a:pt x="2077078" y="2755988"/>
                </a:lnTo>
                <a:lnTo>
                  <a:pt x="2075478" y="2758231"/>
                </a:lnTo>
                <a:lnTo>
                  <a:pt x="2073877" y="2760794"/>
                </a:lnTo>
                <a:lnTo>
                  <a:pt x="2071317" y="2763037"/>
                </a:lnTo>
                <a:lnTo>
                  <a:pt x="2068756" y="2764959"/>
                </a:lnTo>
                <a:lnTo>
                  <a:pt x="2065876" y="2767522"/>
                </a:lnTo>
                <a:lnTo>
                  <a:pt x="2062355" y="2769445"/>
                </a:lnTo>
                <a:lnTo>
                  <a:pt x="2058194" y="2771047"/>
                </a:lnTo>
                <a:lnTo>
                  <a:pt x="2054354" y="2772649"/>
                </a:lnTo>
                <a:lnTo>
                  <a:pt x="2048272" y="2774572"/>
                </a:lnTo>
                <a:lnTo>
                  <a:pt x="2041871" y="2776174"/>
                </a:lnTo>
                <a:lnTo>
                  <a:pt x="2035790" y="2777776"/>
                </a:lnTo>
                <a:lnTo>
                  <a:pt x="2028429" y="2779057"/>
                </a:lnTo>
                <a:lnTo>
                  <a:pt x="2014026" y="2780659"/>
                </a:lnTo>
                <a:lnTo>
                  <a:pt x="1998663" y="2781300"/>
                </a:lnTo>
                <a:lnTo>
                  <a:pt x="1998663" y="2711450"/>
                </a:lnTo>
                <a:close/>
                <a:moveTo>
                  <a:pt x="3717945" y="2699583"/>
                </a:moveTo>
                <a:lnTo>
                  <a:pt x="3711914" y="2703073"/>
                </a:lnTo>
                <a:lnTo>
                  <a:pt x="3704931" y="2707197"/>
                </a:lnTo>
                <a:lnTo>
                  <a:pt x="3696678" y="2710686"/>
                </a:lnTo>
                <a:lnTo>
                  <a:pt x="3688425" y="2714493"/>
                </a:lnTo>
                <a:lnTo>
                  <a:pt x="3671285" y="2721155"/>
                </a:lnTo>
                <a:lnTo>
                  <a:pt x="3656684" y="2726866"/>
                </a:lnTo>
                <a:lnTo>
                  <a:pt x="3656684" y="2827749"/>
                </a:lnTo>
                <a:lnTo>
                  <a:pt x="3665254" y="2823307"/>
                </a:lnTo>
                <a:lnTo>
                  <a:pt x="3674142" y="2818549"/>
                </a:lnTo>
                <a:lnTo>
                  <a:pt x="3682394" y="2813790"/>
                </a:lnTo>
                <a:lnTo>
                  <a:pt x="3690647" y="2808714"/>
                </a:lnTo>
                <a:lnTo>
                  <a:pt x="3698582" y="2803321"/>
                </a:lnTo>
                <a:lnTo>
                  <a:pt x="3705566" y="2798245"/>
                </a:lnTo>
                <a:lnTo>
                  <a:pt x="3711914" y="2792535"/>
                </a:lnTo>
                <a:lnTo>
                  <a:pt x="3717945" y="2787776"/>
                </a:lnTo>
                <a:lnTo>
                  <a:pt x="3717945" y="2699583"/>
                </a:lnTo>
                <a:close/>
                <a:moveTo>
                  <a:pt x="2490788" y="2694304"/>
                </a:moveTo>
                <a:lnTo>
                  <a:pt x="2490788" y="2826893"/>
                </a:lnTo>
                <a:lnTo>
                  <a:pt x="2490471" y="2827210"/>
                </a:lnTo>
                <a:lnTo>
                  <a:pt x="2489836" y="2835140"/>
                </a:lnTo>
                <a:lnTo>
                  <a:pt x="2489519" y="2839898"/>
                </a:lnTo>
                <a:lnTo>
                  <a:pt x="2488250" y="2844973"/>
                </a:lnTo>
                <a:lnTo>
                  <a:pt x="2487298" y="2849731"/>
                </a:lnTo>
                <a:lnTo>
                  <a:pt x="2485711" y="2854807"/>
                </a:lnTo>
                <a:lnTo>
                  <a:pt x="2483490" y="2859565"/>
                </a:lnTo>
                <a:lnTo>
                  <a:pt x="2481269" y="2864323"/>
                </a:lnTo>
                <a:lnTo>
                  <a:pt x="2479048" y="2869080"/>
                </a:lnTo>
                <a:lnTo>
                  <a:pt x="2475874" y="2873838"/>
                </a:lnTo>
                <a:lnTo>
                  <a:pt x="2472701" y="2878279"/>
                </a:lnTo>
                <a:lnTo>
                  <a:pt x="2469528" y="2883037"/>
                </a:lnTo>
                <a:lnTo>
                  <a:pt x="2465403" y="2887795"/>
                </a:lnTo>
                <a:lnTo>
                  <a:pt x="2461595" y="2892236"/>
                </a:lnTo>
                <a:lnTo>
                  <a:pt x="2453028" y="2901435"/>
                </a:lnTo>
                <a:lnTo>
                  <a:pt x="2443191" y="2909999"/>
                </a:lnTo>
                <a:lnTo>
                  <a:pt x="2432086" y="2918563"/>
                </a:lnTo>
                <a:lnTo>
                  <a:pt x="2419710" y="2926811"/>
                </a:lnTo>
                <a:lnTo>
                  <a:pt x="2406701" y="2934740"/>
                </a:lnTo>
                <a:lnTo>
                  <a:pt x="2393056" y="2942670"/>
                </a:lnTo>
                <a:lnTo>
                  <a:pt x="2378143" y="2950283"/>
                </a:lnTo>
                <a:lnTo>
                  <a:pt x="2362277" y="2957579"/>
                </a:lnTo>
                <a:lnTo>
                  <a:pt x="2345777" y="2964240"/>
                </a:lnTo>
                <a:lnTo>
                  <a:pt x="2328325" y="2970901"/>
                </a:lnTo>
                <a:lnTo>
                  <a:pt x="2309921" y="2977245"/>
                </a:lnTo>
                <a:lnTo>
                  <a:pt x="2290882" y="2983589"/>
                </a:lnTo>
                <a:lnTo>
                  <a:pt x="2270892" y="2989298"/>
                </a:lnTo>
                <a:lnTo>
                  <a:pt x="2250267" y="2994691"/>
                </a:lnTo>
                <a:lnTo>
                  <a:pt x="2229324" y="2999449"/>
                </a:lnTo>
                <a:lnTo>
                  <a:pt x="2207430" y="3004207"/>
                </a:lnTo>
                <a:lnTo>
                  <a:pt x="2184901" y="3008330"/>
                </a:lnTo>
                <a:lnTo>
                  <a:pt x="2162054" y="3012137"/>
                </a:lnTo>
                <a:lnTo>
                  <a:pt x="2138256" y="3015626"/>
                </a:lnTo>
                <a:lnTo>
                  <a:pt x="2113823" y="3018798"/>
                </a:lnTo>
                <a:lnTo>
                  <a:pt x="2089390" y="3021018"/>
                </a:lnTo>
                <a:lnTo>
                  <a:pt x="2064323" y="3023556"/>
                </a:lnTo>
                <a:lnTo>
                  <a:pt x="2038621" y="3025142"/>
                </a:lnTo>
                <a:lnTo>
                  <a:pt x="2012601" y="3026093"/>
                </a:lnTo>
                <a:lnTo>
                  <a:pt x="1986582" y="3027045"/>
                </a:lnTo>
                <a:lnTo>
                  <a:pt x="1959928" y="3027362"/>
                </a:lnTo>
                <a:lnTo>
                  <a:pt x="1932639" y="3027045"/>
                </a:lnTo>
                <a:lnTo>
                  <a:pt x="1905350" y="3026093"/>
                </a:lnTo>
                <a:lnTo>
                  <a:pt x="1879014" y="3025142"/>
                </a:lnTo>
                <a:lnTo>
                  <a:pt x="1852994" y="3022921"/>
                </a:lnTo>
                <a:lnTo>
                  <a:pt x="1827292" y="3021018"/>
                </a:lnTo>
                <a:lnTo>
                  <a:pt x="1802224" y="3018481"/>
                </a:lnTo>
                <a:lnTo>
                  <a:pt x="1777157" y="3015309"/>
                </a:lnTo>
                <a:lnTo>
                  <a:pt x="1753359" y="3011502"/>
                </a:lnTo>
                <a:lnTo>
                  <a:pt x="1729560" y="3007379"/>
                </a:lnTo>
                <a:lnTo>
                  <a:pt x="1706714" y="3002938"/>
                </a:lnTo>
                <a:lnTo>
                  <a:pt x="1684502" y="2998180"/>
                </a:lnTo>
                <a:lnTo>
                  <a:pt x="1662925" y="2993105"/>
                </a:lnTo>
                <a:lnTo>
                  <a:pt x="1641983" y="2987712"/>
                </a:lnTo>
                <a:lnTo>
                  <a:pt x="1622309" y="2981686"/>
                </a:lnTo>
                <a:lnTo>
                  <a:pt x="1602953" y="2975342"/>
                </a:lnTo>
                <a:lnTo>
                  <a:pt x="1584549" y="2968681"/>
                </a:lnTo>
                <a:lnTo>
                  <a:pt x="1566780" y="2961702"/>
                </a:lnTo>
                <a:lnTo>
                  <a:pt x="1550280" y="2954407"/>
                </a:lnTo>
                <a:lnTo>
                  <a:pt x="1534414" y="2947111"/>
                </a:lnTo>
                <a:lnTo>
                  <a:pt x="1519501" y="2939181"/>
                </a:lnTo>
                <a:lnTo>
                  <a:pt x="1505539" y="2930934"/>
                </a:lnTo>
                <a:lnTo>
                  <a:pt x="1493164" y="2922687"/>
                </a:lnTo>
                <a:lnTo>
                  <a:pt x="1481106" y="2913805"/>
                </a:lnTo>
                <a:lnTo>
                  <a:pt x="1470635" y="2904924"/>
                </a:lnTo>
                <a:lnTo>
                  <a:pt x="1465875" y="2900483"/>
                </a:lnTo>
                <a:lnTo>
                  <a:pt x="1461116" y="2895725"/>
                </a:lnTo>
                <a:lnTo>
                  <a:pt x="1456673" y="2891284"/>
                </a:lnTo>
                <a:lnTo>
                  <a:pt x="1452866" y="2886844"/>
                </a:lnTo>
                <a:lnTo>
                  <a:pt x="1449375" y="2882086"/>
                </a:lnTo>
                <a:lnTo>
                  <a:pt x="1445885" y="2877328"/>
                </a:lnTo>
                <a:lnTo>
                  <a:pt x="1442712" y="2872252"/>
                </a:lnTo>
                <a:lnTo>
                  <a:pt x="1439856" y="2867494"/>
                </a:lnTo>
                <a:lnTo>
                  <a:pt x="1437000" y="2862737"/>
                </a:lnTo>
                <a:lnTo>
                  <a:pt x="1435096" y="2857661"/>
                </a:lnTo>
                <a:lnTo>
                  <a:pt x="1433192" y="2852269"/>
                </a:lnTo>
                <a:lnTo>
                  <a:pt x="1431606" y="2847828"/>
                </a:lnTo>
                <a:lnTo>
                  <a:pt x="1430337" y="2842436"/>
                </a:lnTo>
                <a:lnTo>
                  <a:pt x="1429702" y="2837361"/>
                </a:lnTo>
                <a:lnTo>
                  <a:pt x="1429385" y="2832286"/>
                </a:lnTo>
                <a:lnTo>
                  <a:pt x="1428750" y="2827210"/>
                </a:lnTo>
                <a:lnTo>
                  <a:pt x="1428750" y="2700014"/>
                </a:lnTo>
                <a:lnTo>
                  <a:pt x="1429702" y="2705406"/>
                </a:lnTo>
                <a:lnTo>
                  <a:pt x="1430654" y="2711433"/>
                </a:lnTo>
                <a:lnTo>
                  <a:pt x="1432240" y="2716825"/>
                </a:lnTo>
                <a:lnTo>
                  <a:pt x="1434462" y="2722218"/>
                </a:lnTo>
                <a:lnTo>
                  <a:pt x="1436683" y="2728245"/>
                </a:lnTo>
                <a:lnTo>
                  <a:pt x="1439539" y="2733320"/>
                </a:lnTo>
                <a:lnTo>
                  <a:pt x="1442712" y="2739029"/>
                </a:lnTo>
                <a:lnTo>
                  <a:pt x="1446202" y="2744422"/>
                </a:lnTo>
                <a:lnTo>
                  <a:pt x="1449692" y="2749497"/>
                </a:lnTo>
                <a:lnTo>
                  <a:pt x="1454135" y="2755206"/>
                </a:lnTo>
                <a:lnTo>
                  <a:pt x="1458894" y="2760282"/>
                </a:lnTo>
                <a:lnTo>
                  <a:pt x="1463654" y="2765357"/>
                </a:lnTo>
                <a:lnTo>
                  <a:pt x="1468731" y="2770432"/>
                </a:lnTo>
                <a:lnTo>
                  <a:pt x="1474125" y="2775507"/>
                </a:lnTo>
                <a:lnTo>
                  <a:pt x="1480154" y="2780265"/>
                </a:lnTo>
                <a:lnTo>
                  <a:pt x="1480154" y="2879231"/>
                </a:lnTo>
                <a:lnTo>
                  <a:pt x="1482375" y="2882086"/>
                </a:lnTo>
                <a:lnTo>
                  <a:pt x="1484914" y="2884623"/>
                </a:lnTo>
                <a:lnTo>
                  <a:pt x="1491895" y="2890650"/>
                </a:lnTo>
                <a:lnTo>
                  <a:pt x="1500145" y="2896994"/>
                </a:lnTo>
                <a:lnTo>
                  <a:pt x="1509664" y="2903338"/>
                </a:lnTo>
                <a:lnTo>
                  <a:pt x="1519818" y="2909682"/>
                </a:lnTo>
                <a:lnTo>
                  <a:pt x="1530924" y="2915709"/>
                </a:lnTo>
                <a:lnTo>
                  <a:pt x="1542030" y="2921735"/>
                </a:lnTo>
                <a:lnTo>
                  <a:pt x="1553136" y="2926811"/>
                </a:lnTo>
                <a:lnTo>
                  <a:pt x="1553136" y="2824673"/>
                </a:lnTo>
                <a:lnTo>
                  <a:pt x="1569953" y="2832286"/>
                </a:lnTo>
                <a:lnTo>
                  <a:pt x="1587723" y="2839264"/>
                </a:lnTo>
                <a:lnTo>
                  <a:pt x="1606127" y="2846242"/>
                </a:lnTo>
                <a:lnTo>
                  <a:pt x="1625482" y="2852269"/>
                </a:lnTo>
                <a:lnTo>
                  <a:pt x="1625482" y="2953772"/>
                </a:lnTo>
                <a:lnTo>
                  <a:pt x="1642935" y="2958847"/>
                </a:lnTo>
                <a:lnTo>
                  <a:pt x="1661021" y="2963605"/>
                </a:lnTo>
                <a:lnTo>
                  <a:pt x="1679425" y="2968363"/>
                </a:lnTo>
                <a:lnTo>
                  <a:pt x="1698464" y="2972487"/>
                </a:lnTo>
                <a:lnTo>
                  <a:pt x="1698464" y="2871618"/>
                </a:lnTo>
                <a:lnTo>
                  <a:pt x="1716233" y="2875424"/>
                </a:lnTo>
                <a:lnTo>
                  <a:pt x="1734320" y="2878914"/>
                </a:lnTo>
                <a:lnTo>
                  <a:pt x="1752407" y="2882086"/>
                </a:lnTo>
                <a:lnTo>
                  <a:pt x="1771445" y="2885258"/>
                </a:lnTo>
                <a:lnTo>
                  <a:pt x="1771445" y="2985175"/>
                </a:lnTo>
                <a:lnTo>
                  <a:pt x="1789215" y="2987712"/>
                </a:lnTo>
                <a:lnTo>
                  <a:pt x="1807301" y="2989933"/>
                </a:lnTo>
                <a:lnTo>
                  <a:pt x="1825388" y="2991836"/>
                </a:lnTo>
                <a:lnTo>
                  <a:pt x="1843792" y="2993422"/>
                </a:lnTo>
                <a:lnTo>
                  <a:pt x="1843792" y="2893505"/>
                </a:lnTo>
                <a:lnTo>
                  <a:pt x="1861879" y="2895091"/>
                </a:lnTo>
                <a:lnTo>
                  <a:pt x="1880283" y="2896042"/>
                </a:lnTo>
                <a:lnTo>
                  <a:pt x="1898369" y="2896994"/>
                </a:lnTo>
                <a:lnTo>
                  <a:pt x="1916773" y="2897628"/>
                </a:lnTo>
                <a:lnTo>
                  <a:pt x="1916773" y="2997546"/>
                </a:lnTo>
                <a:lnTo>
                  <a:pt x="1938033" y="2997863"/>
                </a:lnTo>
                <a:lnTo>
                  <a:pt x="1959928" y="2998180"/>
                </a:lnTo>
                <a:lnTo>
                  <a:pt x="1989755" y="2997863"/>
                </a:lnTo>
                <a:lnTo>
                  <a:pt x="1989755" y="2898263"/>
                </a:lnTo>
                <a:lnTo>
                  <a:pt x="2018630" y="2896994"/>
                </a:lnTo>
                <a:lnTo>
                  <a:pt x="2046553" y="2895408"/>
                </a:lnTo>
                <a:lnTo>
                  <a:pt x="2074159" y="2893505"/>
                </a:lnTo>
                <a:lnTo>
                  <a:pt x="2101448" y="2890967"/>
                </a:lnTo>
                <a:lnTo>
                  <a:pt x="2128102" y="2887795"/>
                </a:lnTo>
                <a:lnTo>
                  <a:pt x="2154122" y="2883989"/>
                </a:lnTo>
                <a:lnTo>
                  <a:pt x="2179189" y="2879865"/>
                </a:lnTo>
                <a:lnTo>
                  <a:pt x="2204257" y="2875424"/>
                </a:lnTo>
                <a:lnTo>
                  <a:pt x="2228372" y="2870032"/>
                </a:lnTo>
                <a:lnTo>
                  <a:pt x="2251219" y="2864640"/>
                </a:lnTo>
                <a:lnTo>
                  <a:pt x="2273430" y="2858613"/>
                </a:lnTo>
                <a:lnTo>
                  <a:pt x="2294690" y="2851952"/>
                </a:lnTo>
                <a:lnTo>
                  <a:pt x="2315633" y="2845291"/>
                </a:lnTo>
                <a:lnTo>
                  <a:pt x="2335306" y="2838312"/>
                </a:lnTo>
                <a:lnTo>
                  <a:pt x="2354027" y="2830382"/>
                </a:lnTo>
                <a:lnTo>
                  <a:pt x="2371797" y="2822452"/>
                </a:lnTo>
                <a:lnTo>
                  <a:pt x="2371797" y="2924590"/>
                </a:lnTo>
                <a:lnTo>
                  <a:pt x="2379729" y="2921101"/>
                </a:lnTo>
                <a:lnTo>
                  <a:pt x="2387028" y="2916660"/>
                </a:lnTo>
                <a:lnTo>
                  <a:pt x="2394643" y="2912219"/>
                </a:lnTo>
                <a:lnTo>
                  <a:pt x="2401941" y="2907461"/>
                </a:lnTo>
                <a:lnTo>
                  <a:pt x="2409239" y="2902703"/>
                </a:lnTo>
                <a:lnTo>
                  <a:pt x="2415585" y="2898263"/>
                </a:lnTo>
                <a:lnTo>
                  <a:pt x="2421297" y="2893505"/>
                </a:lnTo>
                <a:lnTo>
                  <a:pt x="2426374" y="2889064"/>
                </a:lnTo>
                <a:lnTo>
                  <a:pt x="2426374" y="2791050"/>
                </a:lnTo>
                <a:lnTo>
                  <a:pt x="2433989" y="2785340"/>
                </a:lnTo>
                <a:lnTo>
                  <a:pt x="2440653" y="2779948"/>
                </a:lnTo>
                <a:lnTo>
                  <a:pt x="2447316" y="2774238"/>
                </a:lnTo>
                <a:lnTo>
                  <a:pt x="2453345" y="2768529"/>
                </a:lnTo>
                <a:lnTo>
                  <a:pt x="2459057" y="2762819"/>
                </a:lnTo>
                <a:lnTo>
                  <a:pt x="2464451" y="2757110"/>
                </a:lnTo>
                <a:lnTo>
                  <a:pt x="2469211" y="2751083"/>
                </a:lnTo>
                <a:lnTo>
                  <a:pt x="2473336" y="2744739"/>
                </a:lnTo>
                <a:lnTo>
                  <a:pt x="2477461" y="2739029"/>
                </a:lnTo>
                <a:lnTo>
                  <a:pt x="2480634" y="2732685"/>
                </a:lnTo>
                <a:lnTo>
                  <a:pt x="2483490" y="2726341"/>
                </a:lnTo>
                <a:lnTo>
                  <a:pt x="2486028" y="2719997"/>
                </a:lnTo>
                <a:lnTo>
                  <a:pt x="2487932" y="2713654"/>
                </a:lnTo>
                <a:lnTo>
                  <a:pt x="2489519" y="2707310"/>
                </a:lnTo>
                <a:lnTo>
                  <a:pt x="2490471" y="2700966"/>
                </a:lnTo>
                <a:lnTo>
                  <a:pt x="2490788" y="2694304"/>
                </a:lnTo>
                <a:close/>
                <a:moveTo>
                  <a:pt x="2490470" y="2686155"/>
                </a:moveTo>
                <a:lnTo>
                  <a:pt x="2490788" y="2691795"/>
                </a:lnTo>
                <a:lnTo>
                  <a:pt x="2490470" y="2693988"/>
                </a:lnTo>
                <a:lnTo>
                  <a:pt x="2490470" y="2690542"/>
                </a:lnTo>
                <a:lnTo>
                  <a:pt x="2490470" y="2686155"/>
                </a:lnTo>
                <a:close/>
                <a:moveTo>
                  <a:pt x="2490416" y="2685242"/>
                </a:moveTo>
                <a:lnTo>
                  <a:pt x="2490470" y="2685528"/>
                </a:lnTo>
                <a:lnTo>
                  <a:pt x="2490470" y="2686155"/>
                </a:lnTo>
                <a:lnTo>
                  <a:pt x="2490416" y="2685242"/>
                </a:lnTo>
                <a:close/>
                <a:moveTo>
                  <a:pt x="1427957" y="2683026"/>
                </a:moveTo>
                <a:lnTo>
                  <a:pt x="1427516" y="2686071"/>
                </a:lnTo>
                <a:lnTo>
                  <a:pt x="1427516" y="2690943"/>
                </a:lnTo>
                <a:lnTo>
                  <a:pt x="1427516" y="2693987"/>
                </a:lnTo>
                <a:lnTo>
                  <a:pt x="1427163" y="2692161"/>
                </a:lnTo>
                <a:lnTo>
                  <a:pt x="1427163" y="2686680"/>
                </a:lnTo>
                <a:lnTo>
                  <a:pt x="1427957" y="2683026"/>
                </a:lnTo>
                <a:close/>
                <a:moveTo>
                  <a:pt x="1430338" y="2671762"/>
                </a:moveTo>
                <a:lnTo>
                  <a:pt x="1428927" y="2676633"/>
                </a:lnTo>
                <a:lnTo>
                  <a:pt x="1428221" y="2681809"/>
                </a:lnTo>
                <a:lnTo>
                  <a:pt x="1427957" y="2683026"/>
                </a:lnTo>
                <a:lnTo>
                  <a:pt x="1428221" y="2681200"/>
                </a:lnTo>
                <a:lnTo>
                  <a:pt x="1428927" y="2676329"/>
                </a:lnTo>
                <a:lnTo>
                  <a:pt x="1430338" y="2671762"/>
                </a:lnTo>
                <a:close/>
                <a:moveTo>
                  <a:pt x="2487613" y="2670175"/>
                </a:moveTo>
                <a:lnTo>
                  <a:pt x="2489200" y="2675815"/>
                </a:lnTo>
                <a:lnTo>
                  <a:pt x="2490153" y="2680828"/>
                </a:lnTo>
                <a:lnTo>
                  <a:pt x="2490416" y="2685242"/>
                </a:lnTo>
                <a:lnTo>
                  <a:pt x="2489518" y="2680515"/>
                </a:lnTo>
                <a:lnTo>
                  <a:pt x="2488883" y="2675502"/>
                </a:lnTo>
                <a:lnTo>
                  <a:pt x="2487613" y="2670175"/>
                </a:lnTo>
                <a:close/>
                <a:moveTo>
                  <a:pt x="2665715" y="2659293"/>
                </a:moveTo>
                <a:lnTo>
                  <a:pt x="2665715" y="2777307"/>
                </a:lnTo>
                <a:lnTo>
                  <a:pt x="2668254" y="2780162"/>
                </a:lnTo>
                <a:lnTo>
                  <a:pt x="2671429" y="2783335"/>
                </a:lnTo>
                <a:lnTo>
                  <a:pt x="2678729" y="2789362"/>
                </a:lnTo>
                <a:lnTo>
                  <a:pt x="2687934" y="2796659"/>
                </a:lnTo>
                <a:lnTo>
                  <a:pt x="2698726" y="2803638"/>
                </a:lnTo>
                <a:lnTo>
                  <a:pt x="2710153" y="2810935"/>
                </a:lnTo>
                <a:lnTo>
                  <a:pt x="2722215" y="2817914"/>
                </a:lnTo>
                <a:lnTo>
                  <a:pt x="2734594" y="2824259"/>
                </a:lnTo>
                <a:lnTo>
                  <a:pt x="2746656" y="2829969"/>
                </a:lnTo>
                <a:lnTo>
                  <a:pt x="2746656" y="2711004"/>
                </a:lnTo>
                <a:lnTo>
                  <a:pt x="2734594" y="2705293"/>
                </a:lnTo>
                <a:lnTo>
                  <a:pt x="2723167" y="2699266"/>
                </a:lnTo>
                <a:lnTo>
                  <a:pt x="2712058" y="2692921"/>
                </a:lnTo>
                <a:lnTo>
                  <a:pt x="2701583" y="2686259"/>
                </a:lnTo>
                <a:lnTo>
                  <a:pt x="2691743" y="2679914"/>
                </a:lnTo>
                <a:lnTo>
                  <a:pt x="2682538" y="2673252"/>
                </a:lnTo>
                <a:lnTo>
                  <a:pt x="2673650" y="2666273"/>
                </a:lnTo>
                <a:lnTo>
                  <a:pt x="2665715" y="2659293"/>
                </a:lnTo>
                <a:close/>
                <a:moveTo>
                  <a:pt x="1925638" y="2592387"/>
                </a:moveTo>
                <a:lnTo>
                  <a:pt x="1925638" y="2662237"/>
                </a:lnTo>
                <a:lnTo>
                  <a:pt x="1911407" y="2659674"/>
                </a:lnTo>
                <a:lnTo>
                  <a:pt x="1894963" y="2655829"/>
                </a:lnTo>
                <a:lnTo>
                  <a:pt x="1887057" y="2653907"/>
                </a:lnTo>
                <a:lnTo>
                  <a:pt x="1880100" y="2652304"/>
                </a:lnTo>
                <a:lnTo>
                  <a:pt x="1873459" y="2650062"/>
                </a:lnTo>
                <a:lnTo>
                  <a:pt x="1867451" y="2647498"/>
                </a:lnTo>
                <a:lnTo>
                  <a:pt x="1861442" y="2644935"/>
                </a:lnTo>
                <a:lnTo>
                  <a:pt x="1856383" y="2641090"/>
                </a:lnTo>
                <a:lnTo>
                  <a:pt x="1853220" y="2639168"/>
                </a:lnTo>
                <a:lnTo>
                  <a:pt x="1851007" y="2636925"/>
                </a:lnTo>
                <a:lnTo>
                  <a:pt x="1848793" y="2634041"/>
                </a:lnTo>
                <a:lnTo>
                  <a:pt x="1847844" y="2631798"/>
                </a:lnTo>
                <a:lnTo>
                  <a:pt x="1846579" y="2628914"/>
                </a:lnTo>
                <a:lnTo>
                  <a:pt x="1846263" y="2626671"/>
                </a:lnTo>
                <a:lnTo>
                  <a:pt x="1846263" y="2623788"/>
                </a:lnTo>
                <a:lnTo>
                  <a:pt x="1846579" y="2621224"/>
                </a:lnTo>
                <a:lnTo>
                  <a:pt x="1847528" y="2618661"/>
                </a:lnTo>
                <a:lnTo>
                  <a:pt x="1848477" y="2616098"/>
                </a:lnTo>
                <a:lnTo>
                  <a:pt x="1850374" y="2613855"/>
                </a:lnTo>
                <a:lnTo>
                  <a:pt x="1852588" y="2611292"/>
                </a:lnTo>
                <a:lnTo>
                  <a:pt x="1855118" y="2609369"/>
                </a:lnTo>
                <a:lnTo>
                  <a:pt x="1858280" y="2607447"/>
                </a:lnTo>
                <a:lnTo>
                  <a:pt x="1861759" y="2605524"/>
                </a:lnTo>
                <a:lnTo>
                  <a:pt x="1865870" y="2603922"/>
                </a:lnTo>
                <a:lnTo>
                  <a:pt x="1872194" y="2601359"/>
                </a:lnTo>
                <a:lnTo>
                  <a:pt x="1878835" y="2599436"/>
                </a:lnTo>
                <a:lnTo>
                  <a:pt x="1885792" y="2597834"/>
                </a:lnTo>
                <a:lnTo>
                  <a:pt x="1893382" y="2596232"/>
                </a:lnTo>
                <a:lnTo>
                  <a:pt x="1901288" y="2594951"/>
                </a:lnTo>
                <a:lnTo>
                  <a:pt x="1909194" y="2593989"/>
                </a:lnTo>
                <a:lnTo>
                  <a:pt x="1925638" y="2592387"/>
                </a:lnTo>
                <a:close/>
                <a:moveTo>
                  <a:pt x="3178346" y="2558733"/>
                </a:moveTo>
                <a:lnTo>
                  <a:pt x="3178346" y="2673668"/>
                </a:lnTo>
                <a:lnTo>
                  <a:pt x="3201835" y="2674303"/>
                </a:lnTo>
                <a:lnTo>
                  <a:pt x="3225959" y="2674303"/>
                </a:lnTo>
                <a:lnTo>
                  <a:pt x="3258970" y="2673986"/>
                </a:lnTo>
                <a:lnTo>
                  <a:pt x="3258970" y="2559368"/>
                </a:lnTo>
                <a:lnTo>
                  <a:pt x="3225641" y="2559686"/>
                </a:lnTo>
                <a:lnTo>
                  <a:pt x="3201835" y="2559368"/>
                </a:lnTo>
                <a:lnTo>
                  <a:pt x="3178346" y="2558733"/>
                </a:lnTo>
                <a:close/>
                <a:moveTo>
                  <a:pt x="2609850" y="2552700"/>
                </a:moveTo>
                <a:lnTo>
                  <a:pt x="2613342" y="2559045"/>
                </a:lnTo>
                <a:lnTo>
                  <a:pt x="2617468" y="2564438"/>
                </a:lnTo>
                <a:lnTo>
                  <a:pt x="2621594" y="2570466"/>
                </a:lnTo>
                <a:lnTo>
                  <a:pt x="2626038" y="2576176"/>
                </a:lnTo>
                <a:lnTo>
                  <a:pt x="2631117" y="2581886"/>
                </a:lnTo>
                <a:lnTo>
                  <a:pt x="2635878" y="2587280"/>
                </a:lnTo>
                <a:lnTo>
                  <a:pt x="2641274" y="2592673"/>
                </a:lnTo>
                <a:lnTo>
                  <a:pt x="2646988" y="2598383"/>
                </a:lnTo>
                <a:lnTo>
                  <a:pt x="2658732" y="2608535"/>
                </a:lnTo>
                <a:lnTo>
                  <a:pt x="2671746" y="2618686"/>
                </a:lnTo>
                <a:lnTo>
                  <a:pt x="2685712" y="2628204"/>
                </a:lnTo>
                <a:lnTo>
                  <a:pt x="2700631" y="2637721"/>
                </a:lnTo>
                <a:lnTo>
                  <a:pt x="2715867" y="2646921"/>
                </a:lnTo>
                <a:lnTo>
                  <a:pt x="2732372" y="2655486"/>
                </a:lnTo>
                <a:lnTo>
                  <a:pt x="2749830" y="2663735"/>
                </a:lnTo>
                <a:lnTo>
                  <a:pt x="2767923" y="2671666"/>
                </a:lnTo>
                <a:lnTo>
                  <a:pt x="2786650" y="2679280"/>
                </a:lnTo>
                <a:lnTo>
                  <a:pt x="2805695" y="2686576"/>
                </a:lnTo>
                <a:lnTo>
                  <a:pt x="2826009" y="2693238"/>
                </a:lnTo>
                <a:lnTo>
                  <a:pt x="2846959" y="2699583"/>
                </a:lnTo>
                <a:lnTo>
                  <a:pt x="2867591" y="2705611"/>
                </a:lnTo>
                <a:lnTo>
                  <a:pt x="2889492" y="2711321"/>
                </a:lnTo>
                <a:lnTo>
                  <a:pt x="2912029" y="2716714"/>
                </a:lnTo>
                <a:lnTo>
                  <a:pt x="2934248" y="2721790"/>
                </a:lnTo>
                <a:lnTo>
                  <a:pt x="2957102" y="2725914"/>
                </a:lnTo>
                <a:lnTo>
                  <a:pt x="2980908" y="2730355"/>
                </a:lnTo>
                <a:lnTo>
                  <a:pt x="3004396" y="2733845"/>
                </a:lnTo>
                <a:lnTo>
                  <a:pt x="3028203" y="2737335"/>
                </a:lnTo>
                <a:lnTo>
                  <a:pt x="3052644" y="2740190"/>
                </a:lnTo>
                <a:lnTo>
                  <a:pt x="3077084" y="2743045"/>
                </a:lnTo>
                <a:lnTo>
                  <a:pt x="3101525" y="2744949"/>
                </a:lnTo>
                <a:lnTo>
                  <a:pt x="3125966" y="2746852"/>
                </a:lnTo>
                <a:lnTo>
                  <a:pt x="3150725" y="2748121"/>
                </a:lnTo>
                <a:lnTo>
                  <a:pt x="3175800" y="2749390"/>
                </a:lnTo>
                <a:lnTo>
                  <a:pt x="3200559" y="2750024"/>
                </a:lnTo>
                <a:lnTo>
                  <a:pt x="3225317" y="2750024"/>
                </a:lnTo>
                <a:lnTo>
                  <a:pt x="3246266" y="2750024"/>
                </a:lnTo>
                <a:lnTo>
                  <a:pt x="3267216" y="2749707"/>
                </a:lnTo>
                <a:lnTo>
                  <a:pt x="3288165" y="2748755"/>
                </a:lnTo>
                <a:lnTo>
                  <a:pt x="3308797" y="2747804"/>
                </a:lnTo>
                <a:lnTo>
                  <a:pt x="3329429" y="2746535"/>
                </a:lnTo>
                <a:lnTo>
                  <a:pt x="3350378" y="2744949"/>
                </a:lnTo>
                <a:lnTo>
                  <a:pt x="3371010" y="2743362"/>
                </a:lnTo>
                <a:lnTo>
                  <a:pt x="3391325" y="2741459"/>
                </a:lnTo>
                <a:lnTo>
                  <a:pt x="3411957" y="2738921"/>
                </a:lnTo>
                <a:lnTo>
                  <a:pt x="3431954" y="2736383"/>
                </a:lnTo>
                <a:lnTo>
                  <a:pt x="3451951" y="2733528"/>
                </a:lnTo>
                <a:lnTo>
                  <a:pt x="3471948" y="2730355"/>
                </a:lnTo>
                <a:lnTo>
                  <a:pt x="3491628" y="2726866"/>
                </a:lnTo>
                <a:lnTo>
                  <a:pt x="3510990" y="2723376"/>
                </a:lnTo>
                <a:lnTo>
                  <a:pt x="3530035" y="2719252"/>
                </a:lnTo>
                <a:lnTo>
                  <a:pt x="3548763" y="2715128"/>
                </a:lnTo>
                <a:lnTo>
                  <a:pt x="3567173" y="2710369"/>
                </a:lnTo>
                <a:lnTo>
                  <a:pt x="3585265" y="2705611"/>
                </a:lnTo>
                <a:lnTo>
                  <a:pt x="3603041" y="2700852"/>
                </a:lnTo>
                <a:lnTo>
                  <a:pt x="3620498" y="2695142"/>
                </a:lnTo>
                <a:lnTo>
                  <a:pt x="3637004" y="2689749"/>
                </a:lnTo>
                <a:lnTo>
                  <a:pt x="3653510" y="2683721"/>
                </a:lnTo>
                <a:lnTo>
                  <a:pt x="3669698" y="2678011"/>
                </a:lnTo>
                <a:lnTo>
                  <a:pt x="3685251" y="2671349"/>
                </a:lnTo>
                <a:lnTo>
                  <a:pt x="3700170" y="2665004"/>
                </a:lnTo>
                <a:lnTo>
                  <a:pt x="3714770" y="2657707"/>
                </a:lnTo>
                <a:lnTo>
                  <a:pt x="3728419" y="2650728"/>
                </a:lnTo>
                <a:lnTo>
                  <a:pt x="3741751" y="2643114"/>
                </a:lnTo>
                <a:lnTo>
                  <a:pt x="3754765" y="2635818"/>
                </a:lnTo>
                <a:lnTo>
                  <a:pt x="3767144" y="2627886"/>
                </a:lnTo>
                <a:lnTo>
                  <a:pt x="3778571" y="2619638"/>
                </a:lnTo>
                <a:lnTo>
                  <a:pt x="3789363" y="2611073"/>
                </a:lnTo>
                <a:lnTo>
                  <a:pt x="3789363" y="2718935"/>
                </a:lnTo>
                <a:lnTo>
                  <a:pt x="3788728" y="2718935"/>
                </a:lnTo>
                <a:lnTo>
                  <a:pt x="3788411" y="2728135"/>
                </a:lnTo>
                <a:lnTo>
                  <a:pt x="3787776" y="2733528"/>
                </a:lnTo>
                <a:lnTo>
                  <a:pt x="3786506" y="2738921"/>
                </a:lnTo>
                <a:lnTo>
                  <a:pt x="3785237" y="2744314"/>
                </a:lnTo>
                <a:lnTo>
                  <a:pt x="3783332" y="2749707"/>
                </a:lnTo>
                <a:lnTo>
                  <a:pt x="3781428" y="2755100"/>
                </a:lnTo>
                <a:lnTo>
                  <a:pt x="3778571" y="2760811"/>
                </a:lnTo>
                <a:lnTo>
                  <a:pt x="3775714" y="2765886"/>
                </a:lnTo>
                <a:lnTo>
                  <a:pt x="3772540" y="2770962"/>
                </a:lnTo>
                <a:lnTo>
                  <a:pt x="3769048" y="2776355"/>
                </a:lnTo>
                <a:lnTo>
                  <a:pt x="3765557" y="2781749"/>
                </a:lnTo>
                <a:lnTo>
                  <a:pt x="3761113" y="2786824"/>
                </a:lnTo>
                <a:lnTo>
                  <a:pt x="3756987" y="2791583"/>
                </a:lnTo>
                <a:lnTo>
                  <a:pt x="3752226" y="2796659"/>
                </a:lnTo>
                <a:lnTo>
                  <a:pt x="3747147" y="2801735"/>
                </a:lnTo>
                <a:lnTo>
                  <a:pt x="3741433" y="2806493"/>
                </a:lnTo>
                <a:lnTo>
                  <a:pt x="3736037" y="2811252"/>
                </a:lnTo>
                <a:lnTo>
                  <a:pt x="3723658" y="2820769"/>
                </a:lnTo>
                <a:lnTo>
                  <a:pt x="3710327" y="2829969"/>
                </a:lnTo>
                <a:lnTo>
                  <a:pt x="3696043" y="2838852"/>
                </a:lnTo>
                <a:lnTo>
                  <a:pt x="3680490" y="2847418"/>
                </a:lnTo>
                <a:lnTo>
                  <a:pt x="3663667" y="2855983"/>
                </a:lnTo>
                <a:lnTo>
                  <a:pt x="3646526" y="2863914"/>
                </a:lnTo>
                <a:lnTo>
                  <a:pt x="3627799" y="2871845"/>
                </a:lnTo>
                <a:lnTo>
                  <a:pt x="3608754" y="2879459"/>
                </a:lnTo>
                <a:lnTo>
                  <a:pt x="3588122" y="2886121"/>
                </a:lnTo>
                <a:lnTo>
                  <a:pt x="3566855" y="2892783"/>
                </a:lnTo>
                <a:lnTo>
                  <a:pt x="3544636" y="2899128"/>
                </a:lnTo>
                <a:lnTo>
                  <a:pt x="3522417" y="2905473"/>
                </a:lnTo>
                <a:lnTo>
                  <a:pt x="3498611" y="2910866"/>
                </a:lnTo>
                <a:lnTo>
                  <a:pt x="3474170" y="2915942"/>
                </a:lnTo>
                <a:lnTo>
                  <a:pt x="3449412" y="2920383"/>
                </a:lnTo>
                <a:lnTo>
                  <a:pt x="3423701" y="2924824"/>
                </a:lnTo>
                <a:lnTo>
                  <a:pt x="3397356" y="2928631"/>
                </a:lnTo>
                <a:lnTo>
                  <a:pt x="3370376" y="2931804"/>
                </a:lnTo>
                <a:lnTo>
                  <a:pt x="3343395" y="2934976"/>
                </a:lnTo>
                <a:lnTo>
                  <a:pt x="3315146" y="2937197"/>
                </a:lnTo>
                <a:lnTo>
                  <a:pt x="3286896" y="2938783"/>
                </a:lnTo>
                <a:lnTo>
                  <a:pt x="3258011" y="2940369"/>
                </a:lnTo>
                <a:lnTo>
                  <a:pt x="3228491" y="2941321"/>
                </a:lnTo>
                <a:lnTo>
                  <a:pt x="3198972" y="2941638"/>
                </a:lnTo>
                <a:lnTo>
                  <a:pt x="3168500" y="2941321"/>
                </a:lnTo>
                <a:lnTo>
                  <a:pt x="3138663" y="2940369"/>
                </a:lnTo>
                <a:lnTo>
                  <a:pt x="3109143" y="2938783"/>
                </a:lnTo>
                <a:lnTo>
                  <a:pt x="3080259" y="2936880"/>
                </a:lnTo>
                <a:lnTo>
                  <a:pt x="3051374" y="2934659"/>
                </a:lnTo>
                <a:lnTo>
                  <a:pt x="3023441" y="2931487"/>
                </a:lnTo>
                <a:lnTo>
                  <a:pt x="2996144" y="2927997"/>
                </a:lnTo>
                <a:lnTo>
                  <a:pt x="2969481" y="2923873"/>
                </a:lnTo>
                <a:lnTo>
                  <a:pt x="2943453" y="2919431"/>
                </a:lnTo>
                <a:lnTo>
                  <a:pt x="2917742" y="2914355"/>
                </a:lnTo>
                <a:lnTo>
                  <a:pt x="2892984" y="2909280"/>
                </a:lnTo>
                <a:lnTo>
                  <a:pt x="2869178" y="2903252"/>
                </a:lnTo>
                <a:lnTo>
                  <a:pt x="2846007" y="2897224"/>
                </a:lnTo>
                <a:lnTo>
                  <a:pt x="2823470" y="2890880"/>
                </a:lnTo>
                <a:lnTo>
                  <a:pt x="2802203" y="2883583"/>
                </a:lnTo>
                <a:lnTo>
                  <a:pt x="2781889" y="2876286"/>
                </a:lnTo>
                <a:lnTo>
                  <a:pt x="2762527" y="2868673"/>
                </a:lnTo>
                <a:lnTo>
                  <a:pt x="2743799" y="2860424"/>
                </a:lnTo>
                <a:lnTo>
                  <a:pt x="2726024" y="2852176"/>
                </a:lnTo>
                <a:lnTo>
                  <a:pt x="2709518" y="2843611"/>
                </a:lnTo>
                <a:lnTo>
                  <a:pt x="2694600" y="2834411"/>
                </a:lnTo>
                <a:lnTo>
                  <a:pt x="2679999" y="2824893"/>
                </a:lnTo>
                <a:lnTo>
                  <a:pt x="2666985" y="2815376"/>
                </a:lnTo>
                <a:lnTo>
                  <a:pt x="2660954" y="2810935"/>
                </a:lnTo>
                <a:lnTo>
                  <a:pt x="2655240" y="2805542"/>
                </a:lnTo>
                <a:lnTo>
                  <a:pt x="2650162" y="2800466"/>
                </a:lnTo>
                <a:lnTo>
                  <a:pt x="2645083" y="2795390"/>
                </a:lnTo>
                <a:lnTo>
                  <a:pt x="2639687" y="2790314"/>
                </a:lnTo>
                <a:lnTo>
                  <a:pt x="2635561" y="2785238"/>
                </a:lnTo>
                <a:lnTo>
                  <a:pt x="2631434" y="2780162"/>
                </a:lnTo>
                <a:lnTo>
                  <a:pt x="2627625" y="2774452"/>
                </a:lnTo>
                <a:lnTo>
                  <a:pt x="2624134" y="2769376"/>
                </a:lnTo>
                <a:lnTo>
                  <a:pt x="2620960" y="2763983"/>
                </a:lnTo>
                <a:lnTo>
                  <a:pt x="2618103" y="2758273"/>
                </a:lnTo>
                <a:lnTo>
                  <a:pt x="2615881" y="2752880"/>
                </a:lnTo>
                <a:lnTo>
                  <a:pt x="2613659" y="2747169"/>
                </a:lnTo>
                <a:lnTo>
                  <a:pt x="2612072" y="2741776"/>
                </a:lnTo>
                <a:lnTo>
                  <a:pt x="2610485" y="2736383"/>
                </a:lnTo>
                <a:lnTo>
                  <a:pt x="2609850" y="2730355"/>
                </a:lnTo>
                <a:lnTo>
                  <a:pt x="2609215" y="2724962"/>
                </a:lnTo>
                <a:lnTo>
                  <a:pt x="2609215" y="2718935"/>
                </a:lnTo>
                <a:lnTo>
                  <a:pt x="2608580" y="2719252"/>
                </a:lnTo>
                <a:lnTo>
                  <a:pt x="2608580" y="2573004"/>
                </a:lnTo>
                <a:lnTo>
                  <a:pt x="2608263" y="2569197"/>
                </a:lnTo>
                <a:lnTo>
                  <a:pt x="2608580" y="2560949"/>
                </a:lnTo>
                <a:lnTo>
                  <a:pt x="2609850" y="2552700"/>
                </a:lnTo>
                <a:close/>
                <a:moveTo>
                  <a:pt x="3016148" y="2544763"/>
                </a:moveTo>
                <a:lnTo>
                  <a:pt x="3016148" y="2660333"/>
                </a:lnTo>
                <a:lnTo>
                  <a:pt x="3035827" y="2662556"/>
                </a:lnTo>
                <a:lnTo>
                  <a:pt x="3056142" y="2665096"/>
                </a:lnTo>
                <a:lnTo>
                  <a:pt x="3076456" y="2667318"/>
                </a:lnTo>
                <a:lnTo>
                  <a:pt x="3097406" y="2669223"/>
                </a:lnTo>
                <a:lnTo>
                  <a:pt x="3097406" y="2553971"/>
                </a:lnTo>
                <a:lnTo>
                  <a:pt x="3076456" y="2552066"/>
                </a:lnTo>
                <a:lnTo>
                  <a:pt x="3056142" y="2549843"/>
                </a:lnTo>
                <a:lnTo>
                  <a:pt x="3035827" y="2547303"/>
                </a:lnTo>
                <a:lnTo>
                  <a:pt x="3016148" y="2544763"/>
                </a:lnTo>
                <a:close/>
                <a:moveTo>
                  <a:pt x="1938656" y="2540386"/>
                </a:moveTo>
                <a:lnTo>
                  <a:pt x="1936433" y="2540705"/>
                </a:lnTo>
                <a:lnTo>
                  <a:pt x="1933576" y="2540705"/>
                </a:lnTo>
                <a:lnTo>
                  <a:pt x="1931036" y="2541342"/>
                </a:lnTo>
                <a:lnTo>
                  <a:pt x="1929130" y="2542299"/>
                </a:lnTo>
                <a:lnTo>
                  <a:pt x="1927543" y="2542936"/>
                </a:lnTo>
                <a:lnTo>
                  <a:pt x="1926273" y="2543892"/>
                </a:lnTo>
                <a:lnTo>
                  <a:pt x="1925638" y="2545167"/>
                </a:lnTo>
                <a:lnTo>
                  <a:pt x="1925320" y="2546123"/>
                </a:lnTo>
                <a:lnTo>
                  <a:pt x="1925320" y="2565247"/>
                </a:lnTo>
                <a:lnTo>
                  <a:pt x="1910398" y="2566522"/>
                </a:lnTo>
                <a:lnTo>
                  <a:pt x="1895158" y="2568116"/>
                </a:lnTo>
                <a:lnTo>
                  <a:pt x="1881188" y="2570028"/>
                </a:lnTo>
                <a:lnTo>
                  <a:pt x="1867218" y="2572897"/>
                </a:lnTo>
                <a:lnTo>
                  <a:pt x="1853883" y="2575447"/>
                </a:lnTo>
                <a:lnTo>
                  <a:pt x="1841183" y="2578634"/>
                </a:lnTo>
                <a:lnTo>
                  <a:pt x="1829436" y="2582778"/>
                </a:lnTo>
                <a:lnTo>
                  <a:pt x="1818323" y="2586602"/>
                </a:lnTo>
                <a:lnTo>
                  <a:pt x="1810703" y="2590108"/>
                </a:lnTo>
                <a:lnTo>
                  <a:pt x="1803718" y="2594252"/>
                </a:lnTo>
                <a:lnTo>
                  <a:pt x="1797368" y="2598077"/>
                </a:lnTo>
                <a:lnTo>
                  <a:pt x="1791970" y="2601902"/>
                </a:lnTo>
                <a:lnTo>
                  <a:pt x="1787208" y="2606045"/>
                </a:lnTo>
                <a:lnTo>
                  <a:pt x="1783398" y="2610507"/>
                </a:lnTo>
                <a:lnTo>
                  <a:pt x="1780223" y="2614651"/>
                </a:lnTo>
                <a:lnTo>
                  <a:pt x="1777683" y="2619113"/>
                </a:lnTo>
                <a:lnTo>
                  <a:pt x="1776096" y="2623894"/>
                </a:lnTo>
                <a:lnTo>
                  <a:pt x="1775460" y="2628038"/>
                </a:lnTo>
                <a:lnTo>
                  <a:pt x="1775460" y="2632500"/>
                </a:lnTo>
                <a:lnTo>
                  <a:pt x="1776096" y="2637281"/>
                </a:lnTo>
                <a:lnTo>
                  <a:pt x="1777683" y="2641743"/>
                </a:lnTo>
                <a:lnTo>
                  <a:pt x="1780223" y="2645887"/>
                </a:lnTo>
                <a:lnTo>
                  <a:pt x="1783716" y="2650349"/>
                </a:lnTo>
                <a:lnTo>
                  <a:pt x="1787526" y="2654811"/>
                </a:lnTo>
                <a:lnTo>
                  <a:pt x="1792288" y="2658317"/>
                </a:lnTo>
                <a:lnTo>
                  <a:pt x="1797368" y="2661823"/>
                </a:lnTo>
                <a:lnTo>
                  <a:pt x="1803400" y="2665329"/>
                </a:lnTo>
                <a:lnTo>
                  <a:pt x="1809750" y="2668517"/>
                </a:lnTo>
                <a:lnTo>
                  <a:pt x="1816736" y="2671704"/>
                </a:lnTo>
                <a:lnTo>
                  <a:pt x="1824356" y="2674573"/>
                </a:lnTo>
                <a:lnTo>
                  <a:pt x="1832610" y="2677441"/>
                </a:lnTo>
                <a:lnTo>
                  <a:pt x="1840866" y="2679354"/>
                </a:lnTo>
                <a:lnTo>
                  <a:pt x="1872933" y="2686047"/>
                </a:lnTo>
                <a:lnTo>
                  <a:pt x="1925320" y="2696565"/>
                </a:lnTo>
                <a:lnTo>
                  <a:pt x="1925320" y="2778798"/>
                </a:lnTo>
                <a:lnTo>
                  <a:pt x="1911668" y="2777204"/>
                </a:lnTo>
                <a:lnTo>
                  <a:pt x="1899603" y="2774973"/>
                </a:lnTo>
                <a:lnTo>
                  <a:pt x="1885316" y="2772742"/>
                </a:lnTo>
                <a:lnTo>
                  <a:pt x="1870393" y="2769236"/>
                </a:lnTo>
                <a:lnTo>
                  <a:pt x="1856740" y="2765093"/>
                </a:lnTo>
                <a:lnTo>
                  <a:pt x="1844676" y="2760949"/>
                </a:lnTo>
                <a:lnTo>
                  <a:pt x="1841183" y="2759674"/>
                </a:lnTo>
                <a:lnTo>
                  <a:pt x="1838008" y="2758399"/>
                </a:lnTo>
                <a:lnTo>
                  <a:pt x="1835786" y="2757443"/>
                </a:lnTo>
                <a:lnTo>
                  <a:pt x="1835150" y="2756805"/>
                </a:lnTo>
                <a:lnTo>
                  <a:pt x="1831658" y="2754893"/>
                </a:lnTo>
                <a:lnTo>
                  <a:pt x="1829753" y="2753618"/>
                </a:lnTo>
                <a:lnTo>
                  <a:pt x="1827848" y="2752662"/>
                </a:lnTo>
                <a:lnTo>
                  <a:pt x="1822768" y="2751387"/>
                </a:lnTo>
                <a:lnTo>
                  <a:pt x="1817688" y="2750431"/>
                </a:lnTo>
                <a:lnTo>
                  <a:pt x="1811656" y="2750112"/>
                </a:lnTo>
                <a:lnTo>
                  <a:pt x="1805623" y="2751068"/>
                </a:lnTo>
                <a:lnTo>
                  <a:pt x="1799908" y="2751706"/>
                </a:lnTo>
                <a:lnTo>
                  <a:pt x="1793876" y="2752981"/>
                </a:lnTo>
                <a:lnTo>
                  <a:pt x="1787843" y="2754893"/>
                </a:lnTo>
                <a:lnTo>
                  <a:pt x="1782763" y="2756805"/>
                </a:lnTo>
                <a:lnTo>
                  <a:pt x="1778636" y="2759355"/>
                </a:lnTo>
                <a:lnTo>
                  <a:pt x="1774508" y="2761586"/>
                </a:lnTo>
                <a:lnTo>
                  <a:pt x="1771650" y="2764455"/>
                </a:lnTo>
                <a:lnTo>
                  <a:pt x="1770698" y="2765730"/>
                </a:lnTo>
                <a:lnTo>
                  <a:pt x="1769746" y="2766686"/>
                </a:lnTo>
                <a:lnTo>
                  <a:pt x="1769428" y="2767961"/>
                </a:lnTo>
                <a:lnTo>
                  <a:pt x="1769428" y="2769555"/>
                </a:lnTo>
                <a:lnTo>
                  <a:pt x="1769428" y="2770830"/>
                </a:lnTo>
                <a:lnTo>
                  <a:pt x="1770380" y="2772105"/>
                </a:lnTo>
                <a:lnTo>
                  <a:pt x="1771016" y="2773061"/>
                </a:lnTo>
                <a:lnTo>
                  <a:pt x="1772603" y="2774336"/>
                </a:lnTo>
                <a:lnTo>
                  <a:pt x="1778000" y="2777842"/>
                </a:lnTo>
                <a:lnTo>
                  <a:pt x="1784668" y="2781348"/>
                </a:lnTo>
                <a:lnTo>
                  <a:pt x="1791970" y="2784535"/>
                </a:lnTo>
                <a:lnTo>
                  <a:pt x="1799273" y="2787723"/>
                </a:lnTo>
                <a:lnTo>
                  <a:pt x="1807846" y="2790591"/>
                </a:lnTo>
                <a:lnTo>
                  <a:pt x="1816418" y="2792822"/>
                </a:lnTo>
                <a:lnTo>
                  <a:pt x="1825943" y="2795691"/>
                </a:lnTo>
                <a:lnTo>
                  <a:pt x="1835786" y="2797603"/>
                </a:lnTo>
                <a:lnTo>
                  <a:pt x="1845946" y="2799516"/>
                </a:lnTo>
                <a:lnTo>
                  <a:pt x="1856740" y="2801747"/>
                </a:lnTo>
                <a:lnTo>
                  <a:pt x="1878648" y="2804934"/>
                </a:lnTo>
                <a:lnTo>
                  <a:pt x="1901508" y="2806846"/>
                </a:lnTo>
                <a:lnTo>
                  <a:pt x="1925320" y="2808440"/>
                </a:lnTo>
                <a:lnTo>
                  <a:pt x="1925320" y="2827245"/>
                </a:lnTo>
                <a:lnTo>
                  <a:pt x="1925638" y="2828520"/>
                </a:lnTo>
                <a:lnTo>
                  <a:pt x="1926273" y="2829476"/>
                </a:lnTo>
                <a:lnTo>
                  <a:pt x="1927543" y="2830433"/>
                </a:lnTo>
                <a:lnTo>
                  <a:pt x="1929130" y="2831389"/>
                </a:lnTo>
                <a:lnTo>
                  <a:pt x="1931036" y="2832026"/>
                </a:lnTo>
                <a:lnTo>
                  <a:pt x="1933576" y="2832664"/>
                </a:lnTo>
                <a:lnTo>
                  <a:pt x="1938656" y="2832982"/>
                </a:lnTo>
                <a:lnTo>
                  <a:pt x="1985328" y="2832982"/>
                </a:lnTo>
                <a:lnTo>
                  <a:pt x="1990726" y="2832664"/>
                </a:lnTo>
                <a:lnTo>
                  <a:pt x="1992630" y="2832026"/>
                </a:lnTo>
                <a:lnTo>
                  <a:pt x="1995170" y="2831389"/>
                </a:lnTo>
                <a:lnTo>
                  <a:pt x="1996758" y="2830433"/>
                </a:lnTo>
                <a:lnTo>
                  <a:pt x="1997710" y="2829476"/>
                </a:lnTo>
                <a:lnTo>
                  <a:pt x="1998663" y="2828520"/>
                </a:lnTo>
                <a:lnTo>
                  <a:pt x="1998980" y="2827245"/>
                </a:lnTo>
                <a:lnTo>
                  <a:pt x="1998980" y="2808121"/>
                </a:lnTo>
                <a:lnTo>
                  <a:pt x="2013586" y="2806846"/>
                </a:lnTo>
                <a:lnTo>
                  <a:pt x="2027873" y="2805572"/>
                </a:lnTo>
                <a:lnTo>
                  <a:pt x="2041526" y="2803978"/>
                </a:lnTo>
                <a:lnTo>
                  <a:pt x="2054543" y="2801747"/>
                </a:lnTo>
                <a:lnTo>
                  <a:pt x="2067243" y="2799197"/>
                </a:lnTo>
                <a:lnTo>
                  <a:pt x="2078673" y="2796966"/>
                </a:lnTo>
                <a:lnTo>
                  <a:pt x="2089786" y="2793778"/>
                </a:lnTo>
                <a:lnTo>
                  <a:pt x="2099310" y="2790272"/>
                </a:lnTo>
                <a:lnTo>
                  <a:pt x="2106930" y="2787085"/>
                </a:lnTo>
                <a:lnTo>
                  <a:pt x="2114233" y="2783898"/>
                </a:lnTo>
                <a:lnTo>
                  <a:pt x="2120900" y="2779754"/>
                </a:lnTo>
                <a:lnTo>
                  <a:pt x="2126933" y="2776248"/>
                </a:lnTo>
                <a:lnTo>
                  <a:pt x="2132013" y="2772423"/>
                </a:lnTo>
                <a:lnTo>
                  <a:pt x="2136776" y="2768280"/>
                </a:lnTo>
                <a:lnTo>
                  <a:pt x="2140586" y="2764136"/>
                </a:lnTo>
                <a:lnTo>
                  <a:pt x="2143760" y="2759674"/>
                </a:lnTo>
                <a:lnTo>
                  <a:pt x="2145983" y="2755212"/>
                </a:lnTo>
                <a:lnTo>
                  <a:pt x="2147570" y="2751068"/>
                </a:lnTo>
                <a:lnTo>
                  <a:pt x="2148840" y="2746606"/>
                </a:lnTo>
                <a:lnTo>
                  <a:pt x="2149158" y="2742144"/>
                </a:lnTo>
                <a:lnTo>
                  <a:pt x="2148523" y="2737363"/>
                </a:lnTo>
                <a:lnTo>
                  <a:pt x="2147253" y="2733219"/>
                </a:lnTo>
                <a:lnTo>
                  <a:pt x="2145030" y="2728757"/>
                </a:lnTo>
                <a:lnTo>
                  <a:pt x="2141856" y="2723976"/>
                </a:lnTo>
                <a:lnTo>
                  <a:pt x="2140268" y="2721745"/>
                </a:lnTo>
                <a:lnTo>
                  <a:pt x="2137728" y="2719833"/>
                </a:lnTo>
                <a:lnTo>
                  <a:pt x="2132648" y="2715370"/>
                </a:lnTo>
                <a:lnTo>
                  <a:pt x="2126298" y="2711227"/>
                </a:lnTo>
                <a:lnTo>
                  <a:pt x="2119630" y="2707721"/>
                </a:lnTo>
                <a:lnTo>
                  <a:pt x="2111693" y="2704215"/>
                </a:lnTo>
                <a:lnTo>
                  <a:pt x="2103438" y="2701027"/>
                </a:lnTo>
                <a:lnTo>
                  <a:pt x="2094548" y="2697840"/>
                </a:lnTo>
                <a:lnTo>
                  <a:pt x="2084706" y="2694653"/>
                </a:lnTo>
                <a:lnTo>
                  <a:pt x="2074863" y="2692103"/>
                </a:lnTo>
                <a:lnTo>
                  <a:pt x="2064068" y="2689553"/>
                </a:lnTo>
                <a:lnTo>
                  <a:pt x="2042796" y="2684772"/>
                </a:lnTo>
                <a:lnTo>
                  <a:pt x="2020570" y="2680310"/>
                </a:lnTo>
                <a:lnTo>
                  <a:pt x="1998980" y="2676485"/>
                </a:lnTo>
                <a:lnTo>
                  <a:pt x="1998980" y="2594571"/>
                </a:lnTo>
                <a:lnTo>
                  <a:pt x="2018030" y="2596802"/>
                </a:lnTo>
                <a:lnTo>
                  <a:pt x="2025016" y="2598077"/>
                </a:lnTo>
                <a:lnTo>
                  <a:pt x="2032000" y="2599670"/>
                </a:lnTo>
                <a:lnTo>
                  <a:pt x="2047240" y="2603495"/>
                </a:lnTo>
                <a:lnTo>
                  <a:pt x="2061846" y="2607958"/>
                </a:lnTo>
                <a:lnTo>
                  <a:pt x="2073593" y="2612420"/>
                </a:lnTo>
                <a:lnTo>
                  <a:pt x="2080260" y="2614970"/>
                </a:lnTo>
                <a:lnTo>
                  <a:pt x="2082483" y="2616245"/>
                </a:lnTo>
                <a:lnTo>
                  <a:pt x="2083118" y="2616245"/>
                </a:lnTo>
                <a:lnTo>
                  <a:pt x="2086610" y="2618794"/>
                </a:lnTo>
                <a:lnTo>
                  <a:pt x="2088516" y="2619751"/>
                </a:lnTo>
                <a:lnTo>
                  <a:pt x="2090420" y="2621026"/>
                </a:lnTo>
                <a:lnTo>
                  <a:pt x="2095183" y="2622300"/>
                </a:lnTo>
                <a:lnTo>
                  <a:pt x="2100898" y="2622938"/>
                </a:lnTo>
                <a:lnTo>
                  <a:pt x="2106613" y="2622938"/>
                </a:lnTo>
                <a:lnTo>
                  <a:pt x="2112646" y="2622619"/>
                </a:lnTo>
                <a:lnTo>
                  <a:pt x="2118360" y="2621982"/>
                </a:lnTo>
                <a:lnTo>
                  <a:pt x="2124393" y="2620388"/>
                </a:lnTo>
                <a:lnTo>
                  <a:pt x="2129790" y="2618794"/>
                </a:lnTo>
                <a:lnTo>
                  <a:pt x="2135188" y="2616563"/>
                </a:lnTo>
                <a:lnTo>
                  <a:pt x="2139633" y="2614332"/>
                </a:lnTo>
                <a:lnTo>
                  <a:pt x="2143760" y="2612101"/>
                </a:lnTo>
                <a:lnTo>
                  <a:pt x="2146618" y="2609232"/>
                </a:lnTo>
                <a:lnTo>
                  <a:pt x="2147570" y="2607958"/>
                </a:lnTo>
                <a:lnTo>
                  <a:pt x="2148523" y="2606683"/>
                </a:lnTo>
                <a:lnTo>
                  <a:pt x="2148840" y="2605089"/>
                </a:lnTo>
                <a:lnTo>
                  <a:pt x="2148840" y="2604133"/>
                </a:lnTo>
                <a:lnTo>
                  <a:pt x="2148523" y="2602858"/>
                </a:lnTo>
                <a:lnTo>
                  <a:pt x="2148206" y="2601583"/>
                </a:lnTo>
                <a:lnTo>
                  <a:pt x="2146936" y="2600627"/>
                </a:lnTo>
                <a:lnTo>
                  <a:pt x="2145666" y="2599352"/>
                </a:lnTo>
                <a:lnTo>
                  <a:pt x="2141220" y="2596483"/>
                </a:lnTo>
                <a:lnTo>
                  <a:pt x="2136776" y="2593615"/>
                </a:lnTo>
                <a:lnTo>
                  <a:pt x="2131060" y="2591383"/>
                </a:lnTo>
                <a:lnTo>
                  <a:pt x="2125663" y="2588515"/>
                </a:lnTo>
                <a:lnTo>
                  <a:pt x="2112646" y="2583734"/>
                </a:lnTo>
                <a:lnTo>
                  <a:pt x="2098358" y="2579590"/>
                </a:lnTo>
                <a:lnTo>
                  <a:pt x="2083436" y="2575766"/>
                </a:lnTo>
                <a:lnTo>
                  <a:pt x="2067878" y="2572259"/>
                </a:lnTo>
                <a:lnTo>
                  <a:pt x="2052638" y="2569710"/>
                </a:lnTo>
                <a:lnTo>
                  <a:pt x="2038033" y="2567479"/>
                </a:lnTo>
                <a:lnTo>
                  <a:pt x="2018666" y="2565566"/>
                </a:lnTo>
                <a:lnTo>
                  <a:pt x="1998980" y="2564291"/>
                </a:lnTo>
                <a:lnTo>
                  <a:pt x="1998980" y="2546123"/>
                </a:lnTo>
                <a:lnTo>
                  <a:pt x="1998663" y="2545167"/>
                </a:lnTo>
                <a:lnTo>
                  <a:pt x="1997710" y="2543892"/>
                </a:lnTo>
                <a:lnTo>
                  <a:pt x="1996758" y="2542936"/>
                </a:lnTo>
                <a:lnTo>
                  <a:pt x="1995170" y="2542299"/>
                </a:lnTo>
                <a:lnTo>
                  <a:pt x="1992630" y="2541342"/>
                </a:lnTo>
                <a:lnTo>
                  <a:pt x="1990726" y="2540705"/>
                </a:lnTo>
                <a:lnTo>
                  <a:pt x="1987868" y="2540705"/>
                </a:lnTo>
                <a:lnTo>
                  <a:pt x="1985328" y="2540386"/>
                </a:lnTo>
                <a:lnTo>
                  <a:pt x="1938656" y="2540386"/>
                </a:lnTo>
                <a:close/>
                <a:moveTo>
                  <a:pt x="1959293" y="2522537"/>
                </a:moveTo>
                <a:lnTo>
                  <a:pt x="1982788" y="2522856"/>
                </a:lnTo>
                <a:lnTo>
                  <a:pt x="2005966" y="2523493"/>
                </a:lnTo>
                <a:lnTo>
                  <a:pt x="2028826" y="2524450"/>
                </a:lnTo>
                <a:lnTo>
                  <a:pt x="2051368" y="2526043"/>
                </a:lnTo>
                <a:lnTo>
                  <a:pt x="2073910" y="2527637"/>
                </a:lnTo>
                <a:lnTo>
                  <a:pt x="2095500" y="2529868"/>
                </a:lnTo>
                <a:lnTo>
                  <a:pt x="2116773" y="2532737"/>
                </a:lnTo>
                <a:lnTo>
                  <a:pt x="2137728" y="2535605"/>
                </a:lnTo>
                <a:lnTo>
                  <a:pt x="2158048" y="2538793"/>
                </a:lnTo>
                <a:lnTo>
                  <a:pt x="2177733" y="2542299"/>
                </a:lnTo>
                <a:lnTo>
                  <a:pt x="2197100" y="2546123"/>
                </a:lnTo>
                <a:lnTo>
                  <a:pt x="2215516" y="2550586"/>
                </a:lnTo>
                <a:lnTo>
                  <a:pt x="2233613" y="2555367"/>
                </a:lnTo>
                <a:lnTo>
                  <a:pt x="2251076" y="2560148"/>
                </a:lnTo>
                <a:lnTo>
                  <a:pt x="2267586" y="2565247"/>
                </a:lnTo>
                <a:lnTo>
                  <a:pt x="2283778" y="2570666"/>
                </a:lnTo>
                <a:lnTo>
                  <a:pt x="2298700" y="2576403"/>
                </a:lnTo>
                <a:lnTo>
                  <a:pt x="2313306" y="2582140"/>
                </a:lnTo>
                <a:lnTo>
                  <a:pt x="2326640" y="2588515"/>
                </a:lnTo>
                <a:lnTo>
                  <a:pt x="2339658" y="2594889"/>
                </a:lnTo>
                <a:lnTo>
                  <a:pt x="2351723" y="2601583"/>
                </a:lnTo>
                <a:lnTo>
                  <a:pt x="2362518" y="2608914"/>
                </a:lnTo>
                <a:lnTo>
                  <a:pt x="2372996" y="2615607"/>
                </a:lnTo>
                <a:lnTo>
                  <a:pt x="2381886" y="2622938"/>
                </a:lnTo>
                <a:lnTo>
                  <a:pt x="2390140" y="2630587"/>
                </a:lnTo>
                <a:lnTo>
                  <a:pt x="2397443" y="2638237"/>
                </a:lnTo>
                <a:lnTo>
                  <a:pt x="2403793" y="2645568"/>
                </a:lnTo>
                <a:lnTo>
                  <a:pt x="2406016" y="2649711"/>
                </a:lnTo>
                <a:lnTo>
                  <a:pt x="2408873" y="2653855"/>
                </a:lnTo>
                <a:lnTo>
                  <a:pt x="2410778" y="2657998"/>
                </a:lnTo>
                <a:lnTo>
                  <a:pt x="2412683" y="2661823"/>
                </a:lnTo>
                <a:lnTo>
                  <a:pt x="2414270" y="2665967"/>
                </a:lnTo>
                <a:lnTo>
                  <a:pt x="2415540" y="2670110"/>
                </a:lnTo>
                <a:lnTo>
                  <a:pt x="2416810" y="2674254"/>
                </a:lnTo>
                <a:lnTo>
                  <a:pt x="2417446" y="2678397"/>
                </a:lnTo>
                <a:lnTo>
                  <a:pt x="2417763" y="2682541"/>
                </a:lnTo>
                <a:lnTo>
                  <a:pt x="2417763" y="2686684"/>
                </a:lnTo>
                <a:lnTo>
                  <a:pt x="2417763" y="2691147"/>
                </a:lnTo>
                <a:lnTo>
                  <a:pt x="2417446" y="2694971"/>
                </a:lnTo>
                <a:lnTo>
                  <a:pt x="2416810" y="2699434"/>
                </a:lnTo>
                <a:lnTo>
                  <a:pt x="2415540" y="2703896"/>
                </a:lnTo>
                <a:lnTo>
                  <a:pt x="2414270" y="2707721"/>
                </a:lnTo>
                <a:lnTo>
                  <a:pt x="2412683" y="2711864"/>
                </a:lnTo>
                <a:lnTo>
                  <a:pt x="2410778" y="2716008"/>
                </a:lnTo>
                <a:lnTo>
                  <a:pt x="2408873" y="2720151"/>
                </a:lnTo>
                <a:lnTo>
                  <a:pt x="2406016" y="2723976"/>
                </a:lnTo>
                <a:lnTo>
                  <a:pt x="2403793" y="2728120"/>
                </a:lnTo>
                <a:lnTo>
                  <a:pt x="2397443" y="2735769"/>
                </a:lnTo>
                <a:lnTo>
                  <a:pt x="2390140" y="2743419"/>
                </a:lnTo>
                <a:lnTo>
                  <a:pt x="2381886" y="2751068"/>
                </a:lnTo>
                <a:lnTo>
                  <a:pt x="2372996" y="2758080"/>
                </a:lnTo>
                <a:lnTo>
                  <a:pt x="2362518" y="2765093"/>
                </a:lnTo>
                <a:lnTo>
                  <a:pt x="2351723" y="2772105"/>
                </a:lnTo>
                <a:lnTo>
                  <a:pt x="2339658" y="2778798"/>
                </a:lnTo>
                <a:lnTo>
                  <a:pt x="2326640" y="2785173"/>
                </a:lnTo>
                <a:lnTo>
                  <a:pt x="2313306" y="2791229"/>
                </a:lnTo>
                <a:lnTo>
                  <a:pt x="2298700" y="2797284"/>
                </a:lnTo>
                <a:lnTo>
                  <a:pt x="2283778" y="2803340"/>
                </a:lnTo>
                <a:lnTo>
                  <a:pt x="2267586" y="2808440"/>
                </a:lnTo>
                <a:lnTo>
                  <a:pt x="2251076" y="2813540"/>
                </a:lnTo>
                <a:lnTo>
                  <a:pt x="2233613" y="2818640"/>
                </a:lnTo>
                <a:lnTo>
                  <a:pt x="2215516" y="2823102"/>
                </a:lnTo>
                <a:lnTo>
                  <a:pt x="2197100" y="2827245"/>
                </a:lnTo>
                <a:lnTo>
                  <a:pt x="2177733" y="2831389"/>
                </a:lnTo>
                <a:lnTo>
                  <a:pt x="2158048" y="2834895"/>
                </a:lnTo>
                <a:lnTo>
                  <a:pt x="2137728" y="2838401"/>
                </a:lnTo>
                <a:lnTo>
                  <a:pt x="2116773" y="2841270"/>
                </a:lnTo>
                <a:lnTo>
                  <a:pt x="2095500" y="2844138"/>
                </a:lnTo>
                <a:lnTo>
                  <a:pt x="2073910" y="2846051"/>
                </a:lnTo>
                <a:lnTo>
                  <a:pt x="2051368" y="2847963"/>
                </a:lnTo>
                <a:lnTo>
                  <a:pt x="2028826" y="2849238"/>
                </a:lnTo>
                <a:lnTo>
                  <a:pt x="2005966" y="2850513"/>
                </a:lnTo>
                <a:lnTo>
                  <a:pt x="1982788" y="2851150"/>
                </a:lnTo>
                <a:lnTo>
                  <a:pt x="1959293" y="2851150"/>
                </a:lnTo>
                <a:lnTo>
                  <a:pt x="1935480" y="2851150"/>
                </a:lnTo>
                <a:lnTo>
                  <a:pt x="1912303" y="2850513"/>
                </a:lnTo>
                <a:lnTo>
                  <a:pt x="1889443" y="2849238"/>
                </a:lnTo>
                <a:lnTo>
                  <a:pt x="1866900" y="2847963"/>
                </a:lnTo>
                <a:lnTo>
                  <a:pt x="1844358" y="2846051"/>
                </a:lnTo>
                <a:lnTo>
                  <a:pt x="1822768" y="2844138"/>
                </a:lnTo>
                <a:lnTo>
                  <a:pt x="1801496" y="2841270"/>
                </a:lnTo>
                <a:lnTo>
                  <a:pt x="1780540" y="2838401"/>
                </a:lnTo>
                <a:lnTo>
                  <a:pt x="1760220" y="2834895"/>
                </a:lnTo>
                <a:lnTo>
                  <a:pt x="1740536" y="2831389"/>
                </a:lnTo>
                <a:lnTo>
                  <a:pt x="1721168" y="2827245"/>
                </a:lnTo>
                <a:lnTo>
                  <a:pt x="1702753" y="2823102"/>
                </a:lnTo>
                <a:lnTo>
                  <a:pt x="1684656" y="2818640"/>
                </a:lnTo>
                <a:lnTo>
                  <a:pt x="1667193" y="2813540"/>
                </a:lnTo>
                <a:lnTo>
                  <a:pt x="1650683" y="2808440"/>
                </a:lnTo>
                <a:lnTo>
                  <a:pt x="1634490" y="2803340"/>
                </a:lnTo>
                <a:lnTo>
                  <a:pt x="1619568" y="2797284"/>
                </a:lnTo>
                <a:lnTo>
                  <a:pt x="1604963" y="2791229"/>
                </a:lnTo>
                <a:lnTo>
                  <a:pt x="1591628" y="2785173"/>
                </a:lnTo>
                <a:lnTo>
                  <a:pt x="1578610" y="2778798"/>
                </a:lnTo>
                <a:lnTo>
                  <a:pt x="1566863" y="2772105"/>
                </a:lnTo>
                <a:lnTo>
                  <a:pt x="1555750" y="2765093"/>
                </a:lnTo>
                <a:lnTo>
                  <a:pt x="1545273" y="2758080"/>
                </a:lnTo>
                <a:lnTo>
                  <a:pt x="1536383" y="2751068"/>
                </a:lnTo>
                <a:lnTo>
                  <a:pt x="1528128" y="2743419"/>
                </a:lnTo>
                <a:lnTo>
                  <a:pt x="1520826" y="2735769"/>
                </a:lnTo>
                <a:lnTo>
                  <a:pt x="1514793" y="2728120"/>
                </a:lnTo>
                <a:lnTo>
                  <a:pt x="1511936" y="2723976"/>
                </a:lnTo>
                <a:lnTo>
                  <a:pt x="1509396" y="2720151"/>
                </a:lnTo>
                <a:lnTo>
                  <a:pt x="1507490" y="2716008"/>
                </a:lnTo>
                <a:lnTo>
                  <a:pt x="1505586" y="2711864"/>
                </a:lnTo>
                <a:lnTo>
                  <a:pt x="1503998" y="2707721"/>
                </a:lnTo>
                <a:lnTo>
                  <a:pt x="1502410" y="2703896"/>
                </a:lnTo>
                <a:lnTo>
                  <a:pt x="1501776" y="2699434"/>
                </a:lnTo>
                <a:lnTo>
                  <a:pt x="1500823" y="2694971"/>
                </a:lnTo>
                <a:lnTo>
                  <a:pt x="1500506" y="2691147"/>
                </a:lnTo>
                <a:lnTo>
                  <a:pt x="1500188" y="2686684"/>
                </a:lnTo>
                <a:lnTo>
                  <a:pt x="1500506" y="2682541"/>
                </a:lnTo>
                <a:lnTo>
                  <a:pt x="1500823" y="2678397"/>
                </a:lnTo>
                <a:lnTo>
                  <a:pt x="1501776" y="2674254"/>
                </a:lnTo>
                <a:lnTo>
                  <a:pt x="1502410" y="2670110"/>
                </a:lnTo>
                <a:lnTo>
                  <a:pt x="1503998" y="2665967"/>
                </a:lnTo>
                <a:lnTo>
                  <a:pt x="1505586" y="2661823"/>
                </a:lnTo>
                <a:lnTo>
                  <a:pt x="1507490" y="2657998"/>
                </a:lnTo>
                <a:lnTo>
                  <a:pt x="1509396" y="2653855"/>
                </a:lnTo>
                <a:lnTo>
                  <a:pt x="1511936" y="2649711"/>
                </a:lnTo>
                <a:lnTo>
                  <a:pt x="1514793" y="2645568"/>
                </a:lnTo>
                <a:lnTo>
                  <a:pt x="1520826" y="2638237"/>
                </a:lnTo>
                <a:lnTo>
                  <a:pt x="1528128" y="2630587"/>
                </a:lnTo>
                <a:lnTo>
                  <a:pt x="1536383" y="2622938"/>
                </a:lnTo>
                <a:lnTo>
                  <a:pt x="1545273" y="2615607"/>
                </a:lnTo>
                <a:lnTo>
                  <a:pt x="1555750" y="2608914"/>
                </a:lnTo>
                <a:lnTo>
                  <a:pt x="1566863" y="2601583"/>
                </a:lnTo>
                <a:lnTo>
                  <a:pt x="1578610" y="2594889"/>
                </a:lnTo>
                <a:lnTo>
                  <a:pt x="1591628" y="2588515"/>
                </a:lnTo>
                <a:lnTo>
                  <a:pt x="1604963" y="2582140"/>
                </a:lnTo>
                <a:lnTo>
                  <a:pt x="1619568" y="2576403"/>
                </a:lnTo>
                <a:lnTo>
                  <a:pt x="1634490" y="2570666"/>
                </a:lnTo>
                <a:lnTo>
                  <a:pt x="1650683" y="2565247"/>
                </a:lnTo>
                <a:lnTo>
                  <a:pt x="1667193" y="2560148"/>
                </a:lnTo>
                <a:lnTo>
                  <a:pt x="1684656" y="2555367"/>
                </a:lnTo>
                <a:lnTo>
                  <a:pt x="1702753" y="2550586"/>
                </a:lnTo>
                <a:lnTo>
                  <a:pt x="1721168" y="2546123"/>
                </a:lnTo>
                <a:lnTo>
                  <a:pt x="1740536" y="2542299"/>
                </a:lnTo>
                <a:lnTo>
                  <a:pt x="1760220" y="2538793"/>
                </a:lnTo>
                <a:lnTo>
                  <a:pt x="1780540" y="2535605"/>
                </a:lnTo>
                <a:lnTo>
                  <a:pt x="1801496" y="2532737"/>
                </a:lnTo>
                <a:lnTo>
                  <a:pt x="1822768" y="2529868"/>
                </a:lnTo>
                <a:lnTo>
                  <a:pt x="1844358" y="2527637"/>
                </a:lnTo>
                <a:lnTo>
                  <a:pt x="1866900" y="2526043"/>
                </a:lnTo>
                <a:lnTo>
                  <a:pt x="1889443" y="2524450"/>
                </a:lnTo>
                <a:lnTo>
                  <a:pt x="1912303" y="2523493"/>
                </a:lnTo>
                <a:lnTo>
                  <a:pt x="1935480" y="2522856"/>
                </a:lnTo>
                <a:lnTo>
                  <a:pt x="1959293" y="2522537"/>
                </a:lnTo>
                <a:close/>
                <a:moveTo>
                  <a:pt x="2854584" y="2507933"/>
                </a:moveTo>
                <a:lnTo>
                  <a:pt x="2854584" y="2625091"/>
                </a:lnTo>
                <a:lnTo>
                  <a:pt x="2873946" y="2630488"/>
                </a:lnTo>
                <a:lnTo>
                  <a:pt x="2893626" y="2636203"/>
                </a:lnTo>
                <a:lnTo>
                  <a:pt x="2914258" y="2640966"/>
                </a:lnTo>
                <a:lnTo>
                  <a:pt x="2935524" y="2645728"/>
                </a:lnTo>
                <a:lnTo>
                  <a:pt x="2935524" y="2529523"/>
                </a:lnTo>
                <a:lnTo>
                  <a:pt x="2914258" y="2524761"/>
                </a:lnTo>
                <a:lnTo>
                  <a:pt x="2893626" y="2519363"/>
                </a:lnTo>
                <a:lnTo>
                  <a:pt x="2873946" y="2513965"/>
                </a:lnTo>
                <a:lnTo>
                  <a:pt x="2854584" y="2507933"/>
                </a:lnTo>
                <a:close/>
                <a:moveTo>
                  <a:pt x="2692385" y="2444750"/>
                </a:moveTo>
                <a:lnTo>
                  <a:pt x="2692385" y="2542223"/>
                </a:lnTo>
                <a:lnTo>
                  <a:pt x="2695241" y="2545081"/>
                </a:lnTo>
                <a:lnTo>
                  <a:pt x="2698098" y="2548256"/>
                </a:lnTo>
                <a:lnTo>
                  <a:pt x="2705399" y="2554923"/>
                </a:lnTo>
                <a:lnTo>
                  <a:pt x="2714921" y="2561591"/>
                </a:lnTo>
                <a:lnTo>
                  <a:pt x="2725078" y="2568576"/>
                </a:lnTo>
                <a:lnTo>
                  <a:pt x="2737140" y="2576196"/>
                </a:lnTo>
                <a:lnTo>
                  <a:pt x="2748884" y="2582863"/>
                </a:lnTo>
                <a:lnTo>
                  <a:pt x="2761581" y="2589213"/>
                </a:lnTo>
                <a:lnTo>
                  <a:pt x="2773325" y="2595246"/>
                </a:lnTo>
                <a:lnTo>
                  <a:pt x="2773325" y="2486343"/>
                </a:lnTo>
                <a:lnTo>
                  <a:pt x="2758407" y="2480628"/>
                </a:lnTo>
                <a:lnTo>
                  <a:pt x="2744441" y="2475230"/>
                </a:lnTo>
                <a:lnTo>
                  <a:pt x="2732379" y="2469198"/>
                </a:lnTo>
                <a:lnTo>
                  <a:pt x="2721269" y="2464118"/>
                </a:lnTo>
                <a:lnTo>
                  <a:pt x="2712064" y="2458720"/>
                </a:lnTo>
                <a:lnTo>
                  <a:pt x="2704446" y="2453958"/>
                </a:lnTo>
                <a:lnTo>
                  <a:pt x="2697781" y="2449195"/>
                </a:lnTo>
                <a:lnTo>
                  <a:pt x="2692385" y="2444750"/>
                </a:lnTo>
                <a:close/>
                <a:moveTo>
                  <a:pt x="3744614" y="2439353"/>
                </a:moveTo>
                <a:lnTo>
                  <a:pt x="3737949" y="2444433"/>
                </a:lnTo>
                <a:lnTo>
                  <a:pt x="3730648" y="2449195"/>
                </a:lnTo>
                <a:lnTo>
                  <a:pt x="3722713" y="2454275"/>
                </a:lnTo>
                <a:lnTo>
                  <a:pt x="3715095" y="2459038"/>
                </a:lnTo>
                <a:lnTo>
                  <a:pt x="3706524" y="2462848"/>
                </a:lnTo>
                <a:lnTo>
                  <a:pt x="3698907" y="2466975"/>
                </a:lnTo>
                <a:lnTo>
                  <a:pt x="3691289" y="2470468"/>
                </a:lnTo>
                <a:lnTo>
                  <a:pt x="3683671" y="2473325"/>
                </a:lnTo>
                <a:lnTo>
                  <a:pt x="3683671" y="2592706"/>
                </a:lnTo>
                <a:lnTo>
                  <a:pt x="3692558" y="2588578"/>
                </a:lnTo>
                <a:lnTo>
                  <a:pt x="3701128" y="2583816"/>
                </a:lnTo>
                <a:lnTo>
                  <a:pt x="3709381" y="2579053"/>
                </a:lnTo>
                <a:lnTo>
                  <a:pt x="3717634" y="2573973"/>
                </a:lnTo>
                <a:lnTo>
                  <a:pt x="3725252" y="2568258"/>
                </a:lnTo>
                <a:lnTo>
                  <a:pt x="3732235" y="2563178"/>
                </a:lnTo>
                <a:lnTo>
                  <a:pt x="3738901" y="2557781"/>
                </a:lnTo>
                <a:lnTo>
                  <a:pt x="3744614" y="2553018"/>
                </a:lnTo>
                <a:lnTo>
                  <a:pt x="3744614" y="2439353"/>
                </a:lnTo>
                <a:close/>
                <a:moveTo>
                  <a:pt x="3151360" y="2322195"/>
                </a:moveTo>
                <a:lnTo>
                  <a:pt x="3151360" y="2437130"/>
                </a:lnTo>
                <a:lnTo>
                  <a:pt x="3174848" y="2437765"/>
                </a:lnTo>
                <a:lnTo>
                  <a:pt x="3198972" y="2437765"/>
                </a:lnTo>
                <a:lnTo>
                  <a:pt x="3215477" y="2437765"/>
                </a:lnTo>
                <a:lnTo>
                  <a:pt x="3231983" y="2437448"/>
                </a:lnTo>
                <a:lnTo>
                  <a:pt x="3231983" y="2322512"/>
                </a:lnTo>
                <a:lnTo>
                  <a:pt x="3198972" y="2323147"/>
                </a:lnTo>
                <a:lnTo>
                  <a:pt x="3174848" y="2323147"/>
                </a:lnTo>
                <a:lnTo>
                  <a:pt x="3151360" y="2322195"/>
                </a:lnTo>
                <a:close/>
                <a:moveTo>
                  <a:pt x="3815080" y="2317750"/>
                </a:moveTo>
                <a:lnTo>
                  <a:pt x="3816033" y="2325370"/>
                </a:lnTo>
                <a:lnTo>
                  <a:pt x="3816350" y="2332673"/>
                </a:lnTo>
                <a:lnTo>
                  <a:pt x="3816350" y="2483803"/>
                </a:lnTo>
                <a:lnTo>
                  <a:pt x="3816033" y="2484438"/>
                </a:lnTo>
                <a:lnTo>
                  <a:pt x="3815398" y="2493010"/>
                </a:lnTo>
                <a:lnTo>
                  <a:pt x="3814763" y="2498408"/>
                </a:lnTo>
                <a:lnTo>
                  <a:pt x="3813493" y="2504123"/>
                </a:lnTo>
                <a:lnTo>
                  <a:pt x="3811906" y="2509520"/>
                </a:lnTo>
                <a:lnTo>
                  <a:pt x="3810319" y="2514600"/>
                </a:lnTo>
                <a:lnTo>
                  <a:pt x="3808097" y="2520316"/>
                </a:lnTo>
                <a:lnTo>
                  <a:pt x="3805558" y="2525713"/>
                </a:lnTo>
                <a:lnTo>
                  <a:pt x="3803019" y="2530793"/>
                </a:lnTo>
                <a:lnTo>
                  <a:pt x="3799844" y="2536508"/>
                </a:lnTo>
                <a:lnTo>
                  <a:pt x="3796036" y="2541588"/>
                </a:lnTo>
                <a:lnTo>
                  <a:pt x="3792226" y="2546668"/>
                </a:lnTo>
                <a:lnTo>
                  <a:pt x="3788418" y="2551748"/>
                </a:lnTo>
                <a:lnTo>
                  <a:pt x="3783974" y="2556828"/>
                </a:lnTo>
                <a:lnTo>
                  <a:pt x="3779212" y="2561591"/>
                </a:lnTo>
                <a:lnTo>
                  <a:pt x="3774134" y="2566671"/>
                </a:lnTo>
                <a:lnTo>
                  <a:pt x="3768420" y="2571433"/>
                </a:lnTo>
                <a:lnTo>
                  <a:pt x="3763024" y="2576513"/>
                </a:lnTo>
                <a:lnTo>
                  <a:pt x="3750963" y="2586038"/>
                </a:lnTo>
                <a:lnTo>
                  <a:pt x="3737314" y="2595246"/>
                </a:lnTo>
                <a:lnTo>
                  <a:pt x="3722713" y="2604136"/>
                </a:lnTo>
                <a:lnTo>
                  <a:pt x="3707477" y="2613026"/>
                </a:lnTo>
                <a:lnTo>
                  <a:pt x="3690971" y="2621281"/>
                </a:lnTo>
                <a:lnTo>
                  <a:pt x="3673513" y="2628901"/>
                </a:lnTo>
                <a:lnTo>
                  <a:pt x="3655103" y="2636838"/>
                </a:lnTo>
                <a:lnTo>
                  <a:pt x="3635424" y="2644458"/>
                </a:lnTo>
                <a:lnTo>
                  <a:pt x="3615109" y="2651443"/>
                </a:lnTo>
                <a:lnTo>
                  <a:pt x="3593842" y="2658111"/>
                </a:lnTo>
                <a:lnTo>
                  <a:pt x="3571941" y="2664461"/>
                </a:lnTo>
                <a:lnTo>
                  <a:pt x="3549087" y="2670493"/>
                </a:lnTo>
                <a:lnTo>
                  <a:pt x="3525281" y="2675891"/>
                </a:lnTo>
                <a:lnTo>
                  <a:pt x="3501157" y="2680971"/>
                </a:lnTo>
                <a:lnTo>
                  <a:pt x="3476082" y="2685733"/>
                </a:lnTo>
                <a:lnTo>
                  <a:pt x="3450371" y="2689861"/>
                </a:lnTo>
                <a:lnTo>
                  <a:pt x="3424343" y="2693671"/>
                </a:lnTo>
                <a:lnTo>
                  <a:pt x="3397680" y="2697163"/>
                </a:lnTo>
                <a:lnTo>
                  <a:pt x="3370065" y="2700021"/>
                </a:lnTo>
                <a:lnTo>
                  <a:pt x="3341815" y="2702561"/>
                </a:lnTo>
                <a:lnTo>
                  <a:pt x="3313565" y="2704466"/>
                </a:lnTo>
                <a:lnTo>
                  <a:pt x="3284680" y="2705736"/>
                </a:lnTo>
                <a:lnTo>
                  <a:pt x="3255478" y="2706371"/>
                </a:lnTo>
                <a:lnTo>
                  <a:pt x="3225959" y="2706688"/>
                </a:lnTo>
                <a:lnTo>
                  <a:pt x="3195487" y="2706371"/>
                </a:lnTo>
                <a:lnTo>
                  <a:pt x="3165650" y="2705736"/>
                </a:lnTo>
                <a:lnTo>
                  <a:pt x="3136130" y="2704148"/>
                </a:lnTo>
                <a:lnTo>
                  <a:pt x="3106928" y="2701926"/>
                </a:lnTo>
                <a:lnTo>
                  <a:pt x="3078678" y="2699703"/>
                </a:lnTo>
                <a:lnTo>
                  <a:pt x="3050428" y="2696528"/>
                </a:lnTo>
                <a:lnTo>
                  <a:pt x="3022813" y="2693353"/>
                </a:lnTo>
                <a:lnTo>
                  <a:pt x="2996150" y="2688908"/>
                </a:lnTo>
                <a:lnTo>
                  <a:pt x="2970122" y="2684781"/>
                </a:lnTo>
                <a:lnTo>
                  <a:pt x="2944729" y="2680018"/>
                </a:lnTo>
                <a:lnTo>
                  <a:pt x="2919971" y="2674303"/>
                </a:lnTo>
                <a:lnTo>
                  <a:pt x="2895847" y="2668588"/>
                </a:lnTo>
                <a:lnTo>
                  <a:pt x="2872994" y="2662556"/>
                </a:lnTo>
                <a:lnTo>
                  <a:pt x="2850775" y="2655888"/>
                </a:lnTo>
                <a:lnTo>
                  <a:pt x="2829190" y="2648903"/>
                </a:lnTo>
                <a:lnTo>
                  <a:pt x="2808876" y="2641601"/>
                </a:lnTo>
                <a:lnTo>
                  <a:pt x="2789196" y="2633663"/>
                </a:lnTo>
                <a:lnTo>
                  <a:pt x="2770469" y="2625408"/>
                </a:lnTo>
                <a:lnTo>
                  <a:pt x="2753328" y="2617153"/>
                </a:lnTo>
                <a:lnTo>
                  <a:pt x="2736823" y="2608581"/>
                </a:lnTo>
                <a:lnTo>
                  <a:pt x="2721269" y="2599373"/>
                </a:lnTo>
                <a:lnTo>
                  <a:pt x="2706986" y="2590483"/>
                </a:lnTo>
                <a:lnTo>
                  <a:pt x="2693972" y="2580641"/>
                </a:lnTo>
                <a:lnTo>
                  <a:pt x="2688258" y="2575878"/>
                </a:lnTo>
                <a:lnTo>
                  <a:pt x="2682227" y="2570798"/>
                </a:lnTo>
                <a:lnTo>
                  <a:pt x="2676831" y="2566036"/>
                </a:lnTo>
                <a:lnTo>
                  <a:pt x="2671753" y="2560956"/>
                </a:lnTo>
                <a:lnTo>
                  <a:pt x="2666991" y="2555558"/>
                </a:lnTo>
                <a:lnTo>
                  <a:pt x="2662548" y="2550161"/>
                </a:lnTo>
                <a:lnTo>
                  <a:pt x="2658104" y="2545081"/>
                </a:lnTo>
                <a:lnTo>
                  <a:pt x="2654612" y="2540001"/>
                </a:lnTo>
                <a:lnTo>
                  <a:pt x="2651121" y="2534286"/>
                </a:lnTo>
                <a:lnTo>
                  <a:pt x="2647947" y="2528888"/>
                </a:lnTo>
                <a:lnTo>
                  <a:pt x="2645090" y="2523808"/>
                </a:lnTo>
                <a:lnTo>
                  <a:pt x="2642868" y="2518093"/>
                </a:lnTo>
                <a:lnTo>
                  <a:pt x="2640329" y="2512695"/>
                </a:lnTo>
                <a:lnTo>
                  <a:pt x="2638742" y="2506663"/>
                </a:lnTo>
                <a:lnTo>
                  <a:pt x="2637789" y="2501265"/>
                </a:lnTo>
                <a:lnTo>
                  <a:pt x="2636520" y="2495868"/>
                </a:lnTo>
                <a:lnTo>
                  <a:pt x="2636202" y="2489835"/>
                </a:lnTo>
                <a:lnTo>
                  <a:pt x="2635885" y="2484438"/>
                </a:lnTo>
                <a:lnTo>
                  <a:pt x="2635250" y="2484438"/>
                </a:lnTo>
                <a:lnTo>
                  <a:pt x="2635250" y="2375535"/>
                </a:lnTo>
                <a:lnTo>
                  <a:pt x="2646360" y="2383790"/>
                </a:lnTo>
                <a:lnTo>
                  <a:pt x="2657786" y="2392045"/>
                </a:lnTo>
                <a:lnTo>
                  <a:pt x="2670166" y="2399983"/>
                </a:lnTo>
                <a:lnTo>
                  <a:pt x="2683180" y="2407285"/>
                </a:lnTo>
                <a:lnTo>
                  <a:pt x="2696511" y="2414905"/>
                </a:lnTo>
                <a:lnTo>
                  <a:pt x="2710160" y="2421890"/>
                </a:lnTo>
                <a:lnTo>
                  <a:pt x="2724761" y="2429193"/>
                </a:lnTo>
                <a:lnTo>
                  <a:pt x="2740314" y="2435860"/>
                </a:lnTo>
                <a:lnTo>
                  <a:pt x="2755550" y="2442210"/>
                </a:lnTo>
                <a:lnTo>
                  <a:pt x="2771738" y="2448243"/>
                </a:lnTo>
                <a:lnTo>
                  <a:pt x="2788244" y="2453958"/>
                </a:lnTo>
                <a:lnTo>
                  <a:pt x="2805384" y="2459673"/>
                </a:lnTo>
                <a:lnTo>
                  <a:pt x="2822525" y="2465070"/>
                </a:lnTo>
                <a:lnTo>
                  <a:pt x="2840300" y="2470150"/>
                </a:lnTo>
                <a:lnTo>
                  <a:pt x="2858393" y="2474913"/>
                </a:lnTo>
                <a:lnTo>
                  <a:pt x="2877120" y="2479675"/>
                </a:lnTo>
                <a:lnTo>
                  <a:pt x="2895530" y="2483803"/>
                </a:lnTo>
                <a:lnTo>
                  <a:pt x="2914892" y="2487930"/>
                </a:lnTo>
                <a:lnTo>
                  <a:pt x="2934255" y="2491423"/>
                </a:lnTo>
                <a:lnTo>
                  <a:pt x="2953617" y="2494915"/>
                </a:lnTo>
                <a:lnTo>
                  <a:pt x="2973614" y="2498090"/>
                </a:lnTo>
                <a:lnTo>
                  <a:pt x="2993294" y="2501265"/>
                </a:lnTo>
                <a:lnTo>
                  <a:pt x="3013926" y="2503488"/>
                </a:lnTo>
                <a:lnTo>
                  <a:pt x="3033923" y="2506028"/>
                </a:lnTo>
                <a:lnTo>
                  <a:pt x="3054555" y="2508250"/>
                </a:lnTo>
                <a:lnTo>
                  <a:pt x="3074869" y="2509838"/>
                </a:lnTo>
                <a:lnTo>
                  <a:pt x="3095819" y="2511425"/>
                </a:lnTo>
                <a:lnTo>
                  <a:pt x="3116451" y="2512695"/>
                </a:lnTo>
                <a:lnTo>
                  <a:pt x="3137400" y="2513965"/>
                </a:lnTo>
                <a:lnTo>
                  <a:pt x="3158032" y="2514600"/>
                </a:lnTo>
                <a:lnTo>
                  <a:pt x="3178981" y="2514918"/>
                </a:lnTo>
                <a:lnTo>
                  <a:pt x="3199613" y="2514918"/>
                </a:lnTo>
                <a:lnTo>
                  <a:pt x="3224372" y="2514918"/>
                </a:lnTo>
                <a:lnTo>
                  <a:pt x="3249765" y="2514283"/>
                </a:lnTo>
                <a:lnTo>
                  <a:pt x="3274523" y="2513330"/>
                </a:lnTo>
                <a:lnTo>
                  <a:pt x="3299282" y="2511743"/>
                </a:lnTo>
                <a:lnTo>
                  <a:pt x="3324040" y="2510473"/>
                </a:lnTo>
                <a:lnTo>
                  <a:pt x="3348481" y="2507933"/>
                </a:lnTo>
                <a:lnTo>
                  <a:pt x="3372922" y="2505710"/>
                </a:lnTo>
                <a:lnTo>
                  <a:pt x="3397680" y="2502535"/>
                </a:lnTo>
                <a:lnTo>
                  <a:pt x="3421486" y="2499360"/>
                </a:lnTo>
                <a:lnTo>
                  <a:pt x="3445292" y="2495233"/>
                </a:lnTo>
                <a:lnTo>
                  <a:pt x="3468464" y="2491423"/>
                </a:lnTo>
                <a:lnTo>
                  <a:pt x="3491635" y="2486978"/>
                </a:lnTo>
                <a:lnTo>
                  <a:pt x="3514171" y="2481898"/>
                </a:lnTo>
                <a:lnTo>
                  <a:pt x="3536390" y="2476818"/>
                </a:lnTo>
                <a:lnTo>
                  <a:pt x="3557974" y="2471420"/>
                </a:lnTo>
                <a:lnTo>
                  <a:pt x="3579241" y="2465070"/>
                </a:lnTo>
                <a:lnTo>
                  <a:pt x="3599873" y="2458720"/>
                </a:lnTo>
                <a:lnTo>
                  <a:pt x="3619870" y="2452053"/>
                </a:lnTo>
                <a:lnTo>
                  <a:pt x="3639233" y="2444750"/>
                </a:lnTo>
                <a:lnTo>
                  <a:pt x="3657643" y="2437448"/>
                </a:lnTo>
                <a:lnTo>
                  <a:pt x="3676053" y="2429510"/>
                </a:lnTo>
                <a:lnTo>
                  <a:pt x="3692876" y="2421255"/>
                </a:lnTo>
                <a:lnTo>
                  <a:pt x="3709381" y="2412365"/>
                </a:lnTo>
                <a:lnTo>
                  <a:pt x="3724935" y="2403475"/>
                </a:lnTo>
                <a:lnTo>
                  <a:pt x="3739853" y="2393950"/>
                </a:lnTo>
                <a:lnTo>
                  <a:pt x="3753502" y="2384108"/>
                </a:lnTo>
                <a:lnTo>
                  <a:pt x="3766198" y="2374265"/>
                </a:lnTo>
                <a:lnTo>
                  <a:pt x="3772547" y="2368550"/>
                </a:lnTo>
                <a:lnTo>
                  <a:pt x="3777943" y="2363470"/>
                </a:lnTo>
                <a:lnTo>
                  <a:pt x="3783656" y="2358073"/>
                </a:lnTo>
                <a:lnTo>
                  <a:pt x="3789052" y="2352675"/>
                </a:lnTo>
                <a:lnTo>
                  <a:pt x="3793814" y="2346960"/>
                </a:lnTo>
                <a:lnTo>
                  <a:pt x="3798575" y="2341563"/>
                </a:lnTo>
                <a:lnTo>
                  <a:pt x="3803336" y="2335530"/>
                </a:lnTo>
                <a:lnTo>
                  <a:pt x="3807145" y="2329498"/>
                </a:lnTo>
                <a:lnTo>
                  <a:pt x="3811271" y="2323783"/>
                </a:lnTo>
                <a:lnTo>
                  <a:pt x="3815080" y="2317750"/>
                </a:lnTo>
                <a:close/>
                <a:moveTo>
                  <a:pt x="2989478" y="2307907"/>
                </a:moveTo>
                <a:lnTo>
                  <a:pt x="2989478" y="2423478"/>
                </a:lnTo>
                <a:lnTo>
                  <a:pt x="3009158" y="2426018"/>
                </a:lnTo>
                <a:lnTo>
                  <a:pt x="3029472" y="2428240"/>
                </a:lnTo>
                <a:lnTo>
                  <a:pt x="3049469" y="2430780"/>
                </a:lnTo>
                <a:lnTo>
                  <a:pt x="3070419" y="2432685"/>
                </a:lnTo>
                <a:lnTo>
                  <a:pt x="3070419" y="2317432"/>
                </a:lnTo>
                <a:lnTo>
                  <a:pt x="3049469" y="2315527"/>
                </a:lnTo>
                <a:lnTo>
                  <a:pt x="3029472" y="2313305"/>
                </a:lnTo>
                <a:lnTo>
                  <a:pt x="3009158" y="2310765"/>
                </a:lnTo>
                <a:lnTo>
                  <a:pt x="2989478" y="2307907"/>
                </a:lnTo>
                <a:close/>
                <a:moveTo>
                  <a:pt x="2827597" y="2271395"/>
                </a:moveTo>
                <a:lnTo>
                  <a:pt x="2827597" y="2388553"/>
                </a:lnTo>
                <a:lnTo>
                  <a:pt x="2846959" y="2393950"/>
                </a:lnTo>
                <a:lnTo>
                  <a:pt x="2866956" y="2399665"/>
                </a:lnTo>
                <a:lnTo>
                  <a:pt x="2887588" y="2404428"/>
                </a:lnTo>
                <a:lnTo>
                  <a:pt x="2908220" y="2408873"/>
                </a:lnTo>
                <a:lnTo>
                  <a:pt x="2908220" y="2292985"/>
                </a:lnTo>
                <a:lnTo>
                  <a:pt x="2887588" y="2288222"/>
                </a:lnTo>
                <a:lnTo>
                  <a:pt x="2866956" y="2282825"/>
                </a:lnTo>
                <a:lnTo>
                  <a:pt x="2846959" y="2277110"/>
                </a:lnTo>
                <a:lnTo>
                  <a:pt x="2827597" y="2271395"/>
                </a:lnTo>
                <a:close/>
                <a:moveTo>
                  <a:pt x="3717945" y="2227897"/>
                </a:moveTo>
                <a:lnTo>
                  <a:pt x="3711914" y="2232025"/>
                </a:lnTo>
                <a:lnTo>
                  <a:pt x="3704931" y="2235517"/>
                </a:lnTo>
                <a:lnTo>
                  <a:pt x="3696678" y="2239327"/>
                </a:lnTo>
                <a:lnTo>
                  <a:pt x="3688425" y="2242820"/>
                </a:lnTo>
                <a:lnTo>
                  <a:pt x="3671285" y="2249487"/>
                </a:lnTo>
                <a:lnTo>
                  <a:pt x="3656684" y="2255202"/>
                </a:lnTo>
                <a:lnTo>
                  <a:pt x="3656684" y="2356167"/>
                </a:lnTo>
                <a:lnTo>
                  <a:pt x="3665254" y="2351722"/>
                </a:lnTo>
                <a:lnTo>
                  <a:pt x="3674142" y="2347595"/>
                </a:lnTo>
                <a:lnTo>
                  <a:pt x="3682394" y="2342197"/>
                </a:lnTo>
                <a:lnTo>
                  <a:pt x="3690647" y="2337117"/>
                </a:lnTo>
                <a:lnTo>
                  <a:pt x="3698582" y="2331720"/>
                </a:lnTo>
                <a:lnTo>
                  <a:pt x="3705566" y="2326640"/>
                </a:lnTo>
                <a:lnTo>
                  <a:pt x="3711914" y="2321560"/>
                </a:lnTo>
                <a:lnTo>
                  <a:pt x="3717945" y="2316162"/>
                </a:lnTo>
                <a:lnTo>
                  <a:pt x="3717945" y="2227897"/>
                </a:lnTo>
                <a:close/>
                <a:moveTo>
                  <a:pt x="2665715" y="2187575"/>
                </a:moveTo>
                <a:lnTo>
                  <a:pt x="2665715" y="2305685"/>
                </a:lnTo>
                <a:lnTo>
                  <a:pt x="2668254" y="2308542"/>
                </a:lnTo>
                <a:lnTo>
                  <a:pt x="2671429" y="2311717"/>
                </a:lnTo>
                <a:lnTo>
                  <a:pt x="2678729" y="2318385"/>
                </a:lnTo>
                <a:lnTo>
                  <a:pt x="2687934" y="2325052"/>
                </a:lnTo>
                <a:lnTo>
                  <a:pt x="2698726" y="2332037"/>
                </a:lnTo>
                <a:lnTo>
                  <a:pt x="2710153" y="2339657"/>
                </a:lnTo>
                <a:lnTo>
                  <a:pt x="2722215" y="2346325"/>
                </a:lnTo>
                <a:lnTo>
                  <a:pt x="2734594" y="2352675"/>
                </a:lnTo>
                <a:lnTo>
                  <a:pt x="2746656" y="2358390"/>
                </a:lnTo>
                <a:lnTo>
                  <a:pt x="2746656" y="2239327"/>
                </a:lnTo>
                <a:lnTo>
                  <a:pt x="2734594" y="2233612"/>
                </a:lnTo>
                <a:lnTo>
                  <a:pt x="2723167" y="2227580"/>
                </a:lnTo>
                <a:lnTo>
                  <a:pt x="2712058" y="2221230"/>
                </a:lnTo>
                <a:lnTo>
                  <a:pt x="2701583" y="2214562"/>
                </a:lnTo>
                <a:lnTo>
                  <a:pt x="2691743" y="2208212"/>
                </a:lnTo>
                <a:lnTo>
                  <a:pt x="2682538" y="2201545"/>
                </a:lnTo>
                <a:lnTo>
                  <a:pt x="2673650" y="2194560"/>
                </a:lnTo>
                <a:lnTo>
                  <a:pt x="2665715" y="2187575"/>
                </a:lnTo>
                <a:close/>
                <a:moveTo>
                  <a:pt x="2609850" y="2081212"/>
                </a:moveTo>
                <a:lnTo>
                  <a:pt x="2613342" y="2087245"/>
                </a:lnTo>
                <a:lnTo>
                  <a:pt x="2617468" y="2092960"/>
                </a:lnTo>
                <a:lnTo>
                  <a:pt x="2621594" y="2098675"/>
                </a:lnTo>
                <a:lnTo>
                  <a:pt x="2626038" y="2104390"/>
                </a:lnTo>
                <a:lnTo>
                  <a:pt x="2631117" y="2110105"/>
                </a:lnTo>
                <a:lnTo>
                  <a:pt x="2635878" y="2115502"/>
                </a:lnTo>
                <a:lnTo>
                  <a:pt x="2641274" y="2120900"/>
                </a:lnTo>
                <a:lnTo>
                  <a:pt x="2646988" y="2126615"/>
                </a:lnTo>
                <a:lnTo>
                  <a:pt x="2658732" y="2136775"/>
                </a:lnTo>
                <a:lnTo>
                  <a:pt x="2671746" y="2146935"/>
                </a:lnTo>
                <a:lnTo>
                  <a:pt x="2685712" y="2157095"/>
                </a:lnTo>
                <a:lnTo>
                  <a:pt x="2700631" y="2165985"/>
                </a:lnTo>
                <a:lnTo>
                  <a:pt x="2715867" y="2175192"/>
                </a:lnTo>
                <a:lnTo>
                  <a:pt x="2732372" y="2183765"/>
                </a:lnTo>
                <a:lnTo>
                  <a:pt x="2749830" y="2192020"/>
                </a:lnTo>
                <a:lnTo>
                  <a:pt x="2767923" y="2199957"/>
                </a:lnTo>
                <a:lnTo>
                  <a:pt x="2786650" y="2207895"/>
                </a:lnTo>
                <a:lnTo>
                  <a:pt x="2805695" y="2214880"/>
                </a:lnTo>
                <a:lnTo>
                  <a:pt x="2826009" y="2221547"/>
                </a:lnTo>
                <a:lnTo>
                  <a:pt x="2846959" y="2227897"/>
                </a:lnTo>
                <a:lnTo>
                  <a:pt x="2867591" y="2234247"/>
                </a:lnTo>
                <a:lnTo>
                  <a:pt x="2889492" y="2239645"/>
                </a:lnTo>
                <a:lnTo>
                  <a:pt x="2912029" y="2245042"/>
                </a:lnTo>
                <a:lnTo>
                  <a:pt x="2934248" y="2250122"/>
                </a:lnTo>
                <a:lnTo>
                  <a:pt x="2957102" y="2254250"/>
                </a:lnTo>
                <a:lnTo>
                  <a:pt x="2980908" y="2258695"/>
                </a:lnTo>
                <a:lnTo>
                  <a:pt x="3004396" y="2262187"/>
                </a:lnTo>
                <a:lnTo>
                  <a:pt x="3028203" y="2265680"/>
                </a:lnTo>
                <a:lnTo>
                  <a:pt x="3052644" y="2268537"/>
                </a:lnTo>
                <a:lnTo>
                  <a:pt x="3077084" y="2271395"/>
                </a:lnTo>
                <a:lnTo>
                  <a:pt x="3101525" y="2273300"/>
                </a:lnTo>
                <a:lnTo>
                  <a:pt x="3125966" y="2275205"/>
                </a:lnTo>
                <a:lnTo>
                  <a:pt x="3150725" y="2276792"/>
                </a:lnTo>
                <a:lnTo>
                  <a:pt x="3175800" y="2277745"/>
                </a:lnTo>
                <a:lnTo>
                  <a:pt x="3200559" y="2278380"/>
                </a:lnTo>
                <a:lnTo>
                  <a:pt x="3225317" y="2278380"/>
                </a:lnTo>
                <a:lnTo>
                  <a:pt x="3246266" y="2278380"/>
                </a:lnTo>
                <a:lnTo>
                  <a:pt x="3267216" y="2278062"/>
                </a:lnTo>
                <a:lnTo>
                  <a:pt x="3288165" y="2277110"/>
                </a:lnTo>
                <a:lnTo>
                  <a:pt x="3308797" y="2276157"/>
                </a:lnTo>
                <a:lnTo>
                  <a:pt x="3329429" y="2274887"/>
                </a:lnTo>
                <a:lnTo>
                  <a:pt x="3350378" y="2273300"/>
                </a:lnTo>
                <a:lnTo>
                  <a:pt x="3371010" y="2271712"/>
                </a:lnTo>
                <a:lnTo>
                  <a:pt x="3391325" y="2269807"/>
                </a:lnTo>
                <a:lnTo>
                  <a:pt x="3411957" y="2267267"/>
                </a:lnTo>
                <a:lnTo>
                  <a:pt x="3431954" y="2264727"/>
                </a:lnTo>
                <a:lnTo>
                  <a:pt x="3451951" y="2261870"/>
                </a:lnTo>
                <a:lnTo>
                  <a:pt x="3471948" y="2258695"/>
                </a:lnTo>
                <a:lnTo>
                  <a:pt x="3491628" y="2255202"/>
                </a:lnTo>
                <a:lnTo>
                  <a:pt x="3510990" y="2251710"/>
                </a:lnTo>
                <a:lnTo>
                  <a:pt x="3530035" y="2247582"/>
                </a:lnTo>
                <a:lnTo>
                  <a:pt x="3548763" y="2243455"/>
                </a:lnTo>
                <a:lnTo>
                  <a:pt x="3567173" y="2239010"/>
                </a:lnTo>
                <a:lnTo>
                  <a:pt x="3585265" y="2233930"/>
                </a:lnTo>
                <a:lnTo>
                  <a:pt x="3603041" y="2229167"/>
                </a:lnTo>
                <a:lnTo>
                  <a:pt x="3620498" y="2223452"/>
                </a:lnTo>
                <a:lnTo>
                  <a:pt x="3637004" y="2218055"/>
                </a:lnTo>
                <a:lnTo>
                  <a:pt x="3653510" y="2212022"/>
                </a:lnTo>
                <a:lnTo>
                  <a:pt x="3669698" y="2206307"/>
                </a:lnTo>
                <a:lnTo>
                  <a:pt x="3685251" y="2199957"/>
                </a:lnTo>
                <a:lnTo>
                  <a:pt x="3700170" y="2193290"/>
                </a:lnTo>
                <a:lnTo>
                  <a:pt x="3714770" y="2185987"/>
                </a:lnTo>
                <a:lnTo>
                  <a:pt x="3728419" y="2179002"/>
                </a:lnTo>
                <a:lnTo>
                  <a:pt x="3741751" y="2171382"/>
                </a:lnTo>
                <a:lnTo>
                  <a:pt x="3754765" y="2164080"/>
                </a:lnTo>
                <a:lnTo>
                  <a:pt x="3767144" y="2156142"/>
                </a:lnTo>
                <a:lnTo>
                  <a:pt x="3778571" y="2147887"/>
                </a:lnTo>
                <a:lnTo>
                  <a:pt x="3789363" y="2139632"/>
                </a:lnTo>
                <a:lnTo>
                  <a:pt x="3789363" y="2247265"/>
                </a:lnTo>
                <a:lnTo>
                  <a:pt x="3788728" y="2247582"/>
                </a:lnTo>
                <a:lnTo>
                  <a:pt x="3788728" y="2252027"/>
                </a:lnTo>
                <a:lnTo>
                  <a:pt x="3788411" y="2256472"/>
                </a:lnTo>
                <a:lnTo>
                  <a:pt x="3787776" y="2261870"/>
                </a:lnTo>
                <a:lnTo>
                  <a:pt x="3786506" y="2267267"/>
                </a:lnTo>
                <a:lnTo>
                  <a:pt x="3785237" y="2272982"/>
                </a:lnTo>
                <a:lnTo>
                  <a:pt x="3783332" y="2278062"/>
                </a:lnTo>
                <a:lnTo>
                  <a:pt x="3781428" y="2283460"/>
                </a:lnTo>
                <a:lnTo>
                  <a:pt x="3778571" y="2289175"/>
                </a:lnTo>
                <a:lnTo>
                  <a:pt x="3775714" y="2294255"/>
                </a:lnTo>
                <a:lnTo>
                  <a:pt x="3772540" y="2299335"/>
                </a:lnTo>
                <a:lnTo>
                  <a:pt x="3769048" y="2304732"/>
                </a:lnTo>
                <a:lnTo>
                  <a:pt x="3765557" y="2310130"/>
                </a:lnTo>
                <a:lnTo>
                  <a:pt x="3761113" y="2315210"/>
                </a:lnTo>
                <a:lnTo>
                  <a:pt x="3756987" y="2320290"/>
                </a:lnTo>
                <a:lnTo>
                  <a:pt x="3752226" y="2325052"/>
                </a:lnTo>
                <a:lnTo>
                  <a:pt x="3747147" y="2330132"/>
                </a:lnTo>
                <a:lnTo>
                  <a:pt x="3741433" y="2334895"/>
                </a:lnTo>
                <a:lnTo>
                  <a:pt x="3736037" y="2339975"/>
                </a:lnTo>
                <a:lnTo>
                  <a:pt x="3723658" y="2349500"/>
                </a:lnTo>
                <a:lnTo>
                  <a:pt x="3710327" y="2358390"/>
                </a:lnTo>
                <a:lnTo>
                  <a:pt x="3696043" y="2367598"/>
                </a:lnTo>
                <a:lnTo>
                  <a:pt x="3680490" y="2376170"/>
                </a:lnTo>
                <a:lnTo>
                  <a:pt x="3663667" y="2384425"/>
                </a:lnTo>
                <a:lnTo>
                  <a:pt x="3646526" y="2392363"/>
                </a:lnTo>
                <a:lnTo>
                  <a:pt x="3627799" y="2400300"/>
                </a:lnTo>
                <a:lnTo>
                  <a:pt x="3608754" y="2407920"/>
                </a:lnTo>
                <a:lnTo>
                  <a:pt x="3588122" y="2414905"/>
                </a:lnTo>
                <a:lnTo>
                  <a:pt x="3566855" y="2421573"/>
                </a:lnTo>
                <a:lnTo>
                  <a:pt x="3544636" y="2427923"/>
                </a:lnTo>
                <a:lnTo>
                  <a:pt x="3522417" y="2433955"/>
                </a:lnTo>
                <a:lnTo>
                  <a:pt x="3498611" y="2439353"/>
                </a:lnTo>
                <a:lnTo>
                  <a:pt x="3474170" y="2444433"/>
                </a:lnTo>
                <a:lnTo>
                  <a:pt x="3449412" y="2449195"/>
                </a:lnTo>
                <a:lnTo>
                  <a:pt x="3423701" y="2453323"/>
                </a:lnTo>
                <a:lnTo>
                  <a:pt x="3397356" y="2457133"/>
                </a:lnTo>
                <a:lnTo>
                  <a:pt x="3370376" y="2460625"/>
                </a:lnTo>
                <a:lnTo>
                  <a:pt x="3343395" y="2463483"/>
                </a:lnTo>
                <a:lnTo>
                  <a:pt x="3315146" y="2465705"/>
                </a:lnTo>
                <a:lnTo>
                  <a:pt x="3286896" y="2467928"/>
                </a:lnTo>
                <a:lnTo>
                  <a:pt x="3258011" y="2468880"/>
                </a:lnTo>
                <a:lnTo>
                  <a:pt x="3228491" y="2469833"/>
                </a:lnTo>
                <a:lnTo>
                  <a:pt x="3198972" y="2470150"/>
                </a:lnTo>
                <a:lnTo>
                  <a:pt x="3168500" y="2469833"/>
                </a:lnTo>
                <a:lnTo>
                  <a:pt x="3138663" y="2468880"/>
                </a:lnTo>
                <a:lnTo>
                  <a:pt x="3109143" y="2467293"/>
                </a:lnTo>
                <a:lnTo>
                  <a:pt x="3080259" y="2465388"/>
                </a:lnTo>
                <a:lnTo>
                  <a:pt x="3051374" y="2463165"/>
                </a:lnTo>
                <a:lnTo>
                  <a:pt x="3023441" y="2459990"/>
                </a:lnTo>
                <a:lnTo>
                  <a:pt x="2996144" y="2456815"/>
                </a:lnTo>
                <a:lnTo>
                  <a:pt x="2969481" y="2452370"/>
                </a:lnTo>
                <a:lnTo>
                  <a:pt x="2943453" y="2447925"/>
                </a:lnTo>
                <a:lnTo>
                  <a:pt x="2917742" y="2443480"/>
                </a:lnTo>
                <a:lnTo>
                  <a:pt x="2892984" y="2437765"/>
                </a:lnTo>
                <a:lnTo>
                  <a:pt x="2869178" y="2432050"/>
                </a:lnTo>
                <a:lnTo>
                  <a:pt x="2846007" y="2426018"/>
                </a:lnTo>
                <a:lnTo>
                  <a:pt x="2823470" y="2419350"/>
                </a:lnTo>
                <a:lnTo>
                  <a:pt x="2802203" y="2412048"/>
                </a:lnTo>
                <a:lnTo>
                  <a:pt x="2781889" y="2405063"/>
                </a:lnTo>
                <a:lnTo>
                  <a:pt x="2762527" y="2397125"/>
                </a:lnTo>
                <a:lnTo>
                  <a:pt x="2743799" y="2389188"/>
                </a:lnTo>
                <a:lnTo>
                  <a:pt x="2726024" y="2380615"/>
                </a:lnTo>
                <a:lnTo>
                  <a:pt x="2709518" y="2372043"/>
                </a:lnTo>
                <a:lnTo>
                  <a:pt x="2694600" y="2362835"/>
                </a:lnTo>
                <a:lnTo>
                  <a:pt x="2679999" y="2353945"/>
                </a:lnTo>
                <a:lnTo>
                  <a:pt x="2666985" y="2343785"/>
                </a:lnTo>
                <a:lnTo>
                  <a:pt x="2660954" y="2339340"/>
                </a:lnTo>
                <a:lnTo>
                  <a:pt x="2655240" y="2333942"/>
                </a:lnTo>
                <a:lnTo>
                  <a:pt x="2650162" y="2328862"/>
                </a:lnTo>
                <a:lnTo>
                  <a:pt x="2645083" y="2324100"/>
                </a:lnTo>
                <a:lnTo>
                  <a:pt x="2639687" y="2319020"/>
                </a:lnTo>
                <a:lnTo>
                  <a:pt x="2635561" y="2313622"/>
                </a:lnTo>
                <a:lnTo>
                  <a:pt x="2631434" y="2308542"/>
                </a:lnTo>
                <a:lnTo>
                  <a:pt x="2627625" y="2303145"/>
                </a:lnTo>
                <a:lnTo>
                  <a:pt x="2624134" y="2297747"/>
                </a:lnTo>
                <a:lnTo>
                  <a:pt x="2620960" y="2292350"/>
                </a:lnTo>
                <a:lnTo>
                  <a:pt x="2618103" y="2286635"/>
                </a:lnTo>
                <a:lnTo>
                  <a:pt x="2615881" y="2281555"/>
                </a:lnTo>
                <a:lnTo>
                  <a:pt x="2613659" y="2275840"/>
                </a:lnTo>
                <a:lnTo>
                  <a:pt x="2612072" y="2270125"/>
                </a:lnTo>
                <a:lnTo>
                  <a:pt x="2610485" y="2264727"/>
                </a:lnTo>
                <a:lnTo>
                  <a:pt x="2609850" y="2259012"/>
                </a:lnTo>
                <a:lnTo>
                  <a:pt x="2609215" y="2253297"/>
                </a:lnTo>
                <a:lnTo>
                  <a:pt x="2609215" y="2247582"/>
                </a:lnTo>
                <a:lnTo>
                  <a:pt x="2608580" y="2247582"/>
                </a:lnTo>
                <a:lnTo>
                  <a:pt x="2608580" y="2101215"/>
                </a:lnTo>
                <a:lnTo>
                  <a:pt x="2608263" y="2097405"/>
                </a:lnTo>
                <a:lnTo>
                  <a:pt x="2608580" y="2089150"/>
                </a:lnTo>
                <a:lnTo>
                  <a:pt x="2609850" y="2081212"/>
                </a:lnTo>
                <a:close/>
                <a:moveTo>
                  <a:pt x="3270250" y="1882775"/>
                </a:moveTo>
                <a:lnTo>
                  <a:pt x="3307579" y="1890615"/>
                </a:lnTo>
                <a:lnTo>
                  <a:pt x="3314856" y="1892183"/>
                </a:lnTo>
                <a:lnTo>
                  <a:pt x="3321499" y="1894064"/>
                </a:lnTo>
                <a:lnTo>
                  <a:pt x="3326877" y="1895945"/>
                </a:lnTo>
                <a:lnTo>
                  <a:pt x="3331622" y="1898141"/>
                </a:lnTo>
                <a:lnTo>
                  <a:pt x="3336367" y="1900649"/>
                </a:lnTo>
                <a:lnTo>
                  <a:pt x="3340164" y="1902844"/>
                </a:lnTo>
                <a:lnTo>
                  <a:pt x="3348389" y="1908802"/>
                </a:lnTo>
                <a:lnTo>
                  <a:pt x="3351236" y="1911625"/>
                </a:lnTo>
                <a:lnTo>
                  <a:pt x="3353767" y="1914133"/>
                </a:lnTo>
                <a:lnTo>
                  <a:pt x="3355665" y="1916955"/>
                </a:lnTo>
                <a:lnTo>
                  <a:pt x="3356930" y="1919778"/>
                </a:lnTo>
                <a:lnTo>
                  <a:pt x="3357563" y="1922913"/>
                </a:lnTo>
                <a:lnTo>
                  <a:pt x="3357563" y="1925422"/>
                </a:lnTo>
                <a:lnTo>
                  <a:pt x="3357247" y="1928244"/>
                </a:lnTo>
                <a:lnTo>
                  <a:pt x="3355981" y="1931066"/>
                </a:lnTo>
                <a:lnTo>
                  <a:pt x="3354716" y="1933889"/>
                </a:lnTo>
                <a:lnTo>
                  <a:pt x="3352818" y="1936397"/>
                </a:lnTo>
                <a:lnTo>
                  <a:pt x="3350603" y="1939220"/>
                </a:lnTo>
                <a:lnTo>
                  <a:pt x="3347440" y="1941415"/>
                </a:lnTo>
                <a:lnTo>
                  <a:pt x="3344276" y="1943923"/>
                </a:lnTo>
                <a:lnTo>
                  <a:pt x="3340164" y="1945805"/>
                </a:lnTo>
                <a:lnTo>
                  <a:pt x="3336051" y="1947686"/>
                </a:lnTo>
                <a:lnTo>
                  <a:pt x="3331306" y="1949568"/>
                </a:lnTo>
                <a:lnTo>
                  <a:pt x="3324979" y="1951763"/>
                </a:lnTo>
                <a:lnTo>
                  <a:pt x="3318335" y="1953644"/>
                </a:lnTo>
                <a:lnTo>
                  <a:pt x="3310743" y="1955212"/>
                </a:lnTo>
                <a:lnTo>
                  <a:pt x="3303467" y="1956466"/>
                </a:lnTo>
                <a:lnTo>
                  <a:pt x="3295558" y="1957094"/>
                </a:lnTo>
                <a:lnTo>
                  <a:pt x="3287333" y="1958034"/>
                </a:lnTo>
                <a:lnTo>
                  <a:pt x="3270250" y="1958975"/>
                </a:lnTo>
                <a:lnTo>
                  <a:pt x="3270250" y="1882775"/>
                </a:lnTo>
                <a:close/>
                <a:moveTo>
                  <a:pt x="2635250" y="1862137"/>
                </a:moveTo>
                <a:lnTo>
                  <a:pt x="2635885" y="1868810"/>
                </a:lnTo>
                <a:lnTo>
                  <a:pt x="2636520" y="1875166"/>
                </a:lnTo>
                <a:lnTo>
                  <a:pt x="2637789" y="1881521"/>
                </a:lnTo>
                <a:lnTo>
                  <a:pt x="2639694" y="1887559"/>
                </a:lnTo>
                <a:lnTo>
                  <a:pt x="2641598" y="1893914"/>
                </a:lnTo>
                <a:lnTo>
                  <a:pt x="2644455" y="1900270"/>
                </a:lnTo>
                <a:lnTo>
                  <a:pt x="2647629" y="1906307"/>
                </a:lnTo>
                <a:lnTo>
                  <a:pt x="2650803" y="1912663"/>
                </a:lnTo>
                <a:lnTo>
                  <a:pt x="2654612" y="1918383"/>
                </a:lnTo>
                <a:lnTo>
                  <a:pt x="2659056" y="1924420"/>
                </a:lnTo>
                <a:lnTo>
                  <a:pt x="2663817" y="1930458"/>
                </a:lnTo>
                <a:lnTo>
                  <a:pt x="2668896" y="1936178"/>
                </a:lnTo>
                <a:lnTo>
                  <a:pt x="2673975" y="1941898"/>
                </a:lnTo>
                <a:lnTo>
                  <a:pt x="2680005" y="1947618"/>
                </a:lnTo>
                <a:lnTo>
                  <a:pt x="2686354" y="1953338"/>
                </a:lnTo>
                <a:lnTo>
                  <a:pt x="2692385" y="1958740"/>
                </a:lnTo>
                <a:lnTo>
                  <a:pt x="2692385" y="2069006"/>
                </a:lnTo>
                <a:lnTo>
                  <a:pt x="2695241" y="2071549"/>
                </a:lnTo>
                <a:lnTo>
                  <a:pt x="2698098" y="2074726"/>
                </a:lnTo>
                <a:lnTo>
                  <a:pt x="2705399" y="2081400"/>
                </a:lnTo>
                <a:lnTo>
                  <a:pt x="2714921" y="2088391"/>
                </a:lnTo>
                <a:lnTo>
                  <a:pt x="2725078" y="2095699"/>
                </a:lnTo>
                <a:lnTo>
                  <a:pt x="2737140" y="2103008"/>
                </a:lnTo>
                <a:lnTo>
                  <a:pt x="2748884" y="2109681"/>
                </a:lnTo>
                <a:lnTo>
                  <a:pt x="2761581" y="2116354"/>
                </a:lnTo>
                <a:lnTo>
                  <a:pt x="2773325" y="2121757"/>
                </a:lnTo>
                <a:lnTo>
                  <a:pt x="2773325" y="2007994"/>
                </a:lnTo>
                <a:lnTo>
                  <a:pt x="2792370" y="2016256"/>
                </a:lnTo>
                <a:lnTo>
                  <a:pt x="2812050" y="2024201"/>
                </a:lnTo>
                <a:lnTo>
                  <a:pt x="2832999" y="2031827"/>
                </a:lnTo>
                <a:lnTo>
                  <a:pt x="2854584" y="2038818"/>
                </a:lnTo>
                <a:lnTo>
                  <a:pt x="2854584" y="2151945"/>
                </a:lnTo>
                <a:lnTo>
                  <a:pt x="2873946" y="2157347"/>
                </a:lnTo>
                <a:lnTo>
                  <a:pt x="2893626" y="2162749"/>
                </a:lnTo>
                <a:lnTo>
                  <a:pt x="2914258" y="2167516"/>
                </a:lnTo>
                <a:lnTo>
                  <a:pt x="2935524" y="2172282"/>
                </a:lnTo>
                <a:lnTo>
                  <a:pt x="2935524" y="2060744"/>
                </a:lnTo>
                <a:lnTo>
                  <a:pt x="2955204" y="2064558"/>
                </a:lnTo>
                <a:lnTo>
                  <a:pt x="2974884" y="2068371"/>
                </a:lnTo>
                <a:lnTo>
                  <a:pt x="2995198" y="2071549"/>
                </a:lnTo>
                <a:lnTo>
                  <a:pt x="3016148" y="2075362"/>
                </a:lnTo>
                <a:lnTo>
                  <a:pt x="3016148" y="2186900"/>
                </a:lnTo>
                <a:lnTo>
                  <a:pt x="3035827" y="2189442"/>
                </a:lnTo>
                <a:lnTo>
                  <a:pt x="3056142" y="2191666"/>
                </a:lnTo>
                <a:lnTo>
                  <a:pt x="3076456" y="2194208"/>
                </a:lnTo>
                <a:lnTo>
                  <a:pt x="3097406" y="2196115"/>
                </a:lnTo>
                <a:lnTo>
                  <a:pt x="3097406" y="2084577"/>
                </a:lnTo>
                <a:lnTo>
                  <a:pt x="3117085" y="2086166"/>
                </a:lnTo>
                <a:lnTo>
                  <a:pt x="3137400" y="2087437"/>
                </a:lnTo>
                <a:lnTo>
                  <a:pt x="3157715" y="2088708"/>
                </a:lnTo>
                <a:lnTo>
                  <a:pt x="3178346" y="2089344"/>
                </a:lnTo>
                <a:lnTo>
                  <a:pt x="3178346" y="2200246"/>
                </a:lnTo>
                <a:lnTo>
                  <a:pt x="3201835" y="2201199"/>
                </a:lnTo>
                <a:lnTo>
                  <a:pt x="3225959" y="2201199"/>
                </a:lnTo>
                <a:lnTo>
                  <a:pt x="3258970" y="2200882"/>
                </a:lnTo>
                <a:lnTo>
                  <a:pt x="3258970" y="2089344"/>
                </a:lnTo>
                <a:lnTo>
                  <a:pt x="3291029" y="2088708"/>
                </a:lnTo>
                <a:lnTo>
                  <a:pt x="3322135" y="2087119"/>
                </a:lnTo>
                <a:lnTo>
                  <a:pt x="3352925" y="2084577"/>
                </a:lnTo>
                <a:lnTo>
                  <a:pt x="3383396" y="2082035"/>
                </a:lnTo>
                <a:lnTo>
                  <a:pt x="3412916" y="2078540"/>
                </a:lnTo>
                <a:lnTo>
                  <a:pt x="3441801" y="2074091"/>
                </a:lnTo>
                <a:lnTo>
                  <a:pt x="3470051" y="2069642"/>
                </a:lnTo>
                <a:lnTo>
                  <a:pt x="3497348" y="2064558"/>
                </a:lnTo>
                <a:lnTo>
                  <a:pt x="3524011" y="2058520"/>
                </a:lnTo>
                <a:lnTo>
                  <a:pt x="3549722" y="2052482"/>
                </a:lnTo>
                <a:lnTo>
                  <a:pt x="3574480" y="2046127"/>
                </a:lnTo>
                <a:lnTo>
                  <a:pt x="3598604" y="2038500"/>
                </a:lnTo>
                <a:lnTo>
                  <a:pt x="3621457" y="2030874"/>
                </a:lnTo>
                <a:lnTo>
                  <a:pt x="3643042" y="2023247"/>
                </a:lnTo>
                <a:lnTo>
                  <a:pt x="3663991" y="2014350"/>
                </a:lnTo>
                <a:lnTo>
                  <a:pt x="3683671" y="2005770"/>
                </a:lnTo>
                <a:lnTo>
                  <a:pt x="3683671" y="2119532"/>
                </a:lnTo>
                <a:lnTo>
                  <a:pt x="3692558" y="2115083"/>
                </a:lnTo>
                <a:lnTo>
                  <a:pt x="3701128" y="2110635"/>
                </a:lnTo>
                <a:lnTo>
                  <a:pt x="3709381" y="2105550"/>
                </a:lnTo>
                <a:lnTo>
                  <a:pt x="3717634" y="2100466"/>
                </a:lnTo>
                <a:lnTo>
                  <a:pt x="3725252" y="2095064"/>
                </a:lnTo>
                <a:lnTo>
                  <a:pt x="3732235" y="2089979"/>
                </a:lnTo>
                <a:lnTo>
                  <a:pt x="3738901" y="2084577"/>
                </a:lnTo>
                <a:lnTo>
                  <a:pt x="3744614" y="2079493"/>
                </a:lnTo>
                <a:lnTo>
                  <a:pt x="3744614" y="1970179"/>
                </a:lnTo>
                <a:lnTo>
                  <a:pt x="3752867" y="1964142"/>
                </a:lnTo>
                <a:lnTo>
                  <a:pt x="3760802" y="1958104"/>
                </a:lnTo>
                <a:lnTo>
                  <a:pt x="3767786" y="1951749"/>
                </a:lnTo>
                <a:lnTo>
                  <a:pt x="3774769" y="1945393"/>
                </a:lnTo>
                <a:lnTo>
                  <a:pt x="3781117" y="1939038"/>
                </a:lnTo>
                <a:lnTo>
                  <a:pt x="3786830" y="1932365"/>
                </a:lnTo>
                <a:lnTo>
                  <a:pt x="3792226" y="1925691"/>
                </a:lnTo>
                <a:lnTo>
                  <a:pt x="3796988" y="1919018"/>
                </a:lnTo>
                <a:lnTo>
                  <a:pt x="3801432" y="1912027"/>
                </a:lnTo>
                <a:lnTo>
                  <a:pt x="3805240" y="1905354"/>
                </a:lnTo>
                <a:lnTo>
                  <a:pt x="3808415" y="1898363"/>
                </a:lnTo>
                <a:lnTo>
                  <a:pt x="3811271" y="1891372"/>
                </a:lnTo>
                <a:lnTo>
                  <a:pt x="3813176" y="1884063"/>
                </a:lnTo>
                <a:lnTo>
                  <a:pt x="3814763" y="1877072"/>
                </a:lnTo>
                <a:lnTo>
                  <a:pt x="3816033" y="1869446"/>
                </a:lnTo>
                <a:lnTo>
                  <a:pt x="3816350" y="1862455"/>
                </a:lnTo>
                <a:lnTo>
                  <a:pt x="3816350" y="2010536"/>
                </a:lnTo>
                <a:lnTo>
                  <a:pt x="3816033" y="2010854"/>
                </a:lnTo>
                <a:lnTo>
                  <a:pt x="3815398" y="2019434"/>
                </a:lnTo>
                <a:lnTo>
                  <a:pt x="3814763" y="2025154"/>
                </a:lnTo>
                <a:lnTo>
                  <a:pt x="3813493" y="2030556"/>
                </a:lnTo>
                <a:lnTo>
                  <a:pt x="3811906" y="2036276"/>
                </a:lnTo>
                <a:lnTo>
                  <a:pt x="3810319" y="2041678"/>
                </a:lnTo>
                <a:lnTo>
                  <a:pt x="3808097" y="2046762"/>
                </a:lnTo>
                <a:lnTo>
                  <a:pt x="3805558" y="2052482"/>
                </a:lnTo>
                <a:lnTo>
                  <a:pt x="3803019" y="2057567"/>
                </a:lnTo>
                <a:lnTo>
                  <a:pt x="3799844" y="2062969"/>
                </a:lnTo>
                <a:lnTo>
                  <a:pt x="3796036" y="2068053"/>
                </a:lnTo>
                <a:lnTo>
                  <a:pt x="3792226" y="2073137"/>
                </a:lnTo>
                <a:lnTo>
                  <a:pt x="3788418" y="2078540"/>
                </a:lnTo>
                <a:lnTo>
                  <a:pt x="3783974" y="2083624"/>
                </a:lnTo>
                <a:lnTo>
                  <a:pt x="3779212" y="2088391"/>
                </a:lnTo>
                <a:lnTo>
                  <a:pt x="3774134" y="2093475"/>
                </a:lnTo>
                <a:lnTo>
                  <a:pt x="3768420" y="2098241"/>
                </a:lnTo>
                <a:lnTo>
                  <a:pt x="3763024" y="2103326"/>
                </a:lnTo>
                <a:lnTo>
                  <a:pt x="3750963" y="2112859"/>
                </a:lnTo>
                <a:lnTo>
                  <a:pt x="3737314" y="2121757"/>
                </a:lnTo>
                <a:lnTo>
                  <a:pt x="3722713" y="2130972"/>
                </a:lnTo>
                <a:lnTo>
                  <a:pt x="3707477" y="2139552"/>
                </a:lnTo>
                <a:lnTo>
                  <a:pt x="3690971" y="2147814"/>
                </a:lnTo>
                <a:lnTo>
                  <a:pt x="3673513" y="2156076"/>
                </a:lnTo>
                <a:lnTo>
                  <a:pt x="3655103" y="2163702"/>
                </a:lnTo>
                <a:lnTo>
                  <a:pt x="3635424" y="2171011"/>
                </a:lnTo>
                <a:lnTo>
                  <a:pt x="3615109" y="2178320"/>
                </a:lnTo>
                <a:lnTo>
                  <a:pt x="3593842" y="2184993"/>
                </a:lnTo>
                <a:lnTo>
                  <a:pt x="3571941" y="2191349"/>
                </a:lnTo>
                <a:lnTo>
                  <a:pt x="3549087" y="2197068"/>
                </a:lnTo>
                <a:lnTo>
                  <a:pt x="3525281" y="2202788"/>
                </a:lnTo>
                <a:lnTo>
                  <a:pt x="3501157" y="2207873"/>
                </a:lnTo>
                <a:lnTo>
                  <a:pt x="3476082" y="2212639"/>
                </a:lnTo>
                <a:lnTo>
                  <a:pt x="3450371" y="2217088"/>
                </a:lnTo>
                <a:lnTo>
                  <a:pt x="3424343" y="2220584"/>
                </a:lnTo>
                <a:lnTo>
                  <a:pt x="3397680" y="2224079"/>
                </a:lnTo>
                <a:lnTo>
                  <a:pt x="3370065" y="2226939"/>
                </a:lnTo>
                <a:lnTo>
                  <a:pt x="3341815" y="2229163"/>
                </a:lnTo>
                <a:lnTo>
                  <a:pt x="3313565" y="2231070"/>
                </a:lnTo>
                <a:lnTo>
                  <a:pt x="3284680" y="2232341"/>
                </a:lnTo>
                <a:lnTo>
                  <a:pt x="3255478" y="2233294"/>
                </a:lnTo>
                <a:lnTo>
                  <a:pt x="3225959" y="2233612"/>
                </a:lnTo>
                <a:lnTo>
                  <a:pt x="3195487" y="2233294"/>
                </a:lnTo>
                <a:lnTo>
                  <a:pt x="3165650" y="2232341"/>
                </a:lnTo>
                <a:lnTo>
                  <a:pt x="3136130" y="2231070"/>
                </a:lnTo>
                <a:lnTo>
                  <a:pt x="3106928" y="2229163"/>
                </a:lnTo>
                <a:lnTo>
                  <a:pt x="3078678" y="2226303"/>
                </a:lnTo>
                <a:lnTo>
                  <a:pt x="3050428" y="2223761"/>
                </a:lnTo>
                <a:lnTo>
                  <a:pt x="3022813" y="2220266"/>
                </a:lnTo>
                <a:lnTo>
                  <a:pt x="2996150" y="2216135"/>
                </a:lnTo>
                <a:lnTo>
                  <a:pt x="2970122" y="2211368"/>
                </a:lnTo>
                <a:lnTo>
                  <a:pt x="2944729" y="2206602"/>
                </a:lnTo>
                <a:lnTo>
                  <a:pt x="2919971" y="2201199"/>
                </a:lnTo>
                <a:lnTo>
                  <a:pt x="2895847" y="2195797"/>
                </a:lnTo>
                <a:lnTo>
                  <a:pt x="2872994" y="2189442"/>
                </a:lnTo>
                <a:lnTo>
                  <a:pt x="2850775" y="2182769"/>
                </a:lnTo>
                <a:lnTo>
                  <a:pt x="2829190" y="2175460"/>
                </a:lnTo>
                <a:lnTo>
                  <a:pt x="2808876" y="2168469"/>
                </a:lnTo>
                <a:lnTo>
                  <a:pt x="2789196" y="2160525"/>
                </a:lnTo>
                <a:lnTo>
                  <a:pt x="2770469" y="2152580"/>
                </a:lnTo>
                <a:lnTo>
                  <a:pt x="2753328" y="2144001"/>
                </a:lnTo>
                <a:lnTo>
                  <a:pt x="2736823" y="2135103"/>
                </a:lnTo>
                <a:lnTo>
                  <a:pt x="2721269" y="2126205"/>
                </a:lnTo>
                <a:lnTo>
                  <a:pt x="2706986" y="2116990"/>
                </a:lnTo>
                <a:lnTo>
                  <a:pt x="2693972" y="2107139"/>
                </a:lnTo>
                <a:lnTo>
                  <a:pt x="2688258" y="2102372"/>
                </a:lnTo>
                <a:lnTo>
                  <a:pt x="2682227" y="2097288"/>
                </a:lnTo>
                <a:lnTo>
                  <a:pt x="2676831" y="2092522"/>
                </a:lnTo>
                <a:lnTo>
                  <a:pt x="2671753" y="2087437"/>
                </a:lnTo>
                <a:lnTo>
                  <a:pt x="2666991" y="2082353"/>
                </a:lnTo>
                <a:lnTo>
                  <a:pt x="2662548" y="2076951"/>
                </a:lnTo>
                <a:lnTo>
                  <a:pt x="2658104" y="2071549"/>
                </a:lnTo>
                <a:lnTo>
                  <a:pt x="2654612" y="2066464"/>
                </a:lnTo>
                <a:lnTo>
                  <a:pt x="2651121" y="2061062"/>
                </a:lnTo>
                <a:lnTo>
                  <a:pt x="2647947" y="2055342"/>
                </a:lnTo>
                <a:lnTo>
                  <a:pt x="2645090" y="2050258"/>
                </a:lnTo>
                <a:lnTo>
                  <a:pt x="2642868" y="2044856"/>
                </a:lnTo>
                <a:lnTo>
                  <a:pt x="2640329" y="2039454"/>
                </a:lnTo>
                <a:lnTo>
                  <a:pt x="2638742" y="2033416"/>
                </a:lnTo>
                <a:lnTo>
                  <a:pt x="2637789" y="2027696"/>
                </a:lnTo>
                <a:lnTo>
                  <a:pt x="2636520" y="2022294"/>
                </a:lnTo>
                <a:lnTo>
                  <a:pt x="2636202" y="2016256"/>
                </a:lnTo>
                <a:lnTo>
                  <a:pt x="2635885" y="2010854"/>
                </a:lnTo>
                <a:lnTo>
                  <a:pt x="2635250" y="2010854"/>
                </a:lnTo>
                <a:lnTo>
                  <a:pt x="2635250" y="1862137"/>
                </a:lnTo>
                <a:close/>
                <a:moveTo>
                  <a:pt x="3815353" y="1849331"/>
                </a:moveTo>
                <a:lnTo>
                  <a:pt x="3816061" y="1854393"/>
                </a:lnTo>
                <a:lnTo>
                  <a:pt x="3816350" y="1860279"/>
                </a:lnTo>
                <a:lnTo>
                  <a:pt x="3816061" y="1862137"/>
                </a:lnTo>
                <a:lnTo>
                  <a:pt x="3816061" y="1859040"/>
                </a:lnTo>
                <a:lnTo>
                  <a:pt x="3815773" y="1853154"/>
                </a:lnTo>
                <a:lnTo>
                  <a:pt x="3815353" y="1849331"/>
                </a:lnTo>
                <a:close/>
                <a:moveTo>
                  <a:pt x="2636143" y="1848861"/>
                </a:moveTo>
                <a:lnTo>
                  <a:pt x="2635885" y="1853247"/>
                </a:lnTo>
                <a:lnTo>
                  <a:pt x="2635250" y="1859280"/>
                </a:lnTo>
                <a:lnTo>
                  <a:pt x="2635250" y="1854517"/>
                </a:lnTo>
                <a:lnTo>
                  <a:pt x="2636143" y="1848861"/>
                </a:lnTo>
                <a:close/>
                <a:moveTo>
                  <a:pt x="3814618" y="1842622"/>
                </a:moveTo>
                <a:lnTo>
                  <a:pt x="3815195" y="1847888"/>
                </a:lnTo>
                <a:lnTo>
                  <a:pt x="3815353" y="1849331"/>
                </a:lnTo>
                <a:lnTo>
                  <a:pt x="3815195" y="1848198"/>
                </a:lnTo>
                <a:lnTo>
                  <a:pt x="3814618" y="1842622"/>
                </a:lnTo>
                <a:close/>
                <a:moveTo>
                  <a:pt x="2638425" y="1836737"/>
                </a:moveTo>
                <a:lnTo>
                  <a:pt x="2636838" y="1842770"/>
                </a:lnTo>
                <a:lnTo>
                  <a:pt x="2636202" y="1848485"/>
                </a:lnTo>
                <a:lnTo>
                  <a:pt x="2636143" y="1848861"/>
                </a:lnTo>
                <a:lnTo>
                  <a:pt x="2636202" y="1847850"/>
                </a:lnTo>
                <a:lnTo>
                  <a:pt x="2636838" y="1842452"/>
                </a:lnTo>
                <a:lnTo>
                  <a:pt x="2638425" y="1836737"/>
                </a:lnTo>
                <a:close/>
                <a:moveTo>
                  <a:pt x="3187700" y="1751012"/>
                </a:moveTo>
                <a:lnTo>
                  <a:pt x="3187700" y="1827212"/>
                </a:lnTo>
                <a:lnTo>
                  <a:pt x="3172031" y="1824063"/>
                </a:lnTo>
                <a:lnTo>
                  <a:pt x="3153163" y="1820285"/>
                </a:lnTo>
                <a:lnTo>
                  <a:pt x="3144209" y="1818396"/>
                </a:lnTo>
                <a:lnTo>
                  <a:pt x="3136535" y="1816191"/>
                </a:lnTo>
                <a:lnTo>
                  <a:pt x="3129179" y="1813987"/>
                </a:lnTo>
                <a:lnTo>
                  <a:pt x="3122144" y="1811153"/>
                </a:lnTo>
                <a:lnTo>
                  <a:pt x="3115749" y="1808005"/>
                </a:lnTo>
                <a:lnTo>
                  <a:pt x="3109673" y="1804541"/>
                </a:lnTo>
                <a:lnTo>
                  <a:pt x="3106475" y="1801707"/>
                </a:lnTo>
                <a:lnTo>
                  <a:pt x="3103917" y="1799503"/>
                </a:lnTo>
                <a:lnTo>
                  <a:pt x="3101998" y="1796669"/>
                </a:lnTo>
                <a:lnTo>
                  <a:pt x="3100399" y="1793835"/>
                </a:lnTo>
                <a:lnTo>
                  <a:pt x="3099120" y="1791001"/>
                </a:lnTo>
                <a:lnTo>
                  <a:pt x="3098800" y="1788167"/>
                </a:lnTo>
                <a:lnTo>
                  <a:pt x="3098800" y="1785334"/>
                </a:lnTo>
                <a:lnTo>
                  <a:pt x="3099120" y="1782500"/>
                </a:lnTo>
                <a:lnTo>
                  <a:pt x="3099759" y="1779351"/>
                </a:lnTo>
                <a:lnTo>
                  <a:pt x="3101358" y="1777147"/>
                </a:lnTo>
                <a:lnTo>
                  <a:pt x="3103597" y="1774313"/>
                </a:lnTo>
                <a:lnTo>
                  <a:pt x="3105835" y="1771794"/>
                </a:lnTo>
                <a:lnTo>
                  <a:pt x="3108713" y="1769275"/>
                </a:lnTo>
                <a:lnTo>
                  <a:pt x="3112231" y="1767386"/>
                </a:lnTo>
                <a:lnTo>
                  <a:pt x="3116068" y="1765182"/>
                </a:lnTo>
                <a:lnTo>
                  <a:pt x="3120545" y="1763607"/>
                </a:lnTo>
                <a:lnTo>
                  <a:pt x="3127581" y="1760773"/>
                </a:lnTo>
                <a:lnTo>
                  <a:pt x="3135255" y="1758884"/>
                </a:lnTo>
                <a:lnTo>
                  <a:pt x="3143250" y="1756680"/>
                </a:lnTo>
                <a:lnTo>
                  <a:pt x="3151564" y="1755106"/>
                </a:lnTo>
                <a:lnTo>
                  <a:pt x="3160199" y="1753531"/>
                </a:lnTo>
                <a:lnTo>
                  <a:pt x="3169472" y="1752587"/>
                </a:lnTo>
                <a:lnTo>
                  <a:pt x="3178426" y="1751642"/>
                </a:lnTo>
                <a:lnTo>
                  <a:pt x="3187700" y="1751012"/>
                </a:lnTo>
                <a:close/>
                <a:moveTo>
                  <a:pt x="3203106" y="1692876"/>
                </a:moveTo>
                <a:lnTo>
                  <a:pt x="3200250" y="1693193"/>
                </a:lnTo>
                <a:lnTo>
                  <a:pt x="3197710" y="1693827"/>
                </a:lnTo>
                <a:lnTo>
                  <a:pt x="3194854" y="1694144"/>
                </a:lnTo>
                <a:lnTo>
                  <a:pt x="3192949" y="1694778"/>
                </a:lnTo>
                <a:lnTo>
                  <a:pt x="3191045" y="1696045"/>
                </a:lnTo>
                <a:lnTo>
                  <a:pt x="3189458" y="1697313"/>
                </a:lnTo>
                <a:lnTo>
                  <a:pt x="3188506" y="1698581"/>
                </a:lnTo>
                <a:lnTo>
                  <a:pt x="3188188" y="1699532"/>
                </a:lnTo>
                <a:lnTo>
                  <a:pt x="3188188" y="1720450"/>
                </a:lnTo>
                <a:lnTo>
                  <a:pt x="3171684" y="1721718"/>
                </a:lnTo>
                <a:lnTo>
                  <a:pt x="3155179" y="1723620"/>
                </a:lnTo>
                <a:lnTo>
                  <a:pt x="3139309" y="1726155"/>
                </a:lnTo>
                <a:lnTo>
                  <a:pt x="3123756" y="1728691"/>
                </a:lnTo>
                <a:lnTo>
                  <a:pt x="3108838" y="1731860"/>
                </a:lnTo>
                <a:lnTo>
                  <a:pt x="3095190" y="1735347"/>
                </a:lnTo>
                <a:lnTo>
                  <a:pt x="3081542" y="1739784"/>
                </a:lnTo>
                <a:lnTo>
                  <a:pt x="3069480" y="1744538"/>
                </a:lnTo>
                <a:lnTo>
                  <a:pt x="3061228" y="1748342"/>
                </a:lnTo>
                <a:lnTo>
                  <a:pt x="3053293" y="1752462"/>
                </a:lnTo>
                <a:lnTo>
                  <a:pt x="3046310" y="1756582"/>
                </a:lnTo>
                <a:lnTo>
                  <a:pt x="3040280" y="1761019"/>
                </a:lnTo>
                <a:lnTo>
                  <a:pt x="3034884" y="1765774"/>
                </a:lnTo>
                <a:lnTo>
                  <a:pt x="3030440" y="1770528"/>
                </a:lnTo>
                <a:lnTo>
                  <a:pt x="3026949" y="1775282"/>
                </a:lnTo>
                <a:lnTo>
                  <a:pt x="3024092" y="1780353"/>
                </a:lnTo>
                <a:lnTo>
                  <a:pt x="3022505" y="1785107"/>
                </a:lnTo>
                <a:lnTo>
                  <a:pt x="3021235" y="1790179"/>
                </a:lnTo>
                <a:lnTo>
                  <a:pt x="3021235" y="1794933"/>
                </a:lnTo>
                <a:lnTo>
                  <a:pt x="3022505" y="1800004"/>
                </a:lnTo>
                <a:lnTo>
                  <a:pt x="3024092" y="1805075"/>
                </a:lnTo>
                <a:lnTo>
                  <a:pt x="3026949" y="1809829"/>
                </a:lnTo>
                <a:lnTo>
                  <a:pt x="3030758" y="1814583"/>
                </a:lnTo>
                <a:lnTo>
                  <a:pt x="3035519" y="1819338"/>
                </a:lnTo>
                <a:lnTo>
                  <a:pt x="3040597" y="1823775"/>
                </a:lnTo>
                <a:lnTo>
                  <a:pt x="3046310" y="1827578"/>
                </a:lnTo>
                <a:lnTo>
                  <a:pt x="3052976" y="1831065"/>
                </a:lnTo>
                <a:lnTo>
                  <a:pt x="3059958" y="1835185"/>
                </a:lnTo>
                <a:lnTo>
                  <a:pt x="3067893" y="1838354"/>
                </a:lnTo>
                <a:lnTo>
                  <a:pt x="3076146" y="1841524"/>
                </a:lnTo>
                <a:lnTo>
                  <a:pt x="3084716" y="1844059"/>
                </a:lnTo>
                <a:lnTo>
                  <a:pt x="3094555" y="1846595"/>
                </a:lnTo>
                <a:lnTo>
                  <a:pt x="3130104" y="1853885"/>
                </a:lnTo>
                <a:lnTo>
                  <a:pt x="3188188" y="1865929"/>
                </a:lnTo>
                <a:lnTo>
                  <a:pt x="3188188" y="1956259"/>
                </a:lnTo>
                <a:lnTo>
                  <a:pt x="3173588" y="1954357"/>
                </a:lnTo>
                <a:lnTo>
                  <a:pt x="3159305" y="1952455"/>
                </a:lnTo>
                <a:lnTo>
                  <a:pt x="3152005" y="1951187"/>
                </a:lnTo>
                <a:lnTo>
                  <a:pt x="3144070" y="1949603"/>
                </a:lnTo>
                <a:lnTo>
                  <a:pt x="3127565" y="1945799"/>
                </a:lnTo>
                <a:lnTo>
                  <a:pt x="3111695" y="1941362"/>
                </a:lnTo>
                <a:lnTo>
                  <a:pt x="3098681" y="1936608"/>
                </a:lnTo>
                <a:lnTo>
                  <a:pt x="3095190" y="1935657"/>
                </a:lnTo>
                <a:lnTo>
                  <a:pt x="3091699" y="1934072"/>
                </a:lnTo>
                <a:lnTo>
                  <a:pt x="3088842" y="1932805"/>
                </a:lnTo>
                <a:lnTo>
                  <a:pt x="3088524" y="1932488"/>
                </a:lnTo>
                <a:lnTo>
                  <a:pt x="3084398" y="1929952"/>
                </a:lnTo>
                <a:lnTo>
                  <a:pt x="3082176" y="1928684"/>
                </a:lnTo>
                <a:lnTo>
                  <a:pt x="3079637" y="1927733"/>
                </a:lnTo>
                <a:lnTo>
                  <a:pt x="3077415" y="1926783"/>
                </a:lnTo>
                <a:lnTo>
                  <a:pt x="3074559" y="1926149"/>
                </a:lnTo>
                <a:lnTo>
                  <a:pt x="3068211" y="1925198"/>
                </a:lnTo>
                <a:lnTo>
                  <a:pt x="3061863" y="1924881"/>
                </a:lnTo>
                <a:lnTo>
                  <a:pt x="3055197" y="1925515"/>
                </a:lnTo>
                <a:lnTo>
                  <a:pt x="3048532" y="1926466"/>
                </a:lnTo>
                <a:lnTo>
                  <a:pt x="3042184" y="1928050"/>
                </a:lnTo>
                <a:lnTo>
                  <a:pt x="3035836" y="1929952"/>
                </a:lnTo>
                <a:lnTo>
                  <a:pt x="3030123" y="1932488"/>
                </a:lnTo>
                <a:lnTo>
                  <a:pt x="3025044" y="1934706"/>
                </a:lnTo>
                <a:lnTo>
                  <a:pt x="3020918" y="1937559"/>
                </a:lnTo>
                <a:lnTo>
                  <a:pt x="3017427" y="1940728"/>
                </a:lnTo>
                <a:lnTo>
                  <a:pt x="3016157" y="1941679"/>
                </a:lnTo>
                <a:lnTo>
                  <a:pt x="3015522" y="1943264"/>
                </a:lnTo>
                <a:lnTo>
                  <a:pt x="3015205" y="1944849"/>
                </a:lnTo>
                <a:lnTo>
                  <a:pt x="3015205" y="1946116"/>
                </a:lnTo>
                <a:lnTo>
                  <a:pt x="3015205" y="1947701"/>
                </a:lnTo>
                <a:lnTo>
                  <a:pt x="3015840" y="1948969"/>
                </a:lnTo>
                <a:lnTo>
                  <a:pt x="3017109" y="1950554"/>
                </a:lnTo>
                <a:lnTo>
                  <a:pt x="3018696" y="1951504"/>
                </a:lnTo>
                <a:lnTo>
                  <a:pt x="3025044" y="1955625"/>
                </a:lnTo>
                <a:lnTo>
                  <a:pt x="3032027" y="1959428"/>
                </a:lnTo>
                <a:lnTo>
                  <a:pt x="3039962" y="1962915"/>
                </a:lnTo>
                <a:lnTo>
                  <a:pt x="3048532" y="1966084"/>
                </a:lnTo>
                <a:lnTo>
                  <a:pt x="3057737" y="1969253"/>
                </a:lnTo>
                <a:lnTo>
                  <a:pt x="3067576" y="1972106"/>
                </a:lnTo>
                <a:lnTo>
                  <a:pt x="3077733" y="1974959"/>
                </a:lnTo>
                <a:lnTo>
                  <a:pt x="3088842" y="1977177"/>
                </a:lnTo>
                <a:lnTo>
                  <a:pt x="3100268" y="1979713"/>
                </a:lnTo>
                <a:lnTo>
                  <a:pt x="3111695" y="1981614"/>
                </a:lnTo>
                <a:lnTo>
                  <a:pt x="3123756" y="1983516"/>
                </a:lnTo>
                <a:lnTo>
                  <a:pt x="3136452" y="1985101"/>
                </a:lnTo>
                <a:lnTo>
                  <a:pt x="3149148" y="1986369"/>
                </a:lnTo>
                <a:lnTo>
                  <a:pt x="3162162" y="1987636"/>
                </a:lnTo>
                <a:lnTo>
                  <a:pt x="3188188" y="1989538"/>
                </a:lnTo>
                <a:lnTo>
                  <a:pt x="3188188" y="2009823"/>
                </a:lnTo>
                <a:lnTo>
                  <a:pt x="3188506" y="2011407"/>
                </a:lnTo>
                <a:lnTo>
                  <a:pt x="3189458" y="2012675"/>
                </a:lnTo>
                <a:lnTo>
                  <a:pt x="3191045" y="2013626"/>
                </a:lnTo>
                <a:lnTo>
                  <a:pt x="3192949" y="2014577"/>
                </a:lnTo>
                <a:lnTo>
                  <a:pt x="3194854" y="2015528"/>
                </a:lnTo>
                <a:lnTo>
                  <a:pt x="3197710" y="2015845"/>
                </a:lnTo>
                <a:lnTo>
                  <a:pt x="3200250" y="2016162"/>
                </a:lnTo>
                <a:lnTo>
                  <a:pt x="3203106" y="2016479"/>
                </a:lnTo>
                <a:lnTo>
                  <a:pt x="3254843" y="2016479"/>
                </a:lnTo>
                <a:lnTo>
                  <a:pt x="3258017" y="2016162"/>
                </a:lnTo>
                <a:lnTo>
                  <a:pt x="3260556" y="2015845"/>
                </a:lnTo>
                <a:lnTo>
                  <a:pt x="3263413" y="2015528"/>
                </a:lnTo>
                <a:lnTo>
                  <a:pt x="3265317" y="2014577"/>
                </a:lnTo>
                <a:lnTo>
                  <a:pt x="3267539" y="2013626"/>
                </a:lnTo>
                <a:lnTo>
                  <a:pt x="3269126" y="2012675"/>
                </a:lnTo>
                <a:lnTo>
                  <a:pt x="3269761" y="2011407"/>
                </a:lnTo>
                <a:lnTo>
                  <a:pt x="3270078" y="2009823"/>
                </a:lnTo>
                <a:lnTo>
                  <a:pt x="3270078" y="1988587"/>
                </a:lnTo>
                <a:lnTo>
                  <a:pt x="3286265" y="1987636"/>
                </a:lnTo>
                <a:lnTo>
                  <a:pt x="3302136" y="1986369"/>
                </a:lnTo>
                <a:lnTo>
                  <a:pt x="3317371" y="1984467"/>
                </a:lnTo>
                <a:lnTo>
                  <a:pt x="3331971" y="1981931"/>
                </a:lnTo>
                <a:lnTo>
                  <a:pt x="3345937" y="1979079"/>
                </a:lnTo>
                <a:lnTo>
                  <a:pt x="3358950" y="1976543"/>
                </a:lnTo>
                <a:lnTo>
                  <a:pt x="3370694" y="1973057"/>
                </a:lnTo>
                <a:lnTo>
                  <a:pt x="3381486" y="1968937"/>
                </a:lnTo>
                <a:lnTo>
                  <a:pt x="3390056" y="1965450"/>
                </a:lnTo>
                <a:lnTo>
                  <a:pt x="3398308" y="1961964"/>
                </a:lnTo>
                <a:lnTo>
                  <a:pt x="3405291" y="1957843"/>
                </a:lnTo>
                <a:lnTo>
                  <a:pt x="3411956" y="1953723"/>
                </a:lnTo>
                <a:lnTo>
                  <a:pt x="3417670" y="1949286"/>
                </a:lnTo>
                <a:lnTo>
                  <a:pt x="3422748" y="1944849"/>
                </a:lnTo>
                <a:lnTo>
                  <a:pt x="3427192" y="1940094"/>
                </a:lnTo>
                <a:lnTo>
                  <a:pt x="3430683" y="1935657"/>
                </a:lnTo>
                <a:lnTo>
                  <a:pt x="3433540" y="1930903"/>
                </a:lnTo>
                <a:lnTo>
                  <a:pt x="3435444" y="1926149"/>
                </a:lnTo>
                <a:lnTo>
                  <a:pt x="3436396" y="1921078"/>
                </a:lnTo>
                <a:lnTo>
                  <a:pt x="3437031" y="1916323"/>
                </a:lnTo>
                <a:lnTo>
                  <a:pt x="3436079" y="1910935"/>
                </a:lnTo>
                <a:lnTo>
                  <a:pt x="3434492" y="1905864"/>
                </a:lnTo>
                <a:lnTo>
                  <a:pt x="3432270" y="1901110"/>
                </a:lnTo>
                <a:lnTo>
                  <a:pt x="3429096" y="1896039"/>
                </a:lnTo>
                <a:lnTo>
                  <a:pt x="3426557" y="1893820"/>
                </a:lnTo>
                <a:lnTo>
                  <a:pt x="3424335" y="1890968"/>
                </a:lnTo>
                <a:lnTo>
                  <a:pt x="3418304" y="1886530"/>
                </a:lnTo>
                <a:lnTo>
                  <a:pt x="3411639" y="1882093"/>
                </a:lnTo>
                <a:lnTo>
                  <a:pt x="3404339" y="1877973"/>
                </a:lnTo>
                <a:lnTo>
                  <a:pt x="3395451" y="1874169"/>
                </a:lnTo>
                <a:lnTo>
                  <a:pt x="3385929" y="1870683"/>
                </a:lnTo>
                <a:lnTo>
                  <a:pt x="3375772" y="1866880"/>
                </a:lnTo>
                <a:lnTo>
                  <a:pt x="3365298" y="1863710"/>
                </a:lnTo>
                <a:lnTo>
                  <a:pt x="3354189" y="1860541"/>
                </a:lnTo>
                <a:lnTo>
                  <a:pt x="3342763" y="1858005"/>
                </a:lnTo>
                <a:lnTo>
                  <a:pt x="3318640" y="1852300"/>
                </a:lnTo>
                <a:lnTo>
                  <a:pt x="3294200" y="1847546"/>
                </a:lnTo>
                <a:lnTo>
                  <a:pt x="3270078" y="1843426"/>
                </a:lnTo>
                <a:lnTo>
                  <a:pt x="3270078" y="1752779"/>
                </a:lnTo>
                <a:lnTo>
                  <a:pt x="3291026" y="1755631"/>
                </a:lnTo>
                <a:lnTo>
                  <a:pt x="3298961" y="1756582"/>
                </a:lnTo>
                <a:lnTo>
                  <a:pt x="3306896" y="1758801"/>
                </a:lnTo>
                <a:lnTo>
                  <a:pt x="3323719" y="1762921"/>
                </a:lnTo>
                <a:lnTo>
                  <a:pt x="3339589" y="1767992"/>
                </a:lnTo>
                <a:lnTo>
                  <a:pt x="3352920" y="1772746"/>
                </a:lnTo>
                <a:lnTo>
                  <a:pt x="3360537" y="1775599"/>
                </a:lnTo>
                <a:lnTo>
                  <a:pt x="3363076" y="1777184"/>
                </a:lnTo>
                <a:lnTo>
                  <a:pt x="3367203" y="1779402"/>
                </a:lnTo>
                <a:lnTo>
                  <a:pt x="3369424" y="1780670"/>
                </a:lnTo>
                <a:lnTo>
                  <a:pt x="3371964" y="1781938"/>
                </a:lnTo>
                <a:lnTo>
                  <a:pt x="3374186" y="1783206"/>
                </a:lnTo>
                <a:lnTo>
                  <a:pt x="3377042" y="1783523"/>
                </a:lnTo>
                <a:lnTo>
                  <a:pt x="3383390" y="1784157"/>
                </a:lnTo>
                <a:lnTo>
                  <a:pt x="3389738" y="1784790"/>
                </a:lnTo>
                <a:lnTo>
                  <a:pt x="3396404" y="1784157"/>
                </a:lnTo>
                <a:lnTo>
                  <a:pt x="3403069" y="1783206"/>
                </a:lnTo>
                <a:lnTo>
                  <a:pt x="3409417" y="1781621"/>
                </a:lnTo>
                <a:lnTo>
                  <a:pt x="3415765" y="1779402"/>
                </a:lnTo>
                <a:lnTo>
                  <a:pt x="3421478" y="1777184"/>
                </a:lnTo>
                <a:lnTo>
                  <a:pt x="3426557" y="1774965"/>
                </a:lnTo>
                <a:lnTo>
                  <a:pt x="3430683" y="1772113"/>
                </a:lnTo>
                <a:lnTo>
                  <a:pt x="3434174" y="1769260"/>
                </a:lnTo>
                <a:lnTo>
                  <a:pt x="3435127" y="1767675"/>
                </a:lnTo>
                <a:lnTo>
                  <a:pt x="3436079" y="1766091"/>
                </a:lnTo>
                <a:lnTo>
                  <a:pt x="3436396" y="1765140"/>
                </a:lnTo>
                <a:lnTo>
                  <a:pt x="3436396" y="1763555"/>
                </a:lnTo>
                <a:lnTo>
                  <a:pt x="3436079" y="1761970"/>
                </a:lnTo>
                <a:lnTo>
                  <a:pt x="3435761" y="1760702"/>
                </a:lnTo>
                <a:lnTo>
                  <a:pt x="3434492" y="1759118"/>
                </a:lnTo>
                <a:lnTo>
                  <a:pt x="3432905" y="1757850"/>
                </a:lnTo>
                <a:lnTo>
                  <a:pt x="3428144" y="1754997"/>
                </a:lnTo>
                <a:lnTo>
                  <a:pt x="3423065" y="1752145"/>
                </a:lnTo>
                <a:lnTo>
                  <a:pt x="3417352" y="1749292"/>
                </a:lnTo>
                <a:lnTo>
                  <a:pt x="3410369" y="1746440"/>
                </a:lnTo>
                <a:lnTo>
                  <a:pt x="3403386" y="1743587"/>
                </a:lnTo>
                <a:lnTo>
                  <a:pt x="3396404" y="1741369"/>
                </a:lnTo>
                <a:lnTo>
                  <a:pt x="3380534" y="1736614"/>
                </a:lnTo>
                <a:lnTo>
                  <a:pt x="3363711" y="1732177"/>
                </a:lnTo>
                <a:lnTo>
                  <a:pt x="3346572" y="1728374"/>
                </a:lnTo>
                <a:lnTo>
                  <a:pt x="3329749" y="1725204"/>
                </a:lnTo>
                <a:lnTo>
                  <a:pt x="3313562" y="1723303"/>
                </a:lnTo>
                <a:lnTo>
                  <a:pt x="3292296" y="1720767"/>
                </a:lnTo>
                <a:lnTo>
                  <a:pt x="3270078" y="1719182"/>
                </a:lnTo>
                <a:lnTo>
                  <a:pt x="3270078" y="1699532"/>
                </a:lnTo>
                <a:lnTo>
                  <a:pt x="3269761" y="1698581"/>
                </a:lnTo>
                <a:lnTo>
                  <a:pt x="3269126" y="1697313"/>
                </a:lnTo>
                <a:lnTo>
                  <a:pt x="3267539" y="1696045"/>
                </a:lnTo>
                <a:lnTo>
                  <a:pt x="3265317" y="1694778"/>
                </a:lnTo>
                <a:lnTo>
                  <a:pt x="3263413" y="1694144"/>
                </a:lnTo>
                <a:lnTo>
                  <a:pt x="3260556" y="1693827"/>
                </a:lnTo>
                <a:lnTo>
                  <a:pt x="3258017" y="1693193"/>
                </a:lnTo>
                <a:lnTo>
                  <a:pt x="3254843" y="1692876"/>
                </a:lnTo>
                <a:lnTo>
                  <a:pt x="3203106" y="1692876"/>
                </a:lnTo>
                <a:close/>
                <a:moveTo>
                  <a:pt x="3225959" y="1673225"/>
                </a:moveTo>
                <a:lnTo>
                  <a:pt x="3251986" y="1673542"/>
                </a:lnTo>
                <a:lnTo>
                  <a:pt x="3278013" y="1674493"/>
                </a:lnTo>
                <a:lnTo>
                  <a:pt x="3303722" y="1675444"/>
                </a:lnTo>
                <a:lnTo>
                  <a:pt x="3328480" y="1677028"/>
                </a:lnTo>
                <a:lnTo>
                  <a:pt x="3353237" y="1679247"/>
                </a:lnTo>
                <a:lnTo>
                  <a:pt x="3377360" y="1681466"/>
                </a:lnTo>
                <a:lnTo>
                  <a:pt x="3401165" y="1684318"/>
                </a:lnTo>
                <a:lnTo>
                  <a:pt x="3424335" y="1687805"/>
                </a:lnTo>
                <a:lnTo>
                  <a:pt x="3446870" y="1691291"/>
                </a:lnTo>
                <a:lnTo>
                  <a:pt x="3468771" y="1695411"/>
                </a:lnTo>
                <a:lnTo>
                  <a:pt x="3490037" y="1699532"/>
                </a:lnTo>
                <a:lnTo>
                  <a:pt x="3510668" y="1704286"/>
                </a:lnTo>
                <a:lnTo>
                  <a:pt x="3530664" y="1709357"/>
                </a:lnTo>
                <a:lnTo>
                  <a:pt x="3550026" y="1715062"/>
                </a:lnTo>
                <a:lnTo>
                  <a:pt x="3568752" y="1720450"/>
                </a:lnTo>
                <a:lnTo>
                  <a:pt x="3586527" y="1726789"/>
                </a:lnTo>
                <a:lnTo>
                  <a:pt x="3603349" y="1733128"/>
                </a:lnTo>
                <a:lnTo>
                  <a:pt x="3619219" y="1739467"/>
                </a:lnTo>
                <a:lnTo>
                  <a:pt x="3634454" y="1746440"/>
                </a:lnTo>
                <a:lnTo>
                  <a:pt x="3648738" y="1753413"/>
                </a:lnTo>
                <a:lnTo>
                  <a:pt x="3661751" y="1760702"/>
                </a:lnTo>
                <a:lnTo>
                  <a:pt x="3673812" y="1768626"/>
                </a:lnTo>
                <a:lnTo>
                  <a:pt x="3685239" y="1776550"/>
                </a:lnTo>
                <a:lnTo>
                  <a:pt x="3695713" y="1784157"/>
                </a:lnTo>
                <a:lnTo>
                  <a:pt x="3704600" y="1792397"/>
                </a:lnTo>
                <a:lnTo>
                  <a:pt x="3708726" y="1796834"/>
                </a:lnTo>
                <a:lnTo>
                  <a:pt x="3712535" y="1800955"/>
                </a:lnTo>
                <a:lnTo>
                  <a:pt x="3716027" y="1805075"/>
                </a:lnTo>
                <a:lnTo>
                  <a:pt x="3719518" y="1809512"/>
                </a:lnTo>
                <a:lnTo>
                  <a:pt x="3722375" y="1813950"/>
                </a:lnTo>
                <a:lnTo>
                  <a:pt x="3725231" y="1818704"/>
                </a:lnTo>
                <a:lnTo>
                  <a:pt x="3727453" y="1822824"/>
                </a:lnTo>
                <a:lnTo>
                  <a:pt x="3729357" y="1827261"/>
                </a:lnTo>
                <a:lnTo>
                  <a:pt x="3731579" y="1832015"/>
                </a:lnTo>
                <a:lnTo>
                  <a:pt x="3733166" y="1836136"/>
                </a:lnTo>
                <a:lnTo>
                  <a:pt x="3733801" y="1840890"/>
                </a:lnTo>
                <a:lnTo>
                  <a:pt x="3735071" y="1845644"/>
                </a:lnTo>
                <a:lnTo>
                  <a:pt x="3735388" y="1850081"/>
                </a:lnTo>
                <a:lnTo>
                  <a:pt x="3735388" y="1854836"/>
                </a:lnTo>
                <a:lnTo>
                  <a:pt x="3735388" y="1859590"/>
                </a:lnTo>
                <a:lnTo>
                  <a:pt x="3735071" y="1864344"/>
                </a:lnTo>
                <a:lnTo>
                  <a:pt x="3733801" y="1869098"/>
                </a:lnTo>
                <a:lnTo>
                  <a:pt x="3733166" y="1873219"/>
                </a:lnTo>
                <a:lnTo>
                  <a:pt x="3731579" y="1877973"/>
                </a:lnTo>
                <a:lnTo>
                  <a:pt x="3729357" y="1882727"/>
                </a:lnTo>
                <a:lnTo>
                  <a:pt x="3727453" y="1887164"/>
                </a:lnTo>
                <a:lnTo>
                  <a:pt x="3725231" y="1891285"/>
                </a:lnTo>
                <a:lnTo>
                  <a:pt x="3722375" y="1895722"/>
                </a:lnTo>
                <a:lnTo>
                  <a:pt x="3719518" y="1900476"/>
                </a:lnTo>
                <a:lnTo>
                  <a:pt x="3716027" y="1904913"/>
                </a:lnTo>
                <a:lnTo>
                  <a:pt x="3712535" y="1908717"/>
                </a:lnTo>
                <a:lnTo>
                  <a:pt x="3708726" y="1913154"/>
                </a:lnTo>
                <a:lnTo>
                  <a:pt x="3704600" y="1917274"/>
                </a:lnTo>
                <a:lnTo>
                  <a:pt x="3695713" y="1925515"/>
                </a:lnTo>
                <a:lnTo>
                  <a:pt x="3685239" y="1933438"/>
                </a:lnTo>
                <a:lnTo>
                  <a:pt x="3673812" y="1941362"/>
                </a:lnTo>
                <a:lnTo>
                  <a:pt x="3661751" y="1948969"/>
                </a:lnTo>
                <a:lnTo>
                  <a:pt x="3648738" y="1956259"/>
                </a:lnTo>
                <a:lnTo>
                  <a:pt x="3634454" y="1963548"/>
                </a:lnTo>
                <a:lnTo>
                  <a:pt x="3619219" y="1970521"/>
                </a:lnTo>
                <a:lnTo>
                  <a:pt x="3603349" y="1976860"/>
                </a:lnTo>
                <a:lnTo>
                  <a:pt x="3586527" y="1983199"/>
                </a:lnTo>
                <a:lnTo>
                  <a:pt x="3568752" y="1989538"/>
                </a:lnTo>
                <a:lnTo>
                  <a:pt x="3550026" y="1994926"/>
                </a:lnTo>
                <a:lnTo>
                  <a:pt x="3530664" y="2000631"/>
                </a:lnTo>
                <a:lnTo>
                  <a:pt x="3510668" y="2005702"/>
                </a:lnTo>
                <a:lnTo>
                  <a:pt x="3490037" y="2010457"/>
                </a:lnTo>
                <a:lnTo>
                  <a:pt x="3468771" y="2014577"/>
                </a:lnTo>
                <a:lnTo>
                  <a:pt x="3446870" y="2018697"/>
                </a:lnTo>
                <a:lnTo>
                  <a:pt x="3424335" y="2022184"/>
                </a:lnTo>
                <a:lnTo>
                  <a:pt x="3401165" y="2025670"/>
                </a:lnTo>
                <a:lnTo>
                  <a:pt x="3377360" y="2028523"/>
                </a:lnTo>
                <a:lnTo>
                  <a:pt x="3353237" y="2030741"/>
                </a:lnTo>
                <a:lnTo>
                  <a:pt x="3328480" y="2032643"/>
                </a:lnTo>
                <a:lnTo>
                  <a:pt x="3303722" y="2034228"/>
                </a:lnTo>
                <a:lnTo>
                  <a:pt x="3278013" y="2035495"/>
                </a:lnTo>
                <a:lnTo>
                  <a:pt x="3251986" y="2036446"/>
                </a:lnTo>
                <a:lnTo>
                  <a:pt x="3225959" y="2036763"/>
                </a:lnTo>
                <a:lnTo>
                  <a:pt x="3199615" y="2036446"/>
                </a:lnTo>
                <a:lnTo>
                  <a:pt x="3173905" y="2035495"/>
                </a:lnTo>
                <a:lnTo>
                  <a:pt x="3148196" y="2034228"/>
                </a:lnTo>
                <a:lnTo>
                  <a:pt x="3123121" y="2032643"/>
                </a:lnTo>
                <a:lnTo>
                  <a:pt x="3098681" y="2030741"/>
                </a:lnTo>
                <a:lnTo>
                  <a:pt x="3074241" y="2028523"/>
                </a:lnTo>
                <a:lnTo>
                  <a:pt x="3050436" y="2025670"/>
                </a:lnTo>
                <a:lnTo>
                  <a:pt x="3027584" y="2022184"/>
                </a:lnTo>
                <a:lnTo>
                  <a:pt x="3004731" y="2018697"/>
                </a:lnTo>
                <a:lnTo>
                  <a:pt x="2983147" y="2014577"/>
                </a:lnTo>
                <a:lnTo>
                  <a:pt x="2961564" y="2010457"/>
                </a:lnTo>
                <a:lnTo>
                  <a:pt x="2940933" y="2005702"/>
                </a:lnTo>
                <a:lnTo>
                  <a:pt x="2920937" y="2000631"/>
                </a:lnTo>
                <a:lnTo>
                  <a:pt x="2901575" y="1994926"/>
                </a:lnTo>
                <a:lnTo>
                  <a:pt x="2883483" y="1989538"/>
                </a:lnTo>
                <a:lnTo>
                  <a:pt x="2865709" y="1983199"/>
                </a:lnTo>
                <a:lnTo>
                  <a:pt x="2848569" y="1976860"/>
                </a:lnTo>
                <a:lnTo>
                  <a:pt x="2832382" y="1970521"/>
                </a:lnTo>
                <a:lnTo>
                  <a:pt x="2817464" y="1963548"/>
                </a:lnTo>
                <a:lnTo>
                  <a:pt x="2803181" y="1956259"/>
                </a:lnTo>
                <a:lnTo>
                  <a:pt x="2789850" y="1948969"/>
                </a:lnTo>
                <a:lnTo>
                  <a:pt x="2777789" y="1941362"/>
                </a:lnTo>
                <a:lnTo>
                  <a:pt x="2766362" y="1933438"/>
                </a:lnTo>
                <a:lnTo>
                  <a:pt x="2755888" y="1925515"/>
                </a:lnTo>
                <a:lnTo>
                  <a:pt x="2747001" y="1917274"/>
                </a:lnTo>
                <a:lnTo>
                  <a:pt x="2742875" y="1913154"/>
                </a:lnTo>
                <a:lnTo>
                  <a:pt x="2739066" y="1908717"/>
                </a:lnTo>
                <a:lnTo>
                  <a:pt x="2735574" y="1904913"/>
                </a:lnTo>
                <a:lnTo>
                  <a:pt x="2732400" y="1900476"/>
                </a:lnTo>
                <a:lnTo>
                  <a:pt x="2729226" y="1895722"/>
                </a:lnTo>
                <a:lnTo>
                  <a:pt x="2726370" y="1891285"/>
                </a:lnTo>
                <a:lnTo>
                  <a:pt x="2724148" y="1887164"/>
                </a:lnTo>
                <a:lnTo>
                  <a:pt x="2722244" y="1882727"/>
                </a:lnTo>
                <a:lnTo>
                  <a:pt x="2720022" y="1877973"/>
                </a:lnTo>
                <a:lnTo>
                  <a:pt x="2718435" y="1873219"/>
                </a:lnTo>
                <a:lnTo>
                  <a:pt x="2717800" y="1869098"/>
                </a:lnTo>
                <a:lnTo>
                  <a:pt x="2716530" y="1864344"/>
                </a:lnTo>
                <a:lnTo>
                  <a:pt x="2716213" y="1859590"/>
                </a:lnTo>
                <a:lnTo>
                  <a:pt x="2716213" y="1854836"/>
                </a:lnTo>
                <a:lnTo>
                  <a:pt x="2716213" y="1850081"/>
                </a:lnTo>
                <a:lnTo>
                  <a:pt x="2716530" y="1845644"/>
                </a:lnTo>
                <a:lnTo>
                  <a:pt x="2717800" y="1840890"/>
                </a:lnTo>
                <a:lnTo>
                  <a:pt x="2718435" y="1836136"/>
                </a:lnTo>
                <a:lnTo>
                  <a:pt x="2720022" y="1832015"/>
                </a:lnTo>
                <a:lnTo>
                  <a:pt x="2722244" y="1827261"/>
                </a:lnTo>
                <a:lnTo>
                  <a:pt x="2724148" y="1822824"/>
                </a:lnTo>
                <a:lnTo>
                  <a:pt x="2726370" y="1818704"/>
                </a:lnTo>
                <a:lnTo>
                  <a:pt x="2729226" y="1813950"/>
                </a:lnTo>
                <a:lnTo>
                  <a:pt x="2732400" y="1809512"/>
                </a:lnTo>
                <a:lnTo>
                  <a:pt x="2735574" y="1805075"/>
                </a:lnTo>
                <a:lnTo>
                  <a:pt x="2739066" y="1800955"/>
                </a:lnTo>
                <a:lnTo>
                  <a:pt x="2742875" y="1796834"/>
                </a:lnTo>
                <a:lnTo>
                  <a:pt x="2747001" y="1792397"/>
                </a:lnTo>
                <a:lnTo>
                  <a:pt x="2755888" y="1784157"/>
                </a:lnTo>
                <a:lnTo>
                  <a:pt x="2766362" y="1776550"/>
                </a:lnTo>
                <a:lnTo>
                  <a:pt x="2777789" y="1768626"/>
                </a:lnTo>
                <a:lnTo>
                  <a:pt x="2789850" y="1760702"/>
                </a:lnTo>
                <a:lnTo>
                  <a:pt x="2803181" y="1753413"/>
                </a:lnTo>
                <a:lnTo>
                  <a:pt x="2817464" y="1746440"/>
                </a:lnTo>
                <a:lnTo>
                  <a:pt x="2832382" y="1739467"/>
                </a:lnTo>
                <a:lnTo>
                  <a:pt x="2848569" y="1733128"/>
                </a:lnTo>
                <a:lnTo>
                  <a:pt x="2865709" y="1726789"/>
                </a:lnTo>
                <a:lnTo>
                  <a:pt x="2883483" y="1720450"/>
                </a:lnTo>
                <a:lnTo>
                  <a:pt x="2901575" y="1715062"/>
                </a:lnTo>
                <a:lnTo>
                  <a:pt x="2920937" y="1709357"/>
                </a:lnTo>
                <a:lnTo>
                  <a:pt x="2940933" y="1704286"/>
                </a:lnTo>
                <a:lnTo>
                  <a:pt x="2961564" y="1699532"/>
                </a:lnTo>
                <a:lnTo>
                  <a:pt x="2983147" y="1695411"/>
                </a:lnTo>
                <a:lnTo>
                  <a:pt x="3004731" y="1691291"/>
                </a:lnTo>
                <a:lnTo>
                  <a:pt x="3027584" y="1687805"/>
                </a:lnTo>
                <a:lnTo>
                  <a:pt x="3050436" y="1684318"/>
                </a:lnTo>
                <a:lnTo>
                  <a:pt x="3074241" y="1681466"/>
                </a:lnTo>
                <a:lnTo>
                  <a:pt x="3098681" y="1679247"/>
                </a:lnTo>
                <a:lnTo>
                  <a:pt x="3123121" y="1677028"/>
                </a:lnTo>
                <a:lnTo>
                  <a:pt x="3148196" y="1675444"/>
                </a:lnTo>
                <a:lnTo>
                  <a:pt x="3173905" y="1674493"/>
                </a:lnTo>
                <a:lnTo>
                  <a:pt x="3199615" y="1673542"/>
                </a:lnTo>
                <a:lnTo>
                  <a:pt x="3225959" y="1673225"/>
                </a:lnTo>
                <a:close/>
                <a:moveTo>
                  <a:pt x="3454389" y="0"/>
                </a:moveTo>
                <a:lnTo>
                  <a:pt x="3461374" y="0"/>
                </a:lnTo>
                <a:lnTo>
                  <a:pt x="3468995" y="635"/>
                </a:lnTo>
                <a:lnTo>
                  <a:pt x="3475981" y="1587"/>
                </a:lnTo>
                <a:lnTo>
                  <a:pt x="3482966" y="3174"/>
                </a:lnTo>
                <a:lnTo>
                  <a:pt x="3490270" y="5079"/>
                </a:lnTo>
                <a:lnTo>
                  <a:pt x="3497255" y="7300"/>
                </a:lnTo>
                <a:lnTo>
                  <a:pt x="3503923" y="9839"/>
                </a:lnTo>
                <a:lnTo>
                  <a:pt x="3510591" y="13013"/>
                </a:lnTo>
                <a:lnTo>
                  <a:pt x="3517259" y="16505"/>
                </a:lnTo>
                <a:lnTo>
                  <a:pt x="3523610" y="20314"/>
                </a:lnTo>
                <a:lnTo>
                  <a:pt x="3529643" y="24757"/>
                </a:lnTo>
                <a:lnTo>
                  <a:pt x="3535676" y="29518"/>
                </a:lnTo>
                <a:lnTo>
                  <a:pt x="3541074" y="34596"/>
                </a:lnTo>
                <a:lnTo>
                  <a:pt x="3546472" y="39992"/>
                </a:lnTo>
                <a:lnTo>
                  <a:pt x="3551235" y="45705"/>
                </a:lnTo>
                <a:lnTo>
                  <a:pt x="3555998" y="51418"/>
                </a:lnTo>
                <a:lnTo>
                  <a:pt x="3560443" y="57766"/>
                </a:lnTo>
                <a:lnTo>
                  <a:pt x="3564254" y="64113"/>
                </a:lnTo>
                <a:lnTo>
                  <a:pt x="3567746" y="70779"/>
                </a:lnTo>
                <a:lnTo>
                  <a:pt x="3570922" y="77444"/>
                </a:lnTo>
                <a:lnTo>
                  <a:pt x="3573462" y="84109"/>
                </a:lnTo>
                <a:lnTo>
                  <a:pt x="3575684" y="91410"/>
                </a:lnTo>
                <a:lnTo>
                  <a:pt x="3577590" y="98709"/>
                </a:lnTo>
                <a:lnTo>
                  <a:pt x="3579177" y="106009"/>
                </a:lnTo>
                <a:lnTo>
                  <a:pt x="3580448" y="113309"/>
                </a:lnTo>
                <a:lnTo>
                  <a:pt x="3580765" y="120927"/>
                </a:lnTo>
                <a:lnTo>
                  <a:pt x="3581400" y="128544"/>
                </a:lnTo>
                <a:lnTo>
                  <a:pt x="3580765" y="136162"/>
                </a:lnTo>
                <a:lnTo>
                  <a:pt x="3530913" y="1012801"/>
                </a:lnTo>
                <a:lnTo>
                  <a:pt x="3529960" y="1019149"/>
                </a:lnTo>
                <a:lnTo>
                  <a:pt x="3529326" y="1025814"/>
                </a:lnTo>
                <a:lnTo>
                  <a:pt x="3528055" y="1032162"/>
                </a:lnTo>
                <a:lnTo>
                  <a:pt x="3526785" y="1038510"/>
                </a:lnTo>
                <a:lnTo>
                  <a:pt x="3524880" y="1044541"/>
                </a:lnTo>
                <a:lnTo>
                  <a:pt x="3522975" y="1050254"/>
                </a:lnTo>
                <a:lnTo>
                  <a:pt x="3520434" y="1056284"/>
                </a:lnTo>
                <a:lnTo>
                  <a:pt x="3518212" y="1062315"/>
                </a:lnTo>
                <a:lnTo>
                  <a:pt x="3515354" y="1067710"/>
                </a:lnTo>
                <a:lnTo>
                  <a:pt x="3512179" y="1072789"/>
                </a:lnTo>
                <a:lnTo>
                  <a:pt x="3508686" y="1077867"/>
                </a:lnTo>
                <a:lnTo>
                  <a:pt x="3505193" y="1083263"/>
                </a:lnTo>
                <a:lnTo>
                  <a:pt x="3501700" y="1087706"/>
                </a:lnTo>
                <a:lnTo>
                  <a:pt x="3497572" y="1092467"/>
                </a:lnTo>
                <a:lnTo>
                  <a:pt x="3493445" y="1096910"/>
                </a:lnTo>
                <a:lnTo>
                  <a:pt x="3488999" y="1101354"/>
                </a:lnTo>
                <a:lnTo>
                  <a:pt x="3484554" y="1105163"/>
                </a:lnTo>
                <a:lnTo>
                  <a:pt x="3479791" y="1108654"/>
                </a:lnTo>
                <a:lnTo>
                  <a:pt x="3474710" y="1112463"/>
                </a:lnTo>
                <a:lnTo>
                  <a:pt x="3469630" y="1115319"/>
                </a:lnTo>
                <a:lnTo>
                  <a:pt x="3464550" y="1118493"/>
                </a:lnTo>
                <a:lnTo>
                  <a:pt x="3459152" y="1121350"/>
                </a:lnTo>
                <a:lnTo>
                  <a:pt x="3453436" y="1123889"/>
                </a:lnTo>
                <a:lnTo>
                  <a:pt x="3448038" y="1126111"/>
                </a:lnTo>
                <a:lnTo>
                  <a:pt x="3442005" y="1128015"/>
                </a:lnTo>
                <a:lnTo>
                  <a:pt x="3435972" y="1129602"/>
                </a:lnTo>
                <a:lnTo>
                  <a:pt x="3430256" y="1130871"/>
                </a:lnTo>
                <a:lnTo>
                  <a:pt x="3423906" y="1132141"/>
                </a:lnTo>
                <a:lnTo>
                  <a:pt x="3417873" y="1132776"/>
                </a:lnTo>
                <a:lnTo>
                  <a:pt x="3411522" y="1133093"/>
                </a:lnTo>
                <a:lnTo>
                  <a:pt x="3405490" y="1133093"/>
                </a:lnTo>
                <a:lnTo>
                  <a:pt x="3398504" y="1132776"/>
                </a:lnTo>
                <a:lnTo>
                  <a:pt x="3392471" y="1132458"/>
                </a:lnTo>
                <a:lnTo>
                  <a:pt x="3386120" y="1131189"/>
                </a:lnTo>
                <a:lnTo>
                  <a:pt x="3379770" y="1129919"/>
                </a:lnTo>
                <a:lnTo>
                  <a:pt x="3373736" y="1128332"/>
                </a:lnTo>
                <a:lnTo>
                  <a:pt x="3368021" y="1126745"/>
                </a:lnTo>
                <a:lnTo>
                  <a:pt x="3361988" y="1124524"/>
                </a:lnTo>
                <a:lnTo>
                  <a:pt x="3356590" y="1122302"/>
                </a:lnTo>
                <a:lnTo>
                  <a:pt x="3350874" y="1119763"/>
                </a:lnTo>
                <a:lnTo>
                  <a:pt x="3345476" y="1116589"/>
                </a:lnTo>
                <a:lnTo>
                  <a:pt x="3340396" y="1113415"/>
                </a:lnTo>
                <a:lnTo>
                  <a:pt x="3334998" y="1109924"/>
                </a:lnTo>
                <a:lnTo>
                  <a:pt x="3330553" y="1106432"/>
                </a:lnTo>
                <a:lnTo>
                  <a:pt x="3325790" y="1102306"/>
                </a:lnTo>
                <a:lnTo>
                  <a:pt x="3321344" y="1098497"/>
                </a:lnTo>
                <a:lnTo>
                  <a:pt x="3316899" y="1094054"/>
                </a:lnTo>
                <a:lnTo>
                  <a:pt x="3312771" y="1089293"/>
                </a:lnTo>
                <a:lnTo>
                  <a:pt x="3308961" y="1084849"/>
                </a:lnTo>
                <a:lnTo>
                  <a:pt x="3305150" y="1080089"/>
                </a:lnTo>
                <a:lnTo>
                  <a:pt x="3301975" y="1074693"/>
                </a:lnTo>
                <a:lnTo>
                  <a:pt x="3298482" y="1069615"/>
                </a:lnTo>
                <a:lnTo>
                  <a:pt x="3295625" y="1064219"/>
                </a:lnTo>
                <a:lnTo>
                  <a:pt x="3293084" y="1058823"/>
                </a:lnTo>
                <a:lnTo>
                  <a:pt x="3290544" y="1053110"/>
                </a:lnTo>
                <a:lnTo>
                  <a:pt x="3288639" y="1047397"/>
                </a:lnTo>
                <a:lnTo>
                  <a:pt x="3286734" y="1041367"/>
                </a:lnTo>
                <a:lnTo>
                  <a:pt x="3285146" y="1035019"/>
                </a:lnTo>
                <a:lnTo>
                  <a:pt x="3283558" y="1028988"/>
                </a:lnTo>
                <a:lnTo>
                  <a:pt x="3282606" y="1022640"/>
                </a:lnTo>
                <a:lnTo>
                  <a:pt x="3281971" y="1015975"/>
                </a:lnTo>
                <a:lnTo>
                  <a:pt x="3281654" y="1009627"/>
                </a:lnTo>
                <a:lnTo>
                  <a:pt x="3281018" y="1003597"/>
                </a:lnTo>
                <a:lnTo>
                  <a:pt x="3281654" y="996614"/>
                </a:lnTo>
                <a:lnTo>
                  <a:pt x="3306103" y="573529"/>
                </a:lnTo>
                <a:lnTo>
                  <a:pt x="3299118" y="568768"/>
                </a:lnTo>
                <a:lnTo>
                  <a:pt x="2057582" y="2162081"/>
                </a:lnTo>
                <a:lnTo>
                  <a:pt x="2052502" y="2168112"/>
                </a:lnTo>
                <a:lnTo>
                  <a:pt x="2047422" y="2173825"/>
                </a:lnTo>
                <a:lnTo>
                  <a:pt x="2042024" y="2178903"/>
                </a:lnTo>
                <a:lnTo>
                  <a:pt x="2036626" y="2183981"/>
                </a:lnTo>
                <a:lnTo>
                  <a:pt x="2030592" y="2188742"/>
                </a:lnTo>
                <a:lnTo>
                  <a:pt x="2024877" y="2193186"/>
                </a:lnTo>
                <a:lnTo>
                  <a:pt x="2018844" y="2197629"/>
                </a:lnTo>
                <a:lnTo>
                  <a:pt x="2012493" y="2201121"/>
                </a:lnTo>
                <a:lnTo>
                  <a:pt x="2006143" y="2204612"/>
                </a:lnTo>
                <a:lnTo>
                  <a:pt x="1999475" y="2207786"/>
                </a:lnTo>
                <a:lnTo>
                  <a:pt x="1992807" y="2210642"/>
                </a:lnTo>
                <a:lnTo>
                  <a:pt x="1986139" y="2213182"/>
                </a:lnTo>
                <a:lnTo>
                  <a:pt x="1979470" y="2215403"/>
                </a:lnTo>
                <a:lnTo>
                  <a:pt x="1972485" y="2217308"/>
                </a:lnTo>
                <a:lnTo>
                  <a:pt x="1965499" y="2218577"/>
                </a:lnTo>
                <a:lnTo>
                  <a:pt x="1958514" y="2219529"/>
                </a:lnTo>
                <a:lnTo>
                  <a:pt x="1951528" y="2220482"/>
                </a:lnTo>
                <a:lnTo>
                  <a:pt x="1944225" y="2221116"/>
                </a:lnTo>
                <a:lnTo>
                  <a:pt x="1937239" y="2221116"/>
                </a:lnTo>
                <a:lnTo>
                  <a:pt x="1929619" y="2221116"/>
                </a:lnTo>
                <a:lnTo>
                  <a:pt x="1922633" y="2220482"/>
                </a:lnTo>
                <a:lnTo>
                  <a:pt x="1915647" y="2219529"/>
                </a:lnTo>
                <a:lnTo>
                  <a:pt x="1908344" y="2218577"/>
                </a:lnTo>
                <a:lnTo>
                  <a:pt x="1901358" y="2216990"/>
                </a:lnTo>
                <a:lnTo>
                  <a:pt x="1894690" y="2214769"/>
                </a:lnTo>
                <a:lnTo>
                  <a:pt x="1887387" y="2212547"/>
                </a:lnTo>
                <a:lnTo>
                  <a:pt x="1880402" y="2210008"/>
                </a:lnTo>
                <a:lnTo>
                  <a:pt x="1873734" y="2207151"/>
                </a:lnTo>
                <a:lnTo>
                  <a:pt x="1867066" y="2203977"/>
                </a:lnTo>
                <a:lnTo>
                  <a:pt x="1860715" y="2199851"/>
                </a:lnTo>
                <a:lnTo>
                  <a:pt x="1854047" y="2196042"/>
                </a:lnTo>
                <a:lnTo>
                  <a:pt x="1847696" y="2191599"/>
                </a:lnTo>
                <a:lnTo>
                  <a:pt x="1229469" y="1731062"/>
                </a:lnTo>
                <a:lnTo>
                  <a:pt x="271487" y="2768937"/>
                </a:lnTo>
                <a:lnTo>
                  <a:pt x="266406" y="2774967"/>
                </a:lnTo>
                <a:lnTo>
                  <a:pt x="260691" y="2780680"/>
                </a:lnTo>
                <a:lnTo>
                  <a:pt x="254975" y="2785759"/>
                </a:lnTo>
                <a:lnTo>
                  <a:pt x="248942" y="2791154"/>
                </a:lnTo>
                <a:lnTo>
                  <a:pt x="242592" y="2795915"/>
                </a:lnTo>
                <a:lnTo>
                  <a:pt x="236241" y="2800041"/>
                </a:lnTo>
                <a:lnTo>
                  <a:pt x="230208" y="2804167"/>
                </a:lnTo>
                <a:lnTo>
                  <a:pt x="223223" y="2807659"/>
                </a:lnTo>
                <a:lnTo>
                  <a:pt x="216554" y="2810833"/>
                </a:lnTo>
                <a:lnTo>
                  <a:pt x="209886" y="2814007"/>
                </a:lnTo>
                <a:lnTo>
                  <a:pt x="202901" y="2816228"/>
                </a:lnTo>
                <a:lnTo>
                  <a:pt x="195915" y="2818767"/>
                </a:lnTo>
                <a:lnTo>
                  <a:pt x="188612" y="2820354"/>
                </a:lnTo>
                <a:lnTo>
                  <a:pt x="181309" y="2821941"/>
                </a:lnTo>
                <a:lnTo>
                  <a:pt x="174006" y="2822894"/>
                </a:lnTo>
                <a:lnTo>
                  <a:pt x="166703" y="2823846"/>
                </a:lnTo>
                <a:lnTo>
                  <a:pt x="159082" y="2824163"/>
                </a:lnTo>
                <a:lnTo>
                  <a:pt x="152096" y="2824163"/>
                </a:lnTo>
                <a:lnTo>
                  <a:pt x="144476" y="2823846"/>
                </a:lnTo>
                <a:lnTo>
                  <a:pt x="136855" y="2823528"/>
                </a:lnTo>
                <a:lnTo>
                  <a:pt x="129552" y="2822259"/>
                </a:lnTo>
                <a:lnTo>
                  <a:pt x="122249" y="2820672"/>
                </a:lnTo>
                <a:lnTo>
                  <a:pt x="114945" y="2819085"/>
                </a:lnTo>
                <a:lnTo>
                  <a:pt x="107642" y="2816546"/>
                </a:lnTo>
                <a:lnTo>
                  <a:pt x="100657" y="2814324"/>
                </a:lnTo>
                <a:lnTo>
                  <a:pt x="93671" y="2811467"/>
                </a:lnTo>
                <a:lnTo>
                  <a:pt x="87003" y="2807976"/>
                </a:lnTo>
                <a:lnTo>
                  <a:pt x="80335" y="2804485"/>
                </a:lnTo>
                <a:lnTo>
                  <a:pt x="73349" y="2800359"/>
                </a:lnTo>
                <a:lnTo>
                  <a:pt x="66681" y="2796233"/>
                </a:lnTo>
                <a:lnTo>
                  <a:pt x="60331" y="2791472"/>
                </a:lnTo>
                <a:lnTo>
                  <a:pt x="54298" y="2785759"/>
                </a:lnTo>
                <a:lnTo>
                  <a:pt x="48265" y="2780680"/>
                </a:lnTo>
                <a:lnTo>
                  <a:pt x="42867" y="2774967"/>
                </a:lnTo>
                <a:lnTo>
                  <a:pt x="37469" y="2768937"/>
                </a:lnTo>
                <a:lnTo>
                  <a:pt x="32388" y="2762906"/>
                </a:lnTo>
                <a:lnTo>
                  <a:pt x="28260" y="2756876"/>
                </a:lnTo>
                <a:lnTo>
                  <a:pt x="23815" y="2749893"/>
                </a:lnTo>
                <a:lnTo>
                  <a:pt x="19687" y="2743228"/>
                </a:lnTo>
                <a:lnTo>
                  <a:pt x="16194" y="2736563"/>
                </a:lnTo>
                <a:lnTo>
                  <a:pt x="13019" y="2729580"/>
                </a:lnTo>
                <a:lnTo>
                  <a:pt x="10479" y="2722280"/>
                </a:lnTo>
                <a:lnTo>
                  <a:pt x="7938" y="2715297"/>
                </a:lnTo>
                <a:lnTo>
                  <a:pt x="5716" y="2708315"/>
                </a:lnTo>
                <a:lnTo>
                  <a:pt x="3811" y="2700697"/>
                </a:lnTo>
                <a:lnTo>
                  <a:pt x="2540" y="2693080"/>
                </a:lnTo>
                <a:lnTo>
                  <a:pt x="1270" y="2685780"/>
                </a:lnTo>
                <a:lnTo>
                  <a:pt x="635" y="2678162"/>
                </a:lnTo>
                <a:lnTo>
                  <a:pt x="0" y="2670228"/>
                </a:lnTo>
                <a:lnTo>
                  <a:pt x="0" y="2662927"/>
                </a:lnTo>
                <a:lnTo>
                  <a:pt x="0" y="2655310"/>
                </a:lnTo>
                <a:lnTo>
                  <a:pt x="953" y="2648010"/>
                </a:lnTo>
                <a:lnTo>
                  <a:pt x="1588" y="2640075"/>
                </a:lnTo>
                <a:lnTo>
                  <a:pt x="3176" y="2632458"/>
                </a:lnTo>
                <a:lnTo>
                  <a:pt x="4763" y="2625158"/>
                </a:lnTo>
                <a:lnTo>
                  <a:pt x="6668" y="2617858"/>
                </a:lnTo>
                <a:lnTo>
                  <a:pt x="9526" y="2610558"/>
                </a:lnTo>
                <a:lnTo>
                  <a:pt x="12384" y="2603258"/>
                </a:lnTo>
                <a:lnTo>
                  <a:pt x="15559" y="2596275"/>
                </a:lnTo>
                <a:lnTo>
                  <a:pt x="19052" y="2588975"/>
                </a:lnTo>
                <a:lnTo>
                  <a:pt x="22545" y="2582310"/>
                </a:lnTo>
                <a:lnTo>
                  <a:pt x="26990" y="2575644"/>
                </a:lnTo>
                <a:lnTo>
                  <a:pt x="31753" y="2569297"/>
                </a:lnTo>
                <a:lnTo>
                  <a:pt x="36516" y="2562631"/>
                </a:lnTo>
                <a:lnTo>
                  <a:pt x="1086264" y="1414621"/>
                </a:lnTo>
                <a:lnTo>
                  <a:pt x="1091027" y="1408908"/>
                </a:lnTo>
                <a:lnTo>
                  <a:pt x="1096742" y="1403829"/>
                </a:lnTo>
                <a:lnTo>
                  <a:pt x="1101823" y="1398751"/>
                </a:lnTo>
                <a:lnTo>
                  <a:pt x="1107221" y="1393990"/>
                </a:lnTo>
                <a:lnTo>
                  <a:pt x="1113254" y="1389229"/>
                </a:lnTo>
                <a:lnTo>
                  <a:pt x="1119287" y="1385103"/>
                </a:lnTo>
                <a:lnTo>
                  <a:pt x="1125002" y="1381295"/>
                </a:lnTo>
                <a:lnTo>
                  <a:pt x="1131353" y="1377803"/>
                </a:lnTo>
                <a:lnTo>
                  <a:pt x="1137703" y="1374629"/>
                </a:lnTo>
                <a:lnTo>
                  <a:pt x="1144054" y="1371455"/>
                </a:lnTo>
                <a:lnTo>
                  <a:pt x="1150722" y="1368599"/>
                </a:lnTo>
                <a:lnTo>
                  <a:pt x="1157390" y="1366694"/>
                </a:lnTo>
                <a:lnTo>
                  <a:pt x="1164058" y="1364790"/>
                </a:lnTo>
                <a:lnTo>
                  <a:pt x="1170726" y="1362568"/>
                </a:lnTo>
                <a:lnTo>
                  <a:pt x="1177394" y="1361616"/>
                </a:lnTo>
                <a:lnTo>
                  <a:pt x="1184698" y="1360347"/>
                </a:lnTo>
                <a:lnTo>
                  <a:pt x="1191683" y="1360029"/>
                </a:lnTo>
                <a:lnTo>
                  <a:pt x="1198351" y="1359712"/>
                </a:lnTo>
                <a:lnTo>
                  <a:pt x="1205654" y="1359077"/>
                </a:lnTo>
                <a:lnTo>
                  <a:pt x="1212640" y="1359712"/>
                </a:lnTo>
                <a:lnTo>
                  <a:pt x="1219626" y="1360347"/>
                </a:lnTo>
                <a:lnTo>
                  <a:pt x="1226294" y="1361299"/>
                </a:lnTo>
                <a:lnTo>
                  <a:pt x="1233597" y="1362251"/>
                </a:lnTo>
                <a:lnTo>
                  <a:pt x="1240582" y="1363838"/>
                </a:lnTo>
                <a:lnTo>
                  <a:pt x="1247251" y="1365742"/>
                </a:lnTo>
                <a:lnTo>
                  <a:pt x="1253919" y="1368281"/>
                </a:lnTo>
                <a:lnTo>
                  <a:pt x="1260904" y="1371138"/>
                </a:lnTo>
                <a:lnTo>
                  <a:pt x="1267572" y="1373677"/>
                </a:lnTo>
                <a:lnTo>
                  <a:pt x="1274240" y="1376851"/>
                </a:lnTo>
                <a:lnTo>
                  <a:pt x="1280591" y="1380977"/>
                </a:lnTo>
                <a:lnTo>
                  <a:pt x="1286942" y="1384786"/>
                </a:lnTo>
                <a:lnTo>
                  <a:pt x="1292975" y="1389229"/>
                </a:lnTo>
                <a:lnTo>
                  <a:pt x="1907709" y="1846910"/>
                </a:lnTo>
                <a:lnTo>
                  <a:pt x="3043507" y="389124"/>
                </a:lnTo>
                <a:lnTo>
                  <a:pt x="3023186" y="374841"/>
                </a:lnTo>
                <a:lnTo>
                  <a:pt x="2660568" y="470377"/>
                </a:lnTo>
                <a:lnTo>
                  <a:pt x="2654853" y="471646"/>
                </a:lnTo>
                <a:lnTo>
                  <a:pt x="2648502" y="472598"/>
                </a:lnTo>
                <a:lnTo>
                  <a:pt x="2642152" y="473551"/>
                </a:lnTo>
                <a:lnTo>
                  <a:pt x="2635801" y="473868"/>
                </a:lnTo>
                <a:lnTo>
                  <a:pt x="2629450" y="474185"/>
                </a:lnTo>
                <a:lnTo>
                  <a:pt x="2623418" y="473868"/>
                </a:lnTo>
                <a:lnTo>
                  <a:pt x="2617384" y="473551"/>
                </a:lnTo>
                <a:lnTo>
                  <a:pt x="2611352" y="472598"/>
                </a:lnTo>
                <a:lnTo>
                  <a:pt x="2605318" y="471964"/>
                </a:lnTo>
                <a:lnTo>
                  <a:pt x="2599603" y="470377"/>
                </a:lnTo>
                <a:lnTo>
                  <a:pt x="2593570" y="468790"/>
                </a:lnTo>
                <a:lnTo>
                  <a:pt x="2587537" y="466885"/>
                </a:lnTo>
                <a:lnTo>
                  <a:pt x="2582139" y="464346"/>
                </a:lnTo>
                <a:lnTo>
                  <a:pt x="2576741" y="462124"/>
                </a:lnTo>
                <a:lnTo>
                  <a:pt x="2571660" y="459268"/>
                </a:lnTo>
                <a:lnTo>
                  <a:pt x="2565945" y="456094"/>
                </a:lnTo>
                <a:lnTo>
                  <a:pt x="2560864" y="452920"/>
                </a:lnTo>
                <a:lnTo>
                  <a:pt x="2556102" y="449429"/>
                </a:lnTo>
                <a:lnTo>
                  <a:pt x="2551339" y="445937"/>
                </a:lnTo>
                <a:lnTo>
                  <a:pt x="2546576" y="441811"/>
                </a:lnTo>
                <a:lnTo>
                  <a:pt x="2542448" y="437685"/>
                </a:lnTo>
                <a:lnTo>
                  <a:pt x="2538002" y="433242"/>
                </a:lnTo>
                <a:lnTo>
                  <a:pt x="2533875" y="428481"/>
                </a:lnTo>
                <a:lnTo>
                  <a:pt x="2530064" y="423402"/>
                </a:lnTo>
                <a:lnTo>
                  <a:pt x="2526572" y="418324"/>
                </a:lnTo>
                <a:lnTo>
                  <a:pt x="2523396" y="413246"/>
                </a:lnTo>
                <a:lnTo>
                  <a:pt x="2520221" y="407533"/>
                </a:lnTo>
                <a:lnTo>
                  <a:pt x="2517363" y="402137"/>
                </a:lnTo>
                <a:lnTo>
                  <a:pt x="2514823" y="396107"/>
                </a:lnTo>
                <a:lnTo>
                  <a:pt x="2512283" y="390394"/>
                </a:lnTo>
                <a:lnTo>
                  <a:pt x="2510378" y="384046"/>
                </a:lnTo>
                <a:lnTo>
                  <a:pt x="2508472" y="377698"/>
                </a:lnTo>
                <a:lnTo>
                  <a:pt x="2507202" y="371350"/>
                </a:lnTo>
                <a:lnTo>
                  <a:pt x="2505932" y="364685"/>
                </a:lnTo>
                <a:lnTo>
                  <a:pt x="2505297" y="358337"/>
                </a:lnTo>
                <a:lnTo>
                  <a:pt x="2504980" y="351989"/>
                </a:lnTo>
                <a:lnTo>
                  <a:pt x="2504344" y="345641"/>
                </a:lnTo>
                <a:lnTo>
                  <a:pt x="2504344" y="339293"/>
                </a:lnTo>
                <a:lnTo>
                  <a:pt x="2505297" y="332946"/>
                </a:lnTo>
                <a:lnTo>
                  <a:pt x="2505615" y="326915"/>
                </a:lnTo>
                <a:lnTo>
                  <a:pt x="2506885" y="320567"/>
                </a:lnTo>
                <a:lnTo>
                  <a:pt x="2508155" y="314537"/>
                </a:lnTo>
                <a:lnTo>
                  <a:pt x="2509425" y="308506"/>
                </a:lnTo>
                <a:lnTo>
                  <a:pt x="2511648" y="302793"/>
                </a:lnTo>
                <a:lnTo>
                  <a:pt x="2513870" y="296763"/>
                </a:lnTo>
                <a:lnTo>
                  <a:pt x="2516410" y="291367"/>
                </a:lnTo>
                <a:lnTo>
                  <a:pt x="2518633" y="285654"/>
                </a:lnTo>
                <a:lnTo>
                  <a:pt x="2521808" y="280576"/>
                </a:lnTo>
                <a:lnTo>
                  <a:pt x="2524984" y="275180"/>
                </a:lnTo>
                <a:lnTo>
                  <a:pt x="2528159" y="270102"/>
                </a:lnTo>
                <a:lnTo>
                  <a:pt x="2531970" y="265341"/>
                </a:lnTo>
                <a:lnTo>
                  <a:pt x="2535462" y="260580"/>
                </a:lnTo>
                <a:lnTo>
                  <a:pt x="2539908" y="256136"/>
                </a:lnTo>
                <a:lnTo>
                  <a:pt x="2544353" y="251693"/>
                </a:lnTo>
                <a:lnTo>
                  <a:pt x="2548481" y="247567"/>
                </a:lnTo>
                <a:lnTo>
                  <a:pt x="2553244" y="243441"/>
                </a:lnTo>
                <a:lnTo>
                  <a:pt x="2558642" y="239949"/>
                </a:lnTo>
                <a:lnTo>
                  <a:pt x="2563722" y="236458"/>
                </a:lnTo>
                <a:lnTo>
                  <a:pt x="2568803" y="233284"/>
                </a:lnTo>
                <a:lnTo>
                  <a:pt x="2574201" y="230428"/>
                </a:lnTo>
                <a:lnTo>
                  <a:pt x="2579916" y="227889"/>
                </a:lnTo>
                <a:lnTo>
                  <a:pt x="2585632" y="225349"/>
                </a:lnTo>
                <a:lnTo>
                  <a:pt x="2591982" y="223445"/>
                </a:lnTo>
                <a:lnTo>
                  <a:pt x="2598015" y="221541"/>
                </a:lnTo>
                <a:lnTo>
                  <a:pt x="3425176" y="4126"/>
                </a:lnTo>
                <a:lnTo>
                  <a:pt x="3432162" y="2222"/>
                </a:lnTo>
                <a:lnTo>
                  <a:pt x="3439782" y="952"/>
                </a:lnTo>
                <a:lnTo>
                  <a:pt x="3446768" y="318"/>
                </a:lnTo>
                <a:lnTo>
                  <a:pt x="3454389" y="0"/>
                </a:lnTo>
                <a:close/>
              </a:path>
            </a:pathLst>
          </a:custGeom>
          <a:solidFill>
            <a:schemeClr val="bg1"/>
          </a:solidFill>
          <a:ln>
            <a:noFill/>
          </a:ln>
          <a:extLst/>
        </p:spPr>
        <p:txBody>
          <a:bodyPr anchor="ctr">
            <a:scene3d>
              <a:camera prst="orthographicFront"/>
              <a:lightRig rig="threePt" dir="t"/>
            </a:scene3d>
            <a:sp3d contourW="12700">
              <a:contourClr>
                <a:srgbClr val="FFFFFF"/>
              </a:contourClr>
            </a:sp3d>
          </a:bodyPr>
          <a:lstStyle/>
          <a:p>
            <a:pPr algn="ctr">
              <a:defRPr/>
            </a:pPr>
            <a:endParaRPr lang="zh-CN" altLang="en-US">
              <a:solidFill>
                <a:srgbClr val="1C666E"/>
              </a:solidFill>
              <a:ea typeface="宋体" panose="02010600030101010101" pitchFamily="2" charset="-122"/>
            </a:endParaRPr>
          </a:p>
        </p:txBody>
      </p:sp>
      <p:sp>
        <p:nvSpPr>
          <p:cNvPr id="51" name="矩形 50"/>
          <p:cNvSpPr/>
          <p:nvPr/>
        </p:nvSpPr>
        <p:spPr>
          <a:xfrm rot="2700000">
            <a:off x="8642576" y="6569968"/>
            <a:ext cx="576064" cy="576064"/>
          </a:xfrm>
          <a:prstGeom prst="rect">
            <a:avLst/>
          </a:prstGeom>
          <a:solidFill>
            <a:srgbClr val="92D050">
              <a:alpha val="41176"/>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52" name="矩形 51"/>
          <p:cNvSpPr/>
          <p:nvPr/>
        </p:nvSpPr>
        <p:spPr>
          <a:xfrm rot="2700000">
            <a:off x="9457254" y="6572643"/>
            <a:ext cx="576064" cy="576064"/>
          </a:xfrm>
          <a:prstGeom prst="rect">
            <a:avLst/>
          </a:prstGeom>
          <a:solidFill>
            <a:srgbClr val="31859C">
              <a:alpha val="63137"/>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53" name="矩形 52"/>
          <p:cNvSpPr/>
          <p:nvPr/>
        </p:nvSpPr>
        <p:spPr>
          <a:xfrm rot="2700000">
            <a:off x="10271930" y="6574788"/>
            <a:ext cx="576064" cy="576064"/>
          </a:xfrm>
          <a:prstGeom prst="rect">
            <a:avLst/>
          </a:prstGeom>
          <a:solidFill>
            <a:srgbClr val="C0504D">
              <a:alpha val="56078"/>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54" name="矩形 53"/>
          <p:cNvSpPr/>
          <p:nvPr/>
        </p:nvSpPr>
        <p:spPr>
          <a:xfrm rot="2700000">
            <a:off x="9864592" y="6167450"/>
            <a:ext cx="576064" cy="576064"/>
          </a:xfrm>
          <a:prstGeom prst="rect">
            <a:avLst/>
          </a:prstGeom>
          <a:solidFill>
            <a:schemeClr val="accent1">
              <a:lumMod val="75000"/>
              <a:alpha val="18824"/>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55" name="矩形 54"/>
          <p:cNvSpPr/>
          <p:nvPr/>
        </p:nvSpPr>
        <p:spPr>
          <a:xfrm rot="2700000">
            <a:off x="10679269" y="6167450"/>
            <a:ext cx="576064" cy="576064"/>
          </a:xfrm>
          <a:prstGeom prst="rect">
            <a:avLst/>
          </a:prstGeom>
          <a:solidFill>
            <a:schemeClr val="accent1">
              <a:lumMod val="75000"/>
              <a:alpha val="18824"/>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nvGrpSpPr>
          <p:cNvPr id="56" name="组合 55"/>
          <p:cNvGrpSpPr/>
          <p:nvPr/>
        </p:nvGrpSpPr>
        <p:grpSpPr>
          <a:xfrm>
            <a:off x="2857227" y="3789620"/>
            <a:ext cx="1436675" cy="215444"/>
            <a:chOff x="4369395" y="3284984"/>
            <a:chExt cx="1436675" cy="215444"/>
          </a:xfrm>
        </p:grpSpPr>
        <p:sp>
          <p:nvSpPr>
            <p:cNvPr id="57" name="文本框 9"/>
            <p:cNvSpPr txBox="1"/>
            <p:nvPr/>
          </p:nvSpPr>
          <p:spPr>
            <a:xfrm>
              <a:off x="4581935" y="3284984"/>
              <a:ext cx="1224135" cy="215444"/>
            </a:xfrm>
            <a:prstGeom prst="rect">
              <a:avLst/>
            </a:prstGeom>
            <a:noFill/>
          </p:spPr>
          <p:txBody>
            <a:bodyPr wrap="square" lIns="0" tIns="0" rIns="0" bIns="0" rtlCol="0">
              <a:spAutoFit/>
            </a:bodyPr>
            <a:lstStyle/>
            <a:p>
              <a:pPr marL="0" lvl="1"/>
              <a:r>
                <a:rPr lang="zh-CN" altLang="en-US" sz="1400" dirty="0">
                  <a:solidFill>
                    <a:schemeClr val="bg1"/>
                  </a:solidFill>
                  <a:latin typeface="微软雅黑" pitchFamily="34" charset="-122"/>
                  <a:ea typeface="微软雅黑" pitchFamily="34" charset="-122"/>
                </a:rPr>
                <a:t>结束语</a:t>
              </a:r>
            </a:p>
          </p:txBody>
        </p:sp>
        <p:grpSp>
          <p:nvGrpSpPr>
            <p:cNvPr id="58" name="组合 57"/>
            <p:cNvGrpSpPr/>
            <p:nvPr/>
          </p:nvGrpSpPr>
          <p:grpSpPr>
            <a:xfrm>
              <a:off x="4369395" y="3316401"/>
              <a:ext cx="168551" cy="168551"/>
              <a:chOff x="5005199" y="3717032"/>
              <a:chExt cx="168551" cy="168551"/>
            </a:xfrm>
          </p:grpSpPr>
          <p:sp>
            <p:nvSpPr>
              <p:cNvPr id="59" name="椭圆 58"/>
              <p:cNvSpPr/>
              <p:nvPr/>
            </p:nvSpPr>
            <p:spPr>
              <a:xfrm>
                <a:off x="5005199" y="3717032"/>
                <a:ext cx="168551" cy="168551"/>
              </a:xfrm>
              <a:prstGeom prst="ellipse">
                <a:avLst/>
              </a:prstGeom>
              <a:solidFill>
                <a:schemeClr val="accent1">
                  <a:lumMod val="75000"/>
                </a:schemeClr>
              </a:solidFill>
              <a:ln>
                <a:solidFill>
                  <a:schemeClr val="accent1">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bg1"/>
                  </a:solidFill>
                </a:endParaRPr>
              </a:p>
            </p:txBody>
          </p:sp>
          <p:sp>
            <p:nvSpPr>
              <p:cNvPr id="60" name="等腰三角形 59"/>
              <p:cNvSpPr/>
              <p:nvPr/>
            </p:nvSpPr>
            <p:spPr>
              <a:xfrm rot="5400000">
                <a:off x="5039924" y="3741566"/>
                <a:ext cx="130606" cy="119482"/>
              </a:xfrm>
              <a:prstGeom prst="triangl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bg1"/>
                  </a:solidFill>
                </a:endParaRPr>
              </a:p>
            </p:txBody>
          </p:sp>
        </p:grpSp>
      </p:grpSp>
    </p:spTree>
    <p:extLst>
      <p:ext uri="{BB962C8B-B14F-4D97-AF65-F5344CB8AC3E}">
        <p14:creationId xmlns:p14="http://schemas.microsoft.com/office/powerpoint/2010/main" val="131325828"/>
      </p:ext>
    </p:extLst>
  </p:cSld>
  <p:clrMapOvr>
    <a:masterClrMapping/>
  </p:clrMapOvr>
  <mc:AlternateContent xmlns:mc="http://schemas.openxmlformats.org/markup-compatibility/2006" xmlns:p14="http://schemas.microsoft.com/office/powerpoint/2010/main">
    <mc:Choice Requires="p14">
      <p:transition spd="slow" p14:dur="1200">
        <p14:flip dir="r"/>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53" presetClass="entr" presetSubtype="16" fill="hold" grpId="0" nodeType="afterEffect">
                                  <p:stCondLst>
                                    <p:cond delay="0"/>
                                  </p:stCondLst>
                                  <p:childTnLst>
                                    <p:set>
                                      <p:cBhvr>
                                        <p:cTn id="6" dur="1" fill="hold">
                                          <p:stCondLst>
                                            <p:cond delay="0"/>
                                          </p:stCondLst>
                                        </p:cTn>
                                        <p:tgtEl>
                                          <p:spTgt spid="87"/>
                                        </p:tgtEl>
                                        <p:attrNameLst>
                                          <p:attrName>style.visibility</p:attrName>
                                        </p:attrNameLst>
                                      </p:cBhvr>
                                      <p:to>
                                        <p:strVal val="visible"/>
                                      </p:to>
                                    </p:set>
                                    <p:anim calcmode="lin" valueType="num">
                                      <p:cBhvr>
                                        <p:cTn id="7" dur="500" fill="hold"/>
                                        <p:tgtEl>
                                          <p:spTgt spid="87"/>
                                        </p:tgtEl>
                                        <p:attrNameLst>
                                          <p:attrName>ppt_w</p:attrName>
                                        </p:attrNameLst>
                                      </p:cBhvr>
                                      <p:tavLst>
                                        <p:tav tm="0">
                                          <p:val>
                                            <p:fltVal val="0"/>
                                          </p:val>
                                        </p:tav>
                                        <p:tav tm="100000">
                                          <p:val>
                                            <p:strVal val="#ppt_w"/>
                                          </p:val>
                                        </p:tav>
                                      </p:tavLst>
                                    </p:anim>
                                    <p:anim calcmode="lin" valueType="num">
                                      <p:cBhvr>
                                        <p:cTn id="8" dur="500" fill="hold"/>
                                        <p:tgtEl>
                                          <p:spTgt spid="87"/>
                                        </p:tgtEl>
                                        <p:attrNameLst>
                                          <p:attrName>ppt_h</p:attrName>
                                        </p:attrNameLst>
                                      </p:cBhvr>
                                      <p:tavLst>
                                        <p:tav tm="0">
                                          <p:val>
                                            <p:fltVal val="0"/>
                                          </p:val>
                                        </p:tav>
                                        <p:tav tm="100000">
                                          <p:val>
                                            <p:strVal val="#ppt_h"/>
                                          </p:val>
                                        </p:tav>
                                      </p:tavLst>
                                    </p:anim>
                                    <p:animEffect transition="in" filter="fade">
                                      <p:cBhvr>
                                        <p:cTn id="9" dur="500"/>
                                        <p:tgtEl>
                                          <p:spTgt spid="87"/>
                                        </p:tgtEl>
                                      </p:cBhvr>
                                    </p:animEffect>
                                  </p:childTnLst>
                                </p:cTn>
                              </p:par>
                            </p:childTnLst>
                          </p:cTn>
                        </p:par>
                        <p:par>
                          <p:cTn id="10" fill="hold">
                            <p:stCondLst>
                              <p:cond delay="500"/>
                            </p:stCondLst>
                            <p:childTnLst>
                              <p:par>
                                <p:cTn id="11" presetID="53" presetClass="entr" presetSubtype="16" fill="hold" grpId="0" nodeType="afterEffect">
                                  <p:stCondLst>
                                    <p:cond delay="0"/>
                                  </p:stCondLst>
                                  <p:childTnLst>
                                    <p:set>
                                      <p:cBhvr>
                                        <p:cTn id="12" dur="1" fill="hold">
                                          <p:stCondLst>
                                            <p:cond delay="0"/>
                                          </p:stCondLst>
                                        </p:cTn>
                                        <p:tgtEl>
                                          <p:spTgt spid="2"/>
                                        </p:tgtEl>
                                        <p:attrNameLst>
                                          <p:attrName>style.visibility</p:attrName>
                                        </p:attrNameLst>
                                      </p:cBhvr>
                                      <p:to>
                                        <p:strVal val="visible"/>
                                      </p:to>
                                    </p:set>
                                    <p:anim calcmode="lin" valueType="num">
                                      <p:cBhvr>
                                        <p:cTn id="13" dur="500" fill="hold"/>
                                        <p:tgtEl>
                                          <p:spTgt spid="2"/>
                                        </p:tgtEl>
                                        <p:attrNameLst>
                                          <p:attrName>ppt_w</p:attrName>
                                        </p:attrNameLst>
                                      </p:cBhvr>
                                      <p:tavLst>
                                        <p:tav tm="0">
                                          <p:val>
                                            <p:fltVal val="0"/>
                                          </p:val>
                                        </p:tav>
                                        <p:tav tm="100000">
                                          <p:val>
                                            <p:strVal val="#ppt_w"/>
                                          </p:val>
                                        </p:tav>
                                      </p:tavLst>
                                    </p:anim>
                                    <p:anim calcmode="lin" valueType="num">
                                      <p:cBhvr>
                                        <p:cTn id="14" dur="500" fill="hold"/>
                                        <p:tgtEl>
                                          <p:spTgt spid="2"/>
                                        </p:tgtEl>
                                        <p:attrNameLst>
                                          <p:attrName>ppt_h</p:attrName>
                                        </p:attrNameLst>
                                      </p:cBhvr>
                                      <p:tavLst>
                                        <p:tav tm="0">
                                          <p:val>
                                            <p:fltVal val="0"/>
                                          </p:val>
                                        </p:tav>
                                        <p:tav tm="100000">
                                          <p:val>
                                            <p:strVal val="#ppt_h"/>
                                          </p:val>
                                        </p:tav>
                                      </p:tavLst>
                                    </p:anim>
                                    <p:animEffect transition="in" filter="fade">
                                      <p:cBhvr>
                                        <p:cTn id="15" dur="500"/>
                                        <p:tgtEl>
                                          <p:spTgt spid="2"/>
                                        </p:tgtEl>
                                      </p:cBhvr>
                                    </p:animEffect>
                                  </p:childTnLst>
                                </p:cTn>
                              </p:par>
                              <p:par>
                                <p:cTn id="16" presetID="21" presetClass="entr" presetSubtype="1" fill="hold" grpId="0" nodeType="withEffect">
                                  <p:stCondLst>
                                    <p:cond delay="500"/>
                                  </p:stCondLst>
                                  <p:childTnLst>
                                    <p:set>
                                      <p:cBhvr>
                                        <p:cTn id="17" dur="1" fill="hold">
                                          <p:stCondLst>
                                            <p:cond delay="0"/>
                                          </p:stCondLst>
                                        </p:cTn>
                                        <p:tgtEl>
                                          <p:spTgt spid="89"/>
                                        </p:tgtEl>
                                        <p:attrNameLst>
                                          <p:attrName>style.visibility</p:attrName>
                                        </p:attrNameLst>
                                      </p:cBhvr>
                                      <p:to>
                                        <p:strVal val="visible"/>
                                      </p:to>
                                    </p:set>
                                    <p:animEffect transition="in" filter="wheel(1)">
                                      <p:cBhvr>
                                        <p:cTn id="18" dur="400"/>
                                        <p:tgtEl>
                                          <p:spTgt spid="89"/>
                                        </p:tgtEl>
                                      </p:cBhvr>
                                    </p:animEffect>
                                  </p:childTnLst>
                                </p:cTn>
                              </p:par>
                              <p:par>
                                <p:cTn id="19" presetID="53" presetClass="entr" presetSubtype="16" fill="hold" grpId="0" nodeType="withEffect">
                                  <p:stCondLst>
                                    <p:cond delay="500"/>
                                  </p:stCondLst>
                                  <p:childTnLst>
                                    <p:set>
                                      <p:cBhvr>
                                        <p:cTn id="20" dur="1" fill="hold">
                                          <p:stCondLst>
                                            <p:cond delay="0"/>
                                          </p:stCondLst>
                                        </p:cTn>
                                        <p:tgtEl>
                                          <p:spTgt spid="91"/>
                                        </p:tgtEl>
                                        <p:attrNameLst>
                                          <p:attrName>style.visibility</p:attrName>
                                        </p:attrNameLst>
                                      </p:cBhvr>
                                      <p:to>
                                        <p:strVal val="visible"/>
                                      </p:to>
                                    </p:set>
                                    <p:anim calcmode="lin" valueType="num">
                                      <p:cBhvr>
                                        <p:cTn id="21" dur="500" fill="hold"/>
                                        <p:tgtEl>
                                          <p:spTgt spid="91"/>
                                        </p:tgtEl>
                                        <p:attrNameLst>
                                          <p:attrName>ppt_w</p:attrName>
                                        </p:attrNameLst>
                                      </p:cBhvr>
                                      <p:tavLst>
                                        <p:tav tm="0">
                                          <p:val>
                                            <p:fltVal val="0"/>
                                          </p:val>
                                        </p:tav>
                                        <p:tav tm="100000">
                                          <p:val>
                                            <p:strVal val="#ppt_w"/>
                                          </p:val>
                                        </p:tav>
                                      </p:tavLst>
                                    </p:anim>
                                    <p:anim calcmode="lin" valueType="num">
                                      <p:cBhvr>
                                        <p:cTn id="22" dur="500" fill="hold"/>
                                        <p:tgtEl>
                                          <p:spTgt spid="91"/>
                                        </p:tgtEl>
                                        <p:attrNameLst>
                                          <p:attrName>ppt_h</p:attrName>
                                        </p:attrNameLst>
                                      </p:cBhvr>
                                      <p:tavLst>
                                        <p:tav tm="0">
                                          <p:val>
                                            <p:fltVal val="0"/>
                                          </p:val>
                                        </p:tav>
                                        <p:tav tm="100000">
                                          <p:val>
                                            <p:strVal val="#ppt_h"/>
                                          </p:val>
                                        </p:tav>
                                      </p:tavLst>
                                    </p:anim>
                                    <p:animEffect transition="in" filter="fade">
                                      <p:cBhvr>
                                        <p:cTn id="23" dur="500"/>
                                        <p:tgtEl>
                                          <p:spTgt spid="91"/>
                                        </p:tgtEl>
                                      </p:cBhvr>
                                    </p:animEffect>
                                  </p:childTnLst>
                                </p:cTn>
                              </p:par>
                              <p:par>
                                <p:cTn id="24" presetID="42" presetClass="entr" presetSubtype="0" fill="hold" grpId="0" nodeType="withEffect">
                                  <p:stCondLst>
                                    <p:cond delay="500"/>
                                  </p:stCondLst>
                                  <p:childTnLst>
                                    <p:set>
                                      <p:cBhvr>
                                        <p:cTn id="25" dur="1" fill="hold">
                                          <p:stCondLst>
                                            <p:cond delay="0"/>
                                          </p:stCondLst>
                                        </p:cTn>
                                        <p:tgtEl>
                                          <p:spTgt spid="42"/>
                                        </p:tgtEl>
                                        <p:attrNameLst>
                                          <p:attrName>style.visibility</p:attrName>
                                        </p:attrNameLst>
                                      </p:cBhvr>
                                      <p:to>
                                        <p:strVal val="visible"/>
                                      </p:to>
                                    </p:set>
                                    <p:animEffect transition="in" filter="fade">
                                      <p:cBhvr>
                                        <p:cTn id="26" dur="1000"/>
                                        <p:tgtEl>
                                          <p:spTgt spid="42"/>
                                        </p:tgtEl>
                                      </p:cBhvr>
                                    </p:animEffect>
                                    <p:anim calcmode="lin" valueType="num">
                                      <p:cBhvr>
                                        <p:cTn id="27" dur="1000" fill="hold"/>
                                        <p:tgtEl>
                                          <p:spTgt spid="42"/>
                                        </p:tgtEl>
                                        <p:attrNameLst>
                                          <p:attrName>ppt_x</p:attrName>
                                        </p:attrNameLst>
                                      </p:cBhvr>
                                      <p:tavLst>
                                        <p:tav tm="0">
                                          <p:val>
                                            <p:strVal val="#ppt_x"/>
                                          </p:val>
                                        </p:tav>
                                        <p:tav tm="100000">
                                          <p:val>
                                            <p:strVal val="#ppt_x"/>
                                          </p:val>
                                        </p:tav>
                                      </p:tavLst>
                                    </p:anim>
                                    <p:anim calcmode="lin" valueType="num">
                                      <p:cBhvr>
                                        <p:cTn id="28" dur="1000" fill="hold"/>
                                        <p:tgtEl>
                                          <p:spTgt spid="42"/>
                                        </p:tgtEl>
                                        <p:attrNameLst>
                                          <p:attrName>ppt_y</p:attrName>
                                        </p:attrNameLst>
                                      </p:cBhvr>
                                      <p:tavLst>
                                        <p:tav tm="0">
                                          <p:val>
                                            <p:strVal val="#ppt_y+.1"/>
                                          </p:val>
                                        </p:tav>
                                        <p:tav tm="100000">
                                          <p:val>
                                            <p:strVal val="#ppt_y"/>
                                          </p:val>
                                        </p:tav>
                                      </p:tavLst>
                                    </p:anim>
                                  </p:childTnLst>
                                </p:cTn>
                              </p:par>
                              <p:par>
                                <p:cTn id="29" presetID="53" presetClass="entr" presetSubtype="16" fill="hold" grpId="0" nodeType="withEffect">
                                  <p:stCondLst>
                                    <p:cond delay="500"/>
                                  </p:stCondLst>
                                  <p:childTnLst>
                                    <p:set>
                                      <p:cBhvr>
                                        <p:cTn id="30" dur="1" fill="hold">
                                          <p:stCondLst>
                                            <p:cond delay="0"/>
                                          </p:stCondLst>
                                        </p:cTn>
                                        <p:tgtEl>
                                          <p:spTgt spid="92"/>
                                        </p:tgtEl>
                                        <p:attrNameLst>
                                          <p:attrName>style.visibility</p:attrName>
                                        </p:attrNameLst>
                                      </p:cBhvr>
                                      <p:to>
                                        <p:strVal val="visible"/>
                                      </p:to>
                                    </p:set>
                                    <p:anim calcmode="lin" valueType="num">
                                      <p:cBhvr>
                                        <p:cTn id="31" dur="500" fill="hold"/>
                                        <p:tgtEl>
                                          <p:spTgt spid="92"/>
                                        </p:tgtEl>
                                        <p:attrNameLst>
                                          <p:attrName>ppt_w</p:attrName>
                                        </p:attrNameLst>
                                      </p:cBhvr>
                                      <p:tavLst>
                                        <p:tav tm="0">
                                          <p:val>
                                            <p:fltVal val="0"/>
                                          </p:val>
                                        </p:tav>
                                        <p:tav tm="100000">
                                          <p:val>
                                            <p:strVal val="#ppt_w"/>
                                          </p:val>
                                        </p:tav>
                                      </p:tavLst>
                                    </p:anim>
                                    <p:anim calcmode="lin" valueType="num">
                                      <p:cBhvr>
                                        <p:cTn id="32" dur="500" fill="hold"/>
                                        <p:tgtEl>
                                          <p:spTgt spid="92"/>
                                        </p:tgtEl>
                                        <p:attrNameLst>
                                          <p:attrName>ppt_h</p:attrName>
                                        </p:attrNameLst>
                                      </p:cBhvr>
                                      <p:tavLst>
                                        <p:tav tm="0">
                                          <p:val>
                                            <p:fltVal val="0"/>
                                          </p:val>
                                        </p:tav>
                                        <p:tav tm="100000">
                                          <p:val>
                                            <p:strVal val="#ppt_h"/>
                                          </p:val>
                                        </p:tav>
                                      </p:tavLst>
                                    </p:anim>
                                    <p:animEffect transition="in" filter="fade">
                                      <p:cBhvr>
                                        <p:cTn id="33" dur="500"/>
                                        <p:tgtEl>
                                          <p:spTgt spid="92"/>
                                        </p:tgtEl>
                                      </p:cBhvr>
                                    </p:animEffect>
                                  </p:childTnLst>
                                </p:cTn>
                              </p:par>
                              <p:par>
                                <p:cTn id="34" presetID="53" presetClass="entr" presetSubtype="16" fill="hold" nodeType="withEffect">
                                  <p:stCondLst>
                                    <p:cond delay="500"/>
                                  </p:stCondLst>
                                  <p:childTnLst>
                                    <p:set>
                                      <p:cBhvr>
                                        <p:cTn id="35" dur="1" fill="hold">
                                          <p:stCondLst>
                                            <p:cond delay="0"/>
                                          </p:stCondLst>
                                        </p:cTn>
                                        <p:tgtEl>
                                          <p:spTgt spid="93"/>
                                        </p:tgtEl>
                                        <p:attrNameLst>
                                          <p:attrName>style.visibility</p:attrName>
                                        </p:attrNameLst>
                                      </p:cBhvr>
                                      <p:to>
                                        <p:strVal val="visible"/>
                                      </p:to>
                                    </p:set>
                                    <p:anim calcmode="lin" valueType="num">
                                      <p:cBhvr>
                                        <p:cTn id="36" dur="500" fill="hold"/>
                                        <p:tgtEl>
                                          <p:spTgt spid="93"/>
                                        </p:tgtEl>
                                        <p:attrNameLst>
                                          <p:attrName>ppt_w</p:attrName>
                                        </p:attrNameLst>
                                      </p:cBhvr>
                                      <p:tavLst>
                                        <p:tav tm="0">
                                          <p:val>
                                            <p:fltVal val="0"/>
                                          </p:val>
                                        </p:tav>
                                        <p:tav tm="100000">
                                          <p:val>
                                            <p:strVal val="#ppt_w"/>
                                          </p:val>
                                        </p:tav>
                                      </p:tavLst>
                                    </p:anim>
                                    <p:anim calcmode="lin" valueType="num">
                                      <p:cBhvr>
                                        <p:cTn id="37" dur="500" fill="hold"/>
                                        <p:tgtEl>
                                          <p:spTgt spid="93"/>
                                        </p:tgtEl>
                                        <p:attrNameLst>
                                          <p:attrName>ppt_h</p:attrName>
                                        </p:attrNameLst>
                                      </p:cBhvr>
                                      <p:tavLst>
                                        <p:tav tm="0">
                                          <p:val>
                                            <p:fltVal val="0"/>
                                          </p:val>
                                        </p:tav>
                                        <p:tav tm="100000">
                                          <p:val>
                                            <p:strVal val="#ppt_h"/>
                                          </p:val>
                                        </p:tav>
                                      </p:tavLst>
                                    </p:anim>
                                    <p:animEffect transition="in" filter="fade">
                                      <p:cBhvr>
                                        <p:cTn id="38" dur="500"/>
                                        <p:tgtEl>
                                          <p:spTgt spid="93"/>
                                        </p:tgtEl>
                                      </p:cBhvr>
                                    </p:animEffect>
                                  </p:childTnLst>
                                </p:cTn>
                              </p:par>
                              <p:par>
                                <p:cTn id="39" presetID="53" presetClass="entr" presetSubtype="16" fill="hold" nodeType="withEffect">
                                  <p:stCondLst>
                                    <p:cond delay="500"/>
                                  </p:stCondLst>
                                  <p:childTnLst>
                                    <p:set>
                                      <p:cBhvr>
                                        <p:cTn id="40" dur="1" fill="hold">
                                          <p:stCondLst>
                                            <p:cond delay="0"/>
                                          </p:stCondLst>
                                        </p:cTn>
                                        <p:tgtEl>
                                          <p:spTgt spid="98"/>
                                        </p:tgtEl>
                                        <p:attrNameLst>
                                          <p:attrName>style.visibility</p:attrName>
                                        </p:attrNameLst>
                                      </p:cBhvr>
                                      <p:to>
                                        <p:strVal val="visible"/>
                                      </p:to>
                                    </p:set>
                                    <p:anim calcmode="lin" valueType="num">
                                      <p:cBhvr>
                                        <p:cTn id="41" dur="500" fill="hold"/>
                                        <p:tgtEl>
                                          <p:spTgt spid="98"/>
                                        </p:tgtEl>
                                        <p:attrNameLst>
                                          <p:attrName>ppt_w</p:attrName>
                                        </p:attrNameLst>
                                      </p:cBhvr>
                                      <p:tavLst>
                                        <p:tav tm="0">
                                          <p:val>
                                            <p:fltVal val="0"/>
                                          </p:val>
                                        </p:tav>
                                        <p:tav tm="100000">
                                          <p:val>
                                            <p:strVal val="#ppt_w"/>
                                          </p:val>
                                        </p:tav>
                                      </p:tavLst>
                                    </p:anim>
                                    <p:anim calcmode="lin" valueType="num">
                                      <p:cBhvr>
                                        <p:cTn id="42" dur="500" fill="hold"/>
                                        <p:tgtEl>
                                          <p:spTgt spid="98"/>
                                        </p:tgtEl>
                                        <p:attrNameLst>
                                          <p:attrName>ppt_h</p:attrName>
                                        </p:attrNameLst>
                                      </p:cBhvr>
                                      <p:tavLst>
                                        <p:tav tm="0">
                                          <p:val>
                                            <p:fltVal val="0"/>
                                          </p:val>
                                        </p:tav>
                                        <p:tav tm="100000">
                                          <p:val>
                                            <p:strVal val="#ppt_h"/>
                                          </p:val>
                                        </p:tav>
                                      </p:tavLst>
                                    </p:anim>
                                    <p:animEffect transition="in" filter="fade">
                                      <p:cBhvr>
                                        <p:cTn id="43" dur="500"/>
                                        <p:tgtEl>
                                          <p:spTgt spid="98"/>
                                        </p:tgtEl>
                                      </p:cBhvr>
                                    </p:animEffect>
                                  </p:childTnLst>
                                </p:cTn>
                              </p:par>
                              <p:par>
                                <p:cTn id="44" presetID="53" presetClass="entr" presetSubtype="16" fill="hold" nodeType="withEffect">
                                  <p:stCondLst>
                                    <p:cond delay="500"/>
                                  </p:stCondLst>
                                  <p:childTnLst>
                                    <p:set>
                                      <p:cBhvr>
                                        <p:cTn id="45" dur="1" fill="hold">
                                          <p:stCondLst>
                                            <p:cond delay="0"/>
                                          </p:stCondLst>
                                        </p:cTn>
                                        <p:tgtEl>
                                          <p:spTgt spid="103"/>
                                        </p:tgtEl>
                                        <p:attrNameLst>
                                          <p:attrName>style.visibility</p:attrName>
                                        </p:attrNameLst>
                                      </p:cBhvr>
                                      <p:to>
                                        <p:strVal val="visible"/>
                                      </p:to>
                                    </p:set>
                                    <p:anim calcmode="lin" valueType="num">
                                      <p:cBhvr>
                                        <p:cTn id="46" dur="500" fill="hold"/>
                                        <p:tgtEl>
                                          <p:spTgt spid="103"/>
                                        </p:tgtEl>
                                        <p:attrNameLst>
                                          <p:attrName>ppt_w</p:attrName>
                                        </p:attrNameLst>
                                      </p:cBhvr>
                                      <p:tavLst>
                                        <p:tav tm="0">
                                          <p:val>
                                            <p:fltVal val="0"/>
                                          </p:val>
                                        </p:tav>
                                        <p:tav tm="100000">
                                          <p:val>
                                            <p:strVal val="#ppt_w"/>
                                          </p:val>
                                        </p:tav>
                                      </p:tavLst>
                                    </p:anim>
                                    <p:anim calcmode="lin" valueType="num">
                                      <p:cBhvr>
                                        <p:cTn id="47" dur="500" fill="hold"/>
                                        <p:tgtEl>
                                          <p:spTgt spid="103"/>
                                        </p:tgtEl>
                                        <p:attrNameLst>
                                          <p:attrName>ppt_h</p:attrName>
                                        </p:attrNameLst>
                                      </p:cBhvr>
                                      <p:tavLst>
                                        <p:tav tm="0">
                                          <p:val>
                                            <p:fltVal val="0"/>
                                          </p:val>
                                        </p:tav>
                                        <p:tav tm="100000">
                                          <p:val>
                                            <p:strVal val="#ppt_h"/>
                                          </p:val>
                                        </p:tav>
                                      </p:tavLst>
                                    </p:anim>
                                    <p:animEffect transition="in" filter="fade">
                                      <p:cBhvr>
                                        <p:cTn id="48" dur="500"/>
                                        <p:tgtEl>
                                          <p:spTgt spid="103"/>
                                        </p:tgtEl>
                                      </p:cBhvr>
                                    </p:animEffect>
                                  </p:childTnLst>
                                </p:cTn>
                              </p:par>
                              <p:par>
                                <p:cTn id="49" presetID="53" presetClass="entr" presetSubtype="16" fill="hold" nodeType="withEffect">
                                  <p:stCondLst>
                                    <p:cond delay="500"/>
                                  </p:stCondLst>
                                  <p:childTnLst>
                                    <p:set>
                                      <p:cBhvr>
                                        <p:cTn id="50" dur="1" fill="hold">
                                          <p:stCondLst>
                                            <p:cond delay="0"/>
                                          </p:stCondLst>
                                        </p:cTn>
                                        <p:tgtEl>
                                          <p:spTgt spid="153"/>
                                        </p:tgtEl>
                                        <p:attrNameLst>
                                          <p:attrName>style.visibility</p:attrName>
                                        </p:attrNameLst>
                                      </p:cBhvr>
                                      <p:to>
                                        <p:strVal val="visible"/>
                                      </p:to>
                                    </p:set>
                                    <p:anim calcmode="lin" valueType="num">
                                      <p:cBhvr>
                                        <p:cTn id="51" dur="500" fill="hold"/>
                                        <p:tgtEl>
                                          <p:spTgt spid="153"/>
                                        </p:tgtEl>
                                        <p:attrNameLst>
                                          <p:attrName>ppt_w</p:attrName>
                                        </p:attrNameLst>
                                      </p:cBhvr>
                                      <p:tavLst>
                                        <p:tav tm="0">
                                          <p:val>
                                            <p:fltVal val="0"/>
                                          </p:val>
                                        </p:tav>
                                        <p:tav tm="100000">
                                          <p:val>
                                            <p:strVal val="#ppt_w"/>
                                          </p:val>
                                        </p:tav>
                                      </p:tavLst>
                                    </p:anim>
                                    <p:anim calcmode="lin" valueType="num">
                                      <p:cBhvr>
                                        <p:cTn id="52" dur="500" fill="hold"/>
                                        <p:tgtEl>
                                          <p:spTgt spid="153"/>
                                        </p:tgtEl>
                                        <p:attrNameLst>
                                          <p:attrName>ppt_h</p:attrName>
                                        </p:attrNameLst>
                                      </p:cBhvr>
                                      <p:tavLst>
                                        <p:tav tm="0">
                                          <p:val>
                                            <p:fltVal val="0"/>
                                          </p:val>
                                        </p:tav>
                                        <p:tav tm="100000">
                                          <p:val>
                                            <p:strVal val="#ppt_h"/>
                                          </p:val>
                                        </p:tav>
                                      </p:tavLst>
                                    </p:anim>
                                    <p:animEffect transition="in" filter="fade">
                                      <p:cBhvr>
                                        <p:cTn id="53" dur="500"/>
                                        <p:tgtEl>
                                          <p:spTgt spid="153"/>
                                        </p:tgtEl>
                                      </p:cBhvr>
                                    </p:animEffect>
                                  </p:childTnLst>
                                </p:cTn>
                              </p:par>
                              <p:par>
                                <p:cTn id="54" presetID="53" presetClass="entr" presetSubtype="16" fill="hold" nodeType="withEffect">
                                  <p:stCondLst>
                                    <p:cond delay="500"/>
                                  </p:stCondLst>
                                  <p:childTnLst>
                                    <p:set>
                                      <p:cBhvr>
                                        <p:cTn id="55" dur="1" fill="hold">
                                          <p:stCondLst>
                                            <p:cond delay="0"/>
                                          </p:stCondLst>
                                        </p:cTn>
                                        <p:tgtEl>
                                          <p:spTgt spid="158"/>
                                        </p:tgtEl>
                                        <p:attrNameLst>
                                          <p:attrName>style.visibility</p:attrName>
                                        </p:attrNameLst>
                                      </p:cBhvr>
                                      <p:to>
                                        <p:strVal val="visible"/>
                                      </p:to>
                                    </p:set>
                                    <p:anim calcmode="lin" valueType="num">
                                      <p:cBhvr>
                                        <p:cTn id="56" dur="500" fill="hold"/>
                                        <p:tgtEl>
                                          <p:spTgt spid="158"/>
                                        </p:tgtEl>
                                        <p:attrNameLst>
                                          <p:attrName>ppt_w</p:attrName>
                                        </p:attrNameLst>
                                      </p:cBhvr>
                                      <p:tavLst>
                                        <p:tav tm="0">
                                          <p:val>
                                            <p:fltVal val="0"/>
                                          </p:val>
                                        </p:tav>
                                        <p:tav tm="100000">
                                          <p:val>
                                            <p:strVal val="#ppt_w"/>
                                          </p:val>
                                        </p:tav>
                                      </p:tavLst>
                                    </p:anim>
                                    <p:anim calcmode="lin" valueType="num">
                                      <p:cBhvr>
                                        <p:cTn id="57" dur="500" fill="hold"/>
                                        <p:tgtEl>
                                          <p:spTgt spid="158"/>
                                        </p:tgtEl>
                                        <p:attrNameLst>
                                          <p:attrName>ppt_h</p:attrName>
                                        </p:attrNameLst>
                                      </p:cBhvr>
                                      <p:tavLst>
                                        <p:tav tm="0">
                                          <p:val>
                                            <p:fltVal val="0"/>
                                          </p:val>
                                        </p:tav>
                                        <p:tav tm="100000">
                                          <p:val>
                                            <p:strVal val="#ppt_h"/>
                                          </p:val>
                                        </p:tav>
                                      </p:tavLst>
                                    </p:anim>
                                    <p:animEffect transition="in" filter="fade">
                                      <p:cBhvr>
                                        <p:cTn id="58" dur="500"/>
                                        <p:tgtEl>
                                          <p:spTgt spid="158"/>
                                        </p:tgtEl>
                                      </p:cBhvr>
                                    </p:animEffect>
                                  </p:childTnLst>
                                </p:cTn>
                              </p:par>
                              <p:par>
                                <p:cTn id="59" presetID="53" presetClass="entr" presetSubtype="16" fill="hold" nodeType="withEffect">
                                  <p:stCondLst>
                                    <p:cond delay="500"/>
                                  </p:stCondLst>
                                  <p:childTnLst>
                                    <p:set>
                                      <p:cBhvr>
                                        <p:cTn id="60" dur="1" fill="hold">
                                          <p:stCondLst>
                                            <p:cond delay="0"/>
                                          </p:stCondLst>
                                        </p:cTn>
                                        <p:tgtEl>
                                          <p:spTgt spid="56"/>
                                        </p:tgtEl>
                                        <p:attrNameLst>
                                          <p:attrName>style.visibility</p:attrName>
                                        </p:attrNameLst>
                                      </p:cBhvr>
                                      <p:to>
                                        <p:strVal val="visible"/>
                                      </p:to>
                                    </p:set>
                                    <p:anim calcmode="lin" valueType="num">
                                      <p:cBhvr>
                                        <p:cTn id="61" dur="500" fill="hold"/>
                                        <p:tgtEl>
                                          <p:spTgt spid="56"/>
                                        </p:tgtEl>
                                        <p:attrNameLst>
                                          <p:attrName>ppt_w</p:attrName>
                                        </p:attrNameLst>
                                      </p:cBhvr>
                                      <p:tavLst>
                                        <p:tav tm="0">
                                          <p:val>
                                            <p:fltVal val="0"/>
                                          </p:val>
                                        </p:tav>
                                        <p:tav tm="100000">
                                          <p:val>
                                            <p:strVal val="#ppt_w"/>
                                          </p:val>
                                        </p:tav>
                                      </p:tavLst>
                                    </p:anim>
                                    <p:anim calcmode="lin" valueType="num">
                                      <p:cBhvr>
                                        <p:cTn id="62" dur="500" fill="hold"/>
                                        <p:tgtEl>
                                          <p:spTgt spid="56"/>
                                        </p:tgtEl>
                                        <p:attrNameLst>
                                          <p:attrName>ppt_h</p:attrName>
                                        </p:attrNameLst>
                                      </p:cBhvr>
                                      <p:tavLst>
                                        <p:tav tm="0">
                                          <p:val>
                                            <p:fltVal val="0"/>
                                          </p:val>
                                        </p:tav>
                                        <p:tav tm="100000">
                                          <p:val>
                                            <p:strVal val="#ppt_h"/>
                                          </p:val>
                                        </p:tav>
                                      </p:tavLst>
                                    </p:anim>
                                    <p:animEffect transition="in" filter="fade">
                                      <p:cBhvr>
                                        <p:cTn id="63" dur="500"/>
                                        <p:tgtEl>
                                          <p:spTgt spid="56"/>
                                        </p:tgtEl>
                                      </p:cBhvr>
                                    </p:animEffect>
                                  </p:childTnLst>
                                </p:cTn>
                              </p:par>
                              <p:par>
                                <p:cTn id="64" presetID="53" presetClass="entr" presetSubtype="16" fill="hold" nodeType="withEffect">
                                  <p:stCondLst>
                                    <p:cond delay="500"/>
                                  </p:stCondLst>
                                  <p:childTnLst>
                                    <p:set>
                                      <p:cBhvr>
                                        <p:cTn id="65" dur="1" fill="hold">
                                          <p:stCondLst>
                                            <p:cond delay="0"/>
                                          </p:stCondLst>
                                        </p:cTn>
                                        <p:tgtEl>
                                          <p:spTgt spid="168"/>
                                        </p:tgtEl>
                                        <p:attrNameLst>
                                          <p:attrName>style.visibility</p:attrName>
                                        </p:attrNameLst>
                                      </p:cBhvr>
                                      <p:to>
                                        <p:strVal val="visible"/>
                                      </p:to>
                                    </p:set>
                                    <p:anim calcmode="lin" valueType="num">
                                      <p:cBhvr>
                                        <p:cTn id="66" dur="500" fill="hold"/>
                                        <p:tgtEl>
                                          <p:spTgt spid="168"/>
                                        </p:tgtEl>
                                        <p:attrNameLst>
                                          <p:attrName>ppt_w</p:attrName>
                                        </p:attrNameLst>
                                      </p:cBhvr>
                                      <p:tavLst>
                                        <p:tav tm="0">
                                          <p:val>
                                            <p:fltVal val="0"/>
                                          </p:val>
                                        </p:tav>
                                        <p:tav tm="100000">
                                          <p:val>
                                            <p:strVal val="#ppt_w"/>
                                          </p:val>
                                        </p:tav>
                                      </p:tavLst>
                                    </p:anim>
                                    <p:anim calcmode="lin" valueType="num">
                                      <p:cBhvr>
                                        <p:cTn id="67" dur="500" fill="hold"/>
                                        <p:tgtEl>
                                          <p:spTgt spid="168"/>
                                        </p:tgtEl>
                                        <p:attrNameLst>
                                          <p:attrName>ppt_h</p:attrName>
                                        </p:attrNameLst>
                                      </p:cBhvr>
                                      <p:tavLst>
                                        <p:tav tm="0">
                                          <p:val>
                                            <p:fltVal val="0"/>
                                          </p:val>
                                        </p:tav>
                                        <p:tav tm="100000">
                                          <p:val>
                                            <p:strVal val="#ppt_h"/>
                                          </p:val>
                                        </p:tav>
                                      </p:tavLst>
                                    </p:anim>
                                    <p:animEffect transition="in" filter="fade">
                                      <p:cBhvr>
                                        <p:cTn id="68" dur="500"/>
                                        <p:tgtEl>
                                          <p:spTgt spid="168"/>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animBg="1"/>
      <p:bldP spid="87" grpId="0" animBg="1"/>
      <p:bldP spid="89" grpId="0" animBg="1"/>
      <p:bldP spid="91" grpId="0"/>
      <p:bldP spid="92" grpId="0"/>
      <p:bldP spid="42" grpId="0" animBg="1"/>
    </p:bldLst>
  </p:timing>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3" name="文本框 9"/>
          <p:cNvSpPr txBox="1"/>
          <p:nvPr/>
        </p:nvSpPr>
        <p:spPr>
          <a:xfrm>
            <a:off x="985019" y="188640"/>
            <a:ext cx="1872208" cy="346249"/>
          </a:xfrm>
          <a:prstGeom prst="rect">
            <a:avLst/>
          </a:prstGeom>
          <a:noFill/>
        </p:spPr>
        <p:txBody>
          <a:bodyPr wrap="square" lIns="68580" tIns="34290" rIns="68580" bIns="34290" rtlCol="0">
            <a:spAutoFit/>
          </a:bodyPr>
          <a:lstStyle/>
          <a:p>
            <a:pPr marL="0" lvl="1"/>
            <a:r>
              <a:rPr lang="zh-CN" altLang="en-US" dirty="0" smtClean="0">
                <a:solidFill>
                  <a:schemeClr val="tx1">
                    <a:lumMod val="65000"/>
                    <a:lumOff val="35000"/>
                  </a:schemeClr>
                </a:solidFill>
                <a:latin typeface="微软雅黑" pitchFamily="34" charset="-122"/>
                <a:ea typeface="微软雅黑" pitchFamily="34" charset="-122"/>
              </a:rPr>
              <a:t>成本预算</a:t>
            </a:r>
            <a:endParaRPr lang="zh-CN" altLang="en-US" dirty="0">
              <a:solidFill>
                <a:schemeClr val="tx1">
                  <a:lumMod val="65000"/>
                  <a:lumOff val="35000"/>
                </a:schemeClr>
              </a:solidFill>
              <a:latin typeface="微软雅黑" pitchFamily="34" charset="-122"/>
              <a:ea typeface="微软雅黑" pitchFamily="34" charset="-122"/>
            </a:endParaRPr>
          </a:p>
        </p:txBody>
      </p:sp>
      <p:sp>
        <p:nvSpPr>
          <p:cNvPr id="64" name="六边形 63"/>
          <p:cNvSpPr/>
          <p:nvPr/>
        </p:nvSpPr>
        <p:spPr>
          <a:xfrm>
            <a:off x="241896" y="125398"/>
            <a:ext cx="481345" cy="414953"/>
          </a:xfrm>
          <a:prstGeom prst="hexagon">
            <a:avLst/>
          </a:prstGeom>
          <a:solidFill>
            <a:schemeClr val="accent1">
              <a:lumMod val="75000"/>
            </a:schemeClr>
          </a:solidFill>
          <a:ln>
            <a:solidFill>
              <a:schemeClr val="accent1">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cxnSp>
        <p:nvCxnSpPr>
          <p:cNvPr id="4" name="直接连接符 3"/>
          <p:cNvCxnSpPr/>
          <p:nvPr/>
        </p:nvCxnSpPr>
        <p:spPr>
          <a:xfrm>
            <a:off x="841003" y="505764"/>
            <a:ext cx="8571840" cy="0"/>
          </a:xfrm>
          <a:prstGeom prst="line">
            <a:avLst/>
          </a:prstGeom>
          <a:ln>
            <a:solidFill>
              <a:schemeClr val="bg1">
                <a:lumMod val="50000"/>
              </a:schemeClr>
            </a:solidFill>
            <a:prstDash val="dash"/>
          </a:ln>
        </p:spPr>
        <p:style>
          <a:lnRef idx="1">
            <a:schemeClr val="accent1"/>
          </a:lnRef>
          <a:fillRef idx="0">
            <a:schemeClr val="accent1"/>
          </a:fillRef>
          <a:effectRef idx="0">
            <a:schemeClr val="accent1"/>
          </a:effectRef>
          <a:fontRef idx="minor">
            <a:schemeClr val="tx1"/>
          </a:fontRef>
        </p:style>
      </p:cxnSp>
      <p:sp>
        <p:nvSpPr>
          <p:cNvPr id="10" name="矩形 9"/>
          <p:cNvSpPr/>
          <p:nvPr/>
        </p:nvSpPr>
        <p:spPr>
          <a:xfrm>
            <a:off x="9412843" y="188639"/>
            <a:ext cx="933216" cy="334417"/>
          </a:xfrm>
          <a:prstGeom prst="rect">
            <a:avLst/>
          </a:prstGeom>
          <a:solidFill>
            <a:schemeClr val="accent1">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400"/>
          </a:p>
        </p:txBody>
      </p:sp>
      <p:sp>
        <p:nvSpPr>
          <p:cNvPr id="69" name="矩形 68"/>
          <p:cNvSpPr/>
          <p:nvPr/>
        </p:nvSpPr>
        <p:spPr>
          <a:xfrm>
            <a:off x="10347503" y="187549"/>
            <a:ext cx="1582732" cy="334417"/>
          </a:xfrm>
          <a:prstGeom prst="rect">
            <a:avLst/>
          </a:prstGeom>
          <a:solidFill>
            <a:srgbClr val="376092">
              <a:alpha val="69804"/>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600"/>
          </a:p>
        </p:txBody>
      </p:sp>
      <p:sp>
        <p:nvSpPr>
          <p:cNvPr id="65" name="六边形 64"/>
          <p:cNvSpPr/>
          <p:nvPr/>
        </p:nvSpPr>
        <p:spPr>
          <a:xfrm>
            <a:off x="624979" y="392472"/>
            <a:ext cx="261790" cy="225682"/>
          </a:xfrm>
          <a:prstGeom prst="hexagon">
            <a:avLst/>
          </a:prstGeom>
          <a:solidFill>
            <a:schemeClr val="accent1">
              <a:lumMod val="75000"/>
            </a:schemeClr>
          </a:solidFill>
          <a:ln w="12700">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71" name="文本框 9"/>
          <p:cNvSpPr txBox="1"/>
          <p:nvPr/>
        </p:nvSpPr>
        <p:spPr>
          <a:xfrm>
            <a:off x="9412843" y="221071"/>
            <a:ext cx="933216" cy="284693"/>
          </a:xfrm>
          <a:prstGeom prst="rect">
            <a:avLst/>
          </a:prstGeom>
          <a:noFill/>
        </p:spPr>
        <p:txBody>
          <a:bodyPr wrap="square" lIns="68580" tIns="34290" rIns="68580" bIns="34290" rtlCol="0">
            <a:spAutoFit/>
          </a:bodyPr>
          <a:lstStyle/>
          <a:p>
            <a:pPr marL="0" lvl="1" algn="ctr"/>
            <a:r>
              <a:rPr lang="zh-CN" altLang="en-US" sz="1400" dirty="0" smtClean="0">
                <a:solidFill>
                  <a:schemeClr val="bg1"/>
                </a:solidFill>
                <a:latin typeface="微软雅黑" pitchFamily="34" charset="-122"/>
                <a:ea typeface="微软雅黑" pitchFamily="34" charset="-122"/>
              </a:rPr>
              <a:t>第五章</a:t>
            </a:r>
            <a:endParaRPr lang="zh-CN" altLang="en-US" sz="1400" dirty="0">
              <a:solidFill>
                <a:schemeClr val="bg1"/>
              </a:solidFill>
              <a:latin typeface="微软雅黑" pitchFamily="34" charset="-122"/>
              <a:ea typeface="微软雅黑" pitchFamily="34" charset="-122"/>
            </a:endParaRPr>
          </a:p>
        </p:txBody>
      </p:sp>
      <p:sp>
        <p:nvSpPr>
          <p:cNvPr id="72" name="文本框 9"/>
          <p:cNvSpPr txBox="1"/>
          <p:nvPr/>
        </p:nvSpPr>
        <p:spPr>
          <a:xfrm>
            <a:off x="10338630" y="213500"/>
            <a:ext cx="1584176" cy="284693"/>
          </a:xfrm>
          <a:prstGeom prst="rect">
            <a:avLst/>
          </a:prstGeom>
          <a:noFill/>
        </p:spPr>
        <p:txBody>
          <a:bodyPr wrap="square" lIns="68580" tIns="34290" rIns="68580" bIns="34290" rtlCol="0">
            <a:spAutoFit/>
          </a:bodyPr>
          <a:lstStyle/>
          <a:p>
            <a:pPr marL="0" lvl="1" algn="ctr"/>
            <a:r>
              <a:rPr lang="zh-CN" altLang="en-US" sz="1400" dirty="0" smtClean="0">
                <a:solidFill>
                  <a:schemeClr val="bg1"/>
                </a:solidFill>
                <a:latin typeface="微软雅黑" pitchFamily="34" charset="-122"/>
                <a:ea typeface="微软雅黑" pitchFamily="34" charset="-122"/>
              </a:rPr>
              <a:t>财务与融资</a:t>
            </a:r>
            <a:endParaRPr lang="zh-CN" altLang="en-US" sz="1400" dirty="0">
              <a:solidFill>
                <a:schemeClr val="bg1"/>
              </a:solidFill>
              <a:latin typeface="微软雅黑" pitchFamily="34" charset="-122"/>
              <a:ea typeface="微软雅黑" pitchFamily="34" charset="-122"/>
            </a:endParaRPr>
          </a:p>
        </p:txBody>
      </p:sp>
      <p:sp>
        <p:nvSpPr>
          <p:cNvPr id="16" name="KSO_Shape"/>
          <p:cNvSpPr>
            <a:spLocks/>
          </p:cNvSpPr>
          <p:nvPr/>
        </p:nvSpPr>
        <p:spPr bwMode="auto">
          <a:xfrm>
            <a:off x="329167" y="187549"/>
            <a:ext cx="306801" cy="294529"/>
          </a:xfrm>
          <a:custGeom>
            <a:avLst/>
            <a:gdLst>
              <a:gd name="T0" fmla="*/ 1618108 w 3816350"/>
              <a:gd name="T1" fmla="*/ 3491708 h 3665538"/>
              <a:gd name="T2" fmla="*/ 3711914 w 3816350"/>
              <a:gd name="T3" fmla="*/ 3515947 h 3665538"/>
              <a:gd name="T4" fmla="*/ 1938033 w 3816350"/>
              <a:gd name="T5" fmla="*/ 3320852 h 3665538"/>
              <a:gd name="T6" fmla="*/ 2466975 w 3816350"/>
              <a:gd name="T7" fmla="*/ 3464378 h 3665538"/>
              <a:gd name="T8" fmla="*/ 1420823 w 3816350"/>
              <a:gd name="T9" fmla="*/ 3514907 h 3665538"/>
              <a:gd name="T10" fmla="*/ 1072366 w 3816350"/>
              <a:gd name="T11" fmla="*/ 3448171 h 3665538"/>
              <a:gd name="T12" fmla="*/ 350995 w 3816350"/>
              <a:gd name="T13" fmla="*/ 3613421 h 3665538"/>
              <a:gd name="T14" fmla="*/ 2826009 w 3816350"/>
              <a:gd name="T15" fmla="*/ 3416327 h 3665538"/>
              <a:gd name="T16" fmla="*/ 3710327 w 3816350"/>
              <a:gd name="T17" fmla="*/ 3553504 h 3665538"/>
              <a:gd name="T18" fmla="*/ 1625482 w 3816350"/>
              <a:gd name="T19" fmla="*/ 3379536 h 3665538"/>
              <a:gd name="T20" fmla="*/ 2426374 w 3816350"/>
              <a:gd name="T21" fmla="*/ 3213000 h 3665538"/>
              <a:gd name="T22" fmla="*/ 771525 w 3816350"/>
              <a:gd name="T23" fmla="*/ 3205163 h 3665538"/>
              <a:gd name="T24" fmla="*/ 1067953 w 3816350"/>
              <a:gd name="T25" fmla="*/ 3277053 h 3665538"/>
              <a:gd name="T26" fmla="*/ 784892 w 3816350"/>
              <a:gd name="T27" fmla="*/ 3451540 h 3665538"/>
              <a:gd name="T28" fmla="*/ 2490788 w 3816350"/>
              <a:gd name="T29" fmla="*/ 3116568 h 3665538"/>
              <a:gd name="T30" fmla="*/ 1449375 w 3816350"/>
              <a:gd name="T31" fmla="*/ 3307847 h 3665538"/>
              <a:gd name="T32" fmla="*/ 2434307 w 3816350"/>
              <a:gd name="T33" fmla="*/ 3163198 h 3665538"/>
              <a:gd name="T34" fmla="*/ 3783974 w 3816350"/>
              <a:gd name="T35" fmla="*/ 3278823 h 3665538"/>
              <a:gd name="T36" fmla="*/ 2635250 w 3816350"/>
              <a:gd name="T37" fmla="*/ 3206432 h 3665538"/>
              <a:gd name="T38" fmla="*/ 3815080 w 3816350"/>
              <a:gd name="T39" fmla="*/ 3040062 h 3665538"/>
              <a:gd name="T40" fmla="*/ 2866956 w 3816350"/>
              <a:gd name="T41" fmla="*/ 3006725 h 3665538"/>
              <a:gd name="T42" fmla="*/ 657993 w 3816350"/>
              <a:gd name="T43" fmla="*/ 3196983 h 3665538"/>
              <a:gd name="T44" fmla="*/ 872062 w 3816350"/>
              <a:gd name="T45" fmla="*/ 3214746 h 3665538"/>
              <a:gd name="T46" fmla="*/ 825374 w 3816350"/>
              <a:gd name="T47" fmla="*/ 2994614 h 3665538"/>
              <a:gd name="T48" fmla="*/ 1190307 w 3816350"/>
              <a:gd name="T49" fmla="*/ 3120223 h 3665538"/>
              <a:gd name="T50" fmla="*/ 273368 w 3816350"/>
              <a:gd name="T51" fmla="*/ 3120223 h 3665538"/>
              <a:gd name="T52" fmla="*/ 1472924 w 3816350"/>
              <a:gd name="T53" fmla="*/ 2958852 h 3665538"/>
              <a:gd name="T54" fmla="*/ 2445690 w 3816350"/>
              <a:gd name="T55" fmla="*/ 3096148 h 3665538"/>
              <a:gd name="T56" fmla="*/ 1403350 w 3816350"/>
              <a:gd name="T57" fmla="*/ 2909186 h 3665538"/>
              <a:gd name="T58" fmla="*/ 3767144 w 3816350"/>
              <a:gd name="T59" fmla="*/ 2880042 h 3665538"/>
              <a:gd name="T60" fmla="*/ 2660954 w 3816350"/>
              <a:gd name="T61" fmla="*/ 3062923 h 3665538"/>
              <a:gd name="T62" fmla="*/ 2077078 w 3816350"/>
              <a:gd name="T63" fmla="*/ 2755988 h 3665538"/>
              <a:gd name="T64" fmla="*/ 2064323 w 3816350"/>
              <a:gd name="T65" fmla="*/ 3023556 h 3665538"/>
              <a:gd name="T66" fmla="*/ 1553136 w 3816350"/>
              <a:gd name="T67" fmla="*/ 2926811 h 3665538"/>
              <a:gd name="T68" fmla="*/ 2489519 w 3816350"/>
              <a:gd name="T69" fmla="*/ 2707310 h 3665538"/>
              <a:gd name="T70" fmla="*/ 1846579 w 3816350"/>
              <a:gd name="T71" fmla="*/ 2621224 h 3665538"/>
              <a:gd name="T72" fmla="*/ 3411957 w 3816350"/>
              <a:gd name="T73" fmla="*/ 2738921 h 3665538"/>
              <a:gd name="T74" fmla="*/ 3080259 w 3816350"/>
              <a:gd name="T75" fmla="*/ 2936880 h 3665538"/>
              <a:gd name="T76" fmla="*/ 1829436 w 3816350"/>
              <a:gd name="T77" fmla="*/ 2582778 h 3665538"/>
              <a:gd name="T78" fmla="*/ 1856740 w 3816350"/>
              <a:gd name="T79" fmla="*/ 2801747 h 3665538"/>
              <a:gd name="T80" fmla="*/ 2088516 w 3816350"/>
              <a:gd name="T81" fmla="*/ 2619751 h 3665538"/>
              <a:gd name="T82" fmla="*/ 2403793 w 3816350"/>
              <a:gd name="T83" fmla="*/ 2645568 h 3665538"/>
              <a:gd name="T84" fmla="*/ 1545273 w 3816350"/>
              <a:gd name="T85" fmla="*/ 2758080 h 3665538"/>
              <a:gd name="T86" fmla="*/ 2737140 w 3816350"/>
              <a:gd name="T87" fmla="*/ 2576196 h 3665538"/>
              <a:gd name="T88" fmla="*/ 3655103 w 3816350"/>
              <a:gd name="T89" fmla="*/ 2636838 h 3665538"/>
              <a:gd name="T90" fmla="*/ 2771738 w 3816350"/>
              <a:gd name="T91" fmla="*/ 2448243 h 3665538"/>
              <a:gd name="T92" fmla="*/ 2989478 w 3816350"/>
              <a:gd name="T93" fmla="*/ 2307907 h 3665538"/>
              <a:gd name="T94" fmla="*/ 2867591 w 3816350"/>
              <a:gd name="T95" fmla="*/ 2234247 h 3665538"/>
              <a:gd name="T96" fmla="*/ 3696043 w 3816350"/>
              <a:gd name="T97" fmla="*/ 2367598 h 3665538"/>
              <a:gd name="T98" fmla="*/ 3314856 w 3816350"/>
              <a:gd name="T99" fmla="*/ 1892183 h 3665538"/>
              <a:gd name="T100" fmla="*/ 2974884 w 3816350"/>
              <a:gd name="T101" fmla="*/ 2068371 h 3665538"/>
              <a:gd name="T102" fmla="*/ 3799844 w 3816350"/>
              <a:gd name="T103" fmla="*/ 2062969 h 3665538"/>
              <a:gd name="T104" fmla="*/ 2637789 w 3816350"/>
              <a:gd name="T105" fmla="*/ 2027696 h 3665538"/>
              <a:gd name="T106" fmla="*/ 3189458 w 3816350"/>
              <a:gd name="T107" fmla="*/ 1697313 h 3665538"/>
              <a:gd name="T108" fmla="*/ 3015840 w 3816350"/>
              <a:gd name="T109" fmla="*/ 1948969 h 3665538"/>
              <a:gd name="T110" fmla="*/ 3354189 w 3816350"/>
              <a:gd name="T111" fmla="*/ 1860541 h 3665538"/>
              <a:gd name="T112" fmla="*/ 3468771 w 3816350"/>
              <a:gd name="T113" fmla="*/ 1695411 h 3665538"/>
              <a:gd name="T114" fmla="*/ 3173905 w 3816350"/>
              <a:gd name="T115" fmla="*/ 2035495 h 3665538"/>
              <a:gd name="T116" fmla="*/ 3074241 w 3816350"/>
              <a:gd name="T117" fmla="*/ 1681466 h 3665538"/>
              <a:gd name="T118" fmla="*/ 3386120 w 3816350"/>
              <a:gd name="T119" fmla="*/ 1131189 h 3665538"/>
              <a:gd name="T120" fmla="*/ 254975 w 3816350"/>
              <a:gd name="T121" fmla="*/ 2785759 h 3665538"/>
              <a:gd name="T122" fmla="*/ 1131353 w 3816350"/>
              <a:gd name="T123" fmla="*/ 1377803 h 3665538"/>
              <a:gd name="T124" fmla="*/ 2508155 w 3816350"/>
              <a:gd name="T125" fmla="*/ 314537 h 366553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 ang="0">
                <a:pos x="T120" y="T121"/>
              </a:cxn>
              <a:cxn ang="0">
                <a:pos x="T122" y="T123"/>
              </a:cxn>
              <a:cxn ang="0">
                <a:pos x="T124" y="T125"/>
              </a:cxn>
            </a:cxnLst>
            <a:rect l="0" t="0" r="r" b="b"/>
            <a:pathLst>
              <a:path w="3816350" h="3665538">
                <a:moveTo>
                  <a:pt x="1892592" y="3532067"/>
                </a:moveTo>
                <a:lnTo>
                  <a:pt x="1892592" y="3635348"/>
                </a:lnTo>
                <a:lnTo>
                  <a:pt x="1913877" y="3636302"/>
                </a:lnTo>
                <a:lnTo>
                  <a:pt x="1935480" y="3636302"/>
                </a:lnTo>
                <a:lnTo>
                  <a:pt x="1965343" y="3635666"/>
                </a:lnTo>
                <a:lnTo>
                  <a:pt x="1965343" y="3532385"/>
                </a:lnTo>
                <a:lnTo>
                  <a:pt x="1935480" y="3532703"/>
                </a:lnTo>
                <a:lnTo>
                  <a:pt x="1913877" y="3532703"/>
                </a:lnTo>
                <a:lnTo>
                  <a:pt x="1892592" y="3532067"/>
                </a:lnTo>
                <a:close/>
                <a:moveTo>
                  <a:pt x="665284" y="3532067"/>
                </a:moveTo>
                <a:lnTo>
                  <a:pt x="665284" y="3635348"/>
                </a:lnTo>
                <a:lnTo>
                  <a:pt x="686575" y="3636302"/>
                </a:lnTo>
                <a:lnTo>
                  <a:pt x="708185" y="3636302"/>
                </a:lnTo>
                <a:lnTo>
                  <a:pt x="738374" y="3635666"/>
                </a:lnTo>
                <a:lnTo>
                  <a:pt x="738374" y="3532385"/>
                </a:lnTo>
                <a:lnTo>
                  <a:pt x="708185" y="3532703"/>
                </a:lnTo>
                <a:lnTo>
                  <a:pt x="686575" y="3532703"/>
                </a:lnTo>
                <a:lnTo>
                  <a:pt x="665284" y="3532067"/>
                </a:lnTo>
                <a:close/>
                <a:moveTo>
                  <a:pt x="1746773" y="3519356"/>
                </a:moveTo>
                <a:lnTo>
                  <a:pt x="1746773" y="3623272"/>
                </a:lnTo>
                <a:lnTo>
                  <a:pt x="1764563" y="3625497"/>
                </a:lnTo>
                <a:lnTo>
                  <a:pt x="1782671" y="3628039"/>
                </a:lnTo>
                <a:lnTo>
                  <a:pt x="1800780" y="3629628"/>
                </a:lnTo>
                <a:lnTo>
                  <a:pt x="1819841" y="3631535"/>
                </a:lnTo>
                <a:lnTo>
                  <a:pt x="1819841" y="3527618"/>
                </a:lnTo>
                <a:lnTo>
                  <a:pt x="1800780" y="3526029"/>
                </a:lnTo>
                <a:lnTo>
                  <a:pt x="1782671" y="3524123"/>
                </a:lnTo>
                <a:lnTo>
                  <a:pt x="1764563" y="3521580"/>
                </a:lnTo>
                <a:lnTo>
                  <a:pt x="1746773" y="3519356"/>
                </a:lnTo>
                <a:close/>
                <a:moveTo>
                  <a:pt x="519421" y="3519356"/>
                </a:moveTo>
                <a:lnTo>
                  <a:pt x="519421" y="3623272"/>
                </a:lnTo>
                <a:lnTo>
                  <a:pt x="537217" y="3625497"/>
                </a:lnTo>
                <a:lnTo>
                  <a:pt x="555330" y="3628039"/>
                </a:lnTo>
                <a:lnTo>
                  <a:pt x="573762" y="3629946"/>
                </a:lnTo>
                <a:lnTo>
                  <a:pt x="592511" y="3631535"/>
                </a:lnTo>
                <a:lnTo>
                  <a:pt x="592511" y="3527618"/>
                </a:lnTo>
                <a:lnTo>
                  <a:pt x="573762" y="3526029"/>
                </a:lnTo>
                <a:lnTo>
                  <a:pt x="555330" y="3524123"/>
                </a:lnTo>
                <a:lnTo>
                  <a:pt x="537217" y="3521580"/>
                </a:lnTo>
                <a:lnTo>
                  <a:pt x="519421" y="3519356"/>
                </a:lnTo>
                <a:close/>
                <a:moveTo>
                  <a:pt x="3151360" y="3517220"/>
                </a:moveTo>
                <a:lnTo>
                  <a:pt x="3151360" y="3632118"/>
                </a:lnTo>
                <a:lnTo>
                  <a:pt x="3174848" y="3632755"/>
                </a:lnTo>
                <a:lnTo>
                  <a:pt x="3198972" y="3633073"/>
                </a:lnTo>
                <a:lnTo>
                  <a:pt x="3231983" y="3632755"/>
                </a:lnTo>
                <a:lnTo>
                  <a:pt x="3231983" y="3517539"/>
                </a:lnTo>
                <a:lnTo>
                  <a:pt x="3198972" y="3517857"/>
                </a:lnTo>
                <a:lnTo>
                  <a:pt x="3174848" y="3517539"/>
                </a:lnTo>
                <a:lnTo>
                  <a:pt x="3151360" y="3517220"/>
                </a:lnTo>
                <a:close/>
                <a:moveTo>
                  <a:pt x="2989478" y="3502580"/>
                </a:moveTo>
                <a:lnTo>
                  <a:pt x="2989478" y="3618432"/>
                </a:lnTo>
                <a:lnTo>
                  <a:pt x="3009158" y="3620979"/>
                </a:lnTo>
                <a:lnTo>
                  <a:pt x="3029472" y="3623525"/>
                </a:lnTo>
                <a:lnTo>
                  <a:pt x="3049469" y="3625753"/>
                </a:lnTo>
                <a:lnTo>
                  <a:pt x="3070419" y="3627344"/>
                </a:lnTo>
                <a:lnTo>
                  <a:pt x="3070419" y="3512446"/>
                </a:lnTo>
                <a:lnTo>
                  <a:pt x="3049469" y="3510537"/>
                </a:lnTo>
                <a:lnTo>
                  <a:pt x="3029472" y="3507990"/>
                </a:lnTo>
                <a:lnTo>
                  <a:pt x="3009158" y="3505763"/>
                </a:lnTo>
                <a:lnTo>
                  <a:pt x="2989478" y="3502580"/>
                </a:lnTo>
                <a:close/>
                <a:moveTo>
                  <a:pt x="1600953" y="3486306"/>
                </a:moveTo>
                <a:lnTo>
                  <a:pt x="1600953" y="3591494"/>
                </a:lnTo>
                <a:lnTo>
                  <a:pt x="1618744" y="3596578"/>
                </a:lnTo>
                <a:lnTo>
                  <a:pt x="1636217" y="3601345"/>
                </a:lnTo>
                <a:lnTo>
                  <a:pt x="1654960" y="3606112"/>
                </a:lnTo>
                <a:lnTo>
                  <a:pt x="1673704" y="3610243"/>
                </a:lnTo>
                <a:lnTo>
                  <a:pt x="1673704" y="3506009"/>
                </a:lnTo>
                <a:lnTo>
                  <a:pt x="1654960" y="3501242"/>
                </a:lnTo>
                <a:lnTo>
                  <a:pt x="1636217" y="3496475"/>
                </a:lnTo>
                <a:lnTo>
                  <a:pt x="1618108" y="3491708"/>
                </a:lnTo>
                <a:lnTo>
                  <a:pt x="1600953" y="3486306"/>
                </a:lnTo>
                <a:close/>
                <a:moveTo>
                  <a:pt x="373875" y="3486306"/>
                </a:moveTo>
                <a:lnTo>
                  <a:pt x="373875" y="3591494"/>
                </a:lnTo>
                <a:lnTo>
                  <a:pt x="391353" y="3596578"/>
                </a:lnTo>
                <a:lnTo>
                  <a:pt x="409149" y="3601345"/>
                </a:lnTo>
                <a:lnTo>
                  <a:pt x="427581" y="3606112"/>
                </a:lnTo>
                <a:lnTo>
                  <a:pt x="446648" y="3610243"/>
                </a:lnTo>
                <a:lnTo>
                  <a:pt x="446648" y="3506009"/>
                </a:lnTo>
                <a:lnTo>
                  <a:pt x="427581" y="3501242"/>
                </a:lnTo>
                <a:lnTo>
                  <a:pt x="409149" y="3496475"/>
                </a:lnTo>
                <a:lnTo>
                  <a:pt x="390718" y="3491708"/>
                </a:lnTo>
                <a:lnTo>
                  <a:pt x="373875" y="3486306"/>
                </a:lnTo>
                <a:close/>
                <a:moveTo>
                  <a:pt x="2827597" y="3465978"/>
                </a:moveTo>
                <a:lnTo>
                  <a:pt x="2827597" y="3583104"/>
                </a:lnTo>
                <a:lnTo>
                  <a:pt x="2846959" y="3589151"/>
                </a:lnTo>
                <a:lnTo>
                  <a:pt x="2866956" y="3594243"/>
                </a:lnTo>
                <a:lnTo>
                  <a:pt x="2887588" y="3599336"/>
                </a:lnTo>
                <a:lnTo>
                  <a:pt x="2908220" y="3604110"/>
                </a:lnTo>
                <a:lnTo>
                  <a:pt x="2908220" y="3487939"/>
                </a:lnTo>
                <a:lnTo>
                  <a:pt x="2887588" y="3482847"/>
                </a:lnTo>
                <a:lnTo>
                  <a:pt x="2866956" y="3477436"/>
                </a:lnTo>
                <a:lnTo>
                  <a:pt x="2846959" y="3472025"/>
                </a:lnTo>
                <a:lnTo>
                  <a:pt x="2827597" y="3465978"/>
                </a:lnTo>
                <a:close/>
                <a:moveTo>
                  <a:pt x="2402802" y="3447218"/>
                </a:moveTo>
                <a:lnTo>
                  <a:pt x="2397719" y="3450714"/>
                </a:lnTo>
                <a:lnTo>
                  <a:pt x="2391365" y="3453891"/>
                </a:lnTo>
                <a:lnTo>
                  <a:pt x="2383740" y="3457387"/>
                </a:lnTo>
                <a:lnTo>
                  <a:pt x="2376433" y="3460565"/>
                </a:lnTo>
                <a:lnTo>
                  <a:pt x="2347841" y="3472005"/>
                </a:lnTo>
                <a:lnTo>
                  <a:pt x="2347841" y="3562893"/>
                </a:lnTo>
                <a:lnTo>
                  <a:pt x="2355784" y="3558761"/>
                </a:lnTo>
                <a:lnTo>
                  <a:pt x="2363408" y="3554630"/>
                </a:lnTo>
                <a:lnTo>
                  <a:pt x="2371033" y="3550181"/>
                </a:lnTo>
                <a:lnTo>
                  <a:pt x="2378340" y="3545414"/>
                </a:lnTo>
                <a:lnTo>
                  <a:pt x="2385329" y="3540648"/>
                </a:lnTo>
                <a:lnTo>
                  <a:pt x="2391683" y="3535881"/>
                </a:lnTo>
                <a:lnTo>
                  <a:pt x="2397719" y="3531114"/>
                </a:lnTo>
                <a:lnTo>
                  <a:pt x="2402802" y="3526983"/>
                </a:lnTo>
                <a:lnTo>
                  <a:pt x="2402802" y="3447218"/>
                </a:lnTo>
                <a:close/>
                <a:moveTo>
                  <a:pt x="1175646" y="3447218"/>
                </a:moveTo>
                <a:lnTo>
                  <a:pt x="1170561" y="3450714"/>
                </a:lnTo>
                <a:lnTo>
                  <a:pt x="1164205" y="3453891"/>
                </a:lnTo>
                <a:lnTo>
                  <a:pt x="1156578" y="3457387"/>
                </a:lnTo>
                <a:lnTo>
                  <a:pt x="1149269" y="3460565"/>
                </a:lnTo>
                <a:lnTo>
                  <a:pt x="1120669" y="3472005"/>
                </a:lnTo>
                <a:lnTo>
                  <a:pt x="1120669" y="3562893"/>
                </a:lnTo>
                <a:lnTo>
                  <a:pt x="1128613" y="3558761"/>
                </a:lnTo>
                <a:lnTo>
                  <a:pt x="1136240" y="3554630"/>
                </a:lnTo>
                <a:lnTo>
                  <a:pt x="1144185" y="3550181"/>
                </a:lnTo>
                <a:lnTo>
                  <a:pt x="1151176" y="3545414"/>
                </a:lnTo>
                <a:lnTo>
                  <a:pt x="1158167" y="3540648"/>
                </a:lnTo>
                <a:lnTo>
                  <a:pt x="1164523" y="3535881"/>
                </a:lnTo>
                <a:lnTo>
                  <a:pt x="1170561" y="3531114"/>
                </a:lnTo>
                <a:lnTo>
                  <a:pt x="1175646" y="3526347"/>
                </a:lnTo>
                <a:lnTo>
                  <a:pt x="1175646" y="3447218"/>
                </a:lnTo>
                <a:close/>
                <a:moveTo>
                  <a:pt x="3717945" y="3422692"/>
                </a:moveTo>
                <a:lnTo>
                  <a:pt x="3711914" y="3426193"/>
                </a:lnTo>
                <a:lnTo>
                  <a:pt x="3704931" y="3430013"/>
                </a:lnTo>
                <a:lnTo>
                  <a:pt x="3696678" y="3433832"/>
                </a:lnTo>
                <a:lnTo>
                  <a:pt x="3688425" y="3437651"/>
                </a:lnTo>
                <a:lnTo>
                  <a:pt x="3671285" y="3444335"/>
                </a:lnTo>
                <a:lnTo>
                  <a:pt x="3656684" y="3450064"/>
                </a:lnTo>
                <a:lnTo>
                  <a:pt x="3656684" y="3551276"/>
                </a:lnTo>
                <a:lnTo>
                  <a:pt x="3665254" y="3546820"/>
                </a:lnTo>
                <a:lnTo>
                  <a:pt x="3674142" y="3542046"/>
                </a:lnTo>
                <a:lnTo>
                  <a:pt x="3682394" y="3537272"/>
                </a:lnTo>
                <a:lnTo>
                  <a:pt x="3690647" y="3532179"/>
                </a:lnTo>
                <a:lnTo>
                  <a:pt x="3698582" y="3526769"/>
                </a:lnTo>
                <a:lnTo>
                  <a:pt x="3705566" y="3521358"/>
                </a:lnTo>
                <a:lnTo>
                  <a:pt x="3711914" y="3515947"/>
                </a:lnTo>
                <a:lnTo>
                  <a:pt x="3717945" y="3510855"/>
                </a:lnTo>
                <a:lnTo>
                  <a:pt x="3717945" y="3422692"/>
                </a:lnTo>
                <a:close/>
                <a:moveTo>
                  <a:pt x="1455133" y="3410672"/>
                </a:moveTo>
                <a:lnTo>
                  <a:pt x="1455133" y="3516813"/>
                </a:lnTo>
                <a:lnTo>
                  <a:pt x="1457675" y="3519674"/>
                </a:lnTo>
                <a:lnTo>
                  <a:pt x="1460216" y="3522534"/>
                </a:lnTo>
                <a:lnTo>
                  <a:pt x="1466888" y="3528572"/>
                </a:lnTo>
                <a:lnTo>
                  <a:pt x="1475466" y="3534610"/>
                </a:lnTo>
                <a:lnTo>
                  <a:pt x="1484679" y="3540965"/>
                </a:lnTo>
                <a:lnTo>
                  <a:pt x="1495162" y="3547639"/>
                </a:lnTo>
                <a:lnTo>
                  <a:pt x="1505964" y="3553677"/>
                </a:lnTo>
                <a:lnTo>
                  <a:pt x="1517083" y="3559715"/>
                </a:lnTo>
                <a:lnTo>
                  <a:pt x="1528202" y="3564799"/>
                </a:lnTo>
                <a:lnTo>
                  <a:pt x="1528202" y="3457387"/>
                </a:lnTo>
                <a:lnTo>
                  <a:pt x="1517083" y="3452302"/>
                </a:lnTo>
                <a:lnTo>
                  <a:pt x="1506917" y="3446582"/>
                </a:lnTo>
                <a:lnTo>
                  <a:pt x="1497068" y="3441180"/>
                </a:lnTo>
                <a:lnTo>
                  <a:pt x="1487538" y="3435142"/>
                </a:lnTo>
                <a:lnTo>
                  <a:pt x="1478960" y="3429422"/>
                </a:lnTo>
                <a:lnTo>
                  <a:pt x="1470700" y="3423384"/>
                </a:lnTo>
                <a:lnTo>
                  <a:pt x="1462758" y="3417028"/>
                </a:lnTo>
                <a:lnTo>
                  <a:pt x="1455133" y="3410672"/>
                </a:lnTo>
                <a:close/>
                <a:moveTo>
                  <a:pt x="227694" y="3410672"/>
                </a:moveTo>
                <a:lnTo>
                  <a:pt x="227694" y="3516813"/>
                </a:lnTo>
                <a:lnTo>
                  <a:pt x="230237" y="3519674"/>
                </a:lnTo>
                <a:lnTo>
                  <a:pt x="233097" y="3522534"/>
                </a:lnTo>
                <a:lnTo>
                  <a:pt x="239770" y="3528572"/>
                </a:lnTo>
                <a:lnTo>
                  <a:pt x="248033" y="3534610"/>
                </a:lnTo>
                <a:lnTo>
                  <a:pt x="257566" y="3540965"/>
                </a:lnTo>
                <a:lnTo>
                  <a:pt x="267735" y="3547639"/>
                </a:lnTo>
                <a:lnTo>
                  <a:pt x="278858" y="3553677"/>
                </a:lnTo>
                <a:lnTo>
                  <a:pt x="289662" y="3559715"/>
                </a:lnTo>
                <a:lnTo>
                  <a:pt x="300785" y="3564799"/>
                </a:lnTo>
                <a:lnTo>
                  <a:pt x="300785" y="3457387"/>
                </a:lnTo>
                <a:lnTo>
                  <a:pt x="289662" y="3452302"/>
                </a:lnTo>
                <a:lnTo>
                  <a:pt x="279493" y="3446582"/>
                </a:lnTo>
                <a:lnTo>
                  <a:pt x="269642" y="3441180"/>
                </a:lnTo>
                <a:lnTo>
                  <a:pt x="260108" y="3435142"/>
                </a:lnTo>
                <a:lnTo>
                  <a:pt x="251528" y="3429422"/>
                </a:lnTo>
                <a:lnTo>
                  <a:pt x="243266" y="3423384"/>
                </a:lnTo>
                <a:lnTo>
                  <a:pt x="235321" y="3417028"/>
                </a:lnTo>
                <a:lnTo>
                  <a:pt x="227694" y="3410672"/>
                </a:lnTo>
                <a:close/>
                <a:moveTo>
                  <a:pt x="2665715" y="3381953"/>
                </a:moveTo>
                <a:lnTo>
                  <a:pt x="2665715" y="3500670"/>
                </a:lnTo>
                <a:lnTo>
                  <a:pt x="2668254" y="3503216"/>
                </a:lnTo>
                <a:lnTo>
                  <a:pt x="2671429" y="3506399"/>
                </a:lnTo>
                <a:lnTo>
                  <a:pt x="2678729" y="3512765"/>
                </a:lnTo>
                <a:lnTo>
                  <a:pt x="2687934" y="3519767"/>
                </a:lnTo>
                <a:lnTo>
                  <a:pt x="2698726" y="3527087"/>
                </a:lnTo>
                <a:lnTo>
                  <a:pt x="2710153" y="3534089"/>
                </a:lnTo>
                <a:lnTo>
                  <a:pt x="2722215" y="3541409"/>
                </a:lnTo>
                <a:lnTo>
                  <a:pt x="2734594" y="3547457"/>
                </a:lnTo>
                <a:lnTo>
                  <a:pt x="2746656" y="3553504"/>
                </a:lnTo>
                <a:lnTo>
                  <a:pt x="2746656" y="3434150"/>
                </a:lnTo>
                <a:lnTo>
                  <a:pt x="2734594" y="3428103"/>
                </a:lnTo>
                <a:lnTo>
                  <a:pt x="2723167" y="3422374"/>
                </a:lnTo>
                <a:lnTo>
                  <a:pt x="2712058" y="3416009"/>
                </a:lnTo>
                <a:lnTo>
                  <a:pt x="2701583" y="3409325"/>
                </a:lnTo>
                <a:lnTo>
                  <a:pt x="2691743" y="3402959"/>
                </a:lnTo>
                <a:lnTo>
                  <a:pt x="2682538" y="3396276"/>
                </a:lnTo>
                <a:lnTo>
                  <a:pt x="2673650" y="3388955"/>
                </a:lnTo>
                <a:lnTo>
                  <a:pt x="2665715" y="3381953"/>
                </a:lnTo>
                <a:close/>
                <a:moveTo>
                  <a:pt x="1916773" y="3320218"/>
                </a:moveTo>
                <a:lnTo>
                  <a:pt x="1916773" y="3423312"/>
                </a:lnTo>
                <a:lnTo>
                  <a:pt x="1938033" y="3423629"/>
                </a:lnTo>
                <a:lnTo>
                  <a:pt x="1959928" y="3424263"/>
                </a:lnTo>
                <a:lnTo>
                  <a:pt x="1989755" y="3423629"/>
                </a:lnTo>
                <a:lnTo>
                  <a:pt x="1989755" y="3320535"/>
                </a:lnTo>
                <a:lnTo>
                  <a:pt x="1959293" y="3320852"/>
                </a:lnTo>
                <a:lnTo>
                  <a:pt x="1938033" y="3320852"/>
                </a:lnTo>
                <a:lnTo>
                  <a:pt x="1916773" y="3320218"/>
                </a:lnTo>
                <a:close/>
                <a:moveTo>
                  <a:pt x="1404938" y="3314700"/>
                </a:moveTo>
                <a:lnTo>
                  <a:pt x="1408115" y="3320420"/>
                </a:lnTo>
                <a:lnTo>
                  <a:pt x="1411928" y="3325505"/>
                </a:lnTo>
                <a:lnTo>
                  <a:pt x="1415740" y="3330590"/>
                </a:lnTo>
                <a:lnTo>
                  <a:pt x="1419552" y="3335992"/>
                </a:lnTo>
                <a:lnTo>
                  <a:pt x="1424000" y="3340759"/>
                </a:lnTo>
                <a:lnTo>
                  <a:pt x="1428447" y="3346161"/>
                </a:lnTo>
                <a:lnTo>
                  <a:pt x="1438296" y="3356013"/>
                </a:lnTo>
                <a:lnTo>
                  <a:pt x="1448780" y="3365229"/>
                </a:lnTo>
                <a:lnTo>
                  <a:pt x="1460852" y="3374444"/>
                </a:lnTo>
                <a:lnTo>
                  <a:pt x="1472924" y="3383025"/>
                </a:lnTo>
                <a:lnTo>
                  <a:pt x="1486267" y="3391287"/>
                </a:lnTo>
                <a:lnTo>
                  <a:pt x="1500563" y="3399550"/>
                </a:lnTo>
                <a:lnTo>
                  <a:pt x="1515494" y="3407494"/>
                </a:lnTo>
                <a:lnTo>
                  <a:pt x="1531061" y="3415121"/>
                </a:lnTo>
                <a:lnTo>
                  <a:pt x="1547263" y="3422113"/>
                </a:lnTo>
                <a:lnTo>
                  <a:pt x="1564101" y="3428786"/>
                </a:lnTo>
                <a:lnTo>
                  <a:pt x="1581574" y="3435142"/>
                </a:lnTo>
                <a:lnTo>
                  <a:pt x="1599682" y="3441498"/>
                </a:lnTo>
                <a:lnTo>
                  <a:pt x="1618108" y="3447218"/>
                </a:lnTo>
                <a:lnTo>
                  <a:pt x="1637170" y="3452620"/>
                </a:lnTo>
                <a:lnTo>
                  <a:pt x="1656866" y="3457705"/>
                </a:lnTo>
                <a:lnTo>
                  <a:pt x="1676881" y="3462472"/>
                </a:lnTo>
                <a:lnTo>
                  <a:pt x="1697213" y="3466921"/>
                </a:lnTo>
                <a:lnTo>
                  <a:pt x="1718180" y="3471052"/>
                </a:lnTo>
                <a:lnTo>
                  <a:pt x="1738830" y="3474865"/>
                </a:lnTo>
                <a:lnTo>
                  <a:pt x="1760116" y="3478361"/>
                </a:lnTo>
                <a:lnTo>
                  <a:pt x="1782036" y="3480903"/>
                </a:lnTo>
                <a:lnTo>
                  <a:pt x="1803639" y="3483763"/>
                </a:lnTo>
                <a:lnTo>
                  <a:pt x="1825877" y="3486306"/>
                </a:lnTo>
                <a:lnTo>
                  <a:pt x="1847798" y="3488213"/>
                </a:lnTo>
                <a:lnTo>
                  <a:pt x="1870036" y="3489801"/>
                </a:lnTo>
                <a:lnTo>
                  <a:pt x="1891957" y="3490755"/>
                </a:lnTo>
                <a:lnTo>
                  <a:pt x="1914513" y="3492026"/>
                </a:lnTo>
                <a:lnTo>
                  <a:pt x="1936751" y="3492344"/>
                </a:lnTo>
                <a:lnTo>
                  <a:pt x="1959307" y="3492979"/>
                </a:lnTo>
                <a:lnTo>
                  <a:pt x="1978051" y="3492344"/>
                </a:lnTo>
                <a:lnTo>
                  <a:pt x="1996794" y="3492026"/>
                </a:lnTo>
                <a:lnTo>
                  <a:pt x="2015538" y="3491708"/>
                </a:lnTo>
                <a:lnTo>
                  <a:pt x="2034599" y="3490437"/>
                </a:lnTo>
                <a:lnTo>
                  <a:pt x="2053025" y="3489801"/>
                </a:lnTo>
                <a:lnTo>
                  <a:pt x="2071769" y="3488213"/>
                </a:lnTo>
                <a:lnTo>
                  <a:pt x="2090513" y="3486624"/>
                </a:lnTo>
                <a:lnTo>
                  <a:pt x="2108621" y="3484717"/>
                </a:lnTo>
                <a:lnTo>
                  <a:pt x="2127365" y="3482492"/>
                </a:lnTo>
                <a:lnTo>
                  <a:pt x="2145473" y="3480268"/>
                </a:lnTo>
                <a:lnTo>
                  <a:pt x="2163581" y="3477408"/>
                </a:lnTo>
                <a:lnTo>
                  <a:pt x="2181372" y="3474865"/>
                </a:lnTo>
                <a:lnTo>
                  <a:pt x="2199163" y="3471688"/>
                </a:lnTo>
                <a:lnTo>
                  <a:pt x="2216318" y="3468510"/>
                </a:lnTo>
                <a:lnTo>
                  <a:pt x="2233473" y="3464696"/>
                </a:lnTo>
                <a:lnTo>
                  <a:pt x="2250311" y="3460883"/>
                </a:lnTo>
                <a:lnTo>
                  <a:pt x="2266830" y="3457069"/>
                </a:lnTo>
                <a:lnTo>
                  <a:pt x="2283668" y="3452620"/>
                </a:lnTo>
                <a:lnTo>
                  <a:pt x="2299235" y="3448171"/>
                </a:lnTo>
                <a:lnTo>
                  <a:pt x="2315119" y="3443404"/>
                </a:lnTo>
                <a:lnTo>
                  <a:pt x="2330051" y="3438320"/>
                </a:lnTo>
                <a:lnTo>
                  <a:pt x="2344982" y="3432917"/>
                </a:lnTo>
                <a:lnTo>
                  <a:pt x="2359278" y="3427833"/>
                </a:lnTo>
                <a:lnTo>
                  <a:pt x="2373574" y="3421795"/>
                </a:lnTo>
                <a:lnTo>
                  <a:pt x="2386917" y="3415757"/>
                </a:lnTo>
                <a:lnTo>
                  <a:pt x="2399942" y="3409719"/>
                </a:lnTo>
                <a:lnTo>
                  <a:pt x="2412650" y="3403363"/>
                </a:lnTo>
                <a:lnTo>
                  <a:pt x="2424722" y="3396690"/>
                </a:lnTo>
                <a:lnTo>
                  <a:pt x="2436159" y="3389380"/>
                </a:lnTo>
                <a:lnTo>
                  <a:pt x="2446961" y="3382389"/>
                </a:lnTo>
                <a:lnTo>
                  <a:pt x="2457444" y="3375080"/>
                </a:lnTo>
                <a:lnTo>
                  <a:pt x="2466975" y="3367453"/>
                </a:lnTo>
                <a:lnTo>
                  <a:pt x="2466975" y="3464378"/>
                </a:lnTo>
                <a:lnTo>
                  <a:pt x="2466657" y="3464696"/>
                </a:lnTo>
                <a:lnTo>
                  <a:pt x="2466340" y="3472641"/>
                </a:lnTo>
                <a:lnTo>
                  <a:pt x="2466022" y="3477408"/>
                </a:lnTo>
                <a:lnTo>
                  <a:pt x="2464751" y="3482492"/>
                </a:lnTo>
                <a:lnTo>
                  <a:pt x="2463480" y="3487895"/>
                </a:lnTo>
                <a:lnTo>
                  <a:pt x="2461892" y="3492344"/>
                </a:lnTo>
                <a:lnTo>
                  <a:pt x="2459986" y="3497111"/>
                </a:lnTo>
                <a:lnTo>
                  <a:pt x="2457444" y="3501877"/>
                </a:lnTo>
                <a:lnTo>
                  <a:pt x="2455220" y="3506962"/>
                </a:lnTo>
                <a:lnTo>
                  <a:pt x="2452361" y="3511729"/>
                </a:lnTo>
                <a:lnTo>
                  <a:pt x="2449184" y="3516178"/>
                </a:lnTo>
                <a:lnTo>
                  <a:pt x="2445690" y="3520945"/>
                </a:lnTo>
                <a:lnTo>
                  <a:pt x="2441878" y="3525712"/>
                </a:lnTo>
                <a:lnTo>
                  <a:pt x="2437748" y="3529843"/>
                </a:lnTo>
                <a:lnTo>
                  <a:pt x="2429170" y="3539059"/>
                </a:lnTo>
                <a:lnTo>
                  <a:pt x="2419322" y="3547639"/>
                </a:lnTo>
                <a:lnTo>
                  <a:pt x="2408202" y="3556537"/>
                </a:lnTo>
                <a:lnTo>
                  <a:pt x="2396130" y="3564799"/>
                </a:lnTo>
                <a:lnTo>
                  <a:pt x="2383423" y="3572744"/>
                </a:lnTo>
                <a:lnTo>
                  <a:pt x="2369127" y="3580689"/>
                </a:lnTo>
                <a:lnTo>
                  <a:pt x="2354195" y="3587998"/>
                </a:lnTo>
                <a:lnTo>
                  <a:pt x="2338311" y="3595625"/>
                </a:lnTo>
                <a:lnTo>
                  <a:pt x="2321791" y="3602298"/>
                </a:lnTo>
                <a:lnTo>
                  <a:pt x="2304636" y="3608972"/>
                </a:lnTo>
                <a:lnTo>
                  <a:pt x="2285892" y="3615328"/>
                </a:lnTo>
                <a:lnTo>
                  <a:pt x="2266830" y="3621683"/>
                </a:lnTo>
                <a:lnTo>
                  <a:pt x="2247134" y="3627086"/>
                </a:lnTo>
                <a:lnTo>
                  <a:pt x="2226802" y="3632806"/>
                </a:lnTo>
                <a:lnTo>
                  <a:pt x="2205516" y="3637255"/>
                </a:lnTo>
                <a:lnTo>
                  <a:pt x="2183278" y="3642022"/>
                </a:lnTo>
                <a:lnTo>
                  <a:pt x="2160722" y="3646471"/>
                </a:lnTo>
                <a:lnTo>
                  <a:pt x="2137848" y="3649967"/>
                </a:lnTo>
                <a:lnTo>
                  <a:pt x="2114340" y="3653462"/>
                </a:lnTo>
                <a:lnTo>
                  <a:pt x="2089877" y="3656640"/>
                </a:lnTo>
                <a:lnTo>
                  <a:pt x="2065415" y="3659182"/>
                </a:lnTo>
                <a:lnTo>
                  <a:pt x="2040000" y="3661407"/>
                </a:lnTo>
                <a:lnTo>
                  <a:pt x="2014267" y="3662996"/>
                </a:lnTo>
                <a:lnTo>
                  <a:pt x="1988217" y="3664267"/>
                </a:lnTo>
                <a:lnTo>
                  <a:pt x="1962166" y="3664903"/>
                </a:lnTo>
                <a:lnTo>
                  <a:pt x="1935480" y="3665538"/>
                </a:lnTo>
                <a:lnTo>
                  <a:pt x="1908159" y="3664903"/>
                </a:lnTo>
                <a:lnTo>
                  <a:pt x="1881155" y="3664267"/>
                </a:lnTo>
                <a:lnTo>
                  <a:pt x="1854469" y="3662996"/>
                </a:lnTo>
                <a:lnTo>
                  <a:pt x="1828419" y="3661089"/>
                </a:lnTo>
                <a:lnTo>
                  <a:pt x="1803004" y="3659182"/>
                </a:lnTo>
                <a:lnTo>
                  <a:pt x="1777588" y="3656322"/>
                </a:lnTo>
                <a:lnTo>
                  <a:pt x="1752809" y="3653145"/>
                </a:lnTo>
                <a:lnTo>
                  <a:pt x="1728664" y="3649649"/>
                </a:lnTo>
                <a:lnTo>
                  <a:pt x="1705155" y="3645835"/>
                </a:lnTo>
                <a:lnTo>
                  <a:pt x="1682282" y="3641069"/>
                </a:lnTo>
                <a:lnTo>
                  <a:pt x="1660043" y="3636302"/>
                </a:lnTo>
                <a:lnTo>
                  <a:pt x="1638440" y="3631217"/>
                </a:lnTo>
                <a:lnTo>
                  <a:pt x="1617791" y="3625497"/>
                </a:lnTo>
                <a:lnTo>
                  <a:pt x="1597776" y="3619777"/>
                </a:lnTo>
                <a:lnTo>
                  <a:pt x="1578397" y="3613421"/>
                </a:lnTo>
                <a:lnTo>
                  <a:pt x="1559653" y="3606747"/>
                </a:lnTo>
                <a:lnTo>
                  <a:pt x="1542498" y="3599438"/>
                </a:lnTo>
                <a:lnTo>
                  <a:pt x="1525343" y="3592447"/>
                </a:lnTo>
                <a:lnTo>
                  <a:pt x="1509776" y="3584820"/>
                </a:lnTo>
                <a:lnTo>
                  <a:pt x="1495162" y="3576875"/>
                </a:lnTo>
                <a:lnTo>
                  <a:pt x="1481184" y="3568613"/>
                </a:lnTo>
                <a:lnTo>
                  <a:pt x="1468159" y="3560350"/>
                </a:lnTo>
                <a:lnTo>
                  <a:pt x="1456404" y="3551770"/>
                </a:lnTo>
                <a:lnTo>
                  <a:pt x="1445603" y="3542554"/>
                </a:lnTo>
                <a:lnTo>
                  <a:pt x="1440837" y="3538423"/>
                </a:lnTo>
                <a:lnTo>
                  <a:pt x="1436390" y="3533656"/>
                </a:lnTo>
                <a:lnTo>
                  <a:pt x="1431942" y="3529207"/>
                </a:lnTo>
                <a:lnTo>
                  <a:pt x="1428130" y="3524440"/>
                </a:lnTo>
                <a:lnTo>
                  <a:pt x="1424318" y="3519674"/>
                </a:lnTo>
                <a:lnTo>
                  <a:pt x="1420823" y="3514907"/>
                </a:lnTo>
                <a:lnTo>
                  <a:pt x="1417646" y="3510140"/>
                </a:lnTo>
                <a:lnTo>
                  <a:pt x="1415105" y="3505055"/>
                </a:lnTo>
                <a:lnTo>
                  <a:pt x="1412563" y="3500288"/>
                </a:lnTo>
                <a:lnTo>
                  <a:pt x="1410339" y="3495204"/>
                </a:lnTo>
                <a:lnTo>
                  <a:pt x="1408115" y="3490437"/>
                </a:lnTo>
                <a:lnTo>
                  <a:pt x="1407162" y="3485352"/>
                </a:lnTo>
                <a:lnTo>
                  <a:pt x="1405892" y="3480268"/>
                </a:lnTo>
                <a:lnTo>
                  <a:pt x="1404621" y="3475183"/>
                </a:lnTo>
                <a:lnTo>
                  <a:pt x="1404303" y="3470099"/>
                </a:lnTo>
                <a:lnTo>
                  <a:pt x="1404303" y="3464696"/>
                </a:lnTo>
                <a:lnTo>
                  <a:pt x="1403350" y="3464696"/>
                </a:lnTo>
                <a:lnTo>
                  <a:pt x="1403350" y="3333132"/>
                </a:lnTo>
                <a:lnTo>
                  <a:pt x="1403350" y="3329318"/>
                </a:lnTo>
                <a:lnTo>
                  <a:pt x="1403985" y="3322327"/>
                </a:lnTo>
                <a:lnTo>
                  <a:pt x="1404938" y="3314700"/>
                </a:lnTo>
                <a:close/>
                <a:moveTo>
                  <a:pt x="177802" y="3314700"/>
                </a:moveTo>
                <a:lnTo>
                  <a:pt x="180980" y="3320420"/>
                </a:lnTo>
                <a:lnTo>
                  <a:pt x="184476" y="3325505"/>
                </a:lnTo>
                <a:lnTo>
                  <a:pt x="188289" y="3330590"/>
                </a:lnTo>
                <a:lnTo>
                  <a:pt x="192420" y="3335992"/>
                </a:lnTo>
                <a:lnTo>
                  <a:pt x="196551" y="3340759"/>
                </a:lnTo>
                <a:lnTo>
                  <a:pt x="201000" y="3346161"/>
                </a:lnTo>
                <a:lnTo>
                  <a:pt x="210852" y="3356013"/>
                </a:lnTo>
                <a:lnTo>
                  <a:pt x="221656" y="3365229"/>
                </a:lnTo>
                <a:lnTo>
                  <a:pt x="233414" y="3374444"/>
                </a:lnTo>
                <a:lnTo>
                  <a:pt x="245490" y="3383025"/>
                </a:lnTo>
                <a:lnTo>
                  <a:pt x="259155" y="3391287"/>
                </a:lnTo>
                <a:lnTo>
                  <a:pt x="273138" y="3399550"/>
                </a:lnTo>
                <a:lnTo>
                  <a:pt x="288073" y="3407494"/>
                </a:lnTo>
                <a:lnTo>
                  <a:pt x="303645" y="3415121"/>
                </a:lnTo>
                <a:lnTo>
                  <a:pt x="319852" y="3422113"/>
                </a:lnTo>
                <a:lnTo>
                  <a:pt x="336694" y="3428786"/>
                </a:lnTo>
                <a:lnTo>
                  <a:pt x="354173" y="3435142"/>
                </a:lnTo>
                <a:lnTo>
                  <a:pt x="372286" y="3441498"/>
                </a:lnTo>
                <a:lnTo>
                  <a:pt x="390718" y="3447218"/>
                </a:lnTo>
                <a:lnTo>
                  <a:pt x="409785" y="3452620"/>
                </a:lnTo>
                <a:lnTo>
                  <a:pt x="429488" y="3457705"/>
                </a:lnTo>
                <a:lnTo>
                  <a:pt x="449826" y="3462472"/>
                </a:lnTo>
                <a:lnTo>
                  <a:pt x="469846" y="3466921"/>
                </a:lnTo>
                <a:lnTo>
                  <a:pt x="490820" y="3471052"/>
                </a:lnTo>
                <a:lnTo>
                  <a:pt x="511794" y="3474865"/>
                </a:lnTo>
                <a:lnTo>
                  <a:pt x="533085" y="3478361"/>
                </a:lnTo>
                <a:lnTo>
                  <a:pt x="554695" y="3480903"/>
                </a:lnTo>
                <a:lnTo>
                  <a:pt x="576304" y="3483763"/>
                </a:lnTo>
                <a:lnTo>
                  <a:pt x="598549" y="3486306"/>
                </a:lnTo>
                <a:lnTo>
                  <a:pt x="620476" y="3488213"/>
                </a:lnTo>
                <a:lnTo>
                  <a:pt x="642721" y="3489801"/>
                </a:lnTo>
                <a:lnTo>
                  <a:pt x="664966" y="3490755"/>
                </a:lnTo>
                <a:lnTo>
                  <a:pt x="687211" y="3492026"/>
                </a:lnTo>
                <a:lnTo>
                  <a:pt x="709456" y="3492344"/>
                </a:lnTo>
                <a:lnTo>
                  <a:pt x="732018" y="3492344"/>
                </a:lnTo>
                <a:lnTo>
                  <a:pt x="750768" y="3492344"/>
                </a:lnTo>
                <a:lnTo>
                  <a:pt x="769517" y="3492026"/>
                </a:lnTo>
                <a:lnTo>
                  <a:pt x="788266" y="3491708"/>
                </a:lnTo>
                <a:lnTo>
                  <a:pt x="807333" y="3490437"/>
                </a:lnTo>
                <a:lnTo>
                  <a:pt x="825765" y="3489801"/>
                </a:lnTo>
                <a:lnTo>
                  <a:pt x="844832" y="3488213"/>
                </a:lnTo>
                <a:lnTo>
                  <a:pt x="863263" y="3486624"/>
                </a:lnTo>
                <a:lnTo>
                  <a:pt x="881695" y="3484717"/>
                </a:lnTo>
                <a:lnTo>
                  <a:pt x="900126" y="3482492"/>
                </a:lnTo>
                <a:lnTo>
                  <a:pt x="918240" y="3480268"/>
                </a:lnTo>
                <a:lnTo>
                  <a:pt x="936354" y="3477408"/>
                </a:lnTo>
                <a:lnTo>
                  <a:pt x="954150" y="3474865"/>
                </a:lnTo>
                <a:lnTo>
                  <a:pt x="971946" y="3471688"/>
                </a:lnTo>
                <a:lnTo>
                  <a:pt x="989424" y="3468510"/>
                </a:lnTo>
                <a:lnTo>
                  <a:pt x="1006266" y="3464696"/>
                </a:lnTo>
                <a:lnTo>
                  <a:pt x="1023109" y="3460883"/>
                </a:lnTo>
                <a:lnTo>
                  <a:pt x="1039952" y="3457069"/>
                </a:lnTo>
                <a:lnTo>
                  <a:pt x="1056476" y="3452620"/>
                </a:lnTo>
                <a:lnTo>
                  <a:pt x="1072366" y="3448171"/>
                </a:lnTo>
                <a:lnTo>
                  <a:pt x="1087937" y="3443087"/>
                </a:lnTo>
                <a:lnTo>
                  <a:pt x="1102873" y="3438320"/>
                </a:lnTo>
                <a:lnTo>
                  <a:pt x="1118126" y="3432917"/>
                </a:lnTo>
                <a:lnTo>
                  <a:pt x="1132109" y="3427833"/>
                </a:lnTo>
                <a:lnTo>
                  <a:pt x="1146409" y="3421795"/>
                </a:lnTo>
                <a:lnTo>
                  <a:pt x="1159756" y="3415757"/>
                </a:lnTo>
                <a:lnTo>
                  <a:pt x="1172785" y="3409719"/>
                </a:lnTo>
                <a:lnTo>
                  <a:pt x="1185497" y="3403363"/>
                </a:lnTo>
                <a:lnTo>
                  <a:pt x="1197890" y="3396690"/>
                </a:lnTo>
                <a:lnTo>
                  <a:pt x="1209331" y="3389380"/>
                </a:lnTo>
                <a:lnTo>
                  <a:pt x="1219818" y="3382389"/>
                </a:lnTo>
                <a:lnTo>
                  <a:pt x="1230622" y="3375080"/>
                </a:lnTo>
                <a:lnTo>
                  <a:pt x="1239838" y="3367453"/>
                </a:lnTo>
                <a:lnTo>
                  <a:pt x="1239838" y="3464378"/>
                </a:lnTo>
                <a:lnTo>
                  <a:pt x="1239838" y="3464696"/>
                </a:lnTo>
                <a:lnTo>
                  <a:pt x="1239520" y="3468827"/>
                </a:lnTo>
                <a:lnTo>
                  <a:pt x="1239202" y="3472641"/>
                </a:lnTo>
                <a:lnTo>
                  <a:pt x="1238885" y="3477408"/>
                </a:lnTo>
                <a:lnTo>
                  <a:pt x="1237614" y="3482492"/>
                </a:lnTo>
                <a:lnTo>
                  <a:pt x="1236342" y="3487895"/>
                </a:lnTo>
                <a:lnTo>
                  <a:pt x="1234754" y="3492344"/>
                </a:lnTo>
                <a:lnTo>
                  <a:pt x="1232847" y="3497111"/>
                </a:lnTo>
                <a:lnTo>
                  <a:pt x="1230622" y="3501877"/>
                </a:lnTo>
                <a:lnTo>
                  <a:pt x="1228080" y="3506962"/>
                </a:lnTo>
                <a:lnTo>
                  <a:pt x="1225538" y="3511729"/>
                </a:lnTo>
                <a:lnTo>
                  <a:pt x="1222360" y="3516178"/>
                </a:lnTo>
                <a:lnTo>
                  <a:pt x="1218546" y="3520945"/>
                </a:lnTo>
                <a:lnTo>
                  <a:pt x="1214733" y="3525712"/>
                </a:lnTo>
                <a:lnTo>
                  <a:pt x="1210920" y="3529843"/>
                </a:lnTo>
                <a:lnTo>
                  <a:pt x="1202022" y="3539059"/>
                </a:lnTo>
                <a:lnTo>
                  <a:pt x="1192170" y="3547639"/>
                </a:lnTo>
                <a:lnTo>
                  <a:pt x="1181048" y="3556537"/>
                </a:lnTo>
                <a:lnTo>
                  <a:pt x="1169290" y="3564799"/>
                </a:lnTo>
                <a:lnTo>
                  <a:pt x="1156261" y="3572744"/>
                </a:lnTo>
                <a:lnTo>
                  <a:pt x="1141960" y="3580689"/>
                </a:lnTo>
                <a:lnTo>
                  <a:pt x="1127024" y="3587998"/>
                </a:lnTo>
                <a:lnTo>
                  <a:pt x="1111453" y="3595625"/>
                </a:lnTo>
                <a:lnTo>
                  <a:pt x="1094610" y="3602298"/>
                </a:lnTo>
                <a:lnTo>
                  <a:pt x="1077450" y="3608972"/>
                </a:lnTo>
                <a:lnTo>
                  <a:pt x="1058701" y="3615328"/>
                </a:lnTo>
                <a:lnTo>
                  <a:pt x="1039952" y="3621683"/>
                </a:lnTo>
                <a:lnTo>
                  <a:pt x="1020249" y="3627086"/>
                </a:lnTo>
                <a:lnTo>
                  <a:pt x="999593" y="3632806"/>
                </a:lnTo>
                <a:lnTo>
                  <a:pt x="978301" y="3637255"/>
                </a:lnTo>
                <a:lnTo>
                  <a:pt x="956056" y="3642022"/>
                </a:lnTo>
                <a:lnTo>
                  <a:pt x="933494" y="3646471"/>
                </a:lnTo>
                <a:lnTo>
                  <a:pt x="910613" y="3649967"/>
                </a:lnTo>
                <a:lnTo>
                  <a:pt x="887097" y="3653462"/>
                </a:lnTo>
                <a:lnTo>
                  <a:pt x="862946" y="3656640"/>
                </a:lnTo>
                <a:lnTo>
                  <a:pt x="838158" y="3659182"/>
                </a:lnTo>
                <a:lnTo>
                  <a:pt x="812736" y="3661407"/>
                </a:lnTo>
                <a:lnTo>
                  <a:pt x="787313" y="3662996"/>
                </a:lnTo>
                <a:lnTo>
                  <a:pt x="761572" y="3664267"/>
                </a:lnTo>
                <a:lnTo>
                  <a:pt x="735196" y="3664903"/>
                </a:lnTo>
                <a:lnTo>
                  <a:pt x="708185" y="3665538"/>
                </a:lnTo>
                <a:lnTo>
                  <a:pt x="680855" y="3664903"/>
                </a:lnTo>
                <a:lnTo>
                  <a:pt x="654161" y="3664267"/>
                </a:lnTo>
                <a:lnTo>
                  <a:pt x="627467" y="3662996"/>
                </a:lnTo>
                <a:lnTo>
                  <a:pt x="601409" y="3661089"/>
                </a:lnTo>
                <a:lnTo>
                  <a:pt x="575668" y="3659182"/>
                </a:lnTo>
                <a:lnTo>
                  <a:pt x="550246" y="3656322"/>
                </a:lnTo>
                <a:lnTo>
                  <a:pt x="525458" y="3653145"/>
                </a:lnTo>
                <a:lnTo>
                  <a:pt x="501307" y="3649649"/>
                </a:lnTo>
                <a:lnTo>
                  <a:pt x="478109" y="3645835"/>
                </a:lnTo>
                <a:lnTo>
                  <a:pt x="455228" y="3641069"/>
                </a:lnTo>
                <a:lnTo>
                  <a:pt x="432665" y="3636302"/>
                </a:lnTo>
                <a:lnTo>
                  <a:pt x="411374" y="3631217"/>
                </a:lnTo>
                <a:lnTo>
                  <a:pt x="390400" y="3625497"/>
                </a:lnTo>
                <a:lnTo>
                  <a:pt x="370380" y="3619777"/>
                </a:lnTo>
                <a:lnTo>
                  <a:pt x="350995" y="3613421"/>
                </a:lnTo>
                <a:lnTo>
                  <a:pt x="332563" y="3606747"/>
                </a:lnTo>
                <a:lnTo>
                  <a:pt x="315085" y="3599438"/>
                </a:lnTo>
                <a:lnTo>
                  <a:pt x="297925" y="3592447"/>
                </a:lnTo>
                <a:lnTo>
                  <a:pt x="282353" y="3584820"/>
                </a:lnTo>
                <a:lnTo>
                  <a:pt x="267735" y="3576875"/>
                </a:lnTo>
                <a:lnTo>
                  <a:pt x="253753" y="3568613"/>
                </a:lnTo>
                <a:lnTo>
                  <a:pt x="240724" y="3560350"/>
                </a:lnTo>
                <a:lnTo>
                  <a:pt x="229283" y="3551770"/>
                </a:lnTo>
                <a:lnTo>
                  <a:pt x="218796" y="3542872"/>
                </a:lnTo>
                <a:lnTo>
                  <a:pt x="213712" y="3538423"/>
                </a:lnTo>
                <a:lnTo>
                  <a:pt x="208945" y="3533656"/>
                </a:lnTo>
                <a:lnTo>
                  <a:pt x="204814" y="3529207"/>
                </a:lnTo>
                <a:lnTo>
                  <a:pt x="200683" y="3524440"/>
                </a:lnTo>
                <a:lnTo>
                  <a:pt x="196869" y="3519674"/>
                </a:lnTo>
                <a:lnTo>
                  <a:pt x="193374" y="3514907"/>
                </a:lnTo>
                <a:lnTo>
                  <a:pt x="190196" y="3510140"/>
                </a:lnTo>
                <a:lnTo>
                  <a:pt x="187653" y="3505055"/>
                </a:lnTo>
                <a:lnTo>
                  <a:pt x="185111" y="3500288"/>
                </a:lnTo>
                <a:lnTo>
                  <a:pt x="182887" y="3495204"/>
                </a:lnTo>
                <a:lnTo>
                  <a:pt x="181298" y="3490437"/>
                </a:lnTo>
                <a:lnTo>
                  <a:pt x="179709" y="3485352"/>
                </a:lnTo>
                <a:lnTo>
                  <a:pt x="178438" y="3480268"/>
                </a:lnTo>
                <a:lnTo>
                  <a:pt x="177802" y="3475183"/>
                </a:lnTo>
                <a:lnTo>
                  <a:pt x="176849" y="3470099"/>
                </a:lnTo>
                <a:lnTo>
                  <a:pt x="176849" y="3464696"/>
                </a:lnTo>
                <a:lnTo>
                  <a:pt x="176531" y="3464696"/>
                </a:lnTo>
                <a:lnTo>
                  <a:pt x="176531" y="3333132"/>
                </a:lnTo>
                <a:lnTo>
                  <a:pt x="176213" y="3329318"/>
                </a:lnTo>
                <a:lnTo>
                  <a:pt x="176531" y="3322327"/>
                </a:lnTo>
                <a:lnTo>
                  <a:pt x="177802" y="3314700"/>
                </a:lnTo>
                <a:close/>
                <a:moveTo>
                  <a:pt x="1771445" y="3307529"/>
                </a:moveTo>
                <a:lnTo>
                  <a:pt x="1771445" y="3411258"/>
                </a:lnTo>
                <a:lnTo>
                  <a:pt x="1789215" y="3413478"/>
                </a:lnTo>
                <a:lnTo>
                  <a:pt x="1807301" y="3415698"/>
                </a:lnTo>
                <a:lnTo>
                  <a:pt x="1825388" y="3417285"/>
                </a:lnTo>
                <a:lnTo>
                  <a:pt x="1843792" y="3419505"/>
                </a:lnTo>
                <a:lnTo>
                  <a:pt x="1843792" y="3315777"/>
                </a:lnTo>
                <a:lnTo>
                  <a:pt x="1825388" y="3314191"/>
                </a:lnTo>
                <a:lnTo>
                  <a:pt x="1807301" y="3312287"/>
                </a:lnTo>
                <a:lnTo>
                  <a:pt x="1789215" y="3309750"/>
                </a:lnTo>
                <a:lnTo>
                  <a:pt x="1771445" y="3307529"/>
                </a:lnTo>
                <a:close/>
                <a:moveTo>
                  <a:pt x="3178346" y="3281045"/>
                </a:moveTo>
                <a:lnTo>
                  <a:pt x="3178346" y="3395980"/>
                </a:lnTo>
                <a:lnTo>
                  <a:pt x="3201835" y="3396298"/>
                </a:lnTo>
                <a:lnTo>
                  <a:pt x="3225959" y="3396615"/>
                </a:lnTo>
                <a:lnTo>
                  <a:pt x="3258970" y="3396298"/>
                </a:lnTo>
                <a:lnTo>
                  <a:pt x="3258970" y="3281363"/>
                </a:lnTo>
                <a:lnTo>
                  <a:pt x="3225641" y="3281680"/>
                </a:lnTo>
                <a:lnTo>
                  <a:pt x="3201835" y="3281363"/>
                </a:lnTo>
                <a:lnTo>
                  <a:pt x="3178346" y="3281045"/>
                </a:lnTo>
                <a:close/>
                <a:moveTo>
                  <a:pt x="2609850" y="3275012"/>
                </a:moveTo>
                <a:lnTo>
                  <a:pt x="2613342" y="3281059"/>
                </a:lnTo>
                <a:lnTo>
                  <a:pt x="2617468" y="3287107"/>
                </a:lnTo>
                <a:lnTo>
                  <a:pt x="2621594" y="3292836"/>
                </a:lnTo>
                <a:lnTo>
                  <a:pt x="2626038" y="3298883"/>
                </a:lnTo>
                <a:lnTo>
                  <a:pt x="2631117" y="3304294"/>
                </a:lnTo>
                <a:lnTo>
                  <a:pt x="2635878" y="3310023"/>
                </a:lnTo>
                <a:lnTo>
                  <a:pt x="2641274" y="3315433"/>
                </a:lnTo>
                <a:lnTo>
                  <a:pt x="2646988" y="3320844"/>
                </a:lnTo>
                <a:lnTo>
                  <a:pt x="2658732" y="3331347"/>
                </a:lnTo>
                <a:lnTo>
                  <a:pt x="2671746" y="3341532"/>
                </a:lnTo>
                <a:lnTo>
                  <a:pt x="2685712" y="3351080"/>
                </a:lnTo>
                <a:lnTo>
                  <a:pt x="2700631" y="3360629"/>
                </a:lnTo>
                <a:lnTo>
                  <a:pt x="2715867" y="3369540"/>
                </a:lnTo>
                <a:lnTo>
                  <a:pt x="2732372" y="3378452"/>
                </a:lnTo>
                <a:lnTo>
                  <a:pt x="2749830" y="3386727"/>
                </a:lnTo>
                <a:lnTo>
                  <a:pt x="2767923" y="3394684"/>
                </a:lnTo>
                <a:lnTo>
                  <a:pt x="2786650" y="3402004"/>
                </a:lnTo>
                <a:lnTo>
                  <a:pt x="2805695" y="3409325"/>
                </a:lnTo>
                <a:lnTo>
                  <a:pt x="2826009" y="3416327"/>
                </a:lnTo>
                <a:lnTo>
                  <a:pt x="2846959" y="3422692"/>
                </a:lnTo>
                <a:lnTo>
                  <a:pt x="2867591" y="3428421"/>
                </a:lnTo>
                <a:lnTo>
                  <a:pt x="2889492" y="3434469"/>
                </a:lnTo>
                <a:lnTo>
                  <a:pt x="2912029" y="3439561"/>
                </a:lnTo>
                <a:lnTo>
                  <a:pt x="2934248" y="3444654"/>
                </a:lnTo>
                <a:lnTo>
                  <a:pt x="2957102" y="3449109"/>
                </a:lnTo>
                <a:lnTo>
                  <a:pt x="2980908" y="3453565"/>
                </a:lnTo>
                <a:lnTo>
                  <a:pt x="3004396" y="3457066"/>
                </a:lnTo>
                <a:lnTo>
                  <a:pt x="3028203" y="3460567"/>
                </a:lnTo>
                <a:lnTo>
                  <a:pt x="3052644" y="3463432"/>
                </a:lnTo>
                <a:lnTo>
                  <a:pt x="3077084" y="3465978"/>
                </a:lnTo>
                <a:lnTo>
                  <a:pt x="3101525" y="3468206"/>
                </a:lnTo>
                <a:lnTo>
                  <a:pt x="3125966" y="3470116"/>
                </a:lnTo>
                <a:lnTo>
                  <a:pt x="3150725" y="3471389"/>
                </a:lnTo>
                <a:lnTo>
                  <a:pt x="3175800" y="3472344"/>
                </a:lnTo>
                <a:lnTo>
                  <a:pt x="3200559" y="3472980"/>
                </a:lnTo>
                <a:lnTo>
                  <a:pt x="3225317" y="3473298"/>
                </a:lnTo>
                <a:lnTo>
                  <a:pt x="3246266" y="3473298"/>
                </a:lnTo>
                <a:lnTo>
                  <a:pt x="3267216" y="3472344"/>
                </a:lnTo>
                <a:lnTo>
                  <a:pt x="3288165" y="3472025"/>
                </a:lnTo>
                <a:lnTo>
                  <a:pt x="3308797" y="3470752"/>
                </a:lnTo>
                <a:lnTo>
                  <a:pt x="3329429" y="3469797"/>
                </a:lnTo>
                <a:lnTo>
                  <a:pt x="3350378" y="3468206"/>
                </a:lnTo>
                <a:lnTo>
                  <a:pt x="3371010" y="3466615"/>
                </a:lnTo>
                <a:lnTo>
                  <a:pt x="3391325" y="3464068"/>
                </a:lnTo>
                <a:lnTo>
                  <a:pt x="3411957" y="3462159"/>
                </a:lnTo>
                <a:lnTo>
                  <a:pt x="3431954" y="3459294"/>
                </a:lnTo>
                <a:lnTo>
                  <a:pt x="3451951" y="3456748"/>
                </a:lnTo>
                <a:lnTo>
                  <a:pt x="3471948" y="3453565"/>
                </a:lnTo>
                <a:lnTo>
                  <a:pt x="3491628" y="3450064"/>
                </a:lnTo>
                <a:lnTo>
                  <a:pt x="3510990" y="3446245"/>
                </a:lnTo>
                <a:lnTo>
                  <a:pt x="3530035" y="3442107"/>
                </a:lnTo>
                <a:lnTo>
                  <a:pt x="3548763" y="3437970"/>
                </a:lnTo>
                <a:lnTo>
                  <a:pt x="3567173" y="3433196"/>
                </a:lnTo>
                <a:lnTo>
                  <a:pt x="3585265" y="3428421"/>
                </a:lnTo>
                <a:lnTo>
                  <a:pt x="3603041" y="3423329"/>
                </a:lnTo>
                <a:lnTo>
                  <a:pt x="3620498" y="3418237"/>
                </a:lnTo>
                <a:lnTo>
                  <a:pt x="3637004" y="3412826"/>
                </a:lnTo>
                <a:lnTo>
                  <a:pt x="3653510" y="3406779"/>
                </a:lnTo>
                <a:lnTo>
                  <a:pt x="3669698" y="3400731"/>
                </a:lnTo>
                <a:lnTo>
                  <a:pt x="3685251" y="3394048"/>
                </a:lnTo>
                <a:lnTo>
                  <a:pt x="3700170" y="3387682"/>
                </a:lnTo>
                <a:lnTo>
                  <a:pt x="3714770" y="3380680"/>
                </a:lnTo>
                <a:lnTo>
                  <a:pt x="3728419" y="3373678"/>
                </a:lnTo>
                <a:lnTo>
                  <a:pt x="3741751" y="3366039"/>
                </a:lnTo>
                <a:lnTo>
                  <a:pt x="3754765" y="3358719"/>
                </a:lnTo>
                <a:lnTo>
                  <a:pt x="3767144" y="3350762"/>
                </a:lnTo>
                <a:lnTo>
                  <a:pt x="3778571" y="3342487"/>
                </a:lnTo>
                <a:lnTo>
                  <a:pt x="3789363" y="3333575"/>
                </a:lnTo>
                <a:lnTo>
                  <a:pt x="3789363" y="3441471"/>
                </a:lnTo>
                <a:lnTo>
                  <a:pt x="3788728" y="3442107"/>
                </a:lnTo>
                <a:lnTo>
                  <a:pt x="3788411" y="3451019"/>
                </a:lnTo>
                <a:lnTo>
                  <a:pt x="3787776" y="3456748"/>
                </a:lnTo>
                <a:lnTo>
                  <a:pt x="3786506" y="3462159"/>
                </a:lnTo>
                <a:lnTo>
                  <a:pt x="3785237" y="3467569"/>
                </a:lnTo>
                <a:lnTo>
                  <a:pt x="3783332" y="3472980"/>
                </a:lnTo>
                <a:lnTo>
                  <a:pt x="3781428" y="3478391"/>
                </a:lnTo>
                <a:lnTo>
                  <a:pt x="3778571" y="3483801"/>
                </a:lnTo>
                <a:lnTo>
                  <a:pt x="3775714" y="3489212"/>
                </a:lnTo>
                <a:lnTo>
                  <a:pt x="3772540" y="3494305"/>
                </a:lnTo>
                <a:lnTo>
                  <a:pt x="3769048" y="3499715"/>
                </a:lnTo>
                <a:lnTo>
                  <a:pt x="3765557" y="3504808"/>
                </a:lnTo>
                <a:lnTo>
                  <a:pt x="3761113" y="3509900"/>
                </a:lnTo>
                <a:lnTo>
                  <a:pt x="3756987" y="3514674"/>
                </a:lnTo>
                <a:lnTo>
                  <a:pt x="3752226" y="3519767"/>
                </a:lnTo>
                <a:lnTo>
                  <a:pt x="3747147" y="3525177"/>
                </a:lnTo>
                <a:lnTo>
                  <a:pt x="3741433" y="3529633"/>
                </a:lnTo>
                <a:lnTo>
                  <a:pt x="3736037" y="3534407"/>
                </a:lnTo>
                <a:lnTo>
                  <a:pt x="3723658" y="3543956"/>
                </a:lnTo>
                <a:lnTo>
                  <a:pt x="3710327" y="3553504"/>
                </a:lnTo>
                <a:lnTo>
                  <a:pt x="3696043" y="3562097"/>
                </a:lnTo>
                <a:lnTo>
                  <a:pt x="3680490" y="3571009"/>
                </a:lnTo>
                <a:lnTo>
                  <a:pt x="3663667" y="3579603"/>
                </a:lnTo>
                <a:lnTo>
                  <a:pt x="3646526" y="3587560"/>
                </a:lnTo>
                <a:lnTo>
                  <a:pt x="3627799" y="3595516"/>
                </a:lnTo>
                <a:lnTo>
                  <a:pt x="3608754" y="3602837"/>
                </a:lnTo>
                <a:lnTo>
                  <a:pt x="3588122" y="3609521"/>
                </a:lnTo>
                <a:lnTo>
                  <a:pt x="3566855" y="3616523"/>
                </a:lnTo>
                <a:lnTo>
                  <a:pt x="3544636" y="3622570"/>
                </a:lnTo>
                <a:lnTo>
                  <a:pt x="3522417" y="3628935"/>
                </a:lnTo>
                <a:lnTo>
                  <a:pt x="3498611" y="3634664"/>
                </a:lnTo>
                <a:lnTo>
                  <a:pt x="3474170" y="3639757"/>
                </a:lnTo>
                <a:lnTo>
                  <a:pt x="3449412" y="3644213"/>
                </a:lnTo>
                <a:lnTo>
                  <a:pt x="3423701" y="3648350"/>
                </a:lnTo>
                <a:lnTo>
                  <a:pt x="3397356" y="3652488"/>
                </a:lnTo>
                <a:lnTo>
                  <a:pt x="3370376" y="3655671"/>
                </a:lnTo>
                <a:lnTo>
                  <a:pt x="3343395" y="3658853"/>
                </a:lnTo>
                <a:lnTo>
                  <a:pt x="3315146" y="3661081"/>
                </a:lnTo>
                <a:lnTo>
                  <a:pt x="3286896" y="3662673"/>
                </a:lnTo>
                <a:lnTo>
                  <a:pt x="3258011" y="3664264"/>
                </a:lnTo>
                <a:lnTo>
                  <a:pt x="3228491" y="3664901"/>
                </a:lnTo>
                <a:lnTo>
                  <a:pt x="3198972" y="3665537"/>
                </a:lnTo>
                <a:lnTo>
                  <a:pt x="3168500" y="3664901"/>
                </a:lnTo>
                <a:lnTo>
                  <a:pt x="3138663" y="3664264"/>
                </a:lnTo>
                <a:lnTo>
                  <a:pt x="3109143" y="3662673"/>
                </a:lnTo>
                <a:lnTo>
                  <a:pt x="3080259" y="3660763"/>
                </a:lnTo>
                <a:lnTo>
                  <a:pt x="3051374" y="3658217"/>
                </a:lnTo>
                <a:lnTo>
                  <a:pt x="3023441" y="3655034"/>
                </a:lnTo>
                <a:lnTo>
                  <a:pt x="2996144" y="3651533"/>
                </a:lnTo>
                <a:lnTo>
                  <a:pt x="2969481" y="3647714"/>
                </a:lnTo>
                <a:lnTo>
                  <a:pt x="2943453" y="3643258"/>
                </a:lnTo>
                <a:lnTo>
                  <a:pt x="2917742" y="3638165"/>
                </a:lnTo>
                <a:lnTo>
                  <a:pt x="2892984" y="3633073"/>
                </a:lnTo>
                <a:lnTo>
                  <a:pt x="2869178" y="3627026"/>
                </a:lnTo>
                <a:lnTo>
                  <a:pt x="2846007" y="3620660"/>
                </a:lnTo>
                <a:lnTo>
                  <a:pt x="2823470" y="3614295"/>
                </a:lnTo>
                <a:lnTo>
                  <a:pt x="2802203" y="3607293"/>
                </a:lnTo>
                <a:lnTo>
                  <a:pt x="2781889" y="3599654"/>
                </a:lnTo>
                <a:lnTo>
                  <a:pt x="2762527" y="3592334"/>
                </a:lnTo>
                <a:lnTo>
                  <a:pt x="2743799" y="3584059"/>
                </a:lnTo>
                <a:lnTo>
                  <a:pt x="2726024" y="3575783"/>
                </a:lnTo>
                <a:lnTo>
                  <a:pt x="2709518" y="3566872"/>
                </a:lnTo>
                <a:lnTo>
                  <a:pt x="2694600" y="3557960"/>
                </a:lnTo>
                <a:lnTo>
                  <a:pt x="2679999" y="3548412"/>
                </a:lnTo>
                <a:lnTo>
                  <a:pt x="2666985" y="3538863"/>
                </a:lnTo>
                <a:lnTo>
                  <a:pt x="2660954" y="3533771"/>
                </a:lnTo>
                <a:lnTo>
                  <a:pt x="2655240" y="3528997"/>
                </a:lnTo>
                <a:lnTo>
                  <a:pt x="2650162" y="3523904"/>
                </a:lnTo>
                <a:lnTo>
                  <a:pt x="2645083" y="3518812"/>
                </a:lnTo>
                <a:lnTo>
                  <a:pt x="2639687" y="3513719"/>
                </a:lnTo>
                <a:lnTo>
                  <a:pt x="2635561" y="3508309"/>
                </a:lnTo>
                <a:lnTo>
                  <a:pt x="2631434" y="3503216"/>
                </a:lnTo>
                <a:lnTo>
                  <a:pt x="2627625" y="3497806"/>
                </a:lnTo>
                <a:lnTo>
                  <a:pt x="2624134" y="3492713"/>
                </a:lnTo>
                <a:lnTo>
                  <a:pt x="2620960" y="3486984"/>
                </a:lnTo>
                <a:lnTo>
                  <a:pt x="2618103" y="3481574"/>
                </a:lnTo>
                <a:lnTo>
                  <a:pt x="2615881" y="3476163"/>
                </a:lnTo>
                <a:lnTo>
                  <a:pt x="2613659" y="3470434"/>
                </a:lnTo>
                <a:lnTo>
                  <a:pt x="2612072" y="3465023"/>
                </a:lnTo>
                <a:lnTo>
                  <a:pt x="2610485" y="3459294"/>
                </a:lnTo>
                <a:lnTo>
                  <a:pt x="2609850" y="3453565"/>
                </a:lnTo>
                <a:lnTo>
                  <a:pt x="2609215" y="3447836"/>
                </a:lnTo>
                <a:lnTo>
                  <a:pt x="2609215" y="3442107"/>
                </a:lnTo>
                <a:lnTo>
                  <a:pt x="2608580" y="3442426"/>
                </a:lnTo>
                <a:lnTo>
                  <a:pt x="2608580" y="3295700"/>
                </a:lnTo>
                <a:lnTo>
                  <a:pt x="2608263" y="3291881"/>
                </a:lnTo>
                <a:lnTo>
                  <a:pt x="2608580" y="3283287"/>
                </a:lnTo>
                <a:lnTo>
                  <a:pt x="2609850" y="3275012"/>
                </a:lnTo>
                <a:close/>
                <a:moveTo>
                  <a:pt x="1625482" y="3274222"/>
                </a:moveTo>
                <a:lnTo>
                  <a:pt x="1625482" y="3379536"/>
                </a:lnTo>
                <a:lnTo>
                  <a:pt x="1642935" y="3384612"/>
                </a:lnTo>
                <a:lnTo>
                  <a:pt x="1661021" y="3389370"/>
                </a:lnTo>
                <a:lnTo>
                  <a:pt x="1679425" y="3394128"/>
                </a:lnTo>
                <a:lnTo>
                  <a:pt x="1698464" y="3398252"/>
                </a:lnTo>
                <a:lnTo>
                  <a:pt x="1698464" y="3294206"/>
                </a:lnTo>
                <a:lnTo>
                  <a:pt x="1679425" y="3289448"/>
                </a:lnTo>
                <a:lnTo>
                  <a:pt x="1661021" y="3284690"/>
                </a:lnTo>
                <a:lnTo>
                  <a:pt x="1642935" y="3279932"/>
                </a:lnTo>
                <a:lnTo>
                  <a:pt x="1625482" y="3274222"/>
                </a:lnTo>
                <a:close/>
                <a:moveTo>
                  <a:pt x="3016148" y="3266758"/>
                </a:moveTo>
                <a:lnTo>
                  <a:pt x="3016148" y="3382010"/>
                </a:lnTo>
                <a:lnTo>
                  <a:pt x="3035827" y="3384868"/>
                </a:lnTo>
                <a:lnTo>
                  <a:pt x="3056142" y="3387090"/>
                </a:lnTo>
                <a:lnTo>
                  <a:pt x="3076456" y="3389630"/>
                </a:lnTo>
                <a:lnTo>
                  <a:pt x="3097406" y="3391535"/>
                </a:lnTo>
                <a:lnTo>
                  <a:pt x="3097406" y="3276283"/>
                </a:lnTo>
                <a:lnTo>
                  <a:pt x="3076456" y="3274378"/>
                </a:lnTo>
                <a:lnTo>
                  <a:pt x="3056142" y="3271838"/>
                </a:lnTo>
                <a:lnTo>
                  <a:pt x="3035827" y="3269615"/>
                </a:lnTo>
                <a:lnTo>
                  <a:pt x="3016148" y="3266758"/>
                </a:lnTo>
                <a:close/>
                <a:moveTo>
                  <a:pt x="2854584" y="3230245"/>
                </a:moveTo>
                <a:lnTo>
                  <a:pt x="2854584" y="3347403"/>
                </a:lnTo>
                <a:lnTo>
                  <a:pt x="2873946" y="3352800"/>
                </a:lnTo>
                <a:lnTo>
                  <a:pt x="2893626" y="3357880"/>
                </a:lnTo>
                <a:lnTo>
                  <a:pt x="2914258" y="3362960"/>
                </a:lnTo>
                <a:lnTo>
                  <a:pt x="2935524" y="3367723"/>
                </a:lnTo>
                <a:lnTo>
                  <a:pt x="2935524" y="3251835"/>
                </a:lnTo>
                <a:lnTo>
                  <a:pt x="2914258" y="3246755"/>
                </a:lnTo>
                <a:lnTo>
                  <a:pt x="2893626" y="3241675"/>
                </a:lnTo>
                <a:lnTo>
                  <a:pt x="2873946" y="3235960"/>
                </a:lnTo>
                <a:lnTo>
                  <a:pt x="2854584" y="3230245"/>
                </a:lnTo>
                <a:close/>
                <a:moveTo>
                  <a:pt x="1480154" y="3217441"/>
                </a:moveTo>
                <a:lnTo>
                  <a:pt x="1480154" y="3305626"/>
                </a:lnTo>
                <a:lnTo>
                  <a:pt x="1482375" y="3307847"/>
                </a:lnTo>
                <a:lnTo>
                  <a:pt x="1484914" y="3310701"/>
                </a:lnTo>
                <a:lnTo>
                  <a:pt x="1491895" y="3316411"/>
                </a:lnTo>
                <a:lnTo>
                  <a:pt x="1500145" y="3322755"/>
                </a:lnTo>
                <a:lnTo>
                  <a:pt x="1509664" y="3329100"/>
                </a:lnTo>
                <a:lnTo>
                  <a:pt x="1519818" y="3335444"/>
                </a:lnTo>
                <a:lnTo>
                  <a:pt x="1530924" y="3341788"/>
                </a:lnTo>
                <a:lnTo>
                  <a:pt x="1542030" y="3347498"/>
                </a:lnTo>
                <a:lnTo>
                  <a:pt x="1553136" y="3352891"/>
                </a:lnTo>
                <a:lnTo>
                  <a:pt x="1553136" y="3255189"/>
                </a:lnTo>
                <a:lnTo>
                  <a:pt x="1539174" y="3249797"/>
                </a:lnTo>
                <a:lnTo>
                  <a:pt x="1527116" y="3244721"/>
                </a:lnTo>
                <a:lnTo>
                  <a:pt x="1516010" y="3239646"/>
                </a:lnTo>
                <a:lnTo>
                  <a:pt x="1506174" y="3234888"/>
                </a:lnTo>
                <a:lnTo>
                  <a:pt x="1497924" y="3230130"/>
                </a:lnTo>
                <a:lnTo>
                  <a:pt x="1490626" y="3226006"/>
                </a:lnTo>
                <a:lnTo>
                  <a:pt x="1484914" y="3221565"/>
                </a:lnTo>
                <a:lnTo>
                  <a:pt x="1480154" y="3217441"/>
                </a:lnTo>
                <a:close/>
                <a:moveTo>
                  <a:pt x="2426374" y="3213000"/>
                </a:moveTo>
                <a:lnTo>
                  <a:pt x="2420662" y="3217124"/>
                </a:lnTo>
                <a:lnTo>
                  <a:pt x="2413999" y="3221565"/>
                </a:lnTo>
                <a:lnTo>
                  <a:pt x="2406701" y="3226323"/>
                </a:lnTo>
                <a:lnTo>
                  <a:pt x="2399720" y="3230130"/>
                </a:lnTo>
                <a:lnTo>
                  <a:pt x="2392739" y="3234253"/>
                </a:lnTo>
                <a:lnTo>
                  <a:pt x="2385124" y="3237743"/>
                </a:lnTo>
                <a:lnTo>
                  <a:pt x="2378460" y="3240915"/>
                </a:lnTo>
                <a:lnTo>
                  <a:pt x="2371797" y="3243135"/>
                </a:lnTo>
                <a:lnTo>
                  <a:pt x="2371797" y="3350353"/>
                </a:lnTo>
                <a:lnTo>
                  <a:pt x="2379729" y="3346864"/>
                </a:lnTo>
                <a:lnTo>
                  <a:pt x="2387028" y="3342423"/>
                </a:lnTo>
                <a:lnTo>
                  <a:pt x="2394643" y="3338299"/>
                </a:lnTo>
                <a:lnTo>
                  <a:pt x="2401941" y="3333541"/>
                </a:lnTo>
                <a:lnTo>
                  <a:pt x="2409239" y="3328782"/>
                </a:lnTo>
                <a:lnTo>
                  <a:pt x="2415585" y="3324024"/>
                </a:lnTo>
                <a:lnTo>
                  <a:pt x="2421297" y="3319266"/>
                </a:lnTo>
                <a:lnTo>
                  <a:pt x="2426374" y="3314508"/>
                </a:lnTo>
                <a:lnTo>
                  <a:pt x="2426374" y="3213000"/>
                </a:lnTo>
                <a:close/>
                <a:moveTo>
                  <a:pt x="2692385" y="3167062"/>
                </a:moveTo>
                <a:lnTo>
                  <a:pt x="2692385" y="3264535"/>
                </a:lnTo>
                <a:lnTo>
                  <a:pt x="2695241" y="3267393"/>
                </a:lnTo>
                <a:lnTo>
                  <a:pt x="2698098" y="3270250"/>
                </a:lnTo>
                <a:lnTo>
                  <a:pt x="2705399" y="3276600"/>
                </a:lnTo>
                <a:lnTo>
                  <a:pt x="2714921" y="3283903"/>
                </a:lnTo>
                <a:lnTo>
                  <a:pt x="2725078" y="3290888"/>
                </a:lnTo>
                <a:lnTo>
                  <a:pt x="2737140" y="3297873"/>
                </a:lnTo>
                <a:lnTo>
                  <a:pt x="2748884" y="3305175"/>
                </a:lnTo>
                <a:lnTo>
                  <a:pt x="2761581" y="3311525"/>
                </a:lnTo>
                <a:lnTo>
                  <a:pt x="2773325" y="3317240"/>
                </a:lnTo>
                <a:lnTo>
                  <a:pt x="2773325" y="3208337"/>
                </a:lnTo>
                <a:lnTo>
                  <a:pt x="2758407" y="3202940"/>
                </a:lnTo>
                <a:lnTo>
                  <a:pt x="2744441" y="3196907"/>
                </a:lnTo>
                <a:lnTo>
                  <a:pt x="2732379" y="3191510"/>
                </a:lnTo>
                <a:lnTo>
                  <a:pt x="2721269" y="3186430"/>
                </a:lnTo>
                <a:lnTo>
                  <a:pt x="2712064" y="3180715"/>
                </a:lnTo>
                <a:lnTo>
                  <a:pt x="2704446" y="3176270"/>
                </a:lnTo>
                <a:lnTo>
                  <a:pt x="2697781" y="3171507"/>
                </a:lnTo>
                <a:lnTo>
                  <a:pt x="2692385" y="3167062"/>
                </a:lnTo>
                <a:close/>
                <a:moveTo>
                  <a:pt x="3744614" y="3161665"/>
                </a:moveTo>
                <a:lnTo>
                  <a:pt x="3737949" y="3166745"/>
                </a:lnTo>
                <a:lnTo>
                  <a:pt x="3730648" y="3171507"/>
                </a:lnTo>
                <a:lnTo>
                  <a:pt x="3722713" y="3176587"/>
                </a:lnTo>
                <a:lnTo>
                  <a:pt x="3715095" y="3180715"/>
                </a:lnTo>
                <a:lnTo>
                  <a:pt x="3706524" y="3185160"/>
                </a:lnTo>
                <a:lnTo>
                  <a:pt x="3698907" y="3189287"/>
                </a:lnTo>
                <a:lnTo>
                  <a:pt x="3691289" y="3192780"/>
                </a:lnTo>
                <a:lnTo>
                  <a:pt x="3683671" y="3195320"/>
                </a:lnTo>
                <a:lnTo>
                  <a:pt x="3683671" y="3315018"/>
                </a:lnTo>
                <a:lnTo>
                  <a:pt x="3692558" y="3310573"/>
                </a:lnTo>
                <a:lnTo>
                  <a:pt x="3701128" y="3305810"/>
                </a:lnTo>
                <a:lnTo>
                  <a:pt x="3709381" y="3301048"/>
                </a:lnTo>
                <a:lnTo>
                  <a:pt x="3717634" y="3295968"/>
                </a:lnTo>
                <a:lnTo>
                  <a:pt x="3725252" y="3290570"/>
                </a:lnTo>
                <a:lnTo>
                  <a:pt x="3732235" y="3285490"/>
                </a:lnTo>
                <a:lnTo>
                  <a:pt x="3738901" y="3279775"/>
                </a:lnTo>
                <a:lnTo>
                  <a:pt x="3744614" y="3275013"/>
                </a:lnTo>
                <a:lnTo>
                  <a:pt x="3744614" y="3161665"/>
                </a:lnTo>
                <a:close/>
                <a:moveTo>
                  <a:pt x="771525" y="3136900"/>
                </a:moveTo>
                <a:lnTo>
                  <a:pt x="805634" y="3143476"/>
                </a:lnTo>
                <a:lnTo>
                  <a:pt x="812009" y="3145042"/>
                </a:lnTo>
                <a:lnTo>
                  <a:pt x="818066" y="3146921"/>
                </a:lnTo>
                <a:lnTo>
                  <a:pt x="823167" y="3148486"/>
                </a:lnTo>
                <a:lnTo>
                  <a:pt x="827311" y="3150365"/>
                </a:lnTo>
                <a:lnTo>
                  <a:pt x="831455" y="3152557"/>
                </a:lnTo>
                <a:lnTo>
                  <a:pt x="835280" y="3155062"/>
                </a:lnTo>
                <a:lnTo>
                  <a:pt x="842612" y="3160072"/>
                </a:lnTo>
                <a:lnTo>
                  <a:pt x="845162" y="3162890"/>
                </a:lnTo>
                <a:lnTo>
                  <a:pt x="847075" y="3165082"/>
                </a:lnTo>
                <a:lnTo>
                  <a:pt x="848669" y="3167587"/>
                </a:lnTo>
                <a:lnTo>
                  <a:pt x="849944" y="3170092"/>
                </a:lnTo>
                <a:lnTo>
                  <a:pt x="850900" y="3172597"/>
                </a:lnTo>
                <a:lnTo>
                  <a:pt x="850900" y="3175416"/>
                </a:lnTo>
                <a:lnTo>
                  <a:pt x="850262" y="3177608"/>
                </a:lnTo>
                <a:lnTo>
                  <a:pt x="849625" y="3180426"/>
                </a:lnTo>
                <a:lnTo>
                  <a:pt x="848031" y="3182618"/>
                </a:lnTo>
                <a:lnTo>
                  <a:pt x="846437" y="3185123"/>
                </a:lnTo>
                <a:lnTo>
                  <a:pt x="844206" y="3187315"/>
                </a:lnTo>
                <a:lnTo>
                  <a:pt x="841656" y="3189820"/>
                </a:lnTo>
                <a:lnTo>
                  <a:pt x="838468" y="3191699"/>
                </a:lnTo>
                <a:lnTo>
                  <a:pt x="834961" y="3193577"/>
                </a:lnTo>
                <a:lnTo>
                  <a:pt x="831136" y="3195143"/>
                </a:lnTo>
                <a:lnTo>
                  <a:pt x="826992" y="3197022"/>
                </a:lnTo>
                <a:lnTo>
                  <a:pt x="820935" y="3198587"/>
                </a:lnTo>
                <a:lnTo>
                  <a:pt x="815197" y="3200153"/>
                </a:lnTo>
                <a:lnTo>
                  <a:pt x="808503" y="3201719"/>
                </a:lnTo>
                <a:lnTo>
                  <a:pt x="801171" y="3202971"/>
                </a:lnTo>
                <a:lnTo>
                  <a:pt x="787145" y="3204537"/>
                </a:lnTo>
                <a:lnTo>
                  <a:pt x="771525" y="3205163"/>
                </a:lnTo>
                <a:lnTo>
                  <a:pt x="771525" y="3136900"/>
                </a:lnTo>
                <a:close/>
                <a:moveTo>
                  <a:pt x="200025" y="3117850"/>
                </a:moveTo>
                <a:lnTo>
                  <a:pt x="200343" y="3123582"/>
                </a:lnTo>
                <a:lnTo>
                  <a:pt x="201296" y="3129631"/>
                </a:lnTo>
                <a:lnTo>
                  <a:pt x="202567" y="3135044"/>
                </a:lnTo>
                <a:lnTo>
                  <a:pt x="204155" y="3141094"/>
                </a:lnTo>
                <a:lnTo>
                  <a:pt x="206061" y="3146507"/>
                </a:lnTo>
                <a:lnTo>
                  <a:pt x="208285" y="3152238"/>
                </a:lnTo>
                <a:lnTo>
                  <a:pt x="211144" y="3157651"/>
                </a:lnTo>
                <a:lnTo>
                  <a:pt x="214321" y="3163064"/>
                </a:lnTo>
                <a:lnTo>
                  <a:pt x="217816" y="3168795"/>
                </a:lnTo>
                <a:lnTo>
                  <a:pt x="221310" y="3173890"/>
                </a:lnTo>
                <a:lnTo>
                  <a:pt x="225758" y="3179303"/>
                </a:lnTo>
                <a:lnTo>
                  <a:pt x="230206" y="3184715"/>
                </a:lnTo>
                <a:lnTo>
                  <a:pt x="235289" y="3189810"/>
                </a:lnTo>
                <a:lnTo>
                  <a:pt x="240372" y="3194904"/>
                </a:lnTo>
                <a:lnTo>
                  <a:pt x="245773" y="3199999"/>
                </a:lnTo>
                <a:lnTo>
                  <a:pt x="251809" y="3205093"/>
                </a:lnTo>
                <a:lnTo>
                  <a:pt x="251809" y="3304436"/>
                </a:lnTo>
                <a:lnTo>
                  <a:pt x="254032" y="3306983"/>
                </a:lnTo>
                <a:lnTo>
                  <a:pt x="256574" y="3309531"/>
                </a:lnTo>
                <a:lnTo>
                  <a:pt x="263563" y="3315580"/>
                </a:lnTo>
                <a:lnTo>
                  <a:pt x="271823" y="3321948"/>
                </a:lnTo>
                <a:lnTo>
                  <a:pt x="281354" y="3328317"/>
                </a:lnTo>
                <a:lnTo>
                  <a:pt x="291520" y="3335003"/>
                </a:lnTo>
                <a:lnTo>
                  <a:pt x="302639" y="3340734"/>
                </a:lnTo>
                <a:lnTo>
                  <a:pt x="313758" y="3346784"/>
                </a:lnTo>
                <a:lnTo>
                  <a:pt x="324877" y="3351879"/>
                </a:lnTo>
                <a:lnTo>
                  <a:pt x="324877" y="3249352"/>
                </a:lnTo>
                <a:lnTo>
                  <a:pt x="341715" y="3256994"/>
                </a:lnTo>
                <a:lnTo>
                  <a:pt x="359505" y="3263999"/>
                </a:lnTo>
                <a:lnTo>
                  <a:pt x="377931" y="3270685"/>
                </a:lnTo>
                <a:lnTo>
                  <a:pt x="397311" y="3277053"/>
                </a:lnTo>
                <a:lnTo>
                  <a:pt x="397311" y="3378943"/>
                </a:lnTo>
                <a:lnTo>
                  <a:pt x="414783" y="3384038"/>
                </a:lnTo>
                <a:lnTo>
                  <a:pt x="432892" y="3388814"/>
                </a:lnTo>
                <a:lnTo>
                  <a:pt x="451318" y="3393590"/>
                </a:lnTo>
                <a:lnTo>
                  <a:pt x="470379" y="3397729"/>
                </a:lnTo>
                <a:lnTo>
                  <a:pt x="470379" y="3296476"/>
                </a:lnTo>
                <a:lnTo>
                  <a:pt x="488170" y="3300615"/>
                </a:lnTo>
                <a:lnTo>
                  <a:pt x="506278" y="3303799"/>
                </a:lnTo>
                <a:lnTo>
                  <a:pt x="524386" y="3306983"/>
                </a:lnTo>
                <a:lnTo>
                  <a:pt x="543448" y="3309849"/>
                </a:lnTo>
                <a:lnTo>
                  <a:pt x="543448" y="3410465"/>
                </a:lnTo>
                <a:lnTo>
                  <a:pt x="561238" y="3412694"/>
                </a:lnTo>
                <a:lnTo>
                  <a:pt x="579347" y="3415241"/>
                </a:lnTo>
                <a:lnTo>
                  <a:pt x="597455" y="3417152"/>
                </a:lnTo>
                <a:lnTo>
                  <a:pt x="615881" y="3418744"/>
                </a:lnTo>
                <a:lnTo>
                  <a:pt x="615881" y="3318446"/>
                </a:lnTo>
                <a:lnTo>
                  <a:pt x="634307" y="3320038"/>
                </a:lnTo>
                <a:lnTo>
                  <a:pt x="652415" y="3320993"/>
                </a:lnTo>
                <a:lnTo>
                  <a:pt x="670524" y="3321948"/>
                </a:lnTo>
                <a:lnTo>
                  <a:pt x="688950" y="3322585"/>
                </a:lnTo>
                <a:lnTo>
                  <a:pt x="688950" y="3422883"/>
                </a:lnTo>
                <a:lnTo>
                  <a:pt x="710235" y="3423520"/>
                </a:lnTo>
                <a:lnTo>
                  <a:pt x="732155" y="3423520"/>
                </a:lnTo>
                <a:lnTo>
                  <a:pt x="762018" y="3423201"/>
                </a:lnTo>
                <a:lnTo>
                  <a:pt x="762018" y="3322904"/>
                </a:lnTo>
                <a:lnTo>
                  <a:pt x="790928" y="3321948"/>
                </a:lnTo>
                <a:lnTo>
                  <a:pt x="818884" y="3320675"/>
                </a:lnTo>
                <a:lnTo>
                  <a:pt x="846524" y="3318446"/>
                </a:lnTo>
                <a:lnTo>
                  <a:pt x="873845" y="3315899"/>
                </a:lnTo>
                <a:lnTo>
                  <a:pt x="900531" y="3312715"/>
                </a:lnTo>
                <a:lnTo>
                  <a:pt x="926581" y="3309212"/>
                </a:lnTo>
                <a:lnTo>
                  <a:pt x="951996" y="3304755"/>
                </a:lnTo>
                <a:lnTo>
                  <a:pt x="976776" y="3299978"/>
                </a:lnTo>
                <a:lnTo>
                  <a:pt x="1000921" y="3294884"/>
                </a:lnTo>
                <a:lnTo>
                  <a:pt x="1023794" y="3289471"/>
                </a:lnTo>
                <a:lnTo>
                  <a:pt x="1046350" y="3283421"/>
                </a:lnTo>
                <a:lnTo>
                  <a:pt x="1067953" y="3277053"/>
                </a:lnTo>
                <a:lnTo>
                  <a:pt x="1088285" y="3270048"/>
                </a:lnTo>
                <a:lnTo>
                  <a:pt x="1108300" y="3263043"/>
                </a:lnTo>
                <a:lnTo>
                  <a:pt x="1126726" y="3255083"/>
                </a:lnTo>
                <a:lnTo>
                  <a:pt x="1144516" y="3247123"/>
                </a:lnTo>
                <a:lnTo>
                  <a:pt x="1144516" y="3349968"/>
                </a:lnTo>
                <a:lnTo>
                  <a:pt x="1152459" y="3346147"/>
                </a:lnTo>
                <a:lnTo>
                  <a:pt x="1159766" y="3342008"/>
                </a:lnTo>
                <a:lnTo>
                  <a:pt x="1167390" y="3337232"/>
                </a:lnTo>
                <a:lnTo>
                  <a:pt x="1175015" y="3332456"/>
                </a:lnTo>
                <a:lnTo>
                  <a:pt x="1182004" y="3327680"/>
                </a:lnTo>
                <a:lnTo>
                  <a:pt x="1188358" y="3322904"/>
                </a:lnTo>
                <a:lnTo>
                  <a:pt x="1194076" y="3318446"/>
                </a:lnTo>
                <a:lnTo>
                  <a:pt x="1199477" y="3313988"/>
                </a:lnTo>
                <a:lnTo>
                  <a:pt x="1199477" y="3215601"/>
                </a:lnTo>
                <a:lnTo>
                  <a:pt x="1206784" y="3209870"/>
                </a:lnTo>
                <a:lnTo>
                  <a:pt x="1213455" y="3204457"/>
                </a:lnTo>
                <a:lnTo>
                  <a:pt x="1220126" y="3198725"/>
                </a:lnTo>
                <a:lnTo>
                  <a:pt x="1226163" y="3192994"/>
                </a:lnTo>
                <a:lnTo>
                  <a:pt x="1232199" y="3186944"/>
                </a:lnTo>
                <a:lnTo>
                  <a:pt x="1237282" y="3181531"/>
                </a:lnTo>
                <a:lnTo>
                  <a:pt x="1242047" y="3175163"/>
                </a:lnTo>
                <a:lnTo>
                  <a:pt x="1246177" y="3169114"/>
                </a:lnTo>
                <a:lnTo>
                  <a:pt x="1250307" y="3162745"/>
                </a:lnTo>
                <a:lnTo>
                  <a:pt x="1253802" y="3157014"/>
                </a:lnTo>
                <a:lnTo>
                  <a:pt x="1256661" y="3150646"/>
                </a:lnTo>
                <a:lnTo>
                  <a:pt x="1258885" y="3144278"/>
                </a:lnTo>
                <a:lnTo>
                  <a:pt x="1260791" y="3137910"/>
                </a:lnTo>
                <a:lnTo>
                  <a:pt x="1262379" y="3131223"/>
                </a:lnTo>
                <a:lnTo>
                  <a:pt x="1263332" y="3124855"/>
                </a:lnTo>
                <a:lnTo>
                  <a:pt x="1263650" y="3118169"/>
                </a:lnTo>
                <a:lnTo>
                  <a:pt x="1263650" y="3251581"/>
                </a:lnTo>
                <a:lnTo>
                  <a:pt x="1263332" y="3251899"/>
                </a:lnTo>
                <a:lnTo>
                  <a:pt x="1263332" y="3255720"/>
                </a:lnTo>
                <a:lnTo>
                  <a:pt x="1263015" y="3259859"/>
                </a:lnTo>
                <a:lnTo>
                  <a:pt x="1262379" y="3264635"/>
                </a:lnTo>
                <a:lnTo>
                  <a:pt x="1261426" y="3269730"/>
                </a:lnTo>
                <a:lnTo>
                  <a:pt x="1260155" y="3274506"/>
                </a:lnTo>
                <a:lnTo>
                  <a:pt x="1258567" y="3279600"/>
                </a:lnTo>
                <a:lnTo>
                  <a:pt x="1256661" y="3284377"/>
                </a:lnTo>
                <a:lnTo>
                  <a:pt x="1254119" y="3289153"/>
                </a:lnTo>
                <a:lnTo>
                  <a:pt x="1251896" y="3294247"/>
                </a:lnTo>
                <a:lnTo>
                  <a:pt x="1248719" y="3299023"/>
                </a:lnTo>
                <a:lnTo>
                  <a:pt x="1245542" y="3303162"/>
                </a:lnTo>
                <a:lnTo>
                  <a:pt x="1242365" y="3307939"/>
                </a:lnTo>
                <a:lnTo>
                  <a:pt x="1238552" y="3312715"/>
                </a:lnTo>
                <a:lnTo>
                  <a:pt x="1234423" y="3317172"/>
                </a:lnTo>
                <a:lnTo>
                  <a:pt x="1225845" y="3326088"/>
                </a:lnTo>
                <a:lnTo>
                  <a:pt x="1215997" y="3335003"/>
                </a:lnTo>
                <a:lnTo>
                  <a:pt x="1204877" y="3343600"/>
                </a:lnTo>
                <a:lnTo>
                  <a:pt x="1192488" y="3351879"/>
                </a:lnTo>
                <a:lnTo>
                  <a:pt x="1179462" y="3360157"/>
                </a:lnTo>
                <a:lnTo>
                  <a:pt x="1165802" y="3367799"/>
                </a:lnTo>
                <a:lnTo>
                  <a:pt x="1150870" y="3375122"/>
                </a:lnTo>
                <a:lnTo>
                  <a:pt x="1134986" y="3382764"/>
                </a:lnTo>
                <a:lnTo>
                  <a:pt x="1118466" y="3389769"/>
                </a:lnTo>
                <a:lnTo>
                  <a:pt x="1100993" y="3396137"/>
                </a:lnTo>
                <a:lnTo>
                  <a:pt x="1082567" y="3402824"/>
                </a:lnTo>
                <a:lnTo>
                  <a:pt x="1063506" y="3408873"/>
                </a:lnTo>
                <a:lnTo>
                  <a:pt x="1043491" y="3414286"/>
                </a:lnTo>
                <a:lnTo>
                  <a:pt x="1022841" y="3420017"/>
                </a:lnTo>
                <a:lnTo>
                  <a:pt x="1001874" y="3424794"/>
                </a:lnTo>
                <a:lnTo>
                  <a:pt x="979953" y="3429570"/>
                </a:lnTo>
                <a:lnTo>
                  <a:pt x="957397" y="3433709"/>
                </a:lnTo>
                <a:lnTo>
                  <a:pt x="934524" y="3437848"/>
                </a:lnTo>
                <a:lnTo>
                  <a:pt x="910697" y="3441032"/>
                </a:lnTo>
                <a:lnTo>
                  <a:pt x="886235" y="3444216"/>
                </a:lnTo>
                <a:lnTo>
                  <a:pt x="861773" y="3446764"/>
                </a:lnTo>
                <a:lnTo>
                  <a:pt x="836675" y="3448992"/>
                </a:lnTo>
                <a:lnTo>
                  <a:pt x="810942" y="3450584"/>
                </a:lnTo>
                <a:lnTo>
                  <a:pt x="784892" y="3451540"/>
                </a:lnTo>
                <a:lnTo>
                  <a:pt x="758841" y="3452495"/>
                </a:lnTo>
                <a:lnTo>
                  <a:pt x="732155" y="3452813"/>
                </a:lnTo>
                <a:lnTo>
                  <a:pt x="704834" y="3452495"/>
                </a:lnTo>
                <a:lnTo>
                  <a:pt x="677513" y="3451540"/>
                </a:lnTo>
                <a:lnTo>
                  <a:pt x="651145" y="3450584"/>
                </a:lnTo>
                <a:lnTo>
                  <a:pt x="625094" y="3448356"/>
                </a:lnTo>
                <a:lnTo>
                  <a:pt x="599361" y="3446445"/>
                </a:lnTo>
                <a:lnTo>
                  <a:pt x="574264" y="3443579"/>
                </a:lnTo>
                <a:lnTo>
                  <a:pt x="549484" y="3440395"/>
                </a:lnTo>
                <a:lnTo>
                  <a:pt x="525339" y="3436893"/>
                </a:lnTo>
                <a:lnTo>
                  <a:pt x="501513" y="3433072"/>
                </a:lnTo>
                <a:lnTo>
                  <a:pt x="478639" y="3428296"/>
                </a:lnTo>
                <a:lnTo>
                  <a:pt x="456718" y="3423520"/>
                </a:lnTo>
                <a:lnTo>
                  <a:pt x="434798" y="3418425"/>
                </a:lnTo>
                <a:lnTo>
                  <a:pt x="413830" y="3412694"/>
                </a:lnTo>
                <a:lnTo>
                  <a:pt x="394134" y="3406963"/>
                </a:lnTo>
                <a:lnTo>
                  <a:pt x="374755" y="3400595"/>
                </a:lnTo>
                <a:lnTo>
                  <a:pt x="356329" y="3393908"/>
                </a:lnTo>
                <a:lnTo>
                  <a:pt x="338538" y="3386585"/>
                </a:lnTo>
                <a:lnTo>
                  <a:pt x="322018" y="3379580"/>
                </a:lnTo>
                <a:lnTo>
                  <a:pt x="306134" y="3372257"/>
                </a:lnTo>
                <a:lnTo>
                  <a:pt x="291520" y="3364296"/>
                </a:lnTo>
                <a:lnTo>
                  <a:pt x="277542" y="3356018"/>
                </a:lnTo>
                <a:lnTo>
                  <a:pt x="264834" y="3347421"/>
                </a:lnTo>
                <a:lnTo>
                  <a:pt x="253079" y="3338824"/>
                </a:lnTo>
                <a:lnTo>
                  <a:pt x="242278" y="3330227"/>
                </a:lnTo>
                <a:lnTo>
                  <a:pt x="237513" y="3325451"/>
                </a:lnTo>
                <a:lnTo>
                  <a:pt x="232747" y="3320675"/>
                </a:lnTo>
                <a:lnTo>
                  <a:pt x="228617" y="3316217"/>
                </a:lnTo>
                <a:lnTo>
                  <a:pt x="224487" y="3311441"/>
                </a:lnTo>
                <a:lnTo>
                  <a:pt x="220993" y="3306983"/>
                </a:lnTo>
                <a:lnTo>
                  <a:pt x="217498" y="3302207"/>
                </a:lnTo>
                <a:lnTo>
                  <a:pt x="214321" y="3297431"/>
                </a:lnTo>
                <a:lnTo>
                  <a:pt x="211462" y="3292337"/>
                </a:lnTo>
                <a:lnTo>
                  <a:pt x="208921" y="3287561"/>
                </a:lnTo>
                <a:lnTo>
                  <a:pt x="206697" y="3282148"/>
                </a:lnTo>
                <a:lnTo>
                  <a:pt x="204791" y="3277690"/>
                </a:lnTo>
                <a:lnTo>
                  <a:pt x="203202" y="3272277"/>
                </a:lnTo>
                <a:lnTo>
                  <a:pt x="201931" y="3267183"/>
                </a:lnTo>
                <a:lnTo>
                  <a:pt x="201296" y="3262088"/>
                </a:lnTo>
                <a:lnTo>
                  <a:pt x="200978" y="3256994"/>
                </a:lnTo>
                <a:lnTo>
                  <a:pt x="200343" y="3251899"/>
                </a:lnTo>
                <a:lnTo>
                  <a:pt x="200025" y="3251899"/>
                </a:lnTo>
                <a:lnTo>
                  <a:pt x="200025" y="3117850"/>
                </a:lnTo>
                <a:close/>
                <a:moveTo>
                  <a:pt x="1263332" y="3111818"/>
                </a:moveTo>
                <a:lnTo>
                  <a:pt x="1263650" y="3117533"/>
                </a:lnTo>
                <a:lnTo>
                  <a:pt x="1263332" y="3119438"/>
                </a:lnTo>
                <a:lnTo>
                  <a:pt x="1263332" y="3116263"/>
                </a:lnTo>
                <a:lnTo>
                  <a:pt x="1263332" y="3111818"/>
                </a:lnTo>
                <a:close/>
                <a:moveTo>
                  <a:pt x="1263253" y="3110548"/>
                </a:moveTo>
                <a:lnTo>
                  <a:pt x="1263332" y="3111183"/>
                </a:lnTo>
                <a:lnTo>
                  <a:pt x="1263332" y="3111818"/>
                </a:lnTo>
                <a:lnTo>
                  <a:pt x="1263253" y="3110548"/>
                </a:lnTo>
                <a:close/>
                <a:moveTo>
                  <a:pt x="1892592" y="3107220"/>
                </a:moveTo>
                <a:lnTo>
                  <a:pt x="1892592" y="3210034"/>
                </a:lnTo>
                <a:lnTo>
                  <a:pt x="1913877" y="3210983"/>
                </a:lnTo>
                <a:lnTo>
                  <a:pt x="1935480" y="3210983"/>
                </a:lnTo>
                <a:lnTo>
                  <a:pt x="1965343" y="3210667"/>
                </a:lnTo>
                <a:lnTo>
                  <a:pt x="1965343" y="3107537"/>
                </a:lnTo>
                <a:lnTo>
                  <a:pt x="1935480" y="3107853"/>
                </a:lnTo>
                <a:lnTo>
                  <a:pt x="1913877" y="3107853"/>
                </a:lnTo>
                <a:lnTo>
                  <a:pt x="1892592" y="3107220"/>
                </a:lnTo>
                <a:close/>
                <a:moveTo>
                  <a:pt x="200819" y="3107046"/>
                </a:moveTo>
                <a:lnTo>
                  <a:pt x="200378" y="3110133"/>
                </a:lnTo>
                <a:lnTo>
                  <a:pt x="200025" y="3115072"/>
                </a:lnTo>
                <a:lnTo>
                  <a:pt x="200025" y="3110751"/>
                </a:lnTo>
                <a:lnTo>
                  <a:pt x="200819" y="3107046"/>
                </a:lnTo>
                <a:close/>
                <a:moveTo>
                  <a:pt x="2489519" y="3103562"/>
                </a:moveTo>
                <a:lnTo>
                  <a:pt x="2490471" y="3109906"/>
                </a:lnTo>
                <a:lnTo>
                  <a:pt x="2490788" y="3116568"/>
                </a:lnTo>
                <a:lnTo>
                  <a:pt x="2490788" y="3252652"/>
                </a:lnTo>
                <a:lnTo>
                  <a:pt x="2490471" y="3252969"/>
                </a:lnTo>
                <a:lnTo>
                  <a:pt x="2489836" y="3260899"/>
                </a:lnTo>
                <a:lnTo>
                  <a:pt x="2489519" y="3265657"/>
                </a:lnTo>
                <a:lnTo>
                  <a:pt x="2488250" y="3270733"/>
                </a:lnTo>
                <a:lnTo>
                  <a:pt x="2487298" y="3275491"/>
                </a:lnTo>
                <a:lnTo>
                  <a:pt x="2485711" y="3280566"/>
                </a:lnTo>
                <a:lnTo>
                  <a:pt x="2483490" y="3285325"/>
                </a:lnTo>
                <a:lnTo>
                  <a:pt x="2481269" y="3290083"/>
                </a:lnTo>
                <a:lnTo>
                  <a:pt x="2479048" y="3294841"/>
                </a:lnTo>
                <a:lnTo>
                  <a:pt x="2475874" y="3299599"/>
                </a:lnTo>
                <a:lnTo>
                  <a:pt x="2472701" y="3304357"/>
                </a:lnTo>
                <a:lnTo>
                  <a:pt x="2469528" y="3309115"/>
                </a:lnTo>
                <a:lnTo>
                  <a:pt x="2465403" y="3313874"/>
                </a:lnTo>
                <a:lnTo>
                  <a:pt x="2461595" y="3317997"/>
                </a:lnTo>
                <a:lnTo>
                  <a:pt x="2453028" y="3327196"/>
                </a:lnTo>
                <a:lnTo>
                  <a:pt x="2443191" y="3335761"/>
                </a:lnTo>
                <a:lnTo>
                  <a:pt x="2432086" y="3344643"/>
                </a:lnTo>
                <a:lnTo>
                  <a:pt x="2419710" y="3352891"/>
                </a:lnTo>
                <a:lnTo>
                  <a:pt x="2406701" y="3360504"/>
                </a:lnTo>
                <a:lnTo>
                  <a:pt x="2393056" y="3368434"/>
                </a:lnTo>
                <a:lnTo>
                  <a:pt x="2378143" y="3376047"/>
                </a:lnTo>
                <a:lnTo>
                  <a:pt x="2362277" y="3383660"/>
                </a:lnTo>
                <a:lnTo>
                  <a:pt x="2345777" y="3390322"/>
                </a:lnTo>
                <a:lnTo>
                  <a:pt x="2328325" y="3396983"/>
                </a:lnTo>
                <a:lnTo>
                  <a:pt x="2309921" y="3403327"/>
                </a:lnTo>
                <a:lnTo>
                  <a:pt x="2290882" y="3409671"/>
                </a:lnTo>
                <a:lnTo>
                  <a:pt x="2270892" y="3415064"/>
                </a:lnTo>
                <a:lnTo>
                  <a:pt x="2250267" y="3420139"/>
                </a:lnTo>
                <a:lnTo>
                  <a:pt x="2229324" y="3425215"/>
                </a:lnTo>
                <a:lnTo>
                  <a:pt x="2207430" y="3429973"/>
                </a:lnTo>
                <a:lnTo>
                  <a:pt x="2184901" y="3434414"/>
                </a:lnTo>
                <a:lnTo>
                  <a:pt x="2162054" y="3437903"/>
                </a:lnTo>
                <a:lnTo>
                  <a:pt x="2138256" y="3441393"/>
                </a:lnTo>
                <a:lnTo>
                  <a:pt x="2113823" y="3444565"/>
                </a:lnTo>
                <a:lnTo>
                  <a:pt x="2089390" y="3447102"/>
                </a:lnTo>
                <a:lnTo>
                  <a:pt x="2064323" y="3449006"/>
                </a:lnTo>
                <a:lnTo>
                  <a:pt x="2038621" y="3450909"/>
                </a:lnTo>
                <a:lnTo>
                  <a:pt x="2012601" y="3452178"/>
                </a:lnTo>
                <a:lnTo>
                  <a:pt x="1986582" y="3452812"/>
                </a:lnTo>
                <a:lnTo>
                  <a:pt x="1959928" y="3452812"/>
                </a:lnTo>
                <a:lnTo>
                  <a:pt x="1932639" y="3452812"/>
                </a:lnTo>
                <a:lnTo>
                  <a:pt x="1905350" y="3452178"/>
                </a:lnTo>
                <a:lnTo>
                  <a:pt x="1879014" y="3450592"/>
                </a:lnTo>
                <a:lnTo>
                  <a:pt x="1852994" y="3449006"/>
                </a:lnTo>
                <a:lnTo>
                  <a:pt x="1827292" y="3446468"/>
                </a:lnTo>
                <a:lnTo>
                  <a:pt x="1802224" y="3443930"/>
                </a:lnTo>
                <a:lnTo>
                  <a:pt x="1777157" y="3441075"/>
                </a:lnTo>
                <a:lnTo>
                  <a:pt x="1753359" y="3437269"/>
                </a:lnTo>
                <a:lnTo>
                  <a:pt x="1729560" y="3433145"/>
                </a:lnTo>
                <a:lnTo>
                  <a:pt x="1706714" y="3428704"/>
                </a:lnTo>
                <a:lnTo>
                  <a:pt x="1684502" y="3424263"/>
                </a:lnTo>
                <a:lnTo>
                  <a:pt x="1662925" y="3418871"/>
                </a:lnTo>
                <a:lnTo>
                  <a:pt x="1641983" y="3413478"/>
                </a:lnTo>
                <a:lnTo>
                  <a:pt x="1622309" y="3407134"/>
                </a:lnTo>
                <a:lnTo>
                  <a:pt x="1602953" y="3400790"/>
                </a:lnTo>
                <a:lnTo>
                  <a:pt x="1584549" y="3394445"/>
                </a:lnTo>
                <a:lnTo>
                  <a:pt x="1566780" y="3387467"/>
                </a:lnTo>
                <a:lnTo>
                  <a:pt x="1550280" y="3380488"/>
                </a:lnTo>
                <a:lnTo>
                  <a:pt x="1534414" y="3372558"/>
                </a:lnTo>
                <a:lnTo>
                  <a:pt x="1519501" y="3364945"/>
                </a:lnTo>
                <a:lnTo>
                  <a:pt x="1505539" y="3356697"/>
                </a:lnTo>
                <a:lnTo>
                  <a:pt x="1493164" y="3348450"/>
                </a:lnTo>
                <a:lnTo>
                  <a:pt x="1481106" y="3339885"/>
                </a:lnTo>
                <a:lnTo>
                  <a:pt x="1470635" y="3330686"/>
                </a:lnTo>
                <a:lnTo>
                  <a:pt x="1465875" y="3326245"/>
                </a:lnTo>
                <a:lnTo>
                  <a:pt x="1461116" y="3321487"/>
                </a:lnTo>
                <a:lnTo>
                  <a:pt x="1456673" y="3317363"/>
                </a:lnTo>
                <a:lnTo>
                  <a:pt x="1452866" y="3312605"/>
                </a:lnTo>
                <a:lnTo>
                  <a:pt x="1449375" y="3307847"/>
                </a:lnTo>
                <a:lnTo>
                  <a:pt x="1445885" y="3303088"/>
                </a:lnTo>
                <a:lnTo>
                  <a:pt x="1442712" y="3298013"/>
                </a:lnTo>
                <a:lnTo>
                  <a:pt x="1439856" y="3293255"/>
                </a:lnTo>
                <a:lnTo>
                  <a:pt x="1437000" y="3288497"/>
                </a:lnTo>
                <a:lnTo>
                  <a:pt x="1435096" y="3283421"/>
                </a:lnTo>
                <a:lnTo>
                  <a:pt x="1433192" y="3278346"/>
                </a:lnTo>
                <a:lnTo>
                  <a:pt x="1431606" y="3273588"/>
                </a:lnTo>
                <a:lnTo>
                  <a:pt x="1430337" y="3268512"/>
                </a:lnTo>
                <a:lnTo>
                  <a:pt x="1429702" y="3263437"/>
                </a:lnTo>
                <a:lnTo>
                  <a:pt x="1429385" y="3258044"/>
                </a:lnTo>
                <a:lnTo>
                  <a:pt x="1428750" y="3252969"/>
                </a:lnTo>
                <a:lnTo>
                  <a:pt x="1428750" y="3155268"/>
                </a:lnTo>
                <a:lnTo>
                  <a:pt x="1438269" y="3162881"/>
                </a:lnTo>
                <a:lnTo>
                  <a:pt x="1449058" y="3170177"/>
                </a:lnTo>
                <a:lnTo>
                  <a:pt x="1459846" y="3177473"/>
                </a:lnTo>
                <a:lnTo>
                  <a:pt x="1471270" y="3184134"/>
                </a:lnTo>
                <a:lnTo>
                  <a:pt x="1483645" y="3190795"/>
                </a:lnTo>
                <a:lnTo>
                  <a:pt x="1496337" y="3197140"/>
                </a:lnTo>
                <a:lnTo>
                  <a:pt x="1509347" y="3203484"/>
                </a:lnTo>
                <a:lnTo>
                  <a:pt x="1522674" y="3209194"/>
                </a:lnTo>
                <a:lnTo>
                  <a:pt x="1536953" y="3215221"/>
                </a:lnTo>
                <a:lnTo>
                  <a:pt x="1550915" y="3220613"/>
                </a:lnTo>
                <a:lnTo>
                  <a:pt x="1566145" y="3226006"/>
                </a:lnTo>
                <a:lnTo>
                  <a:pt x="1581376" y="3231081"/>
                </a:lnTo>
                <a:lnTo>
                  <a:pt x="1597242" y="3235839"/>
                </a:lnTo>
                <a:lnTo>
                  <a:pt x="1612790" y="3240598"/>
                </a:lnTo>
                <a:lnTo>
                  <a:pt x="1628973" y="3244721"/>
                </a:lnTo>
                <a:lnTo>
                  <a:pt x="1646108" y="3248845"/>
                </a:lnTo>
                <a:lnTo>
                  <a:pt x="1662608" y="3252652"/>
                </a:lnTo>
                <a:lnTo>
                  <a:pt x="1680060" y="3256141"/>
                </a:lnTo>
                <a:lnTo>
                  <a:pt x="1697195" y="3259313"/>
                </a:lnTo>
                <a:lnTo>
                  <a:pt x="1714964" y="3262485"/>
                </a:lnTo>
                <a:lnTo>
                  <a:pt x="1732733" y="3265657"/>
                </a:lnTo>
                <a:lnTo>
                  <a:pt x="1750820" y="3268195"/>
                </a:lnTo>
                <a:lnTo>
                  <a:pt x="1768907" y="3270416"/>
                </a:lnTo>
                <a:lnTo>
                  <a:pt x="1786993" y="3272636"/>
                </a:lnTo>
                <a:lnTo>
                  <a:pt x="1805715" y="3274857"/>
                </a:lnTo>
                <a:lnTo>
                  <a:pt x="1824119" y="3276443"/>
                </a:lnTo>
                <a:lnTo>
                  <a:pt x="1842840" y="3277394"/>
                </a:lnTo>
                <a:lnTo>
                  <a:pt x="1861561" y="3278663"/>
                </a:lnTo>
                <a:lnTo>
                  <a:pt x="1880283" y="3279615"/>
                </a:lnTo>
                <a:lnTo>
                  <a:pt x="1898687" y="3280249"/>
                </a:lnTo>
                <a:lnTo>
                  <a:pt x="1917725" y="3280566"/>
                </a:lnTo>
                <a:lnTo>
                  <a:pt x="1936129" y="3280566"/>
                </a:lnTo>
                <a:lnTo>
                  <a:pt x="1958658" y="3280566"/>
                </a:lnTo>
                <a:lnTo>
                  <a:pt x="1981187" y="3280249"/>
                </a:lnTo>
                <a:lnTo>
                  <a:pt x="2003399" y="3278980"/>
                </a:lnTo>
                <a:lnTo>
                  <a:pt x="2025928" y="3278029"/>
                </a:lnTo>
                <a:lnTo>
                  <a:pt x="2048140" y="3276443"/>
                </a:lnTo>
                <a:lnTo>
                  <a:pt x="2070034" y="3274222"/>
                </a:lnTo>
                <a:lnTo>
                  <a:pt x="2092246" y="3272002"/>
                </a:lnTo>
                <a:lnTo>
                  <a:pt x="2114458" y="3269464"/>
                </a:lnTo>
                <a:lnTo>
                  <a:pt x="2135718" y="3266609"/>
                </a:lnTo>
                <a:lnTo>
                  <a:pt x="2157295" y="3263437"/>
                </a:lnTo>
                <a:lnTo>
                  <a:pt x="2178237" y="3259313"/>
                </a:lnTo>
                <a:lnTo>
                  <a:pt x="2198545" y="3255507"/>
                </a:lnTo>
                <a:lnTo>
                  <a:pt x="2219170" y="3251066"/>
                </a:lnTo>
                <a:lnTo>
                  <a:pt x="2239161" y="3246307"/>
                </a:lnTo>
                <a:lnTo>
                  <a:pt x="2258517" y="3241232"/>
                </a:lnTo>
                <a:lnTo>
                  <a:pt x="2277555" y="3235839"/>
                </a:lnTo>
                <a:lnTo>
                  <a:pt x="2295959" y="3230130"/>
                </a:lnTo>
                <a:lnTo>
                  <a:pt x="2314046" y="3223785"/>
                </a:lnTo>
                <a:lnTo>
                  <a:pt x="2331498" y="3217441"/>
                </a:lnTo>
                <a:lnTo>
                  <a:pt x="2348316" y="3210780"/>
                </a:lnTo>
                <a:lnTo>
                  <a:pt x="2364498" y="3203801"/>
                </a:lnTo>
                <a:lnTo>
                  <a:pt x="2380047" y="3196188"/>
                </a:lnTo>
                <a:lnTo>
                  <a:pt x="2394643" y="3188575"/>
                </a:lnTo>
                <a:lnTo>
                  <a:pt x="2408605" y="3180645"/>
                </a:lnTo>
                <a:lnTo>
                  <a:pt x="2422249" y="3171763"/>
                </a:lnTo>
                <a:lnTo>
                  <a:pt x="2434307" y="3163198"/>
                </a:lnTo>
                <a:lnTo>
                  <a:pt x="2445730" y="3153999"/>
                </a:lnTo>
                <a:lnTo>
                  <a:pt x="2456518" y="3144800"/>
                </a:lnTo>
                <a:lnTo>
                  <a:pt x="2466355" y="3134966"/>
                </a:lnTo>
                <a:lnTo>
                  <a:pt x="2471115" y="3129574"/>
                </a:lnTo>
                <a:lnTo>
                  <a:pt x="2474922" y="3124498"/>
                </a:lnTo>
                <a:lnTo>
                  <a:pt x="2479365" y="3119423"/>
                </a:lnTo>
                <a:lnTo>
                  <a:pt x="2482855" y="3114347"/>
                </a:lnTo>
                <a:lnTo>
                  <a:pt x="2486346" y="3108955"/>
                </a:lnTo>
                <a:lnTo>
                  <a:pt x="2489519" y="3103562"/>
                </a:lnTo>
                <a:close/>
                <a:moveTo>
                  <a:pt x="201789" y="3100564"/>
                </a:moveTo>
                <a:lnTo>
                  <a:pt x="201084" y="3105812"/>
                </a:lnTo>
                <a:lnTo>
                  <a:pt x="200819" y="3107046"/>
                </a:lnTo>
                <a:lnTo>
                  <a:pt x="201084" y="3105194"/>
                </a:lnTo>
                <a:lnTo>
                  <a:pt x="201789" y="3100564"/>
                </a:lnTo>
                <a:close/>
                <a:moveTo>
                  <a:pt x="1260475" y="3095625"/>
                </a:moveTo>
                <a:lnTo>
                  <a:pt x="1262062" y="3101340"/>
                </a:lnTo>
                <a:lnTo>
                  <a:pt x="1263015" y="3106738"/>
                </a:lnTo>
                <a:lnTo>
                  <a:pt x="1263253" y="3110548"/>
                </a:lnTo>
                <a:lnTo>
                  <a:pt x="1262698" y="3106103"/>
                </a:lnTo>
                <a:lnTo>
                  <a:pt x="1261745" y="3100705"/>
                </a:lnTo>
                <a:lnTo>
                  <a:pt x="1260475" y="3095625"/>
                </a:lnTo>
                <a:close/>
                <a:moveTo>
                  <a:pt x="1746773" y="3094566"/>
                </a:moveTo>
                <a:lnTo>
                  <a:pt x="1746773" y="3198013"/>
                </a:lnTo>
                <a:lnTo>
                  <a:pt x="1764563" y="3200227"/>
                </a:lnTo>
                <a:lnTo>
                  <a:pt x="1782671" y="3202758"/>
                </a:lnTo>
                <a:lnTo>
                  <a:pt x="1800780" y="3204656"/>
                </a:lnTo>
                <a:lnTo>
                  <a:pt x="1819841" y="3206238"/>
                </a:lnTo>
                <a:lnTo>
                  <a:pt x="1819841" y="3102791"/>
                </a:lnTo>
                <a:lnTo>
                  <a:pt x="1800780" y="3101210"/>
                </a:lnTo>
                <a:lnTo>
                  <a:pt x="1782671" y="3099312"/>
                </a:lnTo>
                <a:lnTo>
                  <a:pt x="1764563" y="3097097"/>
                </a:lnTo>
                <a:lnTo>
                  <a:pt x="1746773" y="3094566"/>
                </a:lnTo>
                <a:close/>
                <a:moveTo>
                  <a:pt x="1600953" y="3061666"/>
                </a:moveTo>
                <a:lnTo>
                  <a:pt x="1600953" y="3166378"/>
                </a:lnTo>
                <a:lnTo>
                  <a:pt x="1618744" y="3171756"/>
                </a:lnTo>
                <a:lnTo>
                  <a:pt x="1636217" y="3176501"/>
                </a:lnTo>
                <a:lnTo>
                  <a:pt x="1654960" y="3180930"/>
                </a:lnTo>
                <a:lnTo>
                  <a:pt x="1673704" y="3185042"/>
                </a:lnTo>
                <a:lnTo>
                  <a:pt x="1673704" y="3080963"/>
                </a:lnTo>
                <a:lnTo>
                  <a:pt x="1654960" y="3076534"/>
                </a:lnTo>
                <a:lnTo>
                  <a:pt x="1636217" y="3071789"/>
                </a:lnTo>
                <a:lnTo>
                  <a:pt x="1618108" y="3066728"/>
                </a:lnTo>
                <a:lnTo>
                  <a:pt x="1600953" y="3061666"/>
                </a:lnTo>
                <a:close/>
                <a:moveTo>
                  <a:pt x="3151360" y="3046095"/>
                </a:moveTo>
                <a:lnTo>
                  <a:pt x="3151360" y="3160713"/>
                </a:lnTo>
                <a:lnTo>
                  <a:pt x="3174848" y="3161665"/>
                </a:lnTo>
                <a:lnTo>
                  <a:pt x="3198972" y="3161665"/>
                </a:lnTo>
                <a:lnTo>
                  <a:pt x="3231983" y="3161348"/>
                </a:lnTo>
                <a:lnTo>
                  <a:pt x="3231983" y="3046413"/>
                </a:lnTo>
                <a:lnTo>
                  <a:pt x="3198972" y="3046730"/>
                </a:lnTo>
                <a:lnTo>
                  <a:pt x="3174848" y="3046413"/>
                </a:lnTo>
                <a:lnTo>
                  <a:pt x="3151360" y="3046095"/>
                </a:lnTo>
                <a:close/>
                <a:moveTo>
                  <a:pt x="3815080" y="3040062"/>
                </a:moveTo>
                <a:lnTo>
                  <a:pt x="3816033" y="3047365"/>
                </a:lnTo>
                <a:lnTo>
                  <a:pt x="3816350" y="3054985"/>
                </a:lnTo>
                <a:lnTo>
                  <a:pt x="3816350" y="3206115"/>
                </a:lnTo>
                <a:lnTo>
                  <a:pt x="3816033" y="3206432"/>
                </a:lnTo>
                <a:lnTo>
                  <a:pt x="3815398" y="3214687"/>
                </a:lnTo>
                <a:lnTo>
                  <a:pt x="3814763" y="3220720"/>
                </a:lnTo>
                <a:lnTo>
                  <a:pt x="3813493" y="3226117"/>
                </a:lnTo>
                <a:lnTo>
                  <a:pt x="3811906" y="3231197"/>
                </a:lnTo>
                <a:lnTo>
                  <a:pt x="3810319" y="3236912"/>
                </a:lnTo>
                <a:lnTo>
                  <a:pt x="3808097" y="3242310"/>
                </a:lnTo>
                <a:lnTo>
                  <a:pt x="3805558" y="3248025"/>
                </a:lnTo>
                <a:lnTo>
                  <a:pt x="3803019" y="3253105"/>
                </a:lnTo>
                <a:lnTo>
                  <a:pt x="3799844" y="3258185"/>
                </a:lnTo>
                <a:lnTo>
                  <a:pt x="3796036" y="3263583"/>
                </a:lnTo>
                <a:lnTo>
                  <a:pt x="3792226" y="3268663"/>
                </a:lnTo>
                <a:lnTo>
                  <a:pt x="3788418" y="3274060"/>
                </a:lnTo>
                <a:lnTo>
                  <a:pt x="3783974" y="3278823"/>
                </a:lnTo>
                <a:lnTo>
                  <a:pt x="3779212" y="3283903"/>
                </a:lnTo>
                <a:lnTo>
                  <a:pt x="3774134" y="3288983"/>
                </a:lnTo>
                <a:lnTo>
                  <a:pt x="3768420" y="3293745"/>
                </a:lnTo>
                <a:lnTo>
                  <a:pt x="3763024" y="3298508"/>
                </a:lnTo>
                <a:lnTo>
                  <a:pt x="3750963" y="3307715"/>
                </a:lnTo>
                <a:lnTo>
                  <a:pt x="3737314" y="3317240"/>
                </a:lnTo>
                <a:lnTo>
                  <a:pt x="3722713" y="3326448"/>
                </a:lnTo>
                <a:lnTo>
                  <a:pt x="3707477" y="3335020"/>
                </a:lnTo>
                <a:lnTo>
                  <a:pt x="3690971" y="3343275"/>
                </a:lnTo>
                <a:lnTo>
                  <a:pt x="3673513" y="3351213"/>
                </a:lnTo>
                <a:lnTo>
                  <a:pt x="3655103" y="3359150"/>
                </a:lnTo>
                <a:lnTo>
                  <a:pt x="3635424" y="3366770"/>
                </a:lnTo>
                <a:lnTo>
                  <a:pt x="3615109" y="3373755"/>
                </a:lnTo>
                <a:lnTo>
                  <a:pt x="3593842" y="3380423"/>
                </a:lnTo>
                <a:lnTo>
                  <a:pt x="3571941" y="3386773"/>
                </a:lnTo>
                <a:lnTo>
                  <a:pt x="3549087" y="3392805"/>
                </a:lnTo>
                <a:lnTo>
                  <a:pt x="3525281" y="3398203"/>
                </a:lnTo>
                <a:lnTo>
                  <a:pt x="3501157" y="3403283"/>
                </a:lnTo>
                <a:lnTo>
                  <a:pt x="3476082" y="3408045"/>
                </a:lnTo>
                <a:lnTo>
                  <a:pt x="3450371" y="3411855"/>
                </a:lnTo>
                <a:lnTo>
                  <a:pt x="3424343" y="3415983"/>
                </a:lnTo>
                <a:lnTo>
                  <a:pt x="3397680" y="3419475"/>
                </a:lnTo>
                <a:lnTo>
                  <a:pt x="3370065" y="3422333"/>
                </a:lnTo>
                <a:lnTo>
                  <a:pt x="3341815" y="3424555"/>
                </a:lnTo>
                <a:lnTo>
                  <a:pt x="3313565" y="3426460"/>
                </a:lnTo>
                <a:lnTo>
                  <a:pt x="3284680" y="3427730"/>
                </a:lnTo>
                <a:lnTo>
                  <a:pt x="3255478" y="3428683"/>
                </a:lnTo>
                <a:lnTo>
                  <a:pt x="3225959" y="3429000"/>
                </a:lnTo>
                <a:lnTo>
                  <a:pt x="3195487" y="3428683"/>
                </a:lnTo>
                <a:lnTo>
                  <a:pt x="3165650" y="3427730"/>
                </a:lnTo>
                <a:lnTo>
                  <a:pt x="3136130" y="3426143"/>
                </a:lnTo>
                <a:lnTo>
                  <a:pt x="3106928" y="3424238"/>
                </a:lnTo>
                <a:lnTo>
                  <a:pt x="3078678" y="3422015"/>
                </a:lnTo>
                <a:lnTo>
                  <a:pt x="3050428" y="3418840"/>
                </a:lnTo>
                <a:lnTo>
                  <a:pt x="3022813" y="3415030"/>
                </a:lnTo>
                <a:lnTo>
                  <a:pt x="2996150" y="3411220"/>
                </a:lnTo>
                <a:lnTo>
                  <a:pt x="2970122" y="3406775"/>
                </a:lnTo>
                <a:lnTo>
                  <a:pt x="2944729" y="3402013"/>
                </a:lnTo>
                <a:lnTo>
                  <a:pt x="2919971" y="3396615"/>
                </a:lnTo>
                <a:lnTo>
                  <a:pt x="2895847" y="3390583"/>
                </a:lnTo>
                <a:lnTo>
                  <a:pt x="2872994" y="3384868"/>
                </a:lnTo>
                <a:lnTo>
                  <a:pt x="2850775" y="3378200"/>
                </a:lnTo>
                <a:lnTo>
                  <a:pt x="2829190" y="3370898"/>
                </a:lnTo>
                <a:lnTo>
                  <a:pt x="2808876" y="3363595"/>
                </a:lnTo>
                <a:lnTo>
                  <a:pt x="2789196" y="3355975"/>
                </a:lnTo>
                <a:lnTo>
                  <a:pt x="2770469" y="3347720"/>
                </a:lnTo>
                <a:lnTo>
                  <a:pt x="2753328" y="3339465"/>
                </a:lnTo>
                <a:lnTo>
                  <a:pt x="2736823" y="3330893"/>
                </a:lnTo>
                <a:lnTo>
                  <a:pt x="2721269" y="3321685"/>
                </a:lnTo>
                <a:lnTo>
                  <a:pt x="2706986" y="3312160"/>
                </a:lnTo>
                <a:lnTo>
                  <a:pt x="2693972" y="3302635"/>
                </a:lnTo>
                <a:lnTo>
                  <a:pt x="2688258" y="3297873"/>
                </a:lnTo>
                <a:lnTo>
                  <a:pt x="2682227" y="3292793"/>
                </a:lnTo>
                <a:lnTo>
                  <a:pt x="2676831" y="3287713"/>
                </a:lnTo>
                <a:lnTo>
                  <a:pt x="2671753" y="3282950"/>
                </a:lnTo>
                <a:lnTo>
                  <a:pt x="2666991" y="3277870"/>
                </a:lnTo>
                <a:lnTo>
                  <a:pt x="2662548" y="3272473"/>
                </a:lnTo>
                <a:lnTo>
                  <a:pt x="2658104" y="3267393"/>
                </a:lnTo>
                <a:lnTo>
                  <a:pt x="2654612" y="3261995"/>
                </a:lnTo>
                <a:lnTo>
                  <a:pt x="2651121" y="3256598"/>
                </a:lnTo>
                <a:lnTo>
                  <a:pt x="2647947" y="3251200"/>
                </a:lnTo>
                <a:lnTo>
                  <a:pt x="2645090" y="3245485"/>
                </a:lnTo>
                <a:lnTo>
                  <a:pt x="2642868" y="3240405"/>
                </a:lnTo>
                <a:lnTo>
                  <a:pt x="2640329" y="3234372"/>
                </a:lnTo>
                <a:lnTo>
                  <a:pt x="2638742" y="3228975"/>
                </a:lnTo>
                <a:lnTo>
                  <a:pt x="2637789" y="3223577"/>
                </a:lnTo>
                <a:lnTo>
                  <a:pt x="2636520" y="3217862"/>
                </a:lnTo>
                <a:lnTo>
                  <a:pt x="2636202" y="3212147"/>
                </a:lnTo>
                <a:lnTo>
                  <a:pt x="2635885" y="3206432"/>
                </a:lnTo>
                <a:lnTo>
                  <a:pt x="2635250" y="3206432"/>
                </a:lnTo>
                <a:lnTo>
                  <a:pt x="2635250" y="3097530"/>
                </a:lnTo>
                <a:lnTo>
                  <a:pt x="2646360" y="3105785"/>
                </a:lnTo>
                <a:lnTo>
                  <a:pt x="2657786" y="3114040"/>
                </a:lnTo>
                <a:lnTo>
                  <a:pt x="2670166" y="3121977"/>
                </a:lnTo>
                <a:lnTo>
                  <a:pt x="2683180" y="3129597"/>
                </a:lnTo>
                <a:lnTo>
                  <a:pt x="2696511" y="3136900"/>
                </a:lnTo>
                <a:lnTo>
                  <a:pt x="2710160" y="3144202"/>
                </a:lnTo>
                <a:lnTo>
                  <a:pt x="2724761" y="3151187"/>
                </a:lnTo>
                <a:lnTo>
                  <a:pt x="2740314" y="3157855"/>
                </a:lnTo>
                <a:lnTo>
                  <a:pt x="2755550" y="3164205"/>
                </a:lnTo>
                <a:lnTo>
                  <a:pt x="2771738" y="3170237"/>
                </a:lnTo>
                <a:lnTo>
                  <a:pt x="2788244" y="3176270"/>
                </a:lnTo>
                <a:lnTo>
                  <a:pt x="2805384" y="3181985"/>
                </a:lnTo>
                <a:lnTo>
                  <a:pt x="2822525" y="3187065"/>
                </a:lnTo>
                <a:lnTo>
                  <a:pt x="2840300" y="3192145"/>
                </a:lnTo>
                <a:lnTo>
                  <a:pt x="2858393" y="3196907"/>
                </a:lnTo>
                <a:lnTo>
                  <a:pt x="2877120" y="3201670"/>
                </a:lnTo>
                <a:lnTo>
                  <a:pt x="2895530" y="3205797"/>
                </a:lnTo>
                <a:lnTo>
                  <a:pt x="2914892" y="3209925"/>
                </a:lnTo>
                <a:lnTo>
                  <a:pt x="2934255" y="3213735"/>
                </a:lnTo>
                <a:lnTo>
                  <a:pt x="2953617" y="3217227"/>
                </a:lnTo>
                <a:lnTo>
                  <a:pt x="2973614" y="3220402"/>
                </a:lnTo>
                <a:lnTo>
                  <a:pt x="2993294" y="3222942"/>
                </a:lnTo>
                <a:lnTo>
                  <a:pt x="3013926" y="3225800"/>
                </a:lnTo>
                <a:lnTo>
                  <a:pt x="3033923" y="3228340"/>
                </a:lnTo>
                <a:lnTo>
                  <a:pt x="3054555" y="3230245"/>
                </a:lnTo>
                <a:lnTo>
                  <a:pt x="3074869" y="3232150"/>
                </a:lnTo>
                <a:lnTo>
                  <a:pt x="3095819" y="3233737"/>
                </a:lnTo>
                <a:lnTo>
                  <a:pt x="3116451" y="3235007"/>
                </a:lnTo>
                <a:lnTo>
                  <a:pt x="3137400" y="3235960"/>
                </a:lnTo>
                <a:lnTo>
                  <a:pt x="3158032" y="3236595"/>
                </a:lnTo>
                <a:lnTo>
                  <a:pt x="3178981" y="3237230"/>
                </a:lnTo>
                <a:lnTo>
                  <a:pt x="3199613" y="3237230"/>
                </a:lnTo>
                <a:lnTo>
                  <a:pt x="3224372" y="3236912"/>
                </a:lnTo>
                <a:lnTo>
                  <a:pt x="3249765" y="3236595"/>
                </a:lnTo>
                <a:lnTo>
                  <a:pt x="3274523" y="3235325"/>
                </a:lnTo>
                <a:lnTo>
                  <a:pt x="3299282" y="3234055"/>
                </a:lnTo>
                <a:lnTo>
                  <a:pt x="3324040" y="3232150"/>
                </a:lnTo>
                <a:lnTo>
                  <a:pt x="3348481" y="3230245"/>
                </a:lnTo>
                <a:lnTo>
                  <a:pt x="3372922" y="3227387"/>
                </a:lnTo>
                <a:lnTo>
                  <a:pt x="3397680" y="3224530"/>
                </a:lnTo>
                <a:lnTo>
                  <a:pt x="3421486" y="3221355"/>
                </a:lnTo>
                <a:lnTo>
                  <a:pt x="3445292" y="3217545"/>
                </a:lnTo>
                <a:lnTo>
                  <a:pt x="3468464" y="3213735"/>
                </a:lnTo>
                <a:lnTo>
                  <a:pt x="3491635" y="3208972"/>
                </a:lnTo>
                <a:lnTo>
                  <a:pt x="3514171" y="3204210"/>
                </a:lnTo>
                <a:lnTo>
                  <a:pt x="3536390" y="3199130"/>
                </a:lnTo>
                <a:lnTo>
                  <a:pt x="3557974" y="3193097"/>
                </a:lnTo>
                <a:lnTo>
                  <a:pt x="3579241" y="3187065"/>
                </a:lnTo>
                <a:lnTo>
                  <a:pt x="3599873" y="3180715"/>
                </a:lnTo>
                <a:lnTo>
                  <a:pt x="3619870" y="3174047"/>
                </a:lnTo>
                <a:lnTo>
                  <a:pt x="3639233" y="3167062"/>
                </a:lnTo>
                <a:lnTo>
                  <a:pt x="3657643" y="3159442"/>
                </a:lnTo>
                <a:lnTo>
                  <a:pt x="3676053" y="3151505"/>
                </a:lnTo>
                <a:lnTo>
                  <a:pt x="3692876" y="3143250"/>
                </a:lnTo>
                <a:lnTo>
                  <a:pt x="3709381" y="3134677"/>
                </a:lnTo>
                <a:lnTo>
                  <a:pt x="3724935" y="3125470"/>
                </a:lnTo>
                <a:lnTo>
                  <a:pt x="3739853" y="3116262"/>
                </a:lnTo>
                <a:lnTo>
                  <a:pt x="3753502" y="3106420"/>
                </a:lnTo>
                <a:lnTo>
                  <a:pt x="3766198" y="3096577"/>
                </a:lnTo>
                <a:lnTo>
                  <a:pt x="3772547" y="3090862"/>
                </a:lnTo>
                <a:lnTo>
                  <a:pt x="3777943" y="3085782"/>
                </a:lnTo>
                <a:lnTo>
                  <a:pt x="3783656" y="3080385"/>
                </a:lnTo>
                <a:lnTo>
                  <a:pt x="3789052" y="3074670"/>
                </a:lnTo>
                <a:lnTo>
                  <a:pt x="3793814" y="3069272"/>
                </a:lnTo>
                <a:lnTo>
                  <a:pt x="3798575" y="3063557"/>
                </a:lnTo>
                <a:lnTo>
                  <a:pt x="3803336" y="3057842"/>
                </a:lnTo>
                <a:lnTo>
                  <a:pt x="3807145" y="3051810"/>
                </a:lnTo>
                <a:lnTo>
                  <a:pt x="3811271" y="3045777"/>
                </a:lnTo>
                <a:lnTo>
                  <a:pt x="3815080" y="3040062"/>
                </a:lnTo>
                <a:close/>
                <a:moveTo>
                  <a:pt x="2989478" y="3031808"/>
                </a:moveTo>
                <a:lnTo>
                  <a:pt x="2989478" y="3147378"/>
                </a:lnTo>
                <a:lnTo>
                  <a:pt x="3009158" y="3149918"/>
                </a:lnTo>
                <a:lnTo>
                  <a:pt x="3029472" y="3152140"/>
                </a:lnTo>
                <a:lnTo>
                  <a:pt x="3049469" y="3154363"/>
                </a:lnTo>
                <a:lnTo>
                  <a:pt x="3070419" y="3155950"/>
                </a:lnTo>
                <a:lnTo>
                  <a:pt x="3070419" y="3041333"/>
                </a:lnTo>
                <a:lnTo>
                  <a:pt x="3049469" y="3039428"/>
                </a:lnTo>
                <a:lnTo>
                  <a:pt x="3029472" y="3036888"/>
                </a:lnTo>
                <a:lnTo>
                  <a:pt x="3009158" y="3034665"/>
                </a:lnTo>
                <a:lnTo>
                  <a:pt x="2989478" y="3031808"/>
                </a:lnTo>
                <a:close/>
                <a:moveTo>
                  <a:pt x="2402802" y="3022755"/>
                </a:moveTo>
                <a:lnTo>
                  <a:pt x="2397719" y="3026235"/>
                </a:lnTo>
                <a:lnTo>
                  <a:pt x="2391365" y="3029398"/>
                </a:lnTo>
                <a:lnTo>
                  <a:pt x="2383740" y="3032878"/>
                </a:lnTo>
                <a:lnTo>
                  <a:pt x="2376433" y="3036042"/>
                </a:lnTo>
                <a:lnTo>
                  <a:pt x="2360867" y="3042369"/>
                </a:lnTo>
                <a:lnTo>
                  <a:pt x="2347841" y="3047114"/>
                </a:lnTo>
                <a:lnTo>
                  <a:pt x="2347841" y="3137274"/>
                </a:lnTo>
                <a:lnTo>
                  <a:pt x="2355784" y="3133794"/>
                </a:lnTo>
                <a:lnTo>
                  <a:pt x="2363408" y="3129681"/>
                </a:lnTo>
                <a:lnTo>
                  <a:pt x="2371033" y="3125252"/>
                </a:lnTo>
                <a:lnTo>
                  <a:pt x="2378340" y="3120507"/>
                </a:lnTo>
                <a:lnTo>
                  <a:pt x="2385329" y="3115762"/>
                </a:lnTo>
                <a:lnTo>
                  <a:pt x="2391683" y="3111017"/>
                </a:lnTo>
                <a:lnTo>
                  <a:pt x="2397719" y="3106271"/>
                </a:lnTo>
                <a:lnTo>
                  <a:pt x="2402802" y="3101526"/>
                </a:lnTo>
                <a:lnTo>
                  <a:pt x="2402802" y="3022755"/>
                </a:lnTo>
                <a:close/>
                <a:moveTo>
                  <a:pt x="698500" y="3017837"/>
                </a:moveTo>
                <a:lnTo>
                  <a:pt x="698500" y="3086100"/>
                </a:lnTo>
                <a:lnTo>
                  <a:pt x="684586" y="3083595"/>
                </a:lnTo>
                <a:lnTo>
                  <a:pt x="667825" y="3079838"/>
                </a:lnTo>
                <a:lnTo>
                  <a:pt x="659920" y="3077959"/>
                </a:lnTo>
                <a:lnTo>
                  <a:pt x="652962" y="3076393"/>
                </a:lnTo>
                <a:lnTo>
                  <a:pt x="646321" y="3074201"/>
                </a:lnTo>
                <a:lnTo>
                  <a:pt x="640313" y="3071696"/>
                </a:lnTo>
                <a:lnTo>
                  <a:pt x="634305" y="3069191"/>
                </a:lnTo>
                <a:lnTo>
                  <a:pt x="629245" y="3065433"/>
                </a:lnTo>
                <a:lnTo>
                  <a:pt x="626082" y="3063555"/>
                </a:lnTo>
                <a:lnTo>
                  <a:pt x="623869" y="3061363"/>
                </a:lnTo>
                <a:lnTo>
                  <a:pt x="622288" y="3058545"/>
                </a:lnTo>
                <a:lnTo>
                  <a:pt x="620706" y="3056353"/>
                </a:lnTo>
                <a:lnTo>
                  <a:pt x="619441" y="3053534"/>
                </a:lnTo>
                <a:lnTo>
                  <a:pt x="619125" y="3051029"/>
                </a:lnTo>
                <a:lnTo>
                  <a:pt x="619125" y="3048524"/>
                </a:lnTo>
                <a:lnTo>
                  <a:pt x="619441" y="3046019"/>
                </a:lnTo>
                <a:lnTo>
                  <a:pt x="620390" y="3043514"/>
                </a:lnTo>
                <a:lnTo>
                  <a:pt x="621971" y="3041009"/>
                </a:lnTo>
                <a:lnTo>
                  <a:pt x="623553" y="3038817"/>
                </a:lnTo>
                <a:lnTo>
                  <a:pt x="625766" y="3036312"/>
                </a:lnTo>
                <a:lnTo>
                  <a:pt x="628296" y="3034433"/>
                </a:lnTo>
                <a:lnTo>
                  <a:pt x="631142" y="3032555"/>
                </a:lnTo>
                <a:lnTo>
                  <a:pt x="634937" y="3030676"/>
                </a:lnTo>
                <a:lnTo>
                  <a:pt x="638732" y="3029110"/>
                </a:lnTo>
                <a:lnTo>
                  <a:pt x="645057" y="3026605"/>
                </a:lnTo>
                <a:lnTo>
                  <a:pt x="651697" y="3024726"/>
                </a:lnTo>
                <a:lnTo>
                  <a:pt x="658655" y="3023161"/>
                </a:lnTo>
                <a:lnTo>
                  <a:pt x="666244" y="3021595"/>
                </a:lnTo>
                <a:lnTo>
                  <a:pt x="674150" y="3020342"/>
                </a:lnTo>
                <a:lnTo>
                  <a:pt x="682056" y="3019403"/>
                </a:lnTo>
                <a:lnTo>
                  <a:pt x="698500" y="3017837"/>
                </a:lnTo>
                <a:close/>
                <a:moveTo>
                  <a:pt x="2827597" y="2994977"/>
                </a:moveTo>
                <a:lnTo>
                  <a:pt x="2827597" y="3112135"/>
                </a:lnTo>
                <a:lnTo>
                  <a:pt x="2846959" y="3117850"/>
                </a:lnTo>
                <a:lnTo>
                  <a:pt x="2866956" y="3123248"/>
                </a:lnTo>
                <a:lnTo>
                  <a:pt x="2887588" y="3128010"/>
                </a:lnTo>
                <a:lnTo>
                  <a:pt x="2908220" y="3132773"/>
                </a:lnTo>
                <a:lnTo>
                  <a:pt x="2908220" y="3016885"/>
                </a:lnTo>
                <a:lnTo>
                  <a:pt x="2887588" y="3011805"/>
                </a:lnTo>
                <a:lnTo>
                  <a:pt x="2866956" y="3006725"/>
                </a:lnTo>
                <a:lnTo>
                  <a:pt x="2846959" y="3001010"/>
                </a:lnTo>
                <a:lnTo>
                  <a:pt x="2827597" y="2994977"/>
                </a:lnTo>
                <a:close/>
                <a:moveTo>
                  <a:pt x="1455133" y="2986375"/>
                </a:moveTo>
                <a:lnTo>
                  <a:pt x="1455133" y="3092352"/>
                </a:lnTo>
                <a:lnTo>
                  <a:pt x="1457675" y="3094883"/>
                </a:lnTo>
                <a:lnTo>
                  <a:pt x="1460216" y="3097730"/>
                </a:lnTo>
                <a:lnTo>
                  <a:pt x="1466888" y="3103741"/>
                </a:lnTo>
                <a:lnTo>
                  <a:pt x="1475466" y="3110068"/>
                </a:lnTo>
                <a:lnTo>
                  <a:pt x="1484679" y="3116078"/>
                </a:lnTo>
                <a:lnTo>
                  <a:pt x="1495162" y="3122405"/>
                </a:lnTo>
                <a:lnTo>
                  <a:pt x="1505964" y="3128732"/>
                </a:lnTo>
                <a:lnTo>
                  <a:pt x="1517083" y="3134743"/>
                </a:lnTo>
                <a:lnTo>
                  <a:pt x="1528202" y="3139804"/>
                </a:lnTo>
                <a:lnTo>
                  <a:pt x="1528202" y="3033195"/>
                </a:lnTo>
                <a:lnTo>
                  <a:pt x="1517083" y="3027817"/>
                </a:lnTo>
                <a:lnTo>
                  <a:pt x="1506917" y="3022122"/>
                </a:lnTo>
                <a:lnTo>
                  <a:pt x="1497068" y="3016428"/>
                </a:lnTo>
                <a:lnTo>
                  <a:pt x="1487538" y="3010734"/>
                </a:lnTo>
                <a:lnTo>
                  <a:pt x="1478960" y="3005039"/>
                </a:lnTo>
                <a:lnTo>
                  <a:pt x="1470700" y="2998712"/>
                </a:lnTo>
                <a:lnTo>
                  <a:pt x="1462758" y="2992702"/>
                </a:lnTo>
                <a:lnTo>
                  <a:pt x="1455133" y="2986375"/>
                </a:lnTo>
                <a:close/>
                <a:moveTo>
                  <a:pt x="711352" y="2965750"/>
                </a:moveTo>
                <a:lnTo>
                  <a:pt x="709129" y="2966067"/>
                </a:lnTo>
                <a:lnTo>
                  <a:pt x="706270" y="2966384"/>
                </a:lnTo>
                <a:lnTo>
                  <a:pt x="704047" y="2966702"/>
                </a:lnTo>
                <a:lnTo>
                  <a:pt x="701824" y="2967653"/>
                </a:lnTo>
                <a:lnTo>
                  <a:pt x="700236" y="2968288"/>
                </a:lnTo>
                <a:lnTo>
                  <a:pt x="699283" y="2969556"/>
                </a:lnTo>
                <a:lnTo>
                  <a:pt x="698330" y="2970191"/>
                </a:lnTo>
                <a:lnTo>
                  <a:pt x="698012" y="2971459"/>
                </a:lnTo>
                <a:lnTo>
                  <a:pt x="698012" y="2990491"/>
                </a:lnTo>
                <a:lnTo>
                  <a:pt x="683085" y="2991760"/>
                </a:lnTo>
                <a:lnTo>
                  <a:pt x="667839" y="2993346"/>
                </a:lnTo>
                <a:lnTo>
                  <a:pt x="653865" y="2995249"/>
                </a:lnTo>
                <a:lnTo>
                  <a:pt x="639890" y="2997786"/>
                </a:lnTo>
                <a:lnTo>
                  <a:pt x="626550" y="3000641"/>
                </a:lnTo>
                <a:lnTo>
                  <a:pt x="613846" y="3004130"/>
                </a:lnTo>
                <a:lnTo>
                  <a:pt x="602094" y="3007619"/>
                </a:lnTo>
                <a:lnTo>
                  <a:pt x="590978" y="3012060"/>
                </a:lnTo>
                <a:lnTo>
                  <a:pt x="583673" y="3015549"/>
                </a:lnTo>
                <a:lnTo>
                  <a:pt x="576368" y="3019355"/>
                </a:lnTo>
                <a:lnTo>
                  <a:pt x="570015" y="3023162"/>
                </a:lnTo>
                <a:lnTo>
                  <a:pt x="564616" y="3026968"/>
                </a:lnTo>
                <a:lnTo>
                  <a:pt x="559852" y="3031092"/>
                </a:lnTo>
                <a:lnTo>
                  <a:pt x="556041" y="3035215"/>
                </a:lnTo>
                <a:lnTo>
                  <a:pt x="552865" y="3039656"/>
                </a:lnTo>
                <a:lnTo>
                  <a:pt x="550324" y="3044096"/>
                </a:lnTo>
                <a:lnTo>
                  <a:pt x="548736" y="3048854"/>
                </a:lnTo>
                <a:lnTo>
                  <a:pt x="547783" y="3052978"/>
                </a:lnTo>
                <a:lnTo>
                  <a:pt x="547783" y="3057736"/>
                </a:lnTo>
                <a:lnTo>
                  <a:pt x="548736" y="3062176"/>
                </a:lnTo>
                <a:lnTo>
                  <a:pt x="550324" y="3066617"/>
                </a:lnTo>
                <a:lnTo>
                  <a:pt x="552865" y="3070741"/>
                </a:lnTo>
                <a:lnTo>
                  <a:pt x="556358" y="3075181"/>
                </a:lnTo>
                <a:lnTo>
                  <a:pt x="560805" y="3079622"/>
                </a:lnTo>
                <a:lnTo>
                  <a:pt x="564934" y="3083111"/>
                </a:lnTo>
                <a:lnTo>
                  <a:pt x="570015" y="3086917"/>
                </a:lnTo>
                <a:lnTo>
                  <a:pt x="576050" y="3090089"/>
                </a:lnTo>
                <a:lnTo>
                  <a:pt x="582720" y="3093578"/>
                </a:lnTo>
                <a:lnTo>
                  <a:pt x="589390" y="3096433"/>
                </a:lnTo>
                <a:lnTo>
                  <a:pt x="597012" y="3099288"/>
                </a:lnTo>
                <a:lnTo>
                  <a:pt x="605270" y="3101825"/>
                </a:lnTo>
                <a:lnTo>
                  <a:pt x="613528" y="3104046"/>
                </a:lnTo>
                <a:lnTo>
                  <a:pt x="645607" y="3110707"/>
                </a:lnTo>
                <a:lnTo>
                  <a:pt x="698012" y="3121808"/>
                </a:lnTo>
                <a:lnTo>
                  <a:pt x="698012" y="3203010"/>
                </a:lnTo>
                <a:lnTo>
                  <a:pt x="684673" y="3201424"/>
                </a:lnTo>
                <a:lnTo>
                  <a:pt x="672286" y="3199203"/>
                </a:lnTo>
                <a:lnTo>
                  <a:pt x="657993" y="3196983"/>
                </a:lnTo>
                <a:lnTo>
                  <a:pt x="643066" y="3193494"/>
                </a:lnTo>
                <a:lnTo>
                  <a:pt x="629409" y="3189370"/>
                </a:lnTo>
                <a:lnTo>
                  <a:pt x="617022" y="3185247"/>
                </a:lnTo>
                <a:lnTo>
                  <a:pt x="613846" y="3183978"/>
                </a:lnTo>
                <a:lnTo>
                  <a:pt x="610670" y="3182709"/>
                </a:lnTo>
                <a:lnTo>
                  <a:pt x="608129" y="3181441"/>
                </a:lnTo>
                <a:lnTo>
                  <a:pt x="608446" y="3181441"/>
                </a:lnTo>
                <a:lnTo>
                  <a:pt x="608129" y="3181123"/>
                </a:lnTo>
                <a:lnTo>
                  <a:pt x="604317" y="3179220"/>
                </a:lnTo>
                <a:lnTo>
                  <a:pt x="602412" y="3177951"/>
                </a:lnTo>
                <a:lnTo>
                  <a:pt x="600506" y="3177000"/>
                </a:lnTo>
                <a:lnTo>
                  <a:pt x="595424" y="3175731"/>
                </a:lnTo>
                <a:lnTo>
                  <a:pt x="590343" y="3174780"/>
                </a:lnTo>
                <a:lnTo>
                  <a:pt x="584308" y="3174780"/>
                </a:lnTo>
                <a:lnTo>
                  <a:pt x="578273" y="3175414"/>
                </a:lnTo>
                <a:lnTo>
                  <a:pt x="572556" y="3176048"/>
                </a:lnTo>
                <a:lnTo>
                  <a:pt x="566522" y="3177634"/>
                </a:lnTo>
                <a:lnTo>
                  <a:pt x="560805" y="3179220"/>
                </a:lnTo>
                <a:lnTo>
                  <a:pt x="555405" y="3181123"/>
                </a:lnTo>
                <a:lnTo>
                  <a:pt x="551277" y="3183661"/>
                </a:lnTo>
                <a:lnTo>
                  <a:pt x="547148" y="3185881"/>
                </a:lnTo>
                <a:lnTo>
                  <a:pt x="544607" y="3188736"/>
                </a:lnTo>
                <a:lnTo>
                  <a:pt x="543336" y="3190005"/>
                </a:lnTo>
                <a:lnTo>
                  <a:pt x="542383" y="3190956"/>
                </a:lnTo>
                <a:lnTo>
                  <a:pt x="542066" y="3192542"/>
                </a:lnTo>
                <a:lnTo>
                  <a:pt x="542066" y="3193811"/>
                </a:lnTo>
                <a:lnTo>
                  <a:pt x="542066" y="3195080"/>
                </a:lnTo>
                <a:lnTo>
                  <a:pt x="543019" y="3196031"/>
                </a:lnTo>
                <a:lnTo>
                  <a:pt x="543654" y="3197300"/>
                </a:lnTo>
                <a:lnTo>
                  <a:pt x="545242" y="3198569"/>
                </a:lnTo>
                <a:lnTo>
                  <a:pt x="550959" y="3202058"/>
                </a:lnTo>
                <a:lnTo>
                  <a:pt x="557629" y="3205547"/>
                </a:lnTo>
                <a:lnTo>
                  <a:pt x="564299" y="3208719"/>
                </a:lnTo>
                <a:lnTo>
                  <a:pt x="572239" y="3211891"/>
                </a:lnTo>
                <a:lnTo>
                  <a:pt x="580497" y="3214746"/>
                </a:lnTo>
                <a:lnTo>
                  <a:pt x="589072" y="3216966"/>
                </a:lnTo>
                <a:lnTo>
                  <a:pt x="598600" y="3219821"/>
                </a:lnTo>
                <a:lnTo>
                  <a:pt x="608446" y="3221724"/>
                </a:lnTo>
                <a:lnTo>
                  <a:pt x="618610" y="3223627"/>
                </a:lnTo>
                <a:lnTo>
                  <a:pt x="629409" y="3225847"/>
                </a:lnTo>
                <a:lnTo>
                  <a:pt x="651324" y="3229019"/>
                </a:lnTo>
                <a:lnTo>
                  <a:pt x="674192" y="3230923"/>
                </a:lnTo>
                <a:lnTo>
                  <a:pt x="698012" y="3232509"/>
                </a:lnTo>
                <a:lnTo>
                  <a:pt x="698012" y="3251223"/>
                </a:lnTo>
                <a:lnTo>
                  <a:pt x="698330" y="3252492"/>
                </a:lnTo>
                <a:lnTo>
                  <a:pt x="699283" y="3253443"/>
                </a:lnTo>
                <a:lnTo>
                  <a:pt x="700236" y="3254395"/>
                </a:lnTo>
                <a:lnTo>
                  <a:pt x="701824" y="3255346"/>
                </a:lnTo>
                <a:lnTo>
                  <a:pt x="704047" y="3255981"/>
                </a:lnTo>
                <a:lnTo>
                  <a:pt x="706270" y="3256298"/>
                </a:lnTo>
                <a:lnTo>
                  <a:pt x="709129" y="3256932"/>
                </a:lnTo>
                <a:lnTo>
                  <a:pt x="711352" y="3257249"/>
                </a:lnTo>
                <a:lnTo>
                  <a:pt x="758358" y="3257249"/>
                </a:lnTo>
                <a:lnTo>
                  <a:pt x="760581" y="3256932"/>
                </a:lnTo>
                <a:lnTo>
                  <a:pt x="763440" y="3256298"/>
                </a:lnTo>
                <a:lnTo>
                  <a:pt x="765345" y="3255981"/>
                </a:lnTo>
                <a:lnTo>
                  <a:pt x="767886" y="3255346"/>
                </a:lnTo>
                <a:lnTo>
                  <a:pt x="769474" y="3254395"/>
                </a:lnTo>
                <a:lnTo>
                  <a:pt x="770427" y="3253443"/>
                </a:lnTo>
                <a:lnTo>
                  <a:pt x="771380" y="3252492"/>
                </a:lnTo>
                <a:lnTo>
                  <a:pt x="771698" y="3251223"/>
                </a:lnTo>
                <a:lnTo>
                  <a:pt x="771698" y="3231874"/>
                </a:lnTo>
                <a:lnTo>
                  <a:pt x="786308" y="3230923"/>
                </a:lnTo>
                <a:lnTo>
                  <a:pt x="800600" y="3229654"/>
                </a:lnTo>
                <a:lnTo>
                  <a:pt x="814257" y="3228068"/>
                </a:lnTo>
                <a:lnTo>
                  <a:pt x="827279" y="3226165"/>
                </a:lnTo>
                <a:lnTo>
                  <a:pt x="839984" y="3223627"/>
                </a:lnTo>
                <a:lnTo>
                  <a:pt x="851418" y="3221090"/>
                </a:lnTo>
                <a:lnTo>
                  <a:pt x="862534" y="3217918"/>
                </a:lnTo>
                <a:lnTo>
                  <a:pt x="872062" y="3214746"/>
                </a:lnTo>
                <a:lnTo>
                  <a:pt x="880002" y="3211257"/>
                </a:lnTo>
                <a:lnTo>
                  <a:pt x="886990" y="3208085"/>
                </a:lnTo>
                <a:lnTo>
                  <a:pt x="893660" y="3204278"/>
                </a:lnTo>
                <a:lnTo>
                  <a:pt x="899694" y="3200472"/>
                </a:lnTo>
                <a:lnTo>
                  <a:pt x="904776" y="3196666"/>
                </a:lnTo>
                <a:lnTo>
                  <a:pt x="909540" y="3192542"/>
                </a:lnTo>
                <a:lnTo>
                  <a:pt x="913352" y="3188419"/>
                </a:lnTo>
                <a:lnTo>
                  <a:pt x="916528" y="3184295"/>
                </a:lnTo>
                <a:lnTo>
                  <a:pt x="919069" y="3179855"/>
                </a:lnTo>
                <a:lnTo>
                  <a:pt x="920657" y="3175414"/>
                </a:lnTo>
                <a:lnTo>
                  <a:pt x="921609" y="3170973"/>
                </a:lnTo>
                <a:lnTo>
                  <a:pt x="921927" y="3166533"/>
                </a:lnTo>
                <a:lnTo>
                  <a:pt x="921292" y="3161775"/>
                </a:lnTo>
                <a:lnTo>
                  <a:pt x="920021" y="3157651"/>
                </a:lnTo>
                <a:lnTo>
                  <a:pt x="917798" y="3153210"/>
                </a:lnTo>
                <a:lnTo>
                  <a:pt x="914622" y="3148453"/>
                </a:lnTo>
                <a:lnTo>
                  <a:pt x="912716" y="3146549"/>
                </a:lnTo>
                <a:lnTo>
                  <a:pt x="910493" y="3144012"/>
                </a:lnTo>
                <a:lnTo>
                  <a:pt x="905411" y="3139888"/>
                </a:lnTo>
                <a:lnTo>
                  <a:pt x="899059" y="3135765"/>
                </a:lnTo>
                <a:lnTo>
                  <a:pt x="892389" y="3132276"/>
                </a:lnTo>
                <a:lnTo>
                  <a:pt x="884449" y="3128787"/>
                </a:lnTo>
                <a:lnTo>
                  <a:pt x="876191" y="3125615"/>
                </a:lnTo>
                <a:lnTo>
                  <a:pt x="867298" y="3122443"/>
                </a:lnTo>
                <a:lnTo>
                  <a:pt x="857452" y="3119588"/>
                </a:lnTo>
                <a:lnTo>
                  <a:pt x="847606" y="3117051"/>
                </a:lnTo>
                <a:lnTo>
                  <a:pt x="836808" y="3114196"/>
                </a:lnTo>
                <a:lnTo>
                  <a:pt x="815528" y="3109438"/>
                </a:lnTo>
                <a:lnTo>
                  <a:pt x="793613" y="3104997"/>
                </a:lnTo>
                <a:lnTo>
                  <a:pt x="771698" y="3101191"/>
                </a:lnTo>
                <a:lnTo>
                  <a:pt x="771698" y="3019673"/>
                </a:lnTo>
                <a:lnTo>
                  <a:pt x="790754" y="3021893"/>
                </a:lnTo>
                <a:lnTo>
                  <a:pt x="797742" y="3023162"/>
                </a:lnTo>
                <a:lnTo>
                  <a:pt x="805047" y="3024748"/>
                </a:lnTo>
                <a:lnTo>
                  <a:pt x="819974" y="3028554"/>
                </a:lnTo>
                <a:lnTo>
                  <a:pt x="834584" y="3033312"/>
                </a:lnTo>
                <a:lnTo>
                  <a:pt x="846336" y="3037435"/>
                </a:lnTo>
                <a:lnTo>
                  <a:pt x="853006" y="3039973"/>
                </a:lnTo>
                <a:lnTo>
                  <a:pt x="855547" y="3041242"/>
                </a:lnTo>
                <a:lnTo>
                  <a:pt x="859358" y="3043779"/>
                </a:lnTo>
                <a:lnTo>
                  <a:pt x="861264" y="3044731"/>
                </a:lnTo>
                <a:lnTo>
                  <a:pt x="863169" y="3046000"/>
                </a:lnTo>
                <a:lnTo>
                  <a:pt x="867933" y="3047268"/>
                </a:lnTo>
                <a:lnTo>
                  <a:pt x="873650" y="3047903"/>
                </a:lnTo>
                <a:lnTo>
                  <a:pt x="879367" y="3048220"/>
                </a:lnTo>
                <a:lnTo>
                  <a:pt x="885402" y="3047586"/>
                </a:lnTo>
                <a:lnTo>
                  <a:pt x="891436" y="3046634"/>
                </a:lnTo>
                <a:lnTo>
                  <a:pt x="897153" y="3045682"/>
                </a:lnTo>
                <a:lnTo>
                  <a:pt x="902870" y="3043779"/>
                </a:lnTo>
                <a:lnTo>
                  <a:pt x="907952" y="3041559"/>
                </a:lnTo>
                <a:lnTo>
                  <a:pt x="912716" y="3039339"/>
                </a:lnTo>
                <a:lnTo>
                  <a:pt x="916528" y="3036801"/>
                </a:lnTo>
                <a:lnTo>
                  <a:pt x="919386" y="3034263"/>
                </a:lnTo>
                <a:lnTo>
                  <a:pt x="920657" y="3032995"/>
                </a:lnTo>
                <a:lnTo>
                  <a:pt x="921292" y="3031726"/>
                </a:lnTo>
                <a:lnTo>
                  <a:pt x="921609" y="3030140"/>
                </a:lnTo>
                <a:lnTo>
                  <a:pt x="921609" y="3029188"/>
                </a:lnTo>
                <a:lnTo>
                  <a:pt x="921292" y="3027920"/>
                </a:lnTo>
                <a:lnTo>
                  <a:pt x="920974" y="3026651"/>
                </a:lnTo>
                <a:lnTo>
                  <a:pt x="919704" y="3025382"/>
                </a:lnTo>
                <a:lnTo>
                  <a:pt x="918433" y="3024431"/>
                </a:lnTo>
                <a:lnTo>
                  <a:pt x="914304" y="3021576"/>
                </a:lnTo>
                <a:lnTo>
                  <a:pt x="909540" y="3018721"/>
                </a:lnTo>
                <a:lnTo>
                  <a:pt x="903823" y="3016501"/>
                </a:lnTo>
                <a:lnTo>
                  <a:pt x="898424" y="3013963"/>
                </a:lnTo>
                <a:lnTo>
                  <a:pt x="885402" y="3009205"/>
                </a:lnTo>
                <a:lnTo>
                  <a:pt x="871109" y="3005082"/>
                </a:lnTo>
                <a:lnTo>
                  <a:pt x="856182" y="3000958"/>
                </a:lnTo>
                <a:lnTo>
                  <a:pt x="840936" y="2997469"/>
                </a:lnTo>
                <a:lnTo>
                  <a:pt x="825374" y="2994614"/>
                </a:lnTo>
                <a:lnTo>
                  <a:pt x="810764" y="2992711"/>
                </a:lnTo>
                <a:lnTo>
                  <a:pt x="791389" y="2990808"/>
                </a:lnTo>
                <a:lnTo>
                  <a:pt x="771698" y="2989539"/>
                </a:lnTo>
                <a:lnTo>
                  <a:pt x="771698" y="2971459"/>
                </a:lnTo>
                <a:lnTo>
                  <a:pt x="771380" y="2970191"/>
                </a:lnTo>
                <a:lnTo>
                  <a:pt x="770427" y="2969556"/>
                </a:lnTo>
                <a:lnTo>
                  <a:pt x="769474" y="2968288"/>
                </a:lnTo>
                <a:lnTo>
                  <a:pt x="767886" y="2967653"/>
                </a:lnTo>
                <a:lnTo>
                  <a:pt x="765345" y="2966702"/>
                </a:lnTo>
                <a:lnTo>
                  <a:pt x="763440" y="2966384"/>
                </a:lnTo>
                <a:lnTo>
                  <a:pt x="760581" y="2966067"/>
                </a:lnTo>
                <a:lnTo>
                  <a:pt x="758358" y="2965750"/>
                </a:lnTo>
                <a:lnTo>
                  <a:pt x="711352" y="2965750"/>
                </a:lnTo>
                <a:close/>
                <a:moveTo>
                  <a:pt x="3717945" y="2951797"/>
                </a:moveTo>
                <a:lnTo>
                  <a:pt x="3711914" y="2955607"/>
                </a:lnTo>
                <a:lnTo>
                  <a:pt x="3704931" y="2959100"/>
                </a:lnTo>
                <a:lnTo>
                  <a:pt x="3696678" y="2963227"/>
                </a:lnTo>
                <a:lnTo>
                  <a:pt x="3688425" y="2966720"/>
                </a:lnTo>
                <a:lnTo>
                  <a:pt x="3671285" y="2973387"/>
                </a:lnTo>
                <a:lnTo>
                  <a:pt x="3656684" y="2979102"/>
                </a:lnTo>
                <a:lnTo>
                  <a:pt x="3656684" y="3080068"/>
                </a:lnTo>
                <a:lnTo>
                  <a:pt x="3665254" y="3075623"/>
                </a:lnTo>
                <a:lnTo>
                  <a:pt x="3674142" y="3070860"/>
                </a:lnTo>
                <a:lnTo>
                  <a:pt x="3682394" y="3066098"/>
                </a:lnTo>
                <a:lnTo>
                  <a:pt x="3690647" y="3061018"/>
                </a:lnTo>
                <a:lnTo>
                  <a:pt x="3698582" y="3055620"/>
                </a:lnTo>
                <a:lnTo>
                  <a:pt x="3705566" y="3050223"/>
                </a:lnTo>
                <a:lnTo>
                  <a:pt x="3711914" y="3044825"/>
                </a:lnTo>
                <a:lnTo>
                  <a:pt x="3717945" y="3040063"/>
                </a:lnTo>
                <a:lnTo>
                  <a:pt x="3717945" y="2951797"/>
                </a:lnTo>
                <a:close/>
                <a:moveTo>
                  <a:pt x="731996" y="2947987"/>
                </a:moveTo>
                <a:lnTo>
                  <a:pt x="755499" y="2948304"/>
                </a:lnTo>
                <a:lnTo>
                  <a:pt x="779003" y="2948939"/>
                </a:lnTo>
                <a:lnTo>
                  <a:pt x="801870" y="2949890"/>
                </a:lnTo>
                <a:lnTo>
                  <a:pt x="824103" y="2951476"/>
                </a:lnTo>
                <a:lnTo>
                  <a:pt x="846654" y="2953380"/>
                </a:lnTo>
                <a:lnTo>
                  <a:pt x="868569" y="2955283"/>
                </a:lnTo>
                <a:lnTo>
                  <a:pt x="889848" y="2958137"/>
                </a:lnTo>
                <a:lnTo>
                  <a:pt x="910493" y="2960992"/>
                </a:lnTo>
                <a:lnTo>
                  <a:pt x="930820" y="2964164"/>
                </a:lnTo>
                <a:lnTo>
                  <a:pt x="950512" y="2967970"/>
                </a:lnTo>
                <a:lnTo>
                  <a:pt x="969886" y="2971777"/>
                </a:lnTo>
                <a:lnTo>
                  <a:pt x="988308" y="2975900"/>
                </a:lnTo>
                <a:lnTo>
                  <a:pt x="1006411" y="2980658"/>
                </a:lnTo>
                <a:lnTo>
                  <a:pt x="1023880" y="2985416"/>
                </a:lnTo>
                <a:lnTo>
                  <a:pt x="1040396" y="2990491"/>
                </a:lnTo>
                <a:lnTo>
                  <a:pt x="1056594" y="2995883"/>
                </a:lnTo>
                <a:lnTo>
                  <a:pt x="1071521" y="3001593"/>
                </a:lnTo>
                <a:lnTo>
                  <a:pt x="1086131" y="3007302"/>
                </a:lnTo>
                <a:lnTo>
                  <a:pt x="1099471" y="3013646"/>
                </a:lnTo>
                <a:lnTo>
                  <a:pt x="1112493" y="3019990"/>
                </a:lnTo>
                <a:lnTo>
                  <a:pt x="1124562" y="3026651"/>
                </a:lnTo>
                <a:lnTo>
                  <a:pt x="1135678" y="3033629"/>
                </a:lnTo>
                <a:lnTo>
                  <a:pt x="1145842" y="3040925"/>
                </a:lnTo>
                <a:lnTo>
                  <a:pt x="1154735" y="3047903"/>
                </a:lnTo>
                <a:lnTo>
                  <a:pt x="1162993" y="3055515"/>
                </a:lnTo>
                <a:lnTo>
                  <a:pt x="1170298" y="3062811"/>
                </a:lnTo>
                <a:lnTo>
                  <a:pt x="1176650" y="3070741"/>
                </a:lnTo>
                <a:lnTo>
                  <a:pt x="1178873" y="3074864"/>
                </a:lnTo>
                <a:lnTo>
                  <a:pt x="1181732" y="3078670"/>
                </a:lnTo>
                <a:lnTo>
                  <a:pt x="1183638" y="3082794"/>
                </a:lnTo>
                <a:lnTo>
                  <a:pt x="1185543" y="3086600"/>
                </a:lnTo>
                <a:lnTo>
                  <a:pt x="1187131" y="3090406"/>
                </a:lnTo>
                <a:lnTo>
                  <a:pt x="1188402" y="3094847"/>
                </a:lnTo>
                <a:lnTo>
                  <a:pt x="1189672" y="3098653"/>
                </a:lnTo>
                <a:lnTo>
                  <a:pt x="1190307" y="3103094"/>
                </a:lnTo>
                <a:lnTo>
                  <a:pt x="1190625" y="3107535"/>
                </a:lnTo>
                <a:lnTo>
                  <a:pt x="1190625" y="3111341"/>
                </a:lnTo>
                <a:lnTo>
                  <a:pt x="1190625" y="3115782"/>
                </a:lnTo>
                <a:lnTo>
                  <a:pt x="1190307" y="3120223"/>
                </a:lnTo>
                <a:lnTo>
                  <a:pt x="1189672" y="3124029"/>
                </a:lnTo>
                <a:lnTo>
                  <a:pt x="1188402" y="3128470"/>
                </a:lnTo>
                <a:lnTo>
                  <a:pt x="1187131" y="3132276"/>
                </a:lnTo>
                <a:lnTo>
                  <a:pt x="1185543" y="3136399"/>
                </a:lnTo>
                <a:lnTo>
                  <a:pt x="1183638" y="3140523"/>
                </a:lnTo>
                <a:lnTo>
                  <a:pt x="1181732" y="3144646"/>
                </a:lnTo>
                <a:lnTo>
                  <a:pt x="1178873" y="3148453"/>
                </a:lnTo>
                <a:lnTo>
                  <a:pt x="1176650" y="3152259"/>
                </a:lnTo>
                <a:lnTo>
                  <a:pt x="1170298" y="3160189"/>
                </a:lnTo>
                <a:lnTo>
                  <a:pt x="1162993" y="3167801"/>
                </a:lnTo>
                <a:lnTo>
                  <a:pt x="1154735" y="3175414"/>
                </a:lnTo>
                <a:lnTo>
                  <a:pt x="1145842" y="3182392"/>
                </a:lnTo>
                <a:lnTo>
                  <a:pt x="1135678" y="3189370"/>
                </a:lnTo>
                <a:lnTo>
                  <a:pt x="1124562" y="3196031"/>
                </a:lnTo>
                <a:lnTo>
                  <a:pt x="1112493" y="3203010"/>
                </a:lnTo>
                <a:lnTo>
                  <a:pt x="1099471" y="3209671"/>
                </a:lnTo>
                <a:lnTo>
                  <a:pt x="1086131" y="3215380"/>
                </a:lnTo>
                <a:lnTo>
                  <a:pt x="1071521" y="3221407"/>
                </a:lnTo>
                <a:lnTo>
                  <a:pt x="1056594" y="3227433"/>
                </a:lnTo>
                <a:lnTo>
                  <a:pt x="1040396" y="3232509"/>
                </a:lnTo>
                <a:lnTo>
                  <a:pt x="1023880" y="3237584"/>
                </a:lnTo>
                <a:lnTo>
                  <a:pt x="1006411" y="3242659"/>
                </a:lnTo>
                <a:lnTo>
                  <a:pt x="988308" y="3247099"/>
                </a:lnTo>
                <a:lnTo>
                  <a:pt x="969886" y="3251223"/>
                </a:lnTo>
                <a:lnTo>
                  <a:pt x="950512" y="3255346"/>
                </a:lnTo>
                <a:lnTo>
                  <a:pt x="930820" y="3258835"/>
                </a:lnTo>
                <a:lnTo>
                  <a:pt x="910493" y="3262325"/>
                </a:lnTo>
                <a:lnTo>
                  <a:pt x="889848" y="3265179"/>
                </a:lnTo>
                <a:lnTo>
                  <a:pt x="868569" y="3268034"/>
                </a:lnTo>
                <a:lnTo>
                  <a:pt x="846654" y="3269937"/>
                </a:lnTo>
                <a:lnTo>
                  <a:pt x="824103" y="3271840"/>
                </a:lnTo>
                <a:lnTo>
                  <a:pt x="801870" y="3273426"/>
                </a:lnTo>
                <a:lnTo>
                  <a:pt x="779003" y="3274061"/>
                </a:lnTo>
                <a:lnTo>
                  <a:pt x="755499" y="3275012"/>
                </a:lnTo>
                <a:lnTo>
                  <a:pt x="731996" y="3275012"/>
                </a:lnTo>
                <a:lnTo>
                  <a:pt x="708176" y="3275012"/>
                </a:lnTo>
                <a:lnTo>
                  <a:pt x="684990" y="3274061"/>
                </a:lnTo>
                <a:lnTo>
                  <a:pt x="662122" y="3273426"/>
                </a:lnTo>
                <a:lnTo>
                  <a:pt x="639572" y="3271840"/>
                </a:lnTo>
                <a:lnTo>
                  <a:pt x="617022" y="3269937"/>
                </a:lnTo>
                <a:lnTo>
                  <a:pt x="595424" y="3268034"/>
                </a:lnTo>
                <a:lnTo>
                  <a:pt x="574144" y="3265179"/>
                </a:lnTo>
                <a:lnTo>
                  <a:pt x="553182" y="3262325"/>
                </a:lnTo>
                <a:lnTo>
                  <a:pt x="533173" y="3258835"/>
                </a:lnTo>
                <a:lnTo>
                  <a:pt x="513481" y="3255346"/>
                </a:lnTo>
                <a:lnTo>
                  <a:pt x="494107" y="3251223"/>
                </a:lnTo>
                <a:lnTo>
                  <a:pt x="475368" y="3247099"/>
                </a:lnTo>
                <a:lnTo>
                  <a:pt x="457264" y="3242659"/>
                </a:lnTo>
                <a:lnTo>
                  <a:pt x="439795" y="3237584"/>
                </a:lnTo>
                <a:lnTo>
                  <a:pt x="423280" y="3232509"/>
                </a:lnTo>
                <a:lnTo>
                  <a:pt x="407082" y="3227433"/>
                </a:lnTo>
                <a:lnTo>
                  <a:pt x="392154" y="3221407"/>
                </a:lnTo>
                <a:lnTo>
                  <a:pt x="377544" y="3215380"/>
                </a:lnTo>
                <a:lnTo>
                  <a:pt x="364204" y="3209671"/>
                </a:lnTo>
                <a:lnTo>
                  <a:pt x="351182" y="3203010"/>
                </a:lnTo>
                <a:lnTo>
                  <a:pt x="339431" y="3196031"/>
                </a:lnTo>
                <a:lnTo>
                  <a:pt x="328314" y="3189370"/>
                </a:lnTo>
                <a:lnTo>
                  <a:pt x="318151" y="3182392"/>
                </a:lnTo>
                <a:lnTo>
                  <a:pt x="308940" y="3175414"/>
                </a:lnTo>
                <a:lnTo>
                  <a:pt x="300682" y="3167801"/>
                </a:lnTo>
                <a:lnTo>
                  <a:pt x="293695" y="3160189"/>
                </a:lnTo>
                <a:lnTo>
                  <a:pt x="287343" y="3152259"/>
                </a:lnTo>
                <a:lnTo>
                  <a:pt x="284484" y="3148453"/>
                </a:lnTo>
                <a:lnTo>
                  <a:pt x="282261" y="3144646"/>
                </a:lnTo>
                <a:lnTo>
                  <a:pt x="280038" y="3140523"/>
                </a:lnTo>
                <a:lnTo>
                  <a:pt x="278132" y="3136399"/>
                </a:lnTo>
                <a:lnTo>
                  <a:pt x="276544" y="3132276"/>
                </a:lnTo>
                <a:lnTo>
                  <a:pt x="275274" y="3128470"/>
                </a:lnTo>
                <a:lnTo>
                  <a:pt x="274321" y="3124029"/>
                </a:lnTo>
                <a:lnTo>
                  <a:pt x="273368" y="3120223"/>
                </a:lnTo>
                <a:lnTo>
                  <a:pt x="273050" y="3115782"/>
                </a:lnTo>
                <a:lnTo>
                  <a:pt x="273050" y="3111341"/>
                </a:lnTo>
                <a:lnTo>
                  <a:pt x="273050" y="3107535"/>
                </a:lnTo>
                <a:lnTo>
                  <a:pt x="273368" y="3103094"/>
                </a:lnTo>
                <a:lnTo>
                  <a:pt x="274321" y="3098653"/>
                </a:lnTo>
                <a:lnTo>
                  <a:pt x="275274" y="3094847"/>
                </a:lnTo>
                <a:lnTo>
                  <a:pt x="276544" y="3090406"/>
                </a:lnTo>
                <a:lnTo>
                  <a:pt x="278132" y="3086600"/>
                </a:lnTo>
                <a:lnTo>
                  <a:pt x="280038" y="3082794"/>
                </a:lnTo>
                <a:lnTo>
                  <a:pt x="282261" y="3078670"/>
                </a:lnTo>
                <a:lnTo>
                  <a:pt x="284484" y="3074864"/>
                </a:lnTo>
                <a:lnTo>
                  <a:pt x="287343" y="3070741"/>
                </a:lnTo>
                <a:lnTo>
                  <a:pt x="293695" y="3062811"/>
                </a:lnTo>
                <a:lnTo>
                  <a:pt x="300682" y="3055515"/>
                </a:lnTo>
                <a:lnTo>
                  <a:pt x="308940" y="3047903"/>
                </a:lnTo>
                <a:lnTo>
                  <a:pt x="318151" y="3040925"/>
                </a:lnTo>
                <a:lnTo>
                  <a:pt x="328314" y="3033629"/>
                </a:lnTo>
                <a:lnTo>
                  <a:pt x="339431" y="3026651"/>
                </a:lnTo>
                <a:lnTo>
                  <a:pt x="351182" y="3019990"/>
                </a:lnTo>
                <a:lnTo>
                  <a:pt x="364204" y="3013646"/>
                </a:lnTo>
                <a:lnTo>
                  <a:pt x="377544" y="3007302"/>
                </a:lnTo>
                <a:lnTo>
                  <a:pt x="392154" y="3001593"/>
                </a:lnTo>
                <a:lnTo>
                  <a:pt x="407082" y="2995883"/>
                </a:lnTo>
                <a:lnTo>
                  <a:pt x="423280" y="2990491"/>
                </a:lnTo>
                <a:lnTo>
                  <a:pt x="439795" y="2985416"/>
                </a:lnTo>
                <a:lnTo>
                  <a:pt x="457264" y="2980658"/>
                </a:lnTo>
                <a:lnTo>
                  <a:pt x="475368" y="2975900"/>
                </a:lnTo>
                <a:lnTo>
                  <a:pt x="494107" y="2971777"/>
                </a:lnTo>
                <a:lnTo>
                  <a:pt x="513481" y="2967970"/>
                </a:lnTo>
                <a:lnTo>
                  <a:pt x="533173" y="2964164"/>
                </a:lnTo>
                <a:lnTo>
                  <a:pt x="553182" y="2960992"/>
                </a:lnTo>
                <a:lnTo>
                  <a:pt x="574144" y="2958137"/>
                </a:lnTo>
                <a:lnTo>
                  <a:pt x="595424" y="2955283"/>
                </a:lnTo>
                <a:lnTo>
                  <a:pt x="617022" y="2953380"/>
                </a:lnTo>
                <a:lnTo>
                  <a:pt x="639572" y="2951476"/>
                </a:lnTo>
                <a:lnTo>
                  <a:pt x="662122" y="2949890"/>
                </a:lnTo>
                <a:lnTo>
                  <a:pt x="684990" y="2948939"/>
                </a:lnTo>
                <a:lnTo>
                  <a:pt x="708176" y="2948304"/>
                </a:lnTo>
                <a:lnTo>
                  <a:pt x="731996" y="2947987"/>
                </a:lnTo>
                <a:close/>
                <a:moveTo>
                  <a:pt x="2665715" y="2911157"/>
                </a:moveTo>
                <a:lnTo>
                  <a:pt x="2665715" y="3029585"/>
                </a:lnTo>
                <a:lnTo>
                  <a:pt x="2668254" y="3032125"/>
                </a:lnTo>
                <a:lnTo>
                  <a:pt x="2671429" y="3035300"/>
                </a:lnTo>
                <a:lnTo>
                  <a:pt x="2678729" y="3041650"/>
                </a:lnTo>
                <a:lnTo>
                  <a:pt x="2687934" y="3048635"/>
                </a:lnTo>
                <a:lnTo>
                  <a:pt x="2698726" y="3055938"/>
                </a:lnTo>
                <a:lnTo>
                  <a:pt x="2710153" y="3063240"/>
                </a:lnTo>
                <a:lnTo>
                  <a:pt x="2722215" y="3070225"/>
                </a:lnTo>
                <a:lnTo>
                  <a:pt x="2734594" y="3076258"/>
                </a:lnTo>
                <a:lnTo>
                  <a:pt x="2746656" y="3082290"/>
                </a:lnTo>
                <a:lnTo>
                  <a:pt x="2746656" y="2963227"/>
                </a:lnTo>
                <a:lnTo>
                  <a:pt x="2734594" y="2957195"/>
                </a:lnTo>
                <a:lnTo>
                  <a:pt x="2723167" y="2951480"/>
                </a:lnTo>
                <a:lnTo>
                  <a:pt x="2712058" y="2945130"/>
                </a:lnTo>
                <a:lnTo>
                  <a:pt x="2701583" y="2938462"/>
                </a:lnTo>
                <a:lnTo>
                  <a:pt x="2691743" y="2932112"/>
                </a:lnTo>
                <a:lnTo>
                  <a:pt x="2682538" y="2925445"/>
                </a:lnTo>
                <a:lnTo>
                  <a:pt x="2673650" y="2918142"/>
                </a:lnTo>
                <a:lnTo>
                  <a:pt x="2665715" y="2911157"/>
                </a:lnTo>
                <a:close/>
                <a:moveTo>
                  <a:pt x="1404938" y="2890837"/>
                </a:moveTo>
                <a:lnTo>
                  <a:pt x="1408115" y="2896532"/>
                </a:lnTo>
                <a:lnTo>
                  <a:pt x="1411928" y="2901593"/>
                </a:lnTo>
                <a:lnTo>
                  <a:pt x="1415740" y="2906655"/>
                </a:lnTo>
                <a:lnTo>
                  <a:pt x="1419552" y="2911716"/>
                </a:lnTo>
                <a:lnTo>
                  <a:pt x="1424000" y="2916778"/>
                </a:lnTo>
                <a:lnTo>
                  <a:pt x="1428447" y="2922156"/>
                </a:lnTo>
                <a:lnTo>
                  <a:pt x="1438296" y="2931963"/>
                </a:lnTo>
                <a:lnTo>
                  <a:pt x="1448780" y="2941453"/>
                </a:lnTo>
                <a:lnTo>
                  <a:pt x="1460852" y="2950311"/>
                </a:lnTo>
                <a:lnTo>
                  <a:pt x="1472924" y="2958852"/>
                </a:lnTo>
                <a:lnTo>
                  <a:pt x="1486267" y="2967394"/>
                </a:lnTo>
                <a:lnTo>
                  <a:pt x="1500563" y="2975619"/>
                </a:lnTo>
                <a:lnTo>
                  <a:pt x="1515494" y="2983211"/>
                </a:lnTo>
                <a:lnTo>
                  <a:pt x="1531061" y="2990487"/>
                </a:lnTo>
                <a:lnTo>
                  <a:pt x="1547263" y="2997763"/>
                </a:lnTo>
                <a:lnTo>
                  <a:pt x="1564101" y="3004723"/>
                </a:lnTo>
                <a:lnTo>
                  <a:pt x="1581574" y="3010734"/>
                </a:lnTo>
                <a:lnTo>
                  <a:pt x="1599682" y="3017061"/>
                </a:lnTo>
                <a:lnTo>
                  <a:pt x="1618108" y="3022755"/>
                </a:lnTo>
                <a:lnTo>
                  <a:pt x="1637170" y="3028133"/>
                </a:lnTo>
                <a:lnTo>
                  <a:pt x="1656866" y="3033195"/>
                </a:lnTo>
                <a:lnTo>
                  <a:pt x="1676881" y="3037940"/>
                </a:lnTo>
                <a:lnTo>
                  <a:pt x="1697213" y="3042369"/>
                </a:lnTo>
                <a:lnTo>
                  <a:pt x="1718180" y="3046481"/>
                </a:lnTo>
                <a:lnTo>
                  <a:pt x="1738830" y="3050277"/>
                </a:lnTo>
                <a:lnTo>
                  <a:pt x="1760116" y="3053757"/>
                </a:lnTo>
                <a:lnTo>
                  <a:pt x="1782036" y="3056604"/>
                </a:lnTo>
                <a:lnTo>
                  <a:pt x="1803639" y="3059135"/>
                </a:lnTo>
                <a:lnTo>
                  <a:pt x="1825877" y="3061666"/>
                </a:lnTo>
                <a:lnTo>
                  <a:pt x="1847798" y="3063564"/>
                </a:lnTo>
                <a:lnTo>
                  <a:pt x="1870036" y="3065146"/>
                </a:lnTo>
                <a:lnTo>
                  <a:pt x="1891957" y="3066411"/>
                </a:lnTo>
                <a:lnTo>
                  <a:pt x="1914513" y="3067360"/>
                </a:lnTo>
                <a:lnTo>
                  <a:pt x="1936751" y="3067993"/>
                </a:lnTo>
                <a:lnTo>
                  <a:pt x="1959307" y="3067993"/>
                </a:lnTo>
                <a:lnTo>
                  <a:pt x="1978051" y="3067993"/>
                </a:lnTo>
                <a:lnTo>
                  <a:pt x="1996794" y="3067360"/>
                </a:lnTo>
                <a:lnTo>
                  <a:pt x="2015538" y="3067044"/>
                </a:lnTo>
                <a:lnTo>
                  <a:pt x="2034599" y="3065779"/>
                </a:lnTo>
                <a:lnTo>
                  <a:pt x="2053025" y="3064830"/>
                </a:lnTo>
                <a:lnTo>
                  <a:pt x="2071769" y="3063564"/>
                </a:lnTo>
                <a:lnTo>
                  <a:pt x="2090513" y="3061982"/>
                </a:lnTo>
                <a:lnTo>
                  <a:pt x="2108621" y="3060084"/>
                </a:lnTo>
                <a:lnTo>
                  <a:pt x="2127365" y="3058186"/>
                </a:lnTo>
                <a:lnTo>
                  <a:pt x="2145473" y="3055655"/>
                </a:lnTo>
                <a:lnTo>
                  <a:pt x="2163581" y="3052808"/>
                </a:lnTo>
                <a:lnTo>
                  <a:pt x="2181372" y="3050277"/>
                </a:lnTo>
                <a:lnTo>
                  <a:pt x="2199163" y="3047114"/>
                </a:lnTo>
                <a:lnTo>
                  <a:pt x="2216318" y="3043950"/>
                </a:lnTo>
                <a:lnTo>
                  <a:pt x="2233473" y="3040471"/>
                </a:lnTo>
                <a:lnTo>
                  <a:pt x="2250311" y="3036358"/>
                </a:lnTo>
                <a:lnTo>
                  <a:pt x="2266830" y="3032562"/>
                </a:lnTo>
                <a:lnTo>
                  <a:pt x="2283668" y="3028133"/>
                </a:lnTo>
                <a:lnTo>
                  <a:pt x="2299235" y="3023704"/>
                </a:lnTo>
                <a:lnTo>
                  <a:pt x="2315119" y="3018642"/>
                </a:lnTo>
                <a:lnTo>
                  <a:pt x="2330051" y="3013897"/>
                </a:lnTo>
                <a:lnTo>
                  <a:pt x="2344982" y="3008519"/>
                </a:lnTo>
                <a:lnTo>
                  <a:pt x="2359278" y="3003141"/>
                </a:lnTo>
                <a:lnTo>
                  <a:pt x="2373574" y="2997447"/>
                </a:lnTo>
                <a:lnTo>
                  <a:pt x="2386917" y="2991753"/>
                </a:lnTo>
                <a:lnTo>
                  <a:pt x="2399942" y="2985426"/>
                </a:lnTo>
                <a:lnTo>
                  <a:pt x="2412650" y="2979099"/>
                </a:lnTo>
                <a:lnTo>
                  <a:pt x="2424722" y="2972455"/>
                </a:lnTo>
                <a:lnTo>
                  <a:pt x="2436159" y="2965179"/>
                </a:lnTo>
                <a:lnTo>
                  <a:pt x="2446961" y="2958220"/>
                </a:lnTo>
                <a:lnTo>
                  <a:pt x="2457444" y="2950627"/>
                </a:lnTo>
                <a:lnTo>
                  <a:pt x="2466975" y="2943351"/>
                </a:lnTo>
                <a:lnTo>
                  <a:pt x="2466975" y="3039838"/>
                </a:lnTo>
                <a:lnTo>
                  <a:pt x="2466657" y="3040471"/>
                </a:lnTo>
                <a:lnTo>
                  <a:pt x="2466340" y="3048063"/>
                </a:lnTo>
                <a:lnTo>
                  <a:pt x="2466022" y="3052808"/>
                </a:lnTo>
                <a:lnTo>
                  <a:pt x="2464751" y="3058186"/>
                </a:lnTo>
                <a:lnTo>
                  <a:pt x="2463480" y="3062615"/>
                </a:lnTo>
                <a:lnTo>
                  <a:pt x="2461892" y="3067993"/>
                </a:lnTo>
                <a:lnTo>
                  <a:pt x="2459986" y="3072422"/>
                </a:lnTo>
                <a:lnTo>
                  <a:pt x="2457444" y="3077167"/>
                </a:lnTo>
                <a:lnTo>
                  <a:pt x="2455220" y="3081912"/>
                </a:lnTo>
                <a:lnTo>
                  <a:pt x="2452361" y="3086658"/>
                </a:lnTo>
                <a:lnTo>
                  <a:pt x="2449184" y="3091403"/>
                </a:lnTo>
                <a:lnTo>
                  <a:pt x="2445690" y="3096148"/>
                </a:lnTo>
                <a:lnTo>
                  <a:pt x="2441878" y="3100893"/>
                </a:lnTo>
                <a:lnTo>
                  <a:pt x="2437748" y="3105322"/>
                </a:lnTo>
                <a:lnTo>
                  <a:pt x="2429170" y="3114180"/>
                </a:lnTo>
                <a:lnTo>
                  <a:pt x="2419322" y="3123038"/>
                </a:lnTo>
                <a:lnTo>
                  <a:pt x="2408202" y="3131579"/>
                </a:lnTo>
                <a:lnTo>
                  <a:pt x="2396130" y="3139804"/>
                </a:lnTo>
                <a:lnTo>
                  <a:pt x="2383423" y="3147713"/>
                </a:lnTo>
                <a:lnTo>
                  <a:pt x="2369127" y="3155622"/>
                </a:lnTo>
                <a:lnTo>
                  <a:pt x="2354195" y="3162898"/>
                </a:lnTo>
                <a:lnTo>
                  <a:pt x="2338311" y="3170490"/>
                </a:lnTo>
                <a:lnTo>
                  <a:pt x="2321791" y="3177134"/>
                </a:lnTo>
                <a:lnTo>
                  <a:pt x="2304636" y="3183777"/>
                </a:lnTo>
                <a:lnTo>
                  <a:pt x="2285892" y="3190104"/>
                </a:lnTo>
                <a:lnTo>
                  <a:pt x="2266830" y="3196431"/>
                </a:lnTo>
                <a:lnTo>
                  <a:pt x="2247134" y="3201809"/>
                </a:lnTo>
                <a:lnTo>
                  <a:pt x="2226802" y="3207503"/>
                </a:lnTo>
                <a:lnTo>
                  <a:pt x="2205516" y="3212248"/>
                </a:lnTo>
                <a:lnTo>
                  <a:pt x="2183278" y="3216677"/>
                </a:lnTo>
                <a:lnTo>
                  <a:pt x="2160722" y="3221106"/>
                </a:lnTo>
                <a:lnTo>
                  <a:pt x="2137848" y="3224586"/>
                </a:lnTo>
                <a:lnTo>
                  <a:pt x="2114340" y="3228382"/>
                </a:lnTo>
                <a:lnTo>
                  <a:pt x="2089877" y="3231229"/>
                </a:lnTo>
                <a:lnTo>
                  <a:pt x="2065415" y="3233760"/>
                </a:lnTo>
                <a:lnTo>
                  <a:pt x="2040000" y="3235975"/>
                </a:lnTo>
                <a:lnTo>
                  <a:pt x="2014267" y="3237556"/>
                </a:lnTo>
                <a:lnTo>
                  <a:pt x="1988217" y="3238822"/>
                </a:lnTo>
                <a:lnTo>
                  <a:pt x="1962166" y="3239771"/>
                </a:lnTo>
                <a:lnTo>
                  <a:pt x="1935480" y="3240087"/>
                </a:lnTo>
                <a:lnTo>
                  <a:pt x="1908159" y="3239771"/>
                </a:lnTo>
                <a:lnTo>
                  <a:pt x="1881155" y="3238822"/>
                </a:lnTo>
                <a:lnTo>
                  <a:pt x="1854469" y="3237556"/>
                </a:lnTo>
                <a:lnTo>
                  <a:pt x="1828419" y="3235658"/>
                </a:lnTo>
                <a:lnTo>
                  <a:pt x="1803004" y="3233760"/>
                </a:lnTo>
                <a:lnTo>
                  <a:pt x="1777588" y="3230913"/>
                </a:lnTo>
                <a:lnTo>
                  <a:pt x="1752809" y="3227750"/>
                </a:lnTo>
                <a:lnTo>
                  <a:pt x="1728664" y="3224270"/>
                </a:lnTo>
                <a:lnTo>
                  <a:pt x="1705155" y="3220474"/>
                </a:lnTo>
                <a:lnTo>
                  <a:pt x="1682282" y="3215728"/>
                </a:lnTo>
                <a:lnTo>
                  <a:pt x="1660043" y="3210983"/>
                </a:lnTo>
                <a:lnTo>
                  <a:pt x="1638440" y="3205921"/>
                </a:lnTo>
                <a:lnTo>
                  <a:pt x="1617791" y="3200227"/>
                </a:lnTo>
                <a:lnTo>
                  <a:pt x="1597776" y="3194533"/>
                </a:lnTo>
                <a:lnTo>
                  <a:pt x="1578397" y="3188206"/>
                </a:lnTo>
                <a:lnTo>
                  <a:pt x="1559653" y="3181563"/>
                </a:lnTo>
                <a:lnTo>
                  <a:pt x="1542498" y="3174287"/>
                </a:lnTo>
                <a:lnTo>
                  <a:pt x="1525343" y="3167327"/>
                </a:lnTo>
                <a:lnTo>
                  <a:pt x="1509776" y="3159734"/>
                </a:lnTo>
                <a:lnTo>
                  <a:pt x="1495162" y="3151826"/>
                </a:lnTo>
                <a:lnTo>
                  <a:pt x="1481184" y="3143601"/>
                </a:lnTo>
                <a:lnTo>
                  <a:pt x="1468159" y="3135376"/>
                </a:lnTo>
                <a:lnTo>
                  <a:pt x="1456404" y="3126834"/>
                </a:lnTo>
                <a:lnTo>
                  <a:pt x="1445603" y="3117660"/>
                </a:lnTo>
                <a:lnTo>
                  <a:pt x="1440837" y="3113547"/>
                </a:lnTo>
                <a:lnTo>
                  <a:pt x="1436390" y="3108802"/>
                </a:lnTo>
                <a:lnTo>
                  <a:pt x="1431942" y="3104373"/>
                </a:lnTo>
                <a:lnTo>
                  <a:pt x="1428130" y="3099628"/>
                </a:lnTo>
                <a:lnTo>
                  <a:pt x="1424318" y="3094883"/>
                </a:lnTo>
                <a:lnTo>
                  <a:pt x="1420823" y="3090138"/>
                </a:lnTo>
                <a:lnTo>
                  <a:pt x="1417646" y="3085392"/>
                </a:lnTo>
                <a:lnTo>
                  <a:pt x="1415105" y="3080331"/>
                </a:lnTo>
                <a:lnTo>
                  <a:pt x="1412563" y="3075585"/>
                </a:lnTo>
                <a:lnTo>
                  <a:pt x="1410339" y="3070524"/>
                </a:lnTo>
                <a:lnTo>
                  <a:pt x="1408115" y="3065779"/>
                </a:lnTo>
                <a:lnTo>
                  <a:pt x="1407162" y="3060717"/>
                </a:lnTo>
                <a:lnTo>
                  <a:pt x="1405892" y="3055655"/>
                </a:lnTo>
                <a:lnTo>
                  <a:pt x="1404621" y="3050594"/>
                </a:lnTo>
                <a:lnTo>
                  <a:pt x="1404303" y="3045532"/>
                </a:lnTo>
                <a:lnTo>
                  <a:pt x="1404303" y="3040471"/>
                </a:lnTo>
                <a:lnTo>
                  <a:pt x="1403350" y="3040471"/>
                </a:lnTo>
                <a:lnTo>
                  <a:pt x="1403350" y="2909186"/>
                </a:lnTo>
                <a:lnTo>
                  <a:pt x="1403350" y="2905389"/>
                </a:lnTo>
                <a:lnTo>
                  <a:pt x="1403985" y="2898113"/>
                </a:lnTo>
                <a:lnTo>
                  <a:pt x="1404938" y="2890837"/>
                </a:lnTo>
                <a:close/>
                <a:moveTo>
                  <a:pt x="2609850" y="2805112"/>
                </a:moveTo>
                <a:lnTo>
                  <a:pt x="2613342" y="2810827"/>
                </a:lnTo>
                <a:lnTo>
                  <a:pt x="2617468" y="2816860"/>
                </a:lnTo>
                <a:lnTo>
                  <a:pt x="2621594" y="2822257"/>
                </a:lnTo>
                <a:lnTo>
                  <a:pt x="2626038" y="2828290"/>
                </a:lnTo>
                <a:lnTo>
                  <a:pt x="2631117" y="2833687"/>
                </a:lnTo>
                <a:lnTo>
                  <a:pt x="2635878" y="2839402"/>
                </a:lnTo>
                <a:lnTo>
                  <a:pt x="2641274" y="2844800"/>
                </a:lnTo>
                <a:lnTo>
                  <a:pt x="2646988" y="2850515"/>
                </a:lnTo>
                <a:lnTo>
                  <a:pt x="2658732" y="2860675"/>
                </a:lnTo>
                <a:lnTo>
                  <a:pt x="2671746" y="2870835"/>
                </a:lnTo>
                <a:lnTo>
                  <a:pt x="2685712" y="2880677"/>
                </a:lnTo>
                <a:lnTo>
                  <a:pt x="2700631" y="2889885"/>
                </a:lnTo>
                <a:lnTo>
                  <a:pt x="2715867" y="2898775"/>
                </a:lnTo>
                <a:lnTo>
                  <a:pt x="2732372" y="2907665"/>
                </a:lnTo>
                <a:lnTo>
                  <a:pt x="2749830" y="2915920"/>
                </a:lnTo>
                <a:lnTo>
                  <a:pt x="2767923" y="2923857"/>
                </a:lnTo>
                <a:lnTo>
                  <a:pt x="2786650" y="2931160"/>
                </a:lnTo>
                <a:lnTo>
                  <a:pt x="2805695" y="2938780"/>
                </a:lnTo>
                <a:lnTo>
                  <a:pt x="2826009" y="2945447"/>
                </a:lnTo>
                <a:lnTo>
                  <a:pt x="2846959" y="2951797"/>
                </a:lnTo>
                <a:lnTo>
                  <a:pt x="2867591" y="2957512"/>
                </a:lnTo>
                <a:lnTo>
                  <a:pt x="2889492" y="2963545"/>
                </a:lnTo>
                <a:lnTo>
                  <a:pt x="2912029" y="2968625"/>
                </a:lnTo>
                <a:lnTo>
                  <a:pt x="2934248" y="2973705"/>
                </a:lnTo>
                <a:lnTo>
                  <a:pt x="2957102" y="2978150"/>
                </a:lnTo>
                <a:lnTo>
                  <a:pt x="2980908" y="2982595"/>
                </a:lnTo>
                <a:lnTo>
                  <a:pt x="3004396" y="2986087"/>
                </a:lnTo>
                <a:lnTo>
                  <a:pt x="3028203" y="2989580"/>
                </a:lnTo>
                <a:lnTo>
                  <a:pt x="3052644" y="2992437"/>
                </a:lnTo>
                <a:lnTo>
                  <a:pt x="3077084" y="2994977"/>
                </a:lnTo>
                <a:lnTo>
                  <a:pt x="3101525" y="2997200"/>
                </a:lnTo>
                <a:lnTo>
                  <a:pt x="3125966" y="2999105"/>
                </a:lnTo>
                <a:lnTo>
                  <a:pt x="3150725" y="3000375"/>
                </a:lnTo>
                <a:lnTo>
                  <a:pt x="3175800" y="3001327"/>
                </a:lnTo>
                <a:lnTo>
                  <a:pt x="3200559" y="3001962"/>
                </a:lnTo>
                <a:lnTo>
                  <a:pt x="3225317" y="3002280"/>
                </a:lnTo>
                <a:lnTo>
                  <a:pt x="3246266" y="3002280"/>
                </a:lnTo>
                <a:lnTo>
                  <a:pt x="3267216" y="3001962"/>
                </a:lnTo>
                <a:lnTo>
                  <a:pt x="3288165" y="3001010"/>
                </a:lnTo>
                <a:lnTo>
                  <a:pt x="3308797" y="2999740"/>
                </a:lnTo>
                <a:lnTo>
                  <a:pt x="3329429" y="2998787"/>
                </a:lnTo>
                <a:lnTo>
                  <a:pt x="3350378" y="2997200"/>
                </a:lnTo>
                <a:lnTo>
                  <a:pt x="3371010" y="2995612"/>
                </a:lnTo>
                <a:lnTo>
                  <a:pt x="3391325" y="2993707"/>
                </a:lnTo>
                <a:lnTo>
                  <a:pt x="3411957" y="2991167"/>
                </a:lnTo>
                <a:lnTo>
                  <a:pt x="3431954" y="2988310"/>
                </a:lnTo>
                <a:lnTo>
                  <a:pt x="3451951" y="2985770"/>
                </a:lnTo>
                <a:lnTo>
                  <a:pt x="3471948" y="2982595"/>
                </a:lnTo>
                <a:lnTo>
                  <a:pt x="3491628" y="2979102"/>
                </a:lnTo>
                <a:lnTo>
                  <a:pt x="3510990" y="2975292"/>
                </a:lnTo>
                <a:lnTo>
                  <a:pt x="3530035" y="2971482"/>
                </a:lnTo>
                <a:lnTo>
                  <a:pt x="3548763" y="2967037"/>
                </a:lnTo>
                <a:lnTo>
                  <a:pt x="3567173" y="2962275"/>
                </a:lnTo>
                <a:lnTo>
                  <a:pt x="3585265" y="2957512"/>
                </a:lnTo>
                <a:lnTo>
                  <a:pt x="3603041" y="2953067"/>
                </a:lnTo>
                <a:lnTo>
                  <a:pt x="3620498" y="2947352"/>
                </a:lnTo>
                <a:lnTo>
                  <a:pt x="3637004" y="2941955"/>
                </a:lnTo>
                <a:lnTo>
                  <a:pt x="3653510" y="2935922"/>
                </a:lnTo>
                <a:lnTo>
                  <a:pt x="3669698" y="2929890"/>
                </a:lnTo>
                <a:lnTo>
                  <a:pt x="3685251" y="2923857"/>
                </a:lnTo>
                <a:lnTo>
                  <a:pt x="3700170" y="2916872"/>
                </a:lnTo>
                <a:lnTo>
                  <a:pt x="3714770" y="2909887"/>
                </a:lnTo>
                <a:lnTo>
                  <a:pt x="3728419" y="2902902"/>
                </a:lnTo>
                <a:lnTo>
                  <a:pt x="3741751" y="2895282"/>
                </a:lnTo>
                <a:lnTo>
                  <a:pt x="3754765" y="2887980"/>
                </a:lnTo>
                <a:lnTo>
                  <a:pt x="3767144" y="2880042"/>
                </a:lnTo>
                <a:lnTo>
                  <a:pt x="3778571" y="2871787"/>
                </a:lnTo>
                <a:lnTo>
                  <a:pt x="3789363" y="2863532"/>
                </a:lnTo>
                <a:lnTo>
                  <a:pt x="3789363" y="2971165"/>
                </a:lnTo>
                <a:lnTo>
                  <a:pt x="3788728" y="2971482"/>
                </a:lnTo>
                <a:lnTo>
                  <a:pt x="3788728" y="2975927"/>
                </a:lnTo>
                <a:lnTo>
                  <a:pt x="3788411" y="2980055"/>
                </a:lnTo>
                <a:lnTo>
                  <a:pt x="3787776" y="2985770"/>
                </a:lnTo>
                <a:lnTo>
                  <a:pt x="3786506" y="2991167"/>
                </a:lnTo>
                <a:lnTo>
                  <a:pt x="3785237" y="2996247"/>
                </a:lnTo>
                <a:lnTo>
                  <a:pt x="3783332" y="3001962"/>
                </a:lnTo>
                <a:lnTo>
                  <a:pt x="3781428" y="3007360"/>
                </a:lnTo>
                <a:lnTo>
                  <a:pt x="3778571" y="3012758"/>
                </a:lnTo>
                <a:lnTo>
                  <a:pt x="3775714" y="3018155"/>
                </a:lnTo>
                <a:lnTo>
                  <a:pt x="3772540" y="3023235"/>
                </a:lnTo>
                <a:lnTo>
                  <a:pt x="3769048" y="3028633"/>
                </a:lnTo>
                <a:lnTo>
                  <a:pt x="3765557" y="3033713"/>
                </a:lnTo>
                <a:lnTo>
                  <a:pt x="3761113" y="3038793"/>
                </a:lnTo>
                <a:lnTo>
                  <a:pt x="3756987" y="3043555"/>
                </a:lnTo>
                <a:lnTo>
                  <a:pt x="3752226" y="3048635"/>
                </a:lnTo>
                <a:lnTo>
                  <a:pt x="3747147" y="3054033"/>
                </a:lnTo>
                <a:lnTo>
                  <a:pt x="3741433" y="3058795"/>
                </a:lnTo>
                <a:lnTo>
                  <a:pt x="3736037" y="3063240"/>
                </a:lnTo>
                <a:lnTo>
                  <a:pt x="3723658" y="3072765"/>
                </a:lnTo>
                <a:lnTo>
                  <a:pt x="3710327" y="3082290"/>
                </a:lnTo>
                <a:lnTo>
                  <a:pt x="3696043" y="3090863"/>
                </a:lnTo>
                <a:lnTo>
                  <a:pt x="3680490" y="3099753"/>
                </a:lnTo>
                <a:lnTo>
                  <a:pt x="3663667" y="3108325"/>
                </a:lnTo>
                <a:lnTo>
                  <a:pt x="3646526" y="3116263"/>
                </a:lnTo>
                <a:lnTo>
                  <a:pt x="3627799" y="3124200"/>
                </a:lnTo>
                <a:lnTo>
                  <a:pt x="3608754" y="3131503"/>
                </a:lnTo>
                <a:lnTo>
                  <a:pt x="3588122" y="3138170"/>
                </a:lnTo>
                <a:lnTo>
                  <a:pt x="3566855" y="3145155"/>
                </a:lnTo>
                <a:lnTo>
                  <a:pt x="3544636" y="3151188"/>
                </a:lnTo>
                <a:lnTo>
                  <a:pt x="3522417" y="3157538"/>
                </a:lnTo>
                <a:lnTo>
                  <a:pt x="3498611" y="3163253"/>
                </a:lnTo>
                <a:lnTo>
                  <a:pt x="3474170" y="3168333"/>
                </a:lnTo>
                <a:lnTo>
                  <a:pt x="3449412" y="3172778"/>
                </a:lnTo>
                <a:lnTo>
                  <a:pt x="3423701" y="3176905"/>
                </a:lnTo>
                <a:lnTo>
                  <a:pt x="3397356" y="3181033"/>
                </a:lnTo>
                <a:lnTo>
                  <a:pt x="3370376" y="3184208"/>
                </a:lnTo>
                <a:lnTo>
                  <a:pt x="3343395" y="3187383"/>
                </a:lnTo>
                <a:lnTo>
                  <a:pt x="3315146" y="3189605"/>
                </a:lnTo>
                <a:lnTo>
                  <a:pt x="3286896" y="3191193"/>
                </a:lnTo>
                <a:lnTo>
                  <a:pt x="3258011" y="3192780"/>
                </a:lnTo>
                <a:lnTo>
                  <a:pt x="3228491" y="3193415"/>
                </a:lnTo>
                <a:lnTo>
                  <a:pt x="3198972" y="3194050"/>
                </a:lnTo>
                <a:lnTo>
                  <a:pt x="3168500" y="3193415"/>
                </a:lnTo>
                <a:lnTo>
                  <a:pt x="3138663" y="3192780"/>
                </a:lnTo>
                <a:lnTo>
                  <a:pt x="3109143" y="3191193"/>
                </a:lnTo>
                <a:lnTo>
                  <a:pt x="3080259" y="3189288"/>
                </a:lnTo>
                <a:lnTo>
                  <a:pt x="3051374" y="3186748"/>
                </a:lnTo>
                <a:lnTo>
                  <a:pt x="3023441" y="3183573"/>
                </a:lnTo>
                <a:lnTo>
                  <a:pt x="2996144" y="3180080"/>
                </a:lnTo>
                <a:lnTo>
                  <a:pt x="2969481" y="3176270"/>
                </a:lnTo>
                <a:lnTo>
                  <a:pt x="2943453" y="3171825"/>
                </a:lnTo>
                <a:lnTo>
                  <a:pt x="2917742" y="3167063"/>
                </a:lnTo>
                <a:lnTo>
                  <a:pt x="2892984" y="3161665"/>
                </a:lnTo>
                <a:lnTo>
                  <a:pt x="2869178" y="3155633"/>
                </a:lnTo>
                <a:lnTo>
                  <a:pt x="2846007" y="3149918"/>
                </a:lnTo>
                <a:lnTo>
                  <a:pt x="2823470" y="3142933"/>
                </a:lnTo>
                <a:lnTo>
                  <a:pt x="2802203" y="3135948"/>
                </a:lnTo>
                <a:lnTo>
                  <a:pt x="2781889" y="3128328"/>
                </a:lnTo>
                <a:lnTo>
                  <a:pt x="2762527" y="3121025"/>
                </a:lnTo>
                <a:lnTo>
                  <a:pt x="2743799" y="3112770"/>
                </a:lnTo>
                <a:lnTo>
                  <a:pt x="2726024" y="3104515"/>
                </a:lnTo>
                <a:lnTo>
                  <a:pt x="2709518" y="3095625"/>
                </a:lnTo>
                <a:lnTo>
                  <a:pt x="2694600" y="3086735"/>
                </a:lnTo>
                <a:lnTo>
                  <a:pt x="2679999" y="3077210"/>
                </a:lnTo>
                <a:lnTo>
                  <a:pt x="2666985" y="3067685"/>
                </a:lnTo>
                <a:lnTo>
                  <a:pt x="2660954" y="3062923"/>
                </a:lnTo>
                <a:lnTo>
                  <a:pt x="2655240" y="3057843"/>
                </a:lnTo>
                <a:lnTo>
                  <a:pt x="2650162" y="3052763"/>
                </a:lnTo>
                <a:lnTo>
                  <a:pt x="2645083" y="3048000"/>
                </a:lnTo>
                <a:lnTo>
                  <a:pt x="2639687" y="3042603"/>
                </a:lnTo>
                <a:lnTo>
                  <a:pt x="2635561" y="3037205"/>
                </a:lnTo>
                <a:lnTo>
                  <a:pt x="2631434" y="3032125"/>
                </a:lnTo>
                <a:lnTo>
                  <a:pt x="2627625" y="3027045"/>
                </a:lnTo>
                <a:lnTo>
                  <a:pt x="2624134" y="3021648"/>
                </a:lnTo>
                <a:lnTo>
                  <a:pt x="2620960" y="3015933"/>
                </a:lnTo>
                <a:lnTo>
                  <a:pt x="2618103" y="3010535"/>
                </a:lnTo>
                <a:lnTo>
                  <a:pt x="2615881" y="3005137"/>
                </a:lnTo>
                <a:lnTo>
                  <a:pt x="2613659" y="2999422"/>
                </a:lnTo>
                <a:lnTo>
                  <a:pt x="2612072" y="2994025"/>
                </a:lnTo>
                <a:lnTo>
                  <a:pt x="2610485" y="2988310"/>
                </a:lnTo>
                <a:lnTo>
                  <a:pt x="2609850" y="2982912"/>
                </a:lnTo>
                <a:lnTo>
                  <a:pt x="2609215" y="2976880"/>
                </a:lnTo>
                <a:lnTo>
                  <a:pt x="2609215" y="2971482"/>
                </a:lnTo>
                <a:lnTo>
                  <a:pt x="2608580" y="2971482"/>
                </a:lnTo>
                <a:lnTo>
                  <a:pt x="2608580" y="2825115"/>
                </a:lnTo>
                <a:lnTo>
                  <a:pt x="2608263" y="2821305"/>
                </a:lnTo>
                <a:lnTo>
                  <a:pt x="2608580" y="2812732"/>
                </a:lnTo>
                <a:lnTo>
                  <a:pt x="2609850" y="2805112"/>
                </a:lnTo>
                <a:close/>
                <a:moveTo>
                  <a:pt x="3151360" y="2793804"/>
                </a:moveTo>
                <a:lnTo>
                  <a:pt x="3151360" y="2908645"/>
                </a:lnTo>
                <a:lnTo>
                  <a:pt x="3174848" y="2908962"/>
                </a:lnTo>
                <a:lnTo>
                  <a:pt x="3198972" y="2909280"/>
                </a:lnTo>
                <a:lnTo>
                  <a:pt x="3231983" y="2908962"/>
                </a:lnTo>
                <a:lnTo>
                  <a:pt x="3231983" y="2794121"/>
                </a:lnTo>
                <a:lnTo>
                  <a:pt x="3198972" y="2794755"/>
                </a:lnTo>
                <a:lnTo>
                  <a:pt x="3174848" y="2794121"/>
                </a:lnTo>
                <a:lnTo>
                  <a:pt x="3151360" y="2793804"/>
                </a:lnTo>
                <a:close/>
                <a:moveTo>
                  <a:pt x="2989478" y="2779528"/>
                </a:moveTo>
                <a:lnTo>
                  <a:pt x="2989478" y="2894687"/>
                </a:lnTo>
                <a:lnTo>
                  <a:pt x="3009158" y="2897542"/>
                </a:lnTo>
                <a:lnTo>
                  <a:pt x="3029472" y="2899762"/>
                </a:lnTo>
                <a:lnTo>
                  <a:pt x="3049469" y="2902300"/>
                </a:lnTo>
                <a:lnTo>
                  <a:pt x="3070419" y="2903887"/>
                </a:lnTo>
                <a:lnTo>
                  <a:pt x="3070419" y="2789045"/>
                </a:lnTo>
                <a:lnTo>
                  <a:pt x="3049469" y="2787142"/>
                </a:lnTo>
                <a:lnTo>
                  <a:pt x="3029472" y="2784921"/>
                </a:lnTo>
                <a:lnTo>
                  <a:pt x="3009158" y="2782383"/>
                </a:lnTo>
                <a:lnTo>
                  <a:pt x="2989478" y="2779528"/>
                </a:lnTo>
                <a:close/>
                <a:moveTo>
                  <a:pt x="2827597" y="2743045"/>
                </a:moveTo>
                <a:lnTo>
                  <a:pt x="2827597" y="2859790"/>
                </a:lnTo>
                <a:lnTo>
                  <a:pt x="2846959" y="2865500"/>
                </a:lnTo>
                <a:lnTo>
                  <a:pt x="2866956" y="2870576"/>
                </a:lnTo>
                <a:lnTo>
                  <a:pt x="2887588" y="2875969"/>
                </a:lnTo>
                <a:lnTo>
                  <a:pt x="2908220" y="2880411"/>
                </a:lnTo>
                <a:lnTo>
                  <a:pt x="2908220" y="2764618"/>
                </a:lnTo>
                <a:lnTo>
                  <a:pt x="2887588" y="2759542"/>
                </a:lnTo>
                <a:lnTo>
                  <a:pt x="2866956" y="2754466"/>
                </a:lnTo>
                <a:lnTo>
                  <a:pt x="2846959" y="2748755"/>
                </a:lnTo>
                <a:lnTo>
                  <a:pt x="2827597" y="2743045"/>
                </a:lnTo>
                <a:close/>
                <a:moveTo>
                  <a:pt x="1998663" y="2711450"/>
                </a:moveTo>
                <a:lnTo>
                  <a:pt x="2032589" y="2718179"/>
                </a:lnTo>
                <a:lnTo>
                  <a:pt x="2039311" y="2719781"/>
                </a:lnTo>
                <a:lnTo>
                  <a:pt x="2045072" y="2721383"/>
                </a:lnTo>
                <a:lnTo>
                  <a:pt x="2050513" y="2723306"/>
                </a:lnTo>
                <a:lnTo>
                  <a:pt x="2054674" y="2725228"/>
                </a:lnTo>
                <a:lnTo>
                  <a:pt x="2058834" y="2727791"/>
                </a:lnTo>
                <a:lnTo>
                  <a:pt x="2062675" y="2730034"/>
                </a:lnTo>
                <a:lnTo>
                  <a:pt x="2069716" y="2735161"/>
                </a:lnTo>
                <a:lnTo>
                  <a:pt x="2072597" y="2738045"/>
                </a:lnTo>
                <a:lnTo>
                  <a:pt x="2074517" y="2740287"/>
                </a:lnTo>
                <a:lnTo>
                  <a:pt x="2076118" y="2742851"/>
                </a:lnTo>
                <a:lnTo>
                  <a:pt x="2077398" y="2745734"/>
                </a:lnTo>
                <a:lnTo>
                  <a:pt x="2078038" y="2747977"/>
                </a:lnTo>
                <a:lnTo>
                  <a:pt x="2078038" y="2750861"/>
                </a:lnTo>
                <a:lnTo>
                  <a:pt x="2077718" y="2753104"/>
                </a:lnTo>
                <a:lnTo>
                  <a:pt x="2077078" y="2755988"/>
                </a:lnTo>
                <a:lnTo>
                  <a:pt x="2075478" y="2758231"/>
                </a:lnTo>
                <a:lnTo>
                  <a:pt x="2073877" y="2760794"/>
                </a:lnTo>
                <a:lnTo>
                  <a:pt x="2071317" y="2763037"/>
                </a:lnTo>
                <a:lnTo>
                  <a:pt x="2068756" y="2764959"/>
                </a:lnTo>
                <a:lnTo>
                  <a:pt x="2065876" y="2767522"/>
                </a:lnTo>
                <a:lnTo>
                  <a:pt x="2062355" y="2769445"/>
                </a:lnTo>
                <a:lnTo>
                  <a:pt x="2058194" y="2771047"/>
                </a:lnTo>
                <a:lnTo>
                  <a:pt x="2054354" y="2772649"/>
                </a:lnTo>
                <a:lnTo>
                  <a:pt x="2048272" y="2774572"/>
                </a:lnTo>
                <a:lnTo>
                  <a:pt x="2041871" y="2776174"/>
                </a:lnTo>
                <a:lnTo>
                  <a:pt x="2035790" y="2777776"/>
                </a:lnTo>
                <a:lnTo>
                  <a:pt x="2028429" y="2779057"/>
                </a:lnTo>
                <a:lnTo>
                  <a:pt x="2014026" y="2780659"/>
                </a:lnTo>
                <a:lnTo>
                  <a:pt x="1998663" y="2781300"/>
                </a:lnTo>
                <a:lnTo>
                  <a:pt x="1998663" y="2711450"/>
                </a:lnTo>
                <a:close/>
                <a:moveTo>
                  <a:pt x="3717945" y="2699583"/>
                </a:moveTo>
                <a:lnTo>
                  <a:pt x="3711914" y="2703073"/>
                </a:lnTo>
                <a:lnTo>
                  <a:pt x="3704931" y="2707197"/>
                </a:lnTo>
                <a:lnTo>
                  <a:pt x="3696678" y="2710686"/>
                </a:lnTo>
                <a:lnTo>
                  <a:pt x="3688425" y="2714493"/>
                </a:lnTo>
                <a:lnTo>
                  <a:pt x="3671285" y="2721155"/>
                </a:lnTo>
                <a:lnTo>
                  <a:pt x="3656684" y="2726866"/>
                </a:lnTo>
                <a:lnTo>
                  <a:pt x="3656684" y="2827749"/>
                </a:lnTo>
                <a:lnTo>
                  <a:pt x="3665254" y="2823307"/>
                </a:lnTo>
                <a:lnTo>
                  <a:pt x="3674142" y="2818549"/>
                </a:lnTo>
                <a:lnTo>
                  <a:pt x="3682394" y="2813790"/>
                </a:lnTo>
                <a:lnTo>
                  <a:pt x="3690647" y="2808714"/>
                </a:lnTo>
                <a:lnTo>
                  <a:pt x="3698582" y="2803321"/>
                </a:lnTo>
                <a:lnTo>
                  <a:pt x="3705566" y="2798245"/>
                </a:lnTo>
                <a:lnTo>
                  <a:pt x="3711914" y="2792535"/>
                </a:lnTo>
                <a:lnTo>
                  <a:pt x="3717945" y="2787776"/>
                </a:lnTo>
                <a:lnTo>
                  <a:pt x="3717945" y="2699583"/>
                </a:lnTo>
                <a:close/>
                <a:moveTo>
                  <a:pt x="2490788" y="2694304"/>
                </a:moveTo>
                <a:lnTo>
                  <a:pt x="2490788" y="2826893"/>
                </a:lnTo>
                <a:lnTo>
                  <a:pt x="2490471" y="2827210"/>
                </a:lnTo>
                <a:lnTo>
                  <a:pt x="2489836" y="2835140"/>
                </a:lnTo>
                <a:lnTo>
                  <a:pt x="2489519" y="2839898"/>
                </a:lnTo>
                <a:lnTo>
                  <a:pt x="2488250" y="2844973"/>
                </a:lnTo>
                <a:lnTo>
                  <a:pt x="2487298" y="2849731"/>
                </a:lnTo>
                <a:lnTo>
                  <a:pt x="2485711" y="2854807"/>
                </a:lnTo>
                <a:lnTo>
                  <a:pt x="2483490" y="2859565"/>
                </a:lnTo>
                <a:lnTo>
                  <a:pt x="2481269" y="2864323"/>
                </a:lnTo>
                <a:lnTo>
                  <a:pt x="2479048" y="2869080"/>
                </a:lnTo>
                <a:lnTo>
                  <a:pt x="2475874" y="2873838"/>
                </a:lnTo>
                <a:lnTo>
                  <a:pt x="2472701" y="2878279"/>
                </a:lnTo>
                <a:lnTo>
                  <a:pt x="2469528" y="2883037"/>
                </a:lnTo>
                <a:lnTo>
                  <a:pt x="2465403" y="2887795"/>
                </a:lnTo>
                <a:lnTo>
                  <a:pt x="2461595" y="2892236"/>
                </a:lnTo>
                <a:lnTo>
                  <a:pt x="2453028" y="2901435"/>
                </a:lnTo>
                <a:lnTo>
                  <a:pt x="2443191" y="2909999"/>
                </a:lnTo>
                <a:lnTo>
                  <a:pt x="2432086" y="2918563"/>
                </a:lnTo>
                <a:lnTo>
                  <a:pt x="2419710" y="2926811"/>
                </a:lnTo>
                <a:lnTo>
                  <a:pt x="2406701" y="2934740"/>
                </a:lnTo>
                <a:lnTo>
                  <a:pt x="2393056" y="2942670"/>
                </a:lnTo>
                <a:lnTo>
                  <a:pt x="2378143" y="2950283"/>
                </a:lnTo>
                <a:lnTo>
                  <a:pt x="2362277" y="2957579"/>
                </a:lnTo>
                <a:lnTo>
                  <a:pt x="2345777" y="2964240"/>
                </a:lnTo>
                <a:lnTo>
                  <a:pt x="2328325" y="2970901"/>
                </a:lnTo>
                <a:lnTo>
                  <a:pt x="2309921" y="2977245"/>
                </a:lnTo>
                <a:lnTo>
                  <a:pt x="2290882" y="2983589"/>
                </a:lnTo>
                <a:lnTo>
                  <a:pt x="2270892" y="2989298"/>
                </a:lnTo>
                <a:lnTo>
                  <a:pt x="2250267" y="2994691"/>
                </a:lnTo>
                <a:lnTo>
                  <a:pt x="2229324" y="2999449"/>
                </a:lnTo>
                <a:lnTo>
                  <a:pt x="2207430" y="3004207"/>
                </a:lnTo>
                <a:lnTo>
                  <a:pt x="2184901" y="3008330"/>
                </a:lnTo>
                <a:lnTo>
                  <a:pt x="2162054" y="3012137"/>
                </a:lnTo>
                <a:lnTo>
                  <a:pt x="2138256" y="3015626"/>
                </a:lnTo>
                <a:lnTo>
                  <a:pt x="2113823" y="3018798"/>
                </a:lnTo>
                <a:lnTo>
                  <a:pt x="2089390" y="3021018"/>
                </a:lnTo>
                <a:lnTo>
                  <a:pt x="2064323" y="3023556"/>
                </a:lnTo>
                <a:lnTo>
                  <a:pt x="2038621" y="3025142"/>
                </a:lnTo>
                <a:lnTo>
                  <a:pt x="2012601" y="3026093"/>
                </a:lnTo>
                <a:lnTo>
                  <a:pt x="1986582" y="3027045"/>
                </a:lnTo>
                <a:lnTo>
                  <a:pt x="1959928" y="3027362"/>
                </a:lnTo>
                <a:lnTo>
                  <a:pt x="1932639" y="3027045"/>
                </a:lnTo>
                <a:lnTo>
                  <a:pt x="1905350" y="3026093"/>
                </a:lnTo>
                <a:lnTo>
                  <a:pt x="1879014" y="3025142"/>
                </a:lnTo>
                <a:lnTo>
                  <a:pt x="1852994" y="3022921"/>
                </a:lnTo>
                <a:lnTo>
                  <a:pt x="1827292" y="3021018"/>
                </a:lnTo>
                <a:lnTo>
                  <a:pt x="1802224" y="3018481"/>
                </a:lnTo>
                <a:lnTo>
                  <a:pt x="1777157" y="3015309"/>
                </a:lnTo>
                <a:lnTo>
                  <a:pt x="1753359" y="3011502"/>
                </a:lnTo>
                <a:lnTo>
                  <a:pt x="1729560" y="3007379"/>
                </a:lnTo>
                <a:lnTo>
                  <a:pt x="1706714" y="3002938"/>
                </a:lnTo>
                <a:lnTo>
                  <a:pt x="1684502" y="2998180"/>
                </a:lnTo>
                <a:lnTo>
                  <a:pt x="1662925" y="2993105"/>
                </a:lnTo>
                <a:lnTo>
                  <a:pt x="1641983" y="2987712"/>
                </a:lnTo>
                <a:lnTo>
                  <a:pt x="1622309" y="2981686"/>
                </a:lnTo>
                <a:lnTo>
                  <a:pt x="1602953" y="2975342"/>
                </a:lnTo>
                <a:lnTo>
                  <a:pt x="1584549" y="2968681"/>
                </a:lnTo>
                <a:lnTo>
                  <a:pt x="1566780" y="2961702"/>
                </a:lnTo>
                <a:lnTo>
                  <a:pt x="1550280" y="2954407"/>
                </a:lnTo>
                <a:lnTo>
                  <a:pt x="1534414" y="2947111"/>
                </a:lnTo>
                <a:lnTo>
                  <a:pt x="1519501" y="2939181"/>
                </a:lnTo>
                <a:lnTo>
                  <a:pt x="1505539" y="2930934"/>
                </a:lnTo>
                <a:lnTo>
                  <a:pt x="1493164" y="2922687"/>
                </a:lnTo>
                <a:lnTo>
                  <a:pt x="1481106" y="2913805"/>
                </a:lnTo>
                <a:lnTo>
                  <a:pt x="1470635" y="2904924"/>
                </a:lnTo>
                <a:lnTo>
                  <a:pt x="1465875" y="2900483"/>
                </a:lnTo>
                <a:lnTo>
                  <a:pt x="1461116" y="2895725"/>
                </a:lnTo>
                <a:lnTo>
                  <a:pt x="1456673" y="2891284"/>
                </a:lnTo>
                <a:lnTo>
                  <a:pt x="1452866" y="2886844"/>
                </a:lnTo>
                <a:lnTo>
                  <a:pt x="1449375" y="2882086"/>
                </a:lnTo>
                <a:lnTo>
                  <a:pt x="1445885" y="2877328"/>
                </a:lnTo>
                <a:lnTo>
                  <a:pt x="1442712" y="2872252"/>
                </a:lnTo>
                <a:lnTo>
                  <a:pt x="1439856" y="2867494"/>
                </a:lnTo>
                <a:lnTo>
                  <a:pt x="1437000" y="2862737"/>
                </a:lnTo>
                <a:lnTo>
                  <a:pt x="1435096" y="2857661"/>
                </a:lnTo>
                <a:lnTo>
                  <a:pt x="1433192" y="2852269"/>
                </a:lnTo>
                <a:lnTo>
                  <a:pt x="1431606" y="2847828"/>
                </a:lnTo>
                <a:lnTo>
                  <a:pt x="1430337" y="2842436"/>
                </a:lnTo>
                <a:lnTo>
                  <a:pt x="1429702" y="2837361"/>
                </a:lnTo>
                <a:lnTo>
                  <a:pt x="1429385" y="2832286"/>
                </a:lnTo>
                <a:lnTo>
                  <a:pt x="1428750" y="2827210"/>
                </a:lnTo>
                <a:lnTo>
                  <a:pt x="1428750" y="2700014"/>
                </a:lnTo>
                <a:lnTo>
                  <a:pt x="1429702" y="2705406"/>
                </a:lnTo>
                <a:lnTo>
                  <a:pt x="1430654" y="2711433"/>
                </a:lnTo>
                <a:lnTo>
                  <a:pt x="1432240" y="2716825"/>
                </a:lnTo>
                <a:lnTo>
                  <a:pt x="1434462" y="2722218"/>
                </a:lnTo>
                <a:lnTo>
                  <a:pt x="1436683" y="2728245"/>
                </a:lnTo>
                <a:lnTo>
                  <a:pt x="1439539" y="2733320"/>
                </a:lnTo>
                <a:lnTo>
                  <a:pt x="1442712" y="2739029"/>
                </a:lnTo>
                <a:lnTo>
                  <a:pt x="1446202" y="2744422"/>
                </a:lnTo>
                <a:lnTo>
                  <a:pt x="1449692" y="2749497"/>
                </a:lnTo>
                <a:lnTo>
                  <a:pt x="1454135" y="2755206"/>
                </a:lnTo>
                <a:lnTo>
                  <a:pt x="1458894" y="2760282"/>
                </a:lnTo>
                <a:lnTo>
                  <a:pt x="1463654" y="2765357"/>
                </a:lnTo>
                <a:lnTo>
                  <a:pt x="1468731" y="2770432"/>
                </a:lnTo>
                <a:lnTo>
                  <a:pt x="1474125" y="2775507"/>
                </a:lnTo>
                <a:lnTo>
                  <a:pt x="1480154" y="2780265"/>
                </a:lnTo>
                <a:lnTo>
                  <a:pt x="1480154" y="2879231"/>
                </a:lnTo>
                <a:lnTo>
                  <a:pt x="1482375" y="2882086"/>
                </a:lnTo>
                <a:lnTo>
                  <a:pt x="1484914" y="2884623"/>
                </a:lnTo>
                <a:lnTo>
                  <a:pt x="1491895" y="2890650"/>
                </a:lnTo>
                <a:lnTo>
                  <a:pt x="1500145" y="2896994"/>
                </a:lnTo>
                <a:lnTo>
                  <a:pt x="1509664" y="2903338"/>
                </a:lnTo>
                <a:lnTo>
                  <a:pt x="1519818" y="2909682"/>
                </a:lnTo>
                <a:lnTo>
                  <a:pt x="1530924" y="2915709"/>
                </a:lnTo>
                <a:lnTo>
                  <a:pt x="1542030" y="2921735"/>
                </a:lnTo>
                <a:lnTo>
                  <a:pt x="1553136" y="2926811"/>
                </a:lnTo>
                <a:lnTo>
                  <a:pt x="1553136" y="2824673"/>
                </a:lnTo>
                <a:lnTo>
                  <a:pt x="1569953" y="2832286"/>
                </a:lnTo>
                <a:lnTo>
                  <a:pt x="1587723" y="2839264"/>
                </a:lnTo>
                <a:lnTo>
                  <a:pt x="1606127" y="2846242"/>
                </a:lnTo>
                <a:lnTo>
                  <a:pt x="1625482" y="2852269"/>
                </a:lnTo>
                <a:lnTo>
                  <a:pt x="1625482" y="2953772"/>
                </a:lnTo>
                <a:lnTo>
                  <a:pt x="1642935" y="2958847"/>
                </a:lnTo>
                <a:lnTo>
                  <a:pt x="1661021" y="2963605"/>
                </a:lnTo>
                <a:lnTo>
                  <a:pt x="1679425" y="2968363"/>
                </a:lnTo>
                <a:lnTo>
                  <a:pt x="1698464" y="2972487"/>
                </a:lnTo>
                <a:lnTo>
                  <a:pt x="1698464" y="2871618"/>
                </a:lnTo>
                <a:lnTo>
                  <a:pt x="1716233" y="2875424"/>
                </a:lnTo>
                <a:lnTo>
                  <a:pt x="1734320" y="2878914"/>
                </a:lnTo>
                <a:lnTo>
                  <a:pt x="1752407" y="2882086"/>
                </a:lnTo>
                <a:lnTo>
                  <a:pt x="1771445" y="2885258"/>
                </a:lnTo>
                <a:lnTo>
                  <a:pt x="1771445" y="2985175"/>
                </a:lnTo>
                <a:lnTo>
                  <a:pt x="1789215" y="2987712"/>
                </a:lnTo>
                <a:lnTo>
                  <a:pt x="1807301" y="2989933"/>
                </a:lnTo>
                <a:lnTo>
                  <a:pt x="1825388" y="2991836"/>
                </a:lnTo>
                <a:lnTo>
                  <a:pt x="1843792" y="2993422"/>
                </a:lnTo>
                <a:lnTo>
                  <a:pt x="1843792" y="2893505"/>
                </a:lnTo>
                <a:lnTo>
                  <a:pt x="1861879" y="2895091"/>
                </a:lnTo>
                <a:lnTo>
                  <a:pt x="1880283" y="2896042"/>
                </a:lnTo>
                <a:lnTo>
                  <a:pt x="1898369" y="2896994"/>
                </a:lnTo>
                <a:lnTo>
                  <a:pt x="1916773" y="2897628"/>
                </a:lnTo>
                <a:lnTo>
                  <a:pt x="1916773" y="2997546"/>
                </a:lnTo>
                <a:lnTo>
                  <a:pt x="1938033" y="2997863"/>
                </a:lnTo>
                <a:lnTo>
                  <a:pt x="1959928" y="2998180"/>
                </a:lnTo>
                <a:lnTo>
                  <a:pt x="1989755" y="2997863"/>
                </a:lnTo>
                <a:lnTo>
                  <a:pt x="1989755" y="2898263"/>
                </a:lnTo>
                <a:lnTo>
                  <a:pt x="2018630" y="2896994"/>
                </a:lnTo>
                <a:lnTo>
                  <a:pt x="2046553" y="2895408"/>
                </a:lnTo>
                <a:lnTo>
                  <a:pt x="2074159" y="2893505"/>
                </a:lnTo>
                <a:lnTo>
                  <a:pt x="2101448" y="2890967"/>
                </a:lnTo>
                <a:lnTo>
                  <a:pt x="2128102" y="2887795"/>
                </a:lnTo>
                <a:lnTo>
                  <a:pt x="2154122" y="2883989"/>
                </a:lnTo>
                <a:lnTo>
                  <a:pt x="2179189" y="2879865"/>
                </a:lnTo>
                <a:lnTo>
                  <a:pt x="2204257" y="2875424"/>
                </a:lnTo>
                <a:lnTo>
                  <a:pt x="2228372" y="2870032"/>
                </a:lnTo>
                <a:lnTo>
                  <a:pt x="2251219" y="2864640"/>
                </a:lnTo>
                <a:lnTo>
                  <a:pt x="2273430" y="2858613"/>
                </a:lnTo>
                <a:lnTo>
                  <a:pt x="2294690" y="2851952"/>
                </a:lnTo>
                <a:lnTo>
                  <a:pt x="2315633" y="2845291"/>
                </a:lnTo>
                <a:lnTo>
                  <a:pt x="2335306" y="2838312"/>
                </a:lnTo>
                <a:lnTo>
                  <a:pt x="2354027" y="2830382"/>
                </a:lnTo>
                <a:lnTo>
                  <a:pt x="2371797" y="2822452"/>
                </a:lnTo>
                <a:lnTo>
                  <a:pt x="2371797" y="2924590"/>
                </a:lnTo>
                <a:lnTo>
                  <a:pt x="2379729" y="2921101"/>
                </a:lnTo>
                <a:lnTo>
                  <a:pt x="2387028" y="2916660"/>
                </a:lnTo>
                <a:lnTo>
                  <a:pt x="2394643" y="2912219"/>
                </a:lnTo>
                <a:lnTo>
                  <a:pt x="2401941" y="2907461"/>
                </a:lnTo>
                <a:lnTo>
                  <a:pt x="2409239" y="2902703"/>
                </a:lnTo>
                <a:lnTo>
                  <a:pt x="2415585" y="2898263"/>
                </a:lnTo>
                <a:lnTo>
                  <a:pt x="2421297" y="2893505"/>
                </a:lnTo>
                <a:lnTo>
                  <a:pt x="2426374" y="2889064"/>
                </a:lnTo>
                <a:lnTo>
                  <a:pt x="2426374" y="2791050"/>
                </a:lnTo>
                <a:lnTo>
                  <a:pt x="2433989" y="2785340"/>
                </a:lnTo>
                <a:lnTo>
                  <a:pt x="2440653" y="2779948"/>
                </a:lnTo>
                <a:lnTo>
                  <a:pt x="2447316" y="2774238"/>
                </a:lnTo>
                <a:lnTo>
                  <a:pt x="2453345" y="2768529"/>
                </a:lnTo>
                <a:lnTo>
                  <a:pt x="2459057" y="2762819"/>
                </a:lnTo>
                <a:lnTo>
                  <a:pt x="2464451" y="2757110"/>
                </a:lnTo>
                <a:lnTo>
                  <a:pt x="2469211" y="2751083"/>
                </a:lnTo>
                <a:lnTo>
                  <a:pt x="2473336" y="2744739"/>
                </a:lnTo>
                <a:lnTo>
                  <a:pt x="2477461" y="2739029"/>
                </a:lnTo>
                <a:lnTo>
                  <a:pt x="2480634" y="2732685"/>
                </a:lnTo>
                <a:lnTo>
                  <a:pt x="2483490" y="2726341"/>
                </a:lnTo>
                <a:lnTo>
                  <a:pt x="2486028" y="2719997"/>
                </a:lnTo>
                <a:lnTo>
                  <a:pt x="2487932" y="2713654"/>
                </a:lnTo>
                <a:lnTo>
                  <a:pt x="2489519" y="2707310"/>
                </a:lnTo>
                <a:lnTo>
                  <a:pt x="2490471" y="2700966"/>
                </a:lnTo>
                <a:lnTo>
                  <a:pt x="2490788" y="2694304"/>
                </a:lnTo>
                <a:close/>
                <a:moveTo>
                  <a:pt x="2490470" y="2686155"/>
                </a:moveTo>
                <a:lnTo>
                  <a:pt x="2490788" y="2691795"/>
                </a:lnTo>
                <a:lnTo>
                  <a:pt x="2490470" y="2693988"/>
                </a:lnTo>
                <a:lnTo>
                  <a:pt x="2490470" y="2690542"/>
                </a:lnTo>
                <a:lnTo>
                  <a:pt x="2490470" y="2686155"/>
                </a:lnTo>
                <a:close/>
                <a:moveTo>
                  <a:pt x="2490416" y="2685242"/>
                </a:moveTo>
                <a:lnTo>
                  <a:pt x="2490470" y="2685528"/>
                </a:lnTo>
                <a:lnTo>
                  <a:pt x="2490470" y="2686155"/>
                </a:lnTo>
                <a:lnTo>
                  <a:pt x="2490416" y="2685242"/>
                </a:lnTo>
                <a:close/>
                <a:moveTo>
                  <a:pt x="1427957" y="2683026"/>
                </a:moveTo>
                <a:lnTo>
                  <a:pt x="1427516" y="2686071"/>
                </a:lnTo>
                <a:lnTo>
                  <a:pt x="1427516" y="2690943"/>
                </a:lnTo>
                <a:lnTo>
                  <a:pt x="1427516" y="2693987"/>
                </a:lnTo>
                <a:lnTo>
                  <a:pt x="1427163" y="2692161"/>
                </a:lnTo>
                <a:lnTo>
                  <a:pt x="1427163" y="2686680"/>
                </a:lnTo>
                <a:lnTo>
                  <a:pt x="1427957" y="2683026"/>
                </a:lnTo>
                <a:close/>
                <a:moveTo>
                  <a:pt x="1430338" y="2671762"/>
                </a:moveTo>
                <a:lnTo>
                  <a:pt x="1428927" y="2676633"/>
                </a:lnTo>
                <a:lnTo>
                  <a:pt x="1428221" y="2681809"/>
                </a:lnTo>
                <a:lnTo>
                  <a:pt x="1427957" y="2683026"/>
                </a:lnTo>
                <a:lnTo>
                  <a:pt x="1428221" y="2681200"/>
                </a:lnTo>
                <a:lnTo>
                  <a:pt x="1428927" y="2676329"/>
                </a:lnTo>
                <a:lnTo>
                  <a:pt x="1430338" y="2671762"/>
                </a:lnTo>
                <a:close/>
                <a:moveTo>
                  <a:pt x="2487613" y="2670175"/>
                </a:moveTo>
                <a:lnTo>
                  <a:pt x="2489200" y="2675815"/>
                </a:lnTo>
                <a:lnTo>
                  <a:pt x="2490153" y="2680828"/>
                </a:lnTo>
                <a:lnTo>
                  <a:pt x="2490416" y="2685242"/>
                </a:lnTo>
                <a:lnTo>
                  <a:pt x="2489518" y="2680515"/>
                </a:lnTo>
                <a:lnTo>
                  <a:pt x="2488883" y="2675502"/>
                </a:lnTo>
                <a:lnTo>
                  <a:pt x="2487613" y="2670175"/>
                </a:lnTo>
                <a:close/>
                <a:moveTo>
                  <a:pt x="2665715" y="2659293"/>
                </a:moveTo>
                <a:lnTo>
                  <a:pt x="2665715" y="2777307"/>
                </a:lnTo>
                <a:lnTo>
                  <a:pt x="2668254" y="2780162"/>
                </a:lnTo>
                <a:lnTo>
                  <a:pt x="2671429" y="2783335"/>
                </a:lnTo>
                <a:lnTo>
                  <a:pt x="2678729" y="2789362"/>
                </a:lnTo>
                <a:lnTo>
                  <a:pt x="2687934" y="2796659"/>
                </a:lnTo>
                <a:lnTo>
                  <a:pt x="2698726" y="2803638"/>
                </a:lnTo>
                <a:lnTo>
                  <a:pt x="2710153" y="2810935"/>
                </a:lnTo>
                <a:lnTo>
                  <a:pt x="2722215" y="2817914"/>
                </a:lnTo>
                <a:lnTo>
                  <a:pt x="2734594" y="2824259"/>
                </a:lnTo>
                <a:lnTo>
                  <a:pt x="2746656" y="2829969"/>
                </a:lnTo>
                <a:lnTo>
                  <a:pt x="2746656" y="2711004"/>
                </a:lnTo>
                <a:lnTo>
                  <a:pt x="2734594" y="2705293"/>
                </a:lnTo>
                <a:lnTo>
                  <a:pt x="2723167" y="2699266"/>
                </a:lnTo>
                <a:lnTo>
                  <a:pt x="2712058" y="2692921"/>
                </a:lnTo>
                <a:lnTo>
                  <a:pt x="2701583" y="2686259"/>
                </a:lnTo>
                <a:lnTo>
                  <a:pt x="2691743" y="2679914"/>
                </a:lnTo>
                <a:lnTo>
                  <a:pt x="2682538" y="2673252"/>
                </a:lnTo>
                <a:lnTo>
                  <a:pt x="2673650" y="2666273"/>
                </a:lnTo>
                <a:lnTo>
                  <a:pt x="2665715" y="2659293"/>
                </a:lnTo>
                <a:close/>
                <a:moveTo>
                  <a:pt x="1925638" y="2592387"/>
                </a:moveTo>
                <a:lnTo>
                  <a:pt x="1925638" y="2662237"/>
                </a:lnTo>
                <a:lnTo>
                  <a:pt x="1911407" y="2659674"/>
                </a:lnTo>
                <a:lnTo>
                  <a:pt x="1894963" y="2655829"/>
                </a:lnTo>
                <a:lnTo>
                  <a:pt x="1887057" y="2653907"/>
                </a:lnTo>
                <a:lnTo>
                  <a:pt x="1880100" y="2652304"/>
                </a:lnTo>
                <a:lnTo>
                  <a:pt x="1873459" y="2650062"/>
                </a:lnTo>
                <a:lnTo>
                  <a:pt x="1867451" y="2647498"/>
                </a:lnTo>
                <a:lnTo>
                  <a:pt x="1861442" y="2644935"/>
                </a:lnTo>
                <a:lnTo>
                  <a:pt x="1856383" y="2641090"/>
                </a:lnTo>
                <a:lnTo>
                  <a:pt x="1853220" y="2639168"/>
                </a:lnTo>
                <a:lnTo>
                  <a:pt x="1851007" y="2636925"/>
                </a:lnTo>
                <a:lnTo>
                  <a:pt x="1848793" y="2634041"/>
                </a:lnTo>
                <a:lnTo>
                  <a:pt x="1847844" y="2631798"/>
                </a:lnTo>
                <a:lnTo>
                  <a:pt x="1846579" y="2628914"/>
                </a:lnTo>
                <a:lnTo>
                  <a:pt x="1846263" y="2626671"/>
                </a:lnTo>
                <a:lnTo>
                  <a:pt x="1846263" y="2623788"/>
                </a:lnTo>
                <a:lnTo>
                  <a:pt x="1846579" y="2621224"/>
                </a:lnTo>
                <a:lnTo>
                  <a:pt x="1847528" y="2618661"/>
                </a:lnTo>
                <a:lnTo>
                  <a:pt x="1848477" y="2616098"/>
                </a:lnTo>
                <a:lnTo>
                  <a:pt x="1850374" y="2613855"/>
                </a:lnTo>
                <a:lnTo>
                  <a:pt x="1852588" y="2611292"/>
                </a:lnTo>
                <a:lnTo>
                  <a:pt x="1855118" y="2609369"/>
                </a:lnTo>
                <a:lnTo>
                  <a:pt x="1858280" y="2607447"/>
                </a:lnTo>
                <a:lnTo>
                  <a:pt x="1861759" y="2605524"/>
                </a:lnTo>
                <a:lnTo>
                  <a:pt x="1865870" y="2603922"/>
                </a:lnTo>
                <a:lnTo>
                  <a:pt x="1872194" y="2601359"/>
                </a:lnTo>
                <a:lnTo>
                  <a:pt x="1878835" y="2599436"/>
                </a:lnTo>
                <a:lnTo>
                  <a:pt x="1885792" y="2597834"/>
                </a:lnTo>
                <a:lnTo>
                  <a:pt x="1893382" y="2596232"/>
                </a:lnTo>
                <a:lnTo>
                  <a:pt x="1901288" y="2594951"/>
                </a:lnTo>
                <a:lnTo>
                  <a:pt x="1909194" y="2593989"/>
                </a:lnTo>
                <a:lnTo>
                  <a:pt x="1925638" y="2592387"/>
                </a:lnTo>
                <a:close/>
                <a:moveTo>
                  <a:pt x="3178346" y="2558733"/>
                </a:moveTo>
                <a:lnTo>
                  <a:pt x="3178346" y="2673668"/>
                </a:lnTo>
                <a:lnTo>
                  <a:pt x="3201835" y="2674303"/>
                </a:lnTo>
                <a:lnTo>
                  <a:pt x="3225959" y="2674303"/>
                </a:lnTo>
                <a:lnTo>
                  <a:pt x="3258970" y="2673986"/>
                </a:lnTo>
                <a:lnTo>
                  <a:pt x="3258970" y="2559368"/>
                </a:lnTo>
                <a:lnTo>
                  <a:pt x="3225641" y="2559686"/>
                </a:lnTo>
                <a:lnTo>
                  <a:pt x="3201835" y="2559368"/>
                </a:lnTo>
                <a:lnTo>
                  <a:pt x="3178346" y="2558733"/>
                </a:lnTo>
                <a:close/>
                <a:moveTo>
                  <a:pt x="2609850" y="2552700"/>
                </a:moveTo>
                <a:lnTo>
                  <a:pt x="2613342" y="2559045"/>
                </a:lnTo>
                <a:lnTo>
                  <a:pt x="2617468" y="2564438"/>
                </a:lnTo>
                <a:lnTo>
                  <a:pt x="2621594" y="2570466"/>
                </a:lnTo>
                <a:lnTo>
                  <a:pt x="2626038" y="2576176"/>
                </a:lnTo>
                <a:lnTo>
                  <a:pt x="2631117" y="2581886"/>
                </a:lnTo>
                <a:lnTo>
                  <a:pt x="2635878" y="2587280"/>
                </a:lnTo>
                <a:lnTo>
                  <a:pt x="2641274" y="2592673"/>
                </a:lnTo>
                <a:lnTo>
                  <a:pt x="2646988" y="2598383"/>
                </a:lnTo>
                <a:lnTo>
                  <a:pt x="2658732" y="2608535"/>
                </a:lnTo>
                <a:lnTo>
                  <a:pt x="2671746" y="2618686"/>
                </a:lnTo>
                <a:lnTo>
                  <a:pt x="2685712" y="2628204"/>
                </a:lnTo>
                <a:lnTo>
                  <a:pt x="2700631" y="2637721"/>
                </a:lnTo>
                <a:lnTo>
                  <a:pt x="2715867" y="2646921"/>
                </a:lnTo>
                <a:lnTo>
                  <a:pt x="2732372" y="2655486"/>
                </a:lnTo>
                <a:lnTo>
                  <a:pt x="2749830" y="2663735"/>
                </a:lnTo>
                <a:lnTo>
                  <a:pt x="2767923" y="2671666"/>
                </a:lnTo>
                <a:lnTo>
                  <a:pt x="2786650" y="2679280"/>
                </a:lnTo>
                <a:lnTo>
                  <a:pt x="2805695" y="2686576"/>
                </a:lnTo>
                <a:lnTo>
                  <a:pt x="2826009" y="2693238"/>
                </a:lnTo>
                <a:lnTo>
                  <a:pt x="2846959" y="2699583"/>
                </a:lnTo>
                <a:lnTo>
                  <a:pt x="2867591" y="2705611"/>
                </a:lnTo>
                <a:lnTo>
                  <a:pt x="2889492" y="2711321"/>
                </a:lnTo>
                <a:lnTo>
                  <a:pt x="2912029" y="2716714"/>
                </a:lnTo>
                <a:lnTo>
                  <a:pt x="2934248" y="2721790"/>
                </a:lnTo>
                <a:lnTo>
                  <a:pt x="2957102" y="2725914"/>
                </a:lnTo>
                <a:lnTo>
                  <a:pt x="2980908" y="2730355"/>
                </a:lnTo>
                <a:lnTo>
                  <a:pt x="3004396" y="2733845"/>
                </a:lnTo>
                <a:lnTo>
                  <a:pt x="3028203" y="2737335"/>
                </a:lnTo>
                <a:lnTo>
                  <a:pt x="3052644" y="2740190"/>
                </a:lnTo>
                <a:lnTo>
                  <a:pt x="3077084" y="2743045"/>
                </a:lnTo>
                <a:lnTo>
                  <a:pt x="3101525" y="2744949"/>
                </a:lnTo>
                <a:lnTo>
                  <a:pt x="3125966" y="2746852"/>
                </a:lnTo>
                <a:lnTo>
                  <a:pt x="3150725" y="2748121"/>
                </a:lnTo>
                <a:lnTo>
                  <a:pt x="3175800" y="2749390"/>
                </a:lnTo>
                <a:lnTo>
                  <a:pt x="3200559" y="2750024"/>
                </a:lnTo>
                <a:lnTo>
                  <a:pt x="3225317" y="2750024"/>
                </a:lnTo>
                <a:lnTo>
                  <a:pt x="3246266" y="2750024"/>
                </a:lnTo>
                <a:lnTo>
                  <a:pt x="3267216" y="2749707"/>
                </a:lnTo>
                <a:lnTo>
                  <a:pt x="3288165" y="2748755"/>
                </a:lnTo>
                <a:lnTo>
                  <a:pt x="3308797" y="2747804"/>
                </a:lnTo>
                <a:lnTo>
                  <a:pt x="3329429" y="2746535"/>
                </a:lnTo>
                <a:lnTo>
                  <a:pt x="3350378" y="2744949"/>
                </a:lnTo>
                <a:lnTo>
                  <a:pt x="3371010" y="2743362"/>
                </a:lnTo>
                <a:lnTo>
                  <a:pt x="3391325" y="2741459"/>
                </a:lnTo>
                <a:lnTo>
                  <a:pt x="3411957" y="2738921"/>
                </a:lnTo>
                <a:lnTo>
                  <a:pt x="3431954" y="2736383"/>
                </a:lnTo>
                <a:lnTo>
                  <a:pt x="3451951" y="2733528"/>
                </a:lnTo>
                <a:lnTo>
                  <a:pt x="3471948" y="2730355"/>
                </a:lnTo>
                <a:lnTo>
                  <a:pt x="3491628" y="2726866"/>
                </a:lnTo>
                <a:lnTo>
                  <a:pt x="3510990" y="2723376"/>
                </a:lnTo>
                <a:lnTo>
                  <a:pt x="3530035" y="2719252"/>
                </a:lnTo>
                <a:lnTo>
                  <a:pt x="3548763" y="2715128"/>
                </a:lnTo>
                <a:lnTo>
                  <a:pt x="3567173" y="2710369"/>
                </a:lnTo>
                <a:lnTo>
                  <a:pt x="3585265" y="2705611"/>
                </a:lnTo>
                <a:lnTo>
                  <a:pt x="3603041" y="2700852"/>
                </a:lnTo>
                <a:lnTo>
                  <a:pt x="3620498" y="2695142"/>
                </a:lnTo>
                <a:lnTo>
                  <a:pt x="3637004" y="2689749"/>
                </a:lnTo>
                <a:lnTo>
                  <a:pt x="3653510" y="2683721"/>
                </a:lnTo>
                <a:lnTo>
                  <a:pt x="3669698" y="2678011"/>
                </a:lnTo>
                <a:lnTo>
                  <a:pt x="3685251" y="2671349"/>
                </a:lnTo>
                <a:lnTo>
                  <a:pt x="3700170" y="2665004"/>
                </a:lnTo>
                <a:lnTo>
                  <a:pt x="3714770" y="2657707"/>
                </a:lnTo>
                <a:lnTo>
                  <a:pt x="3728419" y="2650728"/>
                </a:lnTo>
                <a:lnTo>
                  <a:pt x="3741751" y="2643114"/>
                </a:lnTo>
                <a:lnTo>
                  <a:pt x="3754765" y="2635818"/>
                </a:lnTo>
                <a:lnTo>
                  <a:pt x="3767144" y="2627886"/>
                </a:lnTo>
                <a:lnTo>
                  <a:pt x="3778571" y="2619638"/>
                </a:lnTo>
                <a:lnTo>
                  <a:pt x="3789363" y="2611073"/>
                </a:lnTo>
                <a:lnTo>
                  <a:pt x="3789363" y="2718935"/>
                </a:lnTo>
                <a:lnTo>
                  <a:pt x="3788728" y="2718935"/>
                </a:lnTo>
                <a:lnTo>
                  <a:pt x="3788411" y="2728135"/>
                </a:lnTo>
                <a:lnTo>
                  <a:pt x="3787776" y="2733528"/>
                </a:lnTo>
                <a:lnTo>
                  <a:pt x="3786506" y="2738921"/>
                </a:lnTo>
                <a:lnTo>
                  <a:pt x="3785237" y="2744314"/>
                </a:lnTo>
                <a:lnTo>
                  <a:pt x="3783332" y="2749707"/>
                </a:lnTo>
                <a:lnTo>
                  <a:pt x="3781428" y="2755100"/>
                </a:lnTo>
                <a:lnTo>
                  <a:pt x="3778571" y="2760811"/>
                </a:lnTo>
                <a:lnTo>
                  <a:pt x="3775714" y="2765886"/>
                </a:lnTo>
                <a:lnTo>
                  <a:pt x="3772540" y="2770962"/>
                </a:lnTo>
                <a:lnTo>
                  <a:pt x="3769048" y="2776355"/>
                </a:lnTo>
                <a:lnTo>
                  <a:pt x="3765557" y="2781749"/>
                </a:lnTo>
                <a:lnTo>
                  <a:pt x="3761113" y="2786824"/>
                </a:lnTo>
                <a:lnTo>
                  <a:pt x="3756987" y="2791583"/>
                </a:lnTo>
                <a:lnTo>
                  <a:pt x="3752226" y="2796659"/>
                </a:lnTo>
                <a:lnTo>
                  <a:pt x="3747147" y="2801735"/>
                </a:lnTo>
                <a:lnTo>
                  <a:pt x="3741433" y="2806493"/>
                </a:lnTo>
                <a:lnTo>
                  <a:pt x="3736037" y="2811252"/>
                </a:lnTo>
                <a:lnTo>
                  <a:pt x="3723658" y="2820769"/>
                </a:lnTo>
                <a:lnTo>
                  <a:pt x="3710327" y="2829969"/>
                </a:lnTo>
                <a:lnTo>
                  <a:pt x="3696043" y="2838852"/>
                </a:lnTo>
                <a:lnTo>
                  <a:pt x="3680490" y="2847418"/>
                </a:lnTo>
                <a:lnTo>
                  <a:pt x="3663667" y="2855983"/>
                </a:lnTo>
                <a:lnTo>
                  <a:pt x="3646526" y="2863914"/>
                </a:lnTo>
                <a:lnTo>
                  <a:pt x="3627799" y="2871845"/>
                </a:lnTo>
                <a:lnTo>
                  <a:pt x="3608754" y="2879459"/>
                </a:lnTo>
                <a:lnTo>
                  <a:pt x="3588122" y="2886121"/>
                </a:lnTo>
                <a:lnTo>
                  <a:pt x="3566855" y="2892783"/>
                </a:lnTo>
                <a:lnTo>
                  <a:pt x="3544636" y="2899128"/>
                </a:lnTo>
                <a:lnTo>
                  <a:pt x="3522417" y="2905473"/>
                </a:lnTo>
                <a:lnTo>
                  <a:pt x="3498611" y="2910866"/>
                </a:lnTo>
                <a:lnTo>
                  <a:pt x="3474170" y="2915942"/>
                </a:lnTo>
                <a:lnTo>
                  <a:pt x="3449412" y="2920383"/>
                </a:lnTo>
                <a:lnTo>
                  <a:pt x="3423701" y="2924824"/>
                </a:lnTo>
                <a:lnTo>
                  <a:pt x="3397356" y="2928631"/>
                </a:lnTo>
                <a:lnTo>
                  <a:pt x="3370376" y="2931804"/>
                </a:lnTo>
                <a:lnTo>
                  <a:pt x="3343395" y="2934976"/>
                </a:lnTo>
                <a:lnTo>
                  <a:pt x="3315146" y="2937197"/>
                </a:lnTo>
                <a:lnTo>
                  <a:pt x="3286896" y="2938783"/>
                </a:lnTo>
                <a:lnTo>
                  <a:pt x="3258011" y="2940369"/>
                </a:lnTo>
                <a:lnTo>
                  <a:pt x="3228491" y="2941321"/>
                </a:lnTo>
                <a:lnTo>
                  <a:pt x="3198972" y="2941638"/>
                </a:lnTo>
                <a:lnTo>
                  <a:pt x="3168500" y="2941321"/>
                </a:lnTo>
                <a:lnTo>
                  <a:pt x="3138663" y="2940369"/>
                </a:lnTo>
                <a:lnTo>
                  <a:pt x="3109143" y="2938783"/>
                </a:lnTo>
                <a:lnTo>
                  <a:pt x="3080259" y="2936880"/>
                </a:lnTo>
                <a:lnTo>
                  <a:pt x="3051374" y="2934659"/>
                </a:lnTo>
                <a:lnTo>
                  <a:pt x="3023441" y="2931487"/>
                </a:lnTo>
                <a:lnTo>
                  <a:pt x="2996144" y="2927997"/>
                </a:lnTo>
                <a:lnTo>
                  <a:pt x="2969481" y="2923873"/>
                </a:lnTo>
                <a:lnTo>
                  <a:pt x="2943453" y="2919431"/>
                </a:lnTo>
                <a:lnTo>
                  <a:pt x="2917742" y="2914355"/>
                </a:lnTo>
                <a:lnTo>
                  <a:pt x="2892984" y="2909280"/>
                </a:lnTo>
                <a:lnTo>
                  <a:pt x="2869178" y="2903252"/>
                </a:lnTo>
                <a:lnTo>
                  <a:pt x="2846007" y="2897224"/>
                </a:lnTo>
                <a:lnTo>
                  <a:pt x="2823470" y="2890880"/>
                </a:lnTo>
                <a:lnTo>
                  <a:pt x="2802203" y="2883583"/>
                </a:lnTo>
                <a:lnTo>
                  <a:pt x="2781889" y="2876286"/>
                </a:lnTo>
                <a:lnTo>
                  <a:pt x="2762527" y="2868673"/>
                </a:lnTo>
                <a:lnTo>
                  <a:pt x="2743799" y="2860424"/>
                </a:lnTo>
                <a:lnTo>
                  <a:pt x="2726024" y="2852176"/>
                </a:lnTo>
                <a:lnTo>
                  <a:pt x="2709518" y="2843611"/>
                </a:lnTo>
                <a:lnTo>
                  <a:pt x="2694600" y="2834411"/>
                </a:lnTo>
                <a:lnTo>
                  <a:pt x="2679999" y="2824893"/>
                </a:lnTo>
                <a:lnTo>
                  <a:pt x="2666985" y="2815376"/>
                </a:lnTo>
                <a:lnTo>
                  <a:pt x="2660954" y="2810935"/>
                </a:lnTo>
                <a:lnTo>
                  <a:pt x="2655240" y="2805542"/>
                </a:lnTo>
                <a:lnTo>
                  <a:pt x="2650162" y="2800466"/>
                </a:lnTo>
                <a:lnTo>
                  <a:pt x="2645083" y="2795390"/>
                </a:lnTo>
                <a:lnTo>
                  <a:pt x="2639687" y="2790314"/>
                </a:lnTo>
                <a:lnTo>
                  <a:pt x="2635561" y="2785238"/>
                </a:lnTo>
                <a:lnTo>
                  <a:pt x="2631434" y="2780162"/>
                </a:lnTo>
                <a:lnTo>
                  <a:pt x="2627625" y="2774452"/>
                </a:lnTo>
                <a:lnTo>
                  <a:pt x="2624134" y="2769376"/>
                </a:lnTo>
                <a:lnTo>
                  <a:pt x="2620960" y="2763983"/>
                </a:lnTo>
                <a:lnTo>
                  <a:pt x="2618103" y="2758273"/>
                </a:lnTo>
                <a:lnTo>
                  <a:pt x="2615881" y="2752880"/>
                </a:lnTo>
                <a:lnTo>
                  <a:pt x="2613659" y="2747169"/>
                </a:lnTo>
                <a:lnTo>
                  <a:pt x="2612072" y="2741776"/>
                </a:lnTo>
                <a:lnTo>
                  <a:pt x="2610485" y="2736383"/>
                </a:lnTo>
                <a:lnTo>
                  <a:pt x="2609850" y="2730355"/>
                </a:lnTo>
                <a:lnTo>
                  <a:pt x="2609215" y="2724962"/>
                </a:lnTo>
                <a:lnTo>
                  <a:pt x="2609215" y="2718935"/>
                </a:lnTo>
                <a:lnTo>
                  <a:pt x="2608580" y="2719252"/>
                </a:lnTo>
                <a:lnTo>
                  <a:pt x="2608580" y="2573004"/>
                </a:lnTo>
                <a:lnTo>
                  <a:pt x="2608263" y="2569197"/>
                </a:lnTo>
                <a:lnTo>
                  <a:pt x="2608580" y="2560949"/>
                </a:lnTo>
                <a:lnTo>
                  <a:pt x="2609850" y="2552700"/>
                </a:lnTo>
                <a:close/>
                <a:moveTo>
                  <a:pt x="3016148" y="2544763"/>
                </a:moveTo>
                <a:lnTo>
                  <a:pt x="3016148" y="2660333"/>
                </a:lnTo>
                <a:lnTo>
                  <a:pt x="3035827" y="2662556"/>
                </a:lnTo>
                <a:lnTo>
                  <a:pt x="3056142" y="2665096"/>
                </a:lnTo>
                <a:lnTo>
                  <a:pt x="3076456" y="2667318"/>
                </a:lnTo>
                <a:lnTo>
                  <a:pt x="3097406" y="2669223"/>
                </a:lnTo>
                <a:lnTo>
                  <a:pt x="3097406" y="2553971"/>
                </a:lnTo>
                <a:lnTo>
                  <a:pt x="3076456" y="2552066"/>
                </a:lnTo>
                <a:lnTo>
                  <a:pt x="3056142" y="2549843"/>
                </a:lnTo>
                <a:lnTo>
                  <a:pt x="3035827" y="2547303"/>
                </a:lnTo>
                <a:lnTo>
                  <a:pt x="3016148" y="2544763"/>
                </a:lnTo>
                <a:close/>
                <a:moveTo>
                  <a:pt x="1938656" y="2540386"/>
                </a:moveTo>
                <a:lnTo>
                  <a:pt x="1936433" y="2540705"/>
                </a:lnTo>
                <a:lnTo>
                  <a:pt x="1933576" y="2540705"/>
                </a:lnTo>
                <a:lnTo>
                  <a:pt x="1931036" y="2541342"/>
                </a:lnTo>
                <a:lnTo>
                  <a:pt x="1929130" y="2542299"/>
                </a:lnTo>
                <a:lnTo>
                  <a:pt x="1927543" y="2542936"/>
                </a:lnTo>
                <a:lnTo>
                  <a:pt x="1926273" y="2543892"/>
                </a:lnTo>
                <a:lnTo>
                  <a:pt x="1925638" y="2545167"/>
                </a:lnTo>
                <a:lnTo>
                  <a:pt x="1925320" y="2546123"/>
                </a:lnTo>
                <a:lnTo>
                  <a:pt x="1925320" y="2565247"/>
                </a:lnTo>
                <a:lnTo>
                  <a:pt x="1910398" y="2566522"/>
                </a:lnTo>
                <a:lnTo>
                  <a:pt x="1895158" y="2568116"/>
                </a:lnTo>
                <a:lnTo>
                  <a:pt x="1881188" y="2570028"/>
                </a:lnTo>
                <a:lnTo>
                  <a:pt x="1867218" y="2572897"/>
                </a:lnTo>
                <a:lnTo>
                  <a:pt x="1853883" y="2575447"/>
                </a:lnTo>
                <a:lnTo>
                  <a:pt x="1841183" y="2578634"/>
                </a:lnTo>
                <a:lnTo>
                  <a:pt x="1829436" y="2582778"/>
                </a:lnTo>
                <a:lnTo>
                  <a:pt x="1818323" y="2586602"/>
                </a:lnTo>
                <a:lnTo>
                  <a:pt x="1810703" y="2590108"/>
                </a:lnTo>
                <a:lnTo>
                  <a:pt x="1803718" y="2594252"/>
                </a:lnTo>
                <a:lnTo>
                  <a:pt x="1797368" y="2598077"/>
                </a:lnTo>
                <a:lnTo>
                  <a:pt x="1791970" y="2601902"/>
                </a:lnTo>
                <a:lnTo>
                  <a:pt x="1787208" y="2606045"/>
                </a:lnTo>
                <a:lnTo>
                  <a:pt x="1783398" y="2610507"/>
                </a:lnTo>
                <a:lnTo>
                  <a:pt x="1780223" y="2614651"/>
                </a:lnTo>
                <a:lnTo>
                  <a:pt x="1777683" y="2619113"/>
                </a:lnTo>
                <a:lnTo>
                  <a:pt x="1776096" y="2623894"/>
                </a:lnTo>
                <a:lnTo>
                  <a:pt x="1775460" y="2628038"/>
                </a:lnTo>
                <a:lnTo>
                  <a:pt x="1775460" y="2632500"/>
                </a:lnTo>
                <a:lnTo>
                  <a:pt x="1776096" y="2637281"/>
                </a:lnTo>
                <a:lnTo>
                  <a:pt x="1777683" y="2641743"/>
                </a:lnTo>
                <a:lnTo>
                  <a:pt x="1780223" y="2645887"/>
                </a:lnTo>
                <a:lnTo>
                  <a:pt x="1783716" y="2650349"/>
                </a:lnTo>
                <a:lnTo>
                  <a:pt x="1787526" y="2654811"/>
                </a:lnTo>
                <a:lnTo>
                  <a:pt x="1792288" y="2658317"/>
                </a:lnTo>
                <a:lnTo>
                  <a:pt x="1797368" y="2661823"/>
                </a:lnTo>
                <a:lnTo>
                  <a:pt x="1803400" y="2665329"/>
                </a:lnTo>
                <a:lnTo>
                  <a:pt x="1809750" y="2668517"/>
                </a:lnTo>
                <a:lnTo>
                  <a:pt x="1816736" y="2671704"/>
                </a:lnTo>
                <a:lnTo>
                  <a:pt x="1824356" y="2674573"/>
                </a:lnTo>
                <a:lnTo>
                  <a:pt x="1832610" y="2677441"/>
                </a:lnTo>
                <a:lnTo>
                  <a:pt x="1840866" y="2679354"/>
                </a:lnTo>
                <a:lnTo>
                  <a:pt x="1872933" y="2686047"/>
                </a:lnTo>
                <a:lnTo>
                  <a:pt x="1925320" y="2696565"/>
                </a:lnTo>
                <a:lnTo>
                  <a:pt x="1925320" y="2778798"/>
                </a:lnTo>
                <a:lnTo>
                  <a:pt x="1911668" y="2777204"/>
                </a:lnTo>
                <a:lnTo>
                  <a:pt x="1899603" y="2774973"/>
                </a:lnTo>
                <a:lnTo>
                  <a:pt x="1885316" y="2772742"/>
                </a:lnTo>
                <a:lnTo>
                  <a:pt x="1870393" y="2769236"/>
                </a:lnTo>
                <a:lnTo>
                  <a:pt x="1856740" y="2765093"/>
                </a:lnTo>
                <a:lnTo>
                  <a:pt x="1844676" y="2760949"/>
                </a:lnTo>
                <a:lnTo>
                  <a:pt x="1841183" y="2759674"/>
                </a:lnTo>
                <a:lnTo>
                  <a:pt x="1838008" y="2758399"/>
                </a:lnTo>
                <a:lnTo>
                  <a:pt x="1835786" y="2757443"/>
                </a:lnTo>
                <a:lnTo>
                  <a:pt x="1835150" y="2756805"/>
                </a:lnTo>
                <a:lnTo>
                  <a:pt x="1831658" y="2754893"/>
                </a:lnTo>
                <a:lnTo>
                  <a:pt x="1829753" y="2753618"/>
                </a:lnTo>
                <a:lnTo>
                  <a:pt x="1827848" y="2752662"/>
                </a:lnTo>
                <a:lnTo>
                  <a:pt x="1822768" y="2751387"/>
                </a:lnTo>
                <a:lnTo>
                  <a:pt x="1817688" y="2750431"/>
                </a:lnTo>
                <a:lnTo>
                  <a:pt x="1811656" y="2750112"/>
                </a:lnTo>
                <a:lnTo>
                  <a:pt x="1805623" y="2751068"/>
                </a:lnTo>
                <a:lnTo>
                  <a:pt x="1799908" y="2751706"/>
                </a:lnTo>
                <a:lnTo>
                  <a:pt x="1793876" y="2752981"/>
                </a:lnTo>
                <a:lnTo>
                  <a:pt x="1787843" y="2754893"/>
                </a:lnTo>
                <a:lnTo>
                  <a:pt x="1782763" y="2756805"/>
                </a:lnTo>
                <a:lnTo>
                  <a:pt x="1778636" y="2759355"/>
                </a:lnTo>
                <a:lnTo>
                  <a:pt x="1774508" y="2761586"/>
                </a:lnTo>
                <a:lnTo>
                  <a:pt x="1771650" y="2764455"/>
                </a:lnTo>
                <a:lnTo>
                  <a:pt x="1770698" y="2765730"/>
                </a:lnTo>
                <a:lnTo>
                  <a:pt x="1769746" y="2766686"/>
                </a:lnTo>
                <a:lnTo>
                  <a:pt x="1769428" y="2767961"/>
                </a:lnTo>
                <a:lnTo>
                  <a:pt x="1769428" y="2769555"/>
                </a:lnTo>
                <a:lnTo>
                  <a:pt x="1769428" y="2770830"/>
                </a:lnTo>
                <a:lnTo>
                  <a:pt x="1770380" y="2772105"/>
                </a:lnTo>
                <a:lnTo>
                  <a:pt x="1771016" y="2773061"/>
                </a:lnTo>
                <a:lnTo>
                  <a:pt x="1772603" y="2774336"/>
                </a:lnTo>
                <a:lnTo>
                  <a:pt x="1778000" y="2777842"/>
                </a:lnTo>
                <a:lnTo>
                  <a:pt x="1784668" y="2781348"/>
                </a:lnTo>
                <a:lnTo>
                  <a:pt x="1791970" y="2784535"/>
                </a:lnTo>
                <a:lnTo>
                  <a:pt x="1799273" y="2787723"/>
                </a:lnTo>
                <a:lnTo>
                  <a:pt x="1807846" y="2790591"/>
                </a:lnTo>
                <a:lnTo>
                  <a:pt x="1816418" y="2792822"/>
                </a:lnTo>
                <a:lnTo>
                  <a:pt x="1825943" y="2795691"/>
                </a:lnTo>
                <a:lnTo>
                  <a:pt x="1835786" y="2797603"/>
                </a:lnTo>
                <a:lnTo>
                  <a:pt x="1845946" y="2799516"/>
                </a:lnTo>
                <a:lnTo>
                  <a:pt x="1856740" y="2801747"/>
                </a:lnTo>
                <a:lnTo>
                  <a:pt x="1878648" y="2804934"/>
                </a:lnTo>
                <a:lnTo>
                  <a:pt x="1901508" y="2806846"/>
                </a:lnTo>
                <a:lnTo>
                  <a:pt x="1925320" y="2808440"/>
                </a:lnTo>
                <a:lnTo>
                  <a:pt x="1925320" y="2827245"/>
                </a:lnTo>
                <a:lnTo>
                  <a:pt x="1925638" y="2828520"/>
                </a:lnTo>
                <a:lnTo>
                  <a:pt x="1926273" y="2829476"/>
                </a:lnTo>
                <a:lnTo>
                  <a:pt x="1927543" y="2830433"/>
                </a:lnTo>
                <a:lnTo>
                  <a:pt x="1929130" y="2831389"/>
                </a:lnTo>
                <a:lnTo>
                  <a:pt x="1931036" y="2832026"/>
                </a:lnTo>
                <a:lnTo>
                  <a:pt x="1933576" y="2832664"/>
                </a:lnTo>
                <a:lnTo>
                  <a:pt x="1938656" y="2832982"/>
                </a:lnTo>
                <a:lnTo>
                  <a:pt x="1985328" y="2832982"/>
                </a:lnTo>
                <a:lnTo>
                  <a:pt x="1990726" y="2832664"/>
                </a:lnTo>
                <a:lnTo>
                  <a:pt x="1992630" y="2832026"/>
                </a:lnTo>
                <a:lnTo>
                  <a:pt x="1995170" y="2831389"/>
                </a:lnTo>
                <a:lnTo>
                  <a:pt x="1996758" y="2830433"/>
                </a:lnTo>
                <a:lnTo>
                  <a:pt x="1997710" y="2829476"/>
                </a:lnTo>
                <a:lnTo>
                  <a:pt x="1998663" y="2828520"/>
                </a:lnTo>
                <a:lnTo>
                  <a:pt x="1998980" y="2827245"/>
                </a:lnTo>
                <a:lnTo>
                  <a:pt x="1998980" y="2808121"/>
                </a:lnTo>
                <a:lnTo>
                  <a:pt x="2013586" y="2806846"/>
                </a:lnTo>
                <a:lnTo>
                  <a:pt x="2027873" y="2805572"/>
                </a:lnTo>
                <a:lnTo>
                  <a:pt x="2041526" y="2803978"/>
                </a:lnTo>
                <a:lnTo>
                  <a:pt x="2054543" y="2801747"/>
                </a:lnTo>
                <a:lnTo>
                  <a:pt x="2067243" y="2799197"/>
                </a:lnTo>
                <a:lnTo>
                  <a:pt x="2078673" y="2796966"/>
                </a:lnTo>
                <a:lnTo>
                  <a:pt x="2089786" y="2793778"/>
                </a:lnTo>
                <a:lnTo>
                  <a:pt x="2099310" y="2790272"/>
                </a:lnTo>
                <a:lnTo>
                  <a:pt x="2106930" y="2787085"/>
                </a:lnTo>
                <a:lnTo>
                  <a:pt x="2114233" y="2783898"/>
                </a:lnTo>
                <a:lnTo>
                  <a:pt x="2120900" y="2779754"/>
                </a:lnTo>
                <a:lnTo>
                  <a:pt x="2126933" y="2776248"/>
                </a:lnTo>
                <a:lnTo>
                  <a:pt x="2132013" y="2772423"/>
                </a:lnTo>
                <a:lnTo>
                  <a:pt x="2136776" y="2768280"/>
                </a:lnTo>
                <a:lnTo>
                  <a:pt x="2140586" y="2764136"/>
                </a:lnTo>
                <a:lnTo>
                  <a:pt x="2143760" y="2759674"/>
                </a:lnTo>
                <a:lnTo>
                  <a:pt x="2145983" y="2755212"/>
                </a:lnTo>
                <a:lnTo>
                  <a:pt x="2147570" y="2751068"/>
                </a:lnTo>
                <a:lnTo>
                  <a:pt x="2148840" y="2746606"/>
                </a:lnTo>
                <a:lnTo>
                  <a:pt x="2149158" y="2742144"/>
                </a:lnTo>
                <a:lnTo>
                  <a:pt x="2148523" y="2737363"/>
                </a:lnTo>
                <a:lnTo>
                  <a:pt x="2147253" y="2733219"/>
                </a:lnTo>
                <a:lnTo>
                  <a:pt x="2145030" y="2728757"/>
                </a:lnTo>
                <a:lnTo>
                  <a:pt x="2141856" y="2723976"/>
                </a:lnTo>
                <a:lnTo>
                  <a:pt x="2140268" y="2721745"/>
                </a:lnTo>
                <a:lnTo>
                  <a:pt x="2137728" y="2719833"/>
                </a:lnTo>
                <a:lnTo>
                  <a:pt x="2132648" y="2715370"/>
                </a:lnTo>
                <a:lnTo>
                  <a:pt x="2126298" y="2711227"/>
                </a:lnTo>
                <a:lnTo>
                  <a:pt x="2119630" y="2707721"/>
                </a:lnTo>
                <a:lnTo>
                  <a:pt x="2111693" y="2704215"/>
                </a:lnTo>
                <a:lnTo>
                  <a:pt x="2103438" y="2701027"/>
                </a:lnTo>
                <a:lnTo>
                  <a:pt x="2094548" y="2697840"/>
                </a:lnTo>
                <a:lnTo>
                  <a:pt x="2084706" y="2694653"/>
                </a:lnTo>
                <a:lnTo>
                  <a:pt x="2074863" y="2692103"/>
                </a:lnTo>
                <a:lnTo>
                  <a:pt x="2064068" y="2689553"/>
                </a:lnTo>
                <a:lnTo>
                  <a:pt x="2042796" y="2684772"/>
                </a:lnTo>
                <a:lnTo>
                  <a:pt x="2020570" y="2680310"/>
                </a:lnTo>
                <a:lnTo>
                  <a:pt x="1998980" y="2676485"/>
                </a:lnTo>
                <a:lnTo>
                  <a:pt x="1998980" y="2594571"/>
                </a:lnTo>
                <a:lnTo>
                  <a:pt x="2018030" y="2596802"/>
                </a:lnTo>
                <a:lnTo>
                  <a:pt x="2025016" y="2598077"/>
                </a:lnTo>
                <a:lnTo>
                  <a:pt x="2032000" y="2599670"/>
                </a:lnTo>
                <a:lnTo>
                  <a:pt x="2047240" y="2603495"/>
                </a:lnTo>
                <a:lnTo>
                  <a:pt x="2061846" y="2607958"/>
                </a:lnTo>
                <a:lnTo>
                  <a:pt x="2073593" y="2612420"/>
                </a:lnTo>
                <a:lnTo>
                  <a:pt x="2080260" y="2614970"/>
                </a:lnTo>
                <a:lnTo>
                  <a:pt x="2082483" y="2616245"/>
                </a:lnTo>
                <a:lnTo>
                  <a:pt x="2083118" y="2616245"/>
                </a:lnTo>
                <a:lnTo>
                  <a:pt x="2086610" y="2618794"/>
                </a:lnTo>
                <a:lnTo>
                  <a:pt x="2088516" y="2619751"/>
                </a:lnTo>
                <a:lnTo>
                  <a:pt x="2090420" y="2621026"/>
                </a:lnTo>
                <a:lnTo>
                  <a:pt x="2095183" y="2622300"/>
                </a:lnTo>
                <a:lnTo>
                  <a:pt x="2100898" y="2622938"/>
                </a:lnTo>
                <a:lnTo>
                  <a:pt x="2106613" y="2622938"/>
                </a:lnTo>
                <a:lnTo>
                  <a:pt x="2112646" y="2622619"/>
                </a:lnTo>
                <a:lnTo>
                  <a:pt x="2118360" y="2621982"/>
                </a:lnTo>
                <a:lnTo>
                  <a:pt x="2124393" y="2620388"/>
                </a:lnTo>
                <a:lnTo>
                  <a:pt x="2129790" y="2618794"/>
                </a:lnTo>
                <a:lnTo>
                  <a:pt x="2135188" y="2616563"/>
                </a:lnTo>
                <a:lnTo>
                  <a:pt x="2139633" y="2614332"/>
                </a:lnTo>
                <a:lnTo>
                  <a:pt x="2143760" y="2612101"/>
                </a:lnTo>
                <a:lnTo>
                  <a:pt x="2146618" y="2609232"/>
                </a:lnTo>
                <a:lnTo>
                  <a:pt x="2147570" y="2607958"/>
                </a:lnTo>
                <a:lnTo>
                  <a:pt x="2148523" y="2606683"/>
                </a:lnTo>
                <a:lnTo>
                  <a:pt x="2148840" y="2605089"/>
                </a:lnTo>
                <a:lnTo>
                  <a:pt x="2148840" y="2604133"/>
                </a:lnTo>
                <a:lnTo>
                  <a:pt x="2148523" y="2602858"/>
                </a:lnTo>
                <a:lnTo>
                  <a:pt x="2148206" y="2601583"/>
                </a:lnTo>
                <a:lnTo>
                  <a:pt x="2146936" y="2600627"/>
                </a:lnTo>
                <a:lnTo>
                  <a:pt x="2145666" y="2599352"/>
                </a:lnTo>
                <a:lnTo>
                  <a:pt x="2141220" y="2596483"/>
                </a:lnTo>
                <a:lnTo>
                  <a:pt x="2136776" y="2593615"/>
                </a:lnTo>
                <a:lnTo>
                  <a:pt x="2131060" y="2591383"/>
                </a:lnTo>
                <a:lnTo>
                  <a:pt x="2125663" y="2588515"/>
                </a:lnTo>
                <a:lnTo>
                  <a:pt x="2112646" y="2583734"/>
                </a:lnTo>
                <a:lnTo>
                  <a:pt x="2098358" y="2579590"/>
                </a:lnTo>
                <a:lnTo>
                  <a:pt x="2083436" y="2575766"/>
                </a:lnTo>
                <a:lnTo>
                  <a:pt x="2067878" y="2572259"/>
                </a:lnTo>
                <a:lnTo>
                  <a:pt x="2052638" y="2569710"/>
                </a:lnTo>
                <a:lnTo>
                  <a:pt x="2038033" y="2567479"/>
                </a:lnTo>
                <a:lnTo>
                  <a:pt x="2018666" y="2565566"/>
                </a:lnTo>
                <a:lnTo>
                  <a:pt x="1998980" y="2564291"/>
                </a:lnTo>
                <a:lnTo>
                  <a:pt x="1998980" y="2546123"/>
                </a:lnTo>
                <a:lnTo>
                  <a:pt x="1998663" y="2545167"/>
                </a:lnTo>
                <a:lnTo>
                  <a:pt x="1997710" y="2543892"/>
                </a:lnTo>
                <a:lnTo>
                  <a:pt x="1996758" y="2542936"/>
                </a:lnTo>
                <a:lnTo>
                  <a:pt x="1995170" y="2542299"/>
                </a:lnTo>
                <a:lnTo>
                  <a:pt x="1992630" y="2541342"/>
                </a:lnTo>
                <a:lnTo>
                  <a:pt x="1990726" y="2540705"/>
                </a:lnTo>
                <a:lnTo>
                  <a:pt x="1987868" y="2540705"/>
                </a:lnTo>
                <a:lnTo>
                  <a:pt x="1985328" y="2540386"/>
                </a:lnTo>
                <a:lnTo>
                  <a:pt x="1938656" y="2540386"/>
                </a:lnTo>
                <a:close/>
                <a:moveTo>
                  <a:pt x="1959293" y="2522537"/>
                </a:moveTo>
                <a:lnTo>
                  <a:pt x="1982788" y="2522856"/>
                </a:lnTo>
                <a:lnTo>
                  <a:pt x="2005966" y="2523493"/>
                </a:lnTo>
                <a:lnTo>
                  <a:pt x="2028826" y="2524450"/>
                </a:lnTo>
                <a:lnTo>
                  <a:pt x="2051368" y="2526043"/>
                </a:lnTo>
                <a:lnTo>
                  <a:pt x="2073910" y="2527637"/>
                </a:lnTo>
                <a:lnTo>
                  <a:pt x="2095500" y="2529868"/>
                </a:lnTo>
                <a:lnTo>
                  <a:pt x="2116773" y="2532737"/>
                </a:lnTo>
                <a:lnTo>
                  <a:pt x="2137728" y="2535605"/>
                </a:lnTo>
                <a:lnTo>
                  <a:pt x="2158048" y="2538793"/>
                </a:lnTo>
                <a:lnTo>
                  <a:pt x="2177733" y="2542299"/>
                </a:lnTo>
                <a:lnTo>
                  <a:pt x="2197100" y="2546123"/>
                </a:lnTo>
                <a:lnTo>
                  <a:pt x="2215516" y="2550586"/>
                </a:lnTo>
                <a:lnTo>
                  <a:pt x="2233613" y="2555367"/>
                </a:lnTo>
                <a:lnTo>
                  <a:pt x="2251076" y="2560148"/>
                </a:lnTo>
                <a:lnTo>
                  <a:pt x="2267586" y="2565247"/>
                </a:lnTo>
                <a:lnTo>
                  <a:pt x="2283778" y="2570666"/>
                </a:lnTo>
                <a:lnTo>
                  <a:pt x="2298700" y="2576403"/>
                </a:lnTo>
                <a:lnTo>
                  <a:pt x="2313306" y="2582140"/>
                </a:lnTo>
                <a:lnTo>
                  <a:pt x="2326640" y="2588515"/>
                </a:lnTo>
                <a:lnTo>
                  <a:pt x="2339658" y="2594889"/>
                </a:lnTo>
                <a:lnTo>
                  <a:pt x="2351723" y="2601583"/>
                </a:lnTo>
                <a:lnTo>
                  <a:pt x="2362518" y="2608914"/>
                </a:lnTo>
                <a:lnTo>
                  <a:pt x="2372996" y="2615607"/>
                </a:lnTo>
                <a:lnTo>
                  <a:pt x="2381886" y="2622938"/>
                </a:lnTo>
                <a:lnTo>
                  <a:pt x="2390140" y="2630587"/>
                </a:lnTo>
                <a:lnTo>
                  <a:pt x="2397443" y="2638237"/>
                </a:lnTo>
                <a:lnTo>
                  <a:pt x="2403793" y="2645568"/>
                </a:lnTo>
                <a:lnTo>
                  <a:pt x="2406016" y="2649711"/>
                </a:lnTo>
                <a:lnTo>
                  <a:pt x="2408873" y="2653855"/>
                </a:lnTo>
                <a:lnTo>
                  <a:pt x="2410778" y="2657998"/>
                </a:lnTo>
                <a:lnTo>
                  <a:pt x="2412683" y="2661823"/>
                </a:lnTo>
                <a:lnTo>
                  <a:pt x="2414270" y="2665967"/>
                </a:lnTo>
                <a:lnTo>
                  <a:pt x="2415540" y="2670110"/>
                </a:lnTo>
                <a:lnTo>
                  <a:pt x="2416810" y="2674254"/>
                </a:lnTo>
                <a:lnTo>
                  <a:pt x="2417446" y="2678397"/>
                </a:lnTo>
                <a:lnTo>
                  <a:pt x="2417763" y="2682541"/>
                </a:lnTo>
                <a:lnTo>
                  <a:pt x="2417763" y="2686684"/>
                </a:lnTo>
                <a:lnTo>
                  <a:pt x="2417763" y="2691147"/>
                </a:lnTo>
                <a:lnTo>
                  <a:pt x="2417446" y="2694971"/>
                </a:lnTo>
                <a:lnTo>
                  <a:pt x="2416810" y="2699434"/>
                </a:lnTo>
                <a:lnTo>
                  <a:pt x="2415540" y="2703896"/>
                </a:lnTo>
                <a:lnTo>
                  <a:pt x="2414270" y="2707721"/>
                </a:lnTo>
                <a:lnTo>
                  <a:pt x="2412683" y="2711864"/>
                </a:lnTo>
                <a:lnTo>
                  <a:pt x="2410778" y="2716008"/>
                </a:lnTo>
                <a:lnTo>
                  <a:pt x="2408873" y="2720151"/>
                </a:lnTo>
                <a:lnTo>
                  <a:pt x="2406016" y="2723976"/>
                </a:lnTo>
                <a:lnTo>
                  <a:pt x="2403793" y="2728120"/>
                </a:lnTo>
                <a:lnTo>
                  <a:pt x="2397443" y="2735769"/>
                </a:lnTo>
                <a:lnTo>
                  <a:pt x="2390140" y="2743419"/>
                </a:lnTo>
                <a:lnTo>
                  <a:pt x="2381886" y="2751068"/>
                </a:lnTo>
                <a:lnTo>
                  <a:pt x="2372996" y="2758080"/>
                </a:lnTo>
                <a:lnTo>
                  <a:pt x="2362518" y="2765093"/>
                </a:lnTo>
                <a:lnTo>
                  <a:pt x="2351723" y="2772105"/>
                </a:lnTo>
                <a:lnTo>
                  <a:pt x="2339658" y="2778798"/>
                </a:lnTo>
                <a:lnTo>
                  <a:pt x="2326640" y="2785173"/>
                </a:lnTo>
                <a:lnTo>
                  <a:pt x="2313306" y="2791229"/>
                </a:lnTo>
                <a:lnTo>
                  <a:pt x="2298700" y="2797284"/>
                </a:lnTo>
                <a:lnTo>
                  <a:pt x="2283778" y="2803340"/>
                </a:lnTo>
                <a:lnTo>
                  <a:pt x="2267586" y="2808440"/>
                </a:lnTo>
                <a:lnTo>
                  <a:pt x="2251076" y="2813540"/>
                </a:lnTo>
                <a:lnTo>
                  <a:pt x="2233613" y="2818640"/>
                </a:lnTo>
                <a:lnTo>
                  <a:pt x="2215516" y="2823102"/>
                </a:lnTo>
                <a:lnTo>
                  <a:pt x="2197100" y="2827245"/>
                </a:lnTo>
                <a:lnTo>
                  <a:pt x="2177733" y="2831389"/>
                </a:lnTo>
                <a:lnTo>
                  <a:pt x="2158048" y="2834895"/>
                </a:lnTo>
                <a:lnTo>
                  <a:pt x="2137728" y="2838401"/>
                </a:lnTo>
                <a:lnTo>
                  <a:pt x="2116773" y="2841270"/>
                </a:lnTo>
                <a:lnTo>
                  <a:pt x="2095500" y="2844138"/>
                </a:lnTo>
                <a:lnTo>
                  <a:pt x="2073910" y="2846051"/>
                </a:lnTo>
                <a:lnTo>
                  <a:pt x="2051368" y="2847963"/>
                </a:lnTo>
                <a:lnTo>
                  <a:pt x="2028826" y="2849238"/>
                </a:lnTo>
                <a:lnTo>
                  <a:pt x="2005966" y="2850513"/>
                </a:lnTo>
                <a:lnTo>
                  <a:pt x="1982788" y="2851150"/>
                </a:lnTo>
                <a:lnTo>
                  <a:pt x="1959293" y="2851150"/>
                </a:lnTo>
                <a:lnTo>
                  <a:pt x="1935480" y="2851150"/>
                </a:lnTo>
                <a:lnTo>
                  <a:pt x="1912303" y="2850513"/>
                </a:lnTo>
                <a:lnTo>
                  <a:pt x="1889443" y="2849238"/>
                </a:lnTo>
                <a:lnTo>
                  <a:pt x="1866900" y="2847963"/>
                </a:lnTo>
                <a:lnTo>
                  <a:pt x="1844358" y="2846051"/>
                </a:lnTo>
                <a:lnTo>
                  <a:pt x="1822768" y="2844138"/>
                </a:lnTo>
                <a:lnTo>
                  <a:pt x="1801496" y="2841270"/>
                </a:lnTo>
                <a:lnTo>
                  <a:pt x="1780540" y="2838401"/>
                </a:lnTo>
                <a:lnTo>
                  <a:pt x="1760220" y="2834895"/>
                </a:lnTo>
                <a:lnTo>
                  <a:pt x="1740536" y="2831389"/>
                </a:lnTo>
                <a:lnTo>
                  <a:pt x="1721168" y="2827245"/>
                </a:lnTo>
                <a:lnTo>
                  <a:pt x="1702753" y="2823102"/>
                </a:lnTo>
                <a:lnTo>
                  <a:pt x="1684656" y="2818640"/>
                </a:lnTo>
                <a:lnTo>
                  <a:pt x="1667193" y="2813540"/>
                </a:lnTo>
                <a:lnTo>
                  <a:pt x="1650683" y="2808440"/>
                </a:lnTo>
                <a:lnTo>
                  <a:pt x="1634490" y="2803340"/>
                </a:lnTo>
                <a:lnTo>
                  <a:pt x="1619568" y="2797284"/>
                </a:lnTo>
                <a:lnTo>
                  <a:pt x="1604963" y="2791229"/>
                </a:lnTo>
                <a:lnTo>
                  <a:pt x="1591628" y="2785173"/>
                </a:lnTo>
                <a:lnTo>
                  <a:pt x="1578610" y="2778798"/>
                </a:lnTo>
                <a:lnTo>
                  <a:pt x="1566863" y="2772105"/>
                </a:lnTo>
                <a:lnTo>
                  <a:pt x="1555750" y="2765093"/>
                </a:lnTo>
                <a:lnTo>
                  <a:pt x="1545273" y="2758080"/>
                </a:lnTo>
                <a:lnTo>
                  <a:pt x="1536383" y="2751068"/>
                </a:lnTo>
                <a:lnTo>
                  <a:pt x="1528128" y="2743419"/>
                </a:lnTo>
                <a:lnTo>
                  <a:pt x="1520826" y="2735769"/>
                </a:lnTo>
                <a:lnTo>
                  <a:pt x="1514793" y="2728120"/>
                </a:lnTo>
                <a:lnTo>
                  <a:pt x="1511936" y="2723976"/>
                </a:lnTo>
                <a:lnTo>
                  <a:pt x="1509396" y="2720151"/>
                </a:lnTo>
                <a:lnTo>
                  <a:pt x="1507490" y="2716008"/>
                </a:lnTo>
                <a:lnTo>
                  <a:pt x="1505586" y="2711864"/>
                </a:lnTo>
                <a:lnTo>
                  <a:pt x="1503998" y="2707721"/>
                </a:lnTo>
                <a:lnTo>
                  <a:pt x="1502410" y="2703896"/>
                </a:lnTo>
                <a:lnTo>
                  <a:pt x="1501776" y="2699434"/>
                </a:lnTo>
                <a:lnTo>
                  <a:pt x="1500823" y="2694971"/>
                </a:lnTo>
                <a:lnTo>
                  <a:pt x="1500506" y="2691147"/>
                </a:lnTo>
                <a:lnTo>
                  <a:pt x="1500188" y="2686684"/>
                </a:lnTo>
                <a:lnTo>
                  <a:pt x="1500506" y="2682541"/>
                </a:lnTo>
                <a:lnTo>
                  <a:pt x="1500823" y="2678397"/>
                </a:lnTo>
                <a:lnTo>
                  <a:pt x="1501776" y="2674254"/>
                </a:lnTo>
                <a:lnTo>
                  <a:pt x="1502410" y="2670110"/>
                </a:lnTo>
                <a:lnTo>
                  <a:pt x="1503998" y="2665967"/>
                </a:lnTo>
                <a:lnTo>
                  <a:pt x="1505586" y="2661823"/>
                </a:lnTo>
                <a:lnTo>
                  <a:pt x="1507490" y="2657998"/>
                </a:lnTo>
                <a:lnTo>
                  <a:pt x="1509396" y="2653855"/>
                </a:lnTo>
                <a:lnTo>
                  <a:pt x="1511936" y="2649711"/>
                </a:lnTo>
                <a:lnTo>
                  <a:pt x="1514793" y="2645568"/>
                </a:lnTo>
                <a:lnTo>
                  <a:pt x="1520826" y="2638237"/>
                </a:lnTo>
                <a:lnTo>
                  <a:pt x="1528128" y="2630587"/>
                </a:lnTo>
                <a:lnTo>
                  <a:pt x="1536383" y="2622938"/>
                </a:lnTo>
                <a:lnTo>
                  <a:pt x="1545273" y="2615607"/>
                </a:lnTo>
                <a:lnTo>
                  <a:pt x="1555750" y="2608914"/>
                </a:lnTo>
                <a:lnTo>
                  <a:pt x="1566863" y="2601583"/>
                </a:lnTo>
                <a:lnTo>
                  <a:pt x="1578610" y="2594889"/>
                </a:lnTo>
                <a:lnTo>
                  <a:pt x="1591628" y="2588515"/>
                </a:lnTo>
                <a:lnTo>
                  <a:pt x="1604963" y="2582140"/>
                </a:lnTo>
                <a:lnTo>
                  <a:pt x="1619568" y="2576403"/>
                </a:lnTo>
                <a:lnTo>
                  <a:pt x="1634490" y="2570666"/>
                </a:lnTo>
                <a:lnTo>
                  <a:pt x="1650683" y="2565247"/>
                </a:lnTo>
                <a:lnTo>
                  <a:pt x="1667193" y="2560148"/>
                </a:lnTo>
                <a:lnTo>
                  <a:pt x="1684656" y="2555367"/>
                </a:lnTo>
                <a:lnTo>
                  <a:pt x="1702753" y="2550586"/>
                </a:lnTo>
                <a:lnTo>
                  <a:pt x="1721168" y="2546123"/>
                </a:lnTo>
                <a:lnTo>
                  <a:pt x="1740536" y="2542299"/>
                </a:lnTo>
                <a:lnTo>
                  <a:pt x="1760220" y="2538793"/>
                </a:lnTo>
                <a:lnTo>
                  <a:pt x="1780540" y="2535605"/>
                </a:lnTo>
                <a:lnTo>
                  <a:pt x="1801496" y="2532737"/>
                </a:lnTo>
                <a:lnTo>
                  <a:pt x="1822768" y="2529868"/>
                </a:lnTo>
                <a:lnTo>
                  <a:pt x="1844358" y="2527637"/>
                </a:lnTo>
                <a:lnTo>
                  <a:pt x="1866900" y="2526043"/>
                </a:lnTo>
                <a:lnTo>
                  <a:pt x="1889443" y="2524450"/>
                </a:lnTo>
                <a:lnTo>
                  <a:pt x="1912303" y="2523493"/>
                </a:lnTo>
                <a:lnTo>
                  <a:pt x="1935480" y="2522856"/>
                </a:lnTo>
                <a:lnTo>
                  <a:pt x="1959293" y="2522537"/>
                </a:lnTo>
                <a:close/>
                <a:moveTo>
                  <a:pt x="2854584" y="2507933"/>
                </a:moveTo>
                <a:lnTo>
                  <a:pt x="2854584" y="2625091"/>
                </a:lnTo>
                <a:lnTo>
                  <a:pt x="2873946" y="2630488"/>
                </a:lnTo>
                <a:lnTo>
                  <a:pt x="2893626" y="2636203"/>
                </a:lnTo>
                <a:lnTo>
                  <a:pt x="2914258" y="2640966"/>
                </a:lnTo>
                <a:lnTo>
                  <a:pt x="2935524" y="2645728"/>
                </a:lnTo>
                <a:lnTo>
                  <a:pt x="2935524" y="2529523"/>
                </a:lnTo>
                <a:lnTo>
                  <a:pt x="2914258" y="2524761"/>
                </a:lnTo>
                <a:lnTo>
                  <a:pt x="2893626" y="2519363"/>
                </a:lnTo>
                <a:lnTo>
                  <a:pt x="2873946" y="2513965"/>
                </a:lnTo>
                <a:lnTo>
                  <a:pt x="2854584" y="2507933"/>
                </a:lnTo>
                <a:close/>
                <a:moveTo>
                  <a:pt x="2692385" y="2444750"/>
                </a:moveTo>
                <a:lnTo>
                  <a:pt x="2692385" y="2542223"/>
                </a:lnTo>
                <a:lnTo>
                  <a:pt x="2695241" y="2545081"/>
                </a:lnTo>
                <a:lnTo>
                  <a:pt x="2698098" y="2548256"/>
                </a:lnTo>
                <a:lnTo>
                  <a:pt x="2705399" y="2554923"/>
                </a:lnTo>
                <a:lnTo>
                  <a:pt x="2714921" y="2561591"/>
                </a:lnTo>
                <a:lnTo>
                  <a:pt x="2725078" y="2568576"/>
                </a:lnTo>
                <a:lnTo>
                  <a:pt x="2737140" y="2576196"/>
                </a:lnTo>
                <a:lnTo>
                  <a:pt x="2748884" y="2582863"/>
                </a:lnTo>
                <a:lnTo>
                  <a:pt x="2761581" y="2589213"/>
                </a:lnTo>
                <a:lnTo>
                  <a:pt x="2773325" y="2595246"/>
                </a:lnTo>
                <a:lnTo>
                  <a:pt x="2773325" y="2486343"/>
                </a:lnTo>
                <a:lnTo>
                  <a:pt x="2758407" y="2480628"/>
                </a:lnTo>
                <a:lnTo>
                  <a:pt x="2744441" y="2475230"/>
                </a:lnTo>
                <a:lnTo>
                  <a:pt x="2732379" y="2469198"/>
                </a:lnTo>
                <a:lnTo>
                  <a:pt x="2721269" y="2464118"/>
                </a:lnTo>
                <a:lnTo>
                  <a:pt x="2712064" y="2458720"/>
                </a:lnTo>
                <a:lnTo>
                  <a:pt x="2704446" y="2453958"/>
                </a:lnTo>
                <a:lnTo>
                  <a:pt x="2697781" y="2449195"/>
                </a:lnTo>
                <a:lnTo>
                  <a:pt x="2692385" y="2444750"/>
                </a:lnTo>
                <a:close/>
                <a:moveTo>
                  <a:pt x="3744614" y="2439353"/>
                </a:moveTo>
                <a:lnTo>
                  <a:pt x="3737949" y="2444433"/>
                </a:lnTo>
                <a:lnTo>
                  <a:pt x="3730648" y="2449195"/>
                </a:lnTo>
                <a:lnTo>
                  <a:pt x="3722713" y="2454275"/>
                </a:lnTo>
                <a:lnTo>
                  <a:pt x="3715095" y="2459038"/>
                </a:lnTo>
                <a:lnTo>
                  <a:pt x="3706524" y="2462848"/>
                </a:lnTo>
                <a:lnTo>
                  <a:pt x="3698907" y="2466975"/>
                </a:lnTo>
                <a:lnTo>
                  <a:pt x="3691289" y="2470468"/>
                </a:lnTo>
                <a:lnTo>
                  <a:pt x="3683671" y="2473325"/>
                </a:lnTo>
                <a:lnTo>
                  <a:pt x="3683671" y="2592706"/>
                </a:lnTo>
                <a:lnTo>
                  <a:pt x="3692558" y="2588578"/>
                </a:lnTo>
                <a:lnTo>
                  <a:pt x="3701128" y="2583816"/>
                </a:lnTo>
                <a:lnTo>
                  <a:pt x="3709381" y="2579053"/>
                </a:lnTo>
                <a:lnTo>
                  <a:pt x="3717634" y="2573973"/>
                </a:lnTo>
                <a:lnTo>
                  <a:pt x="3725252" y="2568258"/>
                </a:lnTo>
                <a:lnTo>
                  <a:pt x="3732235" y="2563178"/>
                </a:lnTo>
                <a:lnTo>
                  <a:pt x="3738901" y="2557781"/>
                </a:lnTo>
                <a:lnTo>
                  <a:pt x="3744614" y="2553018"/>
                </a:lnTo>
                <a:lnTo>
                  <a:pt x="3744614" y="2439353"/>
                </a:lnTo>
                <a:close/>
                <a:moveTo>
                  <a:pt x="3151360" y="2322195"/>
                </a:moveTo>
                <a:lnTo>
                  <a:pt x="3151360" y="2437130"/>
                </a:lnTo>
                <a:lnTo>
                  <a:pt x="3174848" y="2437765"/>
                </a:lnTo>
                <a:lnTo>
                  <a:pt x="3198972" y="2437765"/>
                </a:lnTo>
                <a:lnTo>
                  <a:pt x="3215477" y="2437765"/>
                </a:lnTo>
                <a:lnTo>
                  <a:pt x="3231983" y="2437448"/>
                </a:lnTo>
                <a:lnTo>
                  <a:pt x="3231983" y="2322512"/>
                </a:lnTo>
                <a:lnTo>
                  <a:pt x="3198972" y="2323147"/>
                </a:lnTo>
                <a:lnTo>
                  <a:pt x="3174848" y="2323147"/>
                </a:lnTo>
                <a:lnTo>
                  <a:pt x="3151360" y="2322195"/>
                </a:lnTo>
                <a:close/>
                <a:moveTo>
                  <a:pt x="3815080" y="2317750"/>
                </a:moveTo>
                <a:lnTo>
                  <a:pt x="3816033" y="2325370"/>
                </a:lnTo>
                <a:lnTo>
                  <a:pt x="3816350" y="2332673"/>
                </a:lnTo>
                <a:lnTo>
                  <a:pt x="3816350" y="2483803"/>
                </a:lnTo>
                <a:lnTo>
                  <a:pt x="3816033" y="2484438"/>
                </a:lnTo>
                <a:lnTo>
                  <a:pt x="3815398" y="2493010"/>
                </a:lnTo>
                <a:lnTo>
                  <a:pt x="3814763" y="2498408"/>
                </a:lnTo>
                <a:lnTo>
                  <a:pt x="3813493" y="2504123"/>
                </a:lnTo>
                <a:lnTo>
                  <a:pt x="3811906" y="2509520"/>
                </a:lnTo>
                <a:lnTo>
                  <a:pt x="3810319" y="2514600"/>
                </a:lnTo>
                <a:lnTo>
                  <a:pt x="3808097" y="2520316"/>
                </a:lnTo>
                <a:lnTo>
                  <a:pt x="3805558" y="2525713"/>
                </a:lnTo>
                <a:lnTo>
                  <a:pt x="3803019" y="2530793"/>
                </a:lnTo>
                <a:lnTo>
                  <a:pt x="3799844" y="2536508"/>
                </a:lnTo>
                <a:lnTo>
                  <a:pt x="3796036" y="2541588"/>
                </a:lnTo>
                <a:lnTo>
                  <a:pt x="3792226" y="2546668"/>
                </a:lnTo>
                <a:lnTo>
                  <a:pt x="3788418" y="2551748"/>
                </a:lnTo>
                <a:lnTo>
                  <a:pt x="3783974" y="2556828"/>
                </a:lnTo>
                <a:lnTo>
                  <a:pt x="3779212" y="2561591"/>
                </a:lnTo>
                <a:lnTo>
                  <a:pt x="3774134" y="2566671"/>
                </a:lnTo>
                <a:lnTo>
                  <a:pt x="3768420" y="2571433"/>
                </a:lnTo>
                <a:lnTo>
                  <a:pt x="3763024" y="2576513"/>
                </a:lnTo>
                <a:lnTo>
                  <a:pt x="3750963" y="2586038"/>
                </a:lnTo>
                <a:lnTo>
                  <a:pt x="3737314" y="2595246"/>
                </a:lnTo>
                <a:lnTo>
                  <a:pt x="3722713" y="2604136"/>
                </a:lnTo>
                <a:lnTo>
                  <a:pt x="3707477" y="2613026"/>
                </a:lnTo>
                <a:lnTo>
                  <a:pt x="3690971" y="2621281"/>
                </a:lnTo>
                <a:lnTo>
                  <a:pt x="3673513" y="2628901"/>
                </a:lnTo>
                <a:lnTo>
                  <a:pt x="3655103" y="2636838"/>
                </a:lnTo>
                <a:lnTo>
                  <a:pt x="3635424" y="2644458"/>
                </a:lnTo>
                <a:lnTo>
                  <a:pt x="3615109" y="2651443"/>
                </a:lnTo>
                <a:lnTo>
                  <a:pt x="3593842" y="2658111"/>
                </a:lnTo>
                <a:lnTo>
                  <a:pt x="3571941" y="2664461"/>
                </a:lnTo>
                <a:lnTo>
                  <a:pt x="3549087" y="2670493"/>
                </a:lnTo>
                <a:lnTo>
                  <a:pt x="3525281" y="2675891"/>
                </a:lnTo>
                <a:lnTo>
                  <a:pt x="3501157" y="2680971"/>
                </a:lnTo>
                <a:lnTo>
                  <a:pt x="3476082" y="2685733"/>
                </a:lnTo>
                <a:lnTo>
                  <a:pt x="3450371" y="2689861"/>
                </a:lnTo>
                <a:lnTo>
                  <a:pt x="3424343" y="2693671"/>
                </a:lnTo>
                <a:lnTo>
                  <a:pt x="3397680" y="2697163"/>
                </a:lnTo>
                <a:lnTo>
                  <a:pt x="3370065" y="2700021"/>
                </a:lnTo>
                <a:lnTo>
                  <a:pt x="3341815" y="2702561"/>
                </a:lnTo>
                <a:lnTo>
                  <a:pt x="3313565" y="2704466"/>
                </a:lnTo>
                <a:lnTo>
                  <a:pt x="3284680" y="2705736"/>
                </a:lnTo>
                <a:lnTo>
                  <a:pt x="3255478" y="2706371"/>
                </a:lnTo>
                <a:lnTo>
                  <a:pt x="3225959" y="2706688"/>
                </a:lnTo>
                <a:lnTo>
                  <a:pt x="3195487" y="2706371"/>
                </a:lnTo>
                <a:lnTo>
                  <a:pt x="3165650" y="2705736"/>
                </a:lnTo>
                <a:lnTo>
                  <a:pt x="3136130" y="2704148"/>
                </a:lnTo>
                <a:lnTo>
                  <a:pt x="3106928" y="2701926"/>
                </a:lnTo>
                <a:lnTo>
                  <a:pt x="3078678" y="2699703"/>
                </a:lnTo>
                <a:lnTo>
                  <a:pt x="3050428" y="2696528"/>
                </a:lnTo>
                <a:lnTo>
                  <a:pt x="3022813" y="2693353"/>
                </a:lnTo>
                <a:lnTo>
                  <a:pt x="2996150" y="2688908"/>
                </a:lnTo>
                <a:lnTo>
                  <a:pt x="2970122" y="2684781"/>
                </a:lnTo>
                <a:lnTo>
                  <a:pt x="2944729" y="2680018"/>
                </a:lnTo>
                <a:lnTo>
                  <a:pt x="2919971" y="2674303"/>
                </a:lnTo>
                <a:lnTo>
                  <a:pt x="2895847" y="2668588"/>
                </a:lnTo>
                <a:lnTo>
                  <a:pt x="2872994" y="2662556"/>
                </a:lnTo>
                <a:lnTo>
                  <a:pt x="2850775" y="2655888"/>
                </a:lnTo>
                <a:lnTo>
                  <a:pt x="2829190" y="2648903"/>
                </a:lnTo>
                <a:lnTo>
                  <a:pt x="2808876" y="2641601"/>
                </a:lnTo>
                <a:lnTo>
                  <a:pt x="2789196" y="2633663"/>
                </a:lnTo>
                <a:lnTo>
                  <a:pt x="2770469" y="2625408"/>
                </a:lnTo>
                <a:lnTo>
                  <a:pt x="2753328" y="2617153"/>
                </a:lnTo>
                <a:lnTo>
                  <a:pt x="2736823" y="2608581"/>
                </a:lnTo>
                <a:lnTo>
                  <a:pt x="2721269" y="2599373"/>
                </a:lnTo>
                <a:lnTo>
                  <a:pt x="2706986" y="2590483"/>
                </a:lnTo>
                <a:lnTo>
                  <a:pt x="2693972" y="2580641"/>
                </a:lnTo>
                <a:lnTo>
                  <a:pt x="2688258" y="2575878"/>
                </a:lnTo>
                <a:lnTo>
                  <a:pt x="2682227" y="2570798"/>
                </a:lnTo>
                <a:lnTo>
                  <a:pt x="2676831" y="2566036"/>
                </a:lnTo>
                <a:lnTo>
                  <a:pt x="2671753" y="2560956"/>
                </a:lnTo>
                <a:lnTo>
                  <a:pt x="2666991" y="2555558"/>
                </a:lnTo>
                <a:lnTo>
                  <a:pt x="2662548" y="2550161"/>
                </a:lnTo>
                <a:lnTo>
                  <a:pt x="2658104" y="2545081"/>
                </a:lnTo>
                <a:lnTo>
                  <a:pt x="2654612" y="2540001"/>
                </a:lnTo>
                <a:lnTo>
                  <a:pt x="2651121" y="2534286"/>
                </a:lnTo>
                <a:lnTo>
                  <a:pt x="2647947" y="2528888"/>
                </a:lnTo>
                <a:lnTo>
                  <a:pt x="2645090" y="2523808"/>
                </a:lnTo>
                <a:lnTo>
                  <a:pt x="2642868" y="2518093"/>
                </a:lnTo>
                <a:lnTo>
                  <a:pt x="2640329" y="2512695"/>
                </a:lnTo>
                <a:lnTo>
                  <a:pt x="2638742" y="2506663"/>
                </a:lnTo>
                <a:lnTo>
                  <a:pt x="2637789" y="2501265"/>
                </a:lnTo>
                <a:lnTo>
                  <a:pt x="2636520" y="2495868"/>
                </a:lnTo>
                <a:lnTo>
                  <a:pt x="2636202" y="2489835"/>
                </a:lnTo>
                <a:lnTo>
                  <a:pt x="2635885" y="2484438"/>
                </a:lnTo>
                <a:lnTo>
                  <a:pt x="2635250" y="2484438"/>
                </a:lnTo>
                <a:lnTo>
                  <a:pt x="2635250" y="2375535"/>
                </a:lnTo>
                <a:lnTo>
                  <a:pt x="2646360" y="2383790"/>
                </a:lnTo>
                <a:lnTo>
                  <a:pt x="2657786" y="2392045"/>
                </a:lnTo>
                <a:lnTo>
                  <a:pt x="2670166" y="2399983"/>
                </a:lnTo>
                <a:lnTo>
                  <a:pt x="2683180" y="2407285"/>
                </a:lnTo>
                <a:lnTo>
                  <a:pt x="2696511" y="2414905"/>
                </a:lnTo>
                <a:lnTo>
                  <a:pt x="2710160" y="2421890"/>
                </a:lnTo>
                <a:lnTo>
                  <a:pt x="2724761" y="2429193"/>
                </a:lnTo>
                <a:lnTo>
                  <a:pt x="2740314" y="2435860"/>
                </a:lnTo>
                <a:lnTo>
                  <a:pt x="2755550" y="2442210"/>
                </a:lnTo>
                <a:lnTo>
                  <a:pt x="2771738" y="2448243"/>
                </a:lnTo>
                <a:lnTo>
                  <a:pt x="2788244" y="2453958"/>
                </a:lnTo>
                <a:lnTo>
                  <a:pt x="2805384" y="2459673"/>
                </a:lnTo>
                <a:lnTo>
                  <a:pt x="2822525" y="2465070"/>
                </a:lnTo>
                <a:lnTo>
                  <a:pt x="2840300" y="2470150"/>
                </a:lnTo>
                <a:lnTo>
                  <a:pt x="2858393" y="2474913"/>
                </a:lnTo>
                <a:lnTo>
                  <a:pt x="2877120" y="2479675"/>
                </a:lnTo>
                <a:lnTo>
                  <a:pt x="2895530" y="2483803"/>
                </a:lnTo>
                <a:lnTo>
                  <a:pt x="2914892" y="2487930"/>
                </a:lnTo>
                <a:lnTo>
                  <a:pt x="2934255" y="2491423"/>
                </a:lnTo>
                <a:lnTo>
                  <a:pt x="2953617" y="2494915"/>
                </a:lnTo>
                <a:lnTo>
                  <a:pt x="2973614" y="2498090"/>
                </a:lnTo>
                <a:lnTo>
                  <a:pt x="2993294" y="2501265"/>
                </a:lnTo>
                <a:lnTo>
                  <a:pt x="3013926" y="2503488"/>
                </a:lnTo>
                <a:lnTo>
                  <a:pt x="3033923" y="2506028"/>
                </a:lnTo>
                <a:lnTo>
                  <a:pt x="3054555" y="2508250"/>
                </a:lnTo>
                <a:lnTo>
                  <a:pt x="3074869" y="2509838"/>
                </a:lnTo>
                <a:lnTo>
                  <a:pt x="3095819" y="2511425"/>
                </a:lnTo>
                <a:lnTo>
                  <a:pt x="3116451" y="2512695"/>
                </a:lnTo>
                <a:lnTo>
                  <a:pt x="3137400" y="2513965"/>
                </a:lnTo>
                <a:lnTo>
                  <a:pt x="3158032" y="2514600"/>
                </a:lnTo>
                <a:lnTo>
                  <a:pt x="3178981" y="2514918"/>
                </a:lnTo>
                <a:lnTo>
                  <a:pt x="3199613" y="2514918"/>
                </a:lnTo>
                <a:lnTo>
                  <a:pt x="3224372" y="2514918"/>
                </a:lnTo>
                <a:lnTo>
                  <a:pt x="3249765" y="2514283"/>
                </a:lnTo>
                <a:lnTo>
                  <a:pt x="3274523" y="2513330"/>
                </a:lnTo>
                <a:lnTo>
                  <a:pt x="3299282" y="2511743"/>
                </a:lnTo>
                <a:lnTo>
                  <a:pt x="3324040" y="2510473"/>
                </a:lnTo>
                <a:lnTo>
                  <a:pt x="3348481" y="2507933"/>
                </a:lnTo>
                <a:lnTo>
                  <a:pt x="3372922" y="2505710"/>
                </a:lnTo>
                <a:lnTo>
                  <a:pt x="3397680" y="2502535"/>
                </a:lnTo>
                <a:lnTo>
                  <a:pt x="3421486" y="2499360"/>
                </a:lnTo>
                <a:lnTo>
                  <a:pt x="3445292" y="2495233"/>
                </a:lnTo>
                <a:lnTo>
                  <a:pt x="3468464" y="2491423"/>
                </a:lnTo>
                <a:lnTo>
                  <a:pt x="3491635" y="2486978"/>
                </a:lnTo>
                <a:lnTo>
                  <a:pt x="3514171" y="2481898"/>
                </a:lnTo>
                <a:lnTo>
                  <a:pt x="3536390" y="2476818"/>
                </a:lnTo>
                <a:lnTo>
                  <a:pt x="3557974" y="2471420"/>
                </a:lnTo>
                <a:lnTo>
                  <a:pt x="3579241" y="2465070"/>
                </a:lnTo>
                <a:lnTo>
                  <a:pt x="3599873" y="2458720"/>
                </a:lnTo>
                <a:lnTo>
                  <a:pt x="3619870" y="2452053"/>
                </a:lnTo>
                <a:lnTo>
                  <a:pt x="3639233" y="2444750"/>
                </a:lnTo>
                <a:lnTo>
                  <a:pt x="3657643" y="2437448"/>
                </a:lnTo>
                <a:lnTo>
                  <a:pt x="3676053" y="2429510"/>
                </a:lnTo>
                <a:lnTo>
                  <a:pt x="3692876" y="2421255"/>
                </a:lnTo>
                <a:lnTo>
                  <a:pt x="3709381" y="2412365"/>
                </a:lnTo>
                <a:lnTo>
                  <a:pt x="3724935" y="2403475"/>
                </a:lnTo>
                <a:lnTo>
                  <a:pt x="3739853" y="2393950"/>
                </a:lnTo>
                <a:lnTo>
                  <a:pt x="3753502" y="2384108"/>
                </a:lnTo>
                <a:lnTo>
                  <a:pt x="3766198" y="2374265"/>
                </a:lnTo>
                <a:lnTo>
                  <a:pt x="3772547" y="2368550"/>
                </a:lnTo>
                <a:lnTo>
                  <a:pt x="3777943" y="2363470"/>
                </a:lnTo>
                <a:lnTo>
                  <a:pt x="3783656" y="2358073"/>
                </a:lnTo>
                <a:lnTo>
                  <a:pt x="3789052" y="2352675"/>
                </a:lnTo>
                <a:lnTo>
                  <a:pt x="3793814" y="2346960"/>
                </a:lnTo>
                <a:lnTo>
                  <a:pt x="3798575" y="2341563"/>
                </a:lnTo>
                <a:lnTo>
                  <a:pt x="3803336" y="2335530"/>
                </a:lnTo>
                <a:lnTo>
                  <a:pt x="3807145" y="2329498"/>
                </a:lnTo>
                <a:lnTo>
                  <a:pt x="3811271" y="2323783"/>
                </a:lnTo>
                <a:lnTo>
                  <a:pt x="3815080" y="2317750"/>
                </a:lnTo>
                <a:close/>
                <a:moveTo>
                  <a:pt x="2989478" y="2307907"/>
                </a:moveTo>
                <a:lnTo>
                  <a:pt x="2989478" y="2423478"/>
                </a:lnTo>
                <a:lnTo>
                  <a:pt x="3009158" y="2426018"/>
                </a:lnTo>
                <a:lnTo>
                  <a:pt x="3029472" y="2428240"/>
                </a:lnTo>
                <a:lnTo>
                  <a:pt x="3049469" y="2430780"/>
                </a:lnTo>
                <a:lnTo>
                  <a:pt x="3070419" y="2432685"/>
                </a:lnTo>
                <a:lnTo>
                  <a:pt x="3070419" y="2317432"/>
                </a:lnTo>
                <a:lnTo>
                  <a:pt x="3049469" y="2315527"/>
                </a:lnTo>
                <a:lnTo>
                  <a:pt x="3029472" y="2313305"/>
                </a:lnTo>
                <a:lnTo>
                  <a:pt x="3009158" y="2310765"/>
                </a:lnTo>
                <a:lnTo>
                  <a:pt x="2989478" y="2307907"/>
                </a:lnTo>
                <a:close/>
                <a:moveTo>
                  <a:pt x="2827597" y="2271395"/>
                </a:moveTo>
                <a:lnTo>
                  <a:pt x="2827597" y="2388553"/>
                </a:lnTo>
                <a:lnTo>
                  <a:pt x="2846959" y="2393950"/>
                </a:lnTo>
                <a:lnTo>
                  <a:pt x="2866956" y="2399665"/>
                </a:lnTo>
                <a:lnTo>
                  <a:pt x="2887588" y="2404428"/>
                </a:lnTo>
                <a:lnTo>
                  <a:pt x="2908220" y="2408873"/>
                </a:lnTo>
                <a:lnTo>
                  <a:pt x="2908220" y="2292985"/>
                </a:lnTo>
                <a:lnTo>
                  <a:pt x="2887588" y="2288222"/>
                </a:lnTo>
                <a:lnTo>
                  <a:pt x="2866956" y="2282825"/>
                </a:lnTo>
                <a:lnTo>
                  <a:pt x="2846959" y="2277110"/>
                </a:lnTo>
                <a:lnTo>
                  <a:pt x="2827597" y="2271395"/>
                </a:lnTo>
                <a:close/>
                <a:moveTo>
                  <a:pt x="3717945" y="2227897"/>
                </a:moveTo>
                <a:lnTo>
                  <a:pt x="3711914" y="2232025"/>
                </a:lnTo>
                <a:lnTo>
                  <a:pt x="3704931" y="2235517"/>
                </a:lnTo>
                <a:lnTo>
                  <a:pt x="3696678" y="2239327"/>
                </a:lnTo>
                <a:lnTo>
                  <a:pt x="3688425" y="2242820"/>
                </a:lnTo>
                <a:lnTo>
                  <a:pt x="3671285" y="2249487"/>
                </a:lnTo>
                <a:lnTo>
                  <a:pt x="3656684" y="2255202"/>
                </a:lnTo>
                <a:lnTo>
                  <a:pt x="3656684" y="2356167"/>
                </a:lnTo>
                <a:lnTo>
                  <a:pt x="3665254" y="2351722"/>
                </a:lnTo>
                <a:lnTo>
                  <a:pt x="3674142" y="2347595"/>
                </a:lnTo>
                <a:lnTo>
                  <a:pt x="3682394" y="2342197"/>
                </a:lnTo>
                <a:lnTo>
                  <a:pt x="3690647" y="2337117"/>
                </a:lnTo>
                <a:lnTo>
                  <a:pt x="3698582" y="2331720"/>
                </a:lnTo>
                <a:lnTo>
                  <a:pt x="3705566" y="2326640"/>
                </a:lnTo>
                <a:lnTo>
                  <a:pt x="3711914" y="2321560"/>
                </a:lnTo>
                <a:lnTo>
                  <a:pt x="3717945" y="2316162"/>
                </a:lnTo>
                <a:lnTo>
                  <a:pt x="3717945" y="2227897"/>
                </a:lnTo>
                <a:close/>
                <a:moveTo>
                  <a:pt x="2665715" y="2187575"/>
                </a:moveTo>
                <a:lnTo>
                  <a:pt x="2665715" y="2305685"/>
                </a:lnTo>
                <a:lnTo>
                  <a:pt x="2668254" y="2308542"/>
                </a:lnTo>
                <a:lnTo>
                  <a:pt x="2671429" y="2311717"/>
                </a:lnTo>
                <a:lnTo>
                  <a:pt x="2678729" y="2318385"/>
                </a:lnTo>
                <a:lnTo>
                  <a:pt x="2687934" y="2325052"/>
                </a:lnTo>
                <a:lnTo>
                  <a:pt x="2698726" y="2332037"/>
                </a:lnTo>
                <a:lnTo>
                  <a:pt x="2710153" y="2339657"/>
                </a:lnTo>
                <a:lnTo>
                  <a:pt x="2722215" y="2346325"/>
                </a:lnTo>
                <a:lnTo>
                  <a:pt x="2734594" y="2352675"/>
                </a:lnTo>
                <a:lnTo>
                  <a:pt x="2746656" y="2358390"/>
                </a:lnTo>
                <a:lnTo>
                  <a:pt x="2746656" y="2239327"/>
                </a:lnTo>
                <a:lnTo>
                  <a:pt x="2734594" y="2233612"/>
                </a:lnTo>
                <a:lnTo>
                  <a:pt x="2723167" y="2227580"/>
                </a:lnTo>
                <a:lnTo>
                  <a:pt x="2712058" y="2221230"/>
                </a:lnTo>
                <a:lnTo>
                  <a:pt x="2701583" y="2214562"/>
                </a:lnTo>
                <a:lnTo>
                  <a:pt x="2691743" y="2208212"/>
                </a:lnTo>
                <a:lnTo>
                  <a:pt x="2682538" y="2201545"/>
                </a:lnTo>
                <a:lnTo>
                  <a:pt x="2673650" y="2194560"/>
                </a:lnTo>
                <a:lnTo>
                  <a:pt x="2665715" y="2187575"/>
                </a:lnTo>
                <a:close/>
                <a:moveTo>
                  <a:pt x="2609850" y="2081212"/>
                </a:moveTo>
                <a:lnTo>
                  <a:pt x="2613342" y="2087245"/>
                </a:lnTo>
                <a:lnTo>
                  <a:pt x="2617468" y="2092960"/>
                </a:lnTo>
                <a:lnTo>
                  <a:pt x="2621594" y="2098675"/>
                </a:lnTo>
                <a:lnTo>
                  <a:pt x="2626038" y="2104390"/>
                </a:lnTo>
                <a:lnTo>
                  <a:pt x="2631117" y="2110105"/>
                </a:lnTo>
                <a:lnTo>
                  <a:pt x="2635878" y="2115502"/>
                </a:lnTo>
                <a:lnTo>
                  <a:pt x="2641274" y="2120900"/>
                </a:lnTo>
                <a:lnTo>
                  <a:pt x="2646988" y="2126615"/>
                </a:lnTo>
                <a:lnTo>
                  <a:pt x="2658732" y="2136775"/>
                </a:lnTo>
                <a:lnTo>
                  <a:pt x="2671746" y="2146935"/>
                </a:lnTo>
                <a:lnTo>
                  <a:pt x="2685712" y="2157095"/>
                </a:lnTo>
                <a:lnTo>
                  <a:pt x="2700631" y="2165985"/>
                </a:lnTo>
                <a:lnTo>
                  <a:pt x="2715867" y="2175192"/>
                </a:lnTo>
                <a:lnTo>
                  <a:pt x="2732372" y="2183765"/>
                </a:lnTo>
                <a:lnTo>
                  <a:pt x="2749830" y="2192020"/>
                </a:lnTo>
                <a:lnTo>
                  <a:pt x="2767923" y="2199957"/>
                </a:lnTo>
                <a:lnTo>
                  <a:pt x="2786650" y="2207895"/>
                </a:lnTo>
                <a:lnTo>
                  <a:pt x="2805695" y="2214880"/>
                </a:lnTo>
                <a:lnTo>
                  <a:pt x="2826009" y="2221547"/>
                </a:lnTo>
                <a:lnTo>
                  <a:pt x="2846959" y="2227897"/>
                </a:lnTo>
                <a:lnTo>
                  <a:pt x="2867591" y="2234247"/>
                </a:lnTo>
                <a:lnTo>
                  <a:pt x="2889492" y="2239645"/>
                </a:lnTo>
                <a:lnTo>
                  <a:pt x="2912029" y="2245042"/>
                </a:lnTo>
                <a:lnTo>
                  <a:pt x="2934248" y="2250122"/>
                </a:lnTo>
                <a:lnTo>
                  <a:pt x="2957102" y="2254250"/>
                </a:lnTo>
                <a:lnTo>
                  <a:pt x="2980908" y="2258695"/>
                </a:lnTo>
                <a:lnTo>
                  <a:pt x="3004396" y="2262187"/>
                </a:lnTo>
                <a:lnTo>
                  <a:pt x="3028203" y="2265680"/>
                </a:lnTo>
                <a:lnTo>
                  <a:pt x="3052644" y="2268537"/>
                </a:lnTo>
                <a:lnTo>
                  <a:pt x="3077084" y="2271395"/>
                </a:lnTo>
                <a:lnTo>
                  <a:pt x="3101525" y="2273300"/>
                </a:lnTo>
                <a:lnTo>
                  <a:pt x="3125966" y="2275205"/>
                </a:lnTo>
                <a:lnTo>
                  <a:pt x="3150725" y="2276792"/>
                </a:lnTo>
                <a:lnTo>
                  <a:pt x="3175800" y="2277745"/>
                </a:lnTo>
                <a:lnTo>
                  <a:pt x="3200559" y="2278380"/>
                </a:lnTo>
                <a:lnTo>
                  <a:pt x="3225317" y="2278380"/>
                </a:lnTo>
                <a:lnTo>
                  <a:pt x="3246266" y="2278380"/>
                </a:lnTo>
                <a:lnTo>
                  <a:pt x="3267216" y="2278062"/>
                </a:lnTo>
                <a:lnTo>
                  <a:pt x="3288165" y="2277110"/>
                </a:lnTo>
                <a:lnTo>
                  <a:pt x="3308797" y="2276157"/>
                </a:lnTo>
                <a:lnTo>
                  <a:pt x="3329429" y="2274887"/>
                </a:lnTo>
                <a:lnTo>
                  <a:pt x="3350378" y="2273300"/>
                </a:lnTo>
                <a:lnTo>
                  <a:pt x="3371010" y="2271712"/>
                </a:lnTo>
                <a:lnTo>
                  <a:pt x="3391325" y="2269807"/>
                </a:lnTo>
                <a:lnTo>
                  <a:pt x="3411957" y="2267267"/>
                </a:lnTo>
                <a:lnTo>
                  <a:pt x="3431954" y="2264727"/>
                </a:lnTo>
                <a:lnTo>
                  <a:pt x="3451951" y="2261870"/>
                </a:lnTo>
                <a:lnTo>
                  <a:pt x="3471948" y="2258695"/>
                </a:lnTo>
                <a:lnTo>
                  <a:pt x="3491628" y="2255202"/>
                </a:lnTo>
                <a:lnTo>
                  <a:pt x="3510990" y="2251710"/>
                </a:lnTo>
                <a:lnTo>
                  <a:pt x="3530035" y="2247582"/>
                </a:lnTo>
                <a:lnTo>
                  <a:pt x="3548763" y="2243455"/>
                </a:lnTo>
                <a:lnTo>
                  <a:pt x="3567173" y="2239010"/>
                </a:lnTo>
                <a:lnTo>
                  <a:pt x="3585265" y="2233930"/>
                </a:lnTo>
                <a:lnTo>
                  <a:pt x="3603041" y="2229167"/>
                </a:lnTo>
                <a:lnTo>
                  <a:pt x="3620498" y="2223452"/>
                </a:lnTo>
                <a:lnTo>
                  <a:pt x="3637004" y="2218055"/>
                </a:lnTo>
                <a:lnTo>
                  <a:pt x="3653510" y="2212022"/>
                </a:lnTo>
                <a:lnTo>
                  <a:pt x="3669698" y="2206307"/>
                </a:lnTo>
                <a:lnTo>
                  <a:pt x="3685251" y="2199957"/>
                </a:lnTo>
                <a:lnTo>
                  <a:pt x="3700170" y="2193290"/>
                </a:lnTo>
                <a:lnTo>
                  <a:pt x="3714770" y="2185987"/>
                </a:lnTo>
                <a:lnTo>
                  <a:pt x="3728419" y="2179002"/>
                </a:lnTo>
                <a:lnTo>
                  <a:pt x="3741751" y="2171382"/>
                </a:lnTo>
                <a:lnTo>
                  <a:pt x="3754765" y="2164080"/>
                </a:lnTo>
                <a:lnTo>
                  <a:pt x="3767144" y="2156142"/>
                </a:lnTo>
                <a:lnTo>
                  <a:pt x="3778571" y="2147887"/>
                </a:lnTo>
                <a:lnTo>
                  <a:pt x="3789363" y="2139632"/>
                </a:lnTo>
                <a:lnTo>
                  <a:pt x="3789363" y="2247265"/>
                </a:lnTo>
                <a:lnTo>
                  <a:pt x="3788728" y="2247582"/>
                </a:lnTo>
                <a:lnTo>
                  <a:pt x="3788728" y="2252027"/>
                </a:lnTo>
                <a:lnTo>
                  <a:pt x="3788411" y="2256472"/>
                </a:lnTo>
                <a:lnTo>
                  <a:pt x="3787776" y="2261870"/>
                </a:lnTo>
                <a:lnTo>
                  <a:pt x="3786506" y="2267267"/>
                </a:lnTo>
                <a:lnTo>
                  <a:pt x="3785237" y="2272982"/>
                </a:lnTo>
                <a:lnTo>
                  <a:pt x="3783332" y="2278062"/>
                </a:lnTo>
                <a:lnTo>
                  <a:pt x="3781428" y="2283460"/>
                </a:lnTo>
                <a:lnTo>
                  <a:pt x="3778571" y="2289175"/>
                </a:lnTo>
                <a:lnTo>
                  <a:pt x="3775714" y="2294255"/>
                </a:lnTo>
                <a:lnTo>
                  <a:pt x="3772540" y="2299335"/>
                </a:lnTo>
                <a:lnTo>
                  <a:pt x="3769048" y="2304732"/>
                </a:lnTo>
                <a:lnTo>
                  <a:pt x="3765557" y="2310130"/>
                </a:lnTo>
                <a:lnTo>
                  <a:pt x="3761113" y="2315210"/>
                </a:lnTo>
                <a:lnTo>
                  <a:pt x="3756987" y="2320290"/>
                </a:lnTo>
                <a:lnTo>
                  <a:pt x="3752226" y="2325052"/>
                </a:lnTo>
                <a:lnTo>
                  <a:pt x="3747147" y="2330132"/>
                </a:lnTo>
                <a:lnTo>
                  <a:pt x="3741433" y="2334895"/>
                </a:lnTo>
                <a:lnTo>
                  <a:pt x="3736037" y="2339975"/>
                </a:lnTo>
                <a:lnTo>
                  <a:pt x="3723658" y="2349500"/>
                </a:lnTo>
                <a:lnTo>
                  <a:pt x="3710327" y="2358390"/>
                </a:lnTo>
                <a:lnTo>
                  <a:pt x="3696043" y="2367598"/>
                </a:lnTo>
                <a:lnTo>
                  <a:pt x="3680490" y="2376170"/>
                </a:lnTo>
                <a:lnTo>
                  <a:pt x="3663667" y="2384425"/>
                </a:lnTo>
                <a:lnTo>
                  <a:pt x="3646526" y="2392363"/>
                </a:lnTo>
                <a:lnTo>
                  <a:pt x="3627799" y="2400300"/>
                </a:lnTo>
                <a:lnTo>
                  <a:pt x="3608754" y="2407920"/>
                </a:lnTo>
                <a:lnTo>
                  <a:pt x="3588122" y="2414905"/>
                </a:lnTo>
                <a:lnTo>
                  <a:pt x="3566855" y="2421573"/>
                </a:lnTo>
                <a:lnTo>
                  <a:pt x="3544636" y="2427923"/>
                </a:lnTo>
                <a:lnTo>
                  <a:pt x="3522417" y="2433955"/>
                </a:lnTo>
                <a:lnTo>
                  <a:pt x="3498611" y="2439353"/>
                </a:lnTo>
                <a:lnTo>
                  <a:pt x="3474170" y="2444433"/>
                </a:lnTo>
                <a:lnTo>
                  <a:pt x="3449412" y="2449195"/>
                </a:lnTo>
                <a:lnTo>
                  <a:pt x="3423701" y="2453323"/>
                </a:lnTo>
                <a:lnTo>
                  <a:pt x="3397356" y="2457133"/>
                </a:lnTo>
                <a:lnTo>
                  <a:pt x="3370376" y="2460625"/>
                </a:lnTo>
                <a:lnTo>
                  <a:pt x="3343395" y="2463483"/>
                </a:lnTo>
                <a:lnTo>
                  <a:pt x="3315146" y="2465705"/>
                </a:lnTo>
                <a:lnTo>
                  <a:pt x="3286896" y="2467928"/>
                </a:lnTo>
                <a:lnTo>
                  <a:pt x="3258011" y="2468880"/>
                </a:lnTo>
                <a:lnTo>
                  <a:pt x="3228491" y="2469833"/>
                </a:lnTo>
                <a:lnTo>
                  <a:pt x="3198972" y="2470150"/>
                </a:lnTo>
                <a:lnTo>
                  <a:pt x="3168500" y="2469833"/>
                </a:lnTo>
                <a:lnTo>
                  <a:pt x="3138663" y="2468880"/>
                </a:lnTo>
                <a:lnTo>
                  <a:pt x="3109143" y="2467293"/>
                </a:lnTo>
                <a:lnTo>
                  <a:pt x="3080259" y="2465388"/>
                </a:lnTo>
                <a:lnTo>
                  <a:pt x="3051374" y="2463165"/>
                </a:lnTo>
                <a:lnTo>
                  <a:pt x="3023441" y="2459990"/>
                </a:lnTo>
                <a:lnTo>
                  <a:pt x="2996144" y="2456815"/>
                </a:lnTo>
                <a:lnTo>
                  <a:pt x="2969481" y="2452370"/>
                </a:lnTo>
                <a:lnTo>
                  <a:pt x="2943453" y="2447925"/>
                </a:lnTo>
                <a:lnTo>
                  <a:pt x="2917742" y="2443480"/>
                </a:lnTo>
                <a:lnTo>
                  <a:pt x="2892984" y="2437765"/>
                </a:lnTo>
                <a:lnTo>
                  <a:pt x="2869178" y="2432050"/>
                </a:lnTo>
                <a:lnTo>
                  <a:pt x="2846007" y="2426018"/>
                </a:lnTo>
                <a:lnTo>
                  <a:pt x="2823470" y="2419350"/>
                </a:lnTo>
                <a:lnTo>
                  <a:pt x="2802203" y="2412048"/>
                </a:lnTo>
                <a:lnTo>
                  <a:pt x="2781889" y="2405063"/>
                </a:lnTo>
                <a:lnTo>
                  <a:pt x="2762527" y="2397125"/>
                </a:lnTo>
                <a:lnTo>
                  <a:pt x="2743799" y="2389188"/>
                </a:lnTo>
                <a:lnTo>
                  <a:pt x="2726024" y="2380615"/>
                </a:lnTo>
                <a:lnTo>
                  <a:pt x="2709518" y="2372043"/>
                </a:lnTo>
                <a:lnTo>
                  <a:pt x="2694600" y="2362835"/>
                </a:lnTo>
                <a:lnTo>
                  <a:pt x="2679999" y="2353945"/>
                </a:lnTo>
                <a:lnTo>
                  <a:pt x="2666985" y="2343785"/>
                </a:lnTo>
                <a:lnTo>
                  <a:pt x="2660954" y="2339340"/>
                </a:lnTo>
                <a:lnTo>
                  <a:pt x="2655240" y="2333942"/>
                </a:lnTo>
                <a:lnTo>
                  <a:pt x="2650162" y="2328862"/>
                </a:lnTo>
                <a:lnTo>
                  <a:pt x="2645083" y="2324100"/>
                </a:lnTo>
                <a:lnTo>
                  <a:pt x="2639687" y="2319020"/>
                </a:lnTo>
                <a:lnTo>
                  <a:pt x="2635561" y="2313622"/>
                </a:lnTo>
                <a:lnTo>
                  <a:pt x="2631434" y="2308542"/>
                </a:lnTo>
                <a:lnTo>
                  <a:pt x="2627625" y="2303145"/>
                </a:lnTo>
                <a:lnTo>
                  <a:pt x="2624134" y="2297747"/>
                </a:lnTo>
                <a:lnTo>
                  <a:pt x="2620960" y="2292350"/>
                </a:lnTo>
                <a:lnTo>
                  <a:pt x="2618103" y="2286635"/>
                </a:lnTo>
                <a:lnTo>
                  <a:pt x="2615881" y="2281555"/>
                </a:lnTo>
                <a:lnTo>
                  <a:pt x="2613659" y="2275840"/>
                </a:lnTo>
                <a:lnTo>
                  <a:pt x="2612072" y="2270125"/>
                </a:lnTo>
                <a:lnTo>
                  <a:pt x="2610485" y="2264727"/>
                </a:lnTo>
                <a:lnTo>
                  <a:pt x="2609850" y="2259012"/>
                </a:lnTo>
                <a:lnTo>
                  <a:pt x="2609215" y="2253297"/>
                </a:lnTo>
                <a:lnTo>
                  <a:pt x="2609215" y="2247582"/>
                </a:lnTo>
                <a:lnTo>
                  <a:pt x="2608580" y="2247582"/>
                </a:lnTo>
                <a:lnTo>
                  <a:pt x="2608580" y="2101215"/>
                </a:lnTo>
                <a:lnTo>
                  <a:pt x="2608263" y="2097405"/>
                </a:lnTo>
                <a:lnTo>
                  <a:pt x="2608580" y="2089150"/>
                </a:lnTo>
                <a:lnTo>
                  <a:pt x="2609850" y="2081212"/>
                </a:lnTo>
                <a:close/>
                <a:moveTo>
                  <a:pt x="3270250" y="1882775"/>
                </a:moveTo>
                <a:lnTo>
                  <a:pt x="3307579" y="1890615"/>
                </a:lnTo>
                <a:lnTo>
                  <a:pt x="3314856" y="1892183"/>
                </a:lnTo>
                <a:lnTo>
                  <a:pt x="3321499" y="1894064"/>
                </a:lnTo>
                <a:lnTo>
                  <a:pt x="3326877" y="1895945"/>
                </a:lnTo>
                <a:lnTo>
                  <a:pt x="3331622" y="1898141"/>
                </a:lnTo>
                <a:lnTo>
                  <a:pt x="3336367" y="1900649"/>
                </a:lnTo>
                <a:lnTo>
                  <a:pt x="3340164" y="1902844"/>
                </a:lnTo>
                <a:lnTo>
                  <a:pt x="3348389" y="1908802"/>
                </a:lnTo>
                <a:lnTo>
                  <a:pt x="3351236" y="1911625"/>
                </a:lnTo>
                <a:lnTo>
                  <a:pt x="3353767" y="1914133"/>
                </a:lnTo>
                <a:lnTo>
                  <a:pt x="3355665" y="1916955"/>
                </a:lnTo>
                <a:lnTo>
                  <a:pt x="3356930" y="1919778"/>
                </a:lnTo>
                <a:lnTo>
                  <a:pt x="3357563" y="1922913"/>
                </a:lnTo>
                <a:lnTo>
                  <a:pt x="3357563" y="1925422"/>
                </a:lnTo>
                <a:lnTo>
                  <a:pt x="3357247" y="1928244"/>
                </a:lnTo>
                <a:lnTo>
                  <a:pt x="3355981" y="1931066"/>
                </a:lnTo>
                <a:lnTo>
                  <a:pt x="3354716" y="1933889"/>
                </a:lnTo>
                <a:lnTo>
                  <a:pt x="3352818" y="1936397"/>
                </a:lnTo>
                <a:lnTo>
                  <a:pt x="3350603" y="1939220"/>
                </a:lnTo>
                <a:lnTo>
                  <a:pt x="3347440" y="1941415"/>
                </a:lnTo>
                <a:lnTo>
                  <a:pt x="3344276" y="1943923"/>
                </a:lnTo>
                <a:lnTo>
                  <a:pt x="3340164" y="1945805"/>
                </a:lnTo>
                <a:lnTo>
                  <a:pt x="3336051" y="1947686"/>
                </a:lnTo>
                <a:lnTo>
                  <a:pt x="3331306" y="1949568"/>
                </a:lnTo>
                <a:lnTo>
                  <a:pt x="3324979" y="1951763"/>
                </a:lnTo>
                <a:lnTo>
                  <a:pt x="3318335" y="1953644"/>
                </a:lnTo>
                <a:lnTo>
                  <a:pt x="3310743" y="1955212"/>
                </a:lnTo>
                <a:lnTo>
                  <a:pt x="3303467" y="1956466"/>
                </a:lnTo>
                <a:lnTo>
                  <a:pt x="3295558" y="1957094"/>
                </a:lnTo>
                <a:lnTo>
                  <a:pt x="3287333" y="1958034"/>
                </a:lnTo>
                <a:lnTo>
                  <a:pt x="3270250" y="1958975"/>
                </a:lnTo>
                <a:lnTo>
                  <a:pt x="3270250" y="1882775"/>
                </a:lnTo>
                <a:close/>
                <a:moveTo>
                  <a:pt x="2635250" y="1862137"/>
                </a:moveTo>
                <a:lnTo>
                  <a:pt x="2635885" y="1868810"/>
                </a:lnTo>
                <a:lnTo>
                  <a:pt x="2636520" y="1875166"/>
                </a:lnTo>
                <a:lnTo>
                  <a:pt x="2637789" y="1881521"/>
                </a:lnTo>
                <a:lnTo>
                  <a:pt x="2639694" y="1887559"/>
                </a:lnTo>
                <a:lnTo>
                  <a:pt x="2641598" y="1893914"/>
                </a:lnTo>
                <a:lnTo>
                  <a:pt x="2644455" y="1900270"/>
                </a:lnTo>
                <a:lnTo>
                  <a:pt x="2647629" y="1906307"/>
                </a:lnTo>
                <a:lnTo>
                  <a:pt x="2650803" y="1912663"/>
                </a:lnTo>
                <a:lnTo>
                  <a:pt x="2654612" y="1918383"/>
                </a:lnTo>
                <a:lnTo>
                  <a:pt x="2659056" y="1924420"/>
                </a:lnTo>
                <a:lnTo>
                  <a:pt x="2663817" y="1930458"/>
                </a:lnTo>
                <a:lnTo>
                  <a:pt x="2668896" y="1936178"/>
                </a:lnTo>
                <a:lnTo>
                  <a:pt x="2673975" y="1941898"/>
                </a:lnTo>
                <a:lnTo>
                  <a:pt x="2680005" y="1947618"/>
                </a:lnTo>
                <a:lnTo>
                  <a:pt x="2686354" y="1953338"/>
                </a:lnTo>
                <a:lnTo>
                  <a:pt x="2692385" y="1958740"/>
                </a:lnTo>
                <a:lnTo>
                  <a:pt x="2692385" y="2069006"/>
                </a:lnTo>
                <a:lnTo>
                  <a:pt x="2695241" y="2071549"/>
                </a:lnTo>
                <a:lnTo>
                  <a:pt x="2698098" y="2074726"/>
                </a:lnTo>
                <a:lnTo>
                  <a:pt x="2705399" y="2081400"/>
                </a:lnTo>
                <a:lnTo>
                  <a:pt x="2714921" y="2088391"/>
                </a:lnTo>
                <a:lnTo>
                  <a:pt x="2725078" y="2095699"/>
                </a:lnTo>
                <a:lnTo>
                  <a:pt x="2737140" y="2103008"/>
                </a:lnTo>
                <a:lnTo>
                  <a:pt x="2748884" y="2109681"/>
                </a:lnTo>
                <a:lnTo>
                  <a:pt x="2761581" y="2116354"/>
                </a:lnTo>
                <a:lnTo>
                  <a:pt x="2773325" y="2121757"/>
                </a:lnTo>
                <a:lnTo>
                  <a:pt x="2773325" y="2007994"/>
                </a:lnTo>
                <a:lnTo>
                  <a:pt x="2792370" y="2016256"/>
                </a:lnTo>
                <a:lnTo>
                  <a:pt x="2812050" y="2024201"/>
                </a:lnTo>
                <a:lnTo>
                  <a:pt x="2832999" y="2031827"/>
                </a:lnTo>
                <a:lnTo>
                  <a:pt x="2854584" y="2038818"/>
                </a:lnTo>
                <a:lnTo>
                  <a:pt x="2854584" y="2151945"/>
                </a:lnTo>
                <a:lnTo>
                  <a:pt x="2873946" y="2157347"/>
                </a:lnTo>
                <a:lnTo>
                  <a:pt x="2893626" y="2162749"/>
                </a:lnTo>
                <a:lnTo>
                  <a:pt x="2914258" y="2167516"/>
                </a:lnTo>
                <a:lnTo>
                  <a:pt x="2935524" y="2172282"/>
                </a:lnTo>
                <a:lnTo>
                  <a:pt x="2935524" y="2060744"/>
                </a:lnTo>
                <a:lnTo>
                  <a:pt x="2955204" y="2064558"/>
                </a:lnTo>
                <a:lnTo>
                  <a:pt x="2974884" y="2068371"/>
                </a:lnTo>
                <a:lnTo>
                  <a:pt x="2995198" y="2071549"/>
                </a:lnTo>
                <a:lnTo>
                  <a:pt x="3016148" y="2075362"/>
                </a:lnTo>
                <a:lnTo>
                  <a:pt x="3016148" y="2186900"/>
                </a:lnTo>
                <a:lnTo>
                  <a:pt x="3035827" y="2189442"/>
                </a:lnTo>
                <a:lnTo>
                  <a:pt x="3056142" y="2191666"/>
                </a:lnTo>
                <a:lnTo>
                  <a:pt x="3076456" y="2194208"/>
                </a:lnTo>
                <a:lnTo>
                  <a:pt x="3097406" y="2196115"/>
                </a:lnTo>
                <a:lnTo>
                  <a:pt x="3097406" y="2084577"/>
                </a:lnTo>
                <a:lnTo>
                  <a:pt x="3117085" y="2086166"/>
                </a:lnTo>
                <a:lnTo>
                  <a:pt x="3137400" y="2087437"/>
                </a:lnTo>
                <a:lnTo>
                  <a:pt x="3157715" y="2088708"/>
                </a:lnTo>
                <a:lnTo>
                  <a:pt x="3178346" y="2089344"/>
                </a:lnTo>
                <a:lnTo>
                  <a:pt x="3178346" y="2200246"/>
                </a:lnTo>
                <a:lnTo>
                  <a:pt x="3201835" y="2201199"/>
                </a:lnTo>
                <a:lnTo>
                  <a:pt x="3225959" y="2201199"/>
                </a:lnTo>
                <a:lnTo>
                  <a:pt x="3258970" y="2200882"/>
                </a:lnTo>
                <a:lnTo>
                  <a:pt x="3258970" y="2089344"/>
                </a:lnTo>
                <a:lnTo>
                  <a:pt x="3291029" y="2088708"/>
                </a:lnTo>
                <a:lnTo>
                  <a:pt x="3322135" y="2087119"/>
                </a:lnTo>
                <a:lnTo>
                  <a:pt x="3352925" y="2084577"/>
                </a:lnTo>
                <a:lnTo>
                  <a:pt x="3383396" y="2082035"/>
                </a:lnTo>
                <a:lnTo>
                  <a:pt x="3412916" y="2078540"/>
                </a:lnTo>
                <a:lnTo>
                  <a:pt x="3441801" y="2074091"/>
                </a:lnTo>
                <a:lnTo>
                  <a:pt x="3470051" y="2069642"/>
                </a:lnTo>
                <a:lnTo>
                  <a:pt x="3497348" y="2064558"/>
                </a:lnTo>
                <a:lnTo>
                  <a:pt x="3524011" y="2058520"/>
                </a:lnTo>
                <a:lnTo>
                  <a:pt x="3549722" y="2052482"/>
                </a:lnTo>
                <a:lnTo>
                  <a:pt x="3574480" y="2046127"/>
                </a:lnTo>
                <a:lnTo>
                  <a:pt x="3598604" y="2038500"/>
                </a:lnTo>
                <a:lnTo>
                  <a:pt x="3621457" y="2030874"/>
                </a:lnTo>
                <a:lnTo>
                  <a:pt x="3643042" y="2023247"/>
                </a:lnTo>
                <a:lnTo>
                  <a:pt x="3663991" y="2014350"/>
                </a:lnTo>
                <a:lnTo>
                  <a:pt x="3683671" y="2005770"/>
                </a:lnTo>
                <a:lnTo>
                  <a:pt x="3683671" y="2119532"/>
                </a:lnTo>
                <a:lnTo>
                  <a:pt x="3692558" y="2115083"/>
                </a:lnTo>
                <a:lnTo>
                  <a:pt x="3701128" y="2110635"/>
                </a:lnTo>
                <a:lnTo>
                  <a:pt x="3709381" y="2105550"/>
                </a:lnTo>
                <a:lnTo>
                  <a:pt x="3717634" y="2100466"/>
                </a:lnTo>
                <a:lnTo>
                  <a:pt x="3725252" y="2095064"/>
                </a:lnTo>
                <a:lnTo>
                  <a:pt x="3732235" y="2089979"/>
                </a:lnTo>
                <a:lnTo>
                  <a:pt x="3738901" y="2084577"/>
                </a:lnTo>
                <a:lnTo>
                  <a:pt x="3744614" y="2079493"/>
                </a:lnTo>
                <a:lnTo>
                  <a:pt x="3744614" y="1970179"/>
                </a:lnTo>
                <a:lnTo>
                  <a:pt x="3752867" y="1964142"/>
                </a:lnTo>
                <a:lnTo>
                  <a:pt x="3760802" y="1958104"/>
                </a:lnTo>
                <a:lnTo>
                  <a:pt x="3767786" y="1951749"/>
                </a:lnTo>
                <a:lnTo>
                  <a:pt x="3774769" y="1945393"/>
                </a:lnTo>
                <a:lnTo>
                  <a:pt x="3781117" y="1939038"/>
                </a:lnTo>
                <a:lnTo>
                  <a:pt x="3786830" y="1932365"/>
                </a:lnTo>
                <a:lnTo>
                  <a:pt x="3792226" y="1925691"/>
                </a:lnTo>
                <a:lnTo>
                  <a:pt x="3796988" y="1919018"/>
                </a:lnTo>
                <a:lnTo>
                  <a:pt x="3801432" y="1912027"/>
                </a:lnTo>
                <a:lnTo>
                  <a:pt x="3805240" y="1905354"/>
                </a:lnTo>
                <a:lnTo>
                  <a:pt x="3808415" y="1898363"/>
                </a:lnTo>
                <a:lnTo>
                  <a:pt x="3811271" y="1891372"/>
                </a:lnTo>
                <a:lnTo>
                  <a:pt x="3813176" y="1884063"/>
                </a:lnTo>
                <a:lnTo>
                  <a:pt x="3814763" y="1877072"/>
                </a:lnTo>
                <a:lnTo>
                  <a:pt x="3816033" y="1869446"/>
                </a:lnTo>
                <a:lnTo>
                  <a:pt x="3816350" y="1862455"/>
                </a:lnTo>
                <a:lnTo>
                  <a:pt x="3816350" y="2010536"/>
                </a:lnTo>
                <a:lnTo>
                  <a:pt x="3816033" y="2010854"/>
                </a:lnTo>
                <a:lnTo>
                  <a:pt x="3815398" y="2019434"/>
                </a:lnTo>
                <a:lnTo>
                  <a:pt x="3814763" y="2025154"/>
                </a:lnTo>
                <a:lnTo>
                  <a:pt x="3813493" y="2030556"/>
                </a:lnTo>
                <a:lnTo>
                  <a:pt x="3811906" y="2036276"/>
                </a:lnTo>
                <a:lnTo>
                  <a:pt x="3810319" y="2041678"/>
                </a:lnTo>
                <a:lnTo>
                  <a:pt x="3808097" y="2046762"/>
                </a:lnTo>
                <a:lnTo>
                  <a:pt x="3805558" y="2052482"/>
                </a:lnTo>
                <a:lnTo>
                  <a:pt x="3803019" y="2057567"/>
                </a:lnTo>
                <a:lnTo>
                  <a:pt x="3799844" y="2062969"/>
                </a:lnTo>
                <a:lnTo>
                  <a:pt x="3796036" y="2068053"/>
                </a:lnTo>
                <a:lnTo>
                  <a:pt x="3792226" y="2073137"/>
                </a:lnTo>
                <a:lnTo>
                  <a:pt x="3788418" y="2078540"/>
                </a:lnTo>
                <a:lnTo>
                  <a:pt x="3783974" y="2083624"/>
                </a:lnTo>
                <a:lnTo>
                  <a:pt x="3779212" y="2088391"/>
                </a:lnTo>
                <a:lnTo>
                  <a:pt x="3774134" y="2093475"/>
                </a:lnTo>
                <a:lnTo>
                  <a:pt x="3768420" y="2098241"/>
                </a:lnTo>
                <a:lnTo>
                  <a:pt x="3763024" y="2103326"/>
                </a:lnTo>
                <a:lnTo>
                  <a:pt x="3750963" y="2112859"/>
                </a:lnTo>
                <a:lnTo>
                  <a:pt x="3737314" y="2121757"/>
                </a:lnTo>
                <a:lnTo>
                  <a:pt x="3722713" y="2130972"/>
                </a:lnTo>
                <a:lnTo>
                  <a:pt x="3707477" y="2139552"/>
                </a:lnTo>
                <a:lnTo>
                  <a:pt x="3690971" y="2147814"/>
                </a:lnTo>
                <a:lnTo>
                  <a:pt x="3673513" y="2156076"/>
                </a:lnTo>
                <a:lnTo>
                  <a:pt x="3655103" y="2163702"/>
                </a:lnTo>
                <a:lnTo>
                  <a:pt x="3635424" y="2171011"/>
                </a:lnTo>
                <a:lnTo>
                  <a:pt x="3615109" y="2178320"/>
                </a:lnTo>
                <a:lnTo>
                  <a:pt x="3593842" y="2184993"/>
                </a:lnTo>
                <a:lnTo>
                  <a:pt x="3571941" y="2191349"/>
                </a:lnTo>
                <a:lnTo>
                  <a:pt x="3549087" y="2197068"/>
                </a:lnTo>
                <a:lnTo>
                  <a:pt x="3525281" y="2202788"/>
                </a:lnTo>
                <a:lnTo>
                  <a:pt x="3501157" y="2207873"/>
                </a:lnTo>
                <a:lnTo>
                  <a:pt x="3476082" y="2212639"/>
                </a:lnTo>
                <a:lnTo>
                  <a:pt x="3450371" y="2217088"/>
                </a:lnTo>
                <a:lnTo>
                  <a:pt x="3424343" y="2220584"/>
                </a:lnTo>
                <a:lnTo>
                  <a:pt x="3397680" y="2224079"/>
                </a:lnTo>
                <a:lnTo>
                  <a:pt x="3370065" y="2226939"/>
                </a:lnTo>
                <a:lnTo>
                  <a:pt x="3341815" y="2229163"/>
                </a:lnTo>
                <a:lnTo>
                  <a:pt x="3313565" y="2231070"/>
                </a:lnTo>
                <a:lnTo>
                  <a:pt x="3284680" y="2232341"/>
                </a:lnTo>
                <a:lnTo>
                  <a:pt x="3255478" y="2233294"/>
                </a:lnTo>
                <a:lnTo>
                  <a:pt x="3225959" y="2233612"/>
                </a:lnTo>
                <a:lnTo>
                  <a:pt x="3195487" y="2233294"/>
                </a:lnTo>
                <a:lnTo>
                  <a:pt x="3165650" y="2232341"/>
                </a:lnTo>
                <a:lnTo>
                  <a:pt x="3136130" y="2231070"/>
                </a:lnTo>
                <a:lnTo>
                  <a:pt x="3106928" y="2229163"/>
                </a:lnTo>
                <a:lnTo>
                  <a:pt x="3078678" y="2226303"/>
                </a:lnTo>
                <a:lnTo>
                  <a:pt x="3050428" y="2223761"/>
                </a:lnTo>
                <a:lnTo>
                  <a:pt x="3022813" y="2220266"/>
                </a:lnTo>
                <a:lnTo>
                  <a:pt x="2996150" y="2216135"/>
                </a:lnTo>
                <a:lnTo>
                  <a:pt x="2970122" y="2211368"/>
                </a:lnTo>
                <a:lnTo>
                  <a:pt x="2944729" y="2206602"/>
                </a:lnTo>
                <a:lnTo>
                  <a:pt x="2919971" y="2201199"/>
                </a:lnTo>
                <a:lnTo>
                  <a:pt x="2895847" y="2195797"/>
                </a:lnTo>
                <a:lnTo>
                  <a:pt x="2872994" y="2189442"/>
                </a:lnTo>
                <a:lnTo>
                  <a:pt x="2850775" y="2182769"/>
                </a:lnTo>
                <a:lnTo>
                  <a:pt x="2829190" y="2175460"/>
                </a:lnTo>
                <a:lnTo>
                  <a:pt x="2808876" y="2168469"/>
                </a:lnTo>
                <a:lnTo>
                  <a:pt x="2789196" y="2160525"/>
                </a:lnTo>
                <a:lnTo>
                  <a:pt x="2770469" y="2152580"/>
                </a:lnTo>
                <a:lnTo>
                  <a:pt x="2753328" y="2144001"/>
                </a:lnTo>
                <a:lnTo>
                  <a:pt x="2736823" y="2135103"/>
                </a:lnTo>
                <a:lnTo>
                  <a:pt x="2721269" y="2126205"/>
                </a:lnTo>
                <a:lnTo>
                  <a:pt x="2706986" y="2116990"/>
                </a:lnTo>
                <a:lnTo>
                  <a:pt x="2693972" y="2107139"/>
                </a:lnTo>
                <a:lnTo>
                  <a:pt x="2688258" y="2102372"/>
                </a:lnTo>
                <a:lnTo>
                  <a:pt x="2682227" y="2097288"/>
                </a:lnTo>
                <a:lnTo>
                  <a:pt x="2676831" y="2092522"/>
                </a:lnTo>
                <a:lnTo>
                  <a:pt x="2671753" y="2087437"/>
                </a:lnTo>
                <a:lnTo>
                  <a:pt x="2666991" y="2082353"/>
                </a:lnTo>
                <a:lnTo>
                  <a:pt x="2662548" y="2076951"/>
                </a:lnTo>
                <a:lnTo>
                  <a:pt x="2658104" y="2071549"/>
                </a:lnTo>
                <a:lnTo>
                  <a:pt x="2654612" y="2066464"/>
                </a:lnTo>
                <a:lnTo>
                  <a:pt x="2651121" y="2061062"/>
                </a:lnTo>
                <a:lnTo>
                  <a:pt x="2647947" y="2055342"/>
                </a:lnTo>
                <a:lnTo>
                  <a:pt x="2645090" y="2050258"/>
                </a:lnTo>
                <a:lnTo>
                  <a:pt x="2642868" y="2044856"/>
                </a:lnTo>
                <a:lnTo>
                  <a:pt x="2640329" y="2039454"/>
                </a:lnTo>
                <a:lnTo>
                  <a:pt x="2638742" y="2033416"/>
                </a:lnTo>
                <a:lnTo>
                  <a:pt x="2637789" y="2027696"/>
                </a:lnTo>
                <a:lnTo>
                  <a:pt x="2636520" y="2022294"/>
                </a:lnTo>
                <a:lnTo>
                  <a:pt x="2636202" y="2016256"/>
                </a:lnTo>
                <a:lnTo>
                  <a:pt x="2635885" y="2010854"/>
                </a:lnTo>
                <a:lnTo>
                  <a:pt x="2635250" y="2010854"/>
                </a:lnTo>
                <a:lnTo>
                  <a:pt x="2635250" y="1862137"/>
                </a:lnTo>
                <a:close/>
                <a:moveTo>
                  <a:pt x="3815353" y="1849331"/>
                </a:moveTo>
                <a:lnTo>
                  <a:pt x="3816061" y="1854393"/>
                </a:lnTo>
                <a:lnTo>
                  <a:pt x="3816350" y="1860279"/>
                </a:lnTo>
                <a:lnTo>
                  <a:pt x="3816061" y="1862137"/>
                </a:lnTo>
                <a:lnTo>
                  <a:pt x="3816061" y="1859040"/>
                </a:lnTo>
                <a:lnTo>
                  <a:pt x="3815773" y="1853154"/>
                </a:lnTo>
                <a:lnTo>
                  <a:pt x="3815353" y="1849331"/>
                </a:lnTo>
                <a:close/>
                <a:moveTo>
                  <a:pt x="2636143" y="1848861"/>
                </a:moveTo>
                <a:lnTo>
                  <a:pt x="2635885" y="1853247"/>
                </a:lnTo>
                <a:lnTo>
                  <a:pt x="2635250" y="1859280"/>
                </a:lnTo>
                <a:lnTo>
                  <a:pt x="2635250" y="1854517"/>
                </a:lnTo>
                <a:lnTo>
                  <a:pt x="2636143" y="1848861"/>
                </a:lnTo>
                <a:close/>
                <a:moveTo>
                  <a:pt x="3814618" y="1842622"/>
                </a:moveTo>
                <a:lnTo>
                  <a:pt x="3815195" y="1847888"/>
                </a:lnTo>
                <a:lnTo>
                  <a:pt x="3815353" y="1849331"/>
                </a:lnTo>
                <a:lnTo>
                  <a:pt x="3815195" y="1848198"/>
                </a:lnTo>
                <a:lnTo>
                  <a:pt x="3814618" y="1842622"/>
                </a:lnTo>
                <a:close/>
                <a:moveTo>
                  <a:pt x="2638425" y="1836737"/>
                </a:moveTo>
                <a:lnTo>
                  <a:pt x="2636838" y="1842770"/>
                </a:lnTo>
                <a:lnTo>
                  <a:pt x="2636202" y="1848485"/>
                </a:lnTo>
                <a:lnTo>
                  <a:pt x="2636143" y="1848861"/>
                </a:lnTo>
                <a:lnTo>
                  <a:pt x="2636202" y="1847850"/>
                </a:lnTo>
                <a:lnTo>
                  <a:pt x="2636838" y="1842452"/>
                </a:lnTo>
                <a:lnTo>
                  <a:pt x="2638425" y="1836737"/>
                </a:lnTo>
                <a:close/>
                <a:moveTo>
                  <a:pt x="3187700" y="1751012"/>
                </a:moveTo>
                <a:lnTo>
                  <a:pt x="3187700" y="1827212"/>
                </a:lnTo>
                <a:lnTo>
                  <a:pt x="3172031" y="1824063"/>
                </a:lnTo>
                <a:lnTo>
                  <a:pt x="3153163" y="1820285"/>
                </a:lnTo>
                <a:lnTo>
                  <a:pt x="3144209" y="1818396"/>
                </a:lnTo>
                <a:lnTo>
                  <a:pt x="3136535" y="1816191"/>
                </a:lnTo>
                <a:lnTo>
                  <a:pt x="3129179" y="1813987"/>
                </a:lnTo>
                <a:lnTo>
                  <a:pt x="3122144" y="1811153"/>
                </a:lnTo>
                <a:lnTo>
                  <a:pt x="3115749" y="1808005"/>
                </a:lnTo>
                <a:lnTo>
                  <a:pt x="3109673" y="1804541"/>
                </a:lnTo>
                <a:lnTo>
                  <a:pt x="3106475" y="1801707"/>
                </a:lnTo>
                <a:lnTo>
                  <a:pt x="3103917" y="1799503"/>
                </a:lnTo>
                <a:lnTo>
                  <a:pt x="3101998" y="1796669"/>
                </a:lnTo>
                <a:lnTo>
                  <a:pt x="3100399" y="1793835"/>
                </a:lnTo>
                <a:lnTo>
                  <a:pt x="3099120" y="1791001"/>
                </a:lnTo>
                <a:lnTo>
                  <a:pt x="3098800" y="1788167"/>
                </a:lnTo>
                <a:lnTo>
                  <a:pt x="3098800" y="1785334"/>
                </a:lnTo>
                <a:lnTo>
                  <a:pt x="3099120" y="1782500"/>
                </a:lnTo>
                <a:lnTo>
                  <a:pt x="3099759" y="1779351"/>
                </a:lnTo>
                <a:lnTo>
                  <a:pt x="3101358" y="1777147"/>
                </a:lnTo>
                <a:lnTo>
                  <a:pt x="3103597" y="1774313"/>
                </a:lnTo>
                <a:lnTo>
                  <a:pt x="3105835" y="1771794"/>
                </a:lnTo>
                <a:lnTo>
                  <a:pt x="3108713" y="1769275"/>
                </a:lnTo>
                <a:lnTo>
                  <a:pt x="3112231" y="1767386"/>
                </a:lnTo>
                <a:lnTo>
                  <a:pt x="3116068" y="1765182"/>
                </a:lnTo>
                <a:lnTo>
                  <a:pt x="3120545" y="1763607"/>
                </a:lnTo>
                <a:lnTo>
                  <a:pt x="3127581" y="1760773"/>
                </a:lnTo>
                <a:lnTo>
                  <a:pt x="3135255" y="1758884"/>
                </a:lnTo>
                <a:lnTo>
                  <a:pt x="3143250" y="1756680"/>
                </a:lnTo>
                <a:lnTo>
                  <a:pt x="3151564" y="1755106"/>
                </a:lnTo>
                <a:lnTo>
                  <a:pt x="3160199" y="1753531"/>
                </a:lnTo>
                <a:lnTo>
                  <a:pt x="3169472" y="1752587"/>
                </a:lnTo>
                <a:lnTo>
                  <a:pt x="3178426" y="1751642"/>
                </a:lnTo>
                <a:lnTo>
                  <a:pt x="3187700" y="1751012"/>
                </a:lnTo>
                <a:close/>
                <a:moveTo>
                  <a:pt x="3203106" y="1692876"/>
                </a:moveTo>
                <a:lnTo>
                  <a:pt x="3200250" y="1693193"/>
                </a:lnTo>
                <a:lnTo>
                  <a:pt x="3197710" y="1693827"/>
                </a:lnTo>
                <a:lnTo>
                  <a:pt x="3194854" y="1694144"/>
                </a:lnTo>
                <a:lnTo>
                  <a:pt x="3192949" y="1694778"/>
                </a:lnTo>
                <a:lnTo>
                  <a:pt x="3191045" y="1696045"/>
                </a:lnTo>
                <a:lnTo>
                  <a:pt x="3189458" y="1697313"/>
                </a:lnTo>
                <a:lnTo>
                  <a:pt x="3188506" y="1698581"/>
                </a:lnTo>
                <a:lnTo>
                  <a:pt x="3188188" y="1699532"/>
                </a:lnTo>
                <a:lnTo>
                  <a:pt x="3188188" y="1720450"/>
                </a:lnTo>
                <a:lnTo>
                  <a:pt x="3171684" y="1721718"/>
                </a:lnTo>
                <a:lnTo>
                  <a:pt x="3155179" y="1723620"/>
                </a:lnTo>
                <a:lnTo>
                  <a:pt x="3139309" y="1726155"/>
                </a:lnTo>
                <a:lnTo>
                  <a:pt x="3123756" y="1728691"/>
                </a:lnTo>
                <a:lnTo>
                  <a:pt x="3108838" y="1731860"/>
                </a:lnTo>
                <a:lnTo>
                  <a:pt x="3095190" y="1735347"/>
                </a:lnTo>
                <a:lnTo>
                  <a:pt x="3081542" y="1739784"/>
                </a:lnTo>
                <a:lnTo>
                  <a:pt x="3069480" y="1744538"/>
                </a:lnTo>
                <a:lnTo>
                  <a:pt x="3061228" y="1748342"/>
                </a:lnTo>
                <a:lnTo>
                  <a:pt x="3053293" y="1752462"/>
                </a:lnTo>
                <a:lnTo>
                  <a:pt x="3046310" y="1756582"/>
                </a:lnTo>
                <a:lnTo>
                  <a:pt x="3040280" y="1761019"/>
                </a:lnTo>
                <a:lnTo>
                  <a:pt x="3034884" y="1765774"/>
                </a:lnTo>
                <a:lnTo>
                  <a:pt x="3030440" y="1770528"/>
                </a:lnTo>
                <a:lnTo>
                  <a:pt x="3026949" y="1775282"/>
                </a:lnTo>
                <a:lnTo>
                  <a:pt x="3024092" y="1780353"/>
                </a:lnTo>
                <a:lnTo>
                  <a:pt x="3022505" y="1785107"/>
                </a:lnTo>
                <a:lnTo>
                  <a:pt x="3021235" y="1790179"/>
                </a:lnTo>
                <a:lnTo>
                  <a:pt x="3021235" y="1794933"/>
                </a:lnTo>
                <a:lnTo>
                  <a:pt x="3022505" y="1800004"/>
                </a:lnTo>
                <a:lnTo>
                  <a:pt x="3024092" y="1805075"/>
                </a:lnTo>
                <a:lnTo>
                  <a:pt x="3026949" y="1809829"/>
                </a:lnTo>
                <a:lnTo>
                  <a:pt x="3030758" y="1814583"/>
                </a:lnTo>
                <a:lnTo>
                  <a:pt x="3035519" y="1819338"/>
                </a:lnTo>
                <a:lnTo>
                  <a:pt x="3040597" y="1823775"/>
                </a:lnTo>
                <a:lnTo>
                  <a:pt x="3046310" y="1827578"/>
                </a:lnTo>
                <a:lnTo>
                  <a:pt x="3052976" y="1831065"/>
                </a:lnTo>
                <a:lnTo>
                  <a:pt x="3059958" y="1835185"/>
                </a:lnTo>
                <a:lnTo>
                  <a:pt x="3067893" y="1838354"/>
                </a:lnTo>
                <a:lnTo>
                  <a:pt x="3076146" y="1841524"/>
                </a:lnTo>
                <a:lnTo>
                  <a:pt x="3084716" y="1844059"/>
                </a:lnTo>
                <a:lnTo>
                  <a:pt x="3094555" y="1846595"/>
                </a:lnTo>
                <a:lnTo>
                  <a:pt x="3130104" y="1853885"/>
                </a:lnTo>
                <a:lnTo>
                  <a:pt x="3188188" y="1865929"/>
                </a:lnTo>
                <a:lnTo>
                  <a:pt x="3188188" y="1956259"/>
                </a:lnTo>
                <a:lnTo>
                  <a:pt x="3173588" y="1954357"/>
                </a:lnTo>
                <a:lnTo>
                  <a:pt x="3159305" y="1952455"/>
                </a:lnTo>
                <a:lnTo>
                  <a:pt x="3152005" y="1951187"/>
                </a:lnTo>
                <a:lnTo>
                  <a:pt x="3144070" y="1949603"/>
                </a:lnTo>
                <a:lnTo>
                  <a:pt x="3127565" y="1945799"/>
                </a:lnTo>
                <a:lnTo>
                  <a:pt x="3111695" y="1941362"/>
                </a:lnTo>
                <a:lnTo>
                  <a:pt x="3098681" y="1936608"/>
                </a:lnTo>
                <a:lnTo>
                  <a:pt x="3095190" y="1935657"/>
                </a:lnTo>
                <a:lnTo>
                  <a:pt x="3091699" y="1934072"/>
                </a:lnTo>
                <a:lnTo>
                  <a:pt x="3088842" y="1932805"/>
                </a:lnTo>
                <a:lnTo>
                  <a:pt x="3088524" y="1932488"/>
                </a:lnTo>
                <a:lnTo>
                  <a:pt x="3084398" y="1929952"/>
                </a:lnTo>
                <a:lnTo>
                  <a:pt x="3082176" y="1928684"/>
                </a:lnTo>
                <a:lnTo>
                  <a:pt x="3079637" y="1927733"/>
                </a:lnTo>
                <a:lnTo>
                  <a:pt x="3077415" y="1926783"/>
                </a:lnTo>
                <a:lnTo>
                  <a:pt x="3074559" y="1926149"/>
                </a:lnTo>
                <a:lnTo>
                  <a:pt x="3068211" y="1925198"/>
                </a:lnTo>
                <a:lnTo>
                  <a:pt x="3061863" y="1924881"/>
                </a:lnTo>
                <a:lnTo>
                  <a:pt x="3055197" y="1925515"/>
                </a:lnTo>
                <a:lnTo>
                  <a:pt x="3048532" y="1926466"/>
                </a:lnTo>
                <a:lnTo>
                  <a:pt x="3042184" y="1928050"/>
                </a:lnTo>
                <a:lnTo>
                  <a:pt x="3035836" y="1929952"/>
                </a:lnTo>
                <a:lnTo>
                  <a:pt x="3030123" y="1932488"/>
                </a:lnTo>
                <a:lnTo>
                  <a:pt x="3025044" y="1934706"/>
                </a:lnTo>
                <a:lnTo>
                  <a:pt x="3020918" y="1937559"/>
                </a:lnTo>
                <a:lnTo>
                  <a:pt x="3017427" y="1940728"/>
                </a:lnTo>
                <a:lnTo>
                  <a:pt x="3016157" y="1941679"/>
                </a:lnTo>
                <a:lnTo>
                  <a:pt x="3015522" y="1943264"/>
                </a:lnTo>
                <a:lnTo>
                  <a:pt x="3015205" y="1944849"/>
                </a:lnTo>
                <a:lnTo>
                  <a:pt x="3015205" y="1946116"/>
                </a:lnTo>
                <a:lnTo>
                  <a:pt x="3015205" y="1947701"/>
                </a:lnTo>
                <a:lnTo>
                  <a:pt x="3015840" y="1948969"/>
                </a:lnTo>
                <a:lnTo>
                  <a:pt x="3017109" y="1950554"/>
                </a:lnTo>
                <a:lnTo>
                  <a:pt x="3018696" y="1951504"/>
                </a:lnTo>
                <a:lnTo>
                  <a:pt x="3025044" y="1955625"/>
                </a:lnTo>
                <a:lnTo>
                  <a:pt x="3032027" y="1959428"/>
                </a:lnTo>
                <a:lnTo>
                  <a:pt x="3039962" y="1962915"/>
                </a:lnTo>
                <a:lnTo>
                  <a:pt x="3048532" y="1966084"/>
                </a:lnTo>
                <a:lnTo>
                  <a:pt x="3057737" y="1969253"/>
                </a:lnTo>
                <a:lnTo>
                  <a:pt x="3067576" y="1972106"/>
                </a:lnTo>
                <a:lnTo>
                  <a:pt x="3077733" y="1974959"/>
                </a:lnTo>
                <a:lnTo>
                  <a:pt x="3088842" y="1977177"/>
                </a:lnTo>
                <a:lnTo>
                  <a:pt x="3100268" y="1979713"/>
                </a:lnTo>
                <a:lnTo>
                  <a:pt x="3111695" y="1981614"/>
                </a:lnTo>
                <a:lnTo>
                  <a:pt x="3123756" y="1983516"/>
                </a:lnTo>
                <a:lnTo>
                  <a:pt x="3136452" y="1985101"/>
                </a:lnTo>
                <a:lnTo>
                  <a:pt x="3149148" y="1986369"/>
                </a:lnTo>
                <a:lnTo>
                  <a:pt x="3162162" y="1987636"/>
                </a:lnTo>
                <a:lnTo>
                  <a:pt x="3188188" y="1989538"/>
                </a:lnTo>
                <a:lnTo>
                  <a:pt x="3188188" y="2009823"/>
                </a:lnTo>
                <a:lnTo>
                  <a:pt x="3188506" y="2011407"/>
                </a:lnTo>
                <a:lnTo>
                  <a:pt x="3189458" y="2012675"/>
                </a:lnTo>
                <a:lnTo>
                  <a:pt x="3191045" y="2013626"/>
                </a:lnTo>
                <a:lnTo>
                  <a:pt x="3192949" y="2014577"/>
                </a:lnTo>
                <a:lnTo>
                  <a:pt x="3194854" y="2015528"/>
                </a:lnTo>
                <a:lnTo>
                  <a:pt x="3197710" y="2015845"/>
                </a:lnTo>
                <a:lnTo>
                  <a:pt x="3200250" y="2016162"/>
                </a:lnTo>
                <a:lnTo>
                  <a:pt x="3203106" y="2016479"/>
                </a:lnTo>
                <a:lnTo>
                  <a:pt x="3254843" y="2016479"/>
                </a:lnTo>
                <a:lnTo>
                  <a:pt x="3258017" y="2016162"/>
                </a:lnTo>
                <a:lnTo>
                  <a:pt x="3260556" y="2015845"/>
                </a:lnTo>
                <a:lnTo>
                  <a:pt x="3263413" y="2015528"/>
                </a:lnTo>
                <a:lnTo>
                  <a:pt x="3265317" y="2014577"/>
                </a:lnTo>
                <a:lnTo>
                  <a:pt x="3267539" y="2013626"/>
                </a:lnTo>
                <a:lnTo>
                  <a:pt x="3269126" y="2012675"/>
                </a:lnTo>
                <a:lnTo>
                  <a:pt x="3269761" y="2011407"/>
                </a:lnTo>
                <a:lnTo>
                  <a:pt x="3270078" y="2009823"/>
                </a:lnTo>
                <a:lnTo>
                  <a:pt x="3270078" y="1988587"/>
                </a:lnTo>
                <a:lnTo>
                  <a:pt x="3286265" y="1987636"/>
                </a:lnTo>
                <a:lnTo>
                  <a:pt x="3302136" y="1986369"/>
                </a:lnTo>
                <a:lnTo>
                  <a:pt x="3317371" y="1984467"/>
                </a:lnTo>
                <a:lnTo>
                  <a:pt x="3331971" y="1981931"/>
                </a:lnTo>
                <a:lnTo>
                  <a:pt x="3345937" y="1979079"/>
                </a:lnTo>
                <a:lnTo>
                  <a:pt x="3358950" y="1976543"/>
                </a:lnTo>
                <a:lnTo>
                  <a:pt x="3370694" y="1973057"/>
                </a:lnTo>
                <a:lnTo>
                  <a:pt x="3381486" y="1968937"/>
                </a:lnTo>
                <a:lnTo>
                  <a:pt x="3390056" y="1965450"/>
                </a:lnTo>
                <a:lnTo>
                  <a:pt x="3398308" y="1961964"/>
                </a:lnTo>
                <a:lnTo>
                  <a:pt x="3405291" y="1957843"/>
                </a:lnTo>
                <a:lnTo>
                  <a:pt x="3411956" y="1953723"/>
                </a:lnTo>
                <a:lnTo>
                  <a:pt x="3417670" y="1949286"/>
                </a:lnTo>
                <a:lnTo>
                  <a:pt x="3422748" y="1944849"/>
                </a:lnTo>
                <a:lnTo>
                  <a:pt x="3427192" y="1940094"/>
                </a:lnTo>
                <a:lnTo>
                  <a:pt x="3430683" y="1935657"/>
                </a:lnTo>
                <a:lnTo>
                  <a:pt x="3433540" y="1930903"/>
                </a:lnTo>
                <a:lnTo>
                  <a:pt x="3435444" y="1926149"/>
                </a:lnTo>
                <a:lnTo>
                  <a:pt x="3436396" y="1921078"/>
                </a:lnTo>
                <a:lnTo>
                  <a:pt x="3437031" y="1916323"/>
                </a:lnTo>
                <a:lnTo>
                  <a:pt x="3436079" y="1910935"/>
                </a:lnTo>
                <a:lnTo>
                  <a:pt x="3434492" y="1905864"/>
                </a:lnTo>
                <a:lnTo>
                  <a:pt x="3432270" y="1901110"/>
                </a:lnTo>
                <a:lnTo>
                  <a:pt x="3429096" y="1896039"/>
                </a:lnTo>
                <a:lnTo>
                  <a:pt x="3426557" y="1893820"/>
                </a:lnTo>
                <a:lnTo>
                  <a:pt x="3424335" y="1890968"/>
                </a:lnTo>
                <a:lnTo>
                  <a:pt x="3418304" y="1886530"/>
                </a:lnTo>
                <a:lnTo>
                  <a:pt x="3411639" y="1882093"/>
                </a:lnTo>
                <a:lnTo>
                  <a:pt x="3404339" y="1877973"/>
                </a:lnTo>
                <a:lnTo>
                  <a:pt x="3395451" y="1874169"/>
                </a:lnTo>
                <a:lnTo>
                  <a:pt x="3385929" y="1870683"/>
                </a:lnTo>
                <a:lnTo>
                  <a:pt x="3375772" y="1866880"/>
                </a:lnTo>
                <a:lnTo>
                  <a:pt x="3365298" y="1863710"/>
                </a:lnTo>
                <a:lnTo>
                  <a:pt x="3354189" y="1860541"/>
                </a:lnTo>
                <a:lnTo>
                  <a:pt x="3342763" y="1858005"/>
                </a:lnTo>
                <a:lnTo>
                  <a:pt x="3318640" y="1852300"/>
                </a:lnTo>
                <a:lnTo>
                  <a:pt x="3294200" y="1847546"/>
                </a:lnTo>
                <a:lnTo>
                  <a:pt x="3270078" y="1843426"/>
                </a:lnTo>
                <a:lnTo>
                  <a:pt x="3270078" y="1752779"/>
                </a:lnTo>
                <a:lnTo>
                  <a:pt x="3291026" y="1755631"/>
                </a:lnTo>
                <a:lnTo>
                  <a:pt x="3298961" y="1756582"/>
                </a:lnTo>
                <a:lnTo>
                  <a:pt x="3306896" y="1758801"/>
                </a:lnTo>
                <a:lnTo>
                  <a:pt x="3323719" y="1762921"/>
                </a:lnTo>
                <a:lnTo>
                  <a:pt x="3339589" y="1767992"/>
                </a:lnTo>
                <a:lnTo>
                  <a:pt x="3352920" y="1772746"/>
                </a:lnTo>
                <a:lnTo>
                  <a:pt x="3360537" y="1775599"/>
                </a:lnTo>
                <a:lnTo>
                  <a:pt x="3363076" y="1777184"/>
                </a:lnTo>
                <a:lnTo>
                  <a:pt x="3367203" y="1779402"/>
                </a:lnTo>
                <a:lnTo>
                  <a:pt x="3369424" y="1780670"/>
                </a:lnTo>
                <a:lnTo>
                  <a:pt x="3371964" y="1781938"/>
                </a:lnTo>
                <a:lnTo>
                  <a:pt x="3374186" y="1783206"/>
                </a:lnTo>
                <a:lnTo>
                  <a:pt x="3377042" y="1783523"/>
                </a:lnTo>
                <a:lnTo>
                  <a:pt x="3383390" y="1784157"/>
                </a:lnTo>
                <a:lnTo>
                  <a:pt x="3389738" y="1784790"/>
                </a:lnTo>
                <a:lnTo>
                  <a:pt x="3396404" y="1784157"/>
                </a:lnTo>
                <a:lnTo>
                  <a:pt x="3403069" y="1783206"/>
                </a:lnTo>
                <a:lnTo>
                  <a:pt x="3409417" y="1781621"/>
                </a:lnTo>
                <a:lnTo>
                  <a:pt x="3415765" y="1779402"/>
                </a:lnTo>
                <a:lnTo>
                  <a:pt x="3421478" y="1777184"/>
                </a:lnTo>
                <a:lnTo>
                  <a:pt x="3426557" y="1774965"/>
                </a:lnTo>
                <a:lnTo>
                  <a:pt x="3430683" y="1772113"/>
                </a:lnTo>
                <a:lnTo>
                  <a:pt x="3434174" y="1769260"/>
                </a:lnTo>
                <a:lnTo>
                  <a:pt x="3435127" y="1767675"/>
                </a:lnTo>
                <a:lnTo>
                  <a:pt x="3436079" y="1766091"/>
                </a:lnTo>
                <a:lnTo>
                  <a:pt x="3436396" y="1765140"/>
                </a:lnTo>
                <a:lnTo>
                  <a:pt x="3436396" y="1763555"/>
                </a:lnTo>
                <a:lnTo>
                  <a:pt x="3436079" y="1761970"/>
                </a:lnTo>
                <a:lnTo>
                  <a:pt x="3435761" y="1760702"/>
                </a:lnTo>
                <a:lnTo>
                  <a:pt x="3434492" y="1759118"/>
                </a:lnTo>
                <a:lnTo>
                  <a:pt x="3432905" y="1757850"/>
                </a:lnTo>
                <a:lnTo>
                  <a:pt x="3428144" y="1754997"/>
                </a:lnTo>
                <a:lnTo>
                  <a:pt x="3423065" y="1752145"/>
                </a:lnTo>
                <a:lnTo>
                  <a:pt x="3417352" y="1749292"/>
                </a:lnTo>
                <a:lnTo>
                  <a:pt x="3410369" y="1746440"/>
                </a:lnTo>
                <a:lnTo>
                  <a:pt x="3403386" y="1743587"/>
                </a:lnTo>
                <a:lnTo>
                  <a:pt x="3396404" y="1741369"/>
                </a:lnTo>
                <a:lnTo>
                  <a:pt x="3380534" y="1736614"/>
                </a:lnTo>
                <a:lnTo>
                  <a:pt x="3363711" y="1732177"/>
                </a:lnTo>
                <a:lnTo>
                  <a:pt x="3346572" y="1728374"/>
                </a:lnTo>
                <a:lnTo>
                  <a:pt x="3329749" y="1725204"/>
                </a:lnTo>
                <a:lnTo>
                  <a:pt x="3313562" y="1723303"/>
                </a:lnTo>
                <a:lnTo>
                  <a:pt x="3292296" y="1720767"/>
                </a:lnTo>
                <a:lnTo>
                  <a:pt x="3270078" y="1719182"/>
                </a:lnTo>
                <a:lnTo>
                  <a:pt x="3270078" y="1699532"/>
                </a:lnTo>
                <a:lnTo>
                  <a:pt x="3269761" y="1698581"/>
                </a:lnTo>
                <a:lnTo>
                  <a:pt x="3269126" y="1697313"/>
                </a:lnTo>
                <a:lnTo>
                  <a:pt x="3267539" y="1696045"/>
                </a:lnTo>
                <a:lnTo>
                  <a:pt x="3265317" y="1694778"/>
                </a:lnTo>
                <a:lnTo>
                  <a:pt x="3263413" y="1694144"/>
                </a:lnTo>
                <a:lnTo>
                  <a:pt x="3260556" y="1693827"/>
                </a:lnTo>
                <a:lnTo>
                  <a:pt x="3258017" y="1693193"/>
                </a:lnTo>
                <a:lnTo>
                  <a:pt x="3254843" y="1692876"/>
                </a:lnTo>
                <a:lnTo>
                  <a:pt x="3203106" y="1692876"/>
                </a:lnTo>
                <a:close/>
                <a:moveTo>
                  <a:pt x="3225959" y="1673225"/>
                </a:moveTo>
                <a:lnTo>
                  <a:pt x="3251986" y="1673542"/>
                </a:lnTo>
                <a:lnTo>
                  <a:pt x="3278013" y="1674493"/>
                </a:lnTo>
                <a:lnTo>
                  <a:pt x="3303722" y="1675444"/>
                </a:lnTo>
                <a:lnTo>
                  <a:pt x="3328480" y="1677028"/>
                </a:lnTo>
                <a:lnTo>
                  <a:pt x="3353237" y="1679247"/>
                </a:lnTo>
                <a:lnTo>
                  <a:pt x="3377360" y="1681466"/>
                </a:lnTo>
                <a:lnTo>
                  <a:pt x="3401165" y="1684318"/>
                </a:lnTo>
                <a:lnTo>
                  <a:pt x="3424335" y="1687805"/>
                </a:lnTo>
                <a:lnTo>
                  <a:pt x="3446870" y="1691291"/>
                </a:lnTo>
                <a:lnTo>
                  <a:pt x="3468771" y="1695411"/>
                </a:lnTo>
                <a:lnTo>
                  <a:pt x="3490037" y="1699532"/>
                </a:lnTo>
                <a:lnTo>
                  <a:pt x="3510668" y="1704286"/>
                </a:lnTo>
                <a:lnTo>
                  <a:pt x="3530664" y="1709357"/>
                </a:lnTo>
                <a:lnTo>
                  <a:pt x="3550026" y="1715062"/>
                </a:lnTo>
                <a:lnTo>
                  <a:pt x="3568752" y="1720450"/>
                </a:lnTo>
                <a:lnTo>
                  <a:pt x="3586527" y="1726789"/>
                </a:lnTo>
                <a:lnTo>
                  <a:pt x="3603349" y="1733128"/>
                </a:lnTo>
                <a:lnTo>
                  <a:pt x="3619219" y="1739467"/>
                </a:lnTo>
                <a:lnTo>
                  <a:pt x="3634454" y="1746440"/>
                </a:lnTo>
                <a:lnTo>
                  <a:pt x="3648738" y="1753413"/>
                </a:lnTo>
                <a:lnTo>
                  <a:pt x="3661751" y="1760702"/>
                </a:lnTo>
                <a:lnTo>
                  <a:pt x="3673812" y="1768626"/>
                </a:lnTo>
                <a:lnTo>
                  <a:pt x="3685239" y="1776550"/>
                </a:lnTo>
                <a:lnTo>
                  <a:pt x="3695713" y="1784157"/>
                </a:lnTo>
                <a:lnTo>
                  <a:pt x="3704600" y="1792397"/>
                </a:lnTo>
                <a:lnTo>
                  <a:pt x="3708726" y="1796834"/>
                </a:lnTo>
                <a:lnTo>
                  <a:pt x="3712535" y="1800955"/>
                </a:lnTo>
                <a:lnTo>
                  <a:pt x="3716027" y="1805075"/>
                </a:lnTo>
                <a:lnTo>
                  <a:pt x="3719518" y="1809512"/>
                </a:lnTo>
                <a:lnTo>
                  <a:pt x="3722375" y="1813950"/>
                </a:lnTo>
                <a:lnTo>
                  <a:pt x="3725231" y="1818704"/>
                </a:lnTo>
                <a:lnTo>
                  <a:pt x="3727453" y="1822824"/>
                </a:lnTo>
                <a:lnTo>
                  <a:pt x="3729357" y="1827261"/>
                </a:lnTo>
                <a:lnTo>
                  <a:pt x="3731579" y="1832015"/>
                </a:lnTo>
                <a:lnTo>
                  <a:pt x="3733166" y="1836136"/>
                </a:lnTo>
                <a:lnTo>
                  <a:pt x="3733801" y="1840890"/>
                </a:lnTo>
                <a:lnTo>
                  <a:pt x="3735071" y="1845644"/>
                </a:lnTo>
                <a:lnTo>
                  <a:pt x="3735388" y="1850081"/>
                </a:lnTo>
                <a:lnTo>
                  <a:pt x="3735388" y="1854836"/>
                </a:lnTo>
                <a:lnTo>
                  <a:pt x="3735388" y="1859590"/>
                </a:lnTo>
                <a:lnTo>
                  <a:pt x="3735071" y="1864344"/>
                </a:lnTo>
                <a:lnTo>
                  <a:pt x="3733801" y="1869098"/>
                </a:lnTo>
                <a:lnTo>
                  <a:pt x="3733166" y="1873219"/>
                </a:lnTo>
                <a:lnTo>
                  <a:pt x="3731579" y="1877973"/>
                </a:lnTo>
                <a:lnTo>
                  <a:pt x="3729357" y="1882727"/>
                </a:lnTo>
                <a:lnTo>
                  <a:pt x="3727453" y="1887164"/>
                </a:lnTo>
                <a:lnTo>
                  <a:pt x="3725231" y="1891285"/>
                </a:lnTo>
                <a:lnTo>
                  <a:pt x="3722375" y="1895722"/>
                </a:lnTo>
                <a:lnTo>
                  <a:pt x="3719518" y="1900476"/>
                </a:lnTo>
                <a:lnTo>
                  <a:pt x="3716027" y="1904913"/>
                </a:lnTo>
                <a:lnTo>
                  <a:pt x="3712535" y="1908717"/>
                </a:lnTo>
                <a:lnTo>
                  <a:pt x="3708726" y="1913154"/>
                </a:lnTo>
                <a:lnTo>
                  <a:pt x="3704600" y="1917274"/>
                </a:lnTo>
                <a:lnTo>
                  <a:pt x="3695713" y="1925515"/>
                </a:lnTo>
                <a:lnTo>
                  <a:pt x="3685239" y="1933438"/>
                </a:lnTo>
                <a:lnTo>
                  <a:pt x="3673812" y="1941362"/>
                </a:lnTo>
                <a:lnTo>
                  <a:pt x="3661751" y="1948969"/>
                </a:lnTo>
                <a:lnTo>
                  <a:pt x="3648738" y="1956259"/>
                </a:lnTo>
                <a:lnTo>
                  <a:pt x="3634454" y="1963548"/>
                </a:lnTo>
                <a:lnTo>
                  <a:pt x="3619219" y="1970521"/>
                </a:lnTo>
                <a:lnTo>
                  <a:pt x="3603349" y="1976860"/>
                </a:lnTo>
                <a:lnTo>
                  <a:pt x="3586527" y="1983199"/>
                </a:lnTo>
                <a:lnTo>
                  <a:pt x="3568752" y="1989538"/>
                </a:lnTo>
                <a:lnTo>
                  <a:pt x="3550026" y="1994926"/>
                </a:lnTo>
                <a:lnTo>
                  <a:pt x="3530664" y="2000631"/>
                </a:lnTo>
                <a:lnTo>
                  <a:pt x="3510668" y="2005702"/>
                </a:lnTo>
                <a:lnTo>
                  <a:pt x="3490037" y="2010457"/>
                </a:lnTo>
                <a:lnTo>
                  <a:pt x="3468771" y="2014577"/>
                </a:lnTo>
                <a:lnTo>
                  <a:pt x="3446870" y="2018697"/>
                </a:lnTo>
                <a:lnTo>
                  <a:pt x="3424335" y="2022184"/>
                </a:lnTo>
                <a:lnTo>
                  <a:pt x="3401165" y="2025670"/>
                </a:lnTo>
                <a:lnTo>
                  <a:pt x="3377360" y="2028523"/>
                </a:lnTo>
                <a:lnTo>
                  <a:pt x="3353237" y="2030741"/>
                </a:lnTo>
                <a:lnTo>
                  <a:pt x="3328480" y="2032643"/>
                </a:lnTo>
                <a:lnTo>
                  <a:pt x="3303722" y="2034228"/>
                </a:lnTo>
                <a:lnTo>
                  <a:pt x="3278013" y="2035495"/>
                </a:lnTo>
                <a:lnTo>
                  <a:pt x="3251986" y="2036446"/>
                </a:lnTo>
                <a:lnTo>
                  <a:pt x="3225959" y="2036763"/>
                </a:lnTo>
                <a:lnTo>
                  <a:pt x="3199615" y="2036446"/>
                </a:lnTo>
                <a:lnTo>
                  <a:pt x="3173905" y="2035495"/>
                </a:lnTo>
                <a:lnTo>
                  <a:pt x="3148196" y="2034228"/>
                </a:lnTo>
                <a:lnTo>
                  <a:pt x="3123121" y="2032643"/>
                </a:lnTo>
                <a:lnTo>
                  <a:pt x="3098681" y="2030741"/>
                </a:lnTo>
                <a:lnTo>
                  <a:pt x="3074241" y="2028523"/>
                </a:lnTo>
                <a:lnTo>
                  <a:pt x="3050436" y="2025670"/>
                </a:lnTo>
                <a:lnTo>
                  <a:pt x="3027584" y="2022184"/>
                </a:lnTo>
                <a:lnTo>
                  <a:pt x="3004731" y="2018697"/>
                </a:lnTo>
                <a:lnTo>
                  <a:pt x="2983147" y="2014577"/>
                </a:lnTo>
                <a:lnTo>
                  <a:pt x="2961564" y="2010457"/>
                </a:lnTo>
                <a:lnTo>
                  <a:pt x="2940933" y="2005702"/>
                </a:lnTo>
                <a:lnTo>
                  <a:pt x="2920937" y="2000631"/>
                </a:lnTo>
                <a:lnTo>
                  <a:pt x="2901575" y="1994926"/>
                </a:lnTo>
                <a:lnTo>
                  <a:pt x="2883483" y="1989538"/>
                </a:lnTo>
                <a:lnTo>
                  <a:pt x="2865709" y="1983199"/>
                </a:lnTo>
                <a:lnTo>
                  <a:pt x="2848569" y="1976860"/>
                </a:lnTo>
                <a:lnTo>
                  <a:pt x="2832382" y="1970521"/>
                </a:lnTo>
                <a:lnTo>
                  <a:pt x="2817464" y="1963548"/>
                </a:lnTo>
                <a:lnTo>
                  <a:pt x="2803181" y="1956259"/>
                </a:lnTo>
                <a:lnTo>
                  <a:pt x="2789850" y="1948969"/>
                </a:lnTo>
                <a:lnTo>
                  <a:pt x="2777789" y="1941362"/>
                </a:lnTo>
                <a:lnTo>
                  <a:pt x="2766362" y="1933438"/>
                </a:lnTo>
                <a:lnTo>
                  <a:pt x="2755888" y="1925515"/>
                </a:lnTo>
                <a:lnTo>
                  <a:pt x="2747001" y="1917274"/>
                </a:lnTo>
                <a:lnTo>
                  <a:pt x="2742875" y="1913154"/>
                </a:lnTo>
                <a:lnTo>
                  <a:pt x="2739066" y="1908717"/>
                </a:lnTo>
                <a:lnTo>
                  <a:pt x="2735574" y="1904913"/>
                </a:lnTo>
                <a:lnTo>
                  <a:pt x="2732400" y="1900476"/>
                </a:lnTo>
                <a:lnTo>
                  <a:pt x="2729226" y="1895722"/>
                </a:lnTo>
                <a:lnTo>
                  <a:pt x="2726370" y="1891285"/>
                </a:lnTo>
                <a:lnTo>
                  <a:pt x="2724148" y="1887164"/>
                </a:lnTo>
                <a:lnTo>
                  <a:pt x="2722244" y="1882727"/>
                </a:lnTo>
                <a:lnTo>
                  <a:pt x="2720022" y="1877973"/>
                </a:lnTo>
                <a:lnTo>
                  <a:pt x="2718435" y="1873219"/>
                </a:lnTo>
                <a:lnTo>
                  <a:pt x="2717800" y="1869098"/>
                </a:lnTo>
                <a:lnTo>
                  <a:pt x="2716530" y="1864344"/>
                </a:lnTo>
                <a:lnTo>
                  <a:pt x="2716213" y="1859590"/>
                </a:lnTo>
                <a:lnTo>
                  <a:pt x="2716213" y="1854836"/>
                </a:lnTo>
                <a:lnTo>
                  <a:pt x="2716213" y="1850081"/>
                </a:lnTo>
                <a:lnTo>
                  <a:pt x="2716530" y="1845644"/>
                </a:lnTo>
                <a:lnTo>
                  <a:pt x="2717800" y="1840890"/>
                </a:lnTo>
                <a:lnTo>
                  <a:pt x="2718435" y="1836136"/>
                </a:lnTo>
                <a:lnTo>
                  <a:pt x="2720022" y="1832015"/>
                </a:lnTo>
                <a:lnTo>
                  <a:pt x="2722244" y="1827261"/>
                </a:lnTo>
                <a:lnTo>
                  <a:pt x="2724148" y="1822824"/>
                </a:lnTo>
                <a:lnTo>
                  <a:pt x="2726370" y="1818704"/>
                </a:lnTo>
                <a:lnTo>
                  <a:pt x="2729226" y="1813950"/>
                </a:lnTo>
                <a:lnTo>
                  <a:pt x="2732400" y="1809512"/>
                </a:lnTo>
                <a:lnTo>
                  <a:pt x="2735574" y="1805075"/>
                </a:lnTo>
                <a:lnTo>
                  <a:pt x="2739066" y="1800955"/>
                </a:lnTo>
                <a:lnTo>
                  <a:pt x="2742875" y="1796834"/>
                </a:lnTo>
                <a:lnTo>
                  <a:pt x="2747001" y="1792397"/>
                </a:lnTo>
                <a:lnTo>
                  <a:pt x="2755888" y="1784157"/>
                </a:lnTo>
                <a:lnTo>
                  <a:pt x="2766362" y="1776550"/>
                </a:lnTo>
                <a:lnTo>
                  <a:pt x="2777789" y="1768626"/>
                </a:lnTo>
                <a:lnTo>
                  <a:pt x="2789850" y="1760702"/>
                </a:lnTo>
                <a:lnTo>
                  <a:pt x="2803181" y="1753413"/>
                </a:lnTo>
                <a:lnTo>
                  <a:pt x="2817464" y="1746440"/>
                </a:lnTo>
                <a:lnTo>
                  <a:pt x="2832382" y="1739467"/>
                </a:lnTo>
                <a:lnTo>
                  <a:pt x="2848569" y="1733128"/>
                </a:lnTo>
                <a:lnTo>
                  <a:pt x="2865709" y="1726789"/>
                </a:lnTo>
                <a:lnTo>
                  <a:pt x="2883483" y="1720450"/>
                </a:lnTo>
                <a:lnTo>
                  <a:pt x="2901575" y="1715062"/>
                </a:lnTo>
                <a:lnTo>
                  <a:pt x="2920937" y="1709357"/>
                </a:lnTo>
                <a:lnTo>
                  <a:pt x="2940933" y="1704286"/>
                </a:lnTo>
                <a:lnTo>
                  <a:pt x="2961564" y="1699532"/>
                </a:lnTo>
                <a:lnTo>
                  <a:pt x="2983147" y="1695411"/>
                </a:lnTo>
                <a:lnTo>
                  <a:pt x="3004731" y="1691291"/>
                </a:lnTo>
                <a:lnTo>
                  <a:pt x="3027584" y="1687805"/>
                </a:lnTo>
                <a:lnTo>
                  <a:pt x="3050436" y="1684318"/>
                </a:lnTo>
                <a:lnTo>
                  <a:pt x="3074241" y="1681466"/>
                </a:lnTo>
                <a:lnTo>
                  <a:pt x="3098681" y="1679247"/>
                </a:lnTo>
                <a:lnTo>
                  <a:pt x="3123121" y="1677028"/>
                </a:lnTo>
                <a:lnTo>
                  <a:pt x="3148196" y="1675444"/>
                </a:lnTo>
                <a:lnTo>
                  <a:pt x="3173905" y="1674493"/>
                </a:lnTo>
                <a:lnTo>
                  <a:pt x="3199615" y="1673542"/>
                </a:lnTo>
                <a:lnTo>
                  <a:pt x="3225959" y="1673225"/>
                </a:lnTo>
                <a:close/>
                <a:moveTo>
                  <a:pt x="3454389" y="0"/>
                </a:moveTo>
                <a:lnTo>
                  <a:pt x="3461374" y="0"/>
                </a:lnTo>
                <a:lnTo>
                  <a:pt x="3468995" y="635"/>
                </a:lnTo>
                <a:lnTo>
                  <a:pt x="3475981" y="1587"/>
                </a:lnTo>
                <a:lnTo>
                  <a:pt x="3482966" y="3174"/>
                </a:lnTo>
                <a:lnTo>
                  <a:pt x="3490270" y="5079"/>
                </a:lnTo>
                <a:lnTo>
                  <a:pt x="3497255" y="7300"/>
                </a:lnTo>
                <a:lnTo>
                  <a:pt x="3503923" y="9839"/>
                </a:lnTo>
                <a:lnTo>
                  <a:pt x="3510591" y="13013"/>
                </a:lnTo>
                <a:lnTo>
                  <a:pt x="3517259" y="16505"/>
                </a:lnTo>
                <a:lnTo>
                  <a:pt x="3523610" y="20314"/>
                </a:lnTo>
                <a:lnTo>
                  <a:pt x="3529643" y="24757"/>
                </a:lnTo>
                <a:lnTo>
                  <a:pt x="3535676" y="29518"/>
                </a:lnTo>
                <a:lnTo>
                  <a:pt x="3541074" y="34596"/>
                </a:lnTo>
                <a:lnTo>
                  <a:pt x="3546472" y="39992"/>
                </a:lnTo>
                <a:lnTo>
                  <a:pt x="3551235" y="45705"/>
                </a:lnTo>
                <a:lnTo>
                  <a:pt x="3555998" y="51418"/>
                </a:lnTo>
                <a:lnTo>
                  <a:pt x="3560443" y="57766"/>
                </a:lnTo>
                <a:lnTo>
                  <a:pt x="3564254" y="64113"/>
                </a:lnTo>
                <a:lnTo>
                  <a:pt x="3567746" y="70779"/>
                </a:lnTo>
                <a:lnTo>
                  <a:pt x="3570922" y="77444"/>
                </a:lnTo>
                <a:lnTo>
                  <a:pt x="3573462" y="84109"/>
                </a:lnTo>
                <a:lnTo>
                  <a:pt x="3575684" y="91410"/>
                </a:lnTo>
                <a:lnTo>
                  <a:pt x="3577590" y="98709"/>
                </a:lnTo>
                <a:lnTo>
                  <a:pt x="3579177" y="106009"/>
                </a:lnTo>
                <a:lnTo>
                  <a:pt x="3580448" y="113309"/>
                </a:lnTo>
                <a:lnTo>
                  <a:pt x="3580765" y="120927"/>
                </a:lnTo>
                <a:lnTo>
                  <a:pt x="3581400" y="128544"/>
                </a:lnTo>
                <a:lnTo>
                  <a:pt x="3580765" y="136162"/>
                </a:lnTo>
                <a:lnTo>
                  <a:pt x="3530913" y="1012801"/>
                </a:lnTo>
                <a:lnTo>
                  <a:pt x="3529960" y="1019149"/>
                </a:lnTo>
                <a:lnTo>
                  <a:pt x="3529326" y="1025814"/>
                </a:lnTo>
                <a:lnTo>
                  <a:pt x="3528055" y="1032162"/>
                </a:lnTo>
                <a:lnTo>
                  <a:pt x="3526785" y="1038510"/>
                </a:lnTo>
                <a:lnTo>
                  <a:pt x="3524880" y="1044541"/>
                </a:lnTo>
                <a:lnTo>
                  <a:pt x="3522975" y="1050254"/>
                </a:lnTo>
                <a:lnTo>
                  <a:pt x="3520434" y="1056284"/>
                </a:lnTo>
                <a:lnTo>
                  <a:pt x="3518212" y="1062315"/>
                </a:lnTo>
                <a:lnTo>
                  <a:pt x="3515354" y="1067710"/>
                </a:lnTo>
                <a:lnTo>
                  <a:pt x="3512179" y="1072789"/>
                </a:lnTo>
                <a:lnTo>
                  <a:pt x="3508686" y="1077867"/>
                </a:lnTo>
                <a:lnTo>
                  <a:pt x="3505193" y="1083263"/>
                </a:lnTo>
                <a:lnTo>
                  <a:pt x="3501700" y="1087706"/>
                </a:lnTo>
                <a:lnTo>
                  <a:pt x="3497572" y="1092467"/>
                </a:lnTo>
                <a:lnTo>
                  <a:pt x="3493445" y="1096910"/>
                </a:lnTo>
                <a:lnTo>
                  <a:pt x="3488999" y="1101354"/>
                </a:lnTo>
                <a:lnTo>
                  <a:pt x="3484554" y="1105163"/>
                </a:lnTo>
                <a:lnTo>
                  <a:pt x="3479791" y="1108654"/>
                </a:lnTo>
                <a:lnTo>
                  <a:pt x="3474710" y="1112463"/>
                </a:lnTo>
                <a:lnTo>
                  <a:pt x="3469630" y="1115319"/>
                </a:lnTo>
                <a:lnTo>
                  <a:pt x="3464550" y="1118493"/>
                </a:lnTo>
                <a:lnTo>
                  <a:pt x="3459152" y="1121350"/>
                </a:lnTo>
                <a:lnTo>
                  <a:pt x="3453436" y="1123889"/>
                </a:lnTo>
                <a:lnTo>
                  <a:pt x="3448038" y="1126111"/>
                </a:lnTo>
                <a:lnTo>
                  <a:pt x="3442005" y="1128015"/>
                </a:lnTo>
                <a:lnTo>
                  <a:pt x="3435972" y="1129602"/>
                </a:lnTo>
                <a:lnTo>
                  <a:pt x="3430256" y="1130871"/>
                </a:lnTo>
                <a:lnTo>
                  <a:pt x="3423906" y="1132141"/>
                </a:lnTo>
                <a:lnTo>
                  <a:pt x="3417873" y="1132776"/>
                </a:lnTo>
                <a:lnTo>
                  <a:pt x="3411522" y="1133093"/>
                </a:lnTo>
                <a:lnTo>
                  <a:pt x="3405490" y="1133093"/>
                </a:lnTo>
                <a:lnTo>
                  <a:pt x="3398504" y="1132776"/>
                </a:lnTo>
                <a:lnTo>
                  <a:pt x="3392471" y="1132458"/>
                </a:lnTo>
                <a:lnTo>
                  <a:pt x="3386120" y="1131189"/>
                </a:lnTo>
                <a:lnTo>
                  <a:pt x="3379770" y="1129919"/>
                </a:lnTo>
                <a:lnTo>
                  <a:pt x="3373736" y="1128332"/>
                </a:lnTo>
                <a:lnTo>
                  <a:pt x="3368021" y="1126745"/>
                </a:lnTo>
                <a:lnTo>
                  <a:pt x="3361988" y="1124524"/>
                </a:lnTo>
                <a:lnTo>
                  <a:pt x="3356590" y="1122302"/>
                </a:lnTo>
                <a:lnTo>
                  <a:pt x="3350874" y="1119763"/>
                </a:lnTo>
                <a:lnTo>
                  <a:pt x="3345476" y="1116589"/>
                </a:lnTo>
                <a:lnTo>
                  <a:pt x="3340396" y="1113415"/>
                </a:lnTo>
                <a:lnTo>
                  <a:pt x="3334998" y="1109924"/>
                </a:lnTo>
                <a:lnTo>
                  <a:pt x="3330553" y="1106432"/>
                </a:lnTo>
                <a:lnTo>
                  <a:pt x="3325790" y="1102306"/>
                </a:lnTo>
                <a:lnTo>
                  <a:pt x="3321344" y="1098497"/>
                </a:lnTo>
                <a:lnTo>
                  <a:pt x="3316899" y="1094054"/>
                </a:lnTo>
                <a:lnTo>
                  <a:pt x="3312771" y="1089293"/>
                </a:lnTo>
                <a:lnTo>
                  <a:pt x="3308961" y="1084849"/>
                </a:lnTo>
                <a:lnTo>
                  <a:pt x="3305150" y="1080089"/>
                </a:lnTo>
                <a:lnTo>
                  <a:pt x="3301975" y="1074693"/>
                </a:lnTo>
                <a:lnTo>
                  <a:pt x="3298482" y="1069615"/>
                </a:lnTo>
                <a:lnTo>
                  <a:pt x="3295625" y="1064219"/>
                </a:lnTo>
                <a:lnTo>
                  <a:pt x="3293084" y="1058823"/>
                </a:lnTo>
                <a:lnTo>
                  <a:pt x="3290544" y="1053110"/>
                </a:lnTo>
                <a:lnTo>
                  <a:pt x="3288639" y="1047397"/>
                </a:lnTo>
                <a:lnTo>
                  <a:pt x="3286734" y="1041367"/>
                </a:lnTo>
                <a:lnTo>
                  <a:pt x="3285146" y="1035019"/>
                </a:lnTo>
                <a:lnTo>
                  <a:pt x="3283558" y="1028988"/>
                </a:lnTo>
                <a:lnTo>
                  <a:pt x="3282606" y="1022640"/>
                </a:lnTo>
                <a:lnTo>
                  <a:pt x="3281971" y="1015975"/>
                </a:lnTo>
                <a:lnTo>
                  <a:pt x="3281654" y="1009627"/>
                </a:lnTo>
                <a:lnTo>
                  <a:pt x="3281018" y="1003597"/>
                </a:lnTo>
                <a:lnTo>
                  <a:pt x="3281654" y="996614"/>
                </a:lnTo>
                <a:lnTo>
                  <a:pt x="3306103" y="573529"/>
                </a:lnTo>
                <a:lnTo>
                  <a:pt x="3299118" y="568768"/>
                </a:lnTo>
                <a:lnTo>
                  <a:pt x="2057582" y="2162081"/>
                </a:lnTo>
                <a:lnTo>
                  <a:pt x="2052502" y="2168112"/>
                </a:lnTo>
                <a:lnTo>
                  <a:pt x="2047422" y="2173825"/>
                </a:lnTo>
                <a:lnTo>
                  <a:pt x="2042024" y="2178903"/>
                </a:lnTo>
                <a:lnTo>
                  <a:pt x="2036626" y="2183981"/>
                </a:lnTo>
                <a:lnTo>
                  <a:pt x="2030592" y="2188742"/>
                </a:lnTo>
                <a:lnTo>
                  <a:pt x="2024877" y="2193186"/>
                </a:lnTo>
                <a:lnTo>
                  <a:pt x="2018844" y="2197629"/>
                </a:lnTo>
                <a:lnTo>
                  <a:pt x="2012493" y="2201121"/>
                </a:lnTo>
                <a:lnTo>
                  <a:pt x="2006143" y="2204612"/>
                </a:lnTo>
                <a:lnTo>
                  <a:pt x="1999475" y="2207786"/>
                </a:lnTo>
                <a:lnTo>
                  <a:pt x="1992807" y="2210642"/>
                </a:lnTo>
                <a:lnTo>
                  <a:pt x="1986139" y="2213182"/>
                </a:lnTo>
                <a:lnTo>
                  <a:pt x="1979470" y="2215403"/>
                </a:lnTo>
                <a:lnTo>
                  <a:pt x="1972485" y="2217308"/>
                </a:lnTo>
                <a:lnTo>
                  <a:pt x="1965499" y="2218577"/>
                </a:lnTo>
                <a:lnTo>
                  <a:pt x="1958514" y="2219529"/>
                </a:lnTo>
                <a:lnTo>
                  <a:pt x="1951528" y="2220482"/>
                </a:lnTo>
                <a:lnTo>
                  <a:pt x="1944225" y="2221116"/>
                </a:lnTo>
                <a:lnTo>
                  <a:pt x="1937239" y="2221116"/>
                </a:lnTo>
                <a:lnTo>
                  <a:pt x="1929619" y="2221116"/>
                </a:lnTo>
                <a:lnTo>
                  <a:pt x="1922633" y="2220482"/>
                </a:lnTo>
                <a:lnTo>
                  <a:pt x="1915647" y="2219529"/>
                </a:lnTo>
                <a:lnTo>
                  <a:pt x="1908344" y="2218577"/>
                </a:lnTo>
                <a:lnTo>
                  <a:pt x="1901358" y="2216990"/>
                </a:lnTo>
                <a:lnTo>
                  <a:pt x="1894690" y="2214769"/>
                </a:lnTo>
                <a:lnTo>
                  <a:pt x="1887387" y="2212547"/>
                </a:lnTo>
                <a:lnTo>
                  <a:pt x="1880402" y="2210008"/>
                </a:lnTo>
                <a:lnTo>
                  <a:pt x="1873734" y="2207151"/>
                </a:lnTo>
                <a:lnTo>
                  <a:pt x="1867066" y="2203977"/>
                </a:lnTo>
                <a:lnTo>
                  <a:pt x="1860715" y="2199851"/>
                </a:lnTo>
                <a:lnTo>
                  <a:pt x="1854047" y="2196042"/>
                </a:lnTo>
                <a:lnTo>
                  <a:pt x="1847696" y="2191599"/>
                </a:lnTo>
                <a:lnTo>
                  <a:pt x="1229469" y="1731062"/>
                </a:lnTo>
                <a:lnTo>
                  <a:pt x="271487" y="2768937"/>
                </a:lnTo>
                <a:lnTo>
                  <a:pt x="266406" y="2774967"/>
                </a:lnTo>
                <a:lnTo>
                  <a:pt x="260691" y="2780680"/>
                </a:lnTo>
                <a:lnTo>
                  <a:pt x="254975" y="2785759"/>
                </a:lnTo>
                <a:lnTo>
                  <a:pt x="248942" y="2791154"/>
                </a:lnTo>
                <a:lnTo>
                  <a:pt x="242592" y="2795915"/>
                </a:lnTo>
                <a:lnTo>
                  <a:pt x="236241" y="2800041"/>
                </a:lnTo>
                <a:lnTo>
                  <a:pt x="230208" y="2804167"/>
                </a:lnTo>
                <a:lnTo>
                  <a:pt x="223223" y="2807659"/>
                </a:lnTo>
                <a:lnTo>
                  <a:pt x="216554" y="2810833"/>
                </a:lnTo>
                <a:lnTo>
                  <a:pt x="209886" y="2814007"/>
                </a:lnTo>
                <a:lnTo>
                  <a:pt x="202901" y="2816228"/>
                </a:lnTo>
                <a:lnTo>
                  <a:pt x="195915" y="2818767"/>
                </a:lnTo>
                <a:lnTo>
                  <a:pt x="188612" y="2820354"/>
                </a:lnTo>
                <a:lnTo>
                  <a:pt x="181309" y="2821941"/>
                </a:lnTo>
                <a:lnTo>
                  <a:pt x="174006" y="2822894"/>
                </a:lnTo>
                <a:lnTo>
                  <a:pt x="166703" y="2823846"/>
                </a:lnTo>
                <a:lnTo>
                  <a:pt x="159082" y="2824163"/>
                </a:lnTo>
                <a:lnTo>
                  <a:pt x="152096" y="2824163"/>
                </a:lnTo>
                <a:lnTo>
                  <a:pt x="144476" y="2823846"/>
                </a:lnTo>
                <a:lnTo>
                  <a:pt x="136855" y="2823528"/>
                </a:lnTo>
                <a:lnTo>
                  <a:pt x="129552" y="2822259"/>
                </a:lnTo>
                <a:lnTo>
                  <a:pt x="122249" y="2820672"/>
                </a:lnTo>
                <a:lnTo>
                  <a:pt x="114945" y="2819085"/>
                </a:lnTo>
                <a:lnTo>
                  <a:pt x="107642" y="2816546"/>
                </a:lnTo>
                <a:lnTo>
                  <a:pt x="100657" y="2814324"/>
                </a:lnTo>
                <a:lnTo>
                  <a:pt x="93671" y="2811467"/>
                </a:lnTo>
                <a:lnTo>
                  <a:pt x="87003" y="2807976"/>
                </a:lnTo>
                <a:lnTo>
                  <a:pt x="80335" y="2804485"/>
                </a:lnTo>
                <a:lnTo>
                  <a:pt x="73349" y="2800359"/>
                </a:lnTo>
                <a:lnTo>
                  <a:pt x="66681" y="2796233"/>
                </a:lnTo>
                <a:lnTo>
                  <a:pt x="60331" y="2791472"/>
                </a:lnTo>
                <a:lnTo>
                  <a:pt x="54298" y="2785759"/>
                </a:lnTo>
                <a:lnTo>
                  <a:pt x="48265" y="2780680"/>
                </a:lnTo>
                <a:lnTo>
                  <a:pt x="42867" y="2774967"/>
                </a:lnTo>
                <a:lnTo>
                  <a:pt x="37469" y="2768937"/>
                </a:lnTo>
                <a:lnTo>
                  <a:pt x="32388" y="2762906"/>
                </a:lnTo>
                <a:lnTo>
                  <a:pt x="28260" y="2756876"/>
                </a:lnTo>
                <a:lnTo>
                  <a:pt x="23815" y="2749893"/>
                </a:lnTo>
                <a:lnTo>
                  <a:pt x="19687" y="2743228"/>
                </a:lnTo>
                <a:lnTo>
                  <a:pt x="16194" y="2736563"/>
                </a:lnTo>
                <a:lnTo>
                  <a:pt x="13019" y="2729580"/>
                </a:lnTo>
                <a:lnTo>
                  <a:pt x="10479" y="2722280"/>
                </a:lnTo>
                <a:lnTo>
                  <a:pt x="7938" y="2715297"/>
                </a:lnTo>
                <a:lnTo>
                  <a:pt x="5716" y="2708315"/>
                </a:lnTo>
                <a:lnTo>
                  <a:pt x="3811" y="2700697"/>
                </a:lnTo>
                <a:lnTo>
                  <a:pt x="2540" y="2693080"/>
                </a:lnTo>
                <a:lnTo>
                  <a:pt x="1270" y="2685780"/>
                </a:lnTo>
                <a:lnTo>
                  <a:pt x="635" y="2678162"/>
                </a:lnTo>
                <a:lnTo>
                  <a:pt x="0" y="2670228"/>
                </a:lnTo>
                <a:lnTo>
                  <a:pt x="0" y="2662927"/>
                </a:lnTo>
                <a:lnTo>
                  <a:pt x="0" y="2655310"/>
                </a:lnTo>
                <a:lnTo>
                  <a:pt x="953" y="2648010"/>
                </a:lnTo>
                <a:lnTo>
                  <a:pt x="1588" y="2640075"/>
                </a:lnTo>
                <a:lnTo>
                  <a:pt x="3176" y="2632458"/>
                </a:lnTo>
                <a:lnTo>
                  <a:pt x="4763" y="2625158"/>
                </a:lnTo>
                <a:lnTo>
                  <a:pt x="6668" y="2617858"/>
                </a:lnTo>
                <a:lnTo>
                  <a:pt x="9526" y="2610558"/>
                </a:lnTo>
                <a:lnTo>
                  <a:pt x="12384" y="2603258"/>
                </a:lnTo>
                <a:lnTo>
                  <a:pt x="15559" y="2596275"/>
                </a:lnTo>
                <a:lnTo>
                  <a:pt x="19052" y="2588975"/>
                </a:lnTo>
                <a:lnTo>
                  <a:pt x="22545" y="2582310"/>
                </a:lnTo>
                <a:lnTo>
                  <a:pt x="26990" y="2575644"/>
                </a:lnTo>
                <a:lnTo>
                  <a:pt x="31753" y="2569297"/>
                </a:lnTo>
                <a:lnTo>
                  <a:pt x="36516" y="2562631"/>
                </a:lnTo>
                <a:lnTo>
                  <a:pt x="1086264" y="1414621"/>
                </a:lnTo>
                <a:lnTo>
                  <a:pt x="1091027" y="1408908"/>
                </a:lnTo>
                <a:lnTo>
                  <a:pt x="1096742" y="1403829"/>
                </a:lnTo>
                <a:lnTo>
                  <a:pt x="1101823" y="1398751"/>
                </a:lnTo>
                <a:lnTo>
                  <a:pt x="1107221" y="1393990"/>
                </a:lnTo>
                <a:lnTo>
                  <a:pt x="1113254" y="1389229"/>
                </a:lnTo>
                <a:lnTo>
                  <a:pt x="1119287" y="1385103"/>
                </a:lnTo>
                <a:lnTo>
                  <a:pt x="1125002" y="1381295"/>
                </a:lnTo>
                <a:lnTo>
                  <a:pt x="1131353" y="1377803"/>
                </a:lnTo>
                <a:lnTo>
                  <a:pt x="1137703" y="1374629"/>
                </a:lnTo>
                <a:lnTo>
                  <a:pt x="1144054" y="1371455"/>
                </a:lnTo>
                <a:lnTo>
                  <a:pt x="1150722" y="1368599"/>
                </a:lnTo>
                <a:lnTo>
                  <a:pt x="1157390" y="1366694"/>
                </a:lnTo>
                <a:lnTo>
                  <a:pt x="1164058" y="1364790"/>
                </a:lnTo>
                <a:lnTo>
                  <a:pt x="1170726" y="1362568"/>
                </a:lnTo>
                <a:lnTo>
                  <a:pt x="1177394" y="1361616"/>
                </a:lnTo>
                <a:lnTo>
                  <a:pt x="1184698" y="1360347"/>
                </a:lnTo>
                <a:lnTo>
                  <a:pt x="1191683" y="1360029"/>
                </a:lnTo>
                <a:lnTo>
                  <a:pt x="1198351" y="1359712"/>
                </a:lnTo>
                <a:lnTo>
                  <a:pt x="1205654" y="1359077"/>
                </a:lnTo>
                <a:lnTo>
                  <a:pt x="1212640" y="1359712"/>
                </a:lnTo>
                <a:lnTo>
                  <a:pt x="1219626" y="1360347"/>
                </a:lnTo>
                <a:lnTo>
                  <a:pt x="1226294" y="1361299"/>
                </a:lnTo>
                <a:lnTo>
                  <a:pt x="1233597" y="1362251"/>
                </a:lnTo>
                <a:lnTo>
                  <a:pt x="1240582" y="1363838"/>
                </a:lnTo>
                <a:lnTo>
                  <a:pt x="1247251" y="1365742"/>
                </a:lnTo>
                <a:lnTo>
                  <a:pt x="1253919" y="1368281"/>
                </a:lnTo>
                <a:lnTo>
                  <a:pt x="1260904" y="1371138"/>
                </a:lnTo>
                <a:lnTo>
                  <a:pt x="1267572" y="1373677"/>
                </a:lnTo>
                <a:lnTo>
                  <a:pt x="1274240" y="1376851"/>
                </a:lnTo>
                <a:lnTo>
                  <a:pt x="1280591" y="1380977"/>
                </a:lnTo>
                <a:lnTo>
                  <a:pt x="1286942" y="1384786"/>
                </a:lnTo>
                <a:lnTo>
                  <a:pt x="1292975" y="1389229"/>
                </a:lnTo>
                <a:lnTo>
                  <a:pt x="1907709" y="1846910"/>
                </a:lnTo>
                <a:lnTo>
                  <a:pt x="3043507" y="389124"/>
                </a:lnTo>
                <a:lnTo>
                  <a:pt x="3023186" y="374841"/>
                </a:lnTo>
                <a:lnTo>
                  <a:pt x="2660568" y="470377"/>
                </a:lnTo>
                <a:lnTo>
                  <a:pt x="2654853" y="471646"/>
                </a:lnTo>
                <a:lnTo>
                  <a:pt x="2648502" y="472598"/>
                </a:lnTo>
                <a:lnTo>
                  <a:pt x="2642152" y="473551"/>
                </a:lnTo>
                <a:lnTo>
                  <a:pt x="2635801" y="473868"/>
                </a:lnTo>
                <a:lnTo>
                  <a:pt x="2629450" y="474185"/>
                </a:lnTo>
                <a:lnTo>
                  <a:pt x="2623418" y="473868"/>
                </a:lnTo>
                <a:lnTo>
                  <a:pt x="2617384" y="473551"/>
                </a:lnTo>
                <a:lnTo>
                  <a:pt x="2611352" y="472598"/>
                </a:lnTo>
                <a:lnTo>
                  <a:pt x="2605318" y="471964"/>
                </a:lnTo>
                <a:lnTo>
                  <a:pt x="2599603" y="470377"/>
                </a:lnTo>
                <a:lnTo>
                  <a:pt x="2593570" y="468790"/>
                </a:lnTo>
                <a:lnTo>
                  <a:pt x="2587537" y="466885"/>
                </a:lnTo>
                <a:lnTo>
                  <a:pt x="2582139" y="464346"/>
                </a:lnTo>
                <a:lnTo>
                  <a:pt x="2576741" y="462124"/>
                </a:lnTo>
                <a:lnTo>
                  <a:pt x="2571660" y="459268"/>
                </a:lnTo>
                <a:lnTo>
                  <a:pt x="2565945" y="456094"/>
                </a:lnTo>
                <a:lnTo>
                  <a:pt x="2560864" y="452920"/>
                </a:lnTo>
                <a:lnTo>
                  <a:pt x="2556102" y="449429"/>
                </a:lnTo>
                <a:lnTo>
                  <a:pt x="2551339" y="445937"/>
                </a:lnTo>
                <a:lnTo>
                  <a:pt x="2546576" y="441811"/>
                </a:lnTo>
                <a:lnTo>
                  <a:pt x="2542448" y="437685"/>
                </a:lnTo>
                <a:lnTo>
                  <a:pt x="2538002" y="433242"/>
                </a:lnTo>
                <a:lnTo>
                  <a:pt x="2533875" y="428481"/>
                </a:lnTo>
                <a:lnTo>
                  <a:pt x="2530064" y="423402"/>
                </a:lnTo>
                <a:lnTo>
                  <a:pt x="2526572" y="418324"/>
                </a:lnTo>
                <a:lnTo>
                  <a:pt x="2523396" y="413246"/>
                </a:lnTo>
                <a:lnTo>
                  <a:pt x="2520221" y="407533"/>
                </a:lnTo>
                <a:lnTo>
                  <a:pt x="2517363" y="402137"/>
                </a:lnTo>
                <a:lnTo>
                  <a:pt x="2514823" y="396107"/>
                </a:lnTo>
                <a:lnTo>
                  <a:pt x="2512283" y="390394"/>
                </a:lnTo>
                <a:lnTo>
                  <a:pt x="2510378" y="384046"/>
                </a:lnTo>
                <a:lnTo>
                  <a:pt x="2508472" y="377698"/>
                </a:lnTo>
                <a:lnTo>
                  <a:pt x="2507202" y="371350"/>
                </a:lnTo>
                <a:lnTo>
                  <a:pt x="2505932" y="364685"/>
                </a:lnTo>
                <a:lnTo>
                  <a:pt x="2505297" y="358337"/>
                </a:lnTo>
                <a:lnTo>
                  <a:pt x="2504980" y="351989"/>
                </a:lnTo>
                <a:lnTo>
                  <a:pt x="2504344" y="345641"/>
                </a:lnTo>
                <a:lnTo>
                  <a:pt x="2504344" y="339293"/>
                </a:lnTo>
                <a:lnTo>
                  <a:pt x="2505297" y="332946"/>
                </a:lnTo>
                <a:lnTo>
                  <a:pt x="2505615" y="326915"/>
                </a:lnTo>
                <a:lnTo>
                  <a:pt x="2506885" y="320567"/>
                </a:lnTo>
                <a:lnTo>
                  <a:pt x="2508155" y="314537"/>
                </a:lnTo>
                <a:lnTo>
                  <a:pt x="2509425" y="308506"/>
                </a:lnTo>
                <a:lnTo>
                  <a:pt x="2511648" y="302793"/>
                </a:lnTo>
                <a:lnTo>
                  <a:pt x="2513870" y="296763"/>
                </a:lnTo>
                <a:lnTo>
                  <a:pt x="2516410" y="291367"/>
                </a:lnTo>
                <a:lnTo>
                  <a:pt x="2518633" y="285654"/>
                </a:lnTo>
                <a:lnTo>
                  <a:pt x="2521808" y="280576"/>
                </a:lnTo>
                <a:lnTo>
                  <a:pt x="2524984" y="275180"/>
                </a:lnTo>
                <a:lnTo>
                  <a:pt x="2528159" y="270102"/>
                </a:lnTo>
                <a:lnTo>
                  <a:pt x="2531970" y="265341"/>
                </a:lnTo>
                <a:lnTo>
                  <a:pt x="2535462" y="260580"/>
                </a:lnTo>
                <a:lnTo>
                  <a:pt x="2539908" y="256136"/>
                </a:lnTo>
                <a:lnTo>
                  <a:pt x="2544353" y="251693"/>
                </a:lnTo>
                <a:lnTo>
                  <a:pt x="2548481" y="247567"/>
                </a:lnTo>
                <a:lnTo>
                  <a:pt x="2553244" y="243441"/>
                </a:lnTo>
                <a:lnTo>
                  <a:pt x="2558642" y="239949"/>
                </a:lnTo>
                <a:lnTo>
                  <a:pt x="2563722" y="236458"/>
                </a:lnTo>
                <a:lnTo>
                  <a:pt x="2568803" y="233284"/>
                </a:lnTo>
                <a:lnTo>
                  <a:pt x="2574201" y="230428"/>
                </a:lnTo>
                <a:lnTo>
                  <a:pt x="2579916" y="227889"/>
                </a:lnTo>
                <a:lnTo>
                  <a:pt x="2585632" y="225349"/>
                </a:lnTo>
                <a:lnTo>
                  <a:pt x="2591982" y="223445"/>
                </a:lnTo>
                <a:lnTo>
                  <a:pt x="2598015" y="221541"/>
                </a:lnTo>
                <a:lnTo>
                  <a:pt x="3425176" y="4126"/>
                </a:lnTo>
                <a:lnTo>
                  <a:pt x="3432162" y="2222"/>
                </a:lnTo>
                <a:lnTo>
                  <a:pt x="3439782" y="952"/>
                </a:lnTo>
                <a:lnTo>
                  <a:pt x="3446768" y="318"/>
                </a:lnTo>
                <a:lnTo>
                  <a:pt x="3454389" y="0"/>
                </a:lnTo>
                <a:close/>
              </a:path>
            </a:pathLst>
          </a:custGeom>
          <a:solidFill>
            <a:schemeClr val="bg1"/>
          </a:solidFill>
          <a:ln>
            <a:noFill/>
          </a:ln>
          <a:extLst/>
        </p:spPr>
        <p:txBody>
          <a:bodyPr anchor="ctr">
            <a:scene3d>
              <a:camera prst="orthographicFront"/>
              <a:lightRig rig="threePt" dir="t"/>
            </a:scene3d>
            <a:sp3d contourW="12700">
              <a:contourClr>
                <a:srgbClr val="FFFFFF"/>
              </a:contourClr>
            </a:sp3d>
          </a:bodyPr>
          <a:lstStyle/>
          <a:p>
            <a:pPr algn="ctr">
              <a:defRPr/>
            </a:pPr>
            <a:endParaRPr lang="zh-CN" altLang="en-US">
              <a:solidFill>
                <a:srgbClr val="1C666E"/>
              </a:solidFill>
              <a:ea typeface="宋体" panose="02010600030101010101" pitchFamily="2" charset="-122"/>
            </a:endParaRPr>
          </a:p>
        </p:txBody>
      </p:sp>
      <p:sp>
        <p:nvSpPr>
          <p:cNvPr id="17" name="TextBox 16"/>
          <p:cNvSpPr txBox="1"/>
          <p:nvPr/>
        </p:nvSpPr>
        <p:spPr>
          <a:xfrm>
            <a:off x="2029135" y="5229200"/>
            <a:ext cx="8172908" cy="646331"/>
          </a:xfrm>
          <a:prstGeom prst="rect">
            <a:avLst/>
          </a:prstGeom>
          <a:noFill/>
        </p:spPr>
        <p:txBody>
          <a:bodyPr wrap="square" lIns="0" tIns="0" rIns="0" bIns="0" rtlCol="0">
            <a:spAutoFit/>
          </a:bodyPr>
          <a:lstStyle/>
          <a:p>
            <a:pPr algn="just"/>
            <a:r>
              <a:rPr lang="zh-CN" altLang="en-US" sz="1400" dirty="0" smtClean="0">
                <a:solidFill>
                  <a:schemeClr val="tx1">
                    <a:lumMod val="65000"/>
                    <a:lumOff val="35000"/>
                  </a:schemeClr>
                </a:solidFill>
                <a:latin typeface="Impact MT Std" pitchFamily="34" charset="0"/>
                <a:ea typeface="微软雅黑" panose="020B0503020204020204" pitchFamily="34" charset="-122"/>
              </a:rPr>
              <a:t>点击输入简要文字解说，解说文字尽量概括精炼，不用多余的文字修饰，简洁精准的 解说所提炼的核心概念。点击输入简要文字解说，解说文字尽量概括精炼，不用多余的文字修饰，简洁精准的 解说所提炼的核心概念。</a:t>
            </a:r>
          </a:p>
        </p:txBody>
      </p:sp>
      <p:sp>
        <p:nvSpPr>
          <p:cNvPr id="18" name="TextBox 17"/>
          <p:cNvSpPr txBox="1"/>
          <p:nvPr/>
        </p:nvSpPr>
        <p:spPr>
          <a:xfrm>
            <a:off x="5406396" y="4867999"/>
            <a:ext cx="2059343" cy="276999"/>
          </a:xfrm>
          <a:prstGeom prst="rect">
            <a:avLst/>
          </a:prstGeom>
          <a:noFill/>
        </p:spPr>
        <p:txBody>
          <a:bodyPr wrap="square" lIns="0" tIns="0" rIns="0" bIns="0" rtlCol="0">
            <a:spAutoFit/>
          </a:bodyPr>
          <a:lstStyle/>
          <a:p>
            <a:pPr>
              <a:spcBef>
                <a:spcPct val="0"/>
              </a:spcBef>
              <a:buFont typeface="Arial" charset="0"/>
              <a:buNone/>
            </a:pPr>
            <a:r>
              <a:rPr lang="zh-CN" altLang="en-US" b="1" dirty="0" smtClean="0">
                <a:solidFill>
                  <a:schemeClr val="tx1">
                    <a:lumMod val="65000"/>
                    <a:lumOff val="35000"/>
                  </a:schemeClr>
                </a:solidFill>
                <a:latin typeface="微软雅黑" panose="020B0503020204020204" pitchFamily="34" charset="-122"/>
                <a:ea typeface="微软雅黑" panose="020B0503020204020204" pitchFamily="34" charset="-122"/>
                <a:cs typeface="Arial" panose="020B0604020202020204" pitchFamily="34" charset="0"/>
              </a:rPr>
              <a:t>点击输入标题</a:t>
            </a:r>
            <a:endParaRPr lang="zh-CN" altLang="en-US" b="1" dirty="0">
              <a:solidFill>
                <a:schemeClr val="tx1">
                  <a:lumMod val="65000"/>
                  <a:lumOff val="35000"/>
                </a:schemeClr>
              </a:solidFill>
              <a:latin typeface="微软雅黑" panose="020B0503020204020204" pitchFamily="34" charset="-122"/>
              <a:ea typeface="微软雅黑" panose="020B0503020204020204" pitchFamily="34" charset="-122"/>
              <a:cs typeface="Arial" panose="020B0604020202020204" pitchFamily="34" charset="0"/>
            </a:endParaRPr>
          </a:p>
        </p:txBody>
      </p:sp>
      <p:sp>
        <p:nvSpPr>
          <p:cNvPr id="19" name="Oval 12"/>
          <p:cNvSpPr/>
          <p:nvPr/>
        </p:nvSpPr>
        <p:spPr>
          <a:xfrm>
            <a:off x="1840134" y="1641574"/>
            <a:ext cx="1573212" cy="1573212"/>
          </a:xfrm>
          <a:prstGeom prst="ellipse">
            <a:avLst/>
          </a:prstGeom>
          <a:noFill/>
          <a:ln w="101600" cap="rnd" cmpd="sng">
            <a:solidFill>
              <a:schemeClr val="bg1">
                <a:lumMod val="85000"/>
              </a:schemeClr>
            </a:solidFill>
            <a:prstDash val="sysDot"/>
            <a:miter lim="800000"/>
          </a:ln>
        </p:spPr>
        <p:style>
          <a:lnRef idx="2">
            <a:schemeClr val="accent1">
              <a:shade val="50000"/>
            </a:schemeClr>
          </a:lnRef>
          <a:fillRef idx="1">
            <a:schemeClr val="accent1"/>
          </a:fillRef>
          <a:effectRef idx="0">
            <a:schemeClr val="accent1"/>
          </a:effectRef>
          <a:fontRef idx="minor">
            <a:schemeClr val="lt1"/>
          </a:fontRef>
        </p:style>
        <p:txBody>
          <a:bodyPr anchor="ctr"/>
          <a:lstStyle>
            <a:lvl1pPr>
              <a:defRPr>
                <a:solidFill>
                  <a:schemeClr val="tx1"/>
                </a:solidFill>
                <a:latin typeface="Calibri" pitchFamily="34" charset="0"/>
              </a:defRPr>
            </a:lvl1pPr>
            <a:lvl2pPr marL="742950" indent="-285750">
              <a:defRPr>
                <a:solidFill>
                  <a:schemeClr val="tx1"/>
                </a:solidFill>
                <a:latin typeface="Calibri" pitchFamily="34" charset="0"/>
              </a:defRPr>
            </a:lvl2pPr>
            <a:lvl3pPr marL="1143000" indent="-228600">
              <a:defRPr>
                <a:solidFill>
                  <a:schemeClr val="tx1"/>
                </a:solidFill>
                <a:latin typeface="Calibri" pitchFamily="34" charset="0"/>
              </a:defRPr>
            </a:lvl3pPr>
            <a:lvl4pPr marL="1600200" indent="-228600">
              <a:defRPr>
                <a:solidFill>
                  <a:schemeClr val="tx1"/>
                </a:solidFill>
                <a:latin typeface="Calibri" pitchFamily="34" charset="0"/>
              </a:defRPr>
            </a:lvl4pPr>
            <a:lvl5pPr marL="2057400" indent="-228600">
              <a:defRPr>
                <a:solidFill>
                  <a:schemeClr val="tx1"/>
                </a:solidFill>
                <a:latin typeface="Calibri" pitchFamily="34" charset="0"/>
              </a:defRPr>
            </a:lvl5pPr>
            <a:lvl6pPr marL="2514600" indent="-228600" fontAlgn="base">
              <a:spcBef>
                <a:spcPct val="0"/>
              </a:spcBef>
              <a:spcAft>
                <a:spcPct val="0"/>
              </a:spcAft>
              <a:defRPr>
                <a:solidFill>
                  <a:schemeClr val="tx1"/>
                </a:solidFill>
                <a:latin typeface="Calibri" pitchFamily="34" charset="0"/>
              </a:defRPr>
            </a:lvl6pPr>
            <a:lvl7pPr marL="2971800" indent="-228600" fontAlgn="base">
              <a:spcBef>
                <a:spcPct val="0"/>
              </a:spcBef>
              <a:spcAft>
                <a:spcPct val="0"/>
              </a:spcAft>
              <a:defRPr>
                <a:solidFill>
                  <a:schemeClr val="tx1"/>
                </a:solidFill>
                <a:latin typeface="Calibri" pitchFamily="34" charset="0"/>
              </a:defRPr>
            </a:lvl7pPr>
            <a:lvl8pPr marL="3429000" indent="-228600" fontAlgn="base">
              <a:spcBef>
                <a:spcPct val="0"/>
              </a:spcBef>
              <a:spcAft>
                <a:spcPct val="0"/>
              </a:spcAft>
              <a:defRPr>
                <a:solidFill>
                  <a:schemeClr val="tx1"/>
                </a:solidFill>
                <a:latin typeface="Calibri" pitchFamily="34" charset="0"/>
              </a:defRPr>
            </a:lvl8pPr>
            <a:lvl9pPr marL="3886200" indent="-228600" fontAlgn="base">
              <a:spcBef>
                <a:spcPct val="0"/>
              </a:spcBef>
              <a:spcAft>
                <a:spcPct val="0"/>
              </a:spcAft>
              <a:defRPr>
                <a:solidFill>
                  <a:schemeClr val="tx1"/>
                </a:solidFill>
                <a:latin typeface="Calibri" pitchFamily="34" charset="0"/>
              </a:defRPr>
            </a:lvl9pPr>
          </a:lstStyle>
          <a:p>
            <a:pPr algn="ctr" eaLnBrk="1" hangingPunct="1"/>
            <a:endParaRPr lang="zh-CN" altLang="zh-CN">
              <a:solidFill>
                <a:srgbClr val="FFFFFF"/>
              </a:solidFill>
            </a:endParaRPr>
          </a:p>
        </p:txBody>
      </p:sp>
      <p:sp>
        <p:nvSpPr>
          <p:cNvPr id="20" name="Oval 13"/>
          <p:cNvSpPr/>
          <p:nvPr/>
        </p:nvSpPr>
        <p:spPr>
          <a:xfrm>
            <a:off x="2038571" y="1840011"/>
            <a:ext cx="1176338" cy="1176338"/>
          </a:xfrm>
          <a:prstGeom prst="ellipse">
            <a:avLst/>
          </a:prstGeom>
          <a:solidFill>
            <a:srgbClr val="92D050"/>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r>
              <a:rPr lang="en-US" sz="2400" b="1" dirty="0">
                <a:solidFill>
                  <a:schemeClr val="bg1"/>
                </a:solidFill>
                <a:latin typeface="Impact MT Std" pitchFamily="34" charset="0"/>
                <a:ea typeface="Open Sans" panose="020B0606030504020204" pitchFamily="34" charset="0"/>
                <a:cs typeface="Open Sans" panose="020B0606030504020204" pitchFamily="34" charset="0"/>
              </a:rPr>
              <a:t>80</a:t>
            </a:r>
            <a:r>
              <a:rPr lang="en-US" sz="2400" b="1" dirty="0" smtClean="0">
                <a:solidFill>
                  <a:schemeClr val="bg1"/>
                </a:solidFill>
                <a:latin typeface="Impact MT Std" pitchFamily="34" charset="0"/>
                <a:ea typeface="Open Sans" panose="020B0606030504020204" pitchFamily="34" charset="0"/>
                <a:cs typeface="Open Sans" panose="020B0606030504020204" pitchFamily="34" charset="0"/>
              </a:rPr>
              <a:t>%</a:t>
            </a:r>
            <a:endParaRPr lang="en-US" sz="2400" b="1" dirty="0">
              <a:solidFill>
                <a:schemeClr val="bg1"/>
              </a:solidFill>
              <a:latin typeface="Impact MT Std" pitchFamily="34" charset="0"/>
              <a:ea typeface="Open Sans" panose="020B0606030504020204" pitchFamily="34" charset="0"/>
              <a:cs typeface="Open Sans" panose="020B0606030504020204" pitchFamily="34" charset="0"/>
            </a:endParaRPr>
          </a:p>
        </p:txBody>
      </p:sp>
      <p:sp>
        <p:nvSpPr>
          <p:cNvPr id="21" name="Arc 14"/>
          <p:cNvSpPr/>
          <p:nvPr/>
        </p:nvSpPr>
        <p:spPr>
          <a:xfrm>
            <a:off x="1840134" y="1641574"/>
            <a:ext cx="1573212" cy="1573212"/>
          </a:xfrm>
          <a:prstGeom prst="arc">
            <a:avLst>
              <a:gd name="adj1" fmla="val 16018236"/>
              <a:gd name="adj2" fmla="val 9832525"/>
            </a:avLst>
          </a:prstGeom>
          <a:noFill/>
          <a:ln w="101600" cap="rnd" cmpd="sng">
            <a:solidFill>
              <a:srgbClr val="92D050"/>
            </a:solidFill>
            <a:prstDash val="sysDot"/>
            <a:miter lim="800000"/>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en-US"/>
          </a:p>
        </p:txBody>
      </p:sp>
      <p:sp>
        <p:nvSpPr>
          <p:cNvPr id="22" name="Oval 18"/>
          <p:cNvSpPr/>
          <p:nvPr/>
        </p:nvSpPr>
        <p:spPr>
          <a:xfrm>
            <a:off x="4223443" y="1641574"/>
            <a:ext cx="1573212" cy="1573212"/>
          </a:xfrm>
          <a:prstGeom prst="ellipse">
            <a:avLst/>
          </a:prstGeom>
          <a:noFill/>
          <a:ln w="101600" cap="rnd" cmpd="sng">
            <a:solidFill>
              <a:schemeClr val="bg1">
                <a:lumMod val="85000"/>
              </a:schemeClr>
            </a:solidFill>
            <a:prstDash val="sysDot"/>
            <a:miter lim="800000"/>
          </a:ln>
        </p:spPr>
        <p:style>
          <a:lnRef idx="2">
            <a:schemeClr val="accent1">
              <a:shade val="50000"/>
            </a:schemeClr>
          </a:lnRef>
          <a:fillRef idx="1">
            <a:schemeClr val="accent1"/>
          </a:fillRef>
          <a:effectRef idx="0">
            <a:schemeClr val="accent1"/>
          </a:effectRef>
          <a:fontRef idx="minor">
            <a:schemeClr val="lt1"/>
          </a:fontRef>
        </p:style>
        <p:txBody>
          <a:bodyPr anchor="ctr"/>
          <a:lstStyle>
            <a:lvl1pPr>
              <a:defRPr>
                <a:solidFill>
                  <a:schemeClr val="tx1"/>
                </a:solidFill>
                <a:latin typeface="Calibri" pitchFamily="34" charset="0"/>
              </a:defRPr>
            </a:lvl1pPr>
            <a:lvl2pPr marL="742950" indent="-285750">
              <a:defRPr>
                <a:solidFill>
                  <a:schemeClr val="tx1"/>
                </a:solidFill>
                <a:latin typeface="Calibri" pitchFamily="34" charset="0"/>
              </a:defRPr>
            </a:lvl2pPr>
            <a:lvl3pPr marL="1143000" indent="-228600">
              <a:defRPr>
                <a:solidFill>
                  <a:schemeClr val="tx1"/>
                </a:solidFill>
                <a:latin typeface="Calibri" pitchFamily="34" charset="0"/>
              </a:defRPr>
            </a:lvl3pPr>
            <a:lvl4pPr marL="1600200" indent="-228600">
              <a:defRPr>
                <a:solidFill>
                  <a:schemeClr val="tx1"/>
                </a:solidFill>
                <a:latin typeface="Calibri" pitchFamily="34" charset="0"/>
              </a:defRPr>
            </a:lvl4pPr>
            <a:lvl5pPr marL="2057400" indent="-228600">
              <a:defRPr>
                <a:solidFill>
                  <a:schemeClr val="tx1"/>
                </a:solidFill>
                <a:latin typeface="Calibri" pitchFamily="34" charset="0"/>
              </a:defRPr>
            </a:lvl5pPr>
            <a:lvl6pPr marL="2514600" indent="-228600" fontAlgn="base">
              <a:spcBef>
                <a:spcPct val="0"/>
              </a:spcBef>
              <a:spcAft>
                <a:spcPct val="0"/>
              </a:spcAft>
              <a:defRPr>
                <a:solidFill>
                  <a:schemeClr val="tx1"/>
                </a:solidFill>
                <a:latin typeface="Calibri" pitchFamily="34" charset="0"/>
              </a:defRPr>
            </a:lvl6pPr>
            <a:lvl7pPr marL="2971800" indent="-228600" fontAlgn="base">
              <a:spcBef>
                <a:spcPct val="0"/>
              </a:spcBef>
              <a:spcAft>
                <a:spcPct val="0"/>
              </a:spcAft>
              <a:defRPr>
                <a:solidFill>
                  <a:schemeClr val="tx1"/>
                </a:solidFill>
                <a:latin typeface="Calibri" pitchFamily="34" charset="0"/>
              </a:defRPr>
            </a:lvl7pPr>
            <a:lvl8pPr marL="3429000" indent="-228600" fontAlgn="base">
              <a:spcBef>
                <a:spcPct val="0"/>
              </a:spcBef>
              <a:spcAft>
                <a:spcPct val="0"/>
              </a:spcAft>
              <a:defRPr>
                <a:solidFill>
                  <a:schemeClr val="tx1"/>
                </a:solidFill>
                <a:latin typeface="Calibri" pitchFamily="34" charset="0"/>
              </a:defRPr>
            </a:lvl8pPr>
            <a:lvl9pPr marL="3886200" indent="-228600" fontAlgn="base">
              <a:spcBef>
                <a:spcPct val="0"/>
              </a:spcBef>
              <a:spcAft>
                <a:spcPct val="0"/>
              </a:spcAft>
              <a:defRPr>
                <a:solidFill>
                  <a:schemeClr val="tx1"/>
                </a:solidFill>
                <a:latin typeface="Calibri" pitchFamily="34" charset="0"/>
              </a:defRPr>
            </a:lvl9pPr>
          </a:lstStyle>
          <a:p>
            <a:pPr algn="ctr" eaLnBrk="1" hangingPunct="1"/>
            <a:endParaRPr lang="zh-CN" altLang="zh-CN">
              <a:solidFill>
                <a:srgbClr val="FFFFFF"/>
              </a:solidFill>
            </a:endParaRPr>
          </a:p>
        </p:txBody>
      </p:sp>
      <p:sp>
        <p:nvSpPr>
          <p:cNvPr id="23" name="Oval 19"/>
          <p:cNvSpPr/>
          <p:nvPr/>
        </p:nvSpPr>
        <p:spPr>
          <a:xfrm>
            <a:off x="4421880" y="1840011"/>
            <a:ext cx="1176338" cy="1176338"/>
          </a:xfrm>
          <a:prstGeom prst="ellipse">
            <a:avLst/>
          </a:prstGeom>
          <a:solidFill>
            <a:schemeClr val="accent5">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r>
              <a:rPr lang="en-US" sz="2400" b="1" dirty="0">
                <a:solidFill>
                  <a:schemeClr val="bg1"/>
                </a:solidFill>
                <a:latin typeface="Impact MT Std" pitchFamily="34" charset="0"/>
                <a:ea typeface="Open Sans" panose="020B0606030504020204" pitchFamily="34" charset="0"/>
                <a:cs typeface="Open Sans" panose="020B0606030504020204" pitchFamily="34" charset="0"/>
              </a:rPr>
              <a:t>50</a:t>
            </a:r>
            <a:r>
              <a:rPr lang="en-US" sz="2400" b="1" dirty="0" smtClean="0">
                <a:solidFill>
                  <a:schemeClr val="bg1"/>
                </a:solidFill>
                <a:latin typeface="Impact MT Std" pitchFamily="34" charset="0"/>
                <a:ea typeface="Open Sans" panose="020B0606030504020204" pitchFamily="34" charset="0"/>
                <a:cs typeface="Open Sans" panose="020B0606030504020204" pitchFamily="34" charset="0"/>
              </a:rPr>
              <a:t>%</a:t>
            </a:r>
            <a:endParaRPr lang="en-US" sz="2400" b="1" dirty="0">
              <a:solidFill>
                <a:schemeClr val="bg1"/>
              </a:solidFill>
              <a:latin typeface="Impact MT Std" pitchFamily="34" charset="0"/>
              <a:ea typeface="Open Sans" panose="020B0606030504020204" pitchFamily="34" charset="0"/>
              <a:cs typeface="Open Sans" panose="020B0606030504020204" pitchFamily="34" charset="0"/>
            </a:endParaRPr>
          </a:p>
        </p:txBody>
      </p:sp>
      <p:sp>
        <p:nvSpPr>
          <p:cNvPr id="24" name="Arc 20"/>
          <p:cNvSpPr/>
          <p:nvPr/>
        </p:nvSpPr>
        <p:spPr>
          <a:xfrm>
            <a:off x="4223443" y="1641574"/>
            <a:ext cx="1573212" cy="1573212"/>
          </a:xfrm>
          <a:prstGeom prst="arc">
            <a:avLst>
              <a:gd name="adj1" fmla="val 16018236"/>
              <a:gd name="adj2" fmla="val 5788795"/>
            </a:avLst>
          </a:prstGeom>
          <a:noFill/>
          <a:ln w="101600" cap="rnd" cmpd="sng">
            <a:solidFill>
              <a:schemeClr val="accent5">
                <a:lumMod val="75000"/>
              </a:schemeClr>
            </a:solidFill>
            <a:prstDash val="sysDot"/>
            <a:miter lim="800000"/>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en-US"/>
          </a:p>
        </p:txBody>
      </p:sp>
      <p:sp>
        <p:nvSpPr>
          <p:cNvPr id="25" name="Oval 22"/>
          <p:cNvSpPr/>
          <p:nvPr/>
        </p:nvSpPr>
        <p:spPr>
          <a:xfrm>
            <a:off x="6599706" y="1641574"/>
            <a:ext cx="1573213" cy="1573212"/>
          </a:xfrm>
          <a:prstGeom prst="ellipse">
            <a:avLst/>
          </a:prstGeom>
          <a:noFill/>
          <a:ln w="101600" cap="rnd" cmpd="sng">
            <a:solidFill>
              <a:schemeClr val="bg1">
                <a:lumMod val="85000"/>
              </a:schemeClr>
            </a:solidFill>
            <a:prstDash val="sysDot"/>
            <a:miter lim="800000"/>
          </a:ln>
        </p:spPr>
        <p:style>
          <a:lnRef idx="2">
            <a:schemeClr val="accent1">
              <a:shade val="50000"/>
            </a:schemeClr>
          </a:lnRef>
          <a:fillRef idx="1">
            <a:schemeClr val="accent1"/>
          </a:fillRef>
          <a:effectRef idx="0">
            <a:schemeClr val="accent1"/>
          </a:effectRef>
          <a:fontRef idx="minor">
            <a:schemeClr val="lt1"/>
          </a:fontRef>
        </p:style>
        <p:txBody>
          <a:bodyPr anchor="ctr"/>
          <a:lstStyle>
            <a:lvl1pPr>
              <a:defRPr>
                <a:solidFill>
                  <a:schemeClr val="tx1"/>
                </a:solidFill>
                <a:latin typeface="Calibri" pitchFamily="34" charset="0"/>
              </a:defRPr>
            </a:lvl1pPr>
            <a:lvl2pPr marL="742950" indent="-285750">
              <a:defRPr>
                <a:solidFill>
                  <a:schemeClr val="tx1"/>
                </a:solidFill>
                <a:latin typeface="Calibri" pitchFamily="34" charset="0"/>
              </a:defRPr>
            </a:lvl2pPr>
            <a:lvl3pPr marL="1143000" indent="-228600">
              <a:defRPr>
                <a:solidFill>
                  <a:schemeClr val="tx1"/>
                </a:solidFill>
                <a:latin typeface="Calibri" pitchFamily="34" charset="0"/>
              </a:defRPr>
            </a:lvl3pPr>
            <a:lvl4pPr marL="1600200" indent="-228600">
              <a:defRPr>
                <a:solidFill>
                  <a:schemeClr val="tx1"/>
                </a:solidFill>
                <a:latin typeface="Calibri" pitchFamily="34" charset="0"/>
              </a:defRPr>
            </a:lvl4pPr>
            <a:lvl5pPr marL="2057400" indent="-228600">
              <a:defRPr>
                <a:solidFill>
                  <a:schemeClr val="tx1"/>
                </a:solidFill>
                <a:latin typeface="Calibri" pitchFamily="34" charset="0"/>
              </a:defRPr>
            </a:lvl5pPr>
            <a:lvl6pPr marL="2514600" indent="-228600" fontAlgn="base">
              <a:spcBef>
                <a:spcPct val="0"/>
              </a:spcBef>
              <a:spcAft>
                <a:spcPct val="0"/>
              </a:spcAft>
              <a:defRPr>
                <a:solidFill>
                  <a:schemeClr val="tx1"/>
                </a:solidFill>
                <a:latin typeface="Calibri" pitchFamily="34" charset="0"/>
              </a:defRPr>
            </a:lvl6pPr>
            <a:lvl7pPr marL="2971800" indent="-228600" fontAlgn="base">
              <a:spcBef>
                <a:spcPct val="0"/>
              </a:spcBef>
              <a:spcAft>
                <a:spcPct val="0"/>
              </a:spcAft>
              <a:defRPr>
                <a:solidFill>
                  <a:schemeClr val="tx1"/>
                </a:solidFill>
                <a:latin typeface="Calibri" pitchFamily="34" charset="0"/>
              </a:defRPr>
            </a:lvl7pPr>
            <a:lvl8pPr marL="3429000" indent="-228600" fontAlgn="base">
              <a:spcBef>
                <a:spcPct val="0"/>
              </a:spcBef>
              <a:spcAft>
                <a:spcPct val="0"/>
              </a:spcAft>
              <a:defRPr>
                <a:solidFill>
                  <a:schemeClr val="tx1"/>
                </a:solidFill>
                <a:latin typeface="Calibri" pitchFamily="34" charset="0"/>
              </a:defRPr>
            </a:lvl8pPr>
            <a:lvl9pPr marL="3886200" indent="-228600" fontAlgn="base">
              <a:spcBef>
                <a:spcPct val="0"/>
              </a:spcBef>
              <a:spcAft>
                <a:spcPct val="0"/>
              </a:spcAft>
              <a:defRPr>
                <a:solidFill>
                  <a:schemeClr val="tx1"/>
                </a:solidFill>
                <a:latin typeface="Calibri" pitchFamily="34" charset="0"/>
              </a:defRPr>
            </a:lvl9pPr>
          </a:lstStyle>
          <a:p>
            <a:pPr algn="ctr" eaLnBrk="1" hangingPunct="1"/>
            <a:endParaRPr lang="zh-CN" altLang="zh-CN">
              <a:solidFill>
                <a:srgbClr val="FFFFFF"/>
              </a:solidFill>
            </a:endParaRPr>
          </a:p>
        </p:txBody>
      </p:sp>
      <p:sp>
        <p:nvSpPr>
          <p:cNvPr id="26" name="Oval 23"/>
          <p:cNvSpPr/>
          <p:nvPr/>
        </p:nvSpPr>
        <p:spPr>
          <a:xfrm>
            <a:off x="6798144" y="1840011"/>
            <a:ext cx="1176337" cy="1176338"/>
          </a:xfrm>
          <a:prstGeom prst="ellipse">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r>
              <a:rPr lang="en-US" sz="2400" b="1" dirty="0">
                <a:solidFill>
                  <a:schemeClr val="bg1"/>
                </a:solidFill>
                <a:latin typeface="Impact MT Std" pitchFamily="34" charset="0"/>
                <a:ea typeface="Open Sans" panose="020B0606030504020204" pitchFamily="34" charset="0"/>
                <a:cs typeface="Open Sans" panose="020B0606030504020204" pitchFamily="34" charset="0"/>
              </a:rPr>
              <a:t>45</a:t>
            </a:r>
            <a:r>
              <a:rPr lang="en-US" sz="2400" b="1" dirty="0" smtClean="0">
                <a:solidFill>
                  <a:schemeClr val="bg1"/>
                </a:solidFill>
                <a:latin typeface="Impact MT Std" pitchFamily="34" charset="0"/>
                <a:ea typeface="Open Sans" panose="020B0606030504020204" pitchFamily="34" charset="0"/>
                <a:cs typeface="Open Sans" panose="020B0606030504020204" pitchFamily="34" charset="0"/>
              </a:rPr>
              <a:t>%</a:t>
            </a:r>
            <a:endParaRPr lang="en-US" sz="2400" b="1" dirty="0">
              <a:solidFill>
                <a:schemeClr val="bg1"/>
              </a:solidFill>
              <a:latin typeface="Impact MT Std" pitchFamily="34" charset="0"/>
              <a:ea typeface="Open Sans" panose="020B0606030504020204" pitchFamily="34" charset="0"/>
              <a:cs typeface="Open Sans" panose="020B0606030504020204" pitchFamily="34" charset="0"/>
            </a:endParaRPr>
          </a:p>
        </p:txBody>
      </p:sp>
      <p:sp>
        <p:nvSpPr>
          <p:cNvPr id="27" name="Arc 24"/>
          <p:cNvSpPr/>
          <p:nvPr/>
        </p:nvSpPr>
        <p:spPr>
          <a:xfrm>
            <a:off x="6599706" y="1641574"/>
            <a:ext cx="1573213" cy="1573212"/>
          </a:xfrm>
          <a:prstGeom prst="arc">
            <a:avLst>
              <a:gd name="adj1" fmla="val 16018236"/>
              <a:gd name="adj2" fmla="val 3132458"/>
            </a:avLst>
          </a:prstGeom>
          <a:noFill/>
          <a:ln w="101600" cap="rnd" cmpd="sng">
            <a:solidFill>
              <a:schemeClr val="accent2"/>
            </a:solidFill>
            <a:prstDash val="sysDot"/>
            <a:miter lim="800000"/>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en-US"/>
          </a:p>
        </p:txBody>
      </p:sp>
      <p:sp>
        <p:nvSpPr>
          <p:cNvPr id="28" name="Oval 26"/>
          <p:cNvSpPr/>
          <p:nvPr/>
        </p:nvSpPr>
        <p:spPr>
          <a:xfrm>
            <a:off x="8945437" y="1641574"/>
            <a:ext cx="1573213" cy="1573212"/>
          </a:xfrm>
          <a:prstGeom prst="ellipse">
            <a:avLst/>
          </a:prstGeom>
          <a:noFill/>
          <a:ln w="101600" cap="rnd" cmpd="sng">
            <a:solidFill>
              <a:schemeClr val="bg1">
                <a:lumMod val="85000"/>
              </a:schemeClr>
            </a:solidFill>
            <a:prstDash val="sysDot"/>
            <a:miter lim="800000"/>
          </a:ln>
        </p:spPr>
        <p:style>
          <a:lnRef idx="2">
            <a:schemeClr val="accent1">
              <a:shade val="50000"/>
            </a:schemeClr>
          </a:lnRef>
          <a:fillRef idx="1">
            <a:schemeClr val="accent1"/>
          </a:fillRef>
          <a:effectRef idx="0">
            <a:schemeClr val="accent1"/>
          </a:effectRef>
          <a:fontRef idx="minor">
            <a:schemeClr val="lt1"/>
          </a:fontRef>
        </p:style>
        <p:txBody>
          <a:bodyPr anchor="ctr"/>
          <a:lstStyle>
            <a:lvl1pPr>
              <a:defRPr>
                <a:solidFill>
                  <a:schemeClr val="tx1"/>
                </a:solidFill>
                <a:latin typeface="Calibri" pitchFamily="34" charset="0"/>
              </a:defRPr>
            </a:lvl1pPr>
            <a:lvl2pPr marL="742950" indent="-285750">
              <a:defRPr>
                <a:solidFill>
                  <a:schemeClr val="tx1"/>
                </a:solidFill>
                <a:latin typeface="Calibri" pitchFamily="34" charset="0"/>
              </a:defRPr>
            </a:lvl2pPr>
            <a:lvl3pPr marL="1143000" indent="-228600">
              <a:defRPr>
                <a:solidFill>
                  <a:schemeClr val="tx1"/>
                </a:solidFill>
                <a:latin typeface="Calibri" pitchFamily="34" charset="0"/>
              </a:defRPr>
            </a:lvl3pPr>
            <a:lvl4pPr marL="1600200" indent="-228600">
              <a:defRPr>
                <a:solidFill>
                  <a:schemeClr val="tx1"/>
                </a:solidFill>
                <a:latin typeface="Calibri" pitchFamily="34" charset="0"/>
              </a:defRPr>
            </a:lvl4pPr>
            <a:lvl5pPr marL="2057400" indent="-228600">
              <a:defRPr>
                <a:solidFill>
                  <a:schemeClr val="tx1"/>
                </a:solidFill>
                <a:latin typeface="Calibri" pitchFamily="34" charset="0"/>
              </a:defRPr>
            </a:lvl5pPr>
            <a:lvl6pPr marL="2514600" indent="-228600" fontAlgn="base">
              <a:spcBef>
                <a:spcPct val="0"/>
              </a:spcBef>
              <a:spcAft>
                <a:spcPct val="0"/>
              </a:spcAft>
              <a:defRPr>
                <a:solidFill>
                  <a:schemeClr val="tx1"/>
                </a:solidFill>
                <a:latin typeface="Calibri" pitchFamily="34" charset="0"/>
              </a:defRPr>
            </a:lvl6pPr>
            <a:lvl7pPr marL="2971800" indent="-228600" fontAlgn="base">
              <a:spcBef>
                <a:spcPct val="0"/>
              </a:spcBef>
              <a:spcAft>
                <a:spcPct val="0"/>
              </a:spcAft>
              <a:defRPr>
                <a:solidFill>
                  <a:schemeClr val="tx1"/>
                </a:solidFill>
                <a:latin typeface="Calibri" pitchFamily="34" charset="0"/>
              </a:defRPr>
            </a:lvl7pPr>
            <a:lvl8pPr marL="3429000" indent="-228600" fontAlgn="base">
              <a:spcBef>
                <a:spcPct val="0"/>
              </a:spcBef>
              <a:spcAft>
                <a:spcPct val="0"/>
              </a:spcAft>
              <a:defRPr>
                <a:solidFill>
                  <a:schemeClr val="tx1"/>
                </a:solidFill>
                <a:latin typeface="Calibri" pitchFamily="34" charset="0"/>
              </a:defRPr>
            </a:lvl8pPr>
            <a:lvl9pPr marL="3886200" indent="-228600" fontAlgn="base">
              <a:spcBef>
                <a:spcPct val="0"/>
              </a:spcBef>
              <a:spcAft>
                <a:spcPct val="0"/>
              </a:spcAft>
              <a:defRPr>
                <a:solidFill>
                  <a:schemeClr val="tx1"/>
                </a:solidFill>
                <a:latin typeface="Calibri" pitchFamily="34" charset="0"/>
              </a:defRPr>
            </a:lvl9pPr>
          </a:lstStyle>
          <a:p>
            <a:pPr algn="ctr" eaLnBrk="1" hangingPunct="1"/>
            <a:endParaRPr lang="zh-CN" altLang="zh-CN">
              <a:solidFill>
                <a:srgbClr val="FFFFFF"/>
              </a:solidFill>
            </a:endParaRPr>
          </a:p>
        </p:txBody>
      </p:sp>
      <p:sp>
        <p:nvSpPr>
          <p:cNvPr id="29" name="Oval 27"/>
          <p:cNvSpPr/>
          <p:nvPr/>
        </p:nvSpPr>
        <p:spPr>
          <a:xfrm>
            <a:off x="9143875" y="1840011"/>
            <a:ext cx="1176337" cy="1176338"/>
          </a:xfrm>
          <a:prstGeom prst="ellipse">
            <a:avLst/>
          </a:prstGeom>
          <a:solidFill>
            <a:schemeClr val="accent1">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r>
              <a:rPr lang="en-US" sz="2400" b="1" dirty="0">
                <a:solidFill>
                  <a:schemeClr val="bg1"/>
                </a:solidFill>
                <a:latin typeface="Impact MT Std" pitchFamily="34" charset="0"/>
                <a:ea typeface="Open Sans" panose="020B0606030504020204" pitchFamily="34" charset="0"/>
                <a:cs typeface="Open Sans" panose="020B0606030504020204" pitchFamily="34" charset="0"/>
              </a:rPr>
              <a:t>90</a:t>
            </a:r>
            <a:r>
              <a:rPr lang="en-US" sz="2400" b="1" dirty="0" smtClean="0">
                <a:solidFill>
                  <a:schemeClr val="bg1"/>
                </a:solidFill>
                <a:latin typeface="Impact MT Std" pitchFamily="34" charset="0"/>
                <a:ea typeface="Open Sans" panose="020B0606030504020204" pitchFamily="34" charset="0"/>
                <a:cs typeface="Open Sans" panose="020B0606030504020204" pitchFamily="34" charset="0"/>
              </a:rPr>
              <a:t>%</a:t>
            </a:r>
            <a:endParaRPr lang="en-US" sz="2400" b="1" dirty="0">
              <a:solidFill>
                <a:schemeClr val="bg1"/>
              </a:solidFill>
              <a:latin typeface="Impact MT Std" pitchFamily="34" charset="0"/>
              <a:ea typeface="Open Sans" panose="020B0606030504020204" pitchFamily="34" charset="0"/>
              <a:cs typeface="Open Sans" panose="020B0606030504020204" pitchFamily="34" charset="0"/>
            </a:endParaRPr>
          </a:p>
        </p:txBody>
      </p:sp>
      <p:sp>
        <p:nvSpPr>
          <p:cNvPr id="30" name="Arc 28"/>
          <p:cNvSpPr/>
          <p:nvPr/>
        </p:nvSpPr>
        <p:spPr>
          <a:xfrm>
            <a:off x="8945437" y="1641574"/>
            <a:ext cx="1573213" cy="1573212"/>
          </a:xfrm>
          <a:prstGeom prst="arc">
            <a:avLst>
              <a:gd name="adj1" fmla="val 16018236"/>
              <a:gd name="adj2" fmla="val 13285852"/>
            </a:avLst>
          </a:prstGeom>
          <a:noFill/>
          <a:ln w="101600" cap="rnd" cmpd="sng">
            <a:solidFill>
              <a:schemeClr val="accent1">
                <a:lumMod val="75000"/>
              </a:schemeClr>
            </a:solidFill>
            <a:prstDash val="sysDot"/>
            <a:miter lim="800000"/>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en-US"/>
          </a:p>
        </p:txBody>
      </p:sp>
      <p:sp>
        <p:nvSpPr>
          <p:cNvPr id="31" name="TextBox 30"/>
          <p:cNvSpPr txBox="1"/>
          <p:nvPr/>
        </p:nvSpPr>
        <p:spPr>
          <a:xfrm>
            <a:off x="1561083" y="3513782"/>
            <a:ext cx="2195512" cy="738664"/>
          </a:xfrm>
          <a:prstGeom prst="rect">
            <a:avLst/>
          </a:prstGeom>
          <a:noFill/>
        </p:spPr>
        <p:txBody>
          <a:bodyPr>
            <a:spAutoFit/>
          </a:bodyPr>
          <a:lstStyle/>
          <a:p>
            <a:r>
              <a:rPr lang="zh-CN" altLang="en-US" sz="1400" dirty="0" smtClean="0">
                <a:solidFill>
                  <a:schemeClr val="tx1">
                    <a:lumMod val="65000"/>
                    <a:lumOff val="35000"/>
                  </a:schemeClr>
                </a:solidFill>
                <a:latin typeface="微软雅黑" panose="020B0503020204020204" pitchFamily="34" charset="-122"/>
                <a:ea typeface="微软雅黑" panose="020B0503020204020204" pitchFamily="34" charset="-122"/>
              </a:rPr>
              <a:t>请</a:t>
            </a:r>
            <a:r>
              <a:rPr lang="zh-CN" altLang="en-US" sz="1400" dirty="0">
                <a:solidFill>
                  <a:schemeClr val="tx1">
                    <a:lumMod val="65000"/>
                    <a:lumOff val="35000"/>
                  </a:schemeClr>
                </a:solidFill>
                <a:latin typeface="微软雅黑" panose="020B0503020204020204" pitchFamily="34" charset="-122"/>
                <a:ea typeface="微软雅黑" panose="020B0503020204020204" pitchFamily="34" charset="-122"/>
              </a:rPr>
              <a:t>在此处输入详细的文字介绍信息和介表达图表的含义表达图表的含义</a:t>
            </a:r>
            <a:r>
              <a:rPr lang="en-US" altLang="zh-CN" sz="1400" dirty="0">
                <a:solidFill>
                  <a:schemeClr val="tx1">
                    <a:lumMod val="65000"/>
                    <a:lumOff val="35000"/>
                  </a:schemeClr>
                </a:solidFill>
                <a:latin typeface="微软雅黑" panose="020B0503020204020204" pitchFamily="34" charset="-122"/>
                <a:ea typeface="微软雅黑" panose="020B0503020204020204" pitchFamily="34" charset="-122"/>
              </a:rPr>
              <a:t>.</a:t>
            </a:r>
            <a:endParaRPr lang="zh-CN" altLang="en-US" sz="1400" dirty="0">
              <a:solidFill>
                <a:schemeClr val="tx1">
                  <a:lumMod val="65000"/>
                  <a:lumOff val="35000"/>
                </a:schemeClr>
              </a:solidFill>
              <a:latin typeface="微软雅黑" panose="020B0503020204020204" pitchFamily="34" charset="-122"/>
              <a:ea typeface="微软雅黑" panose="020B0503020204020204" pitchFamily="34" charset="-122"/>
            </a:endParaRPr>
          </a:p>
        </p:txBody>
      </p:sp>
      <p:sp>
        <p:nvSpPr>
          <p:cNvPr id="32" name="TextBox 31"/>
          <p:cNvSpPr txBox="1"/>
          <p:nvPr/>
        </p:nvSpPr>
        <p:spPr>
          <a:xfrm>
            <a:off x="3912293" y="3513782"/>
            <a:ext cx="2195512" cy="738664"/>
          </a:xfrm>
          <a:prstGeom prst="rect">
            <a:avLst/>
          </a:prstGeom>
          <a:noFill/>
        </p:spPr>
        <p:txBody>
          <a:bodyPr>
            <a:spAutoFit/>
          </a:bodyPr>
          <a:lstStyle/>
          <a:p>
            <a:r>
              <a:rPr lang="zh-CN" altLang="en-US" sz="1400" dirty="0" smtClean="0">
                <a:solidFill>
                  <a:schemeClr val="tx1">
                    <a:lumMod val="65000"/>
                    <a:lumOff val="35000"/>
                  </a:schemeClr>
                </a:solidFill>
                <a:latin typeface="微软雅黑" panose="020B0503020204020204" pitchFamily="34" charset="-122"/>
                <a:ea typeface="微软雅黑" panose="020B0503020204020204" pitchFamily="34" charset="-122"/>
              </a:rPr>
              <a:t>请</a:t>
            </a:r>
            <a:r>
              <a:rPr lang="zh-CN" altLang="en-US" sz="1400" dirty="0">
                <a:solidFill>
                  <a:schemeClr val="tx1">
                    <a:lumMod val="65000"/>
                    <a:lumOff val="35000"/>
                  </a:schemeClr>
                </a:solidFill>
                <a:latin typeface="微软雅黑" panose="020B0503020204020204" pitchFamily="34" charset="-122"/>
                <a:ea typeface="微软雅黑" panose="020B0503020204020204" pitchFamily="34" charset="-122"/>
              </a:rPr>
              <a:t>在此处输入详细的文字介绍信息和介表达图表的含义表达图表的含义</a:t>
            </a:r>
            <a:r>
              <a:rPr lang="en-US" altLang="zh-CN" sz="1400" dirty="0">
                <a:solidFill>
                  <a:schemeClr val="tx1">
                    <a:lumMod val="65000"/>
                    <a:lumOff val="35000"/>
                  </a:schemeClr>
                </a:solidFill>
                <a:latin typeface="微软雅黑" panose="020B0503020204020204" pitchFamily="34" charset="-122"/>
                <a:ea typeface="微软雅黑" panose="020B0503020204020204" pitchFamily="34" charset="-122"/>
              </a:rPr>
              <a:t>.</a:t>
            </a:r>
            <a:endParaRPr lang="zh-CN" altLang="en-US" sz="1400" dirty="0">
              <a:solidFill>
                <a:schemeClr val="tx1">
                  <a:lumMod val="65000"/>
                  <a:lumOff val="35000"/>
                </a:schemeClr>
              </a:solidFill>
              <a:latin typeface="微软雅黑" panose="020B0503020204020204" pitchFamily="34" charset="-122"/>
              <a:ea typeface="微软雅黑" panose="020B0503020204020204" pitchFamily="34" charset="-122"/>
            </a:endParaRPr>
          </a:p>
        </p:txBody>
      </p:sp>
      <p:sp>
        <p:nvSpPr>
          <p:cNvPr id="33" name="TextBox 32"/>
          <p:cNvSpPr txBox="1"/>
          <p:nvPr/>
        </p:nvSpPr>
        <p:spPr>
          <a:xfrm>
            <a:off x="6288556" y="3513782"/>
            <a:ext cx="2195513" cy="738664"/>
          </a:xfrm>
          <a:prstGeom prst="rect">
            <a:avLst/>
          </a:prstGeom>
          <a:noFill/>
        </p:spPr>
        <p:txBody>
          <a:bodyPr>
            <a:spAutoFit/>
          </a:bodyPr>
          <a:lstStyle/>
          <a:p>
            <a:r>
              <a:rPr lang="zh-CN" altLang="en-US" sz="1400" dirty="0" smtClean="0">
                <a:solidFill>
                  <a:schemeClr val="tx1">
                    <a:lumMod val="65000"/>
                    <a:lumOff val="35000"/>
                  </a:schemeClr>
                </a:solidFill>
                <a:latin typeface="微软雅黑" panose="020B0503020204020204" pitchFamily="34" charset="-122"/>
                <a:ea typeface="微软雅黑" panose="020B0503020204020204" pitchFamily="34" charset="-122"/>
              </a:rPr>
              <a:t>请</a:t>
            </a:r>
            <a:r>
              <a:rPr lang="zh-CN" altLang="en-US" sz="1400" dirty="0">
                <a:solidFill>
                  <a:schemeClr val="tx1">
                    <a:lumMod val="65000"/>
                    <a:lumOff val="35000"/>
                  </a:schemeClr>
                </a:solidFill>
                <a:latin typeface="微软雅黑" panose="020B0503020204020204" pitchFamily="34" charset="-122"/>
                <a:ea typeface="微软雅黑" panose="020B0503020204020204" pitchFamily="34" charset="-122"/>
              </a:rPr>
              <a:t>在此处输入详细的文字介绍信息和介表达图表的含义表达图表的含义</a:t>
            </a:r>
            <a:r>
              <a:rPr lang="en-US" altLang="zh-CN" sz="1400" dirty="0">
                <a:solidFill>
                  <a:schemeClr val="tx1">
                    <a:lumMod val="65000"/>
                    <a:lumOff val="35000"/>
                  </a:schemeClr>
                </a:solidFill>
                <a:latin typeface="微软雅黑" panose="020B0503020204020204" pitchFamily="34" charset="-122"/>
                <a:ea typeface="微软雅黑" panose="020B0503020204020204" pitchFamily="34" charset="-122"/>
              </a:rPr>
              <a:t>.</a:t>
            </a:r>
            <a:endParaRPr lang="zh-CN" altLang="en-US" sz="1400" dirty="0">
              <a:solidFill>
                <a:schemeClr val="tx1">
                  <a:lumMod val="65000"/>
                  <a:lumOff val="35000"/>
                </a:schemeClr>
              </a:solidFill>
              <a:latin typeface="微软雅黑" panose="020B0503020204020204" pitchFamily="34" charset="-122"/>
              <a:ea typeface="微软雅黑" panose="020B0503020204020204" pitchFamily="34" charset="-122"/>
            </a:endParaRPr>
          </a:p>
        </p:txBody>
      </p:sp>
      <p:sp>
        <p:nvSpPr>
          <p:cNvPr id="34" name="TextBox 33"/>
          <p:cNvSpPr txBox="1"/>
          <p:nvPr/>
        </p:nvSpPr>
        <p:spPr>
          <a:xfrm>
            <a:off x="8634287" y="3513782"/>
            <a:ext cx="2195513" cy="738664"/>
          </a:xfrm>
          <a:prstGeom prst="rect">
            <a:avLst/>
          </a:prstGeom>
          <a:noFill/>
        </p:spPr>
        <p:txBody>
          <a:bodyPr>
            <a:spAutoFit/>
          </a:bodyPr>
          <a:lstStyle/>
          <a:p>
            <a:r>
              <a:rPr lang="zh-CN" altLang="en-US" sz="1400" dirty="0" smtClean="0">
                <a:solidFill>
                  <a:schemeClr val="tx1">
                    <a:lumMod val="65000"/>
                    <a:lumOff val="35000"/>
                  </a:schemeClr>
                </a:solidFill>
                <a:latin typeface="微软雅黑" panose="020B0503020204020204" pitchFamily="34" charset="-122"/>
                <a:ea typeface="微软雅黑" panose="020B0503020204020204" pitchFamily="34" charset="-122"/>
              </a:rPr>
              <a:t>请</a:t>
            </a:r>
            <a:r>
              <a:rPr lang="zh-CN" altLang="en-US" sz="1400" dirty="0">
                <a:solidFill>
                  <a:schemeClr val="tx1">
                    <a:lumMod val="65000"/>
                    <a:lumOff val="35000"/>
                  </a:schemeClr>
                </a:solidFill>
                <a:latin typeface="微软雅黑" panose="020B0503020204020204" pitchFamily="34" charset="-122"/>
                <a:ea typeface="微软雅黑" panose="020B0503020204020204" pitchFamily="34" charset="-122"/>
              </a:rPr>
              <a:t>在此处输入详细的文字介绍信息和介表达图表的含义表达图表的含义</a:t>
            </a:r>
            <a:r>
              <a:rPr lang="en-US" altLang="zh-CN" sz="1400" dirty="0">
                <a:solidFill>
                  <a:schemeClr val="tx1">
                    <a:lumMod val="65000"/>
                    <a:lumOff val="35000"/>
                  </a:schemeClr>
                </a:solidFill>
                <a:latin typeface="微软雅黑" panose="020B0503020204020204" pitchFamily="34" charset="-122"/>
                <a:ea typeface="微软雅黑" panose="020B0503020204020204" pitchFamily="34" charset="-122"/>
              </a:rPr>
              <a:t>.</a:t>
            </a:r>
            <a:endParaRPr lang="zh-CN" altLang="en-US" sz="1400" dirty="0">
              <a:solidFill>
                <a:schemeClr val="tx1">
                  <a:lumMod val="65000"/>
                  <a:lumOff val="35000"/>
                </a:schemeClr>
              </a:solidFill>
              <a:latin typeface="微软雅黑" panose="020B0503020204020204" pitchFamily="34" charset="-122"/>
              <a:ea typeface="微软雅黑" panose="020B0503020204020204" pitchFamily="34" charset="-122"/>
            </a:endParaRPr>
          </a:p>
        </p:txBody>
      </p:sp>
      <p:sp>
        <p:nvSpPr>
          <p:cNvPr id="40" name="矩形 39"/>
          <p:cNvSpPr/>
          <p:nvPr/>
        </p:nvSpPr>
        <p:spPr>
          <a:xfrm rot="2700000">
            <a:off x="8642576" y="6569968"/>
            <a:ext cx="576064" cy="576064"/>
          </a:xfrm>
          <a:prstGeom prst="rect">
            <a:avLst/>
          </a:prstGeom>
          <a:solidFill>
            <a:srgbClr val="92D050">
              <a:alpha val="41176"/>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41" name="矩形 40"/>
          <p:cNvSpPr/>
          <p:nvPr/>
        </p:nvSpPr>
        <p:spPr>
          <a:xfrm rot="2700000">
            <a:off x="9457254" y="6572643"/>
            <a:ext cx="576064" cy="576064"/>
          </a:xfrm>
          <a:prstGeom prst="rect">
            <a:avLst/>
          </a:prstGeom>
          <a:solidFill>
            <a:srgbClr val="31859C">
              <a:alpha val="63137"/>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42" name="矩形 41"/>
          <p:cNvSpPr/>
          <p:nvPr/>
        </p:nvSpPr>
        <p:spPr>
          <a:xfrm rot="2700000">
            <a:off x="10271930" y="6574788"/>
            <a:ext cx="576064" cy="576064"/>
          </a:xfrm>
          <a:prstGeom prst="rect">
            <a:avLst/>
          </a:prstGeom>
          <a:solidFill>
            <a:srgbClr val="C0504D">
              <a:alpha val="56078"/>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43" name="矩形 42"/>
          <p:cNvSpPr/>
          <p:nvPr/>
        </p:nvSpPr>
        <p:spPr>
          <a:xfrm rot="2700000">
            <a:off x="9864592" y="6167450"/>
            <a:ext cx="576064" cy="576064"/>
          </a:xfrm>
          <a:prstGeom prst="rect">
            <a:avLst/>
          </a:prstGeom>
          <a:solidFill>
            <a:schemeClr val="accent1">
              <a:lumMod val="75000"/>
              <a:alpha val="18824"/>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44" name="矩形 43"/>
          <p:cNvSpPr/>
          <p:nvPr/>
        </p:nvSpPr>
        <p:spPr>
          <a:xfrm rot="2700000">
            <a:off x="10679269" y="6167450"/>
            <a:ext cx="576064" cy="576064"/>
          </a:xfrm>
          <a:prstGeom prst="rect">
            <a:avLst/>
          </a:prstGeom>
          <a:solidFill>
            <a:schemeClr val="accent1">
              <a:lumMod val="75000"/>
              <a:alpha val="18824"/>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Tree>
    <p:extLst>
      <p:ext uri="{BB962C8B-B14F-4D97-AF65-F5344CB8AC3E}">
        <p14:creationId xmlns:p14="http://schemas.microsoft.com/office/powerpoint/2010/main" val="3600933375"/>
      </p:ext>
    </p:extLst>
  </p:cSld>
  <p:clrMapOvr>
    <a:masterClrMapping/>
  </p:clrMapOvr>
  <mc:AlternateContent xmlns:mc="http://schemas.openxmlformats.org/markup-compatibility/2006" xmlns:p14="http://schemas.microsoft.com/office/powerpoint/2010/main">
    <mc:Choice Requires="p14">
      <p:transition spd="slow" p14:dur="1200">
        <p14:flip dir="r"/>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53" presetClass="entr" presetSubtype="16" fill="hold" grpId="0" nodeType="withEffect">
                                  <p:stCondLst>
                                    <p:cond delay="0"/>
                                  </p:stCondLst>
                                  <p:childTnLst>
                                    <p:set>
                                      <p:cBhvr>
                                        <p:cTn id="6" dur="1" fill="hold">
                                          <p:stCondLst>
                                            <p:cond delay="0"/>
                                          </p:stCondLst>
                                        </p:cTn>
                                        <p:tgtEl>
                                          <p:spTgt spid="19"/>
                                        </p:tgtEl>
                                        <p:attrNameLst>
                                          <p:attrName>style.visibility</p:attrName>
                                        </p:attrNameLst>
                                      </p:cBhvr>
                                      <p:to>
                                        <p:strVal val="visible"/>
                                      </p:to>
                                    </p:set>
                                    <p:anim calcmode="lin" valueType="num">
                                      <p:cBhvr>
                                        <p:cTn id="7" dur="500" fill="hold"/>
                                        <p:tgtEl>
                                          <p:spTgt spid="19"/>
                                        </p:tgtEl>
                                        <p:attrNameLst>
                                          <p:attrName>ppt_w</p:attrName>
                                        </p:attrNameLst>
                                      </p:cBhvr>
                                      <p:tavLst>
                                        <p:tav tm="0">
                                          <p:val>
                                            <p:fltVal val="0"/>
                                          </p:val>
                                        </p:tav>
                                        <p:tav tm="100000">
                                          <p:val>
                                            <p:strVal val="#ppt_w"/>
                                          </p:val>
                                        </p:tav>
                                      </p:tavLst>
                                    </p:anim>
                                    <p:anim calcmode="lin" valueType="num">
                                      <p:cBhvr>
                                        <p:cTn id="8" dur="500" fill="hold"/>
                                        <p:tgtEl>
                                          <p:spTgt spid="19"/>
                                        </p:tgtEl>
                                        <p:attrNameLst>
                                          <p:attrName>ppt_h</p:attrName>
                                        </p:attrNameLst>
                                      </p:cBhvr>
                                      <p:tavLst>
                                        <p:tav tm="0">
                                          <p:val>
                                            <p:fltVal val="0"/>
                                          </p:val>
                                        </p:tav>
                                        <p:tav tm="100000">
                                          <p:val>
                                            <p:strVal val="#ppt_h"/>
                                          </p:val>
                                        </p:tav>
                                      </p:tavLst>
                                    </p:anim>
                                    <p:animEffect transition="in" filter="fade">
                                      <p:cBhvr>
                                        <p:cTn id="9" dur="500"/>
                                        <p:tgtEl>
                                          <p:spTgt spid="19"/>
                                        </p:tgtEl>
                                      </p:cBhvr>
                                    </p:animEffect>
                                  </p:childTnLst>
                                </p:cTn>
                              </p:par>
                              <p:par>
                                <p:cTn id="10" presetID="53" presetClass="entr" presetSubtype="16" fill="hold" grpId="0" nodeType="withEffect">
                                  <p:stCondLst>
                                    <p:cond delay="0"/>
                                  </p:stCondLst>
                                  <p:childTnLst>
                                    <p:set>
                                      <p:cBhvr>
                                        <p:cTn id="11" dur="1" fill="hold">
                                          <p:stCondLst>
                                            <p:cond delay="0"/>
                                          </p:stCondLst>
                                        </p:cTn>
                                        <p:tgtEl>
                                          <p:spTgt spid="20"/>
                                        </p:tgtEl>
                                        <p:attrNameLst>
                                          <p:attrName>style.visibility</p:attrName>
                                        </p:attrNameLst>
                                      </p:cBhvr>
                                      <p:to>
                                        <p:strVal val="visible"/>
                                      </p:to>
                                    </p:set>
                                    <p:anim calcmode="lin" valueType="num">
                                      <p:cBhvr>
                                        <p:cTn id="12" dur="500" fill="hold"/>
                                        <p:tgtEl>
                                          <p:spTgt spid="20"/>
                                        </p:tgtEl>
                                        <p:attrNameLst>
                                          <p:attrName>ppt_w</p:attrName>
                                        </p:attrNameLst>
                                      </p:cBhvr>
                                      <p:tavLst>
                                        <p:tav tm="0">
                                          <p:val>
                                            <p:fltVal val="0"/>
                                          </p:val>
                                        </p:tav>
                                        <p:tav tm="100000">
                                          <p:val>
                                            <p:strVal val="#ppt_w"/>
                                          </p:val>
                                        </p:tav>
                                      </p:tavLst>
                                    </p:anim>
                                    <p:anim calcmode="lin" valueType="num">
                                      <p:cBhvr>
                                        <p:cTn id="13" dur="500" fill="hold"/>
                                        <p:tgtEl>
                                          <p:spTgt spid="20"/>
                                        </p:tgtEl>
                                        <p:attrNameLst>
                                          <p:attrName>ppt_h</p:attrName>
                                        </p:attrNameLst>
                                      </p:cBhvr>
                                      <p:tavLst>
                                        <p:tav tm="0">
                                          <p:val>
                                            <p:fltVal val="0"/>
                                          </p:val>
                                        </p:tav>
                                        <p:tav tm="100000">
                                          <p:val>
                                            <p:strVal val="#ppt_h"/>
                                          </p:val>
                                        </p:tav>
                                      </p:tavLst>
                                    </p:anim>
                                    <p:animEffect transition="in" filter="fade">
                                      <p:cBhvr>
                                        <p:cTn id="14" dur="500"/>
                                        <p:tgtEl>
                                          <p:spTgt spid="20"/>
                                        </p:tgtEl>
                                      </p:cBhvr>
                                    </p:animEffect>
                                  </p:childTnLst>
                                </p:cTn>
                              </p:par>
                              <p:par>
                                <p:cTn id="15" presetID="53" presetClass="entr" presetSubtype="16" fill="hold" grpId="0" nodeType="withEffect">
                                  <p:stCondLst>
                                    <p:cond delay="0"/>
                                  </p:stCondLst>
                                  <p:childTnLst>
                                    <p:set>
                                      <p:cBhvr>
                                        <p:cTn id="16" dur="1" fill="hold">
                                          <p:stCondLst>
                                            <p:cond delay="0"/>
                                          </p:stCondLst>
                                        </p:cTn>
                                        <p:tgtEl>
                                          <p:spTgt spid="21"/>
                                        </p:tgtEl>
                                        <p:attrNameLst>
                                          <p:attrName>style.visibility</p:attrName>
                                        </p:attrNameLst>
                                      </p:cBhvr>
                                      <p:to>
                                        <p:strVal val="visible"/>
                                      </p:to>
                                    </p:set>
                                    <p:anim calcmode="lin" valueType="num">
                                      <p:cBhvr>
                                        <p:cTn id="17" dur="500" fill="hold"/>
                                        <p:tgtEl>
                                          <p:spTgt spid="21"/>
                                        </p:tgtEl>
                                        <p:attrNameLst>
                                          <p:attrName>ppt_w</p:attrName>
                                        </p:attrNameLst>
                                      </p:cBhvr>
                                      <p:tavLst>
                                        <p:tav tm="0">
                                          <p:val>
                                            <p:fltVal val="0"/>
                                          </p:val>
                                        </p:tav>
                                        <p:tav tm="100000">
                                          <p:val>
                                            <p:strVal val="#ppt_w"/>
                                          </p:val>
                                        </p:tav>
                                      </p:tavLst>
                                    </p:anim>
                                    <p:anim calcmode="lin" valueType="num">
                                      <p:cBhvr>
                                        <p:cTn id="18" dur="500" fill="hold"/>
                                        <p:tgtEl>
                                          <p:spTgt spid="21"/>
                                        </p:tgtEl>
                                        <p:attrNameLst>
                                          <p:attrName>ppt_h</p:attrName>
                                        </p:attrNameLst>
                                      </p:cBhvr>
                                      <p:tavLst>
                                        <p:tav tm="0">
                                          <p:val>
                                            <p:fltVal val="0"/>
                                          </p:val>
                                        </p:tav>
                                        <p:tav tm="100000">
                                          <p:val>
                                            <p:strVal val="#ppt_h"/>
                                          </p:val>
                                        </p:tav>
                                      </p:tavLst>
                                    </p:anim>
                                    <p:animEffect transition="in" filter="fade">
                                      <p:cBhvr>
                                        <p:cTn id="19" dur="500"/>
                                        <p:tgtEl>
                                          <p:spTgt spid="21"/>
                                        </p:tgtEl>
                                      </p:cBhvr>
                                    </p:animEffect>
                                  </p:childTnLst>
                                </p:cTn>
                              </p:par>
                              <p:par>
                                <p:cTn id="20" presetID="53" presetClass="entr" presetSubtype="16" fill="hold" grpId="0" nodeType="withEffect">
                                  <p:stCondLst>
                                    <p:cond delay="500"/>
                                  </p:stCondLst>
                                  <p:childTnLst>
                                    <p:set>
                                      <p:cBhvr>
                                        <p:cTn id="21" dur="1" fill="hold">
                                          <p:stCondLst>
                                            <p:cond delay="0"/>
                                          </p:stCondLst>
                                        </p:cTn>
                                        <p:tgtEl>
                                          <p:spTgt spid="22"/>
                                        </p:tgtEl>
                                        <p:attrNameLst>
                                          <p:attrName>style.visibility</p:attrName>
                                        </p:attrNameLst>
                                      </p:cBhvr>
                                      <p:to>
                                        <p:strVal val="visible"/>
                                      </p:to>
                                    </p:set>
                                    <p:anim calcmode="lin" valueType="num">
                                      <p:cBhvr>
                                        <p:cTn id="22" dur="500" fill="hold"/>
                                        <p:tgtEl>
                                          <p:spTgt spid="22"/>
                                        </p:tgtEl>
                                        <p:attrNameLst>
                                          <p:attrName>ppt_w</p:attrName>
                                        </p:attrNameLst>
                                      </p:cBhvr>
                                      <p:tavLst>
                                        <p:tav tm="0">
                                          <p:val>
                                            <p:fltVal val="0"/>
                                          </p:val>
                                        </p:tav>
                                        <p:tav tm="100000">
                                          <p:val>
                                            <p:strVal val="#ppt_w"/>
                                          </p:val>
                                        </p:tav>
                                      </p:tavLst>
                                    </p:anim>
                                    <p:anim calcmode="lin" valueType="num">
                                      <p:cBhvr>
                                        <p:cTn id="23" dur="500" fill="hold"/>
                                        <p:tgtEl>
                                          <p:spTgt spid="22"/>
                                        </p:tgtEl>
                                        <p:attrNameLst>
                                          <p:attrName>ppt_h</p:attrName>
                                        </p:attrNameLst>
                                      </p:cBhvr>
                                      <p:tavLst>
                                        <p:tav tm="0">
                                          <p:val>
                                            <p:fltVal val="0"/>
                                          </p:val>
                                        </p:tav>
                                        <p:tav tm="100000">
                                          <p:val>
                                            <p:strVal val="#ppt_h"/>
                                          </p:val>
                                        </p:tav>
                                      </p:tavLst>
                                    </p:anim>
                                    <p:animEffect transition="in" filter="fade">
                                      <p:cBhvr>
                                        <p:cTn id="24" dur="500"/>
                                        <p:tgtEl>
                                          <p:spTgt spid="22"/>
                                        </p:tgtEl>
                                      </p:cBhvr>
                                    </p:animEffect>
                                  </p:childTnLst>
                                </p:cTn>
                              </p:par>
                              <p:par>
                                <p:cTn id="25" presetID="53" presetClass="entr" presetSubtype="16" fill="hold" grpId="0" nodeType="withEffect">
                                  <p:stCondLst>
                                    <p:cond delay="500"/>
                                  </p:stCondLst>
                                  <p:childTnLst>
                                    <p:set>
                                      <p:cBhvr>
                                        <p:cTn id="26" dur="1" fill="hold">
                                          <p:stCondLst>
                                            <p:cond delay="0"/>
                                          </p:stCondLst>
                                        </p:cTn>
                                        <p:tgtEl>
                                          <p:spTgt spid="23"/>
                                        </p:tgtEl>
                                        <p:attrNameLst>
                                          <p:attrName>style.visibility</p:attrName>
                                        </p:attrNameLst>
                                      </p:cBhvr>
                                      <p:to>
                                        <p:strVal val="visible"/>
                                      </p:to>
                                    </p:set>
                                    <p:anim calcmode="lin" valueType="num">
                                      <p:cBhvr>
                                        <p:cTn id="27" dur="500" fill="hold"/>
                                        <p:tgtEl>
                                          <p:spTgt spid="23"/>
                                        </p:tgtEl>
                                        <p:attrNameLst>
                                          <p:attrName>ppt_w</p:attrName>
                                        </p:attrNameLst>
                                      </p:cBhvr>
                                      <p:tavLst>
                                        <p:tav tm="0">
                                          <p:val>
                                            <p:fltVal val="0"/>
                                          </p:val>
                                        </p:tav>
                                        <p:tav tm="100000">
                                          <p:val>
                                            <p:strVal val="#ppt_w"/>
                                          </p:val>
                                        </p:tav>
                                      </p:tavLst>
                                    </p:anim>
                                    <p:anim calcmode="lin" valueType="num">
                                      <p:cBhvr>
                                        <p:cTn id="28" dur="500" fill="hold"/>
                                        <p:tgtEl>
                                          <p:spTgt spid="23"/>
                                        </p:tgtEl>
                                        <p:attrNameLst>
                                          <p:attrName>ppt_h</p:attrName>
                                        </p:attrNameLst>
                                      </p:cBhvr>
                                      <p:tavLst>
                                        <p:tav tm="0">
                                          <p:val>
                                            <p:fltVal val="0"/>
                                          </p:val>
                                        </p:tav>
                                        <p:tav tm="100000">
                                          <p:val>
                                            <p:strVal val="#ppt_h"/>
                                          </p:val>
                                        </p:tav>
                                      </p:tavLst>
                                    </p:anim>
                                    <p:animEffect transition="in" filter="fade">
                                      <p:cBhvr>
                                        <p:cTn id="29" dur="500"/>
                                        <p:tgtEl>
                                          <p:spTgt spid="23"/>
                                        </p:tgtEl>
                                      </p:cBhvr>
                                    </p:animEffect>
                                  </p:childTnLst>
                                </p:cTn>
                              </p:par>
                              <p:par>
                                <p:cTn id="30" presetID="53" presetClass="entr" presetSubtype="16" fill="hold" grpId="0" nodeType="withEffect">
                                  <p:stCondLst>
                                    <p:cond delay="500"/>
                                  </p:stCondLst>
                                  <p:childTnLst>
                                    <p:set>
                                      <p:cBhvr>
                                        <p:cTn id="31" dur="1" fill="hold">
                                          <p:stCondLst>
                                            <p:cond delay="0"/>
                                          </p:stCondLst>
                                        </p:cTn>
                                        <p:tgtEl>
                                          <p:spTgt spid="24"/>
                                        </p:tgtEl>
                                        <p:attrNameLst>
                                          <p:attrName>style.visibility</p:attrName>
                                        </p:attrNameLst>
                                      </p:cBhvr>
                                      <p:to>
                                        <p:strVal val="visible"/>
                                      </p:to>
                                    </p:set>
                                    <p:anim calcmode="lin" valueType="num">
                                      <p:cBhvr>
                                        <p:cTn id="32" dur="500" fill="hold"/>
                                        <p:tgtEl>
                                          <p:spTgt spid="24"/>
                                        </p:tgtEl>
                                        <p:attrNameLst>
                                          <p:attrName>ppt_w</p:attrName>
                                        </p:attrNameLst>
                                      </p:cBhvr>
                                      <p:tavLst>
                                        <p:tav tm="0">
                                          <p:val>
                                            <p:fltVal val="0"/>
                                          </p:val>
                                        </p:tav>
                                        <p:tav tm="100000">
                                          <p:val>
                                            <p:strVal val="#ppt_w"/>
                                          </p:val>
                                        </p:tav>
                                      </p:tavLst>
                                    </p:anim>
                                    <p:anim calcmode="lin" valueType="num">
                                      <p:cBhvr>
                                        <p:cTn id="33" dur="500" fill="hold"/>
                                        <p:tgtEl>
                                          <p:spTgt spid="24"/>
                                        </p:tgtEl>
                                        <p:attrNameLst>
                                          <p:attrName>ppt_h</p:attrName>
                                        </p:attrNameLst>
                                      </p:cBhvr>
                                      <p:tavLst>
                                        <p:tav tm="0">
                                          <p:val>
                                            <p:fltVal val="0"/>
                                          </p:val>
                                        </p:tav>
                                        <p:tav tm="100000">
                                          <p:val>
                                            <p:strVal val="#ppt_h"/>
                                          </p:val>
                                        </p:tav>
                                      </p:tavLst>
                                    </p:anim>
                                    <p:animEffect transition="in" filter="fade">
                                      <p:cBhvr>
                                        <p:cTn id="34" dur="500"/>
                                        <p:tgtEl>
                                          <p:spTgt spid="24"/>
                                        </p:tgtEl>
                                      </p:cBhvr>
                                    </p:animEffect>
                                  </p:childTnLst>
                                </p:cTn>
                              </p:par>
                              <p:par>
                                <p:cTn id="35" presetID="53" presetClass="entr" presetSubtype="16" fill="hold" grpId="0" nodeType="withEffect">
                                  <p:stCondLst>
                                    <p:cond delay="1000"/>
                                  </p:stCondLst>
                                  <p:childTnLst>
                                    <p:set>
                                      <p:cBhvr>
                                        <p:cTn id="36" dur="1" fill="hold">
                                          <p:stCondLst>
                                            <p:cond delay="0"/>
                                          </p:stCondLst>
                                        </p:cTn>
                                        <p:tgtEl>
                                          <p:spTgt spid="25"/>
                                        </p:tgtEl>
                                        <p:attrNameLst>
                                          <p:attrName>style.visibility</p:attrName>
                                        </p:attrNameLst>
                                      </p:cBhvr>
                                      <p:to>
                                        <p:strVal val="visible"/>
                                      </p:to>
                                    </p:set>
                                    <p:anim calcmode="lin" valueType="num">
                                      <p:cBhvr>
                                        <p:cTn id="37" dur="500" fill="hold"/>
                                        <p:tgtEl>
                                          <p:spTgt spid="25"/>
                                        </p:tgtEl>
                                        <p:attrNameLst>
                                          <p:attrName>ppt_w</p:attrName>
                                        </p:attrNameLst>
                                      </p:cBhvr>
                                      <p:tavLst>
                                        <p:tav tm="0">
                                          <p:val>
                                            <p:fltVal val="0"/>
                                          </p:val>
                                        </p:tav>
                                        <p:tav tm="100000">
                                          <p:val>
                                            <p:strVal val="#ppt_w"/>
                                          </p:val>
                                        </p:tav>
                                      </p:tavLst>
                                    </p:anim>
                                    <p:anim calcmode="lin" valueType="num">
                                      <p:cBhvr>
                                        <p:cTn id="38" dur="500" fill="hold"/>
                                        <p:tgtEl>
                                          <p:spTgt spid="25"/>
                                        </p:tgtEl>
                                        <p:attrNameLst>
                                          <p:attrName>ppt_h</p:attrName>
                                        </p:attrNameLst>
                                      </p:cBhvr>
                                      <p:tavLst>
                                        <p:tav tm="0">
                                          <p:val>
                                            <p:fltVal val="0"/>
                                          </p:val>
                                        </p:tav>
                                        <p:tav tm="100000">
                                          <p:val>
                                            <p:strVal val="#ppt_h"/>
                                          </p:val>
                                        </p:tav>
                                      </p:tavLst>
                                    </p:anim>
                                    <p:animEffect transition="in" filter="fade">
                                      <p:cBhvr>
                                        <p:cTn id="39" dur="500"/>
                                        <p:tgtEl>
                                          <p:spTgt spid="25"/>
                                        </p:tgtEl>
                                      </p:cBhvr>
                                    </p:animEffect>
                                  </p:childTnLst>
                                </p:cTn>
                              </p:par>
                              <p:par>
                                <p:cTn id="40" presetID="53" presetClass="entr" presetSubtype="16" fill="hold" grpId="0" nodeType="withEffect">
                                  <p:stCondLst>
                                    <p:cond delay="1000"/>
                                  </p:stCondLst>
                                  <p:childTnLst>
                                    <p:set>
                                      <p:cBhvr>
                                        <p:cTn id="41" dur="1" fill="hold">
                                          <p:stCondLst>
                                            <p:cond delay="0"/>
                                          </p:stCondLst>
                                        </p:cTn>
                                        <p:tgtEl>
                                          <p:spTgt spid="26"/>
                                        </p:tgtEl>
                                        <p:attrNameLst>
                                          <p:attrName>style.visibility</p:attrName>
                                        </p:attrNameLst>
                                      </p:cBhvr>
                                      <p:to>
                                        <p:strVal val="visible"/>
                                      </p:to>
                                    </p:set>
                                    <p:anim calcmode="lin" valueType="num">
                                      <p:cBhvr>
                                        <p:cTn id="42" dur="500" fill="hold"/>
                                        <p:tgtEl>
                                          <p:spTgt spid="26"/>
                                        </p:tgtEl>
                                        <p:attrNameLst>
                                          <p:attrName>ppt_w</p:attrName>
                                        </p:attrNameLst>
                                      </p:cBhvr>
                                      <p:tavLst>
                                        <p:tav tm="0">
                                          <p:val>
                                            <p:fltVal val="0"/>
                                          </p:val>
                                        </p:tav>
                                        <p:tav tm="100000">
                                          <p:val>
                                            <p:strVal val="#ppt_w"/>
                                          </p:val>
                                        </p:tav>
                                      </p:tavLst>
                                    </p:anim>
                                    <p:anim calcmode="lin" valueType="num">
                                      <p:cBhvr>
                                        <p:cTn id="43" dur="500" fill="hold"/>
                                        <p:tgtEl>
                                          <p:spTgt spid="26"/>
                                        </p:tgtEl>
                                        <p:attrNameLst>
                                          <p:attrName>ppt_h</p:attrName>
                                        </p:attrNameLst>
                                      </p:cBhvr>
                                      <p:tavLst>
                                        <p:tav tm="0">
                                          <p:val>
                                            <p:fltVal val="0"/>
                                          </p:val>
                                        </p:tav>
                                        <p:tav tm="100000">
                                          <p:val>
                                            <p:strVal val="#ppt_h"/>
                                          </p:val>
                                        </p:tav>
                                      </p:tavLst>
                                    </p:anim>
                                    <p:animEffect transition="in" filter="fade">
                                      <p:cBhvr>
                                        <p:cTn id="44" dur="500"/>
                                        <p:tgtEl>
                                          <p:spTgt spid="26"/>
                                        </p:tgtEl>
                                      </p:cBhvr>
                                    </p:animEffect>
                                  </p:childTnLst>
                                </p:cTn>
                              </p:par>
                              <p:par>
                                <p:cTn id="45" presetID="53" presetClass="entr" presetSubtype="16" fill="hold" grpId="0" nodeType="withEffect">
                                  <p:stCondLst>
                                    <p:cond delay="1000"/>
                                  </p:stCondLst>
                                  <p:childTnLst>
                                    <p:set>
                                      <p:cBhvr>
                                        <p:cTn id="46" dur="1" fill="hold">
                                          <p:stCondLst>
                                            <p:cond delay="0"/>
                                          </p:stCondLst>
                                        </p:cTn>
                                        <p:tgtEl>
                                          <p:spTgt spid="27"/>
                                        </p:tgtEl>
                                        <p:attrNameLst>
                                          <p:attrName>style.visibility</p:attrName>
                                        </p:attrNameLst>
                                      </p:cBhvr>
                                      <p:to>
                                        <p:strVal val="visible"/>
                                      </p:to>
                                    </p:set>
                                    <p:anim calcmode="lin" valueType="num">
                                      <p:cBhvr>
                                        <p:cTn id="47" dur="500" fill="hold"/>
                                        <p:tgtEl>
                                          <p:spTgt spid="27"/>
                                        </p:tgtEl>
                                        <p:attrNameLst>
                                          <p:attrName>ppt_w</p:attrName>
                                        </p:attrNameLst>
                                      </p:cBhvr>
                                      <p:tavLst>
                                        <p:tav tm="0">
                                          <p:val>
                                            <p:fltVal val="0"/>
                                          </p:val>
                                        </p:tav>
                                        <p:tav tm="100000">
                                          <p:val>
                                            <p:strVal val="#ppt_w"/>
                                          </p:val>
                                        </p:tav>
                                      </p:tavLst>
                                    </p:anim>
                                    <p:anim calcmode="lin" valueType="num">
                                      <p:cBhvr>
                                        <p:cTn id="48" dur="500" fill="hold"/>
                                        <p:tgtEl>
                                          <p:spTgt spid="27"/>
                                        </p:tgtEl>
                                        <p:attrNameLst>
                                          <p:attrName>ppt_h</p:attrName>
                                        </p:attrNameLst>
                                      </p:cBhvr>
                                      <p:tavLst>
                                        <p:tav tm="0">
                                          <p:val>
                                            <p:fltVal val="0"/>
                                          </p:val>
                                        </p:tav>
                                        <p:tav tm="100000">
                                          <p:val>
                                            <p:strVal val="#ppt_h"/>
                                          </p:val>
                                        </p:tav>
                                      </p:tavLst>
                                    </p:anim>
                                    <p:animEffect transition="in" filter="fade">
                                      <p:cBhvr>
                                        <p:cTn id="49" dur="500"/>
                                        <p:tgtEl>
                                          <p:spTgt spid="27"/>
                                        </p:tgtEl>
                                      </p:cBhvr>
                                    </p:animEffect>
                                  </p:childTnLst>
                                </p:cTn>
                              </p:par>
                              <p:par>
                                <p:cTn id="50" presetID="53" presetClass="entr" presetSubtype="16" fill="hold" grpId="0" nodeType="withEffect">
                                  <p:stCondLst>
                                    <p:cond delay="1500"/>
                                  </p:stCondLst>
                                  <p:childTnLst>
                                    <p:set>
                                      <p:cBhvr>
                                        <p:cTn id="51" dur="1" fill="hold">
                                          <p:stCondLst>
                                            <p:cond delay="0"/>
                                          </p:stCondLst>
                                        </p:cTn>
                                        <p:tgtEl>
                                          <p:spTgt spid="28"/>
                                        </p:tgtEl>
                                        <p:attrNameLst>
                                          <p:attrName>style.visibility</p:attrName>
                                        </p:attrNameLst>
                                      </p:cBhvr>
                                      <p:to>
                                        <p:strVal val="visible"/>
                                      </p:to>
                                    </p:set>
                                    <p:anim calcmode="lin" valueType="num">
                                      <p:cBhvr>
                                        <p:cTn id="52" dur="500" fill="hold"/>
                                        <p:tgtEl>
                                          <p:spTgt spid="28"/>
                                        </p:tgtEl>
                                        <p:attrNameLst>
                                          <p:attrName>ppt_w</p:attrName>
                                        </p:attrNameLst>
                                      </p:cBhvr>
                                      <p:tavLst>
                                        <p:tav tm="0">
                                          <p:val>
                                            <p:fltVal val="0"/>
                                          </p:val>
                                        </p:tav>
                                        <p:tav tm="100000">
                                          <p:val>
                                            <p:strVal val="#ppt_w"/>
                                          </p:val>
                                        </p:tav>
                                      </p:tavLst>
                                    </p:anim>
                                    <p:anim calcmode="lin" valueType="num">
                                      <p:cBhvr>
                                        <p:cTn id="53" dur="500" fill="hold"/>
                                        <p:tgtEl>
                                          <p:spTgt spid="28"/>
                                        </p:tgtEl>
                                        <p:attrNameLst>
                                          <p:attrName>ppt_h</p:attrName>
                                        </p:attrNameLst>
                                      </p:cBhvr>
                                      <p:tavLst>
                                        <p:tav tm="0">
                                          <p:val>
                                            <p:fltVal val="0"/>
                                          </p:val>
                                        </p:tav>
                                        <p:tav tm="100000">
                                          <p:val>
                                            <p:strVal val="#ppt_h"/>
                                          </p:val>
                                        </p:tav>
                                      </p:tavLst>
                                    </p:anim>
                                    <p:animEffect transition="in" filter="fade">
                                      <p:cBhvr>
                                        <p:cTn id="54" dur="500"/>
                                        <p:tgtEl>
                                          <p:spTgt spid="28"/>
                                        </p:tgtEl>
                                      </p:cBhvr>
                                    </p:animEffect>
                                  </p:childTnLst>
                                </p:cTn>
                              </p:par>
                              <p:par>
                                <p:cTn id="55" presetID="53" presetClass="entr" presetSubtype="16" fill="hold" grpId="0" nodeType="withEffect">
                                  <p:stCondLst>
                                    <p:cond delay="1500"/>
                                  </p:stCondLst>
                                  <p:childTnLst>
                                    <p:set>
                                      <p:cBhvr>
                                        <p:cTn id="56" dur="1" fill="hold">
                                          <p:stCondLst>
                                            <p:cond delay="0"/>
                                          </p:stCondLst>
                                        </p:cTn>
                                        <p:tgtEl>
                                          <p:spTgt spid="29"/>
                                        </p:tgtEl>
                                        <p:attrNameLst>
                                          <p:attrName>style.visibility</p:attrName>
                                        </p:attrNameLst>
                                      </p:cBhvr>
                                      <p:to>
                                        <p:strVal val="visible"/>
                                      </p:to>
                                    </p:set>
                                    <p:anim calcmode="lin" valueType="num">
                                      <p:cBhvr>
                                        <p:cTn id="57" dur="500" fill="hold"/>
                                        <p:tgtEl>
                                          <p:spTgt spid="29"/>
                                        </p:tgtEl>
                                        <p:attrNameLst>
                                          <p:attrName>ppt_w</p:attrName>
                                        </p:attrNameLst>
                                      </p:cBhvr>
                                      <p:tavLst>
                                        <p:tav tm="0">
                                          <p:val>
                                            <p:fltVal val="0"/>
                                          </p:val>
                                        </p:tav>
                                        <p:tav tm="100000">
                                          <p:val>
                                            <p:strVal val="#ppt_w"/>
                                          </p:val>
                                        </p:tav>
                                      </p:tavLst>
                                    </p:anim>
                                    <p:anim calcmode="lin" valueType="num">
                                      <p:cBhvr>
                                        <p:cTn id="58" dur="500" fill="hold"/>
                                        <p:tgtEl>
                                          <p:spTgt spid="29"/>
                                        </p:tgtEl>
                                        <p:attrNameLst>
                                          <p:attrName>ppt_h</p:attrName>
                                        </p:attrNameLst>
                                      </p:cBhvr>
                                      <p:tavLst>
                                        <p:tav tm="0">
                                          <p:val>
                                            <p:fltVal val="0"/>
                                          </p:val>
                                        </p:tav>
                                        <p:tav tm="100000">
                                          <p:val>
                                            <p:strVal val="#ppt_h"/>
                                          </p:val>
                                        </p:tav>
                                      </p:tavLst>
                                    </p:anim>
                                    <p:animEffect transition="in" filter="fade">
                                      <p:cBhvr>
                                        <p:cTn id="59" dur="500"/>
                                        <p:tgtEl>
                                          <p:spTgt spid="29"/>
                                        </p:tgtEl>
                                      </p:cBhvr>
                                    </p:animEffect>
                                  </p:childTnLst>
                                </p:cTn>
                              </p:par>
                              <p:par>
                                <p:cTn id="60" presetID="53" presetClass="entr" presetSubtype="16" fill="hold" grpId="0" nodeType="withEffect">
                                  <p:stCondLst>
                                    <p:cond delay="1500"/>
                                  </p:stCondLst>
                                  <p:childTnLst>
                                    <p:set>
                                      <p:cBhvr>
                                        <p:cTn id="61" dur="1" fill="hold">
                                          <p:stCondLst>
                                            <p:cond delay="0"/>
                                          </p:stCondLst>
                                        </p:cTn>
                                        <p:tgtEl>
                                          <p:spTgt spid="30"/>
                                        </p:tgtEl>
                                        <p:attrNameLst>
                                          <p:attrName>style.visibility</p:attrName>
                                        </p:attrNameLst>
                                      </p:cBhvr>
                                      <p:to>
                                        <p:strVal val="visible"/>
                                      </p:to>
                                    </p:set>
                                    <p:anim calcmode="lin" valueType="num">
                                      <p:cBhvr>
                                        <p:cTn id="62" dur="500" fill="hold"/>
                                        <p:tgtEl>
                                          <p:spTgt spid="30"/>
                                        </p:tgtEl>
                                        <p:attrNameLst>
                                          <p:attrName>ppt_w</p:attrName>
                                        </p:attrNameLst>
                                      </p:cBhvr>
                                      <p:tavLst>
                                        <p:tav tm="0">
                                          <p:val>
                                            <p:fltVal val="0"/>
                                          </p:val>
                                        </p:tav>
                                        <p:tav tm="100000">
                                          <p:val>
                                            <p:strVal val="#ppt_w"/>
                                          </p:val>
                                        </p:tav>
                                      </p:tavLst>
                                    </p:anim>
                                    <p:anim calcmode="lin" valueType="num">
                                      <p:cBhvr>
                                        <p:cTn id="63" dur="500" fill="hold"/>
                                        <p:tgtEl>
                                          <p:spTgt spid="30"/>
                                        </p:tgtEl>
                                        <p:attrNameLst>
                                          <p:attrName>ppt_h</p:attrName>
                                        </p:attrNameLst>
                                      </p:cBhvr>
                                      <p:tavLst>
                                        <p:tav tm="0">
                                          <p:val>
                                            <p:fltVal val="0"/>
                                          </p:val>
                                        </p:tav>
                                        <p:tav tm="100000">
                                          <p:val>
                                            <p:strVal val="#ppt_h"/>
                                          </p:val>
                                        </p:tav>
                                      </p:tavLst>
                                    </p:anim>
                                    <p:animEffect transition="in" filter="fade">
                                      <p:cBhvr>
                                        <p:cTn id="64" dur="500"/>
                                        <p:tgtEl>
                                          <p:spTgt spid="30"/>
                                        </p:tgtEl>
                                      </p:cBhvr>
                                    </p:animEffect>
                                  </p:childTnLst>
                                </p:cTn>
                              </p:par>
                              <p:par>
                                <p:cTn id="65" presetID="2" presetClass="entr" presetSubtype="8" fill="hold" grpId="0" nodeType="withEffect">
                                  <p:stCondLst>
                                    <p:cond delay="2000"/>
                                  </p:stCondLst>
                                  <p:childTnLst>
                                    <p:set>
                                      <p:cBhvr>
                                        <p:cTn id="66" dur="1" fill="hold">
                                          <p:stCondLst>
                                            <p:cond delay="0"/>
                                          </p:stCondLst>
                                        </p:cTn>
                                        <p:tgtEl>
                                          <p:spTgt spid="31"/>
                                        </p:tgtEl>
                                        <p:attrNameLst>
                                          <p:attrName>style.visibility</p:attrName>
                                        </p:attrNameLst>
                                      </p:cBhvr>
                                      <p:to>
                                        <p:strVal val="visible"/>
                                      </p:to>
                                    </p:set>
                                    <p:anim calcmode="lin" valueType="num">
                                      <p:cBhvr additive="base">
                                        <p:cTn id="67" dur="500" fill="hold"/>
                                        <p:tgtEl>
                                          <p:spTgt spid="31"/>
                                        </p:tgtEl>
                                        <p:attrNameLst>
                                          <p:attrName>ppt_x</p:attrName>
                                        </p:attrNameLst>
                                      </p:cBhvr>
                                      <p:tavLst>
                                        <p:tav tm="0">
                                          <p:val>
                                            <p:strVal val="0-#ppt_w/2"/>
                                          </p:val>
                                        </p:tav>
                                        <p:tav tm="100000">
                                          <p:val>
                                            <p:strVal val="#ppt_x"/>
                                          </p:val>
                                        </p:tav>
                                      </p:tavLst>
                                    </p:anim>
                                    <p:anim calcmode="lin" valueType="num">
                                      <p:cBhvr additive="base">
                                        <p:cTn id="68" dur="500" fill="hold"/>
                                        <p:tgtEl>
                                          <p:spTgt spid="31"/>
                                        </p:tgtEl>
                                        <p:attrNameLst>
                                          <p:attrName>ppt_y</p:attrName>
                                        </p:attrNameLst>
                                      </p:cBhvr>
                                      <p:tavLst>
                                        <p:tav tm="0">
                                          <p:val>
                                            <p:strVal val="#ppt_y"/>
                                          </p:val>
                                        </p:tav>
                                        <p:tav tm="100000">
                                          <p:val>
                                            <p:strVal val="#ppt_y"/>
                                          </p:val>
                                        </p:tav>
                                      </p:tavLst>
                                    </p:anim>
                                  </p:childTnLst>
                                </p:cTn>
                              </p:par>
                              <p:par>
                                <p:cTn id="69" presetID="2" presetClass="entr" presetSubtype="8" fill="hold" grpId="0" nodeType="withEffect">
                                  <p:stCondLst>
                                    <p:cond delay="2000"/>
                                  </p:stCondLst>
                                  <p:childTnLst>
                                    <p:set>
                                      <p:cBhvr>
                                        <p:cTn id="70" dur="1" fill="hold">
                                          <p:stCondLst>
                                            <p:cond delay="0"/>
                                          </p:stCondLst>
                                        </p:cTn>
                                        <p:tgtEl>
                                          <p:spTgt spid="32"/>
                                        </p:tgtEl>
                                        <p:attrNameLst>
                                          <p:attrName>style.visibility</p:attrName>
                                        </p:attrNameLst>
                                      </p:cBhvr>
                                      <p:to>
                                        <p:strVal val="visible"/>
                                      </p:to>
                                    </p:set>
                                    <p:anim calcmode="lin" valueType="num">
                                      <p:cBhvr additive="base">
                                        <p:cTn id="71" dur="500" fill="hold"/>
                                        <p:tgtEl>
                                          <p:spTgt spid="32"/>
                                        </p:tgtEl>
                                        <p:attrNameLst>
                                          <p:attrName>ppt_x</p:attrName>
                                        </p:attrNameLst>
                                      </p:cBhvr>
                                      <p:tavLst>
                                        <p:tav tm="0">
                                          <p:val>
                                            <p:strVal val="0-#ppt_w/2"/>
                                          </p:val>
                                        </p:tav>
                                        <p:tav tm="100000">
                                          <p:val>
                                            <p:strVal val="#ppt_x"/>
                                          </p:val>
                                        </p:tav>
                                      </p:tavLst>
                                    </p:anim>
                                    <p:anim calcmode="lin" valueType="num">
                                      <p:cBhvr additive="base">
                                        <p:cTn id="72" dur="500" fill="hold"/>
                                        <p:tgtEl>
                                          <p:spTgt spid="32"/>
                                        </p:tgtEl>
                                        <p:attrNameLst>
                                          <p:attrName>ppt_y</p:attrName>
                                        </p:attrNameLst>
                                      </p:cBhvr>
                                      <p:tavLst>
                                        <p:tav tm="0">
                                          <p:val>
                                            <p:strVal val="#ppt_y"/>
                                          </p:val>
                                        </p:tav>
                                        <p:tav tm="100000">
                                          <p:val>
                                            <p:strVal val="#ppt_y"/>
                                          </p:val>
                                        </p:tav>
                                      </p:tavLst>
                                    </p:anim>
                                  </p:childTnLst>
                                </p:cTn>
                              </p:par>
                              <p:par>
                                <p:cTn id="73" presetID="2" presetClass="entr" presetSubtype="8" fill="hold" grpId="0" nodeType="withEffect">
                                  <p:stCondLst>
                                    <p:cond delay="2000"/>
                                  </p:stCondLst>
                                  <p:childTnLst>
                                    <p:set>
                                      <p:cBhvr>
                                        <p:cTn id="74" dur="1" fill="hold">
                                          <p:stCondLst>
                                            <p:cond delay="0"/>
                                          </p:stCondLst>
                                        </p:cTn>
                                        <p:tgtEl>
                                          <p:spTgt spid="33"/>
                                        </p:tgtEl>
                                        <p:attrNameLst>
                                          <p:attrName>style.visibility</p:attrName>
                                        </p:attrNameLst>
                                      </p:cBhvr>
                                      <p:to>
                                        <p:strVal val="visible"/>
                                      </p:to>
                                    </p:set>
                                    <p:anim calcmode="lin" valueType="num">
                                      <p:cBhvr additive="base">
                                        <p:cTn id="75" dur="500" fill="hold"/>
                                        <p:tgtEl>
                                          <p:spTgt spid="33"/>
                                        </p:tgtEl>
                                        <p:attrNameLst>
                                          <p:attrName>ppt_x</p:attrName>
                                        </p:attrNameLst>
                                      </p:cBhvr>
                                      <p:tavLst>
                                        <p:tav tm="0">
                                          <p:val>
                                            <p:strVal val="0-#ppt_w/2"/>
                                          </p:val>
                                        </p:tav>
                                        <p:tav tm="100000">
                                          <p:val>
                                            <p:strVal val="#ppt_x"/>
                                          </p:val>
                                        </p:tav>
                                      </p:tavLst>
                                    </p:anim>
                                    <p:anim calcmode="lin" valueType="num">
                                      <p:cBhvr additive="base">
                                        <p:cTn id="76" dur="500" fill="hold"/>
                                        <p:tgtEl>
                                          <p:spTgt spid="33"/>
                                        </p:tgtEl>
                                        <p:attrNameLst>
                                          <p:attrName>ppt_y</p:attrName>
                                        </p:attrNameLst>
                                      </p:cBhvr>
                                      <p:tavLst>
                                        <p:tav tm="0">
                                          <p:val>
                                            <p:strVal val="#ppt_y"/>
                                          </p:val>
                                        </p:tav>
                                        <p:tav tm="100000">
                                          <p:val>
                                            <p:strVal val="#ppt_y"/>
                                          </p:val>
                                        </p:tav>
                                      </p:tavLst>
                                    </p:anim>
                                  </p:childTnLst>
                                </p:cTn>
                              </p:par>
                              <p:par>
                                <p:cTn id="77" presetID="2" presetClass="entr" presetSubtype="8" fill="hold" grpId="0" nodeType="withEffect">
                                  <p:stCondLst>
                                    <p:cond delay="2000"/>
                                  </p:stCondLst>
                                  <p:childTnLst>
                                    <p:set>
                                      <p:cBhvr>
                                        <p:cTn id="78" dur="1" fill="hold">
                                          <p:stCondLst>
                                            <p:cond delay="0"/>
                                          </p:stCondLst>
                                        </p:cTn>
                                        <p:tgtEl>
                                          <p:spTgt spid="34"/>
                                        </p:tgtEl>
                                        <p:attrNameLst>
                                          <p:attrName>style.visibility</p:attrName>
                                        </p:attrNameLst>
                                      </p:cBhvr>
                                      <p:to>
                                        <p:strVal val="visible"/>
                                      </p:to>
                                    </p:set>
                                    <p:anim calcmode="lin" valueType="num">
                                      <p:cBhvr additive="base">
                                        <p:cTn id="79" dur="500" fill="hold"/>
                                        <p:tgtEl>
                                          <p:spTgt spid="34"/>
                                        </p:tgtEl>
                                        <p:attrNameLst>
                                          <p:attrName>ppt_x</p:attrName>
                                        </p:attrNameLst>
                                      </p:cBhvr>
                                      <p:tavLst>
                                        <p:tav tm="0">
                                          <p:val>
                                            <p:strVal val="0-#ppt_w/2"/>
                                          </p:val>
                                        </p:tav>
                                        <p:tav tm="100000">
                                          <p:val>
                                            <p:strVal val="#ppt_x"/>
                                          </p:val>
                                        </p:tav>
                                      </p:tavLst>
                                    </p:anim>
                                    <p:anim calcmode="lin" valueType="num">
                                      <p:cBhvr additive="base">
                                        <p:cTn id="80" dur="500" fill="hold"/>
                                        <p:tgtEl>
                                          <p:spTgt spid="34"/>
                                        </p:tgtEl>
                                        <p:attrNameLst>
                                          <p:attrName>ppt_y</p:attrName>
                                        </p:attrNameLst>
                                      </p:cBhvr>
                                      <p:tavLst>
                                        <p:tav tm="0">
                                          <p:val>
                                            <p:strVal val="#ppt_y"/>
                                          </p:val>
                                        </p:tav>
                                        <p:tav tm="100000">
                                          <p:val>
                                            <p:strVal val="#ppt_y"/>
                                          </p:val>
                                        </p:tav>
                                      </p:tavLst>
                                    </p:anim>
                                  </p:childTnLst>
                                </p:cTn>
                              </p:par>
                            </p:childTnLst>
                          </p:cTn>
                        </p:par>
                        <p:par>
                          <p:cTn id="81" fill="hold">
                            <p:stCondLst>
                              <p:cond delay="2500"/>
                            </p:stCondLst>
                            <p:childTnLst>
                              <p:par>
                                <p:cTn id="82" presetID="2" presetClass="entr" presetSubtype="2" fill="hold" grpId="0" nodeType="afterEffect">
                                  <p:stCondLst>
                                    <p:cond delay="0"/>
                                  </p:stCondLst>
                                  <p:childTnLst>
                                    <p:set>
                                      <p:cBhvr>
                                        <p:cTn id="83" dur="1" fill="hold">
                                          <p:stCondLst>
                                            <p:cond delay="0"/>
                                          </p:stCondLst>
                                        </p:cTn>
                                        <p:tgtEl>
                                          <p:spTgt spid="18"/>
                                        </p:tgtEl>
                                        <p:attrNameLst>
                                          <p:attrName>style.visibility</p:attrName>
                                        </p:attrNameLst>
                                      </p:cBhvr>
                                      <p:to>
                                        <p:strVal val="visible"/>
                                      </p:to>
                                    </p:set>
                                    <p:anim calcmode="lin" valueType="num">
                                      <p:cBhvr additive="base">
                                        <p:cTn id="84" dur="300" fill="hold"/>
                                        <p:tgtEl>
                                          <p:spTgt spid="18"/>
                                        </p:tgtEl>
                                        <p:attrNameLst>
                                          <p:attrName>ppt_x</p:attrName>
                                        </p:attrNameLst>
                                      </p:cBhvr>
                                      <p:tavLst>
                                        <p:tav tm="0">
                                          <p:val>
                                            <p:strVal val="1+#ppt_w/2"/>
                                          </p:val>
                                        </p:tav>
                                        <p:tav tm="100000">
                                          <p:val>
                                            <p:strVal val="#ppt_x"/>
                                          </p:val>
                                        </p:tav>
                                      </p:tavLst>
                                    </p:anim>
                                    <p:anim calcmode="lin" valueType="num">
                                      <p:cBhvr additive="base">
                                        <p:cTn id="85" dur="300" fill="hold"/>
                                        <p:tgtEl>
                                          <p:spTgt spid="18"/>
                                        </p:tgtEl>
                                        <p:attrNameLst>
                                          <p:attrName>ppt_y</p:attrName>
                                        </p:attrNameLst>
                                      </p:cBhvr>
                                      <p:tavLst>
                                        <p:tav tm="0">
                                          <p:val>
                                            <p:strVal val="#ppt_y"/>
                                          </p:val>
                                        </p:tav>
                                        <p:tav tm="100000">
                                          <p:val>
                                            <p:strVal val="#ppt_y"/>
                                          </p:val>
                                        </p:tav>
                                      </p:tavLst>
                                    </p:anim>
                                  </p:childTnLst>
                                </p:cTn>
                              </p:par>
                            </p:childTnLst>
                          </p:cTn>
                        </p:par>
                        <p:par>
                          <p:cTn id="86" fill="hold">
                            <p:stCondLst>
                              <p:cond delay="2800"/>
                            </p:stCondLst>
                            <p:childTnLst>
                              <p:par>
                                <p:cTn id="87" presetID="2" presetClass="entr" presetSubtype="2" fill="hold" grpId="0" nodeType="afterEffect">
                                  <p:stCondLst>
                                    <p:cond delay="0"/>
                                  </p:stCondLst>
                                  <p:childTnLst>
                                    <p:set>
                                      <p:cBhvr>
                                        <p:cTn id="88" dur="1" fill="hold">
                                          <p:stCondLst>
                                            <p:cond delay="0"/>
                                          </p:stCondLst>
                                        </p:cTn>
                                        <p:tgtEl>
                                          <p:spTgt spid="17"/>
                                        </p:tgtEl>
                                        <p:attrNameLst>
                                          <p:attrName>style.visibility</p:attrName>
                                        </p:attrNameLst>
                                      </p:cBhvr>
                                      <p:to>
                                        <p:strVal val="visible"/>
                                      </p:to>
                                    </p:set>
                                    <p:anim calcmode="lin" valueType="num">
                                      <p:cBhvr additive="base">
                                        <p:cTn id="89" dur="300" fill="hold"/>
                                        <p:tgtEl>
                                          <p:spTgt spid="17"/>
                                        </p:tgtEl>
                                        <p:attrNameLst>
                                          <p:attrName>ppt_x</p:attrName>
                                        </p:attrNameLst>
                                      </p:cBhvr>
                                      <p:tavLst>
                                        <p:tav tm="0">
                                          <p:val>
                                            <p:strVal val="1+#ppt_w/2"/>
                                          </p:val>
                                        </p:tav>
                                        <p:tav tm="100000">
                                          <p:val>
                                            <p:strVal val="#ppt_x"/>
                                          </p:val>
                                        </p:tav>
                                      </p:tavLst>
                                    </p:anim>
                                    <p:anim calcmode="lin" valueType="num">
                                      <p:cBhvr additive="base">
                                        <p:cTn id="90" dur="300" fill="hold"/>
                                        <p:tgtEl>
                                          <p:spTgt spid="17"/>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7" grpId="0"/>
      <p:bldP spid="18" grpId="0"/>
      <p:bldP spid="19" grpId="0" animBg="1"/>
      <p:bldP spid="20" grpId="0" animBg="1"/>
      <p:bldP spid="21" grpId="0" animBg="1"/>
      <p:bldP spid="22" grpId="0" animBg="1"/>
      <p:bldP spid="23" grpId="0" animBg="1"/>
      <p:bldP spid="24" grpId="0" animBg="1"/>
      <p:bldP spid="25" grpId="0" animBg="1"/>
      <p:bldP spid="26" grpId="0" animBg="1"/>
      <p:bldP spid="27" grpId="0" animBg="1"/>
      <p:bldP spid="28" grpId="0" animBg="1"/>
      <p:bldP spid="29" grpId="0" animBg="1"/>
      <p:bldP spid="30" grpId="0" animBg="1"/>
      <p:bldP spid="31" grpId="0"/>
      <p:bldP spid="32" grpId="0"/>
      <p:bldP spid="33" grpId="0"/>
      <p:bldP spid="34" grpId="0"/>
    </p:bldLst>
  </p:timing>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3" name="文本框 9"/>
          <p:cNvSpPr txBox="1"/>
          <p:nvPr/>
        </p:nvSpPr>
        <p:spPr>
          <a:xfrm>
            <a:off x="985019" y="188640"/>
            <a:ext cx="1872208" cy="346249"/>
          </a:xfrm>
          <a:prstGeom prst="rect">
            <a:avLst/>
          </a:prstGeom>
          <a:noFill/>
        </p:spPr>
        <p:txBody>
          <a:bodyPr wrap="square" lIns="68580" tIns="34290" rIns="68580" bIns="34290" rtlCol="0">
            <a:spAutoFit/>
          </a:bodyPr>
          <a:lstStyle/>
          <a:p>
            <a:pPr marL="0" lvl="1"/>
            <a:r>
              <a:rPr lang="zh-CN" altLang="en-US" dirty="0" smtClean="0">
                <a:solidFill>
                  <a:schemeClr val="tx1">
                    <a:lumMod val="65000"/>
                    <a:lumOff val="35000"/>
                  </a:schemeClr>
                </a:solidFill>
                <a:latin typeface="微软雅黑" pitchFamily="34" charset="-122"/>
                <a:ea typeface="微软雅黑" pitchFamily="34" charset="-122"/>
              </a:rPr>
              <a:t>资金缺口</a:t>
            </a:r>
            <a:endParaRPr lang="zh-CN" altLang="en-US" dirty="0">
              <a:solidFill>
                <a:schemeClr val="tx1">
                  <a:lumMod val="65000"/>
                  <a:lumOff val="35000"/>
                </a:schemeClr>
              </a:solidFill>
              <a:latin typeface="微软雅黑" pitchFamily="34" charset="-122"/>
              <a:ea typeface="微软雅黑" pitchFamily="34" charset="-122"/>
            </a:endParaRPr>
          </a:p>
        </p:txBody>
      </p:sp>
      <p:cxnSp>
        <p:nvCxnSpPr>
          <p:cNvPr id="4" name="直接连接符 3"/>
          <p:cNvCxnSpPr/>
          <p:nvPr/>
        </p:nvCxnSpPr>
        <p:spPr>
          <a:xfrm>
            <a:off x="841003" y="505764"/>
            <a:ext cx="8571840" cy="0"/>
          </a:xfrm>
          <a:prstGeom prst="line">
            <a:avLst/>
          </a:prstGeom>
          <a:ln>
            <a:solidFill>
              <a:schemeClr val="bg1">
                <a:lumMod val="50000"/>
              </a:schemeClr>
            </a:solidFill>
            <a:prstDash val="dash"/>
          </a:ln>
        </p:spPr>
        <p:style>
          <a:lnRef idx="1">
            <a:schemeClr val="accent1"/>
          </a:lnRef>
          <a:fillRef idx="0">
            <a:schemeClr val="accent1"/>
          </a:fillRef>
          <a:effectRef idx="0">
            <a:schemeClr val="accent1"/>
          </a:effectRef>
          <a:fontRef idx="minor">
            <a:schemeClr val="tx1"/>
          </a:fontRef>
        </p:style>
      </p:cxnSp>
      <p:sp>
        <p:nvSpPr>
          <p:cNvPr id="17" name="Freeform 19"/>
          <p:cNvSpPr>
            <a:spLocks/>
          </p:cNvSpPr>
          <p:nvPr/>
        </p:nvSpPr>
        <p:spPr bwMode="auto">
          <a:xfrm>
            <a:off x="3694124" y="4915341"/>
            <a:ext cx="2566154" cy="1942659"/>
          </a:xfrm>
          <a:custGeom>
            <a:avLst/>
            <a:gdLst>
              <a:gd name="T0" fmla="*/ 476 w 542"/>
              <a:gd name="T1" fmla="*/ 410 h 410"/>
              <a:gd name="T2" fmla="*/ 476 w 542"/>
              <a:gd name="T3" fmla="*/ 121 h 410"/>
              <a:gd name="T4" fmla="*/ 422 w 542"/>
              <a:gd name="T5" fmla="*/ 67 h 410"/>
              <a:gd name="T6" fmla="*/ 0 w 542"/>
              <a:gd name="T7" fmla="*/ 67 h 410"/>
              <a:gd name="T8" fmla="*/ 0 w 542"/>
              <a:gd name="T9" fmla="*/ 0 h 410"/>
              <a:gd name="T10" fmla="*/ 422 w 542"/>
              <a:gd name="T11" fmla="*/ 0 h 410"/>
              <a:gd name="T12" fmla="*/ 542 w 542"/>
              <a:gd name="T13" fmla="*/ 121 h 410"/>
              <a:gd name="T14" fmla="*/ 542 w 542"/>
              <a:gd name="T15" fmla="*/ 410 h 410"/>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542" h="410">
                <a:moveTo>
                  <a:pt x="476" y="410"/>
                </a:moveTo>
                <a:cubicBezTo>
                  <a:pt x="476" y="121"/>
                  <a:pt x="476" y="121"/>
                  <a:pt x="476" y="121"/>
                </a:cubicBezTo>
                <a:cubicBezTo>
                  <a:pt x="476" y="91"/>
                  <a:pt x="451" y="67"/>
                  <a:pt x="422" y="67"/>
                </a:cubicBezTo>
                <a:cubicBezTo>
                  <a:pt x="0" y="67"/>
                  <a:pt x="0" y="67"/>
                  <a:pt x="0" y="67"/>
                </a:cubicBezTo>
                <a:cubicBezTo>
                  <a:pt x="0" y="0"/>
                  <a:pt x="0" y="0"/>
                  <a:pt x="0" y="0"/>
                </a:cubicBezTo>
                <a:cubicBezTo>
                  <a:pt x="422" y="0"/>
                  <a:pt x="422" y="0"/>
                  <a:pt x="422" y="0"/>
                </a:cubicBezTo>
                <a:cubicBezTo>
                  <a:pt x="488" y="0"/>
                  <a:pt x="542" y="54"/>
                  <a:pt x="542" y="121"/>
                </a:cubicBezTo>
                <a:cubicBezTo>
                  <a:pt x="542" y="410"/>
                  <a:pt x="542" y="410"/>
                  <a:pt x="542" y="410"/>
                </a:cubicBezTo>
              </a:path>
            </a:pathLst>
          </a:custGeom>
          <a:solidFill>
            <a:srgbClr val="92D050"/>
          </a:solidFill>
          <a:ln>
            <a:noFill/>
          </a:ln>
        </p:spPr>
        <p:txBody>
          <a:bodyPr vert="horz" wrap="square" lIns="91440" tIns="45720" rIns="91440" bIns="45720" numCol="1" anchor="t" anchorCtr="0" compatLnSpc="1">
            <a:prstTxWarp prst="textNoShape">
              <a:avLst/>
            </a:prstTxWarp>
          </a:bodyPr>
          <a:lstStyle/>
          <a:p>
            <a:endParaRPr lang="zh-CN" altLang="en-US"/>
          </a:p>
        </p:txBody>
      </p:sp>
      <p:sp>
        <p:nvSpPr>
          <p:cNvPr id="18" name="Freeform 20"/>
          <p:cNvSpPr>
            <a:spLocks/>
          </p:cNvSpPr>
          <p:nvPr/>
        </p:nvSpPr>
        <p:spPr bwMode="auto">
          <a:xfrm>
            <a:off x="6103903" y="4977489"/>
            <a:ext cx="1866477" cy="733760"/>
          </a:xfrm>
          <a:custGeom>
            <a:avLst/>
            <a:gdLst>
              <a:gd name="T0" fmla="*/ 275 w 394"/>
              <a:gd name="T1" fmla="*/ 155 h 155"/>
              <a:gd name="T2" fmla="*/ 0 w 394"/>
              <a:gd name="T3" fmla="*/ 155 h 155"/>
              <a:gd name="T4" fmla="*/ 0 w 394"/>
              <a:gd name="T5" fmla="*/ 94 h 155"/>
              <a:gd name="T6" fmla="*/ 275 w 394"/>
              <a:gd name="T7" fmla="*/ 94 h 155"/>
              <a:gd name="T8" fmla="*/ 332 w 394"/>
              <a:gd name="T9" fmla="*/ 37 h 155"/>
              <a:gd name="T10" fmla="*/ 332 w 394"/>
              <a:gd name="T11" fmla="*/ 0 h 155"/>
              <a:gd name="T12" fmla="*/ 394 w 394"/>
              <a:gd name="T13" fmla="*/ 0 h 155"/>
              <a:gd name="T14" fmla="*/ 394 w 394"/>
              <a:gd name="T15" fmla="*/ 37 h 155"/>
              <a:gd name="T16" fmla="*/ 275 w 394"/>
              <a:gd name="T17" fmla="*/ 155 h 15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394" h="155">
                <a:moveTo>
                  <a:pt x="275" y="155"/>
                </a:moveTo>
                <a:cubicBezTo>
                  <a:pt x="0" y="155"/>
                  <a:pt x="0" y="155"/>
                  <a:pt x="0" y="155"/>
                </a:cubicBezTo>
                <a:cubicBezTo>
                  <a:pt x="0" y="94"/>
                  <a:pt x="0" y="94"/>
                  <a:pt x="0" y="94"/>
                </a:cubicBezTo>
                <a:cubicBezTo>
                  <a:pt x="275" y="94"/>
                  <a:pt x="275" y="94"/>
                  <a:pt x="275" y="94"/>
                </a:cubicBezTo>
                <a:cubicBezTo>
                  <a:pt x="307" y="94"/>
                  <a:pt x="332" y="68"/>
                  <a:pt x="332" y="37"/>
                </a:cubicBezTo>
                <a:cubicBezTo>
                  <a:pt x="332" y="0"/>
                  <a:pt x="332" y="0"/>
                  <a:pt x="332" y="0"/>
                </a:cubicBezTo>
                <a:cubicBezTo>
                  <a:pt x="394" y="0"/>
                  <a:pt x="394" y="0"/>
                  <a:pt x="394" y="0"/>
                </a:cubicBezTo>
                <a:cubicBezTo>
                  <a:pt x="394" y="37"/>
                  <a:pt x="394" y="37"/>
                  <a:pt x="394" y="37"/>
                </a:cubicBezTo>
                <a:cubicBezTo>
                  <a:pt x="394" y="102"/>
                  <a:pt x="341" y="155"/>
                  <a:pt x="275" y="155"/>
                </a:cubicBezTo>
                <a:close/>
              </a:path>
            </a:pathLst>
          </a:custGeom>
          <a:solidFill>
            <a:srgbClr val="92D050"/>
          </a:solidFill>
          <a:ln>
            <a:noFill/>
          </a:ln>
        </p:spPr>
        <p:txBody>
          <a:bodyPr vert="horz" wrap="square" lIns="91440" tIns="45720" rIns="91440" bIns="45720" numCol="1" anchor="t" anchorCtr="0" compatLnSpc="1">
            <a:prstTxWarp prst="textNoShape">
              <a:avLst/>
            </a:prstTxWarp>
          </a:bodyPr>
          <a:lstStyle/>
          <a:p>
            <a:endParaRPr lang="zh-CN" altLang="en-US"/>
          </a:p>
        </p:txBody>
      </p:sp>
      <p:sp>
        <p:nvSpPr>
          <p:cNvPr id="19" name="Freeform 21"/>
          <p:cNvSpPr>
            <a:spLocks/>
          </p:cNvSpPr>
          <p:nvPr/>
        </p:nvSpPr>
        <p:spPr bwMode="auto">
          <a:xfrm>
            <a:off x="6346485" y="2519595"/>
            <a:ext cx="1704087" cy="695669"/>
          </a:xfrm>
          <a:custGeom>
            <a:avLst/>
            <a:gdLst>
              <a:gd name="T0" fmla="*/ 250 w 360"/>
              <a:gd name="T1" fmla="*/ 147 h 147"/>
              <a:gd name="T2" fmla="*/ 0 w 360"/>
              <a:gd name="T3" fmla="*/ 147 h 147"/>
              <a:gd name="T4" fmla="*/ 0 w 360"/>
              <a:gd name="T5" fmla="*/ 102 h 147"/>
              <a:gd name="T6" fmla="*/ 250 w 360"/>
              <a:gd name="T7" fmla="*/ 102 h 147"/>
              <a:gd name="T8" fmla="*/ 315 w 360"/>
              <a:gd name="T9" fmla="*/ 37 h 147"/>
              <a:gd name="T10" fmla="*/ 315 w 360"/>
              <a:gd name="T11" fmla="*/ 0 h 147"/>
              <a:gd name="T12" fmla="*/ 360 w 360"/>
              <a:gd name="T13" fmla="*/ 0 h 147"/>
              <a:gd name="T14" fmla="*/ 360 w 360"/>
              <a:gd name="T15" fmla="*/ 37 h 147"/>
              <a:gd name="T16" fmla="*/ 250 w 360"/>
              <a:gd name="T17" fmla="*/ 147 h 14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360" h="147">
                <a:moveTo>
                  <a:pt x="250" y="147"/>
                </a:moveTo>
                <a:cubicBezTo>
                  <a:pt x="0" y="147"/>
                  <a:pt x="0" y="147"/>
                  <a:pt x="0" y="147"/>
                </a:cubicBezTo>
                <a:cubicBezTo>
                  <a:pt x="0" y="102"/>
                  <a:pt x="0" y="102"/>
                  <a:pt x="0" y="102"/>
                </a:cubicBezTo>
                <a:cubicBezTo>
                  <a:pt x="250" y="102"/>
                  <a:pt x="250" y="102"/>
                  <a:pt x="250" y="102"/>
                </a:cubicBezTo>
                <a:cubicBezTo>
                  <a:pt x="286" y="102"/>
                  <a:pt x="315" y="73"/>
                  <a:pt x="315" y="37"/>
                </a:cubicBezTo>
                <a:cubicBezTo>
                  <a:pt x="315" y="0"/>
                  <a:pt x="315" y="0"/>
                  <a:pt x="315" y="0"/>
                </a:cubicBezTo>
                <a:cubicBezTo>
                  <a:pt x="360" y="0"/>
                  <a:pt x="360" y="0"/>
                  <a:pt x="360" y="0"/>
                </a:cubicBezTo>
                <a:cubicBezTo>
                  <a:pt x="360" y="37"/>
                  <a:pt x="360" y="37"/>
                  <a:pt x="360" y="37"/>
                </a:cubicBezTo>
                <a:cubicBezTo>
                  <a:pt x="360" y="98"/>
                  <a:pt x="311" y="147"/>
                  <a:pt x="250" y="147"/>
                </a:cubicBezTo>
                <a:close/>
              </a:path>
            </a:pathLst>
          </a:custGeom>
          <a:solidFill>
            <a:srgbClr val="92D050"/>
          </a:solidFill>
          <a:ln>
            <a:noFill/>
          </a:ln>
        </p:spPr>
        <p:txBody>
          <a:bodyPr vert="horz" wrap="square" lIns="91440" tIns="45720" rIns="91440" bIns="45720" numCol="1" anchor="t" anchorCtr="0" compatLnSpc="1">
            <a:prstTxWarp prst="textNoShape">
              <a:avLst/>
            </a:prstTxWarp>
          </a:bodyPr>
          <a:lstStyle/>
          <a:p>
            <a:endParaRPr lang="zh-CN" altLang="en-US"/>
          </a:p>
        </p:txBody>
      </p:sp>
      <p:sp>
        <p:nvSpPr>
          <p:cNvPr id="20" name="Freeform 22"/>
          <p:cNvSpPr>
            <a:spLocks/>
          </p:cNvSpPr>
          <p:nvPr/>
        </p:nvSpPr>
        <p:spPr bwMode="auto">
          <a:xfrm>
            <a:off x="5123553" y="3371639"/>
            <a:ext cx="739775" cy="1710102"/>
          </a:xfrm>
          <a:custGeom>
            <a:avLst/>
            <a:gdLst>
              <a:gd name="T0" fmla="*/ 156 w 156"/>
              <a:gd name="T1" fmla="*/ 361 h 361"/>
              <a:gd name="T2" fmla="*/ 95 w 156"/>
              <a:gd name="T3" fmla="*/ 361 h 361"/>
              <a:gd name="T4" fmla="*/ 95 w 156"/>
              <a:gd name="T5" fmla="*/ 118 h 361"/>
              <a:gd name="T6" fmla="*/ 38 w 156"/>
              <a:gd name="T7" fmla="*/ 61 h 361"/>
              <a:gd name="T8" fmla="*/ 0 w 156"/>
              <a:gd name="T9" fmla="*/ 61 h 361"/>
              <a:gd name="T10" fmla="*/ 0 w 156"/>
              <a:gd name="T11" fmla="*/ 0 h 361"/>
              <a:gd name="T12" fmla="*/ 38 w 156"/>
              <a:gd name="T13" fmla="*/ 0 h 361"/>
              <a:gd name="T14" fmla="*/ 156 w 156"/>
              <a:gd name="T15" fmla="*/ 118 h 361"/>
              <a:gd name="T16" fmla="*/ 156 w 156"/>
              <a:gd name="T17" fmla="*/ 361 h 36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156" h="361">
                <a:moveTo>
                  <a:pt x="156" y="361"/>
                </a:moveTo>
                <a:cubicBezTo>
                  <a:pt x="95" y="361"/>
                  <a:pt x="95" y="361"/>
                  <a:pt x="95" y="361"/>
                </a:cubicBezTo>
                <a:cubicBezTo>
                  <a:pt x="95" y="118"/>
                  <a:pt x="95" y="118"/>
                  <a:pt x="95" y="118"/>
                </a:cubicBezTo>
                <a:cubicBezTo>
                  <a:pt x="95" y="87"/>
                  <a:pt x="69" y="61"/>
                  <a:pt x="38" y="61"/>
                </a:cubicBezTo>
                <a:cubicBezTo>
                  <a:pt x="0" y="61"/>
                  <a:pt x="0" y="61"/>
                  <a:pt x="0" y="61"/>
                </a:cubicBezTo>
                <a:cubicBezTo>
                  <a:pt x="0" y="0"/>
                  <a:pt x="0" y="0"/>
                  <a:pt x="0" y="0"/>
                </a:cubicBezTo>
                <a:cubicBezTo>
                  <a:pt x="38" y="0"/>
                  <a:pt x="38" y="0"/>
                  <a:pt x="38" y="0"/>
                </a:cubicBezTo>
                <a:cubicBezTo>
                  <a:pt x="103" y="0"/>
                  <a:pt x="156" y="53"/>
                  <a:pt x="156" y="118"/>
                </a:cubicBezTo>
                <a:lnTo>
                  <a:pt x="156" y="361"/>
                </a:lnTo>
                <a:close/>
              </a:path>
            </a:pathLst>
          </a:custGeom>
          <a:solidFill>
            <a:srgbClr val="92D050"/>
          </a:solidFill>
          <a:ln>
            <a:noFill/>
          </a:ln>
        </p:spPr>
        <p:txBody>
          <a:bodyPr vert="horz" wrap="square" lIns="91440" tIns="45720" rIns="91440" bIns="45720" numCol="1" anchor="t" anchorCtr="0" compatLnSpc="1">
            <a:prstTxWarp prst="textNoShape">
              <a:avLst/>
            </a:prstTxWarp>
          </a:bodyPr>
          <a:lstStyle/>
          <a:p>
            <a:endParaRPr lang="zh-CN" altLang="en-US"/>
          </a:p>
        </p:txBody>
      </p:sp>
      <p:sp>
        <p:nvSpPr>
          <p:cNvPr id="21" name="Freeform 23"/>
          <p:cNvSpPr>
            <a:spLocks/>
          </p:cNvSpPr>
          <p:nvPr/>
        </p:nvSpPr>
        <p:spPr bwMode="auto">
          <a:xfrm>
            <a:off x="6683293" y="3959047"/>
            <a:ext cx="2072971" cy="1657977"/>
          </a:xfrm>
          <a:custGeom>
            <a:avLst/>
            <a:gdLst>
              <a:gd name="T0" fmla="*/ 54 w 438"/>
              <a:gd name="T1" fmla="*/ 350 h 350"/>
              <a:gd name="T2" fmla="*/ 0 w 438"/>
              <a:gd name="T3" fmla="*/ 350 h 350"/>
              <a:gd name="T4" fmla="*/ 0 w 438"/>
              <a:gd name="T5" fmla="*/ 114 h 350"/>
              <a:gd name="T6" fmla="*/ 115 w 438"/>
              <a:gd name="T7" fmla="*/ 0 h 350"/>
              <a:gd name="T8" fmla="*/ 438 w 438"/>
              <a:gd name="T9" fmla="*/ 0 h 350"/>
              <a:gd name="T10" fmla="*/ 438 w 438"/>
              <a:gd name="T11" fmla="*/ 53 h 350"/>
              <a:gd name="T12" fmla="*/ 115 w 438"/>
              <a:gd name="T13" fmla="*/ 53 h 350"/>
              <a:gd name="T14" fmla="*/ 54 w 438"/>
              <a:gd name="T15" fmla="*/ 114 h 350"/>
              <a:gd name="T16" fmla="*/ 54 w 438"/>
              <a:gd name="T17" fmla="*/ 350 h 35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438" h="350">
                <a:moveTo>
                  <a:pt x="54" y="350"/>
                </a:moveTo>
                <a:cubicBezTo>
                  <a:pt x="0" y="350"/>
                  <a:pt x="0" y="350"/>
                  <a:pt x="0" y="350"/>
                </a:cubicBezTo>
                <a:cubicBezTo>
                  <a:pt x="0" y="114"/>
                  <a:pt x="0" y="114"/>
                  <a:pt x="0" y="114"/>
                </a:cubicBezTo>
                <a:cubicBezTo>
                  <a:pt x="0" y="51"/>
                  <a:pt x="52" y="0"/>
                  <a:pt x="115" y="0"/>
                </a:cubicBezTo>
                <a:cubicBezTo>
                  <a:pt x="438" y="0"/>
                  <a:pt x="438" y="0"/>
                  <a:pt x="438" y="0"/>
                </a:cubicBezTo>
                <a:cubicBezTo>
                  <a:pt x="438" y="53"/>
                  <a:pt x="438" y="53"/>
                  <a:pt x="438" y="53"/>
                </a:cubicBezTo>
                <a:cubicBezTo>
                  <a:pt x="115" y="53"/>
                  <a:pt x="115" y="53"/>
                  <a:pt x="115" y="53"/>
                </a:cubicBezTo>
                <a:cubicBezTo>
                  <a:pt x="81" y="53"/>
                  <a:pt x="54" y="80"/>
                  <a:pt x="54" y="114"/>
                </a:cubicBezTo>
                <a:lnTo>
                  <a:pt x="54" y="350"/>
                </a:lnTo>
                <a:close/>
              </a:path>
            </a:pathLst>
          </a:custGeom>
          <a:solidFill>
            <a:srgbClr val="92D050"/>
          </a:solidFill>
          <a:ln>
            <a:noFill/>
          </a:ln>
        </p:spPr>
        <p:txBody>
          <a:bodyPr vert="horz" wrap="square" lIns="91440" tIns="45720" rIns="91440" bIns="45720" numCol="1" anchor="t" anchorCtr="0" compatLnSpc="1">
            <a:prstTxWarp prst="textNoShape">
              <a:avLst/>
            </a:prstTxWarp>
          </a:bodyPr>
          <a:lstStyle/>
          <a:p>
            <a:endParaRPr lang="zh-CN" altLang="en-US"/>
          </a:p>
        </p:txBody>
      </p:sp>
      <p:sp>
        <p:nvSpPr>
          <p:cNvPr id="22" name="Freeform 24"/>
          <p:cNvSpPr>
            <a:spLocks/>
          </p:cNvSpPr>
          <p:nvPr/>
        </p:nvSpPr>
        <p:spPr bwMode="auto">
          <a:xfrm>
            <a:off x="4465976" y="1956245"/>
            <a:ext cx="1794303" cy="695669"/>
          </a:xfrm>
          <a:custGeom>
            <a:avLst/>
            <a:gdLst>
              <a:gd name="T0" fmla="*/ 379 w 379"/>
              <a:gd name="T1" fmla="*/ 147 h 147"/>
              <a:gd name="T2" fmla="*/ 110 w 379"/>
              <a:gd name="T3" fmla="*/ 147 h 147"/>
              <a:gd name="T4" fmla="*/ 0 w 379"/>
              <a:gd name="T5" fmla="*/ 37 h 147"/>
              <a:gd name="T6" fmla="*/ 0 w 379"/>
              <a:gd name="T7" fmla="*/ 0 h 147"/>
              <a:gd name="T8" fmla="*/ 45 w 379"/>
              <a:gd name="T9" fmla="*/ 0 h 147"/>
              <a:gd name="T10" fmla="*/ 45 w 379"/>
              <a:gd name="T11" fmla="*/ 37 h 147"/>
              <a:gd name="T12" fmla="*/ 110 w 379"/>
              <a:gd name="T13" fmla="*/ 102 h 147"/>
              <a:gd name="T14" fmla="*/ 379 w 379"/>
              <a:gd name="T15" fmla="*/ 102 h 147"/>
              <a:gd name="T16" fmla="*/ 379 w 379"/>
              <a:gd name="T17" fmla="*/ 147 h 14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379" h="147">
                <a:moveTo>
                  <a:pt x="379" y="147"/>
                </a:moveTo>
                <a:cubicBezTo>
                  <a:pt x="110" y="147"/>
                  <a:pt x="110" y="147"/>
                  <a:pt x="110" y="147"/>
                </a:cubicBezTo>
                <a:cubicBezTo>
                  <a:pt x="49" y="147"/>
                  <a:pt x="0" y="98"/>
                  <a:pt x="0" y="37"/>
                </a:cubicBezTo>
                <a:cubicBezTo>
                  <a:pt x="0" y="0"/>
                  <a:pt x="0" y="0"/>
                  <a:pt x="0" y="0"/>
                </a:cubicBezTo>
                <a:cubicBezTo>
                  <a:pt x="45" y="0"/>
                  <a:pt x="45" y="0"/>
                  <a:pt x="45" y="0"/>
                </a:cubicBezTo>
                <a:cubicBezTo>
                  <a:pt x="45" y="37"/>
                  <a:pt x="45" y="37"/>
                  <a:pt x="45" y="37"/>
                </a:cubicBezTo>
                <a:cubicBezTo>
                  <a:pt x="45" y="73"/>
                  <a:pt x="74" y="102"/>
                  <a:pt x="110" y="102"/>
                </a:cubicBezTo>
                <a:cubicBezTo>
                  <a:pt x="379" y="102"/>
                  <a:pt x="379" y="102"/>
                  <a:pt x="379" y="102"/>
                </a:cubicBezTo>
                <a:lnTo>
                  <a:pt x="379" y="147"/>
                </a:lnTo>
                <a:close/>
              </a:path>
            </a:pathLst>
          </a:custGeom>
          <a:solidFill>
            <a:srgbClr val="92D050"/>
          </a:solidFill>
          <a:ln>
            <a:noFill/>
          </a:ln>
        </p:spPr>
        <p:txBody>
          <a:bodyPr vert="horz" wrap="square" lIns="91440" tIns="45720" rIns="91440" bIns="45720" numCol="1" anchor="t" anchorCtr="0" compatLnSpc="1">
            <a:prstTxWarp prst="textNoShape">
              <a:avLst/>
            </a:prstTxWarp>
          </a:bodyPr>
          <a:lstStyle/>
          <a:p>
            <a:endParaRPr lang="zh-CN" altLang="en-US"/>
          </a:p>
        </p:txBody>
      </p:sp>
      <p:sp>
        <p:nvSpPr>
          <p:cNvPr id="23" name="Freeform 25"/>
          <p:cNvSpPr>
            <a:spLocks/>
          </p:cNvSpPr>
          <p:nvPr/>
        </p:nvSpPr>
        <p:spPr bwMode="auto">
          <a:xfrm>
            <a:off x="4305591" y="3750547"/>
            <a:ext cx="1405371" cy="715717"/>
          </a:xfrm>
          <a:custGeom>
            <a:avLst/>
            <a:gdLst>
              <a:gd name="T0" fmla="*/ 297 w 297"/>
              <a:gd name="T1" fmla="*/ 151 h 151"/>
              <a:gd name="T2" fmla="*/ 114 w 297"/>
              <a:gd name="T3" fmla="*/ 151 h 151"/>
              <a:gd name="T4" fmla="*/ 0 w 297"/>
              <a:gd name="T5" fmla="*/ 37 h 151"/>
              <a:gd name="T6" fmla="*/ 0 w 297"/>
              <a:gd name="T7" fmla="*/ 0 h 151"/>
              <a:gd name="T8" fmla="*/ 53 w 297"/>
              <a:gd name="T9" fmla="*/ 0 h 151"/>
              <a:gd name="T10" fmla="*/ 53 w 297"/>
              <a:gd name="T11" fmla="*/ 37 h 151"/>
              <a:gd name="T12" fmla="*/ 114 w 297"/>
              <a:gd name="T13" fmla="*/ 98 h 151"/>
              <a:gd name="T14" fmla="*/ 297 w 297"/>
              <a:gd name="T15" fmla="*/ 98 h 151"/>
              <a:gd name="T16" fmla="*/ 297 w 297"/>
              <a:gd name="T17" fmla="*/ 151 h 15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297" h="151">
                <a:moveTo>
                  <a:pt x="297" y="151"/>
                </a:moveTo>
                <a:cubicBezTo>
                  <a:pt x="114" y="151"/>
                  <a:pt x="114" y="151"/>
                  <a:pt x="114" y="151"/>
                </a:cubicBezTo>
                <a:cubicBezTo>
                  <a:pt x="51" y="151"/>
                  <a:pt x="0" y="100"/>
                  <a:pt x="0" y="37"/>
                </a:cubicBezTo>
                <a:cubicBezTo>
                  <a:pt x="0" y="0"/>
                  <a:pt x="0" y="0"/>
                  <a:pt x="0" y="0"/>
                </a:cubicBezTo>
                <a:cubicBezTo>
                  <a:pt x="53" y="0"/>
                  <a:pt x="53" y="0"/>
                  <a:pt x="53" y="0"/>
                </a:cubicBezTo>
                <a:cubicBezTo>
                  <a:pt x="53" y="37"/>
                  <a:pt x="53" y="37"/>
                  <a:pt x="53" y="37"/>
                </a:cubicBezTo>
                <a:cubicBezTo>
                  <a:pt x="53" y="71"/>
                  <a:pt x="81" y="98"/>
                  <a:pt x="114" y="98"/>
                </a:cubicBezTo>
                <a:cubicBezTo>
                  <a:pt x="297" y="98"/>
                  <a:pt x="297" y="98"/>
                  <a:pt x="297" y="98"/>
                </a:cubicBezTo>
                <a:lnTo>
                  <a:pt x="297" y="151"/>
                </a:lnTo>
                <a:close/>
              </a:path>
            </a:pathLst>
          </a:custGeom>
          <a:solidFill>
            <a:srgbClr val="92D050"/>
          </a:solidFill>
          <a:ln>
            <a:noFill/>
          </a:ln>
        </p:spPr>
        <p:txBody>
          <a:bodyPr vert="horz" wrap="square" lIns="91440" tIns="45720" rIns="91440" bIns="45720" numCol="1" anchor="t" anchorCtr="0" compatLnSpc="1">
            <a:prstTxWarp prst="textNoShape">
              <a:avLst/>
            </a:prstTxWarp>
          </a:bodyPr>
          <a:lstStyle/>
          <a:p>
            <a:endParaRPr lang="zh-CN" altLang="en-US"/>
          </a:p>
        </p:txBody>
      </p:sp>
      <p:sp>
        <p:nvSpPr>
          <p:cNvPr id="24" name="Freeform 26"/>
          <p:cNvSpPr>
            <a:spLocks/>
          </p:cNvSpPr>
          <p:nvPr/>
        </p:nvSpPr>
        <p:spPr bwMode="auto">
          <a:xfrm>
            <a:off x="5710961" y="2685995"/>
            <a:ext cx="715717" cy="1405371"/>
          </a:xfrm>
          <a:custGeom>
            <a:avLst/>
            <a:gdLst>
              <a:gd name="T0" fmla="*/ 37 w 151"/>
              <a:gd name="T1" fmla="*/ 297 h 297"/>
              <a:gd name="T2" fmla="*/ 0 w 151"/>
              <a:gd name="T3" fmla="*/ 297 h 297"/>
              <a:gd name="T4" fmla="*/ 0 w 151"/>
              <a:gd name="T5" fmla="*/ 244 h 297"/>
              <a:gd name="T6" fmla="*/ 37 w 151"/>
              <a:gd name="T7" fmla="*/ 244 h 297"/>
              <a:gd name="T8" fmla="*/ 98 w 151"/>
              <a:gd name="T9" fmla="*/ 183 h 297"/>
              <a:gd name="T10" fmla="*/ 98 w 151"/>
              <a:gd name="T11" fmla="*/ 0 h 297"/>
              <a:gd name="T12" fmla="*/ 151 w 151"/>
              <a:gd name="T13" fmla="*/ 0 h 297"/>
              <a:gd name="T14" fmla="*/ 151 w 151"/>
              <a:gd name="T15" fmla="*/ 183 h 297"/>
              <a:gd name="T16" fmla="*/ 37 w 151"/>
              <a:gd name="T17" fmla="*/ 297 h 29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151" h="297">
                <a:moveTo>
                  <a:pt x="37" y="297"/>
                </a:moveTo>
                <a:cubicBezTo>
                  <a:pt x="0" y="297"/>
                  <a:pt x="0" y="297"/>
                  <a:pt x="0" y="297"/>
                </a:cubicBezTo>
                <a:cubicBezTo>
                  <a:pt x="0" y="244"/>
                  <a:pt x="0" y="244"/>
                  <a:pt x="0" y="244"/>
                </a:cubicBezTo>
                <a:cubicBezTo>
                  <a:pt x="37" y="244"/>
                  <a:pt x="37" y="244"/>
                  <a:pt x="37" y="244"/>
                </a:cubicBezTo>
                <a:cubicBezTo>
                  <a:pt x="71" y="244"/>
                  <a:pt x="98" y="216"/>
                  <a:pt x="98" y="183"/>
                </a:cubicBezTo>
                <a:cubicBezTo>
                  <a:pt x="98" y="0"/>
                  <a:pt x="98" y="0"/>
                  <a:pt x="98" y="0"/>
                </a:cubicBezTo>
                <a:cubicBezTo>
                  <a:pt x="151" y="0"/>
                  <a:pt x="151" y="0"/>
                  <a:pt x="151" y="0"/>
                </a:cubicBezTo>
                <a:cubicBezTo>
                  <a:pt x="151" y="183"/>
                  <a:pt x="151" y="183"/>
                  <a:pt x="151" y="183"/>
                </a:cubicBezTo>
                <a:cubicBezTo>
                  <a:pt x="151" y="246"/>
                  <a:pt x="100" y="297"/>
                  <a:pt x="37" y="297"/>
                </a:cubicBezTo>
                <a:close/>
              </a:path>
            </a:pathLst>
          </a:custGeom>
          <a:solidFill>
            <a:srgbClr val="92D050"/>
          </a:solidFill>
          <a:ln>
            <a:noFill/>
          </a:ln>
        </p:spPr>
        <p:txBody>
          <a:bodyPr vert="horz" wrap="square" lIns="91440" tIns="45720" rIns="91440" bIns="45720" numCol="1" anchor="t" anchorCtr="0" compatLnSpc="1">
            <a:prstTxWarp prst="textNoShape">
              <a:avLst/>
            </a:prstTxWarp>
          </a:bodyPr>
          <a:lstStyle/>
          <a:p>
            <a:endParaRPr lang="zh-CN" altLang="en-US"/>
          </a:p>
        </p:txBody>
      </p:sp>
      <p:sp>
        <p:nvSpPr>
          <p:cNvPr id="25" name="Freeform 27"/>
          <p:cNvSpPr>
            <a:spLocks/>
          </p:cNvSpPr>
          <p:nvPr/>
        </p:nvSpPr>
        <p:spPr bwMode="auto">
          <a:xfrm>
            <a:off x="6176076" y="1340768"/>
            <a:ext cx="719727" cy="1405371"/>
          </a:xfrm>
          <a:custGeom>
            <a:avLst/>
            <a:gdLst>
              <a:gd name="T0" fmla="*/ 53 w 152"/>
              <a:gd name="T1" fmla="*/ 297 h 297"/>
              <a:gd name="T2" fmla="*/ 0 w 152"/>
              <a:gd name="T3" fmla="*/ 297 h 297"/>
              <a:gd name="T4" fmla="*/ 0 w 152"/>
              <a:gd name="T5" fmla="*/ 114 h 297"/>
              <a:gd name="T6" fmla="*/ 114 w 152"/>
              <a:gd name="T7" fmla="*/ 0 h 297"/>
              <a:gd name="T8" fmla="*/ 152 w 152"/>
              <a:gd name="T9" fmla="*/ 0 h 297"/>
              <a:gd name="T10" fmla="*/ 152 w 152"/>
              <a:gd name="T11" fmla="*/ 53 h 297"/>
              <a:gd name="T12" fmla="*/ 114 w 152"/>
              <a:gd name="T13" fmla="*/ 53 h 297"/>
              <a:gd name="T14" fmla="*/ 53 w 152"/>
              <a:gd name="T15" fmla="*/ 114 h 297"/>
              <a:gd name="T16" fmla="*/ 53 w 152"/>
              <a:gd name="T17" fmla="*/ 297 h 29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152" h="297">
                <a:moveTo>
                  <a:pt x="53" y="297"/>
                </a:moveTo>
                <a:cubicBezTo>
                  <a:pt x="0" y="297"/>
                  <a:pt x="0" y="297"/>
                  <a:pt x="0" y="297"/>
                </a:cubicBezTo>
                <a:cubicBezTo>
                  <a:pt x="0" y="114"/>
                  <a:pt x="0" y="114"/>
                  <a:pt x="0" y="114"/>
                </a:cubicBezTo>
                <a:cubicBezTo>
                  <a:pt x="0" y="51"/>
                  <a:pt x="51" y="0"/>
                  <a:pt x="114" y="0"/>
                </a:cubicBezTo>
                <a:cubicBezTo>
                  <a:pt x="152" y="0"/>
                  <a:pt x="152" y="0"/>
                  <a:pt x="152" y="0"/>
                </a:cubicBezTo>
                <a:cubicBezTo>
                  <a:pt x="152" y="53"/>
                  <a:pt x="152" y="53"/>
                  <a:pt x="152" y="53"/>
                </a:cubicBezTo>
                <a:cubicBezTo>
                  <a:pt x="114" y="53"/>
                  <a:pt x="114" y="53"/>
                  <a:pt x="114" y="53"/>
                </a:cubicBezTo>
                <a:cubicBezTo>
                  <a:pt x="81" y="53"/>
                  <a:pt x="53" y="80"/>
                  <a:pt x="53" y="114"/>
                </a:cubicBezTo>
                <a:lnTo>
                  <a:pt x="53" y="297"/>
                </a:lnTo>
                <a:close/>
              </a:path>
            </a:pathLst>
          </a:custGeom>
          <a:solidFill>
            <a:srgbClr val="92D050"/>
          </a:solidFill>
          <a:ln>
            <a:noFill/>
          </a:ln>
        </p:spPr>
        <p:txBody>
          <a:bodyPr vert="horz" wrap="square" lIns="91440" tIns="45720" rIns="91440" bIns="45720" numCol="1" anchor="t" anchorCtr="0" compatLnSpc="1">
            <a:prstTxWarp prst="textNoShape">
              <a:avLst/>
            </a:prstTxWarp>
          </a:bodyPr>
          <a:lstStyle/>
          <a:p>
            <a:endParaRPr lang="zh-CN" altLang="en-US"/>
          </a:p>
        </p:txBody>
      </p:sp>
      <p:sp>
        <p:nvSpPr>
          <p:cNvPr id="26" name="椭圆 25"/>
          <p:cNvSpPr/>
          <p:nvPr/>
        </p:nvSpPr>
        <p:spPr>
          <a:xfrm>
            <a:off x="3491910" y="4867227"/>
            <a:ext cx="429028" cy="429028"/>
          </a:xfrm>
          <a:prstGeom prst="ellipse">
            <a:avLst/>
          </a:prstGeom>
          <a:solidFill>
            <a:schemeClr val="accent5">
              <a:lumMod val="75000"/>
            </a:schemeClr>
          </a:solidFill>
          <a:ln w="76200">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rgbClr val="57C6CF"/>
              </a:solidFill>
            </a:endParaRPr>
          </a:p>
        </p:txBody>
      </p:sp>
      <p:sp>
        <p:nvSpPr>
          <p:cNvPr id="27" name="椭圆 26"/>
          <p:cNvSpPr/>
          <p:nvPr/>
        </p:nvSpPr>
        <p:spPr>
          <a:xfrm>
            <a:off x="4214034" y="3432019"/>
            <a:ext cx="429028" cy="429028"/>
          </a:xfrm>
          <a:prstGeom prst="ellipse">
            <a:avLst/>
          </a:prstGeom>
          <a:solidFill>
            <a:schemeClr val="accent5">
              <a:lumMod val="75000"/>
            </a:schemeClr>
          </a:solidFill>
          <a:ln w="76200">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rgbClr val="57C6CF"/>
              </a:solidFill>
            </a:endParaRPr>
          </a:p>
        </p:txBody>
      </p:sp>
      <p:sp>
        <p:nvSpPr>
          <p:cNvPr id="28" name="椭圆 27"/>
          <p:cNvSpPr/>
          <p:nvPr/>
        </p:nvSpPr>
        <p:spPr>
          <a:xfrm>
            <a:off x="8529450" y="3876852"/>
            <a:ext cx="429028" cy="429028"/>
          </a:xfrm>
          <a:prstGeom prst="ellipse">
            <a:avLst/>
          </a:prstGeom>
          <a:solidFill>
            <a:schemeClr val="accent5">
              <a:lumMod val="75000"/>
            </a:schemeClr>
          </a:solidFill>
          <a:ln w="76200">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rgbClr val="57C6CF"/>
              </a:solidFill>
            </a:endParaRPr>
          </a:p>
        </p:txBody>
      </p:sp>
      <p:sp>
        <p:nvSpPr>
          <p:cNvPr id="29" name="椭圆 28"/>
          <p:cNvSpPr/>
          <p:nvPr/>
        </p:nvSpPr>
        <p:spPr>
          <a:xfrm>
            <a:off x="7730466" y="2233283"/>
            <a:ext cx="429028" cy="429028"/>
          </a:xfrm>
          <a:prstGeom prst="ellipse">
            <a:avLst/>
          </a:prstGeom>
          <a:solidFill>
            <a:schemeClr val="accent5">
              <a:lumMod val="75000"/>
            </a:schemeClr>
          </a:solidFill>
          <a:ln w="76200">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rgbClr val="57C6CF"/>
              </a:solidFill>
            </a:endParaRPr>
          </a:p>
        </p:txBody>
      </p:sp>
      <p:sp>
        <p:nvSpPr>
          <p:cNvPr id="30" name="椭圆 29"/>
          <p:cNvSpPr/>
          <p:nvPr/>
        </p:nvSpPr>
        <p:spPr>
          <a:xfrm>
            <a:off x="4353985" y="1623885"/>
            <a:ext cx="429028" cy="429028"/>
          </a:xfrm>
          <a:prstGeom prst="ellipse">
            <a:avLst/>
          </a:prstGeom>
          <a:solidFill>
            <a:schemeClr val="accent5">
              <a:lumMod val="75000"/>
            </a:schemeClr>
          </a:solidFill>
          <a:ln w="76200">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rgbClr val="57C6CF"/>
              </a:solidFill>
            </a:endParaRPr>
          </a:p>
        </p:txBody>
      </p:sp>
      <p:sp>
        <p:nvSpPr>
          <p:cNvPr id="31" name="TextBox 22"/>
          <p:cNvSpPr txBox="1"/>
          <p:nvPr/>
        </p:nvSpPr>
        <p:spPr>
          <a:xfrm>
            <a:off x="985019" y="4634445"/>
            <a:ext cx="2426469" cy="1126462"/>
          </a:xfrm>
          <a:prstGeom prst="rect">
            <a:avLst/>
          </a:prstGeom>
          <a:noFill/>
        </p:spPr>
        <p:txBody>
          <a:bodyPr wrap="square" rtlCol="0">
            <a:spAutoFit/>
          </a:bodyPr>
          <a:lstStyle>
            <a:defPPr>
              <a:defRPr lang="zh-CN"/>
            </a:defPPr>
            <a:lvl1pPr lvl="0">
              <a:lnSpc>
                <a:spcPct val="120000"/>
              </a:lnSpc>
              <a:spcAft>
                <a:spcPct val="40000"/>
              </a:spcAft>
              <a:buClr>
                <a:srgbClr val="292929"/>
              </a:buClr>
              <a:defRPr sz="1400">
                <a:solidFill>
                  <a:srgbClr val="333333"/>
                </a:solidFill>
                <a:latin typeface="微软雅黑" panose="020B0503020204020204" pitchFamily="34" charset="-122"/>
                <a:ea typeface="微软雅黑" panose="020B0503020204020204" pitchFamily="34" charset="-122"/>
              </a:defRPr>
            </a:lvl1pPr>
          </a:lstStyle>
          <a:p>
            <a:r>
              <a:rPr lang="zh-CN" altLang="en-US" noProof="1">
                <a:solidFill>
                  <a:schemeClr val="tx1">
                    <a:lumMod val="65000"/>
                    <a:lumOff val="35000"/>
                  </a:schemeClr>
                </a:solidFill>
              </a:rPr>
              <a:t>您的内容打在这里，或者通过复制您的文本后，在此框中选择粘贴，并选择只保留文字。</a:t>
            </a:r>
            <a:endParaRPr lang="en-US" altLang="zh-CN" noProof="1">
              <a:solidFill>
                <a:schemeClr val="tx1">
                  <a:lumMod val="65000"/>
                  <a:lumOff val="35000"/>
                </a:schemeClr>
              </a:solidFill>
            </a:endParaRPr>
          </a:p>
        </p:txBody>
      </p:sp>
      <p:sp>
        <p:nvSpPr>
          <p:cNvPr id="32" name="TextBox 22"/>
          <p:cNvSpPr txBox="1"/>
          <p:nvPr/>
        </p:nvSpPr>
        <p:spPr>
          <a:xfrm>
            <a:off x="1747409" y="3133958"/>
            <a:ext cx="2402188" cy="1126462"/>
          </a:xfrm>
          <a:prstGeom prst="rect">
            <a:avLst/>
          </a:prstGeom>
          <a:noFill/>
        </p:spPr>
        <p:txBody>
          <a:bodyPr wrap="square" rtlCol="0">
            <a:spAutoFit/>
          </a:bodyPr>
          <a:lstStyle>
            <a:defPPr>
              <a:defRPr lang="zh-CN"/>
            </a:defPPr>
            <a:lvl1pPr lvl="0">
              <a:lnSpc>
                <a:spcPct val="120000"/>
              </a:lnSpc>
              <a:spcAft>
                <a:spcPct val="40000"/>
              </a:spcAft>
              <a:buClr>
                <a:srgbClr val="292929"/>
              </a:buClr>
              <a:defRPr sz="1400">
                <a:solidFill>
                  <a:srgbClr val="333333"/>
                </a:solidFill>
                <a:latin typeface="微软雅黑" panose="020B0503020204020204" pitchFamily="34" charset="-122"/>
                <a:ea typeface="微软雅黑" panose="020B0503020204020204" pitchFamily="34" charset="-122"/>
              </a:defRPr>
            </a:lvl1pPr>
          </a:lstStyle>
          <a:p>
            <a:r>
              <a:rPr lang="zh-CN" altLang="en-US" noProof="1">
                <a:solidFill>
                  <a:schemeClr val="tx1">
                    <a:lumMod val="65000"/>
                    <a:lumOff val="35000"/>
                  </a:schemeClr>
                </a:solidFill>
              </a:rPr>
              <a:t>您的内容打在这里，或者通过复制您的文本后，在此框中选择粘贴，并选择只保留文字。</a:t>
            </a:r>
            <a:endParaRPr lang="en-US" altLang="zh-CN" noProof="1">
              <a:solidFill>
                <a:schemeClr val="tx1">
                  <a:lumMod val="65000"/>
                  <a:lumOff val="35000"/>
                </a:schemeClr>
              </a:solidFill>
            </a:endParaRPr>
          </a:p>
        </p:txBody>
      </p:sp>
      <p:sp>
        <p:nvSpPr>
          <p:cNvPr id="33" name="TextBox 22"/>
          <p:cNvSpPr txBox="1"/>
          <p:nvPr/>
        </p:nvSpPr>
        <p:spPr>
          <a:xfrm>
            <a:off x="9098821" y="3649539"/>
            <a:ext cx="2327358" cy="1126462"/>
          </a:xfrm>
          <a:prstGeom prst="rect">
            <a:avLst/>
          </a:prstGeom>
          <a:noFill/>
        </p:spPr>
        <p:txBody>
          <a:bodyPr wrap="square" rtlCol="0">
            <a:spAutoFit/>
          </a:bodyPr>
          <a:lstStyle>
            <a:defPPr>
              <a:defRPr lang="zh-CN"/>
            </a:defPPr>
            <a:lvl1pPr lvl="0">
              <a:lnSpc>
                <a:spcPct val="120000"/>
              </a:lnSpc>
              <a:spcAft>
                <a:spcPct val="40000"/>
              </a:spcAft>
              <a:buClr>
                <a:srgbClr val="292929"/>
              </a:buClr>
              <a:defRPr sz="1400">
                <a:solidFill>
                  <a:srgbClr val="333333"/>
                </a:solidFill>
                <a:latin typeface="微软雅黑" panose="020B0503020204020204" pitchFamily="34" charset="-122"/>
                <a:ea typeface="微软雅黑" panose="020B0503020204020204" pitchFamily="34" charset="-122"/>
              </a:defRPr>
            </a:lvl1pPr>
          </a:lstStyle>
          <a:p>
            <a:r>
              <a:rPr lang="zh-CN" altLang="en-US" noProof="1">
                <a:solidFill>
                  <a:schemeClr val="tx1">
                    <a:lumMod val="65000"/>
                    <a:lumOff val="35000"/>
                  </a:schemeClr>
                </a:solidFill>
              </a:rPr>
              <a:t>您的内容打在这里，或者通过复制您的文本后，在此框中选择粘贴，并选择只保留文字。</a:t>
            </a:r>
            <a:endParaRPr lang="en-US" altLang="zh-CN" noProof="1">
              <a:solidFill>
                <a:schemeClr val="tx1">
                  <a:lumMod val="65000"/>
                  <a:lumOff val="35000"/>
                </a:schemeClr>
              </a:solidFill>
            </a:endParaRPr>
          </a:p>
        </p:txBody>
      </p:sp>
      <p:sp>
        <p:nvSpPr>
          <p:cNvPr id="34" name="TextBox 22"/>
          <p:cNvSpPr txBox="1"/>
          <p:nvPr/>
        </p:nvSpPr>
        <p:spPr>
          <a:xfrm>
            <a:off x="8335065" y="1884566"/>
            <a:ext cx="2387571" cy="1126462"/>
          </a:xfrm>
          <a:prstGeom prst="rect">
            <a:avLst/>
          </a:prstGeom>
          <a:noFill/>
        </p:spPr>
        <p:txBody>
          <a:bodyPr wrap="square" rtlCol="0">
            <a:spAutoFit/>
          </a:bodyPr>
          <a:lstStyle>
            <a:defPPr>
              <a:defRPr lang="zh-CN"/>
            </a:defPPr>
            <a:lvl1pPr lvl="0">
              <a:lnSpc>
                <a:spcPct val="120000"/>
              </a:lnSpc>
              <a:spcAft>
                <a:spcPct val="40000"/>
              </a:spcAft>
              <a:buClr>
                <a:srgbClr val="292929"/>
              </a:buClr>
              <a:defRPr sz="1400">
                <a:solidFill>
                  <a:srgbClr val="333333"/>
                </a:solidFill>
                <a:latin typeface="微软雅黑" panose="020B0503020204020204" pitchFamily="34" charset="-122"/>
                <a:ea typeface="微软雅黑" panose="020B0503020204020204" pitchFamily="34" charset="-122"/>
              </a:defRPr>
            </a:lvl1pPr>
          </a:lstStyle>
          <a:p>
            <a:r>
              <a:rPr lang="zh-CN" altLang="en-US" noProof="1">
                <a:solidFill>
                  <a:schemeClr val="tx1">
                    <a:lumMod val="65000"/>
                    <a:lumOff val="35000"/>
                  </a:schemeClr>
                </a:solidFill>
              </a:rPr>
              <a:t>您的内容打在这里，或者通过复制您的文本后，在此框中选择粘贴，并选择只保留文字。</a:t>
            </a:r>
            <a:endParaRPr lang="en-US" altLang="zh-CN" noProof="1">
              <a:solidFill>
                <a:schemeClr val="tx1">
                  <a:lumMod val="65000"/>
                  <a:lumOff val="35000"/>
                </a:schemeClr>
              </a:solidFill>
            </a:endParaRPr>
          </a:p>
        </p:txBody>
      </p:sp>
      <p:sp>
        <p:nvSpPr>
          <p:cNvPr id="35" name="TextBox 22"/>
          <p:cNvSpPr txBox="1"/>
          <p:nvPr/>
        </p:nvSpPr>
        <p:spPr>
          <a:xfrm>
            <a:off x="1747409" y="1472286"/>
            <a:ext cx="2520280" cy="867930"/>
          </a:xfrm>
          <a:prstGeom prst="rect">
            <a:avLst/>
          </a:prstGeom>
          <a:noFill/>
        </p:spPr>
        <p:txBody>
          <a:bodyPr wrap="square" rtlCol="0">
            <a:spAutoFit/>
          </a:bodyPr>
          <a:lstStyle/>
          <a:p>
            <a:pPr lvl="0">
              <a:lnSpc>
                <a:spcPct val="120000"/>
              </a:lnSpc>
              <a:spcAft>
                <a:spcPct val="40000"/>
              </a:spcAft>
              <a:buClr>
                <a:srgbClr val="292929"/>
              </a:buClr>
            </a:pPr>
            <a:r>
              <a:rPr lang="zh-CN" altLang="en-US" sz="1400" dirty="0">
                <a:solidFill>
                  <a:schemeClr val="tx1">
                    <a:lumMod val="65000"/>
                    <a:lumOff val="35000"/>
                  </a:schemeClr>
                </a:solidFill>
                <a:latin typeface="微软雅黑" panose="020B0503020204020204" pitchFamily="34" charset="-122"/>
                <a:ea typeface="微软雅黑" panose="020B0503020204020204" pitchFamily="34" charset="-122"/>
              </a:rPr>
              <a:t>您的内容打在这里，或者通过复制您的文本后，在此框中选择粘贴，并选择只保留</a:t>
            </a:r>
            <a:r>
              <a:rPr lang="zh-CN" altLang="en-US" sz="1400" dirty="0" smtClean="0">
                <a:solidFill>
                  <a:schemeClr val="tx1">
                    <a:lumMod val="65000"/>
                    <a:lumOff val="35000"/>
                  </a:schemeClr>
                </a:solidFill>
                <a:latin typeface="微软雅黑" panose="020B0503020204020204" pitchFamily="34" charset="-122"/>
                <a:ea typeface="微软雅黑" panose="020B0503020204020204" pitchFamily="34" charset="-122"/>
              </a:rPr>
              <a:t>文字</a:t>
            </a:r>
            <a:r>
              <a:rPr lang="zh-CN" altLang="en-US" sz="1400" dirty="0">
                <a:solidFill>
                  <a:schemeClr val="tx1">
                    <a:lumMod val="65000"/>
                    <a:lumOff val="35000"/>
                  </a:schemeClr>
                </a:solidFill>
                <a:latin typeface="微软雅黑" panose="020B0503020204020204" pitchFamily="34" charset="-122"/>
                <a:ea typeface="微软雅黑" panose="020B0503020204020204" pitchFamily="34" charset="-122"/>
              </a:rPr>
              <a:t>。</a:t>
            </a:r>
            <a:endParaRPr lang="en-US" altLang="zh-CN" sz="1400" noProof="1">
              <a:solidFill>
                <a:schemeClr val="tx1">
                  <a:lumMod val="65000"/>
                  <a:lumOff val="35000"/>
                </a:schemeClr>
              </a:solidFill>
              <a:latin typeface="微软雅黑" pitchFamily="34" charset="-122"/>
              <a:ea typeface="微软雅黑" pitchFamily="34" charset="-122"/>
            </a:endParaRPr>
          </a:p>
        </p:txBody>
      </p:sp>
      <p:sp>
        <p:nvSpPr>
          <p:cNvPr id="41" name="六边形 40"/>
          <p:cNvSpPr/>
          <p:nvPr/>
        </p:nvSpPr>
        <p:spPr>
          <a:xfrm>
            <a:off x="241896" y="125398"/>
            <a:ext cx="481345" cy="414953"/>
          </a:xfrm>
          <a:prstGeom prst="hexagon">
            <a:avLst/>
          </a:prstGeom>
          <a:solidFill>
            <a:schemeClr val="accent1">
              <a:lumMod val="75000"/>
            </a:schemeClr>
          </a:solidFill>
          <a:ln>
            <a:solidFill>
              <a:schemeClr val="accent1">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42" name="六边形 41"/>
          <p:cNvSpPr/>
          <p:nvPr/>
        </p:nvSpPr>
        <p:spPr>
          <a:xfrm>
            <a:off x="624979" y="392472"/>
            <a:ext cx="261790" cy="225682"/>
          </a:xfrm>
          <a:prstGeom prst="hexagon">
            <a:avLst/>
          </a:prstGeom>
          <a:solidFill>
            <a:schemeClr val="accent1">
              <a:lumMod val="75000"/>
            </a:schemeClr>
          </a:solidFill>
          <a:ln w="12700">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43" name="KSO_Shape"/>
          <p:cNvSpPr>
            <a:spLocks/>
          </p:cNvSpPr>
          <p:nvPr/>
        </p:nvSpPr>
        <p:spPr bwMode="auto">
          <a:xfrm>
            <a:off x="329167" y="187549"/>
            <a:ext cx="306801" cy="294529"/>
          </a:xfrm>
          <a:custGeom>
            <a:avLst/>
            <a:gdLst>
              <a:gd name="T0" fmla="*/ 1618108 w 3816350"/>
              <a:gd name="T1" fmla="*/ 3491708 h 3665538"/>
              <a:gd name="T2" fmla="*/ 3711914 w 3816350"/>
              <a:gd name="T3" fmla="*/ 3515947 h 3665538"/>
              <a:gd name="T4" fmla="*/ 1938033 w 3816350"/>
              <a:gd name="T5" fmla="*/ 3320852 h 3665538"/>
              <a:gd name="T6" fmla="*/ 2466975 w 3816350"/>
              <a:gd name="T7" fmla="*/ 3464378 h 3665538"/>
              <a:gd name="T8" fmla="*/ 1420823 w 3816350"/>
              <a:gd name="T9" fmla="*/ 3514907 h 3665538"/>
              <a:gd name="T10" fmla="*/ 1072366 w 3816350"/>
              <a:gd name="T11" fmla="*/ 3448171 h 3665538"/>
              <a:gd name="T12" fmla="*/ 350995 w 3816350"/>
              <a:gd name="T13" fmla="*/ 3613421 h 3665538"/>
              <a:gd name="T14" fmla="*/ 2826009 w 3816350"/>
              <a:gd name="T15" fmla="*/ 3416327 h 3665538"/>
              <a:gd name="T16" fmla="*/ 3710327 w 3816350"/>
              <a:gd name="T17" fmla="*/ 3553504 h 3665538"/>
              <a:gd name="T18" fmla="*/ 1625482 w 3816350"/>
              <a:gd name="T19" fmla="*/ 3379536 h 3665538"/>
              <a:gd name="T20" fmla="*/ 2426374 w 3816350"/>
              <a:gd name="T21" fmla="*/ 3213000 h 3665538"/>
              <a:gd name="T22" fmla="*/ 771525 w 3816350"/>
              <a:gd name="T23" fmla="*/ 3205163 h 3665538"/>
              <a:gd name="T24" fmla="*/ 1067953 w 3816350"/>
              <a:gd name="T25" fmla="*/ 3277053 h 3665538"/>
              <a:gd name="T26" fmla="*/ 784892 w 3816350"/>
              <a:gd name="T27" fmla="*/ 3451540 h 3665538"/>
              <a:gd name="T28" fmla="*/ 2490788 w 3816350"/>
              <a:gd name="T29" fmla="*/ 3116568 h 3665538"/>
              <a:gd name="T30" fmla="*/ 1449375 w 3816350"/>
              <a:gd name="T31" fmla="*/ 3307847 h 3665538"/>
              <a:gd name="T32" fmla="*/ 2434307 w 3816350"/>
              <a:gd name="T33" fmla="*/ 3163198 h 3665538"/>
              <a:gd name="T34" fmla="*/ 3783974 w 3816350"/>
              <a:gd name="T35" fmla="*/ 3278823 h 3665538"/>
              <a:gd name="T36" fmla="*/ 2635250 w 3816350"/>
              <a:gd name="T37" fmla="*/ 3206432 h 3665538"/>
              <a:gd name="T38" fmla="*/ 3815080 w 3816350"/>
              <a:gd name="T39" fmla="*/ 3040062 h 3665538"/>
              <a:gd name="T40" fmla="*/ 2866956 w 3816350"/>
              <a:gd name="T41" fmla="*/ 3006725 h 3665538"/>
              <a:gd name="T42" fmla="*/ 657993 w 3816350"/>
              <a:gd name="T43" fmla="*/ 3196983 h 3665538"/>
              <a:gd name="T44" fmla="*/ 872062 w 3816350"/>
              <a:gd name="T45" fmla="*/ 3214746 h 3665538"/>
              <a:gd name="T46" fmla="*/ 825374 w 3816350"/>
              <a:gd name="T47" fmla="*/ 2994614 h 3665538"/>
              <a:gd name="T48" fmla="*/ 1190307 w 3816350"/>
              <a:gd name="T49" fmla="*/ 3120223 h 3665538"/>
              <a:gd name="T50" fmla="*/ 273368 w 3816350"/>
              <a:gd name="T51" fmla="*/ 3120223 h 3665538"/>
              <a:gd name="T52" fmla="*/ 1472924 w 3816350"/>
              <a:gd name="T53" fmla="*/ 2958852 h 3665538"/>
              <a:gd name="T54" fmla="*/ 2445690 w 3816350"/>
              <a:gd name="T55" fmla="*/ 3096148 h 3665538"/>
              <a:gd name="T56" fmla="*/ 1403350 w 3816350"/>
              <a:gd name="T57" fmla="*/ 2909186 h 3665538"/>
              <a:gd name="T58" fmla="*/ 3767144 w 3816350"/>
              <a:gd name="T59" fmla="*/ 2880042 h 3665538"/>
              <a:gd name="T60" fmla="*/ 2660954 w 3816350"/>
              <a:gd name="T61" fmla="*/ 3062923 h 3665538"/>
              <a:gd name="T62" fmla="*/ 2077078 w 3816350"/>
              <a:gd name="T63" fmla="*/ 2755988 h 3665538"/>
              <a:gd name="T64" fmla="*/ 2064323 w 3816350"/>
              <a:gd name="T65" fmla="*/ 3023556 h 3665538"/>
              <a:gd name="T66" fmla="*/ 1553136 w 3816350"/>
              <a:gd name="T67" fmla="*/ 2926811 h 3665538"/>
              <a:gd name="T68" fmla="*/ 2489519 w 3816350"/>
              <a:gd name="T69" fmla="*/ 2707310 h 3665538"/>
              <a:gd name="T70" fmla="*/ 1846579 w 3816350"/>
              <a:gd name="T71" fmla="*/ 2621224 h 3665538"/>
              <a:gd name="T72" fmla="*/ 3411957 w 3816350"/>
              <a:gd name="T73" fmla="*/ 2738921 h 3665538"/>
              <a:gd name="T74" fmla="*/ 3080259 w 3816350"/>
              <a:gd name="T75" fmla="*/ 2936880 h 3665538"/>
              <a:gd name="T76" fmla="*/ 1829436 w 3816350"/>
              <a:gd name="T77" fmla="*/ 2582778 h 3665538"/>
              <a:gd name="T78" fmla="*/ 1856740 w 3816350"/>
              <a:gd name="T79" fmla="*/ 2801747 h 3665538"/>
              <a:gd name="T80" fmla="*/ 2088516 w 3816350"/>
              <a:gd name="T81" fmla="*/ 2619751 h 3665538"/>
              <a:gd name="T82" fmla="*/ 2403793 w 3816350"/>
              <a:gd name="T83" fmla="*/ 2645568 h 3665538"/>
              <a:gd name="T84" fmla="*/ 1545273 w 3816350"/>
              <a:gd name="T85" fmla="*/ 2758080 h 3665538"/>
              <a:gd name="T86" fmla="*/ 2737140 w 3816350"/>
              <a:gd name="T87" fmla="*/ 2576196 h 3665538"/>
              <a:gd name="T88" fmla="*/ 3655103 w 3816350"/>
              <a:gd name="T89" fmla="*/ 2636838 h 3665538"/>
              <a:gd name="T90" fmla="*/ 2771738 w 3816350"/>
              <a:gd name="T91" fmla="*/ 2448243 h 3665538"/>
              <a:gd name="T92" fmla="*/ 2989478 w 3816350"/>
              <a:gd name="T93" fmla="*/ 2307907 h 3665538"/>
              <a:gd name="T94" fmla="*/ 2867591 w 3816350"/>
              <a:gd name="T95" fmla="*/ 2234247 h 3665538"/>
              <a:gd name="T96" fmla="*/ 3696043 w 3816350"/>
              <a:gd name="T97" fmla="*/ 2367598 h 3665538"/>
              <a:gd name="T98" fmla="*/ 3314856 w 3816350"/>
              <a:gd name="T99" fmla="*/ 1892183 h 3665538"/>
              <a:gd name="T100" fmla="*/ 2974884 w 3816350"/>
              <a:gd name="T101" fmla="*/ 2068371 h 3665538"/>
              <a:gd name="T102" fmla="*/ 3799844 w 3816350"/>
              <a:gd name="T103" fmla="*/ 2062969 h 3665538"/>
              <a:gd name="T104" fmla="*/ 2637789 w 3816350"/>
              <a:gd name="T105" fmla="*/ 2027696 h 3665538"/>
              <a:gd name="T106" fmla="*/ 3189458 w 3816350"/>
              <a:gd name="T107" fmla="*/ 1697313 h 3665538"/>
              <a:gd name="T108" fmla="*/ 3015840 w 3816350"/>
              <a:gd name="T109" fmla="*/ 1948969 h 3665538"/>
              <a:gd name="T110" fmla="*/ 3354189 w 3816350"/>
              <a:gd name="T111" fmla="*/ 1860541 h 3665538"/>
              <a:gd name="T112" fmla="*/ 3468771 w 3816350"/>
              <a:gd name="T113" fmla="*/ 1695411 h 3665538"/>
              <a:gd name="T114" fmla="*/ 3173905 w 3816350"/>
              <a:gd name="T115" fmla="*/ 2035495 h 3665538"/>
              <a:gd name="T116" fmla="*/ 3074241 w 3816350"/>
              <a:gd name="T117" fmla="*/ 1681466 h 3665538"/>
              <a:gd name="T118" fmla="*/ 3386120 w 3816350"/>
              <a:gd name="T119" fmla="*/ 1131189 h 3665538"/>
              <a:gd name="T120" fmla="*/ 254975 w 3816350"/>
              <a:gd name="T121" fmla="*/ 2785759 h 3665538"/>
              <a:gd name="T122" fmla="*/ 1131353 w 3816350"/>
              <a:gd name="T123" fmla="*/ 1377803 h 3665538"/>
              <a:gd name="T124" fmla="*/ 2508155 w 3816350"/>
              <a:gd name="T125" fmla="*/ 314537 h 366553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 ang="0">
                <a:pos x="T120" y="T121"/>
              </a:cxn>
              <a:cxn ang="0">
                <a:pos x="T122" y="T123"/>
              </a:cxn>
              <a:cxn ang="0">
                <a:pos x="T124" y="T125"/>
              </a:cxn>
            </a:cxnLst>
            <a:rect l="0" t="0" r="r" b="b"/>
            <a:pathLst>
              <a:path w="3816350" h="3665538">
                <a:moveTo>
                  <a:pt x="1892592" y="3532067"/>
                </a:moveTo>
                <a:lnTo>
                  <a:pt x="1892592" y="3635348"/>
                </a:lnTo>
                <a:lnTo>
                  <a:pt x="1913877" y="3636302"/>
                </a:lnTo>
                <a:lnTo>
                  <a:pt x="1935480" y="3636302"/>
                </a:lnTo>
                <a:lnTo>
                  <a:pt x="1965343" y="3635666"/>
                </a:lnTo>
                <a:lnTo>
                  <a:pt x="1965343" y="3532385"/>
                </a:lnTo>
                <a:lnTo>
                  <a:pt x="1935480" y="3532703"/>
                </a:lnTo>
                <a:lnTo>
                  <a:pt x="1913877" y="3532703"/>
                </a:lnTo>
                <a:lnTo>
                  <a:pt x="1892592" y="3532067"/>
                </a:lnTo>
                <a:close/>
                <a:moveTo>
                  <a:pt x="665284" y="3532067"/>
                </a:moveTo>
                <a:lnTo>
                  <a:pt x="665284" y="3635348"/>
                </a:lnTo>
                <a:lnTo>
                  <a:pt x="686575" y="3636302"/>
                </a:lnTo>
                <a:lnTo>
                  <a:pt x="708185" y="3636302"/>
                </a:lnTo>
                <a:lnTo>
                  <a:pt x="738374" y="3635666"/>
                </a:lnTo>
                <a:lnTo>
                  <a:pt x="738374" y="3532385"/>
                </a:lnTo>
                <a:lnTo>
                  <a:pt x="708185" y="3532703"/>
                </a:lnTo>
                <a:lnTo>
                  <a:pt x="686575" y="3532703"/>
                </a:lnTo>
                <a:lnTo>
                  <a:pt x="665284" y="3532067"/>
                </a:lnTo>
                <a:close/>
                <a:moveTo>
                  <a:pt x="1746773" y="3519356"/>
                </a:moveTo>
                <a:lnTo>
                  <a:pt x="1746773" y="3623272"/>
                </a:lnTo>
                <a:lnTo>
                  <a:pt x="1764563" y="3625497"/>
                </a:lnTo>
                <a:lnTo>
                  <a:pt x="1782671" y="3628039"/>
                </a:lnTo>
                <a:lnTo>
                  <a:pt x="1800780" y="3629628"/>
                </a:lnTo>
                <a:lnTo>
                  <a:pt x="1819841" y="3631535"/>
                </a:lnTo>
                <a:lnTo>
                  <a:pt x="1819841" y="3527618"/>
                </a:lnTo>
                <a:lnTo>
                  <a:pt x="1800780" y="3526029"/>
                </a:lnTo>
                <a:lnTo>
                  <a:pt x="1782671" y="3524123"/>
                </a:lnTo>
                <a:lnTo>
                  <a:pt x="1764563" y="3521580"/>
                </a:lnTo>
                <a:lnTo>
                  <a:pt x="1746773" y="3519356"/>
                </a:lnTo>
                <a:close/>
                <a:moveTo>
                  <a:pt x="519421" y="3519356"/>
                </a:moveTo>
                <a:lnTo>
                  <a:pt x="519421" y="3623272"/>
                </a:lnTo>
                <a:lnTo>
                  <a:pt x="537217" y="3625497"/>
                </a:lnTo>
                <a:lnTo>
                  <a:pt x="555330" y="3628039"/>
                </a:lnTo>
                <a:lnTo>
                  <a:pt x="573762" y="3629946"/>
                </a:lnTo>
                <a:lnTo>
                  <a:pt x="592511" y="3631535"/>
                </a:lnTo>
                <a:lnTo>
                  <a:pt x="592511" y="3527618"/>
                </a:lnTo>
                <a:lnTo>
                  <a:pt x="573762" y="3526029"/>
                </a:lnTo>
                <a:lnTo>
                  <a:pt x="555330" y="3524123"/>
                </a:lnTo>
                <a:lnTo>
                  <a:pt x="537217" y="3521580"/>
                </a:lnTo>
                <a:lnTo>
                  <a:pt x="519421" y="3519356"/>
                </a:lnTo>
                <a:close/>
                <a:moveTo>
                  <a:pt x="3151360" y="3517220"/>
                </a:moveTo>
                <a:lnTo>
                  <a:pt x="3151360" y="3632118"/>
                </a:lnTo>
                <a:lnTo>
                  <a:pt x="3174848" y="3632755"/>
                </a:lnTo>
                <a:lnTo>
                  <a:pt x="3198972" y="3633073"/>
                </a:lnTo>
                <a:lnTo>
                  <a:pt x="3231983" y="3632755"/>
                </a:lnTo>
                <a:lnTo>
                  <a:pt x="3231983" y="3517539"/>
                </a:lnTo>
                <a:lnTo>
                  <a:pt x="3198972" y="3517857"/>
                </a:lnTo>
                <a:lnTo>
                  <a:pt x="3174848" y="3517539"/>
                </a:lnTo>
                <a:lnTo>
                  <a:pt x="3151360" y="3517220"/>
                </a:lnTo>
                <a:close/>
                <a:moveTo>
                  <a:pt x="2989478" y="3502580"/>
                </a:moveTo>
                <a:lnTo>
                  <a:pt x="2989478" y="3618432"/>
                </a:lnTo>
                <a:lnTo>
                  <a:pt x="3009158" y="3620979"/>
                </a:lnTo>
                <a:lnTo>
                  <a:pt x="3029472" y="3623525"/>
                </a:lnTo>
                <a:lnTo>
                  <a:pt x="3049469" y="3625753"/>
                </a:lnTo>
                <a:lnTo>
                  <a:pt x="3070419" y="3627344"/>
                </a:lnTo>
                <a:lnTo>
                  <a:pt x="3070419" y="3512446"/>
                </a:lnTo>
                <a:lnTo>
                  <a:pt x="3049469" y="3510537"/>
                </a:lnTo>
                <a:lnTo>
                  <a:pt x="3029472" y="3507990"/>
                </a:lnTo>
                <a:lnTo>
                  <a:pt x="3009158" y="3505763"/>
                </a:lnTo>
                <a:lnTo>
                  <a:pt x="2989478" y="3502580"/>
                </a:lnTo>
                <a:close/>
                <a:moveTo>
                  <a:pt x="1600953" y="3486306"/>
                </a:moveTo>
                <a:lnTo>
                  <a:pt x="1600953" y="3591494"/>
                </a:lnTo>
                <a:lnTo>
                  <a:pt x="1618744" y="3596578"/>
                </a:lnTo>
                <a:lnTo>
                  <a:pt x="1636217" y="3601345"/>
                </a:lnTo>
                <a:lnTo>
                  <a:pt x="1654960" y="3606112"/>
                </a:lnTo>
                <a:lnTo>
                  <a:pt x="1673704" y="3610243"/>
                </a:lnTo>
                <a:lnTo>
                  <a:pt x="1673704" y="3506009"/>
                </a:lnTo>
                <a:lnTo>
                  <a:pt x="1654960" y="3501242"/>
                </a:lnTo>
                <a:lnTo>
                  <a:pt x="1636217" y="3496475"/>
                </a:lnTo>
                <a:lnTo>
                  <a:pt x="1618108" y="3491708"/>
                </a:lnTo>
                <a:lnTo>
                  <a:pt x="1600953" y="3486306"/>
                </a:lnTo>
                <a:close/>
                <a:moveTo>
                  <a:pt x="373875" y="3486306"/>
                </a:moveTo>
                <a:lnTo>
                  <a:pt x="373875" y="3591494"/>
                </a:lnTo>
                <a:lnTo>
                  <a:pt x="391353" y="3596578"/>
                </a:lnTo>
                <a:lnTo>
                  <a:pt x="409149" y="3601345"/>
                </a:lnTo>
                <a:lnTo>
                  <a:pt x="427581" y="3606112"/>
                </a:lnTo>
                <a:lnTo>
                  <a:pt x="446648" y="3610243"/>
                </a:lnTo>
                <a:lnTo>
                  <a:pt x="446648" y="3506009"/>
                </a:lnTo>
                <a:lnTo>
                  <a:pt x="427581" y="3501242"/>
                </a:lnTo>
                <a:lnTo>
                  <a:pt x="409149" y="3496475"/>
                </a:lnTo>
                <a:lnTo>
                  <a:pt x="390718" y="3491708"/>
                </a:lnTo>
                <a:lnTo>
                  <a:pt x="373875" y="3486306"/>
                </a:lnTo>
                <a:close/>
                <a:moveTo>
                  <a:pt x="2827597" y="3465978"/>
                </a:moveTo>
                <a:lnTo>
                  <a:pt x="2827597" y="3583104"/>
                </a:lnTo>
                <a:lnTo>
                  <a:pt x="2846959" y="3589151"/>
                </a:lnTo>
                <a:lnTo>
                  <a:pt x="2866956" y="3594243"/>
                </a:lnTo>
                <a:lnTo>
                  <a:pt x="2887588" y="3599336"/>
                </a:lnTo>
                <a:lnTo>
                  <a:pt x="2908220" y="3604110"/>
                </a:lnTo>
                <a:lnTo>
                  <a:pt x="2908220" y="3487939"/>
                </a:lnTo>
                <a:lnTo>
                  <a:pt x="2887588" y="3482847"/>
                </a:lnTo>
                <a:lnTo>
                  <a:pt x="2866956" y="3477436"/>
                </a:lnTo>
                <a:lnTo>
                  <a:pt x="2846959" y="3472025"/>
                </a:lnTo>
                <a:lnTo>
                  <a:pt x="2827597" y="3465978"/>
                </a:lnTo>
                <a:close/>
                <a:moveTo>
                  <a:pt x="2402802" y="3447218"/>
                </a:moveTo>
                <a:lnTo>
                  <a:pt x="2397719" y="3450714"/>
                </a:lnTo>
                <a:lnTo>
                  <a:pt x="2391365" y="3453891"/>
                </a:lnTo>
                <a:lnTo>
                  <a:pt x="2383740" y="3457387"/>
                </a:lnTo>
                <a:lnTo>
                  <a:pt x="2376433" y="3460565"/>
                </a:lnTo>
                <a:lnTo>
                  <a:pt x="2347841" y="3472005"/>
                </a:lnTo>
                <a:lnTo>
                  <a:pt x="2347841" y="3562893"/>
                </a:lnTo>
                <a:lnTo>
                  <a:pt x="2355784" y="3558761"/>
                </a:lnTo>
                <a:lnTo>
                  <a:pt x="2363408" y="3554630"/>
                </a:lnTo>
                <a:lnTo>
                  <a:pt x="2371033" y="3550181"/>
                </a:lnTo>
                <a:lnTo>
                  <a:pt x="2378340" y="3545414"/>
                </a:lnTo>
                <a:lnTo>
                  <a:pt x="2385329" y="3540648"/>
                </a:lnTo>
                <a:lnTo>
                  <a:pt x="2391683" y="3535881"/>
                </a:lnTo>
                <a:lnTo>
                  <a:pt x="2397719" y="3531114"/>
                </a:lnTo>
                <a:lnTo>
                  <a:pt x="2402802" y="3526983"/>
                </a:lnTo>
                <a:lnTo>
                  <a:pt x="2402802" y="3447218"/>
                </a:lnTo>
                <a:close/>
                <a:moveTo>
                  <a:pt x="1175646" y="3447218"/>
                </a:moveTo>
                <a:lnTo>
                  <a:pt x="1170561" y="3450714"/>
                </a:lnTo>
                <a:lnTo>
                  <a:pt x="1164205" y="3453891"/>
                </a:lnTo>
                <a:lnTo>
                  <a:pt x="1156578" y="3457387"/>
                </a:lnTo>
                <a:lnTo>
                  <a:pt x="1149269" y="3460565"/>
                </a:lnTo>
                <a:lnTo>
                  <a:pt x="1120669" y="3472005"/>
                </a:lnTo>
                <a:lnTo>
                  <a:pt x="1120669" y="3562893"/>
                </a:lnTo>
                <a:lnTo>
                  <a:pt x="1128613" y="3558761"/>
                </a:lnTo>
                <a:lnTo>
                  <a:pt x="1136240" y="3554630"/>
                </a:lnTo>
                <a:lnTo>
                  <a:pt x="1144185" y="3550181"/>
                </a:lnTo>
                <a:lnTo>
                  <a:pt x="1151176" y="3545414"/>
                </a:lnTo>
                <a:lnTo>
                  <a:pt x="1158167" y="3540648"/>
                </a:lnTo>
                <a:lnTo>
                  <a:pt x="1164523" y="3535881"/>
                </a:lnTo>
                <a:lnTo>
                  <a:pt x="1170561" y="3531114"/>
                </a:lnTo>
                <a:lnTo>
                  <a:pt x="1175646" y="3526347"/>
                </a:lnTo>
                <a:lnTo>
                  <a:pt x="1175646" y="3447218"/>
                </a:lnTo>
                <a:close/>
                <a:moveTo>
                  <a:pt x="3717945" y="3422692"/>
                </a:moveTo>
                <a:lnTo>
                  <a:pt x="3711914" y="3426193"/>
                </a:lnTo>
                <a:lnTo>
                  <a:pt x="3704931" y="3430013"/>
                </a:lnTo>
                <a:lnTo>
                  <a:pt x="3696678" y="3433832"/>
                </a:lnTo>
                <a:lnTo>
                  <a:pt x="3688425" y="3437651"/>
                </a:lnTo>
                <a:lnTo>
                  <a:pt x="3671285" y="3444335"/>
                </a:lnTo>
                <a:lnTo>
                  <a:pt x="3656684" y="3450064"/>
                </a:lnTo>
                <a:lnTo>
                  <a:pt x="3656684" y="3551276"/>
                </a:lnTo>
                <a:lnTo>
                  <a:pt x="3665254" y="3546820"/>
                </a:lnTo>
                <a:lnTo>
                  <a:pt x="3674142" y="3542046"/>
                </a:lnTo>
                <a:lnTo>
                  <a:pt x="3682394" y="3537272"/>
                </a:lnTo>
                <a:lnTo>
                  <a:pt x="3690647" y="3532179"/>
                </a:lnTo>
                <a:lnTo>
                  <a:pt x="3698582" y="3526769"/>
                </a:lnTo>
                <a:lnTo>
                  <a:pt x="3705566" y="3521358"/>
                </a:lnTo>
                <a:lnTo>
                  <a:pt x="3711914" y="3515947"/>
                </a:lnTo>
                <a:lnTo>
                  <a:pt x="3717945" y="3510855"/>
                </a:lnTo>
                <a:lnTo>
                  <a:pt x="3717945" y="3422692"/>
                </a:lnTo>
                <a:close/>
                <a:moveTo>
                  <a:pt x="1455133" y="3410672"/>
                </a:moveTo>
                <a:lnTo>
                  <a:pt x="1455133" y="3516813"/>
                </a:lnTo>
                <a:lnTo>
                  <a:pt x="1457675" y="3519674"/>
                </a:lnTo>
                <a:lnTo>
                  <a:pt x="1460216" y="3522534"/>
                </a:lnTo>
                <a:lnTo>
                  <a:pt x="1466888" y="3528572"/>
                </a:lnTo>
                <a:lnTo>
                  <a:pt x="1475466" y="3534610"/>
                </a:lnTo>
                <a:lnTo>
                  <a:pt x="1484679" y="3540965"/>
                </a:lnTo>
                <a:lnTo>
                  <a:pt x="1495162" y="3547639"/>
                </a:lnTo>
                <a:lnTo>
                  <a:pt x="1505964" y="3553677"/>
                </a:lnTo>
                <a:lnTo>
                  <a:pt x="1517083" y="3559715"/>
                </a:lnTo>
                <a:lnTo>
                  <a:pt x="1528202" y="3564799"/>
                </a:lnTo>
                <a:lnTo>
                  <a:pt x="1528202" y="3457387"/>
                </a:lnTo>
                <a:lnTo>
                  <a:pt x="1517083" y="3452302"/>
                </a:lnTo>
                <a:lnTo>
                  <a:pt x="1506917" y="3446582"/>
                </a:lnTo>
                <a:lnTo>
                  <a:pt x="1497068" y="3441180"/>
                </a:lnTo>
                <a:lnTo>
                  <a:pt x="1487538" y="3435142"/>
                </a:lnTo>
                <a:lnTo>
                  <a:pt x="1478960" y="3429422"/>
                </a:lnTo>
                <a:lnTo>
                  <a:pt x="1470700" y="3423384"/>
                </a:lnTo>
                <a:lnTo>
                  <a:pt x="1462758" y="3417028"/>
                </a:lnTo>
                <a:lnTo>
                  <a:pt x="1455133" y="3410672"/>
                </a:lnTo>
                <a:close/>
                <a:moveTo>
                  <a:pt x="227694" y="3410672"/>
                </a:moveTo>
                <a:lnTo>
                  <a:pt x="227694" y="3516813"/>
                </a:lnTo>
                <a:lnTo>
                  <a:pt x="230237" y="3519674"/>
                </a:lnTo>
                <a:lnTo>
                  <a:pt x="233097" y="3522534"/>
                </a:lnTo>
                <a:lnTo>
                  <a:pt x="239770" y="3528572"/>
                </a:lnTo>
                <a:lnTo>
                  <a:pt x="248033" y="3534610"/>
                </a:lnTo>
                <a:lnTo>
                  <a:pt x="257566" y="3540965"/>
                </a:lnTo>
                <a:lnTo>
                  <a:pt x="267735" y="3547639"/>
                </a:lnTo>
                <a:lnTo>
                  <a:pt x="278858" y="3553677"/>
                </a:lnTo>
                <a:lnTo>
                  <a:pt x="289662" y="3559715"/>
                </a:lnTo>
                <a:lnTo>
                  <a:pt x="300785" y="3564799"/>
                </a:lnTo>
                <a:lnTo>
                  <a:pt x="300785" y="3457387"/>
                </a:lnTo>
                <a:lnTo>
                  <a:pt x="289662" y="3452302"/>
                </a:lnTo>
                <a:lnTo>
                  <a:pt x="279493" y="3446582"/>
                </a:lnTo>
                <a:lnTo>
                  <a:pt x="269642" y="3441180"/>
                </a:lnTo>
                <a:lnTo>
                  <a:pt x="260108" y="3435142"/>
                </a:lnTo>
                <a:lnTo>
                  <a:pt x="251528" y="3429422"/>
                </a:lnTo>
                <a:lnTo>
                  <a:pt x="243266" y="3423384"/>
                </a:lnTo>
                <a:lnTo>
                  <a:pt x="235321" y="3417028"/>
                </a:lnTo>
                <a:lnTo>
                  <a:pt x="227694" y="3410672"/>
                </a:lnTo>
                <a:close/>
                <a:moveTo>
                  <a:pt x="2665715" y="3381953"/>
                </a:moveTo>
                <a:lnTo>
                  <a:pt x="2665715" y="3500670"/>
                </a:lnTo>
                <a:lnTo>
                  <a:pt x="2668254" y="3503216"/>
                </a:lnTo>
                <a:lnTo>
                  <a:pt x="2671429" y="3506399"/>
                </a:lnTo>
                <a:lnTo>
                  <a:pt x="2678729" y="3512765"/>
                </a:lnTo>
                <a:lnTo>
                  <a:pt x="2687934" y="3519767"/>
                </a:lnTo>
                <a:lnTo>
                  <a:pt x="2698726" y="3527087"/>
                </a:lnTo>
                <a:lnTo>
                  <a:pt x="2710153" y="3534089"/>
                </a:lnTo>
                <a:lnTo>
                  <a:pt x="2722215" y="3541409"/>
                </a:lnTo>
                <a:lnTo>
                  <a:pt x="2734594" y="3547457"/>
                </a:lnTo>
                <a:lnTo>
                  <a:pt x="2746656" y="3553504"/>
                </a:lnTo>
                <a:lnTo>
                  <a:pt x="2746656" y="3434150"/>
                </a:lnTo>
                <a:lnTo>
                  <a:pt x="2734594" y="3428103"/>
                </a:lnTo>
                <a:lnTo>
                  <a:pt x="2723167" y="3422374"/>
                </a:lnTo>
                <a:lnTo>
                  <a:pt x="2712058" y="3416009"/>
                </a:lnTo>
                <a:lnTo>
                  <a:pt x="2701583" y="3409325"/>
                </a:lnTo>
                <a:lnTo>
                  <a:pt x="2691743" y="3402959"/>
                </a:lnTo>
                <a:lnTo>
                  <a:pt x="2682538" y="3396276"/>
                </a:lnTo>
                <a:lnTo>
                  <a:pt x="2673650" y="3388955"/>
                </a:lnTo>
                <a:lnTo>
                  <a:pt x="2665715" y="3381953"/>
                </a:lnTo>
                <a:close/>
                <a:moveTo>
                  <a:pt x="1916773" y="3320218"/>
                </a:moveTo>
                <a:lnTo>
                  <a:pt x="1916773" y="3423312"/>
                </a:lnTo>
                <a:lnTo>
                  <a:pt x="1938033" y="3423629"/>
                </a:lnTo>
                <a:lnTo>
                  <a:pt x="1959928" y="3424263"/>
                </a:lnTo>
                <a:lnTo>
                  <a:pt x="1989755" y="3423629"/>
                </a:lnTo>
                <a:lnTo>
                  <a:pt x="1989755" y="3320535"/>
                </a:lnTo>
                <a:lnTo>
                  <a:pt x="1959293" y="3320852"/>
                </a:lnTo>
                <a:lnTo>
                  <a:pt x="1938033" y="3320852"/>
                </a:lnTo>
                <a:lnTo>
                  <a:pt x="1916773" y="3320218"/>
                </a:lnTo>
                <a:close/>
                <a:moveTo>
                  <a:pt x="1404938" y="3314700"/>
                </a:moveTo>
                <a:lnTo>
                  <a:pt x="1408115" y="3320420"/>
                </a:lnTo>
                <a:lnTo>
                  <a:pt x="1411928" y="3325505"/>
                </a:lnTo>
                <a:lnTo>
                  <a:pt x="1415740" y="3330590"/>
                </a:lnTo>
                <a:lnTo>
                  <a:pt x="1419552" y="3335992"/>
                </a:lnTo>
                <a:lnTo>
                  <a:pt x="1424000" y="3340759"/>
                </a:lnTo>
                <a:lnTo>
                  <a:pt x="1428447" y="3346161"/>
                </a:lnTo>
                <a:lnTo>
                  <a:pt x="1438296" y="3356013"/>
                </a:lnTo>
                <a:lnTo>
                  <a:pt x="1448780" y="3365229"/>
                </a:lnTo>
                <a:lnTo>
                  <a:pt x="1460852" y="3374444"/>
                </a:lnTo>
                <a:lnTo>
                  <a:pt x="1472924" y="3383025"/>
                </a:lnTo>
                <a:lnTo>
                  <a:pt x="1486267" y="3391287"/>
                </a:lnTo>
                <a:lnTo>
                  <a:pt x="1500563" y="3399550"/>
                </a:lnTo>
                <a:lnTo>
                  <a:pt x="1515494" y="3407494"/>
                </a:lnTo>
                <a:lnTo>
                  <a:pt x="1531061" y="3415121"/>
                </a:lnTo>
                <a:lnTo>
                  <a:pt x="1547263" y="3422113"/>
                </a:lnTo>
                <a:lnTo>
                  <a:pt x="1564101" y="3428786"/>
                </a:lnTo>
                <a:lnTo>
                  <a:pt x="1581574" y="3435142"/>
                </a:lnTo>
                <a:lnTo>
                  <a:pt x="1599682" y="3441498"/>
                </a:lnTo>
                <a:lnTo>
                  <a:pt x="1618108" y="3447218"/>
                </a:lnTo>
                <a:lnTo>
                  <a:pt x="1637170" y="3452620"/>
                </a:lnTo>
                <a:lnTo>
                  <a:pt x="1656866" y="3457705"/>
                </a:lnTo>
                <a:lnTo>
                  <a:pt x="1676881" y="3462472"/>
                </a:lnTo>
                <a:lnTo>
                  <a:pt x="1697213" y="3466921"/>
                </a:lnTo>
                <a:lnTo>
                  <a:pt x="1718180" y="3471052"/>
                </a:lnTo>
                <a:lnTo>
                  <a:pt x="1738830" y="3474865"/>
                </a:lnTo>
                <a:lnTo>
                  <a:pt x="1760116" y="3478361"/>
                </a:lnTo>
                <a:lnTo>
                  <a:pt x="1782036" y="3480903"/>
                </a:lnTo>
                <a:lnTo>
                  <a:pt x="1803639" y="3483763"/>
                </a:lnTo>
                <a:lnTo>
                  <a:pt x="1825877" y="3486306"/>
                </a:lnTo>
                <a:lnTo>
                  <a:pt x="1847798" y="3488213"/>
                </a:lnTo>
                <a:lnTo>
                  <a:pt x="1870036" y="3489801"/>
                </a:lnTo>
                <a:lnTo>
                  <a:pt x="1891957" y="3490755"/>
                </a:lnTo>
                <a:lnTo>
                  <a:pt x="1914513" y="3492026"/>
                </a:lnTo>
                <a:lnTo>
                  <a:pt x="1936751" y="3492344"/>
                </a:lnTo>
                <a:lnTo>
                  <a:pt x="1959307" y="3492979"/>
                </a:lnTo>
                <a:lnTo>
                  <a:pt x="1978051" y="3492344"/>
                </a:lnTo>
                <a:lnTo>
                  <a:pt x="1996794" y="3492026"/>
                </a:lnTo>
                <a:lnTo>
                  <a:pt x="2015538" y="3491708"/>
                </a:lnTo>
                <a:lnTo>
                  <a:pt x="2034599" y="3490437"/>
                </a:lnTo>
                <a:lnTo>
                  <a:pt x="2053025" y="3489801"/>
                </a:lnTo>
                <a:lnTo>
                  <a:pt x="2071769" y="3488213"/>
                </a:lnTo>
                <a:lnTo>
                  <a:pt x="2090513" y="3486624"/>
                </a:lnTo>
                <a:lnTo>
                  <a:pt x="2108621" y="3484717"/>
                </a:lnTo>
                <a:lnTo>
                  <a:pt x="2127365" y="3482492"/>
                </a:lnTo>
                <a:lnTo>
                  <a:pt x="2145473" y="3480268"/>
                </a:lnTo>
                <a:lnTo>
                  <a:pt x="2163581" y="3477408"/>
                </a:lnTo>
                <a:lnTo>
                  <a:pt x="2181372" y="3474865"/>
                </a:lnTo>
                <a:lnTo>
                  <a:pt x="2199163" y="3471688"/>
                </a:lnTo>
                <a:lnTo>
                  <a:pt x="2216318" y="3468510"/>
                </a:lnTo>
                <a:lnTo>
                  <a:pt x="2233473" y="3464696"/>
                </a:lnTo>
                <a:lnTo>
                  <a:pt x="2250311" y="3460883"/>
                </a:lnTo>
                <a:lnTo>
                  <a:pt x="2266830" y="3457069"/>
                </a:lnTo>
                <a:lnTo>
                  <a:pt x="2283668" y="3452620"/>
                </a:lnTo>
                <a:lnTo>
                  <a:pt x="2299235" y="3448171"/>
                </a:lnTo>
                <a:lnTo>
                  <a:pt x="2315119" y="3443404"/>
                </a:lnTo>
                <a:lnTo>
                  <a:pt x="2330051" y="3438320"/>
                </a:lnTo>
                <a:lnTo>
                  <a:pt x="2344982" y="3432917"/>
                </a:lnTo>
                <a:lnTo>
                  <a:pt x="2359278" y="3427833"/>
                </a:lnTo>
                <a:lnTo>
                  <a:pt x="2373574" y="3421795"/>
                </a:lnTo>
                <a:lnTo>
                  <a:pt x="2386917" y="3415757"/>
                </a:lnTo>
                <a:lnTo>
                  <a:pt x="2399942" y="3409719"/>
                </a:lnTo>
                <a:lnTo>
                  <a:pt x="2412650" y="3403363"/>
                </a:lnTo>
                <a:lnTo>
                  <a:pt x="2424722" y="3396690"/>
                </a:lnTo>
                <a:lnTo>
                  <a:pt x="2436159" y="3389380"/>
                </a:lnTo>
                <a:lnTo>
                  <a:pt x="2446961" y="3382389"/>
                </a:lnTo>
                <a:lnTo>
                  <a:pt x="2457444" y="3375080"/>
                </a:lnTo>
                <a:lnTo>
                  <a:pt x="2466975" y="3367453"/>
                </a:lnTo>
                <a:lnTo>
                  <a:pt x="2466975" y="3464378"/>
                </a:lnTo>
                <a:lnTo>
                  <a:pt x="2466657" y="3464696"/>
                </a:lnTo>
                <a:lnTo>
                  <a:pt x="2466340" y="3472641"/>
                </a:lnTo>
                <a:lnTo>
                  <a:pt x="2466022" y="3477408"/>
                </a:lnTo>
                <a:lnTo>
                  <a:pt x="2464751" y="3482492"/>
                </a:lnTo>
                <a:lnTo>
                  <a:pt x="2463480" y="3487895"/>
                </a:lnTo>
                <a:lnTo>
                  <a:pt x="2461892" y="3492344"/>
                </a:lnTo>
                <a:lnTo>
                  <a:pt x="2459986" y="3497111"/>
                </a:lnTo>
                <a:lnTo>
                  <a:pt x="2457444" y="3501877"/>
                </a:lnTo>
                <a:lnTo>
                  <a:pt x="2455220" y="3506962"/>
                </a:lnTo>
                <a:lnTo>
                  <a:pt x="2452361" y="3511729"/>
                </a:lnTo>
                <a:lnTo>
                  <a:pt x="2449184" y="3516178"/>
                </a:lnTo>
                <a:lnTo>
                  <a:pt x="2445690" y="3520945"/>
                </a:lnTo>
                <a:lnTo>
                  <a:pt x="2441878" y="3525712"/>
                </a:lnTo>
                <a:lnTo>
                  <a:pt x="2437748" y="3529843"/>
                </a:lnTo>
                <a:lnTo>
                  <a:pt x="2429170" y="3539059"/>
                </a:lnTo>
                <a:lnTo>
                  <a:pt x="2419322" y="3547639"/>
                </a:lnTo>
                <a:lnTo>
                  <a:pt x="2408202" y="3556537"/>
                </a:lnTo>
                <a:lnTo>
                  <a:pt x="2396130" y="3564799"/>
                </a:lnTo>
                <a:lnTo>
                  <a:pt x="2383423" y="3572744"/>
                </a:lnTo>
                <a:lnTo>
                  <a:pt x="2369127" y="3580689"/>
                </a:lnTo>
                <a:lnTo>
                  <a:pt x="2354195" y="3587998"/>
                </a:lnTo>
                <a:lnTo>
                  <a:pt x="2338311" y="3595625"/>
                </a:lnTo>
                <a:lnTo>
                  <a:pt x="2321791" y="3602298"/>
                </a:lnTo>
                <a:lnTo>
                  <a:pt x="2304636" y="3608972"/>
                </a:lnTo>
                <a:lnTo>
                  <a:pt x="2285892" y="3615328"/>
                </a:lnTo>
                <a:lnTo>
                  <a:pt x="2266830" y="3621683"/>
                </a:lnTo>
                <a:lnTo>
                  <a:pt x="2247134" y="3627086"/>
                </a:lnTo>
                <a:lnTo>
                  <a:pt x="2226802" y="3632806"/>
                </a:lnTo>
                <a:lnTo>
                  <a:pt x="2205516" y="3637255"/>
                </a:lnTo>
                <a:lnTo>
                  <a:pt x="2183278" y="3642022"/>
                </a:lnTo>
                <a:lnTo>
                  <a:pt x="2160722" y="3646471"/>
                </a:lnTo>
                <a:lnTo>
                  <a:pt x="2137848" y="3649967"/>
                </a:lnTo>
                <a:lnTo>
                  <a:pt x="2114340" y="3653462"/>
                </a:lnTo>
                <a:lnTo>
                  <a:pt x="2089877" y="3656640"/>
                </a:lnTo>
                <a:lnTo>
                  <a:pt x="2065415" y="3659182"/>
                </a:lnTo>
                <a:lnTo>
                  <a:pt x="2040000" y="3661407"/>
                </a:lnTo>
                <a:lnTo>
                  <a:pt x="2014267" y="3662996"/>
                </a:lnTo>
                <a:lnTo>
                  <a:pt x="1988217" y="3664267"/>
                </a:lnTo>
                <a:lnTo>
                  <a:pt x="1962166" y="3664903"/>
                </a:lnTo>
                <a:lnTo>
                  <a:pt x="1935480" y="3665538"/>
                </a:lnTo>
                <a:lnTo>
                  <a:pt x="1908159" y="3664903"/>
                </a:lnTo>
                <a:lnTo>
                  <a:pt x="1881155" y="3664267"/>
                </a:lnTo>
                <a:lnTo>
                  <a:pt x="1854469" y="3662996"/>
                </a:lnTo>
                <a:lnTo>
                  <a:pt x="1828419" y="3661089"/>
                </a:lnTo>
                <a:lnTo>
                  <a:pt x="1803004" y="3659182"/>
                </a:lnTo>
                <a:lnTo>
                  <a:pt x="1777588" y="3656322"/>
                </a:lnTo>
                <a:lnTo>
                  <a:pt x="1752809" y="3653145"/>
                </a:lnTo>
                <a:lnTo>
                  <a:pt x="1728664" y="3649649"/>
                </a:lnTo>
                <a:lnTo>
                  <a:pt x="1705155" y="3645835"/>
                </a:lnTo>
                <a:lnTo>
                  <a:pt x="1682282" y="3641069"/>
                </a:lnTo>
                <a:lnTo>
                  <a:pt x="1660043" y="3636302"/>
                </a:lnTo>
                <a:lnTo>
                  <a:pt x="1638440" y="3631217"/>
                </a:lnTo>
                <a:lnTo>
                  <a:pt x="1617791" y="3625497"/>
                </a:lnTo>
                <a:lnTo>
                  <a:pt x="1597776" y="3619777"/>
                </a:lnTo>
                <a:lnTo>
                  <a:pt x="1578397" y="3613421"/>
                </a:lnTo>
                <a:lnTo>
                  <a:pt x="1559653" y="3606747"/>
                </a:lnTo>
                <a:lnTo>
                  <a:pt x="1542498" y="3599438"/>
                </a:lnTo>
                <a:lnTo>
                  <a:pt x="1525343" y="3592447"/>
                </a:lnTo>
                <a:lnTo>
                  <a:pt x="1509776" y="3584820"/>
                </a:lnTo>
                <a:lnTo>
                  <a:pt x="1495162" y="3576875"/>
                </a:lnTo>
                <a:lnTo>
                  <a:pt x="1481184" y="3568613"/>
                </a:lnTo>
                <a:lnTo>
                  <a:pt x="1468159" y="3560350"/>
                </a:lnTo>
                <a:lnTo>
                  <a:pt x="1456404" y="3551770"/>
                </a:lnTo>
                <a:lnTo>
                  <a:pt x="1445603" y="3542554"/>
                </a:lnTo>
                <a:lnTo>
                  <a:pt x="1440837" y="3538423"/>
                </a:lnTo>
                <a:lnTo>
                  <a:pt x="1436390" y="3533656"/>
                </a:lnTo>
                <a:lnTo>
                  <a:pt x="1431942" y="3529207"/>
                </a:lnTo>
                <a:lnTo>
                  <a:pt x="1428130" y="3524440"/>
                </a:lnTo>
                <a:lnTo>
                  <a:pt x="1424318" y="3519674"/>
                </a:lnTo>
                <a:lnTo>
                  <a:pt x="1420823" y="3514907"/>
                </a:lnTo>
                <a:lnTo>
                  <a:pt x="1417646" y="3510140"/>
                </a:lnTo>
                <a:lnTo>
                  <a:pt x="1415105" y="3505055"/>
                </a:lnTo>
                <a:lnTo>
                  <a:pt x="1412563" y="3500288"/>
                </a:lnTo>
                <a:lnTo>
                  <a:pt x="1410339" y="3495204"/>
                </a:lnTo>
                <a:lnTo>
                  <a:pt x="1408115" y="3490437"/>
                </a:lnTo>
                <a:lnTo>
                  <a:pt x="1407162" y="3485352"/>
                </a:lnTo>
                <a:lnTo>
                  <a:pt x="1405892" y="3480268"/>
                </a:lnTo>
                <a:lnTo>
                  <a:pt x="1404621" y="3475183"/>
                </a:lnTo>
                <a:lnTo>
                  <a:pt x="1404303" y="3470099"/>
                </a:lnTo>
                <a:lnTo>
                  <a:pt x="1404303" y="3464696"/>
                </a:lnTo>
                <a:lnTo>
                  <a:pt x="1403350" y="3464696"/>
                </a:lnTo>
                <a:lnTo>
                  <a:pt x="1403350" y="3333132"/>
                </a:lnTo>
                <a:lnTo>
                  <a:pt x="1403350" y="3329318"/>
                </a:lnTo>
                <a:lnTo>
                  <a:pt x="1403985" y="3322327"/>
                </a:lnTo>
                <a:lnTo>
                  <a:pt x="1404938" y="3314700"/>
                </a:lnTo>
                <a:close/>
                <a:moveTo>
                  <a:pt x="177802" y="3314700"/>
                </a:moveTo>
                <a:lnTo>
                  <a:pt x="180980" y="3320420"/>
                </a:lnTo>
                <a:lnTo>
                  <a:pt x="184476" y="3325505"/>
                </a:lnTo>
                <a:lnTo>
                  <a:pt x="188289" y="3330590"/>
                </a:lnTo>
                <a:lnTo>
                  <a:pt x="192420" y="3335992"/>
                </a:lnTo>
                <a:lnTo>
                  <a:pt x="196551" y="3340759"/>
                </a:lnTo>
                <a:lnTo>
                  <a:pt x="201000" y="3346161"/>
                </a:lnTo>
                <a:lnTo>
                  <a:pt x="210852" y="3356013"/>
                </a:lnTo>
                <a:lnTo>
                  <a:pt x="221656" y="3365229"/>
                </a:lnTo>
                <a:lnTo>
                  <a:pt x="233414" y="3374444"/>
                </a:lnTo>
                <a:lnTo>
                  <a:pt x="245490" y="3383025"/>
                </a:lnTo>
                <a:lnTo>
                  <a:pt x="259155" y="3391287"/>
                </a:lnTo>
                <a:lnTo>
                  <a:pt x="273138" y="3399550"/>
                </a:lnTo>
                <a:lnTo>
                  <a:pt x="288073" y="3407494"/>
                </a:lnTo>
                <a:lnTo>
                  <a:pt x="303645" y="3415121"/>
                </a:lnTo>
                <a:lnTo>
                  <a:pt x="319852" y="3422113"/>
                </a:lnTo>
                <a:lnTo>
                  <a:pt x="336694" y="3428786"/>
                </a:lnTo>
                <a:lnTo>
                  <a:pt x="354173" y="3435142"/>
                </a:lnTo>
                <a:lnTo>
                  <a:pt x="372286" y="3441498"/>
                </a:lnTo>
                <a:lnTo>
                  <a:pt x="390718" y="3447218"/>
                </a:lnTo>
                <a:lnTo>
                  <a:pt x="409785" y="3452620"/>
                </a:lnTo>
                <a:lnTo>
                  <a:pt x="429488" y="3457705"/>
                </a:lnTo>
                <a:lnTo>
                  <a:pt x="449826" y="3462472"/>
                </a:lnTo>
                <a:lnTo>
                  <a:pt x="469846" y="3466921"/>
                </a:lnTo>
                <a:lnTo>
                  <a:pt x="490820" y="3471052"/>
                </a:lnTo>
                <a:lnTo>
                  <a:pt x="511794" y="3474865"/>
                </a:lnTo>
                <a:lnTo>
                  <a:pt x="533085" y="3478361"/>
                </a:lnTo>
                <a:lnTo>
                  <a:pt x="554695" y="3480903"/>
                </a:lnTo>
                <a:lnTo>
                  <a:pt x="576304" y="3483763"/>
                </a:lnTo>
                <a:lnTo>
                  <a:pt x="598549" y="3486306"/>
                </a:lnTo>
                <a:lnTo>
                  <a:pt x="620476" y="3488213"/>
                </a:lnTo>
                <a:lnTo>
                  <a:pt x="642721" y="3489801"/>
                </a:lnTo>
                <a:lnTo>
                  <a:pt x="664966" y="3490755"/>
                </a:lnTo>
                <a:lnTo>
                  <a:pt x="687211" y="3492026"/>
                </a:lnTo>
                <a:lnTo>
                  <a:pt x="709456" y="3492344"/>
                </a:lnTo>
                <a:lnTo>
                  <a:pt x="732018" y="3492344"/>
                </a:lnTo>
                <a:lnTo>
                  <a:pt x="750768" y="3492344"/>
                </a:lnTo>
                <a:lnTo>
                  <a:pt x="769517" y="3492026"/>
                </a:lnTo>
                <a:lnTo>
                  <a:pt x="788266" y="3491708"/>
                </a:lnTo>
                <a:lnTo>
                  <a:pt x="807333" y="3490437"/>
                </a:lnTo>
                <a:lnTo>
                  <a:pt x="825765" y="3489801"/>
                </a:lnTo>
                <a:lnTo>
                  <a:pt x="844832" y="3488213"/>
                </a:lnTo>
                <a:lnTo>
                  <a:pt x="863263" y="3486624"/>
                </a:lnTo>
                <a:lnTo>
                  <a:pt x="881695" y="3484717"/>
                </a:lnTo>
                <a:lnTo>
                  <a:pt x="900126" y="3482492"/>
                </a:lnTo>
                <a:lnTo>
                  <a:pt x="918240" y="3480268"/>
                </a:lnTo>
                <a:lnTo>
                  <a:pt x="936354" y="3477408"/>
                </a:lnTo>
                <a:lnTo>
                  <a:pt x="954150" y="3474865"/>
                </a:lnTo>
                <a:lnTo>
                  <a:pt x="971946" y="3471688"/>
                </a:lnTo>
                <a:lnTo>
                  <a:pt x="989424" y="3468510"/>
                </a:lnTo>
                <a:lnTo>
                  <a:pt x="1006266" y="3464696"/>
                </a:lnTo>
                <a:lnTo>
                  <a:pt x="1023109" y="3460883"/>
                </a:lnTo>
                <a:lnTo>
                  <a:pt x="1039952" y="3457069"/>
                </a:lnTo>
                <a:lnTo>
                  <a:pt x="1056476" y="3452620"/>
                </a:lnTo>
                <a:lnTo>
                  <a:pt x="1072366" y="3448171"/>
                </a:lnTo>
                <a:lnTo>
                  <a:pt x="1087937" y="3443087"/>
                </a:lnTo>
                <a:lnTo>
                  <a:pt x="1102873" y="3438320"/>
                </a:lnTo>
                <a:lnTo>
                  <a:pt x="1118126" y="3432917"/>
                </a:lnTo>
                <a:lnTo>
                  <a:pt x="1132109" y="3427833"/>
                </a:lnTo>
                <a:lnTo>
                  <a:pt x="1146409" y="3421795"/>
                </a:lnTo>
                <a:lnTo>
                  <a:pt x="1159756" y="3415757"/>
                </a:lnTo>
                <a:lnTo>
                  <a:pt x="1172785" y="3409719"/>
                </a:lnTo>
                <a:lnTo>
                  <a:pt x="1185497" y="3403363"/>
                </a:lnTo>
                <a:lnTo>
                  <a:pt x="1197890" y="3396690"/>
                </a:lnTo>
                <a:lnTo>
                  <a:pt x="1209331" y="3389380"/>
                </a:lnTo>
                <a:lnTo>
                  <a:pt x="1219818" y="3382389"/>
                </a:lnTo>
                <a:lnTo>
                  <a:pt x="1230622" y="3375080"/>
                </a:lnTo>
                <a:lnTo>
                  <a:pt x="1239838" y="3367453"/>
                </a:lnTo>
                <a:lnTo>
                  <a:pt x="1239838" y="3464378"/>
                </a:lnTo>
                <a:lnTo>
                  <a:pt x="1239838" y="3464696"/>
                </a:lnTo>
                <a:lnTo>
                  <a:pt x="1239520" y="3468827"/>
                </a:lnTo>
                <a:lnTo>
                  <a:pt x="1239202" y="3472641"/>
                </a:lnTo>
                <a:lnTo>
                  <a:pt x="1238885" y="3477408"/>
                </a:lnTo>
                <a:lnTo>
                  <a:pt x="1237614" y="3482492"/>
                </a:lnTo>
                <a:lnTo>
                  <a:pt x="1236342" y="3487895"/>
                </a:lnTo>
                <a:lnTo>
                  <a:pt x="1234754" y="3492344"/>
                </a:lnTo>
                <a:lnTo>
                  <a:pt x="1232847" y="3497111"/>
                </a:lnTo>
                <a:lnTo>
                  <a:pt x="1230622" y="3501877"/>
                </a:lnTo>
                <a:lnTo>
                  <a:pt x="1228080" y="3506962"/>
                </a:lnTo>
                <a:lnTo>
                  <a:pt x="1225538" y="3511729"/>
                </a:lnTo>
                <a:lnTo>
                  <a:pt x="1222360" y="3516178"/>
                </a:lnTo>
                <a:lnTo>
                  <a:pt x="1218546" y="3520945"/>
                </a:lnTo>
                <a:lnTo>
                  <a:pt x="1214733" y="3525712"/>
                </a:lnTo>
                <a:lnTo>
                  <a:pt x="1210920" y="3529843"/>
                </a:lnTo>
                <a:lnTo>
                  <a:pt x="1202022" y="3539059"/>
                </a:lnTo>
                <a:lnTo>
                  <a:pt x="1192170" y="3547639"/>
                </a:lnTo>
                <a:lnTo>
                  <a:pt x="1181048" y="3556537"/>
                </a:lnTo>
                <a:lnTo>
                  <a:pt x="1169290" y="3564799"/>
                </a:lnTo>
                <a:lnTo>
                  <a:pt x="1156261" y="3572744"/>
                </a:lnTo>
                <a:lnTo>
                  <a:pt x="1141960" y="3580689"/>
                </a:lnTo>
                <a:lnTo>
                  <a:pt x="1127024" y="3587998"/>
                </a:lnTo>
                <a:lnTo>
                  <a:pt x="1111453" y="3595625"/>
                </a:lnTo>
                <a:lnTo>
                  <a:pt x="1094610" y="3602298"/>
                </a:lnTo>
                <a:lnTo>
                  <a:pt x="1077450" y="3608972"/>
                </a:lnTo>
                <a:lnTo>
                  <a:pt x="1058701" y="3615328"/>
                </a:lnTo>
                <a:lnTo>
                  <a:pt x="1039952" y="3621683"/>
                </a:lnTo>
                <a:lnTo>
                  <a:pt x="1020249" y="3627086"/>
                </a:lnTo>
                <a:lnTo>
                  <a:pt x="999593" y="3632806"/>
                </a:lnTo>
                <a:lnTo>
                  <a:pt x="978301" y="3637255"/>
                </a:lnTo>
                <a:lnTo>
                  <a:pt x="956056" y="3642022"/>
                </a:lnTo>
                <a:lnTo>
                  <a:pt x="933494" y="3646471"/>
                </a:lnTo>
                <a:lnTo>
                  <a:pt x="910613" y="3649967"/>
                </a:lnTo>
                <a:lnTo>
                  <a:pt x="887097" y="3653462"/>
                </a:lnTo>
                <a:lnTo>
                  <a:pt x="862946" y="3656640"/>
                </a:lnTo>
                <a:lnTo>
                  <a:pt x="838158" y="3659182"/>
                </a:lnTo>
                <a:lnTo>
                  <a:pt x="812736" y="3661407"/>
                </a:lnTo>
                <a:lnTo>
                  <a:pt x="787313" y="3662996"/>
                </a:lnTo>
                <a:lnTo>
                  <a:pt x="761572" y="3664267"/>
                </a:lnTo>
                <a:lnTo>
                  <a:pt x="735196" y="3664903"/>
                </a:lnTo>
                <a:lnTo>
                  <a:pt x="708185" y="3665538"/>
                </a:lnTo>
                <a:lnTo>
                  <a:pt x="680855" y="3664903"/>
                </a:lnTo>
                <a:lnTo>
                  <a:pt x="654161" y="3664267"/>
                </a:lnTo>
                <a:lnTo>
                  <a:pt x="627467" y="3662996"/>
                </a:lnTo>
                <a:lnTo>
                  <a:pt x="601409" y="3661089"/>
                </a:lnTo>
                <a:lnTo>
                  <a:pt x="575668" y="3659182"/>
                </a:lnTo>
                <a:lnTo>
                  <a:pt x="550246" y="3656322"/>
                </a:lnTo>
                <a:lnTo>
                  <a:pt x="525458" y="3653145"/>
                </a:lnTo>
                <a:lnTo>
                  <a:pt x="501307" y="3649649"/>
                </a:lnTo>
                <a:lnTo>
                  <a:pt x="478109" y="3645835"/>
                </a:lnTo>
                <a:lnTo>
                  <a:pt x="455228" y="3641069"/>
                </a:lnTo>
                <a:lnTo>
                  <a:pt x="432665" y="3636302"/>
                </a:lnTo>
                <a:lnTo>
                  <a:pt x="411374" y="3631217"/>
                </a:lnTo>
                <a:lnTo>
                  <a:pt x="390400" y="3625497"/>
                </a:lnTo>
                <a:lnTo>
                  <a:pt x="370380" y="3619777"/>
                </a:lnTo>
                <a:lnTo>
                  <a:pt x="350995" y="3613421"/>
                </a:lnTo>
                <a:lnTo>
                  <a:pt x="332563" y="3606747"/>
                </a:lnTo>
                <a:lnTo>
                  <a:pt x="315085" y="3599438"/>
                </a:lnTo>
                <a:lnTo>
                  <a:pt x="297925" y="3592447"/>
                </a:lnTo>
                <a:lnTo>
                  <a:pt x="282353" y="3584820"/>
                </a:lnTo>
                <a:lnTo>
                  <a:pt x="267735" y="3576875"/>
                </a:lnTo>
                <a:lnTo>
                  <a:pt x="253753" y="3568613"/>
                </a:lnTo>
                <a:lnTo>
                  <a:pt x="240724" y="3560350"/>
                </a:lnTo>
                <a:lnTo>
                  <a:pt x="229283" y="3551770"/>
                </a:lnTo>
                <a:lnTo>
                  <a:pt x="218796" y="3542872"/>
                </a:lnTo>
                <a:lnTo>
                  <a:pt x="213712" y="3538423"/>
                </a:lnTo>
                <a:lnTo>
                  <a:pt x="208945" y="3533656"/>
                </a:lnTo>
                <a:lnTo>
                  <a:pt x="204814" y="3529207"/>
                </a:lnTo>
                <a:lnTo>
                  <a:pt x="200683" y="3524440"/>
                </a:lnTo>
                <a:lnTo>
                  <a:pt x="196869" y="3519674"/>
                </a:lnTo>
                <a:lnTo>
                  <a:pt x="193374" y="3514907"/>
                </a:lnTo>
                <a:lnTo>
                  <a:pt x="190196" y="3510140"/>
                </a:lnTo>
                <a:lnTo>
                  <a:pt x="187653" y="3505055"/>
                </a:lnTo>
                <a:lnTo>
                  <a:pt x="185111" y="3500288"/>
                </a:lnTo>
                <a:lnTo>
                  <a:pt x="182887" y="3495204"/>
                </a:lnTo>
                <a:lnTo>
                  <a:pt x="181298" y="3490437"/>
                </a:lnTo>
                <a:lnTo>
                  <a:pt x="179709" y="3485352"/>
                </a:lnTo>
                <a:lnTo>
                  <a:pt x="178438" y="3480268"/>
                </a:lnTo>
                <a:lnTo>
                  <a:pt x="177802" y="3475183"/>
                </a:lnTo>
                <a:lnTo>
                  <a:pt x="176849" y="3470099"/>
                </a:lnTo>
                <a:lnTo>
                  <a:pt x="176849" y="3464696"/>
                </a:lnTo>
                <a:lnTo>
                  <a:pt x="176531" y="3464696"/>
                </a:lnTo>
                <a:lnTo>
                  <a:pt x="176531" y="3333132"/>
                </a:lnTo>
                <a:lnTo>
                  <a:pt x="176213" y="3329318"/>
                </a:lnTo>
                <a:lnTo>
                  <a:pt x="176531" y="3322327"/>
                </a:lnTo>
                <a:lnTo>
                  <a:pt x="177802" y="3314700"/>
                </a:lnTo>
                <a:close/>
                <a:moveTo>
                  <a:pt x="1771445" y="3307529"/>
                </a:moveTo>
                <a:lnTo>
                  <a:pt x="1771445" y="3411258"/>
                </a:lnTo>
                <a:lnTo>
                  <a:pt x="1789215" y="3413478"/>
                </a:lnTo>
                <a:lnTo>
                  <a:pt x="1807301" y="3415698"/>
                </a:lnTo>
                <a:lnTo>
                  <a:pt x="1825388" y="3417285"/>
                </a:lnTo>
                <a:lnTo>
                  <a:pt x="1843792" y="3419505"/>
                </a:lnTo>
                <a:lnTo>
                  <a:pt x="1843792" y="3315777"/>
                </a:lnTo>
                <a:lnTo>
                  <a:pt x="1825388" y="3314191"/>
                </a:lnTo>
                <a:lnTo>
                  <a:pt x="1807301" y="3312287"/>
                </a:lnTo>
                <a:lnTo>
                  <a:pt x="1789215" y="3309750"/>
                </a:lnTo>
                <a:lnTo>
                  <a:pt x="1771445" y="3307529"/>
                </a:lnTo>
                <a:close/>
                <a:moveTo>
                  <a:pt x="3178346" y="3281045"/>
                </a:moveTo>
                <a:lnTo>
                  <a:pt x="3178346" y="3395980"/>
                </a:lnTo>
                <a:lnTo>
                  <a:pt x="3201835" y="3396298"/>
                </a:lnTo>
                <a:lnTo>
                  <a:pt x="3225959" y="3396615"/>
                </a:lnTo>
                <a:lnTo>
                  <a:pt x="3258970" y="3396298"/>
                </a:lnTo>
                <a:lnTo>
                  <a:pt x="3258970" y="3281363"/>
                </a:lnTo>
                <a:lnTo>
                  <a:pt x="3225641" y="3281680"/>
                </a:lnTo>
                <a:lnTo>
                  <a:pt x="3201835" y="3281363"/>
                </a:lnTo>
                <a:lnTo>
                  <a:pt x="3178346" y="3281045"/>
                </a:lnTo>
                <a:close/>
                <a:moveTo>
                  <a:pt x="2609850" y="3275012"/>
                </a:moveTo>
                <a:lnTo>
                  <a:pt x="2613342" y="3281059"/>
                </a:lnTo>
                <a:lnTo>
                  <a:pt x="2617468" y="3287107"/>
                </a:lnTo>
                <a:lnTo>
                  <a:pt x="2621594" y="3292836"/>
                </a:lnTo>
                <a:lnTo>
                  <a:pt x="2626038" y="3298883"/>
                </a:lnTo>
                <a:lnTo>
                  <a:pt x="2631117" y="3304294"/>
                </a:lnTo>
                <a:lnTo>
                  <a:pt x="2635878" y="3310023"/>
                </a:lnTo>
                <a:lnTo>
                  <a:pt x="2641274" y="3315433"/>
                </a:lnTo>
                <a:lnTo>
                  <a:pt x="2646988" y="3320844"/>
                </a:lnTo>
                <a:lnTo>
                  <a:pt x="2658732" y="3331347"/>
                </a:lnTo>
                <a:lnTo>
                  <a:pt x="2671746" y="3341532"/>
                </a:lnTo>
                <a:lnTo>
                  <a:pt x="2685712" y="3351080"/>
                </a:lnTo>
                <a:lnTo>
                  <a:pt x="2700631" y="3360629"/>
                </a:lnTo>
                <a:lnTo>
                  <a:pt x="2715867" y="3369540"/>
                </a:lnTo>
                <a:lnTo>
                  <a:pt x="2732372" y="3378452"/>
                </a:lnTo>
                <a:lnTo>
                  <a:pt x="2749830" y="3386727"/>
                </a:lnTo>
                <a:lnTo>
                  <a:pt x="2767923" y="3394684"/>
                </a:lnTo>
                <a:lnTo>
                  <a:pt x="2786650" y="3402004"/>
                </a:lnTo>
                <a:lnTo>
                  <a:pt x="2805695" y="3409325"/>
                </a:lnTo>
                <a:lnTo>
                  <a:pt x="2826009" y="3416327"/>
                </a:lnTo>
                <a:lnTo>
                  <a:pt x="2846959" y="3422692"/>
                </a:lnTo>
                <a:lnTo>
                  <a:pt x="2867591" y="3428421"/>
                </a:lnTo>
                <a:lnTo>
                  <a:pt x="2889492" y="3434469"/>
                </a:lnTo>
                <a:lnTo>
                  <a:pt x="2912029" y="3439561"/>
                </a:lnTo>
                <a:lnTo>
                  <a:pt x="2934248" y="3444654"/>
                </a:lnTo>
                <a:lnTo>
                  <a:pt x="2957102" y="3449109"/>
                </a:lnTo>
                <a:lnTo>
                  <a:pt x="2980908" y="3453565"/>
                </a:lnTo>
                <a:lnTo>
                  <a:pt x="3004396" y="3457066"/>
                </a:lnTo>
                <a:lnTo>
                  <a:pt x="3028203" y="3460567"/>
                </a:lnTo>
                <a:lnTo>
                  <a:pt x="3052644" y="3463432"/>
                </a:lnTo>
                <a:lnTo>
                  <a:pt x="3077084" y="3465978"/>
                </a:lnTo>
                <a:lnTo>
                  <a:pt x="3101525" y="3468206"/>
                </a:lnTo>
                <a:lnTo>
                  <a:pt x="3125966" y="3470116"/>
                </a:lnTo>
                <a:lnTo>
                  <a:pt x="3150725" y="3471389"/>
                </a:lnTo>
                <a:lnTo>
                  <a:pt x="3175800" y="3472344"/>
                </a:lnTo>
                <a:lnTo>
                  <a:pt x="3200559" y="3472980"/>
                </a:lnTo>
                <a:lnTo>
                  <a:pt x="3225317" y="3473298"/>
                </a:lnTo>
                <a:lnTo>
                  <a:pt x="3246266" y="3473298"/>
                </a:lnTo>
                <a:lnTo>
                  <a:pt x="3267216" y="3472344"/>
                </a:lnTo>
                <a:lnTo>
                  <a:pt x="3288165" y="3472025"/>
                </a:lnTo>
                <a:lnTo>
                  <a:pt x="3308797" y="3470752"/>
                </a:lnTo>
                <a:lnTo>
                  <a:pt x="3329429" y="3469797"/>
                </a:lnTo>
                <a:lnTo>
                  <a:pt x="3350378" y="3468206"/>
                </a:lnTo>
                <a:lnTo>
                  <a:pt x="3371010" y="3466615"/>
                </a:lnTo>
                <a:lnTo>
                  <a:pt x="3391325" y="3464068"/>
                </a:lnTo>
                <a:lnTo>
                  <a:pt x="3411957" y="3462159"/>
                </a:lnTo>
                <a:lnTo>
                  <a:pt x="3431954" y="3459294"/>
                </a:lnTo>
                <a:lnTo>
                  <a:pt x="3451951" y="3456748"/>
                </a:lnTo>
                <a:lnTo>
                  <a:pt x="3471948" y="3453565"/>
                </a:lnTo>
                <a:lnTo>
                  <a:pt x="3491628" y="3450064"/>
                </a:lnTo>
                <a:lnTo>
                  <a:pt x="3510990" y="3446245"/>
                </a:lnTo>
                <a:lnTo>
                  <a:pt x="3530035" y="3442107"/>
                </a:lnTo>
                <a:lnTo>
                  <a:pt x="3548763" y="3437970"/>
                </a:lnTo>
                <a:lnTo>
                  <a:pt x="3567173" y="3433196"/>
                </a:lnTo>
                <a:lnTo>
                  <a:pt x="3585265" y="3428421"/>
                </a:lnTo>
                <a:lnTo>
                  <a:pt x="3603041" y="3423329"/>
                </a:lnTo>
                <a:lnTo>
                  <a:pt x="3620498" y="3418237"/>
                </a:lnTo>
                <a:lnTo>
                  <a:pt x="3637004" y="3412826"/>
                </a:lnTo>
                <a:lnTo>
                  <a:pt x="3653510" y="3406779"/>
                </a:lnTo>
                <a:lnTo>
                  <a:pt x="3669698" y="3400731"/>
                </a:lnTo>
                <a:lnTo>
                  <a:pt x="3685251" y="3394048"/>
                </a:lnTo>
                <a:lnTo>
                  <a:pt x="3700170" y="3387682"/>
                </a:lnTo>
                <a:lnTo>
                  <a:pt x="3714770" y="3380680"/>
                </a:lnTo>
                <a:lnTo>
                  <a:pt x="3728419" y="3373678"/>
                </a:lnTo>
                <a:lnTo>
                  <a:pt x="3741751" y="3366039"/>
                </a:lnTo>
                <a:lnTo>
                  <a:pt x="3754765" y="3358719"/>
                </a:lnTo>
                <a:lnTo>
                  <a:pt x="3767144" y="3350762"/>
                </a:lnTo>
                <a:lnTo>
                  <a:pt x="3778571" y="3342487"/>
                </a:lnTo>
                <a:lnTo>
                  <a:pt x="3789363" y="3333575"/>
                </a:lnTo>
                <a:lnTo>
                  <a:pt x="3789363" y="3441471"/>
                </a:lnTo>
                <a:lnTo>
                  <a:pt x="3788728" y="3442107"/>
                </a:lnTo>
                <a:lnTo>
                  <a:pt x="3788411" y="3451019"/>
                </a:lnTo>
                <a:lnTo>
                  <a:pt x="3787776" y="3456748"/>
                </a:lnTo>
                <a:lnTo>
                  <a:pt x="3786506" y="3462159"/>
                </a:lnTo>
                <a:lnTo>
                  <a:pt x="3785237" y="3467569"/>
                </a:lnTo>
                <a:lnTo>
                  <a:pt x="3783332" y="3472980"/>
                </a:lnTo>
                <a:lnTo>
                  <a:pt x="3781428" y="3478391"/>
                </a:lnTo>
                <a:lnTo>
                  <a:pt x="3778571" y="3483801"/>
                </a:lnTo>
                <a:lnTo>
                  <a:pt x="3775714" y="3489212"/>
                </a:lnTo>
                <a:lnTo>
                  <a:pt x="3772540" y="3494305"/>
                </a:lnTo>
                <a:lnTo>
                  <a:pt x="3769048" y="3499715"/>
                </a:lnTo>
                <a:lnTo>
                  <a:pt x="3765557" y="3504808"/>
                </a:lnTo>
                <a:lnTo>
                  <a:pt x="3761113" y="3509900"/>
                </a:lnTo>
                <a:lnTo>
                  <a:pt x="3756987" y="3514674"/>
                </a:lnTo>
                <a:lnTo>
                  <a:pt x="3752226" y="3519767"/>
                </a:lnTo>
                <a:lnTo>
                  <a:pt x="3747147" y="3525177"/>
                </a:lnTo>
                <a:lnTo>
                  <a:pt x="3741433" y="3529633"/>
                </a:lnTo>
                <a:lnTo>
                  <a:pt x="3736037" y="3534407"/>
                </a:lnTo>
                <a:lnTo>
                  <a:pt x="3723658" y="3543956"/>
                </a:lnTo>
                <a:lnTo>
                  <a:pt x="3710327" y="3553504"/>
                </a:lnTo>
                <a:lnTo>
                  <a:pt x="3696043" y="3562097"/>
                </a:lnTo>
                <a:lnTo>
                  <a:pt x="3680490" y="3571009"/>
                </a:lnTo>
                <a:lnTo>
                  <a:pt x="3663667" y="3579603"/>
                </a:lnTo>
                <a:lnTo>
                  <a:pt x="3646526" y="3587560"/>
                </a:lnTo>
                <a:lnTo>
                  <a:pt x="3627799" y="3595516"/>
                </a:lnTo>
                <a:lnTo>
                  <a:pt x="3608754" y="3602837"/>
                </a:lnTo>
                <a:lnTo>
                  <a:pt x="3588122" y="3609521"/>
                </a:lnTo>
                <a:lnTo>
                  <a:pt x="3566855" y="3616523"/>
                </a:lnTo>
                <a:lnTo>
                  <a:pt x="3544636" y="3622570"/>
                </a:lnTo>
                <a:lnTo>
                  <a:pt x="3522417" y="3628935"/>
                </a:lnTo>
                <a:lnTo>
                  <a:pt x="3498611" y="3634664"/>
                </a:lnTo>
                <a:lnTo>
                  <a:pt x="3474170" y="3639757"/>
                </a:lnTo>
                <a:lnTo>
                  <a:pt x="3449412" y="3644213"/>
                </a:lnTo>
                <a:lnTo>
                  <a:pt x="3423701" y="3648350"/>
                </a:lnTo>
                <a:lnTo>
                  <a:pt x="3397356" y="3652488"/>
                </a:lnTo>
                <a:lnTo>
                  <a:pt x="3370376" y="3655671"/>
                </a:lnTo>
                <a:lnTo>
                  <a:pt x="3343395" y="3658853"/>
                </a:lnTo>
                <a:lnTo>
                  <a:pt x="3315146" y="3661081"/>
                </a:lnTo>
                <a:lnTo>
                  <a:pt x="3286896" y="3662673"/>
                </a:lnTo>
                <a:lnTo>
                  <a:pt x="3258011" y="3664264"/>
                </a:lnTo>
                <a:lnTo>
                  <a:pt x="3228491" y="3664901"/>
                </a:lnTo>
                <a:lnTo>
                  <a:pt x="3198972" y="3665537"/>
                </a:lnTo>
                <a:lnTo>
                  <a:pt x="3168500" y="3664901"/>
                </a:lnTo>
                <a:lnTo>
                  <a:pt x="3138663" y="3664264"/>
                </a:lnTo>
                <a:lnTo>
                  <a:pt x="3109143" y="3662673"/>
                </a:lnTo>
                <a:lnTo>
                  <a:pt x="3080259" y="3660763"/>
                </a:lnTo>
                <a:lnTo>
                  <a:pt x="3051374" y="3658217"/>
                </a:lnTo>
                <a:lnTo>
                  <a:pt x="3023441" y="3655034"/>
                </a:lnTo>
                <a:lnTo>
                  <a:pt x="2996144" y="3651533"/>
                </a:lnTo>
                <a:lnTo>
                  <a:pt x="2969481" y="3647714"/>
                </a:lnTo>
                <a:lnTo>
                  <a:pt x="2943453" y="3643258"/>
                </a:lnTo>
                <a:lnTo>
                  <a:pt x="2917742" y="3638165"/>
                </a:lnTo>
                <a:lnTo>
                  <a:pt x="2892984" y="3633073"/>
                </a:lnTo>
                <a:lnTo>
                  <a:pt x="2869178" y="3627026"/>
                </a:lnTo>
                <a:lnTo>
                  <a:pt x="2846007" y="3620660"/>
                </a:lnTo>
                <a:lnTo>
                  <a:pt x="2823470" y="3614295"/>
                </a:lnTo>
                <a:lnTo>
                  <a:pt x="2802203" y="3607293"/>
                </a:lnTo>
                <a:lnTo>
                  <a:pt x="2781889" y="3599654"/>
                </a:lnTo>
                <a:lnTo>
                  <a:pt x="2762527" y="3592334"/>
                </a:lnTo>
                <a:lnTo>
                  <a:pt x="2743799" y="3584059"/>
                </a:lnTo>
                <a:lnTo>
                  <a:pt x="2726024" y="3575783"/>
                </a:lnTo>
                <a:lnTo>
                  <a:pt x="2709518" y="3566872"/>
                </a:lnTo>
                <a:lnTo>
                  <a:pt x="2694600" y="3557960"/>
                </a:lnTo>
                <a:lnTo>
                  <a:pt x="2679999" y="3548412"/>
                </a:lnTo>
                <a:lnTo>
                  <a:pt x="2666985" y="3538863"/>
                </a:lnTo>
                <a:lnTo>
                  <a:pt x="2660954" y="3533771"/>
                </a:lnTo>
                <a:lnTo>
                  <a:pt x="2655240" y="3528997"/>
                </a:lnTo>
                <a:lnTo>
                  <a:pt x="2650162" y="3523904"/>
                </a:lnTo>
                <a:lnTo>
                  <a:pt x="2645083" y="3518812"/>
                </a:lnTo>
                <a:lnTo>
                  <a:pt x="2639687" y="3513719"/>
                </a:lnTo>
                <a:lnTo>
                  <a:pt x="2635561" y="3508309"/>
                </a:lnTo>
                <a:lnTo>
                  <a:pt x="2631434" y="3503216"/>
                </a:lnTo>
                <a:lnTo>
                  <a:pt x="2627625" y="3497806"/>
                </a:lnTo>
                <a:lnTo>
                  <a:pt x="2624134" y="3492713"/>
                </a:lnTo>
                <a:lnTo>
                  <a:pt x="2620960" y="3486984"/>
                </a:lnTo>
                <a:lnTo>
                  <a:pt x="2618103" y="3481574"/>
                </a:lnTo>
                <a:lnTo>
                  <a:pt x="2615881" y="3476163"/>
                </a:lnTo>
                <a:lnTo>
                  <a:pt x="2613659" y="3470434"/>
                </a:lnTo>
                <a:lnTo>
                  <a:pt x="2612072" y="3465023"/>
                </a:lnTo>
                <a:lnTo>
                  <a:pt x="2610485" y="3459294"/>
                </a:lnTo>
                <a:lnTo>
                  <a:pt x="2609850" y="3453565"/>
                </a:lnTo>
                <a:lnTo>
                  <a:pt x="2609215" y="3447836"/>
                </a:lnTo>
                <a:lnTo>
                  <a:pt x="2609215" y="3442107"/>
                </a:lnTo>
                <a:lnTo>
                  <a:pt x="2608580" y="3442426"/>
                </a:lnTo>
                <a:lnTo>
                  <a:pt x="2608580" y="3295700"/>
                </a:lnTo>
                <a:lnTo>
                  <a:pt x="2608263" y="3291881"/>
                </a:lnTo>
                <a:lnTo>
                  <a:pt x="2608580" y="3283287"/>
                </a:lnTo>
                <a:lnTo>
                  <a:pt x="2609850" y="3275012"/>
                </a:lnTo>
                <a:close/>
                <a:moveTo>
                  <a:pt x="1625482" y="3274222"/>
                </a:moveTo>
                <a:lnTo>
                  <a:pt x="1625482" y="3379536"/>
                </a:lnTo>
                <a:lnTo>
                  <a:pt x="1642935" y="3384612"/>
                </a:lnTo>
                <a:lnTo>
                  <a:pt x="1661021" y="3389370"/>
                </a:lnTo>
                <a:lnTo>
                  <a:pt x="1679425" y="3394128"/>
                </a:lnTo>
                <a:lnTo>
                  <a:pt x="1698464" y="3398252"/>
                </a:lnTo>
                <a:lnTo>
                  <a:pt x="1698464" y="3294206"/>
                </a:lnTo>
                <a:lnTo>
                  <a:pt x="1679425" y="3289448"/>
                </a:lnTo>
                <a:lnTo>
                  <a:pt x="1661021" y="3284690"/>
                </a:lnTo>
                <a:lnTo>
                  <a:pt x="1642935" y="3279932"/>
                </a:lnTo>
                <a:lnTo>
                  <a:pt x="1625482" y="3274222"/>
                </a:lnTo>
                <a:close/>
                <a:moveTo>
                  <a:pt x="3016148" y="3266758"/>
                </a:moveTo>
                <a:lnTo>
                  <a:pt x="3016148" y="3382010"/>
                </a:lnTo>
                <a:lnTo>
                  <a:pt x="3035827" y="3384868"/>
                </a:lnTo>
                <a:lnTo>
                  <a:pt x="3056142" y="3387090"/>
                </a:lnTo>
                <a:lnTo>
                  <a:pt x="3076456" y="3389630"/>
                </a:lnTo>
                <a:lnTo>
                  <a:pt x="3097406" y="3391535"/>
                </a:lnTo>
                <a:lnTo>
                  <a:pt x="3097406" y="3276283"/>
                </a:lnTo>
                <a:lnTo>
                  <a:pt x="3076456" y="3274378"/>
                </a:lnTo>
                <a:lnTo>
                  <a:pt x="3056142" y="3271838"/>
                </a:lnTo>
                <a:lnTo>
                  <a:pt x="3035827" y="3269615"/>
                </a:lnTo>
                <a:lnTo>
                  <a:pt x="3016148" y="3266758"/>
                </a:lnTo>
                <a:close/>
                <a:moveTo>
                  <a:pt x="2854584" y="3230245"/>
                </a:moveTo>
                <a:lnTo>
                  <a:pt x="2854584" y="3347403"/>
                </a:lnTo>
                <a:lnTo>
                  <a:pt x="2873946" y="3352800"/>
                </a:lnTo>
                <a:lnTo>
                  <a:pt x="2893626" y="3357880"/>
                </a:lnTo>
                <a:lnTo>
                  <a:pt x="2914258" y="3362960"/>
                </a:lnTo>
                <a:lnTo>
                  <a:pt x="2935524" y="3367723"/>
                </a:lnTo>
                <a:lnTo>
                  <a:pt x="2935524" y="3251835"/>
                </a:lnTo>
                <a:lnTo>
                  <a:pt x="2914258" y="3246755"/>
                </a:lnTo>
                <a:lnTo>
                  <a:pt x="2893626" y="3241675"/>
                </a:lnTo>
                <a:lnTo>
                  <a:pt x="2873946" y="3235960"/>
                </a:lnTo>
                <a:lnTo>
                  <a:pt x="2854584" y="3230245"/>
                </a:lnTo>
                <a:close/>
                <a:moveTo>
                  <a:pt x="1480154" y="3217441"/>
                </a:moveTo>
                <a:lnTo>
                  <a:pt x="1480154" y="3305626"/>
                </a:lnTo>
                <a:lnTo>
                  <a:pt x="1482375" y="3307847"/>
                </a:lnTo>
                <a:lnTo>
                  <a:pt x="1484914" y="3310701"/>
                </a:lnTo>
                <a:lnTo>
                  <a:pt x="1491895" y="3316411"/>
                </a:lnTo>
                <a:lnTo>
                  <a:pt x="1500145" y="3322755"/>
                </a:lnTo>
                <a:lnTo>
                  <a:pt x="1509664" y="3329100"/>
                </a:lnTo>
                <a:lnTo>
                  <a:pt x="1519818" y="3335444"/>
                </a:lnTo>
                <a:lnTo>
                  <a:pt x="1530924" y="3341788"/>
                </a:lnTo>
                <a:lnTo>
                  <a:pt x="1542030" y="3347498"/>
                </a:lnTo>
                <a:lnTo>
                  <a:pt x="1553136" y="3352891"/>
                </a:lnTo>
                <a:lnTo>
                  <a:pt x="1553136" y="3255189"/>
                </a:lnTo>
                <a:lnTo>
                  <a:pt x="1539174" y="3249797"/>
                </a:lnTo>
                <a:lnTo>
                  <a:pt x="1527116" y="3244721"/>
                </a:lnTo>
                <a:lnTo>
                  <a:pt x="1516010" y="3239646"/>
                </a:lnTo>
                <a:lnTo>
                  <a:pt x="1506174" y="3234888"/>
                </a:lnTo>
                <a:lnTo>
                  <a:pt x="1497924" y="3230130"/>
                </a:lnTo>
                <a:lnTo>
                  <a:pt x="1490626" y="3226006"/>
                </a:lnTo>
                <a:lnTo>
                  <a:pt x="1484914" y="3221565"/>
                </a:lnTo>
                <a:lnTo>
                  <a:pt x="1480154" y="3217441"/>
                </a:lnTo>
                <a:close/>
                <a:moveTo>
                  <a:pt x="2426374" y="3213000"/>
                </a:moveTo>
                <a:lnTo>
                  <a:pt x="2420662" y="3217124"/>
                </a:lnTo>
                <a:lnTo>
                  <a:pt x="2413999" y="3221565"/>
                </a:lnTo>
                <a:lnTo>
                  <a:pt x="2406701" y="3226323"/>
                </a:lnTo>
                <a:lnTo>
                  <a:pt x="2399720" y="3230130"/>
                </a:lnTo>
                <a:lnTo>
                  <a:pt x="2392739" y="3234253"/>
                </a:lnTo>
                <a:lnTo>
                  <a:pt x="2385124" y="3237743"/>
                </a:lnTo>
                <a:lnTo>
                  <a:pt x="2378460" y="3240915"/>
                </a:lnTo>
                <a:lnTo>
                  <a:pt x="2371797" y="3243135"/>
                </a:lnTo>
                <a:lnTo>
                  <a:pt x="2371797" y="3350353"/>
                </a:lnTo>
                <a:lnTo>
                  <a:pt x="2379729" y="3346864"/>
                </a:lnTo>
                <a:lnTo>
                  <a:pt x="2387028" y="3342423"/>
                </a:lnTo>
                <a:lnTo>
                  <a:pt x="2394643" y="3338299"/>
                </a:lnTo>
                <a:lnTo>
                  <a:pt x="2401941" y="3333541"/>
                </a:lnTo>
                <a:lnTo>
                  <a:pt x="2409239" y="3328782"/>
                </a:lnTo>
                <a:lnTo>
                  <a:pt x="2415585" y="3324024"/>
                </a:lnTo>
                <a:lnTo>
                  <a:pt x="2421297" y="3319266"/>
                </a:lnTo>
                <a:lnTo>
                  <a:pt x="2426374" y="3314508"/>
                </a:lnTo>
                <a:lnTo>
                  <a:pt x="2426374" y="3213000"/>
                </a:lnTo>
                <a:close/>
                <a:moveTo>
                  <a:pt x="2692385" y="3167062"/>
                </a:moveTo>
                <a:lnTo>
                  <a:pt x="2692385" y="3264535"/>
                </a:lnTo>
                <a:lnTo>
                  <a:pt x="2695241" y="3267393"/>
                </a:lnTo>
                <a:lnTo>
                  <a:pt x="2698098" y="3270250"/>
                </a:lnTo>
                <a:lnTo>
                  <a:pt x="2705399" y="3276600"/>
                </a:lnTo>
                <a:lnTo>
                  <a:pt x="2714921" y="3283903"/>
                </a:lnTo>
                <a:lnTo>
                  <a:pt x="2725078" y="3290888"/>
                </a:lnTo>
                <a:lnTo>
                  <a:pt x="2737140" y="3297873"/>
                </a:lnTo>
                <a:lnTo>
                  <a:pt x="2748884" y="3305175"/>
                </a:lnTo>
                <a:lnTo>
                  <a:pt x="2761581" y="3311525"/>
                </a:lnTo>
                <a:lnTo>
                  <a:pt x="2773325" y="3317240"/>
                </a:lnTo>
                <a:lnTo>
                  <a:pt x="2773325" y="3208337"/>
                </a:lnTo>
                <a:lnTo>
                  <a:pt x="2758407" y="3202940"/>
                </a:lnTo>
                <a:lnTo>
                  <a:pt x="2744441" y="3196907"/>
                </a:lnTo>
                <a:lnTo>
                  <a:pt x="2732379" y="3191510"/>
                </a:lnTo>
                <a:lnTo>
                  <a:pt x="2721269" y="3186430"/>
                </a:lnTo>
                <a:lnTo>
                  <a:pt x="2712064" y="3180715"/>
                </a:lnTo>
                <a:lnTo>
                  <a:pt x="2704446" y="3176270"/>
                </a:lnTo>
                <a:lnTo>
                  <a:pt x="2697781" y="3171507"/>
                </a:lnTo>
                <a:lnTo>
                  <a:pt x="2692385" y="3167062"/>
                </a:lnTo>
                <a:close/>
                <a:moveTo>
                  <a:pt x="3744614" y="3161665"/>
                </a:moveTo>
                <a:lnTo>
                  <a:pt x="3737949" y="3166745"/>
                </a:lnTo>
                <a:lnTo>
                  <a:pt x="3730648" y="3171507"/>
                </a:lnTo>
                <a:lnTo>
                  <a:pt x="3722713" y="3176587"/>
                </a:lnTo>
                <a:lnTo>
                  <a:pt x="3715095" y="3180715"/>
                </a:lnTo>
                <a:lnTo>
                  <a:pt x="3706524" y="3185160"/>
                </a:lnTo>
                <a:lnTo>
                  <a:pt x="3698907" y="3189287"/>
                </a:lnTo>
                <a:lnTo>
                  <a:pt x="3691289" y="3192780"/>
                </a:lnTo>
                <a:lnTo>
                  <a:pt x="3683671" y="3195320"/>
                </a:lnTo>
                <a:lnTo>
                  <a:pt x="3683671" y="3315018"/>
                </a:lnTo>
                <a:lnTo>
                  <a:pt x="3692558" y="3310573"/>
                </a:lnTo>
                <a:lnTo>
                  <a:pt x="3701128" y="3305810"/>
                </a:lnTo>
                <a:lnTo>
                  <a:pt x="3709381" y="3301048"/>
                </a:lnTo>
                <a:lnTo>
                  <a:pt x="3717634" y="3295968"/>
                </a:lnTo>
                <a:lnTo>
                  <a:pt x="3725252" y="3290570"/>
                </a:lnTo>
                <a:lnTo>
                  <a:pt x="3732235" y="3285490"/>
                </a:lnTo>
                <a:lnTo>
                  <a:pt x="3738901" y="3279775"/>
                </a:lnTo>
                <a:lnTo>
                  <a:pt x="3744614" y="3275013"/>
                </a:lnTo>
                <a:lnTo>
                  <a:pt x="3744614" y="3161665"/>
                </a:lnTo>
                <a:close/>
                <a:moveTo>
                  <a:pt x="771525" y="3136900"/>
                </a:moveTo>
                <a:lnTo>
                  <a:pt x="805634" y="3143476"/>
                </a:lnTo>
                <a:lnTo>
                  <a:pt x="812009" y="3145042"/>
                </a:lnTo>
                <a:lnTo>
                  <a:pt x="818066" y="3146921"/>
                </a:lnTo>
                <a:lnTo>
                  <a:pt x="823167" y="3148486"/>
                </a:lnTo>
                <a:lnTo>
                  <a:pt x="827311" y="3150365"/>
                </a:lnTo>
                <a:lnTo>
                  <a:pt x="831455" y="3152557"/>
                </a:lnTo>
                <a:lnTo>
                  <a:pt x="835280" y="3155062"/>
                </a:lnTo>
                <a:lnTo>
                  <a:pt x="842612" y="3160072"/>
                </a:lnTo>
                <a:lnTo>
                  <a:pt x="845162" y="3162890"/>
                </a:lnTo>
                <a:lnTo>
                  <a:pt x="847075" y="3165082"/>
                </a:lnTo>
                <a:lnTo>
                  <a:pt x="848669" y="3167587"/>
                </a:lnTo>
                <a:lnTo>
                  <a:pt x="849944" y="3170092"/>
                </a:lnTo>
                <a:lnTo>
                  <a:pt x="850900" y="3172597"/>
                </a:lnTo>
                <a:lnTo>
                  <a:pt x="850900" y="3175416"/>
                </a:lnTo>
                <a:lnTo>
                  <a:pt x="850262" y="3177608"/>
                </a:lnTo>
                <a:lnTo>
                  <a:pt x="849625" y="3180426"/>
                </a:lnTo>
                <a:lnTo>
                  <a:pt x="848031" y="3182618"/>
                </a:lnTo>
                <a:lnTo>
                  <a:pt x="846437" y="3185123"/>
                </a:lnTo>
                <a:lnTo>
                  <a:pt x="844206" y="3187315"/>
                </a:lnTo>
                <a:lnTo>
                  <a:pt x="841656" y="3189820"/>
                </a:lnTo>
                <a:lnTo>
                  <a:pt x="838468" y="3191699"/>
                </a:lnTo>
                <a:lnTo>
                  <a:pt x="834961" y="3193577"/>
                </a:lnTo>
                <a:lnTo>
                  <a:pt x="831136" y="3195143"/>
                </a:lnTo>
                <a:lnTo>
                  <a:pt x="826992" y="3197022"/>
                </a:lnTo>
                <a:lnTo>
                  <a:pt x="820935" y="3198587"/>
                </a:lnTo>
                <a:lnTo>
                  <a:pt x="815197" y="3200153"/>
                </a:lnTo>
                <a:lnTo>
                  <a:pt x="808503" y="3201719"/>
                </a:lnTo>
                <a:lnTo>
                  <a:pt x="801171" y="3202971"/>
                </a:lnTo>
                <a:lnTo>
                  <a:pt x="787145" y="3204537"/>
                </a:lnTo>
                <a:lnTo>
                  <a:pt x="771525" y="3205163"/>
                </a:lnTo>
                <a:lnTo>
                  <a:pt x="771525" y="3136900"/>
                </a:lnTo>
                <a:close/>
                <a:moveTo>
                  <a:pt x="200025" y="3117850"/>
                </a:moveTo>
                <a:lnTo>
                  <a:pt x="200343" y="3123582"/>
                </a:lnTo>
                <a:lnTo>
                  <a:pt x="201296" y="3129631"/>
                </a:lnTo>
                <a:lnTo>
                  <a:pt x="202567" y="3135044"/>
                </a:lnTo>
                <a:lnTo>
                  <a:pt x="204155" y="3141094"/>
                </a:lnTo>
                <a:lnTo>
                  <a:pt x="206061" y="3146507"/>
                </a:lnTo>
                <a:lnTo>
                  <a:pt x="208285" y="3152238"/>
                </a:lnTo>
                <a:lnTo>
                  <a:pt x="211144" y="3157651"/>
                </a:lnTo>
                <a:lnTo>
                  <a:pt x="214321" y="3163064"/>
                </a:lnTo>
                <a:lnTo>
                  <a:pt x="217816" y="3168795"/>
                </a:lnTo>
                <a:lnTo>
                  <a:pt x="221310" y="3173890"/>
                </a:lnTo>
                <a:lnTo>
                  <a:pt x="225758" y="3179303"/>
                </a:lnTo>
                <a:lnTo>
                  <a:pt x="230206" y="3184715"/>
                </a:lnTo>
                <a:lnTo>
                  <a:pt x="235289" y="3189810"/>
                </a:lnTo>
                <a:lnTo>
                  <a:pt x="240372" y="3194904"/>
                </a:lnTo>
                <a:lnTo>
                  <a:pt x="245773" y="3199999"/>
                </a:lnTo>
                <a:lnTo>
                  <a:pt x="251809" y="3205093"/>
                </a:lnTo>
                <a:lnTo>
                  <a:pt x="251809" y="3304436"/>
                </a:lnTo>
                <a:lnTo>
                  <a:pt x="254032" y="3306983"/>
                </a:lnTo>
                <a:lnTo>
                  <a:pt x="256574" y="3309531"/>
                </a:lnTo>
                <a:lnTo>
                  <a:pt x="263563" y="3315580"/>
                </a:lnTo>
                <a:lnTo>
                  <a:pt x="271823" y="3321948"/>
                </a:lnTo>
                <a:lnTo>
                  <a:pt x="281354" y="3328317"/>
                </a:lnTo>
                <a:lnTo>
                  <a:pt x="291520" y="3335003"/>
                </a:lnTo>
                <a:lnTo>
                  <a:pt x="302639" y="3340734"/>
                </a:lnTo>
                <a:lnTo>
                  <a:pt x="313758" y="3346784"/>
                </a:lnTo>
                <a:lnTo>
                  <a:pt x="324877" y="3351879"/>
                </a:lnTo>
                <a:lnTo>
                  <a:pt x="324877" y="3249352"/>
                </a:lnTo>
                <a:lnTo>
                  <a:pt x="341715" y="3256994"/>
                </a:lnTo>
                <a:lnTo>
                  <a:pt x="359505" y="3263999"/>
                </a:lnTo>
                <a:lnTo>
                  <a:pt x="377931" y="3270685"/>
                </a:lnTo>
                <a:lnTo>
                  <a:pt x="397311" y="3277053"/>
                </a:lnTo>
                <a:lnTo>
                  <a:pt x="397311" y="3378943"/>
                </a:lnTo>
                <a:lnTo>
                  <a:pt x="414783" y="3384038"/>
                </a:lnTo>
                <a:lnTo>
                  <a:pt x="432892" y="3388814"/>
                </a:lnTo>
                <a:lnTo>
                  <a:pt x="451318" y="3393590"/>
                </a:lnTo>
                <a:lnTo>
                  <a:pt x="470379" y="3397729"/>
                </a:lnTo>
                <a:lnTo>
                  <a:pt x="470379" y="3296476"/>
                </a:lnTo>
                <a:lnTo>
                  <a:pt x="488170" y="3300615"/>
                </a:lnTo>
                <a:lnTo>
                  <a:pt x="506278" y="3303799"/>
                </a:lnTo>
                <a:lnTo>
                  <a:pt x="524386" y="3306983"/>
                </a:lnTo>
                <a:lnTo>
                  <a:pt x="543448" y="3309849"/>
                </a:lnTo>
                <a:lnTo>
                  <a:pt x="543448" y="3410465"/>
                </a:lnTo>
                <a:lnTo>
                  <a:pt x="561238" y="3412694"/>
                </a:lnTo>
                <a:lnTo>
                  <a:pt x="579347" y="3415241"/>
                </a:lnTo>
                <a:lnTo>
                  <a:pt x="597455" y="3417152"/>
                </a:lnTo>
                <a:lnTo>
                  <a:pt x="615881" y="3418744"/>
                </a:lnTo>
                <a:lnTo>
                  <a:pt x="615881" y="3318446"/>
                </a:lnTo>
                <a:lnTo>
                  <a:pt x="634307" y="3320038"/>
                </a:lnTo>
                <a:lnTo>
                  <a:pt x="652415" y="3320993"/>
                </a:lnTo>
                <a:lnTo>
                  <a:pt x="670524" y="3321948"/>
                </a:lnTo>
                <a:lnTo>
                  <a:pt x="688950" y="3322585"/>
                </a:lnTo>
                <a:lnTo>
                  <a:pt x="688950" y="3422883"/>
                </a:lnTo>
                <a:lnTo>
                  <a:pt x="710235" y="3423520"/>
                </a:lnTo>
                <a:lnTo>
                  <a:pt x="732155" y="3423520"/>
                </a:lnTo>
                <a:lnTo>
                  <a:pt x="762018" y="3423201"/>
                </a:lnTo>
                <a:lnTo>
                  <a:pt x="762018" y="3322904"/>
                </a:lnTo>
                <a:lnTo>
                  <a:pt x="790928" y="3321948"/>
                </a:lnTo>
                <a:lnTo>
                  <a:pt x="818884" y="3320675"/>
                </a:lnTo>
                <a:lnTo>
                  <a:pt x="846524" y="3318446"/>
                </a:lnTo>
                <a:lnTo>
                  <a:pt x="873845" y="3315899"/>
                </a:lnTo>
                <a:lnTo>
                  <a:pt x="900531" y="3312715"/>
                </a:lnTo>
                <a:lnTo>
                  <a:pt x="926581" y="3309212"/>
                </a:lnTo>
                <a:lnTo>
                  <a:pt x="951996" y="3304755"/>
                </a:lnTo>
                <a:lnTo>
                  <a:pt x="976776" y="3299978"/>
                </a:lnTo>
                <a:lnTo>
                  <a:pt x="1000921" y="3294884"/>
                </a:lnTo>
                <a:lnTo>
                  <a:pt x="1023794" y="3289471"/>
                </a:lnTo>
                <a:lnTo>
                  <a:pt x="1046350" y="3283421"/>
                </a:lnTo>
                <a:lnTo>
                  <a:pt x="1067953" y="3277053"/>
                </a:lnTo>
                <a:lnTo>
                  <a:pt x="1088285" y="3270048"/>
                </a:lnTo>
                <a:lnTo>
                  <a:pt x="1108300" y="3263043"/>
                </a:lnTo>
                <a:lnTo>
                  <a:pt x="1126726" y="3255083"/>
                </a:lnTo>
                <a:lnTo>
                  <a:pt x="1144516" y="3247123"/>
                </a:lnTo>
                <a:lnTo>
                  <a:pt x="1144516" y="3349968"/>
                </a:lnTo>
                <a:lnTo>
                  <a:pt x="1152459" y="3346147"/>
                </a:lnTo>
                <a:lnTo>
                  <a:pt x="1159766" y="3342008"/>
                </a:lnTo>
                <a:lnTo>
                  <a:pt x="1167390" y="3337232"/>
                </a:lnTo>
                <a:lnTo>
                  <a:pt x="1175015" y="3332456"/>
                </a:lnTo>
                <a:lnTo>
                  <a:pt x="1182004" y="3327680"/>
                </a:lnTo>
                <a:lnTo>
                  <a:pt x="1188358" y="3322904"/>
                </a:lnTo>
                <a:lnTo>
                  <a:pt x="1194076" y="3318446"/>
                </a:lnTo>
                <a:lnTo>
                  <a:pt x="1199477" y="3313988"/>
                </a:lnTo>
                <a:lnTo>
                  <a:pt x="1199477" y="3215601"/>
                </a:lnTo>
                <a:lnTo>
                  <a:pt x="1206784" y="3209870"/>
                </a:lnTo>
                <a:lnTo>
                  <a:pt x="1213455" y="3204457"/>
                </a:lnTo>
                <a:lnTo>
                  <a:pt x="1220126" y="3198725"/>
                </a:lnTo>
                <a:lnTo>
                  <a:pt x="1226163" y="3192994"/>
                </a:lnTo>
                <a:lnTo>
                  <a:pt x="1232199" y="3186944"/>
                </a:lnTo>
                <a:lnTo>
                  <a:pt x="1237282" y="3181531"/>
                </a:lnTo>
                <a:lnTo>
                  <a:pt x="1242047" y="3175163"/>
                </a:lnTo>
                <a:lnTo>
                  <a:pt x="1246177" y="3169114"/>
                </a:lnTo>
                <a:lnTo>
                  <a:pt x="1250307" y="3162745"/>
                </a:lnTo>
                <a:lnTo>
                  <a:pt x="1253802" y="3157014"/>
                </a:lnTo>
                <a:lnTo>
                  <a:pt x="1256661" y="3150646"/>
                </a:lnTo>
                <a:lnTo>
                  <a:pt x="1258885" y="3144278"/>
                </a:lnTo>
                <a:lnTo>
                  <a:pt x="1260791" y="3137910"/>
                </a:lnTo>
                <a:lnTo>
                  <a:pt x="1262379" y="3131223"/>
                </a:lnTo>
                <a:lnTo>
                  <a:pt x="1263332" y="3124855"/>
                </a:lnTo>
                <a:lnTo>
                  <a:pt x="1263650" y="3118169"/>
                </a:lnTo>
                <a:lnTo>
                  <a:pt x="1263650" y="3251581"/>
                </a:lnTo>
                <a:lnTo>
                  <a:pt x="1263332" y="3251899"/>
                </a:lnTo>
                <a:lnTo>
                  <a:pt x="1263332" y="3255720"/>
                </a:lnTo>
                <a:lnTo>
                  <a:pt x="1263015" y="3259859"/>
                </a:lnTo>
                <a:lnTo>
                  <a:pt x="1262379" y="3264635"/>
                </a:lnTo>
                <a:lnTo>
                  <a:pt x="1261426" y="3269730"/>
                </a:lnTo>
                <a:lnTo>
                  <a:pt x="1260155" y="3274506"/>
                </a:lnTo>
                <a:lnTo>
                  <a:pt x="1258567" y="3279600"/>
                </a:lnTo>
                <a:lnTo>
                  <a:pt x="1256661" y="3284377"/>
                </a:lnTo>
                <a:lnTo>
                  <a:pt x="1254119" y="3289153"/>
                </a:lnTo>
                <a:lnTo>
                  <a:pt x="1251896" y="3294247"/>
                </a:lnTo>
                <a:lnTo>
                  <a:pt x="1248719" y="3299023"/>
                </a:lnTo>
                <a:lnTo>
                  <a:pt x="1245542" y="3303162"/>
                </a:lnTo>
                <a:lnTo>
                  <a:pt x="1242365" y="3307939"/>
                </a:lnTo>
                <a:lnTo>
                  <a:pt x="1238552" y="3312715"/>
                </a:lnTo>
                <a:lnTo>
                  <a:pt x="1234423" y="3317172"/>
                </a:lnTo>
                <a:lnTo>
                  <a:pt x="1225845" y="3326088"/>
                </a:lnTo>
                <a:lnTo>
                  <a:pt x="1215997" y="3335003"/>
                </a:lnTo>
                <a:lnTo>
                  <a:pt x="1204877" y="3343600"/>
                </a:lnTo>
                <a:lnTo>
                  <a:pt x="1192488" y="3351879"/>
                </a:lnTo>
                <a:lnTo>
                  <a:pt x="1179462" y="3360157"/>
                </a:lnTo>
                <a:lnTo>
                  <a:pt x="1165802" y="3367799"/>
                </a:lnTo>
                <a:lnTo>
                  <a:pt x="1150870" y="3375122"/>
                </a:lnTo>
                <a:lnTo>
                  <a:pt x="1134986" y="3382764"/>
                </a:lnTo>
                <a:lnTo>
                  <a:pt x="1118466" y="3389769"/>
                </a:lnTo>
                <a:lnTo>
                  <a:pt x="1100993" y="3396137"/>
                </a:lnTo>
                <a:lnTo>
                  <a:pt x="1082567" y="3402824"/>
                </a:lnTo>
                <a:lnTo>
                  <a:pt x="1063506" y="3408873"/>
                </a:lnTo>
                <a:lnTo>
                  <a:pt x="1043491" y="3414286"/>
                </a:lnTo>
                <a:lnTo>
                  <a:pt x="1022841" y="3420017"/>
                </a:lnTo>
                <a:lnTo>
                  <a:pt x="1001874" y="3424794"/>
                </a:lnTo>
                <a:lnTo>
                  <a:pt x="979953" y="3429570"/>
                </a:lnTo>
                <a:lnTo>
                  <a:pt x="957397" y="3433709"/>
                </a:lnTo>
                <a:lnTo>
                  <a:pt x="934524" y="3437848"/>
                </a:lnTo>
                <a:lnTo>
                  <a:pt x="910697" y="3441032"/>
                </a:lnTo>
                <a:lnTo>
                  <a:pt x="886235" y="3444216"/>
                </a:lnTo>
                <a:lnTo>
                  <a:pt x="861773" y="3446764"/>
                </a:lnTo>
                <a:lnTo>
                  <a:pt x="836675" y="3448992"/>
                </a:lnTo>
                <a:lnTo>
                  <a:pt x="810942" y="3450584"/>
                </a:lnTo>
                <a:lnTo>
                  <a:pt x="784892" y="3451540"/>
                </a:lnTo>
                <a:lnTo>
                  <a:pt x="758841" y="3452495"/>
                </a:lnTo>
                <a:lnTo>
                  <a:pt x="732155" y="3452813"/>
                </a:lnTo>
                <a:lnTo>
                  <a:pt x="704834" y="3452495"/>
                </a:lnTo>
                <a:lnTo>
                  <a:pt x="677513" y="3451540"/>
                </a:lnTo>
                <a:lnTo>
                  <a:pt x="651145" y="3450584"/>
                </a:lnTo>
                <a:lnTo>
                  <a:pt x="625094" y="3448356"/>
                </a:lnTo>
                <a:lnTo>
                  <a:pt x="599361" y="3446445"/>
                </a:lnTo>
                <a:lnTo>
                  <a:pt x="574264" y="3443579"/>
                </a:lnTo>
                <a:lnTo>
                  <a:pt x="549484" y="3440395"/>
                </a:lnTo>
                <a:lnTo>
                  <a:pt x="525339" y="3436893"/>
                </a:lnTo>
                <a:lnTo>
                  <a:pt x="501513" y="3433072"/>
                </a:lnTo>
                <a:lnTo>
                  <a:pt x="478639" y="3428296"/>
                </a:lnTo>
                <a:lnTo>
                  <a:pt x="456718" y="3423520"/>
                </a:lnTo>
                <a:lnTo>
                  <a:pt x="434798" y="3418425"/>
                </a:lnTo>
                <a:lnTo>
                  <a:pt x="413830" y="3412694"/>
                </a:lnTo>
                <a:lnTo>
                  <a:pt x="394134" y="3406963"/>
                </a:lnTo>
                <a:lnTo>
                  <a:pt x="374755" y="3400595"/>
                </a:lnTo>
                <a:lnTo>
                  <a:pt x="356329" y="3393908"/>
                </a:lnTo>
                <a:lnTo>
                  <a:pt x="338538" y="3386585"/>
                </a:lnTo>
                <a:lnTo>
                  <a:pt x="322018" y="3379580"/>
                </a:lnTo>
                <a:lnTo>
                  <a:pt x="306134" y="3372257"/>
                </a:lnTo>
                <a:lnTo>
                  <a:pt x="291520" y="3364296"/>
                </a:lnTo>
                <a:lnTo>
                  <a:pt x="277542" y="3356018"/>
                </a:lnTo>
                <a:lnTo>
                  <a:pt x="264834" y="3347421"/>
                </a:lnTo>
                <a:lnTo>
                  <a:pt x="253079" y="3338824"/>
                </a:lnTo>
                <a:lnTo>
                  <a:pt x="242278" y="3330227"/>
                </a:lnTo>
                <a:lnTo>
                  <a:pt x="237513" y="3325451"/>
                </a:lnTo>
                <a:lnTo>
                  <a:pt x="232747" y="3320675"/>
                </a:lnTo>
                <a:lnTo>
                  <a:pt x="228617" y="3316217"/>
                </a:lnTo>
                <a:lnTo>
                  <a:pt x="224487" y="3311441"/>
                </a:lnTo>
                <a:lnTo>
                  <a:pt x="220993" y="3306983"/>
                </a:lnTo>
                <a:lnTo>
                  <a:pt x="217498" y="3302207"/>
                </a:lnTo>
                <a:lnTo>
                  <a:pt x="214321" y="3297431"/>
                </a:lnTo>
                <a:lnTo>
                  <a:pt x="211462" y="3292337"/>
                </a:lnTo>
                <a:lnTo>
                  <a:pt x="208921" y="3287561"/>
                </a:lnTo>
                <a:lnTo>
                  <a:pt x="206697" y="3282148"/>
                </a:lnTo>
                <a:lnTo>
                  <a:pt x="204791" y="3277690"/>
                </a:lnTo>
                <a:lnTo>
                  <a:pt x="203202" y="3272277"/>
                </a:lnTo>
                <a:lnTo>
                  <a:pt x="201931" y="3267183"/>
                </a:lnTo>
                <a:lnTo>
                  <a:pt x="201296" y="3262088"/>
                </a:lnTo>
                <a:lnTo>
                  <a:pt x="200978" y="3256994"/>
                </a:lnTo>
                <a:lnTo>
                  <a:pt x="200343" y="3251899"/>
                </a:lnTo>
                <a:lnTo>
                  <a:pt x="200025" y="3251899"/>
                </a:lnTo>
                <a:lnTo>
                  <a:pt x="200025" y="3117850"/>
                </a:lnTo>
                <a:close/>
                <a:moveTo>
                  <a:pt x="1263332" y="3111818"/>
                </a:moveTo>
                <a:lnTo>
                  <a:pt x="1263650" y="3117533"/>
                </a:lnTo>
                <a:lnTo>
                  <a:pt x="1263332" y="3119438"/>
                </a:lnTo>
                <a:lnTo>
                  <a:pt x="1263332" y="3116263"/>
                </a:lnTo>
                <a:lnTo>
                  <a:pt x="1263332" y="3111818"/>
                </a:lnTo>
                <a:close/>
                <a:moveTo>
                  <a:pt x="1263253" y="3110548"/>
                </a:moveTo>
                <a:lnTo>
                  <a:pt x="1263332" y="3111183"/>
                </a:lnTo>
                <a:lnTo>
                  <a:pt x="1263332" y="3111818"/>
                </a:lnTo>
                <a:lnTo>
                  <a:pt x="1263253" y="3110548"/>
                </a:lnTo>
                <a:close/>
                <a:moveTo>
                  <a:pt x="1892592" y="3107220"/>
                </a:moveTo>
                <a:lnTo>
                  <a:pt x="1892592" y="3210034"/>
                </a:lnTo>
                <a:lnTo>
                  <a:pt x="1913877" y="3210983"/>
                </a:lnTo>
                <a:lnTo>
                  <a:pt x="1935480" y="3210983"/>
                </a:lnTo>
                <a:lnTo>
                  <a:pt x="1965343" y="3210667"/>
                </a:lnTo>
                <a:lnTo>
                  <a:pt x="1965343" y="3107537"/>
                </a:lnTo>
                <a:lnTo>
                  <a:pt x="1935480" y="3107853"/>
                </a:lnTo>
                <a:lnTo>
                  <a:pt x="1913877" y="3107853"/>
                </a:lnTo>
                <a:lnTo>
                  <a:pt x="1892592" y="3107220"/>
                </a:lnTo>
                <a:close/>
                <a:moveTo>
                  <a:pt x="200819" y="3107046"/>
                </a:moveTo>
                <a:lnTo>
                  <a:pt x="200378" y="3110133"/>
                </a:lnTo>
                <a:lnTo>
                  <a:pt x="200025" y="3115072"/>
                </a:lnTo>
                <a:lnTo>
                  <a:pt x="200025" y="3110751"/>
                </a:lnTo>
                <a:lnTo>
                  <a:pt x="200819" y="3107046"/>
                </a:lnTo>
                <a:close/>
                <a:moveTo>
                  <a:pt x="2489519" y="3103562"/>
                </a:moveTo>
                <a:lnTo>
                  <a:pt x="2490471" y="3109906"/>
                </a:lnTo>
                <a:lnTo>
                  <a:pt x="2490788" y="3116568"/>
                </a:lnTo>
                <a:lnTo>
                  <a:pt x="2490788" y="3252652"/>
                </a:lnTo>
                <a:lnTo>
                  <a:pt x="2490471" y="3252969"/>
                </a:lnTo>
                <a:lnTo>
                  <a:pt x="2489836" y="3260899"/>
                </a:lnTo>
                <a:lnTo>
                  <a:pt x="2489519" y="3265657"/>
                </a:lnTo>
                <a:lnTo>
                  <a:pt x="2488250" y="3270733"/>
                </a:lnTo>
                <a:lnTo>
                  <a:pt x="2487298" y="3275491"/>
                </a:lnTo>
                <a:lnTo>
                  <a:pt x="2485711" y="3280566"/>
                </a:lnTo>
                <a:lnTo>
                  <a:pt x="2483490" y="3285325"/>
                </a:lnTo>
                <a:lnTo>
                  <a:pt x="2481269" y="3290083"/>
                </a:lnTo>
                <a:lnTo>
                  <a:pt x="2479048" y="3294841"/>
                </a:lnTo>
                <a:lnTo>
                  <a:pt x="2475874" y="3299599"/>
                </a:lnTo>
                <a:lnTo>
                  <a:pt x="2472701" y="3304357"/>
                </a:lnTo>
                <a:lnTo>
                  <a:pt x="2469528" y="3309115"/>
                </a:lnTo>
                <a:lnTo>
                  <a:pt x="2465403" y="3313874"/>
                </a:lnTo>
                <a:lnTo>
                  <a:pt x="2461595" y="3317997"/>
                </a:lnTo>
                <a:lnTo>
                  <a:pt x="2453028" y="3327196"/>
                </a:lnTo>
                <a:lnTo>
                  <a:pt x="2443191" y="3335761"/>
                </a:lnTo>
                <a:lnTo>
                  <a:pt x="2432086" y="3344643"/>
                </a:lnTo>
                <a:lnTo>
                  <a:pt x="2419710" y="3352891"/>
                </a:lnTo>
                <a:lnTo>
                  <a:pt x="2406701" y="3360504"/>
                </a:lnTo>
                <a:lnTo>
                  <a:pt x="2393056" y="3368434"/>
                </a:lnTo>
                <a:lnTo>
                  <a:pt x="2378143" y="3376047"/>
                </a:lnTo>
                <a:lnTo>
                  <a:pt x="2362277" y="3383660"/>
                </a:lnTo>
                <a:lnTo>
                  <a:pt x="2345777" y="3390322"/>
                </a:lnTo>
                <a:lnTo>
                  <a:pt x="2328325" y="3396983"/>
                </a:lnTo>
                <a:lnTo>
                  <a:pt x="2309921" y="3403327"/>
                </a:lnTo>
                <a:lnTo>
                  <a:pt x="2290882" y="3409671"/>
                </a:lnTo>
                <a:lnTo>
                  <a:pt x="2270892" y="3415064"/>
                </a:lnTo>
                <a:lnTo>
                  <a:pt x="2250267" y="3420139"/>
                </a:lnTo>
                <a:lnTo>
                  <a:pt x="2229324" y="3425215"/>
                </a:lnTo>
                <a:lnTo>
                  <a:pt x="2207430" y="3429973"/>
                </a:lnTo>
                <a:lnTo>
                  <a:pt x="2184901" y="3434414"/>
                </a:lnTo>
                <a:lnTo>
                  <a:pt x="2162054" y="3437903"/>
                </a:lnTo>
                <a:lnTo>
                  <a:pt x="2138256" y="3441393"/>
                </a:lnTo>
                <a:lnTo>
                  <a:pt x="2113823" y="3444565"/>
                </a:lnTo>
                <a:lnTo>
                  <a:pt x="2089390" y="3447102"/>
                </a:lnTo>
                <a:lnTo>
                  <a:pt x="2064323" y="3449006"/>
                </a:lnTo>
                <a:lnTo>
                  <a:pt x="2038621" y="3450909"/>
                </a:lnTo>
                <a:lnTo>
                  <a:pt x="2012601" y="3452178"/>
                </a:lnTo>
                <a:lnTo>
                  <a:pt x="1986582" y="3452812"/>
                </a:lnTo>
                <a:lnTo>
                  <a:pt x="1959928" y="3452812"/>
                </a:lnTo>
                <a:lnTo>
                  <a:pt x="1932639" y="3452812"/>
                </a:lnTo>
                <a:lnTo>
                  <a:pt x="1905350" y="3452178"/>
                </a:lnTo>
                <a:lnTo>
                  <a:pt x="1879014" y="3450592"/>
                </a:lnTo>
                <a:lnTo>
                  <a:pt x="1852994" y="3449006"/>
                </a:lnTo>
                <a:lnTo>
                  <a:pt x="1827292" y="3446468"/>
                </a:lnTo>
                <a:lnTo>
                  <a:pt x="1802224" y="3443930"/>
                </a:lnTo>
                <a:lnTo>
                  <a:pt x="1777157" y="3441075"/>
                </a:lnTo>
                <a:lnTo>
                  <a:pt x="1753359" y="3437269"/>
                </a:lnTo>
                <a:lnTo>
                  <a:pt x="1729560" y="3433145"/>
                </a:lnTo>
                <a:lnTo>
                  <a:pt x="1706714" y="3428704"/>
                </a:lnTo>
                <a:lnTo>
                  <a:pt x="1684502" y="3424263"/>
                </a:lnTo>
                <a:lnTo>
                  <a:pt x="1662925" y="3418871"/>
                </a:lnTo>
                <a:lnTo>
                  <a:pt x="1641983" y="3413478"/>
                </a:lnTo>
                <a:lnTo>
                  <a:pt x="1622309" y="3407134"/>
                </a:lnTo>
                <a:lnTo>
                  <a:pt x="1602953" y="3400790"/>
                </a:lnTo>
                <a:lnTo>
                  <a:pt x="1584549" y="3394445"/>
                </a:lnTo>
                <a:lnTo>
                  <a:pt x="1566780" y="3387467"/>
                </a:lnTo>
                <a:lnTo>
                  <a:pt x="1550280" y="3380488"/>
                </a:lnTo>
                <a:lnTo>
                  <a:pt x="1534414" y="3372558"/>
                </a:lnTo>
                <a:lnTo>
                  <a:pt x="1519501" y="3364945"/>
                </a:lnTo>
                <a:lnTo>
                  <a:pt x="1505539" y="3356697"/>
                </a:lnTo>
                <a:lnTo>
                  <a:pt x="1493164" y="3348450"/>
                </a:lnTo>
                <a:lnTo>
                  <a:pt x="1481106" y="3339885"/>
                </a:lnTo>
                <a:lnTo>
                  <a:pt x="1470635" y="3330686"/>
                </a:lnTo>
                <a:lnTo>
                  <a:pt x="1465875" y="3326245"/>
                </a:lnTo>
                <a:lnTo>
                  <a:pt x="1461116" y="3321487"/>
                </a:lnTo>
                <a:lnTo>
                  <a:pt x="1456673" y="3317363"/>
                </a:lnTo>
                <a:lnTo>
                  <a:pt x="1452866" y="3312605"/>
                </a:lnTo>
                <a:lnTo>
                  <a:pt x="1449375" y="3307847"/>
                </a:lnTo>
                <a:lnTo>
                  <a:pt x="1445885" y="3303088"/>
                </a:lnTo>
                <a:lnTo>
                  <a:pt x="1442712" y="3298013"/>
                </a:lnTo>
                <a:lnTo>
                  <a:pt x="1439856" y="3293255"/>
                </a:lnTo>
                <a:lnTo>
                  <a:pt x="1437000" y="3288497"/>
                </a:lnTo>
                <a:lnTo>
                  <a:pt x="1435096" y="3283421"/>
                </a:lnTo>
                <a:lnTo>
                  <a:pt x="1433192" y="3278346"/>
                </a:lnTo>
                <a:lnTo>
                  <a:pt x="1431606" y="3273588"/>
                </a:lnTo>
                <a:lnTo>
                  <a:pt x="1430337" y="3268512"/>
                </a:lnTo>
                <a:lnTo>
                  <a:pt x="1429702" y="3263437"/>
                </a:lnTo>
                <a:lnTo>
                  <a:pt x="1429385" y="3258044"/>
                </a:lnTo>
                <a:lnTo>
                  <a:pt x="1428750" y="3252969"/>
                </a:lnTo>
                <a:lnTo>
                  <a:pt x="1428750" y="3155268"/>
                </a:lnTo>
                <a:lnTo>
                  <a:pt x="1438269" y="3162881"/>
                </a:lnTo>
                <a:lnTo>
                  <a:pt x="1449058" y="3170177"/>
                </a:lnTo>
                <a:lnTo>
                  <a:pt x="1459846" y="3177473"/>
                </a:lnTo>
                <a:lnTo>
                  <a:pt x="1471270" y="3184134"/>
                </a:lnTo>
                <a:lnTo>
                  <a:pt x="1483645" y="3190795"/>
                </a:lnTo>
                <a:lnTo>
                  <a:pt x="1496337" y="3197140"/>
                </a:lnTo>
                <a:lnTo>
                  <a:pt x="1509347" y="3203484"/>
                </a:lnTo>
                <a:lnTo>
                  <a:pt x="1522674" y="3209194"/>
                </a:lnTo>
                <a:lnTo>
                  <a:pt x="1536953" y="3215221"/>
                </a:lnTo>
                <a:lnTo>
                  <a:pt x="1550915" y="3220613"/>
                </a:lnTo>
                <a:lnTo>
                  <a:pt x="1566145" y="3226006"/>
                </a:lnTo>
                <a:lnTo>
                  <a:pt x="1581376" y="3231081"/>
                </a:lnTo>
                <a:lnTo>
                  <a:pt x="1597242" y="3235839"/>
                </a:lnTo>
                <a:lnTo>
                  <a:pt x="1612790" y="3240598"/>
                </a:lnTo>
                <a:lnTo>
                  <a:pt x="1628973" y="3244721"/>
                </a:lnTo>
                <a:lnTo>
                  <a:pt x="1646108" y="3248845"/>
                </a:lnTo>
                <a:lnTo>
                  <a:pt x="1662608" y="3252652"/>
                </a:lnTo>
                <a:lnTo>
                  <a:pt x="1680060" y="3256141"/>
                </a:lnTo>
                <a:lnTo>
                  <a:pt x="1697195" y="3259313"/>
                </a:lnTo>
                <a:lnTo>
                  <a:pt x="1714964" y="3262485"/>
                </a:lnTo>
                <a:lnTo>
                  <a:pt x="1732733" y="3265657"/>
                </a:lnTo>
                <a:lnTo>
                  <a:pt x="1750820" y="3268195"/>
                </a:lnTo>
                <a:lnTo>
                  <a:pt x="1768907" y="3270416"/>
                </a:lnTo>
                <a:lnTo>
                  <a:pt x="1786993" y="3272636"/>
                </a:lnTo>
                <a:lnTo>
                  <a:pt x="1805715" y="3274857"/>
                </a:lnTo>
                <a:lnTo>
                  <a:pt x="1824119" y="3276443"/>
                </a:lnTo>
                <a:lnTo>
                  <a:pt x="1842840" y="3277394"/>
                </a:lnTo>
                <a:lnTo>
                  <a:pt x="1861561" y="3278663"/>
                </a:lnTo>
                <a:lnTo>
                  <a:pt x="1880283" y="3279615"/>
                </a:lnTo>
                <a:lnTo>
                  <a:pt x="1898687" y="3280249"/>
                </a:lnTo>
                <a:lnTo>
                  <a:pt x="1917725" y="3280566"/>
                </a:lnTo>
                <a:lnTo>
                  <a:pt x="1936129" y="3280566"/>
                </a:lnTo>
                <a:lnTo>
                  <a:pt x="1958658" y="3280566"/>
                </a:lnTo>
                <a:lnTo>
                  <a:pt x="1981187" y="3280249"/>
                </a:lnTo>
                <a:lnTo>
                  <a:pt x="2003399" y="3278980"/>
                </a:lnTo>
                <a:lnTo>
                  <a:pt x="2025928" y="3278029"/>
                </a:lnTo>
                <a:lnTo>
                  <a:pt x="2048140" y="3276443"/>
                </a:lnTo>
                <a:lnTo>
                  <a:pt x="2070034" y="3274222"/>
                </a:lnTo>
                <a:lnTo>
                  <a:pt x="2092246" y="3272002"/>
                </a:lnTo>
                <a:lnTo>
                  <a:pt x="2114458" y="3269464"/>
                </a:lnTo>
                <a:lnTo>
                  <a:pt x="2135718" y="3266609"/>
                </a:lnTo>
                <a:lnTo>
                  <a:pt x="2157295" y="3263437"/>
                </a:lnTo>
                <a:lnTo>
                  <a:pt x="2178237" y="3259313"/>
                </a:lnTo>
                <a:lnTo>
                  <a:pt x="2198545" y="3255507"/>
                </a:lnTo>
                <a:lnTo>
                  <a:pt x="2219170" y="3251066"/>
                </a:lnTo>
                <a:lnTo>
                  <a:pt x="2239161" y="3246307"/>
                </a:lnTo>
                <a:lnTo>
                  <a:pt x="2258517" y="3241232"/>
                </a:lnTo>
                <a:lnTo>
                  <a:pt x="2277555" y="3235839"/>
                </a:lnTo>
                <a:lnTo>
                  <a:pt x="2295959" y="3230130"/>
                </a:lnTo>
                <a:lnTo>
                  <a:pt x="2314046" y="3223785"/>
                </a:lnTo>
                <a:lnTo>
                  <a:pt x="2331498" y="3217441"/>
                </a:lnTo>
                <a:lnTo>
                  <a:pt x="2348316" y="3210780"/>
                </a:lnTo>
                <a:lnTo>
                  <a:pt x="2364498" y="3203801"/>
                </a:lnTo>
                <a:lnTo>
                  <a:pt x="2380047" y="3196188"/>
                </a:lnTo>
                <a:lnTo>
                  <a:pt x="2394643" y="3188575"/>
                </a:lnTo>
                <a:lnTo>
                  <a:pt x="2408605" y="3180645"/>
                </a:lnTo>
                <a:lnTo>
                  <a:pt x="2422249" y="3171763"/>
                </a:lnTo>
                <a:lnTo>
                  <a:pt x="2434307" y="3163198"/>
                </a:lnTo>
                <a:lnTo>
                  <a:pt x="2445730" y="3153999"/>
                </a:lnTo>
                <a:lnTo>
                  <a:pt x="2456518" y="3144800"/>
                </a:lnTo>
                <a:lnTo>
                  <a:pt x="2466355" y="3134966"/>
                </a:lnTo>
                <a:lnTo>
                  <a:pt x="2471115" y="3129574"/>
                </a:lnTo>
                <a:lnTo>
                  <a:pt x="2474922" y="3124498"/>
                </a:lnTo>
                <a:lnTo>
                  <a:pt x="2479365" y="3119423"/>
                </a:lnTo>
                <a:lnTo>
                  <a:pt x="2482855" y="3114347"/>
                </a:lnTo>
                <a:lnTo>
                  <a:pt x="2486346" y="3108955"/>
                </a:lnTo>
                <a:lnTo>
                  <a:pt x="2489519" y="3103562"/>
                </a:lnTo>
                <a:close/>
                <a:moveTo>
                  <a:pt x="201789" y="3100564"/>
                </a:moveTo>
                <a:lnTo>
                  <a:pt x="201084" y="3105812"/>
                </a:lnTo>
                <a:lnTo>
                  <a:pt x="200819" y="3107046"/>
                </a:lnTo>
                <a:lnTo>
                  <a:pt x="201084" y="3105194"/>
                </a:lnTo>
                <a:lnTo>
                  <a:pt x="201789" y="3100564"/>
                </a:lnTo>
                <a:close/>
                <a:moveTo>
                  <a:pt x="1260475" y="3095625"/>
                </a:moveTo>
                <a:lnTo>
                  <a:pt x="1262062" y="3101340"/>
                </a:lnTo>
                <a:lnTo>
                  <a:pt x="1263015" y="3106738"/>
                </a:lnTo>
                <a:lnTo>
                  <a:pt x="1263253" y="3110548"/>
                </a:lnTo>
                <a:lnTo>
                  <a:pt x="1262698" y="3106103"/>
                </a:lnTo>
                <a:lnTo>
                  <a:pt x="1261745" y="3100705"/>
                </a:lnTo>
                <a:lnTo>
                  <a:pt x="1260475" y="3095625"/>
                </a:lnTo>
                <a:close/>
                <a:moveTo>
                  <a:pt x="1746773" y="3094566"/>
                </a:moveTo>
                <a:lnTo>
                  <a:pt x="1746773" y="3198013"/>
                </a:lnTo>
                <a:lnTo>
                  <a:pt x="1764563" y="3200227"/>
                </a:lnTo>
                <a:lnTo>
                  <a:pt x="1782671" y="3202758"/>
                </a:lnTo>
                <a:lnTo>
                  <a:pt x="1800780" y="3204656"/>
                </a:lnTo>
                <a:lnTo>
                  <a:pt x="1819841" y="3206238"/>
                </a:lnTo>
                <a:lnTo>
                  <a:pt x="1819841" y="3102791"/>
                </a:lnTo>
                <a:lnTo>
                  <a:pt x="1800780" y="3101210"/>
                </a:lnTo>
                <a:lnTo>
                  <a:pt x="1782671" y="3099312"/>
                </a:lnTo>
                <a:lnTo>
                  <a:pt x="1764563" y="3097097"/>
                </a:lnTo>
                <a:lnTo>
                  <a:pt x="1746773" y="3094566"/>
                </a:lnTo>
                <a:close/>
                <a:moveTo>
                  <a:pt x="1600953" y="3061666"/>
                </a:moveTo>
                <a:lnTo>
                  <a:pt x="1600953" y="3166378"/>
                </a:lnTo>
                <a:lnTo>
                  <a:pt x="1618744" y="3171756"/>
                </a:lnTo>
                <a:lnTo>
                  <a:pt x="1636217" y="3176501"/>
                </a:lnTo>
                <a:lnTo>
                  <a:pt x="1654960" y="3180930"/>
                </a:lnTo>
                <a:lnTo>
                  <a:pt x="1673704" y="3185042"/>
                </a:lnTo>
                <a:lnTo>
                  <a:pt x="1673704" y="3080963"/>
                </a:lnTo>
                <a:lnTo>
                  <a:pt x="1654960" y="3076534"/>
                </a:lnTo>
                <a:lnTo>
                  <a:pt x="1636217" y="3071789"/>
                </a:lnTo>
                <a:lnTo>
                  <a:pt x="1618108" y="3066728"/>
                </a:lnTo>
                <a:lnTo>
                  <a:pt x="1600953" y="3061666"/>
                </a:lnTo>
                <a:close/>
                <a:moveTo>
                  <a:pt x="3151360" y="3046095"/>
                </a:moveTo>
                <a:lnTo>
                  <a:pt x="3151360" y="3160713"/>
                </a:lnTo>
                <a:lnTo>
                  <a:pt x="3174848" y="3161665"/>
                </a:lnTo>
                <a:lnTo>
                  <a:pt x="3198972" y="3161665"/>
                </a:lnTo>
                <a:lnTo>
                  <a:pt x="3231983" y="3161348"/>
                </a:lnTo>
                <a:lnTo>
                  <a:pt x="3231983" y="3046413"/>
                </a:lnTo>
                <a:lnTo>
                  <a:pt x="3198972" y="3046730"/>
                </a:lnTo>
                <a:lnTo>
                  <a:pt x="3174848" y="3046413"/>
                </a:lnTo>
                <a:lnTo>
                  <a:pt x="3151360" y="3046095"/>
                </a:lnTo>
                <a:close/>
                <a:moveTo>
                  <a:pt x="3815080" y="3040062"/>
                </a:moveTo>
                <a:lnTo>
                  <a:pt x="3816033" y="3047365"/>
                </a:lnTo>
                <a:lnTo>
                  <a:pt x="3816350" y="3054985"/>
                </a:lnTo>
                <a:lnTo>
                  <a:pt x="3816350" y="3206115"/>
                </a:lnTo>
                <a:lnTo>
                  <a:pt x="3816033" y="3206432"/>
                </a:lnTo>
                <a:lnTo>
                  <a:pt x="3815398" y="3214687"/>
                </a:lnTo>
                <a:lnTo>
                  <a:pt x="3814763" y="3220720"/>
                </a:lnTo>
                <a:lnTo>
                  <a:pt x="3813493" y="3226117"/>
                </a:lnTo>
                <a:lnTo>
                  <a:pt x="3811906" y="3231197"/>
                </a:lnTo>
                <a:lnTo>
                  <a:pt x="3810319" y="3236912"/>
                </a:lnTo>
                <a:lnTo>
                  <a:pt x="3808097" y="3242310"/>
                </a:lnTo>
                <a:lnTo>
                  <a:pt x="3805558" y="3248025"/>
                </a:lnTo>
                <a:lnTo>
                  <a:pt x="3803019" y="3253105"/>
                </a:lnTo>
                <a:lnTo>
                  <a:pt x="3799844" y="3258185"/>
                </a:lnTo>
                <a:lnTo>
                  <a:pt x="3796036" y="3263583"/>
                </a:lnTo>
                <a:lnTo>
                  <a:pt x="3792226" y="3268663"/>
                </a:lnTo>
                <a:lnTo>
                  <a:pt x="3788418" y="3274060"/>
                </a:lnTo>
                <a:lnTo>
                  <a:pt x="3783974" y="3278823"/>
                </a:lnTo>
                <a:lnTo>
                  <a:pt x="3779212" y="3283903"/>
                </a:lnTo>
                <a:lnTo>
                  <a:pt x="3774134" y="3288983"/>
                </a:lnTo>
                <a:lnTo>
                  <a:pt x="3768420" y="3293745"/>
                </a:lnTo>
                <a:lnTo>
                  <a:pt x="3763024" y="3298508"/>
                </a:lnTo>
                <a:lnTo>
                  <a:pt x="3750963" y="3307715"/>
                </a:lnTo>
                <a:lnTo>
                  <a:pt x="3737314" y="3317240"/>
                </a:lnTo>
                <a:lnTo>
                  <a:pt x="3722713" y="3326448"/>
                </a:lnTo>
                <a:lnTo>
                  <a:pt x="3707477" y="3335020"/>
                </a:lnTo>
                <a:lnTo>
                  <a:pt x="3690971" y="3343275"/>
                </a:lnTo>
                <a:lnTo>
                  <a:pt x="3673513" y="3351213"/>
                </a:lnTo>
                <a:lnTo>
                  <a:pt x="3655103" y="3359150"/>
                </a:lnTo>
                <a:lnTo>
                  <a:pt x="3635424" y="3366770"/>
                </a:lnTo>
                <a:lnTo>
                  <a:pt x="3615109" y="3373755"/>
                </a:lnTo>
                <a:lnTo>
                  <a:pt x="3593842" y="3380423"/>
                </a:lnTo>
                <a:lnTo>
                  <a:pt x="3571941" y="3386773"/>
                </a:lnTo>
                <a:lnTo>
                  <a:pt x="3549087" y="3392805"/>
                </a:lnTo>
                <a:lnTo>
                  <a:pt x="3525281" y="3398203"/>
                </a:lnTo>
                <a:lnTo>
                  <a:pt x="3501157" y="3403283"/>
                </a:lnTo>
                <a:lnTo>
                  <a:pt x="3476082" y="3408045"/>
                </a:lnTo>
                <a:lnTo>
                  <a:pt x="3450371" y="3411855"/>
                </a:lnTo>
                <a:lnTo>
                  <a:pt x="3424343" y="3415983"/>
                </a:lnTo>
                <a:lnTo>
                  <a:pt x="3397680" y="3419475"/>
                </a:lnTo>
                <a:lnTo>
                  <a:pt x="3370065" y="3422333"/>
                </a:lnTo>
                <a:lnTo>
                  <a:pt x="3341815" y="3424555"/>
                </a:lnTo>
                <a:lnTo>
                  <a:pt x="3313565" y="3426460"/>
                </a:lnTo>
                <a:lnTo>
                  <a:pt x="3284680" y="3427730"/>
                </a:lnTo>
                <a:lnTo>
                  <a:pt x="3255478" y="3428683"/>
                </a:lnTo>
                <a:lnTo>
                  <a:pt x="3225959" y="3429000"/>
                </a:lnTo>
                <a:lnTo>
                  <a:pt x="3195487" y="3428683"/>
                </a:lnTo>
                <a:lnTo>
                  <a:pt x="3165650" y="3427730"/>
                </a:lnTo>
                <a:lnTo>
                  <a:pt x="3136130" y="3426143"/>
                </a:lnTo>
                <a:lnTo>
                  <a:pt x="3106928" y="3424238"/>
                </a:lnTo>
                <a:lnTo>
                  <a:pt x="3078678" y="3422015"/>
                </a:lnTo>
                <a:lnTo>
                  <a:pt x="3050428" y="3418840"/>
                </a:lnTo>
                <a:lnTo>
                  <a:pt x="3022813" y="3415030"/>
                </a:lnTo>
                <a:lnTo>
                  <a:pt x="2996150" y="3411220"/>
                </a:lnTo>
                <a:lnTo>
                  <a:pt x="2970122" y="3406775"/>
                </a:lnTo>
                <a:lnTo>
                  <a:pt x="2944729" y="3402013"/>
                </a:lnTo>
                <a:lnTo>
                  <a:pt x="2919971" y="3396615"/>
                </a:lnTo>
                <a:lnTo>
                  <a:pt x="2895847" y="3390583"/>
                </a:lnTo>
                <a:lnTo>
                  <a:pt x="2872994" y="3384868"/>
                </a:lnTo>
                <a:lnTo>
                  <a:pt x="2850775" y="3378200"/>
                </a:lnTo>
                <a:lnTo>
                  <a:pt x="2829190" y="3370898"/>
                </a:lnTo>
                <a:lnTo>
                  <a:pt x="2808876" y="3363595"/>
                </a:lnTo>
                <a:lnTo>
                  <a:pt x="2789196" y="3355975"/>
                </a:lnTo>
                <a:lnTo>
                  <a:pt x="2770469" y="3347720"/>
                </a:lnTo>
                <a:lnTo>
                  <a:pt x="2753328" y="3339465"/>
                </a:lnTo>
                <a:lnTo>
                  <a:pt x="2736823" y="3330893"/>
                </a:lnTo>
                <a:lnTo>
                  <a:pt x="2721269" y="3321685"/>
                </a:lnTo>
                <a:lnTo>
                  <a:pt x="2706986" y="3312160"/>
                </a:lnTo>
                <a:lnTo>
                  <a:pt x="2693972" y="3302635"/>
                </a:lnTo>
                <a:lnTo>
                  <a:pt x="2688258" y="3297873"/>
                </a:lnTo>
                <a:lnTo>
                  <a:pt x="2682227" y="3292793"/>
                </a:lnTo>
                <a:lnTo>
                  <a:pt x="2676831" y="3287713"/>
                </a:lnTo>
                <a:lnTo>
                  <a:pt x="2671753" y="3282950"/>
                </a:lnTo>
                <a:lnTo>
                  <a:pt x="2666991" y="3277870"/>
                </a:lnTo>
                <a:lnTo>
                  <a:pt x="2662548" y="3272473"/>
                </a:lnTo>
                <a:lnTo>
                  <a:pt x="2658104" y="3267393"/>
                </a:lnTo>
                <a:lnTo>
                  <a:pt x="2654612" y="3261995"/>
                </a:lnTo>
                <a:lnTo>
                  <a:pt x="2651121" y="3256598"/>
                </a:lnTo>
                <a:lnTo>
                  <a:pt x="2647947" y="3251200"/>
                </a:lnTo>
                <a:lnTo>
                  <a:pt x="2645090" y="3245485"/>
                </a:lnTo>
                <a:lnTo>
                  <a:pt x="2642868" y="3240405"/>
                </a:lnTo>
                <a:lnTo>
                  <a:pt x="2640329" y="3234372"/>
                </a:lnTo>
                <a:lnTo>
                  <a:pt x="2638742" y="3228975"/>
                </a:lnTo>
                <a:lnTo>
                  <a:pt x="2637789" y="3223577"/>
                </a:lnTo>
                <a:lnTo>
                  <a:pt x="2636520" y="3217862"/>
                </a:lnTo>
                <a:lnTo>
                  <a:pt x="2636202" y="3212147"/>
                </a:lnTo>
                <a:lnTo>
                  <a:pt x="2635885" y="3206432"/>
                </a:lnTo>
                <a:lnTo>
                  <a:pt x="2635250" y="3206432"/>
                </a:lnTo>
                <a:lnTo>
                  <a:pt x="2635250" y="3097530"/>
                </a:lnTo>
                <a:lnTo>
                  <a:pt x="2646360" y="3105785"/>
                </a:lnTo>
                <a:lnTo>
                  <a:pt x="2657786" y="3114040"/>
                </a:lnTo>
                <a:lnTo>
                  <a:pt x="2670166" y="3121977"/>
                </a:lnTo>
                <a:lnTo>
                  <a:pt x="2683180" y="3129597"/>
                </a:lnTo>
                <a:lnTo>
                  <a:pt x="2696511" y="3136900"/>
                </a:lnTo>
                <a:lnTo>
                  <a:pt x="2710160" y="3144202"/>
                </a:lnTo>
                <a:lnTo>
                  <a:pt x="2724761" y="3151187"/>
                </a:lnTo>
                <a:lnTo>
                  <a:pt x="2740314" y="3157855"/>
                </a:lnTo>
                <a:lnTo>
                  <a:pt x="2755550" y="3164205"/>
                </a:lnTo>
                <a:lnTo>
                  <a:pt x="2771738" y="3170237"/>
                </a:lnTo>
                <a:lnTo>
                  <a:pt x="2788244" y="3176270"/>
                </a:lnTo>
                <a:lnTo>
                  <a:pt x="2805384" y="3181985"/>
                </a:lnTo>
                <a:lnTo>
                  <a:pt x="2822525" y="3187065"/>
                </a:lnTo>
                <a:lnTo>
                  <a:pt x="2840300" y="3192145"/>
                </a:lnTo>
                <a:lnTo>
                  <a:pt x="2858393" y="3196907"/>
                </a:lnTo>
                <a:lnTo>
                  <a:pt x="2877120" y="3201670"/>
                </a:lnTo>
                <a:lnTo>
                  <a:pt x="2895530" y="3205797"/>
                </a:lnTo>
                <a:lnTo>
                  <a:pt x="2914892" y="3209925"/>
                </a:lnTo>
                <a:lnTo>
                  <a:pt x="2934255" y="3213735"/>
                </a:lnTo>
                <a:lnTo>
                  <a:pt x="2953617" y="3217227"/>
                </a:lnTo>
                <a:lnTo>
                  <a:pt x="2973614" y="3220402"/>
                </a:lnTo>
                <a:lnTo>
                  <a:pt x="2993294" y="3222942"/>
                </a:lnTo>
                <a:lnTo>
                  <a:pt x="3013926" y="3225800"/>
                </a:lnTo>
                <a:lnTo>
                  <a:pt x="3033923" y="3228340"/>
                </a:lnTo>
                <a:lnTo>
                  <a:pt x="3054555" y="3230245"/>
                </a:lnTo>
                <a:lnTo>
                  <a:pt x="3074869" y="3232150"/>
                </a:lnTo>
                <a:lnTo>
                  <a:pt x="3095819" y="3233737"/>
                </a:lnTo>
                <a:lnTo>
                  <a:pt x="3116451" y="3235007"/>
                </a:lnTo>
                <a:lnTo>
                  <a:pt x="3137400" y="3235960"/>
                </a:lnTo>
                <a:lnTo>
                  <a:pt x="3158032" y="3236595"/>
                </a:lnTo>
                <a:lnTo>
                  <a:pt x="3178981" y="3237230"/>
                </a:lnTo>
                <a:lnTo>
                  <a:pt x="3199613" y="3237230"/>
                </a:lnTo>
                <a:lnTo>
                  <a:pt x="3224372" y="3236912"/>
                </a:lnTo>
                <a:lnTo>
                  <a:pt x="3249765" y="3236595"/>
                </a:lnTo>
                <a:lnTo>
                  <a:pt x="3274523" y="3235325"/>
                </a:lnTo>
                <a:lnTo>
                  <a:pt x="3299282" y="3234055"/>
                </a:lnTo>
                <a:lnTo>
                  <a:pt x="3324040" y="3232150"/>
                </a:lnTo>
                <a:lnTo>
                  <a:pt x="3348481" y="3230245"/>
                </a:lnTo>
                <a:lnTo>
                  <a:pt x="3372922" y="3227387"/>
                </a:lnTo>
                <a:lnTo>
                  <a:pt x="3397680" y="3224530"/>
                </a:lnTo>
                <a:lnTo>
                  <a:pt x="3421486" y="3221355"/>
                </a:lnTo>
                <a:lnTo>
                  <a:pt x="3445292" y="3217545"/>
                </a:lnTo>
                <a:lnTo>
                  <a:pt x="3468464" y="3213735"/>
                </a:lnTo>
                <a:lnTo>
                  <a:pt x="3491635" y="3208972"/>
                </a:lnTo>
                <a:lnTo>
                  <a:pt x="3514171" y="3204210"/>
                </a:lnTo>
                <a:lnTo>
                  <a:pt x="3536390" y="3199130"/>
                </a:lnTo>
                <a:lnTo>
                  <a:pt x="3557974" y="3193097"/>
                </a:lnTo>
                <a:lnTo>
                  <a:pt x="3579241" y="3187065"/>
                </a:lnTo>
                <a:lnTo>
                  <a:pt x="3599873" y="3180715"/>
                </a:lnTo>
                <a:lnTo>
                  <a:pt x="3619870" y="3174047"/>
                </a:lnTo>
                <a:lnTo>
                  <a:pt x="3639233" y="3167062"/>
                </a:lnTo>
                <a:lnTo>
                  <a:pt x="3657643" y="3159442"/>
                </a:lnTo>
                <a:lnTo>
                  <a:pt x="3676053" y="3151505"/>
                </a:lnTo>
                <a:lnTo>
                  <a:pt x="3692876" y="3143250"/>
                </a:lnTo>
                <a:lnTo>
                  <a:pt x="3709381" y="3134677"/>
                </a:lnTo>
                <a:lnTo>
                  <a:pt x="3724935" y="3125470"/>
                </a:lnTo>
                <a:lnTo>
                  <a:pt x="3739853" y="3116262"/>
                </a:lnTo>
                <a:lnTo>
                  <a:pt x="3753502" y="3106420"/>
                </a:lnTo>
                <a:lnTo>
                  <a:pt x="3766198" y="3096577"/>
                </a:lnTo>
                <a:lnTo>
                  <a:pt x="3772547" y="3090862"/>
                </a:lnTo>
                <a:lnTo>
                  <a:pt x="3777943" y="3085782"/>
                </a:lnTo>
                <a:lnTo>
                  <a:pt x="3783656" y="3080385"/>
                </a:lnTo>
                <a:lnTo>
                  <a:pt x="3789052" y="3074670"/>
                </a:lnTo>
                <a:lnTo>
                  <a:pt x="3793814" y="3069272"/>
                </a:lnTo>
                <a:lnTo>
                  <a:pt x="3798575" y="3063557"/>
                </a:lnTo>
                <a:lnTo>
                  <a:pt x="3803336" y="3057842"/>
                </a:lnTo>
                <a:lnTo>
                  <a:pt x="3807145" y="3051810"/>
                </a:lnTo>
                <a:lnTo>
                  <a:pt x="3811271" y="3045777"/>
                </a:lnTo>
                <a:lnTo>
                  <a:pt x="3815080" y="3040062"/>
                </a:lnTo>
                <a:close/>
                <a:moveTo>
                  <a:pt x="2989478" y="3031808"/>
                </a:moveTo>
                <a:lnTo>
                  <a:pt x="2989478" y="3147378"/>
                </a:lnTo>
                <a:lnTo>
                  <a:pt x="3009158" y="3149918"/>
                </a:lnTo>
                <a:lnTo>
                  <a:pt x="3029472" y="3152140"/>
                </a:lnTo>
                <a:lnTo>
                  <a:pt x="3049469" y="3154363"/>
                </a:lnTo>
                <a:lnTo>
                  <a:pt x="3070419" y="3155950"/>
                </a:lnTo>
                <a:lnTo>
                  <a:pt x="3070419" y="3041333"/>
                </a:lnTo>
                <a:lnTo>
                  <a:pt x="3049469" y="3039428"/>
                </a:lnTo>
                <a:lnTo>
                  <a:pt x="3029472" y="3036888"/>
                </a:lnTo>
                <a:lnTo>
                  <a:pt x="3009158" y="3034665"/>
                </a:lnTo>
                <a:lnTo>
                  <a:pt x="2989478" y="3031808"/>
                </a:lnTo>
                <a:close/>
                <a:moveTo>
                  <a:pt x="2402802" y="3022755"/>
                </a:moveTo>
                <a:lnTo>
                  <a:pt x="2397719" y="3026235"/>
                </a:lnTo>
                <a:lnTo>
                  <a:pt x="2391365" y="3029398"/>
                </a:lnTo>
                <a:lnTo>
                  <a:pt x="2383740" y="3032878"/>
                </a:lnTo>
                <a:lnTo>
                  <a:pt x="2376433" y="3036042"/>
                </a:lnTo>
                <a:lnTo>
                  <a:pt x="2360867" y="3042369"/>
                </a:lnTo>
                <a:lnTo>
                  <a:pt x="2347841" y="3047114"/>
                </a:lnTo>
                <a:lnTo>
                  <a:pt x="2347841" y="3137274"/>
                </a:lnTo>
                <a:lnTo>
                  <a:pt x="2355784" y="3133794"/>
                </a:lnTo>
                <a:lnTo>
                  <a:pt x="2363408" y="3129681"/>
                </a:lnTo>
                <a:lnTo>
                  <a:pt x="2371033" y="3125252"/>
                </a:lnTo>
                <a:lnTo>
                  <a:pt x="2378340" y="3120507"/>
                </a:lnTo>
                <a:lnTo>
                  <a:pt x="2385329" y="3115762"/>
                </a:lnTo>
                <a:lnTo>
                  <a:pt x="2391683" y="3111017"/>
                </a:lnTo>
                <a:lnTo>
                  <a:pt x="2397719" y="3106271"/>
                </a:lnTo>
                <a:lnTo>
                  <a:pt x="2402802" y="3101526"/>
                </a:lnTo>
                <a:lnTo>
                  <a:pt x="2402802" y="3022755"/>
                </a:lnTo>
                <a:close/>
                <a:moveTo>
                  <a:pt x="698500" y="3017837"/>
                </a:moveTo>
                <a:lnTo>
                  <a:pt x="698500" y="3086100"/>
                </a:lnTo>
                <a:lnTo>
                  <a:pt x="684586" y="3083595"/>
                </a:lnTo>
                <a:lnTo>
                  <a:pt x="667825" y="3079838"/>
                </a:lnTo>
                <a:lnTo>
                  <a:pt x="659920" y="3077959"/>
                </a:lnTo>
                <a:lnTo>
                  <a:pt x="652962" y="3076393"/>
                </a:lnTo>
                <a:lnTo>
                  <a:pt x="646321" y="3074201"/>
                </a:lnTo>
                <a:lnTo>
                  <a:pt x="640313" y="3071696"/>
                </a:lnTo>
                <a:lnTo>
                  <a:pt x="634305" y="3069191"/>
                </a:lnTo>
                <a:lnTo>
                  <a:pt x="629245" y="3065433"/>
                </a:lnTo>
                <a:lnTo>
                  <a:pt x="626082" y="3063555"/>
                </a:lnTo>
                <a:lnTo>
                  <a:pt x="623869" y="3061363"/>
                </a:lnTo>
                <a:lnTo>
                  <a:pt x="622288" y="3058545"/>
                </a:lnTo>
                <a:lnTo>
                  <a:pt x="620706" y="3056353"/>
                </a:lnTo>
                <a:lnTo>
                  <a:pt x="619441" y="3053534"/>
                </a:lnTo>
                <a:lnTo>
                  <a:pt x="619125" y="3051029"/>
                </a:lnTo>
                <a:lnTo>
                  <a:pt x="619125" y="3048524"/>
                </a:lnTo>
                <a:lnTo>
                  <a:pt x="619441" y="3046019"/>
                </a:lnTo>
                <a:lnTo>
                  <a:pt x="620390" y="3043514"/>
                </a:lnTo>
                <a:lnTo>
                  <a:pt x="621971" y="3041009"/>
                </a:lnTo>
                <a:lnTo>
                  <a:pt x="623553" y="3038817"/>
                </a:lnTo>
                <a:lnTo>
                  <a:pt x="625766" y="3036312"/>
                </a:lnTo>
                <a:lnTo>
                  <a:pt x="628296" y="3034433"/>
                </a:lnTo>
                <a:lnTo>
                  <a:pt x="631142" y="3032555"/>
                </a:lnTo>
                <a:lnTo>
                  <a:pt x="634937" y="3030676"/>
                </a:lnTo>
                <a:lnTo>
                  <a:pt x="638732" y="3029110"/>
                </a:lnTo>
                <a:lnTo>
                  <a:pt x="645057" y="3026605"/>
                </a:lnTo>
                <a:lnTo>
                  <a:pt x="651697" y="3024726"/>
                </a:lnTo>
                <a:lnTo>
                  <a:pt x="658655" y="3023161"/>
                </a:lnTo>
                <a:lnTo>
                  <a:pt x="666244" y="3021595"/>
                </a:lnTo>
                <a:lnTo>
                  <a:pt x="674150" y="3020342"/>
                </a:lnTo>
                <a:lnTo>
                  <a:pt x="682056" y="3019403"/>
                </a:lnTo>
                <a:lnTo>
                  <a:pt x="698500" y="3017837"/>
                </a:lnTo>
                <a:close/>
                <a:moveTo>
                  <a:pt x="2827597" y="2994977"/>
                </a:moveTo>
                <a:lnTo>
                  <a:pt x="2827597" y="3112135"/>
                </a:lnTo>
                <a:lnTo>
                  <a:pt x="2846959" y="3117850"/>
                </a:lnTo>
                <a:lnTo>
                  <a:pt x="2866956" y="3123248"/>
                </a:lnTo>
                <a:lnTo>
                  <a:pt x="2887588" y="3128010"/>
                </a:lnTo>
                <a:lnTo>
                  <a:pt x="2908220" y="3132773"/>
                </a:lnTo>
                <a:lnTo>
                  <a:pt x="2908220" y="3016885"/>
                </a:lnTo>
                <a:lnTo>
                  <a:pt x="2887588" y="3011805"/>
                </a:lnTo>
                <a:lnTo>
                  <a:pt x="2866956" y="3006725"/>
                </a:lnTo>
                <a:lnTo>
                  <a:pt x="2846959" y="3001010"/>
                </a:lnTo>
                <a:lnTo>
                  <a:pt x="2827597" y="2994977"/>
                </a:lnTo>
                <a:close/>
                <a:moveTo>
                  <a:pt x="1455133" y="2986375"/>
                </a:moveTo>
                <a:lnTo>
                  <a:pt x="1455133" y="3092352"/>
                </a:lnTo>
                <a:lnTo>
                  <a:pt x="1457675" y="3094883"/>
                </a:lnTo>
                <a:lnTo>
                  <a:pt x="1460216" y="3097730"/>
                </a:lnTo>
                <a:lnTo>
                  <a:pt x="1466888" y="3103741"/>
                </a:lnTo>
                <a:lnTo>
                  <a:pt x="1475466" y="3110068"/>
                </a:lnTo>
                <a:lnTo>
                  <a:pt x="1484679" y="3116078"/>
                </a:lnTo>
                <a:lnTo>
                  <a:pt x="1495162" y="3122405"/>
                </a:lnTo>
                <a:lnTo>
                  <a:pt x="1505964" y="3128732"/>
                </a:lnTo>
                <a:lnTo>
                  <a:pt x="1517083" y="3134743"/>
                </a:lnTo>
                <a:lnTo>
                  <a:pt x="1528202" y="3139804"/>
                </a:lnTo>
                <a:lnTo>
                  <a:pt x="1528202" y="3033195"/>
                </a:lnTo>
                <a:lnTo>
                  <a:pt x="1517083" y="3027817"/>
                </a:lnTo>
                <a:lnTo>
                  <a:pt x="1506917" y="3022122"/>
                </a:lnTo>
                <a:lnTo>
                  <a:pt x="1497068" y="3016428"/>
                </a:lnTo>
                <a:lnTo>
                  <a:pt x="1487538" y="3010734"/>
                </a:lnTo>
                <a:lnTo>
                  <a:pt x="1478960" y="3005039"/>
                </a:lnTo>
                <a:lnTo>
                  <a:pt x="1470700" y="2998712"/>
                </a:lnTo>
                <a:lnTo>
                  <a:pt x="1462758" y="2992702"/>
                </a:lnTo>
                <a:lnTo>
                  <a:pt x="1455133" y="2986375"/>
                </a:lnTo>
                <a:close/>
                <a:moveTo>
                  <a:pt x="711352" y="2965750"/>
                </a:moveTo>
                <a:lnTo>
                  <a:pt x="709129" y="2966067"/>
                </a:lnTo>
                <a:lnTo>
                  <a:pt x="706270" y="2966384"/>
                </a:lnTo>
                <a:lnTo>
                  <a:pt x="704047" y="2966702"/>
                </a:lnTo>
                <a:lnTo>
                  <a:pt x="701824" y="2967653"/>
                </a:lnTo>
                <a:lnTo>
                  <a:pt x="700236" y="2968288"/>
                </a:lnTo>
                <a:lnTo>
                  <a:pt x="699283" y="2969556"/>
                </a:lnTo>
                <a:lnTo>
                  <a:pt x="698330" y="2970191"/>
                </a:lnTo>
                <a:lnTo>
                  <a:pt x="698012" y="2971459"/>
                </a:lnTo>
                <a:lnTo>
                  <a:pt x="698012" y="2990491"/>
                </a:lnTo>
                <a:lnTo>
                  <a:pt x="683085" y="2991760"/>
                </a:lnTo>
                <a:lnTo>
                  <a:pt x="667839" y="2993346"/>
                </a:lnTo>
                <a:lnTo>
                  <a:pt x="653865" y="2995249"/>
                </a:lnTo>
                <a:lnTo>
                  <a:pt x="639890" y="2997786"/>
                </a:lnTo>
                <a:lnTo>
                  <a:pt x="626550" y="3000641"/>
                </a:lnTo>
                <a:lnTo>
                  <a:pt x="613846" y="3004130"/>
                </a:lnTo>
                <a:lnTo>
                  <a:pt x="602094" y="3007619"/>
                </a:lnTo>
                <a:lnTo>
                  <a:pt x="590978" y="3012060"/>
                </a:lnTo>
                <a:lnTo>
                  <a:pt x="583673" y="3015549"/>
                </a:lnTo>
                <a:lnTo>
                  <a:pt x="576368" y="3019355"/>
                </a:lnTo>
                <a:lnTo>
                  <a:pt x="570015" y="3023162"/>
                </a:lnTo>
                <a:lnTo>
                  <a:pt x="564616" y="3026968"/>
                </a:lnTo>
                <a:lnTo>
                  <a:pt x="559852" y="3031092"/>
                </a:lnTo>
                <a:lnTo>
                  <a:pt x="556041" y="3035215"/>
                </a:lnTo>
                <a:lnTo>
                  <a:pt x="552865" y="3039656"/>
                </a:lnTo>
                <a:lnTo>
                  <a:pt x="550324" y="3044096"/>
                </a:lnTo>
                <a:lnTo>
                  <a:pt x="548736" y="3048854"/>
                </a:lnTo>
                <a:lnTo>
                  <a:pt x="547783" y="3052978"/>
                </a:lnTo>
                <a:lnTo>
                  <a:pt x="547783" y="3057736"/>
                </a:lnTo>
                <a:lnTo>
                  <a:pt x="548736" y="3062176"/>
                </a:lnTo>
                <a:lnTo>
                  <a:pt x="550324" y="3066617"/>
                </a:lnTo>
                <a:lnTo>
                  <a:pt x="552865" y="3070741"/>
                </a:lnTo>
                <a:lnTo>
                  <a:pt x="556358" y="3075181"/>
                </a:lnTo>
                <a:lnTo>
                  <a:pt x="560805" y="3079622"/>
                </a:lnTo>
                <a:lnTo>
                  <a:pt x="564934" y="3083111"/>
                </a:lnTo>
                <a:lnTo>
                  <a:pt x="570015" y="3086917"/>
                </a:lnTo>
                <a:lnTo>
                  <a:pt x="576050" y="3090089"/>
                </a:lnTo>
                <a:lnTo>
                  <a:pt x="582720" y="3093578"/>
                </a:lnTo>
                <a:lnTo>
                  <a:pt x="589390" y="3096433"/>
                </a:lnTo>
                <a:lnTo>
                  <a:pt x="597012" y="3099288"/>
                </a:lnTo>
                <a:lnTo>
                  <a:pt x="605270" y="3101825"/>
                </a:lnTo>
                <a:lnTo>
                  <a:pt x="613528" y="3104046"/>
                </a:lnTo>
                <a:lnTo>
                  <a:pt x="645607" y="3110707"/>
                </a:lnTo>
                <a:lnTo>
                  <a:pt x="698012" y="3121808"/>
                </a:lnTo>
                <a:lnTo>
                  <a:pt x="698012" y="3203010"/>
                </a:lnTo>
                <a:lnTo>
                  <a:pt x="684673" y="3201424"/>
                </a:lnTo>
                <a:lnTo>
                  <a:pt x="672286" y="3199203"/>
                </a:lnTo>
                <a:lnTo>
                  <a:pt x="657993" y="3196983"/>
                </a:lnTo>
                <a:lnTo>
                  <a:pt x="643066" y="3193494"/>
                </a:lnTo>
                <a:lnTo>
                  <a:pt x="629409" y="3189370"/>
                </a:lnTo>
                <a:lnTo>
                  <a:pt x="617022" y="3185247"/>
                </a:lnTo>
                <a:lnTo>
                  <a:pt x="613846" y="3183978"/>
                </a:lnTo>
                <a:lnTo>
                  <a:pt x="610670" y="3182709"/>
                </a:lnTo>
                <a:lnTo>
                  <a:pt x="608129" y="3181441"/>
                </a:lnTo>
                <a:lnTo>
                  <a:pt x="608446" y="3181441"/>
                </a:lnTo>
                <a:lnTo>
                  <a:pt x="608129" y="3181123"/>
                </a:lnTo>
                <a:lnTo>
                  <a:pt x="604317" y="3179220"/>
                </a:lnTo>
                <a:lnTo>
                  <a:pt x="602412" y="3177951"/>
                </a:lnTo>
                <a:lnTo>
                  <a:pt x="600506" y="3177000"/>
                </a:lnTo>
                <a:lnTo>
                  <a:pt x="595424" y="3175731"/>
                </a:lnTo>
                <a:lnTo>
                  <a:pt x="590343" y="3174780"/>
                </a:lnTo>
                <a:lnTo>
                  <a:pt x="584308" y="3174780"/>
                </a:lnTo>
                <a:lnTo>
                  <a:pt x="578273" y="3175414"/>
                </a:lnTo>
                <a:lnTo>
                  <a:pt x="572556" y="3176048"/>
                </a:lnTo>
                <a:lnTo>
                  <a:pt x="566522" y="3177634"/>
                </a:lnTo>
                <a:lnTo>
                  <a:pt x="560805" y="3179220"/>
                </a:lnTo>
                <a:lnTo>
                  <a:pt x="555405" y="3181123"/>
                </a:lnTo>
                <a:lnTo>
                  <a:pt x="551277" y="3183661"/>
                </a:lnTo>
                <a:lnTo>
                  <a:pt x="547148" y="3185881"/>
                </a:lnTo>
                <a:lnTo>
                  <a:pt x="544607" y="3188736"/>
                </a:lnTo>
                <a:lnTo>
                  <a:pt x="543336" y="3190005"/>
                </a:lnTo>
                <a:lnTo>
                  <a:pt x="542383" y="3190956"/>
                </a:lnTo>
                <a:lnTo>
                  <a:pt x="542066" y="3192542"/>
                </a:lnTo>
                <a:lnTo>
                  <a:pt x="542066" y="3193811"/>
                </a:lnTo>
                <a:lnTo>
                  <a:pt x="542066" y="3195080"/>
                </a:lnTo>
                <a:lnTo>
                  <a:pt x="543019" y="3196031"/>
                </a:lnTo>
                <a:lnTo>
                  <a:pt x="543654" y="3197300"/>
                </a:lnTo>
                <a:lnTo>
                  <a:pt x="545242" y="3198569"/>
                </a:lnTo>
                <a:lnTo>
                  <a:pt x="550959" y="3202058"/>
                </a:lnTo>
                <a:lnTo>
                  <a:pt x="557629" y="3205547"/>
                </a:lnTo>
                <a:lnTo>
                  <a:pt x="564299" y="3208719"/>
                </a:lnTo>
                <a:lnTo>
                  <a:pt x="572239" y="3211891"/>
                </a:lnTo>
                <a:lnTo>
                  <a:pt x="580497" y="3214746"/>
                </a:lnTo>
                <a:lnTo>
                  <a:pt x="589072" y="3216966"/>
                </a:lnTo>
                <a:lnTo>
                  <a:pt x="598600" y="3219821"/>
                </a:lnTo>
                <a:lnTo>
                  <a:pt x="608446" y="3221724"/>
                </a:lnTo>
                <a:lnTo>
                  <a:pt x="618610" y="3223627"/>
                </a:lnTo>
                <a:lnTo>
                  <a:pt x="629409" y="3225847"/>
                </a:lnTo>
                <a:lnTo>
                  <a:pt x="651324" y="3229019"/>
                </a:lnTo>
                <a:lnTo>
                  <a:pt x="674192" y="3230923"/>
                </a:lnTo>
                <a:lnTo>
                  <a:pt x="698012" y="3232509"/>
                </a:lnTo>
                <a:lnTo>
                  <a:pt x="698012" y="3251223"/>
                </a:lnTo>
                <a:lnTo>
                  <a:pt x="698330" y="3252492"/>
                </a:lnTo>
                <a:lnTo>
                  <a:pt x="699283" y="3253443"/>
                </a:lnTo>
                <a:lnTo>
                  <a:pt x="700236" y="3254395"/>
                </a:lnTo>
                <a:lnTo>
                  <a:pt x="701824" y="3255346"/>
                </a:lnTo>
                <a:lnTo>
                  <a:pt x="704047" y="3255981"/>
                </a:lnTo>
                <a:lnTo>
                  <a:pt x="706270" y="3256298"/>
                </a:lnTo>
                <a:lnTo>
                  <a:pt x="709129" y="3256932"/>
                </a:lnTo>
                <a:lnTo>
                  <a:pt x="711352" y="3257249"/>
                </a:lnTo>
                <a:lnTo>
                  <a:pt x="758358" y="3257249"/>
                </a:lnTo>
                <a:lnTo>
                  <a:pt x="760581" y="3256932"/>
                </a:lnTo>
                <a:lnTo>
                  <a:pt x="763440" y="3256298"/>
                </a:lnTo>
                <a:lnTo>
                  <a:pt x="765345" y="3255981"/>
                </a:lnTo>
                <a:lnTo>
                  <a:pt x="767886" y="3255346"/>
                </a:lnTo>
                <a:lnTo>
                  <a:pt x="769474" y="3254395"/>
                </a:lnTo>
                <a:lnTo>
                  <a:pt x="770427" y="3253443"/>
                </a:lnTo>
                <a:lnTo>
                  <a:pt x="771380" y="3252492"/>
                </a:lnTo>
                <a:lnTo>
                  <a:pt x="771698" y="3251223"/>
                </a:lnTo>
                <a:lnTo>
                  <a:pt x="771698" y="3231874"/>
                </a:lnTo>
                <a:lnTo>
                  <a:pt x="786308" y="3230923"/>
                </a:lnTo>
                <a:lnTo>
                  <a:pt x="800600" y="3229654"/>
                </a:lnTo>
                <a:lnTo>
                  <a:pt x="814257" y="3228068"/>
                </a:lnTo>
                <a:lnTo>
                  <a:pt x="827279" y="3226165"/>
                </a:lnTo>
                <a:lnTo>
                  <a:pt x="839984" y="3223627"/>
                </a:lnTo>
                <a:lnTo>
                  <a:pt x="851418" y="3221090"/>
                </a:lnTo>
                <a:lnTo>
                  <a:pt x="862534" y="3217918"/>
                </a:lnTo>
                <a:lnTo>
                  <a:pt x="872062" y="3214746"/>
                </a:lnTo>
                <a:lnTo>
                  <a:pt x="880002" y="3211257"/>
                </a:lnTo>
                <a:lnTo>
                  <a:pt x="886990" y="3208085"/>
                </a:lnTo>
                <a:lnTo>
                  <a:pt x="893660" y="3204278"/>
                </a:lnTo>
                <a:lnTo>
                  <a:pt x="899694" y="3200472"/>
                </a:lnTo>
                <a:lnTo>
                  <a:pt x="904776" y="3196666"/>
                </a:lnTo>
                <a:lnTo>
                  <a:pt x="909540" y="3192542"/>
                </a:lnTo>
                <a:lnTo>
                  <a:pt x="913352" y="3188419"/>
                </a:lnTo>
                <a:lnTo>
                  <a:pt x="916528" y="3184295"/>
                </a:lnTo>
                <a:lnTo>
                  <a:pt x="919069" y="3179855"/>
                </a:lnTo>
                <a:lnTo>
                  <a:pt x="920657" y="3175414"/>
                </a:lnTo>
                <a:lnTo>
                  <a:pt x="921609" y="3170973"/>
                </a:lnTo>
                <a:lnTo>
                  <a:pt x="921927" y="3166533"/>
                </a:lnTo>
                <a:lnTo>
                  <a:pt x="921292" y="3161775"/>
                </a:lnTo>
                <a:lnTo>
                  <a:pt x="920021" y="3157651"/>
                </a:lnTo>
                <a:lnTo>
                  <a:pt x="917798" y="3153210"/>
                </a:lnTo>
                <a:lnTo>
                  <a:pt x="914622" y="3148453"/>
                </a:lnTo>
                <a:lnTo>
                  <a:pt x="912716" y="3146549"/>
                </a:lnTo>
                <a:lnTo>
                  <a:pt x="910493" y="3144012"/>
                </a:lnTo>
                <a:lnTo>
                  <a:pt x="905411" y="3139888"/>
                </a:lnTo>
                <a:lnTo>
                  <a:pt x="899059" y="3135765"/>
                </a:lnTo>
                <a:lnTo>
                  <a:pt x="892389" y="3132276"/>
                </a:lnTo>
                <a:lnTo>
                  <a:pt x="884449" y="3128787"/>
                </a:lnTo>
                <a:lnTo>
                  <a:pt x="876191" y="3125615"/>
                </a:lnTo>
                <a:lnTo>
                  <a:pt x="867298" y="3122443"/>
                </a:lnTo>
                <a:lnTo>
                  <a:pt x="857452" y="3119588"/>
                </a:lnTo>
                <a:lnTo>
                  <a:pt x="847606" y="3117051"/>
                </a:lnTo>
                <a:lnTo>
                  <a:pt x="836808" y="3114196"/>
                </a:lnTo>
                <a:lnTo>
                  <a:pt x="815528" y="3109438"/>
                </a:lnTo>
                <a:lnTo>
                  <a:pt x="793613" y="3104997"/>
                </a:lnTo>
                <a:lnTo>
                  <a:pt x="771698" y="3101191"/>
                </a:lnTo>
                <a:lnTo>
                  <a:pt x="771698" y="3019673"/>
                </a:lnTo>
                <a:lnTo>
                  <a:pt x="790754" y="3021893"/>
                </a:lnTo>
                <a:lnTo>
                  <a:pt x="797742" y="3023162"/>
                </a:lnTo>
                <a:lnTo>
                  <a:pt x="805047" y="3024748"/>
                </a:lnTo>
                <a:lnTo>
                  <a:pt x="819974" y="3028554"/>
                </a:lnTo>
                <a:lnTo>
                  <a:pt x="834584" y="3033312"/>
                </a:lnTo>
                <a:lnTo>
                  <a:pt x="846336" y="3037435"/>
                </a:lnTo>
                <a:lnTo>
                  <a:pt x="853006" y="3039973"/>
                </a:lnTo>
                <a:lnTo>
                  <a:pt x="855547" y="3041242"/>
                </a:lnTo>
                <a:lnTo>
                  <a:pt x="859358" y="3043779"/>
                </a:lnTo>
                <a:lnTo>
                  <a:pt x="861264" y="3044731"/>
                </a:lnTo>
                <a:lnTo>
                  <a:pt x="863169" y="3046000"/>
                </a:lnTo>
                <a:lnTo>
                  <a:pt x="867933" y="3047268"/>
                </a:lnTo>
                <a:lnTo>
                  <a:pt x="873650" y="3047903"/>
                </a:lnTo>
                <a:lnTo>
                  <a:pt x="879367" y="3048220"/>
                </a:lnTo>
                <a:lnTo>
                  <a:pt x="885402" y="3047586"/>
                </a:lnTo>
                <a:lnTo>
                  <a:pt x="891436" y="3046634"/>
                </a:lnTo>
                <a:lnTo>
                  <a:pt x="897153" y="3045682"/>
                </a:lnTo>
                <a:lnTo>
                  <a:pt x="902870" y="3043779"/>
                </a:lnTo>
                <a:lnTo>
                  <a:pt x="907952" y="3041559"/>
                </a:lnTo>
                <a:lnTo>
                  <a:pt x="912716" y="3039339"/>
                </a:lnTo>
                <a:lnTo>
                  <a:pt x="916528" y="3036801"/>
                </a:lnTo>
                <a:lnTo>
                  <a:pt x="919386" y="3034263"/>
                </a:lnTo>
                <a:lnTo>
                  <a:pt x="920657" y="3032995"/>
                </a:lnTo>
                <a:lnTo>
                  <a:pt x="921292" y="3031726"/>
                </a:lnTo>
                <a:lnTo>
                  <a:pt x="921609" y="3030140"/>
                </a:lnTo>
                <a:lnTo>
                  <a:pt x="921609" y="3029188"/>
                </a:lnTo>
                <a:lnTo>
                  <a:pt x="921292" y="3027920"/>
                </a:lnTo>
                <a:lnTo>
                  <a:pt x="920974" y="3026651"/>
                </a:lnTo>
                <a:lnTo>
                  <a:pt x="919704" y="3025382"/>
                </a:lnTo>
                <a:lnTo>
                  <a:pt x="918433" y="3024431"/>
                </a:lnTo>
                <a:lnTo>
                  <a:pt x="914304" y="3021576"/>
                </a:lnTo>
                <a:lnTo>
                  <a:pt x="909540" y="3018721"/>
                </a:lnTo>
                <a:lnTo>
                  <a:pt x="903823" y="3016501"/>
                </a:lnTo>
                <a:lnTo>
                  <a:pt x="898424" y="3013963"/>
                </a:lnTo>
                <a:lnTo>
                  <a:pt x="885402" y="3009205"/>
                </a:lnTo>
                <a:lnTo>
                  <a:pt x="871109" y="3005082"/>
                </a:lnTo>
                <a:lnTo>
                  <a:pt x="856182" y="3000958"/>
                </a:lnTo>
                <a:lnTo>
                  <a:pt x="840936" y="2997469"/>
                </a:lnTo>
                <a:lnTo>
                  <a:pt x="825374" y="2994614"/>
                </a:lnTo>
                <a:lnTo>
                  <a:pt x="810764" y="2992711"/>
                </a:lnTo>
                <a:lnTo>
                  <a:pt x="791389" y="2990808"/>
                </a:lnTo>
                <a:lnTo>
                  <a:pt x="771698" y="2989539"/>
                </a:lnTo>
                <a:lnTo>
                  <a:pt x="771698" y="2971459"/>
                </a:lnTo>
                <a:lnTo>
                  <a:pt x="771380" y="2970191"/>
                </a:lnTo>
                <a:lnTo>
                  <a:pt x="770427" y="2969556"/>
                </a:lnTo>
                <a:lnTo>
                  <a:pt x="769474" y="2968288"/>
                </a:lnTo>
                <a:lnTo>
                  <a:pt x="767886" y="2967653"/>
                </a:lnTo>
                <a:lnTo>
                  <a:pt x="765345" y="2966702"/>
                </a:lnTo>
                <a:lnTo>
                  <a:pt x="763440" y="2966384"/>
                </a:lnTo>
                <a:lnTo>
                  <a:pt x="760581" y="2966067"/>
                </a:lnTo>
                <a:lnTo>
                  <a:pt x="758358" y="2965750"/>
                </a:lnTo>
                <a:lnTo>
                  <a:pt x="711352" y="2965750"/>
                </a:lnTo>
                <a:close/>
                <a:moveTo>
                  <a:pt x="3717945" y="2951797"/>
                </a:moveTo>
                <a:lnTo>
                  <a:pt x="3711914" y="2955607"/>
                </a:lnTo>
                <a:lnTo>
                  <a:pt x="3704931" y="2959100"/>
                </a:lnTo>
                <a:lnTo>
                  <a:pt x="3696678" y="2963227"/>
                </a:lnTo>
                <a:lnTo>
                  <a:pt x="3688425" y="2966720"/>
                </a:lnTo>
                <a:lnTo>
                  <a:pt x="3671285" y="2973387"/>
                </a:lnTo>
                <a:lnTo>
                  <a:pt x="3656684" y="2979102"/>
                </a:lnTo>
                <a:lnTo>
                  <a:pt x="3656684" y="3080068"/>
                </a:lnTo>
                <a:lnTo>
                  <a:pt x="3665254" y="3075623"/>
                </a:lnTo>
                <a:lnTo>
                  <a:pt x="3674142" y="3070860"/>
                </a:lnTo>
                <a:lnTo>
                  <a:pt x="3682394" y="3066098"/>
                </a:lnTo>
                <a:lnTo>
                  <a:pt x="3690647" y="3061018"/>
                </a:lnTo>
                <a:lnTo>
                  <a:pt x="3698582" y="3055620"/>
                </a:lnTo>
                <a:lnTo>
                  <a:pt x="3705566" y="3050223"/>
                </a:lnTo>
                <a:lnTo>
                  <a:pt x="3711914" y="3044825"/>
                </a:lnTo>
                <a:lnTo>
                  <a:pt x="3717945" y="3040063"/>
                </a:lnTo>
                <a:lnTo>
                  <a:pt x="3717945" y="2951797"/>
                </a:lnTo>
                <a:close/>
                <a:moveTo>
                  <a:pt x="731996" y="2947987"/>
                </a:moveTo>
                <a:lnTo>
                  <a:pt x="755499" y="2948304"/>
                </a:lnTo>
                <a:lnTo>
                  <a:pt x="779003" y="2948939"/>
                </a:lnTo>
                <a:lnTo>
                  <a:pt x="801870" y="2949890"/>
                </a:lnTo>
                <a:lnTo>
                  <a:pt x="824103" y="2951476"/>
                </a:lnTo>
                <a:lnTo>
                  <a:pt x="846654" y="2953380"/>
                </a:lnTo>
                <a:lnTo>
                  <a:pt x="868569" y="2955283"/>
                </a:lnTo>
                <a:lnTo>
                  <a:pt x="889848" y="2958137"/>
                </a:lnTo>
                <a:lnTo>
                  <a:pt x="910493" y="2960992"/>
                </a:lnTo>
                <a:lnTo>
                  <a:pt x="930820" y="2964164"/>
                </a:lnTo>
                <a:lnTo>
                  <a:pt x="950512" y="2967970"/>
                </a:lnTo>
                <a:lnTo>
                  <a:pt x="969886" y="2971777"/>
                </a:lnTo>
                <a:lnTo>
                  <a:pt x="988308" y="2975900"/>
                </a:lnTo>
                <a:lnTo>
                  <a:pt x="1006411" y="2980658"/>
                </a:lnTo>
                <a:lnTo>
                  <a:pt x="1023880" y="2985416"/>
                </a:lnTo>
                <a:lnTo>
                  <a:pt x="1040396" y="2990491"/>
                </a:lnTo>
                <a:lnTo>
                  <a:pt x="1056594" y="2995883"/>
                </a:lnTo>
                <a:lnTo>
                  <a:pt x="1071521" y="3001593"/>
                </a:lnTo>
                <a:lnTo>
                  <a:pt x="1086131" y="3007302"/>
                </a:lnTo>
                <a:lnTo>
                  <a:pt x="1099471" y="3013646"/>
                </a:lnTo>
                <a:lnTo>
                  <a:pt x="1112493" y="3019990"/>
                </a:lnTo>
                <a:lnTo>
                  <a:pt x="1124562" y="3026651"/>
                </a:lnTo>
                <a:lnTo>
                  <a:pt x="1135678" y="3033629"/>
                </a:lnTo>
                <a:lnTo>
                  <a:pt x="1145842" y="3040925"/>
                </a:lnTo>
                <a:lnTo>
                  <a:pt x="1154735" y="3047903"/>
                </a:lnTo>
                <a:lnTo>
                  <a:pt x="1162993" y="3055515"/>
                </a:lnTo>
                <a:lnTo>
                  <a:pt x="1170298" y="3062811"/>
                </a:lnTo>
                <a:lnTo>
                  <a:pt x="1176650" y="3070741"/>
                </a:lnTo>
                <a:lnTo>
                  <a:pt x="1178873" y="3074864"/>
                </a:lnTo>
                <a:lnTo>
                  <a:pt x="1181732" y="3078670"/>
                </a:lnTo>
                <a:lnTo>
                  <a:pt x="1183638" y="3082794"/>
                </a:lnTo>
                <a:lnTo>
                  <a:pt x="1185543" y="3086600"/>
                </a:lnTo>
                <a:lnTo>
                  <a:pt x="1187131" y="3090406"/>
                </a:lnTo>
                <a:lnTo>
                  <a:pt x="1188402" y="3094847"/>
                </a:lnTo>
                <a:lnTo>
                  <a:pt x="1189672" y="3098653"/>
                </a:lnTo>
                <a:lnTo>
                  <a:pt x="1190307" y="3103094"/>
                </a:lnTo>
                <a:lnTo>
                  <a:pt x="1190625" y="3107535"/>
                </a:lnTo>
                <a:lnTo>
                  <a:pt x="1190625" y="3111341"/>
                </a:lnTo>
                <a:lnTo>
                  <a:pt x="1190625" y="3115782"/>
                </a:lnTo>
                <a:lnTo>
                  <a:pt x="1190307" y="3120223"/>
                </a:lnTo>
                <a:lnTo>
                  <a:pt x="1189672" y="3124029"/>
                </a:lnTo>
                <a:lnTo>
                  <a:pt x="1188402" y="3128470"/>
                </a:lnTo>
                <a:lnTo>
                  <a:pt x="1187131" y="3132276"/>
                </a:lnTo>
                <a:lnTo>
                  <a:pt x="1185543" y="3136399"/>
                </a:lnTo>
                <a:lnTo>
                  <a:pt x="1183638" y="3140523"/>
                </a:lnTo>
                <a:lnTo>
                  <a:pt x="1181732" y="3144646"/>
                </a:lnTo>
                <a:lnTo>
                  <a:pt x="1178873" y="3148453"/>
                </a:lnTo>
                <a:lnTo>
                  <a:pt x="1176650" y="3152259"/>
                </a:lnTo>
                <a:lnTo>
                  <a:pt x="1170298" y="3160189"/>
                </a:lnTo>
                <a:lnTo>
                  <a:pt x="1162993" y="3167801"/>
                </a:lnTo>
                <a:lnTo>
                  <a:pt x="1154735" y="3175414"/>
                </a:lnTo>
                <a:lnTo>
                  <a:pt x="1145842" y="3182392"/>
                </a:lnTo>
                <a:lnTo>
                  <a:pt x="1135678" y="3189370"/>
                </a:lnTo>
                <a:lnTo>
                  <a:pt x="1124562" y="3196031"/>
                </a:lnTo>
                <a:lnTo>
                  <a:pt x="1112493" y="3203010"/>
                </a:lnTo>
                <a:lnTo>
                  <a:pt x="1099471" y="3209671"/>
                </a:lnTo>
                <a:lnTo>
                  <a:pt x="1086131" y="3215380"/>
                </a:lnTo>
                <a:lnTo>
                  <a:pt x="1071521" y="3221407"/>
                </a:lnTo>
                <a:lnTo>
                  <a:pt x="1056594" y="3227433"/>
                </a:lnTo>
                <a:lnTo>
                  <a:pt x="1040396" y="3232509"/>
                </a:lnTo>
                <a:lnTo>
                  <a:pt x="1023880" y="3237584"/>
                </a:lnTo>
                <a:lnTo>
                  <a:pt x="1006411" y="3242659"/>
                </a:lnTo>
                <a:lnTo>
                  <a:pt x="988308" y="3247099"/>
                </a:lnTo>
                <a:lnTo>
                  <a:pt x="969886" y="3251223"/>
                </a:lnTo>
                <a:lnTo>
                  <a:pt x="950512" y="3255346"/>
                </a:lnTo>
                <a:lnTo>
                  <a:pt x="930820" y="3258835"/>
                </a:lnTo>
                <a:lnTo>
                  <a:pt x="910493" y="3262325"/>
                </a:lnTo>
                <a:lnTo>
                  <a:pt x="889848" y="3265179"/>
                </a:lnTo>
                <a:lnTo>
                  <a:pt x="868569" y="3268034"/>
                </a:lnTo>
                <a:lnTo>
                  <a:pt x="846654" y="3269937"/>
                </a:lnTo>
                <a:lnTo>
                  <a:pt x="824103" y="3271840"/>
                </a:lnTo>
                <a:lnTo>
                  <a:pt x="801870" y="3273426"/>
                </a:lnTo>
                <a:lnTo>
                  <a:pt x="779003" y="3274061"/>
                </a:lnTo>
                <a:lnTo>
                  <a:pt x="755499" y="3275012"/>
                </a:lnTo>
                <a:lnTo>
                  <a:pt x="731996" y="3275012"/>
                </a:lnTo>
                <a:lnTo>
                  <a:pt x="708176" y="3275012"/>
                </a:lnTo>
                <a:lnTo>
                  <a:pt x="684990" y="3274061"/>
                </a:lnTo>
                <a:lnTo>
                  <a:pt x="662122" y="3273426"/>
                </a:lnTo>
                <a:lnTo>
                  <a:pt x="639572" y="3271840"/>
                </a:lnTo>
                <a:lnTo>
                  <a:pt x="617022" y="3269937"/>
                </a:lnTo>
                <a:lnTo>
                  <a:pt x="595424" y="3268034"/>
                </a:lnTo>
                <a:lnTo>
                  <a:pt x="574144" y="3265179"/>
                </a:lnTo>
                <a:lnTo>
                  <a:pt x="553182" y="3262325"/>
                </a:lnTo>
                <a:lnTo>
                  <a:pt x="533173" y="3258835"/>
                </a:lnTo>
                <a:lnTo>
                  <a:pt x="513481" y="3255346"/>
                </a:lnTo>
                <a:lnTo>
                  <a:pt x="494107" y="3251223"/>
                </a:lnTo>
                <a:lnTo>
                  <a:pt x="475368" y="3247099"/>
                </a:lnTo>
                <a:lnTo>
                  <a:pt x="457264" y="3242659"/>
                </a:lnTo>
                <a:lnTo>
                  <a:pt x="439795" y="3237584"/>
                </a:lnTo>
                <a:lnTo>
                  <a:pt x="423280" y="3232509"/>
                </a:lnTo>
                <a:lnTo>
                  <a:pt x="407082" y="3227433"/>
                </a:lnTo>
                <a:lnTo>
                  <a:pt x="392154" y="3221407"/>
                </a:lnTo>
                <a:lnTo>
                  <a:pt x="377544" y="3215380"/>
                </a:lnTo>
                <a:lnTo>
                  <a:pt x="364204" y="3209671"/>
                </a:lnTo>
                <a:lnTo>
                  <a:pt x="351182" y="3203010"/>
                </a:lnTo>
                <a:lnTo>
                  <a:pt x="339431" y="3196031"/>
                </a:lnTo>
                <a:lnTo>
                  <a:pt x="328314" y="3189370"/>
                </a:lnTo>
                <a:lnTo>
                  <a:pt x="318151" y="3182392"/>
                </a:lnTo>
                <a:lnTo>
                  <a:pt x="308940" y="3175414"/>
                </a:lnTo>
                <a:lnTo>
                  <a:pt x="300682" y="3167801"/>
                </a:lnTo>
                <a:lnTo>
                  <a:pt x="293695" y="3160189"/>
                </a:lnTo>
                <a:lnTo>
                  <a:pt x="287343" y="3152259"/>
                </a:lnTo>
                <a:lnTo>
                  <a:pt x="284484" y="3148453"/>
                </a:lnTo>
                <a:lnTo>
                  <a:pt x="282261" y="3144646"/>
                </a:lnTo>
                <a:lnTo>
                  <a:pt x="280038" y="3140523"/>
                </a:lnTo>
                <a:lnTo>
                  <a:pt x="278132" y="3136399"/>
                </a:lnTo>
                <a:lnTo>
                  <a:pt x="276544" y="3132276"/>
                </a:lnTo>
                <a:lnTo>
                  <a:pt x="275274" y="3128470"/>
                </a:lnTo>
                <a:lnTo>
                  <a:pt x="274321" y="3124029"/>
                </a:lnTo>
                <a:lnTo>
                  <a:pt x="273368" y="3120223"/>
                </a:lnTo>
                <a:lnTo>
                  <a:pt x="273050" y="3115782"/>
                </a:lnTo>
                <a:lnTo>
                  <a:pt x="273050" y="3111341"/>
                </a:lnTo>
                <a:lnTo>
                  <a:pt x="273050" y="3107535"/>
                </a:lnTo>
                <a:lnTo>
                  <a:pt x="273368" y="3103094"/>
                </a:lnTo>
                <a:lnTo>
                  <a:pt x="274321" y="3098653"/>
                </a:lnTo>
                <a:lnTo>
                  <a:pt x="275274" y="3094847"/>
                </a:lnTo>
                <a:lnTo>
                  <a:pt x="276544" y="3090406"/>
                </a:lnTo>
                <a:lnTo>
                  <a:pt x="278132" y="3086600"/>
                </a:lnTo>
                <a:lnTo>
                  <a:pt x="280038" y="3082794"/>
                </a:lnTo>
                <a:lnTo>
                  <a:pt x="282261" y="3078670"/>
                </a:lnTo>
                <a:lnTo>
                  <a:pt x="284484" y="3074864"/>
                </a:lnTo>
                <a:lnTo>
                  <a:pt x="287343" y="3070741"/>
                </a:lnTo>
                <a:lnTo>
                  <a:pt x="293695" y="3062811"/>
                </a:lnTo>
                <a:lnTo>
                  <a:pt x="300682" y="3055515"/>
                </a:lnTo>
                <a:lnTo>
                  <a:pt x="308940" y="3047903"/>
                </a:lnTo>
                <a:lnTo>
                  <a:pt x="318151" y="3040925"/>
                </a:lnTo>
                <a:lnTo>
                  <a:pt x="328314" y="3033629"/>
                </a:lnTo>
                <a:lnTo>
                  <a:pt x="339431" y="3026651"/>
                </a:lnTo>
                <a:lnTo>
                  <a:pt x="351182" y="3019990"/>
                </a:lnTo>
                <a:lnTo>
                  <a:pt x="364204" y="3013646"/>
                </a:lnTo>
                <a:lnTo>
                  <a:pt x="377544" y="3007302"/>
                </a:lnTo>
                <a:lnTo>
                  <a:pt x="392154" y="3001593"/>
                </a:lnTo>
                <a:lnTo>
                  <a:pt x="407082" y="2995883"/>
                </a:lnTo>
                <a:lnTo>
                  <a:pt x="423280" y="2990491"/>
                </a:lnTo>
                <a:lnTo>
                  <a:pt x="439795" y="2985416"/>
                </a:lnTo>
                <a:lnTo>
                  <a:pt x="457264" y="2980658"/>
                </a:lnTo>
                <a:lnTo>
                  <a:pt x="475368" y="2975900"/>
                </a:lnTo>
                <a:lnTo>
                  <a:pt x="494107" y="2971777"/>
                </a:lnTo>
                <a:lnTo>
                  <a:pt x="513481" y="2967970"/>
                </a:lnTo>
                <a:lnTo>
                  <a:pt x="533173" y="2964164"/>
                </a:lnTo>
                <a:lnTo>
                  <a:pt x="553182" y="2960992"/>
                </a:lnTo>
                <a:lnTo>
                  <a:pt x="574144" y="2958137"/>
                </a:lnTo>
                <a:lnTo>
                  <a:pt x="595424" y="2955283"/>
                </a:lnTo>
                <a:lnTo>
                  <a:pt x="617022" y="2953380"/>
                </a:lnTo>
                <a:lnTo>
                  <a:pt x="639572" y="2951476"/>
                </a:lnTo>
                <a:lnTo>
                  <a:pt x="662122" y="2949890"/>
                </a:lnTo>
                <a:lnTo>
                  <a:pt x="684990" y="2948939"/>
                </a:lnTo>
                <a:lnTo>
                  <a:pt x="708176" y="2948304"/>
                </a:lnTo>
                <a:lnTo>
                  <a:pt x="731996" y="2947987"/>
                </a:lnTo>
                <a:close/>
                <a:moveTo>
                  <a:pt x="2665715" y="2911157"/>
                </a:moveTo>
                <a:lnTo>
                  <a:pt x="2665715" y="3029585"/>
                </a:lnTo>
                <a:lnTo>
                  <a:pt x="2668254" y="3032125"/>
                </a:lnTo>
                <a:lnTo>
                  <a:pt x="2671429" y="3035300"/>
                </a:lnTo>
                <a:lnTo>
                  <a:pt x="2678729" y="3041650"/>
                </a:lnTo>
                <a:lnTo>
                  <a:pt x="2687934" y="3048635"/>
                </a:lnTo>
                <a:lnTo>
                  <a:pt x="2698726" y="3055938"/>
                </a:lnTo>
                <a:lnTo>
                  <a:pt x="2710153" y="3063240"/>
                </a:lnTo>
                <a:lnTo>
                  <a:pt x="2722215" y="3070225"/>
                </a:lnTo>
                <a:lnTo>
                  <a:pt x="2734594" y="3076258"/>
                </a:lnTo>
                <a:lnTo>
                  <a:pt x="2746656" y="3082290"/>
                </a:lnTo>
                <a:lnTo>
                  <a:pt x="2746656" y="2963227"/>
                </a:lnTo>
                <a:lnTo>
                  <a:pt x="2734594" y="2957195"/>
                </a:lnTo>
                <a:lnTo>
                  <a:pt x="2723167" y="2951480"/>
                </a:lnTo>
                <a:lnTo>
                  <a:pt x="2712058" y="2945130"/>
                </a:lnTo>
                <a:lnTo>
                  <a:pt x="2701583" y="2938462"/>
                </a:lnTo>
                <a:lnTo>
                  <a:pt x="2691743" y="2932112"/>
                </a:lnTo>
                <a:lnTo>
                  <a:pt x="2682538" y="2925445"/>
                </a:lnTo>
                <a:lnTo>
                  <a:pt x="2673650" y="2918142"/>
                </a:lnTo>
                <a:lnTo>
                  <a:pt x="2665715" y="2911157"/>
                </a:lnTo>
                <a:close/>
                <a:moveTo>
                  <a:pt x="1404938" y="2890837"/>
                </a:moveTo>
                <a:lnTo>
                  <a:pt x="1408115" y="2896532"/>
                </a:lnTo>
                <a:lnTo>
                  <a:pt x="1411928" y="2901593"/>
                </a:lnTo>
                <a:lnTo>
                  <a:pt x="1415740" y="2906655"/>
                </a:lnTo>
                <a:lnTo>
                  <a:pt x="1419552" y="2911716"/>
                </a:lnTo>
                <a:lnTo>
                  <a:pt x="1424000" y="2916778"/>
                </a:lnTo>
                <a:lnTo>
                  <a:pt x="1428447" y="2922156"/>
                </a:lnTo>
                <a:lnTo>
                  <a:pt x="1438296" y="2931963"/>
                </a:lnTo>
                <a:lnTo>
                  <a:pt x="1448780" y="2941453"/>
                </a:lnTo>
                <a:lnTo>
                  <a:pt x="1460852" y="2950311"/>
                </a:lnTo>
                <a:lnTo>
                  <a:pt x="1472924" y="2958852"/>
                </a:lnTo>
                <a:lnTo>
                  <a:pt x="1486267" y="2967394"/>
                </a:lnTo>
                <a:lnTo>
                  <a:pt x="1500563" y="2975619"/>
                </a:lnTo>
                <a:lnTo>
                  <a:pt x="1515494" y="2983211"/>
                </a:lnTo>
                <a:lnTo>
                  <a:pt x="1531061" y="2990487"/>
                </a:lnTo>
                <a:lnTo>
                  <a:pt x="1547263" y="2997763"/>
                </a:lnTo>
                <a:lnTo>
                  <a:pt x="1564101" y="3004723"/>
                </a:lnTo>
                <a:lnTo>
                  <a:pt x="1581574" y="3010734"/>
                </a:lnTo>
                <a:lnTo>
                  <a:pt x="1599682" y="3017061"/>
                </a:lnTo>
                <a:lnTo>
                  <a:pt x="1618108" y="3022755"/>
                </a:lnTo>
                <a:lnTo>
                  <a:pt x="1637170" y="3028133"/>
                </a:lnTo>
                <a:lnTo>
                  <a:pt x="1656866" y="3033195"/>
                </a:lnTo>
                <a:lnTo>
                  <a:pt x="1676881" y="3037940"/>
                </a:lnTo>
                <a:lnTo>
                  <a:pt x="1697213" y="3042369"/>
                </a:lnTo>
                <a:lnTo>
                  <a:pt x="1718180" y="3046481"/>
                </a:lnTo>
                <a:lnTo>
                  <a:pt x="1738830" y="3050277"/>
                </a:lnTo>
                <a:lnTo>
                  <a:pt x="1760116" y="3053757"/>
                </a:lnTo>
                <a:lnTo>
                  <a:pt x="1782036" y="3056604"/>
                </a:lnTo>
                <a:lnTo>
                  <a:pt x="1803639" y="3059135"/>
                </a:lnTo>
                <a:lnTo>
                  <a:pt x="1825877" y="3061666"/>
                </a:lnTo>
                <a:lnTo>
                  <a:pt x="1847798" y="3063564"/>
                </a:lnTo>
                <a:lnTo>
                  <a:pt x="1870036" y="3065146"/>
                </a:lnTo>
                <a:lnTo>
                  <a:pt x="1891957" y="3066411"/>
                </a:lnTo>
                <a:lnTo>
                  <a:pt x="1914513" y="3067360"/>
                </a:lnTo>
                <a:lnTo>
                  <a:pt x="1936751" y="3067993"/>
                </a:lnTo>
                <a:lnTo>
                  <a:pt x="1959307" y="3067993"/>
                </a:lnTo>
                <a:lnTo>
                  <a:pt x="1978051" y="3067993"/>
                </a:lnTo>
                <a:lnTo>
                  <a:pt x="1996794" y="3067360"/>
                </a:lnTo>
                <a:lnTo>
                  <a:pt x="2015538" y="3067044"/>
                </a:lnTo>
                <a:lnTo>
                  <a:pt x="2034599" y="3065779"/>
                </a:lnTo>
                <a:lnTo>
                  <a:pt x="2053025" y="3064830"/>
                </a:lnTo>
                <a:lnTo>
                  <a:pt x="2071769" y="3063564"/>
                </a:lnTo>
                <a:lnTo>
                  <a:pt x="2090513" y="3061982"/>
                </a:lnTo>
                <a:lnTo>
                  <a:pt x="2108621" y="3060084"/>
                </a:lnTo>
                <a:lnTo>
                  <a:pt x="2127365" y="3058186"/>
                </a:lnTo>
                <a:lnTo>
                  <a:pt x="2145473" y="3055655"/>
                </a:lnTo>
                <a:lnTo>
                  <a:pt x="2163581" y="3052808"/>
                </a:lnTo>
                <a:lnTo>
                  <a:pt x="2181372" y="3050277"/>
                </a:lnTo>
                <a:lnTo>
                  <a:pt x="2199163" y="3047114"/>
                </a:lnTo>
                <a:lnTo>
                  <a:pt x="2216318" y="3043950"/>
                </a:lnTo>
                <a:lnTo>
                  <a:pt x="2233473" y="3040471"/>
                </a:lnTo>
                <a:lnTo>
                  <a:pt x="2250311" y="3036358"/>
                </a:lnTo>
                <a:lnTo>
                  <a:pt x="2266830" y="3032562"/>
                </a:lnTo>
                <a:lnTo>
                  <a:pt x="2283668" y="3028133"/>
                </a:lnTo>
                <a:lnTo>
                  <a:pt x="2299235" y="3023704"/>
                </a:lnTo>
                <a:lnTo>
                  <a:pt x="2315119" y="3018642"/>
                </a:lnTo>
                <a:lnTo>
                  <a:pt x="2330051" y="3013897"/>
                </a:lnTo>
                <a:lnTo>
                  <a:pt x="2344982" y="3008519"/>
                </a:lnTo>
                <a:lnTo>
                  <a:pt x="2359278" y="3003141"/>
                </a:lnTo>
                <a:lnTo>
                  <a:pt x="2373574" y="2997447"/>
                </a:lnTo>
                <a:lnTo>
                  <a:pt x="2386917" y="2991753"/>
                </a:lnTo>
                <a:lnTo>
                  <a:pt x="2399942" y="2985426"/>
                </a:lnTo>
                <a:lnTo>
                  <a:pt x="2412650" y="2979099"/>
                </a:lnTo>
                <a:lnTo>
                  <a:pt x="2424722" y="2972455"/>
                </a:lnTo>
                <a:lnTo>
                  <a:pt x="2436159" y="2965179"/>
                </a:lnTo>
                <a:lnTo>
                  <a:pt x="2446961" y="2958220"/>
                </a:lnTo>
                <a:lnTo>
                  <a:pt x="2457444" y="2950627"/>
                </a:lnTo>
                <a:lnTo>
                  <a:pt x="2466975" y="2943351"/>
                </a:lnTo>
                <a:lnTo>
                  <a:pt x="2466975" y="3039838"/>
                </a:lnTo>
                <a:lnTo>
                  <a:pt x="2466657" y="3040471"/>
                </a:lnTo>
                <a:lnTo>
                  <a:pt x="2466340" y="3048063"/>
                </a:lnTo>
                <a:lnTo>
                  <a:pt x="2466022" y="3052808"/>
                </a:lnTo>
                <a:lnTo>
                  <a:pt x="2464751" y="3058186"/>
                </a:lnTo>
                <a:lnTo>
                  <a:pt x="2463480" y="3062615"/>
                </a:lnTo>
                <a:lnTo>
                  <a:pt x="2461892" y="3067993"/>
                </a:lnTo>
                <a:lnTo>
                  <a:pt x="2459986" y="3072422"/>
                </a:lnTo>
                <a:lnTo>
                  <a:pt x="2457444" y="3077167"/>
                </a:lnTo>
                <a:lnTo>
                  <a:pt x="2455220" y="3081912"/>
                </a:lnTo>
                <a:lnTo>
                  <a:pt x="2452361" y="3086658"/>
                </a:lnTo>
                <a:lnTo>
                  <a:pt x="2449184" y="3091403"/>
                </a:lnTo>
                <a:lnTo>
                  <a:pt x="2445690" y="3096148"/>
                </a:lnTo>
                <a:lnTo>
                  <a:pt x="2441878" y="3100893"/>
                </a:lnTo>
                <a:lnTo>
                  <a:pt x="2437748" y="3105322"/>
                </a:lnTo>
                <a:lnTo>
                  <a:pt x="2429170" y="3114180"/>
                </a:lnTo>
                <a:lnTo>
                  <a:pt x="2419322" y="3123038"/>
                </a:lnTo>
                <a:lnTo>
                  <a:pt x="2408202" y="3131579"/>
                </a:lnTo>
                <a:lnTo>
                  <a:pt x="2396130" y="3139804"/>
                </a:lnTo>
                <a:lnTo>
                  <a:pt x="2383423" y="3147713"/>
                </a:lnTo>
                <a:lnTo>
                  <a:pt x="2369127" y="3155622"/>
                </a:lnTo>
                <a:lnTo>
                  <a:pt x="2354195" y="3162898"/>
                </a:lnTo>
                <a:lnTo>
                  <a:pt x="2338311" y="3170490"/>
                </a:lnTo>
                <a:lnTo>
                  <a:pt x="2321791" y="3177134"/>
                </a:lnTo>
                <a:lnTo>
                  <a:pt x="2304636" y="3183777"/>
                </a:lnTo>
                <a:lnTo>
                  <a:pt x="2285892" y="3190104"/>
                </a:lnTo>
                <a:lnTo>
                  <a:pt x="2266830" y="3196431"/>
                </a:lnTo>
                <a:lnTo>
                  <a:pt x="2247134" y="3201809"/>
                </a:lnTo>
                <a:lnTo>
                  <a:pt x="2226802" y="3207503"/>
                </a:lnTo>
                <a:lnTo>
                  <a:pt x="2205516" y="3212248"/>
                </a:lnTo>
                <a:lnTo>
                  <a:pt x="2183278" y="3216677"/>
                </a:lnTo>
                <a:lnTo>
                  <a:pt x="2160722" y="3221106"/>
                </a:lnTo>
                <a:lnTo>
                  <a:pt x="2137848" y="3224586"/>
                </a:lnTo>
                <a:lnTo>
                  <a:pt x="2114340" y="3228382"/>
                </a:lnTo>
                <a:lnTo>
                  <a:pt x="2089877" y="3231229"/>
                </a:lnTo>
                <a:lnTo>
                  <a:pt x="2065415" y="3233760"/>
                </a:lnTo>
                <a:lnTo>
                  <a:pt x="2040000" y="3235975"/>
                </a:lnTo>
                <a:lnTo>
                  <a:pt x="2014267" y="3237556"/>
                </a:lnTo>
                <a:lnTo>
                  <a:pt x="1988217" y="3238822"/>
                </a:lnTo>
                <a:lnTo>
                  <a:pt x="1962166" y="3239771"/>
                </a:lnTo>
                <a:lnTo>
                  <a:pt x="1935480" y="3240087"/>
                </a:lnTo>
                <a:lnTo>
                  <a:pt x="1908159" y="3239771"/>
                </a:lnTo>
                <a:lnTo>
                  <a:pt x="1881155" y="3238822"/>
                </a:lnTo>
                <a:lnTo>
                  <a:pt x="1854469" y="3237556"/>
                </a:lnTo>
                <a:lnTo>
                  <a:pt x="1828419" y="3235658"/>
                </a:lnTo>
                <a:lnTo>
                  <a:pt x="1803004" y="3233760"/>
                </a:lnTo>
                <a:lnTo>
                  <a:pt x="1777588" y="3230913"/>
                </a:lnTo>
                <a:lnTo>
                  <a:pt x="1752809" y="3227750"/>
                </a:lnTo>
                <a:lnTo>
                  <a:pt x="1728664" y="3224270"/>
                </a:lnTo>
                <a:lnTo>
                  <a:pt x="1705155" y="3220474"/>
                </a:lnTo>
                <a:lnTo>
                  <a:pt x="1682282" y="3215728"/>
                </a:lnTo>
                <a:lnTo>
                  <a:pt x="1660043" y="3210983"/>
                </a:lnTo>
                <a:lnTo>
                  <a:pt x="1638440" y="3205921"/>
                </a:lnTo>
                <a:lnTo>
                  <a:pt x="1617791" y="3200227"/>
                </a:lnTo>
                <a:lnTo>
                  <a:pt x="1597776" y="3194533"/>
                </a:lnTo>
                <a:lnTo>
                  <a:pt x="1578397" y="3188206"/>
                </a:lnTo>
                <a:lnTo>
                  <a:pt x="1559653" y="3181563"/>
                </a:lnTo>
                <a:lnTo>
                  <a:pt x="1542498" y="3174287"/>
                </a:lnTo>
                <a:lnTo>
                  <a:pt x="1525343" y="3167327"/>
                </a:lnTo>
                <a:lnTo>
                  <a:pt x="1509776" y="3159734"/>
                </a:lnTo>
                <a:lnTo>
                  <a:pt x="1495162" y="3151826"/>
                </a:lnTo>
                <a:lnTo>
                  <a:pt x="1481184" y="3143601"/>
                </a:lnTo>
                <a:lnTo>
                  <a:pt x="1468159" y="3135376"/>
                </a:lnTo>
                <a:lnTo>
                  <a:pt x="1456404" y="3126834"/>
                </a:lnTo>
                <a:lnTo>
                  <a:pt x="1445603" y="3117660"/>
                </a:lnTo>
                <a:lnTo>
                  <a:pt x="1440837" y="3113547"/>
                </a:lnTo>
                <a:lnTo>
                  <a:pt x="1436390" y="3108802"/>
                </a:lnTo>
                <a:lnTo>
                  <a:pt x="1431942" y="3104373"/>
                </a:lnTo>
                <a:lnTo>
                  <a:pt x="1428130" y="3099628"/>
                </a:lnTo>
                <a:lnTo>
                  <a:pt x="1424318" y="3094883"/>
                </a:lnTo>
                <a:lnTo>
                  <a:pt x="1420823" y="3090138"/>
                </a:lnTo>
                <a:lnTo>
                  <a:pt x="1417646" y="3085392"/>
                </a:lnTo>
                <a:lnTo>
                  <a:pt x="1415105" y="3080331"/>
                </a:lnTo>
                <a:lnTo>
                  <a:pt x="1412563" y="3075585"/>
                </a:lnTo>
                <a:lnTo>
                  <a:pt x="1410339" y="3070524"/>
                </a:lnTo>
                <a:lnTo>
                  <a:pt x="1408115" y="3065779"/>
                </a:lnTo>
                <a:lnTo>
                  <a:pt x="1407162" y="3060717"/>
                </a:lnTo>
                <a:lnTo>
                  <a:pt x="1405892" y="3055655"/>
                </a:lnTo>
                <a:lnTo>
                  <a:pt x="1404621" y="3050594"/>
                </a:lnTo>
                <a:lnTo>
                  <a:pt x="1404303" y="3045532"/>
                </a:lnTo>
                <a:lnTo>
                  <a:pt x="1404303" y="3040471"/>
                </a:lnTo>
                <a:lnTo>
                  <a:pt x="1403350" y="3040471"/>
                </a:lnTo>
                <a:lnTo>
                  <a:pt x="1403350" y="2909186"/>
                </a:lnTo>
                <a:lnTo>
                  <a:pt x="1403350" y="2905389"/>
                </a:lnTo>
                <a:lnTo>
                  <a:pt x="1403985" y="2898113"/>
                </a:lnTo>
                <a:lnTo>
                  <a:pt x="1404938" y="2890837"/>
                </a:lnTo>
                <a:close/>
                <a:moveTo>
                  <a:pt x="2609850" y="2805112"/>
                </a:moveTo>
                <a:lnTo>
                  <a:pt x="2613342" y="2810827"/>
                </a:lnTo>
                <a:lnTo>
                  <a:pt x="2617468" y="2816860"/>
                </a:lnTo>
                <a:lnTo>
                  <a:pt x="2621594" y="2822257"/>
                </a:lnTo>
                <a:lnTo>
                  <a:pt x="2626038" y="2828290"/>
                </a:lnTo>
                <a:lnTo>
                  <a:pt x="2631117" y="2833687"/>
                </a:lnTo>
                <a:lnTo>
                  <a:pt x="2635878" y="2839402"/>
                </a:lnTo>
                <a:lnTo>
                  <a:pt x="2641274" y="2844800"/>
                </a:lnTo>
                <a:lnTo>
                  <a:pt x="2646988" y="2850515"/>
                </a:lnTo>
                <a:lnTo>
                  <a:pt x="2658732" y="2860675"/>
                </a:lnTo>
                <a:lnTo>
                  <a:pt x="2671746" y="2870835"/>
                </a:lnTo>
                <a:lnTo>
                  <a:pt x="2685712" y="2880677"/>
                </a:lnTo>
                <a:lnTo>
                  <a:pt x="2700631" y="2889885"/>
                </a:lnTo>
                <a:lnTo>
                  <a:pt x="2715867" y="2898775"/>
                </a:lnTo>
                <a:lnTo>
                  <a:pt x="2732372" y="2907665"/>
                </a:lnTo>
                <a:lnTo>
                  <a:pt x="2749830" y="2915920"/>
                </a:lnTo>
                <a:lnTo>
                  <a:pt x="2767923" y="2923857"/>
                </a:lnTo>
                <a:lnTo>
                  <a:pt x="2786650" y="2931160"/>
                </a:lnTo>
                <a:lnTo>
                  <a:pt x="2805695" y="2938780"/>
                </a:lnTo>
                <a:lnTo>
                  <a:pt x="2826009" y="2945447"/>
                </a:lnTo>
                <a:lnTo>
                  <a:pt x="2846959" y="2951797"/>
                </a:lnTo>
                <a:lnTo>
                  <a:pt x="2867591" y="2957512"/>
                </a:lnTo>
                <a:lnTo>
                  <a:pt x="2889492" y="2963545"/>
                </a:lnTo>
                <a:lnTo>
                  <a:pt x="2912029" y="2968625"/>
                </a:lnTo>
                <a:lnTo>
                  <a:pt x="2934248" y="2973705"/>
                </a:lnTo>
                <a:lnTo>
                  <a:pt x="2957102" y="2978150"/>
                </a:lnTo>
                <a:lnTo>
                  <a:pt x="2980908" y="2982595"/>
                </a:lnTo>
                <a:lnTo>
                  <a:pt x="3004396" y="2986087"/>
                </a:lnTo>
                <a:lnTo>
                  <a:pt x="3028203" y="2989580"/>
                </a:lnTo>
                <a:lnTo>
                  <a:pt x="3052644" y="2992437"/>
                </a:lnTo>
                <a:lnTo>
                  <a:pt x="3077084" y="2994977"/>
                </a:lnTo>
                <a:lnTo>
                  <a:pt x="3101525" y="2997200"/>
                </a:lnTo>
                <a:lnTo>
                  <a:pt x="3125966" y="2999105"/>
                </a:lnTo>
                <a:lnTo>
                  <a:pt x="3150725" y="3000375"/>
                </a:lnTo>
                <a:lnTo>
                  <a:pt x="3175800" y="3001327"/>
                </a:lnTo>
                <a:lnTo>
                  <a:pt x="3200559" y="3001962"/>
                </a:lnTo>
                <a:lnTo>
                  <a:pt x="3225317" y="3002280"/>
                </a:lnTo>
                <a:lnTo>
                  <a:pt x="3246266" y="3002280"/>
                </a:lnTo>
                <a:lnTo>
                  <a:pt x="3267216" y="3001962"/>
                </a:lnTo>
                <a:lnTo>
                  <a:pt x="3288165" y="3001010"/>
                </a:lnTo>
                <a:lnTo>
                  <a:pt x="3308797" y="2999740"/>
                </a:lnTo>
                <a:lnTo>
                  <a:pt x="3329429" y="2998787"/>
                </a:lnTo>
                <a:lnTo>
                  <a:pt x="3350378" y="2997200"/>
                </a:lnTo>
                <a:lnTo>
                  <a:pt x="3371010" y="2995612"/>
                </a:lnTo>
                <a:lnTo>
                  <a:pt x="3391325" y="2993707"/>
                </a:lnTo>
                <a:lnTo>
                  <a:pt x="3411957" y="2991167"/>
                </a:lnTo>
                <a:lnTo>
                  <a:pt x="3431954" y="2988310"/>
                </a:lnTo>
                <a:lnTo>
                  <a:pt x="3451951" y="2985770"/>
                </a:lnTo>
                <a:lnTo>
                  <a:pt x="3471948" y="2982595"/>
                </a:lnTo>
                <a:lnTo>
                  <a:pt x="3491628" y="2979102"/>
                </a:lnTo>
                <a:lnTo>
                  <a:pt x="3510990" y="2975292"/>
                </a:lnTo>
                <a:lnTo>
                  <a:pt x="3530035" y="2971482"/>
                </a:lnTo>
                <a:lnTo>
                  <a:pt x="3548763" y="2967037"/>
                </a:lnTo>
                <a:lnTo>
                  <a:pt x="3567173" y="2962275"/>
                </a:lnTo>
                <a:lnTo>
                  <a:pt x="3585265" y="2957512"/>
                </a:lnTo>
                <a:lnTo>
                  <a:pt x="3603041" y="2953067"/>
                </a:lnTo>
                <a:lnTo>
                  <a:pt x="3620498" y="2947352"/>
                </a:lnTo>
                <a:lnTo>
                  <a:pt x="3637004" y="2941955"/>
                </a:lnTo>
                <a:lnTo>
                  <a:pt x="3653510" y="2935922"/>
                </a:lnTo>
                <a:lnTo>
                  <a:pt x="3669698" y="2929890"/>
                </a:lnTo>
                <a:lnTo>
                  <a:pt x="3685251" y="2923857"/>
                </a:lnTo>
                <a:lnTo>
                  <a:pt x="3700170" y="2916872"/>
                </a:lnTo>
                <a:lnTo>
                  <a:pt x="3714770" y="2909887"/>
                </a:lnTo>
                <a:lnTo>
                  <a:pt x="3728419" y="2902902"/>
                </a:lnTo>
                <a:lnTo>
                  <a:pt x="3741751" y="2895282"/>
                </a:lnTo>
                <a:lnTo>
                  <a:pt x="3754765" y="2887980"/>
                </a:lnTo>
                <a:lnTo>
                  <a:pt x="3767144" y="2880042"/>
                </a:lnTo>
                <a:lnTo>
                  <a:pt x="3778571" y="2871787"/>
                </a:lnTo>
                <a:lnTo>
                  <a:pt x="3789363" y="2863532"/>
                </a:lnTo>
                <a:lnTo>
                  <a:pt x="3789363" y="2971165"/>
                </a:lnTo>
                <a:lnTo>
                  <a:pt x="3788728" y="2971482"/>
                </a:lnTo>
                <a:lnTo>
                  <a:pt x="3788728" y="2975927"/>
                </a:lnTo>
                <a:lnTo>
                  <a:pt x="3788411" y="2980055"/>
                </a:lnTo>
                <a:lnTo>
                  <a:pt x="3787776" y="2985770"/>
                </a:lnTo>
                <a:lnTo>
                  <a:pt x="3786506" y="2991167"/>
                </a:lnTo>
                <a:lnTo>
                  <a:pt x="3785237" y="2996247"/>
                </a:lnTo>
                <a:lnTo>
                  <a:pt x="3783332" y="3001962"/>
                </a:lnTo>
                <a:lnTo>
                  <a:pt x="3781428" y="3007360"/>
                </a:lnTo>
                <a:lnTo>
                  <a:pt x="3778571" y="3012758"/>
                </a:lnTo>
                <a:lnTo>
                  <a:pt x="3775714" y="3018155"/>
                </a:lnTo>
                <a:lnTo>
                  <a:pt x="3772540" y="3023235"/>
                </a:lnTo>
                <a:lnTo>
                  <a:pt x="3769048" y="3028633"/>
                </a:lnTo>
                <a:lnTo>
                  <a:pt x="3765557" y="3033713"/>
                </a:lnTo>
                <a:lnTo>
                  <a:pt x="3761113" y="3038793"/>
                </a:lnTo>
                <a:lnTo>
                  <a:pt x="3756987" y="3043555"/>
                </a:lnTo>
                <a:lnTo>
                  <a:pt x="3752226" y="3048635"/>
                </a:lnTo>
                <a:lnTo>
                  <a:pt x="3747147" y="3054033"/>
                </a:lnTo>
                <a:lnTo>
                  <a:pt x="3741433" y="3058795"/>
                </a:lnTo>
                <a:lnTo>
                  <a:pt x="3736037" y="3063240"/>
                </a:lnTo>
                <a:lnTo>
                  <a:pt x="3723658" y="3072765"/>
                </a:lnTo>
                <a:lnTo>
                  <a:pt x="3710327" y="3082290"/>
                </a:lnTo>
                <a:lnTo>
                  <a:pt x="3696043" y="3090863"/>
                </a:lnTo>
                <a:lnTo>
                  <a:pt x="3680490" y="3099753"/>
                </a:lnTo>
                <a:lnTo>
                  <a:pt x="3663667" y="3108325"/>
                </a:lnTo>
                <a:lnTo>
                  <a:pt x="3646526" y="3116263"/>
                </a:lnTo>
                <a:lnTo>
                  <a:pt x="3627799" y="3124200"/>
                </a:lnTo>
                <a:lnTo>
                  <a:pt x="3608754" y="3131503"/>
                </a:lnTo>
                <a:lnTo>
                  <a:pt x="3588122" y="3138170"/>
                </a:lnTo>
                <a:lnTo>
                  <a:pt x="3566855" y="3145155"/>
                </a:lnTo>
                <a:lnTo>
                  <a:pt x="3544636" y="3151188"/>
                </a:lnTo>
                <a:lnTo>
                  <a:pt x="3522417" y="3157538"/>
                </a:lnTo>
                <a:lnTo>
                  <a:pt x="3498611" y="3163253"/>
                </a:lnTo>
                <a:lnTo>
                  <a:pt x="3474170" y="3168333"/>
                </a:lnTo>
                <a:lnTo>
                  <a:pt x="3449412" y="3172778"/>
                </a:lnTo>
                <a:lnTo>
                  <a:pt x="3423701" y="3176905"/>
                </a:lnTo>
                <a:lnTo>
                  <a:pt x="3397356" y="3181033"/>
                </a:lnTo>
                <a:lnTo>
                  <a:pt x="3370376" y="3184208"/>
                </a:lnTo>
                <a:lnTo>
                  <a:pt x="3343395" y="3187383"/>
                </a:lnTo>
                <a:lnTo>
                  <a:pt x="3315146" y="3189605"/>
                </a:lnTo>
                <a:lnTo>
                  <a:pt x="3286896" y="3191193"/>
                </a:lnTo>
                <a:lnTo>
                  <a:pt x="3258011" y="3192780"/>
                </a:lnTo>
                <a:lnTo>
                  <a:pt x="3228491" y="3193415"/>
                </a:lnTo>
                <a:lnTo>
                  <a:pt x="3198972" y="3194050"/>
                </a:lnTo>
                <a:lnTo>
                  <a:pt x="3168500" y="3193415"/>
                </a:lnTo>
                <a:lnTo>
                  <a:pt x="3138663" y="3192780"/>
                </a:lnTo>
                <a:lnTo>
                  <a:pt x="3109143" y="3191193"/>
                </a:lnTo>
                <a:lnTo>
                  <a:pt x="3080259" y="3189288"/>
                </a:lnTo>
                <a:lnTo>
                  <a:pt x="3051374" y="3186748"/>
                </a:lnTo>
                <a:lnTo>
                  <a:pt x="3023441" y="3183573"/>
                </a:lnTo>
                <a:lnTo>
                  <a:pt x="2996144" y="3180080"/>
                </a:lnTo>
                <a:lnTo>
                  <a:pt x="2969481" y="3176270"/>
                </a:lnTo>
                <a:lnTo>
                  <a:pt x="2943453" y="3171825"/>
                </a:lnTo>
                <a:lnTo>
                  <a:pt x="2917742" y="3167063"/>
                </a:lnTo>
                <a:lnTo>
                  <a:pt x="2892984" y="3161665"/>
                </a:lnTo>
                <a:lnTo>
                  <a:pt x="2869178" y="3155633"/>
                </a:lnTo>
                <a:lnTo>
                  <a:pt x="2846007" y="3149918"/>
                </a:lnTo>
                <a:lnTo>
                  <a:pt x="2823470" y="3142933"/>
                </a:lnTo>
                <a:lnTo>
                  <a:pt x="2802203" y="3135948"/>
                </a:lnTo>
                <a:lnTo>
                  <a:pt x="2781889" y="3128328"/>
                </a:lnTo>
                <a:lnTo>
                  <a:pt x="2762527" y="3121025"/>
                </a:lnTo>
                <a:lnTo>
                  <a:pt x="2743799" y="3112770"/>
                </a:lnTo>
                <a:lnTo>
                  <a:pt x="2726024" y="3104515"/>
                </a:lnTo>
                <a:lnTo>
                  <a:pt x="2709518" y="3095625"/>
                </a:lnTo>
                <a:lnTo>
                  <a:pt x="2694600" y="3086735"/>
                </a:lnTo>
                <a:lnTo>
                  <a:pt x="2679999" y="3077210"/>
                </a:lnTo>
                <a:lnTo>
                  <a:pt x="2666985" y="3067685"/>
                </a:lnTo>
                <a:lnTo>
                  <a:pt x="2660954" y="3062923"/>
                </a:lnTo>
                <a:lnTo>
                  <a:pt x="2655240" y="3057843"/>
                </a:lnTo>
                <a:lnTo>
                  <a:pt x="2650162" y="3052763"/>
                </a:lnTo>
                <a:lnTo>
                  <a:pt x="2645083" y="3048000"/>
                </a:lnTo>
                <a:lnTo>
                  <a:pt x="2639687" y="3042603"/>
                </a:lnTo>
                <a:lnTo>
                  <a:pt x="2635561" y="3037205"/>
                </a:lnTo>
                <a:lnTo>
                  <a:pt x="2631434" y="3032125"/>
                </a:lnTo>
                <a:lnTo>
                  <a:pt x="2627625" y="3027045"/>
                </a:lnTo>
                <a:lnTo>
                  <a:pt x="2624134" y="3021648"/>
                </a:lnTo>
                <a:lnTo>
                  <a:pt x="2620960" y="3015933"/>
                </a:lnTo>
                <a:lnTo>
                  <a:pt x="2618103" y="3010535"/>
                </a:lnTo>
                <a:lnTo>
                  <a:pt x="2615881" y="3005137"/>
                </a:lnTo>
                <a:lnTo>
                  <a:pt x="2613659" y="2999422"/>
                </a:lnTo>
                <a:lnTo>
                  <a:pt x="2612072" y="2994025"/>
                </a:lnTo>
                <a:lnTo>
                  <a:pt x="2610485" y="2988310"/>
                </a:lnTo>
                <a:lnTo>
                  <a:pt x="2609850" y="2982912"/>
                </a:lnTo>
                <a:lnTo>
                  <a:pt x="2609215" y="2976880"/>
                </a:lnTo>
                <a:lnTo>
                  <a:pt x="2609215" y="2971482"/>
                </a:lnTo>
                <a:lnTo>
                  <a:pt x="2608580" y="2971482"/>
                </a:lnTo>
                <a:lnTo>
                  <a:pt x="2608580" y="2825115"/>
                </a:lnTo>
                <a:lnTo>
                  <a:pt x="2608263" y="2821305"/>
                </a:lnTo>
                <a:lnTo>
                  <a:pt x="2608580" y="2812732"/>
                </a:lnTo>
                <a:lnTo>
                  <a:pt x="2609850" y="2805112"/>
                </a:lnTo>
                <a:close/>
                <a:moveTo>
                  <a:pt x="3151360" y="2793804"/>
                </a:moveTo>
                <a:lnTo>
                  <a:pt x="3151360" y="2908645"/>
                </a:lnTo>
                <a:lnTo>
                  <a:pt x="3174848" y="2908962"/>
                </a:lnTo>
                <a:lnTo>
                  <a:pt x="3198972" y="2909280"/>
                </a:lnTo>
                <a:lnTo>
                  <a:pt x="3231983" y="2908962"/>
                </a:lnTo>
                <a:lnTo>
                  <a:pt x="3231983" y="2794121"/>
                </a:lnTo>
                <a:lnTo>
                  <a:pt x="3198972" y="2794755"/>
                </a:lnTo>
                <a:lnTo>
                  <a:pt x="3174848" y="2794121"/>
                </a:lnTo>
                <a:lnTo>
                  <a:pt x="3151360" y="2793804"/>
                </a:lnTo>
                <a:close/>
                <a:moveTo>
                  <a:pt x="2989478" y="2779528"/>
                </a:moveTo>
                <a:lnTo>
                  <a:pt x="2989478" y="2894687"/>
                </a:lnTo>
                <a:lnTo>
                  <a:pt x="3009158" y="2897542"/>
                </a:lnTo>
                <a:lnTo>
                  <a:pt x="3029472" y="2899762"/>
                </a:lnTo>
                <a:lnTo>
                  <a:pt x="3049469" y="2902300"/>
                </a:lnTo>
                <a:lnTo>
                  <a:pt x="3070419" y="2903887"/>
                </a:lnTo>
                <a:lnTo>
                  <a:pt x="3070419" y="2789045"/>
                </a:lnTo>
                <a:lnTo>
                  <a:pt x="3049469" y="2787142"/>
                </a:lnTo>
                <a:lnTo>
                  <a:pt x="3029472" y="2784921"/>
                </a:lnTo>
                <a:lnTo>
                  <a:pt x="3009158" y="2782383"/>
                </a:lnTo>
                <a:lnTo>
                  <a:pt x="2989478" y="2779528"/>
                </a:lnTo>
                <a:close/>
                <a:moveTo>
                  <a:pt x="2827597" y="2743045"/>
                </a:moveTo>
                <a:lnTo>
                  <a:pt x="2827597" y="2859790"/>
                </a:lnTo>
                <a:lnTo>
                  <a:pt x="2846959" y="2865500"/>
                </a:lnTo>
                <a:lnTo>
                  <a:pt x="2866956" y="2870576"/>
                </a:lnTo>
                <a:lnTo>
                  <a:pt x="2887588" y="2875969"/>
                </a:lnTo>
                <a:lnTo>
                  <a:pt x="2908220" y="2880411"/>
                </a:lnTo>
                <a:lnTo>
                  <a:pt x="2908220" y="2764618"/>
                </a:lnTo>
                <a:lnTo>
                  <a:pt x="2887588" y="2759542"/>
                </a:lnTo>
                <a:lnTo>
                  <a:pt x="2866956" y="2754466"/>
                </a:lnTo>
                <a:lnTo>
                  <a:pt x="2846959" y="2748755"/>
                </a:lnTo>
                <a:lnTo>
                  <a:pt x="2827597" y="2743045"/>
                </a:lnTo>
                <a:close/>
                <a:moveTo>
                  <a:pt x="1998663" y="2711450"/>
                </a:moveTo>
                <a:lnTo>
                  <a:pt x="2032589" y="2718179"/>
                </a:lnTo>
                <a:lnTo>
                  <a:pt x="2039311" y="2719781"/>
                </a:lnTo>
                <a:lnTo>
                  <a:pt x="2045072" y="2721383"/>
                </a:lnTo>
                <a:lnTo>
                  <a:pt x="2050513" y="2723306"/>
                </a:lnTo>
                <a:lnTo>
                  <a:pt x="2054674" y="2725228"/>
                </a:lnTo>
                <a:lnTo>
                  <a:pt x="2058834" y="2727791"/>
                </a:lnTo>
                <a:lnTo>
                  <a:pt x="2062675" y="2730034"/>
                </a:lnTo>
                <a:lnTo>
                  <a:pt x="2069716" y="2735161"/>
                </a:lnTo>
                <a:lnTo>
                  <a:pt x="2072597" y="2738045"/>
                </a:lnTo>
                <a:lnTo>
                  <a:pt x="2074517" y="2740287"/>
                </a:lnTo>
                <a:lnTo>
                  <a:pt x="2076118" y="2742851"/>
                </a:lnTo>
                <a:lnTo>
                  <a:pt x="2077398" y="2745734"/>
                </a:lnTo>
                <a:lnTo>
                  <a:pt x="2078038" y="2747977"/>
                </a:lnTo>
                <a:lnTo>
                  <a:pt x="2078038" y="2750861"/>
                </a:lnTo>
                <a:lnTo>
                  <a:pt x="2077718" y="2753104"/>
                </a:lnTo>
                <a:lnTo>
                  <a:pt x="2077078" y="2755988"/>
                </a:lnTo>
                <a:lnTo>
                  <a:pt x="2075478" y="2758231"/>
                </a:lnTo>
                <a:lnTo>
                  <a:pt x="2073877" y="2760794"/>
                </a:lnTo>
                <a:lnTo>
                  <a:pt x="2071317" y="2763037"/>
                </a:lnTo>
                <a:lnTo>
                  <a:pt x="2068756" y="2764959"/>
                </a:lnTo>
                <a:lnTo>
                  <a:pt x="2065876" y="2767522"/>
                </a:lnTo>
                <a:lnTo>
                  <a:pt x="2062355" y="2769445"/>
                </a:lnTo>
                <a:lnTo>
                  <a:pt x="2058194" y="2771047"/>
                </a:lnTo>
                <a:lnTo>
                  <a:pt x="2054354" y="2772649"/>
                </a:lnTo>
                <a:lnTo>
                  <a:pt x="2048272" y="2774572"/>
                </a:lnTo>
                <a:lnTo>
                  <a:pt x="2041871" y="2776174"/>
                </a:lnTo>
                <a:lnTo>
                  <a:pt x="2035790" y="2777776"/>
                </a:lnTo>
                <a:lnTo>
                  <a:pt x="2028429" y="2779057"/>
                </a:lnTo>
                <a:lnTo>
                  <a:pt x="2014026" y="2780659"/>
                </a:lnTo>
                <a:lnTo>
                  <a:pt x="1998663" y="2781300"/>
                </a:lnTo>
                <a:lnTo>
                  <a:pt x="1998663" y="2711450"/>
                </a:lnTo>
                <a:close/>
                <a:moveTo>
                  <a:pt x="3717945" y="2699583"/>
                </a:moveTo>
                <a:lnTo>
                  <a:pt x="3711914" y="2703073"/>
                </a:lnTo>
                <a:lnTo>
                  <a:pt x="3704931" y="2707197"/>
                </a:lnTo>
                <a:lnTo>
                  <a:pt x="3696678" y="2710686"/>
                </a:lnTo>
                <a:lnTo>
                  <a:pt x="3688425" y="2714493"/>
                </a:lnTo>
                <a:lnTo>
                  <a:pt x="3671285" y="2721155"/>
                </a:lnTo>
                <a:lnTo>
                  <a:pt x="3656684" y="2726866"/>
                </a:lnTo>
                <a:lnTo>
                  <a:pt x="3656684" y="2827749"/>
                </a:lnTo>
                <a:lnTo>
                  <a:pt x="3665254" y="2823307"/>
                </a:lnTo>
                <a:lnTo>
                  <a:pt x="3674142" y="2818549"/>
                </a:lnTo>
                <a:lnTo>
                  <a:pt x="3682394" y="2813790"/>
                </a:lnTo>
                <a:lnTo>
                  <a:pt x="3690647" y="2808714"/>
                </a:lnTo>
                <a:lnTo>
                  <a:pt x="3698582" y="2803321"/>
                </a:lnTo>
                <a:lnTo>
                  <a:pt x="3705566" y="2798245"/>
                </a:lnTo>
                <a:lnTo>
                  <a:pt x="3711914" y="2792535"/>
                </a:lnTo>
                <a:lnTo>
                  <a:pt x="3717945" y="2787776"/>
                </a:lnTo>
                <a:lnTo>
                  <a:pt x="3717945" y="2699583"/>
                </a:lnTo>
                <a:close/>
                <a:moveTo>
                  <a:pt x="2490788" y="2694304"/>
                </a:moveTo>
                <a:lnTo>
                  <a:pt x="2490788" y="2826893"/>
                </a:lnTo>
                <a:lnTo>
                  <a:pt x="2490471" y="2827210"/>
                </a:lnTo>
                <a:lnTo>
                  <a:pt x="2489836" y="2835140"/>
                </a:lnTo>
                <a:lnTo>
                  <a:pt x="2489519" y="2839898"/>
                </a:lnTo>
                <a:lnTo>
                  <a:pt x="2488250" y="2844973"/>
                </a:lnTo>
                <a:lnTo>
                  <a:pt x="2487298" y="2849731"/>
                </a:lnTo>
                <a:lnTo>
                  <a:pt x="2485711" y="2854807"/>
                </a:lnTo>
                <a:lnTo>
                  <a:pt x="2483490" y="2859565"/>
                </a:lnTo>
                <a:lnTo>
                  <a:pt x="2481269" y="2864323"/>
                </a:lnTo>
                <a:lnTo>
                  <a:pt x="2479048" y="2869080"/>
                </a:lnTo>
                <a:lnTo>
                  <a:pt x="2475874" y="2873838"/>
                </a:lnTo>
                <a:lnTo>
                  <a:pt x="2472701" y="2878279"/>
                </a:lnTo>
                <a:lnTo>
                  <a:pt x="2469528" y="2883037"/>
                </a:lnTo>
                <a:lnTo>
                  <a:pt x="2465403" y="2887795"/>
                </a:lnTo>
                <a:lnTo>
                  <a:pt x="2461595" y="2892236"/>
                </a:lnTo>
                <a:lnTo>
                  <a:pt x="2453028" y="2901435"/>
                </a:lnTo>
                <a:lnTo>
                  <a:pt x="2443191" y="2909999"/>
                </a:lnTo>
                <a:lnTo>
                  <a:pt x="2432086" y="2918563"/>
                </a:lnTo>
                <a:lnTo>
                  <a:pt x="2419710" y="2926811"/>
                </a:lnTo>
                <a:lnTo>
                  <a:pt x="2406701" y="2934740"/>
                </a:lnTo>
                <a:lnTo>
                  <a:pt x="2393056" y="2942670"/>
                </a:lnTo>
                <a:lnTo>
                  <a:pt x="2378143" y="2950283"/>
                </a:lnTo>
                <a:lnTo>
                  <a:pt x="2362277" y="2957579"/>
                </a:lnTo>
                <a:lnTo>
                  <a:pt x="2345777" y="2964240"/>
                </a:lnTo>
                <a:lnTo>
                  <a:pt x="2328325" y="2970901"/>
                </a:lnTo>
                <a:lnTo>
                  <a:pt x="2309921" y="2977245"/>
                </a:lnTo>
                <a:lnTo>
                  <a:pt x="2290882" y="2983589"/>
                </a:lnTo>
                <a:lnTo>
                  <a:pt x="2270892" y="2989298"/>
                </a:lnTo>
                <a:lnTo>
                  <a:pt x="2250267" y="2994691"/>
                </a:lnTo>
                <a:lnTo>
                  <a:pt x="2229324" y="2999449"/>
                </a:lnTo>
                <a:lnTo>
                  <a:pt x="2207430" y="3004207"/>
                </a:lnTo>
                <a:lnTo>
                  <a:pt x="2184901" y="3008330"/>
                </a:lnTo>
                <a:lnTo>
                  <a:pt x="2162054" y="3012137"/>
                </a:lnTo>
                <a:lnTo>
                  <a:pt x="2138256" y="3015626"/>
                </a:lnTo>
                <a:lnTo>
                  <a:pt x="2113823" y="3018798"/>
                </a:lnTo>
                <a:lnTo>
                  <a:pt x="2089390" y="3021018"/>
                </a:lnTo>
                <a:lnTo>
                  <a:pt x="2064323" y="3023556"/>
                </a:lnTo>
                <a:lnTo>
                  <a:pt x="2038621" y="3025142"/>
                </a:lnTo>
                <a:lnTo>
                  <a:pt x="2012601" y="3026093"/>
                </a:lnTo>
                <a:lnTo>
                  <a:pt x="1986582" y="3027045"/>
                </a:lnTo>
                <a:lnTo>
                  <a:pt x="1959928" y="3027362"/>
                </a:lnTo>
                <a:lnTo>
                  <a:pt x="1932639" y="3027045"/>
                </a:lnTo>
                <a:lnTo>
                  <a:pt x="1905350" y="3026093"/>
                </a:lnTo>
                <a:lnTo>
                  <a:pt x="1879014" y="3025142"/>
                </a:lnTo>
                <a:lnTo>
                  <a:pt x="1852994" y="3022921"/>
                </a:lnTo>
                <a:lnTo>
                  <a:pt x="1827292" y="3021018"/>
                </a:lnTo>
                <a:lnTo>
                  <a:pt x="1802224" y="3018481"/>
                </a:lnTo>
                <a:lnTo>
                  <a:pt x="1777157" y="3015309"/>
                </a:lnTo>
                <a:lnTo>
                  <a:pt x="1753359" y="3011502"/>
                </a:lnTo>
                <a:lnTo>
                  <a:pt x="1729560" y="3007379"/>
                </a:lnTo>
                <a:lnTo>
                  <a:pt x="1706714" y="3002938"/>
                </a:lnTo>
                <a:lnTo>
                  <a:pt x="1684502" y="2998180"/>
                </a:lnTo>
                <a:lnTo>
                  <a:pt x="1662925" y="2993105"/>
                </a:lnTo>
                <a:lnTo>
                  <a:pt x="1641983" y="2987712"/>
                </a:lnTo>
                <a:lnTo>
                  <a:pt x="1622309" y="2981686"/>
                </a:lnTo>
                <a:lnTo>
                  <a:pt x="1602953" y="2975342"/>
                </a:lnTo>
                <a:lnTo>
                  <a:pt x="1584549" y="2968681"/>
                </a:lnTo>
                <a:lnTo>
                  <a:pt x="1566780" y="2961702"/>
                </a:lnTo>
                <a:lnTo>
                  <a:pt x="1550280" y="2954407"/>
                </a:lnTo>
                <a:lnTo>
                  <a:pt x="1534414" y="2947111"/>
                </a:lnTo>
                <a:lnTo>
                  <a:pt x="1519501" y="2939181"/>
                </a:lnTo>
                <a:lnTo>
                  <a:pt x="1505539" y="2930934"/>
                </a:lnTo>
                <a:lnTo>
                  <a:pt x="1493164" y="2922687"/>
                </a:lnTo>
                <a:lnTo>
                  <a:pt x="1481106" y="2913805"/>
                </a:lnTo>
                <a:lnTo>
                  <a:pt x="1470635" y="2904924"/>
                </a:lnTo>
                <a:lnTo>
                  <a:pt x="1465875" y="2900483"/>
                </a:lnTo>
                <a:lnTo>
                  <a:pt x="1461116" y="2895725"/>
                </a:lnTo>
                <a:lnTo>
                  <a:pt x="1456673" y="2891284"/>
                </a:lnTo>
                <a:lnTo>
                  <a:pt x="1452866" y="2886844"/>
                </a:lnTo>
                <a:lnTo>
                  <a:pt x="1449375" y="2882086"/>
                </a:lnTo>
                <a:lnTo>
                  <a:pt x="1445885" y="2877328"/>
                </a:lnTo>
                <a:lnTo>
                  <a:pt x="1442712" y="2872252"/>
                </a:lnTo>
                <a:lnTo>
                  <a:pt x="1439856" y="2867494"/>
                </a:lnTo>
                <a:lnTo>
                  <a:pt x="1437000" y="2862737"/>
                </a:lnTo>
                <a:lnTo>
                  <a:pt x="1435096" y="2857661"/>
                </a:lnTo>
                <a:lnTo>
                  <a:pt x="1433192" y="2852269"/>
                </a:lnTo>
                <a:lnTo>
                  <a:pt x="1431606" y="2847828"/>
                </a:lnTo>
                <a:lnTo>
                  <a:pt x="1430337" y="2842436"/>
                </a:lnTo>
                <a:lnTo>
                  <a:pt x="1429702" y="2837361"/>
                </a:lnTo>
                <a:lnTo>
                  <a:pt x="1429385" y="2832286"/>
                </a:lnTo>
                <a:lnTo>
                  <a:pt x="1428750" y="2827210"/>
                </a:lnTo>
                <a:lnTo>
                  <a:pt x="1428750" y="2700014"/>
                </a:lnTo>
                <a:lnTo>
                  <a:pt x="1429702" y="2705406"/>
                </a:lnTo>
                <a:lnTo>
                  <a:pt x="1430654" y="2711433"/>
                </a:lnTo>
                <a:lnTo>
                  <a:pt x="1432240" y="2716825"/>
                </a:lnTo>
                <a:lnTo>
                  <a:pt x="1434462" y="2722218"/>
                </a:lnTo>
                <a:lnTo>
                  <a:pt x="1436683" y="2728245"/>
                </a:lnTo>
                <a:lnTo>
                  <a:pt x="1439539" y="2733320"/>
                </a:lnTo>
                <a:lnTo>
                  <a:pt x="1442712" y="2739029"/>
                </a:lnTo>
                <a:lnTo>
                  <a:pt x="1446202" y="2744422"/>
                </a:lnTo>
                <a:lnTo>
                  <a:pt x="1449692" y="2749497"/>
                </a:lnTo>
                <a:lnTo>
                  <a:pt x="1454135" y="2755206"/>
                </a:lnTo>
                <a:lnTo>
                  <a:pt x="1458894" y="2760282"/>
                </a:lnTo>
                <a:lnTo>
                  <a:pt x="1463654" y="2765357"/>
                </a:lnTo>
                <a:lnTo>
                  <a:pt x="1468731" y="2770432"/>
                </a:lnTo>
                <a:lnTo>
                  <a:pt x="1474125" y="2775507"/>
                </a:lnTo>
                <a:lnTo>
                  <a:pt x="1480154" y="2780265"/>
                </a:lnTo>
                <a:lnTo>
                  <a:pt x="1480154" y="2879231"/>
                </a:lnTo>
                <a:lnTo>
                  <a:pt x="1482375" y="2882086"/>
                </a:lnTo>
                <a:lnTo>
                  <a:pt x="1484914" y="2884623"/>
                </a:lnTo>
                <a:lnTo>
                  <a:pt x="1491895" y="2890650"/>
                </a:lnTo>
                <a:lnTo>
                  <a:pt x="1500145" y="2896994"/>
                </a:lnTo>
                <a:lnTo>
                  <a:pt x="1509664" y="2903338"/>
                </a:lnTo>
                <a:lnTo>
                  <a:pt x="1519818" y="2909682"/>
                </a:lnTo>
                <a:lnTo>
                  <a:pt x="1530924" y="2915709"/>
                </a:lnTo>
                <a:lnTo>
                  <a:pt x="1542030" y="2921735"/>
                </a:lnTo>
                <a:lnTo>
                  <a:pt x="1553136" y="2926811"/>
                </a:lnTo>
                <a:lnTo>
                  <a:pt x="1553136" y="2824673"/>
                </a:lnTo>
                <a:lnTo>
                  <a:pt x="1569953" y="2832286"/>
                </a:lnTo>
                <a:lnTo>
                  <a:pt x="1587723" y="2839264"/>
                </a:lnTo>
                <a:lnTo>
                  <a:pt x="1606127" y="2846242"/>
                </a:lnTo>
                <a:lnTo>
                  <a:pt x="1625482" y="2852269"/>
                </a:lnTo>
                <a:lnTo>
                  <a:pt x="1625482" y="2953772"/>
                </a:lnTo>
                <a:lnTo>
                  <a:pt x="1642935" y="2958847"/>
                </a:lnTo>
                <a:lnTo>
                  <a:pt x="1661021" y="2963605"/>
                </a:lnTo>
                <a:lnTo>
                  <a:pt x="1679425" y="2968363"/>
                </a:lnTo>
                <a:lnTo>
                  <a:pt x="1698464" y="2972487"/>
                </a:lnTo>
                <a:lnTo>
                  <a:pt x="1698464" y="2871618"/>
                </a:lnTo>
                <a:lnTo>
                  <a:pt x="1716233" y="2875424"/>
                </a:lnTo>
                <a:lnTo>
                  <a:pt x="1734320" y="2878914"/>
                </a:lnTo>
                <a:lnTo>
                  <a:pt x="1752407" y="2882086"/>
                </a:lnTo>
                <a:lnTo>
                  <a:pt x="1771445" y="2885258"/>
                </a:lnTo>
                <a:lnTo>
                  <a:pt x="1771445" y="2985175"/>
                </a:lnTo>
                <a:lnTo>
                  <a:pt x="1789215" y="2987712"/>
                </a:lnTo>
                <a:lnTo>
                  <a:pt x="1807301" y="2989933"/>
                </a:lnTo>
                <a:lnTo>
                  <a:pt x="1825388" y="2991836"/>
                </a:lnTo>
                <a:lnTo>
                  <a:pt x="1843792" y="2993422"/>
                </a:lnTo>
                <a:lnTo>
                  <a:pt x="1843792" y="2893505"/>
                </a:lnTo>
                <a:lnTo>
                  <a:pt x="1861879" y="2895091"/>
                </a:lnTo>
                <a:lnTo>
                  <a:pt x="1880283" y="2896042"/>
                </a:lnTo>
                <a:lnTo>
                  <a:pt x="1898369" y="2896994"/>
                </a:lnTo>
                <a:lnTo>
                  <a:pt x="1916773" y="2897628"/>
                </a:lnTo>
                <a:lnTo>
                  <a:pt x="1916773" y="2997546"/>
                </a:lnTo>
                <a:lnTo>
                  <a:pt x="1938033" y="2997863"/>
                </a:lnTo>
                <a:lnTo>
                  <a:pt x="1959928" y="2998180"/>
                </a:lnTo>
                <a:lnTo>
                  <a:pt x="1989755" y="2997863"/>
                </a:lnTo>
                <a:lnTo>
                  <a:pt x="1989755" y="2898263"/>
                </a:lnTo>
                <a:lnTo>
                  <a:pt x="2018630" y="2896994"/>
                </a:lnTo>
                <a:lnTo>
                  <a:pt x="2046553" y="2895408"/>
                </a:lnTo>
                <a:lnTo>
                  <a:pt x="2074159" y="2893505"/>
                </a:lnTo>
                <a:lnTo>
                  <a:pt x="2101448" y="2890967"/>
                </a:lnTo>
                <a:lnTo>
                  <a:pt x="2128102" y="2887795"/>
                </a:lnTo>
                <a:lnTo>
                  <a:pt x="2154122" y="2883989"/>
                </a:lnTo>
                <a:lnTo>
                  <a:pt x="2179189" y="2879865"/>
                </a:lnTo>
                <a:lnTo>
                  <a:pt x="2204257" y="2875424"/>
                </a:lnTo>
                <a:lnTo>
                  <a:pt x="2228372" y="2870032"/>
                </a:lnTo>
                <a:lnTo>
                  <a:pt x="2251219" y="2864640"/>
                </a:lnTo>
                <a:lnTo>
                  <a:pt x="2273430" y="2858613"/>
                </a:lnTo>
                <a:lnTo>
                  <a:pt x="2294690" y="2851952"/>
                </a:lnTo>
                <a:lnTo>
                  <a:pt x="2315633" y="2845291"/>
                </a:lnTo>
                <a:lnTo>
                  <a:pt x="2335306" y="2838312"/>
                </a:lnTo>
                <a:lnTo>
                  <a:pt x="2354027" y="2830382"/>
                </a:lnTo>
                <a:lnTo>
                  <a:pt x="2371797" y="2822452"/>
                </a:lnTo>
                <a:lnTo>
                  <a:pt x="2371797" y="2924590"/>
                </a:lnTo>
                <a:lnTo>
                  <a:pt x="2379729" y="2921101"/>
                </a:lnTo>
                <a:lnTo>
                  <a:pt x="2387028" y="2916660"/>
                </a:lnTo>
                <a:lnTo>
                  <a:pt x="2394643" y="2912219"/>
                </a:lnTo>
                <a:lnTo>
                  <a:pt x="2401941" y="2907461"/>
                </a:lnTo>
                <a:lnTo>
                  <a:pt x="2409239" y="2902703"/>
                </a:lnTo>
                <a:lnTo>
                  <a:pt x="2415585" y="2898263"/>
                </a:lnTo>
                <a:lnTo>
                  <a:pt x="2421297" y="2893505"/>
                </a:lnTo>
                <a:lnTo>
                  <a:pt x="2426374" y="2889064"/>
                </a:lnTo>
                <a:lnTo>
                  <a:pt x="2426374" y="2791050"/>
                </a:lnTo>
                <a:lnTo>
                  <a:pt x="2433989" y="2785340"/>
                </a:lnTo>
                <a:lnTo>
                  <a:pt x="2440653" y="2779948"/>
                </a:lnTo>
                <a:lnTo>
                  <a:pt x="2447316" y="2774238"/>
                </a:lnTo>
                <a:lnTo>
                  <a:pt x="2453345" y="2768529"/>
                </a:lnTo>
                <a:lnTo>
                  <a:pt x="2459057" y="2762819"/>
                </a:lnTo>
                <a:lnTo>
                  <a:pt x="2464451" y="2757110"/>
                </a:lnTo>
                <a:lnTo>
                  <a:pt x="2469211" y="2751083"/>
                </a:lnTo>
                <a:lnTo>
                  <a:pt x="2473336" y="2744739"/>
                </a:lnTo>
                <a:lnTo>
                  <a:pt x="2477461" y="2739029"/>
                </a:lnTo>
                <a:lnTo>
                  <a:pt x="2480634" y="2732685"/>
                </a:lnTo>
                <a:lnTo>
                  <a:pt x="2483490" y="2726341"/>
                </a:lnTo>
                <a:lnTo>
                  <a:pt x="2486028" y="2719997"/>
                </a:lnTo>
                <a:lnTo>
                  <a:pt x="2487932" y="2713654"/>
                </a:lnTo>
                <a:lnTo>
                  <a:pt x="2489519" y="2707310"/>
                </a:lnTo>
                <a:lnTo>
                  <a:pt x="2490471" y="2700966"/>
                </a:lnTo>
                <a:lnTo>
                  <a:pt x="2490788" y="2694304"/>
                </a:lnTo>
                <a:close/>
                <a:moveTo>
                  <a:pt x="2490470" y="2686155"/>
                </a:moveTo>
                <a:lnTo>
                  <a:pt x="2490788" y="2691795"/>
                </a:lnTo>
                <a:lnTo>
                  <a:pt x="2490470" y="2693988"/>
                </a:lnTo>
                <a:lnTo>
                  <a:pt x="2490470" y="2690542"/>
                </a:lnTo>
                <a:lnTo>
                  <a:pt x="2490470" y="2686155"/>
                </a:lnTo>
                <a:close/>
                <a:moveTo>
                  <a:pt x="2490416" y="2685242"/>
                </a:moveTo>
                <a:lnTo>
                  <a:pt x="2490470" y="2685528"/>
                </a:lnTo>
                <a:lnTo>
                  <a:pt x="2490470" y="2686155"/>
                </a:lnTo>
                <a:lnTo>
                  <a:pt x="2490416" y="2685242"/>
                </a:lnTo>
                <a:close/>
                <a:moveTo>
                  <a:pt x="1427957" y="2683026"/>
                </a:moveTo>
                <a:lnTo>
                  <a:pt x="1427516" y="2686071"/>
                </a:lnTo>
                <a:lnTo>
                  <a:pt x="1427516" y="2690943"/>
                </a:lnTo>
                <a:lnTo>
                  <a:pt x="1427516" y="2693987"/>
                </a:lnTo>
                <a:lnTo>
                  <a:pt x="1427163" y="2692161"/>
                </a:lnTo>
                <a:lnTo>
                  <a:pt x="1427163" y="2686680"/>
                </a:lnTo>
                <a:lnTo>
                  <a:pt x="1427957" y="2683026"/>
                </a:lnTo>
                <a:close/>
                <a:moveTo>
                  <a:pt x="1430338" y="2671762"/>
                </a:moveTo>
                <a:lnTo>
                  <a:pt x="1428927" y="2676633"/>
                </a:lnTo>
                <a:lnTo>
                  <a:pt x="1428221" y="2681809"/>
                </a:lnTo>
                <a:lnTo>
                  <a:pt x="1427957" y="2683026"/>
                </a:lnTo>
                <a:lnTo>
                  <a:pt x="1428221" y="2681200"/>
                </a:lnTo>
                <a:lnTo>
                  <a:pt x="1428927" y="2676329"/>
                </a:lnTo>
                <a:lnTo>
                  <a:pt x="1430338" y="2671762"/>
                </a:lnTo>
                <a:close/>
                <a:moveTo>
                  <a:pt x="2487613" y="2670175"/>
                </a:moveTo>
                <a:lnTo>
                  <a:pt x="2489200" y="2675815"/>
                </a:lnTo>
                <a:lnTo>
                  <a:pt x="2490153" y="2680828"/>
                </a:lnTo>
                <a:lnTo>
                  <a:pt x="2490416" y="2685242"/>
                </a:lnTo>
                <a:lnTo>
                  <a:pt x="2489518" y="2680515"/>
                </a:lnTo>
                <a:lnTo>
                  <a:pt x="2488883" y="2675502"/>
                </a:lnTo>
                <a:lnTo>
                  <a:pt x="2487613" y="2670175"/>
                </a:lnTo>
                <a:close/>
                <a:moveTo>
                  <a:pt x="2665715" y="2659293"/>
                </a:moveTo>
                <a:lnTo>
                  <a:pt x="2665715" y="2777307"/>
                </a:lnTo>
                <a:lnTo>
                  <a:pt x="2668254" y="2780162"/>
                </a:lnTo>
                <a:lnTo>
                  <a:pt x="2671429" y="2783335"/>
                </a:lnTo>
                <a:lnTo>
                  <a:pt x="2678729" y="2789362"/>
                </a:lnTo>
                <a:lnTo>
                  <a:pt x="2687934" y="2796659"/>
                </a:lnTo>
                <a:lnTo>
                  <a:pt x="2698726" y="2803638"/>
                </a:lnTo>
                <a:lnTo>
                  <a:pt x="2710153" y="2810935"/>
                </a:lnTo>
                <a:lnTo>
                  <a:pt x="2722215" y="2817914"/>
                </a:lnTo>
                <a:lnTo>
                  <a:pt x="2734594" y="2824259"/>
                </a:lnTo>
                <a:lnTo>
                  <a:pt x="2746656" y="2829969"/>
                </a:lnTo>
                <a:lnTo>
                  <a:pt x="2746656" y="2711004"/>
                </a:lnTo>
                <a:lnTo>
                  <a:pt x="2734594" y="2705293"/>
                </a:lnTo>
                <a:lnTo>
                  <a:pt x="2723167" y="2699266"/>
                </a:lnTo>
                <a:lnTo>
                  <a:pt x="2712058" y="2692921"/>
                </a:lnTo>
                <a:lnTo>
                  <a:pt x="2701583" y="2686259"/>
                </a:lnTo>
                <a:lnTo>
                  <a:pt x="2691743" y="2679914"/>
                </a:lnTo>
                <a:lnTo>
                  <a:pt x="2682538" y="2673252"/>
                </a:lnTo>
                <a:lnTo>
                  <a:pt x="2673650" y="2666273"/>
                </a:lnTo>
                <a:lnTo>
                  <a:pt x="2665715" y="2659293"/>
                </a:lnTo>
                <a:close/>
                <a:moveTo>
                  <a:pt x="1925638" y="2592387"/>
                </a:moveTo>
                <a:lnTo>
                  <a:pt x="1925638" y="2662237"/>
                </a:lnTo>
                <a:lnTo>
                  <a:pt x="1911407" y="2659674"/>
                </a:lnTo>
                <a:lnTo>
                  <a:pt x="1894963" y="2655829"/>
                </a:lnTo>
                <a:lnTo>
                  <a:pt x="1887057" y="2653907"/>
                </a:lnTo>
                <a:lnTo>
                  <a:pt x="1880100" y="2652304"/>
                </a:lnTo>
                <a:lnTo>
                  <a:pt x="1873459" y="2650062"/>
                </a:lnTo>
                <a:lnTo>
                  <a:pt x="1867451" y="2647498"/>
                </a:lnTo>
                <a:lnTo>
                  <a:pt x="1861442" y="2644935"/>
                </a:lnTo>
                <a:lnTo>
                  <a:pt x="1856383" y="2641090"/>
                </a:lnTo>
                <a:lnTo>
                  <a:pt x="1853220" y="2639168"/>
                </a:lnTo>
                <a:lnTo>
                  <a:pt x="1851007" y="2636925"/>
                </a:lnTo>
                <a:lnTo>
                  <a:pt x="1848793" y="2634041"/>
                </a:lnTo>
                <a:lnTo>
                  <a:pt x="1847844" y="2631798"/>
                </a:lnTo>
                <a:lnTo>
                  <a:pt x="1846579" y="2628914"/>
                </a:lnTo>
                <a:lnTo>
                  <a:pt x="1846263" y="2626671"/>
                </a:lnTo>
                <a:lnTo>
                  <a:pt x="1846263" y="2623788"/>
                </a:lnTo>
                <a:lnTo>
                  <a:pt x="1846579" y="2621224"/>
                </a:lnTo>
                <a:lnTo>
                  <a:pt x="1847528" y="2618661"/>
                </a:lnTo>
                <a:lnTo>
                  <a:pt x="1848477" y="2616098"/>
                </a:lnTo>
                <a:lnTo>
                  <a:pt x="1850374" y="2613855"/>
                </a:lnTo>
                <a:lnTo>
                  <a:pt x="1852588" y="2611292"/>
                </a:lnTo>
                <a:lnTo>
                  <a:pt x="1855118" y="2609369"/>
                </a:lnTo>
                <a:lnTo>
                  <a:pt x="1858280" y="2607447"/>
                </a:lnTo>
                <a:lnTo>
                  <a:pt x="1861759" y="2605524"/>
                </a:lnTo>
                <a:lnTo>
                  <a:pt x="1865870" y="2603922"/>
                </a:lnTo>
                <a:lnTo>
                  <a:pt x="1872194" y="2601359"/>
                </a:lnTo>
                <a:lnTo>
                  <a:pt x="1878835" y="2599436"/>
                </a:lnTo>
                <a:lnTo>
                  <a:pt x="1885792" y="2597834"/>
                </a:lnTo>
                <a:lnTo>
                  <a:pt x="1893382" y="2596232"/>
                </a:lnTo>
                <a:lnTo>
                  <a:pt x="1901288" y="2594951"/>
                </a:lnTo>
                <a:lnTo>
                  <a:pt x="1909194" y="2593989"/>
                </a:lnTo>
                <a:lnTo>
                  <a:pt x="1925638" y="2592387"/>
                </a:lnTo>
                <a:close/>
                <a:moveTo>
                  <a:pt x="3178346" y="2558733"/>
                </a:moveTo>
                <a:lnTo>
                  <a:pt x="3178346" y="2673668"/>
                </a:lnTo>
                <a:lnTo>
                  <a:pt x="3201835" y="2674303"/>
                </a:lnTo>
                <a:lnTo>
                  <a:pt x="3225959" y="2674303"/>
                </a:lnTo>
                <a:lnTo>
                  <a:pt x="3258970" y="2673986"/>
                </a:lnTo>
                <a:lnTo>
                  <a:pt x="3258970" y="2559368"/>
                </a:lnTo>
                <a:lnTo>
                  <a:pt x="3225641" y="2559686"/>
                </a:lnTo>
                <a:lnTo>
                  <a:pt x="3201835" y="2559368"/>
                </a:lnTo>
                <a:lnTo>
                  <a:pt x="3178346" y="2558733"/>
                </a:lnTo>
                <a:close/>
                <a:moveTo>
                  <a:pt x="2609850" y="2552700"/>
                </a:moveTo>
                <a:lnTo>
                  <a:pt x="2613342" y="2559045"/>
                </a:lnTo>
                <a:lnTo>
                  <a:pt x="2617468" y="2564438"/>
                </a:lnTo>
                <a:lnTo>
                  <a:pt x="2621594" y="2570466"/>
                </a:lnTo>
                <a:lnTo>
                  <a:pt x="2626038" y="2576176"/>
                </a:lnTo>
                <a:lnTo>
                  <a:pt x="2631117" y="2581886"/>
                </a:lnTo>
                <a:lnTo>
                  <a:pt x="2635878" y="2587280"/>
                </a:lnTo>
                <a:lnTo>
                  <a:pt x="2641274" y="2592673"/>
                </a:lnTo>
                <a:lnTo>
                  <a:pt x="2646988" y="2598383"/>
                </a:lnTo>
                <a:lnTo>
                  <a:pt x="2658732" y="2608535"/>
                </a:lnTo>
                <a:lnTo>
                  <a:pt x="2671746" y="2618686"/>
                </a:lnTo>
                <a:lnTo>
                  <a:pt x="2685712" y="2628204"/>
                </a:lnTo>
                <a:lnTo>
                  <a:pt x="2700631" y="2637721"/>
                </a:lnTo>
                <a:lnTo>
                  <a:pt x="2715867" y="2646921"/>
                </a:lnTo>
                <a:lnTo>
                  <a:pt x="2732372" y="2655486"/>
                </a:lnTo>
                <a:lnTo>
                  <a:pt x="2749830" y="2663735"/>
                </a:lnTo>
                <a:lnTo>
                  <a:pt x="2767923" y="2671666"/>
                </a:lnTo>
                <a:lnTo>
                  <a:pt x="2786650" y="2679280"/>
                </a:lnTo>
                <a:lnTo>
                  <a:pt x="2805695" y="2686576"/>
                </a:lnTo>
                <a:lnTo>
                  <a:pt x="2826009" y="2693238"/>
                </a:lnTo>
                <a:lnTo>
                  <a:pt x="2846959" y="2699583"/>
                </a:lnTo>
                <a:lnTo>
                  <a:pt x="2867591" y="2705611"/>
                </a:lnTo>
                <a:lnTo>
                  <a:pt x="2889492" y="2711321"/>
                </a:lnTo>
                <a:lnTo>
                  <a:pt x="2912029" y="2716714"/>
                </a:lnTo>
                <a:lnTo>
                  <a:pt x="2934248" y="2721790"/>
                </a:lnTo>
                <a:lnTo>
                  <a:pt x="2957102" y="2725914"/>
                </a:lnTo>
                <a:lnTo>
                  <a:pt x="2980908" y="2730355"/>
                </a:lnTo>
                <a:lnTo>
                  <a:pt x="3004396" y="2733845"/>
                </a:lnTo>
                <a:lnTo>
                  <a:pt x="3028203" y="2737335"/>
                </a:lnTo>
                <a:lnTo>
                  <a:pt x="3052644" y="2740190"/>
                </a:lnTo>
                <a:lnTo>
                  <a:pt x="3077084" y="2743045"/>
                </a:lnTo>
                <a:lnTo>
                  <a:pt x="3101525" y="2744949"/>
                </a:lnTo>
                <a:lnTo>
                  <a:pt x="3125966" y="2746852"/>
                </a:lnTo>
                <a:lnTo>
                  <a:pt x="3150725" y="2748121"/>
                </a:lnTo>
                <a:lnTo>
                  <a:pt x="3175800" y="2749390"/>
                </a:lnTo>
                <a:lnTo>
                  <a:pt x="3200559" y="2750024"/>
                </a:lnTo>
                <a:lnTo>
                  <a:pt x="3225317" y="2750024"/>
                </a:lnTo>
                <a:lnTo>
                  <a:pt x="3246266" y="2750024"/>
                </a:lnTo>
                <a:lnTo>
                  <a:pt x="3267216" y="2749707"/>
                </a:lnTo>
                <a:lnTo>
                  <a:pt x="3288165" y="2748755"/>
                </a:lnTo>
                <a:lnTo>
                  <a:pt x="3308797" y="2747804"/>
                </a:lnTo>
                <a:lnTo>
                  <a:pt x="3329429" y="2746535"/>
                </a:lnTo>
                <a:lnTo>
                  <a:pt x="3350378" y="2744949"/>
                </a:lnTo>
                <a:lnTo>
                  <a:pt x="3371010" y="2743362"/>
                </a:lnTo>
                <a:lnTo>
                  <a:pt x="3391325" y="2741459"/>
                </a:lnTo>
                <a:lnTo>
                  <a:pt x="3411957" y="2738921"/>
                </a:lnTo>
                <a:lnTo>
                  <a:pt x="3431954" y="2736383"/>
                </a:lnTo>
                <a:lnTo>
                  <a:pt x="3451951" y="2733528"/>
                </a:lnTo>
                <a:lnTo>
                  <a:pt x="3471948" y="2730355"/>
                </a:lnTo>
                <a:lnTo>
                  <a:pt x="3491628" y="2726866"/>
                </a:lnTo>
                <a:lnTo>
                  <a:pt x="3510990" y="2723376"/>
                </a:lnTo>
                <a:lnTo>
                  <a:pt x="3530035" y="2719252"/>
                </a:lnTo>
                <a:lnTo>
                  <a:pt x="3548763" y="2715128"/>
                </a:lnTo>
                <a:lnTo>
                  <a:pt x="3567173" y="2710369"/>
                </a:lnTo>
                <a:lnTo>
                  <a:pt x="3585265" y="2705611"/>
                </a:lnTo>
                <a:lnTo>
                  <a:pt x="3603041" y="2700852"/>
                </a:lnTo>
                <a:lnTo>
                  <a:pt x="3620498" y="2695142"/>
                </a:lnTo>
                <a:lnTo>
                  <a:pt x="3637004" y="2689749"/>
                </a:lnTo>
                <a:lnTo>
                  <a:pt x="3653510" y="2683721"/>
                </a:lnTo>
                <a:lnTo>
                  <a:pt x="3669698" y="2678011"/>
                </a:lnTo>
                <a:lnTo>
                  <a:pt x="3685251" y="2671349"/>
                </a:lnTo>
                <a:lnTo>
                  <a:pt x="3700170" y="2665004"/>
                </a:lnTo>
                <a:lnTo>
                  <a:pt x="3714770" y="2657707"/>
                </a:lnTo>
                <a:lnTo>
                  <a:pt x="3728419" y="2650728"/>
                </a:lnTo>
                <a:lnTo>
                  <a:pt x="3741751" y="2643114"/>
                </a:lnTo>
                <a:lnTo>
                  <a:pt x="3754765" y="2635818"/>
                </a:lnTo>
                <a:lnTo>
                  <a:pt x="3767144" y="2627886"/>
                </a:lnTo>
                <a:lnTo>
                  <a:pt x="3778571" y="2619638"/>
                </a:lnTo>
                <a:lnTo>
                  <a:pt x="3789363" y="2611073"/>
                </a:lnTo>
                <a:lnTo>
                  <a:pt x="3789363" y="2718935"/>
                </a:lnTo>
                <a:lnTo>
                  <a:pt x="3788728" y="2718935"/>
                </a:lnTo>
                <a:lnTo>
                  <a:pt x="3788411" y="2728135"/>
                </a:lnTo>
                <a:lnTo>
                  <a:pt x="3787776" y="2733528"/>
                </a:lnTo>
                <a:lnTo>
                  <a:pt x="3786506" y="2738921"/>
                </a:lnTo>
                <a:lnTo>
                  <a:pt x="3785237" y="2744314"/>
                </a:lnTo>
                <a:lnTo>
                  <a:pt x="3783332" y="2749707"/>
                </a:lnTo>
                <a:lnTo>
                  <a:pt x="3781428" y="2755100"/>
                </a:lnTo>
                <a:lnTo>
                  <a:pt x="3778571" y="2760811"/>
                </a:lnTo>
                <a:lnTo>
                  <a:pt x="3775714" y="2765886"/>
                </a:lnTo>
                <a:lnTo>
                  <a:pt x="3772540" y="2770962"/>
                </a:lnTo>
                <a:lnTo>
                  <a:pt x="3769048" y="2776355"/>
                </a:lnTo>
                <a:lnTo>
                  <a:pt x="3765557" y="2781749"/>
                </a:lnTo>
                <a:lnTo>
                  <a:pt x="3761113" y="2786824"/>
                </a:lnTo>
                <a:lnTo>
                  <a:pt x="3756987" y="2791583"/>
                </a:lnTo>
                <a:lnTo>
                  <a:pt x="3752226" y="2796659"/>
                </a:lnTo>
                <a:lnTo>
                  <a:pt x="3747147" y="2801735"/>
                </a:lnTo>
                <a:lnTo>
                  <a:pt x="3741433" y="2806493"/>
                </a:lnTo>
                <a:lnTo>
                  <a:pt x="3736037" y="2811252"/>
                </a:lnTo>
                <a:lnTo>
                  <a:pt x="3723658" y="2820769"/>
                </a:lnTo>
                <a:lnTo>
                  <a:pt x="3710327" y="2829969"/>
                </a:lnTo>
                <a:lnTo>
                  <a:pt x="3696043" y="2838852"/>
                </a:lnTo>
                <a:lnTo>
                  <a:pt x="3680490" y="2847418"/>
                </a:lnTo>
                <a:lnTo>
                  <a:pt x="3663667" y="2855983"/>
                </a:lnTo>
                <a:lnTo>
                  <a:pt x="3646526" y="2863914"/>
                </a:lnTo>
                <a:lnTo>
                  <a:pt x="3627799" y="2871845"/>
                </a:lnTo>
                <a:lnTo>
                  <a:pt x="3608754" y="2879459"/>
                </a:lnTo>
                <a:lnTo>
                  <a:pt x="3588122" y="2886121"/>
                </a:lnTo>
                <a:lnTo>
                  <a:pt x="3566855" y="2892783"/>
                </a:lnTo>
                <a:lnTo>
                  <a:pt x="3544636" y="2899128"/>
                </a:lnTo>
                <a:lnTo>
                  <a:pt x="3522417" y="2905473"/>
                </a:lnTo>
                <a:lnTo>
                  <a:pt x="3498611" y="2910866"/>
                </a:lnTo>
                <a:lnTo>
                  <a:pt x="3474170" y="2915942"/>
                </a:lnTo>
                <a:lnTo>
                  <a:pt x="3449412" y="2920383"/>
                </a:lnTo>
                <a:lnTo>
                  <a:pt x="3423701" y="2924824"/>
                </a:lnTo>
                <a:lnTo>
                  <a:pt x="3397356" y="2928631"/>
                </a:lnTo>
                <a:lnTo>
                  <a:pt x="3370376" y="2931804"/>
                </a:lnTo>
                <a:lnTo>
                  <a:pt x="3343395" y="2934976"/>
                </a:lnTo>
                <a:lnTo>
                  <a:pt x="3315146" y="2937197"/>
                </a:lnTo>
                <a:lnTo>
                  <a:pt x="3286896" y="2938783"/>
                </a:lnTo>
                <a:lnTo>
                  <a:pt x="3258011" y="2940369"/>
                </a:lnTo>
                <a:lnTo>
                  <a:pt x="3228491" y="2941321"/>
                </a:lnTo>
                <a:lnTo>
                  <a:pt x="3198972" y="2941638"/>
                </a:lnTo>
                <a:lnTo>
                  <a:pt x="3168500" y="2941321"/>
                </a:lnTo>
                <a:lnTo>
                  <a:pt x="3138663" y="2940369"/>
                </a:lnTo>
                <a:lnTo>
                  <a:pt x="3109143" y="2938783"/>
                </a:lnTo>
                <a:lnTo>
                  <a:pt x="3080259" y="2936880"/>
                </a:lnTo>
                <a:lnTo>
                  <a:pt x="3051374" y="2934659"/>
                </a:lnTo>
                <a:lnTo>
                  <a:pt x="3023441" y="2931487"/>
                </a:lnTo>
                <a:lnTo>
                  <a:pt x="2996144" y="2927997"/>
                </a:lnTo>
                <a:lnTo>
                  <a:pt x="2969481" y="2923873"/>
                </a:lnTo>
                <a:lnTo>
                  <a:pt x="2943453" y="2919431"/>
                </a:lnTo>
                <a:lnTo>
                  <a:pt x="2917742" y="2914355"/>
                </a:lnTo>
                <a:lnTo>
                  <a:pt x="2892984" y="2909280"/>
                </a:lnTo>
                <a:lnTo>
                  <a:pt x="2869178" y="2903252"/>
                </a:lnTo>
                <a:lnTo>
                  <a:pt x="2846007" y="2897224"/>
                </a:lnTo>
                <a:lnTo>
                  <a:pt x="2823470" y="2890880"/>
                </a:lnTo>
                <a:lnTo>
                  <a:pt x="2802203" y="2883583"/>
                </a:lnTo>
                <a:lnTo>
                  <a:pt x="2781889" y="2876286"/>
                </a:lnTo>
                <a:lnTo>
                  <a:pt x="2762527" y="2868673"/>
                </a:lnTo>
                <a:lnTo>
                  <a:pt x="2743799" y="2860424"/>
                </a:lnTo>
                <a:lnTo>
                  <a:pt x="2726024" y="2852176"/>
                </a:lnTo>
                <a:lnTo>
                  <a:pt x="2709518" y="2843611"/>
                </a:lnTo>
                <a:lnTo>
                  <a:pt x="2694600" y="2834411"/>
                </a:lnTo>
                <a:lnTo>
                  <a:pt x="2679999" y="2824893"/>
                </a:lnTo>
                <a:lnTo>
                  <a:pt x="2666985" y="2815376"/>
                </a:lnTo>
                <a:lnTo>
                  <a:pt x="2660954" y="2810935"/>
                </a:lnTo>
                <a:lnTo>
                  <a:pt x="2655240" y="2805542"/>
                </a:lnTo>
                <a:lnTo>
                  <a:pt x="2650162" y="2800466"/>
                </a:lnTo>
                <a:lnTo>
                  <a:pt x="2645083" y="2795390"/>
                </a:lnTo>
                <a:lnTo>
                  <a:pt x="2639687" y="2790314"/>
                </a:lnTo>
                <a:lnTo>
                  <a:pt x="2635561" y="2785238"/>
                </a:lnTo>
                <a:lnTo>
                  <a:pt x="2631434" y="2780162"/>
                </a:lnTo>
                <a:lnTo>
                  <a:pt x="2627625" y="2774452"/>
                </a:lnTo>
                <a:lnTo>
                  <a:pt x="2624134" y="2769376"/>
                </a:lnTo>
                <a:lnTo>
                  <a:pt x="2620960" y="2763983"/>
                </a:lnTo>
                <a:lnTo>
                  <a:pt x="2618103" y="2758273"/>
                </a:lnTo>
                <a:lnTo>
                  <a:pt x="2615881" y="2752880"/>
                </a:lnTo>
                <a:lnTo>
                  <a:pt x="2613659" y="2747169"/>
                </a:lnTo>
                <a:lnTo>
                  <a:pt x="2612072" y="2741776"/>
                </a:lnTo>
                <a:lnTo>
                  <a:pt x="2610485" y="2736383"/>
                </a:lnTo>
                <a:lnTo>
                  <a:pt x="2609850" y="2730355"/>
                </a:lnTo>
                <a:lnTo>
                  <a:pt x="2609215" y="2724962"/>
                </a:lnTo>
                <a:lnTo>
                  <a:pt x="2609215" y="2718935"/>
                </a:lnTo>
                <a:lnTo>
                  <a:pt x="2608580" y="2719252"/>
                </a:lnTo>
                <a:lnTo>
                  <a:pt x="2608580" y="2573004"/>
                </a:lnTo>
                <a:lnTo>
                  <a:pt x="2608263" y="2569197"/>
                </a:lnTo>
                <a:lnTo>
                  <a:pt x="2608580" y="2560949"/>
                </a:lnTo>
                <a:lnTo>
                  <a:pt x="2609850" y="2552700"/>
                </a:lnTo>
                <a:close/>
                <a:moveTo>
                  <a:pt x="3016148" y="2544763"/>
                </a:moveTo>
                <a:lnTo>
                  <a:pt x="3016148" y="2660333"/>
                </a:lnTo>
                <a:lnTo>
                  <a:pt x="3035827" y="2662556"/>
                </a:lnTo>
                <a:lnTo>
                  <a:pt x="3056142" y="2665096"/>
                </a:lnTo>
                <a:lnTo>
                  <a:pt x="3076456" y="2667318"/>
                </a:lnTo>
                <a:lnTo>
                  <a:pt x="3097406" y="2669223"/>
                </a:lnTo>
                <a:lnTo>
                  <a:pt x="3097406" y="2553971"/>
                </a:lnTo>
                <a:lnTo>
                  <a:pt x="3076456" y="2552066"/>
                </a:lnTo>
                <a:lnTo>
                  <a:pt x="3056142" y="2549843"/>
                </a:lnTo>
                <a:lnTo>
                  <a:pt x="3035827" y="2547303"/>
                </a:lnTo>
                <a:lnTo>
                  <a:pt x="3016148" y="2544763"/>
                </a:lnTo>
                <a:close/>
                <a:moveTo>
                  <a:pt x="1938656" y="2540386"/>
                </a:moveTo>
                <a:lnTo>
                  <a:pt x="1936433" y="2540705"/>
                </a:lnTo>
                <a:lnTo>
                  <a:pt x="1933576" y="2540705"/>
                </a:lnTo>
                <a:lnTo>
                  <a:pt x="1931036" y="2541342"/>
                </a:lnTo>
                <a:lnTo>
                  <a:pt x="1929130" y="2542299"/>
                </a:lnTo>
                <a:lnTo>
                  <a:pt x="1927543" y="2542936"/>
                </a:lnTo>
                <a:lnTo>
                  <a:pt x="1926273" y="2543892"/>
                </a:lnTo>
                <a:lnTo>
                  <a:pt x="1925638" y="2545167"/>
                </a:lnTo>
                <a:lnTo>
                  <a:pt x="1925320" y="2546123"/>
                </a:lnTo>
                <a:lnTo>
                  <a:pt x="1925320" y="2565247"/>
                </a:lnTo>
                <a:lnTo>
                  <a:pt x="1910398" y="2566522"/>
                </a:lnTo>
                <a:lnTo>
                  <a:pt x="1895158" y="2568116"/>
                </a:lnTo>
                <a:lnTo>
                  <a:pt x="1881188" y="2570028"/>
                </a:lnTo>
                <a:lnTo>
                  <a:pt x="1867218" y="2572897"/>
                </a:lnTo>
                <a:lnTo>
                  <a:pt x="1853883" y="2575447"/>
                </a:lnTo>
                <a:lnTo>
                  <a:pt x="1841183" y="2578634"/>
                </a:lnTo>
                <a:lnTo>
                  <a:pt x="1829436" y="2582778"/>
                </a:lnTo>
                <a:lnTo>
                  <a:pt x="1818323" y="2586602"/>
                </a:lnTo>
                <a:lnTo>
                  <a:pt x="1810703" y="2590108"/>
                </a:lnTo>
                <a:lnTo>
                  <a:pt x="1803718" y="2594252"/>
                </a:lnTo>
                <a:lnTo>
                  <a:pt x="1797368" y="2598077"/>
                </a:lnTo>
                <a:lnTo>
                  <a:pt x="1791970" y="2601902"/>
                </a:lnTo>
                <a:lnTo>
                  <a:pt x="1787208" y="2606045"/>
                </a:lnTo>
                <a:lnTo>
                  <a:pt x="1783398" y="2610507"/>
                </a:lnTo>
                <a:lnTo>
                  <a:pt x="1780223" y="2614651"/>
                </a:lnTo>
                <a:lnTo>
                  <a:pt x="1777683" y="2619113"/>
                </a:lnTo>
                <a:lnTo>
                  <a:pt x="1776096" y="2623894"/>
                </a:lnTo>
                <a:lnTo>
                  <a:pt x="1775460" y="2628038"/>
                </a:lnTo>
                <a:lnTo>
                  <a:pt x="1775460" y="2632500"/>
                </a:lnTo>
                <a:lnTo>
                  <a:pt x="1776096" y="2637281"/>
                </a:lnTo>
                <a:lnTo>
                  <a:pt x="1777683" y="2641743"/>
                </a:lnTo>
                <a:lnTo>
                  <a:pt x="1780223" y="2645887"/>
                </a:lnTo>
                <a:lnTo>
                  <a:pt x="1783716" y="2650349"/>
                </a:lnTo>
                <a:lnTo>
                  <a:pt x="1787526" y="2654811"/>
                </a:lnTo>
                <a:lnTo>
                  <a:pt x="1792288" y="2658317"/>
                </a:lnTo>
                <a:lnTo>
                  <a:pt x="1797368" y="2661823"/>
                </a:lnTo>
                <a:lnTo>
                  <a:pt x="1803400" y="2665329"/>
                </a:lnTo>
                <a:lnTo>
                  <a:pt x="1809750" y="2668517"/>
                </a:lnTo>
                <a:lnTo>
                  <a:pt x="1816736" y="2671704"/>
                </a:lnTo>
                <a:lnTo>
                  <a:pt x="1824356" y="2674573"/>
                </a:lnTo>
                <a:lnTo>
                  <a:pt x="1832610" y="2677441"/>
                </a:lnTo>
                <a:lnTo>
                  <a:pt x="1840866" y="2679354"/>
                </a:lnTo>
                <a:lnTo>
                  <a:pt x="1872933" y="2686047"/>
                </a:lnTo>
                <a:lnTo>
                  <a:pt x="1925320" y="2696565"/>
                </a:lnTo>
                <a:lnTo>
                  <a:pt x="1925320" y="2778798"/>
                </a:lnTo>
                <a:lnTo>
                  <a:pt x="1911668" y="2777204"/>
                </a:lnTo>
                <a:lnTo>
                  <a:pt x="1899603" y="2774973"/>
                </a:lnTo>
                <a:lnTo>
                  <a:pt x="1885316" y="2772742"/>
                </a:lnTo>
                <a:lnTo>
                  <a:pt x="1870393" y="2769236"/>
                </a:lnTo>
                <a:lnTo>
                  <a:pt x="1856740" y="2765093"/>
                </a:lnTo>
                <a:lnTo>
                  <a:pt x="1844676" y="2760949"/>
                </a:lnTo>
                <a:lnTo>
                  <a:pt x="1841183" y="2759674"/>
                </a:lnTo>
                <a:lnTo>
                  <a:pt x="1838008" y="2758399"/>
                </a:lnTo>
                <a:lnTo>
                  <a:pt x="1835786" y="2757443"/>
                </a:lnTo>
                <a:lnTo>
                  <a:pt x="1835150" y="2756805"/>
                </a:lnTo>
                <a:lnTo>
                  <a:pt x="1831658" y="2754893"/>
                </a:lnTo>
                <a:lnTo>
                  <a:pt x="1829753" y="2753618"/>
                </a:lnTo>
                <a:lnTo>
                  <a:pt x="1827848" y="2752662"/>
                </a:lnTo>
                <a:lnTo>
                  <a:pt x="1822768" y="2751387"/>
                </a:lnTo>
                <a:lnTo>
                  <a:pt x="1817688" y="2750431"/>
                </a:lnTo>
                <a:lnTo>
                  <a:pt x="1811656" y="2750112"/>
                </a:lnTo>
                <a:lnTo>
                  <a:pt x="1805623" y="2751068"/>
                </a:lnTo>
                <a:lnTo>
                  <a:pt x="1799908" y="2751706"/>
                </a:lnTo>
                <a:lnTo>
                  <a:pt x="1793876" y="2752981"/>
                </a:lnTo>
                <a:lnTo>
                  <a:pt x="1787843" y="2754893"/>
                </a:lnTo>
                <a:lnTo>
                  <a:pt x="1782763" y="2756805"/>
                </a:lnTo>
                <a:lnTo>
                  <a:pt x="1778636" y="2759355"/>
                </a:lnTo>
                <a:lnTo>
                  <a:pt x="1774508" y="2761586"/>
                </a:lnTo>
                <a:lnTo>
                  <a:pt x="1771650" y="2764455"/>
                </a:lnTo>
                <a:lnTo>
                  <a:pt x="1770698" y="2765730"/>
                </a:lnTo>
                <a:lnTo>
                  <a:pt x="1769746" y="2766686"/>
                </a:lnTo>
                <a:lnTo>
                  <a:pt x="1769428" y="2767961"/>
                </a:lnTo>
                <a:lnTo>
                  <a:pt x="1769428" y="2769555"/>
                </a:lnTo>
                <a:lnTo>
                  <a:pt x="1769428" y="2770830"/>
                </a:lnTo>
                <a:lnTo>
                  <a:pt x="1770380" y="2772105"/>
                </a:lnTo>
                <a:lnTo>
                  <a:pt x="1771016" y="2773061"/>
                </a:lnTo>
                <a:lnTo>
                  <a:pt x="1772603" y="2774336"/>
                </a:lnTo>
                <a:lnTo>
                  <a:pt x="1778000" y="2777842"/>
                </a:lnTo>
                <a:lnTo>
                  <a:pt x="1784668" y="2781348"/>
                </a:lnTo>
                <a:lnTo>
                  <a:pt x="1791970" y="2784535"/>
                </a:lnTo>
                <a:lnTo>
                  <a:pt x="1799273" y="2787723"/>
                </a:lnTo>
                <a:lnTo>
                  <a:pt x="1807846" y="2790591"/>
                </a:lnTo>
                <a:lnTo>
                  <a:pt x="1816418" y="2792822"/>
                </a:lnTo>
                <a:lnTo>
                  <a:pt x="1825943" y="2795691"/>
                </a:lnTo>
                <a:lnTo>
                  <a:pt x="1835786" y="2797603"/>
                </a:lnTo>
                <a:lnTo>
                  <a:pt x="1845946" y="2799516"/>
                </a:lnTo>
                <a:lnTo>
                  <a:pt x="1856740" y="2801747"/>
                </a:lnTo>
                <a:lnTo>
                  <a:pt x="1878648" y="2804934"/>
                </a:lnTo>
                <a:lnTo>
                  <a:pt x="1901508" y="2806846"/>
                </a:lnTo>
                <a:lnTo>
                  <a:pt x="1925320" y="2808440"/>
                </a:lnTo>
                <a:lnTo>
                  <a:pt x="1925320" y="2827245"/>
                </a:lnTo>
                <a:lnTo>
                  <a:pt x="1925638" y="2828520"/>
                </a:lnTo>
                <a:lnTo>
                  <a:pt x="1926273" y="2829476"/>
                </a:lnTo>
                <a:lnTo>
                  <a:pt x="1927543" y="2830433"/>
                </a:lnTo>
                <a:lnTo>
                  <a:pt x="1929130" y="2831389"/>
                </a:lnTo>
                <a:lnTo>
                  <a:pt x="1931036" y="2832026"/>
                </a:lnTo>
                <a:lnTo>
                  <a:pt x="1933576" y="2832664"/>
                </a:lnTo>
                <a:lnTo>
                  <a:pt x="1938656" y="2832982"/>
                </a:lnTo>
                <a:lnTo>
                  <a:pt x="1985328" y="2832982"/>
                </a:lnTo>
                <a:lnTo>
                  <a:pt x="1990726" y="2832664"/>
                </a:lnTo>
                <a:lnTo>
                  <a:pt x="1992630" y="2832026"/>
                </a:lnTo>
                <a:lnTo>
                  <a:pt x="1995170" y="2831389"/>
                </a:lnTo>
                <a:lnTo>
                  <a:pt x="1996758" y="2830433"/>
                </a:lnTo>
                <a:lnTo>
                  <a:pt x="1997710" y="2829476"/>
                </a:lnTo>
                <a:lnTo>
                  <a:pt x="1998663" y="2828520"/>
                </a:lnTo>
                <a:lnTo>
                  <a:pt x="1998980" y="2827245"/>
                </a:lnTo>
                <a:lnTo>
                  <a:pt x="1998980" y="2808121"/>
                </a:lnTo>
                <a:lnTo>
                  <a:pt x="2013586" y="2806846"/>
                </a:lnTo>
                <a:lnTo>
                  <a:pt x="2027873" y="2805572"/>
                </a:lnTo>
                <a:lnTo>
                  <a:pt x="2041526" y="2803978"/>
                </a:lnTo>
                <a:lnTo>
                  <a:pt x="2054543" y="2801747"/>
                </a:lnTo>
                <a:lnTo>
                  <a:pt x="2067243" y="2799197"/>
                </a:lnTo>
                <a:lnTo>
                  <a:pt x="2078673" y="2796966"/>
                </a:lnTo>
                <a:lnTo>
                  <a:pt x="2089786" y="2793778"/>
                </a:lnTo>
                <a:lnTo>
                  <a:pt x="2099310" y="2790272"/>
                </a:lnTo>
                <a:lnTo>
                  <a:pt x="2106930" y="2787085"/>
                </a:lnTo>
                <a:lnTo>
                  <a:pt x="2114233" y="2783898"/>
                </a:lnTo>
                <a:lnTo>
                  <a:pt x="2120900" y="2779754"/>
                </a:lnTo>
                <a:lnTo>
                  <a:pt x="2126933" y="2776248"/>
                </a:lnTo>
                <a:lnTo>
                  <a:pt x="2132013" y="2772423"/>
                </a:lnTo>
                <a:lnTo>
                  <a:pt x="2136776" y="2768280"/>
                </a:lnTo>
                <a:lnTo>
                  <a:pt x="2140586" y="2764136"/>
                </a:lnTo>
                <a:lnTo>
                  <a:pt x="2143760" y="2759674"/>
                </a:lnTo>
                <a:lnTo>
                  <a:pt x="2145983" y="2755212"/>
                </a:lnTo>
                <a:lnTo>
                  <a:pt x="2147570" y="2751068"/>
                </a:lnTo>
                <a:lnTo>
                  <a:pt x="2148840" y="2746606"/>
                </a:lnTo>
                <a:lnTo>
                  <a:pt x="2149158" y="2742144"/>
                </a:lnTo>
                <a:lnTo>
                  <a:pt x="2148523" y="2737363"/>
                </a:lnTo>
                <a:lnTo>
                  <a:pt x="2147253" y="2733219"/>
                </a:lnTo>
                <a:lnTo>
                  <a:pt x="2145030" y="2728757"/>
                </a:lnTo>
                <a:lnTo>
                  <a:pt x="2141856" y="2723976"/>
                </a:lnTo>
                <a:lnTo>
                  <a:pt x="2140268" y="2721745"/>
                </a:lnTo>
                <a:lnTo>
                  <a:pt x="2137728" y="2719833"/>
                </a:lnTo>
                <a:lnTo>
                  <a:pt x="2132648" y="2715370"/>
                </a:lnTo>
                <a:lnTo>
                  <a:pt x="2126298" y="2711227"/>
                </a:lnTo>
                <a:lnTo>
                  <a:pt x="2119630" y="2707721"/>
                </a:lnTo>
                <a:lnTo>
                  <a:pt x="2111693" y="2704215"/>
                </a:lnTo>
                <a:lnTo>
                  <a:pt x="2103438" y="2701027"/>
                </a:lnTo>
                <a:lnTo>
                  <a:pt x="2094548" y="2697840"/>
                </a:lnTo>
                <a:lnTo>
                  <a:pt x="2084706" y="2694653"/>
                </a:lnTo>
                <a:lnTo>
                  <a:pt x="2074863" y="2692103"/>
                </a:lnTo>
                <a:lnTo>
                  <a:pt x="2064068" y="2689553"/>
                </a:lnTo>
                <a:lnTo>
                  <a:pt x="2042796" y="2684772"/>
                </a:lnTo>
                <a:lnTo>
                  <a:pt x="2020570" y="2680310"/>
                </a:lnTo>
                <a:lnTo>
                  <a:pt x="1998980" y="2676485"/>
                </a:lnTo>
                <a:lnTo>
                  <a:pt x="1998980" y="2594571"/>
                </a:lnTo>
                <a:lnTo>
                  <a:pt x="2018030" y="2596802"/>
                </a:lnTo>
                <a:lnTo>
                  <a:pt x="2025016" y="2598077"/>
                </a:lnTo>
                <a:lnTo>
                  <a:pt x="2032000" y="2599670"/>
                </a:lnTo>
                <a:lnTo>
                  <a:pt x="2047240" y="2603495"/>
                </a:lnTo>
                <a:lnTo>
                  <a:pt x="2061846" y="2607958"/>
                </a:lnTo>
                <a:lnTo>
                  <a:pt x="2073593" y="2612420"/>
                </a:lnTo>
                <a:lnTo>
                  <a:pt x="2080260" y="2614970"/>
                </a:lnTo>
                <a:lnTo>
                  <a:pt x="2082483" y="2616245"/>
                </a:lnTo>
                <a:lnTo>
                  <a:pt x="2083118" y="2616245"/>
                </a:lnTo>
                <a:lnTo>
                  <a:pt x="2086610" y="2618794"/>
                </a:lnTo>
                <a:lnTo>
                  <a:pt x="2088516" y="2619751"/>
                </a:lnTo>
                <a:lnTo>
                  <a:pt x="2090420" y="2621026"/>
                </a:lnTo>
                <a:lnTo>
                  <a:pt x="2095183" y="2622300"/>
                </a:lnTo>
                <a:lnTo>
                  <a:pt x="2100898" y="2622938"/>
                </a:lnTo>
                <a:lnTo>
                  <a:pt x="2106613" y="2622938"/>
                </a:lnTo>
                <a:lnTo>
                  <a:pt x="2112646" y="2622619"/>
                </a:lnTo>
                <a:lnTo>
                  <a:pt x="2118360" y="2621982"/>
                </a:lnTo>
                <a:lnTo>
                  <a:pt x="2124393" y="2620388"/>
                </a:lnTo>
                <a:lnTo>
                  <a:pt x="2129790" y="2618794"/>
                </a:lnTo>
                <a:lnTo>
                  <a:pt x="2135188" y="2616563"/>
                </a:lnTo>
                <a:lnTo>
                  <a:pt x="2139633" y="2614332"/>
                </a:lnTo>
                <a:lnTo>
                  <a:pt x="2143760" y="2612101"/>
                </a:lnTo>
                <a:lnTo>
                  <a:pt x="2146618" y="2609232"/>
                </a:lnTo>
                <a:lnTo>
                  <a:pt x="2147570" y="2607958"/>
                </a:lnTo>
                <a:lnTo>
                  <a:pt x="2148523" y="2606683"/>
                </a:lnTo>
                <a:lnTo>
                  <a:pt x="2148840" y="2605089"/>
                </a:lnTo>
                <a:lnTo>
                  <a:pt x="2148840" y="2604133"/>
                </a:lnTo>
                <a:lnTo>
                  <a:pt x="2148523" y="2602858"/>
                </a:lnTo>
                <a:lnTo>
                  <a:pt x="2148206" y="2601583"/>
                </a:lnTo>
                <a:lnTo>
                  <a:pt x="2146936" y="2600627"/>
                </a:lnTo>
                <a:lnTo>
                  <a:pt x="2145666" y="2599352"/>
                </a:lnTo>
                <a:lnTo>
                  <a:pt x="2141220" y="2596483"/>
                </a:lnTo>
                <a:lnTo>
                  <a:pt x="2136776" y="2593615"/>
                </a:lnTo>
                <a:lnTo>
                  <a:pt x="2131060" y="2591383"/>
                </a:lnTo>
                <a:lnTo>
                  <a:pt x="2125663" y="2588515"/>
                </a:lnTo>
                <a:lnTo>
                  <a:pt x="2112646" y="2583734"/>
                </a:lnTo>
                <a:lnTo>
                  <a:pt x="2098358" y="2579590"/>
                </a:lnTo>
                <a:lnTo>
                  <a:pt x="2083436" y="2575766"/>
                </a:lnTo>
                <a:lnTo>
                  <a:pt x="2067878" y="2572259"/>
                </a:lnTo>
                <a:lnTo>
                  <a:pt x="2052638" y="2569710"/>
                </a:lnTo>
                <a:lnTo>
                  <a:pt x="2038033" y="2567479"/>
                </a:lnTo>
                <a:lnTo>
                  <a:pt x="2018666" y="2565566"/>
                </a:lnTo>
                <a:lnTo>
                  <a:pt x="1998980" y="2564291"/>
                </a:lnTo>
                <a:lnTo>
                  <a:pt x="1998980" y="2546123"/>
                </a:lnTo>
                <a:lnTo>
                  <a:pt x="1998663" y="2545167"/>
                </a:lnTo>
                <a:lnTo>
                  <a:pt x="1997710" y="2543892"/>
                </a:lnTo>
                <a:lnTo>
                  <a:pt x="1996758" y="2542936"/>
                </a:lnTo>
                <a:lnTo>
                  <a:pt x="1995170" y="2542299"/>
                </a:lnTo>
                <a:lnTo>
                  <a:pt x="1992630" y="2541342"/>
                </a:lnTo>
                <a:lnTo>
                  <a:pt x="1990726" y="2540705"/>
                </a:lnTo>
                <a:lnTo>
                  <a:pt x="1987868" y="2540705"/>
                </a:lnTo>
                <a:lnTo>
                  <a:pt x="1985328" y="2540386"/>
                </a:lnTo>
                <a:lnTo>
                  <a:pt x="1938656" y="2540386"/>
                </a:lnTo>
                <a:close/>
                <a:moveTo>
                  <a:pt x="1959293" y="2522537"/>
                </a:moveTo>
                <a:lnTo>
                  <a:pt x="1982788" y="2522856"/>
                </a:lnTo>
                <a:lnTo>
                  <a:pt x="2005966" y="2523493"/>
                </a:lnTo>
                <a:lnTo>
                  <a:pt x="2028826" y="2524450"/>
                </a:lnTo>
                <a:lnTo>
                  <a:pt x="2051368" y="2526043"/>
                </a:lnTo>
                <a:lnTo>
                  <a:pt x="2073910" y="2527637"/>
                </a:lnTo>
                <a:lnTo>
                  <a:pt x="2095500" y="2529868"/>
                </a:lnTo>
                <a:lnTo>
                  <a:pt x="2116773" y="2532737"/>
                </a:lnTo>
                <a:lnTo>
                  <a:pt x="2137728" y="2535605"/>
                </a:lnTo>
                <a:lnTo>
                  <a:pt x="2158048" y="2538793"/>
                </a:lnTo>
                <a:lnTo>
                  <a:pt x="2177733" y="2542299"/>
                </a:lnTo>
                <a:lnTo>
                  <a:pt x="2197100" y="2546123"/>
                </a:lnTo>
                <a:lnTo>
                  <a:pt x="2215516" y="2550586"/>
                </a:lnTo>
                <a:lnTo>
                  <a:pt x="2233613" y="2555367"/>
                </a:lnTo>
                <a:lnTo>
                  <a:pt x="2251076" y="2560148"/>
                </a:lnTo>
                <a:lnTo>
                  <a:pt x="2267586" y="2565247"/>
                </a:lnTo>
                <a:lnTo>
                  <a:pt x="2283778" y="2570666"/>
                </a:lnTo>
                <a:lnTo>
                  <a:pt x="2298700" y="2576403"/>
                </a:lnTo>
                <a:lnTo>
                  <a:pt x="2313306" y="2582140"/>
                </a:lnTo>
                <a:lnTo>
                  <a:pt x="2326640" y="2588515"/>
                </a:lnTo>
                <a:lnTo>
                  <a:pt x="2339658" y="2594889"/>
                </a:lnTo>
                <a:lnTo>
                  <a:pt x="2351723" y="2601583"/>
                </a:lnTo>
                <a:lnTo>
                  <a:pt x="2362518" y="2608914"/>
                </a:lnTo>
                <a:lnTo>
                  <a:pt x="2372996" y="2615607"/>
                </a:lnTo>
                <a:lnTo>
                  <a:pt x="2381886" y="2622938"/>
                </a:lnTo>
                <a:lnTo>
                  <a:pt x="2390140" y="2630587"/>
                </a:lnTo>
                <a:lnTo>
                  <a:pt x="2397443" y="2638237"/>
                </a:lnTo>
                <a:lnTo>
                  <a:pt x="2403793" y="2645568"/>
                </a:lnTo>
                <a:lnTo>
                  <a:pt x="2406016" y="2649711"/>
                </a:lnTo>
                <a:lnTo>
                  <a:pt x="2408873" y="2653855"/>
                </a:lnTo>
                <a:lnTo>
                  <a:pt x="2410778" y="2657998"/>
                </a:lnTo>
                <a:lnTo>
                  <a:pt x="2412683" y="2661823"/>
                </a:lnTo>
                <a:lnTo>
                  <a:pt x="2414270" y="2665967"/>
                </a:lnTo>
                <a:lnTo>
                  <a:pt x="2415540" y="2670110"/>
                </a:lnTo>
                <a:lnTo>
                  <a:pt x="2416810" y="2674254"/>
                </a:lnTo>
                <a:lnTo>
                  <a:pt x="2417446" y="2678397"/>
                </a:lnTo>
                <a:lnTo>
                  <a:pt x="2417763" y="2682541"/>
                </a:lnTo>
                <a:lnTo>
                  <a:pt x="2417763" y="2686684"/>
                </a:lnTo>
                <a:lnTo>
                  <a:pt x="2417763" y="2691147"/>
                </a:lnTo>
                <a:lnTo>
                  <a:pt x="2417446" y="2694971"/>
                </a:lnTo>
                <a:lnTo>
                  <a:pt x="2416810" y="2699434"/>
                </a:lnTo>
                <a:lnTo>
                  <a:pt x="2415540" y="2703896"/>
                </a:lnTo>
                <a:lnTo>
                  <a:pt x="2414270" y="2707721"/>
                </a:lnTo>
                <a:lnTo>
                  <a:pt x="2412683" y="2711864"/>
                </a:lnTo>
                <a:lnTo>
                  <a:pt x="2410778" y="2716008"/>
                </a:lnTo>
                <a:lnTo>
                  <a:pt x="2408873" y="2720151"/>
                </a:lnTo>
                <a:lnTo>
                  <a:pt x="2406016" y="2723976"/>
                </a:lnTo>
                <a:lnTo>
                  <a:pt x="2403793" y="2728120"/>
                </a:lnTo>
                <a:lnTo>
                  <a:pt x="2397443" y="2735769"/>
                </a:lnTo>
                <a:lnTo>
                  <a:pt x="2390140" y="2743419"/>
                </a:lnTo>
                <a:lnTo>
                  <a:pt x="2381886" y="2751068"/>
                </a:lnTo>
                <a:lnTo>
                  <a:pt x="2372996" y="2758080"/>
                </a:lnTo>
                <a:lnTo>
                  <a:pt x="2362518" y="2765093"/>
                </a:lnTo>
                <a:lnTo>
                  <a:pt x="2351723" y="2772105"/>
                </a:lnTo>
                <a:lnTo>
                  <a:pt x="2339658" y="2778798"/>
                </a:lnTo>
                <a:lnTo>
                  <a:pt x="2326640" y="2785173"/>
                </a:lnTo>
                <a:lnTo>
                  <a:pt x="2313306" y="2791229"/>
                </a:lnTo>
                <a:lnTo>
                  <a:pt x="2298700" y="2797284"/>
                </a:lnTo>
                <a:lnTo>
                  <a:pt x="2283778" y="2803340"/>
                </a:lnTo>
                <a:lnTo>
                  <a:pt x="2267586" y="2808440"/>
                </a:lnTo>
                <a:lnTo>
                  <a:pt x="2251076" y="2813540"/>
                </a:lnTo>
                <a:lnTo>
                  <a:pt x="2233613" y="2818640"/>
                </a:lnTo>
                <a:lnTo>
                  <a:pt x="2215516" y="2823102"/>
                </a:lnTo>
                <a:lnTo>
                  <a:pt x="2197100" y="2827245"/>
                </a:lnTo>
                <a:lnTo>
                  <a:pt x="2177733" y="2831389"/>
                </a:lnTo>
                <a:lnTo>
                  <a:pt x="2158048" y="2834895"/>
                </a:lnTo>
                <a:lnTo>
                  <a:pt x="2137728" y="2838401"/>
                </a:lnTo>
                <a:lnTo>
                  <a:pt x="2116773" y="2841270"/>
                </a:lnTo>
                <a:lnTo>
                  <a:pt x="2095500" y="2844138"/>
                </a:lnTo>
                <a:lnTo>
                  <a:pt x="2073910" y="2846051"/>
                </a:lnTo>
                <a:lnTo>
                  <a:pt x="2051368" y="2847963"/>
                </a:lnTo>
                <a:lnTo>
                  <a:pt x="2028826" y="2849238"/>
                </a:lnTo>
                <a:lnTo>
                  <a:pt x="2005966" y="2850513"/>
                </a:lnTo>
                <a:lnTo>
                  <a:pt x="1982788" y="2851150"/>
                </a:lnTo>
                <a:lnTo>
                  <a:pt x="1959293" y="2851150"/>
                </a:lnTo>
                <a:lnTo>
                  <a:pt x="1935480" y="2851150"/>
                </a:lnTo>
                <a:lnTo>
                  <a:pt x="1912303" y="2850513"/>
                </a:lnTo>
                <a:lnTo>
                  <a:pt x="1889443" y="2849238"/>
                </a:lnTo>
                <a:lnTo>
                  <a:pt x="1866900" y="2847963"/>
                </a:lnTo>
                <a:lnTo>
                  <a:pt x="1844358" y="2846051"/>
                </a:lnTo>
                <a:lnTo>
                  <a:pt x="1822768" y="2844138"/>
                </a:lnTo>
                <a:lnTo>
                  <a:pt x="1801496" y="2841270"/>
                </a:lnTo>
                <a:lnTo>
                  <a:pt x="1780540" y="2838401"/>
                </a:lnTo>
                <a:lnTo>
                  <a:pt x="1760220" y="2834895"/>
                </a:lnTo>
                <a:lnTo>
                  <a:pt x="1740536" y="2831389"/>
                </a:lnTo>
                <a:lnTo>
                  <a:pt x="1721168" y="2827245"/>
                </a:lnTo>
                <a:lnTo>
                  <a:pt x="1702753" y="2823102"/>
                </a:lnTo>
                <a:lnTo>
                  <a:pt x="1684656" y="2818640"/>
                </a:lnTo>
                <a:lnTo>
                  <a:pt x="1667193" y="2813540"/>
                </a:lnTo>
                <a:lnTo>
                  <a:pt x="1650683" y="2808440"/>
                </a:lnTo>
                <a:lnTo>
                  <a:pt x="1634490" y="2803340"/>
                </a:lnTo>
                <a:lnTo>
                  <a:pt x="1619568" y="2797284"/>
                </a:lnTo>
                <a:lnTo>
                  <a:pt x="1604963" y="2791229"/>
                </a:lnTo>
                <a:lnTo>
                  <a:pt x="1591628" y="2785173"/>
                </a:lnTo>
                <a:lnTo>
                  <a:pt x="1578610" y="2778798"/>
                </a:lnTo>
                <a:lnTo>
                  <a:pt x="1566863" y="2772105"/>
                </a:lnTo>
                <a:lnTo>
                  <a:pt x="1555750" y="2765093"/>
                </a:lnTo>
                <a:lnTo>
                  <a:pt x="1545273" y="2758080"/>
                </a:lnTo>
                <a:lnTo>
                  <a:pt x="1536383" y="2751068"/>
                </a:lnTo>
                <a:lnTo>
                  <a:pt x="1528128" y="2743419"/>
                </a:lnTo>
                <a:lnTo>
                  <a:pt x="1520826" y="2735769"/>
                </a:lnTo>
                <a:lnTo>
                  <a:pt x="1514793" y="2728120"/>
                </a:lnTo>
                <a:lnTo>
                  <a:pt x="1511936" y="2723976"/>
                </a:lnTo>
                <a:lnTo>
                  <a:pt x="1509396" y="2720151"/>
                </a:lnTo>
                <a:lnTo>
                  <a:pt x="1507490" y="2716008"/>
                </a:lnTo>
                <a:lnTo>
                  <a:pt x="1505586" y="2711864"/>
                </a:lnTo>
                <a:lnTo>
                  <a:pt x="1503998" y="2707721"/>
                </a:lnTo>
                <a:lnTo>
                  <a:pt x="1502410" y="2703896"/>
                </a:lnTo>
                <a:lnTo>
                  <a:pt x="1501776" y="2699434"/>
                </a:lnTo>
                <a:lnTo>
                  <a:pt x="1500823" y="2694971"/>
                </a:lnTo>
                <a:lnTo>
                  <a:pt x="1500506" y="2691147"/>
                </a:lnTo>
                <a:lnTo>
                  <a:pt x="1500188" y="2686684"/>
                </a:lnTo>
                <a:lnTo>
                  <a:pt x="1500506" y="2682541"/>
                </a:lnTo>
                <a:lnTo>
                  <a:pt x="1500823" y="2678397"/>
                </a:lnTo>
                <a:lnTo>
                  <a:pt x="1501776" y="2674254"/>
                </a:lnTo>
                <a:lnTo>
                  <a:pt x="1502410" y="2670110"/>
                </a:lnTo>
                <a:lnTo>
                  <a:pt x="1503998" y="2665967"/>
                </a:lnTo>
                <a:lnTo>
                  <a:pt x="1505586" y="2661823"/>
                </a:lnTo>
                <a:lnTo>
                  <a:pt x="1507490" y="2657998"/>
                </a:lnTo>
                <a:lnTo>
                  <a:pt x="1509396" y="2653855"/>
                </a:lnTo>
                <a:lnTo>
                  <a:pt x="1511936" y="2649711"/>
                </a:lnTo>
                <a:lnTo>
                  <a:pt x="1514793" y="2645568"/>
                </a:lnTo>
                <a:lnTo>
                  <a:pt x="1520826" y="2638237"/>
                </a:lnTo>
                <a:lnTo>
                  <a:pt x="1528128" y="2630587"/>
                </a:lnTo>
                <a:lnTo>
                  <a:pt x="1536383" y="2622938"/>
                </a:lnTo>
                <a:lnTo>
                  <a:pt x="1545273" y="2615607"/>
                </a:lnTo>
                <a:lnTo>
                  <a:pt x="1555750" y="2608914"/>
                </a:lnTo>
                <a:lnTo>
                  <a:pt x="1566863" y="2601583"/>
                </a:lnTo>
                <a:lnTo>
                  <a:pt x="1578610" y="2594889"/>
                </a:lnTo>
                <a:lnTo>
                  <a:pt x="1591628" y="2588515"/>
                </a:lnTo>
                <a:lnTo>
                  <a:pt x="1604963" y="2582140"/>
                </a:lnTo>
                <a:lnTo>
                  <a:pt x="1619568" y="2576403"/>
                </a:lnTo>
                <a:lnTo>
                  <a:pt x="1634490" y="2570666"/>
                </a:lnTo>
                <a:lnTo>
                  <a:pt x="1650683" y="2565247"/>
                </a:lnTo>
                <a:lnTo>
                  <a:pt x="1667193" y="2560148"/>
                </a:lnTo>
                <a:lnTo>
                  <a:pt x="1684656" y="2555367"/>
                </a:lnTo>
                <a:lnTo>
                  <a:pt x="1702753" y="2550586"/>
                </a:lnTo>
                <a:lnTo>
                  <a:pt x="1721168" y="2546123"/>
                </a:lnTo>
                <a:lnTo>
                  <a:pt x="1740536" y="2542299"/>
                </a:lnTo>
                <a:lnTo>
                  <a:pt x="1760220" y="2538793"/>
                </a:lnTo>
                <a:lnTo>
                  <a:pt x="1780540" y="2535605"/>
                </a:lnTo>
                <a:lnTo>
                  <a:pt x="1801496" y="2532737"/>
                </a:lnTo>
                <a:lnTo>
                  <a:pt x="1822768" y="2529868"/>
                </a:lnTo>
                <a:lnTo>
                  <a:pt x="1844358" y="2527637"/>
                </a:lnTo>
                <a:lnTo>
                  <a:pt x="1866900" y="2526043"/>
                </a:lnTo>
                <a:lnTo>
                  <a:pt x="1889443" y="2524450"/>
                </a:lnTo>
                <a:lnTo>
                  <a:pt x="1912303" y="2523493"/>
                </a:lnTo>
                <a:lnTo>
                  <a:pt x="1935480" y="2522856"/>
                </a:lnTo>
                <a:lnTo>
                  <a:pt x="1959293" y="2522537"/>
                </a:lnTo>
                <a:close/>
                <a:moveTo>
                  <a:pt x="2854584" y="2507933"/>
                </a:moveTo>
                <a:lnTo>
                  <a:pt x="2854584" y="2625091"/>
                </a:lnTo>
                <a:lnTo>
                  <a:pt x="2873946" y="2630488"/>
                </a:lnTo>
                <a:lnTo>
                  <a:pt x="2893626" y="2636203"/>
                </a:lnTo>
                <a:lnTo>
                  <a:pt x="2914258" y="2640966"/>
                </a:lnTo>
                <a:lnTo>
                  <a:pt x="2935524" y="2645728"/>
                </a:lnTo>
                <a:lnTo>
                  <a:pt x="2935524" y="2529523"/>
                </a:lnTo>
                <a:lnTo>
                  <a:pt x="2914258" y="2524761"/>
                </a:lnTo>
                <a:lnTo>
                  <a:pt x="2893626" y="2519363"/>
                </a:lnTo>
                <a:lnTo>
                  <a:pt x="2873946" y="2513965"/>
                </a:lnTo>
                <a:lnTo>
                  <a:pt x="2854584" y="2507933"/>
                </a:lnTo>
                <a:close/>
                <a:moveTo>
                  <a:pt x="2692385" y="2444750"/>
                </a:moveTo>
                <a:lnTo>
                  <a:pt x="2692385" y="2542223"/>
                </a:lnTo>
                <a:lnTo>
                  <a:pt x="2695241" y="2545081"/>
                </a:lnTo>
                <a:lnTo>
                  <a:pt x="2698098" y="2548256"/>
                </a:lnTo>
                <a:lnTo>
                  <a:pt x="2705399" y="2554923"/>
                </a:lnTo>
                <a:lnTo>
                  <a:pt x="2714921" y="2561591"/>
                </a:lnTo>
                <a:lnTo>
                  <a:pt x="2725078" y="2568576"/>
                </a:lnTo>
                <a:lnTo>
                  <a:pt x="2737140" y="2576196"/>
                </a:lnTo>
                <a:lnTo>
                  <a:pt x="2748884" y="2582863"/>
                </a:lnTo>
                <a:lnTo>
                  <a:pt x="2761581" y="2589213"/>
                </a:lnTo>
                <a:lnTo>
                  <a:pt x="2773325" y="2595246"/>
                </a:lnTo>
                <a:lnTo>
                  <a:pt x="2773325" y="2486343"/>
                </a:lnTo>
                <a:lnTo>
                  <a:pt x="2758407" y="2480628"/>
                </a:lnTo>
                <a:lnTo>
                  <a:pt x="2744441" y="2475230"/>
                </a:lnTo>
                <a:lnTo>
                  <a:pt x="2732379" y="2469198"/>
                </a:lnTo>
                <a:lnTo>
                  <a:pt x="2721269" y="2464118"/>
                </a:lnTo>
                <a:lnTo>
                  <a:pt x="2712064" y="2458720"/>
                </a:lnTo>
                <a:lnTo>
                  <a:pt x="2704446" y="2453958"/>
                </a:lnTo>
                <a:lnTo>
                  <a:pt x="2697781" y="2449195"/>
                </a:lnTo>
                <a:lnTo>
                  <a:pt x="2692385" y="2444750"/>
                </a:lnTo>
                <a:close/>
                <a:moveTo>
                  <a:pt x="3744614" y="2439353"/>
                </a:moveTo>
                <a:lnTo>
                  <a:pt x="3737949" y="2444433"/>
                </a:lnTo>
                <a:lnTo>
                  <a:pt x="3730648" y="2449195"/>
                </a:lnTo>
                <a:lnTo>
                  <a:pt x="3722713" y="2454275"/>
                </a:lnTo>
                <a:lnTo>
                  <a:pt x="3715095" y="2459038"/>
                </a:lnTo>
                <a:lnTo>
                  <a:pt x="3706524" y="2462848"/>
                </a:lnTo>
                <a:lnTo>
                  <a:pt x="3698907" y="2466975"/>
                </a:lnTo>
                <a:lnTo>
                  <a:pt x="3691289" y="2470468"/>
                </a:lnTo>
                <a:lnTo>
                  <a:pt x="3683671" y="2473325"/>
                </a:lnTo>
                <a:lnTo>
                  <a:pt x="3683671" y="2592706"/>
                </a:lnTo>
                <a:lnTo>
                  <a:pt x="3692558" y="2588578"/>
                </a:lnTo>
                <a:lnTo>
                  <a:pt x="3701128" y="2583816"/>
                </a:lnTo>
                <a:lnTo>
                  <a:pt x="3709381" y="2579053"/>
                </a:lnTo>
                <a:lnTo>
                  <a:pt x="3717634" y="2573973"/>
                </a:lnTo>
                <a:lnTo>
                  <a:pt x="3725252" y="2568258"/>
                </a:lnTo>
                <a:lnTo>
                  <a:pt x="3732235" y="2563178"/>
                </a:lnTo>
                <a:lnTo>
                  <a:pt x="3738901" y="2557781"/>
                </a:lnTo>
                <a:lnTo>
                  <a:pt x="3744614" y="2553018"/>
                </a:lnTo>
                <a:lnTo>
                  <a:pt x="3744614" y="2439353"/>
                </a:lnTo>
                <a:close/>
                <a:moveTo>
                  <a:pt x="3151360" y="2322195"/>
                </a:moveTo>
                <a:lnTo>
                  <a:pt x="3151360" y="2437130"/>
                </a:lnTo>
                <a:lnTo>
                  <a:pt x="3174848" y="2437765"/>
                </a:lnTo>
                <a:lnTo>
                  <a:pt x="3198972" y="2437765"/>
                </a:lnTo>
                <a:lnTo>
                  <a:pt x="3215477" y="2437765"/>
                </a:lnTo>
                <a:lnTo>
                  <a:pt x="3231983" y="2437448"/>
                </a:lnTo>
                <a:lnTo>
                  <a:pt x="3231983" y="2322512"/>
                </a:lnTo>
                <a:lnTo>
                  <a:pt x="3198972" y="2323147"/>
                </a:lnTo>
                <a:lnTo>
                  <a:pt x="3174848" y="2323147"/>
                </a:lnTo>
                <a:lnTo>
                  <a:pt x="3151360" y="2322195"/>
                </a:lnTo>
                <a:close/>
                <a:moveTo>
                  <a:pt x="3815080" y="2317750"/>
                </a:moveTo>
                <a:lnTo>
                  <a:pt x="3816033" y="2325370"/>
                </a:lnTo>
                <a:lnTo>
                  <a:pt x="3816350" y="2332673"/>
                </a:lnTo>
                <a:lnTo>
                  <a:pt x="3816350" y="2483803"/>
                </a:lnTo>
                <a:lnTo>
                  <a:pt x="3816033" y="2484438"/>
                </a:lnTo>
                <a:lnTo>
                  <a:pt x="3815398" y="2493010"/>
                </a:lnTo>
                <a:lnTo>
                  <a:pt x="3814763" y="2498408"/>
                </a:lnTo>
                <a:lnTo>
                  <a:pt x="3813493" y="2504123"/>
                </a:lnTo>
                <a:lnTo>
                  <a:pt x="3811906" y="2509520"/>
                </a:lnTo>
                <a:lnTo>
                  <a:pt x="3810319" y="2514600"/>
                </a:lnTo>
                <a:lnTo>
                  <a:pt x="3808097" y="2520316"/>
                </a:lnTo>
                <a:lnTo>
                  <a:pt x="3805558" y="2525713"/>
                </a:lnTo>
                <a:lnTo>
                  <a:pt x="3803019" y="2530793"/>
                </a:lnTo>
                <a:lnTo>
                  <a:pt x="3799844" y="2536508"/>
                </a:lnTo>
                <a:lnTo>
                  <a:pt x="3796036" y="2541588"/>
                </a:lnTo>
                <a:lnTo>
                  <a:pt x="3792226" y="2546668"/>
                </a:lnTo>
                <a:lnTo>
                  <a:pt x="3788418" y="2551748"/>
                </a:lnTo>
                <a:lnTo>
                  <a:pt x="3783974" y="2556828"/>
                </a:lnTo>
                <a:lnTo>
                  <a:pt x="3779212" y="2561591"/>
                </a:lnTo>
                <a:lnTo>
                  <a:pt x="3774134" y="2566671"/>
                </a:lnTo>
                <a:lnTo>
                  <a:pt x="3768420" y="2571433"/>
                </a:lnTo>
                <a:lnTo>
                  <a:pt x="3763024" y="2576513"/>
                </a:lnTo>
                <a:lnTo>
                  <a:pt x="3750963" y="2586038"/>
                </a:lnTo>
                <a:lnTo>
                  <a:pt x="3737314" y="2595246"/>
                </a:lnTo>
                <a:lnTo>
                  <a:pt x="3722713" y="2604136"/>
                </a:lnTo>
                <a:lnTo>
                  <a:pt x="3707477" y="2613026"/>
                </a:lnTo>
                <a:lnTo>
                  <a:pt x="3690971" y="2621281"/>
                </a:lnTo>
                <a:lnTo>
                  <a:pt x="3673513" y="2628901"/>
                </a:lnTo>
                <a:lnTo>
                  <a:pt x="3655103" y="2636838"/>
                </a:lnTo>
                <a:lnTo>
                  <a:pt x="3635424" y="2644458"/>
                </a:lnTo>
                <a:lnTo>
                  <a:pt x="3615109" y="2651443"/>
                </a:lnTo>
                <a:lnTo>
                  <a:pt x="3593842" y="2658111"/>
                </a:lnTo>
                <a:lnTo>
                  <a:pt x="3571941" y="2664461"/>
                </a:lnTo>
                <a:lnTo>
                  <a:pt x="3549087" y="2670493"/>
                </a:lnTo>
                <a:lnTo>
                  <a:pt x="3525281" y="2675891"/>
                </a:lnTo>
                <a:lnTo>
                  <a:pt x="3501157" y="2680971"/>
                </a:lnTo>
                <a:lnTo>
                  <a:pt x="3476082" y="2685733"/>
                </a:lnTo>
                <a:lnTo>
                  <a:pt x="3450371" y="2689861"/>
                </a:lnTo>
                <a:lnTo>
                  <a:pt x="3424343" y="2693671"/>
                </a:lnTo>
                <a:lnTo>
                  <a:pt x="3397680" y="2697163"/>
                </a:lnTo>
                <a:lnTo>
                  <a:pt x="3370065" y="2700021"/>
                </a:lnTo>
                <a:lnTo>
                  <a:pt x="3341815" y="2702561"/>
                </a:lnTo>
                <a:lnTo>
                  <a:pt x="3313565" y="2704466"/>
                </a:lnTo>
                <a:lnTo>
                  <a:pt x="3284680" y="2705736"/>
                </a:lnTo>
                <a:lnTo>
                  <a:pt x="3255478" y="2706371"/>
                </a:lnTo>
                <a:lnTo>
                  <a:pt x="3225959" y="2706688"/>
                </a:lnTo>
                <a:lnTo>
                  <a:pt x="3195487" y="2706371"/>
                </a:lnTo>
                <a:lnTo>
                  <a:pt x="3165650" y="2705736"/>
                </a:lnTo>
                <a:lnTo>
                  <a:pt x="3136130" y="2704148"/>
                </a:lnTo>
                <a:lnTo>
                  <a:pt x="3106928" y="2701926"/>
                </a:lnTo>
                <a:lnTo>
                  <a:pt x="3078678" y="2699703"/>
                </a:lnTo>
                <a:lnTo>
                  <a:pt x="3050428" y="2696528"/>
                </a:lnTo>
                <a:lnTo>
                  <a:pt x="3022813" y="2693353"/>
                </a:lnTo>
                <a:lnTo>
                  <a:pt x="2996150" y="2688908"/>
                </a:lnTo>
                <a:lnTo>
                  <a:pt x="2970122" y="2684781"/>
                </a:lnTo>
                <a:lnTo>
                  <a:pt x="2944729" y="2680018"/>
                </a:lnTo>
                <a:lnTo>
                  <a:pt x="2919971" y="2674303"/>
                </a:lnTo>
                <a:lnTo>
                  <a:pt x="2895847" y="2668588"/>
                </a:lnTo>
                <a:lnTo>
                  <a:pt x="2872994" y="2662556"/>
                </a:lnTo>
                <a:lnTo>
                  <a:pt x="2850775" y="2655888"/>
                </a:lnTo>
                <a:lnTo>
                  <a:pt x="2829190" y="2648903"/>
                </a:lnTo>
                <a:lnTo>
                  <a:pt x="2808876" y="2641601"/>
                </a:lnTo>
                <a:lnTo>
                  <a:pt x="2789196" y="2633663"/>
                </a:lnTo>
                <a:lnTo>
                  <a:pt x="2770469" y="2625408"/>
                </a:lnTo>
                <a:lnTo>
                  <a:pt x="2753328" y="2617153"/>
                </a:lnTo>
                <a:lnTo>
                  <a:pt x="2736823" y="2608581"/>
                </a:lnTo>
                <a:lnTo>
                  <a:pt x="2721269" y="2599373"/>
                </a:lnTo>
                <a:lnTo>
                  <a:pt x="2706986" y="2590483"/>
                </a:lnTo>
                <a:lnTo>
                  <a:pt x="2693972" y="2580641"/>
                </a:lnTo>
                <a:lnTo>
                  <a:pt x="2688258" y="2575878"/>
                </a:lnTo>
                <a:lnTo>
                  <a:pt x="2682227" y="2570798"/>
                </a:lnTo>
                <a:lnTo>
                  <a:pt x="2676831" y="2566036"/>
                </a:lnTo>
                <a:lnTo>
                  <a:pt x="2671753" y="2560956"/>
                </a:lnTo>
                <a:lnTo>
                  <a:pt x="2666991" y="2555558"/>
                </a:lnTo>
                <a:lnTo>
                  <a:pt x="2662548" y="2550161"/>
                </a:lnTo>
                <a:lnTo>
                  <a:pt x="2658104" y="2545081"/>
                </a:lnTo>
                <a:lnTo>
                  <a:pt x="2654612" y="2540001"/>
                </a:lnTo>
                <a:lnTo>
                  <a:pt x="2651121" y="2534286"/>
                </a:lnTo>
                <a:lnTo>
                  <a:pt x="2647947" y="2528888"/>
                </a:lnTo>
                <a:lnTo>
                  <a:pt x="2645090" y="2523808"/>
                </a:lnTo>
                <a:lnTo>
                  <a:pt x="2642868" y="2518093"/>
                </a:lnTo>
                <a:lnTo>
                  <a:pt x="2640329" y="2512695"/>
                </a:lnTo>
                <a:lnTo>
                  <a:pt x="2638742" y="2506663"/>
                </a:lnTo>
                <a:lnTo>
                  <a:pt x="2637789" y="2501265"/>
                </a:lnTo>
                <a:lnTo>
                  <a:pt x="2636520" y="2495868"/>
                </a:lnTo>
                <a:lnTo>
                  <a:pt x="2636202" y="2489835"/>
                </a:lnTo>
                <a:lnTo>
                  <a:pt x="2635885" y="2484438"/>
                </a:lnTo>
                <a:lnTo>
                  <a:pt x="2635250" y="2484438"/>
                </a:lnTo>
                <a:lnTo>
                  <a:pt x="2635250" y="2375535"/>
                </a:lnTo>
                <a:lnTo>
                  <a:pt x="2646360" y="2383790"/>
                </a:lnTo>
                <a:lnTo>
                  <a:pt x="2657786" y="2392045"/>
                </a:lnTo>
                <a:lnTo>
                  <a:pt x="2670166" y="2399983"/>
                </a:lnTo>
                <a:lnTo>
                  <a:pt x="2683180" y="2407285"/>
                </a:lnTo>
                <a:lnTo>
                  <a:pt x="2696511" y="2414905"/>
                </a:lnTo>
                <a:lnTo>
                  <a:pt x="2710160" y="2421890"/>
                </a:lnTo>
                <a:lnTo>
                  <a:pt x="2724761" y="2429193"/>
                </a:lnTo>
                <a:lnTo>
                  <a:pt x="2740314" y="2435860"/>
                </a:lnTo>
                <a:lnTo>
                  <a:pt x="2755550" y="2442210"/>
                </a:lnTo>
                <a:lnTo>
                  <a:pt x="2771738" y="2448243"/>
                </a:lnTo>
                <a:lnTo>
                  <a:pt x="2788244" y="2453958"/>
                </a:lnTo>
                <a:lnTo>
                  <a:pt x="2805384" y="2459673"/>
                </a:lnTo>
                <a:lnTo>
                  <a:pt x="2822525" y="2465070"/>
                </a:lnTo>
                <a:lnTo>
                  <a:pt x="2840300" y="2470150"/>
                </a:lnTo>
                <a:lnTo>
                  <a:pt x="2858393" y="2474913"/>
                </a:lnTo>
                <a:lnTo>
                  <a:pt x="2877120" y="2479675"/>
                </a:lnTo>
                <a:lnTo>
                  <a:pt x="2895530" y="2483803"/>
                </a:lnTo>
                <a:lnTo>
                  <a:pt x="2914892" y="2487930"/>
                </a:lnTo>
                <a:lnTo>
                  <a:pt x="2934255" y="2491423"/>
                </a:lnTo>
                <a:lnTo>
                  <a:pt x="2953617" y="2494915"/>
                </a:lnTo>
                <a:lnTo>
                  <a:pt x="2973614" y="2498090"/>
                </a:lnTo>
                <a:lnTo>
                  <a:pt x="2993294" y="2501265"/>
                </a:lnTo>
                <a:lnTo>
                  <a:pt x="3013926" y="2503488"/>
                </a:lnTo>
                <a:lnTo>
                  <a:pt x="3033923" y="2506028"/>
                </a:lnTo>
                <a:lnTo>
                  <a:pt x="3054555" y="2508250"/>
                </a:lnTo>
                <a:lnTo>
                  <a:pt x="3074869" y="2509838"/>
                </a:lnTo>
                <a:lnTo>
                  <a:pt x="3095819" y="2511425"/>
                </a:lnTo>
                <a:lnTo>
                  <a:pt x="3116451" y="2512695"/>
                </a:lnTo>
                <a:lnTo>
                  <a:pt x="3137400" y="2513965"/>
                </a:lnTo>
                <a:lnTo>
                  <a:pt x="3158032" y="2514600"/>
                </a:lnTo>
                <a:lnTo>
                  <a:pt x="3178981" y="2514918"/>
                </a:lnTo>
                <a:lnTo>
                  <a:pt x="3199613" y="2514918"/>
                </a:lnTo>
                <a:lnTo>
                  <a:pt x="3224372" y="2514918"/>
                </a:lnTo>
                <a:lnTo>
                  <a:pt x="3249765" y="2514283"/>
                </a:lnTo>
                <a:lnTo>
                  <a:pt x="3274523" y="2513330"/>
                </a:lnTo>
                <a:lnTo>
                  <a:pt x="3299282" y="2511743"/>
                </a:lnTo>
                <a:lnTo>
                  <a:pt x="3324040" y="2510473"/>
                </a:lnTo>
                <a:lnTo>
                  <a:pt x="3348481" y="2507933"/>
                </a:lnTo>
                <a:lnTo>
                  <a:pt x="3372922" y="2505710"/>
                </a:lnTo>
                <a:lnTo>
                  <a:pt x="3397680" y="2502535"/>
                </a:lnTo>
                <a:lnTo>
                  <a:pt x="3421486" y="2499360"/>
                </a:lnTo>
                <a:lnTo>
                  <a:pt x="3445292" y="2495233"/>
                </a:lnTo>
                <a:lnTo>
                  <a:pt x="3468464" y="2491423"/>
                </a:lnTo>
                <a:lnTo>
                  <a:pt x="3491635" y="2486978"/>
                </a:lnTo>
                <a:lnTo>
                  <a:pt x="3514171" y="2481898"/>
                </a:lnTo>
                <a:lnTo>
                  <a:pt x="3536390" y="2476818"/>
                </a:lnTo>
                <a:lnTo>
                  <a:pt x="3557974" y="2471420"/>
                </a:lnTo>
                <a:lnTo>
                  <a:pt x="3579241" y="2465070"/>
                </a:lnTo>
                <a:lnTo>
                  <a:pt x="3599873" y="2458720"/>
                </a:lnTo>
                <a:lnTo>
                  <a:pt x="3619870" y="2452053"/>
                </a:lnTo>
                <a:lnTo>
                  <a:pt x="3639233" y="2444750"/>
                </a:lnTo>
                <a:lnTo>
                  <a:pt x="3657643" y="2437448"/>
                </a:lnTo>
                <a:lnTo>
                  <a:pt x="3676053" y="2429510"/>
                </a:lnTo>
                <a:lnTo>
                  <a:pt x="3692876" y="2421255"/>
                </a:lnTo>
                <a:lnTo>
                  <a:pt x="3709381" y="2412365"/>
                </a:lnTo>
                <a:lnTo>
                  <a:pt x="3724935" y="2403475"/>
                </a:lnTo>
                <a:lnTo>
                  <a:pt x="3739853" y="2393950"/>
                </a:lnTo>
                <a:lnTo>
                  <a:pt x="3753502" y="2384108"/>
                </a:lnTo>
                <a:lnTo>
                  <a:pt x="3766198" y="2374265"/>
                </a:lnTo>
                <a:lnTo>
                  <a:pt x="3772547" y="2368550"/>
                </a:lnTo>
                <a:lnTo>
                  <a:pt x="3777943" y="2363470"/>
                </a:lnTo>
                <a:lnTo>
                  <a:pt x="3783656" y="2358073"/>
                </a:lnTo>
                <a:lnTo>
                  <a:pt x="3789052" y="2352675"/>
                </a:lnTo>
                <a:lnTo>
                  <a:pt x="3793814" y="2346960"/>
                </a:lnTo>
                <a:lnTo>
                  <a:pt x="3798575" y="2341563"/>
                </a:lnTo>
                <a:lnTo>
                  <a:pt x="3803336" y="2335530"/>
                </a:lnTo>
                <a:lnTo>
                  <a:pt x="3807145" y="2329498"/>
                </a:lnTo>
                <a:lnTo>
                  <a:pt x="3811271" y="2323783"/>
                </a:lnTo>
                <a:lnTo>
                  <a:pt x="3815080" y="2317750"/>
                </a:lnTo>
                <a:close/>
                <a:moveTo>
                  <a:pt x="2989478" y="2307907"/>
                </a:moveTo>
                <a:lnTo>
                  <a:pt x="2989478" y="2423478"/>
                </a:lnTo>
                <a:lnTo>
                  <a:pt x="3009158" y="2426018"/>
                </a:lnTo>
                <a:lnTo>
                  <a:pt x="3029472" y="2428240"/>
                </a:lnTo>
                <a:lnTo>
                  <a:pt x="3049469" y="2430780"/>
                </a:lnTo>
                <a:lnTo>
                  <a:pt x="3070419" y="2432685"/>
                </a:lnTo>
                <a:lnTo>
                  <a:pt x="3070419" y="2317432"/>
                </a:lnTo>
                <a:lnTo>
                  <a:pt x="3049469" y="2315527"/>
                </a:lnTo>
                <a:lnTo>
                  <a:pt x="3029472" y="2313305"/>
                </a:lnTo>
                <a:lnTo>
                  <a:pt x="3009158" y="2310765"/>
                </a:lnTo>
                <a:lnTo>
                  <a:pt x="2989478" y="2307907"/>
                </a:lnTo>
                <a:close/>
                <a:moveTo>
                  <a:pt x="2827597" y="2271395"/>
                </a:moveTo>
                <a:lnTo>
                  <a:pt x="2827597" y="2388553"/>
                </a:lnTo>
                <a:lnTo>
                  <a:pt x="2846959" y="2393950"/>
                </a:lnTo>
                <a:lnTo>
                  <a:pt x="2866956" y="2399665"/>
                </a:lnTo>
                <a:lnTo>
                  <a:pt x="2887588" y="2404428"/>
                </a:lnTo>
                <a:lnTo>
                  <a:pt x="2908220" y="2408873"/>
                </a:lnTo>
                <a:lnTo>
                  <a:pt x="2908220" y="2292985"/>
                </a:lnTo>
                <a:lnTo>
                  <a:pt x="2887588" y="2288222"/>
                </a:lnTo>
                <a:lnTo>
                  <a:pt x="2866956" y="2282825"/>
                </a:lnTo>
                <a:lnTo>
                  <a:pt x="2846959" y="2277110"/>
                </a:lnTo>
                <a:lnTo>
                  <a:pt x="2827597" y="2271395"/>
                </a:lnTo>
                <a:close/>
                <a:moveTo>
                  <a:pt x="3717945" y="2227897"/>
                </a:moveTo>
                <a:lnTo>
                  <a:pt x="3711914" y="2232025"/>
                </a:lnTo>
                <a:lnTo>
                  <a:pt x="3704931" y="2235517"/>
                </a:lnTo>
                <a:lnTo>
                  <a:pt x="3696678" y="2239327"/>
                </a:lnTo>
                <a:lnTo>
                  <a:pt x="3688425" y="2242820"/>
                </a:lnTo>
                <a:lnTo>
                  <a:pt x="3671285" y="2249487"/>
                </a:lnTo>
                <a:lnTo>
                  <a:pt x="3656684" y="2255202"/>
                </a:lnTo>
                <a:lnTo>
                  <a:pt x="3656684" y="2356167"/>
                </a:lnTo>
                <a:lnTo>
                  <a:pt x="3665254" y="2351722"/>
                </a:lnTo>
                <a:lnTo>
                  <a:pt x="3674142" y="2347595"/>
                </a:lnTo>
                <a:lnTo>
                  <a:pt x="3682394" y="2342197"/>
                </a:lnTo>
                <a:lnTo>
                  <a:pt x="3690647" y="2337117"/>
                </a:lnTo>
                <a:lnTo>
                  <a:pt x="3698582" y="2331720"/>
                </a:lnTo>
                <a:lnTo>
                  <a:pt x="3705566" y="2326640"/>
                </a:lnTo>
                <a:lnTo>
                  <a:pt x="3711914" y="2321560"/>
                </a:lnTo>
                <a:lnTo>
                  <a:pt x="3717945" y="2316162"/>
                </a:lnTo>
                <a:lnTo>
                  <a:pt x="3717945" y="2227897"/>
                </a:lnTo>
                <a:close/>
                <a:moveTo>
                  <a:pt x="2665715" y="2187575"/>
                </a:moveTo>
                <a:lnTo>
                  <a:pt x="2665715" y="2305685"/>
                </a:lnTo>
                <a:lnTo>
                  <a:pt x="2668254" y="2308542"/>
                </a:lnTo>
                <a:lnTo>
                  <a:pt x="2671429" y="2311717"/>
                </a:lnTo>
                <a:lnTo>
                  <a:pt x="2678729" y="2318385"/>
                </a:lnTo>
                <a:lnTo>
                  <a:pt x="2687934" y="2325052"/>
                </a:lnTo>
                <a:lnTo>
                  <a:pt x="2698726" y="2332037"/>
                </a:lnTo>
                <a:lnTo>
                  <a:pt x="2710153" y="2339657"/>
                </a:lnTo>
                <a:lnTo>
                  <a:pt x="2722215" y="2346325"/>
                </a:lnTo>
                <a:lnTo>
                  <a:pt x="2734594" y="2352675"/>
                </a:lnTo>
                <a:lnTo>
                  <a:pt x="2746656" y="2358390"/>
                </a:lnTo>
                <a:lnTo>
                  <a:pt x="2746656" y="2239327"/>
                </a:lnTo>
                <a:lnTo>
                  <a:pt x="2734594" y="2233612"/>
                </a:lnTo>
                <a:lnTo>
                  <a:pt x="2723167" y="2227580"/>
                </a:lnTo>
                <a:lnTo>
                  <a:pt x="2712058" y="2221230"/>
                </a:lnTo>
                <a:lnTo>
                  <a:pt x="2701583" y="2214562"/>
                </a:lnTo>
                <a:lnTo>
                  <a:pt x="2691743" y="2208212"/>
                </a:lnTo>
                <a:lnTo>
                  <a:pt x="2682538" y="2201545"/>
                </a:lnTo>
                <a:lnTo>
                  <a:pt x="2673650" y="2194560"/>
                </a:lnTo>
                <a:lnTo>
                  <a:pt x="2665715" y="2187575"/>
                </a:lnTo>
                <a:close/>
                <a:moveTo>
                  <a:pt x="2609850" y="2081212"/>
                </a:moveTo>
                <a:lnTo>
                  <a:pt x="2613342" y="2087245"/>
                </a:lnTo>
                <a:lnTo>
                  <a:pt x="2617468" y="2092960"/>
                </a:lnTo>
                <a:lnTo>
                  <a:pt x="2621594" y="2098675"/>
                </a:lnTo>
                <a:lnTo>
                  <a:pt x="2626038" y="2104390"/>
                </a:lnTo>
                <a:lnTo>
                  <a:pt x="2631117" y="2110105"/>
                </a:lnTo>
                <a:lnTo>
                  <a:pt x="2635878" y="2115502"/>
                </a:lnTo>
                <a:lnTo>
                  <a:pt x="2641274" y="2120900"/>
                </a:lnTo>
                <a:lnTo>
                  <a:pt x="2646988" y="2126615"/>
                </a:lnTo>
                <a:lnTo>
                  <a:pt x="2658732" y="2136775"/>
                </a:lnTo>
                <a:lnTo>
                  <a:pt x="2671746" y="2146935"/>
                </a:lnTo>
                <a:lnTo>
                  <a:pt x="2685712" y="2157095"/>
                </a:lnTo>
                <a:lnTo>
                  <a:pt x="2700631" y="2165985"/>
                </a:lnTo>
                <a:lnTo>
                  <a:pt x="2715867" y="2175192"/>
                </a:lnTo>
                <a:lnTo>
                  <a:pt x="2732372" y="2183765"/>
                </a:lnTo>
                <a:lnTo>
                  <a:pt x="2749830" y="2192020"/>
                </a:lnTo>
                <a:lnTo>
                  <a:pt x="2767923" y="2199957"/>
                </a:lnTo>
                <a:lnTo>
                  <a:pt x="2786650" y="2207895"/>
                </a:lnTo>
                <a:lnTo>
                  <a:pt x="2805695" y="2214880"/>
                </a:lnTo>
                <a:lnTo>
                  <a:pt x="2826009" y="2221547"/>
                </a:lnTo>
                <a:lnTo>
                  <a:pt x="2846959" y="2227897"/>
                </a:lnTo>
                <a:lnTo>
                  <a:pt x="2867591" y="2234247"/>
                </a:lnTo>
                <a:lnTo>
                  <a:pt x="2889492" y="2239645"/>
                </a:lnTo>
                <a:lnTo>
                  <a:pt x="2912029" y="2245042"/>
                </a:lnTo>
                <a:lnTo>
                  <a:pt x="2934248" y="2250122"/>
                </a:lnTo>
                <a:lnTo>
                  <a:pt x="2957102" y="2254250"/>
                </a:lnTo>
                <a:lnTo>
                  <a:pt x="2980908" y="2258695"/>
                </a:lnTo>
                <a:lnTo>
                  <a:pt x="3004396" y="2262187"/>
                </a:lnTo>
                <a:lnTo>
                  <a:pt x="3028203" y="2265680"/>
                </a:lnTo>
                <a:lnTo>
                  <a:pt x="3052644" y="2268537"/>
                </a:lnTo>
                <a:lnTo>
                  <a:pt x="3077084" y="2271395"/>
                </a:lnTo>
                <a:lnTo>
                  <a:pt x="3101525" y="2273300"/>
                </a:lnTo>
                <a:lnTo>
                  <a:pt x="3125966" y="2275205"/>
                </a:lnTo>
                <a:lnTo>
                  <a:pt x="3150725" y="2276792"/>
                </a:lnTo>
                <a:lnTo>
                  <a:pt x="3175800" y="2277745"/>
                </a:lnTo>
                <a:lnTo>
                  <a:pt x="3200559" y="2278380"/>
                </a:lnTo>
                <a:lnTo>
                  <a:pt x="3225317" y="2278380"/>
                </a:lnTo>
                <a:lnTo>
                  <a:pt x="3246266" y="2278380"/>
                </a:lnTo>
                <a:lnTo>
                  <a:pt x="3267216" y="2278062"/>
                </a:lnTo>
                <a:lnTo>
                  <a:pt x="3288165" y="2277110"/>
                </a:lnTo>
                <a:lnTo>
                  <a:pt x="3308797" y="2276157"/>
                </a:lnTo>
                <a:lnTo>
                  <a:pt x="3329429" y="2274887"/>
                </a:lnTo>
                <a:lnTo>
                  <a:pt x="3350378" y="2273300"/>
                </a:lnTo>
                <a:lnTo>
                  <a:pt x="3371010" y="2271712"/>
                </a:lnTo>
                <a:lnTo>
                  <a:pt x="3391325" y="2269807"/>
                </a:lnTo>
                <a:lnTo>
                  <a:pt x="3411957" y="2267267"/>
                </a:lnTo>
                <a:lnTo>
                  <a:pt x="3431954" y="2264727"/>
                </a:lnTo>
                <a:lnTo>
                  <a:pt x="3451951" y="2261870"/>
                </a:lnTo>
                <a:lnTo>
                  <a:pt x="3471948" y="2258695"/>
                </a:lnTo>
                <a:lnTo>
                  <a:pt x="3491628" y="2255202"/>
                </a:lnTo>
                <a:lnTo>
                  <a:pt x="3510990" y="2251710"/>
                </a:lnTo>
                <a:lnTo>
                  <a:pt x="3530035" y="2247582"/>
                </a:lnTo>
                <a:lnTo>
                  <a:pt x="3548763" y="2243455"/>
                </a:lnTo>
                <a:lnTo>
                  <a:pt x="3567173" y="2239010"/>
                </a:lnTo>
                <a:lnTo>
                  <a:pt x="3585265" y="2233930"/>
                </a:lnTo>
                <a:lnTo>
                  <a:pt x="3603041" y="2229167"/>
                </a:lnTo>
                <a:lnTo>
                  <a:pt x="3620498" y="2223452"/>
                </a:lnTo>
                <a:lnTo>
                  <a:pt x="3637004" y="2218055"/>
                </a:lnTo>
                <a:lnTo>
                  <a:pt x="3653510" y="2212022"/>
                </a:lnTo>
                <a:lnTo>
                  <a:pt x="3669698" y="2206307"/>
                </a:lnTo>
                <a:lnTo>
                  <a:pt x="3685251" y="2199957"/>
                </a:lnTo>
                <a:lnTo>
                  <a:pt x="3700170" y="2193290"/>
                </a:lnTo>
                <a:lnTo>
                  <a:pt x="3714770" y="2185987"/>
                </a:lnTo>
                <a:lnTo>
                  <a:pt x="3728419" y="2179002"/>
                </a:lnTo>
                <a:lnTo>
                  <a:pt x="3741751" y="2171382"/>
                </a:lnTo>
                <a:lnTo>
                  <a:pt x="3754765" y="2164080"/>
                </a:lnTo>
                <a:lnTo>
                  <a:pt x="3767144" y="2156142"/>
                </a:lnTo>
                <a:lnTo>
                  <a:pt x="3778571" y="2147887"/>
                </a:lnTo>
                <a:lnTo>
                  <a:pt x="3789363" y="2139632"/>
                </a:lnTo>
                <a:lnTo>
                  <a:pt x="3789363" y="2247265"/>
                </a:lnTo>
                <a:lnTo>
                  <a:pt x="3788728" y="2247582"/>
                </a:lnTo>
                <a:lnTo>
                  <a:pt x="3788728" y="2252027"/>
                </a:lnTo>
                <a:lnTo>
                  <a:pt x="3788411" y="2256472"/>
                </a:lnTo>
                <a:lnTo>
                  <a:pt x="3787776" y="2261870"/>
                </a:lnTo>
                <a:lnTo>
                  <a:pt x="3786506" y="2267267"/>
                </a:lnTo>
                <a:lnTo>
                  <a:pt x="3785237" y="2272982"/>
                </a:lnTo>
                <a:lnTo>
                  <a:pt x="3783332" y="2278062"/>
                </a:lnTo>
                <a:lnTo>
                  <a:pt x="3781428" y="2283460"/>
                </a:lnTo>
                <a:lnTo>
                  <a:pt x="3778571" y="2289175"/>
                </a:lnTo>
                <a:lnTo>
                  <a:pt x="3775714" y="2294255"/>
                </a:lnTo>
                <a:lnTo>
                  <a:pt x="3772540" y="2299335"/>
                </a:lnTo>
                <a:lnTo>
                  <a:pt x="3769048" y="2304732"/>
                </a:lnTo>
                <a:lnTo>
                  <a:pt x="3765557" y="2310130"/>
                </a:lnTo>
                <a:lnTo>
                  <a:pt x="3761113" y="2315210"/>
                </a:lnTo>
                <a:lnTo>
                  <a:pt x="3756987" y="2320290"/>
                </a:lnTo>
                <a:lnTo>
                  <a:pt x="3752226" y="2325052"/>
                </a:lnTo>
                <a:lnTo>
                  <a:pt x="3747147" y="2330132"/>
                </a:lnTo>
                <a:lnTo>
                  <a:pt x="3741433" y="2334895"/>
                </a:lnTo>
                <a:lnTo>
                  <a:pt x="3736037" y="2339975"/>
                </a:lnTo>
                <a:lnTo>
                  <a:pt x="3723658" y="2349500"/>
                </a:lnTo>
                <a:lnTo>
                  <a:pt x="3710327" y="2358390"/>
                </a:lnTo>
                <a:lnTo>
                  <a:pt x="3696043" y="2367598"/>
                </a:lnTo>
                <a:lnTo>
                  <a:pt x="3680490" y="2376170"/>
                </a:lnTo>
                <a:lnTo>
                  <a:pt x="3663667" y="2384425"/>
                </a:lnTo>
                <a:lnTo>
                  <a:pt x="3646526" y="2392363"/>
                </a:lnTo>
                <a:lnTo>
                  <a:pt x="3627799" y="2400300"/>
                </a:lnTo>
                <a:lnTo>
                  <a:pt x="3608754" y="2407920"/>
                </a:lnTo>
                <a:lnTo>
                  <a:pt x="3588122" y="2414905"/>
                </a:lnTo>
                <a:lnTo>
                  <a:pt x="3566855" y="2421573"/>
                </a:lnTo>
                <a:lnTo>
                  <a:pt x="3544636" y="2427923"/>
                </a:lnTo>
                <a:lnTo>
                  <a:pt x="3522417" y="2433955"/>
                </a:lnTo>
                <a:lnTo>
                  <a:pt x="3498611" y="2439353"/>
                </a:lnTo>
                <a:lnTo>
                  <a:pt x="3474170" y="2444433"/>
                </a:lnTo>
                <a:lnTo>
                  <a:pt x="3449412" y="2449195"/>
                </a:lnTo>
                <a:lnTo>
                  <a:pt x="3423701" y="2453323"/>
                </a:lnTo>
                <a:lnTo>
                  <a:pt x="3397356" y="2457133"/>
                </a:lnTo>
                <a:lnTo>
                  <a:pt x="3370376" y="2460625"/>
                </a:lnTo>
                <a:lnTo>
                  <a:pt x="3343395" y="2463483"/>
                </a:lnTo>
                <a:lnTo>
                  <a:pt x="3315146" y="2465705"/>
                </a:lnTo>
                <a:lnTo>
                  <a:pt x="3286896" y="2467928"/>
                </a:lnTo>
                <a:lnTo>
                  <a:pt x="3258011" y="2468880"/>
                </a:lnTo>
                <a:lnTo>
                  <a:pt x="3228491" y="2469833"/>
                </a:lnTo>
                <a:lnTo>
                  <a:pt x="3198972" y="2470150"/>
                </a:lnTo>
                <a:lnTo>
                  <a:pt x="3168500" y="2469833"/>
                </a:lnTo>
                <a:lnTo>
                  <a:pt x="3138663" y="2468880"/>
                </a:lnTo>
                <a:lnTo>
                  <a:pt x="3109143" y="2467293"/>
                </a:lnTo>
                <a:lnTo>
                  <a:pt x="3080259" y="2465388"/>
                </a:lnTo>
                <a:lnTo>
                  <a:pt x="3051374" y="2463165"/>
                </a:lnTo>
                <a:lnTo>
                  <a:pt x="3023441" y="2459990"/>
                </a:lnTo>
                <a:lnTo>
                  <a:pt x="2996144" y="2456815"/>
                </a:lnTo>
                <a:lnTo>
                  <a:pt x="2969481" y="2452370"/>
                </a:lnTo>
                <a:lnTo>
                  <a:pt x="2943453" y="2447925"/>
                </a:lnTo>
                <a:lnTo>
                  <a:pt x="2917742" y="2443480"/>
                </a:lnTo>
                <a:lnTo>
                  <a:pt x="2892984" y="2437765"/>
                </a:lnTo>
                <a:lnTo>
                  <a:pt x="2869178" y="2432050"/>
                </a:lnTo>
                <a:lnTo>
                  <a:pt x="2846007" y="2426018"/>
                </a:lnTo>
                <a:lnTo>
                  <a:pt x="2823470" y="2419350"/>
                </a:lnTo>
                <a:lnTo>
                  <a:pt x="2802203" y="2412048"/>
                </a:lnTo>
                <a:lnTo>
                  <a:pt x="2781889" y="2405063"/>
                </a:lnTo>
                <a:lnTo>
                  <a:pt x="2762527" y="2397125"/>
                </a:lnTo>
                <a:lnTo>
                  <a:pt x="2743799" y="2389188"/>
                </a:lnTo>
                <a:lnTo>
                  <a:pt x="2726024" y="2380615"/>
                </a:lnTo>
                <a:lnTo>
                  <a:pt x="2709518" y="2372043"/>
                </a:lnTo>
                <a:lnTo>
                  <a:pt x="2694600" y="2362835"/>
                </a:lnTo>
                <a:lnTo>
                  <a:pt x="2679999" y="2353945"/>
                </a:lnTo>
                <a:lnTo>
                  <a:pt x="2666985" y="2343785"/>
                </a:lnTo>
                <a:lnTo>
                  <a:pt x="2660954" y="2339340"/>
                </a:lnTo>
                <a:lnTo>
                  <a:pt x="2655240" y="2333942"/>
                </a:lnTo>
                <a:lnTo>
                  <a:pt x="2650162" y="2328862"/>
                </a:lnTo>
                <a:lnTo>
                  <a:pt x="2645083" y="2324100"/>
                </a:lnTo>
                <a:lnTo>
                  <a:pt x="2639687" y="2319020"/>
                </a:lnTo>
                <a:lnTo>
                  <a:pt x="2635561" y="2313622"/>
                </a:lnTo>
                <a:lnTo>
                  <a:pt x="2631434" y="2308542"/>
                </a:lnTo>
                <a:lnTo>
                  <a:pt x="2627625" y="2303145"/>
                </a:lnTo>
                <a:lnTo>
                  <a:pt x="2624134" y="2297747"/>
                </a:lnTo>
                <a:lnTo>
                  <a:pt x="2620960" y="2292350"/>
                </a:lnTo>
                <a:lnTo>
                  <a:pt x="2618103" y="2286635"/>
                </a:lnTo>
                <a:lnTo>
                  <a:pt x="2615881" y="2281555"/>
                </a:lnTo>
                <a:lnTo>
                  <a:pt x="2613659" y="2275840"/>
                </a:lnTo>
                <a:lnTo>
                  <a:pt x="2612072" y="2270125"/>
                </a:lnTo>
                <a:lnTo>
                  <a:pt x="2610485" y="2264727"/>
                </a:lnTo>
                <a:lnTo>
                  <a:pt x="2609850" y="2259012"/>
                </a:lnTo>
                <a:lnTo>
                  <a:pt x="2609215" y="2253297"/>
                </a:lnTo>
                <a:lnTo>
                  <a:pt x="2609215" y="2247582"/>
                </a:lnTo>
                <a:lnTo>
                  <a:pt x="2608580" y="2247582"/>
                </a:lnTo>
                <a:lnTo>
                  <a:pt x="2608580" y="2101215"/>
                </a:lnTo>
                <a:lnTo>
                  <a:pt x="2608263" y="2097405"/>
                </a:lnTo>
                <a:lnTo>
                  <a:pt x="2608580" y="2089150"/>
                </a:lnTo>
                <a:lnTo>
                  <a:pt x="2609850" y="2081212"/>
                </a:lnTo>
                <a:close/>
                <a:moveTo>
                  <a:pt x="3270250" y="1882775"/>
                </a:moveTo>
                <a:lnTo>
                  <a:pt x="3307579" y="1890615"/>
                </a:lnTo>
                <a:lnTo>
                  <a:pt x="3314856" y="1892183"/>
                </a:lnTo>
                <a:lnTo>
                  <a:pt x="3321499" y="1894064"/>
                </a:lnTo>
                <a:lnTo>
                  <a:pt x="3326877" y="1895945"/>
                </a:lnTo>
                <a:lnTo>
                  <a:pt x="3331622" y="1898141"/>
                </a:lnTo>
                <a:lnTo>
                  <a:pt x="3336367" y="1900649"/>
                </a:lnTo>
                <a:lnTo>
                  <a:pt x="3340164" y="1902844"/>
                </a:lnTo>
                <a:lnTo>
                  <a:pt x="3348389" y="1908802"/>
                </a:lnTo>
                <a:lnTo>
                  <a:pt x="3351236" y="1911625"/>
                </a:lnTo>
                <a:lnTo>
                  <a:pt x="3353767" y="1914133"/>
                </a:lnTo>
                <a:lnTo>
                  <a:pt x="3355665" y="1916955"/>
                </a:lnTo>
                <a:lnTo>
                  <a:pt x="3356930" y="1919778"/>
                </a:lnTo>
                <a:lnTo>
                  <a:pt x="3357563" y="1922913"/>
                </a:lnTo>
                <a:lnTo>
                  <a:pt x="3357563" y="1925422"/>
                </a:lnTo>
                <a:lnTo>
                  <a:pt x="3357247" y="1928244"/>
                </a:lnTo>
                <a:lnTo>
                  <a:pt x="3355981" y="1931066"/>
                </a:lnTo>
                <a:lnTo>
                  <a:pt x="3354716" y="1933889"/>
                </a:lnTo>
                <a:lnTo>
                  <a:pt x="3352818" y="1936397"/>
                </a:lnTo>
                <a:lnTo>
                  <a:pt x="3350603" y="1939220"/>
                </a:lnTo>
                <a:lnTo>
                  <a:pt x="3347440" y="1941415"/>
                </a:lnTo>
                <a:lnTo>
                  <a:pt x="3344276" y="1943923"/>
                </a:lnTo>
                <a:lnTo>
                  <a:pt x="3340164" y="1945805"/>
                </a:lnTo>
                <a:lnTo>
                  <a:pt x="3336051" y="1947686"/>
                </a:lnTo>
                <a:lnTo>
                  <a:pt x="3331306" y="1949568"/>
                </a:lnTo>
                <a:lnTo>
                  <a:pt x="3324979" y="1951763"/>
                </a:lnTo>
                <a:lnTo>
                  <a:pt x="3318335" y="1953644"/>
                </a:lnTo>
                <a:lnTo>
                  <a:pt x="3310743" y="1955212"/>
                </a:lnTo>
                <a:lnTo>
                  <a:pt x="3303467" y="1956466"/>
                </a:lnTo>
                <a:lnTo>
                  <a:pt x="3295558" y="1957094"/>
                </a:lnTo>
                <a:lnTo>
                  <a:pt x="3287333" y="1958034"/>
                </a:lnTo>
                <a:lnTo>
                  <a:pt x="3270250" y="1958975"/>
                </a:lnTo>
                <a:lnTo>
                  <a:pt x="3270250" y="1882775"/>
                </a:lnTo>
                <a:close/>
                <a:moveTo>
                  <a:pt x="2635250" y="1862137"/>
                </a:moveTo>
                <a:lnTo>
                  <a:pt x="2635885" y="1868810"/>
                </a:lnTo>
                <a:lnTo>
                  <a:pt x="2636520" y="1875166"/>
                </a:lnTo>
                <a:lnTo>
                  <a:pt x="2637789" y="1881521"/>
                </a:lnTo>
                <a:lnTo>
                  <a:pt x="2639694" y="1887559"/>
                </a:lnTo>
                <a:lnTo>
                  <a:pt x="2641598" y="1893914"/>
                </a:lnTo>
                <a:lnTo>
                  <a:pt x="2644455" y="1900270"/>
                </a:lnTo>
                <a:lnTo>
                  <a:pt x="2647629" y="1906307"/>
                </a:lnTo>
                <a:lnTo>
                  <a:pt x="2650803" y="1912663"/>
                </a:lnTo>
                <a:lnTo>
                  <a:pt x="2654612" y="1918383"/>
                </a:lnTo>
                <a:lnTo>
                  <a:pt x="2659056" y="1924420"/>
                </a:lnTo>
                <a:lnTo>
                  <a:pt x="2663817" y="1930458"/>
                </a:lnTo>
                <a:lnTo>
                  <a:pt x="2668896" y="1936178"/>
                </a:lnTo>
                <a:lnTo>
                  <a:pt x="2673975" y="1941898"/>
                </a:lnTo>
                <a:lnTo>
                  <a:pt x="2680005" y="1947618"/>
                </a:lnTo>
                <a:lnTo>
                  <a:pt x="2686354" y="1953338"/>
                </a:lnTo>
                <a:lnTo>
                  <a:pt x="2692385" y="1958740"/>
                </a:lnTo>
                <a:lnTo>
                  <a:pt x="2692385" y="2069006"/>
                </a:lnTo>
                <a:lnTo>
                  <a:pt x="2695241" y="2071549"/>
                </a:lnTo>
                <a:lnTo>
                  <a:pt x="2698098" y="2074726"/>
                </a:lnTo>
                <a:lnTo>
                  <a:pt x="2705399" y="2081400"/>
                </a:lnTo>
                <a:lnTo>
                  <a:pt x="2714921" y="2088391"/>
                </a:lnTo>
                <a:lnTo>
                  <a:pt x="2725078" y="2095699"/>
                </a:lnTo>
                <a:lnTo>
                  <a:pt x="2737140" y="2103008"/>
                </a:lnTo>
                <a:lnTo>
                  <a:pt x="2748884" y="2109681"/>
                </a:lnTo>
                <a:lnTo>
                  <a:pt x="2761581" y="2116354"/>
                </a:lnTo>
                <a:lnTo>
                  <a:pt x="2773325" y="2121757"/>
                </a:lnTo>
                <a:lnTo>
                  <a:pt x="2773325" y="2007994"/>
                </a:lnTo>
                <a:lnTo>
                  <a:pt x="2792370" y="2016256"/>
                </a:lnTo>
                <a:lnTo>
                  <a:pt x="2812050" y="2024201"/>
                </a:lnTo>
                <a:lnTo>
                  <a:pt x="2832999" y="2031827"/>
                </a:lnTo>
                <a:lnTo>
                  <a:pt x="2854584" y="2038818"/>
                </a:lnTo>
                <a:lnTo>
                  <a:pt x="2854584" y="2151945"/>
                </a:lnTo>
                <a:lnTo>
                  <a:pt x="2873946" y="2157347"/>
                </a:lnTo>
                <a:lnTo>
                  <a:pt x="2893626" y="2162749"/>
                </a:lnTo>
                <a:lnTo>
                  <a:pt x="2914258" y="2167516"/>
                </a:lnTo>
                <a:lnTo>
                  <a:pt x="2935524" y="2172282"/>
                </a:lnTo>
                <a:lnTo>
                  <a:pt x="2935524" y="2060744"/>
                </a:lnTo>
                <a:lnTo>
                  <a:pt x="2955204" y="2064558"/>
                </a:lnTo>
                <a:lnTo>
                  <a:pt x="2974884" y="2068371"/>
                </a:lnTo>
                <a:lnTo>
                  <a:pt x="2995198" y="2071549"/>
                </a:lnTo>
                <a:lnTo>
                  <a:pt x="3016148" y="2075362"/>
                </a:lnTo>
                <a:lnTo>
                  <a:pt x="3016148" y="2186900"/>
                </a:lnTo>
                <a:lnTo>
                  <a:pt x="3035827" y="2189442"/>
                </a:lnTo>
                <a:lnTo>
                  <a:pt x="3056142" y="2191666"/>
                </a:lnTo>
                <a:lnTo>
                  <a:pt x="3076456" y="2194208"/>
                </a:lnTo>
                <a:lnTo>
                  <a:pt x="3097406" y="2196115"/>
                </a:lnTo>
                <a:lnTo>
                  <a:pt x="3097406" y="2084577"/>
                </a:lnTo>
                <a:lnTo>
                  <a:pt x="3117085" y="2086166"/>
                </a:lnTo>
                <a:lnTo>
                  <a:pt x="3137400" y="2087437"/>
                </a:lnTo>
                <a:lnTo>
                  <a:pt x="3157715" y="2088708"/>
                </a:lnTo>
                <a:lnTo>
                  <a:pt x="3178346" y="2089344"/>
                </a:lnTo>
                <a:lnTo>
                  <a:pt x="3178346" y="2200246"/>
                </a:lnTo>
                <a:lnTo>
                  <a:pt x="3201835" y="2201199"/>
                </a:lnTo>
                <a:lnTo>
                  <a:pt x="3225959" y="2201199"/>
                </a:lnTo>
                <a:lnTo>
                  <a:pt x="3258970" y="2200882"/>
                </a:lnTo>
                <a:lnTo>
                  <a:pt x="3258970" y="2089344"/>
                </a:lnTo>
                <a:lnTo>
                  <a:pt x="3291029" y="2088708"/>
                </a:lnTo>
                <a:lnTo>
                  <a:pt x="3322135" y="2087119"/>
                </a:lnTo>
                <a:lnTo>
                  <a:pt x="3352925" y="2084577"/>
                </a:lnTo>
                <a:lnTo>
                  <a:pt x="3383396" y="2082035"/>
                </a:lnTo>
                <a:lnTo>
                  <a:pt x="3412916" y="2078540"/>
                </a:lnTo>
                <a:lnTo>
                  <a:pt x="3441801" y="2074091"/>
                </a:lnTo>
                <a:lnTo>
                  <a:pt x="3470051" y="2069642"/>
                </a:lnTo>
                <a:lnTo>
                  <a:pt x="3497348" y="2064558"/>
                </a:lnTo>
                <a:lnTo>
                  <a:pt x="3524011" y="2058520"/>
                </a:lnTo>
                <a:lnTo>
                  <a:pt x="3549722" y="2052482"/>
                </a:lnTo>
                <a:lnTo>
                  <a:pt x="3574480" y="2046127"/>
                </a:lnTo>
                <a:lnTo>
                  <a:pt x="3598604" y="2038500"/>
                </a:lnTo>
                <a:lnTo>
                  <a:pt x="3621457" y="2030874"/>
                </a:lnTo>
                <a:lnTo>
                  <a:pt x="3643042" y="2023247"/>
                </a:lnTo>
                <a:lnTo>
                  <a:pt x="3663991" y="2014350"/>
                </a:lnTo>
                <a:lnTo>
                  <a:pt x="3683671" y="2005770"/>
                </a:lnTo>
                <a:lnTo>
                  <a:pt x="3683671" y="2119532"/>
                </a:lnTo>
                <a:lnTo>
                  <a:pt x="3692558" y="2115083"/>
                </a:lnTo>
                <a:lnTo>
                  <a:pt x="3701128" y="2110635"/>
                </a:lnTo>
                <a:lnTo>
                  <a:pt x="3709381" y="2105550"/>
                </a:lnTo>
                <a:lnTo>
                  <a:pt x="3717634" y="2100466"/>
                </a:lnTo>
                <a:lnTo>
                  <a:pt x="3725252" y="2095064"/>
                </a:lnTo>
                <a:lnTo>
                  <a:pt x="3732235" y="2089979"/>
                </a:lnTo>
                <a:lnTo>
                  <a:pt x="3738901" y="2084577"/>
                </a:lnTo>
                <a:lnTo>
                  <a:pt x="3744614" y="2079493"/>
                </a:lnTo>
                <a:lnTo>
                  <a:pt x="3744614" y="1970179"/>
                </a:lnTo>
                <a:lnTo>
                  <a:pt x="3752867" y="1964142"/>
                </a:lnTo>
                <a:lnTo>
                  <a:pt x="3760802" y="1958104"/>
                </a:lnTo>
                <a:lnTo>
                  <a:pt x="3767786" y="1951749"/>
                </a:lnTo>
                <a:lnTo>
                  <a:pt x="3774769" y="1945393"/>
                </a:lnTo>
                <a:lnTo>
                  <a:pt x="3781117" y="1939038"/>
                </a:lnTo>
                <a:lnTo>
                  <a:pt x="3786830" y="1932365"/>
                </a:lnTo>
                <a:lnTo>
                  <a:pt x="3792226" y="1925691"/>
                </a:lnTo>
                <a:lnTo>
                  <a:pt x="3796988" y="1919018"/>
                </a:lnTo>
                <a:lnTo>
                  <a:pt x="3801432" y="1912027"/>
                </a:lnTo>
                <a:lnTo>
                  <a:pt x="3805240" y="1905354"/>
                </a:lnTo>
                <a:lnTo>
                  <a:pt x="3808415" y="1898363"/>
                </a:lnTo>
                <a:lnTo>
                  <a:pt x="3811271" y="1891372"/>
                </a:lnTo>
                <a:lnTo>
                  <a:pt x="3813176" y="1884063"/>
                </a:lnTo>
                <a:lnTo>
                  <a:pt x="3814763" y="1877072"/>
                </a:lnTo>
                <a:lnTo>
                  <a:pt x="3816033" y="1869446"/>
                </a:lnTo>
                <a:lnTo>
                  <a:pt x="3816350" y="1862455"/>
                </a:lnTo>
                <a:lnTo>
                  <a:pt x="3816350" y="2010536"/>
                </a:lnTo>
                <a:lnTo>
                  <a:pt x="3816033" y="2010854"/>
                </a:lnTo>
                <a:lnTo>
                  <a:pt x="3815398" y="2019434"/>
                </a:lnTo>
                <a:lnTo>
                  <a:pt x="3814763" y="2025154"/>
                </a:lnTo>
                <a:lnTo>
                  <a:pt x="3813493" y="2030556"/>
                </a:lnTo>
                <a:lnTo>
                  <a:pt x="3811906" y="2036276"/>
                </a:lnTo>
                <a:lnTo>
                  <a:pt x="3810319" y="2041678"/>
                </a:lnTo>
                <a:lnTo>
                  <a:pt x="3808097" y="2046762"/>
                </a:lnTo>
                <a:lnTo>
                  <a:pt x="3805558" y="2052482"/>
                </a:lnTo>
                <a:lnTo>
                  <a:pt x="3803019" y="2057567"/>
                </a:lnTo>
                <a:lnTo>
                  <a:pt x="3799844" y="2062969"/>
                </a:lnTo>
                <a:lnTo>
                  <a:pt x="3796036" y="2068053"/>
                </a:lnTo>
                <a:lnTo>
                  <a:pt x="3792226" y="2073137"/>
                </a:lnTo>
                <a:lnTo>
                  <a:pt x="3788418" y="2078540"/>
                </a:lnTo>
                <a:lnTo>
                  <a:pt x="3783974" y="2083624"/>
                </a:lnTo>
                <a:lnTo>
                  <a:pt x="3779212" y="2088391"/>
                </a:lnTo>
                <a:lnTo>
                  <a:pt x="3774134" y="2093475"/>
                </a:lnTo>
                <a:lnTo>
                  <a:pt x="3768420" y="2098241"/>
                </a:lnTo>
                <a:lnTo>
                  <a:pt x="3763024" y="2103326"/>
                </a:lnTo>
                <a:lnTo>
                  <a:pt x="3750963" y="2112859"/>
                </a:lnTo>
                <a:lnTo>
                  <a:pt x="3737314" y="2121757"/>
                </a:lnTo>
                <a:lnTo>
                  <a:pt x="3722713" y="2130972"/>
                </a:lnTo>
                <a:lnTo>
                  <a:pt x="3707477" y="2139552"/>
                </a:lnTo>
                <a:lnTo>
                  <a:pt x="3690971" y="2147814"/>
                </a:lnTo>
                <a:lnTo>
                  <a:pt x="3673513" y="2156076"/>
                </a:lnTo>
                <a:lnTo>
                  <a:pt x="3655103" y="2163702"/>
                </a:lnTo>
                <a:lnTo>
                  <a:pt x="3635424" y="2171011"/>
                </a:lnTo>
                <a:lnTo>
                  <a:pt x="3615109" y="2178320"/>
                </a:lnTo>
                <a:lnTo>
                  <a:pt x="3593842" y="2184993"/>
                </a:lnTo>
                <a:lnTo>
                  <a:pt x="3571941" y="2191349"/>
                </a:lnTo>
                <a:lnTo>
                  <a:pt x="3549087" y="2197068"/>
                </a:lnTo>
                <a:lnTo>
                  <a:pt x="3525281" y="2202788"/>
                </a:lnTo>
                <a:lnTo>
                  <a:pt x="3501157" y="2207873"/>
                </a:lnTo>
                <a:lnTo>
                  <a:pt x="3476082" y="2212639"/>
                </a:lnTo>
                <a:lnTo>
                  <a:pt x="3450371" y="2217088"/>
                </a:lnTo>
                <a:lnTo>
                  <a:pt x="3424343" y="2220584"/>
                </a:lnTo>
                <a:lnTo>
                  <a:pt x="3397680" y="2224079"/>
                </a:lnTo>
                <a:lnTo>
                  <a:pt x="3370065" y="2226939"/>
                </a:lnTo>
                <a:lnTo>
                  <a:pt x="3341815" y="2229163"/>
                </a:lnTo>
                <a:lnTo>
                  <a:pt x="3313565" y="2231070"/>
                </a:lnTo>
                <a:lnTo>
                  <a:pt x="3284680" y="2232341"/>
                </a:lnTo>
                <a:lnTo>
                  <a:pt x="3255478" y="2233294"/>
                </a:lnTo>
                <a:lnTo>
                  <a:pt x="3225959" y="2233612"/>
                </a:lnTo>
                <a:lnTo>
                  <a:pt x="3195487" y="2233294"/>
                </a:lnTo>
                <a:lnTo>
                  <a:pt x="3165650" y="2232341"/>
                </a:lnTo>
                <a:lnTo>
                  <a:pt x="3136130" y="2231070"/>
                </a:lnTo>
                <a:lnTo>
                  <a:pt x="3106928" y="2229163"/>
                </a:lnTo>
                <a:lnTo>
                  <a:pt x="3078678" y="2226303"/>
                </a:lnTo>
                <a:lnTo>
                  <a:pt x="3050428" y="2223761"/>
                </a:lnTo>
                <a:lnTo>
                  <a:pt x="3022813" y="2220266"/>
                </a:lnTo>
                <a:lnTo>
                  <a:pt x="2996150" y="2216135"/>
                </a:lnTo>
                <a:lnTo>
                  <a:pt x="2970122" y="2211368"/>
                </a:lnTo>
                <a:lnTo>
                  <a:pt x="2944729" y="2206602"/>
                </a:lnTo>
                <a:lnTo>
                  <a:pt x="2919971" y="2201199"/>
                </a:lnTo>
                <a:lnTo>
                  <a:pt x="2895847" y="2195797"/>
                </a:lnTo>
                <a:lnTo>
                  <a:pt x="2872994" y="2189442"/>
                </a:lnTo>
                <a:lnTo>
                  <a:pt x="2850775" y="2182769"/>
                </a:lnTo>
                <a:lnTo>
                  <a:pt x="2829190" y="2175460"/>
                </a:lnTo>
                <a:lnTo>
                  <a:pt x="2808876" y="2168469"/>
                </a:lnTo>
                <a:lnTo>
                  <a:pt x="2789196" y="2160525"/>
                </a:lnTo>
                <a:lnTo>
                  <a:pt x="2770469" y="2152580"/>
                </a:lnTo>
                <a:lnTo>
                  <a:pt x="2753328" y="2144001"/>
                </a:lnTo>
                <a:lnTo>
                  <a:pt x="2736823" y="2135103"/>
                </a:lnTo>
                <a:lnTo>
                  <a:pt x="2721269" y="2126205"/>
                </a:lnTo>
                <a:lnTo>
                  <a:pt x="2706986" y="2116990"/>
                </a:lnTo>
                <a:lnTo>
                  <a:pt x="2693972" y="2107139"/>
                </a:lnTo>
                <a:lnTo>
                  <a:pt x="2688258" y="2102372"/>
                </a:lnTo>
                <a:lnTo>
                  <a:pt x="2682227" y="2097288"/>
                </a:lnTo>
                <a:lnTo>
                  <a:pt x="2676831" y="2092522"/>
                </a:lnTo>
                <a:lnTo>
                  <a:pt x="2671753" y="2087437"/>
                </a:lnTo>
                <a:lnTo>
                  <a:pt x="2666991" y="2082353"/>
                </a:lnTo>
                <a:lnTo>
                  <a:pt x="2662548" y="2076951"/>
                </a:lnTo>
                <a:lnTo>
                  <a:pt x="2658104" y="2071549"/>
                </a:lnTo>
                <a:lnTo>
                  <a:pt x="2654612" y="2066464"/>
                </a:lnTo>
                <a:lnTo>
                  <a:pt x="2651121" y="2061062"/>
                </a:lnTo>
                <a:lnTo>
                  <a:pt x="2647947" y="2055342"/>
                </a:lnTo>
                <a:lnTo>
                  <a:pt x="2645090" y="2050258"/>
                </a:lnTo>
                <a:lnTo>
                  <a:pt x="2642868" y="2044856"/>
                </a:lnTo>
                <a:lnTo>
                  <a:pt x="2640329" y="2039454"/>
                </a:lnTo>
                <a:lnTo>
                  <a:pt x="2638742" y="2033416"/>
                </a:lnTo>
                <a:lnTo>
                  <a:pt x="2637789" y="2027696"/>
                </a:lnTo>
                <a:lnTo>
                  <a:pt x="2636520" y="2022294"/>
                </a:lnTo>
                <a:lnTo>
                  <a:pt x="2636202" y="2016256"/>
                </a:lnTo>
                <a:lnTo>
                  <a:pt x="2635885" y="2010854"/>
                </a:lnTo>
                <a:lnTo>
                  <a:pt x="2635250" y="2010854"/>
                </a:lnTo>
                <a:lnTo>
                  <a:pt x="2635250" y="1862137"/>
                </a:lnTo>
                <a:close/>
                <a:moveTo>
                  <a:pt x="3815353" y="1849331"/>
                </a:moveTo>
                <a:lnTo>
                  <a:pt x="3816061" y="1854393"/>
                </a:lnTo>
                <a:lnTo>
                  <a:pt x="3816350" y="1860279"/>
                </a:lnTo>
                <a:lnTo>
                  <a:pt x="3816061" y="1862137"/>
                </a:lnTo>
                <a:lnTo>
                  <a:pt x="3816061" y="1859040"/>
                </a:lnTo>
                <a:lnTo>
                  <a:pt x="3815773" y="1853154"/>
                </a:lnTo>
                <a:lnTo>
                  <a:pt x="3815353" y="1849331"/>
                </a:lnTo>
                <a:close/>
                <a:moveTo>
                  <a:pt x="2636143" y="1848861"/>
                </a:moveTo>
                <a:lnTo>
                  <a:pt x="2635885" y="1853247"/>
                </a:lnTo>
                <a:lnTo>
                  <a:pt x="2635250" y="1859280"/>
                </a:lnTo>
                <a:lnTo>
                  <a:pt x="2635250" y="1854517"/>
                </a:lnTo>
                <a:lnTo>
                  <a:pt x="2636143" y="1848861"/>
                </a:lnTo>
                <a:close/>
                <a:moveTo>
                  <a:pt x="3814618" y="1842622"/>
                </a:moveTo>
                <a:lnTo>
                  <a:pt x="3815195" y="1847888"/>
                </a:lnTo>
                <a:lnTo>
                  <a:pt x="3815353" y="1849331"/>
                </a:lnTo>
                <a:lnTo>
                  <a:pt x="3815195" y="1848198"/>
                </a:lnTo>
                <a:lnTo>
                  <a:pt x="3814618" y="1842622"/>
                </a:lnTo>
                <a:close/>
                <a:moveTo>
                  <a:pt x="2638425" y="1836737"/>
                </a:moveTo>
                <a:lnTo>
                  <a:pt x="2636838" y="1842770"/>
                </a:lnTo>
                <a:lnTo>
                  <a:pt x="2636202" y="1848485"/>
                </a:lnTo>
                <a:lnTo>
                  <a:pt x="2636143" y="1848861"/>
                </a:lnTo>
                <a:lnTo>
                  <a:pt x="2636202" y="1847850"/>
                </a:lnTo>
                <a:lnTo>
                  <a:pt x="2636838" y="1842452"/>
                </a:lnTo>
                <a:lnTo>
                  <a:pt x="2638425" y="1836737"/>
                </a:lnTo>
                <a:close/>
                <a:moveTo>
                  <a:pt x="3187700" y="1751012"/>
                </a:moveTo>
                <a:lnTo>
                  <a:pt x="3187700" y="1827212"/>
                </a:lnTo>
                <a:lnTo>
                  <a:pt x="3172031" y="1824063"/>
                </a:lnTo>
                <a:lnTo>
                  <a:pt x="3153163" y="1820285"/>
                </a:lnTo>
                <a:lnTo>
                  <a:pt x="3144209" y="1818396"/>
                </a:lnTo>
                <a:lnTo>
                  <a:pt x="3136535" y="1816191"/>
                </a:lnTo>
                <a:lnTo>
                  <a:pt x="3129179" y="1813987"/>
                </a:lnTo>
                <a:lnTo>
                  <a:pt x="3122144" y="1811153"/>
                </a:lnTo>
                <a:lnTo>
                  <a:pt x="3115749" y="1808005"/>
                </a:lnTo>
                <a:lnTo>
                  <a:pt x="3109673" y="1804541"/>
                </a:lnTo>
                <a:lnTo>
                  <a:pt x="3106475" y="1801707"/>
                </a:lnTo>
                <a:lnTo>
                  <a:pt x="3103917" y="1799503"/>
                </a:lnTo>
                <a:lnTo>
                  <a:pt x="3101998" y="1796669"/>
                </a:lnTo>
                <a:lnTo>
                  <a:pt x="3100399" y="1793835"/>
                </a:lnTo>
                <a:lnTo>
                  <a:pt x="3099120" y="1791001"/>
                </a:lnTo>
                <a:lnTo>
                  <a:pt x="3098800" y="1788167"/>
                </a:lnTo>
                <a:lnTo>
                  <a:pt x="3098800" y="1785334"/>
                </a:lnTo>
                <a:lnTo>
                  <a:pt x="3099120" y="1782500"/>
                </a:lnTo>
                <a:lnTo>
                  <a:pt x="3099759" y="1779351"/>
                </a:lnTo>
                <a:lnTo>
                  <a:pt x="3101358" y="1777147"/>
                </a:lnTo>
                <a:lnTo>
                  <a:pt x="3103597" y="1774313"/>
                </a:lnTo>
                <a:lnTo>
                  <a:pt x="3105835" y="1771794"/>
                </a:lnTo>
                <a:lnTo>
                  <a:pt x="3108713" y="1769275"/>
                </a:lnTo>
                <a:lnTo>
                  <a:pt x="3112231" y="1767386"/>
                </a:lnTo>
                <a:lnTo>
                  <a:pt x="3116068" y="1765182"/>
                </a:lnTo>
                <a:lnTo>
                  <a:pt x="3120545" y="1763607"/>
                </a:lnTo>
                <a:lnTo>
                  <a:pt x="3127581" y="1760773"/>
                </a:lnTo>
                <a:lnTo>
                  <a:pt x="3135255" y="1758884"/>
                </a:lnTo>
                <a:lnTo>
                  <a:pt x="3143250" y="1756680"/>
                </a:lnTo>
                <a:lnTo>
                  <a:pt x="3151564" y="1755106"/>
                </a:lnTo>
                <a:lnTo>
                  <a:pt x="3160199" y="1753531"/>
                </a:lnTo>
                <a:lnTo>
                  <a:pt x="3169472" y="1752587"/>
                </a:lnTo>
                <a:lnTo>
                  <a:pt x="3178426" y="1751642"/>
                </a:lnTo>
                <a:lnTo>
                  <a:pt x="3187700" y="1751012"/>
                </a:lnTo>
                <a:close/>
                <a:moveTo>
                  <a:pt x="3203106" y="1692876"/>
                </a:moveTo>
                <a:lnTo>
                  <a:pt x="3200250" y="1693193"/>
                </a:lnTo>
                <a:lnTo>
                  <a:pt x="3197710" y="1693827"/>
                </a:lnTo>
                <a:lnTo>
                  <a:pt x="3194854" y="1694144"/>
                </a:lnTo>
                <a:lnTo>
                  <a:pt x="3192949" y="1694778"/>
                </a:lnTo>
                <a:lnTo>
                  <a:pt x="3191045" y="1696045"/>
                </a:lnTo>
                <a:lnTo>
                  <a:pt x="3189458" y="1697313"/>
                </a:lnTo>
                <a:lnTo>
                  <a:pt x="3188506" y="1698581"/>
                </a:lnTo>
                <a:lnTo>
                  <a:pt x="3188188" y="1699532"/>
                </a:lnTo>
                <a:lnTo>
                  <a:pt x="3188188" y="1720450"/>
                </a:lnTo>
                <a:lnTo>
                  <a:pt x="3171684" y="1721718"/>
                </a:lnTo>
                <a:lnTo>
                  <a:pt x="3155179" y="1723620"/>
                </a:lnTo>
                <a:lnTo>
                  <a:pt x="3139309" y="1726155"/>
                </a:lnTo>
                <a:lnTo>
                  <a:pt x="3123756" y="1728691"/>
                </a:lnTo>
                <a:lnTo>
                  <a:pt x="3108838" y="1731860"/>
                </a:lnTo>
                <a:lnTo>
                  <a:pt x="3095190" y="1735347"/>
                </a:lnTo>
                <a:lnTo>
                  <a:pt x="3081542" y="1739784"/>
                </a:lnTo>
                <a:lnTo>
                  <a:pt x="3069480" y="1744538"/>
                </a:lnTo>
                <a:lnTo>
                  <a:pt x="3061228" y="1748342"/>
                </a:lnTo>
                <a:lnTo>
                  <a:pt x="3053293" y="1752462"/>
                </a:lnTo>
                <a:lnTo>
                  <a:pt x="3046310" y="1756582"/>
                </a:lnTo>
                <a:lnTo>
                  <a:pt x="3040280" y="1761019"/>
                </a:lnTo>
                <a:lnTo>
                  <a:pt x="3034884" y="1765774"/>
                </a:lnTo>
                <a:lnTo>
                  <a:pt x="3030440" y="1770528"/>
                </a:lnTo>
                <a:lnTo>
                  <a:pt x="3026949" y="1775282"/>
                </a:lnTo>
                <a:lnTo>
                  <a:pt x="3024092" y="1780353"/>
                </a:lnTo>
                <a:lnTo>
                  <a:pt x="3022505" y="1785107"/>
                </a:lnTo>
                <a:lnTo>
                  <a:pt x="3021235" y="1790179"/>
                </a:lnTo>
                <a:lnTo>
                  <a:pt x="3021235" y="1794933"/>
                </a:lnTo>
                <a:lnTo>
                  <a:pt x="3022505" y="1800004"/>
                </a:lnTo>
                <a:lnTo>
                  <a:pt x="3024092" y="1805075"/>
                </a:lnTo>
                <a:lnTo>
                  <a:pt x="3026949" y="1809829"/>
                </a:lnTo>
                <a:lnTo>
                  <a:pt x="3030758" y="1814583"/>
                </a:lnTo>
                <a:lnTo>
                  <a:pt x="3035519" y="1819338"/>
                </a:lnTo>
                <a:lnTo>
                  <a:pt x="3040597" y="1823775"/>
                </a:lnTo>
                <a:lnTo>
                  <a:pt x="3046310" y="1827578"/>
                </a:lnTo>
                <a:lnTo>
                  <a:pt x="3052976" y="1831065"/>
                </a:lnTo>
                <a:lnTo>
                  <a:pt x="3059958" y="1835185"/>
                </a:lnTo>
                <a:lnTo>
                  <a:pt x="3067893" y="1838354"/>
                </a:lnTo>
                <a:lnTo>
                  <a:pt x="3076146" y="1841524"/>
                </a:lnTo>
                <a:lnTo>
                  <a:pt x="3084716" y="1844059"/>
                </a:lnTo>
                <a:lnTo>
                  <a:pt x="3094555" y="1846595"/>
                </a:lnTo>
                <a:lnTo>
                  <a:pt x="3130104" y="1853885"/>
                </a:lnTo>
                <a:lnTo>
                  <a:pt x="3188188" y="1865929"/>
                </a:lnTo>
                <a:lnTo>
                  <a:pt x="3188188" y="1956259"/>
                </a:lnTo>
                <a:lnTo>
                  <a:pt x="3173588" y="1954357"/>
                </a:lnTo>
                <a:lnTo>
                  <a:pt x="3159305" y="1952455"/>
                </a:lnTo>
                <a:lnTo>
                  <a:pt x="3152005" y="1951187"/>
                </a:lnTo>
                <a:lnTo>
                  <a:pt x="3144070" y="1949603"/>
                </a:lnTo>
                <a:lnTo>
                  <a:pt x="3127565" y="1945799"/>
                </a:lnTo>
                <a:lnTo>
                  <a:pt x="3111695" y="1941362"/>
                </a:lnTo>
                <a:lnTo>
                  <a:pt x="3098681" y="1936608"/>
                </a:lnTo>
                <a:lnTo>
                  <a:pt x="3095190" y="1935657"/>
                </a:lnTo>
                <a:lnTo>
                  <a:pt x="3091699" y="1934072"/>
                </a:lnTo>
                <a:lnTo>
                  <a:pt x="3088842" y="1932805"/>
                </a:lnTo>
                <a:lnTo>
                  <a:pt x="3088524" y="1932488"/>
                </a:lnTo>
                <a:lnTo>
                  <a:pt x="3084398" y="1929952"/>
                </a:lnTo>
                <a:lnTo>
                  <a:pt x="3082176" y="1928684"/>
                </a:lnTo>
                <a:lnTo>
                  <a:pt x="3079637" y="1927733"/>
                </a:lnTo>
                <a:lnTo>
                  <a:pt x="3077415" y="1926783"/>
                </a:lnTo>
                <a:lnTo>
                  <a:pt x="3074559" y="1926149"/>
                </a:lnTo>
                <a:lnTo>
                  <a:pt x="3068211" y="1925198"/>
                </a:lnTo>
                <a:lnTo>
                  <a:pt x="3061863" y="1924881"/>
                </a:lnTo>
                <a:lnTo>
                  <a:pt x="3055197" y="1925515"/>
                </a:lnTo>
                <a:lnTo>
                  <a:pt x="3048532" y="1926466"/>
                </a:lnTo>
                <a:lnTo>
                  <a:pt x="3042184" y="1928050"/>
                </a:lnTo>
                <a:lnTo>
                  <a:pt x="3035836" y="1929952"/>
                </a:lnTo>
                <a:lnTo>
                  <a:pt x="3030123" y="1932488"/>
                </a:lnTo>
                <a:lnTo>
                  <a:pt x="3025044" y="1934706"/>
                </a:lnTo>
                <a:lnTo>
                  <a:pt x="3020918" y="1937559"/>
                </a:lnTo>
                <a:lnTo>
                  <a:pt x="3017427" y="1940728"/>
                </a:lnTo>
                <a:lnTo>
                  <a:pt x="3016157" y="1941679"/>
                </a:lnTo>
                <a:lnTo>
                  <a:pt x="3015522" y="1943264"/>
                </a:lnTo>
                <a:lnTo>
                  <a:pt x="3015205" y="1944849"/>
                </a:lnTo>
                <a:lnTo>
                  <a:pt x="3015205" y="1946116"/>
                </a:lnTo>
                <a:lnTo>
                  <a:pt x="3015205" y="1947701"/>
                </a:lnTo>
                <a:lnTo>
                  <a:pt x="3015840" y="1948969"/>
                </a:lnTo>
                <a:lnTo>
                  <a:pt x="3017109" y="1950554"/>
                </a:lnTo>
                <a:lnTo>
                  <a:pt x="3018696" y="1951504"/>
                </a:lnTo>
                <a:lnTo>
                  <a:pt x="3025044" y="1955625"/>
                </a:lnTo>
                <a:lnTo>
                  <a:pt x="3032027" y="1959428"/>
                </a:lnTo>
                <a:lnTo>
                  <a:pt x="3039962" y="1962915"/>
                </a:lnTo>
                <a:lnTo>
                  <a:pt x="3048532" y="1966084"/>
                </a:lnTo>
                <a:lnTo>
                  <a:pt x="3057737" y="1969253"/>
                </a:lnTo>
                <a:lnTo>
                  <a:pt x="3067576" y="1972106"/>
                </a:lnTo>
                <a:lnTo>
                  <a:pt x="3077733" y="1974959"/>
                </a:lnTo>
                <a:lnTo>
                  <a:pt x="3088842" y="1977177"/>
                </a:lnTo>
                <a:lnTo>
                  <a:pt x="3100268" y="1979713"/>
                </a:lnTo>
                <a:lnTo>
                  <a:pt x="3111695" y="1981614"/>
                </a:lnTo>
                <a:lnTo>
                  <a:pt x="3123756" y="1983516"/>
                </a:lnTo>
                <a:lnTo>
                  <a:pt x="3136452" y="1985101"/>
                </a:lnTo>
                <a:lnTo>
                  <a:pt x="3149148" y="1986369"/>
                </a:lnTo>
                <a:lnTo>
                  <a:pt x="3162162" y="1987636"/>
                </a:lnTo>
                <a:lnTo>
                  <a:pt x="3188188" y="1989538"/>
                </a:lnTo>
                <a:lnTo>
                  <a:pt x="3188188" y="2009823"/>
                </a:lnTo>
                <a:lnTo>
                  <a:pt x="3188506" y="2011407"/>
                </a:lnTo>
                <a:lnTo>
                  <a:pt x="3189458" y="2012675"/>
                </a:lnTo>
                <a:lnTo>
                  <a:pt x="3191045" y="2013626"/>
                </a:lnTo>
                <a:lnTo>
                  <a:pt x="3192949" y="2014577"/>
                </a:lnTo>
                <a:lnTo>
                  <a:pt x="3194854" y="2015528"/>
                </a:lnTo>
                <a:lnTo>
                  <a:pt x="3197710" y="2015845"/>
                </a:lnTo>
                <a:lnTo>
                  <a:pt x="3200250" y="2016162"/>
                </a:lnTo>
                <a:lnTo>
                  <a:pt x="3203106" y="2016479"/>
                </a:lnTo>
                <a:lnTo>
                  <a:pt x="3254843" y="2016479"/>
                </a:lnTo>
                <a:lnTo>
                  <a:pt x="3258017" y="2016162"/>
                </a:lnTo>
                <a:lnTo>
                  <a:pt x="3260556" y="2015845"/>
                </a:lnTo>
                <a:lnTo>
                  <a:pt x="3263413" y="2015528"/>
                </a:lnTo>
                <a:lnTo>
                  <a:pt x="3265317" y="2014577"/>
                </a:lnTo>
                <a:lnTo>
                  <a:pt x="3267539" y="2013626"/>
                </a:lnTo>
                <a:lnTo>
                  <a:pt x="3269126" y="2012675"/>
                </a:lnTo>
                <a:lnTo>
                  <a:pt x="3269761" y="2011407"/>
                </a:lnTo>
                <a:lnTo>
                  <a:pt x="3270078" y="2009823"/>
                </a:lnTo>
                <a:lnTo>
                  <a:pt x="3270078" y="1988587"/>
                </a:lnTo>
                <a:lnTo>
                  <a:pt x="3286265" y="1987636"/>
                </a:lnTo>
                <a:lnTo>
                  <a:pt x="3302136" y="1986369"/>
                </a:lnTo>
                <a:lnTo>
                  <a:pt x="3317371" y="1984467"/>
                </a:lnTo>
                <a:lnTo>
                  <a:pt x="3331971" y="1981931"/>
                </a:lnTo>
                <a:lnTo>
                  <a:pt x="3345937" y="1979079"/>
                </a:lnTo>
                <a:lnTo>
                  <a:pt x="3358950" y="1976543"/>
                </a:lnTo>
                <a:lnTo>
                  <a:pt x="3370694" y="1973057"/>
                </a:lnTo>
                <a:lnTo>
                  <a:pt x="3381486" y="1968937"/>
                </a:lnTo>
                <a:lnTo>
                  <a:pt x="3390056" y="1965450"/>
                </a:lnTo>
                <a:lnTo>
                  <a:pt x="3398308" y="1961964"/>
                </a:lnTo>
                <a:lnTo>
                  <a:pt x="3405291" y="1957843"/>
                </a:lnTo>
                <a:lnTo>
                  <a:pt x="3411956" y="1953723"/>
                </a:lnTo>
                <a:lnTo>
                  <a:pt x="3417670" y="1949286"/>
                </a:lnTo>
                <a:lnTo>
                  <a:pt x="3422748" y="1944849"/>
                </a:lnTo>
                <a:lnTo>
                  <a:pt x="3427192" y="1940094"/>
                </a:lnTo>
                <a:lnTo>
                  <a:pt x="3430683" y="1935657"/>
                </a:lnTo>
                <a:lnTo>
                  <a:pt x="3433540" y="1930903"/>
                </a:lnTo>
                <a:lnTo>
                  <a:pt x="3435444" y="1926149"/>
                </a:lnTo>
                <a:lnTo>
                  <a:pt x="3436396" y="1921078"/>
                </a:lnTo>
                <a:lnTo>
                  <a:pt x="3437031" y="1916323"/>
                </a:lnTo>
                <a:lnTo>
                  <a:pt x="3436079" y="1910935"/>
                </a:lnTo>
                <a:lnTo>
                  <a:pt x="3434492" y="1905864"/>
                </a:lnTo>
                <a:lnTo>
                  <a:pt x="3432270" y="1901110"/>
                </a:lnTo>
                <a:lnTo>
                  <a:pt x="3429096" y="1896039"/>
                </a:lnTo>
                <a:lnTo>
                  <a:pt x="3426557" y="1893820"/>
                </a:lnTo>
                <a:lnTo>
                  <a:pt x="3424335" y="1890968"/>
                </a:lnTo>
                <a:lnTo>
                  <a:pt x="3418304" y="1886530"/>
                </a:lnTo>
                <a:lnTo>
                  <a:pt x="3411639" y="1882093"/>
                </a:lnTo>
                <a:lnTo>
                  <a:pt x="3404339" y="1877973"/>
                </a:lnTo>
                <a:lnTo>
                  <a:pt x="3395451" y="1874169"/>
                </a:lnTo>
                <a:lnTo>
                  <a:pt x="3385929" y="1870683"/>
                </a:lnTo>
                <a:lnTo>
                  <a:pt x="3375772" y="1866880"/>
                </a:lnTo>
                <a:lnTo>
                  <a:pt x="3365298" y="1863710"/>
                </a:lnTo>
                <a:lnTo>
                  <a:pt x="3354189" y="1860541"/>
                </a:lnTo>
                <a:lnTo>
                  <a:pt x="3342763" y="1858005"/>
                </a:lnTo>
                <a:lnTo>
                  <a:pt x="3318640" y="1852300"/>
                </a:lnTo>
                <a:lnTo>
                  <a:pt x="3294200" y="1847546"/>
                </a:lnTo>
                <a:lnTo>
                  <a:pt x="3270078" y="1843426"/>
                </a:lnTo>
                <a:lnTo>
                  <a:pt x="3270078" y="1752779"/>
                </a:lnTo>
                <a:lnTo>
                  <a:pt x="3291026" y="1755631"/>
                </a:lnTo>
                <a:lnTo>
                  <a:pt x="3298961" y="1756582"/>
                </a:lnTo>
                <a:lnTo>
                  <a:pt x="3306896" y="1758801"/>
                </a:lnTo>
                <a:lnTo>
                  <a:pt x="3323719" y="1762921"/>
                </a:lnTo>
                <a:lnTo>
                  <a:pt x="3339589" y="1767992"/>
                </a:lnTo>
                <a:lnTo>
                  <a:pt x="3352920" y="1772746"/>
                </a:lnTo>
                <a:lnTo>
                  <a:pt x="3360537" y="1775599"/>
                </a:lnTo>
                <a:lnTo>
                  <a:pt x="3363076" y="1777184"/>
                </a:lnTo>
                <a:lnTo>
                  <a:pt x="3367203" y="1779402"/>
                </a:lnTo>
                <a:lnTo>
                  <a:pt x="3369424" y="1780670"/>
                </a:lnTo>
                <a:lnTo>
                  <a:pt x="3371964" y="1781938"/>
                </a:lnTo>
                <a:lnTo>
                  <a:pt x="3374186" y="1783206"/>
                </a:lnTo>
                <a:lnTo>
                  <a:pt x="3377042" y="1783523"/>
                </a:lnTo>
                <a:lnTo>
                  <a:pt x="3383390" y="1784157"/>
                </a:lnTo>
                <a:lnTo>
                  <a:pt x="3389738" y="1784790"/>
                </a:lnTo>
                <a:lnTo>
                  <a:pt x="3396404" y="1784157"/>
                </a:lnTo>
                <a:lnTo>
                  <a:pt x="3403069" y="1783206"/>
                </a:lnTo>
                <a:lnTo>
                  <a:pt x="3409417" y="1781621"/>
                </a:lnTo>
                <a:lnTo>
                  <a:pt x="3415765" y="1779402"/>
                </a:lnTo>
                <a:lnTo>
                  <a:pt x="3421478" y="1777184"/>
                </a:lnTo>
                <a:lnTo>
                  <a:pt x="3426557" y="1774965"/>
                </a:lnTo>
                <a:lnTo>
                  <a:pt x="3430683" y="1772113"/>
                </a:lnTo>
                <a:lnTo>
                  <a:pt x="3434174" y="1769260"/>
                </a:lnTo>
                <a:lnTo>
                  <a:pt x="3435127" y="1767675"/>
                </a:lnTo>
                <a:lnTo>
                  <a:pt x="3436079" y="1766091"/>
                </a:lnTo>
                <a:lnTo>
                  <a:pt x="3436396" y="1765140"/>
                </a:lnTo>
                <a:lnTo>
                  <a:pt x="3436396" y="1763555"/>
                </a:lnTo>
                <a:lnTo>
                  <a:pt x="3436079" y="1761970"/>
                </a:lnTo>
                <a:lnTo>
                  <a:pt x="3435761" y="1760702"/>
                </a:lnTo>
                <a:lnTo>
                  <a:pt x="3434492" y="1759118"/>
                </a:lnTo>
                <a:lnTo>
                  <a:pt x="3432905" y="1757850"/>
                </a:lnTo>
                <a:lnTo>
                  <a:pt x="3428144" y="1754997"/>
                </a:lnTo>
                <a:lnTo>
                  <a:pt x="3423065" y="1752145"/>
                </a:lnTo>
                <a:lnTo>
                  <a:pt x="3417352" y="1749292"/>
                </a:lnTo>
                <a:lnTo>
                  <a:pt x="3410369" y="1746440"/>
                </a:lnTo>
                <a:lnTo>
                  <a:pt x="3403386" y="1743587"/>
                </a:lnTo>
                <a:lnTo>
                  <a:pt x="3396404" y="1741369"/>
                </a:lnTo>
                <a:lnTo>
                  <a:pt x="3380534" y="1736614"/>
                </a:lnTo>
                <a:lnTo>
                  <a:pt x="3363711" y="1732177"/>
                </a:lnTo>
                <a:lnTo>
                  <a:pt x="3346572" y="1728374"/>
                </a:lnTo>
                <a:lnTo>
                  <a:pt x="3329749" y="1725204"/>
                </a:lnTo>
                <a:lnTo>
                  <a:pt x="3313562" y="1723303"/>
                </a:lnTo>
                <a:lnTo>
                  <a:pt x="3292296" y="1720767"/>
                </a:lnTo>
                <a:lnTo>
                  <a:pt x="3270078" y="1719182"/>
                </a:lnTo>
                <a:lnTo>
                  <a:pt x="3270078" y="1699532"/>
                </a:lnTo>
                <a:lnTo>
                  <a:pt x="3269761" y="1698581"/>
                </a:lnTo>
                <a:lnTo>
                  <a:pt x="3269126" y="1697313"/>
                </a:lnTo>
                <a:lnTo>
                  <a:pt x="3267539" y="1696045"/>
                </a:lnTo>
                <a:lnTo>
                  <a:pt x="3265317" y="1694778"/>
                </a:lnTo>
                <a:lnTo>
                  <a:pt x="3263413" y="1694144"/>
                </a:lnTo>
                <a:lnTo>
                  <a:pt x="3260556" y="1693827"/>
                </a:lnTo>
                <a:lnTo>
                  <a:pt x="3258017" y="1693193"/>
                </a:lnTo>
                <a:lnTo>
                  <a:pt x="3254843" y="1692876"/>
                </a:lnTo>
                <a:lnTo>
                  <a:pt x="3203106" y="1692876"/>
                </a:lnTo>
                <a:close/>
                <a:moveTo>
                  <a:pt x="3225959" y="1673225"/>
                </a:moveTo>
                <a:lnTo>
                  <a:pt x="3251986" y="1673542"/>
                </a:lnTo>
                <a:lnTo>
                  <a:pt x="3278013" y="1674493"/>
                </a:lnTo>
                <a:lnTo>
                  <a:pt x="3303722" y="1675444"/>
                </a:lnTo>
                <a:lnTo>
                  <a:pt x="3328480" y="1677028"/>
                </a:lnTo>
                <a:lnTo>
                  <a:pt x="3353237" y="1679247"/>
                </a:lnTo>
                <a:lnTo>
                  <a:pt x="3377360" y="1681466"/>
                </a:lnTo>
                <a:lnTo>
                  <a:pt x="3401165" y="1684318"/>
                </a:lnTo>
                <a:lnTo>
                  <a:pt x="3424335" y="1687805"/>
                </a:lnTo>
                <a:lnTo>
                  <a:pt x="3446870" y="1691291"/>
                </a:lnTo>
                <a:lnTo>
                  <a:pt x="3468771" y="1695411"/>
                </a:lnTo>
                <a:lnTo>
                  <a:pt x="3490037" y="1699532"/>
                </a:lnTo>
                <a:lnTo>
                  <a:pt x="3510668" y="1704286"/>
                </a:lnTo>
                <a:lnTo>
                  <a:pt x="3530664" y="1709357"/>
                </a:lnTo>
                <a:lnTo>
                  <a:pt x="3550026" y="1715062"/>
                </a:lnTo>
                <a:lnTo>
                  <a:pt x="3568752" y="1720450"/>
                </a:lnTo>
                <a:lnTo>
                  <a:pt x="3586527" y="1726789"/>
                </a:lnTo>
                <a:lnTo>
                  <a:pt x="3603349" y="1733128"/>
                </a:lnTo>
                <a:lnTo>
                  <a:pt x="3619219" y="1739467"/>
                </a:lnTo>
                <a:lnTo>
                  <a:pt x="3634454" y="1746440"/>
                </a:lnTo>
                <a:lnTo>
                  <a:pt x="3648738" y="1753413"/>
                </a:lnTo>
                <a:lnTo>
                  <a:pt x="3661751" y="1760702"/>
                </a:lnTo>
                <a:lnTo>
                  <a:pt x="3673812" y="1768626"/>
                </a:lnTo>
                <a:lnTo>
                  <a:pt x="3685239" y="1776550"/>
                </a:lnTo>
                <a:lnTo>
                  <a:pt x="3695713" y="1784157"/>
                </a:lnTo>
                <a:lnTo>
                  <a:pt x="3704600" y="1792397"/>
                </a:lnTo>
                <a:lnTo>
                  <a:pt x="3708726" y="1796834"/>
                </a:lnTo>
                <a:lnTo>
                  <a:pt x="3712535" y="1800955"/>
                </a:lnTo>
                <a:lnTo>
                  <a:pt x="3716027" y="1805075"/>
                </a:lnTo>
                <a:lnTo>
                  <a:pt x="3719518" y="1809512"/>
                </a:lnTo>
                <a:lnTo>
                  <a:pt x="3722375" y="1813950"/>
                </a:lnTo>
                <a:lnTo>
                  <a:pt x="3725231" y="1818704"/>
                </a:lnTo>
                <a:lnTo>
                  <a:pt x="3727453" y="1822824"/>
                </a:lnTo>
                <a:lnTo>
                  <a:pt x="3729357" y="1827261"/>
                </a:lnTo>
                <a:lnTo>
                  <a:pt x="3731579" y="1832015"/>
                </a:lnTo>
                <a:lnTo>
                  <a:pt x="3733166" y="1836136"/>
                </a:lnTo>
                <a:lnTo>
                  <a:pt x="3733801" y="1840890"/>
                </a:lnTo>
                <a:lnTo>
                  <a:pt x="3735071" y="1845644"/>
                </a:lnTo>
                <a:lnTo>
                  <a:pt x="3735388" y="1850081"/>
                </a:lnTo>
                <a:lnTo>
                  <a:pt x="3735388" y="1854836"/>
                </a:lnTo>
                <a:lnTo>
                  <a:pt x="3735388" y="1859590"/>
                </a:lnTo>
                <a:lnTo>
                  <a:pt x="3735071" y="1864344"/>
                </a:lnTo>
                <a:lnTo>
                  <a:pt x="3733801" y="1869098"/>
                </a:lnTo>
                <a:lnTo>
                  <a:pt x="3733166" y="1873219"/>
                </a:lnTo>
                <a:lnTo>
                  <a:pt x="3731579" y="1877973"/>
                </a:lnTo>
                <a:lnTo>
                  <a:pt x="3729357" y="1882727"/>
                </a:lnTo>
                <a:lnTo>
                  <a:pt x="3727453" y="1887164"/>
                </a:lnTo>
                <a:lnTo>
                  <a:pt x="3725231" y="1891285"/>
                </a:lnTo>
                <a:lnTo>
                  <a:pt x="3722375" y="1895722"/>
                </a:lnTo>
                <a:lnTo>
                  <a:pt x="3719518" y="1900476"/>
                </a:lnTo>
                <a:lnTo>
                  <a:pt x="3716027" y="1904913"/>
                </a:lnTo>
                <a:lnTo>
                  <a:pt x="3712535" y="1908717"/>
                </a:lnTo>
                <a:lnTo>
                  <a:pt x="3708726" y="1913154"/>
                </a:lnTo>
                <a:lnTo>
                  <a:pt x="3704600" y="1917274"/>
                </a:lnTo>
                <a:lnTo>
                  <a:pt x="3695713" y="1925515"/>
                </a:lnTo>
                <a:lnTo>
                  <a:pt x="3685239" y="1933438"/>
                </a:lnTo>
                <a:lnTo>
                  <a:pt x="3673812" y="1941362"/>
                </a:lnTo>
                <a:lnTo>
                  <a:pt x="3661751" y="1948969"/>
                </a:lnTo>
                <a:lnTo>
                  <a:pt x="3648738" y="1956259"/>
                </a:lnTo>
                <a:lnTo>
                  <a:pt x="3634454" y="1963548"/>
                </a:lnTo>
                <a:lnTo>
                  <a:pt x="3619219" y="1970521"/>
                </a:lnTo>
                <a:lnTo>
                  <a:pt x="3603349" y="1976860"/>
                </a:lnTo>
                <a:lnTo>
                  <a:pt x="3586527" y="1983199"/>
                </a:lnTo>
                <a:lnTo>
                  <a:pt x="3568752" y="1989538"/>
                </a:lnTo>
                <a:lnTo>
                  <a:pt x="3550026" y="1994926"/>
                </a:lnTo>
                <a:lnTo>
                  <a:pt x="3530664" y="2000631"/>
                </a:lnTo>
                <a:lnTo>
                  <a:pt x="3510668" y="2005702"/>
                </a:lnTo>
                <a:lnTo>
                  <a:pt x="3490037" y="2010457"/>
                </a:lnTo>
                <a:lnTo>
                  <a:pt x="3468771" y="2014577"/>
                </a:lnTo>
                <a:lnTo>
                  <a:pt x="3446870" y="2018697"/>
                </a:lnTo>
                <a:lnTo>
                  <a:pt x="3424335" y="2022184"/>
                </a:lnTo>
                <a:lnTo>
                  <a:pt x="3401165" y="2025670"/>
                </a:lnTo>
                <a:lnTo>
                  <a:pt x="3377360" y="2028523"/>
                </a:lnTo>
                <a:lnTo>
                  <a:pt x="3353237" y="2030741"/>
                </a:lnTo>
                <a:lnTo>
                  <a:pt x="3328480" y="2032643"/>
                </a:lnTo>
                <a:lnTo>
                  <a:pt x="3303722" y="2034228"/>
                </a:lnTo>
                <a:lnTo>
                  <a:pt x="3278013" y="2035495"/>
                </a:lnTo>
                <a:lnTo>
                  <a:pt x="3251986" y="2036446"/>
                </a:lnTo>
                <a:lnTo>
                  <a:pt x="3225959" y="2036763"/>
                </a:lnTo>
                <a:lnTo>
                  <a:pt x="3199615" y="2036446"/>
                </a:lnTo>
                <a:lnTo>
                  <a:pt x="3173905" y="2035495"/>
                </a:lnTo>
                <a:lnTo>
                  <a:pt x="3148196" y="2034228"/>
                </a:lnTo>
                <a:lnTo>
                  <a:pt x="3123121" y="2032643"/>
                </a:lnTo>
                <a:lnTo>
                  <a:pt x="3098681" y="2030741"/>
                </a:lnTo>
                <a:lnTo>
                  <a:pt x="3074241" y="2028523"/>
                </a:lnTo>
                <a:lnTo>
                  <a:pt x="3050436" y="2025670"/>
                </a:lnTo>
                <a:lnTo>
                  <a:pt x="3027584" y="2022184"/>
                </a:lnTo>
                <a:lnTo>
                  <a:pt x="3004731" y="2018697"/>
                </a:lnTo>
                <a:lnTo>
                  <a:pt x="2983147" y="2014577"/>
                </a:lnTo>
                <a:lnTo>
                  <a:pt x="2961564" y="2010457"/>
                </a:lnTo>
                <a:lnTo>
                  <a:pt x="2940933" y="2005702"/>
                </a:lnTo>
                <a:lnTo>
                  <a:pt x="2920937" y="2000631"/>
                </a:lnTo>
                <a:lnTo>
                  <a:pt x="2901575" y="1994926"/>
                </a:lnTo>
                <a:lnTo>
                  <a:pt x="2883483" y="1989538"/>
                </a:lnTo>
                <a:lnTo>
                  <a:pt x="2865709" y="1983199"/>
                </a:lnTo>
                <a:lnTo>
                  <a:pt x="2848569" y="1976860"/>
                </a:lnTo>
                <a:lnTo>
                  <a:pt x="2832382" y="1970521"/>
                </a:lnTo>
                <a:lnTo>
                  <a:pt x="2817464" y="1963548"/>
                </a:lnTo>
                <a:lnTo>
                  <a:pt x="2803181" y="1956259"/>
                </a:lnTo>
                <a:lnTo>
                  <a:pt x="2789850" y="1948969"/>
                </a:lnTo>
                <a:lnTo>
                  <a:pt x="2777789" y="1941362"/>
                </a:lnTo>
                <a:lnTo>
                  <a:pt x="2766362" y="1933438"/>
                </a:lnTo>
                <a:lnTo>
                  <a:pt x="2755888" y="1925515"/>
                </a:lnTo>
                <a:lnTo>
                  <a:pt x="2747001" y="1917274"/>
                </a:lnTo>
                <a:lnTo>
                  <a:pt x="2742875" y="1913154"/>
                </a:lnTo>
                <a:lnTo>
                  <a:pt x="2739066" y="1908717"/>
                </a:lnTo>
                <a:lnTo>
                  <a:pt x="2735574" y="1904913"/>
                </a:lnTo>
                <a:lnTo>
                  <a:pt x="2732400" y="1900476"/>
                </a:lnTo>
                <a:lnTo>
                  <a:pt x="2729226" y="1895722"/>
                </a:lnTo>
                <a:lnTo>
                  <a:pt x="2726370" y="1891285"/>
                </a:lnTo>
                <a:lnTo>
                  <a:pt x="2724148" y="1887164"/>
                </a:lnTo>
                <a:lnTo>
                  <a:pt x="2722244" y="1882727"/>
                </a:lnTo>
                <a:lnTo>
                  <a:pt x="2720022" y="1877973"/>
                </a:lnTo>
                <a:lnTo>
                  <a:pt x="2718435" y="1873219"/>
                </a:lnTo>
                <a:lnTo>
                  <a:pt x="2717800" y="1869098"/>
                </a:lnTo>
                <a:lnTo>
                  <a:pt x="2716530" y="1864344"/>
                </a:lnTo>
                <a:lnTo>
                  <a:pt x="2716213" y="1859590"/>
                </a:lnTo>
                <a:lnTo>
                  <a:pt x="2716213" y="1854836"/>
                </a:lnTo>
                <a:lnTo>
                  <a:pt x="2716213" y="1850081"/>
                </a:lnTo>
                <a:lnTo>
                  <a:pt x="2716530" y="1845644"/>
                </a:lnTo>
                <a:lnTo>
                  <a:pt x="2717800" y="1840890"/>
                </a:lnTo>
                <a:lnTo>
                  <a:pt x="2718435" y="1836136"/>
                </a:lnTo>
                <a:lnTo>
                  <a:pt x="2720022" y="1832015"/>
                </a:lnTo>
                <a:lnTo>
                  <a:pt x="2722244" y="1827261"/>
                </a:lnTo>
                <a:lnTo>
                  <a:pt x="2724148" y="1822824"/>
                </a:lnTo>
                <a:lnTo>
                  <a:pt x="2726370" y="1818704"/>
                </a:lnTo>
                <a:lnTo>
                  <a:pt x="2729226" y="1813950"/>
                </a:lnTo>
                <a:lnTo>
                  <a:pt x="2732400" y="1809512"/>
                </a:lnTo>
                <a:lnTo>
                  <a:pt x="2735574" y="1805075"/>
                </a:lnTo>
                <a:lnTo>
                  <a:pt x="2739066" y="1800955"/>
                </a:lnTo>
                <a:lnTo>
                  <a:pt x="2742875" y="1796834"/>
                </a:lnTo>
                <a:lnTo>
                  <a:pt x="2747001" y="1792397"/>
                </a:lnTo>
                <a:lnTo>
                  <a:pt x="2755888" y="1784157"/>
                </a:lnTo>
                <a:lnTo>
                  <a:pt x="2766362" y="1776550"/>
                </a:lnTo>
                <a:lnTo>
                  <a:pt x="2777789" y="1768626"/>
                </a:lnTo>
                <a:lnTo>
                  <a:pt x="2789850" y="1760702"/>
                </a:lnTo>
                <a:lnTo>
                  <a:pt x="2803181" y="1753413"/>
                </a:lnTo>
                <a:lnTo>
                  <a:pt x="2817464" y="1746440"/>
                </a:lnTo>
                <a:lnTo>
                  <a:pt x="2832382" y="1739467"/>
                </a:lnTo>
                <a:lnTo>
                  <a:pt x="2848569" y="1733128"/>
                </a:lnTo>
                <a:lnTo>
                  <a:pt x="2865709" y="1726789"/>
                </a:lnTo>
                <a:lnTo>
                  <a:pt x="2883483" y="1720450"/>
                </a:lnTo>
                <a:lnTo>
                  <a:pt x="2901575" y="1715062"/>
                </a:lnTo>
                <a:lnTo>
                  <a:pt x="2920937" y="1709357"/>
                </a:lnTo>
                <a:lnTo>
                  <a:pt x="2940933" y="1704286"/>
                </a:lnTo>
                <a:lnTo>
                  <a:pt x="2961564" y="1699532"/>
                </a:lnTo>
                <a:lnTo>
                  <a:pt x="2983147" y="1695411"/>
                </a:lnTo>
                <a:lnTo>
                  <a:pt x="3004731" y="1691291"/>
                </a:lnTo>
                <a:lnTo>
                  <a:pt x="3027584" y="1687805"/>
                </a:lnTo>
                <a:lnTo>
                  <a:pt x="3050436" y="1684318"/>
                </a:lnTo>
                <a:lnTo>
                  <a:pt x="3074241" y="1681466"/>
                </a:lnTo>
                <a:lnTo>
                  <a:pt x="3098681" y="1679247"/>
                </a:lnTo>
                <a:lnTo>
                  <a:pt x="3123121" y="1677028"/>
                </a:lnTo>
                <a:lnTo>
                  <a:pt x="3148196" y="1675444"/>
                </a:lnTo>
                <a:lnTo>
                  <a:pt x="3173905" y="1674493"/>
                </a:lnTo>
                <a:lnTo>
                  <a:pt x="3199615" y="1673542"/>
                </a:lnTo>
                <a:lnTo>
                  <a:pt x="3225959" y="1673225"/>
                </a:lnTo>
                <a:close/>
                <a:moveTo>
                  <a:pt x="3454389" y="0"/>
                </a:moveTo>
                <a:lnTo>
                  <a:pt x="3461374" y="0"/>
                </a:lnTo>
                <a:lnTo>
                  <a:pt x="3468995" y="635"/>
                </a:lnTo>
                <a:lnTo>
                  <a:pt x="3475981" y="1587"/>
                </a:lnTo>
                <a:lnTo>
                  <a:pt x="3482966" y="3174"/>
                </a:lnTo>
                <a:lnTo>
                  <a:pt x="3490270" y="5079"/>
                </a:lnTo>
                <a:lnTo>
                  <a:pt x="3497255" y="7300"/>
                </a:lnTo>
                <a:lnTo>
                  <a:pt x="3503923" y="9839"/>
                </a:lnTo>
                <a:lnTo>
                  <a:pt x="3510591" y="13013"/>
                </a:lnTo>
                <a:lnTo>
                  <a:pt x="3517259" y="16505"/>
                </a:lnTo>
                <a:lnTo>
                  <a:pt x="3523610" y="20314"/>
                </a:lnTo>
                <a:lnTo>
                  <a:pt x="3529643" y="24757"/>
                </a:lnTo>
                <a:lnTo>
                  <a:pt x="3535676" y="29518"/>
                </a:lnTo>
                <a:lnTo>
                  <a:pt x="3541074" y="34596"/>
                </a:lnTo>
                <a:lnTo>
                  <a:pt x="3546472" y="39992"/>
                </a:lnTo>
                <a:lnTo>
                  <a:pt x="3551235" y="45705"/>
                </a:lnTo>
                <a:lnTo>
                  <a:pt x="3555998" y="51418"/>
                </a:lnTo>
                <a:lnTo>
                  <a:pt x="3560443" y="57766"/>
                </a:lnTo>
                <a:lnTo>
                  <a:pt x="3564254" y="64113"/>
                </a:lnTo>
                <a:lnTo>
                  <a:pt x="3567746" y="70779"/>
                </a:lnTo>
                <a:lnTo>
                  <a:pt x="3570922" y="77444"/>
                </a:lnTo>
                <a:lnTo>
                  <a:pt x="3573462" y="84109"/>
                </a:lnTo>
                <a:lnTo>
                  <a:pt x="3575684" y="91410"/>
                </a:lnTo>
                <a:lnTo>
                  <a:pt x="3577590" y="98709"/>
                </a:lnTo>
                <a:lnTo>
                  <a:pt x="3579177" y="106009"/>
                </a:lnTo>
                <a:lnTo>
                  <a:pt x="3580448" y="113309"/>
                </a:lnTo>
                <a:lnTo>
                  <a:pt x="3580765" y="120927"/>
                </a:lnTo>
                <a:lnTo>
                  <a:pt x="3581400" y="128544"/>
                </a:lnTo>
                <a:lnTo>
                  <a:pt x="3580765" y="136162"/>
                </a:lnTo>
                <a:lnTo>
                  <a:pt x="3530913" y="1012801"/>
                </a:lnTo>
                <a:lnTo>
                  <a:pt x="3529960" y="1019149"/>
                </a:lnTo>
                <a:lnTo>
                  <a:pt x="3529326" y="1025814"/>
                </a:lnTo>
                <a:lnTo>
                  <a:pt x="3528055" y="1032162"/>
                </a:lnTo>
                <a:lnTo>
                  <a:pt x="3526785" y="1038510"/>
                </a:lnTo>
                <a:lnTo>
                  <a:pt x="3524880" y="1044541"/>
                </a:lnTo>
                <a:lnTo>
                  <a:pt x="3522975" y="1050254"/>
                </a:lnTo>
                <a:lnTo>
                  <a:pt x="3520434" y="1056284"/>
                </a:lnTo>
                <a:lnTo>
                  <a:pt x="3518212" y="1062315"/>
                </a:lnTo>
                <a:lnTo>
                  <a:pt x="3515354" y="1067710"/>
                </a:lnTo>
                <a:lnTo>
                  <a:pt x="3512179" y="1072789"/>
                </a:lnTo>
                <a:lnTo>
                  <a:pt x="3508686" y="1077867"/>
                </a:lnTo>
                <a:lnTo>
                  <a:pt x="3505193" y="1083263"/>
                </a:lnTo>
                <a:lnTo>
                  <a:pt x="3501700" y="1087706"/>
                </a:lnTo>
                <a:lnTo>
                  <a:pt x="3497572" y="1092467"/>
                </a:lnTo>
                <a:lnTo>
                  <a:pt x="3493445" y="1096910"/>
                </a:lnTo>
                <a:lnTo>
                  <a:pt x="3488999" y="1101354"/>
                </a:lnTo>
                <a:lnTo>
                  <a:pt x="3484554" y="1105163"/>
                </a:lnTo>
                <a:lnTo>
                  <a:pt x="3479791" y="1108654"/>
                </a:lnTo>
                <a:lnTo>
                  <a:pt x="3474710" y="1112463"/>
                </a:lnTo>
                <a:lnTo>
                  <a:pt x="3469630" y="1115319"/>
                </a:lnTo>
                <a:lnTo>
                  <a:pt x="3464550" y="1118493"/>
                </a:lnTo>
                <a:lnTo>
                  <a:pt x="3459152" y="1121350"/>
                </a:lnTo>
                <a:lnTo>
                  <a:pt x="3453436" y="1123889"/>
                </a:lnTo>
                <a:lnTo>
                  <a:pt x="3448038" y="1126111"/>
                </a:lnTo>
                <a:lnTo>
                  <a:pt x="3442005" y="1128015"/>
                </a:lnTo>
                <a:lnTo>
                  <a:pt x="3435972" y="1129602"/>
                </a:lnTo>
                <a:lnTo>
                  <a:pt x="3430256" y="1130871"/>
                </a:lnTo>
                <a:lnTo>
                  <a:pt x="3423906" y="1132141"/>
                </a:lnTo>
                <a:lnTo>
                  <a:pt x="3417873" y="1132776"/>
                </a:lnTo>
                <a:lnTo>
                  <a:pt x="3411522" y="1133093"/>
                </a:lnTo>
                <a:lnTo>
                  <a:pt x="3405490" y="1133093"/>
                </a:lnTo>
                <a:lnTo>
                  <a:pt x="3398504" y="1132776"/>
                </a:lnTo>
                <a:lnTo>
                  <a:pt x="3392471" y="1132458"/>
                </a:lnTo>
                <a:lnTo>
                  <a:pt x="3386120" y="1131189"/>
                </a:lnTo>
                <a:lnTo>
                  <a:pt x="3379770" y="1129919"/>
                </a:lnTo>
                <a:lnTo>
                  <a:pt x="3373736" y="1128332"/>
                </a:lnTo>
                <a:lnTo>
                  <a:pt x="3368021" y="1126745"/>
                </a:lnTo>
                <a:lnTo>
                  <a:pt x="3361988" y="1124524"/>
                </a:lnTo>
                <a:lnTo>
                  <a:pt x="3356590" y="1122302"/>
                </a:lnTo>
                <a:lnTo>
                  <a:pt x="3350874" y="1119763"/>
                </a:lnTo>
                <a:lnTo>
                  <a:pt x="3345476" y="1116589"/>
                </a:lnTo>
                <a:lnTo>
                  <a:pt x="3340396" y="1113415"/>
                </a:lnTo>
                <a:lnTo>
                  <a:pt x="3334998" y="1109924"/>
                </a:lnTo>
                <a:lnTo>
                  <a:pt x="3330553" y="1106432"/>
                </a:lnTo>
                <a:lnTo>
                  <a:pt x="3325790" y="1102306"/>
                </a:lnTo>
                <a:lnTo>
                  <a:pt x="3321344" y="1098497"/>
                </a:lnTo>
                <a:lnTo>
                  <a:pt x="3316899" y="1094054"/>
                </a:lnTo>
                <a:lnTo>
                  <a:pt x="3312771" y="1089293"/>
                </a:lnTo>
                <a:lnTo>
                  <a:pt x="3308961" y="1084849"/>
                </a:lnTo>
                <a:lnTo>
                  <a:pt x="3305150" y="1080089"/>
                </a:lnTo>
                <a:lnTo>
                  <a:pt x="3301975" y="1074693"/>
                </a:lnTo>
                <a:lnTo>
                  <a:pt x="3298482" y="1069615"/>
                </a:lnTo>
                <a:lnTo>
                  <a:pt x="3295625" y="1064219"/>
                </a:lnTo>
                <a:lnTo>
                  <a:pt x="3293084" y="1058823"/>
                </a:lnTo>
                <a:lnTo>
                  <a:pt x="3290544" y="1053110"/>
                </a:lnTo>
                <a:lnTo>
                  <a:pt x="3288639" y="1047397"/>
                </a:lnTo>
                <a:lnTo>
                  <a:pt x="3286734" y="1041367"/>
                </a:lnTo>
                <a:lnTo>
                  <a:pt x="3285146" y="1035019"/>
                </a:lnTo>
                <a:lnTo>
                  <a:pt x="3283558" y="1028988"/>
                </a:lnTo>
                <a:lnTo>
                  <a:pt x="3282606" y="1022640"/>
                </a:lnTo>
                <a:lnTo>
                  <a:pt x="3281971" y="1015975"/>
                </a:lnTo>
                <a:lnTo>
                  <a:pt x="3281654" y="1009627"/>
                </a:lnTo>
                <a:lnTo>
                  <a:pt x="3281018" y="1003597"/>
                </a:lnTo>
                <a:lnTo>
                  <a:pt x="3281654" y="996614"/>
                </a:lnTo>
                <a:lnTo>
                  <a:pt x="3306103" y="573529"/>
                </a:lnTo>
                <a:lnTo>
                  <a:pt x="3299118" y="568768"/>
                </a:lnTo>
                <a:lnTo>
                  <a:pt x="2057582" y="2162081"/>
                </a:lnTo>
                <a:lnTo>
                  <a:pt x="2052502" y="2168112"/>
                </a:lnTo>
                <a:lnTo>
                  <a:pt x="2047422" y="2173825"/>
                </a:lnTo>
                <a:lnTo>
                  <a:pt x="2042024" y="2178903"/>
                </a:lnTo>
                <a:lnTo>
                  <a:pt x="2036626" y="2183981"/>
                </a:lnTo>
                <a:lnTo>
                  <a:pt x="2030592" y="2188742"/>
                </a:lnTo>
                <a:lnTo>
                  <a:pt x="2024877" y="2193186"/>
                </a:lnTo>
                <a:lnTo>
                  <a:pt x="2018844" y="2197629"/>
                </a:lnTo>
                <a:lnTo>
                  <a:pt x="2012493" y="2201121"/>
                </a:lnTo>
                <a:lnTo>
                  <a:pt x="2006143" y="2204612"/>
                </a:lnTo>
                <a:lnTo>
                  <a:pt x="1999475" y="2207786"/>
                </a:lnTo>
                <a:lnTo>
                  <a:pt x="1992807" y="2210642"/>
                </a:lnTo>
                <a:lnTo>
                  <a:pt x="1986139" y="2213182"/>
                </a:lnTo>
                <a:lnTo>
                  <a:pt x="1979470" y="2215403"/>
                </a:lnTo>
                <a:lnTo>
                  <a:pt x="1972485" y="2217308"/>
                </a:lnTo>
                <a:lnTo>
                  <a:pt x="1965499" y="2218577"/>
                </a:lnTo>
                <a:lnTo>
                  <a:pt x="1958514" y="2219529"/>
                </a:lnTo>
                <a:lnTo>
                  <a:pt x="1951528" y="2220482"/>
                </a:lnTo>
                <a:lnTo>
                  <a:pt x="1944225" y="2221116"/>
                </a:lnTo>
                <a:lnTo>
                  <a:pt x="1937239" y="2221116"/>
                </a:lnTo>
                <a:lnTo>
                  <a:pt x="1929619" y="2221116"/>
                </a:lnTo>
                <a:lnTo>
                  <a:pt x="1922633" y="2220482"/>
                </a:lnTo>
                <a:lnTo>
                  <a:pt x="1915647" y="2219529"/>
                </a:lnTo>
                <a:lnTo>
                  <a:pt x="1908344" y="2218577"/>
                </a:lnTo>
                <a:lnTo>
                  <a:pt x="1901358" y="2216990"/>
                </a:lnTo>
                <a:lnTo>
                  <a:pt x="1894690" y="2214769"/>
                </a:lnTo>
                <a:lnTo>
                  <a:pt x="1887387" y="2212547"/>
                </a:lnTo>
                <a:lnTo>
                  <a:pt x="1880402" y="2210008"/>
                </a:lnTo>
                <a:lnTo>
                  <a:pt x="1873734" y="2207151"/>
                </a:lnTo>
                <a:lnTo>
                  <a:pt x="1867066" y="2203977"/>
                </a:lnTo>
                <a:lnTo>
                  <a:pt x="1860715" y="2199851"/>
                </a:lnTo>
                <a:lnTo>
                  <a:pt x="1854047" y="2196042"/>
                </a:lnTo>
                <a:lnTo>
                  <a:pt x="1847696" y="2191599"/>
                </a:lnTo>
                <a:lnTo>
                  <a:pt x="1229469" y="1731062"/>
                </a:lnTo>
                <a:lnTo>
                  <a:pt x="271487" y="2768937"/>
                </a:lnTo>
                <a:lnTo>
                  <a:pt x="266406" y="2774967"/>
                </a:lnTo>
                <a:lnTo>
                  <a:pt x="260691" y="2780680"/>
                </a:lnTo>
                <a:lnTo>
                  <a:pt x="254975" y="2785759"/>
                </a:lnTo>
                <a:lnTo>
                  <a:pt x="248942" y="2791154"/>
                </a:lnTo>
                <a:lnTo>
                  <a:pt x="242592" y="2795915"/>
                </a:lnTo>
                <a:lnTo>
                  <a:pt x="236241" y="2800041"/>
                </a:lnTo>
                <a:lnTo>
                  <a:pt x="230208" y="2804167"/>
                </a:lnTo>
                <a:lnTo>
                  <a:pt x="223223" y="2807659"/>
                </a:lnTo>
                <a:lnTo>
                  <a:pt x="216554" y="2810833"/>
                </a:lnTo>
                <a:lnTo>
                  <a:pt x="209886" y="2814007"/>
                </a:lnTo>
                <a:lnTo>
                  <a:pt x="202901" y="2816228"/>
                </a:lnTo>
                <a:lnTo>
                  <a:pt x="195915" y="2818767"/>
                </a:lnTo>
                <a:lnTo>
                  <a:pt x="188612" y="2820354"/>
                </a:lnTo>
                <a:lnTo>
                  <a:pt x="181309" y="2821941"/>
                </a:lnTo>
                <a:lnTo>
                  <a:pt x="174006" y="2822894"/>
                </a:lnTo>
                <a:lnTo>
                  <a:pt x="166703" y="2823846"/>
                </a:lnTo>
                <a:lnTo>
                  <a:pt x="159082" y="2824163"/>
                </a:lnTo>
                <a:lnTo>
                  <a:pt x="152096" y="2824163"/>
                </a:lnTo>
                <a:lnTo>
                  <a:pt x="144476" y="2823846"/>
                </a:lnTo>
                <a:lnTo>
                  <a:pt x="136855" y="2823528"/>
                </a:lnTo>
                <a:lnTo>
                  <a:pt x="129552" y="2822259"/>
                </a:lnTo>
                <a:lnTo>
                  <a:pt x="122249" y="2820672"/>
                </a:lnTo>
                <a:lnTo>
                  <a:pt x="114945" y="2819085"/>
                </a:lnTo>
                <a:lnTo>
                  <a:pt x="107642" y="2816546"/>
                </a:lnTo>
                <a:lnTo>
                  <a:pt x="100657" y="2814324"/>
                </a:lnTo>
                <a:lnTo>
                  <a:pt x="93671" y="2811467"/>
                </a:lnTo>
                <a:lnTo>
                  <a:pt x="87003" y="2807976"/>
                </a:lnTo>
                <a:lnTo>
                  <a:pt x="80335" y="2804485"/>
                </a:lnTo>
                <a:lnTo>
                  <a:pt x="73349" y="2800359"/>
                </a:lnTo>
                <a:lnTo>
                  <a:pt x="66681" y="2796233"/>
                </a:lnTo>
                <a:lnTo>
                  <a:pt x="60331" y="2791472"/>
                </a:lnTo>
                <a:lnTo>
                  <a:pt x="54298" y="2785759"/>
                </a:lnTo>
                <a:lnTo>
                  <a:pt x="48265" y="2780680"/>
                </a:lnTo>
                <a:lnTo>
                  <a:pt x="42867" y="2774967"/>
                </a:lnTo>
                <a:lnTo>
                  <a:pt x="37469" y="2768937"/>
                </a:lnTo>
                <a:lnTo>
                  <a:pt x="32388" y="2762906"/>
                </a:lnTo>
                <a:lnTo>
                  <a:pt x="28260" y="2756876"/>
                </a:lnTo>
                <a:lnTo>
                  <a:pt x="23815" y="2749893"/>
                </a:lnTo>
                <a:lnTo>
                  <a:pt x="19687" y="2743228"/>
                </a:lnTo>
                <a:lnTo>
                  <a:pt x="16194" y="2736563"/>
                </a:lnTo>
                <a:lnTo>
                  <a:pt x="13019" y="2729580"/>
                </a:lnTo>
                <a:lnTo>
                  <a:pt x="10479" y="2722280"/>
                </a:lnTo>
                <a:lnTo>
                  <a:pt x="7938" y="2715297"/>
                </a:lnTo>
                <a:lnTo>
                  <a:pt x="5716" y="2708315"/>
                </a:lnTo>
                <a:lnTo>
                  <a:pt x="3811" y="2700697"/>
                </a:lnTo>
                <a:lnTo>
                  <a:pt x="2540" y="2693080"/>
                </a:lnTo>
                <a:lnTo>
                  <a:pt x="1270" y="2685780"/>
                </a:lnTo>
                <a:lnTo>
                  <a:pt x="635" y="2678162"/>
                </a:lnTo>
                <a:lnTo>
                  <a:pt x="0" y="2670228"/>
                </a:lnTo>
                <a:lnTo>
                  <a:pt x="0" y="2662927"/>
                </a:lnTo>
                <a:lnTo>
                  <a:pt x="0" y="2655310"/>
                </a:lnTo>
                <a:lnTo>
                  <a:pt x="953" y="2648010"/>
                </a:lnTo>
                <a:lnTo>
                  <a:pt x="1588" y="2640075"/>
                </a:lnTo>
                <a:lnTo>
                  <a:pt x="3176" y="2632458"/>
                </a:lnTo>
                <a:lnTo>
                  <a:pt x="4763" y="2625158"/>
                </a:lnTo>
                <a:lnTo>
                  <a:pt x="6668" y="2617858"/>
                </a:lnTo>
                <a:lnTo>
                  <a:pt x="9526" y="2610558"/>
                </a:lnTo>
                <a:lnTo>
                  <a:pt x="12384" y="2603258"/>
                </a:lnTo>
                <a:lnTo>
                  <a:pt x="15559" y="2596275"/>
                </a:lnTo>
                <a:lnTo>
                  <a:pt x="19052" y="2588975"/>
                </a:lnTo>
                <a:lnTo>
                  <a:pt x="22545" y="2582310"/>
                </a:lnTo>
                <a:lnTo>
                  <a:pt x="26990" y="2575644"/>
                </a:lnTo>
                <a:lnTo>
                  <a:pt x="31753" y="2569297"/>
                </a:lnTo>
                <a:lnTo>
                  <a:pt x="36516" y="2562631"/>
                </a:lnTo>
                <a:lnTo>
                  <a:pt x="1086264" y="1414621"/>
                </a:lnTo>
                <a:lnTo>
                  <a:pt x="1091027" y="1408908"/>
                </a:lnTo>
                <a:lnTo>
                  <a:pt x="1096742" y="1403829"/>
                </a:lnTo>
                <a:lnTo>
                  <a:pt x="1101823" y="1398751"/>
                </a:lnTo>
                <a:lnTo>
                  <a:pt x="1107221" y="1393990"/>
                </a:lnTo>
                <a:lnTo>
                  <a:pt x="1113254" y="1389229"/>
                </a:lnTo>
                <a:lnTo>
                  <a:pt x="1119287" y="1385103"/>
                </a:lnTo>
                <a:lnTo>
                  <a:pt x="1125002" y="1381295"/>
                </a:lnTo>
                <a:lnTo>
                  <a:pt x="1131353" y="1377803"/>
                </a:lnTo>
                <a:lnTo>
                  <a:pt x="1137703" y="1374629"/>
                </a:lnTo>
                <a:lnTo>
                  <a:pt x="1144054" y="1371455"/>
                </a:lnTo>
                <a:lnTo>
                  <a:pt x="1150722" y="1368599"/>
                </a:lnTo>
                <a:lnTo>
                  <a:pt x="1157390" y="1366694"/>
                </a:lnTo>
                <a:lnTo>
                  <a:pt x="1164058" y="1364790"/>
                </a:lnTo>
                <a:lnTo>
                  <a:pt x="1170726" y="1362568"/>
                </a:lnTo>
                <a:lnTo>
                  <a:pt x="1177394" y="1361616"/>
                </a:lnTo>
                <a:lnTo>
                  <a:pt x="1184698" y="1360347"/>
                </a:lnTo>
                <a:lnTo>
                  <a:pt x="1191683" y="1360029"/>
                </a:lnTo>
                <a:lnTo>
                  <a:pt x="1198351" y="1359712"/>
                </a:lnTo>
                <a:lnTo>
                  <a:pt x="1205654" y="1359077"/>
                </a:lnTo>
                <a:lnTo>
                  <a:pt x="1212640" y="1359712"/>
                </a:lnTo>
                <a:lnTo>
                  <a:pt x="1219626" y="1360347"/>
                </a:lnTo>
                <a:lnTo>
                  <a:pt x="1226294" y="1361299"/>
                </a:lnTo>
                <a:lnTo>
                  <a:pt x="1233597" y="1362251"/>
                </a:lnTo>
                <a:lnTo>
                  <a:pt x="1240582" y="1363838"/>
                </a:lnTo>
                <a:lnTo>
                  <a:pt x="1247251" y="1365742"/>
                </a:lnTo>
                <a:lnTo>
                  <a:pt x="1253919" y="1368281"/>
                </a:lnTo>
                <a:lnTo>
                  <a:pt x="1260904" y="1371138"/>
                </a:lnTo>
                <a:lnTo>
                  <a:pt x="1267572" y="1373677"/>
                </a:lnTo>
                <a:lnTo>
                  <a:pt x="1274240" y="1376851"/>
                </a:lnTo>
                <a:lnTo>
                  <a:pt x="1280591" y="1380977"/>
                </a:lnTo>
                <a:lnTo>
                  <a:pt x="1286942" y="1384786"/>
                </a:lnTo>
                <a:lnTo>
                  <a:pt x="1292975" y="1389229"/>
                </a:lnTo>
                <a:lnTo>
                  <a:pt x="1907709" y="1846910"/>
                </a:lnTo>
                <a:lnTo>
                  <a:pt x="3043507" y="389124"/>
                </a:lnTo>
                <a:lnTo>
                  <a:pt x="3023186" y="374841"/>
                </a:lnTo>
                <a:lnTo>
                  <a:pt x="2660568" y="470377"/>
                </a:lnTo>
                <a:lnTo>
                  <a:pt x="2654853" y="471646"/>
                </a:lnTo>
                <a:lnTo>
                  <a:pt x="2648502" y="472598"/>
                </a:lnTo>
                <a:lnTo>
                  <a:pt x="2642152" y="473551"/>
                </a:lnTo>
                <a:lnTo>
                  <a:pt x="2635801" y="473868"/>
                </a:lnTo>
                <a:lnTo>
                  <a:pt x="2629450" y="474185"/>
                </a:lnTo>
                <a:lnTo>
                  <a:pt x="2623418" y="473868"/>
                </a:lnTo>
                <a:lnTo>
                  <a:pt x="2617384" y="473551"/>
                </a:lnTo>
                <a:lnTo>
                  <a:pt x="2611352" y="472598"/>
                </a:lnTo>
                <a:lnTo>
                  <a:pt x="2605318" y="471964"/>
                </a:lnTo>
                <a:lnTo>
                  <a:pt x="2599603" y="470377"/>
                </a:lnTo>
                <a:lnTo>
                  <a:pt x="2593570" y="468790"/>
                </a:lnTo>
                <a:lnTo>
                  <a:pt x="2587537" y="466885"/>
                </a:lnTo>
                <a:lnTo>
                  <a:pt x="2582139" y="464346"/>
                </a:lnTo>
                <a:lnTo>
                  <a:pt x="2576741" y="462124"/>
                </a:lnTo>
                <a:lnTo>
                  <a:pt x="2571660" y="459268"/>
                </a:lnTo>
                <a:lnTo>
                  <a:pt x="2565945" y="456094"/>
                </a:lnTo>
                <a:lnTo>
                  <a:pt x="2560864" y="452920"/>
                </a:lnTo>
                <a:lnTo>
                  <a:pt x="2556102" y="449429"/>
                </a:lnTo>
                <a:lnTo>
                  <a:pt x="2551339" y="445937"/>
                </a:lnTo>
                <a:lnTo>
                  <a:pt x="2546576" y="441811"/>
                </a:lnTo>
                <a:lnTo>
                  <a:pt x="2542448" y="437685"/>
                </a:lnTo>
                <a:lnTo>
                  <a:pt x="2538002" y="433242"/>
                </a:lnTo>
                <a:lnTo>
                  <a:pt x="2533875" y="428481"/>
                </a:lnTo>
                <a:lnTo>
                  <a:pt x="2530064" y="423402"/>
                </a:lnTo>
                <a:lnTo>
                  <a:pt x="2526572" y="418324"/>
                </a:lnTo>
                <a:lnTo>
                  <a:pt x="2523396" y="413246"/>
                </a:lnTo>
                <a:lnTo>
                  <a:pt x="2520221" y="407533"/>
                </a:lnTo>
                <a:lnTo>
                  <a:pt x="2517363" y="402137"/>
                </a:lnTo>
                <a:lnTo>
                  <a:pt x="2514823" y="396107"/>
                </a:lnTo>
                <a:lnTo>
                  <a:pt x="2512283" y="390394"/>
                </a:lnTo>
                <a:lnTo>
                  <a:pt x="2510378" y="384046"/>
                </a:lnTo>
                <a:lnTo>
                  <a:pt x="2508472" y="377698"/>
                </a:lnTo>
                <a:lnTo>
                  <a:pt x="2507202" y="371350"/>
                </a:lnTo>
                <a:lnTo>
                  <a:pt x="2505932" y="364685"/>
                </a:lnTo>
                <a:lnTo>
                  <a:pt x="2505297" y="358337"/>
                </a:lnTo>
                <a:lnTo>
                  <a:pt x="2504980" y="351989"/>
                </a:lnTo>
                <a:lnTo>
                  <a:pt x="2504344" y="345641"/>
                </a:lnTo>
                <a:lnTo>
                  <a:pt x="2504344" y="339293"/>
                </a:lnTo>
                <a:lnTo>
                  <a:pt x="2505297" y="332946"/>
                </a:lnTo>
                <a:lnTo>
                  <a:pt x="2505615" y="326915"/>
                </a:lnTo>
                <a:lnTo>
                  <a:pt x="2506885" y="320567"/>
                </a:lnTo>
                <a:lnTo>
                  <a:pt x="2508155" y="314537"/>
                </a:lnTo>
                <a:lnTo>
                  <a:pt x="2509425" y="308506"/>
                </a:lnTo>
                <a:lnTo>
                  <a:pt x="2511648" y="302793"/>
                </a:lnTo>
                <a:lnTo>
                  <a:pt x="2513870" y="296763"/>
                </a:lnTo>
                <a:lnTo>
                  <a:pt x="2516410" y="291367"/>
                </a:lnTo>
                <a:lnTo>
                  <a:pt x="2518633" y="285654"/>
                </a:lnTo>
                <a:lnTo>
                  <a:pt x="2521808" y="280576"/>
                </a:lnTo>
                <a:lnTo>
                  <a:pt x="2524984" y="275180"/>
                </a:lnTo>
                <a:lnTo>
                  <a:pt x="2528159" y="270102"/>
                </a:lnTo>
                <a:lnTo>
                  <a:pt x="2531970" y="265341"/>
                </a:lnTo>
                <a:lnTo>
                  <a:pt x="2535462" y="260580"/>
                </a:lnTo>
                <a:lnTo>
                  <a:pt x="2539908" y="256136"/>
                </a:lnTo>
                <a:lnTo>
                  <a:pt x="2544353" y="251693"/>
                </a:lnTo>
                <a:lnTo>
                  <a:pt x="2548481" y="247567"/>
                </a:lnTo>
                <a:lnTo>
                  <a:pt x="2553244" y="243441"/>
                </a:lnTo>
                <a:lnTo>
                  <a:pt x="2558642" y="239949"/>
                </a:lnTo>
                <a:lnTo>
                  <a:pt x="2563722" y="236458"/>
                </a:lnTo>
                <a:lnTo>
                  <a:pt x="2568803" y="233284"/>
                </a:lnTo>
                <a:lnTo>
                  <a:pt x="2574201" y="230428"/>
                </a:lnTo>
                <a:lnTo>
                  <a:pt x="2579916" y="227889"/>
                </a:lnTo>
                <a:lnTo>
                  <a:pt x="2585632" y="225349"/>
                </a:lnTo>
                <a:lnTo>
                  <a:pt x="2591982" y="223445"/>
                </a:lnTo>
                <a:lnTo>
                  <a:pt x="2598015" y="221541"/>
                </a:lnTo>
                <a:lnTo>
                  <a:pt x="3425176" y="4126"/>
                </a:lnTo>
                <a:lnTo>
                  <a:pt x="3432162" y="2222"/>
                </a:lnTo>
                <a:lnTo>
                  <a:pt x="3439782" y="952"/>
                </a:lnTo>
                <a:lnTo>
                  <a:pt x="3446768" y="318"/>
                </a:lnTo>
                <a:lnTo>
                  <a:pt x="3454389" y="0"/>
                </a:lnTo>
                <a:close/>
              </a:path>
            </a:pathLst>
          </a:custGeom>
          <a:solidFill>
            <a:schemeClr val="bg1"/>
          </a:solidFill>
          <a:ln>
            <a:noFill/>
          </a:ln>
          <a:extLst/>
        </p:spPr>
        <p:txBody>
          <a:bodyPr anchor="ctr">
            <a:scene3d>
              <a:camera prst="orthographicFront"/>
              <a:lightRig rig="threePt" dir="t"/>
            </a:scene3d>
            <a:sp3d contourW="12700">
              <a:contourClr>
                <a:srgbClr val="FFFFFF"/>
              </a:contourClr>
            </a:sp3d>
          </a:bodyPr>
          <a:lstStyle/>
          <a:p>
            <a:pPr algn="ctr">
              <a:defRPr/>
            </a:pPr>
            <a:endParaRPr lang="zh-CN" altLang="en-US">
              <a:solidFill>
                <a:srgbClr val="1C666E"/>
              </a:solidFill>
              <a:ea typeface="宋体" panose="02010600030101010101" pitchFamily="2" charset="-122"/>
            </a:endParaRPr>
          </a:p>
        </p:txBody>
      </p:sp>
      <p:sp>
        <p:nvSpPr>
          <p:cNvPr id="44" name="矩形 43"/>
          <p:cNvSpPr/>
          <p:nvPr/>
        </p:nvSpPr>
        <p:spPr>
          <a:xfrm>
            <a:off x="9412843" y="188639"/>
            <a:ext cx="933216" cy="334417"/>
          </a:xfrm>
          <a:prstGeom prst="rect">
            <a:avLst/>
          </a:prstGeom>
          <a:solidFill>
            <a:schemeClr val="accent1">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400"/>
          </a:p>
        </p:txBody>
      </p:sp>
      <p:sp>
        <p:nvSpPr>
          <p:cNvPr id="45" name="矩形 44"/>
          <p:cNvSpPr/>
          <p:nvPr/>
        </p:nvSpPr>
        <p:spPr>
          <a:xfrm>
            <a:off x="10347503" y="187549"/>
            <a:ext cx="1582732" cy="334417"/>
          </a:xfrm>
          <a:prstGeom prst="rect">
            <a:avLst/>
          </a:prstGeom>
          <a:solidFill>
            <a:srgbClr val="376092">
              <a:alpha val="69804"/>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600"/>
          </a:p>
        </p:txBody>
      </p:sp>
      <p:sp>
        <p:nvSpPr>
          <p:cNvPr id="46" name="文本框 9"/>
          <p:cNvSpPr txBox="1"/>
          <p:nvPr/>
        </p:nvSpPr>
        <p:spPr>
          <a:xfrm>
            <a:off x="9412843" y="221071"/>
            <a:ext cx="933216" cy="284693"/>
          </a:xfrm>
          <a:prstGeom prst="rect">
            <a:avLst/>
          </a:prstGeom>
          <a:noFill/>
        </p:spPr>
        <p:txBody>
          <a:bodyPr wrap="square" lIns="68580" tIns="34290" rIns="68580" bIns="34290" rtlCol="0">
            <a:spAutoFit/>
          </a:bodyPr>
          <a:lstStyle/>
          <a:p>
            <a:pPr marL="0" lvl="1" algn="ctr"/>
            <a:r>
              <a:rPr lang="zh-CN" altLang="en-US" sz="1400" dirty="0" smtClean="0">
                <a:solidFill>
                  <a:schemeClr val="bg1"/>
                </a:solidFill>
                <a:latin typeface="微软雅黑" pitchFamily="34" charset="-122"/>
                <a:ea typeface="微软雅黑" pitchFamily="34" charset="-122"/>
              </a:rPr>
              <a:t>第五章</a:t>
            </a:r>
            <a:endParaRPr lang="zh-CN" altLang="en-US" sz="1400" dirty="0">
              <a:solidFill>
                <a:schemeClr val="bg1"/>
              </a:solidFill>
              <a:latin typeface="微软雅黑" pitchFamily="34" charset="-122"/>
              <a:ea typeface="微软雅黑" pitchFamily="34" charset="-122"/>
            </a:endParaRPr>
          </a:p>
        </p:txBody>
      </p:sp>
      <p:sp>
        <p:nvSpPr>
          <p:cNvPr id="47" name="文本框 9"/>
          <p:cNvSpPr txBox="1"/>
          <p:nvPr/>
        </p:nvSpPr>
        <p:spPr>
          <a:xfrm>
            <a:off x="10338630" y="213500"/>
            <a:ext cx="1584176" cy="284693"/>
          </a:xfrm>
          <a:prstGeom prst="rect">
            <a:avLst/>
          </a:prstGeom>
          <a:noFill/>
        </p:spPr>
        <p:txBody>
          <a:bodyPr wrap="square" lIns="68580" tIns="34290" rIns="68580" bIns="34290" rtlCol="0">
            <a:spAutoFit/>
          </a:bodyPr>
          <a:lstStyle/>
          <a:p>
            <a:pPr marL="0" lvl="1" algn="ctr"/>
            <a:r>
              <a:rPr lang="zh-CN" altLang="en-US" sz="1400" dirty="0" smtClean="0">
                <a:solidFill>
                  <a:schemeClr val="bg1"/>
                </a:solidFill>
                <a:latin typeface="微软雅黑" pitchFamily="34" charset="-122"/>
                <a:ea typeface="微软雅黑" pitchFamily="34" charset="-122"/>
              </a:rPr>
              <a:t>财务与融资</a:t>
            </a:r>
            <a:endParaRPr lang="zh-CN" altLang="en-US" sz="1400" dirty="0">
              <a:solidFill>
                <a:schemeClr val="bg1"/>
              </a:solidFill>
              <a:latin typeface="微软雅黑" pitchFamily="34" charset="-122"/>
              <a:ea typeface="微软雅黑" pitchFamily="34" charset="-122"/>
            </a:endParaRPr>
          </a:p>
        </p:txBody>
      </p:sp>
      <p:sp>
        <p:nvSpPr>
          <p:cNvPr id="48" name="矩形 47"/>
          <p:cNvSpPr/>
          <p:nvPr/>
        </p:nvSpPr>
        <p:spPr>
          <a:xfrm rot="2700000">
            <a:off x="8642576" y="6569968"/>
            <a:ext cx="576064" cy="576064"/>
          </a:xfrm>
          <a:prstGeom prst="rect">
            <a:avLst/>
          </a:prstGeom>
          <a:solidFill>
            <a:srgbClr val="92D050">
              <a:alpha val="41176"/>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49" name="矩形 48"/>
          <p:cNvSpPr/>
          <p:nvPr/>
        </p:nvSpPr>
        <p:spPr>
          <a:xfrm rot="2700000">
            <a:off x="9457254" y="6572643"/>
            <a:ext cx="576064" cy="576064"/>
          </a:xfrm>
          <a:prstGeom prst="rect">
            <a:avLst/>
          </a:prstGeom>
          <a:solidFill>
            <a:srgbClr val="31859C">
              <a:alpha val="63137"/>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50" name="矩形 49"/>
          <p:cNvSpPr/>
          <p:nvPr/>
        </p:nvSpPr>
        <p:spPr>
          <a:xfrm rot="2700000">
            <a:off x="10271930" y="6574788"/>
            <a:ext cx="576064" cy="576064"/>
          </a:xfrm>
          <a:prstGeom prst="rect">
            <a:avLst/>
          </a:prstGeom>
          <a:solidFill>
            <a:srgbClr val="C0504D">
              <a:alpha val="56078"/>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51" name="矩形 50"/>
          <p:cNvSpPr/>
          <p:nvPr/>
        </p:nvSpPr>
        <p:spPr>
          <a:xfrm rot="2700000">
            <a:off x="9864592" y="6167450"/>
            <a:ext cx="576064" cy="576064"/>
          </a:xfrm>
          <a:prstGeom prst="rect">
            <a:avLst/>
          </a:prstGeom>
          <a:solidFill>
            <a:schemeClr val="accent1">
              <a:lumMod val="75000"/>
              <a:alpha val="18824"/>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52" name="矩形 51"/>
          <p:cNvSpPr/>
          <p:nvPr/>
        </p:nvSpPr>
        <p:spPr>
          <a:xfrm rot="2700000">
            <a:off x="10679269" y="6167450"/>
            <a:ext cx="576064" cy="576064"/>
          </a:xfrm>
          <a:prstGeom prst="rect">
            <a:avLst/>
          </a:prstGeom>
          <a:solidFill>
            <a:schemeClr val="accent1">
              <a:lumMod val="75000"/>
              <a:alpha val="18824"/>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Tree>
    <p:extLst>
      <p:ext uri="{BB962C8B-B14F-4D97-AF65-F5344CB8AC3E}">
        <p14:creationId xmlns:p14="http://schemas.microsoft.com/office/powerpoint/2010/main" val="534330430"/>
      </p:ext>
    </p:extLst>
  </p:cSld>
  <p:clrMapOvr>
    <a:masterClrMapping/>
  </p:clrMapOvr>
  <mc:AlternateContent xmlns:mc="http://schemas.openxmlformats.org/markup-compatibility/2006" xmlns:p14="http://schemas.microsoft.com/office/powerpoint/2010/main">
    <mc:Choice Requires="p14">
      <p:transition spd="slow" p14:dur="1200">
        <p14:flip dir="r"/>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2" fill="hold" grpId="0" nodeType="withEffect">
                                  <p:stCondLst>
                                    <p:cond delay="800"/>
                                  </p:stCondLst>
                                  <p:childTnLst>
                                    <p:set>
                                      <p:cBhvr>
                                        <p:cTn id="6" dur="1" fill="hold">
                                          <p:stCondLst>
                                            <p:cond delay="0"/>
                                          </p:stCondLst>
                                        </p:cTn>
                                        <p:tgtEl>
                                          <p:spTgt spid="17"/>
                                        </p:tgtEl>
                                        <p:attrNameLst>
                                          <p:attrName>style.visibility</p:attrName>
                                        </p:attrNameLst>
                                      </p:cBhvr>
                                      <p:to>
                                        <p:strVal val="visible"/>
                                      </p:to>
                                    </p:set>
                                    <p:animEffect transition="in" filter="wipe(right)">
                                      <p:cBhvr>
                                        <p:cTn id="7" dur="500"/>
                                        <p:tgtEl>
                                          <p:spTgt spid="17"/>
                                        </p:tgtEl>
                                      </p:cBhvr>
                                    </p:animEffect>
                                  </p:childTnLst>
                                </p:cTn>
                              </p:par>
                              <p:par>
                                <p:cTn id="8" presetID="22" presetClass="entr" presetSubtype="8" fill="hold" grpId="0" nodeType="withEffect">
                                  <p:stCondLst>
                                    <p:cond delay="900"/>
                                  </p:stCondLst>
                                  <p:childTnLst>
                                    <p:set>
                                      <p:cBhvr>
                                        <p:cTn id="9" dur="1" fill="hold">
                                          <p:stCondLst>
                                            <p:cond delay="0"/>
                                          </p:stCondLst>
                                        </p:cTn>
                                        <p:tgtEl>
                                          <p:spTgt spid="18"/>
                                        </p:tgtEl>
                                        <p:attrNameLst>
                                          <p:attrName>style.visibility</p:attrName>
                                        </p:attrNameLst>
                                      </p:cBhvr>
                                      <p:to>
                                        <p:strVal val="visible"/>
                                      </p:to>
                                    </p:set>
                                    <p:animEffect transition="in" filter="wipe(left)">
                                      <p:cBhvr>
                                        <p:cTn id="10" dur="500"/>
                                        <p:tgtEl>
                                          <p:spTgt spid="18"/>
                                        </p:tgtEl>
                                      </p:cBhvr>
                                    </p:animEffect>
                                  </p:childTnLst>
                                </p:cTn>
                              </p:par>
                              <p:par>
                                <p:cTn id="11" presetID="22" presetClass="entr" presetSubtype="8" fill="hold" grpId="0" nodeType="withEffect">
                                  <p:stCondLst>
                                    <p:cond delay="1300"/>
                                  </p:stCondLst>
                                  <p:childTnLst>
                                    <p:set>
                                      <p:cBhvr>
                                        <p:cTn id="12" dur="1" fill="hold">
                                          <p:stCondLst>
                                            <p:cond delay="0"/>
                                          </p:stCondLst>
                                        </p:cTn>
                                        <p:tgtEl>
                                          <p:spTgt spid="21"/>
                                        </p:tgtEl>
                                        <p:attrNameLst>
                                          <p:attrName>style.visibility</p:attrName>
                                        </p:attrNameLst>
                                      </p:cBhvr>
                                      <p:to>
                                        <p:strVal val="visible"/>
                                      </p:to>
                                    </p:set>
                                    <p:animEffect transition="in" filter="wipe(left)">
                                      <p:cBhvr>
                                        <p:cTn id="13" dur="500"/>
                                        <p:tgtEl>
                                          <p:spTgt spid="21"/>
                                        </p:tgtEl>
                                      </p:cBhvr>
                                    </p:animEffect>
                                  </p:childTnLst>
                                </p:cTn>
                              </p:par>
                              <p:par>
                                <p:cTn id="14" presetID="22" presetClass="entr" presetSubtype="4" fill="hold" grpId="0" nodeType="withEffect">
                                  <p:stCondLst>
                                    <p:cond delay="1000"/>
                                  </p:stCondLst>
                                  <p:childTnLst>
                                    <p:set>
                                      <p:cBhvr>
                                        <p:cTn id="15" dur="1" fill="hold">
                                          <p:stCondLst>
                                            <p:cond delay="0"/>
                                          </p:stCondLst>
                                        </p:cTn>
                                        <p:tgtEl>
                                          <p:spTgt spid="20"/>
                                        </p:tgtEl>
                                        <p:attrNameLst>
                                          <p:attrName>style.visibility</p:attrName>
                                        </p:attrNameLst>
                                      </p:cBhvr>
                                      <p:to>
                                        <p:strVal val="visible"/>
                                      </p:to>
                                    </p:set>
                                    <p:animEffect transition="in" filter="wipe(down)">
                                      <p:cBhvr>
                                        <p:cTn id="16" dur="500"/>
                                        <p:tgtEl>
                                          <p:spTgt spid="20"/>
                                        </p:tgtEl>
                                      </p:cBhvr>
                                    </p:animEffect>
                                  </p:childTnLst>
                                </p:cTn>
                              </p:par>
                              <p:par>
                                <p:cTn id="17" presetID="22" presetClass="entr" presetSubtype="2" fill="hold" grpId="0" nodeType="withEffect">
                                  <p:stCondLst>
                                    <p:cond delay="1200"/>
                                  </p:stCondLst>
                                  <p:childTnLst>
                                    <p:set>
                                      <p:cBhvr>
                                        <p:cTn id="18" dur="1" fill="hold">
                                          <p:stCondLst>
                                            <p:cond delay="0"/>
                                          </p:stCondLst>
                                        </p:cTn>
                                        <p:tgtEl>
                                          <p:spTgt spid="23"/>
                                        </p:tgtEl>
                                        <p:attrNameLst>
                                          <p:attrName>style.visibility</p:attrName>
                                        </p:attrNameLst>
                                      </p:cBhvr>
                                      <p:to>
                                        <p:strVal val="visible"/>
                                      </p:to>
                                    </p:set>
                                    <p:animEffect transition="in" filter="wipe(right)">
                                      <p:cBhvr>
                                        <p:cTn id="19" dur="500"/>
                                        <p:tgtEl>
                                          <p:spTgt spid="23"/>
                                        </p:tgtEl>
                                      </p:cBhvr>
                                    </p:animEffect>
                                  </p:childTnLst>
                                </p:cTn>
                              </p:par>
                              <p:par>
                                <p:cTn id="20" presetID="22" presetClass="entr" presetSubtype="4" fill="hold" grpId="0" nodeType="withEffect">
                                  <p:stCondLst>
                                    <p:cond delay="1400"/>
                                  </p:stCondLst>
                                  <p:childTnLst>
                                    <p:set>
                                      <p:cBhvr>
                                        <p:cTn id="21" dur="1" fill="hold">
                                          <p:stCondLst>
                                            <p:cond delay="0"/>
                                          </p:stCondLst>
                                        </p:cTn>
                                        <p:tgtEl>
                                          <p:spTgt spid="24"/>
                                        </p:tgtEl>
                                        <p:attrNameLst>
                                          <p:attrName>style.visibility</p:attrName>
                                        </p:attrNameLst>
                                      </p:cBhvr>
                                      <p:to>
                                        <p:strVal val="visible"/>
                                      </p:to>
                                    </p:set>
                                    <p:animEffect transition="in" filter="wipe(down)">
                                      <p:cBhvr>
                                        <p:cTn id="22" dur="500"/>
                                        <p:tgtEl>
                                          <p:spTgt spid="24"/>
                                        </p:tgtEl>
                                      </p:cBhvr>
                                    </p:animEffect>
                                  </p:childTnLst>
                                </p:cTn>
                              </p:par>
                              <p:par>
                                <p:cTn id="23" presetID="22" presetClass="entr" presetSubtype="8" fill="hold" grpId="0" nodeType="withEffect">
                                  <p:stCondLst>
                                    <p:cond delay="1700"/>
                                  </p:stCondLst>
                                  <p:childTnLst>
                                    <p:set>
                                      <p:cBhvr>
                                        <p:cTn id="24" dur="1" fill="hold">
                                          <p:stCondLst>
                                            <p:cond delay="0"/>
                                          </p:stCondLst>
                                        </p:cTn>
                                        <p:tgtEl>
                                          <p:spTgt spid="19"/>
                                        </p:tgtEl>
                                        <p:attrNameLst>
                                          <p:attrName>style.visibility</p:attrName>
                                        </p:attrNameLst>
                                      </p:cBhvr>
                                      <p:to>
                                        <p:strVal val="visible"/>
                                      </p:to>
                                    </p:set>
                                    <p:animEffect transition="in" filter="wipe(left)">
                                      <p:cBhvr>
                                        <p:cTn id="25" dur="500"/>
                                        <p:tgtEl>
                                          <p:spTgt spid="19"/>
                                        </p:tgtEl>
                                      </p:cBhvr>
                                    </p:animEffect>
                                  </p:childTnLst>
                                </p:cTn>
                              </p:par>
                              <p:par>
                                <p:cTn id="26" presetID="22" presetClass="entr" presetSubtype="4" fill="hold" grpId="0" nodeType="withEffect">
                                  <p:stCondLst>
                                    <p:cond delay="1800"/>
                                  </p:stCondLst>
                                  <p:childTnLst>
                                    <p:set>
                                      <p:cBhvr>
                                        <p:cTn id="27" dur="1" fill="hold">
                                          <p:stCondLst>
                                            <p:cond delay="0"/>
                                          </p:stCondLst>
                                        </p:cTn>
                                        <p:tgtEl>
                                          <p:spTgt spid="25"/>
                                        </p:tgtEl>
                                        <p:attrNameLst>
                                          <p:attrName>style.visibility</p:attrName>
                                        </p:attrNameLst>
                                      </p:cBhvr>
                                      <p:to>
                                        <p:strVal val="visible"/>
                                      </p:to>
                                    </p:set>
                                    <p:animEffect transition="in" filter="wipe(down)">
                                      <p:cBhvr>
                                        <p:cTn id="28" dur="500"/>
                                        <p:tgtEl>
                                          <p:spTgt spid="25"/>
                                        </p:tgtEl>
                                      </p:cBhvr>
                                    </p:animEffect>
                                  </p:childTnLst>
                                </p:cTn>
                              </p:par>
                              <p:par>
                                <p:cTn id="29" presetID="22" presetClass="entr" presetSubtype="2" fill="hold" grpId="0" nodeType="withEffect">
                                  <p:stCondLst>
                                    <p:cond delay="2000"/>
                                  </p:stCondLst>
                                  <p:childTnLst>
                                    <p:set>
                                      <p:cBhvr>
                                        <p:cTn id="30" dur="1" fill="hold">
                                          <p:stCondLst>
                                            <p:cond delay="0"/>
                                          </p:stCondLst>
                                        </p:cTn>
                                        <p:tgtEl>
                                          <p:spTgt spid="22"/>
                                        </p:tgtEl>
                                        <p:attrNameLst>
                                          <p:attrName>style.visibility</p:attrName>
                                        </p:attrNameLst>
                                      </p:cBhvr>
                                      <p:to>
                                        <p:strVal val="visible"/>
                                      </p:to>
                                    </p:set>
                                    <p:animEffect transition="in" filter="wipe(right)">
                                      <p:cBhvr>
                                        <p:cTn id="31" dur="500"/>
                                        <p:tgtEl>
                                          <p:spTgt spid="22"/>
                                        </p:tgtEl>
                                      </p:cBhvr>
                                    </p:animEffect>
                                  </p:childTnLst>
                                </p:cTn>
                              </p:par>
                              <p:par>
                                <p:cTn id="32" presetID="53" presetClass="entr" presetSubtype="16" fill="hold" grpId="0" nodeType="withEffect">
                                  <p:stCondLst>
                                    <p:cond delay="1000"/>
                                  </p:stCondLst>
                                  <p:childTnLst>
                                    <p:set>
                                      <p:cBhvr>
                                        <p:cTn id="33" dur="1" fill="hold">
                                          <p:stCondLst>
                                            <p:cond delay="0"/>
                                          </p:stCondLst>
                                        </p:cTn>
                                        <p:tgtEl>
                                          <p:spTgt spid="26"/>
                                        </p:tgtEl>
                                        <p:attrNameLst>
                                          <p:attrName>style.visibility</p:attrName>
                                        </p:attrNameLst>
                                      </p:cBhvr>
                                      <p:to>
                                        <p:strVal val="visible"/>
                                      </p:to>
                                    </p:set>
                                    <p:anim calcmode="lin" valueType="num">
                                      <p:cBhvr>
                                        <p:cTn id="34" dur="500" fill="hold"/>
                                        <p:tgtEl>
                                          <p:spTgt spid="26"/>
                                        </p:tgtEl>
                                        <p:attrNameLst>
                                          <p:attrName>ppt_w</p:attrName>
                                        </p:attrNameLst>
                                      </p:cBhvr>
                                      <p:tavLst>
                                        <p:tav tm="0">
                                          <p:val>
                                            <p:fltVal val="0"/>
                                          </p:val>
                                        </p:tav>
                                        <p:tav tm="100000">
                                          <p:val>
                                            <p:strVal val="#ppt_w"/>
                                          </p:val>
                                        </p:tav>
                                      </p:tavLst>
                                    </p:anim>
                                    <p:anim calcmode="lin" valueType="num">
                                      <p:cBhvr>
                                        <p:cTn id="35" dur="500" fill="hold"/>
                                        <p:tgtEl>
                                          <p:spTgt spid="26"/>
                                        </p:tgtEl>
                                        <p:attrNameLst>
                                          <p:attrName>ppt_h</p:attrName>
                                        </p:attrNameLst>
                                      </p:cBhvr>
                                      <p:tavLst>
                                        <p:tav tm="0">
                                          <p:val>
                                            <p:fltVal val="0"/>
                                          </p:val>
                                        </p:tav>
                                        <p:tav tm="100000">
                                          <p:val>
                                            <p:strVal val="#ppt_h"/>
                                          </p:val>
                                        </p:tav>
                                      </p:tavLst>
                                    </p:anim>
                                    <p:animEffect transition="in" filter="fade">
                                      <p:cBhvr>
                                        <p:cTn id="36" dur="500"/>
                                        <p:tgtEl>
                                          <p:spTgt spid="26"/>
                                        </p:tgtEl>
                                      </p:cBhvr>
                                    </p:animEffect>
                                  </p:childTnLst>
                                </p:cTn>
                              </p:par>
                              <p:par>
                                <p:cTn id="37" presetID="53" presetClass="entr" presetSubtype="16" fill="hold" grpId="0" nodeType="withEffect">
                                  <p:stCondLst>
                                    <p:cond delay="1500"/>
                                  </p:stCondLst>
                                  <p:childTnLst>
                                    <p:set>
                                      <p:cBhvr>
                                        <p:cTn id="38" dur="1" fill="hold">
                                          <p:stCondLst>
                                            <p:cond delay="0"/>
                                          </p:stCondLst>
                                        </p:cTn>
                                        <p:tgtEl>
                                          <p:spTgt spid="28"/>
                                        </p:tgtEl>
                                        <p:attrNameLst>
                                          <p:attrName>style.visibility</p:attrName>
                                        </p:attrNameLst>
                                      </p:cBhvr>
                                      <p:to>
                                        <p:strVal val="visible"/>
                                      </p:to>
                                    </p:set>
                                    <p:anim calcmode="lin" valueType="num">
                                      <p:cBhvr>
                                        <p:cTn id="39" dur="500" fill="hold"/>
                                        <p:tgtEl>
                                          <p:spTgt spid="28"/>
                                        </p:tgtEl>
                                        <p:attrNameLst>
                                          <p:attrName>ppt_w</p:attrName>
                                        </p:attrNameLst>
                                      </p:cBhvr>
                                      <p:tavLst>
                                        <p:tav tm="0">
                                          <p:val>
                                            <p:fltVal val="0"/>
                                          </p:val>
                                        </p:tav>
                                        <p:tav tm="100000">
                                          <p:val>
                                            <p:strVal val="#ppt_w"/>
                                          </p:val>
                                        </p:tav>
                                      </p:tavLst>
                                    </p:anim>
                                    <p:anim calcmode="lin" valueType="num">
                                      <p:cBhvr>
                                        <p:cTn id="40" dur="500" fill="hold"/>
                                        <p:tgtEl>
                                          <p:spTgt spid="28"/>
                                        </p:tgtEl>
                                        <p:attrNameLst>
                                          <p:attrName>ppt_h</p:attrName>
                                        </p:attrNameLst>
                                      </p:cBhvr>
                                      <p:tavLst>
                                        <p:tav tm="0">
                                          <p:val>
                                            <p:fltVal val="0"/>
                                          </p:val>
                                        </p:tav>
                                        <p:tav tm="100000">
                                          <p:val>
                                            <p:strVal val="#ppt_h"/>
                                          </p:val>
                                        </p:tav>
                                      </p:tavLst>
                                    </p:anim>
                                    <p:animEffect transition="in" filter="fade">
                                      <p:cBhvr>
                                        <p:cTn id="41" dur="500"/>
                                        <p:tgtEl>
                                          <p:spTgt spid="28"/>
                                        </p:tgtEl>
                                      </p:cBhvr>
                                    </p:animEffect>
                                  </p:childTnLst>
                                </p:cTn>
                              </p:par>
                              <p:par>
                                <p:cTn id="42" presetID="53" presetClass="entr" presetSubtype="16" fill="hold" grpId="0" nodeType="withEffect">
                                  <p:stCondLst>
                                    <p:cond delay="1900"/>
                                  </p:stCondLst>
                                  <p:childTnLst>
                                    <p:set>
                                      <p:cBhvr>
                                        <p:cTn id="43" dur="1" fill="hold">
                                          <p:stCondLst>
                                            <p:cond delay="0"/>
                                          </p:stCondLst>
                                        </p:cTn>
                                        <p:tgtEl>
                                          <p:spTgt spid="29"/>
                                        </p:tgtEl>
                                        <p:attrNameLst>
                                          <p:attrName>style.visibility</p:attrName>
                                        </p:attrNameLst>
                                      </p:cBhvr>
                                      <p:to>
                                        <p:strVal val="visible"/>
                                      </p:to>
                                    </p:set>
                                    <p:anim calcmode="lin" valueType="num">
                                      <p:cBhvr>
                                        <p:cTn id="44" dur="500" fill="hold"/>
                                        <p:tgtEl>
                                          <p:spTgt spid="29"/>
                                        </p:tgtEl>
                                        <p:attrNameLst>
                                          <p:attrName>ppt_w</p:attrName>
                                        </p:attrNameLst>
                                      </p:cBhvr>
                                      <p:tavLst>
                                        <p:tav tm="0">
                                          <p:val>
                                            <p:fltVal val="0"/>
                                          </p:val>
                                        </p:tav>
                                        <p:tav tm="100000">
                                          <p:val>
                                            <p:strVal val="#ppt_w"/>
                                          </p:val>
                                        </p:tav>
                                      </p:tavLst>
                                    </p:anim>
                                    <p:anim calcmode="lin" valueType="num">
                                      <p:cBhvr>
                                        <p:cTn id="45" dur="500" fill="hold"/>
                                        <p:tgtEl>
                                          <p:spTgt spid="29"/>
                                        </p:tgtEl>
                                        <p:attrNameLst>
                                          <p:attrName>ppt_h</p:attrName>
                                        </p:attrNameLst>
                                      </p:cBhvr>
                                      <p:tavLst>
                                        <p:tav tm="0">
                                          <p:val>
                                            <p:fltVal val="0"/>
                                          </p:val>
                                        </p:tav>
                                        <p:tav tm="100000">
                                          <p:val>
                                            <p:strVal val="#ppt_h"/>
                                          </p:val>
                                        </p:tav>
                                      </p:tavLst>
                                    </p:anim>
                                    <p:animEffect transition="in" filter="fade">
                                      <p:cBhvr>
                                        <p:cTn id="46" dur="500"/>
                                        <p:tgtEl>
                                          <p:spTgt spid="29"/>
                                        </p:tgtEl>
                                      </p:cBhvr>
                                    </p:animEffect>
                                  </p:childTnLst>
                                </p:cTn>
                              </p:par>
                              <p:par>
                                <p:cTn id="47" presetID="53" presetClass="entr" presetSubtype="16" fill="hold" grpId="0" nodeType="withEffect">
                                  <p:stCondLst>
                                    <p:cond delay="1400"/>
                                  </p:stCondLst>
                                  <p:childTnLst>
                                    <p:set>
                                      <p:cBhvr>
                                        <p:cTn id="48" dur="1" fill="hold">
                                          <p:stCondLst>
                                            <p:cond delay="0"/>
                                          </p:stCondLst>
                                        </p:cTn>
                                        <p:tgtEl>
                                          <p:spTgt spid="27"/>
                                        </p:tgtEl>
                                        <p:attrNameLst>
                                          <p:attrName>style.visibility</p:attrName>
                                        </p:attrNameLst>
                                      </p:cBhvr>
                                      <p:to>
                                        <p:strVal val="visible"/>
                                      </p:to>
                                    </p:set>
                                    <p:anim calcmode="lin" valueType="num">
                                      <p:cBhvr>
                                        <p:cTn id="49" dur="500" fill="hold"/>
                                        <p:tgtEl>
                                          <p:spTgt spid="27"/>
                                        </p:tgtEl>
                                        <p:attrNameLst>
                                          <p:attrName>ppt_w</p:attrName>
                                        </p:attrNameLst>
                                      </p:cBhvr>
                                      <p:tavLst>
                                        <p:tav tm="0">
                                          <p:val>
                                            <p:fltVal val="0"/>
                                          </p:val>
                                        </p:tav>
                                        <p:tav tm="100000">
                                          <p:val>
                                            <p:strVal val="#ppt_w"/>
                                          </p:val>
                                        </p:tav>
                                      </p:tavLst>
                                    </p:anim>
                                    <p:anim calcmode="lin" valueType="num">
                                      <p:cBhvr>
                                        <p:cTn id="50" dur="500" fill="hold"/>
                                        <p:tgtEl>
                                          <p:spTgt spid="27"/>
                                        </p:tgtEl>
                                        <p:attrNameLst>
                                          <p:attrName>ppt_h</p:attrName>
                                        </p:attrNameLst>
                                      </p:cBhvr>
                                      <p:tavLst>
                                        <p:tav tm="0">
                                          <p:val>
                                            <p:fltVal val="0"/>
                                          </p:val>
                                        </p:tav>
                                        <p:tav tm="100000">
                                          <p:val>
                                            <p:strVal val="#ppt_h"/>
                                          </p:val>
                                        </p:tav>
                                      </p:tavLst>
                                    </p:anim>
                                    <p:animEffect transition="in" filter="fade">
                                      <p:cBhvr>
                                        <p:cTn id="51" dur="500"/>
                                        <p:tgtEl>
                                          <p:spTgt spid="27"/>
                                        </p:tgtEl>
                                      </p:cBhvr>
                                    </p:animEffect>
                                  </p:childTnLst>
                                </p:cTn>
                              </p:par>
                              <p:par>
                                <p:cTn id="52" presetID="53" presetClass="entr" presetSubtype="16" fill="hold" grpId="0" nodeType="withEffect">
                                  <p:stCondLst>
                                    <p:cond delay="2200"/>
                                  </p:stCondLst>
                                  <p:childTnLst>
                                    <p:set>
                                      <p:cBhvr>
                                        <p:cTn id="53" dur="1" fill="hold">
                                          <p:stCondLst>
                                            <p:cond delay="0"/>
                                          </p:stCondLst>
                                        </p:cTn>
                                        <p:tgtEl>
                                          <p:spTgt spid="30"/>
                                        </p:tgtEl>
                                        <p:attrNameLst>
                                          <p:attrName>style.visibility</p:attrName>
                                        </p:attrNameLst>
                                      </p:cBhvr>
                                      <p:to>
                                        <p:strVal val="visible"/>
                                      </p:to>
                                    </p:set>
                                    <p:anim calcmode="lin" valueType="num">
                                      <p:cBhvr>
                                        <p:cTn id="54" dur="500" fill="hold"/>
                                        <p:tgtEl>
                                          <p:spTgt spid="30"/>
                                        </p:tgtEl>
                                        <p:attrNameLst>
                                          <p:attrName>ppt_w</p:attrName>
                                        </p:attrNameLst>
                                      </p:cBhvr>
                                      <p:tavLst>
                                        <p:tav tm="0">
                                          <p:val>
                                            <p:fltVal val="0"/>
                                          </p:val>
                                        </p:tav>
                                        <p:tav tm="100000">
                                          <p:val>
                                            <p:strVal val="#ppt_w"/>
                                          </p:val>
                                        </p:tav>
                                      </p:tavLst>
                                    </p:anim>
                                    <p:anim calcmode="lin" valueType="num">
                                      <p:cBhvr>
                                        <p:cTn id="55" dur="500" fill="hold"/>
                                        <p:tgtEl>
                                          <p:spTgt spid="30"/>
                                        </p:tgtEl>
                                        <p:attrNameLst>
                                          <p:attrName>ppt_h</p:attrName>
                                        </p:attrNameLst>
                                      </p:cBhvr>
                                      <p:tavLst>
                                        <p:tav tm="0">
                                          <p:val>
                                            <p:fltVal val="0"/>
                                          </p:val>
                                        </p:tav>
                                        <p:tav tm="100000">
                                          <p:val>
                                            <p:strVal val="#ppt_h"/>
                                          </p:val>
                                        </p:tav>
                                      </p:tavLst>
                                    </p:anim>
                                    <p:animEffect transition="in" filter="fade">
                                      <p:cBhvr>
                                        <p:cTn id="56" dur="500"/>
                                        <p:tgtEl>
                                          <p:spTgt spid="30"/>
                                        </p:tgtEl>
                                      </p:cBhvr>
                                    </p:animEffect>
                                  </p:childTnLst>
                                </p:cTn>
                              </p:par>
                            </p:childTnLst>
                          </p:cTn>
                        </p:par>
                        <p:par>
                          <p:cTn id="57" fill="hold">
                            <p:stCondLst>
                              <p:cond delay="2700"/>
                            </p:stCondLst>
                            <p:childTnLst>
                              <p:par>
                                <p:cTn id="58" presetID="2" presetClass="entr" presetSubtype="8" decel="100000" fill="hold" grpId="0" nodeType="afterEffect">
                                  <p:stCondLst>
                                    <p:cond delay="0"/>
                                  </p:stCondLst>
                                  <p:childTnLst>
                                    <p:set>
                                      <p:cBhvr>
                                        <p:cTn id="59" dur="1" fill="hold">
                                          <p:stCondLst>
                                            <p:cond delay="0"/>
                                          </p:stCondLst>
                                        </p:cTn>
                                        <p:tgtEl>
                                          <p:spTgt spid="31"/>
                                        </p:tgtEl>
                                        <p:attrNameLst>
                                          <p:attrName>style.visibility</p:attrName>
                                        </p:attrNameLst>
                                      </p:cBhvr>
                                      <p:to>
                                        <p:strVal val="visible"/>
                                      </p:to>
                                    </p:set>
                                    <p:anim calcmode="lin" valueType="num">
                                      <p:cBhvr additive="base">
                                        <p:cTn id="60" dur="500" fill="hold"/>
                                        <p:tgtEl>
                                          <p:spTgt spid="31"/>
                                        </p:tgtEl>
                                        <p:attrNameLst>
                                          <p:attrName>ppt_x</p:attrName>
                                        </p:attrNameLst>
                                      </p:cBhvr>
                                      <p:tavLst>
                                        <p:tav tm="0">
                                          <p:val>
                                            <p:strVal val="0-#ppt_w/2"/>
                                          </p:val>
                                        </p:tav>
                                        <p:tav tm="100000">
                                          <p:val>
                                            <p:strVal val="#ppt_x"/>
                                          </p:val>
                                        </p:tav>
                                      </p:tavLst>
                                    </p:anim>
                                    <p:anim calcmode="lin" valueType="num">
                                      <p:cBhvr additive="base">
                                        <p:cTn id="61" dur="500" fill="hold"/>
                                        <p:tgtEl>
                                          <p:spTgt spid="31"/>
                                        </p:tgtEl>
                                        <p:attrNameLst>
                                          <p:attrName>ppt_y</p:attrName>
                                        </p:attrNameLst>
                                      </p:cBhvr>
                                      <p:tavLst>
                                        <p:tav tm="0">
                                          <p:val>
                                            <p:strVal val="#ppt_y"/>
                                          </p:val>
                                        </p:tav>
                                        <p:tav tm="100000">
                                          <p:val>
                                            <p:strVal val="#ppt_y"/>
                                          </p:val>
                                        </p:tav>
                                      </p:tavLst>
                                    </p:anim>
                                  </p:childTnLst>
                                </p:cTn>
                              </p:par>
                              <p:par>
                                <p:cTn id="62" presetID="2" presetClass="entr" presetSubtype="8" decel="100000" fill="hold" grpId="0" nodeType="withEffect">
                                  <p:stCondLst>
                                    <p:cond delay="100"/>
                                  </p:stCondLst>
                                  <p:childTnLst>
                                    <p:set>
                                      <p:cBhvr>
                                        <p:cTn id="63" dur="1" fill="hold">
                                          <p:stCondLst>
                                            <p:cond delay="0"/>
                                          </p:stCondLst>
                                        </p:cTn>
                                        <p:tgtEl>
                                          <p:spTgt spid="32"/>
                                        </p:tgtEl>
                                        <p:attrNameLst>
                                          <p:attrName>style.visibility</p:attrName>
                                        </p:attrNameLst>
                                      </p:cBhvr>
                                      <p:to>
                                        <p:strVal val="visible"/>
                                      </p:to>
                                    </p:set>
                                    <p:anim calcmode="lin" valueType="num">
                                      <p:cBhvr additive="base">
                                        <p:cTn id="64" dur="500" fill="hold"/>
                                        <p:tgtEl>
                                          <p:spTgt spid="32"/>
                                        </p:tgtEl>
                                        <p:attrNameLst>
                                          <p:attrName>ppt_x</p:attrName>
                                        </p:attrNameLst>
                                      </p:cBhvr>
                                      <p:tavLst>
                                        <p:tav tm="0">
                                          <p:val>
                                            <p:strVal val="0-#ppt_w/2"/>
                                          </p:val>
                                        </p:tav>
                                        <p:tav tm="100000">
                                          <p:val>
                                            <p:strVal val="#ppt_x"/>
                                          </p:val>
                                        </p:tav>
                                      </p:tavLst>
                                    </p:anim>
                                    <p:anim calcmode="lin" valueType="num">
                                      <p:cBhvr additive="base">
                                        <p:cTn id="65" dur="500" fill="hold"/>
                                        <p:tgtEl>
                                          <p:spTgt spid="32"/>
                                        </p:tgtEl>
                                        <p:attrNameLst>
                                          <p:attrName>ppt_y</p:attrName>
                                        </p:attrNameLst>
                                      </p:cBhvr>
                                      <p:tavLst>
                                        <p:tav tm="0">
                                          <p:val>
                                            <p:strVal val="#ppt_y"/>
                                          </p:val>
                                        </p:tav>
                                        <p:tav tm="100000">
                                          <p:val>
                                            <p:strVal val="#ppt_y"/>
                                          </p:val>
                                        </p:tav>
                                      </p:tavLst>
                                    </p:anim>
                                  </p:childTnLst>
                                </p:cTn>
                              </p:par>
                              <p:par>
                                <p:cTn id="66" presetID="2" presetClass="entr" presetSubtype="2" decel="100000" fill="hold" grpId="0" nodeType="withEffect">
                                  <p:stCondLst>
                                    <p:cond delay="200"/>
                                  </p:stCondLst>
                                  <p:childTnLst>
                                    <p:set>
                                      <p:cBhvr>
                                        <p:cTn id="67" dur="1" fill="hold">
                                          <p:stCondLst>
                                            <p:cond delay="0"/>
                                          </p:stCondLst>
                                        </p:cTn>
                                        <p:tgtEl>
                                          <p:spTgt spid="33"/>
                                        </p:tgtEl>
                                        <p:attrNameLst>
                                          <p:attrName>style.visibility</p:attrName>
                                        </p:attrNameLst>
                                      </p:cBhvr>
                                      <p:to>
                                        <p:strVal val="visible"/>
                                      </p:to>
                                    </p:set>
                                    <p:anim calcmode="lin" valueType="num">
                                      <p:cBhvr additive="base">
                                        <p:cTn id="68" dur="500" fill="hold"/>
                                        <p:tgtEl>
                                          <p:spTgt spid="33"/>
                                        </p:tgtEl>
                                        <p:attrNameLst>
                                          <p:attrName>ppt_x</p:attrName>
                                        </p:attrNameLst>
                                      </p:cBhvr>
                                      <p:tavLst>
                                        <p:tav tm="0">
                                          <p:val>
                                            <p:strVal val="1+#ppt_w/2"/>
                                          </p:val>
                                        </p:tav>
                                        <p:tav tm="100000">
                                          <p:val>
                                            <p:strVal val="#ppt_x"/>
                                          </p:val>
                                        </p:tav>
                                      </p:tavLst>
                                    </p:anim>
                                    <p:anim calcmode="lin" valueType="num">
                                      <p:cBhvr additive="base">
                                        <p:cTn id="69" dur="500" fill="hold"/>
                                        <p:tgtEl>
                                          <p:spTgt spid="33"/>
                                        </p:tgtEl>
                                        <p:attrNameLst>
                                          <p:attrName>ppt_y</p:attrName>
                                        </p:attrNameLst>
                                      </p:cBhvr>
                                      <p:tavLst>
                                        <p:tav tm="0">
                                          <p:val>
                                            <p:strVal val="#ppt_y"/>
                                          </p:val>
                                        </p:tav>
                                        <p:tav tm="100000">
                                          <p:val>
                                            <p:strVal val="#ppt_y"/>
                                          </p:val>
                                        </p:tav>
                                      </p:tavLst>
                                    </p:anim>
                                  </p:childTnLst>
                                </p:cTn>
                              </p:par>
                              <p:par>
                                <p:cTn id="70" presetID="2" presetClass="entr" presetSubtype="2" decel="100000" fill="hold" grpId="0" nodeType="withEffect">
                                  <p:stCondLst>
                                    <p:cond delay="300"/>
                                  </p:stCondLst>
                                  <p:childTnLst>
                                    <p:set>
                                      <p:cBhvr>
                                        <p:cTn id="71" dur="1" fill="hold">
                                          <p:stCondLst>
                                            <p:cond delay="0"/>
                                          </p:stCondLst>
                                        </p:cTn>
                                        <p:tgtEl>
                                          <p:spTgt spid="34"/>
                                        </p:tgtEl>
                                        <p:attrNameLst>
                                          <p:attrName>style.visibility</p:attrName>
                                        </p:attrNameLst>
                                      </p:cBhvr>
                                      <p:to>
                                        <p:strVal val="visible"/>
                                      </p:to>
                                    </p:set>
                                    <p:anim calcmode="lin" valueType="num">
                                      <p:cBhvr additive="base">
                                        <p:cTn id="72" dur="500" fill="hold"/>
                                        <p:tgtEl>
                                          <p:spTgt spid="34"/>
                                        </p:tgtEl>
                                        <p:attrNameLst>
                                          <p:attrName>ppt_x</p:attrName>
                                        </p:attrNameLst>
                                      </p:cBhvr>
                                      <p:tavLst>
                                        <p:tav tm="0">
                                          <p:val>
                                            <p:strVal val="1+#ppt_w/2"/>
                                          </p:val>
                                        </p:tav>
                                        <p:tav tm="100000">
                                          <p:val>
                                            <p:strVal val="#ppt_x"/>
                                          </p:val>
                                        </p:tav>
                                      </p:tavLst>
                                    </p:anim>
                                    <p:anim calcmode="lin" valueType="num">
                                      <p:cBhvr additive="base">
                                        <p:cTn id="73" dur="500" fill="hold"/>
                                        <p:tgtEl>
                                          <p:spTgt spid="34"/>
                                        </p:tgtEl>
                                        <p:attrNameLst>
                                          <p:attrName>ppt_y</p:attrName>
                                        </p:attrNameLst>
                                      </p:cBhvr>
                                      <p:tavLst>
                                        <p:tav tm="0">
                                          <p:val>
                                            <p:strVal val="#ppt_y"/>
                                          </p:val>
                                        </p:tav>
                                        <p:tav tm="100000">
                                          <p:val>
                                            <p:strVal val="#ppt_y"/>
                                          </p:val>
                                        </p:tav>
                                      </p:tavLst>
                                    </p:anim>
                                  </p:childTnLst>
                                </p:cTn>
                              </p:par>
                              <p:par>
                                <p:cTn id="74" presetID="2" presetClass="entr" presetSubtype="8" decel="100000" fill="hold" grpId="0" nodeType="withEffect">
                                  <p:stCondLst>
                                    <p:cond delay="400"/>
                                  </p:stCondLst>
                                  <p:childTnLst>
                                    <p:set>
                                      <p:cBhvr>
                                        <p:cTn id="75" dur="1" fill="hold">
                                          <p:stCondLst>
                                            <p:cond delay="0"/>
                                          </p:stCondLst>
                                        </p:cTn>
                                        <p:tgtEl>
                                          <p:spTgt spid="35"/>
                                        </p:tgtEl>
                                        <p:attrNameLst>
                                          <p:attrName>style.visibility</p:attrName>
                                        </p:attrNameLst>
                                      </p:cBhvr>
                                      <p:to>
                                        <p:strVal val="visible"/>
                                      </p:to>
                                    </p:set>
                                    <p:anim calcmode="lin" valueType="num">
                                      <p:cBhvr additive="base">
                                        <p:cTn id="76" dur="500" fill="hold"/>
                                        <p:tgtEl>
                                          <p:spTgt spid="35"/>
                                        </p:tgtEl>
                                        <p:attrNameLst>
                                          <p:attrName>ppt_x</p:attrName>
                                        </p:attrNameLst>
                                      </p:cBhvr>
                                      <p:tavLst>
                                        <p:tav tm="0">
                                          <p:val>
                                            <p:strVal val="0-#ppt_w/2"/>
                                          </p:val>
                                        </p:tav>
                                        <p:tav tm="100000">
                                          <p:val>
                                            <p:strVal val="#ppt_x"/>
                                          </p:val>
                                        </p:tav>
                                      </p:tavLst>
                                    </p:anim>
                                    <p:anim calcmode="lin" valueType="num">
                                      <p:cBhvr additive="base">
                                        <p:cTn id="77" dur="500" fill="hold"/>
                                        <p:tgtEl>
                                          <p:spTgt spid="35"/>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7" grpId="0" animBg="1"/>
      <p:bldP spid="18" grpId="0" animBg="1"/>
      <p:bldP spid="19" grpId="0" animBg="1"/>
      <p:bldP spid="20" grpId="0" animBg="1"/>
      <p:bldP spid="21" grpId="0" animBg="1"/>
      <p:bldP spid="22" grpId="0" animBg="1"/>
      <p:bldP spid="23" grpId="0" animBg="1"/>
      <p:bldP spid="24" grpId="0" animBg="1"/>
      <p:bldP spid="25" grpId="0" animBg="1"/>
      <p:bldP spid="26" grpId="0" animBg="1"/>
      <p:bldP spid="27" grpId="0" animBg="1"/>
      <p:bldP spid="28" grpId="0" animBg="1"/>
      <p:bldP spid="29" grpId="0" animBg="1"/>
      <p:bldP spid="30" grpId="0" animBg="1"/>
      <p:bldP spid="31" grpId="0"/>
      <p:bldP spid="32" grpId="0"/>
      <p:bldP spid="33" grpId="0"/>
      <p:bldP spid="34" grpId="0"/>
      <p:bldP spid="35" grpId="0"/>
    </p:bldLst>
  </p:timing>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3" name="文本框 9"/>
          <p:cNvSpPr txBox="1"/>
          <p:nvPr/>
        </p:nvSpPr>
        <p:spPr>
          <a:xfrm>
            <a:off x="985019" y="188640"/>
            <a:ext cx="1872208" cy="346249"/>
          </a:xfrm>
          <a:prstGeom prst="rect">
            <a:avLst/>
          </a:prstGeom>
          <a:noFill/>
        </p:spPr>
        <p:txBody>
          <a:bodyPr wrap="square" lIns="68580" tIns="34290" rIns="68580" bIns="34290" rtlCol="0">
            <a:spAutoFit/>
          </a:bodyPr>
          <a:lstStyle/>
          <a:p>
            <a:pPr marL="0" lvl="1"/>
            <a:r>
              <a:rPr lang="zh-CN" altLang="en-US" dirty="0" smtClean="0">
                <a:solidFill>
                  <a:schemeClr val="tx1">
                    <a:lumMod val="65000"/>
                    <a:lumOff val="35000"/>
                  </a:schemeClr>
                </a:solidFill>
                <a:latin typeface="微软雅黑" pitchFamily="34" charset="-122"/>
                <a:ea typeface="微软雅黑" pitchFamily="34" charset="-122"/>
              </a:rPr>
              <a:t>融资计划</a:t>
            </a:r>
            <a:endParaRPr lang="zh-CN" altLang="en-US" dirty="0">
              <a:solidFill>
                <a:schemeClr val="tx1">
                  <a:lumMod val="65000"/>
                  <a:lumOff val="35000"/>
                </a:schemeClr>
              </a:solidFill>
              <a:latin typeface="微软雅黑" pitchFamily="34" charset="-122"/>
              <a:ea typeface="微软雅黑" pitchFamily="34" charset="-122"/>
            </a:endParaRPr>
          </a:p>
        </p:txBody>
      </p:sp>
      <p:cxnSp>
        <p:nvCxnSpPr>
          <p:cNvPr id="4" name="直接连接符 3"/>
          <p:cNvCxnSpPr/>
          <p:nvPr/>
        </p:nvCxnSpPr>
        <p:spPr>
          <a:xfrm>
            <a:off x="841003" y="505764"/>
            <a:ext cx="8571840" cy="0"/>
          </a:xfrm>
          <a:prstGeom prst="line">
            <a:avLst/>
          </a:prstGeom>
          <a:ln>
            <a:solidFill>
              <a:schemeClr val="bg1">
                <a:lumMod val="50000"/>
              </a:schemeClr>
            </a:solidFill>
            <a:prstDash val="dash"/>
          </a:ln>
        </p:spPr>
        <p:style>
          <a:lnRef idx="1">
            <a:schemeClr val="accent1"/>
          </a:lnRef>
          <a:fillRef idx="0">
            <a:schemeClr val="accent1"/>
          </a:fillRef>
          <a:effectRef idx="0">
            <a:schemeClr val="accent1"/>
          </a:effectRef>
          <a:fontRef idx="minor">
            <a:schemeClr val="tx1"/>
          </a:fontRef>
        </p:style>
      </p:cxnSp>
      <p:sp>
        <p:nvSpPr>
          <p:cNvPr id="56" name="六边形 55"/>
          <p:cNvSpPr/>
          <p:nvPr/>
        </p:nvSpPr>
        <p:spPr>
          <a:xfrm>
            <a:off x="241896" y="125398"/>
            <a:ext cx="481345" cy="414953"/>
          </a:xfrm>
          <a:prstGeom prst="hexagon">
            <a:avLst/>
          </a:prstGeom>
          <a:solidFill>
            <a:schemeClr val="accent1">
              <a:lumMod val="75000"/>
            </a:schemeClr>
          </a:solidFill>
          <a:ln>
            <a:solidFill>
              <a:schemeClr val="accent1">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57" name="六边形 56"/>
          <p:cNvSpPr/>
          <p:nvPr/>
        </p:nvSpPr>
        <p:spPr>
          <a:xfrm>
            <a:off x="624979" y="392472"/>
            <a:ext cx="261790" cy="225682"/>
          </a:xfrm>
          <a:prstGeom prst="hexagon">
            <a:avLst/>
          </a:prstGeom>
          <a:solidFill>
            <a:schemeClr val="accent1">
              <a:lumMod val="75000"/>
            </a:schemeClr>
          </a:solidFill>
          <a:ln w="12700">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58" name="KSO_Shape"/>
          <p:cNvSpPr>
            <a:spLocks/>
          </p:cNvSpPr>
          <p:nvPr/>
        </p:nvSpPr>
        <p:spPr bwMode="auto">
          <a:xfrm>
            <a:off x="329167" y="187549"/>
            <a:ext cx="306801" cy="294529"/>
          </a:xfrm>
          <a:custGeom>
            <a:avLst/>
            <a:gdLst>
              <a:gd name="T0" fmla="*/ 1618108 w 3816350"/>
              <a:gd name="T1" fmla="*/ 3491708 h 3665538"/>
              <a:gd name="T2" fmla="*/ 3711914 w 3816350"/>
              <a:gd name="T3" fmla="*/ 3515947 h 3665538"/>
              <a:gd name="T4" fmla="*/ 1938033 w 3816350"/>
              <a:gd name="T5" fmla="*/ 3320852 h 3665538"/>
              <a:gd name="T6" fmla="*/ 2466975 w 3816350"/>
              <a:gd name="T7" fmla="*/ 3464378 h 3665538"/>
              <a:gd name="T8" fmla="*/ 1420823 w 3816350"/>
              <a:gd name="T9" fmla="*/ 3514907 h 3665538"/>
              <a:gd name="T10" fmla="*/ 1072366 w 3816350"/>
              <a:gd name="T11" fmla="*/ 3448171 h 3665538"/>
              <a:gd name="T12" fmla="*/ 350995 w 3816350"/>
              <a:gd name="T13" fmla="*/ 3613421 h 3665538"/>
              <a:gd name="T14" fmla="*/ 2826009 w 3816350"/>
              <a:gd name="T15" fmla="*/ 3416327 h 3665538"/>
              <a:gd name="T16" fmla="*/ 3710327 w 3816350"/>
              <a:gd name="T17" fmla="*/ 3553504 h 3665538"/>
              <a:gd name="T18" fmla="*/ 1625482 w 3816350"/>
              <a:gd name="T19" fmla="*/ 3379536 h 3665538"/>
              <a:gd name="T20" fmla="*/ 2426374 w 3816350"/>
              <a:gd name="T21" fmla="*/ 3213000 h 3665538"/>
              <a:gd name="T22" fmla="*/ 771525 w 3816350"/>
              <a:gd name="T23" fmla="*/ 3205163 h 3665538"/>
              <a:gd name="T24" fmla="*/ 1067953 w 3816350"/>
              <a:gd name="T25" fmla="*/ 3277053 h 3665538"/>
              <a:gd name="T26" fmla="*/ 784892 w 3816350"/>
              <a:gd name="T27" fmla="*/ 3451540 h 3665538"/>
              <a:gd name="T28" fmla="*/ 2490788 w 3816350"/>
              <a:gd name="T29" fmla="*/ 3116568 h 3665538"/>
              <a:gd name="T30" fmla="*/ 1449375 w 3816350"/>
              <a:gd name="T31" fmla="*/ 3307847 h 3665538"/>
              <a:gd name="T32" fmla="*/ 2434307 w 3816350"/>
              <a:gd name="T33" fmla="*/ 3163198 h 3665538"/>
              <a:gd name="T34" fmla="*/ 3783974 w 3816350"/>
              <a:gd name="T35" fmla="*/ 3278823 h 3665538"/>
              <a:gd name="T36" fmla="*/ 2635250 w 3816350"/>
              <a:gd name="T37" fmla="*/ 3206432 h 3665538"/>
              <a:gd name="T38" fmla="*/ 3815080 w 3816350"/>
              <a:gd name="T39" fmla="*/ 3040062 h 3665538"/>
              <a:gd name="T40" fmla="*/ 2866956 w 3816350"/>
              <a:gd name="T41" fmla="*/ 3006725 h 3665538"/>
              <a:gd name="T42" fmla="*/ 657993 w 3816350"/>
              <a:gd name="T43" fmla="*/ 3196983 h 3665538"/>
              <a:gd name="T44" fmla="*/ 872062 w 3816350"/>
              <a:gd name="T45" fmla="*/ 3214746 h 3665538"/>
              <a:gd name="T46" fmla="*/ 825374 w 3816350"/>
              <a:gd name="T47" fmla="*/ 2994614 h 3665538"/>
              <a:gd name="T48" fmla="*/ 1190307 w 3816350"/>
              <a:gd name="T49" fmla="*/ 3120223 h 3665538"/>
              <a:gd name="T50" fmla="*/ 273368 w 3816350"/>
              <a:gd name="T51" fmla="*/ 3120223 h 3665538"/>
              <a:gd name="T52" fmla="*/ 1472924 w 3816350"/>
              <a:gd name="T53" fmla="*/ 2958852 h 3665538"/>
              <a:gd name="T54" fmla="*/ 2445690 w 3816350"/>
              <a:gd name="T55" fmla="*/ 3096148 h 3665538"/>
              <a:gd name="T56" fmla="*/ 1403350 w 3816350"/>
              <a:gd name="T57" fmla="*/ 2909186 h 3665538"/>
              <a:gd name="T58" fmla="*/ 3767144 w 3816350"/>
              <a:gd name="T59" fmla="*/ 2880042 h 3665538"/>
              <a:gd name="T60" fmla="*/ 2660954 w 3816350"/>
              <a:gd name="T61" fmla="*/ 3062923 h 3665538"/>
              <a:gd name="T62" fmla="*/ 2077078 w 3816350"/>
              <a:gd name="T63" fmla="*/ 2755988 h 3665538"/>
              <a:gd name="T64" fmla="*/ 2064323 w 3816350"/>
              <a:gd name="T65" fmla="*/ 3023556 h 3665538"/>
              <a:gd name="T66" fmla="*/ 1553136 w 3816350"/>
              <a:gd name="T67" fmla="*/ 2926811 h 3665538"/>
              <a:gd name="T68" fmla="*/ 2489519 w 3816350"/>
              <a:gd name="T69" fmla="*/ 2707310 h 3665538"/>
              <a:gd name="T70" fmla="*/ 1846579 w 3816350"/>
              <a:gd name="T71" fmla="*/ 2621224 h 3665538"/>
              <a:gd name="T72" fmla="*/ 3411957 w 3816350"/>
              <a:gd name="T73" fmla="*/ 2738921 h 3665538"/>
              <a:gd name="T74" fmla="*/ 3080259 w 3816350"/>
              <a:gd name="T75" fmla="*/ 2936880 h 3665538"/>
              <a:gd name="T76" fmla="*/ 1829436 w 3816350"/>
              <a:gd name="T77" fmla="*/ 2582778 h 3665538"/>
              <a:gd name="T78" fmla="*/ 1856740 w 3816350"/>
              <a:gd name="T79" fmla="*/ 2801747 h 3665538"/>
              <a:gd name="T80" fmla="*/ 2088516 w 3816350"/>
              <a:gd name="T81" fmla="*/ 2619751 h 3665538"/>
              <a:gd name="T82" fmla="*/ 2403793 w 3816350"/>
              <a:gd name="T83" fmla="*/ 2645568 h 3665538"/>
              <a:gd name="T84" fmla="*/ 1545273 w 3816350"/>
              <a:gd name="T85" fmla="*/ 2758080 h 3665538"/>
              <a:gd name="T86" fmla="*/ 2737140 w 3816350"/>
              <a:gd name="T87" fmla="*/ 2576196 h 3665538"/>
              <a:gd name="T88" fmla="*/ 3655103 w 3816350"/>
              <a:gd name="T89" fmla="*/ 2636838 h 3665538"/>
              <a:gd name="T90" fmla="*/ 2771738 w 3816350"/>
              <a:gd name="T91" fmla="*/ 2448243 h 3665538"/>
              <a:gd name="T92" fmla="*/ 2989478 w 3816350"/>
              <a:gd name="T93" fmla="*/ 2307907 h 3665538"/>
              <a:gd name="T94" fmla="*/ 2867591 w 3816350"/>
              <a:gd name="T95" fmla="*/ 2234247 h 3665538"/>
              <a:gd name="T96" fmla="*/ 3696043 w 3816350"/>
              <a:gd name="T97" fmla="*/ 2367598 h 3665538"/>
              <a:gd name="T98" fmla="*/ 3314856 w 3816350"/>
              <a:gd name="T99" fmla="*/ 1892183 h 3665538"/>
              <a:gd name="T100" fmla="*/ 2974884 w 3816350"/>
              <a:gd name="T101" fmla="*/ 2068371 h 3665538"/>
              <a:gd name="T102" fmla="*/ 3799844 w 3816350"/>
              <a:gd name="T103" fmla="*/ 2062969 h 3665538"/>
              <a:gd name="T104" fmla="*/ 2637789 w 3816350"/>
              <a:gd name="T105" fmla="*/ 2027696 h 3665538"/>
              <a:gd name="T106" fmla="*/ 3189458 w 3816350"/>
              <a:gd name="T107" fmla="*/ 1697313 h 3665538"/>
              <a:gd name="T108" fmla="*/ 3015840 w 3816350"/>
              <a:gd name="T109" fmla="*/ 1948969 h 3665538"/>
              <a:gd name="T110" fmla="*/ 3354189 w 3816350"/>
              <a:gd name="T111" fmla="*/ 1860541 h 3665538"/>
              <a:gd name="T112" fmla="*/ 3468771 w 3816350"/>
              <a:gd name="T113" fmla="*/ 1695411 h 3665538"/>
              <a:gd name="T114" fmla="*/ 3173905 w 3816350"/>
              <a:gd name="T115" fmla="*/ 2035495 h 3665538"/>
              <a:gd name="T116" fmla="*/ 3074241 w 3816350"/>
              <a:gd name="T117" fmla="*/ 1681466 h 3665538"/>
              <a:gd name="T118" fmla="*/ 3386120 w 3816350"/>
              <a:gd name="T119" fmla="*/ 1131189 h 3665538"/>
              <a:gd name="T120" fmla="*/ 254975 w 3816350"/>
              <a:gd name="T121" fmla="*/ 2785759 h 3665538"/>
              <a:gd name="T122" fmla="*/ 1131353 w 3816350"/>
              <a:gd name="T123" fmla="*/ 1377803 h 3665538"/>
              <a:gd name="T124" fmla="*/ 2508155 w 3816350"/>
              <a:gd name="T125" fmla="*/ 314537 h 366553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 ang="0">
                <a:pos x="T120" y="T121"/>
              </a:cxn>
              <a:cxn ang="0">
                <a:pos x="T122" y="T123"/>
              </a:cxn>
              <a:cxn ang="0">
                <a:pos x="T124" y="T125"/>
              </a:cxn>
            </a:cxnLst>
            <a:rect l="0" t="0" r="r" b="b"/>
            <a:pathLst>
              <a:path w="3816350" h="3665538">
                <a:moveTo>
                  <a:pt x="1892592" y="3532067"/>
                </a:moveTo>
                <a:lnTo>
                  <a:pt x="1892592" y="3635348"/>
                </a:lnTo>
                <a:lnTo>
                  <a:pt x="1913877" y="3636302"/>
                </a:lnTo>
                <a:lnTo>
                  <a:pt x="1935480" y="3636302"/>
                </a:lnTo>
                <a:lnTo>
                  <a:pt x="1965343" y="3635666"/>
                </a:lnTo>
                <a:lnTo>
                  <a:pt x="1965343" y="3532385"/>
                </a:lnTo>
                <a:lnTo>
                  <a:pt x="1935480" y="3532703"/>
                </a:lnTo>
                <a:lnTo>
                  <a:pt x="1913877" y="3532703"/>
                </a:lnTo>
                <a:lnTo>
                  <a:pt x="1892592" y="3532067"/>
                </a:lnTo>
                <a:close/>
                <a:moveTo>
                  <a:pt x="665284" y="3532067"/>
                </a:moveTo>
                <a:lnTo>
                  <a:pt x="665284" y="3635348"/>
                </a:lnTo>
                <a:lnTo>
                  <a:pt x="686575" y="3636302"/>
                </a:lnTo>
                <a:lnTo>
                  <a:pt x="708185" y="3636302"/>
                </a:lnTo>
                <a:lnTo>
                  <a:pt x="738374" y="3635666"/>
                </a:lnTo>
                <a:lnTo>
                  <a:pt x="738374" y="3532385"/>
                </a:lnTo>
                <a:lnTo>
                  <a:pt x="708185" y="3532703"/>
                </a:lnTo>
                <a:lnTo>
                  <a:pt x="686575" y="3532703"/>
                </a:lnTo>
                <a:lnTo>
                  <a:pt x="665284" y="3532067"/>
                </a:lnTo>
                <a:close/>
                <a:moveTo>
                  <a:pt x="1746773" y="3519356"/>
                </a:moveTo>
                <a:lnTo>
                  <a:pt x="1746773" y="3623272"/>
                </a:lnTo>
                <a:lnTo>
                  <a:pt x="1764563" y="3625497"/>
                </a:lnTo>
                <a:lnTo>
                  <a:pt x="1782671" y="3628039"/>
                </a:lnTo>
                <a:lnTo>
                  <a:pt x="1800780" y="3629628"/>
                </a:lnTo>
                <a:lnTo>
                  <a:pt x="1819841" y="3631535"/>
                </a:lnTo>
                <a:lnTo>
                  <a:pt x="1819841" y="3527618"/>
                </a:lnTo>
                <a:lnTo>
                  <a:pt x="1800780" y="3526029"/>
                </a:lnTo>
                <a:lnTo>
                  <a:pt x="1782671" y="3524123"/>
                </a:lnTo>
                <a:lnTo>
                  <a:pt x="1764563" y="3521580"/>
                </a:lnTo>
                <a:lnTo>
                  <a:pt x="1746773" y="3519356"/>
                </a:lnTo>
                <a:close/>
                <a:moveTo>
                  <a:pt x="519421" y="3519356"/>
                </a:moveTo>
                <a:lnTo>
                  <a:pt x="519421" y="3623272"/>
                </a:lnTo>
                <a:lnTo>
                  <a:pt x="537217" y="3625497"/>
                </a:lnTo>
                <a:lnTo>
                  <a:pt x="555330" y="3628039"/>
                </a:lnTo>
                <a:lnTo>
                  <a:pt x="573762" y="3629946"/>
                </a:lnTo>
                <a:lnTo>
                  <a:pt x="592511" y="3631535"/>
                </a:lnTo>
                <a:lnTo>
                  <a:pt x="592511" y="3527618"/>
                </a:lnTo>
                <a:lnTo>
                  <a:pt x="573762" y="3526029"/>
                </a:lnTo>
                <a:lnTo>
                  <a:pt x="555330" y="3524123"/>
                </a:lnTo>
                <a:lnTo>
                  <a:pt x="537217" y="3521580"/>
                </a:lnTo>
                <a:lnTo>
                  <a:pt x="519421" y="3519356"/>
                </a:lnTo>
                <a:close/>
                <a:moveTo>
                  <a:pt x="3151360" y="3517220"/>
                </a:moveTo>
                <a:lnTo>
                  <a:pt x="3151360" y="3632118"/>
                </a:lnTo>
                <a:lnTo>
                  <a:pt x="3174848" y="3632755"/>
                </a:lnTo>
                <a:lnTo>
                  <a:pt x="3198972" y="3633073"/>
                </a:lnTo>
                <a:lnTo>
                  <a:pt x="3231983" y="3632755"/>
                </a:lnTo>
                <a:lnTo>
                  <a:pt x="3231983" y="3517539"/>
                </a:lnTo>
                <a:lnTo>
                  <a:pt x="3198972" y="3517857"/>
                </a:lnTo>
                <a:lnTo>
                  <a:pt x="3174848" y="3517539"/>
                </a:lnTo>
                <a:lnTo>
                  <a:pt x="3151360" y="3517220"/>
                </a:lnTo>
                <a:close/>
                <a:moveTo>
                  <a:pt x="2989478" y="3502580"/>
                </a:moveTo>
                <a:lnTo>
                  <a:pt x="2989478" y="3618432"/>
                </a:lnTo>
                <a:lnTo>
                  <a:pt x="3009158" y="3620979"/>
                </a:lnTo>
                <a:lnTo>
                  <a:pt x="3029472" y="3623525"/>
                </a:lnTo>
                <a:lnTo>
                  <a:pt x="3049469" y="3625753"/>
                </a:lnTo>
                <a:lnTo>
                  <a:pt x="3070419" y="3627344"/>
                </a:lnTo>
                <a:lnTo>
                  <a:pt x="3070419" y="3512446"/>
                </a:lnTo>
                <a:lnTo>
                  <a:pt x="3049469" y="3510537"/>
                </a:lnTo>
                <a:lnTo>
                  <a:pt x="3029472" y="3507990"/>
                </a:lnTo>
                <a:lnTo>
                  <a:pt x="3009158" y="3505763"/>
                </a:lnTo>
                <a:lnTo>
                  <a:pt x="2989478" y="3502580"/>
                </a:lnTo>
                <a:close/>
                <a:moveTo>
                  <a:pt x="1600953" y="3486306"/>
                </a:moveTo>
                <a:lnTo>
                  <a:pt x="1600953" y="3591494"/>
                </a:lnTo>
                <a:lnTo>
                  <a:pt x="1618744" y="3596578"/>
                </a:lnTo>
                <a:lnTo>
                  <a:pt x="1636217" y="3601345"/>
                </a:lnTo>
                <a:lnTo>
                  <a:pt x="1654960" y="3606112"/>
                </a:lnTo>
                <a:lnTo>
                  <a:pt x="1673704" y="3610243"/>
                </a:lnTo>
                <a:lnTo>
                  <a:pt x="1673704" y="3506009"/>
                </a:lnTo>
                <a:lnTo>
                  <a:pt x="1654960" y="3501242"/>
                </a:lnTo>
                <a:lnTo>
                  <a:pt x="1636217" y="3496475"/>
                </a:lnTo>
                <a:lnTo>
                  <a:pt x="1618108" y="3491708"/>
                </a:lnTo>
                <a:lnTo>
                  <a:pt x="1600953" y="3486306"/>
                </a:lnTo>
                <a:close/>
                <a:moveTo>
                  <a:pt x="373875" y="3486306"/>
                </a:moveTo>
                <a:lnTo>
                  <a:pt x="373875" y="3591494"/>
                </a:lnTo>
                <a:lnTo>
                  <a:pt x="391353" y="3596578"/>
                </a:lnTo>
                <a:lnTo>
                  <a:pt x="409149" y="3601345"/>
                </a:lnTo>
                <a:lnTo>
                  <a:pt x="427581" y="3606112"/>
                </a:lnTo>
                <a:lnTo>
                  <a:pt x="446648" y="3610243"/>
                </a:lnTo>
                <a:lnTo>
                  <a:pt x="446648" y="3506009"/>
                </a:lnTo>
                <a:lnTo>
                  <a:pt x="427581" y="3501242"/>
                </a:lnTo>
                <a:lnTo>
                  <a:pt x="409149" y="3496475"/>
                </a:lnTo>
                <a:lnTo>
                  <a:pt x="390718" y="3491708"/>
                </a:lnTo>
                <a:lnTo>
                  <a:pt x="373875" y="3486306"/>
                </a:lnTo>
                <a:close/>
                <a:moveTo>
                  <a:pt x="2827597" y="3465978"/>
                </a:moveTo>
                <a:lnTo>
                  <a:pt x="2827597" y="3583104"/>
                </a:lnTo>
                <a:lnTo>
                  <a:pt x="2846959" y="3589151"/>
                </a:lnTo>
                <a:lnTo>
                  <a:pt x="2866956" y="3594243"/>
                </a:lnTo>
                <a:lnTo>
                  <a:pt x="2887588" y="3599336"/>
                </a:lnTo>
                <a:lnTo>
                  <a:pt x="2908220" y="3604110"/>
                </a:lnTo>
                <a:lnTo>
                  <a:pt x="2908220" y="3487939"/>
                </a:lnTo>
                <a:lnTo>
                  <a:pt x="2887588" y="3482847"/>
                </a:lnTo>
                <a:lnTo>
                  <a:pt x="2866956" y="3477436"/>
                </a:lnTo>
                <a:lnTo>
                  <a:pt x="2846959" y="3472025"/>
                </a:lnTo>
                <a:lnTo>
                  <a:pt x="2827597" y="3465978"/>
                </a:lnTo>
                <a:close/>
                <a:moveTo>
                  <a:pt x="2402802" y="3447218"/>
                </a:moveTo>
                <a:lnTo>
                  <a:pt x="2397719" y="3450714"/>
                </a:lnTo>
                <a:lnTo>
                  <a:pt x="2391365" y="3453891"/>
                </a:lnTo>
                <a:lnTo>
                  <a:pt x="2383740" y="3457387"/>
                </a:lnTo>
                <a:lnTo>
                  <a:pt x="2376433" y="3460565"/>
                </a:lnTo>
                <a:lnTo>
                  <a:pt x="2347841" y="3472005"/>
                </a:lnTo>
                <a:lnTo>
                  <a:pt x="2347841" y="3562893"/>
                </a:lnTo>
                <a:lnTo>
                  <a:pt x="2355784" y="3558761"/>
                </a:lnTo>
                <a:lnTo>
                  <a:pt x="2363408" y="3554630"/>
                </a:lnTo>
                <a:lnTo>
                  <a:pt x="2371033" y="3550181"/>
                </a:lnTo>
                <a:lnTo>
                  <a:pt x="2378340" y="3545414"/>
                </a:lnTo>
                <a:lnTo>
                  <a:pt x="2385329" y="3540648"/>
                </a:lnTo>
                <a:lnTo>
                  <a:pt x="2391683" y="3535881"/>
                </a:lnTo>
                <a:lnTo>
                  <a:pt x="2397719" y="3531114"/>
                </a:lnTo>
                <a:lnTo>
                  <a:pt x="2402802" y="3526983"/>
                </a:lnTo>
                <a:lnTo>
                  <a:pt x="2402802" y="3447218"/>
                </a:lnTo>
                <a:close/>
                <a:moveTo>
                  <a:pt x="1175646" y="3447218"/>
                </a:moveTo>
                <a:lnTo>
                  <a:pt x="1170561" y="3450714"/>
                </a:lnTo>
                <a:lnTo>
                  <a:pt x="1164205" y="3453891"/>
                </a:lnTo>
                <a:lnTo>
                  <a:pt x="1156578" y="3457387"/>
                </a:lnTo>
                <a:lnTo>
                  <a:pt x="1149269" y="3460565"/>
                </a:lnTo>
                <a:lnTo>
                  <a:pt x="1120669" y="3472005"/>
                </a:lnTo>
                <a:lnTo>
                  <a:pt x="1120669" y="3562893"/>
                </a:lnTo>
                <a:lnTo>
                  <a:pt x="1128613" y="3558761"/>
                </a:lnTo>
                <a:lnTo>
                  <a:pt x="1136240" y="3554630"/>
                </a:lnTo>
                <a:lnTo>
                  <a:pt x="1144185" y="3550181"/>
                </a:lnTo>
                <a:lnTo>
                  <a:pt x="1151176" y="3545414"/>
                </a:lnTo>
                <a:lnTo>
                  <a:pt x="1158167" y="3540648"/>
                </a:lnTo>
                <a:lnTo>
                  <a:pt x="1164523" y="3535881"/>
                </a:lnTo>
                <a:lnTo>
                  <a:pt x="1170561" y="3531114"/>
                </a:lnTo>
                <a:lnTo>
                  <a:pt x="1175646" y="3526347"/>
                </a:lnTo>
                <a:lnTo>
                  <a:pt x="1175646" y="3447218"/>
                </a:lnTo>
                <a:close/>
                <a:moveTo>
                  <a:pt x="3717945" y="3422692"/>
                </a:moveTo>
                <a:lnTo>
                  <a:pt x="3711914" y="3426193"/>
                </a:lnTo>
                <a:lnTo>
                  <a:pt x="3704931" y="3430013"/>
                </a:lnTo>
                <a:lnTo>
                  <a:pt x="3696678" y="3433832"/>
                </a:lnTo>
                <a:lnTo>
                  <a:pt x="3688425" y="3437651"/>
                </a:lnTo>
                <a:lnTo>
                  <a:pt x="3671285" y="3444335"/>
                </a:lnTo>
                <a:lnTo>
                  <a:pt x="3656684" y="3450064"/>
                </a:lnTo>
                <a:lnTo>
                  <a:pt x="3656684" y="3551276"/>
                </a:lnTo>
                <a:lnTo>
                  <a:pt x="3665254" y="3546820"/>
                </a:lnTo>
                <a:lnTo>
                  <a:pt x="3674142" y="3542046"/>
                </a:lnTo>
                <a:lnTo>
                  <a:pt x="3682394" y="3537272"/>
                </a:lnTo>
                <a:lnTo>
                  <a:pt x="3690647" y="3532179"/>
                </a:lnTo>
                <a:lnTo>
                  <a:pt x="3698582" y="3526769"/>
                </a:lnTo>
                <a:lnTo>
                  <a:pt x="3705566" y="3521358"/>
                </a:lnTo>
                <a:lnTo>
                  <a:pt x="3711914" y="3515947"/>
                </a:lnTo>
                <a:lnTo>
                  <a:pt x="3717945" y="3510855"/>
                </a:lnTo>
                <a:lnTo>
                  <a:pt x="3717945" y="3422692"/>
                </a:lnTo>
                <a:close/>
                <a:moveTo>
                  <a:pt x="1455133" y="3410672"/>
                </a:moveTo>
                <a:lnTo>
                  <a:pt x="1455133" y="3516813"/>
                </a:lnTo>
                <a:lnTo>
                  <a:pt x="1457675" y="3519674"/>
                </a:lnTo>
                <a:lnTo>
                  <a:pt x="1460216" y="3522534"/>
                </a:lnTo>
                <a:lnTo>
                  <a:pt x="1466888" y="3528572"/>
                </a:lnTo>
                <a:lnTo>
                  <a:pt x="1475466" y="3534610"/>
                </a:lnTo>
                <a:lnTo>
                  <a:pt x="1484679" y="3540965"/>
                </a:lnTo>
                <a:lnTo>
                  <a:pt x="1495162" y="3547639"/>
                </a:lnTo>
                <a:lnTo>
                  <a:pt x="1505964" y="3553677"/>
                </a:lnTo>
                <a:lnTo>
                  <a:pt x="1517083" y="3559715"/>
                </a:lnTo>
                <a:lnTo>
                  <a:pt x="1528202" y="3564799"/>
                </a:lnTo>
                <a:lnTo>
                  <a:pt x="1528202" y="3457387"/>
                </a:lnTo>
                <a:lnTo>
                  <a:pt x="1517083" y="3452302"/>
                </a:lnTo>
                <a:lnTo>
                  <a:pt x="1506917" y="3446582"/>
                </a:lnTo>
                <a:lnTo>
                  <a:pt x="1497068" y="3441180"/>
                </a:lnTo>
                <a:lnTo>
                  <a:pt x="1487538" y="3435142"/>
                </a:lnTo>
                <a:lnTo>
                  <a:pt x="1478960" y="3429422"/>
                </a:lnTo>
                <a:lnTo>
                  <a:pt x="1470700" y="3423384"/>
                </a:lnTo>
                <a:lnTo>
                  <a:pt x="1462758" y="3417028"/>
                </a:lnTo>
                <a:lnTo>
                  <a:pt x="1455133" y="3410672"/>
                </a:lnTo>
                <a:close/>
                <a:moveTo>
                  <a:pt x="227694" y="3410672"/>
                </a:moveTo>
                <a:lnTo>
                  <a:pt x="227694" y="3516813"/>
                </a:lnTo>
                <a:lnTo>
                  <a:pt x="230237" y="3519674"/>
                </a:lnTo>
                <a:lnTo>
                  <a:pt x="233097" y="3522534"/>
                </a:lnTo>
                <a:lnTo>
                  <a:pt x="239770" y="3528572"/>
                </a:lnTo>
                <a:lnTo>
                  <a:pt x="248033" y="3534610"/>
                </a:lnTo>
                <a:lnTo>
                  <a:pt x="257566" y="3540965"/>
                </a:lnTo>
                <a:lnTo>
                  <a:pt x="267735" y="3547639"/>
                </a:lnTo>
                <a:lnTo>
                  <a:pt x="278858" y="3553677"/>
                </a:lnTo>
                <a:lnTo>
                  <a:pt x="289662" y="3559715"/>
                </a:lnTo>
                <a:lnTo>
                  <a:pt x="300785" y="3564799"/>
                </a:lnTo>
                <a:lnTo>
                  <a:pt x="300785" y="3457387"/>
                </a:lnTo>
                <a:lnTo>
                  <a:pt x="289662" y="3452302"/>
                </a:lnTo>
                <a:lnTo>
                  <a:pt x="279493" y="3446582"/>
                </a:lnTo>
                <a:lnTo>
                  <a:pt x="269642" y="3441180"/>
                </a:lnTo>
                <a:lnTo>
                  <a:pt x="260108" y="3435142"/>
                </a:lnTo>
                <a:lnTo>
                  <a:pt x="251528" y="3429422"/>
                </a:lnTo>
                <a:lnTo>
                  <a:pt x="243266" y="3423384"/>
                </a:lnTo>
                <a:lnTo>
                  <a:pt x="235321" y="3417028"/>
                </a:lnTo>
                <a:lnTo>
                  <a:pt x="227694" y="3410672"/>
                </a:lnTo>
                <a:close/>
                <a:moveTo>
                  <a:pt x="2665715" y="3381953"/>
                </a:moveTo>
                <a:lnTo>
                  <a:pt x="2665715" y="3500670"/>
                </a:lnTo>
                <a:lnTo>
                  <a:pt x="2668254" y="3503216"/>
                </a:lnTo>
                <a:lnTo>
                  <a:pt x="2671429" y="3506399"/>
                </a:lnTo>
                <a:lnTo>
                  <a:pt x="2678729" y="3512765"/>
                </a:lnTo>
                <a:lnTo>
                  <a:pt x="2687934" y="3519767"/>
                </a:lnTo>
                <a:lnTo>
                  <a:pt x="2698726" y="3527087"/>
                </a:lnTo>
                <a:lnTo>
                  <a:pt x="2710153" y="3534089"/>
                </a:lnTo>
                <a:lnTo>
                  <a:pt x="2722215" y="3541409"/>
                </a:lnTo>
                <a:lnTo>
                  <a:pt x="2734594" y="3547457"/>
                </a:lnTo>
                <a:lnTo>
                  <a:pt x="2746656" y="3553504"/>
                </a:lnTo>
                <a:lnTo>
                  <a:pt x="2746656" y="3434150"/>
                </a:lnTo>
                <a:lnTo>
                  <a:pt x="2734594" y="3428103"/>
                </a:lnTo>
                <a:lnTo>
                  <a:pt x="2723167" y="3422374"/>
                </a:lnTo>
                <a:lnTo>
                  <a:pt x="2712058" y="3416009"/>
                </a:lnTo>
                <a:lnTo>
                  <a:pt x="2701583" y="3409325"/>
                </a:lnTo>
                <a:lnTo>
                  <a:pt x="2691743" y="3402959"/>
                </a:lnTo>
                <a:lnTo>
                  <a:pt x="2682538" y="3396276"/>
                </a:lnTo>
                <a:lnTo>
                  <a:pt x="2673650" y="3388955"/>
                </a:lnTo>
                <a:lnTo>
                  <a:pt x="2665715" y="3381953"/>
                </a:lnTo>
                <a:close/>
                <a:moveTo>
                  <a:pt x="1916773" y="3320218"/>
                </a:moveTo>
                <a:lnTo>
                  <a:pt x="1916773" y="3423312"/>
                </a:lnTo>
                <a:lnTo>
                  <a:pt x="1938033" y="3423629"/>
                </a:lnTo>
                <a:lnTo>
                  <a:pt x="1959928" y="3424263"/>
                </a:lnTo>
                <a:lnTo>
                  <a:pt x="1989755" y="3423629"/>
                </a:lnTo>
                <a:lnTo>
                  <a:pt x="1989755" y="3320535"/>
                </a:lnTo>
                <a:lnTo>
                  <a:pt x="1959293" y="3320852"/>
                </a:lnTo>
                <a:lnTo>
                  <a:pt x="1938033" y="3320852"/>
                </a:lnTo>
                <a:lnTo>
                  <a:pt x="1916773" y="3320218"/>
                </a:lnTo>
                <a:close/>
                <a:moveTo>
                  <a:pt x="1404938" y="3314700"/>
                </a:moveTo>
                <a:lnTo>
                  <a:pt x="1408115" y="3320420"/>
                </a:lnTo>
                <a:lnTo>
                  <a:pt x="1411928" y="3325505"/>
                </a:lnTo>
                <a:lnTo>
                  <a:pt x="1415740" y="3330590"/>
                </a:lnTo>
                <a:lnTo>
                  <a:pt x="1419552" y="3335992"/>
                </a:lnTo>
                <a:lnTo>
                  <a:pt x="1424000" y="3340759"/>
                </a:lnTo>
                <a:lnTo>
                  <a:pt x="1428447" y="3346161"/>
                </a:lnTo>
                <a:lnTo>
                  <a:pt x="1438296" y="3356013"/>
                </a:lnTo>
                <a:lnTo>
                  <a:pt x="1448780" y="3365229"/>
                </a:lnTo>
                <a:lnTo>
                  <a:pt x="1460852" y="3374444"/>
                </a:lnTo>
                <a:lnTo>
                  <a:pt x="1472924" y="3383025"/>
                </a:lnTo>
                <a:lnTo>
                  <a:pt x="1486267" y="3391287"/>
                </a:lnTo>
                <a:lnTo>
                  <a:pt x="1500563" y="3399550"/>
                </a:lnTo>
                <a:lnTo>
                  <a:pt x="1515494" y="3407494"/>
                </a:lnTo>
                <a:lnTo>
                  <a:pt x="1531061" y="3415121"/>
                </a:lnTo>
                <a:lnTo>
                  <a:pt x="1547263" y="3422113"/>
                </a:lnTo>
                <a:lnTo>
                  <a:pt x="1564101" y="3428786"/>
                </a:lnTo>
                <a:lnTo>
                  <a:pt x="1581574" y="3435142"/>
                </a:lnTo>
                <a:lnTo>
                  <a:pt x="1599682" y="3441498"/>
                </a:lnTo>
                <a:lnTo>
                  <a:pt x="1618108" y="3447218"/>
                </a:lnTo>
                <a:lnTo>
                  <a:pt x="1637170" y="3452620"/>
                </a:lnTo>
                <a:lnTo>
                  <a:pt x="1656866" y="3457705"/>
                </a:lnTo>
                <a:lnTo>
                  <a:pt x="1676881" y="3462472"/>
                </a:lnTo>
                <a:lnTo>
                  <a:pt x="1697213" y="3466921"/>
                </a:lnTo>
                <a:lnTo>
                  <a:pt x="1718180" y="3471052"/>
                </a:lnTo>
                <a:lnTo>
                  <a:pt x="1738830" y="3474865"/>
                </a:lnTo>
                <a:lnTo>
                  <a:pt x="1760116" y="3478361"/>
                </a:lnTo>
                <a:lnTo>
                  <a:pt x="1782036" y="3480903"/>
                </a:lnTo>
                <a:lnTo>
                  <a:pt x="1803639" y="3483763"/>
                </a:lnTo>
                <a:lnTo>
                  <a:pt x="1825877" y="3486306"/>
                </a:lnTo>
                <a:lnTo>
                  <a:pt x="1847798" y="3488213"/>
                </a:lnTo>
                <a:lnTo>
                  <a:pt x="1870036" y="3489801"/>
                </a:lnTo>
                <a:lnTo>
                  <a:pt x="1891957" y="3490755"/>
                </a:lnTo>
                <a:lnTo>
                  <a:pt x="1914513" y="3492026"/>
                </a:lnTo>
                <a:lnTo>
                  <a:pt x="1936751" y="3492344"/>
                </a:lnTo>
                <a:lnTo>
                  <a:pt x="1959307" y="3492979"/>
                </a:lnTo>
                <a:lnTo>
                  <a:pt x="1978051" y="3492344"/>
                </a:lnTo>
                <a:lnTo>
                  <a:pt x="1996794" y="3492026"/>
                </a:lnTo>
                <a:lnTo>
                  <a:pt x="2015538" y="3491708"/>
                </a:lnTo>
                <a:lnTo>
                  <a:pt x="2034599" y="3490437"/>
                </a:lnTo>
                <a:lnTo>
                  <a:pt x="2053025" y="3489801"/>
                </a:lnTo>
                <a:lnTo>
                  <a:pt x="2071769" y="3488213"/>
                </a:lnTo>
                <a:lnTo>
                  <a:pt x="2090513" y="3486624"/>
                </a:lnTo>
                <a:lnTo>
                  <a:pt x="2108621" y="3484717"/>
                </a:lnTo>
                <a:lnTo>
                  <a:pt x="2127365" y="3482492"/>
                </a:lnTo>
                <a:lnTo>
                  <a:pt x="2145473" y="3480268"/>
                </a:lnTo>
                <a:lnTo>
                  <a:pt x="2163581" y="3477408"/>
                </a:lnTo>
                <a:lnTo>
                  <a:pt x="2181372" y="3474865"/>
                </a:lnTo>
                <a:lnTo>
                  <a:pt x="2199163" y="3471688"/>
                </a:lnTo>
                <a:lnTo>
                  <a:pt x="2216318" y="3468510"/>
                </a:lnTo>
                <a:lnTo>
                  <a:pt x="2233473" y="3464696"/>
                </a:lnTo>
                <a:lnTo>
                  <a:pt x="2250311" y="3460883"/>
                </a:lnTo>
                <a:lnTo>
                  <a:pt x="2266830" y="3457069"/>
                </a:lnTo>
                <a:lnTo>
                  <a:pt x="2283668" y="3452620"/>
                </a:lnTo>
                <a:lnTo>
                  <a:pt x="2299235" y="3448171"/>
                </a:lnTo>
                <a:lnTo>
                  <a:pt x="2315119" y="3443404"/>
                </a:lnTo>
                <a:lnTo>
                  <a:pt x="2330051" y="3438320"/>
                </a:lnTo>
                <a:lnTo>
                  <a:pt x="2344982" y="3432917"/>
                </a:lnTo>
                <a:lnTo>
                  <a:pt x="2359278" y="3427833"/>
                </a:lnTo>
                <a:lnTo>
                  <a:pt x="2373574" y="3421795"/>
                </a:lnTo>
                <a:lnTo>
                  <a:pt x="2386917" y="3415757"/>
                </a:lnTo>
                <a:lnTo>
                  <a:pt x="2399942" y="3409719"/>
                </a:lnTo>
                <a:lnTo>
                  <a:pt x="2412650" y="3403363"/>
                </a:lnTo>
                <a:lnTo>
                  <a:pt x="2424722" y="3396690"/>
                </a:lnTo>
                <a:lnTo>
                  <a:pt x="2436159" y="3389380"/>
                </a:lnTo>
                <a:lnTo>
                  <a:pt x="2446961" y="3382389"/>
                </a:lnTo>
                <a:lnTo>
                  <a:pt x="2457444" y="3375080"/>
                </a:lnTo>
                <a:lnTo>
                  <a:pt x="2466975" y="3367453"/>
                </a:lnTo>
                <a:lnTo>
                  <a:pt x="2466975" y="3464378"/>
                </a:lnTo>
                <a:lnTo>
                  <a:pt x="2466657" y="3464696"/>
                </a:lnTo>
                <a:lnTo>
                  <a:pt x="2466340" y="3472641"/>
                </a:lnTo>
                <a:lnTo>
                  <a:pt x="2466022" y="3477408"/>
                </a:lnTo>
                <a:lnTo>
                  <a:pt x="2464751" y="3482492"/>
                </a:lnTo>
                <a:lnTo>
                  <a:pt x="2463480" y="3487895"/>
                </a:lnTo>
                <a:lnTo>
                  <a:pt x="2461892" y="3492344"/>
                </a:lnTo>
                <a:lnTo>
                  <a:pt x="2459986" y="3497111"/>
                </a:lnTo>
                <a:lnTo>
                  <a:pt x="2457444" y="3501877"/>
                </a:lnTo>
                <a:lnTo>
                  <a:pt x="2455220" y="3506962"/>
                </a:lnTo>
                <a:lnTo>
                  <a:pt x="2452361" y="3511729"/>
                </a:lnTo>
                <a:lnTo>
                  <a:pt x="2449184" y="3516178"/>
                </a:lnTo>
                <a:lnTo>
                  <a:pt x="2445690" y="3520945"/>
                </a:lnTo>
                <a:lnTo>
                  <a:pt x="2441878" y="3525712"/>
                </a:lnTo>
                <a:lnTo>
                  <a:pt x="2437748" y="3529843"/>
                </a:lnTo>
                <a:lnTo>
                  <a:pt x="2429170" y="3539059"/>
                </a:lnTo>
                <a:lnTo>
                  <a:pt x="2419322" y="3547639"/>
                </a:lnTo>
                <a:lnTo>
                  <a:pt x="2408202" y="3556537"/>
                </a:lnTo>
                <a:lnTo>
                  <a:pt x="2396130" y="3564799"/>
                </a:lnTo>
                <a:lnTo>
                  <a:pt x="2383423" y="3572744"/>
                </a:lnTo>
                <a:lnTo>
                  <a:pt x="2369127" y="3580689"/>
                </a:lnTo>
                <a:lnTo>
                  <a:pt x="2354195" y="3587998"/>
                </a:lnTo>
                <a:lnTo>
                  <a:pt x="2338311" y="3595625"/>
                </a:lnTo>
                <a:lnTo>
                  <a:pt x="2321791" y="3602298"/>
                </a:lnTo>
                <a:lnTo>
                  <a:pt x="2304636" y="3608972"/>
                </a:lnTo>
                <a:lnTo>
                  <a:pt x="2285892" y="3615328"/>
                </a:lnTo>
                <a:lnTo>
                  <a:pt x="2266830" y="3621683"/>
                </a:lnTo>
                <a:lnTo>
                  <a:pt x="2247134" y="3627086"/>
                </a:lnTo>
                <a:lnTo>
                  <a:pt x="2226802" y="3632806"/>
                </a:lnTo>
                <a:lnTo>
                  <a:pt x="2205516" y="3637255"/>
                </a:lnTo>
                <a:lnTo>
                  <a:pt x="2183278" y="3642022"/>
                </a:lnTo>
                <a:lnTo>
                  <a:pt x="2160722" y="3646471"/>
                </a:lnTo>
                <a:lnTo>
                  <a:pt x="2137848" y="3649967"/>
                </a:lnTo>
                <a:lnTo>
                  <a:pt x="2114340" y="3653462"/>
                </a:lnTo>
                <a:lnTo>
                  <a:pt x="2089877" y="3656640"/>
                </a:lnTo>
                <a:lnTo>
                  <a:pt x="2065415" y="3659182"/>
                </a:lnTo>
                <a:lnTo>
                  <a:pt x="2040000" y="3661407"/>
                </a:lnTo>
                <a:lnTo>
                  <a:pt x="2014267" y="3662996"/>
                </a:lnTo>
                <a:lnTo>
                  <a:pt x="1988217" y="3664267"/>
                </a:lnTo>
                <a:lnTo>
                  <a:pt x="1962166" y="3664903"/>
                </a:lnTo>
                <a:lnTo>
                  <a:pt x="1935480" y="3665538"/>
                </a:lnTo>
                <a:lnTo>
                  <a:pt x="1908159" y="3664903"/>
                </a:lnTo>
                <a:lnTo>
                  <a:pt x="1881155" y="3664267"/>
                </a:lnTo>
                <a:lnTo>
                  <a:pt x="1854469" y="3662996"/>
                </a:lnTo>
                <a:lnTo>
                  <a:pt x="1828419" y="3661089"/>
                </a:lnTo>
                <a:lnTo>
                  <a:pt x="1803004" y="3659182"/>
                </a:lnTo>
                <a:lnTo>
                  <a:pt x="1777588" y="3656322"/>
                </a:lnTo>
                <a:lnTo>
                  <a:pt x="1752809" y="3653145"/>
                </a:lnTo>
                <a:lnTo>
                  <a:pt x="1728664" y="3649649"/>
                </a:lnTo>
                <a:lnTo>
                  <a:pt x="1705155" y="3645835"/>
                </a:lnTo>
                <a:lnTo>
                  <a:pt x="1682282" y="3641069"/>
                </a:lnTo>
                <a:lnTo>
                  <a:pt x="1660043" y="3636302"/>
                </a:lnTo>
                <a:lnTo>
                  <a:pt x="1638440" y="3631217"/>
                </a:lnTo>
                <a:lnTo>
                  <a:pt x="1617791" y="3625497"/>
                </a:lnTo>
                <a:lnTo>
                  <a:pt x="1597776" y="3619777"/>
                </a:lnTo>
                <a:lnTo>
                  <a:pt x="1578397" y="3613421"/>
                </a:lnTo>
                <a:lnTo>
                  <a:pt x="1559653" y="3606747"/>
                </a:lnTo>
                <a:lnTo>
                  <a:pt x="1542498" y="3599438"/>
                </a:lnTo>
                <a:lnTo>
                  <a:pt x="1525343" y="3592447"/>
                </a:lnTo>
                <a:lnTo>
                  <a:pt x="1509776" y="3584820"/>
                </a:lnTo>
                <a:lnTo>
                  <a:pt x="1495162" y="3576875"/>
                </a:lnTo>
                <a:lnTo>
                  <a:pt x="1481184" y="3568613"/>
                </a:lnTo>
                <a:lnTo>
                  <a:pt x="1468159" y="3560350"/>
                </a:lnTo>
                <a:lnTo>
                  <a:pt x="1456404" y="3551770"/>
                </a:lnTo>
                <a:lnTo>
                  <a:pt x="1445603" y="3542554"/>
                </a:lnTo>
                <a:lnTo>
                  <a:pt x="1440837" y="3538423"/>
                </a:lnTo>
                <a:lnTo>
                  <a:pt x="1436390" y="3533656"/>
                </a:lnTo>
                <a:lnTo>
                  <a:pt x="1431942" y="3529207"/>
                </a:lnTo>
                <a:lnTo>
                  <a:pt x="1428130" y="3524440"/>
                </a:lnTo>
                <a:lnTo>
                  <a:pt x="1424318" y="3519674"/>
                </a:lnTo>
                <a:lnTo>
                  <a:pt x="1420823" y="3514907"/>
                </a:lnTo>
                <a:lnTo>
                  <a:pt x="1417646" y="3510140"/>
                </a:lnTo>
                <a:lnTo>
                  <a:pt x="1415105" y="3505055"/>
                </a:lnTo>
                <a:lnTo>
                  <a:pt x="1412563" y="3500288"/>
                </a:lnTo>
                <a:lnTo>
                  <a:pt x="1410339" y="3495204"/>
                </a:lnTo>
                <a:lnTo>
                  <a:pt x="1408115" y="3490437"/>
                </a:lnTo>
                <a:lnTo>
                  <a:pt x="1407162" y="3485352"/>
                </a:lnTo>
                <a:lnTo>
                  <a:pt x="1405892" y="3480268"/>
                </a:lnTo>
                <a:lnTo>
                  <a:pt x="1404621" y="3475183"/>
                </a:lnTo>
                <a:lnTo>
                  <a:pt x="1404303" y="3470099"/>
                </a:lnTo>
                <a:lnTo>
                  <a:pt x="1404303" y="3464696"/>
                </a:lnTo>
                <a:lnTo>
                  <a:pt x="1403350" y="3464696"/>
                </a:lnTo>
                <a:lnTo>
                  <a:pt x="1403350" y="3333132"/>
                </a:lnTo>
                <a:lnTo>
                  <a:pt x="1403350" y="3329318"/>
                </a:lnTo>
                <a:lnTo>
                  <a:pt x="1403985" y="3322327"/>
                </a:lnTo>
                <a:lnTo>
                  <a:pt x="1404938" y="3314700"/>
                </a:lnTo>
                <a:close/>
                <a:moveTo>
                  <a:pt x="177802" y="3314700"/>
                </a:moveTo>
                <a:lnTo>
                  <a:pt x="180980" y="3320420"/>
                </a:lnTo>
                <a:lnTo>
                  <a:pt x="184476" y="3325505"/>
                </a:lnTo>
                <a:lnTo>
                  <a:pt x="188289" y="3330590"/>
                </a:lnTo>
                <a:lnTo>
                  <a:pt x="192420" y="3335992"/>
                </a:lnTo>
                <a:lnTo>
                  <a:pt x="196551" y="3340759"/>
                </a:lnTo>
                <a:lnTo>
                  <a:pt x="201000" y="3346161"/>
                </a:lnTo>
                <a:lnTo>
                  <a:pt x="210852" y="3356013"/>
                </a:lnTo>
                <a:lnTo>
                  <a:pt x="221656" y="3365229"/>
                </a:lnTo>
                <a:lnTo>
                  <a:pt x="233414" y="3374444"/>
                </a:lnTo>
                <a:lnTo>
                  <a:pt x="245490" y="3383025"/>
                </a:lnTo>
                <a:lnTo>
                  <a:pt x="259155" y="3391287"/>
                </a:lnTo>
                <a:lnTo>
                  <a:pt x="273138" y="3399550"/>
                </a:lnTo>
                <a:lnTo>
                  <a:pt x="288073" y="3407494"/>
                </a:lnTo>
                <a:lnTo>
                  <a:pt x="303645" y="3415121"/>
                </a:lnTo>
                <a:lnTo>
                  <a:pt x="319852" y="3422113"/>
                </a:lnTo>
                <a:lnTo>
                  <a:pt x="336694" y="3428786"/>
                </a:lnTo>
                <a:lnTo>
                  <a:pt x="354173" y="3435142"/>
                </a:lnTo>
                <a:lnTo>
                  <a:pt x="372286" y="3441498"/>
                </a:lnTo>
                <a:lnTo>
                  <a:pt x="390718" y="3447218"/>
                </a:lnTo>
                <a:lnTo>
                  <a:pt x="409785" y="3452620"/>
                </a:lnTo>
                <a:lnTo>
                  <a:pt x="429488" y="3457705"/>
                </a:lnTo>
                <a:lnTo>
                  <a:pt x="449826" y="3462472"/>
                </a:lnTo>
                <a:lnTo>
                  <a:pt x="469846" y="3466921"/>
                </a:lnTo>
                <a:lnTo>
                  <a:pt x="490820" y="3471052"/>
                </a:lnTo>
                <a:lnTo>
                  <a:pt x="511794" y="3474865"/>
                </a:lnTo>
                <a:lnTo>
                  <a:pt x="533085" y="3478361"/>
                </a:lnTo>
                <a:lnTo>
                  <a:pt x="554695" y="3480903"/>
                </a:lnTo>
                <a:lnTo>
                  <a:pt x="576304" y="3483763"/>
                </a:lnTo>
                <a:lnTo>
                  <a:pt x="598549" y="3486306"/>
                </a:lnTo>
                <a:lnTo>
                  <a:pt x="620476" y="3488213"/>
                </a:lnTo>
                <a:lnTo>
                  <a:pt x="642721" y="3489801"/>
                </a:lnTo>
                <a:lnTo>
                  <a:pt x="664966" y="3490755"/>
                </a:lnTo>
                <a:lnTo>
                  <a:pt x="687211" y="3492026"/>
                </a:lnTo>
                <a:lnTo>
                  <a:pt x="709456" y="3492344"/>
                </a:lnTo>
                <a:lnTo>
                  <a:pt x="732018" y="3492344"/>
                </a:lnTo>
                <a:lnTo>
                  <a:pt x="750768" y="3492344"/>
                </a:lnTo>
                <a:lnTo>
                  <a:pt x="769517" y="3492026"/>
                </a:lnTo>
                <a:lnTo>
                  <a:pt x="788266" y="3491708"/>
                </a:lnTo>
                <a:lnTo>
                  <a:pt x="807333" y="3490437"/>
                </a:lnTo>
                <a:lnTo>
                  <a:pt x="825765" y="3489801"/>
                </a:lnTo>
                <a:lnTo>
                  <a:pt x="844832" y="3488213"/>
                </a:lnTo>
                <a:lnTo>
                  <a:pt x="863263" y="3486624"/>
                </a:lnTo>
                <a:lnTo>
                  <a:pt x="881695" y="3484717"/>
                </a:lnTo>
                <a:lnTo>
                  <a:pt x="900126" y="3482492"/>
                </a:lnTo>
                <a:lnTo>
                  <a:pt x="918240" y="3480268"/>
                </a:lnTo>
                <a:lnTo>
                  <a:pt x="936354" y="3477408"/>
                </a:lnTo>
                <a:lnTo>
                  <a:pt x="954150" y="3474865"/>
                </a:lnTo>
                <a:lnTo>
                  <a:pt x="971946" y="3471688"/>
                </a:lnTo>
                <a:lnTo>
                  <a:pt x="989424" y="3468510"/>
                </a:lnTo>
                <a:lnTo>
                  <a:pt x="1006266" y="3464696"/>
                </a:lnTo>
                <a:lnTo>
                  <a:pt x="1023109" y="3460883"/>
                </a:lnTo>
                <a:lnTo>
                  <a:pt x="1039952" y="3457069"/>
                </a:lnTo>
                <a:lnTo>
                  <a:pt x="1056476" y="3452620"/>
                </a:lnTo>
                <a:lnTo>
                  <a:pt x="1072366" y="3448171"/>
                </a:lnTo>
                <a:lnTo>
                  <a:pt x="1087937" y="3443087"/>
                </a:lnTo>
                <a:lnTo>
                  <a:pt x="1102873" y="3438320"/>
                </a:lnTo>
                <a:lnTo>
                  <a:pt x="1118126" y="3432917"/>
                </a:lnTo>
                <a:lnTo>
                  <a:pt x="1132109" y="3427833"/>
                </a:lnTo>
                <a:lnTo>
                  <a:pt x="1146409" y="3421795"/>
                </a:lnTo>
                <a:lnTo>
                  <a:pt x="1159756" y="3415757"/>
                </a:lnTo>
                <a:lnTo>
                  <a:pt x="1172785" y="3409719"/>
                </a:lnTo>
                <a:lnTo>
                  <a:pt x="1185497" y="3403363"/>
                </a:lnTo>
                <a:lnTo>
                  <a:pt x="1197890" y="3396690"/>
                </a:lnTo>
                <a:lnTo>
                  <a:pt x="1209331" y="3389380"/>
                </a:lnTo>
                <a:lnTo>
                  <a:pt x="1219818" y="3382389"/>
                </a:lnTo>
                <a:lnTo>
                  <a:pt x="1230622" y="3375080"/>
                </a:lnTo>
                <a:lnTo>
                  <a:pt x="1239838" y="3367453"/>
                </a:lnTo>
                <a:lnTo>
                  <a:pt x="1239838" y="3464378"/>
                </a:lnTo>
                <a:lnTo>
                  <a:pt x="1239838" y="3464696"/>
                </a:lnTo>
                <a:lnTo>
                  <a:pt x="1239520" y="3468827"/>
                </a:lnTo>
                <a:lnTo>
                  <a:pt x="1239202" y="3472641"/>
                </a:lnTo>
                <a:lnTo>
                  <a:pt x="1238885" y="3477408"/>
                </a:lnTo>
                <a:lnTo>
                  <a:pt x="1237614" y="3482492"/>
                </a:lnTo>
                <a:lnTo>
                  <a:pt x="1236342" y="3487895"/>
                </a:lnTo>
                <a:lnTo>
                  <a:pt x="1234754" y="3492344"/>
                </a:lnTo>
                <a:lnTo>
                  <a:pt x="1232847" y="3497111"/>
                </a:lnTo>
                <a:lnTo>
                  <a:pt x="1230622" y="3501877"/>
                </a:lnTo>
                <a:lnTo>
                  <a:pt x="1228080" y="3506962"/>
                </a:lnTo>
                <a:lnTo>
                  <a:pt x="1225538" y="3511729"/>
                </a:lnTo>
                <a:lnTo>
                  <a:pt x="1222360" y="3516178"/>
                </a:lnTo>
                <a:lnTo>
                  <a:pt x="1218546" y="3520945"/>
                </a:lnTo>
                <a:lnTo>
                  <a:pt x="1214733" y="3525712"/>
                </a:lnTo>
                <a:lnTo>
                  <a:pt x="1210920" y="3529843"/>
                </a:lnTo>
                <a:lnTo>
                  <a:pt x="1202022" y="3539059"/>
                </a:lnTo>
                <a:lnTo>
                  <a:pt x="1192170" y="3547639"/>
                </a:lnTo>
                <a:lnTo>
                  <a:pt x="1181048" y="3556537"/>
                </a:lnTo>
                <a:lnTo>
                  <a:pt x="1169290" y="3564799"/>
                </a:lnTo>
                <a:lnTo>
                  <a:pt x="1156261" y="3572744"/>
                </a:lnTo>
                <a:lnTo>
                  <a:pt x="1141960" y="3580689"/>
                </a:lnTo>
                <a:lnTo>
                  <a:pt x="1127024" y="3587998"/>
                </a:lnTo>
                <a:lnTo>
                  <a:pt x="1111453" y="3595625"/>
                </a:lnTo>
                <a:lnTo>
                  <a:pt x="1094610" y="3602298"/>
                </a:lnTo>
                <a:lnTo>
                  <a:pt x="1077450" y="3608972"/>
                </a:lnTo>
                <a:lnTo>
                  <a:pt x="1058701" y="3615328"/>
                </a:lnTo>
                <a:lnTo>
                  <a:pt x="1039952" y="3621683"/>
                </a:lnTo>
                <a:lnTo>
                  <a:pt x="1020249" y="3627086"/>
                </a:lnTo>
                <a:lnTo>
                  <a:pt x="999593" y="3632806"/>
                </a:lnTo>
                <a:lnTo>
                  <a:pt x="978301" y="3637255"/>
                </a:lnTo>
                <a:lnTo>
                  <a:pt x="956056" y="3642022"/>
                </a:lnTo>
                <a:lnTo>
                  <a:pt x="933494" y="3646471"/>
                </a:lnTo>
                <a:lnTo>
                  <a:pt x="910613" y="3649967"/>
                </a:lnTo>
                <a:lnTo>
                  <a:pt x="887097" y="3653462"/>
                </a:lnTo>
                <a:lnTo>
                  <a:pt x="862946" y="3656640"/>
                </a:lnTo>
                <a:lnTo>
                  <a:pt x="838158" y="3659182"/>
                </a:lnTo>
                <a:lnTo>
                  <a:pt x="812736" y="3661407"/>
                </a:lnTo>
                <a:lnTo>
                  <a:pt x="787313" y="3662996"/>
                </a:lnTo>
                <a:lnTo>
                  <a:pt x="761572" y="3664267"/>
                </a:lnTo>
                <a:lnTo>
                  <a:pt x="735196" y="3664903"/>
                </a:lnTo>
                <a:lnTo>
                  <a:pt x="708185" y="3665538"/>
                </a:lnTo>
                <a:lnTo>
                  <a:pt x="680855" y="3664903"/>
                </a:lnTo>
                <a:lnTo>
                  <a:pt x="654161" y="3664267"/>
                </a:lnTo>
                <a:lnTo>
                  <a:pt x="627467" y="3662996"/>
                </a:lnTo>
                <a:lnTo>
                  <a:pt x="601409" y="3661089"/>
                </a:lnTo>
                <a:lnTo>
                  <a:pt x="575668" y="3659182"/>
                </a:lnTo>
                <a:lnTo>
                  <a:pt x="550246" y="3656322"/>
                </a:lnTo>
                <a:lnTo>
                  <a:pt x="525458" y="3653145"/>
                </a:lnTo>
                <a:lnTo>
                  <a:pt x="501307" y="3649649"/>
                </a:lnTo>
                <a:lnTo>
                  <a:pt x="478109" y="3645835"/>
                </a:lnTo>
                <a:lnTo>
                  <a:pt x="455228" y="3641069"/>
                </a:lnTo>
                <a:lnTo>
                  <a:pt x="432665" y="3636302"/>
                </a:lnTo>
                <a:lnTo>
                  <a:pt x="411374" y="3631217"/>
                </a:lnTo>
                <a:lnTo>
                  <a:pt x="390400" y="3625497"/>
                </a:lnTo>
                <a:lnTo>
                  <a:pt x="370380" y="3619777"/>
                </a:lnTo>
                <a:lnTo>
                  <a:pt x="350995" y="3613421"/>
                </a:lnTo>
                <a:lnTo>
                  <a:pt x="332563" y="3606747"/>
                </a:lnTo>
                <a:lnTo>
                  <a:pt x="315085" y="3599438"/>
                </a:lnTo>
                <a:lnTo>
                  <a:pt x="297925" y="3592447"/>
                </a:lnTo>
                <a:lnTo>
                  <a:pt x="282353" y="3584820"/>
                </a:lnTo>
                <a:lnTo>
                  <a:pt x="267735" y="3576875"/>
                </a:lnTo>
                <a:lnTo>
                  <a:pt x="253753" y="3568613"/>
                </a:lnTo>
                <a:lnTo>
                  <a:pt x="240724" y="3560350"/>
                </a:lnTo>
                <a:lnTo>
                  <a:pt x="229283" y="3551770"/>
                </a:lnTo>
                <a:lnTo>
                  <a:pt x="218796" y="3542872"/>
                </a:lnTo>
                <a:lnTo>
                  <a:pt x="213712" y="3538423"/>
                </a:lnTo>
                <a:lnTo>
                  <a:pt x="208945" y="3533656"/>
                </a:lnTo>
                <a:lnTo>
                  <a:pt x="204814" y="3529207"/>
                </a:lnTo>
                <a:lnTo>
                  <a:pt x="200683" y="3524440"/>
                </a:lnTo>
                <a:lnTo>
                  <a:pt x="196869" y="3519674"/>
                </a:lnTo>
                <a:lnTo>
                  <a:pt x="193374" y="3514907"/>
                </a:lnTo>
                <a:lnTo>
                  <a:pt x="190196" y="3510140"/>
                </a:lnTo>
                <a:lnTo>
                  <a:pt x="187653" y="3505055"/>
                </a:lnTo>
                <a:lnTo>
                  <a:pt x="185111" y="3500288"/>
                </a:lnTo>
                <a:lnTo>
                  <a:pt x="182887" y="3495204"/>
                </a:lnTo>
                <a:lnTo>
                  <a:pt x="181298" y="3490437"/>
                </a:lnTo>
                <a:lnTo>
                  <a:pt x="179709" y="3485352"/>
                </a:lnTo>
                <a:lnTo>
                  <a:pt x="178438" y="3480268"/>
                </a:lnTo>
                <a:lnTo>
                  <a:pt x="177802" y="3475183"/>
                </a:lnTo>
                <a:lnTo>
                  <a:pt x="176849" y="3470099"/>
                </a:lnTo>
                <a:lnTo>
                  <a:pt x="176849" y="3464696"/>
                </a:lnTo>
                <a:lnTo>
                  <a:pt x="176531" y="3464696"/>
                </a:lnTo>
                <a:lnTo>
                  <a:pt x="176531" y="3333132"/>
                </a:lnTo>
                <a:lnTo>
                  <a:pt x="176213" y="3329318"/>
                </a:lnTo>
                <a:lnTo>
                  <a:pt x="176531" y="3322327"/>
                </a:lnTo>
                <a:lnTo>
                  <a:pt x="177802" y="3314700"/>
                </a:lnTo>
                <a:close/>
                <a:moveTo>
                  <a:pt x="1771445" y="3307529"/>
                </a:moveTo>
                <a:lnTo>
                  <a:pt x="1771445" y="3411258"/>
                </a:lnTo>
                <a:lnTo>
                  <a:pt x="1789215" y="3413478"/>
                </a:lnTo>
                <a:lnTo>
                  <a:pt x="1807301" y="3415698"/>
                </a:lnTo>
                <a:lnTo>
                  <a:pt x="1825388" y="3417285"/>
                </a:lnTo>
                <a:lnTo>
                  <a:pt x="1843792" y="3419505"/>
                </a:lnTo>
                <a:lnTo>
                  <a:pt x="1843792" y="3315777"/>
                </a:lnTo>
                <a:lnTo>
                  <a:pt x="1825388" y="3314191"/>
                </a:lnTo>
                <a:lnTo>
                  <a:pt x="1807301" y="3312287"/>
                </a:lnTo>
                <a:lnTo>
                  <a:pt x="1789215" y="3309750"/>
                </a:lnTo>
                <a:lnTo>
                  <a:pt x="1771445" y="3307529"/>
                </a:lnTo>
                <a:close/>
                <a:moveTo>
                  <a:pt x="3178346" y="3281045"/>
                </a:moveTo>
                <a:lnTo>
                  <a:pt x="3178346" y="3395980"/>
                </a:lnTo>
                <a:lnTo>
                  <a:pt x="3201835" y="3396298"/>
                </a:lnTo>
                <a:lnTo>
                  <a:pt x="3225959" y="3396615"/>
                </a:lnTo>
                <a:lnTo>
                  <a:pt x="3258970" y="3396298"/>
                </a:lnTo>
                <a:lnTo>
                  <a:pt x="3258970" y="3281363"/>
                </a:lnTo>
                <a:lnTo>
                  <a:pt x="3225641" y="3281680"/>
                </a:lnTo>
                <a:lnTo>
                  <a:pt x="3201835" y="3281363"/>
                </a:lnTo>
                <a:lnTo>
                  <a:pt x="3178346" y="3281045"/>
                </a:lnTo>
                <a:close/>
                <a:moveTo>
                  <a:pt x="2609850" y="3275012"/>
                </a:moveTo>
                <a:lnTo>
                  <a:pt x="2613342" y="3281059"/>
                </a:lnTo>
                <a:lnTo>
                  <a:pt x="2617468" y="3287107"/>
                </a:lnTo>
                <a:lnTo>
                  <a:pt x="2621594" y="3292836"/>
                </a:lnTo>
                <a:lnTo>
                  <a:pt x="2626038" y="3298883"/>
                </a:lnTo>
                <a:lnTo>
                  <a:pt x="2631117" y="3304294"/>
                </a:lnTo>
                <a:lnTo>
                  <a:pt x="2635878" y="3310023"/>
                </a:lnTo>
                <a:lnTo>
                  <a:pt x="2641274" y="3315433"/>
                </a:lnTo>
                <a:lnTo>
                  <a:pt x="2646988" y="3320844"/>
                </a:lnTo>
                <a:lnTo>
                  <a:pt x="2658732" y="3331347"/>
                </a:lnTo>
                <a:lnTo>
                  <a:pt x="2671746" y="3341532"/>
                </a:lnTo>
                <a:lnTo>
                  <a:pt x="2685712" y="3351080"/>
                </a:lnTo>
                <a:lnTo>
                  <a:pt x="2700631" y="3360629"/>
                </a:lnTo>
                <a:lnTo>
                  <a:pt x="2715867" y="3369540"/>
                </a:lnTo>
                <a:lnTo>
                  <a:pt x="2732372" y="3378452"/>
                </a:lnTo>
                <a:lnTo>
                  <a:pt x="2749830" y="3386727"/>
                </a:lnTo>
                <a:lnTo>
                  <a:pt x="2767923" y="3394684"/>
                </a:lnTo>
                <a:lnTo>
                  <a:pt x="2786650" y="3402004"/>
                </a:lnTo>
                <a:lnTo>
                  <a:pt x="2805695" y="3409325"/>
                </a:lnTo>
                <a:lnTo>
                  <a:pt x="2826009" y="3416327"/>
                </a:lnTo>
                <a:lnTo>
                  <a:pt x="2846959" y="3422692"/>
                </a:lnTo>
                <a:lnTo>
                  <a:pt x="2867591" y="3428421"/>
                </a:lnTo>
                <a:lnTo>
                  <a:pt x="2889492" y="3434469"/>
                </a:lnTo>
                <a:lnTo>
                  <a:pt x="2912029" y="3439561"/>
                </a:lnTo>
                <a:lnTo>
                  <a:pt x="2934248" y="3444654"/>
                </a:lnTo>
                <a:lnTo>
                  <a:pt x="2957102" y="3449109"/>
                </a:lnTo>
                <a:lnTo>
                  <a:pt x="2980908" y="3453565"/>
                </a:lnTo>
                <a:lnTo>
                  <a:pt x="3004396" y="3457066"/>
                </a:lnTo>
                <a:lnTo>
                  <a:pt x="3028203" y="3460567"/>
                </a:lnTo>
                <a:lnTo>
                  <a:pt x="3052644" y="3463432"/>
                </a:lnTo>
                <a:lnTo>
                  <a:pt x="3077084" y="3465978"/>
                </a:lnTo>
                <a:lnTo>
                  <a:pt x="3101525" y="3468206"/>
                </a:lnTo>
                <a:lnTo>
                  <a:pt x="3125966" y="3470116"/>
                </a:lnTo>
                <a:lnTo>
                  <a:pt x="3150725" y="3471389"/>
                </a:lnTo>
                <a:lnTo>
                  <a:pt x="3175800" y="3472344"/>
                </a:lnTo>
                <a:lnTo>
                  <a:pt x="3200559" y="3472980"/>
                </a:lnTo>
                <a:lnTo>
                  <a:pt x="3225317" y="3473298"/>
                </a:lnTo>
                <a:lnTo>
                  <a:pt x="3246266" y="3473298"/>
                </a:lnTo>
                <a:lnTo>
                  <a:pt x="3267216" y="3472344"/>
                </a:lnTo>
                <a:lnTo>
                  <a:pt x="3288165" y="3472025"/>
                </a:lnTo>
                <a:lnTo>
                  <a:pt x="3308797" y="3470752"/>
                </a:lnTo>
                <a:lnTo>
                  <a:pt x="3329429" y="3469797"/>
                </a:lnTo>
                <a:lnTo>
                  <a:pt x="3350378" y="3468206"/>
                </a:lnTo>
                <a:lnTo>
                  <a:pt x="3371010" y="3466615"/>
                </a:lnTo>
                <a:lnTo>
                  <a:pt x="3391325" y="3464068"/>
                </a:lnTo>
                <a:lnTo>
                  <a:pt x="3411957" y="3462159"/>
                </a:lnTo>
                <a:lnTo>
                  <a:pt x="3431954" y="3459294"/>
                </a:lnTo>
                <a:lnTo>
                  <a:pt x="3451951" y="3456748"/>
                </a:lnTo>
                <a:lnTo>
                  <a:pt x="3471948" y="3453565"/>
                </a:lnTo>
                <a:lnTo>
                  <a:pt x="3491628" y="3450064"/>
                </a:lnTo>
                <a:lnTo>
                  <a:pt x="3510990" y="3446245"/>
                </a:lnTo>
                <a:lnTo>
                  <a:pt x="3530035" y="3442107"/>
                </a:lnTo>
                <a:lnTo>
                  <a:pt x="3548763" y="3437970"/>
                </a:lnTo>
                <a:lnTo>
                  <a:pt x="3567173" y="3433196"/>
                </a:lnTo>
                <a:lnTo>
                  <a:pt x="3585265" y="3428421"/>
                </a:lnTo>
                <a:lnTo>
                  <a:pt x="3603041" y="3423329"/>
                </a:lnTo>
                <a:lnTo>
                  <a:pt x="3620498" y="3418237"/>
                </a:lnTo>
                <a:lnTo>
                  <a:pt x="3637004" y="3412826"/>
                </a:lnTo>
                <a:lnTo>
                  <a:pt x="3653510" y="3406779"/>
                </a:lnTo>
                <a:lnTo>
                  <a:pt x="3669698" y="3400731"/>
                </a:lnTo>
                <a:lnTo>
                  <a:pt x="3685251" y="3394048"/>
                </a:lnTo>
                <a:lnTo>
                  <a:pt x="3700170" y="3387682"/>
                </a:lnTo>
                <a:lnTo>
                  <a:pt x="3714770" y="3380680"/>
                </a:lnTo>
                <a:lnTo>
                  <a:pt x="3728419" y="3373678"/>
                </a:lnTo>
                <a:lnTo>
                  <a:pt x="3741751" y="3366039"/>
                </a:lnTo>
                <a:lnTo>
                  <a:pt x="3754765" y="3358719"/>
                </a:lnTo>
                <a:lnTo>
                  <a:pt x="3767144" y="3350762"/>
                </a:lnTo>
                <a:lnTo>
                  <a:pt x="3778571" y="3342487"/>
                </a:lnTo>
                <a:lnTo>
                  <a:pt x="3789363" y="3333575"/>
                </a:lnTo>
                <a:lnTo>
                  <a:pt x="3789363" y="3441471"/>
                </a:lnTo>
                <a:lnTo>
                  <a:pt x="3788728" y="3442107"/>
                </a:lnTo>
                <a:lnTo>
                  <a:pt x="3788411" y="3451019"/>
                </a:lnTo>
                <a:lnTo>
                  <a:pt x="3787776" y="3456748"/>
                </a:lnTo>
                <a:lnTo>
                  <a:pt x="3786506" y="3462159"/>
                </a:lnTo>
                <a:lnTo>
                  <a:pt x="3785237" y="3467569"/>
                </a:lnTo>
                <a:lnTo>
                  <a:pt x="3783332" y="3472980"/>
                </a:lnTo>
                <a:lnTo>
                  <a:pt x="3781428" y="3478391"/>
                </a:lnTo>
                <a:lnTo>
                  <a:pt x="3778571" y="3483801"/>
                </a:lnTo>
                <a:lnTo>
                  <a:pt x="3775714" y="3489212"/>
                </a:lnTo>
                <a:lnTo>
                  <a:pt x="3772540" y="3494305"/>
                </a:lnTo>
                <a:lnTo>
                  <a:pt x="3769048" y="3499715"/>
                </a:lnTo>
                <a:lnTo>
                  <a:pt x="3765557" y="3504808"/>
                </a:lnTo>
                <a:lnTo>
                  <a:pt x="3761113" y="3509900"/>
                </a:lnTo>
                <a:lnTo>
                  <a:pt x="3756987" y="3514674"/>
                </a:lnTo>
                <a:lnTo>
                  <a:pt x="3752226" y="3519767"/>
                </a:lnTo>
                <a:lnTo>
                  <a:pt x="3747147" y="3525177"/>
                </a:lnTo>
                <a:lnTo>
                  <a:pt x="3741433" y="3529633"/>
                </a:lnTo>
                <a:lnTo>
                  <a:pt x="3736037" y="3534407"/>
                </a:lnTo>
                <a:lnTo>
                  <a:pt x="3723658" y="3543956"/>
                </a:lnTo>
                <a:lnTo>
                  <a:pt x="3710327" y="3553504"/>
                </a:lnTo>
                <a:lnTo>
                  <a:pt x="3696043" y="3562097"/>
                </a:lnTo>
                <a:lnTo>
                  <a:pt x="3680490" y="3571009"/>
                </a:lnTo>
                <a:lnTo>
                  <a:pt x="3663667" y="3579603"/>
                </a:lnTo>
                <a:lnTo>
                  <a:pt x="3646526" y="3587560"/>
                </a:lnTo>
                <a:lnTo>
                  <a:pt x="3627799" y="3595516"/>
                </a:lnTo>
                <a:lnTo>
                  <a:pt x="3608754" y="3602837"/>
                </a:lnTo>
                <a:lnTo>
                  <a:pt x="3588122" y="3609521"/>
                </a:lnTo>
                <a:lnTo>
                  <a:pt x="3566855" y="3616523"/>
                </a:lnTo>
                <a:lnTo>
                  <a:pt x="3544636" y="3622570"/>
                </a:lnTo>
                <a:lnTo>
                  <a:pt x="3522417" y="3628935"/>
                </a:lnTo>
                <a:lnTo>
                  <a:pt x="3498611" y="3634664"/>
                </a:lnTo>
                <a:lnTo>
                  <a:pt x="3474170" y="3639757"/>
                </a:lnTo>
                <a:lnTo>
                  <a:pt x="3449412" y="3644213"/>
                </a:lnTo>
                <a:lnTo>
                  <a:pt x="3423701" y="3648350"/>
                </a:lnTo>
                <a:lnTo>
                  <a:pt x="3397356" y="3652488"/>
                </a:lnTo>
                <a:lnTo>
                  <a:pt x="3370376" y="3655671"/>
                </a:lnTo>
                <a:lnTo>
                  <a:pt x="3343395" y="3658853"/>
                </a:lnTo>
                <a:lnTo>
                  <a:pt x="3315146" y="3661081"/>
                </a:lnTo>
                <a:lnTo>
                  <a:pt x="3286896" y="3662673"/>
                </a:lnTo>
                <a:lnTo>
                  <a:pt x="3258011" y="3664264"/>
                </a:lnTo>
                <a:lnTo>
                  <a:pt x="3228491" y="3664901"/>
                </a:lnTo>
                <a:lnTo>
                  <a:pt x="3198972" y="3665537"/>
                </a:lnTo>
                <a:lnTo>
                  <a:pt x="3168500" y="3664901"/>
                </a:lnTo>
                <a:lnTo>
                  <a:pt x="3138663" y="3664264"/>
                </a:lnTo>
                <a:lnTo>
                  <a:pt x="3109143" y="3662673"/>
                </a:lnTo>
                <a:lnTo>
                  <a:pt x="3080259" y="3660763"/>
                </a:lnTo>
                <a:lnTo>
                  <a:pt x="3051374" y="3658217"/>
                </a:lnTo>
                <a:lnTo>
                  <a:pt x="3023441" y="3655034"/>
                </a:lnTo>
                <a:lnTo>
                  <a:pt x="2996144" y="3651533"/>
                </a:lnTo>
                <a:lnTo>
                  <a:pt x="2969481" y="3647714"/>
                </a:lnTo>
                <a:lnTo>
                  <a:pt x="2943453" y="3643258"/>
                </a:lnTo>
                <a:lnTo>
                  <a:pt x="2917742" y="3638165"/>
                </a:lnTo>
                <a:lnTo>
                  <a:pt x="2892984" y="3633073"/>
                </a:lnTo>
                <a:lnTo>
                  <a:pt x="2869178" y="3627026"/>
                </a:lnTo>
                <a:lnTo>
                  <a:pt x="2846007" y="3620660"/>
                </a:lnTo>
                <a:lnTo>
                  <a:pt x="2823470" y="3614295"/>
                </a:lnTo>
                <a:lnTo>
                  <a:pt x="2802203" y="3607293"/>
                </a:lnTo>
                <a:lnTo>
                  <a:pt x="2781889" y="3599654"/>
                </a:lnTo>
                <a:lnTo>
                  <a:pt x="2762527" y="3592334"/>
                </a:lnTo>
                <a:lnTo>
                  <a:pt x="2743799" y="3584059"/>
                </a:lnTo>
                <a:lnTo>
                  <a:pt x="2726024" y="3575783"/>
                </a:lnTo>
                <a:lnTo>
                  <a:pt x="2709518" y="3566872"/>
                </a:lnTo>
                <a:lnTo>
                  <a:pt x="2694600" y="3557960"/>
                </a:lnTo>
                <a:lnTo>
                  <a:pt x="2679999" y="3548412"/>
                </a:lnTo>
                <a:lnTo>
                  <a:pt x="2666985" y="3538863"/>
                </a:lnTo>
                <a:lnTo>
                  <a:pt x="2660954" y="3533771"/>
                </a:lnTo>
                <a:lnTo>
                  <a:pt x="2655240" y="3528997"/>
                </a:lnTo>
                <a:lnTo>
                  <a:pt x="2650162" y="3523904"/>
                </a:lnTo>
                <a:lnTo>
                  <a:pt x="2645083" y="3518812"/>
                </a:lnTo>
                <a:lnTo>
                  <a:pt x="2639687" y="3513719"/>
                </a:lnTo>
                <a:lnTo>
                  <a:pt x="2635561" y="3508309"/>
                </a:lnTo>
                <a:lnTo>
                  <a:pt x="2631434" y="3503216"/>
                </a:lnTo>
                <a:lnTo>
                  <a:pt x="2627625" y="3497806"/>
                </a:lnTo>
                <a:lnTo>
                  <a:pt x="2624134" y="3492713"/>
                </a:lnTo>
                <a:lnTo>
                  <a:pt x="2620960" y="3486984"/>
                </a:lnTo>
                <a:lnTo>
                  <a:pt x="2618103" y="3481574"/>
                </a:lnTo>
                <a:lnTo>
                  <a:pt x="2615881" y="3476163"/>
                </a:lnTo>
                <a:lnTo>
                  <a:pt x="2613659" y="3470434"/>
                </a:lnTo>
                <a:lnTo>
                  <a:pt x="2612072" y="3465023"/>
                </a:lnTo>
                <a:lnTo>
                  <a:pt x="2610485" y="3459294"/>
                </a:lnTo>
                <a:lnTo>
                  <a:pt x="2609850" y="3453565"/>
                </a:lnTo>
                <a:lnTo>
                  <a:pt x="2609215" y="3447836"/>
                </a:lnTo>
                <a:lnTo>
                  <a:pt x="2609215" y="3442107"/>
                </a:lnTo>
                <a:lnTo>
                  <a:pt x="2608580" y="3442426"/>
                </a:lnTo>
                <a:lnTo>
                  <a:pt x="2608580" y="3295700"/>
                </a:lnTo>
                <a:lnTo>
                  <a:pt x="2608263" y="3291881"/>
                </a:lnTo>
                <a:lnTo>
                  <a:pt x="2608580" y="3283287"/>
                </a:lnTo>
                <a:lnTo>
                  <a:pt x="2609850" y="3275012"/>
                </a:lnTo>
                <a:close/>
                <a:moveTo>
                  <a:pt x="1625482" y="3274222"/>
                </a:moveTo>
                <a:lnTo>
                  <a:pt x="1625482" y="3379536"/>
                </a:lnTo>
                <a:lnTo>
                  <a:pt x="1642935" y="3384612"/>
                </a:lnTo>
                <a:lnTo>
                  <a:pt x="1661021" y="3389370"/>
                </a:lnTo>
                <a:lnTo>
                  <a:pt x="1679425" y="3394128"/>
                </a:lnTo>
                <a:lnTo>
                  <a:pt x="1698464" y="3398252"/>
                </a:lnTo>
                <a:lnTo>
                  <a:pt x="1698464" y="3294206"/>
                </a:lnTo>
                <a:lnTo>
                  <a:pt x="1679425" y="3289448"/>
                </a:lnTo>
                <a:lnTo>
                  <a:pt x="1661021" y="3284690"/>
                </a:lnTo>
                <a:lnTo>
                  <a:pt x="1642935" y="3279932"/>
                </a:lnTo>
                <a:lnTo>
                  <a:pt x="1625482" y="3274222"/>
                </a:lnTo>
                <a:close/>
                <a:moveTo>
                  <a:pt x="3016148" y="3266758"/>
                </a:moveTo>
                <a:lnTo>
                  <a:pt x="3016148" y="3382010"/>
                </a:lnTo>
                <a:lnTo>
                  <a:pt x="3035827" y="3384868"/>
                </a:lnTo>
                <a:lnTo>
                  <a:pt x="3056142" y="3387090"/>
                </a:lnTo>
                <a:lnTo>
                  <a:pt x="3076456" y="3389630"/>
                </a:lnTo>
                <a:lnTo>
                  <a:pt x="3097406" y="3391535"/>
                </a:lnTo>
                <a:lnTo>
                  <a:pt x="3097406" y="3276283"/>
                </a:lnTo>
                <a:lnTo>
                  <a:pt x="3076456" y="3274378"/>
                </a:lnTo>
                <a:lnTo>
                  <a:pt x="3056142" y="3271838"/>
                </a:lnTo>
                <a:lnTo>
                  <a:pt x="3035827" y="3269615"/>
                </a:lnTo>
                <a:lnTo>
                  <a:pt x="3016148" y="3266758"/>
                </a:lnTo>
                <a:close/>
                <a:moveTo>
                  <a:pt x="2854584" y="3230245"/>
                </a:moveTo>
                <a:lnTo>
                  <a:pt x="2854584" y="3347403"/>
                </a:lnTo>
                <a:lnTo>
                  <a:pt x="2873946" y="3352800"/>
                </a:lnTo>
                <a:lnTo>
                  <a:pt x="2893626" y="3357880"/>
                </a:lnTo>
                <a:lnTo>
                  <a:pt x="2914258" y="3362960"/>
                </a:lnTo>
                <a:lnTo>
                  <a:pt x="2935524" y="3367723"/>
                </a:lnTo>
                <a:lnTo>
                  <a:pt x="2935524" y="3251835"/>
                </a:lnTo>
                <a:lnTo>
                  <a:pt x="2914258" y="3246755"/>
                </a:lnTo>
                <a:lnTo>
                  <a:pt x="2893626" y="3241675"/>
                </a:lnTo>
                <a:lnTo>
                  <a:pt x="2873946" y="3235960"/>
                </a:lnTo>
                <a:lnTo>
                  <a:pt x="2854584" y="3230245"/>
                </a:lnTo>
                <a:close/>
                <a:moveTo>
                  <a:pt x="1480154" y="3217441"/>
                </a:moveTo>
                <a:lnTo>
                  <a:pt x="1480154" y="3305626"/>
                </a:lnTo>
                <a:lnTo>
                  <a:pt x="1482375" y="3307847"/>
                </a:lnTo>
                <a:lnTo>
                  <a:pt x="1484914" y="3310701"/>
                </a:lnTo>
                <a:lnTo>
                  <a:pt x="1491895" y="3316411"/>
                </a:lnTo>
                <a:lnTo>
                  <a:pt x="1500145" y="3322755"/>
                </a:lnTo>
                <a:lnTo>
                  <a:pt x="1509664" y="3329100"/>
                </a:lnTo>
                <a:lnTo>
                  <a:pt x="1519818" y="3335444"/>
                </a:lnTo>
                <a:lnTo>
                  <a:pt x="1530924" y="3341788"/>
                </a:lnTo>
                <a:lnTo>
                  <a:pt x="1542030" y="3347498"/>
                </a:lnTo>
                <a:lnTo>
                  <a:pt x="1553136" y="3352891"/>
                </a:lnTo>
                <a:lnTo>
                  <a:pt x="1553136" y="3255189"/>
                </a:lnTo>
                <a:lnTo>
                  <a:pt x="1539174" y="3249797"/>
                </a:lnTo>
                <a:lnTo>
                  <a:pt x="1527116" y="3244721"/>
                </a:lnTo>
                <a:lnTo>
                  <a:pt x="1516010" y="3239646"/>
                </a:lnTo>
                <a:lnTo>
                  <a:pt x="1506174" y="3234888"/>
                </a:lnTo>
                <a:lnTo>
                  <a:pt x="1497924" y="3230130"/>
                </a:lnTo>
                <a:lnTo>
                  <a:pt x="1490626" y="3226006"/>
                </a:lnTo>
                <a:lnTo>
                  <a:pt x="1484914" y="3221565"/>
                </a:lnTo>
                <a:lnTo>
                  <a:pt x="1480154" y="3217441"/>
                </a:lnTo>
                <a:close/>
                <a:moveTo>
                  <a:pt x="2426374" y="3213000"/>
                </a:moveTo>
                <a:lnTo>
                  <a:pt x="2420662" y="3217124"/>
                </a:lnTo>
                <a:lnTo>
                  <a:pt x="2413999" y="3221565"/>
                </a:lnTo>
                <a:lnTo>
                  <a:pt x="2406701" y="3226323"/>
                </a:lnTo>
                <a:lnTo>
                  <a:pt x="2399720" y="3230130"/>
                </a:lnTo>
                <a:lnTo>
                  <a:pt x="2392739" y="3234253"/>
                </a:lnTo>
                <a:lnTo>
                  <a:pt x="2385124" y="3237743"/>
                </a:lnTo>
                <a:lnTo>
                  <a:pt x="2378460" y="3240915"/>
                </a:lnTo>
                <a:lnTo>
                  <a:pt x="2371797" y="3243135"/>
                </a:lnTo>
                <a:lnTo>
                  <a:pt x="2371797" y="3350353"/>
                </a:lnTo>
                <a:lnTo>
                  <a:pt x="2379729" y="3346864"/>
                </a:lnTo>
                <a:lnTo>
                  <a:pt x="2387028" y="3342423"/>
                </a:lnTo>
                <a:lnTo>
                  <a:pt x="2394643" y="3338299"/>
                </a:lnTo>
                <a:lnTo>
                  <a:pt x="2401941" y="3333541"/>
                </a:lnTo>
                <a:lnTo>
                  <a:pt x="2409239" y="3328782"/>
                </a:lnTo>
                <a:lnTo>
                  <a:pt x="2415585" y="3324024"/>
                </a:lnTo>
                <a:lnTo>
                  <a:pt x="2421297" y="3319266"/>
                </a:lnTo>
                <a:lnTo>
                  <a:pt x="2426374" y="3314508"/>
                </a:lnTo>
                <a:lnTo>
                  <a:pt x="2426374" y="3213000"/>
                </a:lnTo>
                <a:close/>
                <a:moveTo>
                  <a:pt x="2692385" y="3167062"/>
                </a:moveTo>
                <a:lnTo>
                  <a:pt x="2692385" y="3264535"/>
                </a:lnTo>
                <a:lnTo>
                  <a:pt x="2695241" y="3267393"/>
                </a:lnTo>
                <a:lnTo>
                  <a:pt x="2698098" y="3270250"/>
                </a:lnTo>
                <a:lnTo>
                  <a:pt x="2705399" y="3276600"/>
                </a:lnTo>
                <a:lnTo>
                  <a:pt x="2714921" y="3283903"/>
                </a:lnTo>
                <a:lnTo>
                  <a:pt x="2725078" y="3290888"/>
                </a:lnTo>
                <a:lnTo>
                  <a:pt x="2737140" y="3297873"/>
                </a:lnTo>
                <a:lnTo>
                  <a:pt x="2748884" y="3305175"/>
                </a:lnTo>
                <a:lnTo>
                  <a:pt x="2761581" y="3311525"/>
                </a:lnTo>
                <a:lnTo>
                  <a:pt x="2773325" y="3317240"/>
                </a:lnTo>
                <a:lnTo>
                  <a:pt x="2773325" y="3208337"/>
                </a:lnTo>
                <a:lnTo>
                  <a:pt x="2758407" y="3202940"/>
                </a:lnTo>
                <a:lnTo>
                  <a:pt x="2744441" y="3196907"/>
                </a:lnTo>
                <a:lnTo>
                  <a:pt x="2732379" y="3191510"/>
                </a:lnTo>
                <a:lnTo>
                  <a:pt x="2721269" y="3186430"/>
                </a:lnTo>
                <a:lnTo>
                  <a:pt x="2712064" y="3180715"/>
                </a:lnTo>
                <a:lnTo>
                  <a:pt x="2704446" y="3176270"/>
                </a:lnTo>
                <a:lnTo>
                  <a:pt x="2697781" y="3171507"/>
                </a:lnTo>
                <a:lnTo>
                  <a:pt x="2692385" y="3167062"/>
                </a:lnTo>
                <a:close/>
                <a:moveTo>
                  <a:pt x="3744614" y="3161665"/>
                </a:moveTo>
                <a:lnTo>
                  <a:pt x="3737949" y="3166745"/>
                </a:lnTo>
                <a:lnTo>
                  <a:pt x="3730648" y="3171507"/>
                </a:lnTo>
                <a:lnTo>
                  <a:pt x="3722713" y="3176587"/>
                </a:lnTo>
                <a:lnTo>
                  <a:pt x="3715095" y="3180715"/>
                </a:lnTo>
                <a:lnTo>
                  <a:pt x="3706524" y="3185160"/>
                </a:lnTo>
                <a:lnTo>
                  <a:pt x="3698907" y="3189287"/>
                </a:lnTo>
                <a:lnTo>
                  <a:pt x="3691289" y="3192780"/>
                </a:lnTo>
                <a:lnTo>
                  <a:pt x="3683671" y="3195320"/>
                </a:lnTo>
                <a:lnTo>
                  <a:pt x="3683671" y="3315018"/>
                </a:lnTo>
                <a:lnTo>
                  <a:pt x="3692558" y="3310573"/>
                </a:lnTo>
                <a:lnTo>
                  <a:pt x="3701128" y="3305810"/>
                </a:lnTo>
                <a:lnTo>
                  <a:pt x="3709381" y="3301048"/>
                </a:lnTo>
                <a:lnTo>
                  <a:pt x="3717634" y="3295968"/>
                </a:lnTo>
                <a:lnTo>
                  <a:pt x="3725252" y="3290570"/>
                </a:lnTo>
                <a:lnTo>
                  <a:pt x="3732235" y="3285490"/>
                </a:lnTo>
                <a:lnTo>
                  <a:pt x="3738901" y="3279775"/>
                </a:lnTo>
                <a:lnTo>
                  <a:pt x="3744614" y="3275013"/>
                </a:lnTo>
                <a:lnTo>
                  <a:pt x="3744614" y="3161665"/>
                </a:lnTo>
                <a:close/>
                <a:moveTo>
                  <a:pt x="771525" y="3136900"/>
                </a:moveTo>
                <a:lnTo>
                  <a:pt x="805634" y="3143476"/>
                </a:lnTo>
                <a:lnTo>
                  <a:pt x="812009" y="3145042"/>
                </a:lnTo>
                <a:lnTo>
                  <a:pt x="818066" y="3146921"/>
                </a:lnTo>
                <a:lnTo>
                  <a:pt x="823167" y="3148486"/>
                </a:lnTo>
                <a:lnTo>
                  <a:pt x="827311" y="3150365"/>
                </a:lnTo>
                <a:lnTo>
                  <a:pt x="831455" y="3152557"/>
                </a:lnTo>
                <a:lnTo>
                  <a:pt x="835280" y="3155062"/>
                </a:lnTo>
                <a:lnTo>
                  <a:pt x="842612" y="3160072"/>
                </a:lnTo>
                <a:lnTo>
                  <a:pt x="845162" y="3162890"/>
                </a:lnTo>
                <a:lnTo>
                  <a:pt x="847075" y="3165082"/>
                </a:lnTo>
                <a:lnTo>
                  <a:pt x="848669" y="3167587"/>
                </a:lnTo>
                <a:lnTo>
                  <a:pt x="849944" y="3170092"/>
                </a:lnTo>
                <a:lnTo>
                  <a:pt x="850900" y="3172597"/>
                </a:lnTo>
                <a:lnTo>
                  <a:pt x="850900" y="3175416"/>
                </a:lnTo>
                <a:lnTo>
                  <a:pt x="850262" y="3177608"/>
                </a:lnTo>
                <a:lnTo>
                  <a:pt x="849625" y="3180426"/>
                </a:lnTo>
                <a:lnTo>
                  <a:pt x="848031" y="3182618"/>
                </a:lnTo>
                <a:lnTo>
                  <a:pt x="846437" y="3185123"/>
                </a:lnTo>
                <a:lnTo>
                  <a:pt x="844206" y="3187315"/>
                </a:lnTo>
                <a:lnTo>
                  <a:pt x="841656" y="3189820"/>
                </a:lnTo>
                <a:lnTo>
                  <a:pt x="838468" y="3191699"/>
                </a:lnTo>
                <a:lnTo>
                  <a:pt x="834961" y="3193577"/>
                </a:lnTo>
                <a:lnTo>
                  <a:pt x="831136" y="3195143"/>
                </a:lnTo>
                <a:lnTo>
                  <a:pt x="826992" y="3197022"/>
                </a:lnTo>
                <a:lnTo>
                  <a:pt x="820935" y="3198587"/>
                </a:lnTo>
                <a:lnTo>
                  <a:pt x="815197" y="3200153"/>
                </a:lnTo>
                <a:lnTo>
                  <a:pt x="808503" y="3201719"/>
                </a:lnTo>
                <a:lnTo>
                  <a:pt x="801171" y="3202971"/>
                </a:lnTo>
                <a:lnTo>
                  <a:pt x="787145" y="3204537"/>
                </a:lnTo>
                <a:lnTo>
                  <a:pt x="771525" y="3205163"/>
                </a:lnTo>
                <a:lnTo>
                  <a:pt x="771525" y="3136900"/>
                </a:lnTo>
                <a:close/>
                <a:moveTo>
                  <a:pt x="200025" y="3117850"/>
                </a:moveTo>
                <a:lnTo>
                  <a:pt x="200343" y="3123582"/>
                </a:lnTo>
                <a:lnTo>
                  <a:pt x="201296" y="3129631"/>
                </a:lnTo>
                <a:lnTo>
                  <a:pt x="202567" y="3135044"/>
                </a:lnTo>
                <a:lnTo>
                  <a:pt x="204155" y="3141094"/>
                </a:lnTo>
                <a:lnTo>
                  <a:pt x="206061" y="3146507"/>
                </a:lnTo>
                <a:lnTo>
                  <a:pt x="208285" y="3152238"/>
                </a:lnTo>
                <a:lnTo>
                  <a:pt x="211144" y="3157651"/>
                </a:lnTo>
                <a:lnTo>
                  <a:pt x="214321" y="3163064"/>
                </a:lnTo>
                <a:lnTo>
                  <a:pt x="217816" y="3168795"/>
                </a:lnTo>
                <a:lnTo>
                  <a:pt x="221310" y="3173890"/>
                </a:lnTo>
                <a:lnTo>
                  <a:pt x="225758" y="3179303"/>
                </a:lnTo>
                <a:lnTo>
                  <a:pt x="230206" y="3184715"/>
                </a:lnTo>
                <a:lnTo>
                  <a:pt x="235289" y="3189810"/>
                </a:lnTo>
                <a:lnTo>
                  <a:pt x="240372" y="3194904"/>
                </a:lnTo>
                <a:lnTo>
                  <a:pt x="245773" y="3199999"/>
                </a:lnTo>
                <a:lnTo>
                  <a:pt x="251809" y="3205093"/>
                </a:lnTo>
                <a:lnTo>
                  <a:pt x="251809" y="3304436"/>
                </a:lnTo>
                <a:lnTo>
                  <a:pt x="254032" y="3306983"/>
                </a:lnTo>
                <a:lnTo>
                  <a:pt x="256574" y="3309531"/>
                </a:lnTo>
                <a:lnTo>
                  <a:pt x="263563" y="3315580"/>
                </a:lnTo>
                <a:lnTo>
                  <a:pt x="271823" y="3321948"/>
                </a:lnTo>
                <a:lnTo>
                  <a:pt x="281354" y="3328317"/>
                </a:lnTo>
                <a:lnTo>
                  <a:pt x="291520" y="3335003"/>
                </a:lnTo>
                <a:lnTo>
                  <a:pt x="302639" y="3340734"/>
                </a:lnTo>
                <a:lnTo>
                  <a:pt x="313758" y="3346784"/>
                </a:lnTo>
                <a:lnTo>
                  <a:pt x="324877" y="3351879"/>
                </a:lnTo>
                <a:lnTo>
                  <a:pt x="324877" y="3249352"/>
                </a:lnTo>
                <a:lnTo>
                  <a:pt x="341715" y="3256994"/>
                </a:lnTo>
                <a:lnTo>
                  <a:pt x="359505" y="3263999"/>
                </a:lnTo>
                <a:lnTo>
                  <a:pt x="377931" y="3270685"/>
                </a:lnTo>
                <a:lnTo>
                  <a:pt x="397311" y="3277053"/>
                </a:lnTo>
                <a:lnTo>
                  <a:pt x="397311" y="3378943"/>
                </a:lnTo>
                <a:lnTo>
                  <a:pt x="414783" y="3384038"/>
                </a:lnTo>
                <a:lnTo>
                  <a:pt x="432892" y="3388814"/>
                </a:lnTo>
                <a:lnTo>
                  <a:pt x="451318" y="3393590"/>
                </a:lnTo>
                <a:lnTo>
                  <a:pt x="470379" y="3397729"/>
                </a:lnTo>
                <a:lnTo>
                  <a:pt x="470379" y="3296476"/>
                </a:lnTo>
                <a:lnTo>
                  <a:pt x="488170" y="3300615"/>
                </a:lnTo>
                <a:lnTo>
                  <a:pt x="506278" y="3303799"/>
                </a:lnTo>
                <a:lnTo>
                  <a:pt x="524386" y="3306983"/>
                </a:lnTo>
                <a:lnTo>
                  <a:pt x="543448" y="3309849"/>
                </a:lnTo>
                <a:lnTo>
                  <a:pt x="543448" y="3410465"/>
                </a:lnTo>
                <a:lnTo>
                  <a:pt x="561238" y="3412694"/>
                </a:lnTo>
                <a:lnTo>
                  <a:pt x="579347" y="3415241"/>
                </a:lnTo>
                <a:lnTo>
                  <a:pt x="597455" y="3417152"/>
                </a:lnTo>
                <a:lnTo>
                  <a:pt x="615881" y="3418744"/>
                </a:lnTo>
                <a:lnTo>
                  <a:pt x="615881" y="3318446"/>
                </a:lnTo>
                <a:lnTo>
                  <a:pt x="634307" y="3320038"/>
                </a:lnTo>
                <a:lnTo>
                  <a:pt x="652415" y="3320993"/>
                </a:lnTo>
                <a:lnTo>
                  <a:pt x="670524" y="3321948"/>
                </a:lnTo>
                <a:lnTo>
                  <a:pt x="688950" y="3322585"/>
                </a:lnTo>
                <a:lnTo>
                  <a:pt x="688950" y="3422883"/>
                </a:lnTo>
                <a:lnTo>
                  <a:pt x="710235" y="3423520"/>
                </a:lnTo>
                <a:lnTo>
                  <a:pt x="732155" y="3423520"/>
                </a:lnTo>
                <a:lnTo>
                  <a:pt x="762018" y="3423201"/>
                </a:lnTo>
                <a:lnTo>
                  <a:pt x="762018" y="3322904"/>
                </a:lnTo>
                <a:lnTo>
                  <a:pt x="790928" y="3321948"/>
                </a:lnTo>
                <a:lnTo>
                  <a:pt x="818884" y="3320675"/>
                </a:lnTo>
                <a:lnTo>
                  <a:pt x="846524" y="3318446"/>
                </a:lnTo>
                <a:lnTo>
                  <a:pt x="873845" y="3315899"/>
                </a:lnTo>
                <a:lnTo>
                  <a:pt x="900531" y="3312715"/>
                </a:lnTo>
                <a:lnTo>
                  <a:pt x="926581" y="3309212"/>
                </a:lnTo>
                <a:lnTo>
                  <a:pt x="951996" y="3304755"/>
                </a:lnTo>
                <a:lnTo>
                  <a:pt x="976776" y="3299978"/>
                </a:lnTo>
                <a:lnTo>
                  <a:pt x="1000921" y="3294884"/>
                </a:lnTo>
                <a:lnTo>
                  <a:pt x="1023794" y="3289471"/>
                </a:lnTo>
                <a:lnTo>
                  <a:pt x="1046350" y="3283421"/>
                </a:lnTo>
                <a:lnTo>
                  <a:pt x="1067953" y="3277053"/>
                </a:lnTo>
                <a:lnTo>
                  <a:pt x="1088285" y="3270048"/>
                </a:lnTo>
                <a:lnTo>
                  <a:pt x="1108300" y="3263043"/>
                </a:lnTo>
                <a:lnTo>
                  <a:pt x="1126726" y="3255083"/>
                </a:lnTo>
                <a:lnTo>
                  <a:pt x="1144516" y="3247123"/>
                </a:lnTo>
                <a:lnTo>
                  <a:pt x="1144516" y="3349968"/>
                </a:lnTo>
                <a:lnTo>
                  <a:pt x="1152459" y="3346147"/>
                </a:lnTo>
                <a:lnTo>
                  <a:pt x="1159766" y="3342008"/>
                </a:lnTo>
                <a:lnTo>
                  <a:pt x="1167390" y="3337232"/>
                </a:lnTo>
                <a:lnTo>
                  <a:pt x="1175015" y="3332456"/>
                </a:lnTo>
                <a:lnTo>
                  <a:pt x="1182004" y="3327680"/>
                </a:lnTo>
                <a:lnTo>
                  <a:pt x="1188358" y="3322904"/>
                </a:lnTo>
                <a:lnTo>
                  <a:pt x="1194076" y="3318446"/>
                </a:lnTo>
                <a:lnTo>
                  <a:pt x="1199477" y="3313988"/>
                </a:lnTo>
                <a:lnTo>
                  <a:pt x="1199477" y="3215601"/>
                </a:lnTo>
                <a:lnTo>
                  <a:pt x="1206784" y="3209870"/>
                </a:lnTo>
                <a:lnTo>
                  <a:pt x="1213455" y="3204457"/>
                </a:lnTo>
                <a:lnTo>
                  <a:pt x="1220126" y="3198725"/>
                </a:lnTo>
                <a:lnTo>
                  <a:pt x="1226163" y="3192994"/>
                </a:lnTo>
                <a:lnTo>
                  <a:pt x="1232199" y="3186944"/>
                </a:lnTo>
                <a:lnTo>
                  <a:pt x="1237282" y="3181531"/>
                </a:lnTo>
                <a:lnTo>
                  <a:pt x="1242047" y="3175163"/>
                </a:lnTo>
                <a:lnTo>
                  <a:pt x="1246177" y="3169114"/>
                </a:lnTo>
                <a:lnTo>
                  <a:pt x="1250307" y="3162745"/>
                </a:lnTo>
                <a:lnTo>
                  <a:pt x="1253802" y="3157014"/>
                </a:lnTo>
                <a:lnTo>
                  <a:pt x="1256661" y="3150646"/>
                </a:lnTo>
                <a:lnTo>
                  <a:pt x="1258885" y="3144278"/>
                </a:lnTo>
                <a:lnTo>
                  <a:pt x="1260791" y="3137910"/>
                </a:lnTo>
                <a:lnTo>
                  <a:pt x="1262379" y="3131223"/>
                </a:lnTo>
                <a:lnTo>
                  <a:pt x="1263332" y="3124855"/>
                </a:lnTo>
                <a:lnTo>
                  <a:pt x="1263650" y="3118169"/>
                </a:lnTo>
                <a:lnTo>
                  <a:pt x="1263650" y="3251581"/>
                </a:lnTo>
                <a:lnTo>
                  <a:pt x="1263332" y="3251899"/>
                </a:lnTo>
                <a:lnTo>
                  <a:pt x="1263332" y="3255720"/>
                </a:lnTo>
                <a:lnTo>
                  <a:pt x="1263015" y="3259859"/>
                </a:lnTo>
                <a:lnTo>
                  <a:pt x="1262379" y="3264635"/>
                </a:lnTo>
                <a:lnTo>
                  <a:pt x="1261426" y="3269730"/>
                </a:lnTo>
                <a:lnTo>
                  <a:pt x="1260155" y="3274506"/>
                </a:lnTo>
                <a:lnTo>
                  <a:pt x="1258567" y="3279600"/>
                </a:lnTo>
                <a:lnTo>
                  <a:pt x="1256661" y="3284377"/>
                </a:lnTo>
                <a:lnTo>
                  <a:pt x="1254119" y="3289153"/>
                </a:lnTo>
                <a:lnTo>
                  <a:pt x="1251896" y="3294247"/>
                </a:lnTo>
                <a:lnTo>
                  <a:pt x="1248719" y="3299023"/>
                </a:lnTo>
                <a:lnTo>
                  <a:pt x="1245542" y="3303162"/>
                </a:lnTo>
                <a:lnTo>
                  <a:pt x="1242365" y="3307939"/>
                </a:lnTo>
                <a:lnTo>
                  <a:pt x="1238552" y="3312715"/>
                </a:lnTo>
                <a:lnTo>
                  <a:pt x="1234423" y="3317172"/>
                </a:lnTo>
                <a:lnTo>
                  <a:pt x="1225845" y="3326088"/>
                </a:lnTo>
                <a:lnTo>
                  <a:pt x="1215997" y="3335003"/>
                </a:lnTo>
                <a:lnTo>
                  <a:pt x="1204877" y="3343600"/>
                </a:lnTo>
                <a:lnTo>
                  <a:pt x="1192488" y="3351879"/>
                </a:lnTo>
                <a:lnTo>
                  <a:pt x="1179462" y="3360157"/>
                </a:lnTo>
                <a:lnTo>
                  <a:pt x="1165802" y="3367799"/>
                </a:lnTo>
                <a:lnTo>
                  <a:pt x="1150870" y="3375122"/>
                </a:lnTo>
                <a:lnTo>
                  <a:pt x="1134986" y="3382764"/>
                </a:lnTo>
                <a:lnTo>
                  <a:pt x="1118466" y="3389769"/>
                </a:lnTo>
                <a:lnTo>
                  <a:pt x="1100993" y="3396137"/>
                </a:lnTo>
                <a:lnTo>
                  <a:pt x="1082567" y="3402824"/>
                </a:lnTo>
                <a:lnTo>
                  <a:pt x="1063506" y="3408873"/>
                </a:lnTo>
                <a:lnTo>
                  <a:pt x="1043491" y="3414286"/>
                </a:lnTo>
                <a:lnTo>
                  <a:pt x="1022841" y="3420017"/>
                </a:lnTo>
                <a:lnTo>
                  <a:pt x="1001874" y="3424794"/>
                </a:lnTo>
                <a:lnTo>
                  <a:pt x="979953" y="3429570"/>
                </a:lnTo>
                <a:lnTo>
                  <a:pt x="957397" y="3433709"/>
                </a:lnTo>
                <a:lnTo>
                  <a:pt x="934524" y="3437848"/>
                </a:lnTo>
                <a:lnTo>
                  <a:pt x="910697" y="3441032"/>
                </a:lnTo>
                <a:lnTo>
                  <a:pt x="886235" y="3444216"/>
                </a:lnTo>
                <a:lnTo>
                  <a:pt x="861773" y="3446764"/>
                </a:lnTo>
                <a:lnTo>
                  <a:pt x="836675" y="3448992"/>
                </a:lnTo>
                <a:lnTo>
                  <a:pt x="810942" y="3450584"/>
                </a:lnTo>
                <a:lnTo>
                  <a:pt x="784892" y="3451540"/>
                </a:lnTo>
                <a:lnTo>
                  <a:pt x="758841" y="3452495"/>
                </a:lnTo>
                <a:lnTo>
                  <a:pt x="732155" y="3452813"/>
                </a:lnTo>
                <a:lnTo>
                  <a:pt x="704834" y="3452495"/>
                </a:lnTo>
                <a:lnTo>
                  <a:pt x="677513" y="3451540"/>
                </a:lnTo>
                <a:lnTo>
                  <a:pt x="651145" y="3450584"/>
                </a:lnTo>
                <a:lnTo>
                  <a:pt x="625094" y="3448356"/>
                </a:lnTo>
                <a:lnTo>
                  <a:pt x="599361" y="3446445"/>
                </a:lnTo>
                <a:lnTo>
                  <a:pt x="574264" y="3443579"/>
                </a:lnTo>
                <a:lnTo>
                  <a:pt x="549484" y="3440395"/>
                </a:lnTo>
                <a:lnTo>
                  <a:pt x="525339" y="3436893"/>
                </a:lnTo>
                <a:lnTo>
                  <a:pt x="501513" y="3433072"/>
                </a:lnTo>
                <a:lnTo>
                  <a:pt x="478639" y="3428296"/>
                </a:lnTo>
                <a:lnTo>
                  <a:pt x="456718" y="3423520"/>
                </a:lnTo>
                <a:lnTo>
                  <a:pt x="434798" y="3418425"/>
                </a:lnTo>
                <a:lnTo>
                  <a:pt x="413830" y="3412694"/>
                </a:lnTo>
                <a:lnTo>
                  <a:pt x="394134" y="3406963"/>
                </a:lnTo>
                <a:lnTo>
                  <a:pt x="374755" y="3400595"/>
                </a:lnTo>
                <a:lnTo>
                  <a:pt x="356329" y="3393908"/>
                </a:lnTo>
                <a:lnTo>
                  <a:pt x="338538" y="3386585"/>
                </a:lnTo>
                <a:lnTo>
                  <a:pt x="322018" y="3379580"/>
                </a:lnTo>
                <a:lnTo>
                  <a:pt x="306134" y="3372257"/>
                </a:lnTo>
                <a:lnTo>
                  <a:pt x="291520" y="3364296"/>
                </a:lnTo>
                <a:lnTo>
                  <a:pt x="277542" y="3356018"/>
                </a:lnTo>
                <a:lnTo>
                  <a:pt x="264834" y="3347421"/>
                </a:lnTo>
                <a:lnTo>
                  <a:pt x="253079" y="3338824"/>
                </a:lnTo>
                <a:lnTo>
                  <a:pt x="242278" y="3330227"/>
                </a:lnTo>
                <a:lnTo>
                  <a:pt x="237513" y="3325451"/>
                </a:lnTo>
                <a:lnTo>
                  <a:pt x="232747" y="3320675"/>
                </a:lnTo>
                <a:lnTo>
                  <a:pt x="228617" y="3316217"/>
                </a:lnTo>
                <a:lnTo>
                  <a:pt x="224487" y="3311441"/>
                </a:lnTo>
                <a:lnTo>
                  <a:pt x="220993" y="3306983"/>
                </a:lnTo>
                <a:lnTo>
                  <a:pt x="217498" y="3302207"/>
                </a:lnTo>
                <a:lnTo>
                  <a:pt x="214321" y="3297431"/>
                </a:lnTo>
                <a:lnTo>
                  <a:pt x="211462" y="3292337"/>
                </a:lnTo>
                <a:lnTo>
                  <a:pt x="208921" y="3287561"/>
                </a:lnTo>
                <a:lnTo>
                  <a:pt x="206697" y="3282148"/>
                </a:lnTo>
                <a:lnTo>
                  <a:pt x="204791" y="3277690"/>
                </a:lnTo>
                <a:lnTo>
                  <a:pt x="203202" y="3272277"/>
                </a:lnTo>
                <a:lnTo>
                  <a:pt x="201931" y="3267183"/>
                </a:lnTo>
                <a:lnTo>
                  <a:pt x="201296" y="3262088"/>
                </a:lnTo>
                <a:lnTo>
                  <a:pt x="200978" y="3256994"/>
                </a:lnTo>
                <a:lnTo>
                  <a:pt x="200343" y="3251899"/>
                </a:lnTo>
                <a:lnTo>
                  <a:pt x="200025" y="3251899"/>
                </a:lnTo>
                <a:lnTo>
                  <a:pt x="200025" y="3117850"/>
                </a:lnTo>
                <a:close/>
                <a:moveTo>
                  <a:pt x="1263332" y="3111818"/>
                </a:moveTo>
                <a:lnTo>
                  <a:pt x="1263650" y="3117533"/>
                </a:lnTo>
                <a:lnTo>
                  <a:pt x="1263332" y="3119438"/>
                </a:lnTo>
                <a:lnTo>
                  <a:pt x="1263332" y="3116263"/>
                </a:lnTo>
                <a:lnTo>
                  <a:pt x="1263332" y="3111818"/>
                </a:lnTo>
                <a:close/>
                <a:moveTo>
                  <a:pt x="1263253" y="3110548"/>
                </a:moveTo>
                <a:lnTo>
                  <a:pt x="1263332" y="3111183"/>
                </a:lnTo>
                <a:lnTo>
                  <a:pt x="1263332" y="3111818"/>
                </a:lnTo>
                <a:lnTo>
                  <a:pt x="1263253" y="3110548"/>
                </a:lnTo>
                <a:close/>
                <a:moveTo>
                  <a:pt x="1892592" y="3107220"/>
                </a:moveTo>
                <a:lnTo>
                  <a:pt x="1892592" y="3210034"/>
                </a:lnTo>
                <a:lnTo>
                  <a:pt x="1913877" y="3210983"/>
                </a:lnTo>
                <a:lnTo>
                  <a:pt x="1935480" y="3210983"/>
                </a:lnTo>
                <a:lnTo>
                  <a:pt x="1965343" y="3210667"/>
                </a:lnTo>
                <a:lnTo>
                  <a:pt x="1965343" y="3107537"/>
                </a:lnTo>
                <a:lnTo>
                  <a:pt x="1935480" y="3107853"/>
                </a:lnTo>
                <a:lnTo>
                  <a:pt x="1913877" y="3107853"/>
                </a:lnTo>
                <a:lnTo>
                  <a:pt x="1892592" y="3107220"/>
                </a:lnTo>
                <a:close/>
                <a:moveTo>
                  <a:pt x="200819" y="3107046"/>
                </a:moveTo>
                <a:lnTo>
                  <a:pt x="200378" y="3110133"/>
                </a:lnTo>
                <a:lnTo>
                  <a:pt x="200025" y="3115072"/>
                </a:lnTo>
                <a:lnTo>
                  <a:pt x="200025" y="3110751"/>
                </a:lnTo>
                <a:lnTo>
                  <a:pt x="200819" y="3107046"/>
                </a:lnTo>
                <a:close/>
                <a:moveTo>
                  <a:pt x="2489519" y="3103562"/>
                </a:moveTo>
                <a:lnTo>
                  <a:pt x="2490471" y="3109906"/>
                </a:lnTo>
                <a:lnTo>
                  <a:pt x="2490788" y="3116568"/>
                </a:lnTo>
                <a:lnTo>
                  <a:pt x="2490788" y="3252652"/>
                </a:lnTo>
                <a:lnTo>
                  <a:pt x="2490471" y="3252969"/>
                </a:lnTo>
                <a:lnTo>
                  <a:pt x="2489836" y="3260899"/>
                </a:lnTo>
                <a:lnTo>
                  <a:pt x="2489519" y="3265657"/>
                </a:lnTo>
                <a:lnTo>
                  <a:pt x="2488250" y="3270733"/>
                </a:lnTo>
                <a:lnTo>
                  <a:pt x="2487298" y="3275491"/>
                </a:lnTo>
                <a:lnTo>
                  <a:pt x="2485711" y="3280566"/>
                </a:lnTo>
                <a:lnTo>
                  <a:pt x="2483490" y="3285325"/>
                </a:lnTo>
                <a:lnTo>
                  <a:pt x="2481269" y="3290083"/>
                </a:lnTo>
                <a:lnTo>
                  <a:pt x="2479048" y="3294841"/>
                </a:lnTo>
                <a:lnTo>
                  <a:pt x="2475874" y="3299599"/>
                </a:lnTo>
                <a:lnTo>
                  <a:pt x="2472701" y="3304357"/>
                </a:lnTo>
                <a:lnTo>
                  <a:pt x="2469528" y="3309115"/>
                </a:lnTo>
                <a:lnTo>
                  <a:pt x="2465403" y="3313874"/>
                </a:lnTo>
                <a:lnTo>
                  <a:pt x="2461595" y="3317997"/>
                </a:lnTo>
                <a:lnTo>
                  <a:pt x="2453028" y="3327196"/>
                </a:lnTo>
                <a:lnTo>
                  <a:pt x="2443191" y="3335761"/>
                </a:lnTo>
                <a:lnTo>
                  <a:pt x="2432086" y="3344643"/>
                </a:lnTo>
                <a:lnTo>
                  <a:pt x="2419710" y="3352891"/>
                </a:lnTo>
                <a:lnTo>
                  <a:pt x="2406701" y="3360504"/>
                </a:lnTo>
                <a:lnTo>
                  <a:pt x="2393056" y="3368434"/>
                </a:lnTo>
                <a:lnTo>
                  <a:pt x="2378143" y="3376047"/>
                </a:lnTo>
                <a:lnTo>
                  <a:pt x="2362277" y="3383660"/>
                </a:lnTo>
                <a:lnTo>
                  <a:pt x="2345777" y="3390322"/>
                </a:lnTo>
                <a:lnTo>
                  <a:pt x="2328325" y="3396983"/>
                </a:lnTo>
                <a:lnTo>
                  <a:pt x="2309921" y="3403327"/>
                </a:lnTo>
                <a:lnTo>
                  <a:pt x="2290882" y="3409671"/>
                </a:lnTo>
                <a:lnTo>
                  <a:pt x="2270892" y="3415064"/>
                </a:lnTo>
                <a:lnTo>
                  <a:pt x="2250267" y="3420139"/>
                </a:lnTo>
                <a:lnTo>
                  <a:pt x="2229324" y="3425215"/>
                </a:lnTo>
                <a:lnTo>
                  <a:pt x="2207430" y="3429973"/>
                </a:lnTo>
                <a:lnTo>
                  <a:pt x="2184901" y="3434414"/>
                </a:lnTo>
                <a:lnTo>
                  <a:pt x="2162054" y="3437903"/>
                </a:lnTo>
                <a:lnTo>
                  <a:pt x="2138256" y="3441393"/>
                </a:lnTo>
                <a:lnTo>
                  <a:pt x="2113823" y="3444565"/>
                </a:lnTo>
                <a:lnTo>
                  <a:pt x="2089390" y="3447102"/>
                </a:lnTo>
                <a:lnTo>
                  <a:pt x="2064323" y="3449006"/>
                </a:lnTo>
                <a:lnTo>
                  <a:pt x="2038621" y="3450909"/>
                </a:lnTo>
                <a:lnTo>
                  <a:pt x="2012601" y="3452178"/>
                </a:lnTo>
                <a:lnTo>
                  <a:pt x="1986582" y="3452812"/>
                </a:lnTo>
                <a:lnTo>
                  <a:pt x="1959928" y="3452812"/>
                </a:lnTo>
                <a:lnTo>
                  <a:pt x="1932639" y="3452812"/>
                </a:lnTo>
                <a:lnTo>
                  <a:pt x="1905350" y="3452178"/>
                </a:lnTo>
                <a:lnTo>
                  <a:pt x="1879014" y="3450592"/>
                </a:lnTo>
                <a:lnTo>
                  <a:pt x="1852994" y="3449006"/>
                </a:lnTo>
                <a:lnTo>
                  <a:pt x="1827292" y="3446468"/>
                </a:lnTo>
                <a:lnTo>
                  <a:pt x="1802224" y="3443930"/>
                </a:lnTo>
                <a:lnTo>
                  <a:pt x="1777157" y="3441075"/>
                </a:lnTo>
                <a:lnTo>
                  <a:pt x="1753359" y="3437269"/>
                </a:lnTo>
                <a:lnTo>
                  <a:pt x="1729560" y="3433145"/>
                </a:lnTo>
                <a:lnTo>
                  <a:pt x="1706714" y="3428704"/>
                </a:lnTo>
                <a:lnTo>
                  <a:pt x="1684502" y="3424263"/>
                </a:lnTo>
                <a:lnTo>
                  <a:pt x="1662925" y="3418871"/>
                </a:lnTo>
                <a:lnTo>
                  <a:pt x="1641983" y="3413478"/>
                </a:lnTo>
                <a:lnTo>
                  <a:pt x="1622309" y="3407134"/>
                </a:lnTo>
                <a:lnTo>
                  <a:pt x="1602953" y="3400790"/>
                </a:lnTo>
                <a:lnTo>
                  <a:pt x="1584549" y="3394445"/>
                </a:lnTo>
                <a:lnTo>
                  <a:pt x="1566780" y="3387467"/>
                </a:lnTo>
                <a:lnTo>
                  <a:pt x="1550280" y="3380488"/>
                </a:lnTo>
                <a:lnTo>
                  <a:pt x="1534414" y="3372558"/>
                </a:lnTo>
                <a:lnTo>
                  <a:pt x="1519501" y="3364945"/>
                </a:lnTo>
                <a:lnTo>
                  <a:pt x="1505539" y="3356697"/>
                </a:lnTo>
                <a:lnTo>
                  <a:pt x="1493164" y="3348450"/>
                </a:lnTo>
                <a:lnTo>
                  <a:pt x="1481106" y="3339885"/>
                </a:lnTo>
                <a:lnTo>
                  <a:pt x="1470635" y="3330686"/>
                </a:lnTo>
                <a:lnTo>
                  <a:pt x="1465875" y="3326245"/>
                </a:lnTo>
                <a:lnTo>
                  <a:pt x="1461116" y="3321487"/>
                </a:lnTo>
                <a:lnTo>
                  <a:pt x="1456673" y="3317363"/>
                </a:lnTo>
                <a:lnTo>
                  <a:pt x="1452866" y="3312605"/>
                </a:lnTo>
                <a:lnTo>
                  <a:pt x="1449375" y="3307847"/>
                </a:lnTo>
                <a:lnTo>
                  <a:pt x="1445885" y="3303088"/>
                </a:lnTo>
                <a:lnTo>
                  <a:pt x="1442712" y="3298013"/>
                </a:lnTo>
                <a:lnTo>
                  <a:pt x="1439856" y="3293255"/>
                </a:lnTo>
                <a:lnTo>
                  <a:pt x="1437000" y="3288497"/>
                </a:lnTo>
                <a:lnTo>
                  <a:pt x="1435096" y="3283421"/>
                </a:lnTo>
                <a:lnTo>
                  <a:pt x="1433192" y="3278346"/>
                </a:lnTo>
                <a:lnTo>
                  <a:pt x="1431606" y="3273588"/>
                </a:lnTo>
                <a:lnTo>
                  <a:pt x="1430337" y="3268512"/>
                </a:lnTo>
                <a:lnTo>
                  <a:pt x="1429702" y="3263437"/>
                </a:lnTo>
                <a:lnTo>
                  <a:pt x="1429385" y="3258044"/>
                </a:lnTo>
                <a:lnTo>
                  <a:pt x="1428750" y="3252969"/>
                </a:lnTo>
                <a:lnTo>
                  <a:pt x="1428750" y="3155268"/>
                </a:lnTo>
                <a:lnTo>
                  <a:pt x="1438269" y="3162881"/>
                </a:lnTo>
                <a:lnTo>
                  <a:pt x="1449058" y="3170177"/>
                </a:lnTo>
                <a:lnTo>
                  <a:pt x="1459846" y="3177473"/>
                </a:lnTo>
                <a:lnTo>
                  <a:pt x="1471270" y="3184134"/>
                </a:lnTo>
                <a:lnTo>
                  <a:pt x="1483645" y="3190795"/>
                </a:lnTo>
                <a:lnTo>
                  <a:pt x="1496337" y="3197140"/>
                </a:lnTo>
                <a:lnTo>
                  <a:pt x="1509347" y="3203484"/>
                </a:lnTo>
                <a:lnTo>
                  <a:pt x="1522674" y="3209194"/>
                </a:lnTo>
                <a:lnTo>
                  <a:pt x="1536953" y="3215221"/>
                </a:lnTo>
                <a:lnTo>
                  <a:pt x="1550915" y="3220613"/>
                </a:lnTo>
                <a:lnTo>
                  <a:pt x="1566145" y="3226006"/>
                </a:lnTo>
                <a:lnTo>
                  <a:pt x="1581376" y="3231081"/>
                </a:lnTo>
                <a:lnTo>
                  <a:pt x="1597242" y="3235839"/>
                </a:lnTo>
                <a:lnTo>
                  <a:pt x="1612790" y="3240598"/>
                </a:lnTo>
                <a:lnTo>
                  <a:pt x="1628973" y="3244721"/>
                </a:lnTo>
                <a:lnTo>
                  <a:pt x="1646108" y="3248845"/>
                </a:lnTo>
                <a:lnTo>
                  <a:pt x="1662608" y="3252652"/>
                </a:lnTo>
                <a:lnTo>
                  <a:pt x="1680060" y="3256141"/>
                </a:lnTo>
                <a:lnTo>
                  <a:pt x="1697195" y="3259313"/>
                </a:lnTo>
                <a:lnTo>
                  <a:pt x="1714964" y="3262485"/>
                </a:lnTo>
                <a:lnTo>
                  <a:pt x="1732733" y="3265657"/>
                </a:lnTo>
                <a:lnTo>
                  <a:pt x="1750820" y="3268195"/>
                </a:lnTo>
                <a:lnTo>
                  <a:pt x="1768907" y="3270416"/>
                </a:lnTo>
                <a:lnTo>
                  <a:pt x="1786993" y="3272636"/>
                </a:lnTo>
                <a:lnTo>
                  <a:pt x="1805715" y="3274857"/>
                </a:lnTo>
                <a:lnTo>
                  <a:pt x="1824119" y="3276443"/>
                </a:lnTo>
                <a:lnTo>
                  <a:pt x="1842840" y="3277394"/>
                </a:lnTo>
                <a:lnTo>
                  <a:pt x="1861561" y="3278663"/>
                </a:lnTo>
                <a:lnTo>
                  <a:pt x="1880283" y="3279615"/>
                </a:lnTo>
                <a:lnTo>
                  <a:pt x="1898687" y="3280249"/>
                </a:lnTo>
                <a:lnTo>
                  <a:pt x="1917725" y="3280566"/>
                </a:lnTo>
                <a:lnTo>
                  <a:pt x="1936129" y="3280566"/>
                </a:lnTo>
                <a:lnTo>
                  <a:pt x="1958658" y="3280566"/>
                </a:lnTo>
                <a:lnTo>
                  <a:pt x="1981187" y="3280249"/>
                </a:lnTo>
                <a:lnTo>
                  <a:pt x="2003399" y="3278980"/>
                </a:lnTo>
                <a:lnTo>
                  <a:pt x="2025928" y="3278029"/>
                </a:lnTo>
                <a:lnTo>
                  <a:pt x="2048140" y="3276443"/>
                </a:lnTo>
                <a:lnTo>
                  <a:pt x="2070034" y="3274222"/>
                </a:lnTo>
                <a:lnTo>
                  <a:pt x="2092246" y="3272002"/>
                </a:lnTo>
                <a:lnTo>
                  <a:pt x="2114458" y="3269464"/>
                </a:lnTo>
                <a:lnTo>
                  <a:pt x="2135718" y="3266609"/>
                </a:lnTo>
                <a:lnTo>
                  <a:pt x="2157295" y="3263437"/>
                </a:lnTo>
                <a:lnTo>
                  <a:pt x="2178237" y="3259313"/>
                </a:lnTo>
                <a:lnTo>
                  <a:pt x="2198545" y="3255507"/>
                </a:lnTo>
                <a:lnTo>
                  <a:pt x="2219170" y="3251066"/>
                </a:lnTo>
                <a:lnTo>
                  <a:pt x="2239161" y="3246307"/>
                </a:lnTo>
                <a:lnTo>
                  <a:pt x="2258517" y="3241232"/>
                </a:lnTo>
                <a:lnTo>
                  <a:pt x="2277555" y="3235839"/>
                </a:lnTo>
                <a:lnTo>
                  <a:pt x="2295959" y="3230130"/>
                </a:lnTo>
                <a:lnTo>
                  <a:pt x="2314046" y="3223785"/>
                </a:lnTo>
                <a:lnTo>
                  <a:pt x="2331498" y="3217441"/>
                </a:lnTo>
                <a:lnTo>
                  <a:pt x="2348316" y="3210780"/>
                </a:lnTo>
                <a:lnTo>
                  <a:pt x="2364498" y="3203801"/>
                </a:lnTo>
                <a:lnTo>
                  <a:pt x="2380047" y="3196188"/>
                </a:lnTo>
                <a:lnTo>
                  <a:pt x="2394643" y="3188575"/>
                </a:lnTo>
                <a:lnTo>
                  <a:pt x="2408605" y="3180645"/>
                </a:lnTo>
                <a:lnTo>
                  <a:pt x="2422249" y="3171763"/>
                </a:lnTo>
                <a:lnTo>
                  <a:pt x="2434307" y="3163198"/>
                </a:lnTo>
                <a:lnTo>
                  <a:pt x="2445730" y="3153999"/>
                </a:lnTo>
                <a:lnTo>
                  <a:pt x="2456518" y="3144800"/>
                </a:lnTo>
                <a:lnTo>
                  <a:pt x="2466355" y="3134966"/>
                </a:lnTo>
                <a:lnTo>
                  <a:pt x="2471115" y="3129574"/>
                </a:lnTo>
                <a:lnTo>
                  <a:pt x="2474922" y="3124498"/>
                </a:lnTo>
                <a:lnTo>
                  <a:pt x="2479365" y="3119423"/>
                </a:lnTo>
                <a:lnTo>
                  <a:pt x="2482855" y="3114347"/>
                </a:lnTo>
                <a:lnTo>
                  <a:pt x="2486346" y="3108955"/>
                </a:lnTo>
                <a:lnTo>
                  <a:pt x="2489519" y="3103562"/>
                </a:lnTo>
                <a:close/>
                <a:moveTo>
                  <a:pt x="201789" y="3100564"/>
                </a:moveTo>
                <a:lnTo>
                  <a:pt x="201084" y="3105812"/>
                </a:lnTo>
                <a:lnTo>
                  <a:pt x="200819" y="3107046"/>
                </a:lnTo>
                <a:lnTo>
                  <a:pt x="201084" y="3105194"/>
                </a:lnTo>
                <a:lnTo>
                  <a:pt x="201789" y="3100564"/>
                </a:lnTo>
                <a:close/>
                <a:moveTo>
                  <a:pt x="1260475" y="3095625"/>
                </a:moveTo>
                <a:lnTo>
                  <a:pt x="1262062" y="3101340"/>
                </a:lnTo>
                <a:lnTo>
                  <a:pt x="1263015" y="3106738"/>
                </a:lnTo>
                <a:lnTo>
                  <a:pt x="1263253" y="3110548"/>
                </a:lnTo>
                <a:lnTo>
                  <a:pt x="1262698" y="3106103"/>
                </a:lnTo>
                <a:lnTo>
                  <a:pt x="1261745" y="3100705"/>
                </a:lnTo>
                <a:lnTo>
                  <a:pt x="1260475" y="3095625"/>
                </a:lnTo>
                <a:close/>
                <a:moveTo>
                  <a:pt x="1746773" y="3094566"/>
                </a:moveTo>
                <a:lnTo>
                  <a:pt x="1746773" y="3198013"/>
                </a:lnTo>
                <a:lnTo>
                  <a:pt x="1764563" y="3200227"/>
                </a:lnTo>
                <a:lnTo>
                  <a:pt x="1782671" y="3202758"/>
                </a:lnTo>
                <a:lnTo>
                  <a:pt x="1800780" y="3204656"/>
                </a:lnTo>
                <a:lnTo>
                  <a:pt x="1819841" y="3206238"/>
                </a:lnTo>
                <a:lnTo>
                  <a:pt x="1819841" y="3102791"/>
                </a:lnTo>
                <a:lnTo>
                  <a:pt x="1800780" y="3101210"/>
                </a:lnTo>
                <a:lnTo>
                  <a:pt x="1782671" y="3099312"/>
                </a:lnTo>
                <a:lnTo>
                  <a:pt x="1764563" y="3097097"/>
                </a:lnTo>
                <a:lnTo>
                  <a:pt x="1746773" y="3094566"/>
                </a:lnTo>
                <a:close/>
                <a:moveTo>
                  <a:pt x="1600953" y="3061666"/>
                </a:moveTo>
                <a:lnTo>
                  <a:pt x="1600953" y="3166378"/>
                </a:lnTo>
                <a:lnTo>
                  <a:pt x="1618744" y="3171756"/>
                </a:lnTo>
                <a:lnTo>
                  <a:pt x="1636217" y="3176501"/>
                </a:lnTo>
                <a:lnTo>
                  <a:pt x="1654960" y="3180930"/>
                </a:lnTo>
                <a:lnTo>
                  <a:pt x="1673704" y="3185042"/>
                </a:lnTo>
                <a:lnTo>
                  <a:pt x="1673704" y="3080963"/>
                </a:lnTo>
                <a:lnTo>
                  <a:pt x="1654960" y="3076534"/>
                </a:lnTo>
                <a:lnTo>
                  <a:pt x="1636217" y="3071789"/>
                </a:lnTo>
                <a:lnTo>
                  <a:pt x="1618108" y="3066728"/>
                </a:lnTo>
                <a:lnTo>
                  <a:pt x="1600953" y="3061666"/>
                </a:lnTo>
                <a:close/>
                <a:moveTo>
                  <a:pt x="3151360" y="3046095"/>
                </a:moveTo>
                <a:lnTo>
                  <a:pt x="3151360" y="3160713"/>
                </a:lnTo>
                <a:lnTo>
                  <a:pt x="3174848" y="3161665"/>
                </a:lnTo>
                <a:lnTo>
                  <a:pt x="3198972" y="3161665"/>
                </a:lnTo>
                <a:lnTo>
                  <a:pt x="3231983" y="3161348"/>
                </a:lnTo>
                <a:lnTo>
                  <a:pt x="3231983" y="3046413"/>
                </a:lnTo>
                <a:lnTo>
                  <a:pt x="3198972" y="3046730"/>
                </a:lnTo>
                <a:lnTo>
                  <a:pt x="3174848" y="3046413"/>
                </a:lnTo>
                <a:lnTo>
                  <a:pt x="3151360" y="3046095"/>
                </a:lnTo>
                <a:close/>
                <a:moveTo>
                  <a:pt x="3815080" y="3040062"/>
                </a:moveTo>
                <a:lnTo>
                  <a:pt x="3816033" y="3047365"/>
                </a:lnTo>
                <a:lnTo>
                  <a:pt x="3816350" y="3054985"/>
                </a:lnTo>
                <a:lnTo>
                  <a:pt x="3816350" y="3206115"/>
                </a:lnTo>
                <a:lnTo>
                  <a:pt x="3816033" y="3206432"/>
                </a:lnTo>
                <a:lnTo>
                  <a:pt x="3815398" y="3214687"/>
                </a:lnTo>
                <a:lnTo>
                  <a:pt x="3814763" y="3220720"/>
                </a:lnTo>
                <a:lnTo>
                  <a:pt x="3813493" y="3226117"/>
                </a:lnTo>
                <a:lnTo>
                  <a:pt x="3811906" y="3231197"/>
                </a:lnTo>
                <a:lnTo>
                  <a:pt x="3810319" y="3236912"/>
                </a:lnTo>
                <a:lnTo>
                  <a:pt x="3808097" y="3242310"/>
                </a:lnTo>
                <a:lnTo>
                  <a:pt x="3805558" y="3248025"/>
                </a:lnTo>
                <a:lnTo>
                  <a:pt x="3803019" y="3253105"/>
                </a:lnTo>
                <a:lnTo>
                  <a:pt x="3799844" y="3258185"/>
                </a:lnTo>
                <a:lnTo>
                  <a:pt x="3796036" y="3263583"/>
                </a:lnTo>
                <a:lnTo>
                  <a:pt x="3792226" y="3268663"/>
                </a:lnTo>
                <a:lnTo>
                  <a:pt x="3788418" y="3274060"/>
                </a:lnTo>
                <a:lnTo>
                  <a:pt x="3783974" y="3278823"/>
                </a:lnTo>
                <a:lnTo>
                  <a:pt x="3779212" y="3283903"/>
                </a:lnTo>
                <a:lnTo>
                  <a:pt x="3774134" y="3288983"/>
                </a:lnTo>
                <a:lnTo>
                  <a:pt x="3768420" y="3293745"/>
                </a:lnTo>
                <a:lnTo>
                  <a:pt x="3763024" y="3298508"/>
                </a:lnTo>
                <a:lnTo>
                  <a:pt x="3750963" y="3307715"/>
                </a:lnTo>
                <a:lnTo>
                  <a:pt x="3737314" y="3317240"/>
                </a:lnTo>
                <a:lnTo>
                  <a:pt x="3722713" y="3326448"/>
                </a:lnTo>
                <a:lnTo>
                  <a:pt x="3707477" y="3335020"/>
                </a:lnTo>
                <a:lnTo>
                  <a:pt x="3690971" y="3343275"/>
                </a:lnTo>
                <a:lnTo>
                  <a:pt x="3673513" y="3351213"/>
                </a:lnTo>
                <a:lnTo>
                  <a:pt x="3655103" y="3359150"/>
                </a:lnTo>
                <a:lnTo>
                  <a:pt x="3635424" y="3366770"/>
                </a:lnTo>
                <a:lnTo>
                  <a:pt x="3615109" y="3373755"/>
                </a:lnTo>
                <a:lnTo>
                  <a:pt x="3593842" y="3380423"/>
                </a:lnTo>
                <a:lnTo>
                  <a:pt x="3571941" y="3386773"/>
                </a:lnTo>
                <a:lnTo>
                  <a:pt x="3549087" y="3392805"/>
                </a:lnTo>
                <a:lnTo>
                  <a:pt x="3525281" y="3398203"/>
                </a:lnTo>
                <a:lnTo>
                  <a:pt x="3501157" y="3403283"/>
                </a:lnTo>
                <a:lnTo>
                  <a:pt x="3476082" y="3408045"/>
                </a:lnTo>
                <a:lnTo>
                  <a:pt x="3450371" y="3411855"/>
                </a:lnTo>
                <a:lnTo>
                  <a:pt x="3424343" y="3415983"/>
                </a:lnTo>
                <a:lnTo>
                  <a:pt x="3397680" y="3419475"/>
                </a:lnTo>
                <a:lnTo>
                  <a:pt x="3370065" y="3422333"/>
                </a:lnTo>
                <a:lnTo>
                  <a:pt x="3341815" y="3424555"/>
                </a:lnTo>
                <a:lnTo>
                  <a:pt x="3313565" y="3426460"/>
                </a:lnTo>
                <a:lnTo>
                  <a:pt x="3284680" y="3427730"/>
                </a:lnTo>
                <a:lnTo>
                  <a:pt x="3255478" y="3428683"/>
                </a:lnTo>
                <a:lnTo>
                  <a:pt x="3225959" y="3429000"/>
                </a:lnTo>
                <a:lnTo>
                  <a:pt x="3195487" y="3428683"/>
                </a:lnTo>
                <a:lnTo>
                  <a:pt x="3165650" y="3427730"/>
                </a:lnTo>
                <a:lnTo>
                  <a:pt x="3136130" y="3426143"/>
                </a:lnTo>
                <a:lnTo>
                  <a:pt x="3106928" y="3424238"/>
                </a:lnTo>
                <a:lnTo>
                  <a:pt x="3078678" y="3422015"/>
                </a:lnTo>
                <a:lnTo>
                  <a:pt x="3050428" y="3418840"/>
                </a:lnTo>
                <a:lnTo>
                  <a:pt x="3022813" y="3415030"/>
                </a:lnTo>
                <a:lnTo>
                  <a:pt x="2996150" y="3411220"/>
                </a:lnTo>
                <a:lnTo>
                  <a:pt x="2970122" y="3406775"/>
                </a:lnTo>
                <a:lnTo>
                  <a:pt x="2944729" y="3402013"/>
                </a:lnTo>
                <a:lnTo>
                  <a:pt x="2919971" y="3396615"/>
                </a:lnTo>
                <a:lnTo>
                  <a:pt x="2895847" y="3390583"/>
                </a:lnTo>
                <a:lnTo>
                  <a:pt x="2872994" y="3384868"/>
                </a:lnTo>
                <a:lnTo>
                  <a:pt x="2850775" y="3378200"/>
                </a:lnTo>
                <a:lnTo>
                  <a:pt x="2829190" y="3370898"/>
                </a:lnTo>
                <a:lnTo>
                  <a:pt x="2808876" y="3363595"/>
                </a:lnTo>
                <a:lnTo>
                  <a:pt x="2789196" y="3355975"/>
                </a:lnTo>
                <a:lnTo>
                  <a:pt x="2770469" y="3347720"/>
                </a:lnTo>
                <a:lnTo>
                  <a:pt x="2753328" y="3339465"/>
                </a:lnTo>
                <a:lnTo>
                  <a:pt x="2736823" y="3330893"/>
                </a:lnTo>
                <a:lnTo>
                  <a:pt x="2721269" y="3321685"/>
                </a:lnTo>
                <a:lnTo>
                  <a:pt x="2706986" y="3312160"/>
                </a:lnTo>
                <a:lnTo>
                  <a:pt x="2693972" y="3302635"/>
                </a:lnTo>
                <a:lnTo>
                  <a:pt x="2688258" y="3297873"/>
                </a:lnTo>
                <a:lnTo>
                  <a:pt x="2682227" y="3292793"/>
                </a:lnTo>
                <a:lnTo>
                  <a:pt x="2676831" y="3287713"/>
                </a:lnTo>
                <a:lnTo>
                  <a:pt x="2671753" y="3282950"/>
                </a:lnTo>
                <a:lnTo>
                  <a:pt x="2666991" y="3277870"/>
                </a:lnTo>
                <a:lnTo>
                  <a:pt x="2662548" y="3272473"/>
                </a:lnTo>
                <a:lnTo>
                  <a:pt x="2658104" y="3267393"/>
                </a:lnTo>
                <a:lnTo>
                  <a:pt x="2654612" y="3261995"/>
                </a:lnTo>
                <a:lnTo>
                  <a:pt x="2651121" y="3256598"/>
                </a:lnTo>
                <a:lnTo>
                  <a:pt x="2647947" y="3251200"/>
                </a:lnTo>
                <a:lnTo>
                  <a:pt x="2645090" y="3245485"/>
                </a:lnTo>
                <a:lnTo>
                  <a:pt x="2642868" y="3240405"/>
                </a:lnTo>
                <a:lnTo>
                  <a:pt x="2640329" y="3234372"/>
                </a:lnTo>
                <a:lnTo>
                  <a:pt x="2638742" y="3228975"/>
                </a:lnTo>
                <a:lnTo>
                  <a:pt x="2637789" y="3223577"/>
                </a:lnTo>
                <a:lnTo>
                  <a:pt x="2636520" y="3217862"/>
                </a:lnTo>
                <a:lnTo>
                  <a:pt x="2636202" y="3212147"/>
                </a:lnTo>
                <a:lnTo>
                  <a:pt x="2635885" y="3206432"/>
                </a:lnTo>
                <a:lnTo>
                  <a:pt x="2635250" y="3206432"/>
                </a:lnTo>
                <a:lnTo>
                  <a:pt x="2635250" y="3097530"/>
                </a:lnTo>
                <a:lnTo>
                  <a:pt x="2646360" y="3105785"/>
                </a:lnTo>
                <a:lnTo>
                  <a:pt x="2657786" y="3114040"/>
                </a:lnTo>
                <a:lnTo>
                  <a:pt x="2670166" y="3121977"/>
                </a:lnTo>
                <a:lnTo>
                  <a:pt x="2683180" y="3129597"/>
                </a:lnTo>
                <a:lnTo>
                  <a:pt x="2696511" y="3136900"/>
                </a:lnTo>
                <a:lnTo>
                  <a:pt x="2710160" y="3144202"/>
                </a:lnTo>
                <a:lnTo>
                  <a:pt x="2724761" y="3151187"/>
                </a:lnTo>
                <a:lnTo>
                  <a:pt x="2740314" y="3157855"/>
                </a:lnTo>
                <a:lnTo>
                  <a:pt x="2755550" y="3164205"/>
                </a:lnTo>
                <a:lnTo>
                  <a:pt x="2771738" y="3170237"/>
                </a:lnTo>
                <a:lnTo>
                  <a:pt x="2788244" y="3176270"/>
                </a:lnTo>
                <a:lnTo>
                  <a:pt x="2805384" y="3181985"/>
                </a:lnTo>
                <a:lnTo>
                  <a:pt x="2822525" y="3187065"/>
                </a:lnTo>
                <a:lnTo>
                  <a:pt x="2840300" y="3192145"/>
                </a:lnTo>
                <a:lnTo>
                  <a:pt x="2858393" y="3196907"/>
                </a:lnTo>
                <a:lnTo>
                  <a:pt x="2877120" y="3201670"/>
                </a:lnTo>
                <a:lnTo>
                  <a:pt x="2895530" y="3205797"/>
                </a:lnTo>
                <a:lnTo>
                  <a:pt x="2914892" y="3209925"/>
                </a:lnTo>
                <a:lnTo>
                  <a:pt x="2934255" y="3213735"/>
                </a:lnTo>
                <a:lnTo>
                  <a:pt x="2953617" y="3217227"/>
                </a:lnTo>
                <a:lnTo>
                  <a:pt x="2973614" y="3220402"/>
                </a:lnTo>
                <a:lnTo>
                  <a:pt x="2993294" y="3222942"/>
                </a:lnTo>
                <a:lnTo>
                  <a:pt x="3013926" y="3225800"/>
                </a:lnTo>
                <a:lnTo>
                  <a:pt x="3033923" y="3228340"/>
                </a:lnTo>
                <a:lnTo>
                  <a:pt x="3054555" y="3230245"/>
                </a:lnTo>
                <a:lnTo>
                  <a:pt x="3074869" y="3232150"/>
                </a:lnTo>
                <a:lnTo>
                  <a:pt x="3095819" y="3233737"/>
                </a:lnTo>
                <a:lnTo>
                  <a:pt x="3116451" y="3235007"/>
                </a:lnTo>
                <a:lnTo>
                  <a:pt x="3137400" y="3235960"/>
                </a:lnTo>
                <a:lnTo>
                  <a:pt x="3158032" y="3236595"/>
                </a:lnTo>
                <a:lnTo>
                  <a:pt x="3178981" y="3237230"/>
                </a:lnTo>
                <a:lnTo>
                  <a:pt x="3199613" y="3237230"/>
                </a:lnTo>
                <a:lnTo>
                  <a:pt x="3224372" y="3236912"/>
                </a:lnTo>
                <a:lnTo>
                  <a:pt x="3249765" y="3236595"/>
                </a:lnTo>
                <a:lnTo>
                  <a:pt x="3274523" y="3235325"/>
                </a:lnTo>
                <a:lnTo>
                  <a:pt x="3299282" y="3234055"/>
                </a:lnTo>
                <a:lnTo>
                  <a:pt x="3324040" y="3232150"/>
                </a:lnTo>
                <a:lnTo>
                  <a:pt x="3348481" y="3230245"/>
                </a:lnTo>
                <a:lnTo>
                  <a:pt x="3372922" y="3227387"/>
                </a:lnTo>
                <a:lnTo>
                  <a:pt x="3397680" y="3224530"/>
                </a:lnTo>
                <a:lnTo>
                  <a:pt x="3421486" y="3221355"/>
                </a:lnTo>
                <a:lnTo>
                  <a:pt x="3445292" y="3217545"/>
                </a:lnTo>
                <a:lnTo>
                  <a:pt x="3468464" y="3213735"/>
                </a:lnTo>
                <a:lnTo>
                  <a:pt x="3491635" y="3208972"/>
                </a:lnTo>
                <a:lnTo>
                  <a:pt x="3514171" y="3204210"/>
                </a:lnTo>
                <a:lnTo>
                  <a:pt x="3536390" y="3199130"/>
                </a:lnTo>
                <a:lnTo>
                  <a:pt x="3557974" y="3193097"/>
                </a:lnTo>
                <a:lnTo>
                  <a:pt x="3579241" y="3187065"/>
                </a:lnTo>
                <a:lnTo>
                  <a:pt x="3599873" y="3180715"/>
                </a:lnTo>
                <a:lnTo>
                  <a:pt x="3619870" y="3174047"/>
                </a:lnTo>
                <a:lnTo>
                  <a:pt x="3639233" y="3167062"/>
                </a:lnTo>
                <a:lnTo>
                  <a:pt x="3657643" y="3159442"/>
                </a:lnTo>
                <a:lnTo>
                  <a:pt x="3676053" y="3151505"/>
                </a:lnTo>
                <a:lnTo>
                  <a:pt x="3692876" y="3143250"/>
                </a:lnTo>
                <a:lnTo>
                  <a:pt x="3709381" y="3134677"/>
                </a:lnTo>
                <a:lnTo>
                  <a:pt x="3724935" y="3125470"/>
                </a:lnTo>
                <a:lnTo>
                  <a:pt x="3739853" y="3116262"/>
                </a:lnTo>
                <a:lnTo>
                  <a:pt x="3753502" y="3106420"/>
                </a:lnTo>
                <a:lnTo>
                  <a:pt x="3766198" y="3096577"/>
                </a:lnTo>
                <a:lnTo>
                  <a:pt x="3772547" y="3090862"/>
                </a:lnTo>
                <a:lnTo>
                  <a:pt x="3777943" y="3085782"/>
                </a:lnTo>
                <a:lnTo>
                  <a:pt x="3783656" y="3080385"/>
                </a:lnTo>
                <a:lnTo>
                  <a:pt x="3789052" y="3074670"/>
                </a:lnTo>
                <a:lnTo>
                  <a:pt x="3793814" y="3069272"/>
                </a:lnTo>
                <a:lnTo>
                  <a:pt x="3798575" y="3063557"/>
                </a:lnTo>
                <a:lnTo>
                  <a:pt x="3803336" y="3057842"/>
                </a:lnTo>
                <a:lnTo>
                  <a:pt x="3807145" y="3051810"/>
                </a:lnTo>
                <a:lnTo>
                  <a:pt x="3811271" y="3045777"/>
                </a:lnTo>
                <a:lnTo>
                  <a:pt x="3815080" y="3040062"/>
                </a:lnTo>
                <a:close/>
                <a:moveTo>
                  <a:pt x="2989478" y="3031808"/>
                </a:moveTo>
                <a:lnTo>
                  <a:pt x="2989478" y="3147378"/>
                </a:lnTo>
                <a:lnTo>
                  <a:pt x="3009158" y="3149918"/>
                </a:lnTo>
                <a:lnTo>
                  <a:pt x="3029472" y="3152140"/>
                </a:lnTo>
                <a:lnTo>
                  <a:pt x="3049469" y="3154363"/>
                </a:lnTo>
                <a:lnTo>
                  <a:pt x="3070419" y="3155950"/>
                </a:lnTo>
                <a:lnTo>
                  <a:pt x="3070419" y="3041333"/>
                </a:lnTo>
                <a:lnTo>
                  <a:pt x="3049469" y="3039428"/>
                </a:lnTo>
                <a:lnTo>
                  <a:pt x="3029472" y="3036888"/>
                </a:lnTo>
                <a:lnTo>
                  <a:pt x="3009158" y="3034665"/>
                </a:lnTo>
                <a:lnTo>
                  <a:pt x="2989478" y="3031808"/>
                </a:lnTo>
                <a:close/>
                <a:moveTo>
                  <a:pt x="2402802" y="3022755"/>
                </a:moveTo>
                <a:lnTo>
                  <a:pt x="2397719" y="3026235"/>
                </a:lnTo>
                <a:lnTo>
                  <a:pt x="2391365" y="3029398"/>
                </a:lnTo>
                <a:lnTo>
                  <a:pt x="2383740" y="3032878"/>
                </a:lnTo>
                <a:lnTo>
                  <a:pt x="2376433" y="3036042"/>
                </a:lnTo>
                <a:lnTo>
                  <a:pt x="2360867" y="3042369"/>
                </a:lnTo>
                <a:lnTo>
                  <a:pt x="2347841" y="3047114"/>
                </a:lnTo>
                <a:lnTo>
                  <a:pt x="2347841" y="3137274"/>
                </a:lnTo>
                <a:lnTo>
                  <a:pt x="2355784" y="3133794"/>
                </a:lnTo>
                <a:lnTo>
                  <a:pt x="2363408" y="3129681"/>
                </a:lnTo>
                <a:lnTo>
                  <a:pt x="2371033" y="3125252"/>
                </a:lnTo>
                <a:lnTo>
                  <a:pt x="2378340" y="3120507"/>
                </a:lnTo>
                <a:lnTo>
                  <a:pt x="2385329" y="3115762"/>
                </a:lnTo>
                <a:lnTo>
                  <a:pt x="2391683" y="3111017"/>
                </a:lnTo>
                <a:lnTo>
                  <a:pt x="2397719" y="3106271"/>
                </a:lnTo>
                <a:lnTo>
                  <a:pt x="2402802" y="3101526"/>
                </a:lnTo>
                <a:lnTo>
                  <a:pt x="2402802" y="3022755"/>
                </a:lnTo>
                <a:close/>
                <a:moveTo>
                  <a:pt x="698500" y="3017837"/>
                </a:moveTo>
                <a:lnTo>
                  <a:pt x="698500" y="3086100"/>
                </a:lnTo>
                <a:lnTo>
                  <a:pt x="684586" y="3083595"/>
                </a:lnTo>
                <a:lnTo>
                  <a:pt x="667825" y="3079838"/>
                </a:lnTo>
                <a:lnTo>
                  <a:pt x="659920" y="3077959"/>
                </a:lnTo>
                <a:lnTo>
                  <a:pt x="652962" y="3076393"/>
                </a:lnTo>
                <a:lnTo>
                  <a:pt x="646321" y="3074201"/>
                </a:lnTo>
                <a:lnTo>
                  <a:pt x="640313" y="3071696"/>
                </a:lnTo>
                <a:lnTo>
                  <a:pt x="634305" y="3069191"/>
                </a:lnTo>
                <a:lnTo>
                  <a:pt x="629245" y="3065433"/>
                </a:lnTo>
                <a:lnTo>
                  <a:pt x="626082" y="3063555"/>
                </a:lnTo>
                <a:lnTo>
                  <a:pt x="623869" y="3061363"/>
                </a:lnTo>
                <a:lnTo>
                  <a:pt x="622288" y="3058545"/>
                </a:lnTo>
                <a:lnTo>
                  <a:pt x="620706" y="3056353"/>
                </a:lnTo>
                <a:lnTo>
                  <a:pt x="619441" y="3053534"/>
                </a:lnTo>
                <a:lnTo>
                  <a:pt x="619125" y="3051029"/>
                </a:lnTo>
                <a:lnTo>
                  <a:pt x="619125" y="3048524"/>
                </a:lnTo>
                <a:lnTo>
                  <a:pt x="619441" y="3046019"/>
                </a:lnTo>
                <a:lnTo>
                  <a:pt x="620390" y="3043514"/>
                </a:lnTo>
                <a:lnTo>
                  <a:pt x="621971" y="3041009"/>
                </a:lnTo>
                <a:lnTo>
                  <a:pt x="623553" y="3038817"/>
                </a:lnTo>
                <a:lnTo>
                  <a:pt x="625766" y="3036312"/>
                </a:lnTo>
                <a:lnTo>
                  <a:pt x="628296" y="3034433"/>
                </a:lnTo>
                <a:lnTo>
                  <a:pt x="631142" y="3032555"/>
                </a:lnTo>
                <a:lnTo>
                  <a:pt x="634937" y="3030676"/>
                </a:lnTo>
                <a:lnTo>
                  <a:pt x="638732" y="3029110"/>
                </a:lnTo>
                <a:lnTo>
                  <a:pt x="645057" y="3026605"/>
                </a:lnTo>
                <a:lnTo>
                  <a:pt x="651697" y="3024726"/>
                </a:lnTo>
                <a:lnTo>
                  <a:pt x="658655" y="3023161"/>
                </a:lnTo>
                <a:lnTo>
                  <a:pt x="666244" y="3021595"/>
                </a:lnTo>
                <a:lnTo>
                  <a:pt x="674150" y="3020342"/>
                </a:lnTo>
                <a:lnTo>
                  <a:pt x="682056" y="3019403"/>
                </a:lnTo>
                <a:lnTo>
                  <a:pt x="698500" y="3017837"/>
                </a:lnTo>
                <a:close/>
                <a:moveTo>
                  <a:pt x="2827597" y="2994977"/>
                </a:moveTo>
                <a:lnTo>
                  <a:pt x="2827597" y="3112135"/>
                </a:lnTo>
                <a:lnTo>
                  <a:pt x="2846959" y="3117850"/>
                </a:lnTo>
                <a:lnTo>
                  <a:pt x="2866956" y="3123248"/>
                </a:lnTo>
                <a:lnTo>
                  <a:pt x="2887588" y="3128010"/>
                </a:lnTo>
                <a:lnTo>
                  <a:pt x="2908220" y="3132773"/>
                </a:lnTo>
                <a:lnTo>
                  <a:pt x="2908220" y="3016885"/>
                </a:lnTo>
                <a:lnTo>
                  <a:pt x="2887588" y="3011805"/>
                </a:lnTo>
                <a:lnTo>
                  <a:pt x="2866956" y="3006725"/>
                </a:lnTo>
                <a:lnTo>
                  <a:pt x="2846959" y="3001010"/>
                </a:lnTo>
                <a:lnTo>
                  <a:pt x="2827597" y="2994977"/>
                </a:lnTo>
                <a:close/>
                <a:moveTo>
                  <a:pt x="1455133" y="2986375"/>
                </a:moveTo>
                <a:lnTo>
                  <a:pt x="1455133" y="3092352"/>
                </a:lnTo>
                <a:lnTo>
                  <a:pt x="1457675" y="3094883"/>
                </a:lnTo>
                <a:lnTo>
                  <a:pt x="1460216" y="3097730"/>
                </a:lnTo>
                <a:lnTo>
                  <a:pt x="1466888" y="3103741"/>
                </a:lnTo>
                <a:lnTo>
                  <a:pt x="1475466" y="3110068"/>
                </a:lnTo>
                <a:lnTo>
                  <a:pt x="1484679" y="3116078"/>
                </a:lnTo>
                <a:lnTo>
                  <a:pt x="1495162" y="3122405"/>
                </a:lnTo>
                <a:lnTo>
                  <a:pt x="1505964" y="3128732"/>
                </a:lnTo>
                <a:lnTo>
                  <a:pt x="1517083" y="3134743"/>
                </a:lnTo>
                <a:lnTo>
                  <a:pt x="1528202" y="3139804"/>
                </a:lnTo>
                <a:lnTo>
                  <a:pt x="1528202" y="3033195"/>
                </a:lnTo>
                <a:lnTo>
                  <a:pt x="1517083" y="3027817"/>
                </a:lnTo>
                <a:lnTo>
                  <a:pt x="1506917" y="3022122"/>
                </a:lnTo>
                <a:lnTo>
                  <a:pt x="1497068" y="3016428"/>
                </a:lnTo>
                <a:lnTo>
                  <a:pt x="1487538" y="3010734"/>
                </a:lnTo>
                <a:lnTo>
                  <a:pt x="1478960" y="3005039"/>
                </a:lnTo>
                <a:lnTo>
                  <a:pt x="1470700" y="2998712"/>
                </a:lnTo>
                <a:lnTo>
                  <a:pt x="1462758" y="2992702"/>
                </a:lnTo>
                <a:lnTo>
                  <a:pt x="1455133" y="2986375"/>
                </a:lnTo>
                <a:close/>
                <a:moveTo>
                  <a:pt x="711352" y="2965750"/>
                </a:moveTo>
                <a:lnTo>
                  <a:pt x="709129" y="2966067"/>
                </a:lnTo>
                <a:lnTo>
                  <a:pt x="706270" y="2966384"/>
                </a:lnTo>
                <a:lnTo>
                  <a:pt x="704047" y="2966702"/>
                </a:lnTo>
                <a:lnTo>
                  <a:pt x="701824" y="2967653"/>
                </a:lnTo>
                <a:lnTo>
                  <a:pt x="700236" y="2968288"/>
                </a:lnTo>
                <a:lnTo>
                  <a:pt x="699283" y="2969556"/>
                </a:lnTo>
                <a:lnTo>
                  <a:pt x="698330" y="2970191"/>
                </a:lnTo>
                <a:lnTo>
                  <a:pt x="698012" y="2971459"/>
                </a:lnTo>
                <a:lnTo>
                  <a:pt x="698012" y="2990491"/>
                </a:lnTo>
                <a:lnTo>
                  <a:pt x="683085" y="2991760"/>
                </a:lnTo>
                <a:lnTo>
                  <a:pt x="667839" y="2993346"/>
                </a:lnTo>
                <a:lnTo>
                  <a:pt x="653865" y="2995249"/>
                </a:lnTo>
                <a:lnTo>
                  <a:pt x="639890" y="2997786"/>
                </a:lnTo>
                <a:lnTo>
                  <a:pt x="626550" y="3000641"/>
                </a:lnTo>
                <a:lnTo>
                  <a:pt x="613846" y="3004130"/>
                </a:lnTo>
                <a:lnTo>
                  <a:pt x="602094" y="3007619"/>
                </a:lnTo>
                <a:lnTo>
                  <a:pt x="590978" y="3012060"/>
                </a:lnTo>
                <a:lnTo>
                  <a:pt x="583673" y="3015549"/>
                </a:lnTo>
                <a:lnTo>
                  <a:pt x="576368" y="3019355"/>
                </a:lnTo>
                <a:lnTo>
                  <a:pt x="570015" y="3023162"/>
                </a:lnTo>
                <a:lnTo>
                  <a:pt x="564616" y="3026968"/>
                </a:lnTo>
                <a:lnTo>
                  <a:pt x="559852" y="3031092"/>
                </a:lnTo>
                <a:lnTo>
                  <a:pt x="556041" y="3035215"/>
                </a:lnTo>
                <a:lnTo>
                  <a:pt x="552865" y="3039656"/>
                </a:lnTo>
                <a:lnTo>
                  <a:pt x="550324" y="3044096"/>
                </a:lnTo>
                <a:lnTo>
                  <a:pt x="548736" y="3048854"/>
                </a:lnTo>
                <a:lnTo>
                  <a:pt x="547783" y="3052978"/>
                </a:lnTo>
                <a:lnTo>
                  <a:pt x="547783" y="3057736"/>
                </a:lnTo>
                <a:lnTo>
                  <a:pt x="548736" y="3062176"/>
                </a:lnTo>
                <a:lnTo>
                  <a:pt x="550324" y="3066617"/>
                </a:lnTo>
                <a:lnTo>
                  <a:pt x="552865" y="3070741"/>
                </a:lnTo>
                <a:lnTo>
                  <a:pt x="556358" y="3075181"/>
                </a:lnTo>
                <a:lnTo>
                  <a:pt x="560805" y="3079622"/>
                </a:lnTo>
                <a:lnTo>
                  <a:pt x="564934" y="3083111"/>
                </a:lnTo>
                <a:lnTo>
                  <a:pt x="570015" y="3086917"/>
                </a:lnTo>
                <a:lnTo>
                  <a:pt x="576050" y="3090089"/>
                </a:lnTo>
                <a:lnTo>
                  <a:pt x="582720" y="3093578"/>
                </a:lnTo>
                <a:lnTo>
                  <a:pt x="589390" y="3096433"/>
                </a:lnTo>
                <a:lnTo>
                  <a:pt x="597012" y="3099288"/>
                </a:lnTo>
                <a:lnTo>
                  <a:pt x="605270" y="3101825"/>
                </a:lnTo>
                <a:lnTo>
                  <a:pt x="613528" y="3104046"/>
                </a:lnTo>
                <a:lnTo>
                  <a:pt x="645607" y="3110707"/>
                </a:lnTo>
                <a:lnTo>
                  <a:pt x="698012" y="3121808"/>
                </a:lnTo>
                <a:lnTo>
                  <a:pt x="698012" y="3203010"/>
                </a:lnTo>
                <a:lnTo>
                  <a:pt x="684673" y="3201424"/>
                </a:lnTo>
                <a:lnTo>
                  <a:pt x="672286" y="3199203"/>
                </a:lnTo>
                <a:lnTo>
                  <a:pt x="657993" y="3196983"/>
                </a:lnTo>
                <a:lnTo>
                  <a:pt x="643066" y="3193494"/>
                </a:lnTo>
                <a:lnTo>
                  <a:pt x="629409" y="3189370"/>
                </a:lnTo>
                <a:lnTo>
                  <a:pt x="617022" y="3185247"/>
                </a:lnTo>
                <a:lnTo>
                  <a:pt x="613846" y="3183978"/>
                </a:lnTo>
                <a:lnTo>
                  <a:pt x="610670" y="3182709"/>
                </a:lnTo>
                <a:lnTo>
                  <a:pt x="608129" y="3181441"/>
                </a:lnTo>
                <a:lnTo>
                  <a:pt x="608446" y="3181441"/>
                </a:lnTo>
                <a:lnTo>
                  <a:pt x="608129" y="3181123"/>
                </a:lnTo>
                <a:lnTo>
                  <a:pt x="604317" y="3179220"/>
                </a:lnTo>
                <a:lnTo>
                  <a:pt x="602412" y="3177951"/>
                </a:lnTo>
                <a:lnTo>
                  <a:pt x="600506" y="3177000"/>
                </a:lnTo>
                <a:lnTo>
                  <a:pt x="595424" y="3175731"/>
                </a:lnTo>
                <a:lnTo>
                  <a:pt x="590343" y="3174780"/>
                </a:lnTo>
                <a:lnTo>
                  <a:pt x="584308" y="3174780"/>
                </a:lnTo>
                <a:lnTo>
                  <a:pt x="578273" y="3175414"/>
                </a:lnTo>
                <a:lnTo>
                  <a:pt x="572556" y="3176048"/>
                </a:lnTo>
                <a:lnTo>
                  <a:pt x="566522" y="3177634"/>
                </a:lnTo>
                <a:lnTo>
                  <a:pt x="560805" y="3179220"/>
                </a:lnTo>
                <a:lnTo>
                  <a:pt x="555405" y="3181123"/>
                </a:lnTo>
                <a:lnTo>
                  <a:pt x="551277" y="3183661"/>
                </a:lnTo>
                <a:lnTo>
                  <a:pt x="547148" y="3185881"/>
                </a:lnTo>
                <a:lnTo>
                  <a:pt x="544607" y="3188736"/>
                </a:lnTo>
                <a:lnTo>
                  <a:pt x="543336" y="3190005"/>
                </a:lnTo>
                <a:lnTo>
                  <a:pt x="542383" y="3190956"/>
                </a:lnTo>
                <a:lnTo>
                  <a:pt x="542066" y="3192542"/>
                </a:lnTo>
                <a:lnTo>
                  <a:pt x="542066" y="3193811"/>
                </a:lnTo>
                <a:lnTo>
                  <a:pt x="542066" y="3195080"/>
                </a:lnTo>
                <a:lnTo>
                  <a:pt x="543019" y="3196031"/>
                </a:lnTo>
                <a:lnTo>
                  <a:pt x="543654" y="3197300"/>
                </a:lnTo>
                <a:lnTo>
                  <a:pt x="545242" y="3198569"/>
                </a:lnTo>
                <a:lnTo>
                  <a:pt x="550959" y="3202058"/>
                </a:lnTo>
                <a:lnTo>
                  <a:pt x="557629" y="3205547"/>
                </a:lnTo>
                <a:lnTo>
                  <a:pt x="564299" y="3208719"/>
                </a:lnTo>
                <a:lnTo>
                  <a:pt x="572239" y="3211891"/>
                </a:lnTo>
                <a:lnTo>
                  <a:pt x="580497" y="3214746"/>
                </a:lnTo>
                <a:lnTo>
                  <a:pt x="589072" y="3216966"/>
                </a:lnTo>
                <a:lnTo>
                  <a:pt x="598600" y="3219821"/>
                </a:lnTo>
                <a:lnTo>
                  <a:pt x="608446" y="3221724"/>
                </a:lnTo>
                <a:lnTo>
                  <a:pt x="618610" y="3223627"/>
                </a:lnTo>
                <a:lnTo>
                  <a:pt x="629409" y="3225847"/>
                </a:lnTo>
                <a:lnTo>
                  <a:pt x="651324" y="3229019"/>
                </a:lnTo>
                <a:lnTo>
                  <a:pt x="674192" y="3230923"/>
                </a:lnTo>
                <a:lnTo>
                  <a:pt x="698012" y="3232509"/>
                </a:lnTo>
                <a:lnTo>
                  <a:pt x="698012" y="3251223"/>
                </a:lnTo>
                <a:lnTo>
                  <a:pt x="698330" y="3252492"/>
                </a:lnTo>
                <a:lnTo>
                  <a:pt x="699283" y="3253443"/>
                </a:lnTo>
                <a:lnTo>
                  <a:pt x="700236" y="3254395"/>
                </a:lnTo>
                <a:lnTo>
                  <a:pt x="701824" y="3255346"/>
                </a:lnTo>
                <a:lnTo>
                  <a:pt x="704047" y="3255981"/>
                </a:lnTo>
                <a:lnTo>
                  <a:pt x="706270" y="3256298"/>
                </a:lnTo>
                <a:lnTo>
                  <a:pt x="709129" y="3256932"/>
                </a:lnTo>
                <a:lnTo>
                  <a:pt x="711352" y="3257249"/>
                </a:lnTo>
                <a:lnTo>
                  <a:pt x="758358" y="3257249"/>
                </a:lnTo>
                <a:lnTo>
                  <a:pt x="760581" y="3256932"/>
                </a:lnTo>
                <a:lnTo>
                  <a:pt x="763440" y="3256298"/>
                </a:lnTo>
                <a:lnTo>
                  <a:pt x="765345" y="3255981"/>
                </a:lnTo>
                <a:lnTo>
                  <a:pt x="767886" y="3255346"/>
                </a:lnTo>
                <a:lnTo>
                  <a:pt x="769474" y="3254395"/>
                </a:lnTo>
                <a:lnTo>
                  <a:pt x="770427" y="3253443"/>
                </a:lnTo>
                <a:lnTo>
                  <a:pt x="771380" y="3252492"/>
                </a:lnTo>
                <a:lnTo>
                  <a:pt x="771698" y="3251223"/>
                </a:lnTo>
                <a:lnTo>
                  <a:pt x="771698" y="3231874"/>
                </a:lnTo>
                <a:lnTo>
                  <a:pt x="786308" y="3230923"/>
                </a:lnTo>
                <a:lnTo>
                  <a:pt x="800600" y="3229654"/>
                </a:lnTo>
                <a:lnTo>
                  <a:pt x="814257" y="3228068"/>
                </a:lnTo>
                <a:lnTo>
                  <a:pt x="827279" y="3226165"/>
                </a:lnTo>
                <a:lnTo>
                  <a:pt x="839984" y="3223627"/>
                </a:lnTo>
                <a:lnTo>
                  <a:pt x="851418" y="3221090"/>
                </a:lnTo>
                <a:lnTo>
                  <a:pt x="862534" y="3217918"/>
                </a:lnTo>
                <a:lnTo>
                  <a:pt x="872062" y="3214746"/>
                </a:lnTo>
                <a:lnTo>
                  <a:pt x="880002" y="3211257"/>
                </a:lnTo>
                <a:lnTo>
                  <a:pt x="886990" y="3208085"/>
                </a:lnTo>
                <a:lnTo>
                  <a:pt x="893660" y="3204278"/>
                </a:lnTo>
                <a:lnTo>
                  <a:pt x="899694" y="3200472"/>
                </a:lnTo>
                <a:lnTo>
                  <a:pt x="904776" y="3196666"/>
                </a:lnTo>
                <a:lnTo>
                  <a:pt x="909540" y="3192542"/>
                </a:lnTo>
                <a:lnTo>
                  <a:pt x="913352" y="3188419"/>
                </a:lnTo>
                <a:lnTo>
                  <a:pt x="916528" y="3184295"/>
                </a:lnTo>
                <a:lnTo>
                  <a:pt x="919069" y="3179855"/>
                </a:lnTo>
                <a:lnTo>
                  <a:pt x="920657" y="3175414"/>
                </a:lnTo>
                <a:lnTo>
                  <a:pt x="921609" y="3170973"/>
                </a:lnTo>
                <a:lnTo>
                  <a:pt x="921927" y="3166533"/>
                </a:lnTo>
                <a:lnTo>
                  <a:pt x="921292" y="3161775"/>
                </a:lnTo>
                <a:lnTo>
                  <a:pt x="920021" y="3157651"/>
                </a:lnTo>
                <a:lnTo>
                  <a:pt x="917798" y="3153210"/>
                </a:lnTo>
                <a:lnTo>
                  <a:pt x="914622" y="3148453"/>
                </a:lnTo>
                <a:lnTo>
                  <a:pt x="912716" y="3146549"/>
                </a:lnTo>
                <a:lnTo>
                  <a:pt x="910493" y="3144012"/>
                </a:lnTo>
                <a:lnTo>
                  <a:pt x="905411" y="3139888"/>
                </a:lnTo>
                <a:lnTo>
                  <a:pt x="899059" y="3135765"/>
                </a:lnTo>
                <a:lnTo>
                  <a:pt x="892389" y="3132276"/>
                </a:lnTo>
                <a:lnTo>
                  <a:pt x="884449" y="3128787"/>
                </a:lnTo>
                <a:lnTo>
                  <a:pt x="876191" y="3125615"/>
                </a:lnTo>
                <a:lnTo>
                  <a:pt x="867298" y="3122443"/>
                </a:lnTo>
                <a:lnTo>
                  <a:pt x="857452" y="3119588"/>
                </a:lnTo>
                <a:lnTo>
                  <a:pt x="847606" y="3117051"/>
                </a:lnTo>
                <a:lnTo>
                  <a:pt x="836808" y="3114196"/>
                </a:lnTo>
                <a:lnTo>
                  <a:pt x="815528" y="3109438"/>
                </a:lnTo>
                <a:lnTo>
                  <a:pt x="793613" y="3104997"/>
                </a:lnTo>
                <a:lnTo>
                  <a:pt x="771698" y="3101191"/>
                </a:lnTo>
                <a:lnTo>
                  <a:pt x="771698" y="3019673"/>
                </a:lnTo>
                <a:lnTo>
                  <a:pt x="790754" y="3021893"/>
                </a:lnTo>
                <a:lnTo>
                  <a:pt x="797742" y="3023162"/>
                </a:lnTo>
                <a:lnTo>
                  <a:pt x="805047" y="3024748"/>
                </a:lnTo>
                <a:lnTo>
                  <a:pt x="819974" y="3028554"/>
                </a:lnTo>
                <a:lnTo>
                  <a:pt x="834584" y="3033312"/>
                </a:lnTo>
                <a:lnTo>
                  <a:pt x="846336" y="3037435"/>
                </a:lnTo>
                <a:lnTo>
                  <a:pt x="853006" y="3039973"/>
                </a:lnTo>
                <a:lnTo>
                  <a:pt x="855547" y="3041242"/>
                </a:lnTo>
                <a:lnTo>
                  <a:pt x="859358" y="3043779"/>
                </a:lnTo>
                <a:lnTo>
                  <a:pt x="861264" y="3044731"/>
                </a:lnTo>
                <a:lnTo>
                  <a:pt x="863169" y="3046000"/>
                </a:lnTo>
                <a:lnTo>
                  <a:pt x="867933" y="3047268"/>
                </a:lnTo>
                <a:lnTo>
                  <a:pt x="873650" y="3047903"/>
                </a:lnTo>
                <a:lnTo>
                  <a:pt x="879367" y="3048220"/>
                </a:lnTo>
                <a:lnTo>
                  <a:pt x="885402" y="3047586"/>
                </a:lnTo>
                <a:lnTo>
                  <a:pt x="891436" y="3046634"/>
                </a:lnTo>
                <a:lnTo>
                  <a:pt x="897153" y="3045682"/>
                </a:lnTo>
                <a:lnTo>
                  <a:pt x="902870" y="3043779"/>
                </a:lnTo>
                <a:lnTo>
                  <a:pt x="907952" y="3041559"/>
                </a:lnTo>
                <a:lnTo>
                  <a:pt x="912716" y="3039339"/>
                </a:lnTo>
                <a:lnTo>
                  <a:pt x="916528" y="3036801"/>
                </a:lnTo>
                <a:lnTo>
                  <a:pt x="919386" y="3034263"/>
                </a:lnTo>
                <a:lnTo>
                  <a:pt x="920657" y="3032995"/>
                </a:lnTo>
                <a:lnTo>
                  <a:pt x="921292" y="3031726"/>
                </a:lnTo>
                <a:lnTo>
                  <a:pt x="921609" y="3030140"/>
                </a:lnTo>
                <a:lnTo>
                  <a:pt x="921609" y="3029188"/>
                </a:lnTo>
                <a:lnTo>
                  <a:pt x="921292" y="3027920"/>
                </a:lnTo>
                <a:lnTo>
                  <a:pt x="920974" y="3026651"/>
                </a:lnTo>
                <a:lnTo>
                  <a:pt x="919704" y="3025382"/>
                </a:lnTo>
                <a:lnTo>
                  <a:pt x="918433" y="3024431"/>
                </a:lnTo>
                <a:lnTo>
                  <a:pt x="914304" y="3021576"/>
                </a:lnTo>
                <a:lnTo>
                  <a:pt x="909540" y="3018721"/>
                </a:lnTo>
                <a:lnTo>
                  <a:pt x="903823" y="3016501"/>
                </a:lnTo>
                <a:lnTo>
                  <a:pt x="898424" y="3013963"/>
                </a:lnTo>
                <a:lnTo>
                  <a:pt x="885402" y="3009205"/>
                </a:lnTo>
                <a:lnTo>
                  <a:pt x="871109" y="3005082"/>
                </a:lnTo>
                <a:lnTo>
                  <a:pt x="856182" y="3000958"/>
                </a:lnTo>
                <a:lnTo>
                  <a:pt x="840936" y="2997469"/>
                </a:lnTo>
                <a:lnTo>
                  <a:pt x="825374" y="2994614"/>
                </a:lnTo>
                <a:lnTo>
                  <a:pt x="810764" y="2992711"/>
                </a:lnTo>
                <a:lnTo>
                  <a:pt x="791389" y="2990808"/>
                </a:lnTo>
                <a:lnTo>
                  <a:pt x="771698" y="2989539"/>
                </a:lnTo>
                <a:lnTo>
                  <a:pt x="771698" y="2971459"/>
                </a:lnTo>
                <a:lnTo>
                  <a:pt x="771380" y="2970191"/>
                </a:lnTo>
                <a:lnTo>
                  <a:pt x="770427" y="2969556"/>
                </a:lnTo>
                <a:lnTo>
                  <a:pt x="769474" y="2968288"/>
                </a:lnTo>
                <a:lnTo>
                  <a:pt x="767886" y="2967653"/>
                </a:lnTo>
                <a:lnTo>
                  <a:pt x="765345" y="2966702"/>
                </a:lnTo>
                <a:lnTo>
                  <a:pt x="763440" y="2966384"/>
                </a:lnTo>
                <a:lnTo>
                  <a:pt x="760581" y="2966067"/>
                </a:lnTo>
                <a:lnTo>
                  <a:pt x="758358" y="2965750"/>
                </a:lnTo>
                <a:lnTo>
                  <a:pt x="711352" y="2965750"/>
                </a:lnTo>
                <a:close/>
                <a:moveTo>
                  <a:pt x="3717945" y="2951797"/>
                </a:moveTo>
                <a:lnTo>
                  <a:pt x="3711914" y="2955607"/>
                </a:lnTo>
                <a:lnTo>
                  <a:pt x="3704931" y="2959100"/>
                </a:lnTo>
                <a:lnTo>
                  <a:pt x="3696678" y="2963227"/>
                </a:lnTo>
                <a:lnTo>
                  <a:pt x="3688425" y="2966720"/>
                </a:lnTo>
                <a:lnTo>
                  <a:pt x="3671285" y="2973387"/>
                </a:lnTo>
                <a:lnTo>
                  <a:pt x="3656684" y="2979102"/>
                </a:lnTo>
                <a:lnTo>
                  <a:pt x="3656684" y="3080068"/>
                </a:lnTo>
                <a:lnTo>
                  <a:pt x="3665254" y="3075623"/>
                </a:lnTo>
                <a:lnTo>
                  <a:pt x="3674142" y="3070860"/>
                </a:lnTo>
                <a:lnTo>
                  <a:pt x="3682394" y="3066098"/>
                </a:lnTo>
                <a:lnTo>
                  <a:pt x="3690647" y="3061018"/>
                </a:lnTo>
                <a:lnTo>
                  <a:pt x="3698582" y="3055620"/>
                </a:lnTo>
                <a:lnTo>
                  <a:pt x="3705566" y="3050223"/>
                </a:lnTo>
                <a:lnTo>
                  <a:pt x="3711914" y="3044825"/>
                </a:lnTo>
                <a:lnTo>
                  <a:pt x="3717945" y="3040063"/>
                </a:lnTo>
                <a:lnTo>
                  <a:pt x="3717945" y="2951797"/>
                </a:lnTo>
                <a:close/>
                <a:moveTo>
                  <a:pt x="731996" y="2947987"/>
                </a:moveTo>
                <a:lnTo>
                  <a:pt x="755499" y="2948304"/>
                </a:lnTo>
                <a:lnTo>
                  <a:pt x="779003" y="2948939"/>
                </a:lnTo>
                <a:lnTo>
                  <a:pt x="801870" y="2949890"/>
                </a:lnTo>
                <a:lnTo>
                  <a:pt x="824103" y="2951476"/>
                </a:lnTo>
                <a:lnTo>
                  <a:pt x="846654" y="2953380"/>
                </a:lnTo>
                <a:lnTo>
                  <a:pt x="868569" y="2955283"/>
                </a:lnTo>
                <a:lnTo>
                  <a:pt x="889848" y="2958137"/>
                </a:lnTo>
                <a:lnTo>
                  <a:pt x="910493" y="2960992"/>
                </a:lnTo>
                <a:lnTo>
                  <a:pt x="930820" y="2964164"/>
                </a:lnTo>
                <a:lnTo>
                  <a:pt x="950512" y="2967970"/>
                </a:lnTo>
                <a:lnTo>
                  <a:pt x="969886" y="2971777"/>
                </a:lnTo>
                <a:lnTo>
                  <a:pt x="988308" y="2975900"/>
                </a:lnTo>
                <a:lnTo>
                  <a:pt x="1006411" y="2980658"/>
                </a:lnTo>
                <a:lnTo>
                  <a:pt x="1023880" y="2985416"/>
                </a:lnTo>
                <a:lnTo>
                  <a:pt x="1040396" y="2990491"/>
                </a:lnTo>
                <a:lnTo>
                  <a:pt x="1056594" y="2995883"/>
                </a:lnTo>
                <a:lnTo>
                  <a:pt x="1071521" y="3001593"/>
                </a:lnTo>
                <a:lnTo>
                  <a:pt x="1086131" y="3007302"/>
                </a:lnTo>
                <a:lnTo>
                  <a:pt x="1099471" y="3013646"/>
                </a:lnTo>
                <a:lnTo>
                  <a:pt x="1112493" y="3019990"/>
                </a:lnTo>
                <a:lnTo>
                  <a:pt x="1124562" y="3026651"/>
                </a:lnTo>
                <a:lnTo>
                  <a:pt x="1135678" y="3033629"/>
                </a:lnTo>
                <a:lnTo>
                  <a:pt x="1145842" y="3040925"/>
                </a:lnTo>
                <a:lnTo>
                  <a:pt x="1154735" y="3047903"/>
                </a:lnTo>
                <a:lnTo>
                  <a:pt x="1162993" y="3055515"/>
                </a:lnTo>
                <a:lnTo>
                  <a:pt x="1170298" y="3062811"/>
                </a:lnTo>
                <a:lnTo>
                  <a:pt x="1176650" y="3070741"/>
                </a:lnTo>
                <a:lnTo>
                  <a:pt x="1178873" y="3074864"/>
                </a:lnTo>
                <a:lnTo>
                  <a:pt x="1181732" y="3078670"/>
                </a:lnTo>
                <a:lnTo>
                  <a:pt x="1183638" y="3082794"/>
                </a:lnTo>
                <a:lnTo>
                  <a:pt x="1185543" y="3086600"/>
                </a:lnTo>
                <a:lnTo>
                  <a:pt x="1187131" y="3090406"/>
                </a:lnTo>
                <a:lnTo>
                  <a:pt x="1188402" y="3094847"/>
                </a:lnTo>
                <a:lnTo>
                  <a:pt x="1189672" y="3098653"/>
                </a:lnTo>
                <a:lnTo>
                  <a:pt x="1190307" y="3103094"/>
                </a:lnTo>
                <a:lnTo>
                  <a:pt x="1190625" y="3107535"/>
                </a:lnTo>
                <a:lnTo>
                  <a:pt x="1190625" y="3111341"/>
                </a:lnTo>
                <a:lnTo>
                  <a:pt x="1190625" y="3115782"/>
                </a:lnTo>
                <a:lnTo>
                  <a:pt x="1190307" y="3120223"/>
                </a:lnTo>
                <a:lnTo>
                  <a:pt x="1189672" y="3124029"/>
                </a:lnTo>
                <a:lnTo>
                  <a:pt x="1188402" y="3128470"/>
                </a:lnTo>
                <a:lnTo>
                  <a:pt x="1187131" y="3132276"/>
                </a:lnTo>
                <a:lnTo>
                  <a:pt x="1185543" y="3136399"/>
                </a:lnTo>
                <a:lnTo>
                  <a:pt x="1183638" y="3140523"/>
                </a:lnTo>
                <a:lnTo>
                  <a:pt x="1181732" y="3144646"/>
                </a:lnTo>
                <a:lnTo>
                  <a:pt x="1178873" y="3148453"/>
                </a:lnTo>
                <a:lnTo>
                  <a:pt x="1176650" y="3152259"/>
                </a:lnTo>
                <a:lnTo>
                  <a:pt x="1170298" y="3160189"/>
                </a:lnTo>
                <a:lnTo>
                  <a:pt x="1162993" y="3167801"/>
                </a:lnTo>
                <a:lnTo>
                  <a:pt x="1154735" y="3175414"/>
                </a:lnTo>
                <a:lnTo>
                  <a:pt x="1145842" y="3182392"/>
                </a:lnTo>
                <a:lnTo>
                  <a:pt x="1135678" y="3189370"/>
                </a:lnTo>
                <a:lnTo>
                  <a:pt x="1124562" y="3196031"/>
                </a:lnTo>
                <a:lnTo>
                  <a:pt x="1112493" y="3203010"/>
                </a:lnTo>
                <a:lnTo>
                  <a:pt x="1099471" y="3209671"/>
                </a:lnTo>
                <a:lnTo>
                  <a:pt x="1086131" y="3215380"/>
                </a:lnTo>
                <a:lnTo>
                  <a:pt x="1071521" y="3221407"/>
                </a:lnTo>
                <a:lnTo>
                  <a:pt x="1056594" y="3227433"/>
                </a:lnTo>
                <a:lnTo>
                  <a:pt x="1040396" y="3232509"/>
                </a:lnTo>
                <a:lnTo>
                  <a:pt x="1023880" y="3237584"/>
                </a:lnTo>
                <a:lnTo>
                  <a:pt x="1006411" y="3242659"/>
                </a:lnTo>
                <a:lnTo>
                  <a:pt x="988308" y="3247099"/>
                </a:lnTo>
                <a:lnTo>
                  <a:pt x="969886" y="3251223"/>
                </a:lnTo>
                <a:lnTo>
                  <a:pt x="950512" y="3255346"/>
                </a:lnTo>
                <a:lnTo>
                  <a:pt x="930820" y="3258835"/>
                </a:lnTo>
                <a:lnTo>
                  <a:pt x="910493" y="3262325"/>
                </a:lnTo>
                <a:lnTo>
                  <a:pt x="889848" y="3265179"/>
                </a:lnTo>
                <a:lnTo>
                  <a:pt x="868569" y="3268034"/>
                </a:lnTo>
                <a:lnTo>
                  <a:pt x="846654" y="3269937"/>
                </a:lnTo>
                <a:lnTo>
                  <a:pt x="824103" y="3271840"/>
                </a:lnTo>
                <a:lnTo>
                  <a:pt x="801870" y="3273426"/>
                </a:lnTo>
                <a:lnTo>
                  <a:pt x="779003" y="3274061"/>
                </a:lnTo>
                <a:lnTo>
                  <a:pt x="755499" y="3275012"/>
                </a:lnTo>
                <a:lnTo>
                  <a:pt x="731996" y="3275012"/>
                </a:lnTo>
                <a:lnTo>
                  <a:pt x="708176" y="3275012"/>
                </a:lnTo>
                <a:lnTo>
                  <a:pt x="684990" y="3274061"/>
                </a:lnTo>
                <a:lnTo>
                  <a:pt x="662122" y="3273426"/>
                </a:lnTo>
                <a:lnTo>
                  <a:pt x="639572" y="3271840"/>
                </a:lnTo>
                <a:lnTo>
                  <a:pt x="617022" y="3269937"/>
                </a:lnTo>
                <a:lnTo>
                  <a:pt x="595424" y="3268034"/>
                </a:lnTo>
                <a:lnTo>
                  <a:pt x="574144" y="3265179"/>
                </a:lnTo>
                <a:lnTo>
                  <a:pt x="553182" y="3262325"/>
                </a:lnTo>
                <a:lnTo>
                  <a:pt x="533173" y="3258835"/>
                </a:lnTo>
                <a:lnTo>
                  <a:pt x="513481" y="3255346"/>
                </a:lnTo>
                <a:lnTo>
                  <a:pt x="494107" y="3251223"/>
                </a:lnTo>
                <a:lnTo>
                  <a:pt x="475368" y="3247099"/>
                </a:lnTo>
                <a:lnTo>
                  <a:pt x="457264" y="3242659"/>
                </a:lnTo>
                <a:lnTo>
                  <a:pt x="439795" y="3237584"/>
                </a:lnTo>
                <a:lnTo>
                  <a:pt x="423280" y="3232509"/>
                </a:lnTo>
                <a:lnTo>
                  <a:pt x="407082" y="3227433"/>
                </a:lnTo>
                <a:lnTo>
                  <a:pt x="392154" y="3221407"/>
                </a:lnTo>
                <a:lnTo>
                  <a:pt x="377544" y="3215380"/>
                </a:lnTo>
                <a:lnTo>
                  <a:pt x="364204" y="3209671"/>
                </a:lnTo>
                <a:lnTo>
                  <a:pt x="351182" y="3203010"/>
                </a:lnTo>
                <a:lnTo>
                  <a:pt x="339431" y="3196031"/>
                </a:lnTo>
                <a:lnTo>
                  <a:pt x="328314" y="3189370"/>
                </a:lnTo>
                <a:lnTo>
                  <a:pt x="318151" y="3182392"/>
                </a:lnTo>
                <a:lnTo>
                  <a:pt x="308940" y="3175414"/>
                </a:lnTo>
                <a:lnTo>
                  <a:pt x="300682" y="3167801"/>
                </a:lnTo>
                <a:lnTo>
                  <a:pt x="293695" y="3160189"/>
                </a:lnTo>
                <a:lnTo>
                  <a:pt x="287343" y="3152259"/>
                </a:lnTo>
                <a:lnTo>
                  <a:pt x="284484" y="3148453"/>
                </a:lnTo>
                <a:lnTo>
                  <a:pt x="282261" y="3144646"/>
                </a:lnTo>
                <a:lnTo>
                  <a:pt x="280038" y="3140523"/>
                </a:lnTo>
                <a:lnTo>
                  <a:pt x="278132" y="3136399"/>
                </a:lnTo>
                <a:lnTo>
                  <a:pt x="276544" y="3132276"/>
                </a:lnTo>
                <a:lnTo>
                  <a:pt x="275274" y="3128470"/>
                </a:lnTo>
                <a:lnTo>
                  <a:pt x="274321" y="3124029"/>
                </a:lnTo>
                <a:lnTo>
                  <a:pt x="273368" y="3120223"/>
                </a:lnTo>
                <a:lnTo>
                  <a:pt x="273050" y="3115782"/>
                </a:lnTo>
                <a:lnTo>
                  <a:pt x="273050" y="3111341"/>
                </a:lnTo>
                <a:lnTo>
                  <a:pt x="273050" y="3107535"/>
                </a:lnTo>
                <a:lnTo>
                  <a:pt x="273368" y="3103094"/>
                </a:lnTo>
                <a:lnTo>
                  <a:pt x="274321" y="3098653"/>
                </a:lnTo>
                <a:lnTo>
                  <a:pt x="275274" y="3094847"/>
                </a:lnTo>
                <a:lnTo>
                  <a:pt x="276544" y="3090406"/>
                </a:lnTo>
                <a:lnTo>
                  <a:pt x="278132" y="3086600"/>
                </a:lnTo>
                <a:lnTo>
                  <a:pt x="280038" y="3082794"/>
                </a:lnTo>
                <a:lnTo>
                  <a:pt x="282261" y="3078670"/>
                </a:lnTo>
                <a:lnTo>
                  <a:pt x="284484" y="3074864"/>
                </a:lnTo>
                <a:lnTo>
                  <a:pt x="287343" y="3070741"/>
                </a:lnTo>
                <a:lnTo>
                  <a:pt x="293695" y="3062811"/>
                </a:lnTo>
                <a:lnTo>
                  <a:pt x="300682" y="3055515"/>
                </a:lnTo>
                <a:lnTo>
                  <a:pt x="308940" y="3047903"/>
                </a:lnTo>
                <a:lnTo>
                  <a:pt x="318151" y="3040925"/>
                </a:lnTo>
                <a:lnTo>
                  <a:pt x="328314" y="3033629"/>
                </a:lnTo>
                <a:lnTo>
                  <a:pt x="339431" y="3026651"/>
                </a:lnTo>
                <a:lnTo>
                  <a:pt x="351182" y="3019990"/>
                </a:lnTo>
                <a:lnTo>
                  <a:pt x="364204" y="3013646"/>
                </a:lnTo>
                <a:lnTo>
                  <a:pt x="377544" y="3007302"/>
                </a:lnTo>
                <a:lnTo>
                  <a:pt x="392154" y="3001593"/>
                </a:lnTo>
                <a:lnTo>
                  <a:pt x="407082" y="2995883"/>
                </a:lnTo>
                <a:lnTo>
                  <a:pt x="423280" y="2990491"/>
                </a:lnTo>
                <a:lnTo>
                  <a:pt x="439795" y="2985416"/>
                </a:lnTo>
                <a:lnTo>
                  <a:pt x="457264" y="2980658"/>
                </a:lnTo>
                <a:lnTo>
                  <a:pt x="475368" y="2975900"/>
                </a:lnTo>
                <a:lnTo>
                  <a:pt x="494107" y="2971777"/>
                </a:lnTo>
                <a:lnTo>
                  <a:pt x="513481" y="2967970"/>
                </a:lnTo>
                <a:lnTo>
                  <a:pt x="533173" y="2964164"/>
                </a:lnTo>
                <a:lnTo>
                  <a:pt x="553182" y="2960992"/>
                </a:lnTo>
                <a:lnTo>
                  <a:pt x="574144" y="2958137"/>
                </a:lnTo>
                <a:lnTo>
                  <a:pt x="595424" y="2955283"/>
                </a:lnTo>
                <a:lnTo>
                  <a:pt x="617022" y="2953380"/>
                </a:lnTo>
                <a:lnTo>
                  <a:pt x="639572" y="2951476"/>
                </a:lnTo>
                <a:lnTo>
                  <a:pt x="662122" y="2949890"/>
                </a:lnTo>
                <a:lnTo>
                  <a:pt x="684990" y="2948939"/>
                </a:lnTo>
                <a:lnTo>
                  <a:pt x="708176" y="2948304"/>
                </a:lnTo>
                <a:lnTo>
                  <a:pt x="731996" y="2947987"/>
                </a:lnTo>
                <a:close/>
                <a:moveTo>
                  <a:pt x="2665715" y="2911157"/>
                </a:moveTo>
                <a:lnTo>
                  <a:pt x="2665715" y="3029585"/>
                </a:lnTo>
                <a:lnTo>
                  <a:pt x="2668254" y="3032125"/>
                </a:lnTo>
                <a:lnTo>
                  <a:pt x="2671429" y="3035300"/>
                </a:lnTo>
                <a:lnTo>
                  <a:pt x="2678729" y="3041650"/>
                </a:lnTo>
                <a:lnTo>
                  <a:pt x="2687934" y="3048635"/>
                </a:lnTo>
                <a:lnTo>
                  <a:pt x="2698726" y="3055938"/>
                </a:lnTo>
                <a:lnTo>
                  <a:pt x="2710153" y="3063240"/>
                </a:lnTo>
                <a:lnTo>
                  <a:pt x="2722215" y="3070225"/>
                </a:lnTo>
                <a:lnTo>
                  <a:pt x="2734594" y="3076258"/>
                </a:lnTo>
                <a:lnTo>
                  <a:pt x="2746656" y="3082290"/>
                </a:lnTo>
                <a:lnTo>
                  <a:pt x="2746656" y="2963227"/>
                </a:lnTo>
                <a:lnTo>
                  <a:pt x="2734594" y="2957195"/>
                </a:lnTo>
                <a:lnTo>
                  <a:pt x="2723167" y="2951480"/>
                </a:lnTo>
                <a:lnTo>
                  <a:pt x="2712058" y="2945130"/>
                </a:lnTo>
                <a:lnTo>
                  <a:pt x="2701583" y="2938462"/>
                </a:lnTo>
                <a:lnTo>
                  <a:pt x="2691743" y="2932112"/>
                </a:lnTo>
                <a:lnTo>
                  <a:pt x="2682538" y="2925445"/>
                </a:lnTo>
                <a:lnTo>
                  <a:pt x="2673650" y="2918142"/>
                </a:lnTo>
                <a:lnTo>
                  <a:pt x="2665715" y="2911157"/>
                </a:lnTo>
                <a:close/>
                <a:moveTo>
                  <a:pt x="1404938" y="2890837"/>
                </a:moveTo>
                <a:lnTo>
                  <a:pt x="1408115" y="2896532"/>
                </a:lnTo>
                <a:lnTo>
                  <a:pt x="1411928" y="2901593"/>
                </a:lnTo>
                <a:lnTo>
                  <a:pt x="1415740" y="2906655"/>
                </a:lnTo>
                <a:lnTo>
                  <a:pt x="1419552" y="2911716"/>
                </a:lnTo>
                <a:lnTo>
                  <a:pt x="1424000" y="2916778"/>
                </a:lnTo>
                <a:lnTo>
                  <a:pt x="1428447" y="2922156"/>
                </a:lnTo>
                <a:lnTo>
                  <a:pt x="1438296" y="2931963"/>
                </a:lnTo>
                <a:lnTo>
                  <a:pt x="1448780" y="2941453"/>
                </a:lnTo>
                <a:lnTo>
                  <a:pt x="1460852" y="2950311"/>
                </a:lnTo>
                <a:lnTo>
                  <a:pt x="1472924" y="2958852"/>
                </a:lnTo>
                <a:lnTo>
                  <a:pt x="1486267" y="2967394"/>
                </a:lnTo>
                <a:lnTo>
                  <a:pt x="1500563" y="2975619"/>
                </a:lnTo>
                <a:lnTo>
                  <a:pt x="1515494" y="2983211"/>
                </a:lnTo>
                <a:lnTo>
                  <a:pt x="1531061" y="2990487"/>
                </a:lnTo>
                <a:lnTo>
                  <a:pt x="1547263" y="2997763"/>
                </a:lnTo>
                <a:lnTo>
                  <a:pt x="1564101" y="3004723"/>
                </a:lnTo>
                <a:lnTo>
                  <a:pt x="1581574" y="3010734"/>
                </a:lnTo>
                <a:lnTo>
                  <a:pt x="1599682" y="3017061"/>
                </a:lnTo>
                <a:lnTo>
                  <a:pt x="1618108" y="3022755"/>
                </a:lnTo>
                <a:lnTo>
                  <a:pt x="1637170" y="3028133"/>
                </a:lnTo>
                <a:lnTo>
                  <a:pt x="1656866" y="3033195"/>
                </a:lnTo>
                <a:lnTo>
                  <a:pt x="1676881" y="3037940"/>
                </a:lnTo>
                <a:lnTo>
                  <a:pt x="1697213" y="3042369"/>
                </a:lnTo>
                <a:lnTo>
                  <a:pt x="1718180" y="3046481"/>
                </a:lnTo>
                <a:lnTo>
                  <a:pt x="1738830" y="3050277"/>
                </a:lnTo>
                <a:lnTo>
                  <a:pt x="1760116" y="3053757"/>
                </a:lnTo>
                <a:lnTo>
                  <a:pt x="1782036" y="3056604"/>
                </a:lnTo>
                <a:lnTo>
                  <a:pt x="1803639" y="3059135"/>
                </a:lnTo>
                <a:lnTo>
                  <a:pt x="1825877" y="3061666"/>
                </a:lnTo>
                <a:lnTo>
                  <a:pt x="1847798" y="3063564"/>
                </a:lnTo>
                <a:lnTo>
                  <a:pt x="1870036" y="3065146"/>
                </a:lnTo>
                <a:lnTo>
                  <a:pt x="1891957" y="3066411"/>
                </a:lnTo>
                <a:lnTo>
                  <a:pt x="1914513" y="3067360"/>
                </a:lnTo>
                <a:lnTo>
                  <a:pt x="1936751" y="3067993"/>
                </a:lnTo>
                <a:lnTo>
                  <a:pt x="1959307" y="3067993"/>
                </a:lnTo>
                <a:lnTo>
                  <a:pt x="1978051" y="3067993"/>
                </a:lnTo>
                <a:lnTo>
                  <a:pt x="1996794" y="3067360"/>
                </a:lnTo>
                <a:lnTo>
                  <a:pt x="2015538" y="3067044"/>
                </a:lnTo>
                <a:lnTo>
                  <a:pt x="2034599" y="3065779"/>
                </a:lnTo>
                <a:lnTo>
                  <a:pt x="2053025" y="3064830"/>
                </a:lnTo>
                <a:lnTo>
                  <a:pt x="2071769" y="3063564"/>
                </a:lnTo>
                <a:lnTo>
                  <a:pt x="2090513" y="3061982"/>
                </a:lnTo>
                <a:lnTo>
                  <a:pt x="2108621" y="3060084"/>
                </a:lnTo>
                <a:lnTo>
                  <a:pt x="2127365" y="3058186"/>
                </a:lnTo>
                <a:lnTo>
                  <a:pt x="2145473" y="3055655"/>
                </a:lnTo>
                <a:lnTo>
                  <a:pt x="2163581" y="3052808"/>
                </a:lnTo>
                <a:lnTo>
                  <a:pt x="2181372" y="3050277"/>
                </a:lnTo>
                <a:lnTo>
                  <a:pt x="2199163" y="3047114"/>
                </a:lnTo>
                <a:lnTo>
                  <a:pt x="2216318" y="3043950"/>
                </a:lnTo>
                <a:lnTo>
                  <a:pt x="2233473" y="3040471"/>
                </a:lnTo>
                <a:lnTo>
                  <a:pt x="2250311" y="3036358"/>
                </a:lnTo>
                <a:lnTo>
                  <a:pt x="2266830" y="3032562"/>
                </a:lnTo>
                <a:lnTo>
                  <a:pt x="2283668" y="3028133"/>
                </a:lnTo>
                <a:lnTo>
                  <a:pt x="2299235" y="3023704"/>
                </a:lnTo>
                <a:lnTo>
                  <a:pt x="2315119" y="3018642"/>
                </a:lnTo>
                <a:lnTo>
                  <a:pt x="2330051" y="3013897"/>
                </a:lnTo>
                <a:lnTo>
                  <a:pt x="2344982" y="3008519"/>
                </a:lnTo>
                <a:lnTo>
                  <a:pt x="2359278" y="3003141"/>
                </a:lnTo>
                <a:lnTo>
                  <a:pt x="2373574" y="2997447"/>
                </a:lnTo>
                <a:lnTo>
                  <a:pt x="2386917" y="2991753"/>
                </a:lnTo>
                <a:lnTo>
                  <a:pt x="2399942" y="2985426"/>
                </a:lnTo>
                <a:lnTo>
                  <a:pt x="2412650" y="2979099"/>
                </a:lnTo>
                <a:lnTo>
                  <a:pt x="2424722" y="2972455"/>
                </a:lnTo>
                <a:lnTo>
                  <a:pt x="2436159" y="2965179"/>
                </a:lnTo>
                <a:lnTo>
                  <a:pt x="2446961" y="2958220"/>
                </a:lnTo>
                <a:lnTo>
                  <a:pt x="2457444" y="2950627"/>
                </a:lnTo>
                <a:lnTo>
                  <a:pt x="2466975" y="2943351"/>
                </a:lnTo>
                <a:lnTo>
                  <a:pt x="2466975" y="3039838"/>
                </a:lnTo>
                <a:lnTo>
                  <a:pt x="2466657" y="3040471"/>
                </a:lnTo>
                <a:lnTo>
                  <a:pt x="2466340" y="3048063"/>
                </a:lnTo>
                <a:lnTo>
                  <a:pt x="2466022" y="3052808"/>
                </a:lnTo>
                <a:lnTo>
                  <a:pt x="2464751" y="3058186"/>
                </a:lnTo>
                <a:lnTo>
                  <a:pt x="2463480" y="3062615"/>
                </a:lnTo>
                <a:lnTo>
                  <a:pt x="2461892" y="3067993"/>
                </a:lnTo>
                <a:lnTo>
                  <a:pt x="2459986" y="3072422"/>
                </a:lnTo>
                <a:lnTo>
                  <a:pt x="2457444" y="3077167"/>
                </a:lnTo>
                <a:lnTo>
                  <a:pt x="2455220" y="3081912"/>
                </a:lnTo>
                <a:lnTo>
                  <a:pt x="2452361" y="3086658"/>
                </a:lnTo>
                <a:lnTo>
                  <a:pt x="2449184" y="3091403"/>
                </a:lnTo>
                <a:lnTo>
                  <a:pt x="2445690" y="3096148"/>
                </a:lnTo>
                <a:lnTo>
                  <a:pt x="2441878" y="3100893"/>
                </a:lnTo>
                <a:lnTo>
                  <a:pt x="2437748" y="3105322"/>
                </a:lnTo>
                <a:lnTo>
                  <a:pt x="2429170" y="3114180"/>
                </a:lnTo>
                <a:lnTo>
                  <a:pt x="2419322" y="3123038"/>
                </a:lnTo>
                <a:lnTo>
                  <a:pt x="2408202" y="3131579"/>
                </a:lnTo>
                <a:lnTo>
                  <a:pt x="2396130" y="3139804"/>
                </a:lnTo>
                <a:lnTo>
                  <a:pt x="2383423" y="3147713"/>
                </a:lnTo>
                <a:lnTo>
                  <a:pt x="2369127" y="3155622"/>
                </a:lnTo>
                <a:lnTo>
                  <a:pt x="2354195" y="3162898"/>
                </a:lnTo>
                <a:lnTo>
                  <a:pt x="2338311" y="3170490"/>
                </a:lnTo>
                <a:lnTo>
                  <a:pt x="2321791" y="3177134"/>
                </a:lnTo>
                <a:lnTo>
                  <a:pt x="2304636" y="3183777"/>
                </a:lnTo>
                <a:lnTo>
                  <a:pt x="2285892" y="3190104"/>
                </a:lnTo>
                <a:lnTo>
                  <a:pt x="2266830" y="3196431"/>
                </a:lnTo>
                <a:lnTo>
                  <a:pt x="2247134" y="3201809"/>
                </a:lnTo>
                <a:lnTo>
                  <a:pt x="2226802" y="3207503"/>
                </a:lnTo>
                <a:lnTo>
                  <a:pt x="2205516" y="3212248"/>
                </a:lnTo>
                <a:lnTo>
                  <a:pt x="2183278" y="3216677"/>
                </a:lnTo>
                <a:lnTo>
                  <a:pt x="2160722" y="3221106"/>
                </a:lnTo>
                <a:lnTo>
                  <a:pt x="2137848" y="3224586"/>
                </a:lnTo>
                <a:lnTo>
                  <a:pt x="2114340" y="3228382"/>
                </a:lnTo>
                <a:lnTo>
                  <a:pt x="2089877" y="3231229"/>
                </a:lnTo>
                <a:lnTo>
                  <a:pt x="2065415" y="3233760"/>
                </a:lnTo>
                <a:lnTo>
                  <a:pt x="2040000" y="3235975"/>
                </a:lnTo>
                <a:lnTo>
                  <a:pt x="2014267" y="3237556"/>
                </a:lnTo>
                <a:lnTo>
                  <a:pt x="1988217" y="3238822"/>
                </a:lnTo>
                <a:lnTo>
                  <a:pt x="1962166" y="3239771"/>
                </a:lnTo>
                <a:lnTo>
                  <a:pt x="1935480" y="3240087"/>
                </a:lnTo>
                <a:lnTo>
                  <a:pt x="1908159" y="3239771"/>
                </a:lnTo>
                <a:lnTo>
                  <a:pt x="1881155" y="3238822"/>
                </a:lnTo>
                <a:lnTo>
                  <a:pt x="1854469" y="3237556"/>
                </a:lnTo>
                <a:lnTo>
                  <a:pt x="1828419" y="3235658"/>
                </a:lnTo>
                <a:lnTo>
                  <a:pt x="1803004" y="3233760"/>
                </a:lnTo>
                <a:lnTo>
                  <a:pt x="1777588" y="3230913"/>
                </a:lnTo>
                <a:lnTo>
                  <a:pt x="1752809" y="3227750"/>
                </a:lnTo>
                <a:lnTo>
                  <a:pt x="1728664" y="3224270"/>
                </a:lnTo>
                <a:lnTo>
                  <a:pt x="1705155" y="3220474"/>
                </a:lnTo>
                <a:lnTo>
                  <a:pt x="1682282" y="3215728"/>
                </a:lnTo>
                <a:lnTo>
                  <a:pt x="1660043" y="3210983"/>
                </a:lnTo>
                <a:lnTo>
                  <a:pt x="1638440" y="3205921"/>
                </a:lnTo>
                <a:lnTo>
                  <a:pt x="1617791" y="3200227"/>
                </a:lnTo>
                <a:lnTo>
                  <a:pt x="1597776" y="3194533"/>
                </a:lnTo>
                <a:lnTo>
                  <a:pt x="1578397" y="3188206"/>
                </a:lnTo>
                <a:lnTo>
                  <a:pt x="1559653" y="3181563"/>
                </a:lnTo>
                <a:lnTo>
                  <a:pt x="1542498" y="3174287"/>
                </a:lnTo>
                <a:lnTo>
                  <a:pt x="1525343" y="3167327"/>
                </a:lnTo>
                <a:lnTo>
                  <a:pt x="1509776" y="3159734"/>
                </a:lnTo>
                <a:lnTo>
                  <a:pt x="1495162" y="3151826"/>
                </a:lnTo>
                <a:lnTo>
                  <a:pt x="1481184" y="3143601"/>
                </a:lnTo>
                <a:lnTo>
                  <a:pt x="1468159" y="3135376"/>
                </a:lnTo>
                <a:lnTo>
                  <a:pt x="1456404" y="3126834"/>
                </a:lnTo>
                <a:lnTo>
                  <a:pt x="1445603" y="3117660"/>
                </a:lnTo>
                <a:lnTo>
                  <a:pt x="1440837" y="3113547"/>
                </a:lnTo>
                <a:lnTo>
                  <a:pt x="1436390" y="3108802"/>
                </a:lnTo>
                <a:lnTo>
                  <a:pt x="1431942" y="3104373"/>
                </a:lnTo>
                <a:lnTo>
                  <a:pt x="1428130" y="3099628"/>
                </a:lnTo>
                <a:lnTo>
                  <a:pt x="1424318" y="3094883"/>
                </a:lnTo>
                <a:lnTo>
                  <a:pt x="1420823" y="3090138"/>
                </a:lnTo>
                <a:lnTo>
                  <a:pt x="1417646" y="3085392"/>
                </a:lnTo>
                <a:lnTo>
                  <a:pt x="1415105" y="3080331"/>
                </a:lnTo>
                <a:lnTo>
                  <a:pt x="1412563" y="3075585"/>
                </a:lnTo>
                <a:lnTo>
                  <a:pt x="1410339" y="3070524"/>
                </a:lnTo>
                <a:lnTo>
                  <a:pt x="1408115" y="3065779"/>
                </a:lnTo>
                <a:lnTo>
                  <a:pt x="1407162" y="3060717"/>
                </a:lnTo>
                <a:lnTo>
                  <a:pt x="1405892" y="3055655"/>
                </a:lnTo>
                <a:lnTo>
                  <a:pt x="1404621" y="3050594"/>
                </a:lnTo>
                <a:lnTo>
                  <a:pt x="1404303" y="3045532"/>
                </a:lnTo>
                <a:lnTo>
                  <a:pt x="1404303" y="3040471"/>
                </a:lnTo>
                <a:lnTo>
                  <a:pt x="1403350" y="3040471"/>
                </a:lnTo>
                <a:lnTo>
                  <a:pt x="1403350" y="2909186"/>
                </a:lnTo>
                <a:lnTo>
                  <a:pt x="1403350" y="2905389"/>
                </a:lnTo>
                <a:lnTo>
                  <a:pt x="1403985" y="2898113"/>
                </a:lnTo>
                <a:lnTo>
                  <a:pt x="1404938" y="2890837"/>
                </a:lnTo>
                <a:close/>
                <a:moveTo>
                  <a:pt x="2609850" y="2805112"/>
                </a:moveTo>
                <a:lnTo>
                  <a:pt x="2613342" y="2810827"/>
                </a:lnTo>
                <a:lnTo>
                  <a:pt x="2617468" y="2816860"/>
                </a:lnTo>
                <a:lnTo>
                  <a:pt x="2621594" y="2822257"/>
                </a:lnTo>
                <a:lnTo>
                  <a:pt x="2626038" y="2828290"/>
                </a:lnTo>
                <a:lnTo>
                  <a:pt x="2631117" y="2833687"/>
                </a:lnTo>
                <a:lnTo>
                  <a:pt x="2635878" y="2839402"/>
                </a:lnTo>
                <a:lnTo>
                  <a:pt x="2641274" y="2844800"/>
                </a:lnTo>
                <a:lnTo>
                  <a:pt x="2646988" y="2850515"/>
                </a:lnTo>
                <a:lnTo>
                  <a:pt x="2658732" y="2860675"/>
                </a:lnTo>
                <a:lnTo>
                  <a:pt x="2671746" y="2870835"/>
                </a:lnTo>
                <a:lnTo>
                  <a:pt x="2685712" y="2880677"/>
                </a:lnTo>
                <a:lnTo>
                  <a:pt x="2700631" y="2889885"/>
                </a:lnTo>
                <a:lnTo>
                  <a:pt x="2715867" y="2898775"/>
                </a:lnTo>
                <a:lnTo>
                  <a:pt x="2732372" y="2907665"/>
                </a:lnTo>
                <a:lnTo>
                  <a:pt x="2749830" y="2915920"/>
                </a:lnTo>
                <a:lnTo>
                  <a:pt x="2767923" y="2923857"/>
                </a:lnTo>
                <a:lnTo>
                  <a:pt x="2786650" y="2931160"/>
                </a:lnTo>
                <a:lnTo>
                  <a:pt x="2805695" y="2938780"/>
                </a:lnTo>
                <a:lnTo>
                  <a:pt x="2826009" y="2945447"/>
                </a:lnTo>
                <a:lnTo>
                  <a:pt x="2846959" y="2951797"/>
                </a:lnTo>
                <a:lnTo>
                  <a:pt x="2867591" y="2957512"/>
                </a:lnTo>
                <a:lnTo>
                  <a:pt x="2889492" y="2963545"/>
                </a:lnTo>
                <a:lnTo>
                  <a:pt x="2912029" y="2968625"/>
                </a:lnTo>
                <a:lnTo>
                  <a:pt x="2934248" y="2973705"/>
                </a:lnTo>
                <a:lnTo>
                  <a:pt x="2957102" y="2978150"/>
                </a:lnTo>
                <a:lnTo>
                  <a:pt x="2980908" y="2982595"/>
                </a:lnTo>
                <a:lnTo>
                  <a:pt x="3004396" y="2986087"/>
                </a:lnTo>
                <a:lnTo>
                  <a:pt x="3028203" y="2989580"/>
                </a:lnTo>
                <a:lnTo>
                  <a:pt x="3052644" y="2992437"/>
                </a:lnTo>
                <a:lnTo>
                  <a:pt x="3077084" y="2994977"/>
                </a:lnTo>
                <a:lnTo>
                  <a:pt x="3101525" y="2997200"/>
                </a:lnTo>
                <a:lnTo>
                  <a:pt x="3125966" y="2999105"/>
                </a:lnTo>
                <a:lnTo>
                  <a:pt x="3150725" y="3000375"/>
                </a:lnTo>
                <a:lnTo>
                  <a:pt x="3175800" y="3001327"/>
                </a:lnTo>
                <a:lnTo>
                  <a:pt x="3200559" y="3001962"/>
                </a:lnTo>
                <a:lnTo>
                  <a:pt x="3225317" y="3002280"/>
                </a:lnTo>
                <a:lnTo>
                  <a:pt x="3246266" y="3002280"/>
                </a:lnTo>
                <a:lnTo>
                  <a:pt x="3267216" y="3001962"/>
                </a:lnTo>
                <a:lnTo>
                  <a:pt x="3288165" y="3001010"/>
                </a:lnTo>
                <a:lnTo>
                  <a:pt x="3308797" y="2999740"/>
                </a:lnTo>
                <a:lnTo>
                  <a:pt x="3329429" y="2998787"/>
                </a:lnTo>
                <a:lnTo>
                  <a:pt x="3350378" y="2997200"/>
                </a:lnTo>
                <a:lnTo>
                  <a:pt x="3371010" y="2995612"/>
                </a:lnTo>
                <a:lnTo>
                  <a:pt x="3391325" y="2993707"/>
                </a:lnTo>
                <a:lnTo>
                  <a:pt x="3411957" y="2991167"/>
                </a:lnTo>
                <a:lnTo>
                  <a:pt x="3431954" y="2988310"/>
                </a:lnTo>
                <a:lnTo>
                  <a:pt x="3451951" y="2985770"/>
                </a:lnTo>
                <a:lnTo>
                  <a:pt x="3471948" y="2982595"/>
                </a:lnTo>
                <a:lnTo>
                  <a:pt x="3491628" y="2979102"/>
                </a:lnTo>
                <a:lnTo>
                  <a:pt x="3510990" y="2975292"/>
                </a:lnTo>
                <a:lnTo>
                  <a:pt x="3530035" y="2971482"/>
                </a:lnTo>
                <a:lnTo>
                  <a:pt x="3548763" y="2967037"/>
                </a:lnTo>
                <a:lnTo>
                  <a:pt x="3567173" y="2962275"/>
                </a:lnTo>
                <a:lnTo>
                  <a:pt x="3585265" y="2957512"/>
                </a:lnTo>
                <a:lnTo>
                  <a:pt x="3603041" y="2953067"/>
                </a:lnTo>
                <a:lnTo>
                  <a:pt x="3620498" y="2947352"/>
                </a:lnTo>
                <a:lnTo>
                  <a:pt x="3637004" y="2941955"/>
                </a:lnTo>
                <a:lnTo>
                  <a:pt x="3653510" y="2935922"/>
                </a:lnTo>
                <a:lnTo>
                  <a:pt x="3669698" y="2929890"/>
                </a:lnTo>
                <a:lnTo>
                  <a:pt x="3685251" y="2923857"/>
                </a:lnTo>
                <a:lnTo>
                  <a:pt x="3700170" y="2916872"/>
                </a:lnTo>
                <a:lnTo>
                  <a:pt x="3714770" y="2909887"/>
                </a:lnTo>
                <a:lnTo>
                  <a:pt x="3728419" y="2902902"/>
                </a:lnTo>
                <a:lnTo>
                  <a:pt x="3741751" y="2895282"/>
                </a:lnTo>
                <a:lnTo>
                  <a:pt x="3754765" y="2887980"/>
                </a:lnTo>
                <a:lnTo>
                  <a:pt x="3767144" y="2880042"/>
                </a:lnTo>
                <a:lnTo>
                  <a:pt x="3778571" y="2871787"/>
                </a:lnTo>
                <a:lnTo>
                  <a:pt x="3789363" y="2863532"/>
                </a:lnTo>
                <a:lnTo>
                  <a:pt x="3789363" y="2971165"/>
                </a:lnTo>
                <a:lnTo>
                  <a:pt x="3788728" y="2971482"/>
                </a:lnTo>
                <a:lnTo>
                  <a:pt x="3788728" y="2975927"/>
                </a:lnTo>
                <a:lnTo>
                  <a:pt x="3788411" y="2980055"/>
                </a:lnTo>
                <a:lnTo>
                  <a:pt x="3787776" y="2985770"/>
                </a:lnTo>
                <a:lnTo>
                  <a:pt x="3786506" y="2991167"/>
                </a:lnTo>
                <a:lnTo>
                  <a:pt x="3785237" y="2996247"/>
                </a:lnTo>
                <a:lnTo>
                  <a:pt x="3783332" y="3001962"/>
                </a:lnTo>
                <a:lnTo>
                  <a:pt x="3781428" y="3007360"/>
                </a:lnTo>
                <a:lnTo>
                  <a:pt x="3778571" y="3012758"/>
                </a:lnTo>
                <a:lnTo>
                  <a:pt x="3775714" y="3018155"/>
                </a:lnTo>
                <a:lnTo>
                  <a:pt x="3772540" y="3023235"/>
                </a:lnTo>
                <a:lnTo>
                  <a:pt x="3769048" y="3028633"/>
                </a:lnTo>
                <a:lnTo>
                  <a:pt x="3765557" y="3033713"/>
                </a:lnTo>
                <a:lnTo>
                  <a:pt x="3761113" y="3038793"/>
                </a:lnTo>
                <a:lnTo>
                  <a:pt x="3756987" y="3043555"/>
                </a:lnTo>
                <a:lnTo>
                  <a:pt x="3752226" y="3048635"/>
                </a:lnTo>
                <a:lnTo>
                  <a:pt x="3747147" y="3054033"/>
                </a:lnTo>
                <a:lnTo>
                  <a:pt x="3741433" y="3058795"/>
                </a:lnTo>
                <a:lnTo>
                  <a:pt x="3736037" y="3063240"/>
                </a:lnTo>
                <a:lnTo>
                  <a:pt x="3723658" y="3072765"/>
                </a:lnTo>
                <a:lnTo>
                  <a:pt x="3710327" y="3082290"/>
                </a:lnTo>
                <a:lnTo>
                  <a:pt x="3696043" y="3090863"/>
                </a:lnTo>
                <a:lnTo>
                  <a:pt x="3680490" y="3099753"/>
                </a:lnTo>
                <a:lnTo>
                  <a:pt x="3663667" y="3108325"/>
                </a:lnTo>
                <a:lnTo>
                  <a:pt x="3646526" y="3116263"/>
                </a:lnTo>
                <a:lnTo>
                  <a:pt x="3627799" y="3124200"/>
                </a:lnTo>
                <a:lnTo>
                  <a:pt x="3608754" y="3131503"/>
                </a:lnTo>
                <a:lnTo>
                  <a:pt x="3588122" y="3138170"/>
                </a:lnTo>
                <a:lnTo>
                  <a:pt x="3566855" y="3145155"/>
                </a:lnTo>
                <a:lnTo>
                  <a:pt x="3544636" y="3151188"/>
                </a:lnTo>
                <a:lnTo>
                  <a:pt x="3522417" y="3157538"/>
                </a:lnTo>
                <a:lnTo>
                  <a:pt x="3498611" y="3163253"/>
                </a:lnTo>
                <a:lnTo>
                  <a:pt x="3474170" y="3168333"/>
                </a:lnTo>
                <a:lnTo>
                  <a:pt x="3449412" y="3172778"/>
                </a:lnTo>
                <a:lnTo>
                  <a:pt x="3423701" y="3176905"/>
                </a:lnTo>
                <a:lnTo>
                  <a:pt x="3397356" y="3181033"/>
                </a:lnTo>
                <a:lnTo>
                  <a:pt x="3370376" y="3184208"/>
                </a:lnTo>
                <a:lnTo>
                  <a:pt x="3343395" y="3187383"/>
                </a:lnTo>
                <a:lnTo>
                  <a:pt x="3315146" y="3189605"/>
                </a:lnTo>
                <a:lnTo>
                  <a:pt x="3286896" y="3191193"/>
                </a:lnTo>
                <a:lnTo>
                  <a:pt x="3258011" y="3192780"/>
                </a:lnTo>
                <a:lnTo>
                  <a:pt x="3228491" y="3193415"/>
                </a:lnTo>
                <a:lnTo>
                  <a:pt x="3198972" y="3194050"/>
                </a:lnTo>
                <a:lnTo>
                  <a:pt x="3168500" y="3193415"/>
                </a:lnTo>
                <a:lnTo>
                  <a:pt x="3138663" y="3192780"/>
                </a:lnTo>
                <a:lnTo>
                  <a:pt x="3109143" y="3191193"/>
                </a:lnTo>
                <a:lnTo>
                  <a:pt x="3080259" y="3189288"/>
                </a:lnTo>
                <a:lnTo>
                  <a:pt x="3051374" y="3186748"/>
                </a:lnTo>
                <a:lnTo>
                  <a:pt x="3023441" y="3183573"/>
                </a:lnTo>
                <a:lnTo>
                  <a:pt x="2996144" y="3180080"/>
                </a:lnTo>
                <a:lnTo>
                  <a:pt x="2969481" y="3176270"/>
                </a:lnTo>
                <a:lnTo>
                  <a:pt x="2943453" y="3171825"/>
                </a:lnTo>
                <a:lnTo>
                  <a:pt x="2917742" y="3167063"/>
                </a:lnTo>
                <a:lnTo>
                  <a:pt x="2892984" y="3161665"/>
                </a:lnTo>
                <a:lnTo>
                  <a:pt x="2869178" y="3155633"/>
                </a:lnTo>
                <a:lnTo>
                  <a:pt x="2846007" y="3149918"/>
                </a:lnTo>
                <a:lnTo>
                  <a:pt x="2823470" y="3142933"/>
                </a:lnTo>
                <a:lnTo>
                  <a:pt x="2802203" y="3135948"/>
                </a:lnTo>
                <a:lnTo>
                  <a:pt x="2781889" y="3128328"/>
                </a:lnTo>
                <a:lnTo>
                  <a:pt x="2762527" y="3121025"/>
                </a:lnTo>
                <a:lnTo>
                  <a:pt x="2743799" y="3112770"/>
                </a:lnTo>
                <a:lnTo>
                  <a:pt x="2726024" y="3104515"/>
                </a:lnTo>
                <a:lnTo>
                  <a:pt x="2709518" y="3095625"/>
                </a:lnTo>
                <a:lnTo>
                  <a:pt x="2694600" y="3086735"/>
                </a:lnTo>
                <a:lnTo>
                  <a:pt x="2679999" y="3077210"/>
                </a:lnTo>
                <a:lnTo>
                  <a:pt x="2666985" y="3067685"/>
                </a:lnTo>
                <a:lnTo>
                  <a:pt x="2660954" y="3062923"/>
                </a:lnTo>
                <a:lnTo>
                  <a:pt x="2655240" y="3057843"/>
                </a:lnTo>
                <a:lnTo>
                  <a:pt x="2650162" y="3052763"/>
                </a:lnTo>
                <a:lnTo>
                  <a:pt x="2645083" y="3048000"/>
                </a:lnTo>
                <a:lnTo>
                  <a:pt x="2639687" y="3042603"/>
                </a:lnTo>
                <a:lnTo>
                  <a:pt x="2635561" y="3037205"/>
                </a:lnTo>
                <a:lnTo>
                  <a:pt x="2631434" y="3032125"/>
                </a:lnTo>
                <a:lnTo>
                  <a:pt x="2627625" y="3027045"/>
                </a:lnTo>
                <a:lnTo>
                  <a:pt x="2624134" y="3021648"/>
                </a:lnTo>
                <a:lnTo>
                  <a:pt x="2620960" y="3015933"/>
                </a:lnTo>
                <a:lnTo>
                  <a:pt x="2618103" y="3010535"/>
                </a:lnTo>
                <a:lnTo>
                  <a:pt x="2615881" y="3005137"/>
                </a:lnTo>
                <a:lnTo>
                  <a:pt x="2613659" y="2999422"/>
                </a:lnTo>
                <a:lnTo>
                  <a:pt x="2612072" y="2994025"/>
                </a:lnTo>
                <a:lnTo>
                  <a:pt x="2610485" y="2988310"/>
                </a:lnTo>
                <a:lnTo>
                  <a:pt x="2609850" y="2982912"/>
                </a:lnTo>
                <a:lnTo>
                  <a:pt x="2609215" y="2976880"/>
                </a:lnTo>
                <a:lnTo>
                  <a:pt x="2609215" y="2971482"/>
                </a:lnTo>
                <a:lnTo>
                  <a:pt x="2608580" y="2971482"/>
                </a:lnTo>
                <a:lnTo>
                  <a:pt x="2608580" y="2825115"/>
                </a:lnTo>
                <a:lnTo>
                  <a:pt x="2608263" y="2821305"/>
                </a:lnTo>
                <a:lnTo>
                  <a:pt x="2608580" y="2812732"/>
                </a:lnTo>
                <a:lnTo>
                  <a:pt x="2609850" y="2805112"/>
                </a:lnTo>
                <a:close/>
                <a:moveTo>
                  <a:pt x="3151360" y="2793804"/>
                </a:moveTo>
                <a:lnTo>
                  <a:pt x="3151360" y="2908645"/>
                </a:lnTo>
                <a:lnTo>
                  <a:pt x="3174848" y="2908962"/>
                </a:lnTo>
                <a:lnTo>
                  <a:pt x="3198972" y="2909280"/>
                </a:lnTo>
                <a:lnTo>
                  <a:pt x="3231983" y="2908962"/>
                </a:lnTo>
                <a:lnTo>
                  <a:pt x="3231983" y="2794121"/>
                </a:lnTo>
                <a:lnTo>
                  <a:pt x="3198972" y="2794755"/>
                </a:lnTo>
                <a:lnTo>
                  <a:pt x="3174848" y="2794121"/>
                </a:lnTo>
                <a:lnTo>
                  <a:pt x="3151360" y="2793804"/>
                </a:lnTo>
                <a:close/>
                <a:moveTo>
                  <a:pt x="2989478" y="2779528"/>
                </a:moveTo>
                <a:lnTo>
                  <a:pt x="2989478" y="2894687"/>
                </a:lnTo>
                <a:lnTo>
                  <a:pt x="3009158" y="2897542"/>
                </a:lnTo>
                <a:lnTo>
                  <a:pt x="3029472" y="2899762"/>
                </a:lnTo>
                <a:lnTo>
                  <a:pt x="3049469" y="2902300"/>
                </a:lnTo>
                <a:lnTo>
                  <a:pt x="3070419" y="2903887"/>
                </a:lnTo>
                <a:lnTo>
                  <a:pt x="3070419" y="2789045"/>
                </a:lnTo>
                <a:lnTo>
                  <a:pt x="3049469" y="2787142"/>
                </a:lnTo>
                <a:lnTo>
                  <a:pt x="3029472" y="2784921"/>
                </a:lnTo>
                <a:lnTo>
                  <a:pt x="3009158" y="2782383"/>
                </a:lnTo>
                <a:lnTo>
                  <a:pt x="2989478" y="2779528"/>
                </a:lnTo>
                <a:close/>
                <a:moveTo>
                  <a:pt x="2827597" y="2743045"/>
                </a:moveTo>
                <a:lnTo>
                  <a:pt x="2827597" y="2859790"/>
                </a:lnTo>
                <a:lnTo>
                  <a:pt x="2846959" y="2865500"/>
                </a:lnTo>
                <a:lnTo>
                  <a:pt x="2866956" y="2870576"/>
                </a:lnTo>
                <a:lnTo>
                  <a:pt x="2887588" y="2875969"/>
                </a:lnTo>
                <a:lnTo>
                  <a:pt x="2908220" y="2880411"/>
                </a:lnTo>
                <a:lnTo>
                  <a:pt x="2908220" y="2764618"/>
                </a:lnTo>
                <a:lnTo>
                  <a:pt x="2887588" y="2759542"/>
                </a:lnTo>
                <a:lnTo>
                  <a:pt x="2866956" y="2754466"/>
                </a:lnTo>
                <a:lnTo>
                  <a:pt x="2846959" y="2748755"/>
                </a:lnTo>
                <a:lnTo>
                  <a:pt x="2827597" y="2743045"/>
                </a:lnTo>
                <a:close/>
                <a:moveTo>
                  <a:pt x="1998663" y="2711450"/>
                </a:moveTo>
                <a:lnTo>
                  <a:pt x="2032589" y="2718179"/>
                </a:lnTo>
                <a:lnTo>
                  <a:pt x="2039311" y="2719781"/>
                </a:lnTo>
                <a:lnTo>
                  <a:pt x="2045072" y="2721383"/>
                </a:lnTo>
                <a:lnTo>
                  <a:pt x="2050513" y="2723306"/>
                </a:lnTo>
                <a:lnTo>
                  <a:pt x="2054674" y="2725228"/>
                </a:lnTo>
                <a:lnTo>
                  <a:pt x="2058834" y="2727791"/>
                </a:lnTo>
                <a:lnTo>
                  <a:pt x="2062675" y="2730034"/>
                </a:lnTo>
                <a:lnTo>
                  <a:pt x="2069716" y="2735161"/>
                </a:lnTo>
                <a:lnTo>
                  <a:pt x="2072597" y="2738045"/>
                </a:lnTo>
                <a:lnTo>
                  <a:pt x="2074517" y="2740287"/>
                </a:lnTo>
                <a:lnTo>
                  <a:pt x="2076118" y="2742851"/>
                </a:lnTo>
                <a:lnTo>
                  <a:pt x="2077398" y="2745734"/>
                </a:lnTo>
                <a:lnTo>
                  <a:pt x="2078038" y="2747977"/>
                </a:lnTo>
                <a:lnTo>
                  <a:pt x="2078038" y="2750861"/>
                </a:lnTo>
                <a:lnTo>
                  <a:pt x="2077718" y="2753104"/>
                </a:lnTo>
                <a:lnTo>
                  <a:pt x="2077078" y="2755988"/>
                </a:lnTo>
                <a:lnTo>
                  <a:pt x="2075478" y="2758231"/>
                </a:lnTo>
                <a:lnTo>
                  <a:pt x="2073877" y="2760794"/>
                </a:lnTo>
                <a:lnTo>
                  <a:pt x="2071317" y="2763037"/>
                </a:lnTo>
                <a:lnTo>
                  <a:pt x="2068756" y="2764959"/>
                </a:lnTo>
                <a:lnTo>
                  <a:pt x="2065876" y="2767522"/>
                </a:lnTo>
                <a:lnTo>
                  <a:pt x="2062355" y="2769445"/>
                </a:lnTo>
                <a:lnTo>
                  <a:pt x="2058194" y="2771047"/>
                </a:lnTo>
                <a:lnTo>
                  <a:pt x="2054354" y="2772649"/>
                </a:lnTo>
                <a:lnTo>
                  <a:pt x="2048272" y="2774572"/>
                </a:lnTo>
                <a:lnTo>
                  <a:pt x="2041871" y="2776174"/>
                </a:lnTo>
                <a:lnTo>
                  <a:pt x="2035790" y="2777776"/>
                </a:lnTo>
                <a:lnTo>
                  <a:pt x="2028429" y="2779057"/>
                </a:lnTo>
                <a:lnTo>
                  <a:pt x="2014026" y="2780659"/>
                </a:lnTo>
                <a:lnTo>
                  <a:pt x="1998663" y="2781300"/>
                </a:lnTo>
                <a:lnTo>
                  <a:pt x="1998663" y="2711450"/>
                </a:lnTo>
                <a:close/>
                <a:moveTo>
                  <a:pt x="3717945" y="2699583"/>
                </a:moveTo>
                <a:lnTo>
                  <a:pt x="3711914" y="2703073"/>
                </a:lnTo>
                <a:lnTo>
                  <a:pt x="3704931" y="2707197"/>
                </a:lnTo>
                <a:lnTo>
                  <a:pt x="3696678" y="2710686"/>
                </a:lnTo>
                <a:lnTo>
                  <a:pt x="3688425" y="2714493"/>
                </a:lnTo>
                <a:lnTo>
                  <a:pt x="3671285" y="2721155"/>
                </a:lnTo>
                <a:lnTo>
                  <a:pt x="3656684" y="2726866"/>
                </a:lnTo>
                <a:lnTo>
                  <a:pt x="3656684" y="2827749"/>
                </a:lnTo>
                <a:lnTo>
                  <a:pt x="3665254" y="2823307"/>
                </a:lnTo>
                <a:lnTo>
                  <a:pt x="3674142" y="2818549"/>
                </a:lnTo>
                <a:lnTo>
                  <a:pt x="3682394" y="2813790"/>
                </a:lnTo>
                <a:lnTo>
                  <a:pt x="3690647" y="2808714"/>
                </a:lnTo>
                <a:lnTo>
                  <a:pt x="3698582" y="2803321"/>
                </a:lnTo>
                <a:lnTo>
                  <a:pt x="3705566" y="2798245"/>
                </a:lnTo>
                <a:lnTo>
                  <a:pt x="3711914" y="2792535"/>
                </a:lnTo>
                <a:lnTo>
                  <a:pt x="3717945" y="2787776"/>
                </a:lnTo>
                <a:lnTo>
                  <a:pt x="3717945" y="2699583"/>
                </a:lnTo>
                <a:close/>
                <a:moveTo>
                  <a:pt x="2490788" y="2694304"/>
                </a:moveTo>
                <a:lnTo>
                  <a:pt x="2490788" y="2826893"/>
                </a:lnTo>
                <a:lnTo>
                  <a:pt x="2490471" y="2827210"/>
                </a:lnTo>
                <a:lnTo>
                  <a:pt x="2489836" y="2835140"/>
                </a:lnTo>
                <a:lnTo>
                  <a:pt x="2489519" y="2839898"/>
                </a:lnTo>
                <a:lnTo>
                  <a:pt x="2488250" y="2844973"/>
                </a:lnTo>
                <a:lnTo>
                  <a:pt x="2487298" y="2849731"/>
                </a:lnTo>
                <a:lnTo>
                  <a:pt x="2485711" y="2854807"/>
                </a:lnTo>
                <a:lnTo>
                  <a:pt x="2483490" y="2859565"/>
                </a:lnTo>
                <a:lnTo>
                  <a:pt x="2481269" y="2864323"/>
                </a:lnTo>
                <a:lnTo>
                  <a:pt x="2479048" y="2869080"/>
                </a:lnTo>
                <a:lnTo>
                  <a:pt x="2475874" y="2873838"/>
                </a:lnTo>
                <a:lnTo>
                  <a:pt x="2472701" y="2878279"/>
                </a:lnTo>
                <a:lnTo>
                  <a:pt x="2469528" y="2883037"/>
                </a:lnTo>
                <a:lnTo>
                  <a:pt x="2465403" y="2887795"/>
                </a:lnTo>
                <a:lnTo>
                  <a:pt x="2461595" y="2892236"/>
                </a:lnTo>
                <a:lnTo>
                  <a:pt x="2453028" y="2901435"/>
                </a:lnTo>
                <a:lnTo>
                  <a:pt x="2443191" y="2909999"/>
                </a:lnTo>
                <a:lnTo>
                  <a:pt x="2432086" y="2918563"/>
                </a:lnTo>
                <a:lnTo>
                  <a:pt x="2419710" y="2926811"/>
                </a:lnTo>
                <a:lnTo>
                  <a:pt x="2406701" y="2934740"/>
                </a:lnTo>
                <a:lnTo>
                  <a:pt x="2393056" y="2942670"/>
                </a:lnTo>
                <a:lnTo>
                  <a:pt x="2378143" y="2950283"/>
                </a:lnTo>
                <a:lnTo>
                  <a:pt x="2362277" y="2957579"/>
                </a:lnTo>
                <a:lnTo>
                  <a:pt x="2345777" y="2964240"/>
                </a:lnTo>
                <a:lnTo>
                  <a:pt x="2328325" y="2970901"/>
                </a:lnTo>
                <a:lnTo>
                  <a:pt x="2309921" y="2977245"/>
                </a:lnTo>
                <a:lnTo>
                  <a:pt x="2290882" y="2983589"/>
                </a:lnTo>
                <a:lnTo>
                  <a:pt x="2270892" y="2989298"/>
                </a:lnTo>
                <a:lnTo>
                  <a:pt x="2250267" y="2994691"/>
                </a:lnTo>
                <a:lnTo>
                  <a:pt x="2229324" y="2999449"/>
                </a:lnTo>
                <a:lnTo>
                  <a:pt x="2207430" y="3004207"/>
                </a:lnTo>
                <a:lnTo>
                  <a:pt x="2184901" y="3008330"/>
                </a:lnTo>
                <a:lnTo>
                  <a:pt x="2162054" y="3012137"/>
                </a:lnTo>
                <a:lnTo>
                  <a:pt x="2138256" y="3015626"/>
                </a:lnTo>
                <a:lnTo>
                  <a:pt x="2113823" y="3018798"/>
                </a:lnTo>
                <a:lnTo>
                  <a:pt x="2089390" y="3021018"/>
                </a:lnTo>
                <a:lnTo>
                  <a:pt x="2064323" y="3023556"/>
                </a:lnTo>
                <a:lnTo>
                  <a:pt x="2038621" y="3025142"/>
                </a:lnTo>
                <a:lnTo>
                  <a:pt x="2012601" y="3026093"/>
                </a:lnTo>
                <a:lnTo>
                  <a:pt x="1986582" y="3027045"/>
                </a:lnTo>
                <a:lnTo>
                  <a:pt x="1959928" y="3027362"/>
                </a:lnTo>
                <a:lnTo>
                  <a:pt x="1932639" y="3027045"/>
                </a:lnTo>
                <a:lnTo>
                  <a:pt x="1905350" y="3026093"/>
                </a:lnTo>
                <a:lnTo>
                  <a:pt x="1879014" y="3025142"/>
                </a:lnTo>
                <a:lnTo>
                  <a:pt x="1852994" y="3022921"/>
                </a:lnTo>
                <a:lnTo>
                  <a:pt x="1827292" y="3021018"/>
                </a:lnTo>
                <a:lnTo>
                  <a:pt x="1802224" y="3018481"/>
                </a:lnTo>
                <a:lnTo>
                  <a:pt x="1777157" y="3015309"/>
                </a:lnTo>
                <a:lnTo>
                  <a:pt x="1753359" y="3011502"/>
                </a:lnTo>
                <a:lnTo>
                  <a:pt x="1729560" y="3007379"/>
                </a:lnTo>
                <a:lnTo>
                  <a:pt x="1706714" y="3002938"/>
                </a:lnTo>
                <a:lnTo>
                  <a:pt x="1684502" y="2998180"/>
                </a:lnTo>
                <a:lnTo>
                  <a:pt x="1662925" y="2993105"/>
                </a:lnTo>
                <a:lnTo>
                  <a:pt x="1641983" y="2987712"/>
                </a:lnTo>
                <a:lnTo>
                  <a:pt x="1622309" y="2981686"/>
                </a:lnTo>
                <a:lnTo>
                  <a:pt x="1602953" y="2975342"/>
                </a:lnTo>
                <a:lnTo>
                  <a:pt x="1584549" y="2968681"/>
                </a:lnTo>
                <a:lnTo>
                  <a:pt x="1566780" y="2961702"/>
                </a:lnTo>
                <a:lnTo>
                  <a:pt x="1550280" y="2954407"/>
                </a:lnTo>
                <a:lnTo>
                  <a:pt x="1534414" y="2947111"/>
                </a:lnTo>
                <a:lnTo>
                  <a:pt x="1519501" y="2939181"/>
                </a:lnTo>
                <a:lnTo>
                  <a:pt x="1505539" y="2930934"/>
                </a:lnTo>
                <a:lnTo>
                  <a:pt x="1493164" y="2922687"/>
                </a:lnTo>
                <a:lnTo>
                  <a:pt x="1481106" y="2913805"/>
                </a:lnTo>
                <a:lnTo>
                  <a:pt x="1470635" y="2904924"/>
                </a:lnTo>
                <a:lnTo>
                  <a:pt x="1465875" y="2900483"/>
                </a:lnTo>
                <a:lnTo>
                  <a:pt x="1461116" y="2895725"/>
                </a:lnTo>
                <a:lnTo>
                  <a:pt x="1456673" y="2891284"/>
                </a:lnTo>
                <a:lnTo>
                  <a:pt x="1452866" y="2886844"/>
                </a:lnTo>
                <a:lnTo>
                  <a:pt x="1449375" y="2882086"/>
                </a:lnTo>
                <a:lnTo>
                  <a:pt x="1445885" y="2877328"/>
                </a:lnTo>
                <a:lnTo>
                  <a:pt x="1442712" y="2872252"/>
                </a:lnTo>
                <a:lnTo>
                  <a:pt x="1439856" y="2867494"/>
                </a:lnTo>
                <a:lnTo>
                  <a:pt x="1437000" y="2862737"/>
                </a:lnTo>
                <a:lnTo>
                  <a:pt x="1435096" y="2857661"/>
                </a:lnTo>
                <a:lnTo>
                  <a:pt x="1433192" y="2852269"/>
                </a:lnTo>
                <a:lnTo>
                  <a:pt x="1431606" y="2847828"/>
                </a:lnTo>
                <a:lnTo>
                  <a:pt x="1430337" y="2842436"/>
                </a:lnTo>
                <a:lnTo>
                  <a:pt x="1429702" y="2837361"/>
                </a:lnTo>
                <a:lnTo>
                  <a:pt x="1429385" y="2832286"/>
                </a:lnTo>
                <a:lnTo>
                  <a:pt x="1428750" y="2827210"/>
                </a:lnTo>
                <a:lnTo>
                  <a:pt x="1428750" y="2700014"/>
                </a:lnTo>
                <a:lnTo>
                  <a:pt x="1429702" y="2705406"/>
                </a:lnTo>
                <a:lnTo>
                  <a:pt x="1430654" y="2711433"/>
                </a:lnTo>
                <a:lnTo>
                  <a:pt x="1432240" y="2716825"/>
                </a:lnTo>
                <a:lnTo>
                  <a:pt x="1434462" y="2722218"/>
                </a:lnTo>
                <a:lnTo>
                  <a:pt x="1436683" y="2728245"/>
                </a:lnTo>
                <a:lnTo>
                  <a:pt x="1439539" y="2733320"/>
                </a:lnTo>
                <a:lnTo>
                  <a:pt x="1442712" y="2739029"/>
                </a:lnTo>
                <a:lnTo>
                  <a:pt x="1446202" y="2744422"/>
                </a:lnTo>
                <a:lnTo>
                  <a:pt x="1449692" y="2749497"/>
                </a:lnTo>
                <a:lnTo>
                  <a:pt x="1454135" y="2755206"/>
                </a:lnTo>
                <a:lnTo>
                  <a:pt x="1458894" y="2760282"/>
                </a:lnTo>
                <a:lnTo>
                  <a:pt x="1463654" y="2765357"/>
                </a:lnTo>
                <a:lnTo>
                  <a:pt x="1468731" y="2770432"/>
                </a:lnTo>
                <a:lnTo>
                  <a:pt x="1474125" y="2775507"/>
                </a:lnTo>
                <a:lnTo>
                  <a:pt x="1480154" y="2780265"/>
                </a:lnTo>
                <a:lnTo>
                  <a:pt x="1480154" y="2879231"/>
                </a:lnTo>
                <a:lnTo>
                  <a:pt x="1482375" y="2882086"/>
                </a:lnTo>
                <a:lnTo>
                  <a:pt x="1484914" y="2884623"/>
                </a:lnTo>
                <a:lnTo>
                  <a:pt x="1491895" y="2890650"/>
                </a:lnTo>
                <a:lnTo>
                  <a:pt x="1500145" y="2896994"/>
                </a:lnTo>
                <a:lnTo>
                  <a:pt x="1509664" y="2903338"/>
                </a:lnTo>
                <a:lnTo>
                  <a:pt x="1519818" y="2909682"/>
                </a:lnTo>
                <a:lnTo>
                  <a:pt x="1530924" y="2915709"/>
                </a:lnTo>
                <a:lnTo>
                  <a:pt x="1542030" y="2921735"/>
                </a:lnTo>
                <a:lnTo>
                  <a:pt x="1553136" y="2926811"/>
                </a:lnTo>
                <a:lnTo>
                  <a:pt x="1553136" y="2824673"/>
                </a:lnTo>
                <a:lnTo>
                  <a:pt x="1569953" y="2832286"/>
                </a:lnTo>
                <a:lnTo>
                  <a:pt x="1587723" y="2839264"/>
                </a:lnTo>
                <a:lnTo>
                  <a:pt x="1606127" y="2846242"/>
                </a:lnTo>
                <a:lnTo>
                  <a:pt x="1625482" y="2852269"/>
                </a:lnTo>
                <a:lnTo>
                  <a:pt x="1625482" y="2953772"/>
                </a:lnTo>
                <a:lnTo>
                  <a:pt x="1642935" y="2958847"/>
                </a:lnTo>
                <a:lnTo>
                  <a:pt x="1661021" y="2963605"/>
                </a:lnTo>
                <a:lnTo>
                  <a:pt x="1679425" y="2968363"/>
                </a:lnTo>
                <a:lnTo>
                  <a:pt x="1698464" y="2972487"/>
                </a:lnTo>
                <a:lnTo>
                  <a:pt x="1698464" y="2871618"/>
                </a:lnTo>
                <a:lnTo>
                  <a:pt x="1716233" y="2875424"/>
                </a:lnTo>
                <a:lnTo>
                  <a:pt x="1734320" y="2878914"/>
                </a:lnTo>
                <a:lnTo>
                  <a:pt x="1752407" y="2882086"/>
                </a:lnTo>
                <a:lnTo>
                  <a:pt x="1771445" y="2885258"/>
                </a:lnTo>
                <a:lnTo>
                  <a:pt x="1771445" y="2985175"/>
                </a:lnTo>
                <a:lnTo>
                  <a:pt x="1789215" y="2987712"/>
                </a:lnTo>
                <a:lnTo>
                  <a:pt x="1807301" y="2989933"/>
                </a:lnTo>
                <a:lnTo>
                  <a:pt x="1825388" y="2991836"/>
                </a:lnTo>
                <a:lnTo>
                  <a:pt x="1843792" y="2993422"/>
                </a:lnTo>
                <a:lnTo>
                  <a:pt x="1843792" y="2893505"/>
                </a:lnTo>
                <a:lnTo>
                  <a:pt x="1861879" y="2895091"/>
                </a:lnTo>
                <a:lnTo>
                  <a:pt x="1880283" y="2896042"/>
                </a:lnTo>
                <a:lnTo>
                  <a:pt x="1898369" y="2896994"/>
                </a:lnTo>
                <a:lnTo>
                  <a:pt x="1916773" y="2897628"/>
                </a:lnTo>
                <a:lnTo>
                  <a:pt x="1916773" y="2997546"/>
                </a:lnTo>
                <a:lnTo>
                  <a:pt x="1938033" y="2997863"/>
                </a:lnTo>
                <a:lnTo>
                  <a:pt x="1959928" y="2998180"/>
                </a:lnTo>
                <a:lnTo>
                  <a:pt x="1989755" y="2997863"/>
                </a:lnTo>
                <a:lnTo>
                  <a:pt x="1989755" y="2898263"/>
                </a:lnTo>
                <a:lnTo>
                  <a:pt x="2018630" y="2896994"/>
                </a:lnTo>
                <a:lnTo>
                  <a:pt x="2046553" y="2895408"/>
                </a:lnTo>
                <a:lnTo>
                  <a:pt x="2074159" y="2893505"/>
                </a:lnTo>
                <a:lnTo>
                  <a:pt x="2101448" y="2890967"/>
                </a:lnTo>
                <a:lnTo>
                  <a:pt x="2128102" y="2887795"/>
                </a:lnTo>
                <a:lnTo>
                  <a:pt x="2154122" y="2883989"/>
                </a:lnTo>
                <a:lnTo>
                  <a:pt x="2179189" y="2879865"/>
                </a:lnTo>
                <a:lnTo>
                  <a:pt x="2204257" y="2875424"/>
                </a:lnTo>
                <a:lnTo>
                  <a:pt x="2228372" y="2870032"/>
                </a:lnTo>
                <a:lnTo>
                  <a:pt x="2251219" y="2864640"/>
                </a:lnTo>
                <a:lnTo>
                  <a:pt x="2273430" y="2858613"/>
                </a:lnTo>
                <a:lnTo>
                  <a:pt x="2294690" y="2851952"/>
                </a:lnTo>
                <a:lnTo>
                  <a:pt x="2315633" y="2845291"/>
                </a:lnTo>
                <a:lnTo>
                  <a:pt x="2335306" y="2838312"/>
                </a:lnTo>
                <a:lnTo>
                  <a:pt x="2354027" y="2830382"/>
                </a:lnTo>
                <a:lnTo>
                  <a:pt x="2371797" y="2822452"/>
                </a:lnTo>
                <a:lnTo>
                  <a:pt x="2371797" y="2924590"/>
                </a:lnTo>
                <a:lnTo>
                  <a:pt x="2379729" y="2921101"/>
                </a:lnTo>
                <a:lnTo>
                  <a:pt x="2387028" y="2916660"/>
                </a:lnTo>
                <a:lnTo>
                  <a:pt x="2394643" y="2912219"/>
                </a:lnTo>
                <a:lnTo>
                  <a:pt x="2401941" y="2907461"/>
                </a:lnTo>
                <a:lnTo>
                  <a:pt x="2409239" y="2902703"/>
                </a:lnTo>
                <a:lnTo>
                  <a:pt x="2415585" y="2898263"/>
                </a:lnTo>
                <a:lnTo>
                  <a:pt x="2421297" y="2893505"/>
                </a:lnTo>
                <a:lnTo>
                  <a:pt x="2426374" y="2889064"/>
                </a:lnTo>
                <a:lnTo>
                  <a:pt x="2426374" y="2791050"/>
                </a:lnTo>
                <a:lnTo>
                  <a:pt x="2433989" y="2785340"/>
                </a:lnTo>
                <a:lnTo>
                  <a:pt x="2440653" y="2779948"/>
                </a:lnTo>
                <a:lnTo>
                  <a:pt x="2447316" y="2774238"/>
                </a:lnTo>
                <a:lnTo>
                  <a:pt x="2453345" y="2768529"/>
                </a:lnTo>
                <a:lnTo>
                  <a:pt x="2459057" y="2762819"/>
                </a:lnTo>
                <a:lnTo>
                  <a:pt x="2464451" y="2757110"/>
                </a:lnTo>
                <a:lnTo>
                  <a:pt x="2469211" y="2751083"/>
                </a:lnTo>
                <a:lnTo>
                  <a:pt x="2473336" y="2744739"/>
                </a:lnTo>
                <a:lnTo>
                  <a:pt x="2477461" y="2739029"/>
                </a:lnTo>
                <a:lnTo>
                  <a:pt x="2480634" y="2732685"/>
                </a:lnTo>
                <a:lnTo>
                  <a:pt x="2483490" y="2726341"/>
                </a:lnTo>
                <a:lnTo>
                  <a:pt x="2486028" y="2719997"/>
                </a:lnTo>
                <a:lnTo>
                  <a:pt x="2487932" y="2713654"/>
                </a:lnTo>
                <a:lnTo>
                  <a:pt x="2489519" y="2707310"/>
                </a:lnTo>
                <a:lnTo>
                  <a:pt x="2490471" y="2700966"/>
                </a:lnTo>
                <a:lnTo>
                  <a:pt x="2490788" y="2694304"/>
                </a:lnTo>
                <a:close/>
                <a:moveTo>
                  <a:pt x="2490470" y="2686155"/>
                </a:moveTo>
                <a:lnTo>
                  <a:pt x="2490788" y="2691795"/>
                </a:lnTo>
                <a:lnTo>
                  <a:pt x="2490470" y="2693988"/>
                </a:lnTo>
                <a:lnTo>
                  <a:pt x="2490470" y="2690542"/>
                </a:lnTo>
                <a:lnTo>
                  <a:pt x="2490470" y="2686155"/>
                </a:lnTo>
                <a:close/>
                <a:moveTo>
                  <a:pt x="2490416" y="2685242"/>
                </a:moveTo>
                <a:lnTo>
                  <a:pt x="2490470" y="2685528"/>
                </a:lnTo>
                <a:lnTo>
                  <a:pt x="2490470" y="2686155"/>
                </a:lnTo>
                <a:lnTo>
                  <a:pt x="2490416" y="2685242"/>
                </a:lnTo>
                <a:close/>
                <a:moveTo>
                  <a:pt x="1427957" y="2683026"/>
                </a:moveTo>
                <a:lnTo>
                  <a:pt x="1427516" y="2686071"/>
                </a:lnTo>
                <a:lnTo>
                  <a:pt x="1427516" y="2690943"/>
                </a:lnTo>
                <a:lnTo>
                  <a:pt x="1427516" y="2693987"/>
                </a:lnTo>
                <a:lnTo>
                  <a:pt x="1427163" y="2692161"/>
                </a:lnTo>
                <a:lnTo>
                  <a:pt x="1427163" y="2686680"/>
                </a:lnTo>
                <a:lnTo>
                  <a:pt x="1427957" y="2683026"/>
                </a:lnTo>
                <a:close/>
                <a:moveTo>
                  <a:pt x="1430338" y="2671762"/>
                </a:moveTo>
                <a:lnTo>
                  <a:pt x="1428927" y="2676633"/>
                </a:lnTo>
                <a:lnTo>
                  <a:pt x="1428221" y="2681809"/>
                </a:lnTo>
                <a:lnTo>
                  <a:pt x="1427957" y="2683026"/>
                </a:lnTo>
                <a:lnTo>
                  <a:pt x="1428221" y="2681200"/>
                </a:lnTo>
                <a:lnTo>
                  <a:pt x="1428927" y="2676329"/>
                </a:lnTo>
                <a:lnTo>
                  <a:pt x="1430338" y="2671762"/>
                </a:lnTo>
                <a:close/>
                <a:moveTo>
                  <a:pt x="2487613" y="2670175"/>
                </a:moveTo>
                <a:lnTo>
                  <a:pt x="2489200" y="2675815"/>
                </a:lnTo>
                <a:lnTo>
                  <a:pt x="2490153" y="2680828"/>
                </a:lnTo>
                <a:lnTo>
                  <a:pt x="2490416" y="2685242"/>
                </a:lnTo>
                <a:lnTo>
                  <a:pt x="2489518" y="2680515"/>
                </a:lnTo>
                <a:lnTo>
                  <a:pt x="2488883" y="2675502"/>
                </a:lnTo>
                <a:lnTo>
                  <a:pt x="2487613" y="2670175"/>
                </a:lnTo>
                <a:close/>
                <a:moveTo>
                  <a:pt x="2665715" y="2659293"/>
                </a:moveTo>
                <a:lnTo>
                  <a:pt x="2665715" y="2777307"/>
                </a:lnTo>
                <a:lnTo>
                  <a:pt x="2668254" y="2780162"/>
                </a:lnTo>
                <a:lnTo>
                  <a:pt x="2671429" y="2783335"/>
                </a:lnTo>
                <a:lnTo>
                  <a:pt x="2678729" y="2789362"/>
                </a:lnTo>
                <a:lnTo>
                  <a:pt x="2687934" y="2796659"/>
                </a:lnTo>
                <a:lnTo>
                  <a:pt x="2698726" y="2803638"/>
                </a:lnTo>
                <a:lnTo>
                  <a:pt x="2710153" y="2810935"/>
                </a:lnTo>
                <a:lnTo>
                  <a:pt x="2722215" y="2817914"/>
                </a:lnTo>
                <a:lnTo>
                  <a:pt x="2734594" y="2824259"/>
                </a:lnTo>
                <a:lnTo>
                  <a:pt x="2746656" y="2829969"/>
                </a:lnTo>
                <a:lnTo>
                  <a:pt x="2746656" y="2711004"/>
                </a:lnTo>
                <a:lnTo>
                  <a:pt x="2734594" y="2705293"/>
                </a:lnTo>
                <a:lnTo>
                  <a:pt x="2723167" y="2699266"/>
                </a:lnTo>
                <a:lnTo>
                  <a:pt x="2712058" y="2692921"/>
                </a:lnTo>
                <a:lnTo>
                  <a:pt x="2701583" y="2686259"/>
                </a:lnTo>
                <a:lnTo>
                  <a:pt x="2691743" y="2679914"/>
                </a:lnTo>
                <a:lnTo>
                  <a:pt x="2682538" y="2673252"/>
                </a:lnTo>
                <a:lnTo>
                  <a:pt x="2673650" y="2666273"/>
                </a:lnTo>
                <a:lnTo>
                  <a:pt x="2665715" y="2659293"/>
                </a:lnTo>
                <a:close/>
                <a:moveTo>
                  <a:pt x="1925638" y="2592387"/>
                </a:moveTo>
                <a:lnTo>
                  <a:pt x="1925638" y="2662237"/>
                </a:lnTo>
                <a:lnTo>
                  <a:pt x="1911407" y="2659674"/>
                </a:lnTo>
                <a:lnTo>
                  <a:pt x="1894963" y="2655829"/>
                </a:lnTo>
                <a:lnTo>
                  <a:pt x="1887057" y="2653907"/>
                </a:lnTo>
                <a:lnTo>
                  <a:pt x="1880100" y="2652304"/>
                </a:lnTo>
                <a:lnTo>
                  <a:pt x="1873459" y="2650062"/>
                </a:lnTo>
                <a:lnTo>
                  <a:pt x="1867451" y="2647498"/>
                </a:lnTo>
                <a:lnTo>
                  <a:pt x="1861442" y="2644935"/>
                </a:lnTo>
                <a:lnTo>
                  <a:pt x="1856383" y="2641090"/>
                </a:lnTo>
                <a:lnTo>
                  <a:pt x="1853220" y="2639168"/>
                </a:lnTo>
                <a:lnTo>
                  <a:pt x="1851007" y="2636925"/>
                </a:lnTo>
                <a:lnTo>
                  <a:pt x="1848793" y="2634041"/>
                </a:lnTo>
                <a:lnTo>
                  <a:pt x="1847844" y="2631798"/>
                </a:lnTo>
                <a:lnTo>
                  <a:pt x="1846579" y="2628914"/>
                </a:lnTo>
                <a:lnTo>
                  <a:pt x="1846263" y="2626671"/>
                </a:lnTo>
                <a:lnTo>
                  <a:pt x="1846263" y="2623788"/>
                </a:lnTo>
                <a:lnTo>
                  <a:pt x="1846579" y="2621224"/>
                </a:lnTo>
                <a:lnTo>
                  <a:pt x="1847528" y="2618661"/>
                </a:lnTo>
                <a:lnTo>
                  <a:pt x="1848477" y="2616098"/>
                </a:lnTo>
                <a:lnTo>
                  <a:pt x="1850374" y="2613855"/>
                </a:lnTo>
                <a:lnTo>
                  <a:pt x="1852588" y="2611292"/>
                </a:lnTo>
                <a:lnTo>
                  <a:pt x="1855118" y="2609369"/>
                </a:lnTo>
                <a:lnTo>
                  <a:pt x="1858280" y="2607447"/>
                </a:lnTo>
                <a:lnTo>
                  <a:pt x="1861759" y="2605524"/>
                </a:lnTo>
                <a:lnTo>
                  <a:pt x="1865870" y="2603922"/>
                </a:lnTo>
                <a:lnTo>
                  <a:pt x="1872194" y="2601359"/>
                </a:lnTo>
                <a:lnTo>
                  <a:pt x="1878835" y="2599436"/>
                </a:lnTo>
                <a:lnTo>
                  <a:pt x="1885792" y="2597834"/>
                </a:lnTo>
                <a:lnTo>
                  <a:pt x="1893382" y="2596232"/>
                </a:lnTo>
                <a:lnTo>
                  <a:pt x="1901288" y="2594951"/>
                </a:lnTo>
                <a:lnTo>
                  <a:pt x="1909194" y="2593989"/>
                </a:lnTo>
                <a:lnTo>
                  <a:pt x="1925638" y="2592387"/>
                </a:lnTo>
                <a:close/>
                <a:moveTo>
                  <a:pt x="3178346" y="2558733"/>
                </a:moveTo>
                <a:lnTo>
                  <a:pt x="3178346" y="2673668"/>
                </a:lnTo>
                <a:lnTo>
                  <a:pt x="3201835" y="2674303"/>
                </a:lnTo>
                <a:lnTo>
                  <a:pt x="3225959" y="2674303"/>
                </a:lnTo>
                <a:lnTo>
                  <a:pt x="3258970" y="2673986"/>
                </a:lnTo>
                <a:lnTo>
                  <a:pt x="3258970" y="2559368"/>
                </a:lnTo>
                <a:lnTo>
                  <a:pt x="3225641" y="2559686"/>
                </a:lnTo>
                <a:lnTo>
                  <a:pt x="3201835" y="2559368"/>
                </a:lnTo>
                <a:lnTo>
                  <a:pt x="3178346" y="2558733"/>
                </a:lnTo>
                <a:close/>
                <a:moveTo>
                  <a:pt x="2609850" y="2552700"/>
                </a:moveTo>
                <a:lnTo>
                  <a:pt x="2613342" y="2559045"/>
                </a:lnTo>
                <a:lnTo>
                  <a:pt x="2617468" y="2564438"/>
                </a:lnTo>
                <a:lnTo>
                  <a:pt x="2621594" y="2570466"/>
                </a:lnTo>
                <a:lnTo>
                  <a:pt x="2626038" y="2576176"/>
                </a:lnTo>
                <a:lnTo>
                  <a:pt x="2631117" y="2581886"/>
                </a:lnTo>
                <a:lnTo>
                  <a:pt x="2635878" y="2587280"/>
                </a:lnTo>
                <a:lnTo>
                  <a:pt x="2641274" y="2592673"/>
                </a:lnTo>
                <a:lnTo>
                  <a:pt x="2646988" y="2598383"/>
                </a:lnTo>
                <a:lnTo>
                  <a:pt x="2658732" y="2608535"/>
                </a:lnTo>
                <a:lnTo>
                  <a:pt x="2671746" y="2618686"/>
                </a:lnTo>
                <a:lnTo>
                  <a:pt x="2685712" y="2628204"/>
                </a:lnTo>
                <a:lnTo>
                  <a:pt x="2700631" y="2637721"/>
                </a:lnTo>
                <a:lnTo>
                  <a:pt x="2715867" y="2646921"/>
                </a:lnTo>
                <a:lnTo>
                  <a:pt x="2732372" y="2655486"/>
                </a:lnTo>
                <a:lnTo>
                  <a:pt x="2749830" y="2663735"/>
                </a:lnTo>
                <a:lnTo>
                  <a:pt x="2767923" y="2671666"/>
                </a:lnTo>
                <a:lnTo>
                  <a:pt x="2786650" y="2679280"/>
                </a:lnTo>
                <a:lnTo>
                  <a:pt x="2805695" y="2686576"/>
                </a:lnTo>
                <a:lnTo>
                  <a:pt x="2826009" y="2693238"/>
                </a:lnTo>
                <a:lnTo>
                  <a:pt x="2846959" y="2699583"/>
                </a:lnTo>
                <a:lnTo>
                  <a:pt x="2867591" y="2705611"/>
                </a:lnTo>
                <a:lnTo>
                  <a:pt x="2889492" y="2711321"/>
                </a:lnTo>
                <a:lnTo>
                  <a:pt x="2912029" y="2716714"/>
                </a:lnTo>
                <a:lnTo>
                  <a:pt x="2934248" y="2721790"/>
                </a:lnTo>
                <a:lnTo>
                  <a:pt x="2957102" y="2725914"/>
                </a:lnTo>
                <a:lnTo>
                  <a:pt x="2980908" y="2730355"/>
                </a:lnTo>
                <a:lnTo>
                  <a:pt x="3004396" y="2733845"/>
                </a:lnTo>
                <a:lnTo>
                  <a:pt x="3028203" y="2737335"/>
                </a:lnTo>
                <a:lnTo>
                  <a:pt x="3052644" y="2740190"/>
                </a:lnTo>
                <a:lnTo>
                  <a:pt x="3077084" y="2743045"/>
                </a:lnTo>
                <a:lnTo>
                  <a:pt x="3101525" y="2744949"/>
                </a:lnTo>
                <a:lnTo>
                  <a:pt x="3125966" y="2746852"/>
                </a:lnTo>
                <a:lnTo>
                  <a:pt x="3150725" y="2748121"/>
                </a:lnTo>
                <a:lnTo>
                  <a:pt x="3175800" y="2749390"/>
                </a:lnTo>
                <a:lnTo>
                  <a:pt x="3200559" y="2750024"/>
                </a:lnTo>
                <a:lnTo>
                  <a:pt x="3225317" y="2750024"/>
                </a:lnTo>
                <a:lnTo>
                  <a:pt x="3246266" y="2750024"/>
                </a:lnTo>
                <a:lnTo>
                  <a:pt x="3267216" y="2749707"/>
                </a:lnTo>
                <a:lnTo>
                  <a:pt x="3288165" y="2748755"/>
                </a:lnTo>
                <a:lnTo>
                  <a:pt x="3308797" y="2747804"/>
                </a:lnTo>
                <a:lnTo>
                  <a:pt x="3329429" y="2746535"/>
                </a:lnTo>
                <a:lnTo>
                  <a:pt x="3350378" y="2744949"/>
                </a:lnTo>
                <a:lnTo>
                  <a:pt x="3371010" y="2743362"/>
                </a:lnTo>
                <a:lnTo>
                  <a:pt x="3391325" y="2741459"/>
                </a:lnTo>
                <a:lnTo>
                  <a:pt x="3411957" y="2738921"/>
                </a:lnTo>
                <a:lnTo>
                  <a:pt x="3431954" y="2736383"/>
                </a:lnTo>
                <a:lnTo>
                  <a:pt x="3451951" y="2733528"/>
                </a:lnTo>
                <a:lnTo>
                  <a:pt x="3471948" y="2730355"/>
                </a:lnTo>
                <a:lnTo>
                  <a:pt x="3491628" y="2726866"/>
                </a:lnTo>
                <a:lnTo>
                  <a:pt x="3510990" y="2723376"/>
                </a:lnTo>
                <a:lnTo>
                  <a:pt x="3530035" y="2719252"/>
                </a:lnTo>
                <a:lnTo>
                  <a:pt x="3548763" y="2715128"/>
                </a:lnTo>
                <a:lnTo>
                  <a:pt x="3567173" y="2710369"/>
                </a:lnTo>
                <a:lnTo>
                  <a:pt x="3585265" y="2705611"/>
                </a:lnTo>
                <a:lnTo>
                  <a:pt x="3603041" y="2700852"/>
                </a:lnTo>
                <a:lnTo>
                  <a:pt x="3620498" y="2695142"/>
                </a:lnTo>
                <a:lnTo>
                  <a:pt x="3637004" y="2689749"/>
                </a:lnTo>
                <a:lnTo>
                  <a:pt x="3653510" y="2683721"/>
                </a:lnTo>
                <a:lnTo>
                  <a:pt x="3669698" y="2678011"/>
                </a:lnTo>
                <a:lnTo>
                  <a:pt x="3685251" y="2671349"/>
                </a:lnTo>
                <a:lnTo>
                  <a:pt x="3700170" y="2665004"/>
                </a:lnTo>
                <a:lnTo>
                  <a:pt x="3714770" y="2657707"/>
                </a:lnTo>
                <a:lnTo>
                  <a:pt x="3728419" y="2650728"/>
                </a:lnTo>
                <a:lnTo>
                  <a:pt x="3741751" y="2643114"/>
                </a:lnTo>
                <a:lnTo>
                  <a:pt x="3754765" y="2635818"/>
                </a:lnTo>
                <a:lnTo>
                  <a:pt x="3767144" y="2627886"/>
                </a:lnTo>
                <a:lnTo>
                  <a:pt x="3778571" y="2619638"/>
                </a:lnTo>
                <a:lnTo>
                  <a:pt x="3789363" y="2611073"/>
                </a:lnTo>
                <a:lnTo>
                  <a:pt x="3789363" y="2718935"/>
                </a:lnTo>
                <a:lnTo>
                  <a:pt x="3788728" y="2718935"/>
                </a:lnTo>
                <a:lnTo>
                  <a:pt x="3788411" y="2728135"/>
                </a:lnTo>
                <a:lnTo>
                  <a:pt x="3787776" y="2733528"/>
                </a:lnTo>
                <a:lnTo>
                  <a:pt x="3786506" y="2738921"/>
                </a:lnTo>
                <a:lnTo>
                  <a:pt x="3785237" y="2744314"/>
                </a:lnTo>
                <a:lnTo>
                  <a:pt x="3783332" y="2749707"/>
                </a:lnTo>
                <a:lnTo>
                  <a:pt x="3781428" y="2755100"/>
                </a:lnTo>
                <a:lnTo>
                  <a:pt x="3778571" y="2760811"/>
                </a:lnTo>
                <a:lnTo>
                  <a:pt x="3775714" y="2765886"/>
                </a:lnTo>
                <a:lnTo>
                  <a:pt x="3772540" y="2770962"/>
                </a:lnTo>
                <a:lnTo>
                  <a:pt x="3769048" y="2776355"/>
                </a:lnTo>
                <a:lnTo>
                  <a:pt x="3765557" y="2781749"/>
                </a:lnTo>
                <a:lnTo>
                  <a:pt x="3761113" y="2786824"/>
                </a:lnTo>
                <a:lnTo>
                  <a:pt x="3756987" y="2791583"/>
                </a:lnTo>
                <a:lnTo>
                  <a:pt x="3752226" y="2796659"/>
                </a:lnTo>
                <a:lnTo>
                  <a:pt x="3747147" y="2801735"/>
                </a:lnTo>
                <a:lnTo>
                  <a:pt x="3741433" y="2806493"/>
                </a:lnTo>
                <a:lnTo>
                  <a:pt x="3736037" y="2811252"/>
                </a:lnTo>
                <a:lnTo>
                  <a:pt x="3723658" y="2820769"/>
                </a:lnTo>
                <a:lnTo>
                  <a:pt x="3710327" y="2829969"/>
                </a:lnTo>
                <a:lnTo>
                  <a:pt x="3696043" y="2838852"/>
                </a:lnTo>
                <a:lnTo>
                  <a:pt x="3680490" y="2847418"/>
                </a:lnTo>
                <a:lnTo>
                  <a:pt x="3663667" y="2855983"/>
                </a:lnTo>
                <a:lnTo>
                  <a:pt x="3646526" y="2863914"/>
                </a:lnTo>
                <a:lnTo>
                  <a:pt x="3627799" y="2871845"/>
                </a:lnTo>
                <a:lnTo>
                  <a:pt x="3608754" y="2879459"/>
                </a:lnTo>
                <a:lnTo>
                  <a:pt x="3588122" y="2886121"/>
                </a:lnTo>
                <a:lnTo>
                  <a:pt x="3566855" y="2892783"/>
                </a:lnTo>
                <a:lnTo>
                  <a:pt x="3544636" y="2899128"/>
                </a:lnTo>
                <a:lnTo>
                  <a:pt x="3522417" y="2905473"/>
                </a:lnTo>
                <a:lnTo>
                  <a:pt x="3498611" y="2910866"/>
                </a:lnTo>
                <a:lnTo>
                  <a:pt x="3474170" y="2915942"/>
                </a:lnTo>
                <a:lnTo>
                  <a:pt x="3449412" y="2920383"/>
                </a:lnTo>
                <a:lnTo>
                  <a:pt x="3423701" y="2924824"/>
                </a:lnTo>
                <a:lnTo>
                  <a:pt x="3397356" y="2928631"/>
                </a:lnTo>
                <a:lnTo>
                  <a:pt x="3370376" y="2931804"/>
                </a:lnTo>
                <a:lnTo>
                  <a:pt x="3343395" y="2934976"/>
                </a:lnTo>
                <a:lnTo>
                  <a:pt x="3315146" y="2937197"/>
                </a:lnTo>
                <a:lnTo>
                  <a:pt x="3286896" y="2938783"/>
                </a:lnTo>
                <a:lnTo>
                  <a:pt x="3258011" y="2940369"/>
                </a:lnTo>
                <a:lnTo>
                  <a:pt x="3228491" y="2941321"/>
                </a:lnTo>
                <a:lnTo>
                  <a:pt x="3198972" y="2941638"/>
                </a:lnTo>
                <a:lnTo>
                  <a:pt x="3168500" y="2941321"/>
                </a:lnTo>
                <a:lnTo>
                  <a:pt x="3138663" y="2940369"/>
                </a:lnTo>
                <a:lnTo>
                  <a:pt x="3109143" y="2938783"/>
                </a:lnTo>
                <a:lnTo>
                  <a:pt x="3080259" y="2936880"/>
                </a:lnTo>
                <a:lnTo>
                  <a:pt x="3051374" y="2934659"/>
                </a:lnTo>
                <a:lnTo>
                  <a:pt x="3023441" y="2931487"/>
                </a:lnTo>
                <a:lnTo>
                  <a:pt x="2996144" y="2927997"/>
                </a:lnTo>
                <a:lnTo>
                  <a:pt x="2969481" y="2923873"/>
                </a:lnTo>
                <a:lnTo>
                  <a:pt x="2943453" y="2919431"/>
                </a:lnTo>
                <a:lnTo>
                  <a:pt x="2917742" y="2914355"/>
                </a:lnTo>
                <a:lnTo>
                  <a:pt x="2892984" y="2909280"/>
                </a:lnTo>
                <a:lnTo>
                  <a:pt x="2869178" y="2903252"/>
                </a:lnTo>
                <a:lnTo>
                  <a:pt x="2846007" y="2897224"/>
                </a:lnTo>
                <a:lnTo>
                  <a:pt x="2823470" y="2890880"/>
                </a:lnTo>
                <a:lnTo>
                  <a:pt x="2802203" y="2883583"/>
                </a:lnTo>
                <a:lnTo>
                  <a:pt x="2781889" y="2876286"/>
                </a:lnTo>
                <a:lnTo>
                  <a:pt x="2762527" y="2868673"/>
                </a:lnTo>
                <a:lnTo>
                  <a:pt x="2743799" y="2860424"/>
                </a:lnTo>
                <a:lnTo>
                  <a:pt x="2726024" y="2852176"/>
                </a:lnTo>
                <a:lnTo>
                  <a:pt x="2709518" y="2843611"/>
                </a:lnTo>
                <a:lnTo>
                  <a:pt x="2694600" y="2834411"/>
                </a:lnTo>
                <a:lnTo>
                  <a:pt x="2679999" y="2824893"/>
                </a:lnTo>
                <a:lnTo>
                  <a:pt x="2666985" y="2815376"/>
                </a:lnTo>
                <a:lnTo>
                  <a:pt x="2660954" y="2810935"/>
                </a:lnTo>
                <a:lnTo>
                  <a:pt x="2655240" y="2805542"/>
                </a:lnTo>
                <a:lnTo>
                  <a:pt x="2650162" y="2800466"/>
                </a:lnTo>
                <a:lnTo>
                  <a:pt x="2645083" y="2795390"/>
                </a:lnTo>
                <a:lnTo>
                  <a:pt x="2639687" y="2790314"/>
                </a:lnTo>
                <a:lnTo>
                  <a:pt x="2635561" y="2785238"/>
                </a:lnTo>
                <a:lnTo>
                  <a:pt x="2631434" y="2780162"/>
                </a:lnTo>
                <a:lnTo>
                  <a:pt x="2627625" y="2774452"/>
                </a:lnTo>
                <a:lnTo>
                  <a:pt x="2624134" y="2769376"/>
                </a:lnTo>
                <a:lnTo>
                  <a:pt x="2620960" y="2763983"/>
                </a:lnTo>
                <a:lnTo>
                  <a:pt x="2618103" y="2758273"/>
                </a:lnTo>
                <a:lnTo>
                  <a:pt x="2615881" y="2752880"/>
                </a:lnTo>
                <a:lnTo>
                  <a:pt x="2613659" y="2747169"/>
                </a:lnTo>
                <a:lnTo>
                  <a:pt x="2612072" y="2741776"/>
                </a:lnTo>
                <a:lnTo>
                  <a:pt x="2610485" y="2736383"/>
                </a:lnTo>
                <a:lnTo>
                  <a:pt x="2609850" y="2730355"/>
                </a:lnTo>
                <a:lnTo>
                  <a:pt x="2609215" y="2724962"/>
                </a:lnTo>
                <a:lnTo>
                  <a:pt x="2609215" y="2718935"/>
                </a:lnTo>
                <a:lnTo>
                  <a:pt x="2608580" y="2719252"/>
                </a:lnTo>
                <a:lnTo>
                  <a:pt x="2608580" y="2573004"/>
                </a:lnTo>
                <a:lnTo>
                  <a:pt x="2608263" y="2569197"/>
                </a:lnTo>
                <a:lnTo>
                  <a:pt x="2608580" y="2560949"/>
                </a:lnTo>
                <a:lnTo>
                  <a:pt x="2609850" y="2552700"/>
                </a:lnTo>
                <a:close/>
                <a:moveTo>
                  <a:pt x="3016148" y="2544763"/>
                </a:moveTo>
                <a:lnTo>
                  <a:pt x="3016148" y="2660333"/>
                </a:lnTo>
                <a:lnTo>
                  <a:pt x="3035827" y="2662556"/>
                </a:lnTo>
                <a:lnTo>
                  <a:pt x="3056142" y="2665096"/>
                </a:lnTo>
                <a:lnTo>
                  <a:pt x="3076456" y="2667318"/>
                </a:lnTo>
                <a:lnTo>
                  <a:pt x="3097406" y="2669223"/>
                </a:lnTo>
                <a:lnTo>
                  <a:pt x="3097406" y="2553971"/>
                </a:lnTo>
                <a:lnTo>
                  <a:pt x="3076456" y="2552066"/>
                </a:lnTo>
                <a:lnTo>
                  <a:pt x="3056142" y="2549843"/>
                </a:lnTo>
                <a:lnTo>
                  <a:pt x="3035827" y="2547303"/>
                </a:lnTo>
                <a:lnTo>
                  <a:pt x="3016148" y="2544763"/>
                </a:lnTo>
                <a:close/>
                <a:moveTo>
                  <a:pt x="1938656" y="2540386"/>
                </a:moveTo>
                <a:lnTo>
                  <a:pt x="1936433" y="2540705"/>
                </a:lnTo>
                <a:lnTo>
                  <a:pt x="1933576" y="2540705"/>
                </a:lnTo>
                <a:lnTo>
                  <a:pt x="1931036" y="2541342"/>
                </a:lnTo>
                <a:lnTo>
                  <a:pt x="1929130" y="2542299"/>
                </a:lnTo>
                <a:lnTo>
                  <a:pt x="1927543" y="2542936"/>
                </a:lnTo>
                <a:lnTo>
                  <a:pt x="1926273" y="2543892"/>
                </a:lnTo>
                <a:lnTo>
                  <a:pt x="1925638" y="2545167"/>
                </a:lnTo>
                <a:lnTo>
                  <a:pt x="1925320" y="2546123"/>
                </a:lnTo>
                <a:lnTo>
                  <a:pt x="1925320" y="2565247"/>
                </a:lnTo>
                <a:lnTo>
                  <a:pt x="1910398" y="2566522"/>
                </a:lnTo>
                <a:lnTo>
                  <a:pt x="1895158" y="2568116"/>
                </a:lnTo>
                <a:lnTo>
                  <a:pt x="1881188" y="2570028"/>
                </a:lnTo>
                <a:lnTo>
                  <a:pt x="1867218" y="2572897"/>
                </a:lnTo>
                <a:lnTo>
                  <a:pt x="1853883" y="2575447"/>
                </a:lnTo>
                <a:lnTo>
                  <a:pt x="1841183" y="2578634"/>
                </a:lnTo>
                <a:lnTo>
                  <a:pt x="1829436" y="2582778"/>
                </a:lnTo>
                <a:lnTo>
                  <a:pt x="1818323" y="2586602"/>
                </a:lnTo>
                <a:lnTo>
                  <a:pt x="1810703" y="2590108"/>
                </a:lnTo>
                <a:lnTo>
                  <a:pt x="1803718" y="2594252"/>
                </a:lnTo>
                <a:lnTo>
                  <a:pt x="1797368" y="2598077"/>
                </a:lnTo>
                <a:lnTo>
                  <a:pt x="1791970" y="2601902"/>
                </a:lnTo>
                <a:lnTo>
                  <a:pt x="1787208" y="2606045"/>
                </a:lnTo>
                <a:lnTo>
                  <a:pt x="1783398" y="2610507"/>
                </a:lnTo>
                <a:lnTo>
                  <a:pt x="1780223" y="2614651"/>
                </a:lnTo>
                <a:lnTo>
                  <a:pt x="1777683" y="2619113"/>
                </a:lnTo>
                <a:lnTo>
                  <a:pt x="1776096" y="2623894"/>
                </a:lnTo>
                <a:lnTo>
                  <a:pt x="1775460" y="2628038"/>
                </a:lnTo>
                <a:lnTo>
                  <a:pt x="1775460" y="2632500"/>
                </a:lnTo>
                <a:lnTo>
                  <a:pt x="1776096" y="2637281"/>
                </a:lnTo>
                <a:lnTo>
                  <a:pt x="1777683" y="2641743"/>
                </a:lnTo>
                <a:lnTo>
                  <a:pt x="1780223" y="2645887"/>
                </a:lnTo>
                <a:lnTo>
                  <a:pt x="1783716" y="2650349"/>
                </a:lnTo>
                <a:lnTo>
                  <a:pt x="1787526" y="2654811"/>
                </a:lnTo>
                <a:lnTo>
                  <a:pt x="1792288" y="2658317"/>
                </a:lnTo>
                <a:lnTo>
                  <a:pt x="1797368" y="2661823"/>
                </a:lnTo>
                <a:lnTo>
                  <a:pt x="1803400" y="2665329"/>
                </a:lnTo>
                <a:lnTo>
                  <a:pt x="1809750" y="2668517"/>
                </a:lnTo>
                <a:lnTo>
                  <a:pt x="1816736" y="2671704"/>
                </a:lnTo>
                <a:lnTo>
                  <a:pt x="1824356" y="2674573"/>
                </a:lnTo>
                <a:lnTo>
                  <a:pt x="1832610" y="2677441"/>
                </a:lnTo>
                <a:lnTo>
                  <a:pt x="1840866" y="2679354"/>
                </a:lnTo>
                <a:lnTo>
                  <a:pt x="1872933" y="2686047"/>
                </a:lnTo>
                <a:lnTo>
                  <a:pt x="1925320" y="2696565"/>
                </a:lnTo>
                <a:lnTo>
                  <a:pt x="1925320" y="2778798"/>
                </a:lnTo>
                <a:lnTo>
                  <a:pt x="1911668" y="2777204"/>
                </a:lnTo>
                <a:lnTo>
                  <a:pt x="1899603" y="2774973"/>
                </a:lnTo>
                <a:lnTo>
                  <a:pt x="1885316" y="2772742"/>
                </a:lnTo>
                <a:lnTo>
                  <a:pt x="1870393" y="2769236"/>
                </a:lnTo>
                <a:lnTo>
                  <a:pt x="1856740" y="2765093"/>
                </a:lnTo>
                <a:lnTo>
                  <a:pt x="1844676" y="2760949"/>
                </a:lnTo>
                <a:lnTo>
                  <a:pt x="1841183" y="2759674"/>
                </a:lnTo>
                <a:lnTo>
                  <a:pt x="1838008" y="2758399"/>
                </a:lnTo>
                <a:lnTo>
                  <a:pt x="1835786" y="2757443"/>
                </a:lnTo>
                <a:lnTo>
                  <a:pt x="1835150" y="2756805"/>
                </a:lnTo>
                <a:lnTo>
                  <a:pt x="1831658" y="2754893"/>
                </a:lnTo>
                <a:lnTo>
                  <a:pt x="1829753" y="2753618"/>
                </a:lnTo>
                <a:lnTo>
                  <a:pt x="1827848" y="2752662"/>
                </a:lnTo>
                <a:lnTo>
                  <a:pt x="1822768" y="2751387"/>
                </a:lnTo>
                <a:lnTo>
                  <a:pt x="1817688" y="2750431"/>
                </a:lnTo>
                <a:lnTo>
                  <a:pt x="1811656" y="2750112"/>
                </a:lnTo>
                <a:lnTo>
                  <a:pt x="1805623" y="2751068"/>
                </a:lnTo>
                <a:lnTo>
                  <a:pt x="1799908" y="2751706"/>
                </a:lnTo>
                <a:lnTo>
                  <a:pt x="1793876" y="2752981"/>
                </a:lnTo>
                <a:lnTo>
                  <a:pt x="1787843" y="2754893"/>
                </a:lnTo>
                <a:lnTo>
                  <a:pt x="1782763" y="2756805"/>
                </a:lnTo>
                <a:lnTo>
                  <a:pt x="1778636" y="2759355"/>
                </a:lnTo>
                <a:lnTo>
                  <a:pt x="1774508" y="2761586"/>
                </a:lnTo>
                <a:lnTo>
                  <a:pt x="1771650" y="2764455"/>
                </a:lnTo>
                <a:lnTo>
                  <a:pt x="1770698" y="2765730"/>
                </a:lnTo>
                <a:lnTo>
                  <a:pt x="1769746" y="2766686"/>
                </a:lnTo>
                <a:lnTo>
                  <a:pt x="1769428" y="2767961"/>
                </a:lnTo>
                <a:lnTo>
                  <a:pt x="1769428" y="2769555"/>
                </a:lnTo>
                <a:lnTo>
                  <a:pt x="1769428" y="2770830"/>
                </a:lnTo>
                <a:lnTo>
                  <a:pt x="1770380" y="2772105"/>
                </a:lnTo>
                <a:lnTo>
                  <a:pt x="1771016" y="2773061"/>
                </a:lnTo>
                <a:lnTo>
                  <a:pt x="1772603" y="2774336"/>
                </a:lnTo>
                <a:lnTo>
                  <a:pt x="1778000" y="2777842"/>
                </a:lnTo>
                <a:lnTo>
                  <a:pt x="1784668" y="2781348"/>
                </a:lnTo>
                <a:lnTo>
                  <a:pt x="1791970" y="2784535"/>
                </a:lnTo>
                <a:lnTo>
                  <a:pt x="1799273" y="2787723"/>
                </a:lnTo>
                <a:lnTo>
                  <a:pt x="1807846" y="2790591"/>
                </a:lnTo>
                <a:lnTo>
                  <a:pt x="1816418" y="2792822"/>
                </a:lnTo>
                <a:lnTo>
                  <a:pt x="1825943" y="2795691"/>
                </a:lnTo>
                <a:lnTo>
                  <a:pt x="1835786" y="2797603"/>
                </a:lnTo>
                <a:lnTo>
                  <a:pt x="1845946" y="2799516"/>
                </a:lnTo>
                <a:lnTo>
                  <a:pt x="1856740" y="2801747"/>
                </a:lnTo>
                <a:lnTo>
                  <a:pt x="1878648" y="2804934"/>
                </a:lnTo>
                <a:lnTo>
                  <a:pt x="1901508" y="2806846"/>
                </a:lnTo>
                <a:lnTo>
                  <a:pt x="1925320" y="2808440"/>
                </a:lnTo>
                <a:lnTo>
                  <a:pt x="1925320" y="2827245"/>
                </a:lnTo>
                <a:lnTo>
                  <a:pt x="1925638" y="2828520"/>
                </a:lnTo>
                <a:lnTo>
                  <a:pt x="1926273" y="2829476"/>
                </a:lnTo>
                <a:lnTo>
                  <a:pt x="1927543" y="2830433"/>
                </a:lnTo>
                <a:lnTo>
                  <a:pt x="1929130" y="2831389"/>
                </a:lnTo>
                <a:lnTo>
                  <a:pt x="1931036" y="2832026"/>
                </a:lnTo>
                <a:lnTo>
                  <a:pt x="1933576" y="2832664"/>
                </a:lnTo>
                <a:lnTo>
                  <a:pt x="1938656" y="2832982"/>
                </a:lnTo>
                <a:lnTo>
                  <a:pt x="1985328" y="2832982"/>
                </a:lnTo>
                <a:lnTo>
                  <a:pt x="1990726" y="2832664"/>
                </a:lnTo>
                <a:lnTo>
                  <a:pt x="1992630" y="2832026"/>
                </a:lnTo>
                <a:lnTo>
                  <a:pt x="1995170" y="2831389"/>
                </a:lnTo>
                <a:lnTo>
                  <a:pt x="1996758" y="2830433"/>
                </a:lnTo>
                <a:lnTo>
                  <a:pt x="1997710" y="2829476"/>
                </a:lnTo>
                <a:lnTo>
                  <a:pt x="1998663" y="2828520"/>
                </a:lnTo>
                <a:lnTo>
                  <a:pt x="1998980" y="2827245"/>
                </a:lnTo>
                <a:lnTo>
                  <a:pt x="1998980" y="2808121"/>
                </a:lnTo>
                <a:lnTo>
                  <a:pt x="2013586" y="2806846"/>
                </a:lnTo>
                <a:lnTo>
                  <a:pt x="2027873" y="2805572"/>
                </a:lnTo>
                <a:lnTo>
                  <a:pt x="2041526" y="2803978"/>
                </a:lnTo>
                <a:lnTo>
                  <a:pt x="2054543" y="2801747"/>
                </a:lnTo>
                <a:lnTo>
                  <a:pt x="2067243" y="2799197"/>
                </a:lnTo>
                <a:lnTo>
                  <a:pt x="2078673" y="2796966"/>
                </a:lnTo>
                <a:lnTo>
                  <a:pt x="2089786" y="2793778"/>
                </a:lnTo>
                <a:lnTo>
                  <a:pt x="2099310" y="2790272"/>
                </a:lnTo>
                <a:lnTo>
                  <a:pt x="2106930" y="2787085"/>
                </a:lnTo>
                <a:lnTo>
                  <a:pt x="2114233" y="2783898"/>
                </a:lnTo>
                <a:lnTo>
                  <a:pt x="2120900" y="2779754"/>
                </a:lnTo>
                <a:lnTo>
                  <a:pt x="2126933" y="2776248"/>
                </a:lnTo>
                <a:lnTo>
                  <a:pt x="2132013" y="2772423"/>
                </a:lnTo>
                <a:lnTo>
                  <a:pt x="2136776" y="2768280"/>
                </a:lnTo>
                <a:lnTo>
                  <a:pt x="2140586" y="2764136"/>
                </a:lnTo>
                <a:lnTo>
                  <a:pt x="2143760" y="2759674"/>
                </a:lnTo>
                <a:lnTo>
                  <a:pt x="2145983" y="2755212"/>
                </a:lnTo>
                <a:lnTo>
                  <a:pt x="2147570" y="2751068"/>
                </a:lnTo>
                <a:lnTo>
                  <a:pt x="2148840" y="2746606"/>
                </a:lnTo>
                <a:lnTo>
                  <a:pt x="2149158" y="2742144"/>
                </a:lnTo>
                <a:lnTo>
                  <a:pt x="2148523" y="2737363"/>
                </a:lnTo>
                <a:lnTo>
                  <a:pt x="2147253" y="2733219"/>
                </a:lnTo>
                <a:lnTo>
                  <a:pt x="2145030" y="2728757"/>
                </a:lnTo>
                <a:lnTo>
                  <a:pt x="2141856" y="2723976"/>
                </a:lnTo>
                <a:lnTo>
                  <a:pt x="2140268" y="2721745"/>
                </a:lnTo>
                <a:lnTo>
                  <a:pt x="2137728" y="2719833"/>
                </a:lnTo>
                <a:lnTo>
                  <a:pt x="2132648" y="2715370"/>
                </a:lnTo>
                <a:lnTo>
                  <a:pt x="2126298" y="2711227"/>
                </a:lnTo>
                <a:lnTo>
                  <a:pt x="2119630" y="2707721"/>
                </a:lnTo>
                <a:lnTo>
                  <a:pt x="2111693" y="2704215"/>
                </a:lnTo>
                <a:lnTo>
                  <a:pt x="2103438" y="2701027"/>
                </a:lnTo>
                <a:lnTo>
                  <a:pt x="2094548" y="2697840"/>
                </a:lnTo>
                <a:lnTo>
                  <a:pt x="2084706" y="2694653"/>
                </a:lnTo>
                <a:lnTo>
                  <a:pt x="2074863" y="2692103"/>
                </a:lnTo>
                <a:lnTo>
                  <a:pt x="2064068" y="2689553"/>
                </a:lnTo>
                <a:lnTo>
                  <a:pt x="2042796" y="2684772"/>
                </a:lnTo>
                <a:lnTo>
                  <a:pt x="2020570" y="2680310"/>
                </a:lnTo>
                <a:lnTo>
                  <a:pt x="1998980" y="2676485"/>
                </a:lnTo>
                <a:lnTo>
                  <a:pt x="1998980" y="2594571"/>
                </a:lnTo>
                <a:lnTo>
                  <a:pt x="2018030" y="2596802"/>
                </a:lnTo>
                <a:lnTo>
                  <a:pt x="2025016" y="2598077"/>
                </a:lnTo>
                <a:lnTo>
                  <a:pt x="2032000" y="2599670"/>
                </a:lnTo>
                <a:lnTo>
                  <a:pt x="2047240" y="2603495"/>
                </a:lnTo>
                <a:lnTo>
                  <a:pt x="2061846" y="2607958"/>
                </a:lnTo>
                <a:lnTo>
                  <a:pt x="2073593" y="2612420"/>
                </a:lnTo>
                <a:lnTo>
                  <a:pt x="2080260" y="2614970"/>
                </a:lnTo>
                <a:lnTo>
                  <a:pt x="2082483" y="2616245"/>
                </a:lnTo>
                <a:lnTo>
                  <a:pt x="2083118" y="2616245"/>
                </a:lnTo>
                <a:lnTo>
                  <a:pt x="2086610" y="2618794"/>
                </a:lnTo>
                <a:lnTo>
                  <a:pt x="2088516" y="2619751"/>
                </a:lnTo>
                <a:lnTo>
                  <a:pt x="2090420" y="2621026"/>
                </a:lnTo>
                <a:lnTo>
                  <a:pt x="2095183" y="2622300"/>
                </a:lnTo>
                <a:lnTo>
                  <a:pt x="2100898" y="2622938"/>
                </a:lnTo>
                <a:lnTo>
                  <a:pt x="2106613" y="2622938"/>
                </a:lnTo>
                <a:lnTo>
                  <a:pt x="2112646" y="2622619"/>
                </a:lnTo>
                <a:lnTo>
                  <a:pt x="2118360" y="2621982"/>
                </a:lnTo>
                <a:lnTo>
                  <a:pt x="2124393" y="2620388"/>
                </a:lnTo>
                <a:lnTo>
                  <a:pt x="2129790" y="2618794"/>
                </a:lnTo>
                <a:lnTo>
                  <a:pt x="2135188" y="2616563"/>
                </a:lnTo>
                <a:lnTo>
                  <a:pt x="2139633" y="2614332"/>
                </a:lnTo>
                <a:lnTo>
                  <a:pt x="2143760" y="2612101"/>
                </a:lnTo>
                <a:lnTo>
                  <a:pt x="2146618" y="2609232"/>
                </a:lnTo>
                <a:lnTo>
                  <a:pt x="2147570" y="2607958"/>
                </a:lnTo>
                <a:lnTo>
                  <a:pt x="2148523" y="2606683"/>
                </a:lnTo>
                <a:lnTo>
                  <a:pt x="2148840" y="2605089"/>
                </a:lnTo>
                <a:lnTo>
                  <a:pt x="2148840" y="2604133"/>
                </a:lnTo>
                <a:lnTo>
                  <a:pt x="2148523" y="2602858"/>
                </a:lnTo>
                <a:lnTo>
                  <a:pt x="2148206" y="2601583"/>
                </a:lnTo>
                <a:lnTo>
                  <a:pt x="2146936" y="2600627"/>
                </a:lnTo>
                <a:lnTo>
                  <a:pt x="2145666" y="2599352"/>
                </a:lnTo>
                <a:lnTo>
                  <a:pt x="2141220" y="2596483"/>
                </a:lnTo>
                <a:lnTo>
                  <a:pt x="2136776" y="2593615"/>
                </a:lnTo>
                <a:lnTo>
                  <a:pt x="2131060" y="2591383"/>
                </a:lnTo>
                <a:lnTo>
                  <a:pt x="2125663" y="2588515"/>
                </a:lnTo>
                <a:lnTo>
                  <a:pt x="2112646" y="2583734"/>
                </a:lnTo>
                <a:lnTo>
                  <a:pt x="2098358" y="2579590"/>
                </a:lnTo>
                <a:lnTo>
                  <a:pt x="2083436" y="2575766"/>
                </a:lnTo>
                <a:lnTo>
                  <a:pt x="2067878" y="2572259"/>
                </a:lnTo>
                <a:lnTo>
                  <a:pt x="2052638" y="2569710"/>
                </a:lnTo>
                <a:lnTo>
                  <a:pt x="2038033" y="2567479"/>
                </a:lnTo>
                <a:lnTo>
                  <a:pt x="2018666" y="2565566"/>
                </a:lnTo>
                <a:lnTo>
                  <a:pt x="1998980" y="2564291"/>
                </a:lnTo>
                <a:lnTo>
                  <a:pt x="1998980" y="2546123"/>
                </a:lnTo>
                <a:lnTo>
                  <a:pt x="1998663" y="2545167"/>
                </a:lnTo>
                <a:lnTo>
                  <a:pt x="1997710" y="2543892"/>
                </a:lnTo>
                <a:lnTo>
                  <a:pt x="1996758" y="2542936"/>
                </a:lnTo>
                <a:lnTo>
                  <a:pt x="1995170" y="2542299"/>
                </a:lnTo>
                <a:lnTo>
                  <a:pt x="1992630" y="2541342"/>
                </a:lnTo>
                <a:lnTo>
                  <a:pt x="1990726" y="2540705"/>
                </a:lnTo>
                <a:lnTo>
                  <a:pt x="1987868" y="2540705"/>
                </a:lnTo>
                <a:lnTo>
                  <a:pt x="1985328" y="2540386"/>
                </a:lnTo>
                <a:lnTo>
                  <a:pt x="1938656" y="2540386"/>
                </a:lnTo>
                <a:close/>
                <a:moveTo>
                  <a:pt x="1959293" y="2522537"/>
                </a:moveTo>
                <a:lnTo>
                  <a:pt x="1982788" y="2522856"/>
                </a:lnTo>
                <a:lnTo>
                  <a:pt x="2005966" y="2523493"/>
                </a:lnTo>
                <a:lnTo>
                  <a:pt x="2028826" y="2524450"/>
                </a:lnTo>
                <a:lnTo>
                  <a:pt x="2051368" y="2526043"/>
                </a:lnTo>
                <a:lnTo>
                  <a:pt x="2073910" y="2527637"/>
                </a:lnTo>
                <a:lnTo>
                  <a:pt x="2095500" y="2529868"/>
                </a:lnTo>
                <a:lnTo>
                  <a:pt x="2116773" y="2532737"/>
                </a:lnTo>
                <a:lnTo>
                  <a:pt x="2137728" y="2535605"/>
                </a:lnTo>
                <a:lnTo>
                  <a:pt x="2158048" y="2538793"/>
                </a:lnTo>
                <a:lnTo>
                  <a:pt x="2177733" y="2542299"/>
                </a:lnTo>
                <a:lnTo>
                  <a:pt x="2197100" y="2546123"/>
                </a:lnTo>
                <a:lnTo>
                  <a:pt x="2215516" y="2550586"/>
                </a:lnTo>
                <a:lnTo>
                  <a:pt x="2233613" y="2555367"/>
                </a:lnTo>
                <a:lnTo>
                  <a:pt x="2251076" y="2560148"/>
                </a:lnTo>
                <a:lnTo>
                  <a:pt x="2267586" y="2565247"/>
                </a:lnTo>
                <a:lnTo>
                  <a:pt x="2283778" y="2570666"/>
                </a:lnTo>
                <a:lnTo>
                  <a:pt x="2298700" y="2576403"/>
                </a:lnTo>
                <a:lnTo>
                  <a:pt x="2313306" y="2582140"/>
                </a:lnTo>
                <a:lnTo>
                  <a:pt x="2326640" y="2588515"/>
                </a:lnTo>
                <a:lnTo>
                  <a:pt x="2339658" y="2594889"/>
                </a:lnTo>
                <a:lnTo>
                  <a:pt x="2351723" y="2601583"/>
                </a:lnTo>
                <a:lnTo>
                  <a:pt x="2362518" y="2608914"/>
                </a:lnTo>
                <a:lnTo>
                  <a:pt x="2372996" y="2615607"/>
                </a:lnTo>
                <a:lnTo>
                  <a:pt x="2381886" y="2622938"/>
                </a:lnTo>
                <a:lnTo>
                  <a:pt x="2390140" y="2630587"/>
                </a:lnTo>
                <a:lnTo>
                  <a:pt x="2397443" y="2638237"/>
                </a:lnTo>
                <a:lnTo>
                  <a:pt x="2403793" y="2645568"/>
                </a:lnTo>
                <a:lnTo>
                  <a:pt x="2406016" y="2649711"/>
                </a:lnTo>
                <a:lnTo>
                  <a:pt x="2408873" y="2653855"/>
                </a:lnTo>
                <a:lnTo>
                  <a:pt x="2410778" y="2657998"/>
                </a:lnTo>
                <a:lnTo>
                  <a:pt x="2412683" y="2661823"/>
                </a:lnTo>
                <a:lnTo>
                  <a:pt x="2414270" y="2665967"/>
                </a:lnTo>
                <a:lnTo>
                  <a:pt x="2415540" y="2670110"/>
                </a:lnTo>
                <a:lnTo>
                  <a:pt x="2416810" y="2674254"/>
                </a:lnTo>
                <a:lnTo>
                  <a:pt x="2417446" y="2678397"/>
                </a:lnTo>
                <a:lnTo>
                  <a:pt x="2417763" y="2682541"/>
                </a:lnTo>
                <a:lnTo>
                  <a:pt x="2417763" y="2686684"/>
                </a:lnTo>
                <a:lnTo>
                  <a:pt x="2417763" y="2691147"/>
                </a:lnTo>
                <a:lnTo>
                  <a:pt x="2417446" y="2694971"/>
                </a:lnTo>
                <a:lnTo>
                  <a:pt x="2416810" y="2699434"/>
                </a:lnTo>
                <a:lnTo>
                  <a:pt x="2415540" y="2703896"/>
                </a:lnTo>
                <a:lnTo>
                  <a:pt x="2414270" y="2707721"/>
                </a:lnTo>
                <a:lnTo>
                  <a:pt x="2412683" y="2711864"/>
                </a:lnTo>
                <a:lnTo>
                  <a:pt x="2410778" y="2716008"/>
                </a:lnTo>
                <a:lnTo>
                  <a:pt x="2408873" y="2720151"/>
                </a:lnTo>
                <a:lnTo>
                  <a:pt x="2406016" y="2723976"/>
                </a:lnTo>
                <a:lnTo>
                  <a:pt x="2403793" y="2728120"/>
                </a:lnTo>
                <a:lnTo>
                  <a:pt x="2397443" y="2735769"/>
                </a:lnTo>
                <a:lnTo>
                  <a:pt x="2390140" y="2743419"/>
                </a:lnTo>
                <a:lnTo>
                  <a:pt x="2381886" y="2751068"/>
                </a:lnTo>
                <a:lnTo>
                  <a:pt x="2372996" y="2758080"/>
                </a:lnTo>
                <a:lnTo>
                  <a:pt x="2362518" y="2765093"/>
                </a:lnTo>
                <a:lnTo>
                  <a:pt x="2351723" y="2772105"/>
                </a:lnTo>
                <a:lnTo>
                  <a:pt x="2339658" y="2778798"/>
                </a:lnTo>
                <a:lnTo>
                  <a:pt x="2326640" y="2785173"/>
                </a:lnTo>
                <a:lnTo>
                  <a:pt x="2313306" y="2791229"/>
                </a:lnTo>
                <a:lnTo>
                  <a:pt x="2298700" y="2797284"/>
                </a:lnTo>
                <a:lnTo>
                  <a:pt x="2283778" y="2803340"/>
                </a:lnTo>
                <a:lnTo>
                  <a:pt x="2267586" y="2808440"/>
                </a:lnTo>
                <a:lnTo>
                  <a:pt x="2251076" y="2813540"/>
                </a:lnTo>
                <a:lnTo>
                  <a:pt x="2233613" y="2818640"/>
                </a:lnTo>
                <a:lnTo>
                  <a:pt x="2215516" y="2823102"/>
                </a:lnTo>
                <a:lnTo>
                  <a:pt x="2197100" y="2827245"/>
                </a:lnTo>
                <a:lnTo>
                  <a:pt x="2177733" y="2831389"/>
                </a:lnTo>
                <a:lnTo>
                  <a:pt x="2158048" y="2834895"/>
                </a:lnTo>
                <a:lnTo>
                  <a:pt x="2137728" y="2838401"/>
                </a:lnTo>
                <a:lnTo>
                  <a:pt x="2116773" y="2841270"/>
                </a:lnTo>
                <a:lnTo>
                  <a:pt x="2095500" y="2844138"/>
                </a:lnTo>
                <a:lnTo>
                  <a:pt x="2073910" y="2846051"/>
                </a:lnTo>
                <a:lnTo>
                  <a:pt x="2051368" y="2847963"/>
                </a:lnTo>
                <a:lnTo>
                  <a:pt x="2028826" y="2849238"/>
                </a:lnTo>
                <a:lnTo>
                  <a:pt x="2005966" y="2850513"/>
                </a:lnTo>
                <a:lnTo>
                  <a:pt x="1982788" y="2851150"/>
                </a:lnTo>
                <a:lnTo>
                  <a:pt x="1959293" y="2851150"/>
                </a:lnTo>
                <a:lnTo>
                  <a:pt x="1935480" y="2851150"/>
                </a:lnTo>
                <a:lnTo>
                  <a:pt x="1912303" y="2850513"/>
                </a:lnTo>
                <a:lnTo>
                  <a:pt x="1889443" y="2849238"/>
                </a:lnTo>
                <a:lnTo>
                  <a:pt x="1866900" y="2847963"/>
                </a:lnTo>
                <a:lnTo>
                  <a:pt x="1844358" y="2846051"/>
                </a:lnTo>
                <a:lnTo>
                  <a:pt x="1822768" y="2844138"/>
                </a:lnTo>
                <a:lnTo>
                  <a:pt x="1801496" y="2841270"/>
                </a:lnTo>
                <a:lnTo>
                  <a:pt x="1780540" y="2838401"/>
                </a:lnTo>
                <a:lnTo>
                  <a:pt x="1760220" y="2834895"/>
                </a:lnTo>
                <a:lnTo>
                  <a:pt x="1740536" y="2831389"/>
                </a:lnTo>
                <a:lnTo>
                  <a:pt x="1721168" y="2827245"/>
                </a:lnTo>
                <a:lnTo>
                  <a:pt x="1702753" y="2823102"/>
                </a:lnTo>
                <a:lnTo>
                  <a:pt x="1684656" y="2818640"/>
                </a:lnTo>
                <a:lnTo>
                  <a:pt x="1667193" y="2813540"/>
                </a:lnTo>
                <a:lnTo>
                  <a:pt x="1650683" y="2808440"/>
                </a:lnTo>
                <a:lnTo>
                  <a:pt x="1634490" y="2803340"/>
                </a:lnTo>
                <a:lnTo>
                  <a:pt x="1619568" y="2797284"/>
                </a:lnTo>
                <a:lnTo>
                  <a:pt x="1604963" y="2791229"/>
                </a:lnTo>
                <a:lnTo>
                  <a:pt x="1591628" y="2785173"/>
                </a:lnTo>
                <a:lnTo>
                  <a:pt x="1578610" y="2778798"/>
                </a:lnTo>
                <a:lnTo>
                  <a:pt x="1566863" y="2772105"/>
                </a:lnTo>
                <a:lnTo>
                  <a:pt x="1555750" y="2765093"/>
                </a:lnTo>
                <a:lnTo>
                  <a:pt x="1545273" y="2758080"/>
                </a:lnTo>
                <a:lnTo>
                  <a:pt x="1536383" y="2751068"/>
                </a:lnTo>
                <a:lnTo>
                  <a:pt x="1528128" y="2743419"/>
                </a:lnTo>
                <a:lnTo>
                  <a:pt x="1520826" y="2735769"/>
                </a:lnTo>
                <a:lnTo>
                  <a:pt x="1514793" y="2728120"/>
                </a:lnTo>
                <a:lnTo>
                  <a:pt x="1511936" y="2723976"/>
                </a:lnTo>
                <a:lnTo>
                  <a:pt x="1509396" y="2720151"/>
                </a:lnTo>
                <a:lnTo>
                  <a:pt x="1507490" y="2716008"/>
                </a:lnTo>
                <a:lnTo>
                  <a:pt x="1505586" y="2711864"/>
                </a:lnTo>
                <a:lnTo>
                  <a:pt x="1503998" y="2707721"/>
                </a:lnTo>
                <a:lnTo>
                  <a:pt x="1502410" y="2703896"/>
                </a:lnTo>
                <a:lnTo>
                  <a:pt x="1501776" y="2699434"/>
                </a:lnTo>
                <a:lnTo>
                  <a:pt x="1500823" y="2694971"/>
                </a:lnTo>
                <a:lnTo>
                  <a:pt x="1500506" y="2691147"/>
                </a:lnTo>
                <a:lnTo>
                  <a:pt x="1500188" y="2686684"/>
                </a:lnTo>
                <a:lnTo>
                  <a:pt x="1500506" y="2682541"/>
                </a:lnTo>
                <a:lnTo>
                  <a:pt x="1500823" y="2678397"/>
                </a:lnTo>
                <a:lnTo>
                  <a:pt x="1501776" y="2674254"/>
                </a:lnTo>
                <a:lnTo>
                  <a:pt x="1502410" y="2670110"/>
                </a:lnTo>
                <a:lnTo>
                  <a:pt x="1503998" y="2665967"/>
                </a:lnTo>
                <a:lnTo>
                  <a:pt x="1505586" y="2661823"/>
                </a:lnTo>
                <a:lnTo>
                  <a:pt x="1507490" y="2657998"/>
                </a:lnTo>
                <a:lnTo>
                  <a:pt x="1509396" y="2653855"/>
                </a:lnTo>
                <a:lnTo>
                  <a:pt x="1511936" y="2649711"/>
                </a:lnTo>
                <a:lnTo>
                  <a:pt x="1514793" y="2645568"/>
                </a:lnTo>
                <a:lnTo>
                  <a:pt x="1520826" y="2638237"/>
                </a:lnTo>
                <a:lnTo>
                  <a:pt x="1528128" y="2630587"/>
                </a:lnTo>
                <a:lnTo>
                  <a:pt x="1536383" y="2622938"/>
                </a:lnTo>
                <a:lnTo>
                  <a:pt x="1545273" y="2615607"/>
                </a:lnTo>
                <a:lnTo>
                  <a:pt x="1555750" y="2608914"/>
                </a:lnTo>
                <a:lnTo>
                  <a:pt x="1566863" y="2601583"/>
                </a:lnTo>
                <a:lnTo>
                  <a:pt x="1578610" y="2594889"/>
                </a:lnTo>
                <a:lnTo>
                  <a:pt x="1591628" y="2588515"/>
                </a:lnTo>
                <a:lnTo>
                  <a:pt x="1604963" y="2582140"/>
                </a:lnTo>
                <a:lnTo>
                  <a:pt x="1619568" y="2576403"/>
                </a:lnTo>
                <a:lnTo>
                  <a:pt x="1634490" y="2570666"/>
                </a:lnTo>
                <a:lnTo>
                  <a:pt x="1650683" y="2565247"/>
                </a:lnTo>
                <a:lnTo>
                  <a:pt x="1667193" y="2560148"/>
                </a:lnTo>
                <a:lnTo>
                  <a:pt x="1684656" y="2555367"/>
                </a:lnTo>
                <a:lnTo>
                  <a:pt x="1702753" y="2550586"/>
                </a:lnTo>
                <a:lnTo>
                  <a:pt x="1721168" y="2546123"/>
                </a:lnTo>
                <a:lnTo>
                  <a:pt x="1740536" y="2542299"/>
                </a:lnTo>
                <a:lnTo>
                  <a:pt x="1760220" y="2538793"/>
                </a:lnTo>
                <a:lnTo>
                  <a:pt x="1780540" y="2535605"/>
                </a:lnTo>
                <a:lnTo>
                  <a:pt x="1801496" y="2532737"/>
                </a:lnTo>
                <a:lnTo>
                  <a:pt x="1822768" y="2529868"/>
                </a:lnTo>
                <a:lnTo>
                  <a:pt x="1844358" y="2527637"/>
                </a:lnTo>
                <a:lnTo>
                  <a:pt x="1866900" y="2526043"/>
                </a:lnTo>
                <a:lnTo>
                  <a:pt x="1889443" y="2524450"/>
                </a:lnTo>
                <a:lnTo>
                  <a:pt x="1912303" y="2523493"/>
                </a:lnTo>
                <a:lnTo>
                  <a:pt x="1935480" y="2522856"/>
                </a:lnTo>
                <a:lnTo>
                  <a:pt x="1959293" y="2522537"/>
                </a:lnTo>
                <a:close/>
                <a:moveTo>
                  <a:pt x="2854584" y="2507933"/>
                </a:moveTo>
                <a:lnTo>
                  <a:pt x="2854584" y="2625091"/>
                </a:lnTo>
                <a:lnTo>
                  <a:pt x="2873946" y="2630488"/>
                </a:lnTo>
                <a:lnTo>
                  <a:pt x="2893626" y="2636203"/>
                </a:lnTo>
                <a:lnTo>
                  <a:pt x="2914258" y="2640966"/>
                </a:lnTo>
                <a:lnTo>
                  <a:pt x="2935524" y="2645728"/>
                </a:lnTo>
                <a:lnTo>
                  <a:pt x="2935524" y="2529523"/>
                </a:lnTo>
                <a:lnTo>
                  <a:pt x="2914258" y="2524761"/>
                </a:lnTo>
                <a:lnTo>
                  <a:pt x="2893626" y="2519363"/>
                </a:lnTo>
                <a:lnTo>
                  <a:pt x="2873946" y="2513965"/>
                </a:lnTo>
                <a:lnTo>
                  <a:pt x="2854584" y="2507933"/>
                </a:lnTo>
                <a:close/>
                <a:moveTo>
                  <a:pt x="2692385" y="2444750"/>
                </a:moveTo>
                <a:lnTo>
                  <a:pt x="2692385" y="2542223"/>
                </a:lnTo>
                <a:lnTo>
                  <a:pt x="2695241" y="2545081"/>
                </a:lnTo>
                <a:lnTo>
                  <a:pt x="2698098" y="2548256"/>
                </a:lnTo>
                <a:lnTo>
                  <a:pt x="2705399" y="2554923"/>
                </a:lnTo>
                <a:lnTo>
                  <a:pt x="2714921" y="2561591"/>
                </a:lnTo>
                <a:lnTo>
                  <a:pt x="2725078" y="2568576"/>
                </a:lnTo>
                <a:lnTo>
                  <a:pt x="2737140" y="2576196"/>
                </a:lnTo>
                <a:lnTo>
                  <a:pt x="2748884" y="2582863"/>
                </a:lnTo>
                <a:lnTo>
                  <a:pt x="2761581" y="2589213"/>
                </a:lnTo>
                <a:lnTo>
                  <a:pt x="2773325" y="2595246"/>
                </a:lnTo>
                <a:lnTo>
                  <a:pt x="2773325" y="2486343"/>
                </a:lnTo>
                <a:lnTo>
                  <a:pt x="2758407" y="2480628"/>
                </a:lnTo>
                <a:lnTo>
                  <a:pt x="2744441" y="2475230"/>
                </a:lnTo>
                <a:lnTo>
                  <a:pt x="2732379" y="2469198"/>
                </a:lnTo>
                <a:lnTo>
                  <a:pt x="2721269" y="2464118"/>
                </a:lnTo>
                <a:lnTo>
                  <a:pt x="2712064" y="2458720"/>
                </a:lnTo>
                <a:lnTo>
                  <a:pt x="2704446" y="2453958"/>
                </a:lnTo>
                <a:lnTo>
                  <a:pt x="2697781" y="2449195"/>
                </a:lnTo>
                <a:lnTo>
                  <a:pt x="2692385" y="2444750"/>
                </a:lnTo>
                <a:close/>
                <a:moveTo>
                  <a:pt x="3744614" y="2439353"/>
                </a:moveTo>
                <a:lnTo>
                  <a:pt x="3737949" y="2444433"/>
                </a:lnTo>
                <a:lnTo>
                  <a:pt x="3730648" y="2449195"/>
                </a:lnTo>
                <a:lnTo>
                  <a:pt x="3722713" y="2454275"/>
                </a:lnTo>
                <a:lnTo>
                  <a:pt x="3715095" y="2459038"/>
                </a:lnTo>
                <a:lnTo>
                  <a:pt x="3706524" y="2462848"/>
                </a:lnTo>
                <a:lnTo>
                  <a:pt x="3698907" y="2466975"/>
                </a:lnTo>
                <a:lnTo>
                  <a:pt x="3691289" y="2470468"/>
                </a:lnTo>
                <a:lnTo>
                  <a:pt x="3683671" y="2473325"/>
                </a:lnTo>
                <a:lnTo>
                  <a:pt x="3683671" y="2592706"/>
                </a:lnTo>
                <a:lnTo>
                  <a:pt x="3692558" y="2588578"/>
                </a:lnTo>
                <a:lnTo>
                  <a:pt x="3701128" y="2583816"/>
                </a:lnTo>
                <a:lnTo>
                  <a:pt x="3709381" y="2579053"/>
                </a:lnTo>
                <a:lnTo>
                  <a:pt x="3717634" y="2573973"/>
                </a:lnTo>
                <a:lnTo>
                  <a:pt x="3725252" y="2568258"/>
                </a:lnTo>
                <a:lnTo>
                  <a:pt x="3732235" y="2563178"/>
                </a:lnTo>
                <a:lnTo>
                  <a:pt x="3738901" y="2557781"/>
                </a:lnTo>
                <a:lnTo>
                  <a:pt x="3744614" y="2553018"/>
                </a:lnTo>
                <a:lnTo>
                  <a:pt x="3744614" y="2439353"/>
                </a:lnTo>
                <a:close/>
                <a:moveTo>
                  <a:pt x="3151360" y="2322195"/>
                </a:moveTo>
                <a:lnTo>
                  <a:pt x="3151360" y="2437130"/>
                </a:lnTo>
                <a:lnTo>
                  <a:pt x="3174848" y="2437765"/>
                </a:lnTo>
                <a:lnTo>
                  <a:pt x="3198972" y="2437765"/>
                </a:lnTo>
                <a:lnTo>
                  <a:pt x="3215477" y="2437765"/>
                </a:lnTo>
                <a:lnTo>
                  <a:pt x="3231983" y="2437448"/>
                </a:lnTo>
                <a:lnTo>
                  <a:pt x="3231983" y="2322512"/>
                </a:lnTo>
                <a:lnTo>
                  <a:pt x="3198972" y="2323147"/>
                </a:lnTo>
                <a:lnTo>
                  <a:pt x="3174848" y="2323147"/>
                </a:lnTo>
                <a:lnTo>
                  <a:pt x="3151360" y="2322195"/>
                </a:lnTo>
                <a:close/>
                <a:moveTo>
                  <a:pt x="3815080" y="2317750"/>
                </a:moveTo>
                <a:lnTo>
                  <a:pt x="3816033" y="2325370"/>
                </a:lnTo>
                <a:lnTo>
                  <a:pt x="3816350" y="2332673"/>
                </a:lnTo>
                <a:lnTo>
                  <a:pt x="3816350" y="2483803"/>
                </a:lnTo>
                <a:lnTo>
                  <a:pt x="3816033" y="2484438"/>
                </a:lnTo>
                <a:lnTo>
                  <a:pt x="3815398" y="2493010"/>
                </a:lnTo>
                <a:lnTo>
                  <a:pt x="3814763" y="2498408"/>
                </a:lnTo>
                <a:lnTo>
                  <a:pt x="3813493" y="2504123"/>
                </a:lnTo>
                <a:lnTo>
                  <a:pt x="3811906" y="2509520"/>
                </a:lnTo>
                <a:lnTo>
                  <a:pt x="3810319" y="2514600"/>
                </a:lnTo>
                <a:lnTo>
                  <a:pt x="3808097" y="2520316"/>
                </a:lnTo>
                <a:lnTo>
                  <a:pt x="3805558" y="2525713"/>
                </a:lnTo>
                <a:lnTo>
                  <a:pt x="3803019" y="2530793"/>
                </a:lnTo>
                <a:lnTo>
                  <a:pt x="3799844" y="2536508"/>
                </a:lnTo>
                <a:lnTo>
                  <a:pt x="3796036" y="2541588"/>
                </a:lnTo>
                <a:lnTo>
                  <a:pt x="3792226" y="2546668"/>
                </a:lnTo>
                <a:lnTo>
                  <a:pt x="3788418" y="2551748"/>
                </a:lnTo>
                <a:lnTo>
                  <a:pt x="3783974" y="2556828"/>
                </a:lnTo>
                <a:lnTo>
                  <a:pt x="3779212" y="2561591"/>
                </a:lnTo>
                <a:lnTo>
                  <a:pt x="3774134" y="2566671"/>
                </a:lnTo>
                <a:lnTo>
                  <a:pt x="3768420" y="2571433"/>
                </a:lnTo>
                <a:lnTo>
                  <a:pt x="3763024" y="2576513"/>
                </a:lnTo>
                <a:lnTo>
                  <a:pt x="3750963" y="2586038"/>
                </a:lnTo>
                <a:lnTo>
                  <a:pt x="3737314" y="2595246"/>
                </a:lnTo>
                <a:lnTo>
                  <a:pt x="3722713" y="2604136"/>
                </a:lnTo>
                <a:lnTo>
                  <a:pt x="3707477" y="2613026"/>
                </a:lnTo>
                <a:lnTo>
                  <a:pt x="3690971" y="2621281"/>
                </a:lnTo>
                <a:lnTo>
                  <a:pt x="3673513" y="2628901"/>
                </a:lnTo>
                <a:lnTo>
                  <a:pt x="3655103" y="2636838"/>
                </a:lnTo>
                <a:lnTo>
                  <a:pt x="3635424" y="2644458"/>
                </a:lnTo>
                <a:lnTo>
                  <a:pt x="3615109" y="2651443"/>
                </a:lnTo>
                <a:lnTo>
                  <a:pt x="3593842" y="2658111"/>
                </a:lnTo>
                <a:lnTo>
                  <a:pt x="3571941" y="2664461"/>
                </a:lnTo>
                <a:lnTo>
                  <a:pt x="3549087" y="2670493"/>
                </a:lnTo>
                <a:lnTo>
                  <a:pt x="3525281" y="2675891"/>
                </a:lnTo>
                <a:lnTo>
                  <a:pt x="3501157" y="2680971"/>
                </a:lnTo>
                <a:lnTo>
                  <a:pt x="3476082" y="2685733"/>
                </a:lnTo>
                <a:lnTo>
                  <a:pt x="3450371" y="2689861"/>
                </a:lnTo>
                <a:lnTo>
                  <a:pt x="3424343" y="2693671"/>
                </a:lnTo>
                <a:lnTo>
                  <a:pt x="3397680" y="2697163"/>
                </a:lnTo>
                <a:lnTo>
                  <a:pt x="3370065" y="2700021"/>
                </a:lnTo>
                <a:lnTo>
                  <a:pt x="3341815" y="2702561"/>
                </a:lnTo>
                <a:lnTo>
                  <a:pt x="3313565" y="2704466"/>
                </a:lnTo>
                <a:lnTo>
                  <a:pt x="3284680" y="2705736"/>
                </a:lnTo>
                <a:lnTo>
                  <a:pt x="3255478" y="2706371"/>
                </a:lnTo>
                <a:lnTo>
                  <a:pt x="3225959" y="2706688"/>
                </a:lnTo>
                <a:lnTo>
                  <a:pt x="3195487" y="2706371"/>
                </a:lnTo>
                <a:lnTo>
                  <a:pt x="3165650" y="2705736"/>
                </a:lnTo>
                <a:lnTo>
                  <a:pt x="3136130" y="2704148"/>
                </a:lnTo>
                <a:lnTo>
                  <a:pt x="3106928" y="2701926"/>
                </a:lnTo>
                <a:lnTo>
                  <a:pt x="3078678" y="2699703"/>
                </a:lnTo>
                <a:lnTo>
                  <a:pt x="3050428" y="2696528"/>
                </a:lnTo>
                <a:lnTo>
                  <a:pt x="3022813" y="2693353"/>
                </a:lnTo>
                <a:lnTo>
                  <a:pt x="2996150" y="2688908"/>
                </a:lnTo>
                <a:lnTo>
                  <a:pt x="2970122" y="2684781"/>
                </a:lnTo>
                <a:lnTo>
                  <a:pt x="2944729" y="2680018"/>
                </a:lnTo>
                <a:lnTo>
                  <a:pt x="2919971" y="2674303"/>
                </a:lnTo>
                <a:lnTo>
                  <a:pt x="2895847" y="2668588"/>
                </a:lnTo>
                <a:lnTo>
                  <a:pt x="2872994" y="2662556"/>
                </a:lnTo>
                <a:lnTo>
                  <a:pt x="2850775" y="2655888"/>
                </a:lnTo>
                <a:lnTo>
                  <a:pt x="2829190" y="2648903"/>
                </a:lnTo>
                <a:lnTo>
                  <a:pt x="2808876" y="2641601"/>
                </a:lnTo>
                <a:lnTo>
                  <a:pt x="2789196" y="2633663"/>
                </a:lnTo>
                <a:lnTo>
                  <a:pt x="2770469" y="2625408"/>
                </a:lnTo>
                <a:lnTo>
                  <a:pt x="2753328" y="2617153"/>
                </a:lnTo>
                <a:lnTo>
                  <a:pt x="2736823" y="2608581"/>
                </a:lnTo>
                <a:lnTo>
                  <a:pt x="2721269" y="2599373"/>
                </a:lnTo>
                <a:lnTo>
                  <a:pt x="2706986" y="2590483"/>
                </a:lnTo>
                <a:lnTo>
                  <a:pt x="2693972" y="2580641"/>
                </a:lnTo>
                <a:lnTo>
                  <a:pt x="2688258" y="2575878"/>
                </a:lnTo>
                <a:lnTo>
                  <a:pt x="2682227" y="2570798"/>
                </a:lnTo>
                <a:lnTo>
                  <a:pt x="2676831" y="2566036"/>
                </a:lnTo>
                <a:lnTo>
                  <a:pt x="2671753" y="2560956"/>
                </a:lnTo>
                <a:lnTo>
                  <a:pt x="2666991" y="2555558"/>
                </a:lnTo>
                <a:lnTo>
                  <a:pt x="2662548" y="2550161"/>
                </a:lnTo>
                <a:lnTo>
                  <a:pt x="2658104" y="2545081"/>
                </a:lnTo>
                <a:lnTo>
                  <a:pt x="2654612" y="2540001"/>
                </a:lnTo>
                <a:lnTo>
                  <a:pt x="2651121" y="2534286"/>
                </a:lnTo>
                <a:lnTo>
                  <a:pt x="2647947" y="2528888"/>
                </a:lnTo>
                <a:lnTo>
                  <a:pt x="2645090" y="2523808"/>
                </a:lnTo>
                <a:lnTo>
                  <a:pt x="2642868" y="2518093"/>
                </a:lnTo>
                <a:lnTo>
                  <a:pt x="2640329" y="2512695"/>
                </a:lnTo>
                <a:lnTo>
                  <a:pt x="2638742" y="2506663"/>
                </a:lnTo>
                <a:lnTo>
                  <a:pt x="2637789" y="2501265"/>
                </a:lnTo>
                <a:lnTo>
                  <a:pt x="2636520" y="2495868"/>
                </a:lnTo>
                <a:lnTo>
                  <a:pt x="2636202" y="2489835"/>
                </a:lnTo>
                <a:lnTo>
                  <a:pt x="2635885" y="2484438"/>
                </a:lnTo>
                <a:lnTo>
                  <a:pt x="2635250" y="2484438"/>
                </a:lnTo>
                <a:lnTo>
                  <a:pt x="2635250" y="2375535"/>
                </a:lnTo>
                <a:lnTo>
                  <a:pt x="2646360" y="2383790"/>
                </a:lnTo>
                <a:lnTo>
                  <a:pt x="2657786" y="2392045"/>
                </a:lnTo>
                <a:lnTo>
                  <a:pt x="2670166" y="2399983"/>
                </a:lnTo>
                <a:lnTo>
                  <a:pt x="2683180" y="2407285"/>
                </a:lnTo>
                <a:lnTo>
                  <a:pt x="2696511" y="2414905"/>
                </a:lnTo>
                <a:lnTo>
                  <a:pt x="2710160" y="2421890"/>
                </a:lnTo>
                <a:lnTo>
                  <a:pt x="2724761" y="2429193"/>
                </a:lnTo>
                <a:lnTo>
                  <a:pt x="2740314" y="2435860"/>
                </a:lnTo>
                <a:lnTo>
                  <a:pt x="2755550" y="2442210"/>
                </a:lnTo>
                <a:lnTo>
                  <a:pt x="2771738" y="2448243"/>
                </a:lnTo>
                <a:lnTo>
                  <a:pt x="2788244" y="2453958"/>
                </a:lnTo>
                <a:lnTo>
                  <a:pt x="2805384" y="2459673"/>
                </a:lnTo>
                <a:lnTo>
                  <a:pt x="2822525" y="2465070"/>
                </a:lnTo>
                <a:lnTo>
                  <a:pt x="2840300" y="2470150"/>
                </a:lnTo>
                <a:lnTo>
                  <a:pt x="2858393" y="2474913"/>
                </a:lnTo>
                <a:lnTo>
                  <a:pt x="2877120" y="2479675"/>
                </a:lnTo>
                <a:lnTo>
                  <a:pt x="2895530" y="2483803"/>
                </a:lnTo>
                <a:lnTo>
                  <a:pt x="2914892" y="2487930"/>
                </a:lnTo>
                <a:lnTo>
                  <a:pt x="2934255" y="2491423"/>
                </a:lnTo>
                <a:lnTo>
                  <a:pt x="2953617" y="2494915"/>
                </a:lnTo>
                <a:lnTo>
                  <a:pt x="2973614" y="2498090"/>
                </a:lnTo>
                <a:lnTo>
                  <a:pt x="2993294" y="2501265"/>
                </a:lnTo>
                <a:lnTo>
                  <a:pt x="3013926" y="2503488"/>
                </a:lnTo>
                <a:lnTo>
                  <a:pt x="3033923" y="2506028"/>
                </a:lnTo>
                <a:lnTo>
                  <a:pt x="3054555" y="2508250"/>
                </a:lnTo>
                <a:lnTo>
                  <a:pt x="3074869" y="2509838"/>
                </a:lnTo>
                <a:lnTo>
                  <a:pt x="3095819" y="2511425"/>
                </a:lnTo>
                <a:lnTo>
                  <a:pt x="3116451" y="2512695"/>
                </a:lnTo>
                <a:lnTo>
                  <a:pt x="3137400" y="2513965"/>
                </a:lnTo>
                <a:lnTo>
                  <a:pt x="3158032" y="2514600"/>
                </a:lnTo>
                <a:lnTo>
                  <a:pt x="3178981" y="2514918"/>
                </a:lnTo>
                <a:lnTo>
                  <a:pt x="3199613" y="2514918"/>
                </a:lnTo>
                <a:lnTo>
                  <a:pt x="3224372" y="2514918"/>
                </a:lnTo>
                <a:lnTo>
                  <a:pt x="3249765" y="2514283"/>
                </a:lnTo>
                <a:lnTo>
                  <a:pt x="3274523" y="2513330"/>
                </a:lnTo>
                <a:lnTo>
                  <a:pt x="3299282" y="2511743"/>
                </a:lnTo>
                <a:lnTo>
                  <a:pt x="3324040" y="2510473"/>
                </a:lnTo>
                <a:lnTo>
                  <a:pt x="3348481" y="2507933"/>
                </a:lnTo>
                <a:lnTo>
                  <a:pt x="3372922" y="2505710"/>
                </a:lnTo>
                <a:lnTo>
                  <a:pt x="3397680" y="2502535"/>
                </a:lnTo>
                <a:lnTo>
                  <a:pt x="3421486" y="2499360"/>
                </a:lnTo>
                <a:lnTo>
                  <a:pt x="3445292" y="2495233"/>
                </a:lnTo>
                <a:lnTo>
                  <a:pt x="3468464" y="2491423"/>
                </a:lnTo>
                <a:lnTo>
                  <a:pt x="3491635" y="2486978"/>
                </a:lnTo>
                <a:lnTo>
                  <a:pt x="3514171" y="2481898"/>
                </a:lnTo>
                <a:lnTo>
                  <a:pt x="3536390" y="2476818"/>
                </a:lnTo>
                <a:lnTo>
                  <a:pt x="3557974" y="2471420"/>
                </a:lnTo>
                <a:lnTo>
                  <a:pt x="3579241" y="2465070"/>
                </a:lnTo>
                <a:lnTo>
                  <a:pt x="3599873" y="2458720"/>
                </a:lnTo>
                <a:lnTo>
                  <a:pt x="3619870" y="2452053"/>
                </a:lnTo>
                <a:lnTo>
                  <a:pt x="3639233" y="2444750"/>
                </a:lnTo>
                <a:lnTo>
                  <a:pt x="3657643" y="2437448"/>
                </a:lnTo>
                <a:lnTo>
                  <a:pt x="3676053" y="2429510"/>
                </a:lnTo>
                <a:lnTo>
                  <a:pt x="3692876" y="2421255"/>
                </a:lnTo>
                <a:lnTo>
                  <a:pt x="3709381" y="2412365"/>
                </a:lnTo>
                <a:lnTo>
                  <a:pt x="3724935" y="2403475"/>
                </a:lnTo>
                <a:lnTo>
                  <a:pt x="3739853" y="2393950"/>
                </a:lnTo>
                <a:lnTo>
                  <a:pt x="3753502" y="2384108"/>
                </a:lnTo>
                <a:lnTo>
                  <a:pt x="3766198" y="2374265"/>
                </a:lnTo>
                <a:lnTo>
                  <a:pt x="3772547" y="2368550"/>
                </a:lnTo>
                <a:lnTo>
                  <a:pt x="3777943" y="2363470"/>
                </a:lnTo>
                <a:lnTo>
                  <a:pt x="3783656" y="2358073"/>
                </a:lnTo>
                <a:lnTo>
                  <a:pt x="3789052" y="2352675"/>
                </a:lnTo>
                <a:lnTo>
                  <a:pt x="3793814" y="2346960"/>
                </a:lnTo>
                <a:lnTo>
                  <a:pt x="3798575" y="2341563"/>
                </a:lnTo>
                <a:lnTo>
                  <a:pt x="3803336" y="2335530"/>
                </a:lnTo>
                <a:lnTo>
                  <a:pt x="3807145" y="2329498"/>
                </a:lnTo>
                <a:lnTo>
                  <a:pt x="3811271" y="2323783"/>
                </a:lnTo>
                <a:lnTo>
                  <a:pt x="3815080" y="2317750"/>
                </a:lnTo>
                <a:close/>
                <a:moveTo>
                  <a:pt x="2989478" y="2307907"/>
                </a:moveTo>
                <a:lnTo>
                  <a:pt x="2989478" y="2423478"/>
                </a:lnTo>
                <a:lnTo>
                  <a:pt x="3009158" y="2426018"/>
                </a:lnTo>
                <a:lnTo>
                  <a:pt x="3029472" y="2428240"/>
                </a:lnTo>
                <a:lnTo>
                  <a:pt x="3049469" y="2430780"/>
                </a:lnTo>
                <a:lnTo>
                  <a:pt x="3070419" y="2432685"/>
                </a:lnTo>
                <a:lnTo>
                  <a:pt x="3070419" y="2317432"/>
                </a:lnTo>
                <a:lnTo>
                  <a:pt x="3049469" y="2315527"/>
                </a:lnTo>
                <a:lnTo>
                  <a:pt x="3029472" y="2313305"/>
                </a:lnTo>
                <a:lnTo>
                  <a:pt x="3009158" y="2310765"/>
                </a:lnTo>
                <a:lnTo>
                  <a:pt x="2989478" y="2307907"/>
                </a:lnTo>
                <a:close/>
                <a:moveTo>
                  <a:pt x="2827597" y="2271395"/>
                </a:moveTo>
                <a:lnTo>
                  <a:pt x="2827597" y="2388553"/>
                </a:lnTo>
                <a:lnTo>
                  <a:pt x="2846959" y="2393950"/>
                </a:lnTo>
                <a:lnTo>
                  <a:pt x="2866956" y="2399665"/>
                </a:lnTo>
                <a:lnTo>
                  <a:pt x="2887588" y="2404428"/>
                </a:lnTo>
                <a:lnTo>
                  <a:pt x="2908220" y="2408873"/>
                </a:lnTo>
                <a:lnTo>
                  <a:pt x="2908220" y="2292985"/>
                </a:lnTo>
                <a:lnTo>
                  <a:pt x="2887588" y="2288222"/>
                </a:lnTo>
                <a:lnTo>
                  <a:pt x="2866956" y="2282825"/>
                </a:lnTo>
                <a:lnTo>
                  <a:pt x="2846959" y="2277110"/>
                </a:lnTo>
                <a:lnTo>
                  <a:pt x="2827597" y="2271395"/>
                </a:lnTo>
                <a:close/>
                <a:moveTo>
                  <a:pt x="3717945" y="2227897"/>
                </a:moveTo>
                <a:lnTo>
                  <a:pt x="3711914" y="2232025"/>
                </a:lnTo>
                <a:lnTo>
                  <a:pt x="3704931" y="2235517"/>
                </a:lnTo>
                <a:lnTo>
                  <a:pt x="3696678" y="2239327"/>
                </a:lnTo>
                <a:lnTo>
                  <a:pt x="3688425" y="2242820"/>
                </a:lnTo>
                <a:lnTo>
                  <a:pt x="3671285" y="2249487"/>
                </a:lnTo>
                <a:lnTo>
                  <a:pt x="3656684" y="2255202"/>
                </a:lnTo>
                <a:lnTo>
                  <a:pt x="3656684" y="2356167"/>
                </a:lnTo>
                <a:lnTo>
                  <a:pt x="3665254" y="2351722"/>
                </a:lnTo>
                <a:lnTo>
                  <a:pt x="3674142" y="2347595"/>
                </a:lnTo>
                <a:lnTo>
                  <a:pt x="3682394" y="2342197"/>
                </a:lnTo>
                <a:lnTo>
                  <a:pt x="3690647" y="2337117"/>
                </a:lnTo>
                <a:lnTo>
                  <a:pt x="3698582" y="2331720"/>
                </a:lnTo>
                <a:lnTo>
                  <a:pt x="3705566" y="2326640"/>
                </a:lnTo>
                <a:lnTo>
                  <a:pt x="3711914" y="2321560"/>
                </a:lnTo>
                <a:lnTo>
                  <a:pt x="3717945" y="2316162"/>
                </a:lnTo>
                <a:lnTo>
                  <a:pt x="3717945" y="2227897"/>
                </a:lnTo>
                <a:close/>
                <a:moveTo>
                  <a:pt x="2665715" y="2187575"/>
                </a:moveTo>
                <a:lnTo>
                  <a:pt x="2665715" y="2305685"/>
                </a:lnTo>
                <a:lnTo>
                  <a:pt x="2668254" y="2308542"/>
                </a:lnTo>
                <a:lnTo>
                  <a:pt x="2671429" y="2311717"/>
                </a:lnTo>
                <a:lnTo>
                  <a:pt x="2678729" y="2318385"/>
                </a:lnTo>
                <a:lnTo>
                  <a:pt x="2687934" y="2325052"/>
                </a:lnTo>
                <a:lnTo>
                  <a:pt x="2698726" y="2332037"/>
                </a:lnTo>
                <a:lnTo>
                  <a:pt x="2710153" y="2339657"/>
                </a:lnTo>
                <a:lnTo>
                  <a:pt x="2722215" y="2346325"/>
                </a:lnTo>
                <a:lnTo>
                  <a:pt x="2734594" y="2352675"/>
                </a:lnTo>
                <a:lnTo>
                  <a:pt x="2746656" y="2358390"/>
                </a:lnTo>
                <a:lnTo>
                  <a:pt x="2746656" y="2239327"/>
                </a:lnTo>
                <a:lnTo>
                  <a:pt x="2734594" y="2233612"/>
                </a:lnTo>
                <a:lnTo>
                  <a:pt x="2723167" y="2227580"/>
                </a:lnTo>
                <a:lnTo>
                  <a:pt x="2712058" y="2221230"/>
                </a:lnTo>
                <a:lnTo>
                  <a:pt x="2701583" y="2214562"/>
                </a:lnTo>
                <a:lnTo>
                  <a:pt x="2691743" y="2208212"/>
                </a:lnTo>
                <a:lnTo>
                  <a:pt x="2682538" y="2201545"/>
                </a:lnTo>
                <a:lnTo>
                  <a:pt x="2673650" y="2194560"/>
                </a:lnTo>
                <a:lnTo>
                  <a:pt x="2665715" y="2187575"/>
                </a:lnTo>
                <a:close/>
                <a:moveTo>
                  <a:pt x="2609850" y="2081212"/>
                </a:moveTo>
                <a:lnTo>
                  <a:pt x="2613342" y="2087245"/>
                </a:lnTo>
                <a:lnTo>
                  <a:pt x="2617468" y="2092960"/>
                </a:lnTo>
                <a:lnTo>
                  <a:pt x="2621594" y="2098675"/>
                </a:lnTo>
                <a:lnTo>
                  <a:pt x="2626038" y="2104390"/>
                </a:lnTo>
                <a:lnTo>
                  <a:pt x="2631117" y="2110105"/>
                </a:lnTo>
                <a:lnTo>
                  <a:pt x="2635878" y="2115502"/>
                </a:lnTo>
                <a:lnTo>
                  <a:pt x="2641274" y="2120900"/>
                </a:lnTo>
                <a:lnTo>
                  <a:pt x="2646988" y="2126615"/>
                </a:lnTo>
                <a:lnTo>
                  <a:pt x="2658732" y="2136775"/>
                </a:lnTo>
                <a:lnTo>
                  <a:pt x="2671746" y="2146935"/>
                </a:lnTo>
                <a:lnTo>
                  <a:pt x="2685712" y="2157095"/>
                </a:lnTo>
                <a:lnTo>
                  <a:pt x="2700631" y="2165985"/>
                </a:lnTo>
                <a:lnTo>
                  <a:pt x="2715867" y="2175192"/>
                </a:lnTo>
                <a:lnTo>
                  <a:pt x="2732372" y="2183765"/>
                </a:lnTo>
                <a:lnTo>
                  <a:pt x="2749830" y="2192020"/>
                </a:lnTo>
                <a:lnTo>
                  <a:pt x="2767923" y="2199957"/>
                </a:lnTo>
                <a:lnTo>
                  <a:pt x="2786650" y="2207895"/>
                </a:lnTo>
                <a:lnTo>
                  <a:pt x="2805695" y="2214880"/>
                </a:lnTo>
                <a:lnTo>
                  <a:pt x="2826009" y="2221547"/>
                </a:lnTo>
                <a:lnTo>
                  <a:pt x="2846959" y="2227897"/>
                </a:lnTo>
                <a:lnTo>
                  <a:pt x="2867591" y="2234247"/>
                </a:lnTo>
                <a:lnTo>
                  <a:pt x="2889492" y="2239645"/>
                </a:lnTo>
                <a:lnTo>
                  <a:pt x="2912029" y="2245042"/>
                </a:lnTo>
                <a:lnTo>
                  <a:pt x="2934248" y="2250122"/>
                </a:lnTo>
                <a:lnTo>
                  <a:pt x="2957102" y="2254250"/>
                </a:lnTo>
                <a:lnTo>
                  <a:pt x="2980908" y="2258695"/>
                </a:lnTo>
                <a:lnTo>
                  <a:pt x="3004396" y="2262187"/>
                </a:lnTo>
                <a:lnTo>
                  <a:pt x="3028203" y="2265680"/>
                </a:lnTo>
                <a:lnTo>
                  <a:pt x="3052644" y="2268537"/>
                </a:lnTo>
                <a:lnTo>
                  <a:pt x="3077084" y="2271395"/>
                </a:lnTo>
                <a:lnTo>
                  <a:pt x="3101525" y="2273300"/>
                </a:lnTo>
                <a:lnTo>
                  <a:pt x="3125966" y="2275205"/>
                </a:lnTo>
                <a:lnTo>
                  <a:pt x="3150725" y="2276792"/>
                </a:lnTo>
                <a:lnTo>
                  <a:pt x="3175800" y="2277745"/>
                </a:lnTo>
                <a:lnTo>
                  <a:pt x="3200559" y="2278380"/>
                </a:lnTo>
                <a:lnTo>
                  <a:pt x="3225317" y="2278380"/>
                </a:lnTo>
                <a:lnTo>
                  <a:pt x="3246266" y="2278380"/>
                </a:lnTo>
                <a:lnTo>
                  <a:pt x="3267216" y="2278062"/>
                </a:lnTo>
                <a:lnTo>
                  <a:pt x="3288165" y="2277110"/>
                </a:lnTo>
                <a:lnTo>
                  <a:pt x="3308797" y="2276157"/>
                </a:lnTo>
                <a:lnTo>
                  <a:pt x="3329429" y="2274887"/>
                </a:lnTo>
                <a:lnTo>
                  <a:pt x="3350378" y="2273300"/>
                </a:lnTo>
                <a:lnTo>
                  <a:pt x="3371010" y="2271712"/>
                </a:lnTo>
                <a:lnTo>
                  <a:pt x="3391325" y="2269807"/>
                </a:lnTo>
                <a:lnTo>
                  <a:pt x="3411957" y="2267267"/>
                </a:lnTo>
                <a:lnTo>
                  <a:pt x="3431954" y="2264727"/>
                </a:lnTo>
                <a:lnTo>
                  <a:pt x="3451951" y="2261870"/>
                </a:lnTo>
                <a:lnTo>
                  <a:pt x="3471948" y="2258695"/>
                </a:lnTo>
                <a:lnTo>
                  <a:pt x="3491628" y="2255202"/>
                </a:lnTo>
                <a:lnTo>
                  <a:pt x="3510990" y="2251710"/>
                </a:lnTo>
                <a:lnTo>
                  <a:pt x="3530035" y="2247582"/>
                </a:lnTo>
                <a:lnTo>
                  <a:pt x="3548763" y="2243455"/>
                </a:lnTo>
                <a:lnTo>
                  <a:pt x="3567173" y="2239010"/>
                </a:lnTo>
                <a:lnTo>
                  <a:pt x="3585265" y="2233930"/>
                </a:lnTo>
                <a:lnTo>
                  <a:pt x="3603041" y="2229167"/>
                </a:lnTo>
                <a:lnTo>
                  <a:pt x="3620498" y="2223452"/>
                </a:lnTo>
                <a:lnTo>
                  <a:pt x="3637004" y="2218055"/>
                </a:lnTo>
                <a:lnTo>
                  <a:pt x="3653510" y="2212022"/>
                </a:lnTo>
                <a:lnTo>
                  <a:pt x="3669698" y="2206307"/>
                </a:lnTo>
                <a:lnTo>
                  <a:pt x="3685251" y="2199957"/>
                </a:lnTo>
                <a:lnTo>
                  <a:pt x="3700170" y="2193290"/>
                </a:lnTo>
                <a:lnTo>
                  <a:pt x="3714770" y="2185987"/>
                </a:lnTo>
                <a:lnTo>
                  <a:pt x="3728419" y="2179002"/>
                </a:lnTo>
                <a:lnTo>
                  <a:pt x="3741751" y="2171382"/>
                </a:lnTo>
                <a:lnTo>
                  <a:pt x="3754765" y="2164080"/>
                </a:lnTo>
                <a:lnTo>
                  <a:pt x="3767144" y="2156142"/>
                </a:lnTo>
                <a:lnTo>
                  <a:pt x="3778571" y="2147887"/>
                </a:lnTo>
                <a:lnTo>
                  <a:pt x="3789363" y="2139632"/>
                </a:lnTo>
                <a:lnTo>
                  <a:pt x="3789363" y="2247265"/>
                </a:lnTo>
                <a:lnTo>
                  <a:pt x="3788728" y="2247582"/>
                </a:lnTo>
                <a:lnTo>
                  <a:pt x="3788728" y="2252027"/>
                </a:lnTo>
                <a:lnTo>
                  <a:pt x="3788411" y="2256472"/>
                </a:lnTo>
                <a:lnTo>
                  <a:pt x="3787776" y="2261870"/>
                </a:lnTo>
                <a:lnTo>
                  <a:pt x="3786506" y="2267267"/>
                </a:lnTo>
                <a:lnTo>
                  <a:pt x="3785237" y="2272982"/>
                </a:lnTo>
                <a:lnTo>
                  <a:pt x="3783332" y="2278062"/>
                </a:lnTo>
                <a:lnTo>
                  <a:pt x="3781428" y="2283460"/>
                </a:lnTo>
                <a:lnTo>
                  <a:pt x="3778571" y="2289175"/>
                </a:lnTo>
                <a:lnTo>
                  <a:pt x="3775714" y="2294255"/>
                </a:lnTo>
                <a:lnTo>
                  <a:pt x="3772540" y="2299335"/>
                </a:lnTo>
                <a:lnTo>
                  <a:pt x="3769048" y="2304732"/>
                </a:lnTo>
                <a:lnTo>
                  <a:pt x="3765557" y="2310130"/>
                </a:lnTo>
                <a:lnTo>
                  <a:pt x="3761113" y="2315210"/>
                </a:lnTo>
                <a:lnTo>
                  <a:pt x="3756987" y="2320290"/>
                </a:lnTo>
                <a:lnTo>
                  <a:pt x="3752226" y="2325052"/>
                </a:lnTo>
                <a:lnTo>
                  <a:pt x="3747147" y="2330132"/>
                </a:lnTo>
                <a:lnTo>
                  <a:pt x="3741433" y="2334895"/>
                </a:lnTo>
                <a:lnTo>
                  <a:pt x="3736037" y="2339975"/>
                </a:lnTo>
                <a:lnTo>
                  <a:pt x="3723658" y="2349500"/>
                </a:lnTo>
                <a:lnTo>
                  <a:pt x="3710327" y="2358390"/>
                </a:lnTo>
                <a:lnTo>
                  <a:pt x="3696043" y="2367598"/>
                </a:lnTo>
                <a:lnTo>
                  <a:pt x="3680490" y="2376170"/>
                </a:lnTo>
                <a:lnTo>
                  <a:pt x="3663667" y="2384425"/>
                </a:lnTo>
                <a:lnTo>
                  <a:pt x="3646526" y="2392363"/>
                </a:lnTo>
                <a:lnTo>
                  <a:pt x="3627799" y="2400300"/>
                </a:lnTo>
                <a:lnTo>
                  <a:pt x="3608754" y="2407920"/>
                </a:lnTo>
                <a:lnTo>
                  <a:pt x="3588122" y="2414905"/>
                </a:lnTo>
                <a:lnTo>
                  <a:pt x="3566855" y="2421573"/>
                </a:lnTo>
                <a:lnTo>
                  <a:pt x="3544636" y="2427923"/>
                </a:lnTo>
                <a:lnTo>
                  <a:pt x="3522417" y="2433955"/>
                </a:lnTo>
                <a:lnTo>
                  <a:pt x="3498611" y="2439353"/>
                </a:lnTo>
                <a:lnTo>
                  <a:pt x="3474170" y="2444433"/>
                </a:lnTo>
                <a:lnTo>
                  <a:pt x="3449412" y="2449195"/>
                </a:lnTo>
                <a:lnTo>
                  <a:pt x="3423701" y="2453323"/>
                </a:lnTo>
                <a:lnTo>
                  <a:pt x="3397356" y="2457133"/>
                </a:lnTo>
                <a:lnTo>
                  <a:pt x="3370376" y="2460625"/>
                </a:lnTo>
                <a:lnTo>
                  <a:pt x="3343395" y="2463483"/>
                </a:lnTo>
                <a:lnTo>
                  <a:pt x="3315146" y="2465705"/>
                </a:lnTo>
                <a:lnTo>
                  <a:pt x="3286896" y="2467928"/>
                </a:lnTo>
                <a:lnTo>
                  <a:pt x="3258011" y="2468880"/>
                </a:lnTo>
                <a:lnTo>
                  <a:pt x="3228491" y="2469833"/>
                </a:lnTo>
                <a:lnTo>
                  <a:pt x="3198972" y="2470150"/>
                </a:lnTo>
                <a:lnTo>
                  <a:pt x="3168500" y="2469833"/>
                </a:lnTo>
                <a:lnTo>
                  <a:pt x="3138663" y="2468880"/>
                </a:lnTo>
                <a:lnTo>
                  <a:pt x="3109143" y="2467293"/>
                </a:lnTo>
                <a:lnTo>
                  <a:pt x="3080259" y="2465388"/>
                </a:lnTo>
                <a:lnTo>
                  <a:pt x="3051374" y="2463165"/>
                </a:lnTo>
                <a:lnTo>
                  <a:pt x="3023441" y="2459990"/>
                </a:lnTo>
                <a:lnTo>
                  <a:pt x="2996144" y="2456815"/>
                </a:lnTo>
                <a:lnTo>
                  <a:pt x="2969481" y="2452370"/>
                </a:lnTo>
                <a:lnTo>
                  <a:pt x="2943453" y="2447925"/>
                </a:lnTo>
                <a:lnTo>
                  <a:pt x="2917742" y="2443480"/>
                </a:lnTo>
                <a:lnTo>
                  <a:pt x="2892984" y="2437765"/>
                </a:lnTo>
                <a:lnTo>
                  <a:pt x="2869178" y="2432050"/>
                </a:lnTo>
                <a:lnTo>
                  <a:pt x="2846007" y="2426018"/>
                </a:lnTo>
                <a:lnTo>
                  <a:pt x="2823470" y="2419350"/>
                </a:lnTo>
                <a:lnTo>
                  <a:pt x="2802203" y="2412048"/>
                </a:lnTo>
                <a:lnTo>
                  <a:pt x="2781889" y="2405063"/>
                </a:lnTo>
                <a:lnTo>
                  <a:pt x="2762527" y="2397125"/>
                </a:lnTo>
                <a:lnTo>
                  <a:pt x="2743799" y="2389188"/>
                </a:lnTo>
                <a:lnTo>
                  <a:pt x="2726024" y="2380615"/>
                </a:lnTo>
                <a:lnTo>
                  <a:pt x="2709518" y="2372043"/>
                </a:lnTo>
                <a:lnTo>
                  <a:pt x="2694600" y="2362835"/>
                </a:lnTo>
                <a:lnTo>
                  <a:pt x="2679999" y="2353945"/>
                </a:lnTo>
                <a:lnTo>
                  <a:pt x="2666985" y="2343785"/>
                </a:lnTo>
                <a:lnTo>
                  <a:pt x="2660954" y="2339340"/>
                </a:lnTo>
                <a:lnTo>
                  <a:pt x="2655240" y="2333942"/>
                </a:lnTo>
                <a:lnTo>
                  <a:pt x="2650162" y="2328862"/>
                </a:lnTo>
                <a:lnTo>
                  <a:pt x="2645083" y="2324100"/>
                </a:lnTo>
                <a:lnTo>
                  <a:pt x="2639687" y="2319020"/>
                </a:lnTo>
                <a:lnTo>
                  <a:pt x="2635561" y="2313622"/>
                </a:lnTo>
                <a:lnTo>
                  <a:pt x="2631434" y="2308542"/>
                </a:lnTo>
                <a:lnTo>
                  <a:pt x="2627625" y="2303145"/>
                </a:lnTo>
                <a:lnTo>
                  <a:pt x="2624134" y="2297747"/>
                </a:lnTo>
                <a:lnTo>
                  <a:pt x="2620960" y="2292350"/>
                </a:lnTo>
                <a:lnTo>
                  <a:pt x="2618103" y="2286635"/>
                </a:lnTo>
                <a:lnTo>
                  <a:pt x="2615881" y="2281555"/>
                </a:lnTo>
                <a:lnTo>
                  <a:pt x="2613659" y="2275840"/>
                </a:lnTo>
                <a:lnTo>
                  <a:pt x="2612072" y="2270125"/>
                </a:lnTo>
                <a:lnTo>
                  <a:pt x="2610485" y="2264727"/>
                </a:lnTo>
                <a:lnTo>
                  <a:pt x="2609850" y="2259012"/>
                </a:lnTo>
                <a:lnTo>
                  <a:pt x="2609215" y="2253297"/>
                </a:lnTo>
                <a:lnTo>
                  <a:pt x="2609215" y="2247582"/>
                </a:lnTo>
                <a:lnTo>
                  <a:pt x="2608580" y="2247582"/>
                </a:lnTo>
                <a:lnTo>
                  <a:pt x="2608580" y="2101215"/>
                </a:lnTo>
                <a:lnTo>
                  <a:pt x="2608263" y="2097405"/>
                </a:lnTo>
                <a:lnTo>
                  <a:pt x="2608580" y="2089150"/>
                </a:lnTo>
                <a:lnTo>
                  <a:pt x="2609850" y="2081212"/>
                </a:lnTo>
                <a:close/>
                <a:moveTo>
                  <a:pt x="3270250" y="1882775"/>
                </a:moveTo>
                <a:lnTo>
                  <a:pt x="3307579" y="1890615"/>
                </a:lnTo>
                <a:lnTo>
                  <a:pt x="3314856" y="1892183"/>
                </a:lnTo>
                <a:lnTo>
                  <a:pt x="3321499" y="1894064"/>
                </a:lnTo>
                <a:lnTo>
                  <a:pt x="3326877" y="1895945"/>
                </a:lnTo>
                <a:lnTo>
                  <a:pt x="3331622" y="1898141"/>
                </a:lnTo>
                <a:lnTo>
                  <a:pt x="3336367" y="1900649"/>
                </a:lnTo>
                <a:lnTo>
                  <a:pt x="3340164" y="1902844"/>
                </a:lnTo>
                <a:lnTo>
                  <a:pt x="3348389" y="1908802"/>
                </a:lnTo>
                <a:lnTo>
                  <a:pt x="3351236" y="1911625"/>
                </a:lnTo>
                <a:lnTo>
                  <a:pt x="3353767" y="1914133"/>
                </a:lnTo>
                <a:lnTo>
                  <a:pt x="3355665" y="1916955"/>
                </a:lnTo>
                <a:lnTo>
                  <a:pt x="3356930" y="1919778"/>
                </a:lnTo>
                <a:lnTo>
                  <a:pt x="3357563" y="1922913"/>
                </a:lnTo>
                <a:lnTo>
                  <a:pt x="3357563" y="1925422"/>
                </a:lnTo>
                <a:lnTo>
                  <a:pt x="3357247" y="1928244"/>
                </a:lnTo>
                <a:lnTo>
                  <a:pt x="3355981" y="1931066"/>
                </a:lnTo>
                <a:lnTo>
                  <a:pt x="3354716" y="1933889"/>
                </a:lnTo>
                <a:lnTo>
                  <a:pt x="3352818" y="1936397"/>
                </a:lnTo>
                <a:lnTo>
                  <a:pt x="3350603" y="1939220"/>
                </a:lnTo>
                <a:lnTo>
                  <a:pt x="3347440" y="1941415"/>
                </a:lnTo>
                <a:lnTo>
                  <a:pt x="3344276" y="1943923"/>
                </a:lnTo>
                <a:lnTo>
                  <a:pt x="3340164" y="1945805"/>
                </a:lnTo>
                <a:lnTo>
                  <a:pt x="3336051" y="1947686"/>
                </a:lnTo>
                <a:lnTo>
                  <a:pt x="3331306" y="1949568"/>
                </a:lnTo>
                <a:lnTo>
                  <a:pt x="3324979" y="1951763"/>
                </a:lnTo>
                <a:lnTo>
                  <a:pt x="3318335" y="1953644"/>
                </a:lnTo>
                <a:lnTo>
                  <a:pt x="3310743" y="1955212"/>
                </a:lnTo>
                <a:lnTo>
                  <a:pt x="3303467" y="1956466"/>
                </a:lnTo>
                <a:lnTo>
                  <a:pt x="3295558" y="1957094"/>
                </a:lnTo>
                <a:lnTo>
                  <a:pt x="3287333" y="1958034"/>
                </a:lnTo>
                <a:lnTo>
                  <a:pt x="3270250" y="1958975"/>
                </a:lnTo>
                <a:lnTo>
                  <a:pt x="3270250" y="1882775"/>
                </a:lnTo>
                <a:close/>
                <a:moveTo>
                  <a:pt x="2635250" y="1862137"/>
                </a:moveTo>
                <a:lnTo>
                  <a:pt x="2635885" y="1868810"/>
                </a:lnTo>
                <a:lnTo>
                  <a:pt x="2636520" y="1875166"/>
                </a:lnTo>
                <a:lnTo>
                  <a:pt x="2637789" y="1881521"/>
                </a:lnTo>
                <a:lnTo>
                  <a:pt x="2639694" y="1887559"/>
                </a:lnTo>
                <a:lnTo>
                  <a:pt x="2641598" y="1893914"/>
                </a:lnTo>
                <a:lnTo>
                  <a:pt x="2644455" y="1900270"/>
                </a:lnTo>
                <a:lnTo>
                  <a:pt x="2647629" y="1906307"/>
                </a:lnTo>
                <a:lnTo>
                  <a:pt x="2650803" y="1912663"/>
                </a:lnTo>
                <a:lnTo>
                  <a:pt x="2654612" y="1918383"/>
                </a:lnTo>
                <a:lnTo>
                  <a:pt x="2659056" y="1924420"/>
                </a:lnTo>
                <a:lnTo>
                  <a:pt x="2663817" y="1930458"/>
                </a:lnTo>
                <a:lnTo>
                  <a:pt x="2668896" y="1936178"/>
                </a:lnTo>
                <a:lnTo>
                  <a:pt x="2673975" y="1941898"/>
                </a:lnTo>
                <a:lnTo>
                  <a:pt x="2680005" y="1947618"/>
                </a:lnTo>
                <a:lnTo>
                  <a:pt x="2686354" y="1953338"/>
                </a:lnTo>
                <a:lnTo>
                  <a:pt x="2692385" y="1958740"/>
                </a:lnTo>
                <a:lnTo>
                  <a:pt x="2692385" y="2069006"/>
                </a:lnTo>
                <a:lnTo>
                  <a:pt x="2695241" y="2071549"/>
                </a:lnTo>
                <a:lnTo>
                  <a:pt x="2698098" y="2074726"/>
                </a:lnTo>
                <a:lnTo>
                  <a:pt x="2705399" y="2081400"/>
                </a:lnTo>
                <a:lnTo>
                  <a:pt x="2714921" y="2088391"/>
                </a:lnTo>
                <a:lnTo>
                  <a:pt x="2725078" y="2095699"/>
                </a:lnTo>
                <a:lnTo>
                  <a:pt x="2737140" y="2103008"/>
                </a:lnTo>
                <a:lnTo>
                  <a:pt x="2748884" y="2109681"/>
                </a:lnTo>
                <a:lnTo>
                  <a:pt x="2761581" y="2116354"/>
                </a:lnTo>
                <a:lnTo>
                  <a:pt x="2773325" y="2121757"/>
                </a:lnTo>
                <a:lnTo>
                  <a:pt x="2773325" y="2007994"/>
                </a:lnTo>
                <a:lnTo>
                  <a:pt x="2792370" y="2016256"/>
                </a:lnTo>
                <a:lnTo>
                  <a:pt x="2812050" y="2024201"/>
                </a:lnTo>
                <a:lnTo>
                  <a:pt x="2832999" y="2031827"/>
                </a:lnTo>
                <a:lnTo>
                  <a:pt x="2854584" y="2038818"/>
                </a:lnTo>
                <a:lnTo>
                  <a:pt x="2854584" y="2151945"/>
                </a:lnTo>
                <a:lnTo>
                  <a:pt x="2873946" y="2157347"/>
                </a:lnTo>
                <a:lnTo>
                  <a:pt x="2893626" y="2162749"/>
                </a:lnTo>
                <a:lnTo>
                  <a:pt x="2914258" y="2167516"/>
                </a:lnTo>
                <a:lnTo>
                  <a:pt x="2935524" y="2172282"/>
                </a:lnTo>
                <a:lnTo>
                  <a:pt x="2935524" y="2060744"/>
                </a:lnTo>
                <a:lnTo>
                  <a:pt x="2955204" y="2064558"/>
                </a:lnTo>
                <a:lnTo>
                  <a:pt x="2974884" y="2068371"/>
                </a:lnTo>
                <a:lnTo>
                  <a:pt x="2995198" y="2071549"/>
                </a:lnTo>
                <a:lnTo>
                  <a:pt x="3016148" y="2075362"/>
                </a:lnTo>
                <a:lnTo>
                  <a:pt x="3016148" y="2186900"/>
                </a:lnTo>
                <a:lnTo>
                  <a:pt x="3035827" y="2189442"/>
                </a:lnTo>
                <a:lnTo>
                  <a:pt x="3056142" y="2191666"/>
                </a:lnTo>
                <a:lnTo>
                  <a:pt x="3076456" y="2194208"/>
                </a:lnTo>
                <a:lnTo>
                  <a:pt x="3097406" y="2196115"/>
                </a:lnTo>
                <a:lnTo>
                  <a:pt x="3097406" y="2084577"/>
                </a:lnTo>
                <a:lnTo>
                  <a:pt x="3117085" y="2086166"/>
                </a:lnTo>
                <a:lnTo>
                  <a:pt x="3137400" y="2087437"/>
                </a:lnTo>
                <a:lnTo>
                  <a:pt x="3157715" y="2088708"/>
                </a:lnTo>
                <a:lnTo>
                  <a:pt x="3178346" y="2089344"/>
                </a:lnTo>
                <a:lnTo>
                  <a:pt x="3178346" y="2200246"/>
                </a:lnTo>
                <a:lnTo>
                  <a:pt x="3201835" y="2201199"/>
                </a:lnTo>
                <a:lnTo>
                  <a:pt x="3225959" y="2201199"/>
                </a:lnTo>
                <a:lnTo>
                  <a:pt x="3258970" y="2200882"/>
                </a:lnTo>
                <a:lnTo>
                  <a:pt x="3258970" y="2089344"/>
                </a:lnTo>
                <a:lnTo>
                  <a:pt x="3291029" y="2088708"/>
                </a:lnTo>
                <a:lnTo>
                  <a:pt x="3322135" y="2087119"/>
                </a:lnTo>
                <a:lnTo>
                  <a:pt x="3352925" y="2084577"/>
                </a:lnTo>
                <a:lnTo>
                  <a:pt x="3383396" y="2082035"/>
                </a:lnTo>
                <a:lnTo>
                  <a:pt x="3412916" y="2078540"/>
                </a:lnTo>
                <a:lnTo>
                  <a:pt x="3441801" y="2074091"/>
                </a:lnTo>
                <a:lnTo>
                  <a:pt x="3470051" y="2069642"/>
                </a:lnTo>
                <a:lnTo>
                  <a:pt x="3497348" y="2064558"/>
                </a:lnTo>
                <a:lnTo>
                  <a:pt x="3524011" y="2058520"/>
                </a:lnTo>
                <a:lnTo>
                  <a:pt x="3549722" y="2052482"/>
                </a:lnTo>
                <a:lnTo>
                  <a:pt x="3574480" y="2046127"/>
                </a:lnTo>
                <a:lnTo>
                  <a:pt x="3598604" y="2038500"/>
                </a:lnTo>
                <a:lnTo>
                  <a:pt x="3621457" y="2030874"/>
                </a:lnTo>
                <a:lnTo>
                  <a:pt x="3643042" y="2023247"/>
                </a:lnTo>
                <a:lnTo>
                  <a:pt x="3663991" y="2014350"/>
                </a:lnTo>
                <a:lnTo>
                  <a:pt x="3683671" y="2005770"/>
                </a:lnTo>
                <a:lnTo>
                  <a:pt x="3683671" y="2119532"/>
                </a:lnTo>
                <a:lnTo>
                  <a:pt x="3692558" y="2115083"/>
                </a:lnTo>
                <a:lnTo>
                  <a:pt x="3701128" y="2110635"/>
                </a:lnTo>
                <a:lnTo>
                  <a:pt x="3709381" y="2105550"/>
                </a:lnTo>
                <a:lnTo>
                  <a:pt x="3717634" y="2100466"/>
                </a:lnTo>
                <a:lnTo>
                  <a:pt x="3725252" y="2095064"/>
                </a:lnTo>
                <a:lnTo>
                  <a:pt x="3732235" y="2089979"/>
                </a:lnTo>
                <a:lnTo>
                  <a:pt x="3738901" y="2084577"/>
                </a:lnTo>
                <a:lnTo>
                  <a:pt x="3744614" y="2079493"/>
                </a:lnTo>
                <a:lnTo>
                  <a:pt x="3744614" y="1970179"/>
                </a:lnTo>
                <a:lnTo>
                  <a:pt x="3752867" y="1964142"/>
                </a:lnTo>
                <a:lnTo>
                  <a:pt x="3760802" y="1958104"/>
                </a:lnTo>
                <a:lnTo>
                  <a:pt x="3767786" y="1951749"/>
                </a:lnTo>
                <a:lnTo>
                  <a:pt x="3774769" y="1945393"/>
                </a:lnTo>
                <a:lnTo>
                  <a:pt x="3781117" y="1939038"/>
                </a:lnTo>
                <a:lnTo>
                  <a:pt x="3786830" y="1932365"/>
                </a:lnTo>
                <a:lnTo>
                  <a:pt x="3792226" y="1925691"/>
                </a:lnTo>
                <a:lnTo>
                  <a:pt x="3796988" y="1919018"/>
                </a:lnTo>
                <a:lnTo>
                  <a:pt x="3801432" y="1912027"/>
                </a:lnTo>
                <a:lnTo>
                  <a:pt x="3805240" y="1905354"/>
                </a:lnTo>
                <a:lnTo>
                  <a:pt x="3808415" y="1898363"/>
                </a:lnTo>
                <a:lnTo>
                  <a:pt x="3811271" y="1891372"/>
                </a:lnTo>
                <a:lnTo>
                  <a:pt x="3813176" y="1884063"/>
                </a:lnTo>
                <a:lnTo>
                  <a:pt x="3814763" y="1877072"/>
                </a:lnTo>
                <a:lnTo>
                  <a:pt x="3816033" y="1869446"/>
                </a:lnTo>
                <a:lnTo>
                  <a:pt x="3816350" y="1862455"/>
                </a:lnTo>
                <a:lnTo>
                  <a:pt x="3816350" y="2010536"/>
                </a:lnTo>
                <a:lnTo>
                  <a:pt x="3816033" y="2010854"/>
                </a:lnTo>
                <a:lnTo>
                  <a:pt x="3815398" y="2019434"/>
                </a:lnTo>
                <a:lnTo>
                  <a:pt x="3814763" y="2025154"/>
                </a:lnTo>
                <a:lnTo>
                  <a:pt x="3813493" y="2030556"/>
                </a:lnTo>
                <a:lnTo>
                  <a:pt x="3811906" y="2036276"/>
                </a:lnTo>
                <a:lnTo>
                  <a:pt x="3810319" y="2041678"/>
                </a:lnTo>
                <a:lnTo>
                  <a:pt x="3808097" y="2046762"/>
                </a:lnTo>
                <a:lnTo>
                  <a:pt x="3805558" y="2052482"/>
                </a:lnTo>
                <a:lnTo>
                  <a:pt x="3803019" y="2057567"/>
                </a:lnTo>
                <a:lnTo>
                  <a:pt x="3799844" y="2062969"/>
                </a:lnTo>
                <a:lnTo>
                  <a:pt x="3796036" y="2068053"/>
                </a:lnTo>
                <a:lnTo>
                  <a:pt x="3792226" y="2073137"/>
                </a:lnTo>
                <a:lnTo>
                  <a:pt x="3788418" y="2078540"/>
                </a:lnTo>
                <a:lnTo>
                  <a:pt x="3783974" y="2083624"/>
                </a:lnTo>
                <a:lnTo>
                  <a:pt x="3779212" y="2088391"/>
                </a:lnTo>
                <a:lnTo>
                  <a:pt x="3774134" y="2093475"/>
                </a:lnTo>
                <a:lnTo>
                  <a:pt x="3768420" y="2098241"/>
                </a:lnTo>
                <a:lnTo>
                  <a:pt x="3763024" y="2103326"/>
                </a:lnTo>
                <a:lnTo>
                  <a:pt x="3750963" y="2112859"/>
                </a:lnTo>
                <a:lnTo>
                  <a:pt x="3737314" y="2121757"/>
                </a:lnTo>
                <a:lnTo>
                  <a:pt x="3722713" y="2130972"/>
                </a:lnTo>
                <a:lnTo>
                  <a:pt x="3707477" y="2139552"/>
                </a:lnTo>
                <a:lnTo>
                  <a:pt x="3690971" y="2147814"/>
                </a:lnTo>
                <a:lnTo>
                  <a:pt x="3673513" y="2156076"/>
                </a:lnTo>
                <a:lnTo>
                  <a:pt x="3655103" y="2163702"/>
                </a:lnTo>
                <a:lnTo>
                  <a:pt x="3635424" y="2171011"/>
                </a:lnTo>
                <a:lnTo>
                  <a:pt x="3615109" y="2178320"/>
                </a:lnTo>
                <a:lnTo>
                  <a:pt x="3593842" y="2184993"/>
                </a:lnTo>
                <a:lnTo>
                  <a:pt x="3571941" y="2191349"/>
                </a:lnTo>
                <a:lnTo>
                  <a:pt x="3549087" y="2197068"/>
                </a:lnTo>
                <a:lnTo>
                  <a:pt x="3525281" y="2202788"/>
                </a:lnTo>
                <a:lnTo>
                  <a:pt x="3501157" y="2207873"/>
                </a:lnTo>
                <a:lnTo>
                  <a:pt x="3476082" y="2212639"/>
                </a:lnTo>
                <a:lnTo>
                  <a:pt x="3450371" y="2217088"/>
                </a:lnTo>
                <a:lnTo>
                  <a:pt x="3424343" y="2220584"/>
                </a:lnTo>
                <a:lnTo>
                  <a:pt x="3397680" y="2224079"/>
                </a:lnTo>
                <a:lnTo>
                  <a:pt x="3370065" y="2226939"/>
                </a:lnTo>
                <a:lnTo>
                  <a:pt x="3341815" y="2229163"/>
                </a:lnTo>
                <a:lnTo>
                  <a:pt x="3313565" y="2231070"/>
                </a:lnTo>
                <a:lnTo>
                  <a:pt x="3284680" y="2232341"/>
                </a:lnTo>
                <a:lnTo>
                  <a:pt x="3255478" y="2233294"/>
                </a:lnTo>
                <a:lnTo>
                  <a:pt x="3225959" y="2233612"/>
                </a:lnTo>
                <a:lnTo>
                  <a:pt x="3195487" y="2233294"/>
                </a:lnTo>
                <a:lnTo>
                  <a:pt x="3165650" y="2232341"/>
                </a:lnTo>
                <a:lnTo>
                  <a:pt x="3136130" y="2231070"/>
                </a:lnTo>
                <a:lnTo>
                  <a:pt x="3106928" y="2229163"/>
                </a:lnTo>
                <a:lnTo>
                  <a:pt x="3078678" y="2226303"/>
                </a:lnTo>
                <a:lnTo>
                  <a:pt x="3050428" y="2223761"/>
                </a:lnTo>
                <a:lnTo>
                  <a:pt x="3022813" y="2220266"/>
                </a:lnTo>
                <a:lnTo>
                  <a:pt x="2996150" y="2216135"/>
                </a:lnTo>
                <a:lnTo>
                  <a:pt x="2970122" y="2211368"/>
                </a:lnTo>
                <a:lnTo>
                  <a:pt x="2944729" y="2206602"/>
                </a:lnTo>
                <a:lnTo>
                  <a:pt x="2919971" y="2201199"/>
                </a:lnTo>
                <a:lnTo>
                  <a:pt x="2895847" y="2195797"/>
                </a:lnTo>
                <a:lnTo>
                  <a:pt x="2872994" y="2189442"/>
                </a:lnTo>
                <a:lnTo>
                  <a:pt x="2850775" y="2182769"/>
                </a:lnTo>
                <a:lnTo>
                  <a:pt x="2829190" y="2175460"/>
                </a:lnTo>
                <a:lnTo>
                  <a:pt x="2808876" y="2168469"/>
                </a:lnTo>
                <a:lnTo>
                  <a:pt x="2789196" y="2160525"/>
                </a:lnTo>
                <a:lnTo>
                  <a:pt x="2770469" y="2152580"/>
                </a:lnTo>
                <a:lnTo>
                  <a:pt x="2753328" y="2144001"/>
                </a:lnTo>
                <a:lnTo>
                  <a:pt x="2736823" y="2135103"/>
                </a:lnTo>
                <a:lnTo>
                  <a:pt x="2721269" y="2126205"/>
                </a:lnTo>
                <a:lnTo>
                  <a:pt x="2706986" y="2116990"/>
                </a:lnTo>
                <a:lnTo>
                  <a:pt x="2693972" y="2107139"/>
                </a:lnTo>
                <a:lnTo>
                  <a:pt x="2688258" y="2102372"/>
                </a:lnTo>
                <a:lnTo>
                  <a:pt x="2682227" y="2097288"/>
                </a:lnTo>
                <a:lnTo>
                  <a:pt x="2676831" y="2092522"/>
                </a:lnTo>
                <a:lnTo>
                  <a:pt x="2671753" y="2087437"/>
                </a:lnTo>
                <a:lnTo>
                  <a:pt x="2666991" y="2082353"/>
                </a:lnTo>
                <a:lnTo>
                  <a:pt x="2662548" y="2076951"/>
                </a:lnTo>
                <a:lnTo>
                  <a:pt x="2658104" y="2071549"/>
                </a:lnTo>
                <a:lnTo>
                  <a:pt x="2654612" y="2066464"/>
                </a:lnTo>
                <a:lnTo>
                  <a:pt x="2651121" y="2061062"/>
                </a:lnTo>
                <a:lnTo>
                  <a:pt x="2647947" y="2055342"/>
                </a:lnTo>
                <a:lnTo>
                  <a:pt x="2645090" y="2050258"/>
                </a:lnTo>
                <a:lnTo>
                  <a:pt x="2642868" y="2044856"/>
                </a:lnTo>
                <a:lnTo>
                  <a:pt x="2640329" y="2039454"/>
                </a:lnTo>
                <a:lnTo>
                  <a:pt x="2638742" y="2033416"/>
                </a:lnTo>
                <a:lnTo>
                  <a:pt x="2637789" y="2027696"/>
                </a:lnTo>
                <a:lnTo>
                  <a:pt x="2636520" y="2022294"/>
                </a:lnTo>
                <a:lnTo>
                  <a:pt x="2636202" y="2016256"/>
                </a:lnTo>
                <a:lnTo>
                  <a:pt x="2635885" y="2010854"/>
                </a:lnTo>
                <a:lnTo>
                  <a:pt x="2635250" y="2010854"/>
                </a:lnTo>
                <a:lnTo>
                  <a:pt x="2635250" y="1862137"/>
                </a:lnTo>
                <a:close/>
                <a:moveTo>
                  <a:pt x="3815353" y="1849331"/>
                </a:moveTo>
                <a:lnTo>
                  <a:pt x="3816061" y="1854393"/>
                </a:lnTo>
                <a:lnTo>
                  <a:pt x="3816350" y="1860279"/>
                </a:lnTo>
                <a:lnTo>
                  <a:pt x="3816061" y="1862137"/>
                </a:lnTo>
                <a:lnTo>
                  <a:pt x="3816061" y="1859040"/>
                </a:lnTo>
                <a:lnTo>
                  <a:pt x="3815773" y="1853154"/>
                </a:lnTo>
                <a:lnTo>
                  <a:pt x="3815353" y="1849331"/>
                </a:lnTo>
                <a:close/>
                <a:moveTo>
                  <a:pt x="2636143" y="1848861"/>
                </a:moveTo>
                <a:lnTo>
                  <a:pt x="2635885" y="1853247"/>
                </a:lnTo>
                <a:lnTo>
                  <a:pt x="2635250" y="1859280"/>
                </a:lnTo>
                <a:lnTo>
                  <a:pt x="2635250" y="1854517"/>
                </a:lnTo>
                <a:lnTo>
                  <a:pt x="2636143" y="1848861"/>
                </a:lnTo>
                <a:close/>
                <a:moveTo>
                  <a:pt x="3814618" y="1842622"/>
                </a:moveTo>
                <a:lnTo>
                  <a:pt x="3815195" y="1847888"/>
                </a:lnTo>
                <a:lnTo>
                  <a:pt x="3815353" y="1849331"/>
                </a:lnTo>
                <a:lnTo>
                  <a:pt x="3815195" y="1848198"/>
                </a:lnTo>
                <a:lnTo>
                  <a:pt x="3814618" y="1842622"/>
                </a:lnTo>
                <a:close/>
                <a:moveTo>
                  <a:pt x="2638425" y="1836737"/>
                </a:moveTo>
                <a:lnTo>
                  <a:pt x="2636838" y="1842770"/>
                </a:lnTo>
                <a:lnTo>
                  <a:pt x="2636202" y="1848485"/>
                </a:lnTo>
                <a:lnTo>
                  <a:pt x="2636143" y="1848861"/>
                </a:lnTo>
                <a:lnTo>
                  <a:pt x="2636202" y="1847850"/>
                </a:lnTo>
                <a:lnTo>
                  <a:pt x="2636838" y="1842452"/>
                </a:lnTo>
                <a:lnTo>
                  <a:pt x="2638425" y="1836737"/>
                </a:lnTo>
                <a:close/>
                <a:moveTo>
                  <a:pt x="3187700" y="1751012"/>
                </a:moveTo>
                <a:lnTo>
                  <a:pt x="3187700" y="1827212"/>
                </a:lnTo>
                <a:lnTo>
                  <a:pt x="3172031" y="1824063"/>
                </a:lnTo>
                <a:lnTo>
                  <a:pt x="3153163" y="1820285"/>
                </a:lnTo>
                <a:lnTo>
                  <a:pt x="3144209" y="1818396"/>
                </a:lnTo>
                <a:lnTo>
                  <a:pt x="3136535" y="1816191"/>
                </a:lnTo>
                <a:lnTo>
                  <a:pt x="3129179" y="1813987"/>
                </a:lnTo>
                <a:lnTo>
                  <a:pt x="3122144" y="1811153"/>
                </a:lnTo>
                <a:lnTo>
                  <a:pt x="3115749" y="1808005"/>
                </a:lnTo>
                <a:lnTo>
                  <a:pt x="3109673" y="1804541"/>
                </a:lnTo>
                <a:lnTo>
                  <a:pt x="3106475" y="1801707"/>
                </a:lnTo>
                <a:lnTo>
                  <a:pt x="3103917" y="1799503"/>
                </a:lnTo>
                <a:lnTo>
                  <a:pt x="3101998" y="1796669"/>
                </a:lnTo>
                <a:lnTo>
                  <a:pt x="3100399" y="1793835"/>
                </a:lnTo>
                <a:lnTo>
                  <a:pt x="3099120" y="1791001"/>
                </a:lnTo>
                <a:lnTo>
                  <a:pt x="3098800" y="1788167"/>
                </a:lnTo>
                <a:lnTo>
                  <a:pt x="3098800" y="1785334"/>
                </a:lnTo>
                <a:lnTo>
                  <a:pt x="3099120" y="1782500"/>
                </a:lnTo>
                <a:lnTo>
                  <a:pt x="3099759" y="1779351"/>
                </a:lnTo>
                <a:lnTo>
                  <a:pt x="3101358" y="1777147"/>
                </a:lnTo>
                <a:lnTo>
                  <a:pt x="3103597" y="1774313"/>
                </a:lnTo>
                <a:lnTo>
                  <a:pt x="3105835" y="1771794"/>
                </a:lnTo>
                <a:lnTo>
                  <a:pt x="3108713" y="1769275"/>
                </a:lnTo>
                <a:lnTo>
                  <a:pt x="3112231" y="1767386"/>
                </a:lnTo>
                <a:lnTo>
                  <a:pt x="3116068" y="1765182"/>
                </a:lnTo>
                <a:lnTo>
                  <a:pt x="3120545" y="1763607"/>
                </a:lnTo>
                <a:lnTo>
                  <a:pt x="3127581" y="1760773"/>
                </a:lnTo>
                <a:lnTo>
                  <a:pt x="3135255" y="1758884"/>
                </a:lnTo>
                <a:lnTo>
                  <a:pt x="3143250" y="1756680"/>
                </a:lnTo>
                <a:lnTo>
                  <a:pt x="3151564" y="1755106"/>
                </a:lnTo>
                <a:lnTo>
                  <a:pt x="3160199" y="1753531"/>
                </a:lnTo>
                <a:lnTo>
                  <a:pt x="3169472" y="1752587"/>
                </a:lnTo>
                <a:lnTo>
                  <a:pt x="3178426" y="1751642"/>
                </a:lnTo>
                <a:lnTo>
                  <a:pt x="3187700" y="1751012"/>
                </a:lnTo>
                <a:close/>
                <a:moveTo>
                  <a:pt x="3203106" y="1692876"/>
                </a:moveTo>
                <a:lnTo>
                  <a:pt x="3200250" y="1693193"/>
                </a:lnTo>
                <a:lnTo>
                  <a:pt x="3197710" y="1693827"/>
                </a:lnTo>
                <a:lnTo>
                  <a:pt x="3194854" y="1694144"/>
                </a:lnTo>
                <a:lnTo>
                  <a:pt x="3192949" y="1694778"/>
                </a:lnTo>
                <a:lnTo>
                  <a:pt x="3191045" y="1696045"/>
                </a:lnTo>
                <a:lnTo>
                  <a:pt x="3189458" y="1697313"/>
                </a:lnTo>
                <a:lnTo>
                  <a:pt x="3188506" y="1698581"/>
                </a:lnTo>
                <a:lnTo>
                  <a:pt x="3188188" y="1699532"/>
                </a:lnTo>
                <a:lnTo>
                  <a:pt x="3188188" y="1720450"/>
                </a:lnTo>
                <a:lnTo>
                  <a:pt x="3171684" y="1721718"/>
                </a:lnTo>
                <a:lnTo>
                  <a:pt x="3155179" y="1723620"/>
                </a:lnTo>
                <a:lnTo>
                  <a:pt x="3139309" y="1726155"/>
                </a:lnTo>
                <a:lnTo>
                  <a:pt x="3123756" y="1728691"/>
                </a:lnTo>
                <a:lnTo>
                  <a:pt x="3108838" y="1731860"/>
                </a:lnTo>
                <a:lnTo>
                  <a:pt x="3095190" y="1735347"/>
                </a:lnTo>
                <a:lnTo>
                  <a:pt x="3081542" y="1739784"/>
                </a:lnTo>
                <a:lnTo>
                  <a:pt x="3069480" y="1744538"/>
                </a:lnTo>
                <a:lnTo>
                  <a:pt x="3061228" y="1748342"/>
                </a:lnTo>
                <a:lnTo>
                  <a:pt x="3053293" y="1752462"/>
                </a:lnTo>
                <a:lnTo>
                  <a:pt x="3046310" y="1756582"/>
                </a:lnTo>
                <a:lnTo>
                  <a:pt x="3040280" y="1761019"/>
                </a:lnTo>
                <a:lnTo>
                  <a:pt x="3034884" y="1765774"/>
                </a:lnTo>
                <a:lnTo>
                  <a:pt x="3030440" y="1770528"/>
                </a:lnTo>
                <a:lnTo>
                  <a:pt x="3026949" y="1775282"/>
                </a:lnTo>
                <a:lnTo>
                  <a:pt x="3024092" y="1780353"/>
                </a:lnTo>
                <a:lnTo>
                  <a:pt x="3022505" y="1785107"/>
                </a:lnTo>
                <a:lnTo>
                  <a:pt x="3021235" y="1790179"/>
                </a:lnTo>
                <a:lnTo>
                  <a:pt x="3021235" y="1794933"/>
                </a:lnTo>
                <a:lnTo>
                  <a:pt x="3022505" y="1800004"/>
                </a:lnTo>
                <a:lnTo>
                  <a:pt x="3024092" y="1805075"/>
                </a:lnTo>
                <a:lnTo>
                  <a:pt x="3026949" y="1809829"/>
                </a:lnTo>
                <a:lnTo>
                  <a:pt x="3030758" y="1814583"/>
                </a:lnTo>
                <a:lnTo>
                  <a:pt x="3035519" y="1819338"/>
                </a:lnTo>
                <a:lnTo>
                  <a:pt x="3040597" y="1823775"/>
                </a:lnTo>
                <a:lnTo>
                  <a:pt x="3046310" y="1827578"/>
                </a:lnTo>
                <a:lnTo>
                  <a:pt x="3052976" y="1831065"/>
                </a:lnTo>
                <a:lnTo>
                  <a:pt x="3059958" y="1835185"/>
                </a:lnTo>
                <a:lnTo>
                  <a:pt x="3067893" y="1838354"/>
                </a:lnTo>
                <a:lnTo>
                  <a:pt x="3076146" y="1841524"/>
                </a:lnTo>
                <a:lnTo>
                  <a:pt x="3084716" y="1844059"/>
                </a:lnTo>
                <a:lnTo>
                  <a:pt x="3094555" y="1846595"/>
                </a:lnTo>
                <a:lnTo>
                  <a:pt x="3130104" y="1853885"/>
                </a:lnTo>
                <a:lnTo>
                  <a:pt x="3188188" y="1865929"/>
                </a:lnTo>
                <a:lnTo>
                  <a:pt x="3188188" y="1956259"/>
                </a:lnTo>
                <a:lnTo>
                  <a:pt x="3173588" y="1954357"/>
                </a:lnTo>
                <a:lnTo>
                  <a:pt x="3159305" y="1952455"/>
                </a:lnTo>
                <a:lnTo>
                  <a:pt x="3152005" y="1951187"/>
                </a:lnTo>
                <a:lnTo>
                  <a:pt x="3144070" y="1949603"/>
                </a:lnTo>
                <a:lnTo>
                  <a:pt x="3127565" y="1945799"/>
                </a:lnTo>
                <a:lnTo>
                  <a:pt x="3111695" y="1941362"/>
                </a:lnTo>
                <a:lnTo>
                  <a:pt x="3098681" y="1936608"/>
                </a:lnTo>
                <a:lnTo>
                  <a:pt x="3095190" y="1935657"/>
                </a:lnTo>
                <a:lnTo>
                  <a:pt x="3091699" y="1934072"/>
                </a:lnTo>
                <a:lnTo>
                  <a:pt x="3088842" y="1932805"/>
                </a:lnTo>
                <a:lnTo>
                  <a:pt x="3088524" y="1932488"/>
                </a:lnTo>
                <a:lnTo>
                  <a:pt x="3084398" y="1929952"/>
                </a:lnTo>
                <a:lnTo>
                  <a:pt x="3082176" y="1928684"/>
                </a:lnTo>
                <a:lnTo>
                  <a:pt x="3079637" y="1927733"/>
                </a:lnTo>
                <a:lnTo>
                  <a:pt x="3077415" y="1926783"/>
                </a:lnTo>
                <a:lnTo>
                  <a:pt x="3074559" y="1926149"/>
                </a:lnTo>
                <a:lnTo>
                  <a:pt x="3068211" y="1925198"/>
                </a:lnTo>
                <a:lnTo>
                  <a:pt x="3061863" y="1924881"/>
                </a:lnTo>
                <a:lnTo>
                  <a:pt x="3055197" y="1925515"/>
                </a:lnTo>
                <a:lnTo>
                  <a:pt x="3048532" y="1926466"/>
                </a:lnTo>
                <a:lnTo>
                  <a:pt x="3042184" y="1928050"/>
                </a:lnTo>
                <a:lnTo>
                  <a:pt x="3035836" y="1929952"/>
                </a:lnTo>
                <a:lnTo>
                  <a:pt x="3030123" y="1932488"/>
                </a:lnTo>
                <a:lnTo>
                  <a:pt x="3025044" y="1934706"/>
                </a:lnTo>
                <a:lnTo>
                  <a:pt x="3020918" y="1937559"/>
                </a:lnTo>
                <a:lnTo>
                  <a:pt x="3017427" y="1940728"/>
                </a:lnTo>
                <a:lnTo>
                  <a:pt x="3016157" y="1941679"/>
                </a:lnTo>
                <a:lnTo>
                  <a:pt x="3015522" y="1943264"/>
                </a:lnTo>
                <a:lnTo>
                  <a:pt x="3015205" y="1944849"/>
                </a:lnTo>
                <a:lnTo>
                  <a:pt x="3015205" y="1946116"/>
                </a:lnTo>
                <a:lnTo>
                  <a:pt x="3015205" y="1947701"/>
                </a:lnTo>
                <a:lnTo>
                  <a:pt x="3015840" y="1948969"/>
                </a:lnTo>
                <a:lnTo>
                  <a:pt x="3017109" y="1950554"/>
                </a:lnTo>
                <a:lnTo>
                  <a:pt x="3018696" y="1951504"/>
                </a:lnTo>
                <a:lnTo>
                  <a:pt x="3025044" y="1955625"/>
                </a:lnTo>
                <a:lnTo>
                  <a:pt x="3032027" y="1959428"/>
                </a:lnTo>
                <a:lnTo>
                  <a:pt x="3039962" y="1962915"/>
                </a:lnTo>
                <a:lnTo>
                  <a:pt x="3048532" y="1966084"/>
                </a:lnTo>
                <a:lnTo>
                  <a:pt x="3057737" y="1969253"/>
                </a:lnTo>
                <a:lnTo>
                  <a:pt x="3067576" y="1972106"/>
                </a:lnTo>
                <a:lnTo>
                  <a:pt x="3077733" y="1974959"/>
                </a:lnTo>
                <a:lnTo>
                  <a:pt x="3088842" y="1977177"/>
                </a:lnTo>
                <a:lnTo>
                  <a:pt x="3100268" y="1979713"/>
                </a:lnTo>
                <a:lnTo>
                  <a:pt x="3111695" y="1981614"/>
                </a:lnTo>
                <a:lnTo>
                  <a:pt x="3123756" y="1983516"/>
                </a:lnTo>
                <a:lnTo>
                  <a:pt x="3136452" y="1985101"/>
                </a:lnTo>
                <a:lnTo>
                  <a:pt x="3149148" y="1986369"/>
                </a:lnTo>
                <a:lnTo>
                  <a:pt x="3162162" y="1987636"/>
                </a:lnTo>
                <a:lnTo>
                  <a:pt x="3188188" y="1989538"/>
                </a:lnTo>
                <a:lnTo>
                  <a:pt x="3188188" y="2009823"/>
                </a:lnTo>
                <a:lnTo>
                  <a:pt x="3188506" y="2011407"/>
                </a:lnTo>
                <a:lnTo>
                  <a:pt x="3189458" y="2012675"/>
                </a:lnTo>
                <a:lnTo>
                  <a:pt x="3191045" y="2013626"/>
                </a:lnTo>
                <a:lnTo>
                  <a:pt x="3192949" y="2014577"/>
                </a:lnTo>
                <a:lnTo>
                  <a:pt x="3194854" y="2015528"/>
                </a:lnTo>
                <a:lnTo>
                  <a:pt x="3197710" y="2015845"/>
                </a:lnTo>
                <a:lnTo>
                  <a:pt x="3200250" y="2016162"/>
                </a:lnTo>
                <a:lnTo>
                  <a:pt x="3203106" y="2016479"/>
                </a:lnTo>
                <a:lnTo>
                  <a:pt x="3254843" y="2016479"/>
                </a:lnTo>
                <a:lnTo>
                  <a:pt x="3258017" y="2016162"/>
                </a:lnTo>
                <a:lnTo>
                  <a:pt x="3260556" y="2015845"/>
                </a:lnTo>
                <a:lnTo>
                  <a:pt x="3263413" y="2015528"/>
                </a:lnTo>
                <a:lnTo>
                  <a:pt x="3265317" y="2014577"/>
                </a:lnTo>
                <a:lnTo>
                  <a:pt x="3267539" y="2013626"/>
                </a:lnTo>
                <a:lnTo>
                  <a:pt x="3269126" y="2012675"/>
                </a:lnTo>
                <a:lnTo>
                  <a:pt x="3269761" y="2011407"/>
                </a:lnTo>
                <a:lnTo>
                  <a:pt x="3270078" y="2009823"/>
                </a:lnTo>
                <a:lnTo>
                  <a:pt x="3270078" y="1988587"/>
                </a:lnTo>
                <a:lnTo>
                  <a:pt x="3286265" y="1987636"/>
                </a:lnTo>
                <a:lnTo>
                  <a:pt x="3302136" y="1986369"/>
                </a:lnTo>
                <a:lnTo>
                  <a:pt x="3317371" y="1984467"/>
                </a:lnTo>
                <a:lnTo>
                  <a:pt x="3331971" y="1981931"/>
                </a:lnTo>
                <a:lnTo>
                  <a:pt x="3345937" y="1979079"/>
                </a:lnTo>
                <a:lnTo>
                  <a:pt x="3358950" y="1976543"/>
                </a:lnTo>
                <a:lnTo>
                  <a:pt x="3370694" y="1973057"/>
                </a:lnTo>
                <a:lnTo>
                  <a:pt x="3381486" y="1968937"/>
                </a:lnTo>
                <a:lnTo>
                  <a:pt x="3390056" y="1965450"/>
                </a:lnTo>
                <a:lnTo>
                  <a:pt x="3398308" y="1961964"/>
                </a:lnTo>
                <a:lnTo>
                  <a:pt x="3405291" y="1957843"/>
                </a:lnTo>
                <a:lnTo>
                  <a:pt x="3411956" y="1953723"/>
                </a:lnTo>
                <a:lnTo>
                  <a:pt x="3417670" y="1949286"/>
                </a:lnTo>
                <a:lnTo>
                  <a:pt x="3422748" y="1944849"/>
                </a:lnTo>
                <a:lnTo>
                  <a:pt x="3427192" y="1940094"/>
                </a:lnTo>
                <a:lnTo>
                  <a:pt x="3430683" y="1935657"/>
                </a:lnTo>
                <a:lnTo>
                  <a:pt x="3433540" y="1930903"/>
                </a:lnTo>
                <a:lnTo>
                  <a:pt x="3435444" y="1926149"/>
                </a:lnTo>
                <a:lnTo>
                  <a:pt x="3436396" y="1921078"/>
                </a:lnTo>
                <a:lnTo>
                  <a:pt x="3437031" y="1916323"/>
                </a:lnTo>
                <a:lnTo>
                  <a:pt x="3436079" y="1910935"/>
                </a:lnTo>
                <a:lnTo>
                  <a:pt x="3434492" y="1905864"/>
                </a:lnTo>
                <a:lnTo>
                  <a:pt x="3432270" y="1901110"/>
                </a:lnTo>
                <a:lnTo>
                  <a:pt x="3429096" y="1896039"/>
                </a:lnTo>
                <a:lnTo>
                  <a:pt x="3426557" y="1893820"/>
                </a:lnTo>
                <a:lnTo>
                  <a:pt x="3424335" y="1890968"/>
                </a:lnTo>
                <a:lnTo>
                  <a:pt x="3418304" y="1886530"/>
                </a:lnTo>
                <a:lnTo>
                  <a:pt x="3411639" y="1882093"/>
                </a:lnTo>
                <a:lnTo>
                  <a:pt x="3404339" y="1877973"/>
                </a:lnTo>
                <a:lnTo>
                  <a:pt x="3395451" y="1874169"/>
                </a:lnTo>
                <a:lnTo>
                  <a:pt x="3385929" y="1870683"/>
                </a:lnTo>
                <a:lnTo>
                  <a:pt x="3375772" y="1866880"/>
                </a:lnTo>
                <a:lnTo>
                  <a:pt x="3365298" y="1863710"/>
                </a:lnTo>
                <a:lnTo>
                  <a:pt x="3354189" y="1860541"/>
                </a:lnTo>
                <a:lnTo>
                  <a:pt x="3342763" y="1858005"/>
                </a:lnTo>
                <a:lnTo>
                  <a:pt x="3318640" y="1852300"/>
                </a:lnTo>
                <a:lnTo>
                  <a:pt x="3294200" y="1847546"/>
                </a:lnTo>
                <a:lnTo>
                  <a:pt x="3270078" y="1843426"/>
                </a:lnTo>
                <a:lnTo>
                  <a:pt x="3270078" y="1752779"/>
                </a:lnTo>
                <a:lnTo>
                  <a:pt x="3291026" y="1755631"/>
                </a:lnTo>
                <a:lnTo>
                  <a:pt x="3298961" y="1756582"/>
                </a:lnTo>
                <a:lnTo>
                  <a:pt x="3306896" y="1758801"/>
                </a:lnTo>
                <a:lnTo>
                  <a:pt x="3323719" y="1762921"/>
                </a:lnTo>
                <a:lnTo>
                  <a:pt x="3339589" y="1767992"/>
                </a:lnTo>
                <a:lnTo>
                  <a:pt x="3352920" y="1772746"/>
                </a:lnTo>
                <a:lnTo>
                  <a:pt x="3360537" y="1775599"/>
                </a:lnTo>
                <a:lnTo>
                  <a:pt x="3363076" y="1777184"/>
                </a:lnTo>
                <a:lnTo>
                  <a:pt x="3367203" y="1779402"/>
                </a:lnTo>
                <a:lnTo>
                  <a:pt x="3369424" y="1780670"/>
                </a:lnTo>
                <a:lnTo>
                  <a:pt x="3371964" y="1781938"/>
                </a:lnTo>
                <a:lnTo>
                  <a:pt x="3374186" y="1783206"/>
                </a:lnTo>
                <a:lnTo>
                  <a:pt x="3377042" y="1783523"/>
                </a:lnTo>
                <a:lnTo>
                  <a:pt x="3383390" y="1784157"/>
                </a:lnTo>
                <a:lnTo>
                  <a:pt x="3389738" y="1784790"/>
                </a:lnTo>
                <a:lnTo>
                  <a:pt x="3396404" y="1784157"/>
                </a:lnTo>
                <a:lnTo>
                  <a:pt x="3403069" y="1783206"/>
                </a:lnTo>
                <a:lnTo>
                  <a:pt x="3409417" y="1781621"/>
                </a:lnTo>
                <a:lnTo>
                  <a:pt x="3415765" y="1779402"/>
                </a:lnTo>
                <a:lnTo>
                  <a:pt x="3421478" y="1777184"/>
                </a:lnTo>
                <a:lnTo>
                  <a:pt x="3426557" y="1774965"/>
                </a:lnTo>
                <a:lnTo>
                  <a:pt x="3430683" y="1772113"/>
                </a:lnTo>
                <a:lnTo>
                  <a:pt x="3434174" y="1769260"/>
                </a:lnTo>
                <a:lnTo>
                  <a:pt x="3435127" y="1767675"/>
                </a:lnTo>
                <a:lnTo>
                  <a:pt x="3436079" y="1766091"/>
                </a:lnTo>
                <a:lnTo>
                  <a:pt x="3436396" y="1765140"/>
                </a:lnTo>
                <a:lnTo>
                  <a:pt x="3436396" y="1763555"/>
                </a:lnTo>
                <a:lnTo>
                  <a:pt x="3436079" y="1761970"/>
                </a:lnTo>
                <a:lnTo>
                  <a:pt x="3435761" y="1760702"/>
                </a:lnTo>
                <a:lnTo>
                  <a:pt x="3434492" y="1759118"/>
                </a:lnTo>
                <a:lnTo>
                  <a:pt x="3432905" y="1757850"/>
                </a:lnTo>
                <a:lnTo>
                  <a:pt x="3428144" y="1754997"/>
                </a:lnTo>
                <a:lnTo>
                  <a:pt x="3423065" y="1752145"/>
                </a:lnTo>
                <a:lnTo>
                  <a:pt x="3417352" y="1749292"/>
                </a:lnTo>
                <a:lnTo>
                  <a:pt x="3410369" y="1746440"/>
                </a:lnTo>
                <a:lnTo>
                  <a:pt x="3403386" y="1743587"/>
                </a:lnTo>
                <a:lnTo>
                  <a:pt x="3396404" y="1741369"/>
                </a:lnTo>
                <a:lnTo>
                  <a:pt x="3380534" y="1736614"/>
                </a:lnTo>
                <a:lnTo>
                  <a:pt x="3363711" y="1732177"/>
                </a:lnTo>
                <a:lnTo>
                  <a:pt x="3346572" y="1728374"/>
                </a:lnTo>
                <a:lnTo>
                  <a:pt x="3329749" y="1725204"/>
                </a:lnTo>
                <a:lnTo>
                  <a:pt x="3313562" y="1723303"/>
                </a:lnTo>
                <a:lnTo>
                  <a:pt x="3292296" y="1720767"/>
                </a:lnTo>
                <a:lnTo>
                  <a:pt x="3270078" y="1719182"/>
                </a:lnTo>
                <a:lnTo>
                  <a:pt x="3270078" y="1699532"/>
                </a:lnTo>
                <a:lnTo>
                  <a:pt x="3269761" y="1698581"/>
                </a:lnTo>
                <a:lnTo>
                  <a:pt x="3269126" y="1697313"/>
                </a:lnTo>
                <a:lnTo>
                  <a:pt x="3267539" y="1696045"/>
                </a:lnTo>
                <a:lnTo>
                  <a:pt x="3265317" y="1694778"/>
                </a:lnTo>
                <a:lnTo>
                  <a:pt x="3263413" y="1694144"/>
                </a:lnTo>
                <a:lnTo>
                  <a:pt x="3260556" y="1693827"/>
                </a:lnTo>
                <a:lnTo>
                  <a:pt x="3258017" y="1693193"/>
                </a:lnTo>
                <a:lnTo>
                  <a:pt x="3254843" y="1692876"/>
                </a:lnTo>
                <a:lnTo>
                  <a:pt x="3203106" y="1692876"/>
                </a:lnTo>
                <a:close/>
                <a:moveTo>
                  <a:pt x="3225959" y="1673225"/>
                </a:moveTo>
                <a:lnTo>
                  <a:pt x="3251986" y="1673542"/>
                </a:lnTo>
                <a:lnTo>
                  <a:pt x="3278013" y="1674493"/>
                </a:lnTo>
                <a:lnTo>
                  <a:pt x="3303722" y="1675444"/>
                </a:lnTo>
                <a:lnTo>
                  <a:pt x="3328480" y="1677028"/>
                </a:lnTo>
                <a:lnTo>
                  <a:pt x="3353237" y="1679247"/>
                </a:lnTo>
                <a:lnTo>
                  <a:pt x="3377360" y="1681466"/>
                </a:lnTo>
                <a:lnTo>
                  <a:pt x="3401165" y="1684318"/>
                </a:lnTo>
                <a:lnTo>
                  <a:pt x="3424335" y="1687805"/>
                </a:lnTo>
                <a:lnTo>
                  <a:pt x="3446870" y="1691291"/>
                </a:lnTo>
                <a:lnTo>
                  <a:pt x="3468771" y="1695411"/>
                </a:lnTo>
                <a:lnTo>
                  <a:pt x="3490037" y="1699532"/>
                </a:lnTo>
                <a:lnTo>
                  <a:pt x="3510668" y="1704286"/>
                </a:lnTo>
                <a:lnTo>
                  <a:pt x="3530664" y="1709357"/>
                </a:lnTo>
                <a:lnTo>
                  <a:pt x="3550026" y="1715062"/>
                </a:lnTo>
                <a:lnTo>
                  <a:pt x="3568752" y="1720450"/>
                </a:lnTo>
                <a:lnTo>
                  <a:pt x="3586527" y="1726789"/>
                </a:lnTo>
                <a:lnTo>
                  <a:pt x="3603349" y="1733128"/>
                </a:lnTo>
                <a:lnTo>
                  <a:pt x="3619219" y="1739467"/>
                </a:lnTo>
                <a:lnTo>
                  <a:pt x="3634454" y="1746440"/>
                </a:lnTo>
                <a:lnTo>
                  <a:pt x="3648738" y="1753413"/>
                </a:lnTo>
                <a:lnTo>
                  <a:pt x="3661751" y="1760702"/>
                </a:lnTo>
                <a:lnTo>
                  <a:pt x="3673812" y="1768626"/>
                </a:lnTo>
                <a:lnTo>
                  <a:pt x="3685239" y="1776550"/>
                </a:lnTo>
                <a:lnTo>
                  <a:pt x="3695713" y="1784157"/>
                </a:lnTo>
                <a:lnTo>
                  <a:pt x="3704600" y="1792397"/>
                </a:lnTo>
                <a:lnTo>
                  <a:pt x="3708726" y="1796834"/>
                </a:lnTo>
                <a:lnTo>
                  <a:pt x="3712535" y="1800955"/>
                </a:lnTo>
                <a:lnTo>
                  <a:pt x="3716027" y="1805075"/>
                </a:lnTo>
                <a:lnTo>
                  <a:pt x="3719518" y="1809512"/>
                </a:lnTo>
                <a:lnTo>
                  <a:pt x="3722375" y="1813950"/>
                </a:lnTo>
                <a:lnTo>
                  <a:pt x="3725231" y="1818704"/>
                </a:lnTo>
                <a:lnTo>
                  <a:pt x="3727453" y="1822824"/>
                </a:lnTo>
                <a:lnTo>
                  <a:pt x="3729357" y="1827261"/>
                </a:lnTo>
                <a:lnTo>
                  <a:pt x="3731579" y="1832015"/>
                </a:lnTo>
                <a:lnTo>
                  <a:pt x="3733166" y="1836136"/>
                </a:lnTo>
                <a:lnTo>
                  <a:pt x="3733801" y="1840890"/>
                </a:lnTo>
                <a:lnTo>
                  <a:pt x="3735071" y="1845644"/>
                </a:lnTo>
                <a:lnTo>
                  <a:pt x="3735388" y="1850081"/>
                </a:lnTo>
                <a:lnTo>
                  <a:pt x="3735388" y="1854836"/>
                </a:lnTo>
                <a:lnTo>
                  <a:pt x="3735388" y="1859590"/>
                </a:lnTo>
                <a:lnTo>
                  <a:pt x="3735071" y="1864344"/>
                </a:lnTo>
                <a:lnTo>
                  <a:pt x="3733801" y="1869098"/>
                </a:lnTo>
                <a:lnTo>
                  <a:pt x="3733166" y="1873219"/>
                </a:lnTo>
                <a:lnTo>
                  <a:pt x="3731579" y="1877973"/>
                </a:lnTo>
                <a:lnTo>
                  <a:pt x="3729357" y="1882727"/>
                </a:lnTo>
                <a:lnTo>
                  <a:pt x="3727453" y="1887164"/>
                </a:lnTo>
                <a:lnTo>
                  <a:pt x="3725231" y="1891285"/>
                </a:lnTo>
                <a:lnTo>
                  <a:pt x="3722375" y="1895722"/>
                </a:lnTo>
                <a:lnTo>
                  <a:pt x="3719518" y="1900476"/>
                </a:lnTo>
                <a:lnTo>
                  <a:pt x="3716027" y="1904913"/>
                </a:lnTo>
                <a:lnTo>
                  <a:pt x="3712535" y="1908717"/>
                </a:lnTo>
                <a:lnTo>
                  <a:pt x="3708726" y="1913154"/>
                </a:lnTo>
                <a:lnTo>
                  <a:pt x="3704600" y="1917274"/>
                </a:lnTo>
                <a:lnTo>
                  <a:pt x="3695713" y="1925515"/>
                </a:lnTo>
                <a:lnTo>
                  <a:pt x="3685239" y="1933438"/>
                </a:lnTo>
                <a:lnTo>
                  <a:pt x="3673812" y="1941362"/>
                </a:lnTo>
                <a:lnTo>
                  <a:pt x="3661751" y="1948969"/>
                </a:lnTo>
                <a:lnTo>
                  <a:pt x="3648738" y="1956259"/>
                </a:lnTo>
                <a:lnTo>
                  <a:pt x="3634454" y="1963548"/>
                </a:lnTo>
                <a:lnTo>
                  <a:pt x="3619219" y="1970521"/>
                </a:lnTo>
                <a:lnTo>
                  <a:pt x="3603349" y="1976860"/>
                </a:lnTo>
                <a:lnTo>
                  <a:pt x="3586527" y="1983199"/>
                </a:lnTo>
                <a:lnTo>
                  <a:pt x="3568752" y="1989538"/>
                </a:lnTo>
                <a:lnTo>
                  <a:pt x="3550026" y="1994926"/>
                </a:lnTo>
                <a:lnTo>
                  <a:pt x="3530664" y="2000631"/>
                </a:lnTo>
                <a:lnTo>
                  <a:pt x="3510668" y="2005702"/>
                </a:lnTo>
                <a:lnTo>
                  <a:pt x="3490037" y="2010457"/>
                </a:lnTo>
                <a:lnTo>
                  <a:pt x="3468771" y="2014577"/>
                </a:lnTo>
                <a:lnTo>
                  <a:pt x="3446870" y="2018697"/>
                </a:lnTo>
                <a:lnTo>
                  <a:pt x="3424335" y="2022184"/>
                </a:lnTo>
                <a:lnTo>
                  <a:pt x="3401165" y="2025670"/>
                </a:lnTo>
                <a:lnTo>
                  <a:pt x="3377360" y="2028523"/>
                </a:lnTo>
                <a:lnTo>
                  <a:pt x="3353237" y="2030741"/>
                </a:lnTo>
                <a:lnTo>
                  <a:pt x="3328480" y="2032643"/>
                </a:lnTo>
                <a:lnTo>
                  <a:pt x="3303722" y="2034228"/>
                </a:lnTo>
                <a:lnTo>
                  <a:pt x="3278013" y="2035495"/>
                </a:lnTo>
                <a:lnTo>
                  <a:pt x="3251986" y="2036446"/>
                </a:lnTo>
                <a:lnTo>
                  <a:pt x="3225959" y="2036763"/>
                </a:lnTo>
                <a:lnTo>
                  <a:pt x="3199615" y="2036446"/>
                </a:lnTo>
                <a:lnTo>
                  <a:pt x="3173905" y="2035495"/>
                </a:lnTo>
                <a:lnTo>
                  <a:pt x="3148196" y="2034228"/>
                </a:lnTo>
                <a:lnTo>
                  <a:pt x="3123121" y="2032643"/>
                </a:lnTo>
                <a:lnTo>
                  <a:pt x="3098681" y="2030741"/>
                </a:lnTo>
                <a:lnTo>
                  <a:pt x="3074241" y="2028523"/>
                </a:lnTo>
                <a:lnTo>
                  <a:pt x="3050436" y="2025670"/>
                </a:lnTo>
                <a:lnTo>
                  <a:pt x="3027584" y="2022184"/>
                </a:lnTo>
                <a:lnTo>
                  <a:pt x="3004731" y="2018697"/>
                </a:lnTo>
                <a:lnTo>
                  <a:pt x="2983147" y="2014577"/>
                </a:lnTo>
                <a:lnTo>
                  <a:pt x="2961564" y="2010457"/>
                </a:lnTo>
                <a:lnTo>
                  <a:pt x="2940933" y="2005702"/>
                </a:lnTo>
                <a:lnTo>
                  <a:pt x="2920937" y="2000631"/>
                </a:lnTo>
                <a:lnTo>
                  <a:pt x="2901575" y="1994926"/>
                </a:lnTo>
                <a:lnTo>
                  <a:pt x="2883483" y="1989538"/>
                </a:lnTo>
                <a:lnTo>
                  <a:pt x="2865709" y="1983199"/>
                </a:lnTo>
                <a:lnTo>
                  <a:pt x="2848569" y="1976860"/>
                </a:lnTo>
                <a:lnTo>
                  <a:pt x="2832382" y="1970521"/>
                </a:lnTo>
                <a:lnTo>
                  <a:pt x="2817464" y="1963548"/>
                </a:lnTo>
                <a:lnTo>
                  <a:pt x="2803181" y="1956259"/>
                </a:lnTo>
                <a:lnTo>
                  <a:pt x="2789850" y="1948969"/>
                </a:lnTo>
                <a:lnTo>
                  <a:pt x="2777789" y="1941362"/>
                </a:lnTo>
                <a:lnTo>
                  <a:pt x="2766362" y="1933438"/>
                </a:lnTo>
                <a:lnTo>
                  <a:pt x="2755888" y="1925515"/>
                </a:lnTo>
                <a:lnTo>
                  <a:pt x="2747001" y="1917274"/>
                </a:lnTo>
                <a:lnTo>
                  <a:pt x="2742875" y="1913154"/>
                </a:lnTo>
                <a:lnTo>
                  <a:pt x="2739066" y="1908717"/>
                </a:lnTo>
                <a:lnTo>
                  <a:pt x="2735574" y="1904913"/>
                </a:lnTo>
                <a:lnTo>
                  <a:pt x="2732400" y="1900476"/>
                </a:lnTo>
                <a:lnTo>
                  <a:pt x="2729226" y="1895722"/>
                </a:lnTo>
                <a:lnTo>
                  <a:pt x="2726370" y="1891285"/>
                </a:lnTo>
                <a:lnTo>
                  <a:pt x="2724148" y="1887164"/>
                </a:lnTo>
                <a:lnTo>
                  <a:pt x="2722244" y="1882727"/>
                </a:lnTo>
                <a:lnTo>
                  <a:pt x="2720022" y="1877973"/>
                </a:lnTo>
                <a:lnTo>
                  <a:pt x="2718435" y="1873219"/>
                </a:lnTo>
                <a:lnTo>
                  <a:pt x="2717800" y="1869098"/>
                </a:lnTo>
                <a:lnTo>
                  <a:pt x="2716530" y="1864344"/>
                </a:lnTo>
                <a:lnTo>
                  <a:pt x="2716213" y="1859590"/>
                </a:lnTo>
                <a:lnTo>
                  <a:pt x="2716213" y="1854836"/>
                </a:lnTo>
                <a:lnTo>
                  <a:pt x="2716213" y="1850081"/>
                </a:lnTo>
                <a:lnTo>
                  <a:pt x="2716530" y="1845644"/>
                </a:lnTo>
                <a:lnTo>
                  <a:pt x="2717800" y="1840890"/>
                </a:lnTo>
                <a:lnTo>
                  <a:pt x="2718435" y="1836136"/>
                </a:lnTo>
                <a:lnTo>
                  <a:pt x="2720022" y="1832015"/>
                </a:lnTo>
                <a:lnTo>
                  <a:pt x="2722244" y="1827261"/>
                </a:lnTo>
                <a:lnTo>
                  <a:pt x="2724148" y="1822824"/>
                </a:lnTo>
                <a:lnTo>
                  <a:pt x="2726370" y="1818704"/>
                </a:lnTo>
                <a:lnTo>
                  <a:pt x="2729226" y="1813950"/>
                </a:lnTo>
                <a:lnTo>
                  <a:pt x="2732400" y="1809512"/>
                </a:lnTo>
                <a:lnTo>
                  <a:pt x="2735574" y="1805075"/>
                </a:lnTo>
                <a:lnTo>
                  <a:pt x="2739066" y="1800955"/>
                </a:lnTo>
                <a:lnTo>
                  <a:pt x="2742875" y="1796834"/>
                </a:lnTo>
                <a:lnTo>
                  <a:pt x="2747001" y="1792397"/>
                </a:lnTo>
                <a:lnTo>
                  <a:pt x="2755888" y="1784157"/>
                </a:lnTo>
                <a:lnTo>
                  <a:pt x="2766362" y="1776550"/>
                </a:lnTo>
                <a:lnTo>
                  <a:pt x="2777789" y="1768626"/>
                </a:lnTo>
                <a:lnTo>
                  <a:pt x="2789850" y="1760702"/>
                </a:lnTo>
                <a:lnTo>
                  <a:pt x="2803181" y="1753413"/>
                </a:lnTo>
                <a:lnTo>
                  <a:pt x="2817464" y="1746440"/>
                </a:lnTo>
                <a:lnTo>
                  <a:pt x="2832382" y="1739467"/>
                </a:lnTo>
                <a:lnTo>
                  <a:pt x="2848569" y="1733128"/>
                </a:lnTo>
                <a:lnTo>
                  <a:pt x="2865709" y="1726789"/>
                </a:lnTo>
                <a:lnTo>
                  <a:pt x="2883483" y="1720450"/>
                </a:lnTo>
                <a:lnTo>
                  <a:pt x="2901575" y="1715062"/>
                </a:lnTo>
                <a:lnTo>
                  <a:pt x="2920937" y="1709357"/>
                </a:lnTo>
                <a:lnTo>
                  <a:pt x="2940933" y="1704286"/>
                </a:lnTo>
                <a:lnTo>
                  <a:pt x="2961564" y="1699532"/>
                </a:lnTo>
                <a:lnTo>
                  <a:pt x="2983147" y="1695411"/>
                </a:lnTo>
                <a:lnTo>
                  <a:pt x="3004731" y="1691291"/>
                </a:lnTo>
                <a:lnTo>
                  <a:pt x="3027584" y="1687805"/>
                </a:lnTo>
                <a:lnTo>
                  <a:pt x="3050436" y="1684318"/>
                </a:lnTo>
                <a:lnTo>
                  <a:pt x="3074241" y="1681466"/>
                </a:lnTo>
                <a:lnTo>
                  <a:pt x="3098681" y="1679247"/>
                </a:lnTo>
                <a:lnTo>
                  <a:pt x="3123121" y="1677028"/>
                </a:lnTo>
                <a:lnTo>
                  <a:pt x="3148196" y="1675444"/>
                </a:lnTo>
                <a:lnTo>
                  <a:pt x="3173905" y="1674493"/>
                </a:lnTo>
                <a:lnTo>
                  <a:pt x="3199615" y="1673542"/>
                </a:lnTo>
                <a:lnTo>
                  <a:pt x="3225959" y="1673225"/>
                </a:lnTo>
                <a:close/>
                <a:moveTo>
                  <a:pt x="3454389" y="0"/>
                </a:moveTo>
                <a:lnTo>
                  <a:pt x="3461374" y="0"/>
                </a:lnTo>
                <a:lnTo>
                  <a:pt x="3468995" y="635"/>
                </a:lnTo>
                <a:lnTo>
                  <a:pt x="3475981" y="1587"/>
                </a:lnTo>
                <a:lnTo>
                  <a:pt x="3482966" y="3174"/>
                </a:lnTo>
                <a:lnTo>
                  <a:pt x="3490270" y="5079"/>
                </a:lnTo>
                <a:lnTo>
                  <a:pt x="3497255" y="7300"/>
                </a:lnTo>
                <a:lnTo>
                  <a:pt x="3503923" y="9839"/>
                </a:lnTo>
                <a:lnTo>
                  <a:pt x="3510591" y="13013"/>
                </a:lnTo>
                <a:lnTo>
                  <a:pt x="3517259" y="16505"/>
                </a:lnTo>
                <a:lnTo>
                  <a:pt x="3523610" y="20314"/>
                </a:lnTo>
                <a:lnTo>
                  <a:pt x="3529643" y="24757"/>
                </a:lnTo>
                <a:lnTo>
                  <a:pt x="3535676" y="29518"/>
                </a:lnTo>
                <a:lnTo>
                  <a:pt x="3541074" y="34596"/>
                </a:lnTo>
                <a:lnTo>
                  <a:pt x="3546472" y="39992"/>
                </a:lnTo>
                <a:lnTo>
                  <a:pt x="3551235" y="45705"/>
                </a:lnTo>
                <a:lnTo>
                  <a:pt x="3555998" y="51418"/>
                </a:lnTo>
                <a:lnTo>
                  <a:pt x="3560443" y="57766"/>
                </a:lnTo>
                <a:lnTo>
                  <a:pt x="3564254" y="64113"/>
                </a:lnTo>
                <a:lnTo>
                  <a:pt x="3567746" y="70779"/>
                </a:lnTo>
                <a:lnTo>
                  <a:pt x="3570922" y="77444"/>
                </a:lnTo>
                <a:lnTo>
                  <a:pt x="3573462" y="84109"/>
                </a:lnTo>
                <a:lnTo>
                  <a:pt x="3575684" y="91410"/>
                </a:lnTo>
                <a:lnTo>
                  <a:pt x="3577590" y="98709"/>
                </a:lnTo>
                <a:lnTo>
                  <a:pt x="3579177" y="106009"/>
                </a:lnTo>
                <a:lnTo>
                  <a:pt x="3580448" y="113309"/>
                </a:lnTo>
                <a:lnTo>
                  <a:pt x="3580765" y="120927"/>
                </a:lnTo>
                <a:lnTo>
                  <a:pt x="3581400" y="128544"/>
                </a:lnTo>
                <a:lnTo>
                  <a:pt x="3580765" y="136162"/>
                </a:lnTo>
                <a:lnTo>
                  <a:pt x="3530913" y="1012801"/>
                </a:lnTo>
                <a:lnTo>
                  <a:pt x="3529960" y="1019149"/>
                </a:lnTo>
                <a:lnTo>
                  <a:pt x="3529326" y="1025814"/>
                </a:lnTo>
                <a:lnTo>
                  <a:pt x="3528055" y="1032162"/>
                </a:lnTo>
                <a:lnTo>
                  <a:pt x="3526785" y="1038510"/>
                </a:lnTo>
                <a:lnTo>
                  <a:pt x="3524880" y="1044541"/>
                </a:lnTo>
                <a:lnTo>
                  <a:pt x="3522975" y="1050254"/>
                </a:lnTo>
                <a:lnTo>
                  <a:pt x="3520434" y="1056284"/>
                </a:lnTo>
                <a:lnTo>
                  <a:pt x="3518212" y="1062315"/>
                </a:lnTo>
                <a:lnTo>
                  <a:pt x="3515354" y="1067710"/>
                </a:lnTo>
                <a:lnTo>
                  <a:pt x="3512179" y="1072789"/>
                </a:lnTo>
                <a:lnTo>
                  <a:pt x="3508686" y="1077867"/>
                </a:lnTo>
                <a:lnTo>
                  <a:pt x="3505193" y="1083263"/>
                </a:lnTo>
                <a:lnTo>
                  <a:pt x="3501700" y="1087706"/>
                </a:lnTo>
                <a:lnTo>
                  <a:pt x="3497572" y="1092467"/>
                </a:lnTo>
                <a:lnTo>
                  <a:pt x="3493445" y="1096910"/>
                </a:lnTo>
                <a:lnTo>
                  <a:pt x="3488999" y="1101354"/>
                </a:lnTo>
                <a:lnTo>
                  <a:pt x="3484554" y="1105163"/>
                </a:lnTo>
                <a:lnTo>
                  <a:pt x="3479791" y="1108654"/>
                </a:lnTo>
                <a:lnTo>
                  <a:pt x="3474710" y="1112463"/>
                </a:lnTo>
                <a:lnTo>
                  <a:pt x="3469630" y="1115319"/>
                </a:lnTo>
                <a:lnTo>
                  <a:pt x="3464550" y="1118493"/>
                </a:lnTo>
                <a:lnTo>
                  <a:pt x="3459152" y="1121350"/>
                </a:lnTo>
                <a:lnTo>
                  <a:pt x="3453436" y="1123889"/>
                </a:lnTo>
                <a:lnTo>
                  <a:pt x="3448038" y="1126111"/>
                </a:lnTo>
                <a:lnTo>
                  <a:pt x="3442005" y="1128015"/>
                </a:lnTo>
                <a:lnTo>
                  <a:pt x="3435972" y="1129602"/>
                </a:lnTo>
                <a:lnTo>
                  <a:pt x="3430256" y="1130871"/>
                </a:lnTo>
                <a:lnTo>
                  <a:pt x="3423906" y="1132141"/>
                </a:lnTo>
                <a:lnTo>
                  <a:pt x="3417873" y="1132776"/>
                </a:lnTo>
                <a:lnTo>
                  <a:pt x="3411522" y="1133093"/>
                </a:lnTo>
                <a:lnTo>
                  <a:pt x="3405490" y="1133093"/>
                </a:lnTo>
                <a:lnTo>
                  <a:pt x="3398504" y="1132776"/>
                </a:lnTo>
                <a:lnTo>
                  <a:pt x="3392471" y="1132458"/>
                </a:lnTo>
                <a:lnTo>
                  <a:pt x="3386120" y="1131189"/>
                </a:lnTo>
                <a:lnTo>
                  <a:pt x="3379770" y="1129919"/>
                </a:lnTo>
                <a:lnTo>
                  <a:pt x="3373736" y="1128332"/>
                </a:lnTo>
                <a:lnTo>
                  <a:pt x="3368021" y="1126745"/>
                </a:lnTo>
                <a:lnTo>
                  <a:pt x="3361988" y="1124524"/>
                </a:lnTo>
                <a:lnTo>
                  <a:pt x="3356590" y="1122302"/>
                </a:lnTo>
                <a:lnTo>
                  <a:pt x="3350874" y="1119763"/>
                </a:lnTo>
                <a:lnTo>
                  <a:pt x="3345476" y="1116589"/>
                </a:lnTo>
                <a:lnTo>
                  <a:pt x="3340396" y="1113415"/>
                </a:lnTo>
                <a:lnTo>
                  <a:pt x="3334998" y="1109924"/>
                </a:lnTo>
                <a:lnTo>
                  <a:pt x="3330553" y="1106432"/>
                </a:lnTo>
                <a:lnTo>
                  <a:pt x="3325790" y="1102306"/>
                </a:lnTo>
                <a:lnTo>
                  <a:pt x="3321344" y="1098497"/>
                </a:lnTo>
                <a:lnTo>
                  <a:pt x="3316899" y="1094054"/>
                </a:lnTo>
                <a:lnTo>
                  <a:pt x="3312771" y="1089293"/>
                </a:lnTo>
                <a:lnTo>
                  <a:pt x="3308961" y="1084849"/>
                </a:lnTo>
                <a:lnTo>
                  <a:pt x="3305150" y="1080089"/>
                </a:lnTo>
                <a:lnTo>
                  <a:pt x="3301975" y="1074693"/>
                </a:lnTo>
                <a:lnTo>
                  <a:pt x="3298482" y="1069615"/>
                </a:lnTo>
                <a:lnTo>
                  <a:pt x="3295625" y="1064219"/>
                </a:lnTo>
                <a:lnTo>
                  <a:pt x="3293084" y="1058823"/>
                </a:lnTo>
                <a:lnTo>
                  <a:pt x="3290544" y="1053110"/>
                </a:lnTo>
                <a:lnTo>
                  <a:pt x="3288639" y="1047397"/>
                </a:lnTo>
                <a:lnTo>
                  <a:pt x="3286734" y="1041367"/>
                </a:lnTo>
                <a:lnTo>
                  <a:pt x="3285146" y="1035019"/>
                </a:lnTo>
                <a:lnTo>
                  <a:pt x="3283558" y="1028988"/>
                </a:lnTo>
                <a:lnTo>
                  <a:pt x="3282606" y="1022640"/>
                </a:lnTo>
                <a:lnTo>
                  <a:pt x="3281971" y="1015975"/>
                </a:lnTo>
                <a:lnTo>
                  <a:pt x="3281654" y="1009627"/>
                </a:lnTo>
                <a:lnTo>
                  <a:pt x="3281018" y="1003597"/>
                </a:lnTo>
                <a:lnTo>
                  <a:pt x="3281654" y="996614"/>
                </a:lnTo>
                <a:lnTo>
                  <a:pt x="3306103" y="573529"/>
                </a:lnTo>
                <a:lnTo>
                  <a:pt x="3299118" y="568768"/>
                </a:lnTo>
                <a:lnTo>
                  <a:pt x="2057582" y="2162081"/>
                </a:lnTo>
                <a:lnTo>
                  <a:pt x="2052502" y="2168112"/>
                </a:lnTo>
                <a:lnTo>
                  <a:pt x="2047422" y="2173825"/>
                </a:lnTo>
                <a:lnTo>
                  <a:pt x="2042024" y="2178903"/>
                </a:lnTo>
                <a:lnTo>
                  <a:pt x="2036626" y="2183981"/>
                </a:lnTo>
                <a:lnTo>
                  <a:pt x="2030592" y="2188742"/>
                </a:lnTo>
                <a:lnTo>
                  <a:pt x="2024877" y="2193186"/>
                </a:lnTo>
                <a:lnTo>
                  <a:pt x="2018844" y="2197629"/>
                </a:lnTo>
                <a:lnTo>
                  <a:pt x="2012493" y="2201121"/>
                </a:lnTo>
                <a:lnTo>
                  <a:pt x="2006143" y="2204612"/>
                </a:lnTo>
                <a:lnTo>
                  <a:pt x="1999475" y="2207786"/>
                </a:lnTo>
                <a:lnTo>
                  <a:pt x="1992807" y="2210642"/>
                </a:lnTo>
                <a:lnTo>
                  <a:pt x="1986139" y="2213182"/>
                </a:lnTo>
                <a:lnTo>
                  <a:pt x="1979470" y="2215403"/>
                </a:lnTo>
                <a:lnTo>
                  <a:pt x="1972485" y="2217308"/>
                </a:lnTo>
                <a:lnTo>
                  <a:pt x="1965499" y="2218577"/>
                </a:lnTo>
                <a:lnTo>
                  <a:pt x="1958514" y="2219529"/>
                </a:lnTo>
                <a:lnTo>
                  <a:pt x="1951528" y="2220482"/>
                </a:lnTo>
                <a:lnTo>
                  <a:pt x="1944225" y="2221116"/>
                </a:lnTo>
                <a:lnTo>
                  <a:pt x="1937239" y="2221116"/>
                </a:lnTo>
                <a:lnTo>
                  <a:pt x="1929619" y="2221116"/>
                </a:lnTo>
                <a:lnTo>
                  <a:pt x="1922633" y="2220482"/>
                </a:lnTo>
                <a:lnTo>
                  <a:pt x="1915647" y="2219529"/>
                </a:lnTo>
                <a:lnTo>
                  <a:pt x="1908344" y="2218577"/>
                </a:lnTo>
                <a:lnTo>
                  <a:pt x="1901358" y="2216990"/>
                </a:lnTo>
                <a:lnTo>
                  <a:pt x="1894690" y="2214769"/>
                </a:lnTo>
                <a:lnTo>
                  <a:pt x="1887387" y="2212547"/>
                </a:lnTo>
                <a:lnTo>
                  <a:pt x="1880402" y="2210008"/>
                </a:lnTo>
                <a:lnTo>
                  <a:pt x="1873734" y="2207151"/>
                </a:lnTo>
                <a:lnTo>
                  <a:pt x="1867066" y="2203977"/>
                </a:lnTo>
                <a:lnTo>
                  <a:pt x="1860715" y="2199851"/>
                </a:lnTo>
                <a:lnTo>
                  <a:pt x="1854047" y="2196042"/>
                </a:lnTo>
                <a:lnTo>
                  <a:pt x="1847696" y="2191599"/>
                </a:lnTo>
                <a:lnTo>
                  <a:pt x="1229469" y="1731062"/>
                </a:lnTo>
                <a:lnTo>
                  <a:pt x="271487" y="2768937"/>
                </a:lnTo>
                <a:lnTo>
                  <a:pt x="266406" y="2774967"/>
                </a:lnTo>
                <a:lnTo>
                  <a:pt x="260691" y="2780680"/>
                </a:lnTo>
                <a:lnTo>
                  <a:pt x="254975" y="2785759"/>
                </a:lnTo>
                <a:lnTo>
                  <a:pt x="248942" y="2791154"/>
                </a:lnTo>
                <a:lnTo>
                  <a:pt x="242592" y="2795915"/>
                </a:lnTo>
                <a:lnTo>
                  <a:pt x="236241" y="2800041"/>
                </a:lnTo>
                <a:lnTo>
                  <a:pt x="230208" y="2804167"/>
                </a:lnTo>
                <a:lnTo>
                  <a:pt x="223223" y="2807659"/>
                </a:lnTo>
                <a:lnTo>
                  <a:pt x="216554" y="2810833"/>
                </a:lnTo>
                <a:lnTo>
                  <a:pt x="209886" y="2814007"/>
                </a:lnTo>
                <a:lnTo>
                  <a:pt x="202901" y="2816228"/>
                </a:lnTo>
                <a:lnTo>
                  <a:pt x="195915" y="2818767"/>
                </a:lnTo>
                <a:lnTo>
                  <a:pt x="188612" y="2820354"/>
                </a:lnTo>
                <a:lnTo>
                  <a:pt x="181309" y="2821941"/>
                </a:lnTo>
                <a:lnTo>
                  <a:pt x="174006" y="2822894"/>
                </a:lnTo>
                <a:lnTo>
                  <a:pt x="166703" y="2823846"/>
                </a:lnTo>
                <a:lnTo>
                  <a:pt x="159082" y="2824163"/>
                </a:lnTo>
                <a:lnTo>
                  <a:pt x="152096" y="2824163"/>
                </a:lnTo>
                <a:lnTo>
                  <a:pt x="144476" y="2823846"/>
                </a:lnTo>
                <a:lnTo>
                  <a:pt x="136855" y="2823528"/>
                </a:lnTo>
                <a:lnTo>
                  <a:pt x="129552" y="2822259"/>
                </a:lnTo>
                <a:lnTo>
                  <a:pt x="122249" y="2820672"/>
                </a:lnTo>
                <a:lnTo>
                  <a:pt x="114945" y="2819085"/>
                </a:lnTo>
                <a:lnTo>
                  <a:pt x="107642" y="2816546"/>
                </a:lnTo>
                <a:lnTo>
                  <a:pt x="100657" y="2814324"/>
                </a:lnTo>
                <a:lnTo>
                  <a:pt x="93671" y="2811467"/>
                </a:lnTo>
                <a:lnTo>
                  <a:pt x="87003" y="2807976"/>
                </a:lnTo>
                <a:lnTo>
                  <a:pt x="80335" y="2804485"/>
                </a:lnTo>
                <a:lnTo>
                  <a:pt x="73349" y="2800359"/>
                </a:lnTo>
                <a:lnTo>
                  <a:pt x="66681" y="2796233"/>
                </a:lnTo>
                <a:lnTo>
                  <a:pt x="60331" y="2791472"/>
                </a:lnTo>
                <a:lnTo>
                  <a:pt x="54298" y="2785759"/>
                </a:lnTo>
                <a:lnTo>
                  <a:pt x="48265" y="2780680"/>
                </a:lnTo>
                <a:lnTo>
                  <a:pt x="42867" y="2774967"/>
                </a:lnTo>
                <a:lnTo>
                  <a:pt x="37469" y="2768937"/>
                </a:lnTo>
                <a:lnTo>
                  <a:pt x="32388" y="2762906"/>
                </a:lnTo>
                <a:lnTo>
                  <a:pt x="28260" y="2756876"/>
                </a:lnTo>
                <a:lnTo>
                  <a:pt x="23815" y="2749893"/>
                </a:lnTo>
                <a:lnTo>
                  <a:pt x="19687" y="2743228"/>
                </a:lnTo>
                <a:lnTo>
                  <a:pt x="16194" y="2736563"/>
                </a:lnTo>
                <a:lnTo>
                  <a:pt x="13019" y="2729580"/>
                </a:lnTo>
                <a:lnTo>
                  <a:pt x="10479" y="2722280"/>
                </a:lnTo>
                <a:lnTo>
                  <a:pt x="7938" y="2715297"/>
                </a:lnTo>
                <a:lnTo>
                  <a:pt x="5716" y="2708315"/>
                </a:lnTo>
                <a:lnTo>
                  <a:pt x="3811" y="2700697"/>
                </a:lnTo>
                <a:lnTo>
                  <a:pt x="2540" y="2693080"/>
                </a:lnTo>
                <a:lnTo>
                  <a:pt x="1270" y="2685780"/>
                </a:lnTo>
                <a:lnTo>
                  <a:pt x="635" y="2678162"/>
                </a:lnTo>
                <a:lnTo>
                  <a:pt x="0" y="2670228"/>
                </a:lnTo>
                <a:lnTo>
                  <a:pt x="0" y="2662927"/>
                </a:lnTo>
                <a:lnTo>
                  <a:pt x="0" y="2655310"/>
                </a:lnTo>
                <a:lnTo>
                  <a:pt x="953" y="2648010"/>
                </a:lnTo>
                <a:lnTo>
                  <a:pt x="1588" y="2640075"/>
                </a:lnTo>
                <a:lnTo>
                  <a:pt x="3176" y="2632458"/>
                </a:lnTo>
                <a:lnTo>
                  <a:pt x="4763" y="2625158"/>
                </a:lnTo>
                <a:lnTo>
                  <a:pt x="6668" y="2617858"/>
                </a:lnTo>
                <a:lnTo>
                  <a:pt x="9526" y="2610558"/>
                </a:lnTo>
                <a:lnTo>
                  <a:pt x="12384" y="2603258"/>
                </a:lnTo>
                <a:lnTo>
                  <a:pt x="15559" y="2596275"/>
                </a:lnTo>
                <a:lnTo>
                  <a:pt x="19052" y="2588975"/>
                </a:lnTo>
                <a:lnTo>
                  <a:pt x="22545" y="2582310"/>
                </a:lnTo>
                <a:lnTo>
                  <a:pt x="26990" y="2575644"/>
                </a:lnTo>
                <a:lnTo>
                  <a:pt x="31753" y="2569297"/>
                </a:lnTo>
                <a:lnTo>
                  <a:pt x="36516" y="2562631"/>
                </a:lnTo>
                <a:lnTo>
                  <a:pt x="1086264" y="1414621"/>
                </a:lnTo>
                <a:lnTo>
                  <a:pt x="1091027" y="1408908"/>
                </a:lnTo>
                <a:lnTo>
                  <a:pt x="1096742" y="1403829"/>
                </a:lnTo>
                <a:lnTo>
                  <a:pt x="1101823" y="1398751"/>
                </a:lnTo>
                <a:lnTo>
                  <a:pt x="1107221" y="1393990"/>
                </a:lnTo>
                <a:lnTo>
                  <a:pt x="1113254" y="1389229"/>
                </a:lnTo>
                <a:lnTo>
                  <a:pt x="1119287" y="1385103"/>
                </a:lnTo>
                <a:lnTo>
                  <a:pt x="1125002" y="1381295"/>
                </a:lnTo>
                <a:lnTo>
                  <a:pt x="1131353" y="1377803"/>
                </a:lnTo>
                <a:lnTo>
                  <a:pt x="1137703" y="1374629"/>
                </a:lnTo>
                <a:lnTo>
                  <a:pt x="1144054" y="1371455"/>
                </a:lnTo>
                <a:lnTo>
                  <a:pt x="1150722" y="1368599"/>
                </a:lnTo>
                <a:lnTo>
                  <a:pt x="1157390" y="1366694"/>
                </a:lnTo>
                <a:lnTo>
                  <a:pt x="1164058" y="1364790"/>
                </a:lnTo>
                <a:lnTo>
                  <a:pt x="1170726" y="1362568"/>
                </a:lnTo>
                <a:lnTo>
                  <a:pt x="1177394" y="1361616"/>
                </a:lnTo>
                <a:lnTo>
                  <a:pt x="1184698" y="1360347"/>
                </a:lnTo>
                <a:lnTo>
                  <a:pt x="1191683" y="1360029"/>
                </a:lnTo>
                <a:lnTo>
                  <a:pt x="1198351" y="1359712"/>
                </a:lnTo>
                <a:lnTo>
                  <a:pt x="1205654" y="1359077"/>
                </a:lnTo>
                <a:lnTo>
                  <a:pt x="1212640" y="1359712"/>
                </a:lnTo>
                <a:lnTo>
                  <a:pt x="1219626" y="1360347"/>
                </a:lnTo>
                <a:lnTo>
                  <a:pt x="1226294" y="1361299"/>
                </a:lnTo>
                <a:lnTo>
                  <a:pt x="1233597" y="1362251"/>
                </a:lnTo>
                <a:lnTo>
                  <a:pt x="1240582" y="1363838"/>
                </a:lnTo>
                <a:lnTo>
                  <a:pt x="1247251" y="1365742"/>
                </a:lnTo>
                <a:lnTo>
                  <a:pt x="1253919" y="1368281"/>
                </a:lnTo>
                <a:lnTo>
                  <a:pt x="1260904" y="1371138"/>
                </a:lnTo>
                <a:lnTo>
                  <a:pt x="1267572" y="1373677"/>
                </a:lnTo>
                <a:lnTo>
                  <a:pt x="1274240" y="1376851"/>
                </a:lnTo>
                <a:lnTo>
                  <a:pt x="1280591" y="1380977"/>
                </a:lnTo>
                <a:lnTo>
                  <a:pt x="1286942" y="1384786"/>
                </a:lnTo>
                <a:lnTo>
                  <a:pt x="1292975" y="1389229"/>
                </a:lnTo>
                <a:lnTo>
                  <a:pt x="1907709" y="1846910"/>
                </a:lnTo>
                <a:lnTo>
                  <a:pt x="3043507" y="389124"/>
                </a:lnTo>
                <a:lnTo>
                  <a:pt x="3023186" y="374841"/>
                </a:lnTo>
                <a:lnTo>
                  <a:pt x="2660568" y="470377"/>
                </a:lnTo>
                <a:lnTo>
                  <a:pt x="2654853" y="471646"/>
                </a:lnTo>
                <a:lnTo>
                  <a:pt x="2648502" y="472598"/>
                </a:lnTo>
                <a:lnTo>
                  <a:pt x="2642152" y="473551"/>
                </a:lnTo>
                <a:lnTo>
                  <a:pt x="2635801" y="473868"/>
                </a:lnTo>
                <a:lnTo>
                  <a:pt x="2629450" y="474185"/>
                </a:lnTo>
                <a:lnTo>
                  <a:pt x="2623418" y="473868"/>
                </a:lnTo>
                <a:lnTo>
                  <a:pt x="2617384" y="473551"/>
                </a:lnTo>
                <a:lnTo>
                  <a:pt x="2611352" y="472598"/>
                </a:lnTo>
                <a:lnTo>
                  <a:pt x="2605318" y="471964"/>
                </a:lnTo>
                <a:lnTo>
                  <a:pt x="2599603" y="470377"/>
                </a:lnTo>
                <a:lnTo>
                  <a:pt x="2593570" y="468790"/>
                </a:lnTo>
                <a:lnTo>
                  <a:pt x="2587537" y="466885"/>
                </a:lnTo>
                <a:lnTo>
                  <a:pt x="2582139" y="464346"/>
                </a:lnTo>
                <a:lnTo>
                  <a:pt x="2576741" y="462124"/>
                </a:lnTo>
                <a:lnTo>
                  <a:pt x="2571660" y="459268"/>
                </a:lnTo>
                <a:lnTo>
                  <a:pt x="2565945" y="456094"/>
                </a:lnTo>
                <a:lnTo>
                  <a:pt x="2560864" y="452920"/>
                </a:lnTo>
                <a:lnTo>
                  <a:pt x="2556102" y="449429"/>
                </a:lnTo>
                <a:lnTo>
                  <a:pt x="2551339" y="445937"/>
                </a:lnTo>
                <a:lnTo>
                  <a:pt x="2546576" y="441811"/>
                </a:lnTo>
                <a:lnTo>
                  <a:pt x="2542448" y="437685"/>
                </a:lnTo>
                <a:lnTo>
                  <a:pt x="2538002" y="433242"/>
                </a:lnTo>
                <a:lnTo>
                  <a:pt x="2533875" y="428481"/>
                </a:lnTo>
                <a:lnTo>
                  <a:pt x="2530064" y="423402"/>
                </a:lnTo>
                <a:lnTo>
                  <a:pt x="2526572" y="418324"/>
                </a:lnTo>
                <a:lnTo>
                  <a:pt x="2523396" y="413246"/>
                </a:lnTo>
                <a:lnTo>
                  <a:pt x="2520221" y="407533"/>
                </a:lnTo>
                <a:lnTo>
                  <a:pt x="2517363" y="402137"/>
                </a:lnTo>
                <a:lnTo>
                  <a:pt x="2514823" y="396107"/>
                </a:lnTo>
                <a:lnTo>
                  <a:pt x="2512283" y="390394"/>
                </a:lnTo>
                <a:lnTo>
                  <a:pt x="2510378" y="384046"/>
                </a:lnTo>
                <a:lnTo>
                  <a:pt x="2508472" y="377698"/>
                </a:lnTo>
                <a:lnTo>
                  <a:pt x="2507202" y="371350"/>
                </a:lnTo>
                <a:lnTo>
                  <a:pt x="2505932" y="364685"/>
                </a:lnTo>
                <a:lnTo>
                  <a:pt x="2505297" y="358337"/>
                </a:lnTo>
                <a:lnTo>
                  <a:pt x="2504980" y="351989"/>
                </a:lnTo>
                <a:lnTo>
                  <a:pt x="2504344" y="345641"/>
                </a:lnTo>
                <a:lnTo>
                  <a:pt x="2504344" y="339293"/>
                </a:lnTo>
                <a:lnTo>
                  <a:pt x="2505297" y="332946"/>
                </a:lnTo>
                <a:lnTo>
                  <a:pt x="2505615" y="326915"/>
                </a:lnTo>
                <a:lnTo>
                  <a:pt x="2506885" y="320567"/>
                </a:lnTo>
                <a:lnTo>
                  <a:pt x="2508155" y="314537"/>
                </a:lnTo>
                <a:lnTo>
                  <a:pt x="2509425" y="308506"/>
                </a:lnTo>
                <a:lnTo>
                  <a:pt x="2511648" y="302793"/>
                </a:lnTo>
                <a:lnTo>
                  <a:pt x="2513870" y="296763"/>
                </a:lnTo>
                <a:lnTo>
                  <a:pt x="2516410" y="291367"/>
                </a:lnTo>
                <a:lnTo>
                  <a:pt x="2518633" y="285654"/>
                </a:lnTo>
                <a:lnTo>
                  <a:pt x="2521808" y="280576"/>
                </a:lnTo>
                <a:lnTo>
                  <a:pt x="2524984" y="275180"/>
                </a:lnTo>
                <a:lnTo>
                  <a:pt x="2528159" y="270102"/>
                </a:lnTo>
                <a:lnTo>
                  <a:pt x="2531970" y="265341"/>
                </a:lnTo>
                <a:lnTo>
                  <a:pt x="2535462" y="260580"/>
                </a:lnTo>
                <a:lnTo>
                  <a:pt x="2539908" y="256136"/>
                </a:lnTo>
                <a:lnTo>
                  <a:pt x="2544353" y="251693"/>
                </a:lnTo>
                <a:lnTo>
                  <a:pt x="2548481" y="247567"/>
                </a:lnTo>
                <a:lnTo>
                  <a:pt x="2553244" y="243441"/>
                </a:lnTo>
                <a:lnTo>
                  <a:pt x="2558642" y="239949"/>
                </a:lnTo>
                <a:lnTo>
                  <a:pt x="2563722" y="236458"/>
                </a:lnTo>
                <a:lnTo>
                  <a:pt x="2568803" y="233284"/>
                </a:lnTo>
                <a:lnTo>
                  <a:pt x="2574201" y="230428"/>
                </a:lnTo>
                <a:lnTo>
                  <a:pt x="2579916" y="227889"/>
                </a:lnTo>
                <a:lnTo>
                  <a:pt x="2585632" y="225349"/>
                </a:lnTo>
                <a:lnTo>
                  <a:pt x="2591982" y="223445"/>
                </a:lnTo>
                <a:lnTo>
                  <a:pt x="2598015" y="221541"/>
                </a:lnTo>
                <a:lnTo>
                  <a:pt x="3425176" y="4126"/>
                </a:lnTo>
                <a:lnTo>
                  <a:pt x="3432162" y="2222"/>
                </a:lnTo>
                <a:lnTo>
                  <a:pt x="3439782" y="952"/>
                </a:lnTo>
                <a:lnTo>
                  <a:pt x="3446768" y="318"/>
                </a:lnTo>
                <a:lnTo>
                  <a:pt x="3454389" y="0"/>
                </a:lnTo>
                <a:close/>
              </a:path>
            </a:pathLst>
          </a:custGeom>
          <a:solidFill>
            <a:schemeClr val="bg1"/>
          </a:solidFill>
          <a:ln>
            <a:noFill/>
          </a:ln>
          <a:extLst/>
        </p:spPr>
        <p:txBody>
          <a:bodyPr anchor="ctr">
            <a:scene3d>
              <a:camera prst="orthographicFront"/>
              <a:lightRig rig="threePt" dir="t"/>
            </a:scene3d>
            <a:sp3d contourW="12700">
              <a:contourClr>
                <a:srgbClr val="FFFFFF"/>
              </a:contourClr>
            </a:sp3d>
          </a:bodyPr>
          <a:lstStyle/>
          <a:p>
            <a:pPr algn="ctr">
              <a:defRPr/>
            </a:pPr>
            <a:endParaRPr lang="zh-CN" altLang="en-US">
              <a:solidFill>
                <a:srgbClr val="1C666E"/>
              </a:solidFill>
              <a:ea typeface="宋体" panose="02010600030101010101" pitchFamily="2" charset="-122"/>
            </a:endParaRPr>
          </a:p>
        </p:txBody>
      </p:sp>
      <p:sp>
        <p:nvSpPr>
          <p:cNvPr id="59" name="矩形 58"/>
          <p:cNvSpPr/>
          <p:nvPr/>
        </p:nvSpPr>
        <p:spPr>
          <a:xfrm>
            <a:off x="9412843" y="188639"/>
            <a:ext cx="933216" cy="334417"/>
          </a:xfrm>
          <a:prstGeom prst="rect">
            <a:avLst/>
          </a:prstGeom>
          <a:solidFill>
            <a:schemeClr val="accent1">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400"/>
          </a:p>
        </p:txBody>
      </p:sp>
      <p:sp>
        <p:nvSpPr>
          <p:cNvPr id="60" name="矩形 59"/>
          <p:cNvSpPr/>
          <p:nvPr/>
        </p:nvSpPr>
        <p:spPr>
          <a:xfrm>
            <a:off x="10347503" y="187549"/>
            <a:ext cx="1582732" cy="334417"/>
          </a:xfrm>
          <a:prstGeom prst="rect">
            <a:avLst/>
          </a:prstGeom>
          <a:solidFill>
            <a:srgbClr val="376092">
              <a:alpha val="69804"/>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600"/>
          </a:p>
        </p:txBody>
      </p:sp>
      <p:sp>
        <p:nvSpPr>
          <p:cNvPr id="61" name="文本框 9"/>
          <p:cNvSpPr txBox="1"/>
          <p:nvPr/>
        </p:nvSpPr>
        <p:spPr>
          <a:xfrm>
            <a:off x="9412843" y="221071"/>
            <a:ext cx="933216" cy="284693"/>
          </a:xfrm>
          <a:prstGeom prst="rect">
            <a:avLst/>
          </a:prstGeom>
          <a:noFill/>
        </p:spPr>
        <p:txBody>
          <a:bodyPr wrap="square" lIns="68580" tIns="34290" rIns="68580" bIns="34290" rtlCol="0">
            <a:spAutoFit/>
          </a:bodyPr>
          <a:lstStyle/>
          <a:p>
            <a:pPr marL="0" lvl="1" algn="ctr"/>
            <a:r>
              <a:rPr lang="zh-CN" altLang="en-US" sz="1400" dirty="0" smtClean="0">
                <a:solidFill>
                  <a:schemeClr val="bg1"/>
                </a:solidFill>
                <a:latin typeface="微软雅黑" pitchFamily="34" charset="-122"/>
                <a:ea typeface="微软雅黑" pitchFamily="34" charset="-122"/>
              </a:rPr>
              <a:t>第五章</a:t>
            </a:r>
            <a:endParaRPr lang="zh-CN" altLang="en-US" sz="1400" dirty="0">
              <a:solidFill>
                <a:schemeClr val="bg1"/>
              </a:solidFill>
              <a:latin typeface="微软雅黑" pitchFamily="34" charset="-122"/>
              <a:ea typeface="微软雅黑" pitchFamily="34" charset="-122"/>
            </a:endParaRPr>
          </a:p>
        </p:txBody>
      </p:sp>
      <p:sp>
        <p:nvSpPr>
          <p:cNvPr id="62" name="文本框 9"/>
          <p:cNvSpPr txBox="1"/>
          <p:nvPr/>
        </p:nvSpPr>
        <p:spPr>
          <a:xfrm>
            <a:off x="10338630" y="213500"/>
            <a:ext cx="1584176" cy="284693"/>
          </a:xfrm>
          <a:prstGeom prst="rect">
            <a:avLst/>
          </a:prstGeom>
          <a:noFill/>
        </p:spPr>
        <p:txBody>
          <a:bodyPr wrap="square" lIns="68580" tIns="34290" rIns="68580" bIns="34290" rtlCol="0">
            <a:spAutoFit/>
          </a:bodyPr>
          <a:lstStyle/>
          <a:p>
            <a:pPr marL="0" lvl="1" algn="ctr"/>
            <a:r>
              <a:rPr lang="zh-CN" altLang="en-US" sz="1400" dirty="0" smtClean="0">
                <a:solidFill>
                  <a:schemeClr val="bg1"/>
                </a:solidFill>
                <a:latin typeface="微软雅黑" pitchFamily="34" charset="-122"/>
                <a:ea typeface="微软雅黑" pitchFamily="34" charset="-122"/>
              </a:rPr>
              <a:t>财务与融资</a:t>
            </a:r>
            <a:endParaRPr lang="zh-CN" altLang="en-US" sz="1400" dirty="0">
              <a:solidFill>
                <a:schemeClr val="bg1"/>
              </a:solidFill>
              <a:latin typeface="微软雅黑" pitchFamily="34" charset="-122"/>
              <a:ea typeface="微软雅黑" pitchFamily="34" charset="-122"/>
            </a:endParaRPr>
          </a:p>
        </p:txBody>
      </p:sp>
      <p:sp>
        <p:nvSpPr>
          <p:cNvPr id="91" name="矩形 90"/>
          <p:cNvSpPr/>
          <p:nvPr/>
        </p:nvSpPr>
        <p:spPr>
          <a:xfrm rot="2700000">
            <a:off x="8642576" y="6569968"/>
            <a:ext cx="576064" cy="576064"/>
          </a:xfrm>
          <a:prstGeom prst="rect">
            <a:avLst/>
          </a:prstGeom>
          <a:solidFill>
            <a:srgbClr val="92D050">
              <a:alpha val="41176"/>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92" name="矩形 91"/>
          <p:cNvSpPr/>
          <p:nvPr/>
        </p:nvSpPr>
        <p:spPr>
          <a:xfrm rot="2700000">
            <a:off x="9457254" y="6572643"/>
            <a:ext cx="576064" cy="576064"/>
          </a:xfrm>
          <a:prstGeom prst="rect">
            <a:avLst/>
          </a:prstGeom>
          <a:solidFill>
            <a:srgbClr val="31859C">
              <a:alpha val="63137"/>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93" name="矩形 92"/>
          <p:cNvSpPr/>
          <p:nvPr/>
        </p:nvSpPr>
        <p:spPr>
          <a:xfrm rot="2700000">
            <a:off x="10271930" y="6574788"/>
            <a:ext cx="576064" cy="576064"/>
          </a:xfrm>
          <a:prstGeom prst="rect">
            <a:avLst/>
          </a:prstGeom>
          <a:solidFill>
            <a:srgbClr val="C0504D">
              <a:alpha val="56078"/>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94" name="矩形 93"/>
          <p:cNvSpPr/>
          <p:nvPr/>
        </p:nvSpPr>
        <p:spPr>
          <a:xfrm rot="2700000">
            <a:off x="9864592" y="6167450"/>
            <a:ext cx="576064" cy="576064"/>
          </a:xfrm>
          <a:prstGeom prst="rect">
            <a:avLst/>
          </a:prstGeom>
          <a:solidFill>
            <a:schemeClr val="accent1">
              <a:lumMod val="75000"/>
              <a:alpha val="18824"/>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95" name="矩形 94"/>
          <p:cNvSpPr/>
          <p:nvPr/>
        </p:nvSpPr>
        <p:spPr>
          <a:xfrm rot="2700000">
            <a:off x="10679269" y="6167450"/>
            <a:ext cx="576064" cy="576064"/>
          </a:xfrm>
          <a:prstGeom prst="rect">
            <a:avLst/>
          </a:prstGeom>
          <a:solidFill>
            <a:schemeClr val="accent1">
              <a:lumMod val="75000"/>
              <a:alpha val="18824"/>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nvGrpSpPr>
          <p:cNvPr id="103" name="组合 102"/>
          <p:cNvGrpSpPr/>
          <p:nvPr/>
        </p:nvGrpSpPr>
        <p:grpSpPr>
          <a:xfrm>
            <a:off x="2576895" y="4207842"/>
            <a:ext cx="1139825" cy="1441450"/>
            <a:chOff x="5527675" y="2708275"/>
            <a:chExt cx="1139825" cy="1441450"/>
          </a:xfrm>
          <a:solidFill>
            <a:schemeClr val="bg1">
              <a:lumMod val="65000"/>
            </a:schemeClr>
          </a:solidFill>
        </p:grpSpPr>
        <p:sp>
          <p:nvSpPr>
            <p:cNvPr id="104" name="Freeform 42"/>
            <p:cNvSpPr>
              <a:spLocks/>
            </p:cNvSpPr>
            <p:nvPr/>
          </p:nvSpPr>
          <p:spPr bwMode="auto">
            <a:xfrm>
              <a:off x="6194425" y="3665538"/>
              <a:ext cx="207963" cy="295275"/>
            </a:xfrm>
            <a:custGeom>
              <a:avLst/>
              <a:gdLst>
                <a:gd name="T0" fmla="*/ 31 w 55"/>
                <a:gd name="T1" fmla="*/ 35 h 78"/>
                <a:gd name="T2" fmla="*/ 30 w 55"/>
                <a:gd name="T3" fmla="*/ 34 h 78"/>
                <a:gd name="T4" fmla="*/ 22 w 55"/>
                <a:gd name="T5" fmla="*/ 32 h 78"/>
                <a:gd name="T6" fmla="*/ 22 w 55"/>
                <a:gd name="T7" fmla="*/ 31 h 78"/>
                <a:gd name="T8" fmla="*/ 16 w 55"/>
                <a:gd name="T9" fmla="*/ 28 h 78"/>
                <a:gd name="T10" fmla="*/ 17 w 55"/>
                <a:gd name="T11" fmla="*/ 20 h 78"/>
                <a:gd name="T12" fmla="*/ 26 w 55"/>
                <a:gd name="T13" fmla="*/ 18 h 78"/>
                <a:gd name="T14" fmla="*/ 33 w 55"/>
                <a:gd name="T15" fmla="*/ 18 h 78"/>
                <a:gd name="T16" fmla="*/ 39 w 55"/>
                <a:gd name="T17" fmla="*/ 22 h 78"/>
                <a:gd name="T18" fmla="*/ 40 w 55"/>
                <a:gd name="T19" fmla="*/ 23 h 78"/>
                <a:gd name="T20" fmla="*/ 40 w 55"/>
                <a:gd name="T21" fmla="*/ 23 h 78"/>
                <a:gd name="T22" fmla="*/ 40 w 55"/>
                <a:gd name="T23" fmla="*/ 23 h 78"/>
                <a:gd name="T24" fmla="*/ 44 w 55"/>
                <a:gd name="T25" fmla="*/ 25 h 78"/>
                <a:gd name="T26" fmla="*/ 50 w 55"/>
                <a:gd name="T27" fmla="*/ 21 h 78"/>
                <a:gd name="T28" fmla="*/ 50 w 55"/>
                <a:gd name="T29" fmla="*/ 17 h 78"/>
                <a:gd name="T30" fmla="*/ 36 w 55"/>
                <a:gd name="T31" fmla="*/ 8 h 78"/>
                <a:gd name="T32" fmla="*/ 31 w 55"/>
                <a:gd name="T33" fmla="*/ 8 h 78"/>
                <a:gd name="T34" fmla="*/ 31 w 55"/>
                <a:gd name="T35" fmla="*/ 2 h 78"/>
                <a:gd name="T36" fmla="*/ 29 w 55"/>
                <a:gd name="T37" fmla="*/ 0 h 78"/>
                <a:gd name="T38" fmla="*/ 23 w 55"/>
                <a:gd name="T39" fmla="*/ 0 h 78"/>
                <a:gd name="T40" fmla="*/ 21 w 55"/>
                <a:gd name="T41" fmla="*/ 2 h 78"/>
                <a:gd name="T42" fmla="*/ 21 w 55"/>
                <a:gd name="T43" fmla="*/ 8 h 78"/>
                <a:gd name="T44" fmla="*/ 7 w 55"/>
                <a:gd name="T45" fmla="*/ 13 h 78"/>
                <a:gd name="T46" fmla="*/ 3 w 55"/>
                <a:gd name="T47" fmla="*/ 32 h 78"/>
                <a:gd name="T48" fmla="*/ 10 w 55"/>
                <a:gd name="T49" fmla="*/ 38 h 78"/>
                <a:gd name="T50" fmla="*/ 30 w 55"/>
                <a:gd name="T51" fmla="*/ 47 h 78"/>
                <a:gd name="T52" fmla="*/ 33 w 55"/>
                <a:gd name="T53" fmla="*/ 48 h 78"/>
                <a:gd name="T54" fmla="*/ 38 w 55"/>
                <a:gd name="T55" fmla="*/ 51 h 78"/>
                <a:gd name="T56" fmla="*/ 36 w 55"/>
                <a:gd name="T57" fmla="*/ 59 h 78"/>
                <a:gd name="T58" fmla="*/ 29 w 55"/>
                <a:gd name="T59" fmla="*/ 61 h 78"/>
                <a:gd name="T60" fmla="*/ 19 w 55"/>
                <a:gd name="T61" fmla="*/ 59 h 78"/>
                <a:gd name="T62" fmla="*/ 13 w 55"/>
                <a:gd name="T63" fmla="*/ 56 h 78"/>
                <a:gd name="T64" fmla="*/ 12 w 55"/>
                <a:gd name="T65" fmla="*/ 55 h 78"/>
                <a:gd name="T66" fmla="*/ 12 w 55"/>
                <a:gd name="T67" fmla="*/ 55 h 78"/>
                <a:gd name="T68" fmla="*/ 12 w 55"/>
                <a:gd name="T69" fmla="*/ 55 h 78"/>
                <a:gd name="T70" fmla="*/ 12 w 55"/>
                <a:gd name="T71" fmla="*/ 55 h 78"/>
                <a:gd name="T72" fmla="*/ 8 w 55"/>
                <a:gd name="T73" fmla="*/ 53 h 78"/>
                <a:gd name="T74" fmla="*/ 1 w 55"/>
                <a:gd name="T75" fmla="*/ 57 h 78"/>
                <a:gd name="T76" fmla="*/ 1 w 55"/>
                <a:gd name="T77" fmla="*/ 61 h 78"/>
                <a:gd name="T78" fmla="*/ 21 w 55"/>
                <a:gd name="T79" fmla="*/ 70 h 78"/>
                <a:gd name="T80" fmla="*/ 21 w 55"/>
                <a:gd name="T81" fmla="*/ 76 h 78"/>
                <a:gd name="T82" fmla="*/ 23 w 55"/>
                <a:gd name="T83" fmla="*/ 78 h 78"/>
                <a:gd name="T84" fmla="*/ 29 w 55"/>
                <a:gd name="T85" fmla="*/ 78 h 78"/>
                <a:gd name="T86" fmla="*/ 31 w 55"/>
                <a:gd name="T87" fmla="*/ 76 h 78"/>
                <a:gd name="T88" fmla="*/ 31 w 55"/>
                <a:gd name="T89" fmla="*/ 71 h 78"/>
                <a:gd name="T90" fmla="*/ 46 w 55"/>
                <a:gd name="T91" fmla="*/ 66 h 78"/>
                <a:gd name="T92" fmla="*/ 52 w 55"/>
                <a:gd name="T93" fmla="*/ 48 h 78"/>
                <a:gd name="T94" fmla="*/ 31 w 55"/>
                <a:gd name="T95" fmla="*/ 35 h 7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Lst>
              <a:rect l="0" t="0" r="r" b="b"/>
              <a:pathLst>
                <a:path w="55" h="78">
                  <a:moveTo>
                    <a:pt x="31" y="35"/>
                  </a:moveTo>
                  <a:cubicBezTo>
                    <a:pt x="30" y="34"/>
                    <a:pt x="30" y="34"/>
                    <a:pt x="30" y="34"/>
                  </a:cubicBezTo>
                  <a:cubicBezTo>
                    <a:pt x="27" y="33"/>
                    <a:pt x="23" y="32"/>
                    <a:pt x="22" y="32"/>
                  </a:cubicBezTo>
                  <a:cubicBezTo>
                    <a:pt x="22" y="32"/>
                    <a:pt x="22" y="31"/>
                    <a:pt x="22" y="31"/>
                  </a:cubicBezTo>
                  <a:cubicBezTo>
                    <a:pt x="19" y="30"/>
                    <a:pt x="17" y="30"/>
                    <a:pt x="16" y="28"/>
                  </a:cubicBezTo>
                  <a:cubicBezTo>
                    <a:pt x="14" y="25"/>
                    <a:pt x="15" y="22"/>
                    <a:pt x="17" y="20"/>
                  </a:cubicBezTo>
                  <a:cubicBezTo>
                    <a:pt x="20" y="18"/>
                    <a:pt x="24" y="18"/>
                    <a:pt x="26" y="18"/>
                  </a:cubicBezTo>
                  <a:cubicBezTo>
                    <a:pt x="28" y="18"/>
                    <a:pt x="30" y="18"/>
                    <a:pt x="33" y="18"/>
                  </a:cubicBezTo>
                  <a:cubicBezTo>
                    <a:pt x="34" y="19"/>
                    <a:pt x="37" y="21"/>
                    <a:pt x="39" y="22"/>
                  </a:cubicBezTo>
                  <a:cubicBezTo>
                    <a:pt x="39" y="22"/>
                    <a:pt x="39" y="22"/>
                    <a:pt x="40" y="23"/>
                  </a:cubicBezTo>
                  <a:cubicBezTo>
                    <a:pt x="40" y="23"/>
                    <a:pt x="40" y="23"/>
                    <a:pt x="40" y="23"/>
                  </a:cubicBezTo>
                  <a:cubicBezTo>
                    <a:pt x="40" y="23"/>
                    <a:pt x="40" y="23"/>
                    <a:pt x="40" y="23"/>
                  </a:cubicBezTo>
                  <a:cubicBezTo>
                    <a:pt x="41" y="24"/>
                    <a:pt x="42" y="25"/>
                    <a:pt x="44" y="25"/>
                  </a:cubicBezTo>
                  <a:cubicBezTo>
                    <a:pt x="47" y="25"/>
                    <a:pt x="49" y="23"/>
                    <a:pt x="50" y="21"/>
                  </a:cubicBezTo>
                  <a:cubicBezTo>
                    <a:pt x="51" y="20"/>
                    <a:pt x="51" y="18"/>
                    <a:pt x="50" y="17"/>
                  </a:cubicBezTo>
                  <a:cubicBezTo>
                    <a:pt x="48" y="13"/>
                    <a:pt x="41" y="10"/>
                    <a:pt x="36" y="8"/>
                  </a:cubicBezTo>
                  <a:cubicBezTo>
                    <a:pt x="35" y="8"/>
                    <a:pt x="33" y="8"/>
                    <a:pt x="31" y="8"/>
                  </a:cubicBezTo>
                  <a:cubicBezTo>
                    <a:pt x="31" y="2"/>
                    <a:pt x="31" y="2"/>
                    <a:pt x="31" y="2"/>
                  </a:cubicBezTo>
                  <a:cubicBezTo>
                    <a:pt x="31" y="1"/>
                    <a:pt x="31" y="0"/>
                    <a:pt x="29" y="0"/>
                  </a:cubicBezTo>
                  <a:cubicBezTo>
                    <a:pt x="23" y="0"/>
                    <a:pt x="23" y="0"/>
                    <a:pt x="23" y="0"/>
                  </a:cubicBezTo>
                  <a:cubicBezTo>
                    <a:pt x="21" y="0"/>
                    <a:pt x="21" y="1"/>
                    <a:pt x="21" y="2"/>
                  </a:cubicBezTo>
                  <a:cubicBezTo>
                    <a:pt x="21" y="8"/>
                    <a:pt x="21" y="8"/>
                    <a:pt x="21" y="8"/>
                  </a:cubicBezTo>
                  <a:cubicBezTo>
                    <a:pt x="15" y="9"/>
                    <a:pt x="11" y="11"/>
                    <a:pt x="7" y="13"/>
                  </a:cubicBezTo>
                  <a:cubicBezTo>
                    <a:pt x="1" y="18"/>
                    <a:pt x="0" y="26"/>
                    <a:pt x="3" y="32"/>
                  </a:cubicBezTo>
                  <a:cubicBezTo>
                    <a:pt x="5" y="35"/>
                    <a:pt x="7" y="37"/>
                    <a:pt x="10" y="38"/>
                  </a:cubicBezTo>
                  <a:cubicBezTo>
                    <a:pt x="13" y="40"/>
                    <a:pt x="24" y="44"/>
                    <a:pt x="30" y="47"/>
                  </a:cubicBezTo>
                  <a:cubicBezTo>
                    <a:pt x="33" y="48"/>
                    <a:pt x="33" y="48"/>
                    <a:pt x="33" y="48"/>
                  </a:cubicBezTo>
                  <a:cubicBezTo>
                    <a:pt x="35" y="49"/>
                    <a:pt x="37" y="50"/>
                    <a:pt x="38" y="51"/>
                  </a:cubicBezTo>
                  <a:cubicBezTo>
                    <a:pt x="39" y="54"/>
                    <a:pt x="39" y="57"/>
                    <a:pt x="36" y="59"/>
                  </a:cubicBezTo>
                  <a:cubicBezTo>
                    <a:pt x="35" y="60"/>
                    <a:pt x="32" y="61"/>
                    <a:pt x="29" y="61"/>
                  </a:cubicBezTo>
                  <a:cubicBezTo>
                    <a:pt x="26" y="61"/>
                    <a:pt x="22" y="60"/>
                    <a:pt x="19" y="59"/>
                  </a:cubicBezTo>
                  <a:cubicBezTo>
                    <a:pt x="17" y="59"/>
                    <a:pt x="14" y="57"/>
                    <a:pt x="13" y="56"/>
                  </a:cubicBezTo>
                  <a:cubicBezTo>
                    <a:pt x="13" y="56"/>
                    <a:pt x="12" y="56"/>
                    <a:pt x="12" y="55"/>
                  </a:cubicBezTo>
                  <a:cubicBezTo>
                    <a:pt x="12" y="55"/>
                    <a:pt x="12" y="55"/>
                    <a:pt x="12" y="55"/>
                  </a:cubicBezTo>
                  <a:cubicBezTo>
                    <a:pt x="12" y="55"/>
                    <a:pt x="12" y="55"/>
                    <a:pt x="12" y="55"/>
                  </a:cubicBezTo>
                  <a:cubicBezTo>
                    <a:pt x="12" y="55"/>
                    <a:pt x="12" y="55"/>
                    <a:pt x="12" y="55"/>
                  </a:cubicBezTo>
                  <a:cubicBezTo>
                    <a:pt x="11" y="54"/>
                    <a:pt x="9" y="53"/>
                    <a:pt x="8" y="53"/>
                  </a:cubicBezTo>
                  <a:cubicBezTo>
                    <a:pt x="5" y="53"/>
                    <a:pt x="2" y="55"/>
                    <a:pt x="1" y="57"/>
                  </a:cubicBezTo>
                  <a:cubicBezTo>
                    <a:pt x="0" y="58"/>
                    <a:pt x="0" y="60"/>
                    <a:pt x="1" y="61"/>
                  </a:cubicBezTo>
                  <a:cubicBezTo>
                    <a:pt x="5" y="66"/>
                    <a:pt x="13" y="69"/>
                    <a:pt x="21" y="70"/>
                  </a:cubicBezTo>
                  <a:cubicBezTo>
                    <a:pt x="21" y="76"/>
                    <a:pt x="21" y="76"/>
                    <a:pt x="21" y="76"/>
                  </a:cubicBezTo>
                  <a:cubicBezTo>
                    <a:pt x="21" y="77"/>
                    <a:pt x="21" y="78"/>
                    <a:pt x="23" y="78"/>
                  </a:cubicBezTo>
                  <a:cubicBezTo>
                    <a:pt x="29" y="78"/>
                    <a:pt x="29" y="78"/>
                    <a:pt x="29" y="78"/>
                  </a:cubicBezTo>
                  <a:cubicBezTo>
                    <a:pt x="31" y="78"/>
                    <a:pt x="31" y="77"/>
                    <a:pt x="31" y="76"/>
                  </a:cubicBezTo>
                  <a:cubicBezTo>
                    <a:pt x="31" y="71"/>
                    <a:pt x="31" y="71"/>
                    <a:pt x="31" y="71"/>
                  </a:cubicBezTo>
                  <a:cubicBezTo>
                    <a:pt x="38" y="70"/>
                    <a:pt x="43" y="69"/>
                    <a:pt x="46" y="66"/>
                  </a:cubicBezTo>
                  <a:cubicBezTo>
                    <a:pt x="52" y="61"/>
                    <a:pt x="55" y="55"/>
                    <a:pt x="52" y="48"/>
                  </a:cubicBezTo>
                  <a:cubicBezTo>
                    <a:pt x="50" y="41"/>
                    <a:pt x="39" y="38"/>
                    <a:pt x="31" y="35"/>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solidFill>
                  <a:prstClr val="black"/>
                </a:solidFill>
              </a:endParaRPr>
            </a:p>
          </p:txBody>
        </p:sp>
        <p:sp>
          <p:nvSpPr>
            <p:cNvPr id="105" name="Freeform 43"/>
            <p:cNvSpPr>
              <a:spLocks/>
            </p:cNvSpPr>
            <p:nvPr/>
          </p:nvSpPr>
          <p:spPr bwMode="auto">
            <a:xfrm>
              <a:off x="5549900" y="3348038"/>
              <a:ext cx="277813" cy="393700"/>
            </a:xfrm>
            <a:custGeom>
              <a:avLst/>
              <a:gdLst>
                <a:gd name="T0" fmla="*/ 52 w 73"/>
                <a:gd name="T1" fmla="*/ 0 h 104"/>
                <a:gd name="T2" fmla="*/ 44 w 73"/>
                <a:gd name="T3" fmla="*/ 39 h 104"/>
                <a:gd name="T4" fmla="*/ 5 w 73"/>
                <a:gd name="T5" fmla="*/ 82 h 104"/>
                <a:gd name="T6" fmla="*/ 5 w 73"/>
                <a:gd name="T7" fmla="*/ 100 h 104"/>
                <a:gd name="T8" fmla="*/ 23 w 73"/>
                <a:gd name="T9" fmla="*/ 99 h 104"/>
                <a:gd name="T10" fmla="*/ 64 w 73"/>
                <a:gd name="T11" fmla="*/ 53 h 104"/>
                <a:gd name="T12" fmla="*/ 67 w 73"/>
                <a:gd name="T13" fmla="*/ 47 h 104"/>
                <a:gd name="T14" fmla="*/ 73 w 73"/>
                <a:gd name="T15" fmla="*/ 19 h 104"/>
                <a:gd name="T16" fmla="*/ 65 w 73"/>
                <a:gd name="T17" fmla="*/ 10 h 104"/>
                <a:gd name="T18" fmla="*/ 52 w 73"/>
                <a:gd name="T19" fmla="*/ 0 h 10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73" h="104">
                  <a:moveTo>
                    <a:pt x="52" y="0"/>
                  </a:moveTo>
                  <a:cubicBezTo>
                    <a:pt x="44" y="39"/>
                    <a:pt x="44" y="39"/>
                    <a:pt x="44" y="39"/>
                  </a:cubicBezTo>
                  <a:cubicBezTo>
                    <a:pt x="5" y="82"/>
                    <a:pt x="5" y="82"/>
                    <a:pt x="5" y="82"/>
                  </a:cubicBezTo>
                  <a:cubicBezTo>
                    <a:pt x="0" y="87"/>
                    <a:pt x="0" y="95"/>
                    <a:pt x="5" y="100"/>
                  </a:cubicBezTo>
                  <a:cubicBezTo>
                    <a:pt x="11" y="104"/>
                    <a:pt x="19" y="104"/>
                    <a:pt x="23" y="99"/>
                  </a:cubicBezTo>
                  <a:cubicBezTo>
                    <a:pt x="64" y="53"/>
                    <a:pt x="64" y="53"/>
                    <a:pt x="64" y="53"/>
                  </a:cubicBezTo>
                  <a:cubicBezTo>
                    <a:pt x="66" y="51"/>
                    <a:pt x="67" y="49"/>
                    <a:pt x="67" y="47"/>
                  </a:cubicBezTo>
                  <a:cubicBezTo>
                    <a:pt x="73" y="19"/>
                    <a:pt x="73" y="19"/>
                    <a:pt x="73" y="19"/>
                  </a:cubicBezTo>
                  <a:cubicBezTo>
                    <a:pt x="71" y="16"/>
                    <a:pt x="68" y="13"/>
                    <a:pt x="65" y="10"/>
                  </a:cubicBezTo>
                  <a:cubicBezTo>
                    <a:pt x="60" y="8"/>
                    <a:pt x="55" y="3"/>
                    <a:pt x="52" y="0"/>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solidFill>
                  <a:prstClr val="black"/>
                </a:solidFill>
              </a:endParaRPr>
            </a:p>
          </p:txBody>
        </p:sp>
        <p:sp>
          <p:nvSpPr>
            <p:cNvPr id="106" name="Freeform 44"/>
            <p:cNvSpPr>
              <a:spLocks/>
            </p:cNvSpPr>
            <p:nvPr/>
          </p:nvSpPr>
          <p:spPr bwMode="auto">
            <a:xfrm>
              <a:off x="5964238" y="2954338"/>
              <a:ext cx="257175" cy="169863"/>
            </a:xfrm>
            <a:custGeom>
              <a:avLst/>
              <a:gdLst>
                <a:gd name="T0" fmla="*/ 3 w 68"/>
                <a:gd name="T1" fmla="*/ 26 h 45"/>
                <a:gd name="T2" fmla="*/ 0 w 68"/>
                <a:gd name="T3" fmla="*/ 36 h 45"/>
                <a:gd name="T4" fmla="*/ 23 w 68"/>
                <a:gd name="T5" fmla="*/ 44 h 45"/>
                <a:gd name="T6" fmla="*/ 32 w 68"/>
                <a:gd name="T7" fmla="*/ 42 h 45"/>
                <a:gd name="T8" fmla="*/ 62 w 68"/>
                <a:gd name="T9" fmla="*/ 20 h 45"/>
                <a:gd name="T10" fmla="*/ 65 w 68"/>
                <a:gd name="T11" fmla="*/ 6 h 45"/>
                <a:gd name="T12" fmla="*/ 50 w 68"/>
                <a:gd name="T13" fmla="*/ 4 h 45"/>
                <a:gd name="T14" fmla="*/ 24 w 68"/>
                <a:gd name="T15" fmla="*/ 22 h 45"/>
                <a:gd name="T16" fmla="*/ 1 w 68"/>
                <a:gd name="T17" fmla="*/ 15 h 45"/>
                <a:gd name="T18" fmla="*/ 3 w 68"/>
                <a:gd name="T19" fmla="*/ 26 h 4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68" h="45">
                  <a:moveTo>
                    <a:pt x="3" y="26"/>
                  </a:moveTo>
                  <a:cubicBezTo>
                    <a:pt x="2" y="30"/>
                    <a:pt x="0" y="36"/>
                    <a:pt x="0" y="36"/>
                  </a:cubicBezTo>
                  <a:cubicBezTo>
                    <a:pt x="23" y="44"/>
                    <a:pt x="23" y="44"/>
                    <a:pt x="23" y="44"/>
                  </a:cubicBezTo>
                  <a:cubicBezTo>
                    <a:pt x="26" y="45"/>
                    <a:pt x="30" y="44"/>
                    <a:pt x="32" y="42"/>
                  </a:cubicBezTo>
                  <a:cubicBezTo>
                    <a:pt x="62" y="20"/>
                    <a:pt x="62" y="20"/>
                    <a:pt x="62" y="20"/>
                  </a:cubicBezTo>
                  <a:cubicBezTo>
                    <a:pt x="67" y="17"/>
                    <a:pt x="68" y="11"/>
                    <a:pt x="65" y="6"/>
                  </a:cubicBezTo>
                  <a:cubicBezTo>
                    <a:pt x="61" y="1"/>
                    <a:pt x="55" y="0"/>
                    <a:pt x="50" y="4"/>
                  </a:cubicBezTo>
                  <a:cubicBezTo>
                    <a:pt x="24" y="22"/>
                    <a:pt x="24" y="22"/>
                    <a:pt x="24" y="22"/>
                  </a:cubicBezTo>
                  <a:cubicBezTo>
                    <a:pt x="1" y="15"/>
                    <a:pt x="1" y="15"/>
                    <a:pt x="1" y="15"/>
                  </a:cubicBezTo>
                  <a:cubicBezTo>
                    <a:pt x="1" y="15"/>
                    <a:pt x="3" y="21"/>
                    <a:pt x="3" y="26"/>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solidFill>
                  <a:prstClr val="black"/>
                </a:solidFill>
              </a:endParaRPr>
            </a:p>
          </p:txBody>
        </p:sp>
        <p:sp>
          <p:nvSpPr>
            <p:cNvPr id="107" name="Freeform 45"/>
            <p:cNvSpPr>
              <a:spLocks/>
            </p:cNvSpPr>
            <p:nvPr/>
          </p:nvSpPr>
          <p:spPr bwMode="auto">
            <a:xfrm>
              <a:off x="5838825" y="2708275"/>
              <a:ext cx="169863" cy="230188"/>
            </a:xfrm>
            <a:custGeom>
              <a:avLst/>
              <a:gdLst>
                <a:gd name="T0" fmla="*/ 28 w 45"/>
                <a:gd name="T1" fmla="*/ 59 h 61"/>
                <a:gd name="T2" fmla="*/ 45 w 45"/>
                <a:gd name="T3" fmla="*/ 25 h 61"/>
                <a:gd name="T4" fmla="*/ 25 w 45"/>
                <a:gd name="T5" fmla="*/ 0 h 61"/>
                <a:gd name="T6" fmla="*/ 0 w 45"/>
                <a:gd name="T7" fmla="*/ 25 h 61"/>
                <a:gd name="T8" fmla="*/ 28 w 45"/>
                <a:gd name="T9" fmla="*/ 59 h 61"/>
              </a:gdLst>
              <a:ahLst/>
              <a:cxnLst>
                <a:cxn ang="0">
                  <a:pos x="T0" y="T1"/>
                </a:cxn>
                <a:cxn ang="0">
                  <a:pos x="T2" y="T3"/>
                </a:cxn>
                <a:cxn ang="0">
                  <a:pos x="T4" y="T5"/>
                </a:cxn>
                <a:cxn ang="0">
                  <a:pos x="T6" y="T7"/>
                </a:cxn>
                <a:cxn ang="0">
                  <a:pos x="T8" y="T9"/>
                </a:cxn>
              </a:cxnLst>
              <a:rect l="0" t="0" r="r" b="b"/>
              <a:pathLst>
                <a:path w="45" h="61">
                  <a:moveTo>
                    <a:pt x="28" y="59"/>
                  </a:moveTo>
                  <a:cubicBezTo>
                    <a:pt x="41" y="57"/>
                    <a:pt x="44" y="40"/>
                    <a:pt x="45" y="25"/>
                  </a:cubicBezTo>
                  <a:cubicBezTo>
                    <a:pt x="45" y="11"/>
                    <a:pt x="35" y="1"/>
                    <a:pt x="25" y="0"/>
                  </a:cubicBezTo>
                  <a:cubicBezTo>
                    <a:pt x="11" y="0"/>
                    <a:pt x="1" y="11"/>
                    <a:pt x="0" y="25"/>
                  </a:cubicBezTo>
                  <a:cubicBezTo>
                    <a:pt x="2" y="49"/>
                    <a:pt x="18" y="61"/>
                    <a:pt x="28" y="59"/>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solidFill>
                  <a:prstClr val="black"/>
                </a:solidFill>
              </a:endParaRPr>
            </a:p>
          </p:txBody>
        </p:sp>
        <p:sp>
          <p:nvSpPr>
            <p:cNvPr id="108" name="Freeform 46"/>
            <p:cNvSpPr>
              <a:spLocks/>
            </p:cNvSpPr>
            <p:nvPr/>
          </p:nvSpPr>
          <p:spPr bwMode="auto">
            <a:xfrm>
              <a:off x="5527675" y="2938463"/>
              <a:ext cx="477838" cy="768350"/>
            </a:xfrm>
            <a:custGeom>
              <a:avLst/>
              <a:gdLst>
                <a:gd name="T0" fmla="*/ 19 w 126"/>
                <a:gd name="T1" fmla="*/ 47 h 203"/>
                <a:gd name="T2" fmla="*/ 19 w 126"/>
                <a:gd name="T3" fmla="*/ 46 h 203"/>
                <a:gd name="T4" fmla="*/ 48 w 126"/>
                <a:gd name="T5" fmla="*/ 24 h 203"/>
                <a:gd name="T6" fmla="*/ 71 w 126"/>
                <a:gd name="T7" fmla="*/ 24 h 203"/>
                <a:gd name="T8" fmla="*/ 64 w 126"/>
                <a:gd name="T9" fmla="*/ 27 h 203"/>
                <a:gd name="T10" fmla="*/ 49 w 126"/>
                <a:gd name="T11" fmla="*/ 87 h 203"/>
                <a:gd name="T12" fmla="*/ 53 w 126"/>
                <a:gd name="T13" fmla="*/ 91 h 203"/>
                <a:gd name="T14" fmla="*/ 73 w 126"/>
                <a:gd name="T15" fmla="*/ 113 h 203"/>
                <a:gd name="T16" fmla="*/ 99 w 126"/>
                <a:gd name="T17" fmla="*/ 140 h 203"/>
                <a:gd name="T18" fmla="*/ 92 w 126"/>
                <a:gd name="T19" fmla="*/ 187 h 203"/>
                <a:gd name="T20" fmla="*/ 102 w 126"/>
                <a:gd name="T21" fmla="*/ 202 h 203"/>
                <a:gd name="T22" fmla="*/ 117 w 126"/>
                <a:gd name="T23" fmla="*/ 190 h 203"/>
                <a:gd name="T24" fmla="*/ 124 w 126"/>
                <a:gd name="T25" fmla="*/ 140 h 203"/>
                <a:gd name="T26" fmla="*/ 121 w 126"/>
                <a:gd name="T27" fmla="*/ 127 h 203"/>
                <a:gd name="T28" fmla="*/ 96 w 126"/>
                <a:gd name="T29" fmla="*/ 96 h 203"/>
                <a:gd name="T30" fmla="*/ 115 w 126"/>
                <a:gd name="T31" fmla="*/ 28 h 203"/>
                <a:gd name="T32" fmla="*/ 110 w 126"/>
                <a:gd name="T33" fmla="*/ 12 h 203"/>
                <a:gd name="T34" fmla="*/ 110 w 126"/>
                <a:gd name="T35" fmla="*/ 15 h 203"/>
                <a:gd name="T36" fmla="*/ 105 w 126"/>
                <a:gd name="T37" fmla="*/ 43 h 203"/>
                <a:gd name="T38" fmla="*/ 105 w 126"/>
                <a:gd name="T39" fmla="*/ 18 h 203"/>
                <a:gd name="T40" fmla="*/ 107 w 126"/>
                <a:gd name="T41" fmla="*/ 14 h 203"/>
                <a:gd name="T42" fmla="*/ 105 w 126"/>
                <a:gd name="T43" fmla="*/ 9 h 203"/>
                <a:gd name="T44" fmla="*/ 103 w 126"/>
                <a:gd name="T45" fmla="*/ 8 h 203"/>
                <a:gd name="T46" fmla="*/ 99 w 126"/>
                <a:gd name="T47" fmla="*/ 12 h 203"/>
                <a:gd name="T48" fmla="*/ 101 w 126"/>
                <a:gd name="T49" fmla="*/ 17 h 203"/>
                <a:gd name="T50" fmla="*/ 96 w 126"/>
                <a:gd name="T51" fmla="*/ 36 h 203"/>
                <a:gd name="T52" fmla="*/ 89 w 126"/>
                <a:gd name="T53" fmla="*/ 1 h 203"/>
                <a:gd name="T54" fmla="*/ 89 w 126"/>
                <a:gd name="T55" fmla="*/ 1 h 203"/>
                <a:gd name="T56" fmla="*/ 89 w 126"/>
                <a:gd name="T57" fmla="*/ 1 h 203"/>
                <a:gd name="T58" fmla="*/ 79 w 126"/>
                <a:gd name="T59" fmla="*/ 0 h 203"/>
                <a:gd name="T60" fmla="*/ 41 w 126"/>
                <a:gd name="T61" fmla="*/ 4 h 203"/>
                <a:gd name="T62" fmla="*/ 5 w 126"/>
                <a:gd name="T63" fmla="*/ 31 h 203"/>
                <a:gd name="T64" fmla="*/ 4 w 126"/>
                <a:gd name="T65" fmla="*/ 46 h 203"/>
                <a:gd name="T66" fmla="*/ 19 w 126"/>
                <a:gd name="T67" fmla="*/ 47 h 20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Lst>
              <a:rect l="0" t="0" r="r" b="b"/>
              <a:pathLst>
                <a:path w="126" h="203">
                  <a:moveTo>
                    <a:pt x="19" y="47"/>
                  </a:moveTo>
                  <a:cubicBezTo>
                    <a:pt x="19" y="46"/>
                    <a:pt x="19" y="46"/>
                    <a:pt x="19" y="46"/>
                  </a:cubicBezTo>
                  <a:cubicBezTo>
                    <a:pt x="19" y="46"/>
                    <a:pt x="46" y="24"/>
                    <a:pt x="48" y="24"/>
                  </a:cubicBezTo>
                  <a:cubicBezTo>
                    <a:pt x="49" y="23"/>
                    <a:pt x="71" y="24"/>
                    <a:pt x="71" y="24"/>
                  </a:cubicBezTo>
                  <a:cubicBezTo>
                    <a:pt x="64" y="27"/>
                    <a:pt x="64" y="27"/>
                    <a:pt x="64" y="27"/>
                  </a:cubicBezTo>
                  <a:cubicBezTo>
                    <a:pt x="60" y="42"/>
                    <a:pt x="50" y="73"/>
                    <a:pt x="49" y="87"/>
                  </a:cubicBezTo>
                  <a:cubicBezTo>
                    <a:pt x="49" y="89"/>
                    <a:pt x="53" y="90"/>
                    <a:pt x="53" y="91"/>
                  </a:cubicBezTo>
                  <a:cubicBezTo>
                    <a:pt x="53" y="94"/>
                    <a:pt x="57" y="105"/>
                    <a:pt x="73" y="113"/>
                  </a:cubicBezTo>
                  <a:cubicBezTo>
                    <a:pt x="77" y="118"/>
                    <a:pt x="98" y="139"/>
                    <a:pt x="99" y="140"/>
                  </a:cubicBezTo>
                  <a:cubicBezTo>
                    <a:pt x="99" y="140"/>
                    <a:pt x="92" y="187"/>
                    <a:pt x="92" y="187"/>
                  </a:cubicBezTo>
                  <a:cubicBezTo>
                    <a:pt x="91" y="195"/>
                    <a:pt x="95" y="201"/>
                    <a:pt x="102" y="202"/>
                  </a:cubicBezTo>
                  <a:cubicBezTo>
                    <a:pt x="109" y="203"/>
                    <a:pt x="115" y="198"/>
                    <a:pt x="117" y="190"/>
                  </a:cubicBezTo>
                  <a:cubicBezTo>
                    <a:pt x="117" y="190"/>
                    <a:pt x="123" y="141"/>
                    <a:pt x="124" y="140"/>
                  </a:cubicBezTo>
                  <a:cubicBezTo>
                    <a:pt x="126" y="132"/>
                    <a:pt x="123" y="129"/>
                    <a:pt x="121" y="127"/>
                  </a:cubicBezTo>
                  <a:cubicBezTo>
                    <a:pt x="120" y="124"/>
                    <a:pt x="96" y="97"/>
                    <a:pt x="96" y="96"/>
                  </a:cubicBezTo>
                  <a:cubicBezTo>
                    <a:pt x="100" y="59"/>
                    <a:pt x="115" y="34"/>
                    <a:pt x="115" y="28"/>
                  </a:cubicBezTo>
                  <a:cubicBezTo>
                    <a:pt x="114" y="17"/>
                    <a:pt x="110" y="12"/>
                    <a:pt x="110" y="12"/>
                  </a:cubicBezTo>
                  <a:cubicBezTo>
                    <a:pt x="110" y="15"/>
                    <a:pt x="110" y="15"/>
                    <a:pt x="110" y="15"/>
                  </a:cubicBezTo>
                  <a:cubicBezTo>
                    <a:pt x="110" y="31"/>
                    <a:pt x="105" y="43"/>
                    <a:pt x="105" y="43"/>
                  </a:cubicBezTo>
                  <a:cubicBezTo>
                    <a:pt x="105" y="43"/>
                    <a:pt x="106" y="24"/>
                    <a:pt x="105" y="18"/>
                  </a:cubicBezTo>
                  <a:cubicBezTo>
                    <a:pt x="106" y="16"/>
                    <a:pt x="107" y="14"/>
                    <a:pt x="107" y="14"/>
                  </a:cubicBezTo>
                  <a:cubicBezTo>
                    <a:pt x="105" y="9"/>
                    <a:pt x="105" y="9"/>
                    <a:pt x="105" y="9"/>
                  </a:cubicBezTo>
                  <a:cubicBezTo>
                    <a:pt x="105" y="9"/>
                    <a:pt x="104" y="9"/>
                    <a:pt x="103" y="8"/>
                  </a:cubicBezTo>
                  <a:cubicBezTo>
                    <a:pt x="101" y="9"/>
                    <a:pt x="99" y="12"/>
                    <a:pt x="99" y="12"/>
                  </a:cubicBezTo>
                  <a:cubicBezTo>
                    <a:pt x="99" y="12"/>
                    <a:pt x="99" y="14"/>
                    <a:pt x="101" y="17"/>
                  </a:cubicBezTo>
                  <a:cubicBezTo>
                    <a:pt x="100" y="18"/>
                    <a:pt x="99" y="26"/>
                    <a:pt x="96" y="36"/>
                  </a:cubicBezTo>
                  <a:cubicBezTo>
                    <a:pt x="96" y="9"/>
                    <a:pt x="91" y="3"/>
                    <a:pt x="89" y="1"/>
                  </a:cubicBezTo>
                  <a:cubicBezTo>
                    <a:pt x="89" y="1"/>
                    <a:pt x="89" y="1"/>
                    <a:pt x="89" y="1"/>
                  </a:cubicBezTo>
                  <a:cubicBezTo>
                    <a:pt x="89" y="1"/>
                    <a:pt x="89" y="1"/>
                    <a:pt x="89" y="1"/>
                  </a:cubicBezTo>
                  <a:cubicBezTo>
                    <a:pt x="87" y="0"/>
                    <a:pt x="79" y="0"/>
                    <a:pt x="79" y="0"/>
                  </a:cubicBezTo>
                  <a:cubicBezTo>
                    <a:pt x="72" y="1"/>
                    <a:pt x="58" y="2"/>
                    <a:pt x="41" y="4"/>
                  </a:cubicBezTo>
                  <a:cubicBezTo>
                    <a:pt x="40" y="4"/>
                    <a:pt x="5" y="31"/>
                    <a:pt x="5" y="31"/>
                  </a:cubicBezTo>
                  <a:cubicBezTo>
                    <a:pt x="0" y="35"/>
                    <a:pt x="0" y="41"/>
                    <a:pt x="4" y="46"/>
                  </a:cubicBezTo>
                  <a:cubicBezTo>
                    <a:pt x="8" y="50"/>
                    <a:pt x="14" y="50"/>
                    <a:pt x="19" y="47"/>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solidFill>
                  <a:prstClr val="black"/>
                </a:solidFill>
              </a:endParaRPr>
            </a:p>
          </p:txBody>
        </p:sp>
        <p:sp>
          <p:nvSpPr>
            <p:cNvPr id="109" name="Freeform 47"/>
            <p:cNvSpPr>
              <a:spLocks noEditPoints="1"/>
            </p:cNvSpPr>
            <p:nvPr/>
          </p:nvSpPr>
          <p:spPr bwMode="auto">
            <a:xfrm>
              <a:off x="5964238" y="3468688"/>
              <a:ext cx="673100" cy="677863"/>
            </a:xfrm>
            <a:custGeom>
              <a:avLst/>
              <a:gdLst>
                <a:gd name="T0" fmla="*/ 152 w 178"/>
                <a:gd name="T1" fmla="*/ 51 h 179"/>
                <a:gd name="T2" fmla="*/ 164 w 178"/>
                <a:gd name="T3" fmla="*/ 40 h 179"/>
                <a:gd name="T4" fmla="*/ 144 w 178"/>
                <a:gd name="T5" fmla="*/ 18 h 179"/>
                <a:gd name="T6" fmla="*/ 132 w 178"/>
                <a:gd name="T7" fmla="*/ 30 h 179"/>
                <a:gd name="T8" fmla="*/ 106 w 178"/>
                <a:gd name="T9" fmla="*/ 18 h 179"/>
                <a:gd name="T10" fmla="*/ 107 w 178"/>
                <a:gd name="T11" fmla="*/ 1 h 179"/>
                <a:gd name="T12" fmla="*/ 78 w 178"/>
                <a:gd name="T13" fmla="*/ 0 h 179"/>
                <a:gd name="T14" fmla="*/ 77 w 178"/>
                <a:gd name="T15" fmla="*/ 17 h 179"/>
                <a:gd name="T16" fmla="*/ 51 w 178"/>
                <a:gd name="T17" fmla="*/ 27 h 179"/>
                <a:gd name="T18" fmla="*/ 39 w 178"/>
                <a:gd name="T19" fmla="*/ 15 h 179"/>
                <a:gd name="T20" fmla="*/ 18 w 178"/>
                <a:gd name="T21" fmla="*/ 34 h 179"/>
                <a:gd name="T22" fmla="*/ 30 w 178"/>
                <a:gd name="T23" fmla="*/ 47 h 179"/>
                <a:gd name="T24" fmla="*/ 18 w 178"/>
                <a:gd name="T25" fmla="*/ 72 h 179"/>
                <a:gd name="T26" fmla="*/ 1 w 178"/>
                <a:gd name="T27" fmla="*/ 72 h 179"/>
                <a:gd name="T28" fmla="*/ 0 w 178"/>
                <a:gd name="T29" fmla="*/ 101 h 179"/>
                <a:gd name="T30" fmla="*/ 17 w 178"/>
                <a:gd name="T31" fmla="*/ 101 h 179"/>
                <a:gd name="T32" fmla="*/ 27 w 178"/>
                <a:gd name="T33" fmla="*/ 128 h 179"/>
                <a:gd name="T34" fmla="*/ 14 w 178"/>
                <a:gd name="T35" fmla="*/ 139 h 179"/>
                <a:gd name="T36" fmla="*/ 34 w 178"/>
                <a:gd name="T37" fmla="*/ 160 h 179"/>
                <a:gd name="T38" fmla="*/ 46 w 178"/>
                <a:gd name="T39" fmla="*/ 149 h 179"/>
                <a:gd name="T40" fmla="*/ 72 w 178"/>
                <a:gd name="T41" fmla="*/ 161 h 179"/>
                <a:gd name="T42" fmla="*/ 71 w 178"/>
                <a:gd name="T43" fmla="*/ 178 h 179"/>
                <a:gd name="T44" fmla="*/ 100 w 178"/>
                <a:gd name="T45" fmla="*/ 179 h 179"/>
                <a:gd name="T46" fmla="*/ 101 w 178"/>
                <a:gd name="T47" fmla="*/ 162 h 179"/>
                <a:gd name="T48" fmla="*/ 128 w 178"/>
                <a:gd name="T49" fmla="*/ 152 h 179"/>
                <a:gd name="T50" fmla="*/ 139 w 178"/>
                <a:gd name="T51" fmla="*/ 164 h 179"/>
                <a:gd name="T52" fmla="*/ 160 w 178"/>
                <a:gd name="T53" fmla="*/ 145 h 179"/>
                <a:gd name="T54" fmla="*/ 149 w 178"/>
                <a:gd name="T55" fmla="*/ 132 h 179"/>
                <a:gd name="T56" fmla="*/ 161 w 178"/>
                <a:gd name="T57" fmla="*/ 107 h 179"/>
                <a:gd name="T58" fmla="*/ 177 w 178"/>
                <a:gd name="T59" fmla="*/ 107 h 179"/>
                <a:gd name="T60" fmla="*/ 178 w 178"/>
                <a:gd name="T61" fmla="*/ 78 h 179"/>
                <a:gd name="T62" fmla="*/ 162 w 178"/>
                <a:gd name="T63" fmla="*/ 78 h 179"/>
                <a:gd name="T64" fmla="*/ 152 w 178"/>
                <a:gd name="T65" fmla="*/ 51 h 179"/>
                <a:gd name="T66" fmla="*/ 121 w 178"/>
                <a:gd name="T67" fmla="*/ 124 h 179"/>
                <a:gd name="T68" fmla="*/ 87 w 178"/>
                <a:gd name="T69" fmla="*/ 137 h 179"/>
                <a:gd name="T70" fmla="*/ 55 w 178"/>
                <a:gd name="T71" fmla="*/ 122 h 179"/>
                <a:gd name="T72" fmla="*/ 42 w 178"/>
                <a:gd name="T73" fmla="*/ 88 h 179"/>
                <a:gd name="T74" fmla="*/ 57 w 178"/>
                <a:gd name="T75" fmla="*/ 55 h 179"/>
                <a:gd name="T76" fmla="*/ 91 w 178"/>
                <a:gd name="T77" fmla="*/ 43 h 179"/>
                <a:gd name="T78" fmla="*/ 124 w 178"/>
                <a:gd name="T79" fmla="*/ 58 h 179"/>
                <a:gd name="T80" fmla="*/ 136 w 178"/>
                <a:gd name="T81" fmla="*/ 92 h 179"/>
                <a:gd name="T82" fmla="*/ 121 w 178"/>
                <a:gd name="T83" fmla="*/ 124 h 17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Lst>
              <a:rect l="0" t="0" r="r" b="b"/>
              <a:pathLst>
                <a:path w="178" h="179">
                  <a:moveTo>
                    <a:pt x="152" y="51"/>
                  </a:moveTo>
                  <a:cubicBezTo>
                    <a:pt x="164" y="40"/>
                    <a:pt x="164" y="40"/>
                    <a:pt x="164" y="40"/>
                  </a:cubicBezTo>
                  <a:cubicBezTo>
                    <a:pt x="144" y="18"/>
                    <a:pt x="144" y="18"/>
                    <a:pt x="144" y="18"/>
                  </a:cubicBezTo>
                  <a:cubicBezTo>
                    <a:pt x="132" y="30"/>
                    <a:pt x="132" y="30"/>
                    <a:pt x="132" y="30"/>
                  </a:cubicBezTo>
                  <a:cubicBezTo>
                    <a:pt x="124" y="25"/>
                    <a:pt x="116" y="21"/>
                    <a:pt x="106" y="18"/>
                  </a:cubicBezTo>
                  <a:cubicBezTo>
                    <a:pt x="107" y="1"/>
                    <a:pt x="107" y="1"/>
                    <a:pt x="107" y="1"/>
                  </a:cubicBezTo>
                  <a:cubicBezTo>
                    <a:pt x="78" y="0"/>
                    <a:pt x="78" y="0"/>
                    <a:pt x="78" y="0"/>
                  </a:cubicBezTo>
                  <a:cubicBezTo>
                    <a:pt x="77" y="17"/>
                    <a:pt x="77" y="17"/>
                    <a:pt x="77" y="17"/>
                  </a:cubicBezTo>
                  <a:cubicBezTo>
                    <a:pt x="68" y="19"/>
                    <a:pt x="59" y="22"/>
                    <a:pt x="51" y="27"/>
                  </a:cubicBezTo>
                  <a:cubicBezTo>
                    <a:pt x="39" y="15"/>
                    <a:pt x="39" y="15"/>
                    <a:pt x="39" y="15"/>
                  </a:cubicBezTo>
                  <a:cubicBezTo>
                    <a:pt x="18" y="34"/>
                    <a:pt x="18" y="34"/>
                    <a:pt x="18" y="34"/>
                  </a:cubicBezTo>
                  <a:cubicBezTo>
                    <a:pt x="30" y="47"/>
                    <a:pt x="30" y="47"/>
                    <a:pt x="30" y="47"/>
                  </a:cubicBezTo>
                  <a:cubicBezTo>
                    <a:pt x="24" y="54"/>
                    <a:pt x="20" y="63"/>
                    <a:pt x="18" y="72"/>
                  </a:cubicBezTo>
                  <a:cubicBezTo>
                    <a:pt x="1" y="72"/>
                    <a:pt x="1" y="72"/>
                    <a:pt x="1" y="72"/>
                  </a:cubicBezTo>
                  <a:cubicBezTo>
                    <a:pt x="0" y="101"/>
                    <a:pt x="0" y="101"/>
                    <a:pt x="0" y="101"/>
                  </a:cubicBezTo>
                  <a:cubicBezTo>
                    <a:pt x="17" y="101"/>
                    <a:pt x="17" y="101"/>
                    <a:pt x="17" y="101"/>
                  </a:cubicBezTo>
                  <a:cubicBezTo>
                    <a:pt x="18" y="111"/>
                    <a:pt x="22" y="120"/>
                    <a:pt x="27" y="128"/>
                  </a:cubicBezTo>
                  <a:cubicBezTo>
                    <a:pt x="14" y="139"/>
                    <a:pt x="14" y="139"/>
                    <a:pt x="14" y="139"/>
                  </a:cubicBezTo>
                  <a:cubicBezTo>
                    <a:pt x="34" y="160"/>
                    <a:pt x="34" y="160"/>
                    <a:pt x="34" y="160"/>
                  </a:cubicBezTo>
                  <a:cubicBezTo>
                    <a:pt x="46" y="149"/>
                    <a:pt x="46" y="149"/>
                    <a:pt x="46" y="149"/>
                  </a:cubicBezTo>
                  <a:cubicBezTo>
                    <a:pt x="54" y="155"/>
                    <a:pt x="63" y="159"/>
                    <a:pt x="72" y="161"/>
                  </a:cubicBezTo>
                  <a:cubicBezTo>
                    <a:pt x="71" y="178"/>
                    <a:pt x="71" y="178"/>
                    <a:pt x="71" y="178"/>
                  </a:cubicBezTo>
                  <a:cubicBezTo>
                    <a:pt x="100" y="179"/>
                    <a:pt x="100" y="179"/>
                    <a:pt x="100" y="179"/>
                  </a:cubicBezTo>
                  <a:cubicBezTo>
                    <a:pt x="101" y="162"/>
                    <a:pt x="101" y="162"/>
                    <a:pt x="101" y="162"/>
                  </a:cubicBezTo>
                  <a:cubicBezTo>
                    <a:pt x="111" y="161"/>
                    <a:pt x="120" y="157"/>
                    <a:pt x="128" y="152"/>
                  </a:cubicBezTo>
                  <a:cubicBezTo>
                    <a:pt x="139" y="164"/>
                    <a:pt x="139" y="164"/>
                    <a:pt x="139" y="164"/>
                  </a:cubicBezTo>
                  <a:cubicBezTo>
                    <a:pt x="160" y="145"/>
                    <a:pt x="160" y="145"/>
                    <a:pt x="160" y="145"/>
                  </a:cubicBezTo>
                  <a:cubicBezTo>
                    <a:pt x="149" y="132"/>
                    <a:pt x="149" y="132"/>
                    <a:pt x="149" y="132"/>
                  </a:cubicBezTo>
                  <a:cubicBezTo>
                    <a:pt x="154" y="125"/>
                    <a:pt x="158" y="116"/>
                    <a:pt x="161" y="107"/>
                  </a:cubicBezTo>
                  <a:cubicBezTo>
                    <a:pt x="177" y="107"/>
                    <a:pt x="177" y="107"/>
                    <a:pt x="177" y="107"/>
                  </a:cubicBezTo>
                  <a:cubicBezTo>
                    <a:pt x="178" y="78"/>
                    <a:pt x="178" y="78"/>
                    <a:pt x="178" y="78"/>
                  </a:cubicBezTo>
                  <a:cubicBezTo>
                    <a:pt x="162" y="78"/>
                    <a:pt x="162" y="78"/>
                    <a:pt x="162" y="78"/>
                  </a:cubicBezTo>
                  <a:cubicBezTo>
                    <a:pt x="160" y="68"/>
                    <a:pt x="157" y="59"/>
                    <a:pt x="152" y="51"/>
                  </a:cubicBezTo>
                  <a:close/>
                  <a:moveTo>
                    <a:pt x="121" y="124"/>
                  </a:moveTo>
                  <a:cubicBezTo>
                    <a:pt x="112" y="133"/>
                    <a:pt x="101" y="138"/>
                    <a:pt x="87" y="137"/>
                  </a:cubicBezTo>
                  <a:cubicBezTo>
                    <a:pt x="74" y="137"/>
                    <a:pt x="63" y="131"/>
                    <a:pt x="55" y="122"/>
                  </a:cubicBezTo>
                  <a:cubicBezTo>
                    <a:pt x="46" y="113"/>
                    <a:pt x="41" y="101"/>
                    <a:pt x="42" y="88"/>
                  </a:cubicBezTo>
                  <a:cubicBezTo>
                    <a:pt x="42" y="75"/>
                    <a:pt x="48" y="63"/>
                    <a:pt x="57" y="55"/>
                  </a:cubicBezTo>
                  <a:cubicBezTo>
                    <a:pt x="66" y="47"/>
                    <a:pt x="78" y="42"/>
                    <a:pt x="91" y="43"/>
                  </a:cubicBezTo>
                  <a:cubicBezTo>
                    <a:pt x="104" y="43"/>
                    <a:pt x="116" y="49"/>
                    <a:pt x="124" y="58"/>
                  </a:cubicBezTo>
                  <a:cubicBezTo>
                    <a:pt x="132" y="67"/>
                    <a:pt x="137" y="78"/>
                    <a:pt x="136" y="92"/>
                  </a:cubicBezTo>
                  <a:cubicBezTo>
                    <a:pt x="136" y="105"/>
                    <a:pt x="130" y="116"/>
                    <a:pt x="121" y="124"/>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solidFill>
                  <a:prstClr val="black"/>
                </a:solidFill>
              </a:endParaRPr>
            </a:p>
          </p:txBody>
        </p:sp>
        <p:sp>
          <p:nvSpPr>
            <p:cNvPr id="110" name="Freeform 48"/>
            <p:cNvSpPr>
              <a:spLocks noEditPoints="1"/>
            </p:cNvSpPr>
            <p:nvPr/>
          </p:nvSpPr>
          <p:spPr bwMode="auto">
            <a:xfrm>
              <a:off x="5546725" y="3736975"/>
              <a:ext cx="412750" cy="412750"/>
            </a:xfrm>
            <a:custGeom>
              <a:avLst/>
              <a:gdLst>
                <a:gd name="T0" fmla="*/ 109 w 109"/>
                <a:gd name="T1" fmla="*/ 59 h 109"/>
                <a:gd name="T2" fmla="*/ 107 w 109"/>
                <a:gd name="T3" fmla="*/ 41 h 109"/>
                <a:gd name="T4" fmla="*/ 97 w 109"/>
                <a:gd name="T5" fmla="*/ 42 h 109"/>
                <a:gd name="T6" fmla="*/ 89 w 109"/>
                <a:gd name="T7" fmla="*/ 27 h 109"/>
                <a:gd name="T8" fmla="*/ 96 w 109"/>
                <a:gd name="T9" fmla="*/ 19 h 109"/>
                <a:gd name="T10" fmla="*/ 82 w 109"/>
                <a:gd name="T11" fmla="*/ 8 h 109"/>
                <a:gd name="T12" fmla="*/ 76 w 109"/>
                <a:gd name="T13" fmla="*/ 16 h 109"/>
                <a:gd name="T14" fmla="*/ 59 w 109"/>
                <a:gd name="T15" fmla="*/ 10 h 109"/>
                <a:gd name="T16" fmla="*/ 58 w 109"/>
                <a:gd name="T17" fmla="*/ 0 h 109"/>
                <a:gd name="T18" fmla="*/ 41 w 109"/>
                <a:gd name="T19" fmla="*/ 1 h 109"/>
                <a:gd name="T20" fmla="*/ 42 w 109"/>
                <a:gd name="T21" fmla="*/ 12 h 109"/>
                <a:gd name="T22" fmla="*/ 27 w 109"/>
                <a:gd name="T23" fmla="*/ 20 h 109"/>
                <a:gd name="T24" fmla="*/ 19 w 109"/>
                <a:gd name="T25" fmla="*/ 13 h 109"/>
                <a:gd name="T26" fmla="*/ 7 w 109"/>
                <a:gd name="T27" fmla="*/ 27 h 109"/>
                <a:gd name="T28" fmla="*/ 15 w 109"/>
                <a:gd name="T29" fmla="*/ 33 h 109"/>
                <a:gd name="T30" fmla="*/ 10 w 109"/>
                <a:gd name="T31" fmla="*/ 50 h 109"/>
                <a:gd name="T32" fmla="*/ 0 w 109"/>
                <a:gd name="T33" fmla="*/ 50 h 109"/>
                <a:gd name="T34" fmla="*/ 1 w 109"/>
                <a:gd name="T35" fmla="*/ 68 h 109"/>
                <a:gd name="T36" fmla="*/ 11 w 109"/>
                <a:gd name="T37" fmla="*/ 67 h 109"/>
                <a:gd name="T38" fmla="*/ 19 w 109"/>
                <a:gd name="T39" fmla="*/ 83 h 109"/>
                <a:gd name="T40" fmla="*/ 13 w 109"/>
                <a:gd name="T41" fmla="*/ 90 h 109"/>
                <a:gd name="T42" fmla="*/ 26 w 109"/>
                <a:gd name="T43" fmla="*/ 102 h 109"/>
                <a:gd name="T44" fmla="*/ 33 w 109"/>
                <a:gd name="T45" fmla="*/ 94 h 109"/>
                <a:gd name="T46" fmla="*/ 49 w 109"/>
                <a:gd name="T47" fmla="*/ 99 h 109"/>
                <a:gd name="T48" fmla="*/ 50 w 109"/>
                <a:gd name="T49" fmla="*/ 109 h 109"/>
                <a:gd name="T50" fmla="*/ 68 w 109"/>
                <a:gd name="T51" fmla="*/ 108 h 109"/>
                <a:gd name="T52" fmla="*/ 67 w 109"/>
                <a:gd name="T53" fmla="*/ 98 h 109"/>
                <a:gd name="T54" fmla="*/ 82 w 109"/>
                <a:gd name="T55" fmla="*/ 90 h 109"/>
                <a:gd name="T56" fmla="*/ 90 w 109"/>
                <a:gd name="T57" fmla="*/ 96 h 109"/>
                <a:gd name="T58" fmla="*/ 101 w 109"/>
                <a:gd name="T59" fmla="*/ 83 h 109"/>
                <a:gd name="T60" fmla="*/ 94 w 109"/>
                <a:gd name="T61" fmla="*/ 76 h 109"/>
                <a:gd name="T62" fmla="*/ 99 w 109"/>
                <a:gd name="T63" fmla="*/ 60 h 109"/>
                <a:gd name="T64" fmla="*/ 109 w 109"/>
                <a:gd name="T65" fmla="*/ 59 h 109"/>
                <a:gd name="T66" fmla="*/ 76 w 109"/>
                <a:gd name="T67" fmla="*/ 73 h 109"/>
                <a:gd name="T68" fmla="*/ 57 w 109"/>
                <a:gd name="T69" fmla="*/ 84 h 109"/>
                <a:gd name="T70" fmla="*/ 36 w 109"/>
                <a:gd name="T71" fmla="*/ 77 h 109"/>
                <a:gd name="T72" fmla="*/ 26 w 109"/>
                <a:gd name="T73" fmla="*/ 57 h 109"/>
                <a:gd name="T74" fmla="*/ 32 w 109"/>
                <a:gd name="T75" fmla="*/ 36 h 109"/>
                <a:gd name="T76" fmla="*/ 52 w 109"/>
                <a:gd name="T77" fmla="*/ 26 h 109"/>
                <a:gd name="T78" fmla="*/ 73 w 109"/>
                <a:gd name="T79" fmla="*/ 33 h 109"/>
                <a:gd name="T80" fmla="*/ 83 w 109"/>
                <a:gd name="T81" fmla="*/ 52 h 109"/>
                <a:gd name="T82" fmla="*/ 76 w 109"/>
                <a:gd name="T83" fmla="*/ 73 h 10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Lst>
              <a:rect l="0" t="0" r="r" b="b"/>
              <a:pathLst>
                <a:path w="109" h="109">
                  <a:moveTo>
                    <a:pt x="109" y="59"/>
                  </a:moveTo>
                  <a:cubicBezTo>
                    <a:pt x="107" y="41"/>
                    <a:pt x="107" y="41"/>
                    <a:pt x="107" y="41"/>
                  </a:cubicBezTo>
                  <a:cubicBezTo>
                    <a:pt x="97" y="42"/>
                    <a:pt x="97" y="42"/>
                    <a:pt x="97" y="42"/>
                  </a:cubicBezTo>
                  <a:cubicBezTo>
                    <a:pt x="96" y="36"/>
                    <a:pt x="93" y="31"/>
                    <a:pt x="89" y="27"/>
                  </a:cubicBezTo>
                  <a:cubicBezTo>
                    <a:pt x="96" y="19"/>
                    <a:pt x="96" y="19"/>
                    <a:pt x="96" y="19"/>
                  </a:cubicBezTo>
                  <a:cubicBezTo>
                    <a:pt x="82" y="8"/>
                    <a:pt x="82" y="8"/>
                    <a:pt x="82" y="8"/>
                  </a:cubicBezTo>
                  <a:cubicBezTo>
                    <a:pt x="76" y="16"/>
                    <a:pt x="76" y="16"/>
                    <a:pt x="76" y="16"/>
                  </a:cubicBezTo>
                  <a:cubicBezTo>
                    <a:pt x="71" y="13"/>
                    <a:pt x="65" y="11"/>
                    <a:pt x="59" y="10"/>
                  </a:cubicBezTo>
                  <a:cubicBezTo>
                    <a:pt x="58" y="0"/>
                    <a:pt x="58" y="0"/>
                    <a:pt x="58" y="0"/>
                  </a:cubicBezTo>
                  <a:cubicBezTo>
                    <a:pt x="41" y="1"/>
                    <a:pt x="41" y="1"/>
                    <a:pt x="41" y="1"/>
                  </a:cubicBezTo>
                  <a:cubicBezTo>
                    <a:pt x="42" y="12"/>
                    <a:pt x="42" y="12"/>
                    <a:pt x="42" y="12"/>
                  </a:cubicBezTo>
                  <a:cubicBezTo>
                    <a:pt x="36" y="14"/>
                    <a:pt x="31" y="16"/>
                    <a:pt x="27" y="20"/>
                  </a:cubicBezTo>
                  <a:cubicBezTo>
                    <a:pt x="19" y="13"/>
                    <a:pt x="19" y="13"/>
                    <a:pt x="19" y="13"/>
                  </a:cubicBezTo>
                  <a:cubicBezTo>
                    <a:pt x="7" y="27"/>
                    <a:pt x="7" y="27"/>
                    <a:pt x="7" y="27"/>
                  </a:cubicBezTo>
                  <a:cubicBezTo>
                    <a:pt x="15" y="33"/>
                    <a:pt x="15" y="33"/>
                    <a:pt x="15" y="33"/>
                  </a:cubicBezTo>
                  <a:cubicBezTo>
                    <a:pt x="12" y="38"/>
                    <a:pt x="11" y="44"/>
                    <a:pt x="10" y="50"/>
                  </a:cubicBezTo>
                  <a:cubicBezTo>
                    <a:pt x="0" y="50"/>
                    <a:pt x="0" y="50"/>
                    <a:pt x="0" y="50"/>
                  </a:cubicBezTo>
                  <a:cubicBezTo>
                    <a:pt x="1" y="68"/>
                    <a:pt x="1" y="68"/>
                    <a:pt x="1" y="68"/>
                  </a:cubicBezTo>
                  <a:cubicBezTo>
                    <a:pt x="11" y="67"/>
                    <a:pt x="11" y="67"/>
                    <a:pt x="11" y="67"/>
                  </a:cubicBezTo>
                  <a:cubicBezTo>
                    <a:pt x="13" y="73"/>
                    <a:pt x="16" y="78"/>
                    <a:pt x="19" y="83"/>
                  </a:cubicBezTo>
                  <a:cubicBezTo>
                    <a:pt x="13" y="90"/>
                    <a:pt x="13" y="90"/>
                    <a:pt x="13" y="90"/>
                  </a:cubicBezTo>
                  <a:cubicBezTo>
                    <a:pt x="26" y="102"/>
                    <a:pt x="26" y="102"/>
                    <a:pt x="26" y="102"/>
                  </a:cubicBezTo>
                  <a:cubicBezTo>
                    <a:pt x="33" y="94"/>
                    <a:pt x="33" y="94"/>
                    <a:pt x="33" y="94"/>
                  </a:cubicBezTo>
                  <a:cubicBezTo>
                    <a:pt x="38" y="97"/>
                    <a:pt x="43" y="99"/>
                    <a:pt x="49" y="99"/>
                  </a:cubicBezTo>
                  <a:cubicBezTo>
                    <a:pt x="50" y="109"/>
                    <a:pt x="50" y="109"/>
                    <a:pt x="50" y="109"/>
                  </a:cubicBezTo>
                  <a:cubicBezTo>
                    <a:pt x="68" y="108"/>
                    <a:pt x="68" y="108"/>
                    <a:pt x="68" y="108"/>
                  </a:cubicBezTo>
                  <a:cubicBezTo>
                    <a:pt x="67" y="98"/>
                    <a:pt x="67" y="98"/>
                    <a:pt x="67" y="98"/>
                  </a:cubicBezTo>
                  <a:cubicBezTo>
                    <a:pt x="73" y="96"/>
                    <a:pt x="78" y="93"/>
                    <a:pt x="82" y="90"/>
                  </a:cubicBezTo>
                  <a:cubicBezTo>
                    <a:pt x="90" y="96"/>
                    <a:pt x="90" y="96"/>
                    <a:pt x="90" y="96"/>
                  </a:cubicBezTo>
                  <a:cubicBezTo>
                    <a:pt x="101" y="83"/>
                    <a:pt x="101" y="83"/>
                    <a:pt x="101" y="83"/>
                  </a:cubicBezTo>
                  <a:cubicBezTo>
                    <a:pt x="94" y="76"/>
                    <a:pt x="94" y="76"/>
                    <a:pt x="94" y="76"/>
                  </a:cubicBezTo>
                  <a:cubicBezTo>
                    <a:pt x="96" y="71"/>
                    <a:pt x="98" y="66"/>
                    <a:pt x="99" y="60"/>
                  </a:cubicBezTo>
                  <a:lnTo>
                    <a:pt x="109" y="59"/>
                  </a:lnTo>
                  <a:close/>
                  <a:moveTo>
                    <a:pt x="76" y="73"/>
                  </a:moveTo>
                  <a:cubicBezTo>
                    <a:pt x="72" y="79"/>
                    <a:pt x="65" y="83"/>
                    <a:pt x="57" y="84"/>
                  </a:cubicBezTo>
                  <a:cubicBezTo>
                    <a:pt x="49" y="84"/>
                    <a:pt x="41" y="82"/>
                    <a:pt x="36" y="77"/>
                  </a:cubicBezTo>
                  <a:cubicBezTo>
                    <a:pt x="30" y="72"/>
                    <a:pt x="26" y="65"/>
                    <a:pt x="26" y="57"/>
                  </a:cubicBezTo>
                  <a:cubicBezTo>
                    <a:pt x="25" y="49"/>
                    <a:pt x="28" y="42"/>
                    <a:pt x="32" y="36"/>
                  </a:cubicBezTo>
                  <a:cubicBezTo>
                    <a:pt x="37" y="31"/>
                    <a:pt x="44" y="27"/>
                    <a:pt x="52" y="26"/>
                  </a:cubicBezTo>
                  <a:cubicBezTo>
                    <a:pt x="60" y="25"/>
                    <a:pt x="67" y="28"/>
                    <a:pt x="73" y="33"/>
                  </a:cubicBezTo>
                  <a:cubicBezTo>
                    <a:pt x="79" y="38"/>
                    <a:pt x="82" y="44"/>
                    <a:pt x="83" y="52"/>
                  </a:cubicBezTo>
                  <a:cubicBezTo>
                    <a:pt x="84" y="60"/>
                    <a:pt x="81" y="68"/>
                    <a:pt x="76" y="73"/>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solidFill>
                  <a:prstClr val="black"/>
                </a:solidFill>
              </a:endParaRPr>
            </a:p>
          </p:txBody>
        </p:sp>
        <p:sp>
          <p:nvSpPr>
            <p:cNvPr id="111" name="Freeform 49"/>
            <p:cNvSpPr>
              <a:spLocks noEditPoints="1"/>
            </p:cNvSpPr>
            <p:nvPr/>
          </p:nvSpPr>
          <p:spPr bwMode="auto">
            <a:xfrm>
              <a:off x="6254750" y="3060700"/>
              <a:ext cx="412750" cy="415925"/>
            </a:xfrm>
            <a:custGeom>
              <a:avLst/>
              <a:gdLst>
                <a:gd name="T0" fmla="*/ 99 w 109"/>
                <a:gd name="T1" fmla="*/ 50 h 110"/>
                <a:gd name="T2" fmla="*/ 94 w 109"/>
                <a:gd name="T3" fmla="*/ 34 h 110"/>
                <a:gd name="T4" fmla="*/ 102 w 109"/>
                <a:gd name="T5" fmla="*/ 27 h 110"/>
                <a:gd name="T6" fmla="*/ 91 w 109"/>
                <a:gd name="T7" fmla="*/ 13 h 110"/>
                <a:gd name="T8" fmla="*/ 83 w 109"/>
                <a:gd name="T9" fmla="*/ 20 h 110"/>
                <a:gd name="T10" fmla="*/ 67 w 109"/>
                <a:gd name="T11" fmla="*/ 12 h 110"/>
                <a:gd name="T12" fmla="*/ 68 w 109"/>
                <a:gd name="T13" fmla="*/ 2 h 110"/>
                <a:gd name="T14" fmla="*/ 51 w 109"/>
                <a:gd name="T15" fmla="*/ 0 h 110"/>
                <a:gd name="T16" fmla="*/ 50 w 109"/>
                <a:gd name="T17" fmla="*/ 10 h 110"/>
                <a:gd name="T18" fmla="*/ 33 w 109"/>
                <a:gd name="T19" fmla="*/ 16 h 110"/>
                <a:gd name="T20" fmla="*/ 27 w 109"/>
                <a:gd name="T21" fmla="*/ 7 h 110"/>
                <a:gd name="T22" fmla="*/ 13 w 109"/>
                <a:gd name="T23" fmla="*/ 19 h 110"/>
                <a:gd name="T24" fmla="*/ 20 w 109"/>
                <a:gd name="T25" fmla="*/ 27 h 110"/>
                <a:gd name="T26" fmla="*/ 12 w 109"/>
                <a:gd name="T27" fmla="*/ 42 h 110"/>
                <a:gd name="T28" fmla="*/ 1 w 109"/>
                <a:gd name="T29" fmla="*/ 41 h 110"/>
                <a:gd name="T30" fmla="*/ 0 w 109"/>
                <a:gd name="T31" fmla="*/ 59 h 110"/>
                <a:gd name="T32" fmla="*/ 10 w 109"/>
                <a:gd name="T33" fmla="*/ 60 h 110"/>
                <a:gd name="T34" fmla="*/ 15 w 109"/>
                <a:gd name="T35" fmla="*/ 76 h 110"/>
                <a:gd name="T36" fmla="*/ 7 w 109"/>
                <a:gd name="T37" fmla="*/ 83 h 110"/>
                <a:gd name="T38" fmla="*/ 18 w 109"/>
                <a:gd name="T39" fmla="*/ 96 h 110"/>
                <a:gd name="T40" fmla="*/ 26 w 109"/>
                <a:gd name="T41" fmla="*/ 90 h 110"/>
                <a:gd name="T42" fmla="*/ 42 w 109"/>
                <a:gd name="T43" fmla="*/ 98 h 110"/>
                <a:gd name="T44" fmla="*/ 41 w 109"/>
                <a:gd name="T45" fmla="*/ 108 h 110"/>
                <a:gd name="T46" fmla="*/ 58 w 109"/>
                <a:gd name="T47" fmla="*/ 110 h 110"/>
                <a:gd name="T48" fmla="*/ 59 w 109"/>
                <a:gd name="T49" fmla="*/ 100 h 110"/>
                <a:gd name="T50" fmla="*/ 76 w 109"/>
                <a:gd name="T51" fmla="*/ 94 h 110"/>
                <a:gd name="T52" fmla="*/ 82 w 109"/>
                <a:gd name="T53" fmla="*/ 102 h 110"/>
                <a:gd name="T54" fmla="*/ 96 w 109"/>
                <a:gd name="T55" fmla="*/ 91 h 110"/>
                <a:gd name="T56" fmla="*/ 89 w 109"/>
                <a:gd name="T57" fmla="*/ 83 h 110"/>
                <a:gd name="T58" fmla="*/ 98 w 109"/>
                <a:gd name="T59" fmla="*/ 68 h 110"/>
                <a:gd name="T60" fmla="*/ 108 w 109"/>
                <a:gd name="T61" fmla="*/ 69 h 110"/>
                <a:gd name="T62" fmla="*/ 109 w 109"/>
                <a:gd name="T63" fmla="*/ 51 h 110"/>
                <a:gd name="T64" fmla="*/ 99 w 109"/>
                <a:gd name="T65" fmla="*/ 50 h 110"/>
                <a:gd name="T66" fmla="*/ 83 w 109"/>
                <a:gd name="T67" fmla="*/ 58 h 110"/>
                <a:gd name="T68" fmla="*/ 73 w 109"/>
                <a:gd name="T69" fmla="*/ 77 h 110"/>
                <a:gd name="T70" fmla="*/ 52 w 109"/>
                <a:gd name="T71" fmla="*/ 84 h 110"/>
                <a:gd name="T72" fmla="*/ 32 w 109"/>
                <a:gd name="T73" fmla="*/ 73 h 110"/>
                <a:gd name="T74" fmla="*/ 26 w 109"/>
                <a:gd name="T75" fmla="*/ 52 h 110"/>
                <a:gd name="T76" fmla="*/ 36 w 109"/>
                <a:gd name="T77" fmla="*/ 33 h 110"/>
                <a:gd name="T78" fmla="*/ 57 w 109"/>
                <a:gd name="T79" fmla="*/ 26 h 110"/>
                <a:gd name="T80" fmla="*/ 77 w 109"/>
                <a:gd name="T81" fmla="*/ 37 h 110"/>
                <a:gd name="T82" fmla="*/ 83 w 109"/>
                <a:gd name="T83" fmla="*/ 58 h 11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Lst>
              <a:rect l="0" t="0" r="r" b="b"/>
              <a:pathLst>
                <a:path w="109" h="110">
                  <a:moveTo>
                    <a:pt x="99" y="50"/>
                  </a:moveTo>
                  <a:cubicBezTo>
                    <a:pt x="99" y="44"/>
                    <a:pt x="97" y="39"/>
                    <a:pt x="94" y="34"/>
                  </a:cubicBezTo>
                  <a:cubicBezTo>
                    <a:pt x="102" y="27"/>
                    <a:pt x="102" y="27"/>
                    <a:pt x="102" y="27"/>
                  </a:cubicBezTo>
                  <a:cubicBezTo>
                    <a:pt x="91" y="13"/>
                    <a:pt x="91" y="13"/>
                    <a:pt x="91" y="13"/>
                  </a:cubicBezTo>
                  <a:cubicBezTo>
                    <a:pt x="83" y="20"/>
                    <a:pt x="83" y="20"/>
                    <a:pt x="83" y="20"/>
                  </a:cubicBezTo>
                  <a:cubicBezTo>
                    <a:pt x="78" y="16"/>
                    <a:pt x="73" y="14"/>
                    <a:pt x="67" y="12"/>
                  </a:cubicBezTo>
                  <a:cubicBezTo>
                    <a:pt x="68" y="2"/>
                    <a:pt x="68" y="2"/>
                    <a:pt x="68" y="2"/>
                  </a:cubicBezTo>
                  <a:cubicBezTo>
                    <a:pt x="51" y="0"/>
                    <a:pt x="51" y="0"/>
                    <a:pt x="51" y="0"/>
                  </a:cubicBezTo>
                  <a:cubicBezTo>
                    <a:pt x="50" y="10"/>
                    <a:pt x="50" y="10"/>
                    <a:pt x="50" y="10"/>
                  </a:cubicBezTo>
                  <a:cubicBezTo>
                    <a:pt x="44" y="11"/>
                    <a:pt x="39" y="13"/>
                    <a:pt x="33" y="16"/>
                  </a:cubicBezTo>
                  <a:cubicBezTo>
                    <a:pt x="27" y="7"/>
                    <a:pt x="27" y="7"/>
                    <a:pt x="27" y="7"/>
                  </a:cubicBezTo>
                  <a:cubicBezTo>
                    <a:pt x="13" y="19"/>
                    <a:pt x="13" y="19"/>
                    <a:pt x="13" y="19"/>
                  </a:cubicBezTo>
                  <a:cubicBezTo>
                    <a:pt x="20" y="27"/>
                    <a:pt x="20" y="27"/>
                    <a:pt x="20" y="27"/>
                  </a:cubicBezTo>
                  <a:cubicBezTo>
                    <a:pt x="16" y="31"/>
                    <a:pt x="13" y="37"/>
                    <a:pt x="12" y="42"/>
                  </a:cubicBezTo>
                  <a:cubicBezTo>
                    <a:pt x="1" y="41"/>
                    <a:pt x="1" y="41"/>
                    <a:pt x="1" y="41"/>
                  </a:cubicBezTo>
                  <a:cubicBezTo>
                    <a:pt x="0" y="59"/>
                    <a:pt x="0" y="59"/>
                    <a:pt x="0" y="59"/>
                  </a:cubicBezTo>
                  <a:cubicBezTo>
                    <a:pt x="10" y="60"/>
                    <a:pt x="10" y="60"/>
                    <a:pt x="10" y="60"/>
                  </a:cubicBezTo>
                  <a:cubicBezTo>
                    <a:pt x="11" y="65"/>
                    <a:pt x="12" y="71"/>
                    <a:pt x="15" y="76"/>
                  </a:cubicBezTo>
                  <a:cubicBezTo>
                    <a:pt x="7" y="83"/>
                    <a:pt x="7" y="83"/>
                    <a:pt x="7" y="83"/>
                  </a:cubicBezTo>
                  <a:cubicBezTo>
                    <a:pt x="18" y="96"/>
                    <a:pt x="18" y="96"/>
                    <a:pt x="18" y="96"/>
                  </a:cubicBezTo>
                  <a:cubicBezTo>
                    <a:pt x="26" y="90"/>
                    <a:pt x="26" y="90"/>
                    <a:pt x="26" y="90"/>
                  </a:cubicBezTo>
                  <a:cubicBezTo>
                    <a:pt x="31" y="93"/>
                    <a:pt x="36" y="96"/>
                    <a:pt x="42" y="98"/>
                  </a:cubicBezTo>
                  <a:cubicBezTo>
                    <a:pt x="41" y="108"/>
                    <a:pt x="41" y="108"/>
                    <a:pt x="41" y="108"/>
                  </a:cubicBezTo>
                  <a:cubicBezTo>
                    <a:pt x="58" y="110"/>
                    <a:pt x="58" y="110"/>
                    <a:pt x="58" y="110"/>
                  </a:cubicBezTo>
                  <a:cubicBezTo>
                    <a:pt x="59" y="100"/>
                    <a:pt x="59" y="100"/>
                    <a:pt x="59" y="100"/>
                  </a:cubicBezTo>
                  <a:cubicBezTo>
                    <a:pt x="65" y="99"/>
                    <a:pt x="71" y="97"/>
                    <a:pt x="76" y="94"/>
                  </a:cubicBezTo>
                  <a:cubicBezTo>
                    <a:pt x="82" y="102"/>
                    <a:pt x="82" y="102"/>
                    <a:pt x="82" y="102"/>
                  </a:cubicBezTo>
                  <a:cubicBezTo>
                    <a:pt x="96" y="91"/>
                    <a:pt x="96" y="91"/>
                    <a:pt x="96" y="91"/>
                  </a:cubicBezTo>
                  <a:cubicBezTo>
                    <a:pt x="89" y="83"/>
                    <a:pt x="89" y="83"/>
                    <a:pt x="89" y="83"/>
                  </a:cubicBezTo>
                  <a:cubicBezTo>
                    <a:pt x="93" y="79"/>
                    <a:pt x="96" y="73"/>
                    <a:pt x="98" y="68"/>
                  </a:cubicBezTo>
                  <a:cubicBezTo>
                    <a:pt x="108" y="69"/>
                    <a:pt x="108" y="69"/>
                    <a:pt x="108" y="69"/>
                  </a:cubicBezTo>
                  <a:cubicBezTo>
                    <a:pt x="109" y="51"/>
                    <a:pt x="109" y="51"/>
                    <a:pt x="109" y="51"/>
                  </a:cubicBezTo>
                  <a:lnTo>
                    <a:pt x="99" y="50"/>
                  </a:lnTo>
                  <a:close/>
                  <a:moveTo>
                    <a:pt x="83" y="58"/>
                  </a:moveTo>
                  <a:cubicBezTo>
                    <a:pt x="83" y="65"/>
                    <a:pt x="79" y="72"/>
                    <a:pt x="73" y="77"/>
                  </a:cubicBezTo>
                  <a:cubicBezTo>
                    <a:pt x="67" y="82"/>
                    <a:pt x="59" y="84"/>
                    <a:pt x="52" y="84"/>
                  </a:cubicBezTo>
                  <a:cubicBezTo>
                    <a:pt x="45" y="83"/>
                    <a:pt x="37" y="80"/>
                    <a:pt x="32" y="73"/>
                  </a:cubicBezTo>
                  <a:cubicBezTo>
                    <a:pt x="27" y="67"/>
                    <a:pt x="25" y="60"/>
                    <a:pt x="26" y="52"/>
                  </a:cubicBezTo>
                  <a:cubicBezTo>
                    <a:pt x="27" y="45"/>
                    <a:pt x="30" y="38"/>
                    <a:pt x="36" y="33"/>
                  </a:cubicBezTo>
                  <a:cubicBezTo>
                    <a:pt x="42" y="28"/>
                    <a:pt x="50" y="26"/>
                    <a:pt x="57" y="26"/>
                  </a:cubicBezTo>
                  <a:cubicBezTo>
                    <a:pt x="65" y="27"/>
                    <a:pt x="72" y="30"/>
                    <a:pt x="77" y="37"/>
                  </a:cubicBezTo>
                  <a:cubicBezTo>
                    <a:pt x="82" y="43"/>
                    <a:pt x="84" y="50"/>
                    <a:pt x="83" y="58"/>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solidFill>
                  <a:prstClr val="black"/>
                </a:solidFill>
              </a:endParaRPr>
            </a:p>
          </p:txBody>
        </p:sp>
      </p:grpSp>
      <p:sp>
        <p:nvSpPr>
          <p:cNvPr id="26" name="圆角矩形 25"/>
          <p:cNvSpPr/>
          <p:nvPr/>
        </p:nvSpPr>
        <p:spPr>
          <a:xfrm rot="743606">
            <a:off x="4007084" y="1282330"/>
            <a:ext cx="958128" cy="958128"/>
          </a:xfrm>
          <a:prstGeom prst="roundRect">
            <a:avLst/>
          </a:prstGeom>
          <a:solidFill>
            <a:srgbClr val="92D05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12" name="文本框 9"/>
          <p:cNvSpPr txBox="1"/>
          <p:nvPr/>
        </p:nvSpPr>
        <p:spPr>
          <a:xfrm>
            <a:off x="4081363" y="1484784"/>
            <a:ext cx="795852" cy="623248"/>
          </a:xfrm>
          <a:prstGeom prst="rect">
            <a:avLst/>
          </a:prstGeom>
          <a:noFill/>
        </p:spPr>
        <p:txBody>
          <a:bodyPr wrap="square" lIns="68580" tIns="34290" rIns="68580" bIns="34290" rtlCol="0">
            <a:spAutoFit/>
          </a:bodyPr>
          <a:lstStyle/>
          <a:p>
            <a:pPr marL="0" lvl="1" algn="ctr"/>
            <a:r>
              <a:rPr lang="en-US" altLang="zh-CN" sz="3600" dirty="0">
                <a:solidFill>
                  <a:schemeClr val="bg1"/>
                </a:solidFill>
                <a:latin typeface="Impact MT Std" pitchFamily="34" charset="0"/>
                <a:ea typeface="微软雅黑" pitchFamily="34" charset="-122"/>
              </a:rPr>
              <a:t>1</a:t>
            </a:r>
            <a:endParaRPr lang="zh-CN" altLang="en-US" sz="3600" dirty="0">
              <a:solidFill>
                <a:schemeClr val="bg1"/>
              </a:solidFill>
              <a:latin typeface="Impact MT Std" pitchFamily="34" charset="0"/>
              <a:ea typeface="微软雅黑" pitchFamily="34" charset="-122"/>
            </a:endParaRPr>
          </a:p>
        </p:txBody>
      </p:sp>
      <p:sp>
        <p:nvSpPr>
          <p:cNvPr id="113" name="圆角矩形 112"/>
          <p:cNvSpPr/>
          <p:nvPr/>
        </p:nvSpPr>
        <p:spPr>
          <a:xfrm rot="21310174">
            <a:off x="4092895" y="2458166"/>
            <a:ext cx="924364" cy="924364"/>
          </a:xfrm>
          <a:prstGeom prst="roundRect">
            <a:avLst/>
          </a:prstGeom>
          <a:solidFill>
            <a:schemeClr val="accent5">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14" name="文本框 9"/>
          <p:cNvSpPr txBox="1"/>
          <p:nvPr/>
        </p:nvSpPr>
        <p:spPr>
          <a:xfrm>
            <a:off x="4153371" y="2636000"/>
            <a:ext cx="795852" cy="623248"/>
          </a:xfrm>
          <a:prstGeom prst="rect">
            <a:avLst/>
          </a:prstGeom>
          <a:noFill/>
        </p:spPr>
        <p:txBody>
          <a:bodyPr wrap="square" lIns="68580" tIns="34290" rIns="68580" bIns="34290" rtlCol="0">
            <a:spAutoFit/>
          </a:bodyPr>
          <a:lstStyle/>
          <a:p>
            <a:pPr marL="0" lvl="1" algn="ctr"/>
            <a:r>
              <a:rPr lang="en-US" altLang="zh-CN" sz="3600" dirty="0" smtClean="0">
                <a:solidFill>
                  <a:schemeClr val="bg1"/>
                </a:solidFill>
                <a:latin typeface="Impact MT Std" pitchFamily="34" charset="0"/>
                <a:ea typeface="微软雅黑" pitchFamily="34" charset="-122"/>
              </a:rPr>
              <a:t>2</a:t>
            </a:r>
            <a:endParaRPr lang="zh-CN" altLang="en-US" sz="3600" dirty="0">
              <a:solidFill>
                <a:schemeClr val="bg1"/>
              </a:solidFill>
              <a:latin typeface="Impact MT Std" pitchFamily="34" charset="0"/>
              <a:ea typeface="微软雅黑" pitchFamily="34" charset="-122"/>
            </a:endParaRPr>
          </a:p>
        </p:txBody>
      </p:sp>
      <p:sp>
        <p:nvSpPr>
          <p:cNvPr id="115" name="圆角矩形 114"/>
          <p:cNvSpPr/>
          <p:nvPr/>
        </p:nvSpPr>
        <p:spPr>
          <a:xfrm rot="21054825">
            <a:off x="4057790" y="3606871"/>
            <a:ext cx="900690" cy="900690"/>
          </a:xfrm>
          <a:prstGeom prst="round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16" name="文本框 9"/>
          <p:cNvSpPr txBox="1"/>
          <p:nvPr/>
        </p:nvSpPr>
        <p:spPr>
          <a:xfrm>
            <a:off x="4149607" y="3750927"/>
            <a:ext cx="795852" cy="623248"/>
          </a:xfrm>
          <a:prstGeom prst="rect">
            <a:avLst/>
          </a:prstGeom>
          <a:noFill/>
        </p:spPr>
        <p:txBody>
          <a:bodyPr wrap="square" lIns="68580" tIns="34290" rIns="68580" bIns="34290" rtlCol="0">
            <a:spAutoFit/>
          </a:bodyPr>
          <a:lstStyle/>
          <a:p>
            <a:pPr marL="0" lvl="1" algn="ctr"/>
            <a:r>
              <a:rPr lang="en-US" altLang="zh-CN" sz="3600" dirty="0" smtClean="0">
                <a:solidFill>
                  <a:schemeClr val="bg1"/>
                </a:solidFill>
                <a:latin typeface="Impact MT Std" pitchFamily="34" charset="0"/>
                <a:ea typeface="微软雅黑" pitchFamily="34" charset="-122"/>
              </a:rPr>
              <a:t>3</a:t>
            </a:r>
            <a:endParaRPr lang="zh-CN" altLang="en-US" sz="3600" dirty="0">
              <a:solidFill>
                <a:schemeClr val="bg1"/>
              </a:solidFill>
              <a:latin typeface="Impact MT Std" pitchFamily="34" charset="0"/>
              <a:ea typeface="微软雅黑" pitchFamily="34" charset="-122"/>
            </a:endParaRPr>
          </a:p>
        </p:txBody>
      </p:sp>
      <p:sp>
        <p:nvSpPr>
          <p:cNvPr id="117" name="圆角矩形 116"/>
          <p:cNvSpPr/>
          <p:nvPr/>
        </p:nvSpPr>
        <p:spPr>
          <a:xfrm rot="957774">
            <a:off x="4045117" y="4760906"/>
            <a:ext cx="911540" cy="911540"/>
          </a:xfrm>
          <a:prstGeom prst="roundRect">
            <a:avLst/>
          </a:prstGeom>
          <a:solidFill>
            <a:schemeClr val="accent1">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18" name="文本框 9"/>
          <p:cNvSpPr txBox="1"/>
          <p:nvPr/>
        </p:nvSpPr>
        <p:spPr>
          <a:xfrm>
            <a:off x="4108932" y="4928567"/>
            <a:ext cx="795852" cy="623248"/>
          </a:xfrm>
          <a:prstGeom prst="rect">
            <a:avLst/>
          </a:prstGeom>
          <a:noFill/>
        </p:spPr>
        <p:txBody>
          <a:bodyPr wrap="square" lIns="68580" tIns="34290" rIns="68580" bIns="34290" rtlCol="0">
            <a:spAutoFit/>
          </a:bodyPr>
          <a:lstStyle/>
          <a:p>
            <a:pPr marL="0" lvl="1" algn="ctr"/>
            <a:r>
              <a:rPr lang="en-US" altLang="zh-CN" sz="3600" dirty="0">
                <a:solidFill>
                  <a:schemeClr val="bg1"/>
                </a:solidFill>
                <a:latin typeface="Impact MT Std" pitchFamily="34" charset="0"/>
                <a:ea typeface="微软雅黑" pitchFamily="34" charset="-122"/>
              </a:rPr>
              <a:t>4</a:t>
            </a:r>
            <a:endParaRPr lang="zh-CN" altLang="en-US" sz="3600" dirty="0">
              <a:solidFill>
                <a:schemeClr val="bg1"/>
              </a:solidFill>
              <a:latin typeface="Impact MT Std" pitchFamily="34" charset="0"/>
              <a:ea typeface="微软雅黑" pitchFamily="34" charset="-122"/>
            </a:endParaRPr>
          </a:p>
        </p:txBody>
      </p:sp>
      <p:sp>
        <p:nvSpPr>
          <p:cNvPr id="119" name="矩形 47"/>
          <p:cNvSpPr>
            <a:spLocks noChangeArrowheads="1"/>
          </p:cNvSpPr>
          <p:nvPr/>
        </p:nvSpPr>
        <p:spPr bwMode="auto">
          <a:xfrm>
            <a:off x="5161877" y="1685039"/>
            <a:ext cx="4536109" cy="63338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115191" tIns="57595" rIns="115191" bIns="57595">
            <a:spAutoFit/>
          </a:bodyPr>
          <a:lstStyle>
            <a:lvl1pPr>
              <a:spcBef>
                <a:spcPct val="20000"/>
              </a:spcBef>
              <a:buFont typeface="Arial" charset="0"/>
              <a:buChar char="•"/>
              <a:defRPr sz="3200">
                <a:solidFill>
                  <a:schemeClr val="tx1"/>
                </a:solidFill>
                <a:latin typeface="微软雅黑" pitchFamily="34" charset="-122"/>
                <a:ea typeface="微软雅黑" pitchFamily="34" charset="-122"/>
                <a:sym typeface="Calibri" pitchFamily="34" charset="0"/>
              </a:defRPr>
            </a:lvl1pPr>
            <a:lvl2pPr marL="742950" indent="-285750">
              <a:spcBef>
                <a:spcPct val="20000"/>
              </a:spcBef>
              <a:buFont typeface="Arial" charset="0"/>
              <a:buChar char="–"/>
              <a:defRPr sz="2800">
                <a:solidFill>
                  <a:schemeClr val="tx1"/>
                </a:solidFill>
                <a:latin typeface="微软雅黑" pitchFamily="34" charset="-122"/>
                <a:ea typeface="微软雅黑" pitchFamily="34" charset="-122"/>
                <a:sym typeface="Calibri" pitchFamily="34" charset="0"/>
              </a:defRPr>
            </a:lvl2pPr>
            <a:lvl3pPr marL="1143000" indent="-228600">
              <a:spcBef>
                <a:spcPct val="20000"/>
              </a:spcBef>
              <a:buFont typeface="Arial" charset="0"/>
              <a:buChar char="•"/>
              <a:defRPr sz="2400">
                <a:solidFill>
                  <a:schemeClr val="tx1"/>
                </a:solidFill>
                <a:latin typeface="微软雅黑" pitchFamily="34" charset="-122"/>
                <a:ea typeface="微软雅黑" pitchFamily="34" charset="-122"/>
                <a:sym typeface="Calibri" pitchFamily="34" charset="0"/>
              </a:defRPr>
            </a:lvl3pPr>
            <a:lvl4pPr marL="1600200" indent="-228600">
              <a:spcBef>
                <a:spcPct val="20000"/>
              </a:spcBef>
              <a:buFont typeface="Arial" charset="0"/>
              <a:buChar char="–"/>
              <a:defRPr sz="2000">
                <a:solidFill>
                  <a:schemeClr val="tx1"/>
                </a:solidFill>
                <a:latin typeface="微软雅黑" pitchFamily="34" charset="-122"/>
                <a:ea typeface="微软雅黑" pitchFamily="34" charset="-122"/>
                <a:sym typeface="Calibri" pitchFamily="34" charset="0"/>
              </a:defRPr>
            </a:lvl4pPr>
            <a:lvl5pPr marL="2057400" indent="-228600">
              <a:spcBef>
                <a:spcPct val="20000"/>
              </a:spcBef>
              <a:buFont typeface="Arial" charset="0"/>
              <a:buChar char="»"/>
              <a:defRPr sz="2000">
                <a:solidFill>
                  <a:schemeClr val="tx1"/>
                </a:solidFill>
                <a:latin typeface="微软雅黑" pitchFamily="34" charset="-122"/>
                <a:ea typeface="微软雅黑" pitchFamily="34" charset="-122"/>
                <a:sym typeface="Calibri" pitchFamily="34" charset="0"/>
              </a:defRPr>
            </a:lvl5pPr>
            <a:lvl6pPr marL="2514600" indent="-228600" eaLnBrk="0" fontAlgn="base" hangingPunct="0">
              <a:spcBef>
                <a:spcPct val="20000"/>
              </a:spcBef>
              <a:spcAft>
                <a:spcPct val="0"/>
              </a:spcAft>
              <a:buFont typeface="Arial" charset="0"/>
              <a:buChar char="»"/>
              <a:defRPr sz="2000">
                <a:solidFill>
                  <a:schemeClr val="tx1"/>
                </a:solidFill>
                <a:latin typeface="微软雅黑" pitchFamily="34" charset="-122"/>
                <a:ea typeface="微软雅黑" pitchFamily="34" charset="-122"/>
                <a:sym typeface="Calibri" pitchFamily="34" charset="0"/>
              </a:defRPr>
            </a:lvl6pPr>
            <a:lvl7pPr marL="2971800" indent="-228600" eaLnBrk="0" fontAlgn="base" hangingPunct="0">
              <a:spcBef>
                <a:spcPct val="20000"/>
              </a:spcBef>
              <a:spcAft>
                <a:spcPct val="0"/>
              </a:spcAft>
              <a:buFont typeface="Arial" charset="0"/>
              <a:buChar char="»"/>
              <a:defRPr sz="2000">
                <a:solidFill>
                  <a:schemeClr val="tx1"/>
                </a:solidFill>
                <a:latin typeface="微软雅黑" pitchFamily="34" charset="-122"/>
                <a:ea typeface="微软雅黑" pitchFamily="34" charset="-122"/>
                <a:sym typeface="Calibri" pitchFamily="34" charset="0"/>
              </a:defRPr>
            </a:lvl7pPr>
            <a:lvl8pPr marL="3429000" indent="-228600" eaLnBrk="0" fontAlgn="base" hangingPunct="0">
              <a:spcBef>
                <a:spcPct val="20000"/>
              </a:spcBef>
              <a:spcAft>
                <a:spcPct val="0"/>
              </a:spcAft>
              <a:buFont typeface="Arial" charset="0"/>
              <a:buChar char="»"/>
              <a:defRPr sz="2000">
                <a:solidFill>
                  <a:schemeClr val="tx1"/>
                </a:solidFill>
                <a:latin typeface="微软雅黑" pitchFamily="34" charset="-122"/>
                <a:ea typeface="微软雅黑" pitchFamily="34" charset="-122"/>
                <a:sym typeface="Calibri" pitchFamily="34" charset="0"/>
              </a:defRPr>
            </a:lvl8pPr>
            <a:lvl9pPr marL="3886200" indent="-228600" eaLnBrk="0" fontAlgn="base" hangingPunct="0">
              <a:spcBef>
                <a:spcPct val="20000"/>
              </a:spcBef>
              <a:spcAft>
                <a:spcPct val="0"/>
              </a:spcAft>
              <a:buFont typeface="Arial" charset="0"/>
              <a:buChar char="»"/>
              <a:defRPr sz="2000">
                <a:solidFill>
                  <a:schemeClr val="tx1"/>
                </a:solidFill>
                <a:latin typeface="微软雅黑" pitchFamily="34" charset="-122"/>
                <a:ea typeface="微软雅黑" pitchFamily="34" charset="-122"/>
                <a:sym typeface="Calibri" pitchFamily="34" charset="0"/>
              </a:defRPr>
            </a:lvl9pPr>
          </a:lstStyle>
          <a:p>
            <a:pPr>
              <a:lnSpc>
                <a:spcPct val="120000"/>
              </a:lnSpc>
              <a:spcBef>
                <a:spcPct val="0"/>
              </a:spcBef>
              <a:buNone/>
            </a:pPr>
            <a:r>
              <a:rPr lang="zh-CN" altLang="en-US" sz="1400" dirty="0">
                <a:solidFill>
                  <a:schemeClr val="tx1">
                    <a:lumMod val="65000"/>
                    <a:lumOff val="35000"/>
                  </a:schemeClr>
                </a:solidFill>
                <a:sym typeface="微软雅黑" pitchFamily="34" charset="-122"/>
              </a:rPr>
              <a:t>在此录入上述图表</a:t>
            </a:r>
            <a:r>
              <a:rPr lang="zh-CN" altLang="en-US" sz="1400" dirty="0" smtClean="0">
                <a:solidFill>
                  <a:schemeClr val="tx1">
                    <a:lumMod val="65000"/>
                    <a:lumOff val="35000"/>
                  </a:schemeClr>
                </a:solidFill>
                <a:sym typeface="微软雅黑" pitchFamily="34" charset="-122"/>
              </a:rPr>
              <a:t>的描述</a:t>
            </a:r>
            <a:r>
              <a:rPr lang="zh-CN" altLang="en-US" sz="1400" dirty="0">
                <a:solidFill>
                  <a:schemeClr val="tx1">
                    <a:lumMod val="65000"/>
                    <a:lumOff val="35000"/>
                  </a:schemeClr>
                </a:solidFill>
                <a:sym typeface="微软雅黑" pitchFamily="34" charset="-122"/>
              </a:rPr>
              <a:t>说明，在此录入上述图表</a:t>
            </a:r>
            <a:r>
              <a:rPr lang="zh-CN" altLang="en-US" sz="1400" dirty="0" smtClean="0">
                <a:solidFill>
                  <a:schemeClr val="tx1">
                    <a:lumMod val="65000"/>
                    <a:lumOff val="35000"/>
                  </a:schemeClr>
                </a:solidFill>
                <a:sym typeface="微软雅黑" pitchFamily="34" charset="-122"/>
              </a:rPr>
              <a:t>的描述</a:t>
            </a:r>
            <a:r>
              <a:rPr lang="zh-CN" altLang="en-US" sz="1400" dirty="0">
                <a:solidFill>
                  <a:schemeClr val="tx1">
                    <a:lumMod val="65000"/>
                    <a:lumOff val="35000"/>
                  </a:schemeClr>
                </a:solidFill>
                <a:sym typeface="微软雅黑" pitchFamily="34" charset="-122"/>
              </a:rPr>
              <a:t>说明，在此录入上述图表</a:t>
            </a:r>
            <a:r>
              <a:rPr lang="zh-CN" altLang="en-US" sz="1400" dirty="0" smtClean="0">
                <a:solidFill>
                  <a:schemeClr val="tx1">
                    <a:lumMod val="65000"/>
                    <a:lumOff val="35000"/>
                  </a:schemeClr>
                </a:solidFill>
                <a:sym typeface="微软雅黑" pitchFamily="34" charset="-122"/>
              </a:rPr>
              <a:t>的描述说明。</a:t>
            </a:r>
            <a:endParaRPr lang="zh-CN" altLang="en-US" sz="1400" dirty="0">
              <a:solidFill>
                <a:schemeClr val="tx1">
                  <a:lumMod val="65000"/>
                  <a:lumOff val="35000"/>
                </a:schemeClr>
              </a:solidFill>
              <a:sym typeface="微软雅黑" pitchFamily="34" charset="-122"/>
            </a:endParaRPr>
          </a:p>
        </p:txBody>
      </p:sp>
      <p:sp>
        <p:nvSpPr>
          <p:cNvPr id="120" name="TextBox 59"/>
          <p:cNvSpPr txBox="1">
            <a:spLocks noChangeArrowheads="1"/>
          </p:cNvSpPr>
          <p:nvPr/>
        </p:nvSpPr>
        <p:spPr bwMode="auto">
          <a:xfrm flipH="1">
            <a:off x="5161483" y="1340768"/>
            <a:ext cx="2630914" cy="393320"/>
          </a:xfrm>
          <a:prstGeom prst="rect">
            <a:avLst/>
          </a:prstGeom>
          <a:noFill/>
          <a:ln>
            <a:noFill/>
          </a:ln>
          <a:extLst/>
        </p:spPr>
        <p:txBody>
          <a:bodyPr wrap="square" lIns="115196" tIns="57598" rIns="115196" bIns="57598">
            <a:spAutoFit/>
          </a:bodyPr>
          <a:lstStyle>
            <a:lvl1pPr eaLnBrk="0" hangingPunct="0">
              <a:defRPr>
                <a:solidFill>
                  <a:schemeClr val="tx1"/>
                </a:solidFill>
                <a:latin typeface="Arial" charset="0"/>
                <a:ea typeface="宋体" charset="-122"/>
              </a:defRPr>
            </a:lvl1pPr>
            <a:lvl2pPr marL="742950" indent="-285750" eaLnBrk="0" hangingPunct="0">
              <a:defRPr>
                <a:solidFill>
                  <a:schemeClr val="tx1"/>
                </a:solidFill>
                <a:latin typeface="Arial" charset="0"/>
                <a:ea typeface="宋体" charset="-122"/>
              </a:defRPr>
            </a:lvl2pPr>
            <a:lvl3pPr marL="1143000" indent="-228600" eaLnBrk="0" hangingPunct="0">
              <a:defRPr>
                <a:solidFill>
                  <a:schemeClr val="tx1"/>
                </a:solidFill>
                <a:latin typeface="Arial" charset="0"/>
                <a:ea typeface="宋体" charset="-122"/>
              </a:defRPr>
            </a:lvl3pPr>
            <a:lvl4pPr marL="1600200" indent="-228600" eaLnBrk="0" hangingPunct="0">
              <a:defRPr>
                <a:solidFill>
                  <a:schemeClr val="tx1"/>
                </a:solidFill>
                <a:latin typeface="Arial" charset="0"/>
                <a:ea typeface="宋体" charset="-122"/>
              </a:defRPr>
            </a:lvl4pPr>
            <a:lvl5pPr marL="2057400" indent="-228600" eaLnBrk="0" hangingPunct="0">
              <a:defRPr>
                <a:solidFill>
                  <a:schemeClr val="tx1"/>
                </a:solidFill>
                <a:latin typeface="Arial" charset="0"/>
                <a:ea typeface="宋体" charset="-122"/>
              </a:defRPr>
            </a:lvl5pPr>
            <a:lvl6pPr marL="2514600" indent="-228600" eaLnBrk="0" fontAlgn="base" hangingPunct="0">
              <a:spcBef>
                <a:spcPct val="0"/>
              </a:spcBef>
              <a:spcAft>
                <a:spcPct val="0"/>
              </a:spcAft>
              <a:defRPr>
                <a:solidFill>
                  <a:schemeClr val="tx1"/>
                </a:solidFill>
                <a:latin typeface="Arial" charset="0"/>
                <a:ea typeface="宋体" charset="-122"/>
              </a:defRPr>
            </a:lvl6pPr>
            <a:lvl7pPr marL="2971800" indent="-228600" eaLnBrk="0" fontAlgn="base" hangingPunct="0">
              <a:spcBef>
                <a:spcPct val="0"/>
              </a:spcBef>
              <a:spcAft>
                <a:spcPct val="0"/>
              </a:spcAft>
              <a:defRPr>
                <a:solidFill>
                  <a:schemeClr val="tx1"/>
                </a:solidFill>
                <a:latin typeface="Arial" charset="0"/>
                <a:ea typeface="宋体" charset="-122"/>
              </a:defRPr>
            </a:lvl7pPr>
            <a:lvl8pPr marL="3429000" indent="-228600" eaLnBrk="0" fontAlgn="base" hangingPunct="0">
              <a:spcBef>
                <a:spcPct val="0"/>
              </a:spcBef>
              <a:spcAft>
                <a:spcPct val="0"/>
              </a:spcAft>
              <a:defRPr>
                <a:solidFill>
                  <a:schemeClr val="tx1"/>
                </a:solidFill>
                <a:latin typeface="Arial" charset="0"/>
                <a:ea typeface="宋体" charset="-122"/>
              </a:defRPr>
            </a:lvl8pPr>
            <a:lvl9pPr marL="3886200" indent="-228600" eaLnBrk="0" fontAlgn="base" hangingPunct="0">
              <a:spcBef>
                <a:spcPct val="0"/>
              </a:spcBef>
              <a:spcAft>
                <a:spcPct val="0"/>
              </a:spcAft>
              <a:defRPr>
                <a:solidFill>
                  <a:schemeClr val="tx1"/>
                </a:solidFill>
                <a:latin typeface="Arial" charset="0"/>
                <a:ea typeface="宋体" charset="-122"/>
              </a:defRPr>
            </a:lvl9pPr>
          </a:lstStyle>
          <a:p>
            <a:pPr>
              <a:spcBef>
                <a:spcPct val="0"/>
              </a:spcBef>
              <a:buFont typeface="Arial" charset="0"/>
              <a:buNone/>
            </a:pPr>
            <a:r>
              <a:rPr lang="zh-CN" altLang="en-US" b="1" dirty="0" smtClean="0">
                <a:solidFill>
                  <a:schemeClr val="tx1">
                    <a:lumMod val="65000"/>
                    <a:lumOff val="35000"/>
                  </a:schemeClr>
                </a:solidFill>
                <a:latin typeface="微软雅黑" panose="020B0503020204020204" pitchFamily="34" charset="-122"/>
                <a:ea typeface="微软雅黑" panose="020B0503020204020204" pitchFamily="34" charset="-122"/>
                <a:cs typeface="Arial" panose="020B0604020202020204" pitchFamily="34" charset="0"/>
              </a:rPr>
              <a:t>点击输入</a:t>
            </a:r>
            <a:r>
              <a:rPr lang="zh-CN" altLang="en-US" b="1" dirty="0">
                <a:solidFill>
                  <a:schemeClr val="tx1">
                    <a:lumMod val="65000"/>
                    <a:lumOff val="35000"/>
                  </a:schemeClr>
                </a:solidFill>
                <a:latin typeface="微软雅黑" panose="020B0503020204020204" pitchFamily="34" charset="-122"/>
                <a:ea typeface="微软雅黑" panose="020B0503020204020204" pitchFamily="34" charset="-122"/>
                <a:cs typeface="Arial" panose="020B0604020202020204" pitchFamily="34" charset="0"/>
              </a:rPr>
              <a:t>标题</a:t>
            </a:r>
          </a:p>
        </p:txBody>
      </p:sp>
      <p:sp>
        <p:nvSpPr>
          <p:cNvPr id="127" name="矩形 47"/>
          <p:cNvSpPr>
            <a:spLocks noChangeArrowheads="1"/>
          </p:cNvSpPr>
          <p:nvPr/>
        </p:nvSpPr>
        <p:spPr bwMode="auto">
          <a:xfrm>
            <a:off x="5161877" y="2765159"/>
            <a:ext cx="4536109" cy="63338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115191" tIns="57595" rIns="115191" bIns="57595">
            <a:spAutoFit/>
          </a:bodyPr>
          <a:lstStyle>
            <a:lvl1pPr>
              <a:spcBef>
                <a:spcPct val="20000"/>
              </a:spcBef>
              <a:buFont typeface="Arial" charset="0"/>
              <a:buChar char="•"/>
              <a:defRPr sz="3200">
                <a:solidFill>
                  <a:schemeClr val="tx1"/>
                </a:solidFill>
                <a:latin typeface="微软雅黑" pitchFamily="34" charset="-122"/>
                <a:ea typeface="微软雅黑" pitchFamily="34" charset="-122"/>
                <a:sym typeface="Calibri" pitchFamily="34" charset="0"/>
              </a:defRPr>
            </a:lvl1pPr>
            <a:lvl2pPr marL="742950" indent="-285750">
              <a:spcBef>
                <a:spcPct val="20000"/>
              </a:spcBef>
              <a:buFont typeface="Arial" charset="0"/>
              <a:buChar char="–"/>
              <a:defRPr sz="2800">
                <a:solidFill>
                  <a:schemeClr val="tx1"/>
                </a:solidFill>
                <a:latin typeface="微软雅黑" pitchFamily="34" charset="-122"/>
                <a:ea typeface="微软雅黑" pitchFamily="34" charset="-122"/>
                <a:sym typeface="Calibri" pitchFamily="34" charset="0"/>
              </a:defRPr>
            </a:lvl2pPr>
            <a:lvl3pPr marL="1143000" indent="-228600">
              <a:spcBef>
                <a:spcPct val="20000"/>
              </a:spcBef>
              <a:buFont typeface="Arial" charset="0"/>
              <a:buChar char="•"/>
              <a:defRPr sz="2400">
                <a:solidFill>
                  <a:schemeClr val="tx1"/>
                </a:solidFill>
                <a:latin typeface="微软雅黑" pitchFamily="34" charset="-122"/>
                <a:ea typeface="微软雅黑" pitchFamily="34" charset="-122"/>
                <a:sym typeface="Calibri" pitchFamily="34" charset="0"/>
              </a:defRPr>
            </a:lvl3pPr>
            <a:lvl4pPr marL="1600200" indent="-228600">
              <a:spcBef>
                <a:spcPct val="20000"/>
              </a:spcBef>
              <a:buFont typeface="Arial" charset="0"/>
              <a:buChar char="–"/>
              <a:defRPr sz="2000">
                <a:solidFill>
                  <a:schemeClr val="tx1"/>
                </a:solidFill>
                <a:latin typeface="微软雅黑" pitchFamily="34" charset="-122"/>
                <a:ea typeface="微软雅黑" pitchFamily="34" charset="-122"/>
                <a:sym typeface="Calibri" pitchFamily="34" charset="0"/>
              </a:defRPr>
            </a:lvl4pPr>
            <a:lvl5pPr marL="2057400" indent="-228600">
              <a:spcBef>
                <a:spcPct val="20000"/>
              </a:spcBef>
              <a:buFont typeface="Arial" charset="0"/>
              <a:buChar char="»"/>
              <a:defRPr sz="2000">
                <a:solidFill>
                  <a:schemeClr val="tx1"/>
                </a:solidFill>
                <a:latin typeface="微软雅黑" pitchFamily="34" charset="-122"/>
                <a:ea typeface="微软雅黑" pitchFamily="34" charset="-122"/>
                <a:sym typeface="Calibri" pitchFamily="34" charset="0"/>
              </a:defRPr>
            </a:lvl5pPr>
            <a:lvl6pPr marL="2514600" indent="-228600" eaLnBrk="0" fontAlgn="base" hangingPunct="0">
              <a:spcBef>
                <a:spcPct val="20000"/>
              </a:spcBef>
              <a:spcAft>
                <a:spcPct val="0"/>
              </a:spcAft>
              <a:buFont typeface="Arial" charset="0"/>
              <a:buChar char="»"/>
              <a:defRPr sz="2000">
                <a:solidFill>
                  <a:schemeClr val="tx1"/>
                </a:solidFill>
                <a:latin typeface="微软雅黑" pitchFamily="34" charset="-122"/>
                <a:ea typeface="微软雅黑" pitchFamily="34" charset="-122"/>
                <a:sym typeface="Calibri" pitchFamily="34" charset="0"/>
              </a:defRPr>
            </a:lvl6pPr>
            <a:lvl7pPr marL="2971800" indent="-228600" eaLnBrk="0" fontAlgn="base" hangingPunct="0">
              <a:spcBef>
                <a:spcPct val="20000"/>
              </a:spcBef>
              <a:spcAft>
                <a:spcPct val="0"/>
              </a:spcAft>
              <a:buFont typeface="Arial" charset="0"/>
              <a:buChar char="»"/>
              <a:defRPr sz="2000">
                <a:solidFill>
                  <a:schemeClr val="tx1"/>
                </a:solidFill>
                <a:latin typeface="微软雅黑" pitchFamily="34" charset="-122"/>
                <a:ea typeface="微软雅黑" pitchFamily="34" charset="-122"/>
                <a:sym typeface="Calibri" pitchFamily="34" charset="0"/>
              </a:defRPr>
            </a:lvl7pPr>
            <a:lvl8pPr marL="3429000" indent="-228600" eaLnBrk="0" fontAlgn="base" hangingPunct="0">
              <a:spcBef>
                <a:spcPct val="20000"/>
              </a:spcBef>
              <a:spcAft>
                <a:spcPct val="0"/>
              </a:spcAft>
              <a:buFont typeface="Arial" charset="0"/>
              <a:buChar char="»"/>
              <a:defRPr sz="2000">
                <a:solidFill>
                  <a:schemeClr val="tx1"/>
                </a:solidFill>
                <a:latin typeface="微软雅黑" pitchFamily="34" charset="-122"/>
                <a:ea typeface="微软雅黑" pitchFamily="34" charset="-122"/>
                <a:sym typeface="Calibri" pitchFamily="34" charset="0"/>
              </a:defRPr>
            </a:lvl8pPr>
            <a:lvl9pPr marL="3886200" indent="-228600" eaLnBrk="0" fontAlgn="base" hangingPunct="0">
              <a:spcBef>
                <a:spcPct val="20000"/>
              </a:spcBef>
              <a:spcAft>
                <a:spcPct val="0"/>
              </a:spcAft>
              <a:buFont typeface="Arial" charset="0"/>
              <a:buChar char="»"/>
              <a:defRPr sz="2000">
                <a:solidFill>
                  <a:schemeClr val="tx1"/>
                </a:solidFill>
                <a:latin typeface="微软雅黑" pitchFamily="34" charset="-122"/>
                <a:ea typeface="微软雅黑" pitchFamily="34" charset="-122"/>
                <a:sym typeface="Calibri" pitchFamily="34" charset="0"/>
              </a:defRPr>
            </a:lvl9pPr>
          </a:lstStyle>
          <a:p>
            <a:pPr>
              <a:lnSpc>
                <a:spcPct val="120000"/>
              </a:lnSpc>
              <a:spcBef>
                <a:spcPct val="0"/>
              </a:spcBef>
              <a:buNone/>
            </a:pPr>
            <a:r>
              <a:rPr lang="zh-CN" altLang="en-US" sz="1400" dirty="0">
                <a:solidFill>
                  <a:schemeClr val="tx1">
                    <a:lumMod val="65000"/>
                    <a:lumOff val="35000"/>
                  </a:schemeClr>
                </a:solidFill>
                <a:sym typeface="微软雅黑" pitchFamily="34" charset="-122"/>
              </a:rPr>
              <a:t>在此录入上述图表</a:t>
            </a:r>
            <a:r>
              <a:rPr lang="zh-CN" altLang="en-US" sz="1400" dirty="0" smtClean="0">
                <a:solidFill>
                  <a:schemeClr val="tx1">
                    <a:lumMod val="65000"/>
                    <a:lumOff val="35000"/>
                  </a:schemeClr>
                </a:solidFill>
                <a:sym typeface="微软雅黑" pitchFamily="34" charset="-122"/>
              </a:rPr>
              <a:t>的描述</a:t>
            </a:r>
            <a:r>
              <a:rPr lang="zh-CN" altLang="en-US" sz="1400" dirty="0">
                <a:solidFill>
                  <a:schemeClr val="tx1">
                    <a:lumMod val="65000"/>
                    <a:lumOff val="35000"/>
                  </a:schemeClr>
                </a:solidFill>
                <a:sym typeface="微软雅黑" pitchFamily="34" charset="-122"/>
              </a:rPr>
              <a:t>说明，在此录入上述图表</a:t>
            </a:r>
            <a:r>
              <a:rPr lang="zh-CN" altLang="en-US" sz="1400" dirty="0" smtClean="0">
                <a:solidFill>
                  <a:schemeClr val="tx1">
                    <a:lumMod val="65000"/>
                    <a:lumOff val="35000"/>
                  </a:schemeClr>
                </a:solidFill>
                <a:sym typeface="微软雅黑" pitchFamily="34" charset="-122"/>
              </a:rPr>
              <a:t>的描述</a:t>
            </a:r>
            <a:r>
              <a:rPr lang="zh-CN" altLang="en-US" sz="1400" dirty="0">
                <a:solidFill>
                  <a:schemeClr val="tx1">
                    <a:lumMod val="65000"/>
                    <a:lumOff val="35000"/>
                  </a:schemeClr>
                </a:solidFill>
                <a:sym typeface="微软雅黑" pitchFamily="34" charset="-122"/>
              </a:rPr>
              <a:t>说明，在此录入上述图表</a:t>
            </a:r>
            <a:r>
              <a:rPr lang="zh-CN" altLang="en-US" sz="1400" dirty="0" smtClean="0">
                <a:solidFill>
                  <a:schemeClr val="tx1">
                    <a:lumMod val="65000"/>
                    <a:lumOff val="35000"/>
                  </a:schemeClr>
                </a:solidFill>
                <a:sym typeface="微软雅黑" pitchFamily="34" charset="-122"/>
              </a:rPr>
              <a:t>的描述说明。</a:t>
            </a:r>
            <a:endParaRPr lang="zh-CN" altLang="en-US" sz="1400" dirty="0">
              <a:solidFill>
                <a:schemeClr val="tx1">
                  <a:lumMod val="65000"/>
                  <a:lumOff val="35000"/>
                </a:schemeClr>
              </a:solidFill>
              <a:sym typeface="微软雅黑" pitchFamily="34" charset="-122"/>
            </a:endParaRPr>
          </a:p>
        </p:txBody>
      </p:sp>
      <p:sp>
        <p:nvSpPr>
          <p:cNvPr id="128" name="TextBox 59"/>
          <p:cNvSpPr txBox="1">
            <a:spLocks noChangeArrowheads="1"/>
          </p:cNvSpPr>
          <p:nvPr/>
        </p:nvSpPr>
        <p:spPr bwMode="auto">
          <a:xfrm flipH="1">
            <a:off x="5161483" y="2420888"/>
            <a:ext cx="2630914" cy="393320"/>
          </a:xfrm>
          <a:prstGeom prst="rect">
            <a:avLst/>
          </a:prstGeom>
          <a:noFill/>
          <a:ln>
            <a:noFill/>
          </a:ln>
          <a:extLst/>
        </p:spPr>
        <p:txBody>
          <a:bodyPr wrap="square" lIns="115196" tIns="57598" rIns="115196" bIns="57598">
            <a:spAutoFit/>
          </a:bodyPr>
          <a:lstStyle>
            <a:lvl1pPr eaLnBrk="0" hangingPunct="0">
              <a:defRPr>
                <a:solidFill>
                  <a:schemeClr val="tx1"/>
                </a:solidFill>
                <a:latin typeface="Arial" charset="0"/>
                <a:ea typeface="宋体" charset="-122"/>
              </a:defRPr>
            </a:lvl1pPr>
            <a:lvl2pPr marL="742950" indent="-285750" eaLnBrk="0" hangingPunct="0">
              <a:defRPr>
                <a:solidFill>
                  <a:schemeClr val="tx1"/>
                </a:solidFill>
                <a:latin typeface="Arial" charset="0"/>
                <a:ea typeface="宋体" charset="-122"/>
              </a:defRPr>
            </a:lvl2pPr>
            <a:lvl3pPr marL="1143000" indent="-228600" eaLnBrk="0" hangingPunct="0">
              <a:defRPr>
                <a:solidFill>
                  <a:schemeClr val="tx1"/>
                </a:solidFill>
                <a:latin typeface="Arial" charset="0"/>
                <a:ea typeface="宋体" charset="-122"/>
              </a:defRPr>
            </a:lvl3pPr>
            <a:lvl4pPr marL="1600200" indent="-228600" eaLnBrk="0" hangingPunct="0">
              <a:defRPr>
                <a:solidFill>
                  <a:schemeClr val="tx1"/>
                </a:solidFill>
                <a:latin typeface="Arial" charset="0"/>
                <a:ea typeface="宋体" charset="-122"/>
              </a:defRPr>
            </a:lvl4pPr>
            <a:lvl5pPr marL="2057400" indent="-228600" eaLnBrk="0" hangingPunct="0">
              <a:defRPr>
                <a:solidFill>
                  <a:schemeClr val="tx1"/>
                </a:solidFill>
                <a:latin typeface="Arial" charset="0"/>
                <a:ea typeface="宋体" charset="-122"/>
              </a:defRPr>
            </a:lvl5pPr>
            <a:lvl6pPr marL="2514600" indent="-228600" eaLnBrk="0" fontAlgn="base" hangingPunct="0">
              <a:spcBef>
                <a:spcPct val="0"/>
              </a:spcBef>
              <a:spcAft>
                <a:spcPct val="0"/>
              </a:spcAft>
              <a:defRPr>
                <a:solidFill>
                  <a:schemeClr val="tx1"/>
                </a:solidFill>
                <a:latin typeface="Arial" charset="0"/>
                <a:ea typeface="宋体" charset="-122"/>
              </a:defRPr>
            </a:lvl6pPr>
            <a:lvl7pPr marL="2971800" indent="-228600" eaLnBrk="0" fontAlgn="base" hangingPunct="0">
              <a:spcBef>
                <a:spcPct val="0"/>
              </a:spcBef>
              <a:spcAft>
                <a:spcPct val="0"/>
              </a:spcAft>
              <a:defRPr>
                <a:solidFill>
                  <a:schemeClr val="tx1"/>
                </a:solidFill>
                <a:latin typeface="Arial" charset="0"/>
                <a:ea typeface="宋体" charset="-122"/>
              </a:defRPr>
            </a:lvl7pPr>
            <a:lvl8pPr marL="3429000" indent="-228600" eaLnBrk="0" fontAlgn="base" hangingPunct="0">
              <a:spcBef>
                <a:spcPct val="0"/>
              </a:spcBef>
              <a:spcAft>
                <a:spcPct val="0"/>
              </a:spcAft>
              <a:defRPr>
                <a:solidFill>
                  <a:schemeClr val="tx1"/>
                </a:solidFill>
                <a:latin typeface="Arial" charset="0"/>
                <a:ea typeface="宋体" charset="-122"/>
              </a:defRPr>
            </a:lvl8pPr>
            <a:lvl9pPr marL="3886200" indent="-228600" eaLnBrk="0" fontAlgn="base" hangingPunct="0">
              <a:spcBef>
                <a:spcPct val="0"/>
              </a:spcBef>
              <a:spcAft>
                <a:spcPct val="0"/>
              </a:spcAft>
              <a:defRPr>
                <a:solidFill>
                  <a:schemeClr val="tx1"/>
                </a:solidFill>
                <a:latin typeface="Arial" charset="0"/>
                <a:ea typeface="宋体" charset="-122"/>
              </a:defRPr>
            </a:lvl9pPr>
          </a:lstStyle>
          <a:p>
            <a:pPr>
              <a:spcBef>
                <a:spcPct val="0"/>
              </a:spcBef>
              <a:buFont typeface="Arial" charset="0"/>
              <a:buNone/>
            </a:pPr>
            <a:r>
              <a:rPr lang="zh-CN" altLang="en-US" b="1" dirty="0" smtClean="0">
                <a:solidFill>
                  <a:schemeClr val="tx1">
                    <a:lumMod val="65000"/>
                    <a:lumOff val="35000"/>
                  </a:schemeClr>
                </a:solidFill>
                <a:latin typeface="微软雅黑" panose="020B0503020204020204" pitchFamily="34" charset="-122"/>
                <a:ea typeface="微软雅黑" panose="020B0503020204020204" pitchFamily="34" charset="-122"/>
                <a:cs typeface="Arial" panose="020B0604020202020204" pitchFamily="34" charset="0"/>
              </a:rPr>
              <a:t>点击输入</a:t>
            </a:r>
            <a:r>
              <a:rPr lang="zh-CN" altLang="en-US" b="1" dirty="0">
                <a:solidFill>
                  <a:schemeClr val="tx1">
                    <a:lumMod val="65000"/>
                    <a:lumOff val="35000"/>
                  </a:schemeClr>
                </a:solidFill>
                <a:latin typeface="微软雅黑" panose="020B0503020204020204" pitchFamily="34" charset="-122"/>
                <a:ea typeface="微软雅黑" panose="020B0503020204020204" pitchFamily="34" charset="-122"/>
                <a:cs typeface="Arial" panose="020B0604020202020204" pitchFamily="34" charset="0"/>
              </a:rPr>
              <a:t>标题</a:t>
            </a:r>
          </a:p>
        </p:txBody>
      </p:sp>
      <p:sp>
        <p:nvSpPr>
          <p:cNvPr id="129" name="矩形 47"/>
          <p:cNvSpPr>
            <a:spLocks noChangeArrowheads="1"/>
          </p:cNvSpPr>
          <p:nvPr/>
        </p:nvSpPr>
        <p:spPr bwMode="auto">
          <a:xfrm>
            <a:off x="5161878" y="3845279"/>
            <a:ext cx="4536109" cy="63338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115191" tIns="57595" rIns="115191" bIns="57595">
            <a:spAutoFit/>
          </a:bodyPr>
          <a:lstStyle>
            <a:lvl1pPr>
              <a:spcBef>
                <a:spcPct val="20000"/>
              </a:spcBef>
              <a:buFont typeface="Arial" charset="0"/>
              <a:buChar char="•"/>
              <a:defRPr sz="3200">
                <a:solidFill>
                  <a:schemeClr val="tx1"/>
                </a:solidFill>
                <a:latin typeface="微软雅黑" pitchFamily="34" charset="-122"/>
                <a:ea typeface="微软雅黑" pitchFamily="34" charset="-122"/>
                <a:sym typeface="Calibri" pitchFamily="34" charset="0"/>
              </a:defRPr>
            </a:lvl1pPr>
            <a:lvl2pPr marL="742950" indent="-285750">
              <a:spcBef>
                <a:spcPct val="20000"/>
              </a:spcBef>
              <a:buFont typeface="Arial" charset="0"/>
              <a:buChar char="–"/>
              <a:defRPr sz="2800">
                <a:solidFill>
                  <a:schemeClr val="tx1"/>
                </a:solidFill>
                <a:latin typeface="微软雅黑" pitchFamily="34" charset="-122"/>
                <a:ea typeface="微软雅黑" pitchFamily="34" charset="-122"/>
                <a:sym typeface="Calibri" pitchFamily="34" charset="0"/>
              </a:defRPr>
            </a:lvl2pPr>
            <a:lvl3pPr marL="1143000" indent="-228600">
              <a:spcBef>
                <a:spcPct val="20000"/>
              </a:spcBef>
              <a:buFont typeface="Arial" charset="0"/>
              <a:buChar char="•"/>
              <a:defRPr sz="2400">
                <a:solidFill>
                  <a:schemeClr val="tx1"/>
                </a:solidFill>
                <a:latin typeface="微软雅黑" pitchFamily="34" charset="-122"/>
                <a:ea typeface="微软雅黑" pitchFamily="34" charset="-122"/>
                <a:sym typeface="Calibri" pitchFamily="34" charset="0"/>
              </a:defRPr>
            </a:lvl3pPr>
            <a:lvl4pPr marL="1600200" indent="-228600">
              <a:spcBef>
                <a:spcPct val="20000"/>
              </a:spcBef>
              <a:buFont typeface="Arial" charset="0"/>
              <a:buChar char="–"/>
              <a:defRPr sz="2000">
                <a:solidFill>
                  <a:schemeClr val="tx1"/>
                </a:solidFill>
                <a:latin typeface="微软雅黑" pitchFamily="34" charset="-122"/>
                <a:ea typeface="微软雅黑" pitchFamily="34" charset="-122"/>
                <a:sym typeface="Calibri" pitchFamily="34" charset="0"/>
              </a:defRPr>
            </a:lvl4pPr>
            <a:lvl5pPr marL="2057400" indent="-228600">
              <a:spcBef>
                <a:spcPct val="20000"/>
              </a:spcBef>
              <a:buFont typeface="Arial" charset="0"/>
              <a:buChar char="»"/>
              <a:defRPr sz="2000">
                <a:solidFill>
                  <a:schemeClr val="tx1"/>
                </a:solidFill>
                <a:latin typeface="微软雅黑" pitchFamily="34" charset="-122"/>
                <a:ea typeface="微软雅黑" pitchFamily="34" charset="-122"/>
                <a:sym typeface="Calibri" pitchFamily="34" charset="0"/>
              </a:defRPr>
            </a:lvl5pPr>
            <a:lvl6pPr marL="2514600" indent="-228600" eaLnBrk="0" fontAlgn="base" hangingPunct="0">
              <a:spcBef>
                <a:spcPct val="20000"/>
              </a:spcBef>
              <a:spcAft>
                <a:spcPct val="0"/>
              </a:spcAft>
              <a:buFont typeface="Arial" charset="0"/>
              <a:buChar char="»"/>
              <a:defRPr sz="2000">
                <a:solidFill>
                  <a:schemeClr val="tx1"/>
                </a:solidFill>
                <a:latin typeface="微软雅黑" pitchFamily="34" charset="-122"/>
                <a:ea typeface="微软雅黑" pitchFamily="34" charset="-122"/>
                <a:sym typeface="Calibri" pitchFamily="34" charset="0"/>
              </a:defRPr>
            </a:lvl6pPr>
            <a:lvl7pPr marL="2971800" indent="-228600" eaLnBrk="0" fontAlgn="base" hangingPunct="0">
              <a:spcBef>
                <a:spcPct val="20000"/>
              </a:spcBef>
              <a:spcAft>
                <a:spcPct val="0"/>
              </a:spcAft>
              <a:buFont typeface="Arial" charset="0"/>
              <a:buChar char="»"/>
              <a:defRPr sz="2000">
                <a:solidFill>
                  <a:schemeClr val="tx1"/>
                </a:solidFill>
                <a:latin typeface="微软雅黑" pitchFamily="34" charset="-122"/>
                <a:ea typeface="微软雅黑" pitchFamily="34" charset="-122"/>
                <a:sym typeface="Calibri" pitchFamily="34" charset="0"/>
              </a:defRPr>
            </a:lvl7pPr>
            <a:lvl8pPr marL="3429000" indent="-228600" eaLnBrk="0" fontAlgn="base" hangingPunct="0">
              <a:spcBef>
                <a:spcPct val="20000"/>
              </a:spcBef>
              <a:spcAft>
                <a:spcPct val="0"/>
              </a:spcAft>
              <a:buFont typeface="Arial" charset="0"/>
              <a:buChar char="»"/>
              <a:defRPr sz="2000">
                <a:solidFill>
                  <a:schemeClr val="tx1"/>
                </a:solidFill>
                <a:latin typeface="微软雅黑" pitchFamily="34" charset="-122"/>
                <a:ea typeface="微软雅黑" pitchFamily="34" charset="-122"/>
                <a:sym typeface="Calibri" pitchFamily="34" charset="0"/>
              </a:defRPr>
            </a:lvl8pPr>
            <a:lvl9pPr marL="3886200" indent="-228600" eaLnBrk="0" fontAlgn="base" hangingPunct="0">
              <a:spcBef>
                <a:spcPct val="20000"/>
              </a:spcBef>
              <a:spcAft>
                <a:spcPct val="0"/>
              </a:spcAft>
              <a:buFont typeface="Arial" charset="0"/>
              <a:buChar char="»"/>
              <a:defRPr sz="2000">
                <a:solidFill>
                  <a:schemeClr val="tx1"/>
                </a:solidFill>
                <a:latin typeface="微软雅黑" pitchFamily="34" charset="-122"/>
                <a:ea typeface="微软雅黑" pitchFamily="34" charset="-122"/>
                <a:sym typeface="Calibri" pitchFamily="34" charset="0"/>
              </a:defRPr>
            </a:lvl9pPr>
          </a:lstStyle>
          <a:p>
            <a:pPr>
              <a:lnSpc>
                <a:spcPct val="120000"/>
              </a:lnSpc>
              <a:spcBef>
                <a:spcPct val="0"/>
              </a:spcBef>
              <a:buNone/>
            </a:pPr>
            <a:r>
              <a:rPr lang="zh-CN" altLang="en-US" sz="1400" dirty="0">
                <a:solidFill>
                  <a:schemeClr val="tx1">
                    <a:lumMod val="65000"/>
                    <a:lumOff val="35000"/>
                  </a:schemeClr>
                </a:solidFill>
                <a:sym typeface="微软雅黑" pitchFamily="34" charset="-122"/>
              </a:rPr>
              <a:t>在此录入上述图表</a:t>
            </a:r>
            <a:r>
              <a:rPr lang="zh-CN" altLang="en-US" sz="1400" dirty="0" smtClean="0">
                <a:solidFill>
                  <a:schemeClr val="tx1">
                    <a:lumMod val="65000"/>
                    <a:lumOff val="35000"/>
                  </a:schemeClr>
                </a:solidFill>
                <a:sym typeface="微软雅黑" pitchFamily="34" charset="-122"/>
              </a:rPr>
              <a:t>的描述</a:t>
            </a:r>
            <a:r>
              <a:rPr lang="zh-CN" altLang="en-US" sz="1400" dirty="0">
                <a:solidFill>
                  <a:schemeClr val="tx1">
                    <a:lumMod val="65000"/>
                    <a:lumOff val="35000"/>
                  </a:schemeClr>
                </a:solidFill>
                <a:sym typeface="微软雅黑" pitchFamily="34" charset="-122"/>
              </a:rPr>
              <a:t>说明，在此录入上述图表</a:t>
            </a:r>
            <a:r>
              <a:rPr lang="zh-CN" altLang="en-US" sz="1400" dirty="0" smtClean="0">
                <a:solidFill>
                  <a:schemeClr val="tx1">
                    <a:lumMod val="65000"/>
                    <a:lumOff val="35000"/>
                  </a:schemeClr>
                </a:solidFill>
                <a:sym typeface="微软雅黑" pitchFamily="34" charset="-122"/>
              </a:rPr>
              <a:t>的描述</a:t>
            </a:r>
            <a:r>
              <a:rPr lang="zh-CN" altLang="en-US" sz="1400" dirty="0">
                <a:solidFill>
                  <a:schemeClr val="tx1">
                    <a:lumMod val="65000"/>
                    <a:lumOff val="35000"/>
                  </a:schemeClr>
                </a:solidFill>
                <a:sym typeface="微软雅黑" pitchFamily="34" charset="-122"/>
              </a:rPr>
              <a:t>说明，在此录入上述图表</a:t>
            </a:r>
            <a:r>
              <a:rPr lang="zh-CN" altLang="en-US" sz="1400" dirty="0" smtClean="0">
                <a:solidFill>
                  <a:schemeClr val="tx1">
                    <a:lumMod val="65000"/>
                    <a:lumOff val="35000"/>
                  </a:schemeClr>
                </a:solidFill>
                <a:sym typeface="微软雅黑" pitchFamily="34" charset="-122"/>
              </a:rPr>
              <a:t>的描述说明。</a:t>
            </a:r>
            <a:endParaRPr lang="zh-CN" altLang="en-US" sz="1400" dirty="0">
              <a:solidFill>
                <a:schemeClr val="tx1">
                  <a:lumMod val="65000"/>
                  <a:lumOff val="35000"/>
                </a:schemeClr>
              </a:solidFill>
              <a:sym typeface="微软雅黑" pitchFamily="34" charset="-122"/>
            </a:endParaRPr>
          </a:p>
        </p:txBody>
      </p:sp>
      <p:sp>
        <p:nvSpPr>
          <p:cNvPr id="130" name="TextBox 59"/>
          <p:cNvSpPr txBox="1">
            <a:spLocks noChangeArrowheads="1"/>
          </p:cNvSpPr>
          <p:nvPr/>
        </p:nvSpPr>
        <p:spPr bwMode="auto">
          <a:xfrm flipH="1">
            <a:off x="5161484" y="3501008"/>
            <a:ext cx="2630914" cy="393320"/>
          </a:xfrm>
          <a:prstGeom prst="rect">
            <a:avLst/>
          </a:prstGeom>
          <a:noFill/>
          <a:ln>
            <a:noFill/>
          </a:ln>
          <a:extLst/>
        </p:spPr>
        <p:txBody>
          <a:bodyPr wrap="square" lIns="115196" tIns="57598" rIns="115196" bIns="57598">
            <a:spAutoFit/>
          </a:bodyPr>
          <a:lstStyle>
            <a:lvl1pPr eaLnBrk="0" hangingPunct="0">
              <a:defRPr>
                <a:solidFill>
                  <a:schemeClr val="tx1"/>
                </a:solidFill>
                <a:latin typeface="Arial" charset="0"/>
                <a:ea typeface="宋体" charset="-122"/>
              </a:defRPr>
            </a:lvl1pPr>
            <a:lvl2pPr marL="742950" indent="-285750" eaLnBrk="0" hangingPunct="0">
              <a:defRPr>
                <a:solidFill>
                  <a:schemeClr val="tx1"/>
                </a:solidFill>
                <a:latin typeface="Arial" charset="0"/>
                <a:ea typeface="宋体" charset="-122"/>
              </a:defRPr>
            </a:lvl2pPr>
            <a:lvl3pPr marL="1143000" indent="-228600" eaLnBrk="0" hangingPunct="0">
              <a:defRPr>
                <a:solidFill>
                  <a:schemeClr val="tx1"/>
                </a:solidFill>
                <a:latin typeface="Arial" charset="0"/>
                <a:ea typeface="宋体" charset="-122"/>
              </a:defRPr>
            </a:lvl3pPr>
            <a:lvl4pPr marL="1600200" indent="-228600" eaLnBrk="0" hangingPunct="0">
              <a:defRPr>
                <a:solidFill>
                  <a:schemeClr val="tx1"/>
                </a:solidFill>
                <a:latin typeface="Arial" charset="0"/>
                <a:ea typeface="宋体" charset="-122"/>
              </a:defRPr>
            </a:lvl4pPr>
            <a:lvl5pPr marL="2057400" indent="-228600" eaLnBrk="0" hangingPunct="0">
              <a:defRPr>
                <a:solidFill>
                  <a:schemeClr val="tx1"/>
                </a:solidFill>
                <a:latin typeface="Arial" charset="0"/>
                <a:ea typeface="宋体" charset="-122"/>
              </a:defRPr>
            </a:lvl5pPr>
            <a:lvl6pPr marL="2514600" indent="-228600" eaLnBrk="0" fontAlgn="base" hangingPunct="0">
              <a:spcBef>
                <a:spcPct val="0"/>
              </a:spcBef>
              <a:spcAft>
                <a:spcPct val="0"/>
              </a:spcAft>
              <a:defRPr>
                <a:solidFill>
                  <a:schemeClr val="tx1"/>
                </a:solidFill>
                <a:latin typeface="Arial" charset="0"/>
                <a:ea typeface="宋体" charset="-122"/>
              </a:defRPr>
            </a:lvl6pPr>
            <a:lvl7pPr marL="2971800" indent="-228600" eaLnBrk="0" fontAlgn="base" hangingPunct="0">
              <a:spcBef>
                <a:spcPct val="0"/>
              </a:spcBef>
              <a:spcAft>
                <a:spcPct val="0"/>
              </a:spcAft>
              <a:defRPr>
                <a:solidFill>
                  <a:schemeClr val="tx1"/>
                </a:solidFill>
                <a:latin typeface="Arial" charset="0"/>
                <a:ea typeface="宋体" charset="-122"/>
              </a:defRPr>
            </a:lvl7pPr>
            <a:lvl8pPr marL="3429000" indent="-228600" eaLnBrk="0" fontAlgn="base" hangingPunct="0">
              <a:spcBef>
                <a:spcPct val="0"/>
              </a:spcBef>
              <a:spcAft>
                <a:spcPct val="0"/>
              </a:spcAft>
              <a:defRPr>
                <a:solidFill>
                  <a:schemeClr val="tx1"/>
                </a:solidFill>
                <a:latin typeface="Arial" charset="0"/>
                <a:ea typeface="宋体" charset="-122"/>
              </a:defRPr>
            </a:lvl8pPr>
            <a:lvl9pPr marL="3886200" indent="-228600" eaLnBrk="0" fontAlgn="base" hangingPunct="0">
              <a:spcBef>
                <a:spcPct val="0"/>
              </a:spcBef>
              <a:spcAft>
                <a:spcPct val="0"/>
              </a:spcAft>
              <a:defRPr>
                <a:solidFill>
                  <a:schemeClr val="tx1"/>
                </a:solidFill>
                <a:latin typeface="Arial" charset="0"/>
                <a:ea typeface="宋体" charset="-122"/>
              </a:defRPr>
            </a:lvl9pPr>
          </a:lstStyle>
          <a:p>
            <a:pPr>
              <a:spcBef>
                <a:spcPct val="0"/>
              </a:spcBef>
              <a:buFont typeface="Arial" charset="0"/>
              <a:buNone/>
            </a:pPr>
            <a:r>
              <a:rPr lang="zh-CN" altLang="en-US" b="1" dirty="0" smtClean="0">
                <a:solidFill>
                  <a:schemeClr val="tx1">
                    <a:lumMod val="65000"/>
                    <a:lumOff val="35000"/>
                  </a:schemeClr>
                </a:solidFill>
                <a:latin typeface="微软雅黑" panose="020B0503020204020204" pitchFamily="34" charset="-122"/>
                <a:ea typeface="微软雅黑" panose="020B0503020204020204" pitchFamily="34" charset="-122"/>
                <a:cs typeface="Arial" panose="020B0604020202020204" pitchFamily="34" charset="0"/>
              </a:rPr>
              <a:t>点击输入</a:t>
            </a:r>
            <a:r>
              <a:rPr lang="zh-CN" altLang="en-US" b="1" dirty="0">
                <a:solidFill>
                  <a:schemeClr val="tx1">
                    <a:lumMod val="65000"/>
                    <a:lumOff val="35000"/>
                  </a:schemeClr>
                </a:solidFill>
                <a:latin typeface="微软雅黑" panose="020B0503020204020204" pitchFamily="34" charset="-122"/>
                <a:ea typeface="微软雅黑" panose="020B0503020204020204" pitchFamily="34" charset="-122"/>
                <a:cs typeface="Arial" panose="020B0604020202020204" pitchFamily="34" charset="0"/>
              </a:rPr>
              <a:t>标题</a:t>
            </a:r>
          </a:p>
        </p:txBody>
      </p:sp>
      <p:sp>
        <p:nvSpPr>
          <p:cNvPr id="131" name="矩形 47"/>
          <p:cNvSpPr>
            <a:spLocks noChangeArrowheads="1"/>
          </p:cNvSpPr>
          <p:nvPr/>
        </p:nvSpPr>
        <p:spPr bwMode="auto">
          <a:xfrm>
            <a:off x="5161877" y="4955860"/>
            <a:ext cx="4536109" cy="63338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115191" tIns="57595" rIns="115191" bIns="57595">
            <a:spAutoFit/>
          </a:bodyPr>
          <a:lstStyle>
            <a:lvl1pPr>
              <a:spcBef>
                <a:spcPct val="20000"/>
              </a:spcBef>
              <a:buFont typeface="Arial" charset="0"/>
              <a:buChar char="•"/>
              <a:defRPr sz="3200">
                <a:solidFill>
                  <a:schemeClr val="tx1"/>
                </a:solidFill>
                <a:latin typeface="微软雅黑" pitchFamily="34" charset="-122"/>
                <a:ea typeface="微软雅黑" pitchFamily="34" charset="-122"/>
                <a:sym typeface="Calibri" pitchFamily="34" charset="0"/>
              </a:defRPr>
            </a:lvl1pPr>
            <a:lvl2pPr marL="742950" indent="-285750">
              <a:spcBef>
                <a:spcPct val="20000"/>
              </a:spcBef>
              <a:buFont typeface="Arial" charset="0"/>
              <a:buChar char="–"/>
              <a:defRPr sz="2800">
                <a:solidFill>
                  <a:schemeClr val="tx1"/>
                </a:solidFill>
                <a:latin typeface="微软雅黑" pitchFamily="34" charset="-122"/>
                <a:ea typeface="微软雅黑" pitchFamily="34" charset="-122"/>
                <a:sym typeface="Calibri" pitchFamily="34" charset="0"/>
              </a:defRPr>
            </a:lvl2pPr>
            <a:lvl3pPr marL="1143000" indent="-228600">
              <a:spcBef>
                <a:spcPct val="20000"/>
              </a:spcBef>
              <a:buFont typeface="Arial" charset="0"/>
              <a:buChar char="•"/>
              <a:defRPr sz="2400">
                <a:solidFill>
                  <a:schemeClr val="tx1"/>
                </a:solidFill>
                <a:latin typeface="微软雅黑" pitchFamily="34" charset="-122"/>
                <a:ea typeface="微软雅黑" pitchFamily="34" charset="-122"/>
                <a:sym typeface="Calibri" pitchFamily="34" charset="0"/>
              </a:defRPr>
            </a:lvl3pPr>
            <a:lvl4pPr marL="1600200" indent="-228600">
              <a:spcBef>
                <a:spcPct val="20000"/>
              </a:spcBef>
              <a:buFont typeface="Arial" charset="0"/>
              <a:buChar char="–"/>
              <a:defRPr sz="2000">
                <a:solidFill>
                  <a:schemeClr val="tx1"/>
                </a:solidFill>
                <a:latin typeface="微软雅黑" pitchFamily="34" charset="-122"/>
                <a:ea typeface="微软雅黑" pitchFamily="34" charset="-122"/>
                <a:sym typeface="Calibri" pitchFamily="34" charset="0"/>
              </a:defRPr>
            </a:lvl4pPr>
            <a:lvl5pPr marL="2057400" indent="-228600">
              <a:spcBef>
                <a:spcPct val="20000"/>
              </a:spcBef>
              <a:buFont typeface="Arial" charset="0"/>
              <a:buChar char="»"/>
              <a:defRPr sz="2000">
                <a:solidFill>
                  <a:schemeClr val="tx1"/>
                </a:solidFill>
                <a:latin typeface="微软雅黑" pitchFamily="34" charset="-122"/>
                <a:ea typeface="微软雅黑" pitchFamily="34" charset="-122"/>
                <a:sym typeface="Calibri" pitchFamily="34" charset="0"/>
              </a:defRPr>
            </a:lvl5pPr>
            <a:lvl6pPr marL="2514600" indent="-228600" eaLnBrk="0" fontAlgn="base" hangingPunct="0">
              <a:spcBef>
                <a:spcPct val="20000"/>
              </a:spcBef>
              <a:spcAft>
                <a:spcPct val="0"/>
              </a:spcAft>
              <a:buFont typeface="Arial" charset="0"/>
              <a:buChar char="»"/>
              <a:defRPr sz="2000">
                <a:solidFill>
                  <a:schemeClr val="tx1"/>
                </a:solidFill>
                <a:latin typeface="微软雅黑" pitchFamily="34" charset="-122"/>
                <a:ea typeface="微软雅黑" pitchFamily="34" charset="-122"/>
                <a:sym typeface="Calibri" pitchFamily="34" charset="0"/>
              </a:defRPr>
            </a:lvl6pPr>
            <a:lvl7pPr marL="2971800" indent="-228600" eaLnBrk="0" fontAlgn="base" hangingPunct="0">
              <a:spcBef>
                <a:spcPct val="20000"/>
              </a:spcBef>
              <a:spcAft>
                <a:spcPct val="0"/>
              </a:spcAft>
              <a:buFont typeface="Arial" charset="0"/>
              <a:buChar char="»"/>
              <a:defRPr sz="2000">
                <a:solidFill>
                  <a:schemeClr val="tx1"/>
                </a:solidFill>
                <a:latin typeface="微软雅黑" pitchFamily="34" charset="-122"/>
                <a:ea typeface="微软雅黑" pitchFamily="34" charset="-122"/>
                <a:sym typeface="Calibri" pitchFamily="34" charset="0"/>
              </a:defRPr>
            </a:lvl7pPr>
            <a:lvl8pPr marL="3429000" indent="-228600" eaLnBrk="0" fontAlgn="base" hangingPunct="0">
              <a:spcBef>
                <a:spcPct val="20000"/>
              </a:spcBef>
              <a:spcAft>
                <a:spcPct val="0"/>
              </a:spcAft>
              <a:buFont typeface="Arial" charset="0"/>
              <a:buChar char="»"/>
              <a:defRPr sz="2000">
                <a:solidFill>
                  <a:schemeClr val="tx1"/>
                </a:solidFill>
                <a:latin typeface="微软雅黑" pitchFamily="34" charset="-122"/>
                <a:ea typeface="微软雅黑" pitchFamily="34" charset="-122"/>
                <a:sym typeface="Calibri" pitchFamily="34" charset="0"/>
              </a:defRPr>
            </a:lvl8pPr>
            <a:lvl9pPr marL="3886200" indent="-228600" eaLnBrk="0" fontAlgn="base" hangingPunct="0">
              <a:spcBef>
                <a:spcPct val="20000"/>
              </a:spcBef>
              <a:spcAft>
                <a:spcPct val="0"/>
              </a:spcAft>
              <a:buFont typeface="Arial" charset="0"/>
              <a:buChar char="»"/>
              <a:defRPr sz="2000">
                <a:solidFill>
                  <a:schemeClr val="tx1"/>
                </a:solidFill>
                <a:latin typeface="微软雅黑" pitchFamily="34" charset="-122"/>
                <a:ea typeface="微软雅黑" pitchFamily="34" charset="-122"/>
                <a:sym typeface="Calibri" pitchFamily="34" charset="0"/>
              </a:defRPr>
            </a:lvl9pPr>
          </a:lstStyle>
          <a:p>
            <a:pPr>
              <a:lnSpc>
                <a:spcPct val="120000"/>
              </a:lnSpc>
              <a:spcBef>
                <a:spcPct val="0"/>
              </a:spcBef>
              <a:buNone/>
            </a:pPr>
            <a:r>
              <a:rPr lang="zh-CN" altLang="en-US" sz="1400" dirty="0">
                <a:solidFill>
                  <a:schemeClr val="tx1">
                    <a:lumMod val="65000"/>
                    <a:lumOff val="35000"/>
                  </a:schemeClr>
                </a:solidFill>
                <a:sym typeface="微软雅黑" pitchFamily="34" charset="-122"/>
              </a:rPr>
              <a:t>在此录入上述图表</a:t>
            </a:r>
            <a:r>
              <a:rPr lang="zh-CN" altLang="en-US" sz="1400" dirty="0" smtClean="0">
                <a:solidFill>
                  <a:schemeClr val="tx1">
                    <a:lumMod val="65000"/>
                    <a:lumOff val="35000"/>
                  </a:schemeClr>
                </a:solidFill>
                <a:sym typeface="微软雅黑" pitchFamily="34" charset="-122"/>
              </a:rPr>
              <a:t>的描述</a:t>
            </a:r>
            <a:r>
              <a:rPr lang="zh-CN" altLang="en-US" sz="1400" dirty="0">
                <a:solidFill>
                  <a:schemeClr val="tx1">
                    <a:lumMod val="65000"/>
                    <a:lumOff val="35000"/>
                  </a:schemeClr>
                </a:solidFill>
                <a:sym typeface="微软雅黑" pitchFamily="34" charset="-122"/>
              </a:rPr>
              <a:t>说明，在此录入上述图表</a:t>
            </a:r>
            <a:r>
              <a:rPr lang="zh-CN" altLang="en-US" sz="1400" dirty="0" smtClean="0">
                <a:solidFill>
                  <a:schemeClr val="tx1">
                    <a:lumMod val="65000"/>
                    <a:lumOff val="35000"/>
                  </a:schemeClr>
                </a:solidFill>
                <a:sym typeface="微软雅黑" pitchFamily="34" charset="-122"/>
              </a:rPr>
              <a:t>的描述</a:t>
            </a:r>
            <a:r>
              <a:rPr lang="zh-CN" altLang="en-US" sz="1400" dirty="0">
                <a:solidFill>
                  <a:schemeClr val="tx1">
                    <a:lumMod val="65000"/>
                    <a:lumOff val="35000"/>
                  </a:schemeClr>
                </a:solidFill>
                <a:sym typeface="微软雅黑" pitchFamily="34" charset="-122"/>
              </a:rPr>
              <a:t>说明，在此录入上述图表</a:t>
            </a:r>
            <a:r>
              <a:rPr lang="zh-CN" altLang="en-US" sz="1400" dirty="0" smtClean="0">
                <a:solidFill>
                  <a:schemeClr val="tx1">
                    <a:lumMod val="65000"/>
                    <a:lumOff val="35000"/>
                  </a:schemeClr>
                </a:solidFill>
                <a:sym typeface="微软雅黑" pitchFamily="34" charset="-122"/>
              </a:rPr>
              <a:t>的描述说明。</a:t>
            </a:r>
            <a:endParaRPr lang="zh-CN" altLang="en-US" sz="1400" dirty="0">
              <a:solidFill>
                <a:schemeClr val="tx1">
                  <a:lumMod val="65000"/>
                  <a:lumOff val="35000"/>
                </a:schemeClr>
              </a:solidFill>
              <a:sym typeface="微软雅黑" pitchFamily="34" charset="-122"/>
            </a:endParaRPr>
          </a:p>
        </p:txBody>
      </p:sp>
      <p:sp>
        <p:nvSpPr>
          <p:cNvPr id="132" name="TextBox 59"/>
          <p:cNvSpPr txBox="1">
            <a:spLocks noChangeArrowheads="1"/>
          </p:cNvSpPr>
          <p:nvPr/>
        </p:nvSpPr>
        <p:spPr bwMode="auto">
          <a:xfrm flipH="1">
            <a:off x="5161483" y="4611589"/>
            <a:ext cx="2630914" cy="393320"/>
          </a:xfrm>
          <a:prstGeom prst="rect">
            <a:avLst/>
          </a:prstGeom>
          <a:noFill/>
          <a:ln>
            <a:noFill/>
          </a:ln>
          <a:extLst/>
        </p:spPr>
        <p:txBody>
          <a:bodyPr wrap="square" lIns="115196" tIns="57598" rIns="115196" bIns="57598">
            <a:spAutoFit/>
          </a:bodyPr>
          <a:lstStyle>
            <a:lvl1pPr eaLnBrk="0" hangingPunct="0">
              <a:defRPr>
                <a:solidFill>
                  <a:schemeClr val="tx1"/>
                </a:solidFill>
                <a:latin typeface="Arial" charset="0"/>
                <a:ea typeface="宋体" charset="-122"/>
              </a:defRPr>
            </a:lvl1pPr>
            <a:lvl2pPr marL="742950" indent="-285750" eaLnBrk="0" hangingPunct="0">
              <a:defRPr>
                <a:solidFill>
                  <a:schemeClr val="tx1"/>
                </a:solidFill>
                <a:latin typeface="Arial" charset="0"/>
                <a:ea typeface="宋体" charset="-122"/>
              </a:defRPr>
            </a:lvl2pPr>
            <a:lvl3pPr marL="1143000" indent="-228600" eaLnBrk="0" hangingPunct="0">
              <a:defRPr>
                <a:solidFill>
                  <a:schemeClr val="tx1"/>
                </a:solidFill>
                <a:latin typeface="Arial" charset="0"/>
                <a:ea typeface="宋体" charset="-122"/>
              </a:defRPr>
            </a:lvl3pPr>
            <a:lvl4pPr marL="1600200" indent="-228600" eaLnBrk="0" hangingPunct="0">
              <a:defRPr>
                <a:solidFill>
                  <a:schemeClr val="tx1"/>
                </a:solidFill>
                <a:latin typeface="Arial" charset="0"/>
                <a:ea typeface="宋体" charset="-122"/>
              </a:defRPr>
            </a:lvl4pPr>
            <a:lvl5pPr marL="2057400" indent="-228600" eaLnBrk="0" hangingPunct="0">
              <a:defRPr>
                <a:solidFill>
                  <a:schemeClr val="tx1"/>
                </a:solidFill>
                <a:latin typeface="Arial" charset="0"/>
                <a:ea typeface="宋体" charset="-122"/>
              </a:defRPr>
            </a:lvl5pPr>
            <a:lvl6pPr marL="2514600" indent="-228600" eaLnBrk="0" fontAlgn="base" hangingPunct="0">
              <a:spcBef>
                <a:spcPct val="0"/>
              </a:spcBef>
              <a:spcAft>
                <a:spcPct val="0"/>
              </a:spcAft>
              <a:defRPr>
                <a:solidFill>
                  <a:schemeClr val="tx1"/>
                </a:solidFill>
                <a:latin typeface="Arial" charset="0"/>
                <a:ea typeface="宋体" charset="-122"/>
              </a:defRPr>
            </a:lvl6pPr>
            <a:lvl7pPr marL="2971800" indent="-228600" eaLnBrk="0" fontAlgn="base" hangingPunct="0">
              <a:spcBef>
                <a:spcPct val="0"/>
              </a:spcBef>
              <a:spcAft>
                <a:spcPct val="0"/>
              </a:spcAft>
              <a:defRPr>
                <a:solidFill>
                  <a:schemeClr val="tx1"/>
                </a:solidFill>
                <a:latin typeface="Arial" charset="0"/>
                <a:ea typeface="宋体" charset="-122"/>
              </a:defRPr>
            </a:lvl7pPr>
            <a:lvl8pPr marL="3429000" indent="-228600" eaLnBrk="0" fontAlgn="base" hangingPunct="0">
              <a:spcBef>
                <a:spcPct val="0"/>
              </a:spcBef>
              <a:spcAft>
                <a:spcPct val="0"/>
              </a:spcAft>
              <a:defRPr>
                <a:solidFill>
                  <a:schemeClr val="tx1"/>
                </a:solidFill>
                <a:latin typeface="Arial" charset="0"/>
                <a:ea typeface="宋体" charset="-122"/>
              </a:defRPr>
            </a:lvl8pPr>
            <a:lvl9pPr marL="3886200" indent="-228600" eaLnBrk="0" fontAlgn="base" hangingPunct="0">
              <a:spcBef>
                <a:spcPct val="0"/>
              </a:spcBef>
              <a:spcAft>
                <a:spcPct val="0"/>
              </a:spcAft>
              <a:defRPr>
                <a:solidFill>
                  <a:schemeClr val="tx1"/>
                </a:solidFill>
                <a:latin typeface="Arial" charset="0"/>
                <a:ea typeface="宋体" charset="-122"/>
              </a:defRPr>
            </a:lvl9pPr>
          </a:lstStyle>
          <a:p>
            <a:pPr>
              <a:spcBef>
                <a:spcPct val="0"/>
              </a:spcBef>
              <a:buFont typeface="Arial" charset="0"/>
              <a:buNone/>
            </a:pPr>
            <a:r>
              <a:rPr lang="zh-CN" altLang="en-US" b="1" dirty="0" smtClean="0">
                <a:solidFill>
                  <a:schemeClr val="tx1">
                    <a:lumMod val="65000"/>
                    <a:lumOff val="35000"/>
                  </a:schemeClr>
                </a:solidFill>
                <a:latin typeface="微软雅黑" panose="020B0503020204020204" pitchFamily="34" charset="-122"/>
                <a:ea typeface="微软雅黑" panose="020B0503020204020204" pitchFamily="34" charset="-122"/>
                <a:cs typeface="Arial" panose="020B0604020202020204" pitchFamily="34" charset="0"/>
              </a:rPr>
              <a:t>点击输入</a:t>
            </a:r>
            <a:r>
              <a:rPr lang="zh-CN" altLang="en-US" b="1" dirty="0">
                <a:solidFill>
                  <a:schemeClr val="tx1">
                    <a:lumMod val="65000"/>
                    <a:lumOff val="35000"/>
                  </a:schemeClr>
                </a:solidFill>
                <a:latin typeface="微软雅黑" panose="020B0503020204020204" pitchFamily="34" charset="-122"/>
                <a:ea typeface="微软雅黑" panose="020B0503020204020204" pitchFamily="34" charset="-122"/>
                <a:cs typeface="Arial" panose="020B0604020202020204" pitchFamily="34" charset="0"/>
              </a:rPr>
              <a:t>标题</a:t>
            </a:r>
          </a:p>
        </p:txBody>
      </p:sp>
    </p:spTree>
    <p:extLst>
      <p:ext uri="{BB962C8B-B14F-4D97-AF65-F5344CB8AC3E}">
        <p14:creationId xmlns:p14="http://schemas.microsoft.com/office/powerpoint/2010/main" val="3297689064"/>
      </p:ext>
    </p:extLst>
  </p:cSld>
  <p:clrMapOvr>
    <a:masterClrMapping/>
  </p:clrMapOvr>
  <mc:AlternateContent xmlns:mc="http://schemas.openxmlformats.org/markup-compatibility/2006" xmlns:p14="http://schemas.microsoft.com/office/powerpoint/2010/main">
    <mc:Choice Requires="p14">
      <p:transition spd="slow" p14:dur="1200">
        <p14:flip dir="r"/>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2" presetClass="entr" presetSubtype="0" fill="hold" nodeType="afterEffect">
                                  <p:stCondLst>
                                    <p:cond delay="0"/>
                                  </p:stCondLst>
                                  <p:childTnLst>
                                    <p:set>
                                      <p:cBhvr>
                                        <p:cTn id="6" dur="1" fill="hold">
                                          <p:stCondLst>
                                            <p:cond delay="0"/>
                                          </p:stCondLst>
                                        </p:cTn>
                                        <p:tgtEl>
                                          <p:spTgt spid="103"/>
                                        </p:tgtEl>
                                        <p:attrNameLst>
                                          <p:attrName>style.visibility</p:attrName>
                                        </p:attrNameLst>
                                      </p:cBhvr>
                                      <p:to>
                                        <p:strVal val="visible"/>
                                      </p:to>
                                    </p:set>
                                    <p:animEffect transition="in" filter="fade">
                                      <p:cBhvr>
                                        <p:cTn id="7" dur="1000"/>
                                        <p:tgtEl>
                                          <p:spTgt spid="103"/>
                                        </p:tgtEl>
                                      </p:cBhvr>
                                    </p:animEffect>
                                    <p:anim calcmode="lin" valueType="num">
                                      <p:cBhvr>
                                        <p:cTn id="8" dur="1000" fill="hold"/>
                                        <p:tgtEl>
                                          <p:spTgt spid="103"/>
                                        </p:tgtEl>
                                        <p:attrNameLst>
                                          <p:attrName>ppt_x</p:attrName>
                                        </p:attrNameLst>
                                      </p:cBhvr>
                                      <p:tavLst>
                                        <p:tav tm="0">
                                          <p:val>
                                            <p:strVal val="#ppt_x"/>
                                          </p:val>
                                        </p:tav>
                                        <p:tav tm="100000">
                                          <p:val>
                                            <p:strVal val="#ppt_x"/>
                                          </p:val>
                                        </p:tav>
                                      </p:tavLst>
                                    </p:anim>
                                    <p:anim calcmode="lin" valueType="num">
                                      <p:cBhvr>
                                        <p:cTn id="9" dur="1000" fill="hold"/>
                                        <p:tgtEl>
                                          <p:spTgt spid="103"/>
                                        </p:tgtEl>
                                        <p:attrNameLst>
                                          <p:attrName>ppt_y</p:attrName>
                                        </p:attrNameLst>
                                      </p:cBhvr>
                                      <p:tavLst>
                                        <p:tav tm="0">
                                          <p:val>
                                            <p:strVal val="#ppt_y+.1"/>
                                          </p:val>
                                        </p:tav>
                                        <p:tav tm="100000">
                                          <p:val>
                                            <p:strVal val="#ppt_y"/>
                                          </p:val>
                                        </p:tav>
                                      </p:tavLst>
                                    </p:anim>
                                  </p:childTnLst>
                                </p:cTn>
                              </p:par>
                              <p:par>
                                <p:cTn id="10" presetID="31" presetClass="entr" presetSubtype="0" fill="hold" grpId="0" nodeType="withEffect">
                                  <p:stCondLst>
                                    <p:cond delay="500"/>
                                  </p:stCondLst>
                                  <p:childTnLst>
                                    <p:set>
                                      <p:cBhvr>
                                        <p:cTn id="11" dur="1" fill="hold">
                                          <p:stCondLst>
                                            <p:cond delay="0"/>
                                          </p:stCondLst>
                                        </p:cTn>
                                        <p:tgtEl>
                                          <p:spTgt spid="26"/>
                                        </p:tgtEl>
                                        <p:attrNameLst>
                                          <p:attrName>style.visibility</p:attrName>
                                        </p:attrNameLst>
                                      </p:cBhvr>
                                      <p:to>
                                        <p:strVal val="visible"/>
                                      </p:to>
                                    </p:set>
                                    <p:anim calcmode="lin" valueType="num">
                                      <p:cBhvr>
                                        <p:cTn id="12" dur="750" fill="hold"/>
                                        <p:tgtEl>
                                          <p:spTgt spid="26"/>
                                        </p:tgtEl>
                                        <p:attrNameLst>
                                          <p:attrName>ppt_w</p:attrName>
                                        </p:attrNameLst>
                                      </p:cBhvr>
                                      <p:tavLst>
                                        <p:tav tm="0">
                                          <p:val>
                                            <p:fltVal val="0"/>
                                          </p:val>
                                        </p:tav>
                                        <p:tav tm="100000">
                                          <p:val>
                                            <p:strVal val="#ppt_w"/>
                                          </p:val>
                                        </p:tav>
                                      </p:tavLst>
                                    </p:anim>
                                    <p:anim calcmode="lin" valueType="num">
                                      <p:cBhvr>
                                        <p:cTn id="13" dur="750" fill="hold"/>
                                        <p:tgtEl>
                                          <p:spTgt spid="26"/>
                                        </p:tgtEl>
                                        <p:attrNameLst>
                                          <p:attrName>ppt_h</p:attrName>
                                        </p:attrNameLst>
                                      </p:cBhvr>
                                      <p:tavLst>
                                        <p:tav tm="0">
                                          <p:val>
                                            <p:fltVal val="0"/>
                                          </p:val>
                                        </p:tav>
                                        <p:tav tm="100000">
                                          <p:val>
                                            <p:strVal val="#ppt_h"/>
                                          </p:val>
                                        </p:tav>
                                      </p:tavLst>
                                    </p:anim>
                                    <p:anim calcmode="lin" valueType="num">
                                      <p:cBhvr>
                                        <p:cTn id="14" dur="750" fill="hold"/>
                                        <p:tgtEl>
                                          <p:spTgt spid="26"/>
                                        </p:tgtEl>
                                        <p:attrNameLst>
                                          <p:attrName>style.rotation</p:attrName>
                                        </p:attrNameLst>
                                      </p:cBhvr>
                                      <p:tavLst>
                                        <p:tav tm="0">
                                          <p:val>
                                            <p:fltVal val="90"/>
                                          </p:val>
                                        </p:tav>
                                        <p:tav tm="100000">
                                          <p:val>
                                            <p:fltVal val="0"/>
                                          </p:val>
                                        </p:tav>
                                      </p:tavLst>
                                    </p:anim>
                                    <p:animEffect transition="in" filter="fade">
                                      <p:cBhvr>
                                        <p:cTn id="15" dur="750"/>
                                        <p:tgtEl>
                                          <p:spTgt spid="26"/>
                                        </p:tgtEl>
                                      </p:cBhvr>
                                    </p:animEffect>
                                  </p:childTnLst>
                                </p:cTn>
                              </p:par>
                              <p:par>
                                <p:cTn id="16" presetID="31" presetClass="entr" presetSubtype="0" fill="hold" grpId="0" nodeType="withEffect">
                                  <p:stCondLst>
                                    <p:cond delay="500"/>
                                  </p:stCondLst>
                                  <p:childTnLst>
                                    <p:set>
                                      <p:cBhvr>
                                        <p:cTn id="17" dur="1" fill="hold">
                                          <p:stCondLst>
                                            <p:cond delay="0"/>
                                          </p:stCondLst>
                                        </p:cTn>
                                        <p:tgtEl>
                                          <p:spTgt spid="113"/>
                                        </p:tgtEl>
                                        <p:attrNameLst>
                                          <p:attrName>style.visibility</p:attrName>
                                        </p:attrNameLst>
                                      </p:cBhvr>
                                      <p:to>
                                        <p:strVal val="visible"/>
                                      </p:to>
                                    </p:set>
                                    <p:anim calcmode="lin" valueType="num">
                                      <p:cBhvr>
                                        <p:cTn id="18" dur="750" fill="hold"/>
                                        <p:tgtEl>
                                          <p:spTgt spid="113"/>
                                        </p:tgtEl>
                                        <p:attrNameLst>
                                          <p:attrName>ppt_w</p:attrName>
                                        </p:attrNameLst>
                                      </p:cBhvr>
                                      <p:tavLst>
                                        <p:tav tm="0">
                                          <p:val>
                                            <p:fltVal val="0"/>
                                          </p:val>
                                        </p:tav>
                                        <p:tav tm="100000">
                                          <p:val>
                                            <p:strVal val="#ppt_w"/>
                                          </p:val>
                                        </p:tav>
                                      </p:tavLst>
                                    </p:anim>
                                    <p:anim calcmode="lin" valueType="num">
                                      <p:cBhvr>
                                        <p:cTn id="19" dur="750" fill="hold"/>
                                        <p:tgtEl>
                                          <p:spTgt spid="113"/>
                                        </p:tgtEl>
                                        <p:attrNameLst>
                                          <p:attrName>ppt_h</p:attrName>
                                        </p:attrNameLst>
                                      </p:cBhvr>
                                      <p:tavLst>
                                        <p:tav tm="0">
                                          <p:val>
                                            <p:fltVal val="0"/>
                                          </p:val>
                                        </p:tav>
                                        <p:tav tm="100000">
                                          <p:val>
                                            <p:strVal val="#ppt_h"/>
                                          </p:val>
                                        </p:tav>
                                      </p:tavLst>
                                    </p:anim>
                                    <p:anim calcmode="lin" valueType="num">
                                      <p:cBhvr>
                                        <p:cTn id="20" dur="750" fill="hold"/>
                                        <p:tgtEl>
                                          <p:spTgt spid="113"/>
                                        </p:tgtEl>
                                        <p:attrNameLst>
                                          <p:attrName>style.rotation</p:attrName>
                                        </p:attrNameLst>
                                      </p:cBhvr>
                                      <p:tavLst>
                                        <p:tav tm="0">
                                          <p:val>
                                            <p:fltVal val="90"/>
                                          </p:val>
                                        </p:tav>
                                        <p:tav tm="100000">
                                          <p:val>
                                            <p:fltVal val="0"/>
                                          </p:val>
                                        </p:tav>
                                      </p:tavLst>
                                    </p:anim>
                                    <p:animEffect transition="in" filter="fade">
                                      <p:cBhvr>
                                        <p:cTn id="21" dur="750"/>
                                        <p:tgtEl>
                                          <p:spTgt spid="113"/>
                                        </p:tgtEl>
                                      </p:cBhvr>
                                    </p:animEffect>
                                  </p:childTnLst>
                                </p:cTn>
                              </p:par>
                              <p:par>
                                <p:cTn id="22" presetID="31" presetClass="entr" presetSubtype="0" fill="hold" grpId="0" nodeType="withEffect">
                                  <p:stCondLst>
                                    <p:cond delay="500"/>
                                  </p:stCondLst>
                                  <p:childTnLst>
                                    <p:set>
                                      <p:cBhvr>
                                        <p:cTn id="23" dur="1" fill="hold">
                                          <p:stCondLst>
                                            <p:cond delay="0"/>
                                          </p:stCondLst>
                                        </p:cTn>
                                        <p:tgtEl>
                                          <p:spTgt spid="115"/>
                                        </p:tgtEl>
                                        <p:attrNameLst>
                                          <p:attrName>style.visibility</p:attrName>
                                        </p:attrNameLst>
                                      </p:cBhvr>
                                      <p:to>
                                        <p:strVal val="visible"/>
                                      </p:to>
                                    </p:set>
                                    <p:anim calcmode="lin" valueType="num">
                                      <p:cBhvr>
                                        <p:cTn id="24" dur="750" fill="hold"/>
                                        <p:tgtEl>
                                          <p:spTgt spid="115"/>
                                        </p:tgtEl>
                                        <p:attrNameLst>
                                          <p:attrName>ppt_w</p:attrName>
                                        </p:attrNameLst>
                                      </p:cBhvr>
                                      <p:tavLst>
                                        <p:tav tm="0">
                                          <p:val>
                                            <p:fltVal val="0"/>
                                          </p:val>
                                        </p:tav>
                                        <p:tav tm="100000">
                                          <p:val>
                                            <p:strVal val="#ppt_w"/>
                                          </p:val>
                                        </p:tav>
                                      </p:tavLst>
                                    </p:anim>
                                    <p:anim calcmode="lin" valueType="num">
                                      <p:cBhvr>
                                        <p:cTn id="25" dur="750" fill="hold"/>
                                        <p:tgtEl>
                                          <p:spTgt spid="115"/>
                                        </p:tgtEl>
                                        <p:attrNameLst>
                                          <p:attrName>ppt_h</p:attrName>
                                        </p:attrNameLst>
                                      </p:cBhvr>
                                      <p:tavLst>
                                        <p:tav tm="0">
                                          <p:val>
                                            <p:fltVal val="0"/>
                                          </p:val>
                                        </p:tav>
                                        <p:tav tm="100000">
                                          <p:val>
                                            <p:strVal val="#ppt_h"/>
                                          </p:val>
                                        </p:tav>
                                      </p:tavLst>
                                    </p:anim>
                                    <p:anim calcmode="lin" valueType="num">
                                      <p:cBhvr>
                                        <p:cTn id="26" dur="750" fill="hold"/>
                                        <p:tgtEl>
                                          <p:spTgt spid="115"/>
                                        </p:tgtEl>
                                        <p:attrNameLst>
                                          <p:attrName>style.rotation</p:attrName>
                                        </p:attrNameLst>
                                      </p:cBhvr>
                                      <p:tavLst>
                                        <p:tav tm="0">
                                          <p:val>
                                            <p:fltVal val="90"/>
                                          </p:val>
                                        </p:tav>
                                        <p:tav tm="100000">
                                          <p:val>
                                            <p:fltVal val="0"/>
                                          </p:val>
                                        </p:tav>
                                      </p:tavLst>
                                    </p:anim>
                                    <p:animEffect transition="in" filter="fade">
                                      <p:cBhvr>
                                        <p:cTn id="27" dur="750"/>
                                        <p:tgtEl>
                                          <p:spTgt spid="115"/>
                                        </p:tgtEl>
                                      </p:cBhvr>
                                    </p:animEffect>
                                  </p:childTnLst>
                                </p:cTn>
                              </p:par>
                              <p:par>
                                <p:cTn id="28" presetID="31" presetClass="entr" presetSubtype="0" fill="hold" grpId="0" nodeType="withEffect">
                                  <p:stCondLst>
                                    <p:cond delay="500"/>
                                  </p:stCondLst>
                                  <p:childTnLst>
                                    <p:set>
                                      <p:cBhvr>
                                        <p:cTn id="29" dur="1" fill="hold">
                                          <p:stCondLst>
                                            <p:cond delay="0"/>
                                          </p:stCondLst>
                                        </p:cTn>
                                        <p:tgtEl>
                                          <p:spTgt spid="117"/>
                                        </p:tgtEl>
                                        <p:attrNameLst>
                                          <p:attrName>style.visibility</p:attrName>
                                        </p:attrNameLst>
                                      </p:cBhvr>
                                      <p:to>
                                        <p:strVal val="visible"/>
                                      </p:to>
                                    </p:set>
                                    <p:anim calcmode="lin" valueType="num">
                                      <p:cBhvr>
                                        <p:cTn id="30" dur="750" fill="hold"/>
                                        <p:tgtEl>
                                          <p:spTgt spid="117"/>
                                        </p:tgtEl>
                                        <p:attrNameLst>
                                          <p:attrName>ppt_w</p:attrName>
                                        </p:attrNameLst>
                                      </p:cBhvr>
                                      <p:tavLst>
                                        <p:tav tm="0">
                                          <p:val>
                                            <p:fltVal val="0"/>
                                          </p:val>
                                        </p:tav>
                                        <p:tav tm="100000">
                                          <p:val>
                                            <p:strVal val="#ppt_w"/>
                                          </p:val>
                                        </p:tav>
                                      </p:tavLst>
                                    </p:anim>
                                    <p:anim calcmode="lin" valueType="num">
                                      <p:cBhvr>
                                        <p:cTn id="31" dur="750" fill="hold"/>
                                        <p:tgtEl>
                                          <p:spTgt spid="117"/>
                                        </p:tgtEl>
                                        <p:attrNameLst>
                                          <p:attrName>ppt_h</p:attrName>
                                        </p:attrNameLst>
                                      </p:cBhvr>
                                      <p:tavLst>
                                        <p:tav tm="0">
                                          <p:val>
                                            <p:fltVal val="0"/>
                                          </p:val>
                                        </p:tav>
                                        <p:tav tm="100000">
                                          <p:val>
                                            <p:strVal val="#ppt_h"/>
                                          </p:val>
                                        </p:tav>
                                      </p:tavLst>
                                    </p:anim>
                                    <p:anim calcmode="lin" valueType="num">
                                      <p:cBhvr>
                                        <p:cTn id="32" dur="750" fill="hold"/>
                                        <p:tgtEl>
                                          <p:spTgt spid="117"/>
                                        </p:tgtEl>
                                        <p:attrNameLst>
                                          <p:attrName>style.rotation</p:attrName>
                                        </p:attrNameLst>
                                      </p:cBhvr>
                                      <p:tavLst>
                                        <p:tav tm="0">
                                          <p:val>
                                            <p:fltVal val="90"/>
                                          </p:val>
                                        </p:tav>
                                        <p:tav tm="100000">
                                          <p:val>
                                            <p:fltVal val="0"/>
                                          </p:val>
                                        </p:tav>
                                      </p:tavLst>
                                    </p:anim>
                                    <p:animEffect transition="in" filter="fade">
                                      <p:cBhvr>
                                        <p:cTn id="33" dur="750"/>
                                        <p:tgtEl>
                                          <p:spTgt spid="117"/>
                                        </p:tgtEl>
                                      </p:cBhvr>
                                    </p:animEffect>
                                  </p:childTnLst>
                                </p:cTn>
                              </p:par>
                              <p:par>
                                <p:cTn id="34" presetID="42" presetClass="entr" presetSubtype="0" fill="hold" grpId="0" nodeType="withEffect">
                                  <p:stCondLst>
                                    <p:cond delay="1000"/>
                                  </p:stCondLst>
                                  <p:childTnLst>
                                    <p:set>
                                      <p:cBhvr>
                                        <p:cTn id="35" dur="1" fill="hold">
                                          <p:stCondLst>
                                            <p:cond delay="0"/>
                                          </p:stCondLst>
                                        </p:cTn>
                                        <p:tgtEl>
                                          <p:spTgt spid="112"/>
                                        </p:tgtEl>
                                        <p:attrNameLst>
                                          <p:attrName>style.visibility</p:attrName>
                                        </p:attrNameLst>
                                      </p:cBhvr>
                                      <p:to>
                                        <p:strVal val="visible"/>
                                      </p:to>
                                    </p:set>
                                    <p:animEffect transition="in" filter="fade">
                                      <p:cBhvr>
                                        <p:cTn id="36" dur="500"/>
                                        <p:tgtEl>
                                          <p:spTgt spid="112"/>
                                        </p:tgtEl>
                                      </p:cBhvr>
                                    </p:animEffect>
                                    <p:anim calcmode="lin" valueType="num">
                                      <p:cBhvr>
                                        <p:cTn id="37" dur="500" fill="hold"/>
                                        <p:tgtEl>
                                          <p:spTgt spid="112"/>
                                        </p:tgtEl>
                                        <p:attrNameLst>
                                          <p:attrName>ppt_x</p:attrName>
                                        </p:attrNameLst>
                                      </p:cBhvr>
                                      <p:tavLst>
                                        <p:tav tm="0">
                                          <p:val>
                                            <p:strVal val="#ppt_x"/>
                                          </p:val>
                                        </p:tav>
                                        <p:tav tm="100000">
                                          <p:val>
                                            <p:strVal val="#ppt_x"/>
                                          </p:val>
                                        </p:tav>
                                      </p:tavLst>
                                    </p:anim>
                                    <p:anim calcmode="lin" valueType="num">
                                      <p:cBhvr>
                                        <p:cTn id="38" dur="500" fill="hold"/>
                                        <p:tgtEl>
                                          <p:spTgt spid="112"/>
                                        </p:tgtEl>
                                        <p:attrNameLst>
                                          <p:attrName>ppt_y</p:attrName>
                                        </p:attrNameLst>
                                      </p:cBhvr>
                                      <p:tavLst>
                                        <p:tav tm="0">
                                          <p:val>
                                            <p:strVal val="#ppt_y+.1"/>
                                          </p:val>
                                        </p:tav>
                                        <p:tav tm="100000">
                                          <p:val>
                                            <p:strVal val="#ppt_y"/>
                                          </p:val>
                                        </p:tav>
                                      </p:tavLst>
                                    </p:anim>
                                  </p:childTnLst>
                                </p:cTn>
                              </p:par>
                              <p:par>
                                <p:cTn id="39" presetID="42" presetClass="entr" presetSubtype="0" fill="hold" grpId="0" nodeType="withEffect">
                                  <p:stCondLst>
                                    <p:cond delay="1000"/>
                                  </p:stCondLst>
                                  <p:childTnLst>
                                    <p:set>
                                      <p:cBhvr>
                                        <p:cTn id="40" dur="1" fill="hold">
                                          <p:stCondLst>
                                            <p:cond delay="0"/>
                                          </p:stCondLst>
                                        </p:cTn>
                                        <p:tgtEl>
                                          <p:spTgt spid="114"/>
                                        </p:tgtEl>
                                        <p:attrNameLst>
                                          <p:attrName>style.visibility</p:attrName>
                                        </p:attrNameLst>
                                      </p:cBhvr>
                                      <p:to>
                                        <p:strVal val="visible"/>
                                      </p:to>
                                    </p:set>
                                    <p:animEffect transition="in" filter="fade">
                                      <p:cBhvr>
                                        <p:cTn id="41" dur="500"/>
                                        <p:tgtEl>
                                          <p:spTgt spid="114"/>
                                        </p:tgtEl>
                                      </p:cBhvr>
                                    </p:animEffect>
                                    <p:anim calcmode="lin" valueType="num">
                                      <p:cBhvr>
                                        <p:cTn id="42" dur="500" fill="hold"/>
                                        <p:tgtEl>
                                          <p:spTgt spid="114"/>
                                        </p:tgtEl>
                                        <p:attrNameLst>
                                          <p:attrName>ppt_x</p:attrName>
                                        </p:attrNameLst>
                                      </p:cBhvr>
                                      <p:tavLst>
                                        <p:tav tm="0">
                                          <p:val>
                                            <p:strVal val="#ppt_x"/>
                                          </p:val>
                                        </p:tav>
                                        <p:tav tm="100000">
                                          <p:val>
                                            <p:strVal val="#ppt_x"/>
                                          </p:val>
                                        </p:tav>
                                      </p:tavLst>
                                    </p:anim>
                                    <p:anim calcmode="lin" valueType="num">
                                      <p:cBhvr>
                                        <p:cTn id="43" dur="500" fill="hold"/>
                                        <p:tgtEl>
                                          <p:spTgt spid="114"/>
                                        </p:tgtEl>
                                        <p:attrNameLst>
                                          <p:attrName>ppt_y</p:attrName>
                                        </p:attrNameLst>
                                      </p:cBhvr>
                                      <p:tavLst>
                                        <p:tav tm="0">
                                          <p:val>
                                            <p:strVal val="#ppt_y+.1"/>
                                          </p:val>
                                        </p:tav>
                                        <p:tav tm="100000">
                                          <p:val>
                                            <p:strVal val="#ppt_y"/>
                                          </p:val>
                                        </p:tav>
                                      </p:tavLst>
                                    </p:anim>
                                  </p:childTnLst>
                                </p:cTn>
                              </p:par>
                              <p:par>
                                <p:cTn id="44" presetID="42" presetClass="entr" presetSubtype="0" fill="hold" grpId="0" nodeType="withEffect">
                                  <p:stCondLst>
                                    <p:cond delay="1000"/>
                                  </p:stCondLst>
                                  <p:childTnLst>
                                    <p:set>
                                      <p:cBhvr>
                                        <p:cTn id="45" dur="1" fill="hold">
                                          <p:stCondLst>
                                            <p:cond delay="0"/>
                                          </p:stCondLst>
                                        </p:cTn>
                                        <p:tgtEl>
                                          <p:spTgt spid="116"/>
                                        </p:tgtEl>
                                        <p:attrNameLst>
                                          <p:attrName>style.visibility</p:attrName>
                                        </p:attrNameLst>
                                      </p:cBhvr>
                                      <p:to>
                                        <p:strVal val="visible"/>
                                      </p:to>
                                    </p:set>
                                    <p:animEffect transition="in" filter="fade">
                                      <p:cBhvr>
                                        <p:cTn id="46" dur="500"/>
                                        <p:tgtEl>
                                          <p:spTgt spid="116"/>
                                        </p:tgtEl>
                                      </p:cBhvr>
                                    </p:animEffect>
                                    <p:anim calcmode="lin" valueType="num">
                                      <p:cBhvr>
                                        <p:cTn id="47" dur="500" fill="hold"/>
                                        <p:tgtEl>
                                          <p:spTgt spid="116"/>
                                        </p:tgtEl>
                                        <p:attrNameLst>
                                          <p:attrName>ppt_x</p:attrName>
                                        </p:attrNameLst>
                                      </p:cBhvr>
                                      <p:tavLst>
                                        <p:tav tm="0">
                                          <p:val>
                                            <p:strVal val="#ppt_x"/>
                                          </p:val>
                                        </p:tav>
                                        <p:tav tm="100000">
                                          <p:val>
                                            <p:strVal val="#ppt_x"/>
                                          </p:val>
                                        </p:tav>
                                      </p:tavLst>
                                    </p:anim>
                                    <p:anim calcmode="lin" valueType="num">
                                      <p:cBhvr>
                                        <p:cTn id="48" dur="500" fill="hold"/>
                                        <p:tgtEl>
                                          <p:spTgt spid="116"/>
                                        </p:tgtEl>
                                        <p:attrNameLst>
                                          <p:attrName>ppt_y</p:attrName>
                                        </p:attrNameLst>
                                      </p:cBhvr>
                                      <p:tavLst>
                                        <p:tav tm="0">
                                          <p:val>
                                            <p:strVal val="#ppt_y+.1"/>
                                          </p:val>
                                        </p:tav>
                                        <p:tav tm="100000">
                                          <p:val>
                                            <p:strVal val="#ppt_y"/>
                                          </p:val>
                                        </p:tav>
                                      </p:tavLst>
                                    </p:anim>
                                  </p:childTnLst>
                                </p:cTn>
                              </p:par>
                              <p:par>
                                <p:cTn id="49" presetID="42" presetClass="entr" presetSubtype="0" fill="hold" grpId="0" nodeType="withEffect">
                                  <p:stCondLst>
                                    <p:cond delay="1000"/>
                                  </p:stCondLst>
                                  <p:childTnLst>
                                    <p:set>
                                      <p:cBhvr>
                                        <p:cTn id="50" dur="1" fill="hold">
                                          <p:stCondLst>
                                            <p:cond delay="0"/>
                                          </p:stCondLst>
                                        </p:cTn>
                                        <p:tgtEl>
                                          <p:spTgt spid="118"/>
                                        </p:tgtEl>
                                        <p:attrNameLst>
                                          <p:attrName>style.visibility</p:attrName>
                                        </p:attrNameLst>
                                      </p:cBhvr>
                                      <p:to>
                                        <p:strVal val="visible"/>
                                      </p:to>
                                    </p:set>
                                    <p:animEffect transition="in" filter="fade">
                                      <p:cBhvr>
                                        <p:cTn id="51" dur="500"/>
                                        <p:tgtEl>
                                          <p:spTgt spid="118"/>
                                        </p:tgtEl>
                                      </p:cBhvr>
                                    </p:animEffect>
                                    <p:anim calcmode="lin" valueType="num">
                                      <p:cBhvr>
                                        <p:cTn id="52" dur="500" fill="hold"/>
                                        <p:tgtEl>
                                          <p:spTgt spid="118"/>
                                        </p:tgtEl>
                                        <p:attrNameLst>
                                          <p:attrName>ppt_x</p:attrName>
                                        </p:attrNameLst>
                                      </p:cBhvr>
                                      <p:tavLst>
                                        <p:tav tm="0">
                                          <p:val>
                                            <p:strVal val="#ppt_x"/>
                                          </p:val>
                                        </p:tav>
                                        <p:tav tm="100000">
                                          <p:val>
                                            <p:strVal val="#ppt_x"/>
                                          </p:val>
                                        </p:tav>
                                      </p:tavLst>
                                    </p:anim>
                                    <p:anim calcmode="lin" valueType="num">
                                      <p:cBhvr>
                                        <p:cTn id="53" dur="500" fill="hold"/>
                                        <p:tgtEl>
                                          <p:spTgt spid="118"/>
                                        </p:tgtEl>
                                        <p:attrNameLst>
                                          <p:attrName>ppt_y</p:attrName>
                                        </p:attrNameLst>
                                      </p:cBhvr>
                                      <p:tavLst>
                                        <p:tav tm="0">
                                          <p:val>
                                            <p:strVal val="#ppt_y+.1"/>
                                          </p:val>
                                        </p:tav>
                                        <p:tav tm="100000">
                                          <p:val>
                                            <p:strVal val="#ppt_y"/>
                                          </p:val>
                                        </p:tav>
                                      </p:tavLst>
                                    </p:anim>
                                  </p:childTnLst>
                                </p:cTn>
                              </p:par>
                            </p:childTnLst>
                          </p:cTn>
                        </p:par>
                        <p:par>
                          <p:cTn id="54" fill="hold">
                            <p:stCondLst>
                              <p:cond delay="1500"/>
                            </p:stCondLst>
                            <p:childTnLst>
                              <p:par>
                                <p:cTn id="55" presetID="22" presetClass="entr" presetSubtype="8" fill="hold" grpId="0" nodeType="afterEffect">
                                  <p:stCondLst>
                                    <p:cond delay="0"/>
                                  </p:stCondLst>
                                  <p:childTnLst>
                                    <p:set>
                                      <p:cBhvr>
                                        <p:cTn id="56" dur="1" fill="hold">
                                          <p:stCondLst>
                                            <p:cond delay="0"/>
                                          </p:stCondLst>
                                        </p:cTn>
                                        <p:tgtEl>
                                          <p:spTgt spid="119"/>
                                        </p:tgtEl>
                                        <p:attrNameLst>
                                          <p:attrName>style.visibility</p:attrName>
                                        </p:attrNameLst>
                                      </p:cBhvr>
                                      <p:to>
                                        <p:strVal val="visible"/>
                                      </p:to>
                                    </p:set>
                                    <p:animEffect transition="in" filter="wipe(left)">
                                      <p:cBhvr>
                                        <p:cTn id="57" dur="500"/>
                                        <p:tgtEl>
                                          <p:spTgt spid="119"/>
                                        </p:tgtEl>
                                      </p:cBhvr>
                                    </p:animEffect>
                                  </p:childTnLst>
                                </p:cTn>
                              </p:par>
                              <p:par>
                                <p:cTn id="58" presetID="22" presetClass="entr" presetSubtype="8" fill="hold" grpId="0" nodeType="withEffect">
                                  <p:stCondLst>
                                    <p:cond delay="0"/>
                                  </p:stCondLst>
                                  <p:childTnLst>
                                    <p:set>
                                      <p:cBhvr>
                                        <p:cTn id="59" dur="1" fill="hold">
                                          <p:stCondLst>
                                            <p:cond delay="0"/>
                                          </p:stCondLst>
                                        </p:cTn>
                                        <p:tgtEl>
                                          <p:spTgt spid="120"/>
                                        </p:tgtEl>
                                        <p:attrNameLst>
                                          <p:attrName>style.visibility</p:attrName>
                                        </p:attrNameLst>
                                      </p:cBhvr>
                                      <p:to>
                                        <p:strVal val="visible"/>
                                      </p:to>
                                    </p:set>
                                    <p:animEffect transition="in" filter="wipe(left)">
                                      <p:cBhvr>
                                        <p:cTn id="60" dur="500"/>
                                        <p:tgtEl>
                                          <p:spTgt spid="120"/>
                                        </p:tgtEl>
                                      </p:cBhvr>
                                    </p:animEffect>
                                  </p:childTnLst>
                                </p:cTn>
                              </p:par>
                            </p:childTnLst>
                          </p:cTn>
                        </p:par>
                        <p:par>
                          <p:cTn id="61" fill="hold">
                            <p:stCondLst>
                              <p:cond delay="2000"/>
                            </p:stCondLst>
                            <p:childTnLst>
                              <p:par>
                                <p:cTn id="62" presetID="22" presetClass="entr" presetSubtype="8" fill="hold" grpId="0" nodeType="afterEffect">
                                  <p:stCondLst>
                                    <p:cond delay="0"/>
                                  </p:stCondLst>
                                  <p:childTnLst>
                                    <p:set>
                                      <p:cBhvr>
                                        <p:cTn id="63" dur="1" fill="hold">
                                          <p:stCondLst>
                                            <p:cond delay="0"/>
                                          </p:stCondLst>
                                        </p:cTn>
                                        <p:tgtEl>
                                          <p:spTgt spid="127"/>
                                        </p:tgtEl>
                                        <p:attrNameLst>
                                          <p:attrName>style.visibility</p:attrName>
                                        </p:attrNameLst>
                                      </p:cBhvr>
                                      <p:to>
                                        <p:strVal val="visible"/>
                                      </p:to>
                                    </p:set>
                                    <p:animEffect transition="in" filter="wipe(left)">
                                      <p:cBhvr>
                                        <p:cTn id="64" dur="500"/>
                                        <p:tgtEl>
                                          <p:spTgt spid="127"/>
                                        </p:tgtEl>
                                      </p:cBhvr>
                                    </p:animEffect>
                                  </p:childTnLst>
                                </p:cTn>
                              </p:par>
                              <p:par>
                                <p:cTn id="65" presetID="22" presetClass="entr" presetSubtype="8" fill="hold" grpId="0" nodeType="withEffect">
                                  <p:stCondLst>
                                    <p:cond delay="0"/>
                                  </p:stCondLst>
                                  <p:childTnLst>
                                    <p:set>
                                      <p:cBhvr>
                                        <p:cTn id="66" dur="1" fill="hold">
                                          <p:stCondLst>
                                            <p:cond delay="0"/>
                                          </p:stCondLst>
                                        </p:cTn>
                                        <p:tgtEl>
                                          <p:spTgt spid="128"/>
                                        </p:tgtEl>
                                        <p:attrNameLst>
                                          <p:attrName>style.visibility</p:attrName>
                                        </p:attrNameLst>
                                      </p:cBhvr>
                                      <p:to>
                                        <p:strVal val="visible"/>
                                      </p:to>
                                    </p:set>
                                    <p:animEffect transition="in" filter="wipe(left)">
                                      <p:cBhvr>
                                        <p:cTn id="67" dur="500"/>
                                        <p:tgtEl>
                                          <p:spTgt spid="128"/>
                                        </p:tgtEl>
                                      </p:cBhvr>
                                    </p:animEffect>
                                  </p:childTnLst>
                                </p:cTn>
                              </p:par>
                            </p:childTnLst>
                          </p:cTn>
                        </p:par>
                        <p:par>
                          <p:cTn id="68" fill="hold">
                            <p:stCondLst>
                              <p:cond delay="2500"/>
                            </p:stCondLst>
                            <p:childTnLst>
                              <p:par>
                                <p:cTn id="69" presetID="22" presetClass="entr" presetSubtype="8" fill="hold" grpId="0" nodeType="afterEffect">
                                  <p:stCondLst>
                                    <p:cond delay="0"/>
                                  </p:stCondLst>
                                  <p:childTnLst>
                                    <p:set>
                                      <p:cBhvr>
                                        <p:cTn id="70" dur="1" fill="hold">
                                          <p:stCondLst>
                                            <p:cond delay="0"/>
                                          </p:stCondLst>
                                        </p:cTn>
                                        <p:tgtEl>
                                          <p:spTgt spid="129"/>
                                        </p:tgtEl>
                                        <p:attrNameLst>
                                          <p:attrName>style.visibility</p:attrName>
                                        </p:attrNameLst>
                                      </p:cBhvr>
                                      <p:to>
                                        <p:strVal val="visible"/>
                                      </p:to>
                                    </p:set>
                                    <p:animEffect transition="in" filter="wipe(left)">
                                      <p:cBhvr>
                                        <p:cTn id="71" dur="500"/>
                                        <p:tgtEl>
                                          <p:spTgt spid="129"/>
                                        </p:tgtEl>
                                      </p:cBhvr>
                                    </p:animEffect>
                                  </p:childTnLst>
                                </p:cTn>
                              </p:par>
                              <p:par>
                                <p:cTn id="72" presetID="22" presetClass="entr" presetSubtype="8" fill="hold" grpId="0" nodeType="withEffect">
                                  <p:stCondLst>
                                    <p:cond delay="0"/>
                                  </p:stCondLst>
                                  <p:childTnLst>
                                    <p:set>
                                      <p:cBhvr>
                                        <p:cTn id="73" dur="1" fill="hold">
                                          <p:stCondLst>
                                            <p:cond delay="0"/>
                                          </p:stCondLst>
                                        </p:cTn>
                                        <p:tgtEl>
                                          <p:spTgt spid="130"/>
                                        </p:tgtEl>
                                        <p:attrNameLst>
                                          <p:attrName>style.visibility</p:attrName>
                                        </p:attrNameLst>
                                      </p:cBhvr>
                                      <p:to>
                                        <p:strVal val="visible"/>
                                      </p:to>
                                    </p:set>
                                    <p:animEffect transition="in" filter="wipe(left)">
                                      <p:cBhvr>
                                        <p:cTn id="74" dur="500"/>
                                        <p:tgtEl>
                                          <p:spTgt spid="130"/>
                                        </p:tgtEl>
                                      </p:cBhvr>
                                    </p:animEffect>
                                  </p:childTnLst>
                                </p:cTn>
                              </p:par>
                            </p:childTnLst>
                          </p:cTn>
                        </p:par>
                        <p:par>
                          <p:cTn id="75" fill="hold">
                            <p:stCondLst>
                              <p:cond delay="3000"/>
                            </p:stCondLst>
                            <p:childTnLst>
                              <p:par>
                                <p:cTn id="76" presetID="22" presetClass="entr" presetSubtype="8" fill="hold" grpId="0" nodeType="afterEffect">
                                  <p:stCondLst>
                                    <p:cond delay="0"/>
                                  </p:stCondLst>
                                  <p:childTnLst>
                                    <p:set>
                                      <p:cBhvr>
                                        <p:cTn id="77" dur="1" fill="hold">
                                          <p:stCondLst>
                                            <p:cond delay="0"/>
                                          </p:stCondLst>
                                        </p:cTn>
                                        <p:tgtEl>
                                          <p:spTgt spid="131"/>
                                        </p:tgtEl>
                                        <p:attrNameLst>
                                          <p:attrName>style.visibility</p:attrName>
                                        </p:attrNameLst>
                                      </p:cBhvr>
                                      <p:to>
                                        <p:strVal val="visible"/>
                                      </p:to>
                                    </p:set>
                                    <p:animEffect transition="in" filter="wipe(left)">
                                      <p:cBhvr>
                                        <p:cTn id="78" dur="500"/>
                                        <p:tgtEl>
                                          <p:spTgt spid="131"/>
                                        </p:tgtEl>
                                      </p:cBhvr>
                                    </p:animEffect>
                                  </p:childTnLst>
                                </p:cTn>
                              </p:par>
                              <p:par>
                                <p:cTn id="79" presetID="22" presetClass="entr" presetSubtype="8" fill="hold" grpId="0" nodeType="withEffect">
                                  <p:stCondLst>
                                    <p:cond delay="0"/>
                                  </p:stCondLst>
                                  <p:childTnLst>
                                    <p:set>
                                      <p:cBhvr>
                                        <p:cTn id="80" dur="1" fill="hold">
                                          <p:stCondLst>
                                            <p:cond delay="0"/>
                                          </p:stCondLst>
                                        </p:cTn>
                                        <p:tgtEl>
                                          <p:spTgt spid="132"/>
                                        </p:tgtEl>
                                        <p:attrNameLst>
                                          <p:attrName>style.visibility</p:attrName>
                                        </p:attrNameLst>
                                      </p:cBhvr>
                                      <p:to>
                                        <p:strVal val="visible"/>
                                      </p:to>
                                    </p:set>
                                    <p:animEffect transition="in" filter="wipe(left)">
                                      <p:cBhvr>
                                        <p:cTn id="81" dur="500"/>
                                        <p:tgtEl>
                                          <p:spTgt spid="13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6" grpId="0" animBg="1"/>
      <p:bldP spid="112" grpId="0"/>
      <p:bldP spid="113" grpId="0" animBg="1"/>
      <p:bldP spid="114" grpId="0"/>
      <p:bldP spid="115" grpId="0" animBg="1"/>
      <p:bldP spid="116" grpId="0"/>
      <p:bldP spid="117" grpId="0" animBg="1"/>
      <p:bldP spid="118" grpId="0"/>
      <p:bldP spid="119" grpId="0"/>
      <p:bldP spid="120" grpId="0"/>
      <p:bldP spid="127" grpId="0"/>
      <p:bldP spid="128" grpId="0"/>
      <p:bldP spid="129" grpId="0"/>
      <p:bldP spid="130" grpId="0"/>
      <p:bldP spid="131" grpId="0"/>
      <p:bldP spid="132" grpId="0"/>
    </p:bldLst>
  </p:timing>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3" name="文本框 9"/>
          <p:cNvSpPr txBox="1"/>
          <p:nvPr/>
        </p:nvSpPr>
        <p:spPr>
          <a:xfrm>
            <a:off x="985019" y="188640"/>
            <a:ext cx="1872208" cy="346249"/>
          </a:xfrm>
          <a:prstGeom prst="rect">
            <a:avLst/>
          </a:prstGeom>
          <a:noFill/>
        </p:spPr>
        <p:txBody>
          <a:bodyPr wrap="square" lIns="68580" tIns="34290" rIns="68580" bIns="34290" rtlCol="0">
            <a:spAutoFit/>
          </a:bodyPr>
          <a:lstStyle/>
          <a:p>
            <a:pPr marL="0" lvl="1"/>
            <a:r>
              <a:rPr lang="zh-CN" altLang="en-US" dirty="0" smtClean="0">
                <a:solidFill>
                  <a:schemeClr val="tx1">
                    <a:lumMod val="65000"/>
                    <a:lumOff val="35000"/>
                  </a:schemeClr>
                </a:solidFill>
                <a:latin typeface="微软雅黑" pitchFamily="34" charset="-122"/>
                <a:ea typeface="微软雅黑" pitchFamily="34" charset="-122"/>
              </a:rPr>
              <a:t>资金用途</a:t>
            </a:r>
            <a:endParaRPr lang="zh-CN" altLang="en-US" dirty="0">
              <a:solidFill>
                <a:schemeClr val="tx1">
                  <a:lumMod val="65000"/>
                  <a:lumOff val="35000"/>
                </a:schemeClr>
              </a:solidFill>
              <a:latin typeface="微软雅黑" pitchFamily="34" charset="-122"/>
              <a:ea typeface="微软雅黑" pitchFamily="34" charset="-122"/>
            </a:endParaRPr>
          </a:p>
        </p:txBody>
      </p:sp>
      <p:cxnSp>
        <p:nvCxnSpPr>
          <p:cNvPr id="4" name="直接连接符 3"/>
          <p:cNvCxnSpPr/>
          <p:nvPr/>
        </p:nvCxnSpPr>
        <p:spPr>
          <a:xfrm>
            <a:off x="841003" y="505764"/>
            <a:ext cx="8571840" cy="0"/>
          </a:xfrm>
          <a:prstGeom prst="line">
            <a:avLst/>
          </a:prstGeom>
          <a:ln>
            <a:solidFill>
              <a:schemeClr val="bg1">
                <a:lumMod val="50000"/>
              </a:schemeClr>
            </a:solidFill>
            <a:prstDash val="dash"/>
          </a:ln>
        </p:spPr>
        <p:style>
          <a:lnRef idx="1">
            <a:schemeClr val="accent1"/>
          </a:lnRef>
          <a:fillRef idx="0">
            <a:schemeClr val="accent1"/>
          </a:fillRef>
          <a:effectRef idx="0">
            <a:schemeClr val="accent1"/>
          </a:effectRef>
          <a:fontRef idx="minor">
            <a:schemeClr val="tx1"/>
          </a:fontRef>
        </p:style>
      </p:cxnSp>
      <p:grpSp>
        <p:nvGrpSpPr>
          <p:cNvPr id="17" name="组合 16"/>
          <p:cNvGrpSpPr/>
          <p:nvPr/>
        </p:nvGrpSpPr>
        <p:grpSpPr>
          <a:xfrm>
            <a:off x="6857872" y="3306048"/>
            <a:ext cx="532123" cy="598139"/>
            <a:chOff x="5810678" y="1001615"/>
            <a:chExt cx="422361" cy="474760"/>
          </a:xfrm>
        </p:grpSpPr>
        <p:sp>
          <p:nvSpPr>
            <p:cNvPr id="18" name="Oval 87"/>
            <p:cNvSpPr>
              <a:spLocks noChangeArrowheads="1"/>
            </p:cNvSpPr>
            <p:nvPr/>
          </p:nvSpPr>
          <p:spPr bwMode="auto">
            <a:xfrm>
              <a:off x="5825802" y="1341437"/>
              <a:ext cx="392112" cy="134938"/>
            </a:xfrm>
            <a:prstGeom prst="ellipse">
              <a:avLst/>
            </a:prstGeom>
            <a:gradFill rotWithShape="1">
              <a:gsLst>
                <a:gs pos="0">
                  <a:srgbClr val="000000">
                    <a:alpha val="87000"/>
                  </a:srgbClr>
                </a:gs>
                <a:gs pos="30000">
                  <a:srgbClr val="000000">
                    <a:alpha val="67000"/>
                  </a:srgbClr>
                </a:gs>
                <a:gs pos="100000">
                  <a:srgbClr val="000000">
                    <a:alpha val="0"/>
                  </a:srgbClr>
                </a:gs>
              </a:gsLst>
              <a:path path="shape">
                <a:fillToRect l="50000" t="50000" r="50000" b="50000"/>
              </a:path>
            </a:gradFill>
            <a:ln>
              <a:noFill/>
            </a:ln>
            <a:extLst>
              <a:ext uri="{91240B29-F687-4F45-9708-019B960494DF}">
                <a14:hiddenLine xmlns:a14="http://schemas.microsoft.com/office/drawing/2010/main" w="9525">
                  <a:solidFill>
                    <a:srgbClr val="000000"/>
                  </a:solidFill>
                  <a:round/>
                  <a:headEnd/>
                  <a:tailEnd/>
                </a14:hiddenLine>
              </a:ext>
            </a:extLst>
          </p:spPr>
          <p:txBody>
            <a:bodyPr wrap="none" anchor="ctr"/>
            <a:lstStyle/>
            <a:p>
              <a:endParaRPr lang="zh-CN" altLang="en-US" sz="3024">
                <a:solidFill>
                  <a:srgbClr val="000000"/>
                </a:solidFill>
                <a:latin typeface="Calibri" pitchFamily="34" charset="0"/>
                <a:ea typeface="宋体" pitchFamily="2" charset="-122"/>
                <a:sym typeface="宋体" pitchFamily="2" charset="-122"/>
              </a:endParaRPr>
            </a:p>
          </p:txBody>
        </p:sp>
        <p:grpSp>
          <p:nvGrpSpPr>
            <p:cNvPr id="19" name="组合 18"/>
            <p:cNvGrpSpPr/>
            <p:nvPr/>
          </p:nvGrpSpPr>
          <p:grpSpPr>
            <a:xfrm>
              <a:off x="5810678" y="1001615"/>
              <a:ext cx="422361" cy="422361"/>
              <a:chOff x="5003908" y="1229805"/>
              <a:chExt cx="897741" cy="897741"/>
            </a:xfrm>
          </p:grpSpPr>
          <p:sp>
            <p:nvSpPr>
              <p:cNvPr id="20" name="Freeform 36"/>
              <p:cNvSpPr>
                <a:spLocks/>
              </p:cNvSpPr>
              <p:nvPr/>
            </p:nvSpPr>
            <p:spPr bwMode="auto">
              <a:xfrm>
                <a:off x="5003908" y="1229805"/>
                <a:ext cx="897741" cy="897741"/>
              </a:xfrm>
              <a:prstGeom prst="ellipse">
                <a:avLst/>
              </a:prstGeom>
              <a:solidFill>
                <a:schemeClr val="accent5">
                  <a:lumMod val="75000"/>
                </a:schemeClr>
              </a:solidFill>
              <a:ln>
                <a:noFill/>
              </a:ln>
              <a:effectLst/>
              <a:extLst>
                <a:ext uri="{91240B29-F687-4F45-9708-019B960494DF}">
                  <a14:hiddenLine xmlns:a14="http://schemas.microsoft.com/office/drawing/2010/main" w="9525" cap="flat" cmpd="sng">
                    <a:solidFill>
                      <a:schemeClr val="tx1"/>
                    </a:solidFill>
                    <a:prstDash val="solid"/>
                    <a:round/>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latinLnBrk="1"/>
                <a:endParaRPr kumimoji="1" lang="zh-CN" altLang="en-US" sz="3024">
                  <a:solidFill>
                    <a:srgbClr val="000000"/>
                  </a:solidFill>
                  <a:latin typeface="굴림" charset="-127"/>
                  <a:ea typeface="굴림" charset="-127"/>
                </a:endParaRPr>
              </a:p>
            </p:txBody>
          </p:sp>
          <p:sp>
            <p:nvSpPr>
              <p:cNvPr id="21" name="Freeform 38"/>
              <p:cNvSpPr>
                <a:spLocks/>
              </p:cNvSpPr>
              <p:nvPr/>
            </p:nvSpPr>
            <p:spPr bwMode="auto">
              <a:xfrm>
                <a:off x="5069568" y="1255262"/>
                <a:ext cx="766422" cy="250808"/>
              </a:xfrm>
              <a:custGeom>
                <a:avLst/>
                <a:gdLst>
                  <a:gd name="T0" fmla="*/ 0 w 4756"/>
                  <a:gd name="T1" fmla="*/ 1576 h 1576"/>
                  <a:gd name="T2" fmla="*/ 50 w 4756"/>
                  <a:gd name="T3" fmla="*/ 1462 h 1576"/>
                  <a:gd name="T4" fmla="*/ 108 w 4756"/>
                  <a:gd name="T5" fmla="*/ 1350 h 1576"/>
                  <a:gd name="T6" fmla="*/ 170 w 4756"/>
                  <a:gd name="T7" fmla="*/ 1242 h 1576"/>
                  <a:gd name="T8" fmla="*/ 238 w 4756"/>
                  <a:gd name="T9" fmla="*/ 1138 h 1576"/>
                  <a:gd name="T10" fmla="*/ 310 w 4756"/>
                  <a:gd name="T11" fmla="*/ 1036 h 1576"/>
                  <a:gd name="T12" fmla="*/ 386 w 4756"/>
                  <a:gd name="T13" fmla="*/ 940 h 1576"/>
                  <a:gd name="T14" fmla="*/ 468 w 4756"/>
                  <a:gd name="T15" fmla="*/ 846 h 1576"/>
                  <a:gd name="T16" fmla="*/ 552 w 4756"/>
                  <a:gd name="T17" fmla="*/ 756 h 1576"/>
                  <a:gd name="T18" fmla="*/ 596 w 4756"/>
                  <a:gd name="T19" fmla="*/ 712 h 1576"/>
                  <a:gd name="T20" fmla="*/ 688 w 4756"/>
                  <a:gd name="T21" fmla="*/ 630 h 1576"/>
                  <a:gd name="T22" fmla="*/ 784 w 4756"/>
                  <a:gd name="T23" fmla="*/ 550 h 1576"/>
                  <a:gd name="T24" fmla="*/ 884 w 4756"/>
                  <a:gd name="T25" fmla="*/ 476 h 1576"/>
                  <a:gd name="T26" fmla="*/ 986 w 4756"/>
                  <a:gd name="T27" fmla="*/ 406 h 1576"/>
                  <a:gd name="T28" fmla="*/ 1092 w 4756"/>
                  <a:gd name="T29" fmla="*/ 342 h 1576"/>
                  <a:gd name="T30" fmla="*/ 1202 w 4756"/>
                  <a:gd name="T31" fmla="*/ 282 h 1576"/>
                  <a:gd name="T32" fmla="*/ 1316 w 4756"/>
                  <a:gd name="T33" fmla="*/ 228 h 1576"/>
                  <a:gd name="T34" fmla="*/ 1374 w 4756"/>
                  <a:gd name="T35" fmla="*/ 202 h 1576"/>
                  <a:gd name="T36" fmla="*/ 1490 w 4756"/>
                  <a:gd name="T37" fmla="*/ 156 h 1576"/>
                  <a:gd name="T38" fmla="*/ 1610 w 4756"/>
                  <a:gd name="T39" fmla="*/ 116 h 1576"/>
                  <a:gd name="T40" fmla="*/ 1732 w 4756"/>
                  <a:gd name="T41" fmla="*/ 80 h 1576"/>
                  <a:gd name="T42" fmla="*/ 1858 w 4756"/>
                  <a:gd name="T43" fmla="*/ 52 h 1576"/>
                  <a:gd name="T44" fmla="*/ 1984 w 4756"/>
                  <a:gd name="T45" fmla="*/ 30 h 1576"/>
                  <a:gd name="T46" fmla="*/ 2114 w 4756"/>
                  <a:gd name="T47" fmla="*/ 12 h 1576"/>
                  <a:gd name="T48" fmla="*/ 2246 w 4756"/>
                  <a:gd name="T49" fmla="*/ 2 h 1576"/>
                  <a:gd name="T50" fmla="*/ 2378 w 4756"/>
                  <a:gd name="T51" fmla="*/ 0 h 1576"/>
                  <a:gd name="T52" fmla="*/ 2444 w 4756"/>
                  <a:gd name="T53" fmla="*/ 0 h 1576"/>
                  <a:gd name="T54" fmla="*/ 2576 w 4756"/>
                  <a:gd name="T55" fmla="*/ 8 h 1576"/>
                  <a:gd name="T56" fmla="*/ 2706 w 4756"/>
                  <a:gd name="T57" fmla="*/ 20 h 1576"/>
                  <a:gd name="T58" fmla="*/ 2834 w 4756"/>
                  <a:gd name="T59" fmla="*/ 40 h 1576"/>
                  <a:gd name="T60" fmla="*/ 2962 w 4756"/>
                  <a:gd name="T61" fmla="*/ 66 h 1576"/>
                  <a:gd name="T62" fmla="*/ 3084 w 4756"/>
                  <a:gd name="T63" fmla="*/ 98 h 1576"/>
                  <a:gd name="T64" fmla="*/ 3206 w 4756"/>
                  <a:gd name="T65" fmla="*/ 136 h 1576"/>
                  <a:gd name="T66" fmla="*/ 3324 w 4756"/>
                  <a:gd name="T67" fmla="*/ 178 h 1576"/>
                  <a:gd name="T68" fmla="*/ 3382 w 4756"/>
                  <a:gd name="T69" fmla="*/ 202 h 1576"/>
                  <a:gd name="T70" fmla="*/ 3498 w 4756"/>
                  <a:gd name="T71" fmla="*/ 254 h 1576"/>
                  <a:gd name="T72" fmla="*/ 3608 w 4756"/>
                  <a:gd name="T73" fmla="*/ 312 h 1576"/>
                  <a:gd name="T74" fmla="*/ 3716 w 4756"/>
                  <a:gd name="T75" fmla="*/ 374 h 1576"/>
                  <a:gd name="T76" fmla="*/ 3822 w 4756"/>
                  <a:gd name="T77" fmla="*/ 440 h 1576"/>
                  <a:gd name="T78" fmla="*/ 3922 w 4756"/>
                  <a:gd name="T79" fmla="*/ 512 h 1576"/>
                  <a:gd name="T80" fmla="*/ 4020 w 4756"/>
                  <a:gd name="T81" fmla="*/ 590 h 1576"/>
                  <a:gd name="T82" fmla="*/ 4114 w 4756"/>
                  <a:gd name="T83" fmla="*/ 670 h 1576"/>
                  <a:gd name="T84" fmla="*/ 4204 w 4756"/>
                  <a:gd name="T85" fmla="*/ 756 h 1576"/>
                  <a:gd name="T86" fmla="*/ 4246 w 4756"/>
                  <a:gd name="T87" fmla="*/ 800 h 1576"/>
                  <a:gd name="T88" fmla="*/ 4330 w 4756"/>
                  <a:gd name="T89" fmla="*/ 892 h 1576"/>
                  <a:gd name="T90" fmla="*/ 4410 w 4756"/>
                  <a:gd name="T91" fmla="*/ 988 h 1576"/>
                  <a:gd name="T92" fmla="*/ 4484 w 4756"/>
                  <a:gd name="T93" fmla="*/ 1086 h 1576"/>
                  <a:gd name="T94" fmla="*/ 4552 w 4756"/>
                  <a:gd name="T95" fmla="*/ 1190 h 1576"/>
                  <a:gd name="T96" fmla="*/ 4618 w 4756"/>
                  <a:gd name="T97" fmla="*/ 1296 h 1576"/>
                  <a:gd name="T98" fmla="*/ 4678 w 4756"/>
                  <a:gd name="T99" fmla="*/ 1406 h 1576"/>
                  <a:gd name="T100" fmla="*/ 4732 w 4756"/>
                  <a:gd name="T101" fmla="*/ 1518 h 1576"/>
                  <a:gd name="T102" fmla="*/ 0 w 4756"/>
                  <a:gd name="T103" fmla="*/ 1576 h 157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Lst>
                <a:rect l="0" t="0" r="r" b="b"/>
                <a:pathLst>
                  <a:path w="4756" h="1576">
                    <a:moveTo>
                      <a:pt x="0" y="1576"/>
                    </a:moveTo>
                    <a:lnTo>
                      <a:pt x="0" y="1576"/>
                    </a:lnTo>
                    <a:lnTo>
                      <a:pt x="24" y="1518"/>
                    </a:lnTo>
                    <a:lnTo>
                      <a:pt x="50" y="1462"/>
                    </a:lnTo>
                    <a:lnTo>
                      <a:pt x="78" y="1406"/>
                    </a:lnTo>
                    <a:lnTo>
                      <a:pt x="108" y="1350"/>
                    </a:lnTo>
                    <a:lnTo>
                      <a:pt x="138" y="1296"/>
                    </a:lnTo>
                    <a:lnTo>
                      <a:pt x="170" y="1242"/>
                    </a:lnTo>
                    <a:lnTo>
                      <a:pt x="204" y="1190"/>
                    </a:lnTo>
                    <a:lnTo>
                      <a:pt x="238" y="1138"/>
                    </a:lnTo>
                    <a:lnTo>
                      <a:pt x="272" y="1086"/>
                    </a:lnTo>
                    <a:lnTo>
                      <a:pt x="310" y="1036"/>
                    </a:lnTo>
                    <a:lnTo>
                      <a:pt x="348" y="988"/>
                    </a:lnTo>
                    <a:lnTo>
                      <a:pt x="386" y="940"/>
                    </a:lnTo>
                    <a:lnTo>
                      <a:pt x="426" y="892"/>
                    </a:lnTo>
                    <a:lnTo>
                      <a:pt x="468" y="846"/>
                    </a:lnTo>
                    <a:lnTo>
                      <a:pt x="510" y="800"/>
                    </a:lnTo>
                    <a:lnTo>
                      <a:pt x="552" y="756"/>
                    </a:lnTo>
                    <a:lnTo>
                      <a:pt x="552" y="756"/>
                    </a:lnTo>
                    <a:lnTo>
                      <a:pt x="596" y="712"/>
                    </a:lnTo>
                    <a:lnTo>
                      <a:pt x="642" y="670"/>
                    </a:lnTo>
                    <a:lnTo>
                      <a:pt x="688" y="630"/>
                    </a:lnTo>
                    <a:lnTo>
                      <a:pt x="736" y="590"/>
                    </a:lnTo>
                    <a:lnTo>
                      <a:pt x="784" y="550"/>
                    </a:lnTo>
                    <a:lnTo>
                      <a:pt x="834" y="512"/>
                    </a:lnTo>
                    <a:lnTo>
                      <a:pt x="884" y="476"/>
                    </a:lnTo>
                    <a:lnTo>
                      <a:pt x="934" y="440"/>
                    </a:lnTo>
                    <a:lnTo>
                      <a:pt x="986" y="406"/>
                    </a:lnTo>
                    <a:lnTo>
                      <a:pt x="1040" y="374"/>
                    </a:lnTo>
                    <a:lnTo>
                      <a:pt x="1092" y="342"/>
                    </a:lnTo>
                    <a:lnTo>
                      <a:pt x="1148" y="312"/>
                    </a:lnTo>
                    <a:lnTo>
                      <a:pt x="1202" y="282"/>
                    </a:lnTo>
                    <a:lnTo>
                      <a:pt x="1258" y="254"/>
                    </a:lnTo>
                    <a:lnTo>
                      <a:pt x="1316" y="228"/>
                    </a:lnTo>
                    <a:lnTo>
                      <a:pt x="1374" y="202"/>
                    </a:lnTo>
                    <a:lnTo>
                      <a:pt x="1374" y="202"/>
                    </a:lnTo>
                    <a:lnTo>
                      <a:pt x="1432" y="178"/>
                    </a:lnTo>
                    <a:lnTo>
                      <a:pt x="1490" y="156"/>
                    </a:lnTo>
                    <a:lnTo>
                      <a:pt x="1550" y="136"/>
                    </a:lnTo>
                    <a:lnTo>
                      <a:pt x="1610" y="116"/>
                    </a:lnTo>
                    <a:lnTo>
                      <a:pt x="1672" y="98"/>
                    </a:lnTo>
                    <a:lnTo>
                      <a:pt x="1732" y="80"/>
                    </a:lnTo>
                    <a:lnTo>
                      <a:pt x="1794" y="66"/>
                    </a:lnTo>
                    <a:lnTo>
                      <a:pt x="1858" y="52"/>
                    </a:lnTo>
                    <a:lnTo>
                      <a:pt x="1922" y="40"/>
                    </a:lnTo>
                    <a:lnTo>
                      <a:pt x="1984" y="30"/>
                    </a:lnTo>
                    <a:lnTo>
                      <a:pt x="2050" y="20"/>
                    </a:lnTo>
                    <a:lnTo>
                      <a:pt x="2114" y="12"/>
                    </a:lnTo>
                    <a:lnTo>
                      <a:pt x="2180" y="8"/>
                    </a:lnTo>
                    <a:lnTo>
                      <a:pt x="2246" y="2"/>
                    </a:lnTo>
                    <a:lnTo>
                      <a:pt x="2312" y="0"/>
                    </a:lnTo>
                    <a:lnTo>
                      <a:pt x="2378" y="0"/>
                    </a:lnTo>
                    <a:lnTo>
                      <a:pt x="2378" y="0"/>
                    </a:lnTo>
                    <a:lnTo>
                      <a:pt x="2444" y="0"/>
                    </a:lnTo>
                    <a:lnTo>
                      <a:pt x="2510" y="2"/>
                    </a:lnTo>
                    <a:lnTo>
                      <a:pt x="2576" y="8"/>
                    </a:lnTo>
                    <a:lnTo>
                      <a:pt x="2642" y="12"/>
                    </a:lnTo>
                    <a:lnTo>
                      <a:pt x="2706" y="20"/>
                    </a:lnTo>
                    <a:lnTo>
                      <a:pt x="2772" y="30"/>
                    </a:lnTo>
                    <a:lnTo>
                      <a:pt x="2834" y="40"/>
                    </a:lnTo>
                    <a:lnTo>
                      <a:pt x="2898" y="52"/>
                    </a:lnTo>
                    <a:lnTo>
                      <a:pt x="2962" y="66"/>
                    </a:lnTo>
                    <a:lnTo>
                      <a:pt x="3024" y="80"/>
                    </a:lnTo>
                    <a:lnTo>
                      <a:pt x="3084" y="98"/>
                    </a:lnTo>
                    <a:lnTo>
                      <a:pt x="3146" y="116"/>
                    </a:lnTo>
                    <a:lnTo>
                      <a:pt x="3206" y="136"/>
                    </a:lnTo>
                    <a:lnTo>
                      <a:pt x="3266" y="156"/>
                    </a:lnTo>
                    <a:lnTo>
                      <a:pt x="3324" y="178"/>
                    </a:lnTo>
                    <a:lnTo>
                      <a:pt x="3382" y="202"/>
                    </a:lnTo>
                    <a:lnTo>
                      <a:pt x="3382" y="202"/>
                    </a:lnTo>
                    <a:lnTo>
                      <a:pt x="3440" y="228"/>
                    </a:lnTo>
                    <a:lnTo>
                      <a:pt x="3498" y="254"/>
                    </a:lnTo>
                    <a:lnTo>
                      <a:pt x="3554" y="282"/>
                    </a:lnTo>
                    <a:lnTo>
                      <a:pt x="3608" y="312"/>
                    </a:lnTo>
                    <a:lnTo>
                      <a:pt x="3664" y="342"/>
                    </a:lnTo>
                    <a:lnTo>
                      <a:pt x="3716" y="374"/>
                    </a:lnTo>
                    <a:lnTo>
                      <a:pt x="3770" y="406"/>
                    </a:lnTo>
                    <a:lnTo>
                      <a:pt x="3822" y="440"/>
                    </a:lnTo>
                    <a:lnTo>
                      <a:pt x="3872" y="476"/>
                    </a:lnTo>
                    <a:lnTo>
                      <a:pt x="3922" y="512"/>
                    </a:lnTo>
                    <a:lnTo>
                      <a:pt x="3972" y="550"/>
                    </a:lnTo>
                    <a:lnTo>
                      <a:pt x="4020" y="590"/>
                    </a:lnTo>
                    <a:lnTo>
                      <a:pt x="4068" y="630"/>
                    </a:lnTo>
                    <a:lnTo>
                      <a:pt x="4114" y="670"/>
                    </a:lnTo>
                    <a:lnTo>
                      <a:pt x="4160" y="712"/>
                    </a:lnTo>
                    <a:lnTo>
                      <a:pt x="4204" y="756"/>
                    </a:lnTo>
                    <a:lnTo>
                      <a:pt x="4204" y="756"/>
                    </a:lnTo>
                    <a:lnTo>
                      <a:pt x="4246" y="800"/>
                    </a:lnTo>
                    <a:lnTo>
                      <a:pt x="4288" y="846"/>
                    </a:lnTo>
                    <a:lnTo>
                      <a:pt x="4330" y="892"/>
                    </a:lnTo>
                    <a:lnTo>
                      <a:pt x="4370" y="940"/>
                    </a:lnTo>
                    <a:lnTo>
                      <a:pt x="4410" y="988"/>
                    </a:lnTo>
                    <a:lnTo>
                      <a:pt x="4446" y="1036"/>
                    </a:lnTo>
                    <a:lnTo>
                      <a:pt x="4484" y="1086"/>
                    </a:lnTo>
                    <a:lnTo>
                      <a:pt x="4518" y="1138"/>
                    </a:lnTo>
                    <a:lnTo>
                      <a:pt x="4552" y="1190"/>
                    </a:lnTo>
                    <a:lnTo>
                      <a:pt x="4586" y="1242"/>
                    </a:lnTo>
                    <a:lnTo>
                      <a:pt x="4618" y="1296"/>
                    </a:lnTo>
                    <a:lnTo>
                      <a:pt x="4648" y="1350"/>
                    </a:lnTo>
                    <a:lnTo>
                      <a:pt x="4678" y="1406"/>
                    </a:lnTo>
                    <a:lnTo>
                      <a:pt x="4706" y="1462"/>
                    </a:lnTo>
                    <a:lnTo>
                      <a:pt x="4732" y="1518"/>
                    </a:lnTo>
                    <a:lnTo>
                      <a:pt x="4756" y="1576"/>
                    </a:lnTo>
                    <a:lnTo>
                      <a:pt x="0" y="1576"/>
                    </a:lnTo>
                    <a:close/>
                  </a:path>
                </a:pathLst>
              </a:custGeom>
              <a:gradFill rotWithShape="1">
                <a:gsLst>
                  <a:gs pos="0">
                    <a:schemeClr val="bg1">
                      <a:alpha val="75000"/>
                    </a:schemeClr>
                  </a:gs>
                  <a:gs pos="100000">
                    <a:schemeClr val="bg1">
                      <a:gamma/>
                      <a:tint val="0"/>
                      <a:invGamma/>
                      <a:alpha val="0"/>
                    </a:schemeClr>
                  </a:gs>
                </a:gsLst>
                <a:lin ang="5400000" scaled="1"/>
              </a:gradFill>
              <a:ln>
                <a:noFill/>
              </a:ln>
              <a:effectLst/>
              <a:extLst>
                <a:ext uri="{91240B29-F687-4F45-9708-019B960494DF}">
                  <a14:hiddenLine xmlns:a14="http://schemas.microsoft.com/office/drawing/2010/main" w="9525" cap="flat" cmpd="sng">
                    <a:solidFill>
                      <a:schemeClr val="tx1"/>
                    </a:solidFill>
                    <a:prstDash val="solid"/>
                    <a:round/>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latinLnBrk="1"/>
                <a:endParaRPr kumimoji="1" lang="zh-CN" altLang="en-US" sz="3024">
                  <a:solidFill>
                    <a:srgbClr val="000000"/>
                  </a:solidFill>
                  <a:latin typeface="굴림" charset="-127"/>
                  <a:ea typeface="굴림" charset="-127"/>
                </a:endParaRPr>
              </a:p>
            </p:txBody>
          </p:sp>
          <p:sp>
            <p:nvSpPr>
              <p:cNvPr id="22" name="Oval 39"/>
              <p:cNvSpPr>
                <a:spLocks noChangeArrowheads="1"/>
              </p:cNvSpPr>
              <p:nvPr/>
            </p:nvSpPr>
            <p:spPr bwMode="auto">
              <a:xfrm>
                <a:off x="5365810" y="1275260"/>
                <a:ext cx="180773" cy="163454"/>
              </a:xfrm>
              <a:prstGeom prst="ellipse">
                <a:avLst/>
              </a:prstGeom>
              <a:gradFill rotWithShape="1">
                <a:gsLst>
                  <a:gs pos="0">
                    <a:schemeClr val="bg1"/>
                  </a:gs>
                  <a:gs pos="100000">
                    <a:srgbClr val="67ABF5">
                      <a:alpha val="0"/>
                    </a:srgbClr>
                  </a:gs>
                </a:gsLst>
                <a:path path="shape">
                  <a:fillToRect l="50000" t="50000" r="50000" b="50000"/>
                </a:path>
              </a:gradFill>
              <a:ln>
                <a:noFill/>
              </a:ln>
              <a:effectLst/>
              <a:extLst>
                <a:ext uri="{91240B29-F687-4F45-9708-019B960494DF}">
                  <a14:hiddenLine xmlns:a14="http://schemas.microsoft.com/office/drawing/2010/main" w="9525">
                    <a:solidFill>
                      <a:schemeClr val="tx1"/>
                    </a:solidFill>
                    <a:round/>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latinLnBrk="1"/>
                <a:endParaRPr kumimoji="1" lang="zh-CN" altLang="en-US" sz="3024">
                  <a:solidFill>
                    <a:srgbClr val="000000"/>
                  </a:solidFill>
                  <a:latin typeface="굴림" charset="-127"/>
                  <a:ea typeface="굴림" charset="-127"/>
                </a:endParaRPr>
              </a:p>
            </p:txBody>
          </p:sp>
        </p:grpSp>
      </p:grpSp>
      <p:grpSp>
        <p:nvGrpSpPr>
          <p:cNvPr id="23" name="组合 22"/>
          <p:cNvGrpSpPr/>
          <p:nvPr/>
        </p:nvGrpSpPr>
        <p:grpSpPr>
          <a:xfrm>
            <a:off x="4399918" y="5204908"/>
            <a:ext cx="830668" cy="950026"/>
            <a:chOff x="3299776" y="3943350"/>
            <a:chExt cx="659325" cy="754063"/>
          </a:xfrm>
        </p:grpSpPr>
        <p:sp>
          <p:nvSpPr>
            <p:cNvPr id="24" name="Oval 8"/>
            <p:cNvSpPr>
              <a:spLocks noChangeArrowheads="1"/>
            </p:cNvSpPr>
            <p:nvPr/>
          </p:nvSpPr>
          <p:spPr bwMode="auto">
            <a:xfrm>
              <a:off x="3311607" y="4478284"/>
              <a:ext cx="634587" cy="219129"/>
            </a:xfrm>
            <a:prstGeom prst="ellipse">
              <a:avLst/>
            </a:prstGeom>
            <a:gradFill rotWithShape="1">
              <a:gsLst>
                <a:gs pos="0">
                  <a:srgbClr val="000000">
                    <a:alpha val="87000"/>
                  </a:srgbClr>
                </a:gs>
                <a:gs pos="30000">
                  <a:srgbClr val="000000">
                    <a:alpha val="67000"/>
                  </a:srgbClr>
                </a:gs>
                <a:gs pos="100000">
                  <a:srgbClr val="000000">
                    <a:alpha val="0"/>
                  </a:srgbClr>
                </a:gs>
              </a:gsLst>
              <a:path path="shape">
                <a:fillToRect l="50000" t="50000" r="50000" b="50000"/>
              </a:path>
            </a:gradFill>
            <a:ln>
              <a:noFill/>
            </a:ln>
            <a:extLst>
              <a:ext uri="{91240B29-F687-4F45-9708-019B960494DF}">
                <a14:hiddenLine xmlns:a14="http://schemas.microsoft.com/office/drawing/2010/main" w="9525">
                  <a:solidFill>
                    <a:srgbClr val="000000"/>
                  </a:solidFill>
                  <a:round/>
                  <a:headEnd/>
                  <a:tailEnd/>
                </a14:hiddenLine>
              </a:ext>
            </a:extLst>
          </p:spPr>
          <p:txBody>
            <a:bodyPr wrap="none" anchor="ctr"/>
            <a:lstStyle/>
            <a:p>
              <a:endParaRPr lang="zh-CN" altLang="en-US" sz="3024">
                <a:solidFill>
                  <a:srgbClr val="000000"/>
                </a:solidFill>
                <a:latin typeface="Calibri" pitchFamily="34" charset="0"/>
                <a:ea typeface="宋体" pitchFamily="2" charset="-122"/>
                <a:sym typeface="宋体" pitchFamily="2" charset="-122"/>
              </a:endParaRPr>
            </a:p>
          </p:txBody>
        </p:sp>
        <p:grpSp>
          <p:nvGrpSpPr>
            <p:cNvPr id="25" name="Group 4"/>
            <p:cNvGrpSpPr>
              <a:grpSpLocks/>
            </p:cNvGrpSpPr>
            <p:nvPr/>
          </p:nvGrpSpPr>
          <p:grpSpPr bwMode="auto">
            <a:xfrm>
              <a:off x="3299776" y="3943350"/>
              <a:ext cx="659325" cy="658462"/>
              <a:chOff x="0" y="0"/>
              <a:chExt cx="1089" cy="1089"/>
            </a:xfrm>
          </p:grpSpPr>
          <p:sp>
            <p:nvSpPr>
              <p:cNvPr id="26" name="Oval 10"/>
              <p:cNvSpPr>
                <a:spLocks noChangeArrowheads="1"/>
              </p:cNvSpPr>
              <p:nvPr/>
            </p:nvSpPr>
            <p:spPr bwMode="auto">
              <a:xfrm>
                <a:off x="0" y="0"/>
                <a:ext cx="1089" cy="1089"/>
              </a:xfrm>
              <a:prstGeom prst="ellipse">
                <a:avLst/>
              </a:prstGeom>
              <a:gradFill rotWithShape="1">
                <a:gsLst>
                  <a:gs pos="0">
                    <a:srgbClr val="BEBEBE"/>
                  </a:gs>
                  <a:gs pos="100000">
                    <a:srgbClr val="6E6E6E"/>
                  </a:gs>
                </a:gsLst>
                <a:lin ang="5400000" scaled="1"/>
              </a:gradFill>
              <a:ln>
                <a:noFill/>
              </a:ln>
              <a:extLst>
                <a:ext uri="{91240B29-F687-4F45-9708-019B960494DF}">
                  <a14:hiddenLine xmlns:a14="http://schemas.microsoft.com/office/drawing/2010/main" w="9525">
                    <a:solidFill>
                      <a:srgbClr val="000000"/>
                    </a:solidFill>
                    <a:round/>
                    <a:headEnd/>
                    <a:tailEnd/>
                  </a14:hiddenLine>
                </a:ext>
              </a:extLst>
            </p:spPr>
            <p:txBody>
              <a:bodyPr wrap="none" anchor="ctr"/>
              <a:lstStyle>
                <a:lvl1pPr eaLnBrk="0" hangingPunct="0">
                  <a:defRPr>
                    <a:solidFill>
                      <a:schemeClr val="tx1"/>
                    </a:solidFill>
                    <a:latin typeface="Arial" pitchFamily="34" charset="0"/>
                    <a:ea typeface="宋体" pitchFamily="2" charset="-122"/>
                  </a:defRPr>
                </a:lvl1pPr>
                <a:lvl2pPr marL="742950" indent="-285750" eaLnBrk="0" hangingPunct="0">
                  <a:defRPr>
                    <a:solidFill>
                      <a:schemeClr val="tx1"/>
                    </a:solidFill>
                    <a:latin typeface="Arial" pitchFamily="34" charset="0"/>
                    <a:ea typeface="宋体" pitchFamily="2" charset="-122"/>
                  </a:defRPr>
                </a:lvl2pPr>
                <a:lvl3pPr marL="1143000" indent="-228600" eaLnBrk="0" hangingPunct="0">
                  <a:defRPr>
                    <a:solidFill>
                      <a:schemeClr val="tx1"/>
                    </a:solidFill>
                    <a:latin typeface="Arial" pitchFamily="34" charset="0"/>
                    <a:ea typeface="宋体" pitchFamily="2" charset="-122"/>
                  </a:defRPr>
                </a:lvl3pPr>
                <a:lvl4pPr marL="1600200" indent="-228600" eaLnBrk="0" hangingPunct="0">
                  <a:defRPr>
                    <a:solidFill>
                      <a:schemeClr val="tx1"/>
                    </a:solidFill>
                    <a:latin typeface="Arial" pitchFamily="34" charset="0"/>
                    <a:ea typeface="宋体" pitchFamily="2" charset="-122"/>
                  </a:defRPr>
                </a:lvl4pPr>
                <a:lvl5pPr marL="2057400" indent="-228600" eaLnBrk="0" hangingPunct="0">
                  <a:defRPr>
                    <a:solidFill>
                      <a:schemeClr val="tx1"/>
                    </a:solidFill>
                    <a:latin typeface="Arial" pitchFamily="34" charset="0"/>
                    <a:ea typeface="宋体" pitchFamily="2" charset="-122"/>
                  </a:defRPr>
                </a:lvl5pPr>
                <a:lvl6pPr marL="2514600" indent="-228600" eaLnBrk="0" fontAlgn="base" hangingPunct="0">
                  <a:spcBef>
                    <a:spcPct val="0"/>
                  </a:spcBef>
                  <a:spcAft>
                    <a:spcPct val="0"/>
                  </a:spcAft>
                  <a:buFont typeface="Arial" pitchFamily="34" charset="0"/>
                  <a:defRPr>
                    <a:solidFill>
                      <a:schemeClr val="tx1"/>
                    </a:solidFill>
                    <a:latin typeface="Arial" pitchFamily="34" charset="0"/>
                    <a:ea typeface="宋体" pitchFamily="2" charset="-122"/>
                  </a:defRPr>
                </a:lvl6pPr>
                <a:lvl7pPr marL="2971800" indent="-228600" eaLnBrk="0" fontAlgn="base" hangingPunct="0">
                  <a:spcBef>
                    <a:spcPct val="0"/>
                  </a:spcBef>
                  <a:spcAft>
                    <a:spcPct val="0"/>
                  </a:spcAft>
                  <a:buFont typeface="Arial" pitchFamily="34" charset="0"/>
                  <a:defRPr>
                    <a:solidFill>
                      <a:schemeClr val="tx1"/>
                    </a:solidFill>
                    <a:latin typeface="Arial" pitchFamily="34" charset="0"/>
                    <a:ea typeface="宋体" pitchFamily="2" charset="-122"/>
                  </a:defRPr>
                </a:lvl7pPr>
                <a:lvl8pPr marL="3429000" indent="-228600" eaLnBrk="0" fontAlgn="base" hangingPunct="0">
                  <a:spcBef>
                    <a:spcPct val="0"/>
                  </a:spcBef>
                  <a:spcAft>
                    <a:spcPct val="0"/>
                  </a:spcAft>
                  <a:buFont typeface="Arial" pitchFamily="34" charset="0"/>
                  <a:defRPr>
                    <a:solidFill>
                      <a:schemeClr val="tx1"/>
                    </a:solidFill>
                    <a:latin typeface="Arial" pitchFamily="34" charset="0"/>
                    <a:ea typeface="宋体" pitchFamily="2" charset="-122"/>
                  </a:defRPr>
                </a:lvl8pPr>
                <a:lvl9pPr marL="3886200" indent="-228600" eaLnBrk="0" fontAlgn="base" hangingPunct="0">
                  <a:spcBef>
                    <a:spcPct val="0"/>
                  </a:spcBef>
                  <a:spcAft>
                    <a:spcPct val="0"/>
                  </a:spcAft>
                  <a:buFont typeface="Arial" pitchFamily="34" charset="0"/>
                  <a:defRPr>
                    <a:solidFill>
                      <a:schemeClr val="tx1"/>
                    </a:solidFill>
                    <a:latin typeface="Arial" pitchFamily="34" charset="0"/>
                    <a:ea typeface="宋体" pitchFamily="2" charset="-122"/>
                  </a:defRPr>
                </a:lvl9pPr>
              </a:lstStyle>
              <a:p>
                <a:pPr eaLnBrk="1" hangingPunct="1"/>
                <a:endParaRPr lang="zh-CN" altLang="en-US" sz="3024">
                  <a:solidFill>
                    <a:srgbClr val="000000"/>
                  </a:solidFill>
                  <a:latin typeface="Calibri" pitchFamily="34" charset="0"/>
                  <a:sym typeface="宋体" pitchFamily="2" charset="-122"/>
                </a:endParaRPr>
              </a:p>
            </p:txBody>
          </p:sp>
          <p:grpSp>
            <p:nvGrpSpPr>
              <p:cNvPr id="27" name="Group 6"/>
              <p:cNvGrpSpPr>
                <a:grpSpLocks/>
              </p:cNvGrpSpPr>
              <p:nvPr/>
            </p:nvGrpSpPr>
            <p:grpSpPr bwMode="auto">
              <a:xfrm>
                <a:off x="91" y="30"/>
                <a:ext cx="908" cy="296"/>
                <a:chOff x="0" y="0"/>
                <a:chExt cx="907" cy="295"/>
              </a:xfrm>
            </p:grpSpPr>
            <p:sp>
              <p:nvSpPr>
                <p:cNvPr id="28" name="Freeform 12"/>
                <p:cNvSpPr>
                  <a:spLocks noChangeArrowheads="1"/>
                </p:cNvSpPr>
                <p:nvPr/>
              </p:nvSpPr>
              <p:spPr bwMode="auto">
                <a:xfrm>
                  <a:off x="4" y="-1"/>
                  <a:ext cx="903" cy="296"/>
                </a:xfrm>
                <a:custGeom>
                  <a:avLst/>
                  <a:gdLst>
                    <a:gd name="T0" fmla="*/ 0 w 4756"/>
                    <a:gd name="T1" fmla="*/ 296 h 1576"/>
                    <a:gd name="T2" fmla="*/ 9 w 4756"/>
                    <a:gd name="T3" fmla="*/ 275 h 1576"/>
                    <a:gd name="T4" fmla="*/ 21 w 4756"/>
                    <a:gd name="T5" fmla="*/ 254 h 1576"/>
                    <a:gd name="T6" fmla="*/ 32 w 4756"/>
                    <a:gd name="T7" fmla="*/ 233 h 1576"/>
                    <a:gd name="T8" fmla="*/ 45 w 4756"/>
                    <a:gd name="T9" fmla="*/ 214 h 1576"/>
                    <a:gd name="T10" fmla="*/ 59 w 4756"/>
                    <a:gd name="T11" fmla="*/ 195 h 1576"/>
                    <a:gd name="T12" fmla="*/ 73 w 4756"/>
                    <a:gd name="T13" fmla="*/ 177 h 1576"/>
                    <a:gd name="T14" fmla="*/ 89 w 4756"/>
                    <a:gd name="T15" fmla="*/ 159 h 1576"/>
                    <a:gd name="T16" fmla="*/ 105 w 4756"/>
                    <a:gd name="T17" fmla="*/ 142 h 1576"/>
                    <a:gd name="T18" fmla="*/ 113 w 4756"/>
                    <a:gd name="T19" fmla="*/ 134 h 1576"/>
                    <a:gd name="T20" fmla="*/ 131 w 4756"/>
                    <a:gd name="T21" fmla="*/ 118 h 1576"/>
                    <a:gd name="T22" fmla="*/ 149 w 4756"/>
                    <a:gd name="T23" fmla="*/ 103 h 1576"/>
                    <a:gd name="T24" fmla="*/ 168 w 4756"/>
                    <a:gd name="T25" fmla="*/ 89 h 1576"/>
                    <a:gd name="T26" fmla="*/ 187 w 4756"/>
                    <a:gd name="T27" fmla="*/ 76 h 1576"/>
                    <a:gd name="T28" fmla="*/ 207 w 4756"/>
                    <a:gd name="T29" fmla="*/ 64 h 1576"/>
                    <a:gd name="T30" fmla="*/ 228 w 4756"/>
                    <a:gd name="T31" fmla="*/ 53 h 1576"/>
                    <a:gd name="T32" fmla="*/ 250 w 4756"/>
                    <a:gd name="T33" fmla="*/ 43 h 1576"/>
                    <a:gd name="T34" fmla="*/ 261 w 4756"/>
                    <a:gd name="T35" fmla="*/ 38 h 1576"/>
                    <a:gd name="T36" fmla="*/ 283 w 4756"/>
                    <a:gd name="T37" fmla="*/ 29 h 1576"/>
                    <a:gd name="T38" fmla="*/ 306 w 4756"/>
                    <a:gd name="T39" fmla="*/ 22 h 1576"/>
                    <a:gd name="T40" fmla="*/ 329 w 4756"/>
                    <a:gd name="T41" fmla="*/ 15 h 1576"/>
                    <a:gd name="T42" fmla="*/ 353 w 4756"/>
                    <a:gd name="T43" fmla="*/ 10 h 1576"/>
                    <a:gd name="T44" fmla="*/ 377 w 4756"/>
                    <a:gd name="T45" fmla="*/ 6 h 1576"/>
                    <a:gd name="T46" fmla="*/ 401 w 4756"/>
                    <a:gd name="T47" fmla="*/ 2 h 1576"/>
                    <a:gd name="T48" fmla="*/ 426 w 4756"/>
                    <a:gd name="T49" fmla="*/ 0 h 1576"/>
                    <a:gd name="T50" fmla="*/ 451 w 4756"/>
                    <a:gd name="T51" fmla="*/ 0 h 1576"/>
                    <a:gd name="T52" fmla="*/ 464 w 4756"/>
                    <a:gd name="T53" fmla="*/ 0 h 1576"/>
                    <a:gd name="T54" fmla="*/ 489 w 4756"/>
                    <a:gd name="T55" fmla="*/ 2 h 1576"/>
                    <a:gd name="T56" fmla="*/ 514 w 4756"/>
                    <a:gd name="T57" fmla="*/ 4 h 1576"/>
                    <a:gd name="T58" fmla="*/ 538 w 4756"/>
                    <a:gd name="T59" fmla="*/ 8 h 1576"/>
                    <a:gd name="T60" fmla="*/ 562 w 4756"/>
                    <a:gd name="T61" fmla="*/ 12 h 1576"/>
                    <a:gd name="T62" fmla="*/ 586 w 4756"/>
                    <a:gd name="T63" fmla="*/ 18 h 1576"/>
                    <a:gd name="T64" fmla="*/ 609 w 4756"/>
                    <a:gd name="T65" fmla="*/ 26 h 1576"/>
                    <a:gd name="T66" fmla="*/ 631 w 4756"/>
                    <a:gd name="T67" fmla="*/ 33 h 1576"/>
                    <a:gd name="T68" fmla="*/ 642 w 4756"/>
                    <a:gd name="T69" fmla="*/ 38 h 1576"/>
                    <a:gd name="T70" fmla="*/ 664 w 4756"/>
                    <a:gd name="T71" fmla="*/ 48 h 1576"/>
                    <a:gd name="T72" fmla="*/ 685 w 4756"/>
                    <a:gd name="T73" fmla="*/ 59 h 1576"/>
                    <a:gd name="T74" fmla="*/ 706 w 4756"/>
                    <a:gd name="T75" fmla="*/ 70 h 1576"/>
                    <a:gd name="T76" fmla="*/ 726 w 4756"/>
                    <a:gd name="T77" fmla="*/ 83 h 1576"/>
                    <a:gd name="T78" fmla="*/ 745 w 4756"/>
                    <a:gd name="T79" fmla="*/ 96 h 1576"/>
                    <a:gd name="T80" fmla="*/ 763 w 4756"/>
                    <a:gd name="T81" fmla="*/ 111 h 1576"/>
                    <a:gd name="T82" fmla="*/ 781 w 4756"/>
                    <a:gd name="T83" fmla="*/ 126 h 1576"/>
                    <a:gd name="T84" fmla="*/ 798 w 4756"/>
                    <a:gd name="T85" fmla="*/ 142 h 1576"/>
                    <a:gd name="T86" fmla="*/ 806 w 4756"/>
                    <a:gd name="T87" fmla="*/ 150 h 1576"/>
                    <a:gd name="T88" fmla="*/ 822 w 4756"/>
                    <a:gd name="T89" fmla="*/ 168 h 1576"/>
                    <a:gd name="T90" fmla="*/ 837 w 4756"/>
                    <a:gd name="T91" fmla="*/ 186 h 1576"/>
                    <a:gd name="T92" fmla="*/ 851 w 4756"/>
                    <a:gd name="T93" fmla="*/ 204 h 1576"/>
                    <a:gd name="T94" fmla="*/ 864 w 4756"/>
                    <a:gd name="T95" fmla="*/ 224 h 1576"/>
                    <a:gd name="T96" fmla="*/ 877 w 4756"/>
                    <a:gd name="T97" fmla="*/ 243 h 1576"/>
                    <a:gd name="T98" fmla="*/ 888 w 4756"/>
                    <a:gd name="T99" fmla="*/ 264 h 1576"/>
                    <a:gd name="T100" fmla="*/ 898 w 4756"/>
                    <a:gd name="T101" fmla="*/ 285 h 1576"/>
                    <a:gd name="T102" fmla="*/ 0 w 4756"/>
                    <a:gd name="T103" fmla="*/ 296 h 157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w 4756"/>
                    <a:gd name="T157" fmla="*/ 0 h 1576"/>
                    <a:gd name="T158" fmla="*/ 4756 w 4756"/>
                    <a:gd name="T159" fmla="*/ 1576 h 1576"/>
                  </a:gdLst>
                  <a:ahLst/>
                  <a:cxnLst>
                    <a:cxn ang="T104">
                      <a:pos x="T0" y="T1"/>
                    </a:cxn>
                    <a:cxn ang="T105">
                      <a:pos x="T2" y="T3"/>
                    </a:cxn>
                    <a:cxn ang="T106">
                      <a:pos x="T4" y="T5"/>
                    </a:cxn>
                    <a:cxn ang="T107">
                      <a:pos x="T6" y="T7"/>
                    </a:cxn>
                    <a:cxn ang="T108">
                      <a:pos x="T8" y="T9"/>
                    </a:cxn>
                    <a:cxn ang="T109">
                      <a:pos x="T10" y="T11"/>
                    </a:cxn>
                    <a:cxn ang="T110">
                      <a:pos x="T12" y="T13"/>
                    </a:cxn>
                    <a:cxn ang="T111">
                      <a:pos x="T14" y="T15"/>
                    </a:cxn>
                    <a:cxn ang="T112">
                      <a:pos x="T16" y="T17"/>
                    </a:cxn>
                    <a:cxn ang="T113">
                      <a:pos x="T18" y="T19"/>
                    </a:cxn>
                    <a:cxn ang="T114">
                      <a:pos x="T20" y="T21"/>
                    </a:cxn>
                    <a:cxn ang="T115">
                      <a:pos x="T22" y="T23"/>
                    </a:cxn>
                    <a:cxn ang="T116">
                      <a:pos x="T24" y="T25"/>
                    </a:cxn>
                    <a:cxn ang="T117">
                      <a:pos x="T26" y="T27"/>
                    </a:cxn>
                    <a:cxn ang="T118">
                      <a:pos x="T28" y="T29"/>
                    </a:cxn>
                    <a:cxn ang="T119">
                      <a:pos x="T30" y="T31"/>
                    </a:cxn>
                    <a:cxn ang="T120">
                      <a:pos x="T32" y="T33"/>
                    </a:cxn>
                    <a:cxn ang="T121">
                      <a:pos x="T34" y="T35"/>
                    </a:cxn>
                    <a:cxn ang="T122">
                      <a:pos x="T36" y="T37"/>
                    </a:cxn>
                    <a:cxn ang="T123">
                      <a:pos x="T38" y="T39"/>
                    </a:cxn>
                    <a:cxn ang="T124">
                      <a:pos x="T40" y="T41"/>
                    </a:cxn>
                    <a:cxn ang="T125">
                      <a:pos x="T42" y="T43"/>
                    </a:cxn>
                    <a:cxn ang="T126">
                      <a:pos x="T44" y="T45"/>
                    </a:cxn>
                    <a:cxn ang="T127">
                      <a:pos x="T46" y="T47"/>
                    </a:cxn>
                    <a:cxn ang="T128">
                      <a:pos x="T48" y="T49"/>
                    </a:cxn>
                    <a:cxn ang="T129">
                      <a:pos x="T50" y="T51"/>
                    </a:cxn>
                    <a:cxn ang="T130">
                      <a:pos x="T52" y="T53"/>
                    </a:cxn>
                    <a:cxn ang="T131">
                      <a:pos x="T54" y="T55"/>
                    </a:cxn>
                    <a:cxn ang="T132">
                      <a:pos x="T56" y="T57"/>
                    </a:cxn>
                    <a:cxn ang="T133">
                      <a:pos x="T58" y="T59"/>
                    </a:cxn>
                    <a:cxn ang="T134">
                      <a:pos x="T60" y="T61"/>
                    </a:cxn>
                    <a:cxn ang="T135">
                      <a:pos x="T62" y="T63"/>
                    </a:cxn>
                    <a:cxn ang="T136">
                      <a:pos x="T64" y="T65"/>
                    </a:cxn>
                    <a:cxn ang="T137">
                      <a:pos x="T66" y="T67"/>
                    </a:cxn>
                    <a:cxn ang="T138">
                      <a:pos x="T68" y="T69"/>
                    </a:cxn>
                    <a:cxn ang="T139">
                      <a:pos x="T70" y="T71"/>
                    </a:cxn>
                    <a:cxn ang="T140">
                      <a:pos x="T72" y="T73"/>
                    </a:cxn>
                    <a:cxn ang="T141">
                      <a:pos x="T74" y="T75"/>
                    </a:cxn>
                    <a:cxn ang="T142">
                      <a:pos x="T76" y="T77"/>
                    </a:cxn>
                    <a:cxn ang="T143">
                      <a:pos x="T78" y="T79"/>
                    </a:cxn>
                    <a:cxn ang="T144">
                      <a:pos x="T80" y="T81"/>
                    </a:cxn>
                    <a:cxn ang="T145">
                      <a:pos x="T82" y="T83"/>
                    </a:cxn>
                    <a:cxn ang="T146">
                      <a:pos x="T84" y="T85"/>
                    </a:cxn>
                    <a:cxn ang="T147">
                      <a:pos x="T86" y="T87"/>
                    </a:cxn>
                    <a:cxn ang="T148">
                      <a:pos x="T88" y="T89"/>
                    </a:cxn>
                    <a:cxn ang="T149">
                      <a:pos x="T90" y="T91"/>
                    </a:cxn>
                    <a:cxn ang="T150">
                      <a:pos x="T92" y="T93"/>
                    </a:cxn>
                    <a:cxn ang="T151">
                      <a:pos x="T94" y="T95"/>
                    </a:cxn>
                    <a:cxn ang="T152">
                      <a:pos x="T96" y="T97"/>
                    </a:cxn>
                    <a:cxn ang="T153">
                      <a:pos x="T98" y="T99"/>
                    </a:cxn>
                    <a:cxn ang="T154">
                      <a:pos x="T100" y="T101"/>
                    </a:cxn>
                    <a:cxn ang="T155">
                      <a:pos x="T102" y="T103"/>
                    </a:cxn>
                  </a:cxnLst>
                  <a:rect l="T156" t="T157" r="T158" b="T159"/>
                  <a:pathLst>
                    <a:path w="4756" h="1576">
                      <a:moveTo>
                        <a:pt x="0" y="1576"/>
                      </a:moveTo>
                      <a:lnTo>
                        <a:pt x="0" y="1576"/>
                      </a:lnTo>
                      <a:lnTo>
                        <a:pt x="24" y="1518"/>
                      </a:lnTo>
                      <a:lnTo>
                        <a:pt x="50" y="1462"/>
                      </a:lnTo>
                      <a:lnTo>
                        <a:pt x="78" y="1406"/>
                      </a:lnTo>
                      <a:lnTo>
                        <a:pt x="108" y="1350"/>
                      </a:lnTo>
                      <a:lnTo>
                        <a:pt x="138" y="1296"/>
                      </a:lnTo>
                      <a:lnTo>
                        <a:pt x="170" y="1242"/>
                      </a:lnTo>
                      <a:lnTo>
                        <a:pt x="204" y="1190"/>
                      </a:lnTo>
                      <a:lnTo>
                        <a:pt x="238" y="1138"/>
                      </a:lnTo>
                      <a:lnTo>
                        <a:pt x="272" y="1086"/>
                      </a:lnTo>
                      <a:lnTo>
                        <a:pt x="310" y="1036"/>
                      </a:lnTo>
                      <a:lnTo>
                        <a:pt x="348" y="988"/>
                      </a:lnTo>
                      <a:lnTo>
                        <a:pt x="386" y="940"/>
                      </a:lnTo>
                      <a:lnTo>
                        <a:pt x="426" y="892"/>
                      </a:lnTo>
                      <a:lnTo>
                        <a:pt x="468" y="846"/>
                      </a:lnTo>
                      <a:lnTo>
                        <a:pt x="510" y="800"/>
                      </a:lnTo>
                      <a:lnTo>
                        <a:pt x="552" y="756"/>
                      </a:lnTo>
                      <a:lnTo>
                        <a:pt x="596" y="712"/>
                      </a:lnTo>
                      <a:lnTo>
                        <a:pt x="642" y="670"/>
                      </a:lnTo>
                      <a:lnTo>
                        <a:pt x="688" y="630"/>
                      </a:lnTo>
                      <a:lnTo>
                        <a:pt x="736" y="590"/>
                      </a:lnTo>
                      <a:lnTo>
                        <a:pt x="784" y="550"/>
                      </a:lnTo>
                      <a:lnTo>
                        <a:pt x="834" y="512"/>
                      </a:lnTo>
                      <a:lnTo>
                        <a:pt x="884" y="476"/>
                      </a:lnTo>
                      <a:lnTo>
                        <a:pt x="934" y="440"/>
                      </a:lnTo>
                      <a:lnTo>
                        <a:pt x="986" y="406"/>
                      </a:lnTo>
                      <a:lnTo>
                        <a:pt x="1040" y="374"/>
                      </a:lnTo>
                      <a:lnTo>
                        <a:pt x="1092" y="342"/>
                      </a:lnTo>
                      <a:lnTo>
                        <a:pt x="1148" y="312"/>
                      </a:lnTo>
                      <a:lnTo>
                        <a:pt x="1202" y="282"/>
                      </a:lnTo>
                      <a:lnTo>
                        <a:pt x="1258" y="254"/>
                      </a:lnTo>
                      <a:lnTo>
                        <a:pt x="1316" y="228"/>
                      </a:lnTo>
                      <a:lnTo>
                        <a:pt x="1374" y="202"/>
                      </a:lnTo>
                      <a:lnTo>
                        <a:pt x="1432" y="178"/>
                      </a:lnTo>
                      <a:lnTo>
                        <a:pt x="1490" y="156"/>
                      </a:lnTo>
                      <a:lnTo>
                        <a:pt x="1550" y="136"/>
                      </a:lnTo>
                      <a:lnTo>
                        <a:pt x="1610" y="116"/>
                      </a:lnTo>
                      <a:lnTo>
                        <a:pt x="1672" y="98"/>
                      </a:lnTo>
                      <a:lnTo>
                        <a:pt x="1732" y="80"/>
                      </a:lnTo>
                      <a:lnTo>
                        <a:pt x="1794" y="66"/>
                      </a:lnTo>
                      <a:lnTo>
                        <a:pt x="1858" y="52"/>
                      </a:lnTo>
                      <a:lnTo>
                        <a:pt x="1922" y="40"/>
                      </a:lnTo>
                      <a:lnTo>
                        <a:pt x="1984" y="30"/>
                      </a:lnTo>
                      <a:lnTo>
                        <a:pt x="2050" y="20"/>
                      </a:lnTo>
                      <a:lnTo>
                        <a:pt x="2114" y="12"/>
                      </a:lnTo>
                      <a:lnTo>
                        <a:pt x="2180" y="8"/>
                      </a:lnTo>
                      <a:lnTo>
                        <a:pt x="2246" y="2"/>
                      </a:lnTo>
                      <a:lnTo>
                        <a:pt x="2312" y="0"/>
                      </a:lnTo>
                      <a:lnTo>
                        <a:pt x="2378" y="0"/>
                      </a:lnTo>
                      <a:lnTo>
                        <a:pt x="2444" y="0"/>
                      </a:lnTo>
                      <a:lnTo>
                        <a:pt x="2510" y="2"/>
                      </a:lnTo>
                      <a:lnTo>
                        <a:pt x="2576" y="8"/>
                      </a:lnTo>
                      <a:lnTo>
                        <a:pt x="2642" y="12"/>
                      </a:lnTo>
                      <a:lnTo>
                        <a:pt x="2706" y="20"/>
                      </a:lnTo>
                      <a:lnTo>
                        <a:pt x="2772" y="30"/>
                      </a:lnTo>
                      <a:lnTo>
                        <a:pt x="2834" y="40"/>
                      </a:lnTo>
                      <a:lnTo>
                        <a:pt x="2898" y="52"/>
                      </a:lnTo>
                      <a:lnTo>
                        <a:pt x="2962" y="66"/>
                      </a:lnTo>
                      <a:lnTo>
                        <a:pt x="3024" y="80"/>
                      </a:lnTo>
                      <a:lnTo>
                        <a:pt x="3084" y="98"/>
                      </a:lnTo>
                      <a:lnTo>
                        <a:pt x="3146" y="116"/>
                      </a:lnTo>
                      <a:lnTo>
                        <a:pt x="3206" y="136"/>
                      </a:lnTo>
                      <a:lnTo>
                        <a:pt x="3266" y="156"/>
                      </a:lnTo>
                      <a:lnTo>
                        <a:pt x="3324" y="178"/>
                      </a:lnTo>
                      <a:lnTo>
                        <a:pt x="3382" y="202"/>
                      </a:lnTo>
                      <a:lnTo>
                        <a:pt x="3440" y="228"/>
                      </a:lnTo>
                      <a:lnTo>
                        <a:pt x="3498" y="254"/>
                      </a:lnTo>
                      <a:lnTo>
                        <a:pt x="3554" y="282"/>
                      </a:lnTo>
                      <a:lnTo>
                        <a:pt x="3608" y="312"/>
                      </a:lnTo>
                      <a:lnTo>
                        <a:pt x="3664" y="342"/>
                      </a:lnTo>
                      <a:lnTo>
                        <a:pt x="3716" y="374"/>
                      </a:lnTo>
                      <a:lnTo>
                        <a:pt x="3770" y="406"/>
                      </a:lnTo>
                      <a:lnTo>
                        <a:pt x="3822" y="440"/>
                      </a:lnTo>
                      <a:lnTo>
                        <a:pt x="3872" y="476"/>
                      </a:lnTo>
                      <a:lnTo>
                        <a:pt x="3922" y="512"/>
                      </a:lnTo>
                      <a:lnTo>
                        <a:pt x="3972" y="550"/>
                      </a:lnTo>
                      <a:lnTo>
                        <a:pt x="4020" y="590"/>
                      </a:lnTo>
                      <a:lnTo>
                        <a:pt x="4068" y="630"/>
                      </a:lnTo>
                      <a:lnTo>
                        <a:pt x="4114" y="670"/>
                      </a:lnTo>
                      <a:lnTo>
                        <a:pt x="4160" y="712"/>
                      </a:lnTo>
                      <a:lnTo>
                        <a:pt x="4204" y="756"/>
                      </a:lnTo>
                      <a:lnTo>
                        <a:pt x="4246" y="800"/>
                      </a:lnTo>
                      <a:lnTo>
                        <a:pt x="4288" y="846"/>
                      </a:lnTo>
                      <a:lnTo>
                        <a:pt x="4330" y="892"/>
                      </a:lnTo>
                      <a:lnTo>
                        <a:pt x="4370" y="940"/>
                      </a:lnTo>
                      <a:lnTo>
                        <a:pt x="4410" y="988"/>
                      </a:lnTo>
                      <a:lnTo>
                        <a:pt x="4446" y="1036"/>
                      </a:lnTo>
                      <a:lnTo>
                        <a:pt x="4484" y="1086"/>
                      </a:lnTo>
                      <a:lnTo>
                        <a:pt x="4518" y="1138"/>
                      </a:lnTo>
                      <a:lnTo>
                        <a:pt x="4552" y="1190"/>
                      </a:lnTo>
                      <a:lnTo>
                        <a:pt x="4586" y="1242"/>
                      </a:lnTo>
                      <a:lnTo>
                        <a:pt x="4618" y="1296"/>
                      </a:lnTo>
                      <a:lnTo>
                        <a:pt x="4648" y="1350"/>
                      </a:lnTo>
                      <a:lnTo>
                        <a:pt x="4678" y="1406"/>
                      </a:lnTo>
                      <a:lnTo>
                        <a:pt x="4706" y="1462"/>
                      </a:lnTo>
                      <a:lnTo>
                        <a:pt x="4732" y="1518"/>
                      </a:lnTo>
                      <a:lnTo>
                        <a:pt x="4756" y="1576"/>
                      </a:lnTo>
                      <a:lnTo>
                        <a:pt x="0" y="1576"/>
                      </a:lnTo>
                      <a:close/>
                    </a:path>
                  </a:pathLst>
                </a:custGeom>
                <a:gradFill rotWithShape="1">
                  <a:gsLst>
                    <a:gs pos="0">
                      <a:srgbClr val="FFFFFF">
                        <a:alpha val="86000"/>
                      </a:srgbClr>
                    </a:gs>
                    <a:gs pos="100000">
                      <a:srgbClr val="FFFFFF">
                        <a:alpha val="0"/>
                      </a:srgbClr>
                    </a:gs>
                  </a:gsLst>
                  <a:lin ang="540000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p>
                  <a:endParaRPr lang="zh-CN" altLang="en-US" sz="3024"/>
                </a:p>
              </p:txBody>
            </p:sp>
            <p:sp>
              <p:nvSpPr>
                <p:cNvPr id="29" name="Oval 13"/>
                <p:cNvSpPr>
                  <a:spLocks noChangeArrowheads="1"/>
                </p:cNvSpPr>
                <p:nvPr/>
              </p:nvSpPr>
              <p:spPr bwMode="auto">
                <a:xfrm>
                  <a:off x="340" y="0"/>
                  <a:ext cx="227" cy="204"/>
                </a:xfrm>
                <a:prstGeom prst="ellipse">
                  <a:avLst/>
                </a:prstGeom>
                <a:gradFill rotWithShape="1">
                  <a:gsLst>
                    <a:gs pos="0">
                      <a:srgbClr val="FFFFFF"/>
                    </a:gs>
                    <a:gs pos="100000">
                      <a:schemeClr val="bg1">
                        <a:alpha val="20000"/>
                      </a:schemeClr>
                    </a:gs>
                  </a:gsLst>
                  <a:path path="shape">
                    <a:fillToRect l="50000" t="50000" r="50000" b="50000"/>
                  </a:path>
                </a:gradFill>
                <a:ln>
                  <a:noFill/>
                </a:ln>
                <a:extLst>
                  <a:ext uri="{91240B29-F687-4F45-9708-019B960494DF}">
                    <a14:hiddenLine xmlns:a14="http://schemas.microsoft.com/office/drawing/2010/main" w="9525">
                      <a:solidFill>
                        <a:srgbClr val="000000"/>
                      </a:solidFill>
                      <a:round/>
                      <a:headEnd/>
                      <a:tailEnd/>
                    </a14:hiddenLine>
                  </a:ext>
                </a:extLst>
              </p:spPr>
              <p:txBody>
                <a:bodyPr wrap="none" anchor="ctr"/>
                <a:lstStyle>
                  <a:lvl1pPr eaLnBrk="0" hangingPunct="0">
                    <a:defRPr>
                      <a:solidFill>
                        <a:schemeClr val="tx1"/>
                      </a:solidFill>
                      <a:latin typeface="Arial" pitchFamily="34" charset="0"/>
                      <a:ea typeface="宋体" pitchFamily="2" charset="-122"/>
                    </a:defRPr>
                  </a:lvl1pPr>
                  <a:lvl2pPr marL="742950" indent="-285750" eaLnBrk="0" hangingPunct="0">
                    <a:defRPr>
                      <a:solidFill>
                        <a:schemeClr val="tx1"/>
                      </a:solidFill>
                      <a:latin typeface="Arial" pitchFamily="34" charset="0"/>
                      <a:ea typeface="宋体" pitchFamily="2" charset="-122"/>
                    </a:defRPr>
                  </a:lvl2pPr>
                  <a:lvl3pPr marL="1143000" indent="-228600" eaLnBrk="0" hangingPunct="0">
                    <a:defRPr>
                      <a:solidFill>
                        <a:schemeClr val="tx1"/>
                      </a:solidFill>
                      <a:latin typeface="Arial" pitchFamily="34" charset="0"/>
                      <a:ea typeface="宋体" pitchFamily="2" charset="-122"/>
                    </a:defRPr>
                  </a:lvl3pPr>
                  <a:lvl4pPr marL="1600200" indent="-228600" eaLnBrk="0" hangingPunct="0">
                    <a:defRPr>
                      <a:solidFill>
                        <a:schemeClr val="tx1"/>
                      </a:solidFill>
                      <a:latin typeface="Arial" pitchFamily="34" charset="0"/>
                      <a:ea typeface="宋体" pitchFamily="2" charset="-122"/>
                    </a:defRPr>
                  </a:lvl4pPr>
                  <a:lvl5pPr marL="2057400" indent="-228600" eaLnBrk="0" hangingPunct="0">
                    <a:defRPr>
                      <a:solidFill>
                        <a:schemeClr val="tx1"/>
                      </a:solidFill>
                      <a:latin typeface="Arial" pitchFamily="34" charset="0"/>
                      <a:ea typeface="宋体" pitchFamily="2" charset="-122"/>
                    </a:defRPr>
                  </a:lvl5pPr>
                  <a:lvl6pPr marL="2514600" indent="-228600" eaLnBrk="0" fontAlgn="base" hangingPunct="0">
                    <a:spcBef>
                      <a:spcPct val="0"/>
                    </a:spcBef>
                    <a:spcAft>
                      <a:spcPct val="0"/>
                    </a:spcAft>
                    <a:buFont typeface="Arial" pitchFamily="34" charset="0"/>
                    <a:defRPr>
                      <a:solidFill>
                        <a:schemeClr val="tx1"/>
                      </a:solidFill>
                      <a:latin typeface="Arial" pitchFamily="34" charset="0"/>
                      <a:ea typeface="宋体" pitchFamily="2" charset="-122"/>
                    </a:defRPr>
                  </a:lvl6pPr>
                  <a:lvl7pPr marL="2971800" indent="-228600" eaLnBrk="0" fontAlgn="base" hangingPunct="0">
                    <a:spcBef>
                      <a:spcPct val="0"/>
                    </a:spcBef>
                    <a:spcAft>
                      <a:spcPct val="0"/>
                    </a:spcAft>
                    <a:buFont typeface="Arial" pitchFamily="34" charset="0"/>
                    <a:defRPr>
                      <a:solidFill>
                        <a:schemeClr val="tx1"/>
                      </a:solidFill>
                      <a:latin typeface="Arial" pitchFamily="34" charset="0"/>
                      <a:ea typeface="宋体" pitchFamily="2" charset="-122"/>
                    </a:defRPr>
                  </a:lvl7pPr>
                  <a:lvl8pPr marL="3429000" indent="-228600" eaLnBrk="0" fontAlgn="base" hangingPunct="0">
                    <a:spcBef>
                      <a:spcPct val="0"/>
                    </a:spcBef>
                    <a:spcAft>
                      <a:spcPct val="0"/>
                    </a:spcAft>
                    <a:buFont typeface="Arial" pitchFamily="34" charset="0"/>
                    <a:defRPr>
                      <a:solidFill>
                        <a:schemeClr val="tx1"/>
                      </a:solidFill>
                      <a:latin typeface="Arial" pitchFamily="34" charset="0"/>
                      <a:ea typeface="宋体" pitchFamily="2" charset="-122"/>
                    </a:defRPr>
                  </a:lvl8pPr>
                  <a:lvl9pPr marL="3886200" indent="-228600" eaLnBrk="0" fontAlgn="base" hangingPunct="0">
                    <a:spcBef>
                      <a:spcPct val="0"/>
                    </a:spcBef>
                    <a:spcAft>
                      <a:spcPct val="0"/>
                    </a:spcAft>
                    <a:buFont typeface="Arial" pitchFamily="34" charset="0"/>
                    <a:defRPr>
                      <a:solidFill>
                        <a:schemeClr val="tx1"/>
                      </a:solidFill>
                      <a:latin typeface="Arial" pitchFamily="34" charset="0"/>
                      <a:ea typeface="宋体" pitchFamily="2" charset="-122"/>
                    </a:defRPr>
                  </a:lvl9pPr>
                </a:lstStyle>
                <a:p>
                  <a:pPr eaLnBrk="1" hangingPunct="1"/>
                  <a:endParaRPr lang="zh-CN" altLang="en-US" sz="3024">
                    <a:solidFill>
                      <a:srgbClr val="000000"/>
                    </a:solidFill>
                    <a:latin typeface="Calibri" pitchFamily="34" charset="0"/>
                    <a:sym typeface="宋体" pitchFamily="2" charset="-122"/>
                  </a:endParaRPr>
                </a:p>
              </p:txBody>
            </p:sp>
          </p:grpSp>
        </p:grpSp>
      </p:grpSp>
      <p:sp>
        <p:nvSpPr>
          <p:cNvPr id="30" name="AutoShape 66"/>
          <p:cNvSpPr>
            <a:spLocks noChangeArrowheads="1"/>
          </p:cNvSpPr>
          <p:nvPr/>
        </p:nvSpPr>
        <p:spPr bwMode="auto">
          <a:xfrm rot="20883400">
            <a:off x="3841490" y="1201066"/>
            <a:ext cx="1360036" cy="1360036"/>
          </a:xfrm>
          <a:custGeom>
            <a:avLst/>
            <a:gdLst>
              <a:gd name="T0" fmla="*/ 600 w 21600"/>
              <a:gd name="T1" fmla="*/ 0 h 21600"/>
              <a:gd name="T2" fmla="*/ 250 w 21600"/>
              <a:gd name="T3" fmla="*/ 200 h 21600"/>
              <a:gd name="T4" fmla="*/ 550 w 21600"/>
              <a:gd name="T5" fmla="*/ 250 h 21600"/>
              <a:gd name="T6" fmla="*/ 1099 w 21600"/>
              <a:gd name="T7" fmla="*/ 150 h 21600"/>
              <a:gd name="T8" fmla="*/ 1000 w 21600"/>
              <a:gd name="T9" fmla="*/ 500 h 21600"/>
              <a:gd name="T10" fmla="*/ 650 w 21600"/>
              <a:gd name="T11" fmla="*/ 450 h 21600"/>
              <a:gd name="T12" fmla="*/ 0 60000 65536"/>
              <a:gd name="T13" fmla="*/ 0 60000 65536"/>
              <a:gd name="T14" fmla="*/ 0 60000 65536"/>
              <a:gd name="T15" fmla="*/ 0 60000 65536"/>
              <a:gd name="T16" fmla="*/ 0 60000 65536"/>
              <a:gd name="T17" fmla="*/ 0 60000 65536"/>
              <a:gd name="T18" fmla="*/ 0 w 21600"/>
              <a:gd name="T19" fmla="*/ 0 h 21600"/>
              <a:gd name="T20" fmla="*/ 21600 w 21600"/>
              <a:gd name="T21" fmla="*/ 21600 h 21600"/>
            </a:gdLst>
            <a:ahLst/>
            <a:cxnLst>
              <a:cxn ang="T12">
                <a:pos x="T0" y="T1"/>
              </a:cxn>
              <a:cxn ang="T13">
                <a:pos x="T2" y="T3"/>
              </a:cxn>
              <a:cxn ang="T14">
                <a:pos x="T4" y="T5"/>
              </a:cxn>
              <a:cxn ang="T15">
                <a:pos x="T6" y="T7"/>
              </a:cxn>
              <a:cxn ang="T16">
                <a:pos x="T8" y="T9"/>
              </a:cxn>
              <a:cxn ang="T17">
                <a:pos x="T10" y="T11"/>
              </a:cxn>
            </a:cxnLst>
            <a:rect l="T18" t="T19" r="T20" b="T21"/>
            <a:pathLst>
              <a:path w="21600" h="21600">
                <a:moveTo>
                  <a:pt x="15420" y="7584"/>
                </a:moveTo>
                <a:cubicBezTo>
                  <a:pt x="14367" y="6072"/>
                  <a:pt x="12642" y="5171"/>
                  <a:pt x="10800" y="5171"/>
                </a:cubicBezTo>
                <a:cubicBezTo>
                  <a:pt x="9480" y="5170"/>
                  <a:pt x="8203" y="5634"/>
                  <a:pt x="7191" y="6479"/>
                </a:cubicBezTo>
                <a:lnTo>
                  <a:pt x="3876" y="2511"/>
                </a:lnTo>
                <a:cubicBezTo>
                  <a:pt x="5818" y="888"/>
                  <a:pt x="8269" y="-1"/>
                  <a:pt x="10800" y="0"/>
                </a:cubicBezTo>
                <a:cubicBezTo>
                  <a:pt x="14334" y="0"/>
                  <a:pt x="17645" y="1729"/>
                  <a:pt x="19664" y="4630"/>
                </a:cubicBezTo>
                <a:lnTo>
                  <a:pt x="21880" y="3088"/>
                </a:lnTo>
                <a:lnTo>
                  <a:pt x="20561" y="10445"/>
                </a:lnTo>
                <a:lnTo>
                  <a:pt x="13204" y="9126"/>
                </a:lnTo>
                <a:lnTo>
                  <a:pt x="15420" y="7584"/>
                </a:lnTo>
                <a:close/>
              </a:path>
            </a:pathLst>
          </a:custGeom>
          <a:solidFill>
            <a:srgbClr val="000000">
              <a:alpha val="25098"/>
            </a:srgbClr>
          </a:solidFill>
          <a:ln>
            <a:noFill/>
          </a:ln>
          <a:extLst>
            <a:ext uri="{91240B29-F687-4F45-9708-019B960494DF}">
              <a14:hiddenLine xmlns:a14="http://schemas.microsoft.com/office/drawing/2010/main" w="9525">
                <a:solidFill>
                  <a:srgbClr val="000000"/>
                </a:solidFill>
                <a:miter lim="800000"/>
                <a:headEnd/>
                <a:tailEnd/>
              </a14:hiddenLine>
            </a:ext>
          </a:extLst>
        </p:spPr>
        <p:txBody>
          <a:bodyPr wrap="none" lIns="115196" tIns="57598" rIns="115196" bIns="57598" anchor="ctr"/>
          <a:lstStyle/>
          <a:p>
            <a:endParaRPr lang="zh-CN" altLang="en-US" sz="3024"/>
          </a:p>
        </p:txBody>
      </p:sp>
      <p:grpSp>
        <p:nvGrpSpPr>
          <p:cNvPr id="31" name="组合 30"/>
          <p:cNvGrpSpPr/>
          <p:nvPr/>
        </p:nvGrpSpPr>
        <p:grpSpPr>
          <a:xfrm>
            <a:off x="5442592" y="4976902"/>
            <a:ext cx="591052" cy="678019"/>
            <a:chOff x="4127375" y="3762375"/>
            <a:chExt cx="469135" cy="538163"/>
          </a:xfrm>
        </p:grpSpPr>
        <p:sp>
          <p:nvSpPr>
            <p:cNvPr id="32" name="Oval 68"/>
            <p:cNvSpPr>
              <a:spLocks noChangeArrowheads="1"/>
            </p:cNvSpPr>
            <p:nvPr/>
          </p:nvSpPr>
          <p:spPr bwMode="auto">
            <a:xfrm>
              <a:off x="4137324" y="4143382"/>
              <a:ext cx="450768" cy="157156"/>
            </a:xfrm>
            <a:prstGeom prst="ellipse">
              <a:avLst/>
            </a:prstGeom>
            <a:gradFill rotWithShape="1">
              <a:gsLst>
                <a:gs pos="0">
                  <a:srgbClr val="000000">
                    <a:alpha val="87000"/>
                  </a:srgbClr>
                </a:gs>
                <a:gs pos="30000">
                  <a:srgbClr val="000000">
                    <a:alpha val="67000"/>
                  </a:srgbClr>
                </a:gs>
                <a:gs pos="100000">
                  <a:srgbClr val="000000">
                    <a:alpha val="0"/>
                  </a:srgbClr>
                </a:gs>
              </a:gsLst>
              <a:path path="shape">
                <a:fillToRect l="50000" t="50000" r="50000" b="50000"/>
              </a:path>
            </a:gradFill>
            <a:ln>
              <a:noFill/>
            </a:ln>
            <a:extLst>
              <a:ext uri="{91240B29-F687-4F45-9708-019B960494DF}">
                <a14:hiddenLine xmlns:a14="http://schemas.microsoft.com/office/drawing/2010/main" w="9525">
                  <a:solidFill>
                    <a:srgbClr val="000000"/>
                  </a:solidFill>
                  <a:round/>
                  <a:headEnd/>
                  <a:tailEnd/>
                </a14:hiddenLine>
              </a:ext>
            </a:extLst>
          </p:spPr>
          <p:txBody>
            <a:bodyPr wrap="none" anchor="ctr"/>
            <a:lstStyle/>
            <a:p>
              <a:endParaRPr lang="zh-CN" altLang="en-US" sz="3024">
                <a:solidFill>
                  <a:srgbClr val="000000"/>
                </a:solidFill>
                <a:latin typeface="Calibri" pitchFamily="34" charset="0"/>
                <a:ea typeface="宋体" pitchFamily="2" charset="-122"/>
                <a:sym typeface="宋体" pitchFamily="2" charset="-122"/>
              </a:endParaRPr>
            </a:p>
          </p:txBody>
        </p:sp>
        <p:grpSp>
          <p:nvGrpSpPr>
            <p:cNvPr id="33" name="Group 17"/>
            <p:cNvGrpSpPr>
              <a:grpSpLocks/>
            </p:cNvGrpSpPr>
            <p:nvPr/>
          </p:nvGrpSpPr>
          <p:grpSpPr bwMode="auto">
            <a:xfrm>
              <a:off x="4127375" y="3762375"/>
              <a:ext cx="469135" cy="469934"/>
              <a:chOff x="-1" y="0"/>
              <a:chExt cx="1089" cy="1089"/>
            </a:xfrm>
          </p:grpSpPr>
          <p:sp>
            <p:nvSpPr>
              <p:cNvPr id="34" name="Oval 70"/>
              <p:cNvSpPr>
                <a:spLocks noChangeArrowheads="1"/>
              </p:cNvSpPr>
              <p:nvPr/>
            </p:nvSpPr>
            <p:spPr bwMode="auto">
              <a:xfrm>
                <a:off x="-1" y="0"/>
                <a:ext cx="1089" cy="1089"/>
              </a:xfrm>
              <a:prstGeom prst="ellipse">
                <a:avLst/>
              </a:prstGeom>
              <a:gradFill rotWithShape="1">
                <a:gsLst>
                  <a:gs pos="0">
                    <a:srgbClr val="D1D1D1"/>
                  </a:gs>
                  <a:gs pos="100000">
                    <a:srgbClr val="787878"/>
                  </a:gs>
                </a:gsLst>
                <a:lin ang="5400000" scaled="1"/>
              </a:gradFill>
              <a:ln>
                <a:noFill/>
              </a:ln>
              <a:extLst>
                <a:ext uri="{91240B29-F687-4F45-9708-019B960494DF}">
                  <a14:hiddenLine xmlns:a14="http://schemas.microsoft.com/office/drawing/2010/main" w="9525">
                    <a:solidFill>
                      <a:srgbClr val="000000"/>
                    </a:solidFill>
                    <a:round/>
                    <a:headEnd/>
                    <a:tailEnd/>
                  </a14:hiddenLine>
                </a:ext>
              </a:extLst>
            </p:spPr>
            <p:txBody>
              <a:bodyPr wrap="none" anchor="ctr"/>
              <a:lstStyle>
                <a:lvl1pPr eaLnBrk="0" hangingPunct="0">
                  <a:defRPr>
                    <a:solidFill>
                      <a:schemeClr val="tx1"/>
                    </a:solidFill>
                    <a:latin typeface="Arial" pitchFamily="34" charset="0"/>
                    <a:ea typeface="宋体" pitchFamily="2" charset="-122"/>
                  </a:defRPr>
                </a:lvl1pPr>
                <a:lvl2pPr marL="742950" indent="-285750" eaLnBrk="0" hangingPunct="0">
                  <a:defRPr>
                    <a:solidFill>
                      <a:schemeClr val="tx1"/>
                    </a:solidFill>
                    <a:latin typeface="Arial" pitchFamily="34" charset="0"/>
                    <a:ea typeface="宋体" pitchFamily="2" charset="-122"/>
                  </a:defRPr>
                </a:lvl2pPr>
                <a:lvl3pPr marL="1143000" indent="-228600" eaLnBrk="0" hangingPunct="0">
                  <a:defRPr>
                    <a:solidFill>
                      <a:schemeClr val="tx1"/>
                    </a:solidFill>
                    <a:latin typeface="Arial" pitchFamily="34" charset="0"/>
                    <a:ea typeface="宋体" pitchFamily="2" charset="-122"/>
                  </a:defRPr>
                </a:lvl3pPr>
                <a:lvl4pPr marL="1600200" indent="-228600" eaLnBrk="0" hangingPunct="0">
                  <a:defRPr>
                    <a:solidFill>
                      <a:schemeClr val="tx1"/>
                    </a:solidFill>
                    <a:latin typeface="Arial" pitchFamily="34" charset="0"/>
                    <a:ea typeface="宋体" pitchFamily="2" charset="-122"/>
                  </a:defRPr>
                </a:lvl4pPr>
                <a:lvl5pPr marL="2057400" indent="-228600" eaLnBrk="0" hangingPunct="0">
                  <a:defRPr>
                    <a:solidFill>
                      <a:schemeClr val="tx1"/>
                    </a:solidFill>
                    <a:latin typeface="Arial" pitchFamily="34" charset="0"/>
                    <a:ea typeface="宋体" pitchFamily="2" charset="-122"/>
                  </a:defRPr>
                </a:lvl5pPr>
                <a:lvl6pPr marL="2514600" indent="-228600" eaLnBrk="0" fontAlgn="base" hangingPunct="0">
                  <a:spcBef>
                    <a:spcPct val="0"/>
                  </a:spcBef>
                  <a:spcAft>
                    <a:spcPct val="0"/>
                  </a:spcAft>
                  <a:buFont typeface="Arial" pitchFamily="34" charset="0"/>
                  <a:defRPr>
                    <a:solidFill>
                      <a:schemeClr val="tx1"/>
                    </a:solidFill>
                    <a:latin typeface="Arial" pitchFamily="34" charset="0"/>
                    <a:ea typeface="宋体" pitchFamily="2" charset="-122"/>
                  </a:defRPr>
                </a:lvl6pPr>
                <a:lvl7pPr marL="2971800" indent="-228600" eaLnBrk="0" fontAlgn="base" hangingPunct="0">
                  <a:spcBef>
                    <a:spcPct val="0"/>
                  </a:spcBef>
                  <a:spcAft>
                    <a:spcPct val="0"/>
                  </a:spcAft>
                  <a:buFont typeface="Arial" pitchFamily="34" charset="0"/>
                  <a:defRPr>
                    <a:solidFill>
                      <a:schemeClr val="tx1"/>
                    </a:solidFill>
                    <a:latin typeface="Arial" pitchFamily="34" charset="0"/>
                    <a:ea typeface="宋体" pitchFamily="2" charset="-122"/>
                  </a:defRPr>
                </a:lvl7pPr>
                <a:lvl8pPr marL="3429000" indent="-228600" eaLnBrk="0" fontAlgn="base" hangingPunct="0">
                  <a:spcBef>
                    <a:spcPct val="0"/>
                  </a:spcBef>
                  <a:spcAft>
                    <a:spcPct val="0"/>
                  </a:spcAft>
                  <a:buFont typeface="Arial" pitchFamily="34" charset="0"/>
                  <a:defRPr>
                    <a:solidFill>
                      <a:schemeClr val="tx1"/>
                    </a:solidFill>
                    <a:latin typeface="Arial" pitchFamily="34" charset="0"/>
                    <a:ea typeface="宋体" pitchFamily="2" charset="-122"/>
                  </a:defRPr>
                </a:lvl8pPr>
                <a:lvl9pPr marL="3886200" indent="-228600" eaLnBrk="0" fontAlgn="base" hangingPunct="0">
                  <a:spcBef>
                    <a:spcPct val="0"/>
                  </a:spcBef>
                  <a:spcAft>
                    <a:spcPct val="0"/>
                  </a:spcAft>
                  <a:buFont typeface="Arial" pitchFamily="34" charset="0"/>
                  <a:defRPr>
                    <a:solidFill>
                      <a:schemeClr val="tx1"/>
                    </a:solidFill>
                    <a:latin typeface="Arial" pitchFamily="34" charset="0"/>
                    <a:ea typeface="宋体" pitchFamily="2" charset="-122"/>
                  </a:defRPr>
                </a:lvl9pPr>
              </a:lstStyle>
              <a:p>
                <a:pPr eaLnBrk="1" hangingPunct="1"/>
                <a:endParaRPr lang="zh-CN" altLang="en-US" sz="3024">
                  <a:solidFill>
                    <a:srgbClr val="000000"/>
                  </a:solidFill>
                  <a:latin typeface="Calibri" pitchFamily="34" charset="0"/>
                  <a:sym typeface="宋体" pitchFamily="2" charset="-122"/>
                </a:endParaRPr>
              </a:p>
            </p:txBody>
          </p:sp>
          <p:grpSp>
            <p:nvGrpSpPr>
              <p:cNvPr id="35" name="Group 19"/>
              <p:cNvGrpSpPr>
                <a:grpSpLocks/>
              </p:cNvGrpSpPr>
              <p:nvPr/>
            </p:nvGrpSpPr>
            <p:grpSpPr bwMode="auto">
              <a:xfrm>
                <a:off x="91" y="30"/>
                <a:ext cx="908" cy="296"/>
                <a:chOff x="0" y="0"/>
                <a:chExt cx="907" cy="295"/>
              </a:xfrm>
            </p:grpSpPr>
            <p:sp>
              <p:nvSpPr>
                <p:cNvPr id="36" name="Freeform 72"/>
                <p:cNvSpPr>
                  <a:spLocks noChangeArrowheads="1"/>
                </p:cNvSpPr>
                <p:nvPr/>
              </p:nvSpPr>
              <p:spPr bwMode="auto">
                <a:xfrm>
                  <a:off x="-1" y="-1"/>
                  <a:ext cx="909" cy="297"/>
                </a:xfrm>
                <a:custGeom>
                  <a:avLst/>
                  <a:gdLst>
                    <a:gd name="T0" fmla="*/ 0 w 4756"/>
                    <a:gd name="T1" fmla="*/ 297 h 1576"/>
                    <a:gd name="T2" fmla="*/ 10 w 4756"/>
                    <a:gd name="T3" fmla="*/ 276 h 1576"/>
                    <a:gd name="T4" fmla="*/ 21 w 4756"/>
                    <a:gd name="T5" fmla="*/ 254 h 1576"/>
                    <a:gd name="T6" fmla="*/ 32 w 4756"/>
                    <a:gd name="T7" fmla="*/ 234 h 1576"/>
                    <a:gd name="T8" fmla="*/ 45 w 4756"/>
                    <a:gd name="T9" fmla="*/ 214 h 1576"/>
                    <a:gd name="T10" fmla="*/ 59 w 4756"/>
                    <a:gd name="T11" fmla="*/ 195 h 1576"/>
                    <a:gd name="T12" fmla="*/ 74 w 4756"/>
                    <a:gd name="T13" fmla="*/ 177 h 1576"/>
                    <a:gd name="T14" fmla="*/ 89 w 4756"/>
                    <a:gd name="T15" fmla="*/ 159 h 1576"/>
                    <a:gd name="T16" fmla="*/ 106 w 4756"/>
                    <a:gd name="T17" fmla="*/ 142 h 1576"/>
                    <a:gd name="T18" fmla="*/ 114 w 4756"/>
                    <a:gd name="T19" fmla="*/ 134 h 1576"/>
                    <a:gd name="T20" fmla="*/ 131 w 4756"/>
                    <a:gd name="T21" fmla="*/ 119 h 1576"/>
                    <a:gd name="T22" fmla="*/ 150 w 4756"/>
                    <a:gd name="T23" fmla="*/ 104 h 1576"/>
                    <a:gd name="T24" fmla="*/ 169 w 4756"/>
                    <a:gd name="T25" fmla="*/ 90 h 1576"/>
                    <a:gd name="T26" fmla="*/ 188 w 4756"/>
                    <a:gd name="T27" fmla="*/ 77 h 1576"/>
                    <a:gd name="T28" fmla="*/ 209 w 4756"/>
                    <a:gd name="T29" fmla="*/ 64 h 1576"/>
                    <a:gd name="T30" fmla="*/ 230 w 4756"/>
                    <a:gd name="T31" fmla="*/ 53 h 1576"/>
                    <a:gd name="T32" fmla="*/ 252 w 4756"/>
                    <a:gd name="T33" fmla="*/ 43 h 1576"/>
                    <a:gd name="T34" fmla="*/ 263 w 4756"/>
                    <a:gd name="T35" fmla="*/ 38 h 1576"/>
                    <a:gd name="T36" fmla="*/ 285 w 4756"/>
                    <a:gd name="T37" fmla="*/ 29 h 1576"/>
                    <a:gd name="T38" fmla="*/ 308 w 4756"/>
                    <a:gd name="T39" fmla="*/ 22 h 1576"/>
                    <a:gd name="T40" fmla="*/ 331 w 4756"/>
                    <a:gd name="T41" fmla="*/ 15 h 1576"/>
                    <a:gd name="T42" fmla="*/ 355 w 4756"/>
                    <a:gd name="T43" fmla="*/ 10 h 1576"/>
                    <a:gd name="T44" fmla="*/ 379 w 4756"/>
                    <a:gd name="T45" fmla="*/ 6 h 1576"/>
                    <a:gd name="T46" fmla="*/ 404 w 4756"/>
                    <a:gd name="T47" fmla="*/ 2 h 1576"/>
                    <a:gd name="T48" fmla="*/ 429 w 4756"/>
                    <a:gd name="T49" fmla="*/ 0 h 1576"/>
                    <a:gd name="T50" fmla="*/ 455 w 4756"/>
                    <a:gd name="T51" fmla="*/ 0 h 1576"/>
                    <a:gd name="T52" fmla="*/ 467 w 4756"/>
                    <a:gd name="T53" fmla="*/ 0 h 1576"/>
                    <a:gd name="T54" fmla="*/ 492 w 4756"/>
                    <a:gd name="T55" fmla="*/ 2 h 1576"/>
                    <a:gd name="T56" fmla="*/ 517 w 4756"/>
                    <a:gd name="T57" fmla="*/ 4 h 1576"/>
                    <a:gd name="T58" fmla="*/ 542 w 4756"/>
                    <a:gd name="T59" fmla="*/ 8 h 1576"/>
                    <a:gd name="T60" fmla="*/ 566 w 4756"/>
                    <a:gd name="T61" fmla="*/ 12 h 1576"/>
                    <a:gd name="T62" fmla="*/ 589 w 4756"/>
                    <a:gd name="T63" fmla="*/ 18 h 1576"/>
                    <a:gd name="T64" fmla="*/ 613 w 4756"/>
                    <a:gd name="T65" fmla="*/ 26 h 1576"/>
                    <a:gd name="T66" fmla="*/ 635 w 4756"/>
                    <a:gd name="T67" fmla="*/ 34 h 1576"/>
                    <a:gd name="T68" fmla="*/ 646 w 4756"/>
                    <a:gd name="T69" fmla="*/ 38 h 1576"/>
                    <a:gd name="T70" fmla="*/ 669 w 4756"/>
                    <a:gd name="T71" fmla="*/ 48 h 1576"/>
                    <a:gd name="T72" fmla="*/ 690 w 4756"/>
                    <a:gd name="T73" fmla="*/ 59 h 1576"/>
                    <a:gd name="T74" fmla="*/ 710 w 4756"/>
                    <a:gd name="T75" fmla="*/ 70 h 1576"/>
                    <a:gd name="T76" fmla="*/ 730 w 4756"/>
                    <a:gd name="T77" fmla="*/ 83 h 1576"/>
                    <a:gd name="T78" fmla="*/ 750 w 4756"/>
                    <a:gd name="T79" fmla="*/ 96 h 1576"/>
                    <a:gd name="T80" fmla="*/ 768 w 4756"/>
                    <a:gd name="T81" fmla="*/ 111 h 1576"/>
                    <a:gd name="T82" fmla="*/ 786 w 4756"/>
                    <a:gd name="T83" fmla="*/ 126 h 1576"/>
                    <a:gd name="T84" fmla="*/ 803 w 4756"/>
                    <a:gd name="T85" fmla="*/ 142 h 1576"/>
                    <a:gd name="T86" fmla="*/ 812 w 4756"/>
                    <a:gd name="T87" fmla="*/ 151 h 1576"/>
                    <a:gd name="T88" fmla="*/ 828 w 4756"/>
                    <a:gd name="T89" fmla="*/ 168 h 1576"/>
                    <a:gd name="T90" fmla="*/ 843 w 4756"/>
                    <a:gd name="T91" fmla="*/ 186 h 1576"/>
                    <a:gd name="T92" fmla="*/ 857 w 4756"/>
                    <a:gd name="T93" fmla="*/ 205 h 1576"/>
                    <a:gd name="T94" fmla="*/ 870 w 4756"/>
                    <a:gd name="T95" fmla="*/ 224 h 1576"/>
                    <a:gd name="T96" fmla="*/ 883 w 4756"/>
                    <a:gd name="T97" fmla="*/ 244 h 1576"/>
                    <a:gd name="T98" fmla="*/ 894 w 4756"/>
                    <a:gd name="T99" fmla="*/ 265 h 1576"/>
                    <a:gd name="T100" fmla="*/ 904 w 4756"/>
                    <a:gd name="T101" fmla="*/ 286 h 1576"/>
                    <a:gd name="T102" fmla="*/ 0 w 4756"/>
                    <a:gd name="T103" fmla="*/ 297 h 157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w 4756"/>
                    <a:gd name="T157" fmla="*/ 0 h 1576"/>
                    <a:gd name="T158" fmla="*/ 4756 w 4756"/>
                    <a:gd name="T159" fmla="*/ 1576 h 1576"/>
                  </a:gdLst>
                  <a:ahLst/>
                  <a:cxnLst>
                    <a:cxn ang="T104">
                      <a:pos x="T0" y="T1"/>
                    </a:cxn>
                    <a:cxn ang="T105">
                      <a:pos x="T2" y="T3"/>
                    </a:cxn>
                    <a:cxn ang="T106">
                      <a:pos x="T4" y="T5"/>
                    </a:cxn>
                    <a:cxn ang="T107">
                      <a:pos x="T6" y="T7"/>
                    </a:cxn>
                    <a:cxn ang="T108">
                      <a:pos x="T8" y="T9"/>
                    </a:cxn>
                    <a:cxn ang="T109">
                      <a:pos x="T10" y="T11"/>
                    </a:cxn>
                    <a:cxn ang="T110">
                      <a:pos x="T12" y="T13"/>
                    </a:cxn>
                    <a:cxn ang="T111">
                      <a:pos x="T14" y="T15"/>
                    </a:cxn>
                    <a:cxn ang="T112">
                      <a:pos x="T16" y="T17"/>
                    </a:cxn>
                    <a:cxn ang="T113">
                      <a:pos x="T18" y="T19"/>
                    </a:cxn>
                    <a:cxn ang="T114">
                      <a:pos x="T20" y="T21"/>
                    </a:cxn>
                    <a:cxn ang="T115">
                      <a:pos x="T22" y="T23"/>
                    </a:cxn>
                    <a:cxn ang="T116">
                      <a:pos x="T24" y="T25"/>
                    </a:cxn>
                    <a:cxn ang="T117">
                      <a:pos x="T26" y="T27"/>
                    </a:cxn>
                    <a:cxn ang="T118">
                      <a:pos x="T28" y="T29"/>
                    </a:cxn>
                    <a:cxn ang="T119">
                      <a:pos x="T30" y="T31"/>
                    </a:cxn>
                    <a:cxn ang="T120">
                      <a:pos x="T32" y="T33"/>
                    </a:cxn>
                    <a:cxn ang="T121">
                      <a:pos x="T34" y="T35"/>
                    </a:cxn>
                    <a:cxn ang="T122">
                      <a:pos x="T36" y="T37"/>
                    </a:cxn>
                    <a:cxn ang="T123">
                      <a:pos x="T38" y="T39"/>
                    </a:cxn>
                    <a:cxn ang="T124">
                      <a:pos x="T40" y="T41"/>
                    </a:cxn>
                    <a:cxn ang="T125">
                      <a:pos x="T42" y="T43"/>
                    </a:cxn>
                    <a:cxn ang="T126">
                      <a:pos x="T44" y="T45"/>
                    </a:cxn>
                    <a:cxn ang="T127">
                      <a:pos x="T46" y="T47"/>
                    </a:cxn>
                    <a:cxn ang="T128">
                      <a:pos x="T48" y="T49"/>
                    </a:cxn>
                    <a:cxn ang="T129">
                      <a:pos x="T50" y="T51"/>
                    </a:cxn>
                    <a:cxn ang="T130">
                      <a:pos x="T52" y="T53"/>
                    </a:cxn>
                    <a:cxn ang="T131">
                      <a:pos x="T54" y="T55"/>
                    </a:cxn>
                    <a:cxn ang="T132">
                      <a:pos x="T56" y="T57"/>
                    </a:cxn>
                    <a:cxn ang="T133">
                      <a:pos x="T58" y="T59"/>
                    </a:cxn>
                    <a:cxn ang="T134">
                      <a:pos x="T60" y="T61"/>
                    </a:cxn>
                    <a:cxn ang="T135">
                      <a:pos x="T62" y="T63"/>
                    </a:cxn>
                    <a:cxn ang="T136">
                      <a:pos x="T64" y="T65"/>
                    </a:cxn>
                    <a:cxn ang="T137">
                      <a:pos x="T66" y="T67"/>
                    </a:cxn>
                    <a:cxn ang="T138">
                      <a:pos x="T68" y="T69"/>
                    </a:cxn>
                    <a:cxn ang="T139">
                      <a:pos x="T70" y="T71"/>
                    </a:cxn>
                    <a:cxn ang="T140">
                      <a:pos x="T72" y="T73"/>
                    </a:cxn>
                    <a:cxn ang="T141">
                      <a:pos x="T74" y="T75"/>
                    </a:cxn>
                    <a:cxn ang="T142">
                      <a:pos x="T76" y="T77"/>
                    </a:cxn>
                    <a:cxn ang="T143">
                      <a:pos x="T78" y="T79"/>
                    </a:cxn>
                    <a:cxn ang="T144">
                      <a:pos x="T80" y="T81"/>
                    </a:cxn>
                    <a:cxn ang="T145">
                      <a:pos x="T82" y="T83"/>
                    </a:cxn>
                    <a:cxn ang="T146">
                      <a:pos x="T84" y="T85"/>
                    </a:cxn>
                    <a:cxn ang="T147">
                      <a:pos x="T86" y="T87"/>
                    </a:cxn>
                    <a:cxn ang="T148">
                      <a:pos x="T88" y="T89"/>
                    </a:cxn>
                    <a:cxn ang="T149">
                      <a:pos x="T90" y="T91"/>
                    </a:cxn>
                    <a:cxn ang="T150">
                      <a:pos x="T92" y="T93"/>
                    </a:cxn>
                    <a:cxn ang="T151">
                      <a:pos x="T94" y="T95"/>
                    </a:cxn>
                    <a:cxn ang="T152">
                      <a:pos x="T96" y="T97"/>
                    </a:cxn>
                    <a:cxn ang="T153">
                      <a:pos x="T98" y="T99"/>
                    </a:cxn>
                    <a:cxn ang="T154">
                      <a:pos x="T100" y="T101"/>
                    </a:cxn>
                    <a:cxn ang="T155">
                      <a:pos x="T102" y="T103"/>
                    </a:cxn>
                  </a:cxnLst>
                  <a:rect l="T156" t="T157" r="T158" b="T159"/>
                  <a:pathLst>
                    <a:path w="4756" h="1576">
                      <a:moveTo>
                        <a:pt x="0" y="1576"/>
                      </a:moveTo>
                      <a:lnTo>
                        <a:pt x="0" y="1576"/>
                      </a:lnTo>
                      <a:lnTo>
                        <a:pt x="24" y="1518"/>
                      </a:lnTo>
                      <a:lnTo>
                        <a:pt x="50" y="1462"/>
                      </a:lnTo>
                      <a:lnTo>
                        <a:pt x="78" y="1406"/>
                      </a:lnTo>
                      <a:lnTo>
                        <a:pt x="108" y="1350"/>
                      </a:lnTo>
                      <a:lnTo>
                        <a:pt x="138" y="1296"/>
                      </a:lnTo>
                      <a:lnTo>
                        <a:pt x="170" y="1242"/>
                      </a:lnTo>
                      <a:lnTo>
                        <a:pt x="204" y="1190"/>
                      </a:lnTo>
                      <a:lnTo>
                        <a:pt x="238" y="1138"/>
                      </a:lnTo>
                      <a:lnTo>
                        <a:pt x="272" y="1086"/>
                      </a:lnTo>
                      <a:lnTo>
                        <a:pt x="310" y="1036"/>
                      </a:lnTo>
                      <a:lnTo>
                        <a:pt x="348" y="988"/>
                      </a:lnTo>
                      <a:lnTo>
                        <a:pt x="386" y="940"/>
                      </a:lnTo>
                      <a:lnTo>
                        <a:pt x="426" y="892"/>
                      </a:lnTo>
                      <a:lnTo>
                        <a:pt x="468" y="846"/>
                      </a:lnTo>
                      <a:lnTo>
                        <a:pt x="510" y="800"/>
                      </a:lnTo>
                      <a:lnTo>
                        <a:pt x="552" y="756"/>
                      </a:lnTo>
                      <a:lnTo>
                        <a:pt x="596" y="712"/>
                      </a:lnTo>
                      <a:lnTo>
                        <a:pt x="642" y="670"/>
                      </a:lnTo>
                      <a:lnTo>
                        <a:pt x="688" y="630"/>
                      </a:lnTo>
                      <a:lnTo>
                        <a:pt x="736" y="590"/>
                      </a:lnTo>
                      <a:lnTo>
                        <a:pt x="784" y="550"/>
                      </a:lnTo>
                      <a:lnTo>
                        <a:pt x="834" y="512"/>
                      </a:lnTo>
                      <a:lnTo>
                        <a:pt x="884" y="476"/>
                      </a:lnTo>
                      <a:lnTo>
                        <a:pt x="934" y="440"/>
                      </a:lnTo>
                      <a:lnTo>
                        <a:pt x="986" y="406"/>
                      </a:lnTo>
                      <a:lnTo>
                        <a:pt x="1040" y="374"/>
                      </a:lnTo>
                      <a:lnTo>
                        <a:pt x="1092" y="342"/>
                      </a:lnTo>
                      <a:lnTo>
                        <a:pt x="1148" y="312"/>
                      </a:lnTo>
                      <a:lnTo>
                        <a:pt x="1202" y="282"/>
                      </a:lnTo>
                      <a:lnTo>
                        <a:pt x="1258" y="254"/>
                      </a:lnTo>
                      <a:lnTo>
                        <a:pt x="1316" y="228"/>
                      </a:lnTo>
                      <a:lnTo>
                        <a:pt x="1374" y="202"/>
                      </a:lnTo>
                      <a:lnTo>
                        <a:pt x="1432" y="178"/>
                      </a:lnTo>
                      <a:lnTo>
                        <a:pt x="1490" y="156"/>
                      </a:lnTo>
                      <a:lnTo>
                        <a:pt x="1550" y="136"/>
                      </a:lnTo>
                      <a:lnTo>
                        <a:pt x="1610" y="116"/>
                      </a:lnTo>
                      <a:lnTo>
                        <a:pt x="1672" y="98"/>
                      </a:lnTo>
                      <a:lnTo>
                        <a:pt x="1732" y="80"/>
                      </a:lnTo>
                      <a:lnTo>
                        <a:pt x="1794" y="66"/>
                      </a:lnTo>
                      <a:lnTo>
                        <a:pt x="1858" y="52"/>
                      </a:lnTo>
                      <a:lnTo>
                        <a:pt x="1922" y="40"/>
                      </a:lnTo>
                      <a:lnTo>
                        <a:pt x="1984" y="30"/>
                      </a:lnTo>
                      <a:lnTo>
                        <a:pt x="2050" y="20"/>
                      </a:lnTo>
                      <a:lnTo>
                        <a:pt x="2114" y="12"/>
                      </a:lnTo>
                      <a:lnTo>
                        <a:pt x="2180" y="8"/>
                      </a:lnTo>
                      <a:lnTo>
                        <a:pt x="2246" y="2"/>
                      </a:lnTo>
                      <a:lnTo>
                        <a:pt x="2312" y="0"/>
                      </a:lnTo>
                      <a:lnTo>
                        <a:pt x="2378" y="0"/>
                      </a:lnTo>
                      <a:lnTo>
                        <a:pt x="2444" y="0"/>
                      </a:lnTo>
                      <a:lnTo>
                        <a:pt x="2510" y="2"/>
                      </a:lnTo>
                      <a:lnTo>
                        <a:pt x="2576" y="8"/>
                      </a:lnTo>
                      <a:lnTo>
                        <a:pt x="2642" y="12"/>
                      </a:lnTo>
                      <a:lnTo>
                        <a:pt x="2706" y="20"/>
                      </a:lnTo>
                      <a:lnTo>
                        <a:pt x="2772" y="30"/>
                      </a:lnTo>
                      <a:lnTo>
                        <a:pt x="2834" y="40"/>
                      </a:lnTo>
                      <a:lnTo>
                        <a:pt x="2898" y="52"/>
                      </a:lnTo>
                      <a:lnTo>
                        <a:pt x="2962" y="66"/>
                      </a:lnTo>
                      <a:lnTo>
                        <a:pt x="3024" y="80"/>
                      </a:lnTo>
                      <a:lnTo>
                        <a:pt x="3084" y="98"/>
                      </a:lnTo>
                      <a:lnTo>
                        <a:pt x="3146" y="116"/>
                      </a:lnTo>
                      <a:lnTo>
                        <a:pt x="3206" y="136"/>
                      </a:lnTo>
                      <a:lnTo>
                        <a:pt x="3266" y="156"/>
                      </a:lnTo>
                      <a:lnTo>
                        <a:pt x="3324" y="178"/>
                      </a:lnTo>
                      <a:lnTo>
                        <a:pt x="3382" y="202"/>
                      </a:lnTo>
                      <a:lnTo>
                        <a:pt x="3440" y="228"/>
                      </a:lnTo>
                      <a:lnTo>
                        <a:pt x="3498" y="254"/>
                      </a:lnTo>
                      <a:lnTo>
                        <a:pt x="3554" y="282"/>
                      </a:lnTo>
                      <a:lnTo>
                        <a:pt x="3608" y="312"/>
                      </a:lnTo>
                      <a:lnTo>
                        <a:pt x="3664" y="342"/>
                      </a:lnTo>
                      <a:lnTo>
                        <a:pt x="3716" y="374"/>
                      </a:lnTo>
                      <a:lnTo>
                        <a:pt x="3770" y="406"/>
                      </a:lnTo>
                      <a:lnTo>
                        <a:pt x="3822" y="440"/>
                      </a:lnTo>
                      <a:lnTo>
                        <a:pt x="3872" y="476"/>
                      </a:lnTo>
                      <a:lnTo>
                        <a:pt x="3922" y="512"/>
                      </a:lnTo>
                      <a:lnTo>
                        <a:pt x="3972" y="550"/>
                      </a:lnTo>
                      <a:lnTo>
                        <a:pt x="4020" y="590"/>
                      </a:lnTo>
                      <a:lnTo>
                        <a:pt x="4068" y="630"/>
                      </a:lnTo>
                      <a:lnTo>
                        <a:pt x="4114" y="670"/>
                      </a:lnTo>
                      <a:lnTo>
                        <a:pt x="4160" y="712"/>
                      </a:lnTo>
                      <a:lnTo>
                        <a:pt x="4204" y="756"/>
                      </a:lnTo>
                      <a:lnTo>
                        <a:pt x="4246" y="800"/>
                      </a:lnTo>
                      <a:lnTo>
                        <a:pt x="4288" y="846"/>
                      </a:lnTo>
                      <a:lnTo>
                        <a:pt x="4330" y="892"/>
                      </a:lnTo>
                      <a:lnTo>
                        <a:pt x="4370" y="940"/>
                      </a:lnTo>
                      <a:lnTo>
                        <a:pt x="4410" y="988"/>
                      </a:lnTo>
                      <a:lnTo>
                        <a:pt x="4446" y="1036"/>
                      </a:lnTo>
                      <a:lnTo>
                        <a:pt x="4484" y="1086"/>
                      </a:lnTo>
                      <a:lnTo>
                        <a:pt x="4518" y="1138"/>
                      </a:lnTo>
                      <a:lnTo>
                        <a:pt x="4552" y="1190"/>
                      </a:lnTo>
                      <a:lnTo>
                        <a:pt x="4586" y="1242"/>
                      </a:lnTo>
                      <a:lnTo>
                        <a:pt x="4618" y="1296"/>
                      </a:lnTo>
                      <a:lnTo>
                        <a:pt x="4648" y="1350"/>
                      </a:lnTo>
                      <a:lnTo>
                        <a:pt x="4678" y="1406"/>
                      </a:lnTo>
                      <a:lnTo>
                        <a:pt x="4706" y="1462"/>
                      </a:lnTo>
                      <a:lnTo>
                        <a:pt x="4732" y="1518"/>
                      </a:lnTo>
                      <a:lnTo>
                        <a:pt x="4756" y="1576"/>
                      </a:lnTo>
                      <a:lnTo>
                        <a:pt x="0" y="1576"/>
                      </a:lnTo>
                      <a:close/>
                    </a:path>
                  </a:pathLst>
                </a:custGeom>
                <a:gradFill rotWithShape="1">
                  <a:gsLst>
                    <a:gs pos="0">
                      <a:srgbClr val="FFFFFF">
                        <a:alpha val="86000"/>
                      </a:srgbClr>
                    </a:gs>
                    <a:gs pos="100000">
                      <a:srgbClr val="FFFFFF">
                        <a:alpha val="0"/>
                      </a:srgbClr>
                    </a:gs>
                  </a:gsLst>
                  <a:lin ang="540000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p>
                  <a:endParaRPr lang="zh-CN" altLang="en-US" sz="3024"/>
                </a:p>
              </p:txBody>
            </p:sp>
            <p:sp>
              <p:nvSpPr>
                <p:cNvPr id="37" name="Oval 73"/>
                <p:cNvSpPr>
                  <a:spLocks noChangeArrowheads="1"/>
                </p:cNvSpPr>
                <p:nvPr/>
              </p:nvSpPr>
              <p:spPr bwMode="auto">
                <a:xfrm>
                  <a:off x="340" y="0"/>
                  <a:ext cx="227" cy="204"/>
                </a:xfrm>
                <a:prstGeom prst="ellipse">
                  <a:avLst/>
                </a:prstGeom>
                <a:gradFill rotWithShape="1">
                  <a:gsLst>
                    <a:gs pos="0">
                      <a:srgbClr val="FFFFFF"/>
                    </a:gs>
                    <a:gs pos="100000">
                      <a:schemeClr val="bg1">
                        <a:alpha val="20000"/>
                      </a:schemeClr>
                    </a:gs>
                  </a:gsLst>
                  <a:path path="shape">
                    <a:fillToRect l="50000" t="50000" r="50000" b="50000"/>
                  </a:path>
                </a:gradFill>
                <a:ln>
                  <a:noFill/>
                </a:ln>
                <a:extLst>
                  <a:ext uri="{91240B29-F687-4F45-9708-019B960494DF}">
                    <a14:hiddenLine xmlns:a14="http://schemas.microsoft.com/office/drawing/2010/main" w="9525">
                      <a:solidFill>
                        <a:srgbClr val="000000"/>
                      </a:solidFill>
                      <a:round/>
                      <a:headEnd/>
                      <a:tailEnd/>
                    </a14:hiddenLine>
                  </a:ext>
                </a:extLst>
              </p:spPr>
              <p:txBody>
                <a:bodyPr wrap="none" anchor="ctr"/>
                <a:lstStyle>
                  <a:lvl1pPr eaLnBrk="0" hangingPunct="0">
                    <a:defRPr>
                      <a:solidFill>
                        <a:schemeClr val="tx1"/>
                      </a:solidFill>
                      <a:latin typeface="Arial" pitchFamily="34" charset="0"/>
                      <a:ea typeface="宋体" pitchFamily="2" charset="-122"/>
                    </a:defRPr>
                  </a:lvl1pPr>
                  <a:lvl2pPr marL="742950" indent="-285750" eaLnBrk="0" hangingPunct="0">
                    <a:defRPr>
                      <a:solidFill>
                        <a:schemeClr val="tx1"/>
                      </a:solidFill>
                      <a:latin typeface="Arial" pitchFamily="34" charset="0"/>
                      <a:ea typeface="宋体" pitchFamily="2" charset="-122"/>
                    </a:defRPr>
                  </a:lvl2pPr>
                  <a:lvl3pPr marL="1143000" indent="-228600" eaLnBrk="0" hangingPunct="0">
                    <a:defRPr>
                      <a:solidFill>
                        <a:schemeClr val="tx1"/>
                      </a:solidFill>
                      <a:latin typeface="Arial" pitchFamily="34" charset="0"/>
                      <a:ea typeface="宋体" pitchFamily="2" charset="-122"/>
                    </a:defRPr>
                  </a:lvl3pPr>
                  <a:lvl4pPr marL="1600200" indent="-228600" eaLnBrk="0" hangingPunct="0">
                    <a:defRPr>
                      <a:solidFill>
                        <a:schemeClr val="tx1"/>
                      </a:solidFill>
                      <a:latin typeface="Arial" pitchFamily="34" charset="0"/>
                      <a:ea typeface="宋体" pitchFamily="2" charset="-122"/>
                    </a:defRPr>
                  </a:lvl4pPr>
                  <a:lvl5pPr marL="2057400" indent="-228600" eaLnBrk="0" hangingPunct="0">
                    <a:defRPr>
                      <a:solidFill>
                        <a:schemeClr val="tx1"/>
                      </a:solidFill>
                      <a:latin typeface="Arial" pitchFamily="34" charset="0"/>
                      <a:ea typeface="宋体" pitchFamily="2" charset="-122"/>
                    </a:defRPr>
                  </a:lvl5pPr>
                  <a:lvl6pPr marL="2514600" indent="-228600" eaLnBrk="0" fontAlgn="base" hangingPunct="0">
                    <a:spcBef>
                      <a:spcPct val="0"/>
                    </a:spcBef>
                    <a:spcAft>
                      <a:spcPct val="0"/>
                    </a:spcAft>
                    <a:buFont typeface="Arial" pitchFamily="34" charset="0"/>
                    <a:defRPr>
                      <a:solidFill>
                        <a:schemeClr val="tx1"/>
                      </a:solidFill>
                      <a:latin typeface="Arial" pitchFamily="34" charset="0"/>
                      <a:ea typeface="宋体" pitchFamily="2" charset="-122"/>
                    </a:defRPr>
                  </a:lvl6pPr>
                  <a:lvl7pPr marL="2971800" indent="-228600" eaLnBrk="0" fontAlgn="base" hangingPunct="0">
                    <a:spcBef>
                      <a:spcPct val="0"/>
                    </a:spcBef>
                    <a:spcAft>
                      <a:spcPct val="0"/>
                    </a:spcAft>
                    <a:buFont typeface="Arial" pitchFamily="34" charset="0"/>
                    <a:defRPr>
                      <a:solidFill>
                        <a:schemeClr val="tx1"/>
                      </a:solidFill>
                      <a:latin typeface="Arial" pitchFamily="34" charset="0"/>
                      <a:ea typeface="宋体" pitchFamily="2" charset="-122"/>
                    </a:defRPr>
                  </a:lvl7pPr>
                  <a:lvl8pPr marL="3429000" indent="-228600" eaLnBrk="0" fontAlgn="base" hangingPunct="0">
                    <a:spcBef>
                      <a:spcPct val="0"/>
                    </a:spcBef>
                    <a:spcAft>
                      <a:spcPct val="0"/>
                    </a:spcAft>
                    <a:buFont typeface="Arial" pitchFamily="34" charset="0"/>
                    <a:defRPr>
                      <a:solidFill>
                        <a:schemeClr val="tx1"/>
                      </a:solidFill>
                      <a:latin typeface="Arial" pitchFamily="34" charset="0"/>
                      <a:ea typeface="宋体" pitchFamily="2" charset="-122"/>
                    </a:defRPr>
                  </a:lvl8pPr>
                  <a:lvl9pPr marL="3886200" indent="-228600" eaLnBrk="0" fontAlgn="base" hangingPunct="0">
                    <a:spcBef>
                      <a:spcPct val="0"/>
                    </a:spcBef>
                    <a:spcAft>
                      <a:spcPct val="0"/>
                    </a:spcAft>
                    <a:buFont typeface="Arial" pitchFamily="34" charset="0"/>
                    <a:defRPr>
                      <a:solidFill>
                        <a:schemeClr val="tx1"/>
                      </a:solidFill>
                      <a:latin typeface="Arial" pitchFamily="34" charset="0"/>
                      <a:ea typeface="宋体" pitchFamily="2" charset="-122"/>
                    </a:defRPr>
                  </a:lvl9pPr>
                </a:lstStyle>
                <a:p>
                  <a:pPr eaLnBrk="1" hangingPunct="1"/>
                  <a:endParaRPr lang="zh-CN" altLang="en-US" sz="3024">
                    <a:solidFill>
                      <a:srgbClr val="000000"/>
                    </a:solidFill>
                    <a:latin typeface="Calibri" pitchFamily="34" charset="0"/>
                    <a:sym typeface="宋体" pitchFamily="2" charset="-122"/>
                  </a:endParaRPr>
                </a:p>
              </p:txBody>
            </p:sp>
          </p:grpSp>
        </p:grpSp>
      </p:grpSp>
      <p:grpSp>
        <p:nvGrpSpPr>
          <p:cNvPr id="38" name="组合 37"/>
          <p:cNvGrpSpPr/>
          <p:nvPr/>
        </p:nvGrpSpPr>
        <p:grpSpPr>
          <a:xfrm>
            <a:off x="4762572" y="4614892"/>
            <a:ext cx="435301" cy="496012"/>
            <a:chOff x="3587625" y="3475038"/>
            <a:chExt cx="345511" cy="393699"/>
          </a:xfrm>
        </p:grpSpPr>
        <p:sp>
          <p:nvSpPr>
            <p:cNvPr id="39" name="Oval 75"/>
            <p:cNvSpPr>
              <a:spLocks noChangeArrowheads="1"/>
            </p:cNvSpPr>
            <p:nvPr/>
          </p:nvSpPr>
          <p:spPr bwMode="auto">
            <a:xfrm>
              <a:off x="3594389" y="3754329"/>
              <a:ext cx="333111" cy="114408"/>
            </a:xfrm>
            <a:prstGeom prst="ellipse">
              <a:avLst/>
            </a:prstGeom>
            <a:gradFill rotWithShape="1">
              <a:gsLst>
                <a:gs pos="0">
                  <a:srgbClr val="000000">
                    <a:alpha val="87000"/>
                  </a:srgbClr>
                </a:gs>
                <a:gs pos="30000">
                  <a:srgbClr val="000000">
                    <a:alpha val="67000"/>
                  </a:srgbClr>
                </a:gs>
                <a:gs pos="100000">
                  <a:srgbClr val="000000">
                    <a:alpha val="0"/>
                  </a:srgbClr>
                </a:gs>
              </a:gsLst>
              <a:path path="shape">
                <a:fillToRect l="50000" t="50000" r="50000" b="50000"/>
              </a:path>
            </a:gradFill>
            <a:ln>
              <a:noFill/>
            </a:ln>
            <a:extLst>
              <a:ext uri="{91240B29-F687-4F45-9708-019B960494DF}">
                <a14:hiddenLine xmlns:a14="http://schemas.microsoft.com/office/drawing/2010/main" w="9525">
                  <a:solidFill>
                    <a:srgbClr val="000000"/>
                  </a:solidFill>
                  <a:round/>
                  <a:headEnd/>
                  <a:tailEnd/>
                </a14:hiddenLine>
              </a:ext>
            </a:extLst>
          </p:spPr>
          <p:txBody>
            <a:bodyPr wrap="none" anchor="ctr"/>
            <a:lstStyle/>
            <a:p>
              <a:endParaRPr lang="zh-CN" altLang="en-US" sz="3024">
                <a:solidFill>
                  <a:srgbClr val="000000"/>
                </a:solidFill>
                <a:latin typeface="Calibri" pitchFamily="34" charset="0"/>
                <a:ea typeface="宋体" pitchFamily="2" charset="-122"/>
                <a:sym typeface="宋体" pitchFamily="2" charset="-122"/>
              </a:endParaRPr>
            </a:p>
          </p:txBody>
        </p:sp>
        <p:grpSp>
          <p:nvGrpSpPr>
            <p:cNvPr id="40" name="Group 24"/>
            <p:cNvGrpSpPr>
              <a:grpSpLocks/>
            </p:cNvGrpSpPr>
            <p:nvPr/>
          </p:nvGrpSpPr>
          <p:grpSpPr bwMode="auto">
            <a:xfrm>
              <a:off x="3587625" y="3475038"/>
              <a:ext cx="345511" cy="343786"/>
              <a:chOff x="-1" y="0"/>
              <a:chExt cx="1089" cy="1089"/>
            </a:xfrm>
          </p:grpSpPr>
          <p:sp>
            <p:nvSpPr>
              <p:cNvPr id="41" name="Oval 77"/>
              <p:cNvSpPr>
                <a:spLocks noChangeArrowheads="1"/>
              </p:cNvSpPr>
              <p:nvPr/>
            </p:nvSpPr>
            <p:spPr bwMode="auto">
              <a:xfrm>
                <a:off x="-1" y="0"/>
                <a:ext cx="1089" cy="1089"/>
              </a:xfrm>
              <a:prstGeom prst="ellipse">
                <a:avLst/>
              </a:prstGeom>
              <a:gradFill rotWithShape="1">
                <a:gsLst>
                  <a:gs pos="0">
                    <a:srgbClr val="E4E4E4"/>
                  </a:gs>
                  <a:gs pos="100000">
                    <a:srgbClr val="838383"/>
                  </a:gs>
                </a:gsLst>
                <a:lin ang="5400000" scaled="1"/>
              </a:gradFill>
              <a:ln>
                <a:noFill/>
              </a:ln>
              <a:extLst>
                <a:ext uri="{91240B29-F687-4F45-9708-019B960494DF}">
                  <a14:hiddenLine xmlns:a14="http://schemas.microsoft.com/office/drawing/2010/main" w="9525">
                    <a:solidFill>
                      <a:srgbClr val="000000"/>
                    </a:solidFill>
                    <a:round/>
                    <a:headEnd/>
                    <a:tailEnd/>
                  </a14:hiddenLine>
                </a:ext>
              </a:extLst>
            </p:spPr>
            <p:txBody>
              <a:bodyPr wrap="none" anchor="ctr"/>
              <a:lstStyle>
                <a:lvl1pPr eaLnBrk="0" hangingPunct="0">
                  <a:defRPr>
                    <a:solidFill>
                      <a:schemeClr val="tx1"/>
                    </a:solidFill>
                    <a:latin typeface="Arial" pitchFamily="34" charset="0"/>
                    <a:ea typeface="宋体" pitchFamily="2" charset="-122"/>
                  </a:defRPr>
                </a:lvl1pPr>
                <a:lvl2pPr marL="742950" indent="-285750" eaLnBrk="0" hangingPunct="0">
                  <a:defRPr>
                    <a:solidFill>
                      <a:schemeClr val="tx1"/>
                    </a:solidFill>
                    <a:latin typeface="Arial" pitchFamily="34" charset="0"/>
                    <a:ea typeface="宋体" pitchFamily="2" charset="-122"/>
                  </a:defRPr>
                </a:lvl2pPr>
                <a:lvl3pPr marL="1143000" indent="-228600" eaLnBrk="0" hangingPunct="0">
                  <a:defRPr>
                    <a:solidFill>
                      <a:schemeClr val="tx1"/>
                    </a:solidFill>
                    <a:latin typeface="Arial" pitchFamily="34" charset="0"/>
                    <a:ea typeface="宋体" pitchFamily="2" charset="-122"/>
                  </a:defRPr>
                </a:lvl3pPr>
                <a:lvl4pPr marL="1600200" indent="-228600" eaLnBrk="0" hangingPunct="0">
                  <a:defRPr>
                    <a:solidFill>
                      <a:schemeClr val="tx1"/>
                    </a:solidFill>
                    <a:latin typeface="Arial" pitchFamily="34" charset="0"/>
                    <a:ea typeface="宋体" pitchFamily="2" charset="-122"/>
                  </a:defRPr>
                </a:lvl4pPr>
                <a:lvl5pPr marL="2057400" indent="-228600" eaLnBrk="0" hangingPunct="0">
                  <a:defRPr>
                    <a:solidFill>
                      <a:schemeClr val="tx1"/>
                    </a:solidFill>
                    <a:latin typeface="Arial" pitchFamily="34" charset="0"/>
                    <a:ea typeface="宋体" pitchFamily="2" charset="-122"/>
                  </a:defRPr>
                </a:lvl5pPr>
                <a:lvl6pPr marL="2514600" indent="-228600" eaLnBrk="0" fontAlgn="base" hangingPunct="0">
                  <a:spcBef>
                    <a:spcPct val="0"/>
                  </a:spcBef>
                  <a:spcAft>
                    <a:spcPct val="0"/>
                  </a:spcAft>
                  <a:buFont typeface="Arial" pitchFamily="34" charset="0"/>
                  <a:defRPr>
                    <a:solidFill>
                      <a:schemeClr val="tx1"/>
                    </a:solidFill>
                    <a:latin typeface="Arial" pitchFamily="34" charset="0"/>
                    <a:ea typeface="宋体" pitchFamily="2" charset="-122"/>
                  </a:defRPr>
                </a:lvl6pPr>
                <a:lvl7pPr marL="2971800" indent="-228600" eaLnBrk="0" fontAlgn="base" hangingPunct="0">
                  <a:spcBef>
                    <a:spcPct val="0"/>
                  </a:spcBef>
                  <a:spcAft>
                    <a:spcPct val="0"/>
                  </a:spcAft>
                  <a:buFont typeface="Arial" pitchFamily="34" charset="0"/>
                  <a:defRPr>
                    <a:solidFill>
                      <a:schemeClr val="tx1"/>
                    </a:solidFill>
                    <a:latin typeface="Arial" pitchFamily="34" charset="0"/>
                    <a:ea typeface="宋体" pitchFamily="2" charset="-122"/>
                  </a:defRPr>
                </a:lvl7pPr>
                <a:lvl8pPr marL="3429000" indent="-228600" eaLnBrk="0" fontAlgn="base" hangingPunct="0">
                  <a:spcBef>
                    <a:spcPct val="0"/>
                  </a:spcBef>
                  <a:spcAft>
                    <a:spcPct val="0"/>
                  </a:spcAft>
                  <a:buFont typeface="Arial" pitchFamily="34" charset="0"/>
                  <a:defRPr>
                    <a:solidFill>
                      <a:schemeClr val="tx1"/>
                    </a:solidFill>
                    <a:latin typeface="Arial" pitchFamily="34" charset="0"/>
                    <a:ea typeface="宋体" pitchFamily="2" charset="-122"/>
                  </a:defRPr>
                </a:lvl8pPr>
                <a:lvl9pPr marL="3886200" indent="-228600" eaLnBrk="0" fontAlgn="base" hangingPunct="0">
                  <a:spcBef>
                    <a:spcPct val="0"/>
                  </a:spcBef>
                  <a:spcAft>
                    <a:spcPct val="0"/>
                  </a:spcAft>
                  <a:buFont typeface="Arial" pitchFamily="34" charset="0"/>
                  <a:defRPr>
                    <a:solidFill>
                      <a:schemeClr val="tx1"/>
                    </a:solidFill>
                    <a:latin typeface="Arial" pitchFamily="34" charset="0"/>
                    <a:ea typeface="宋体" pitchFamily="2" charset="-122"/>
                  </a:defRPr>
                </a:lvl9pPr>
              </a:lstStyle>
              <a:p>
                <a:pPr eaLnBrk="1" hangingPunct="1"/>
                <a:endParaRPr lang="zh-CN" altLang="en-US" sz="3024">
                  <a:solidFill>
                    <a:srgbClr val="000000"/>
                  </a:solidFill>
                  <a:latin typeface="Calibri" pitchFamily="34" charset="0"/>
                  <a:sym typeface="宋体" pitchFamily="2" charset="-122"/>
                </a:endParaRPr>
              </a:p>
            </p:txBody>
          </p:sp>
          <p:grpSp>
            <p:nvGrpSpPr>
              <p:cNvPr id="42" name="Group 26"/>
              <p:cNvGrpSpPr>
                <a:grpSpLocks/>
              </p:cNvGrpSpPr>
              <p:nvPr/>
            </p:nvGrpSpPr>
            <p:grpSpPr bwMode="auto">
              <a:xfrm>
                <a:off x="91" y="30"/>
                <a:ext cx="908" cy="296"/>
                <a:chOff x="0" y="0"/>
                <a:chExt cx="907" cy="295"/>
              </a:xfrm>
            </p:grpSpPr>
            <p:sp>
              <p:nvSpPr>
                <p:cNvPr id="43" name="Freeform 79"/>
                <p:cNvSpPr>
                  <a:spLocks noChangeArrowheads="1"/>
                </p:cNvSpPr>
                <p:nvPr/>
              </p:nvSpPr>
              <p:spPr bwMode="auto">
                <a:xfrm>
                  <a:off x="-2" y="0"/>
                  <a:ext cx="909" cy="296"/>
                </a:xfrm>
                <a:custGeom>
                  <a:avLst/>
                  <a:gdLst>
                    <a:gd name="T0" fmla="*/ 0 w 4756"/>
                    <a:gd name="T1" fmla="*/ 296 h 1576"/>
                    <a:gd name="T2" fmla="*/ 10 w 4756"/>
                    <a:gd name="T3" fmla="*/ 275 h 1576"/>
                    <a:gd name="T4" fmla="*/ 21 w 4756"/>
                    <a:gd name="T5" fmla="*/ 254 h 1576"/>
                    <a:gd name="T6" fmla="*/ 32 w 4756"/>
                    <a:gd name="T7" fmla="*/ 233 h 1576"/>
                    <a:gd name="T8" fmla="*/ 45 w 4756"/>
                    <a:gd name="T9" fmla="*/ 214 h 1576"/>
                    <a:gd name="T10" fmla="*/ 59 w 4756"/>
                    <a:gd name="T11" fmla="*/ 195 h 1576"/>
                    <a:gd name="T12" fmla="*/ 74 w 4756"/>
                    <a:gd name="T13" fmla="*/ 177 h 1576"/>
                    <a:gd name="T14" fmla="*/ 89 w 4756"/>
                    <a:gd name="T15" fmla="*/ 159 h 1576"/>
                    <a:gd name="T16" fmla="*/ 106 w 4756"/>
                    <a:gd name="T17" fmla="*/ 142 h 1576"/>
                    <a:gd name="T18" fmla="*/ 114 w 4756"/>
                    <a:gd name="T19" fmla="*/ 134 h 1576"/>
                    <a:gd name="T20" fmla="*/ 131 w 4756"/>
                    <a:gd name="T21" fmla="*/ 118 h 1576"/>
                    <a:gd name="T22" fmla="*/ 150 w 4756"/>
                    <a:gd name="T23" fmla="*/ 103 h 1576"/>
                    <a:gd name="T24" fmla="*/ 169 w 4756"/>
                    <a:gd name="T25" fmla="*/ 89 h 1576"/>
                    <a:gd name="T26" fmla="*/ 188 w 4756"/>
                    <a:gd name="T27" fmla="*/ 76 h 1576"/>
                    <a:gd name="T28" fmla="*/ 209 w 4756"/>
                    <a:gd name="T29" fmla="*/ 64 h 1576"/>
                    <a:gd name="T30" fmla="*/ 230 w 4756"/>
                    <a:gd name="T31" fmla="*/ 53 h 1576"/>
                    <a:gd name="T32" fmla="*/ 252 w 4756"/>
                    <a:gd name="T33" fmla="*/ 43 h 1576"/>
                    <a:gd name="T34" fmla="*/ 263 w 4756"/>
                    <a:gd name="T35" fmla="*/ 38 h 1576"/>
                    <a:gd name="T36" fmla="*/ 285 w 4756"/>
                    <a:gd name="T37" fmla="*/ 29 h 1576"/>
                    <a:gd name="T38" fmla="*/ 308 w 4756"/>
                    <a:gd name="T39" fmla="*/ 22 h 1576"/>
                    <a:gd name="T40" fmla="*/ 331 w 4756"/>
                    <a:gd name="T41" fmla="*/ 15 h 1576"/>
                    <a:gd name="T42" fmla="*/ 355 w 4756"/>
                    <a:gd name="T43" fmla="*/ 10 h 1576"/>
                    <a:gd name="T44" fmla="*/ 379 w 4756"/>
                    <a:gd name="T45" fmla="*/ 6 h 1576"/>
                    <a:gd name="T46" fmla="*/ 404 w 4756"/>
                    <a:gd name="T47" fmla="*/ 2 h 1576"/>
                    <a:gd name="T48" fmla="*/ 429 w 4756"/>
                    <a:gd name="T49" fmla="*/ 0 h 1576"/>
                    <a:gd name="T50" fmla="*/ 455 w 4756"/>
                    <a:gd name="T51" fmla="*/ 0 h 1576"/>
                    <a:gd name="T52" fmla="*/ 467 w 4756"/>
                    <a:gd name="T53" fmla="*/ 0 h 1576"/>
                    <a:gd name="T54" fmla="*/ 492 w 4756"/>
                    <a:gd name="T55" fmla="*/ 2 h 1576"/>
                    <a:gd name="T56" fmla="*/ 517 w 4756"/>
                    <a:gd name="T57" fmla="*/ 4 h 1576"/>
                    <a:gd name="T58" fmla="*/ 542 w 4756"/>
                    <a:gd name="T59" fmla="*/ 8 h 1576"/>
                    <a:gd name="T60" fmla="*/ 566 w 4756"/>
                    <a:gd name="T61" fmla="*/ 12 h 1576"/>
                    <a:gd name="T62" fmla="*/ 589 w 4756"/>
                    <a:gd name="T63" fmla="*/ 18 h 1576"/>
                    <a:gd name="T64" fmla="*/ 613 w 4756"/>
                    <a:gd name="T65" fmla="*/ 26 h 1576"/>
                    <a:gd name="T66" fmla="*/ 635 w 4756"/>
                    <a:gd name="T67" fmla="*/ 33 h 1576"/>
                    <a:gd name="T68" fmla="*/ 646 w 4756"/>
                    <a:gd name="T69" fmla="*/ 38 h 1576"/>
                    <a:gd name="T70" fmla="*/ 669 w 4756"/>
                    <a:gd name="T71" fmla="*/ 48 h 1576"/>
                    <a:gd name="T72" fmla="*/ 690 w 4756"/>
                    <a:gd name="T73" fmla="*/ 59 h 1576"/>
                    <a:gd name="T74" fmla="*/ 710 w 4756"/>
                    <a:gd name="T75" fmla="*/ 70 h 1576"/>
                    <a:gd name="T76" fmla="*/ 730 w 4756"/>
                    <a:gd name="T77" fmla="*/ 83 h 1576"/>
                    <a:gd name="T78" fmla="*/ 750 w 4756"/>
                    <a:gd name="T79" fmla="*/ 96 h 1576"/>
                    <a:gd name="T80" fmla="*/ 768 w 4756"/>
                    <a:gd name="T81" fmla="*/ 111 h 1576"/>
                    <a:gd name="T82" fmla="*/ 786 w 4756"/>
                    <a:gd name="T83" fmla="*/ 126 h 1576"/>
                    <a:gd name="T84" fmla="*/ 803 w 4756"/>
                    <a:gd name="T85" fmla="*/ 142 h 1576"/>
                    <a:gd name="T86" fmla="*/ 812 w 4756"/>
                    <a:gd name="T87" fmla="*/ 150 h 1576"/>
                    <a:gd name="T88" fmla="*/ 828 w 4756"/>
                    <a:gd name="T89" fmla="*/ 168 h 1576"/>
                    <a:gd name="T90" fmla="*/ 843 w 4756"/>
                    <a:gd name="T91" fmla="*/ 186 h 1576"/>
                    <a:gd name="T92" fmla="*/ 857 w 4756"/>
                    <a:gd name="T93" fmla="*/ 204 h 1576"/>
                    <a:gd name="T94" fmla="*/ 870 w 4756"/>
                    <a:gd name="T95" fmla="*/ 224 h 1576"/>
                    <a:gd name="T96" fmla="*/ 883 w 4756"/>
                    <a:gd name="T97" fmla="*/ 243 h 1576"/>
                    <a:gd name="T98" fmla="*/ 894 w 4756"/>
                    <a:gd name="T99" fmla="*/ 264 h 1576"/>
                    <a:gd name="T100" fmla="*/ 904 w 4756"/>
                    <a:gd name="T101" fmla="*/ 285 h 1576"/>
                    <a:gd name="T102" fmla="*/ 0 w 4756"/>
                    <a:gd name="T103" fmla="*/ 296 h 157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w 4756"/>
                    <a:gd name="T157" fmla="*/ 0 h 1576"/>
                    <a:gd name="T158" fmla="*/ 4756 w 4756"/>
                    <a:gd name="T159" fmla="*/ 1576 h 1576"/>
                  </a:gdLst>
                  <a:ahLst/>
                  <a:cxnLst>
                    <a:cxn ang="T104">
                      <a:pos x="T0" y="T1"/>
                    </a:cxn>
                    <a:cxn ang="T105">
                      <a:pos x="T2" y="T3"/>
                    </a:cxn>
                    <a:cxn ang="T106">
                      <a:pos x="T4" y="T5"/>
                    </a:cxn>
                    <a:cxn ang="T107">
                      <a:pos x="T6" y="T7"/>
                    </a:cxn>
                    <a:cxn ang="T108">
                      <a:pos x="T8" y="T9"/>
                    </a:cxn>
                    <a:cxn ang="T109">
                      <a:pos x="T10" y="T11"/>
                    </a:cxn>
                    <a:cxn ang="T110">
                      <a:pos x="T12" y="T13"/>
                    </a:cxn>
                    <a:cxn ang="T111">
                      <a:pos x="T14" y="T15"/>
                    </a:cxn>
                    <a:cxn ang="T112">
                      <a:pos x="T16" y="T17"/>
                    </a:cxn>
                    <a:cxn ang="T113">
                      <a:pos x="T18" y="T19"/>
                    </a:cxn>
                    <a:cxn ang="T114">
                      <a:pos x="T20" y="T21"/>
                    </a:cxn>
                    <a:cxn ang="T115">
                      <a:pos x="T22" y="T23"/>
                    </a:cxn>
                    <a:cxn ang="T116">
                      <a:pos x="T24" y="T25"/>
                    </a:cxn>
                    <a:cxn ang="T117">
                      <a:pos x="T26" y="T27"/>
                    </a:cxn>
                    <a:cxn ang="T118">
                      <a:pos x="T28" y="T29"/>
                    </a:cxn>
                    <a:cxn ang="T119">
                      <a:pos x="T30" y="T31"/>
                    </a:cxn>
                    <a:cxn ang="T120">
                      <a:pos x="T32" y="T33"/>
                    </a:cxn>
                    <a:cxn ang="T121">
                      <a:pos x="T34" y="T35"/>
                    </a:cxn>
                    <a:cxn ang="T122">
                      <a:pos x="T36" y="T37"/>
                    </a:cxn>
                    <a:cxn ang="T123">
                      <a:pos x="T38" y="T39"/>
                    </a:cxn>
                    <a:cxn ang="T124">
                      <a:pos x="T40" y="T41"/>
                    </a:cxn>
                    <a:cxn ang="T125">
                      <a:pos x="T42" y="T43"/>
                    </a:cxn>
                    <a:cxn ang="T126">
                      <a:pos x="T44" y="T45"/>
                    </a:cxn>
                    <a:cxn ang="T127">
                      <a:pos x="T46" y="T47"/>
                    </a:cxn>
                    <a:cxn ang="T128">
                      <a:pos x="T48" y="T49"/>
                    </a:cxn>
                    <a:cxn ang="T129">
                      <a:pos x="T50" y="T51"/>
                    </a:cxn>
                    <a:cxn ang="T130">
                      <a:pos x="T52" y="T53"/>
                    </a:cxn>
                    <a:cxn ang="T131">
                      <a:pos x="T54" y="T55"/>
                    </a:cxn>
                    <a:cxn ang="T132">
                      <a:pos x="T56" y="T57"/>
                    </a:cxn>
                    <a:cxn ang="T133">
                      <a:pos x="T58" y="T59"/>
                    </a:cxn>
                    <a:cxn ang="T134">
                      <a:pos x="T60" y="T61"/>
                    </a:cxn>
                    <a:cxn ang="T135">
                      <a:pos x="T62" y="T63"/>
                    </a:cxn>
                    <a:cxn ang="T136">
                      <a:pos x="T64" y="T65"/>
                    </a:cxn>
                    <a:cxn ang="T137">
                      <a:pos x="T66" y="T67"/>
                    </a:cxn>
                    <a:cxn ang="T138">
                      <a:pos x="T68" y="T69"/>
                    </a:cxn>
                    <a:cxn ang="T139">
                      <a:pos x="T70" y="T71"/>
                    </a:cxn>
                    <a:cxn ang="T140">
                      <a:pos x="T72" y="T73"/>
                    </a:cxn>
                    <a:cxn ang="T141">
                      <a:pos x="T74" y="T75"/>
                    </a:cxn>
                    <a:cxn ang="T142">
                      <a:pos x="T76" y="T77"/>
                    </a:cxn>
                    <a:cxn ang="T143">
                      <a:pos x="T78" y="T79"/>
                    </a:cxn>
                    <a:cxn ang="T144">
                      <a:pos x="T80" y="T81"/>
                    </a:cxn>
                    <a:cxn ang="T145">
                      <a:pos x="T82" y="T83"/>
                    </a:cxn>
                    <a:cxn ang="T146">
                      <a:pos x="T84" y="T85"/>
                    </a:cxn>
                    <a:cxn ang="T147">
                      <a:pos x="T86" y="T87"/>
                    </a:cxn>
                    <a:cxn ang="T148">
                      <a:pos x="T88" y="T89"/>
                    </a:cxn>
                    <a:cxn ang="T149">
                      <a:pos x="T90" y="T91"/>
                    </a:cxn>
                    <a:cxn ang="T150">
                      <a:pos x="T92" y="T93"/>
                    </a:cxn>
                    <a:cxn ang="T151">
                      <a:pos x="T94" y="T95"/>
                    </a:cxn>
                    <a:cxn ang="T152">
                      <a:pos x="T96" y="T97"/>
                    </a:cxn>
                    <a:cxn ang="T153">
                      <a:pos x="T98" y="T99"/>
                    </a:cxn>
                    <a:cxn ang="T154">
                      <a:pos x="T100" y="T101"/>
                    </a:cxn>
                    <a:cxn ang="T155">
                      <a:pos x="T102" y="T103"/>
                    </a:cxn>
                  </a:cxnLst>
                  <a:rect l="T156" t="T157" r="T158" b="T159"/>
                  <a:pathLst>
                    <a:path w="4756" h="1576">
                      <a:moveTo>
                        <a:pt x="0" y="1576"/>
                      </a:moveTo>
                      <a:lnTo>
                        <a:pt x="0" y="1576"/>
                      </a:lnTo>
                      <a:lnTo>
                        <a:pt x="24" y="1518"/>
                      </a:lnTo>
                      <a:lnTo>
                        <a:pt x="50" y="1462"/>
                      </a:lnTo>
                      <a:lnTo>
                        <a:pt x="78" y="1406"/>
                      </a:lnTo>
                      <a:lnTo>
                        <a:pt x="108" y="1350"/>
                      </a:lnTo>
                      <a:lnTo>
                        <a:pt x="138" y="1296"/>
                      </a:lnTo>
                      <a:lnTo>
                        <a:pt x="170" y="1242"/>
                      </a:lnTo>
                      <a:lnTo>
                        <a:pt x="204" y="1190"/>
                      </a:lnTo>
                      <a:lnTo>
                        <a:pt x="238" y="1138"/>
                      </a:lnTo>
                      <a:lnTo>
                        <a:pt x="272" y="1086"/>
                      </a:lnTo>
                      <a:lnTo>
                        <a:pt x="310" y="1036"/>
                      </a:lnTo>
                      <a:lnTo>
                        <a:pt x="348" y="988"/>
                      </a:lnTo>
                      <a:lnTo>
                        <a:pt x="386" y="940"/>
                      </a:lnTo>
                      <a:lnTo>
                        <a:pt x="426" y="892"/>
                      </a:lnTo>
                      <a:lnTo>
                        <a:pt x="468" y="846"/>
                      </a:lnTo>
                      <a:lnTo>
                        <a:pt x="510" y="800"/>
                      </a:lnTo>
                      <a:lnTo>
                        <a:pt x="552" y="756"/>
                      </a:lnTo>
                      <a:lnTo>
                        <a:pt x="596" y="712"/>
                      </a:lnTo>
                      <a:lnTo>
                        <a:pt x="642" y="670"/>
                      </a:lnTo>
                      <a:lnTo>
                        <a:pt x="688" y="630"/>
                      </a:lnTo>
                      <a:lnTo>
                        <a:pt x="736" y="590"/>
                      </a:lnTo>
                      <a:lnTo>
                        <a:pt x="784" y="550"/>
                      </a:lnTo>
                      <a:lnTo>
                        <a:pt x="834" y="512"/>
                      </a:lnTo>
                      <a:lnTo>
                        <a:pt x="884" y="476"/>
                      </a:lnTo>
                      <a:lnTo>
                        <a:pt x="934" y="440"/>
                      </a:lnTo>
                      <a:lnTo>
                        <a:pt x="986" y="406"/>
                      </a:lnTo>
                      <a:lnTo>
                        <a:pt x="1040" y="374"/>
                      </a:lnTo>
                      <a:lnTo>
                        <a:pt x="1092" y="342"/>
                      </a:lnTo>
                      <a:lnTo>
                        <a:pt x="1148" y="312"/>
                      </a:lnTo>
                      <a:lnTo>
                        <a:pt x="1202" y="282"/>
                      </a:lnTo>
                      <a:lnTo>
                        <a:pt x="1258" y="254"/>
                      </a:lnTo>
                      <a:lnTo>
                        <a:pt x="1316" y="228"/>
                      </a:lnTo>
                      <a:lnTo>
                        <a:pt x="1374" y="202"/>
                      </a:lnTo>
                      <a:lnTo>
                        <a:pt x="1432" y="178"/>
                      </a:lnTo>
                      <a:lnTo>
                        <a:pt x="1490" y="156"/>
                      </a:lnTo>
                      <a:lnTo>
                        <a:pt x="1550" y="136"/>
                      </a:lnTo>
                      <a:lnTo>
                        <a:pt x="1610" y="116"/>
                      </a:lnTo>
                      <a:lnTo>
                        <a:pt x="1672" y="98"/>
                      </a:lnTo>
                      <a:lnTo>
                        <a:pt x="1732" y="80"/>
                      </a:lnTo>
                      <a:lnTo>
                        <a:pt x="1794" y="66"/>
                      </a:lnTo>
                      <a:lnTo>
                        <a:pt x="1858" y="52"/>
                      </a:lnTo>
                      <a:lnTo>
                        <a:pt x="1922" y="40"/>
                      </a:lnTo>
                      <a:lnTo>
                        <a:pt x="1984" y="30"/>
                      </a:lnTo>
                      <a:lnTo>
                        <a:pt x="2050" y="20"/>
                      </a:lnTo>
                      <a:lnTo>
                        <a:pt x="2114" y="12"/>
                      </a:lnTo>
                      <a:lnTo>
                        <a:pt x="2180" y="8"/>
                      </a:lnTo>
                      <a:lnTo>
                        <a:pt x="2246" y="2"/>
                      </a:lnTo>
                      <a:lnTo>
                        <a:pt x="2312" y="0"/>
                      </a:lnTo>
                      <a:lnTo>
                        <a:pt x="2378" y="0"/>
                      </a:lnTo>
                      <a:lnTo>
                        <a:pt x="2444" y="0"/>
                      </a:lnTo>
                      <a:lnTo>
                        <a:pt x="2510" y="2"/>
                      </a:lnTo>
                      <a:lnTo>
                        <a:pt x="2576" y="8"/>
                      </a:lnTo>
                      <a:lnTo>
                        <a:pt x="2642" y="12"/>
                      </a:lnTo>
                      <a:lnTo>
                        <a:pt x="2706" y="20"/>
                      </a:lnTo>
                      <a:lnTo>
                        <a:pt x="2772" y="30"/>
                      </a:lnTo>
                      <a:lnTo>
                        <a:pt x="2834" y="40"/>
                      </a:lnTo>
                      <a:lnTo>
                        <a:pt x="2898" y="52"/>
                      </a:lnTo>
                      <a:lnTo>
                        <a:pt x="2962" y="66"/>
                      </a:lnTo>
                      <a:lnTo>
                        <a:pt x="3024" y="80"/>
                      </a:lnTo>
                      <a:lnTo>
                        <a:pt x="3084" y="98"/>
                      </a:lnTo>
                      <a:lnTo>
                        <a:pt x="3146" y="116"/>
                      </a:lnTo>
                      <a:lnTo>
                        <a:pt x="3206" y="136"/>
                      </a:lnTo>
                      <a:lnTo>
                        <a:pt x="3266" y="156"/>
                      </a:lnTo>
                      <a:lnTo>
                        <a:pt x="3324" y="178"/>
                      </a:lnTo>
                      <a:lnTo>
                        <a:pt x="3382" y="202"/>
                      </a:lnTo>
                      <a:lnTo>
                        <a:pt x="3440" y="228"/>
                      </a:lnTo>
                      <a:lnTo>
                        <a:pt x="3498" y="254"/>
                      </a:lnTo>
                      <a:lnTo>
                        <a:pt x="3554" y="282"/>
                      </a:lnTo>
                      <a:lnTo>
                        <a:pt x="3608" y="312"/>
                      </a:lnTo>
                      <a:lnTo>
                        <a:pt x="3664" y="342"/>
                      </a:lnTo>
                      <a:lnTo>
                        <a:pt x="3716" y="374"/>
                      </a:lnTo>
                      <a:lnTo>
                        <a:pt x="3770" y="406"/>
                      </a:lnTo>
                      <a:lnTo>
                        <a:pt x="3822" y="440"/>
                      </a:lnTo>
                      <a:lnTo>
                        <a:pt x="3872" y="476"/>
                      </a:lnTo>
                      <a:lnTo>
                        <a:pt x="3922" y="512"/>
                      </a:lnTo>
                      <a:lnTo>
                        <a:pt x="3972" y="550"/>
                      </a:lnTo>
                      <a:lnTo>
                        <a:pt x="4020" y="590"/>
                      </a:lnTo>
                      <a:lnTo>
                        <a:pt x="4068" y="630"/>
                      </a:lnTo>
                      <a:lnTo>
                        <a:pt x="4114" y="670"/>
                      </a:lnTo>
                      <a:lnTo>
                        <a:pt x="4160" y="712"/>
                      </a:lnTo>
                      <a:lnTo>
                        <a:pt x="4204" y="756"/>
                      </a:lnTo>
                      <a:lnTo>
                        <a:pt x="4246" y="800"/>
                      </a:lnTo>
                      <a:lnTo>
                        <a:pt x="4288" y="846"/>
                      </a:lnTo>
                      <a:lnTo>
                        <a:pt x="4330" y="892"/>
                      </a:lnTo>
                      <a:lnTo>
                        <a:pt x="4370" y="940"/>
                      </a:lnTo>
                      <a:lnTo>
                        <a:pt x="4410" y="988"/>
                      </a:lnTo>
                      <a:lnTo>
                        <a:pt x="4446" y="1036"/>
                      </a:lnTo>
                      <a:lnTo>
                        <a:pt x="4484" y="1086"/>
                      </a:lnTo>
                      <a:lnTo>
                        <a:pt x="4518" y="1138"/>
                      </a:lnTo>
                      <a:lnTo>
                        <a:pt x="4552" y="1190"/>
                      </a:lnTo>
                      <a:lnTo>
                        <a:pt x="4586" y="1242"/>
                      </a:lnTo>
                      <a:lnTo>
                        <a:pt x="4618" y="1296"/>
                      </a:lnTo>
                      <a:lnTo>
                        <a:pt x="4648" y="1350"/>
                      </a:lnTo>
                      <a:lnTo>
                        <a:pt x="4678" y="1406"/>
                      </a:lnTo>
                      <a:lnTo>
                        <a:pt x="4706" y="1462"/>
                      </a:lnTo>
                      <a:lnTo>
                        <a:pt x="4732" y="1518"/>
                      </a:lnTo>
                      <a:lnTo>
                        <a:pt x="4756" y="1576"/>
                      </a:lnTo>
                      <a:lnTo>
                        <a:pt x="0" y="1576"/>
                      </a:lnTo>
                      <a:close/>
                    </a:path>
                  </a:pathLst>
                </a:custGeom>
                <a:gradFill rotWithShape="1">
                  <a:gsLst>
                    <a:gs pos="0">
                      <a:srgbClr val="FFFFFF">
                        <a:alpha val="86000"/>
                      </a:srgbClr>
                    </a:gs>
                    <a:gs pos="100000">
                      <a:srgbClr val="FFFFFF">
                        <a:alpha val="0"/>
                      </a:srgbClr>
                    </a:gs>
                  </a:gsLst>
                  <a:lin ang="540000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p>
                  <a:endParaRPr lang="zh-CN" altLang="en-US" sz="3024"/>
                </a:p>
              </p:txBody>
            </p:sp>
            <p:sp>
              <p:nvSpPr>
                <p:cNvPr id="44" name="Oval 80"/>
                <p:cNvSpPr>
                  <a:spLocks noChangeArrowheads="1"/>
                </p:cNvSpPr>
                <p:nvPr/>
              </p:nvSpPr>
              <p:spPr bwMode="auto">
                <a:xfrm>
                  <a:off x="340" y="0"/>
                  <a:ext cx="227" cy="204"/>
                </a:xfrm>
                <a:prstGeom prst="ellipse">
                  <a:avLst/>
                </a:prstGeom>
                <a:gradFill rotWithShape="1">
                  <a:gsLst>
                    <a:gs pos="0">
                      <a:srgbClr val="FFFFFF"/>
                    </a:gs>
                    <a:gs pos="100000">
                      <a:schemeClr val="bg1">
                        <a:alpha val="20000"/>
                      </a:schemeClr>
                    </a:gs>
                  </a:gsLst>
                  <a:path path="shape">
                    <a:fillToRect l="50000" t="50000" r="50000" b="50000"/>
                  </a:path>
                </a:gradFill>
                <a:ln>
                  <a:noFill/>
                </a:ln>
                <a:extLst>
                  <a:ext uri="{91240B29-F687-4F45-9708-019B960494DF}">
                    <a14:hiddenLine xmlns:a14="http://schemas.microsoft.com/office/drawing/2010/main" w="9525">
                      <a:solidFill>
                        <a:srgbClr val="000000"/>
                      </a:solidFill>
                      <a:round/>
                      <a:headEnd/>
                      <a:tailEnd/>
                    </a14:hiddenLine>
                  </a:ext>
                </a:extLst>
              </p:spPr>
              <p:txBody>
                <a:bodyPr wrap="none" anchor="ctr"/>
                <a:lstStyle>
                  <a:lvl1pPr eaLnBrk="0" hangingPunct="0">
                    <a:defRPr>
                      <a:solidFill>
                        <a:schemeClr val="tx1"/>
                      </a:solidFill>
                      <a:latin typeface="Arial" pitchFamily="34" charset="0"/>
                      <a:ea typeface="宋体" pitchFamily="2" charset="-122"/>
                    </a:defRPr>
                  </a:lvl1pPr>
                  <a:lvl2pPr marL="742950" indent="-285750" eaLnBrk="0" hangingPunct="0">
                    <a:defRPr>
                      <a:solidFill>
                        <a:schemeClr val="tx1"/>
                      </a:solidFill>
                      <a:latin typeface="Arial" pitchFamily="34" charset="0"/>
                      <a:ea typeface="宋体" pitchFamily="2" charset="-122"/>
                    </a:defRPr>
                  </a:lvl2pPr>
                  <a:lvl3pPr marL="1143000" indent="-228600" eaLnBrk="0" hangingPunct="0">
                    <a:defRPr>
                      <a:solidFill>
                        <a:schemeClr val="tx1"/>
                      </a:solidFill>
                      <a:latin typeface="Arial" pitchFamily="34" charset="0"/>
                      <a:ea typeface="宋体" pitchFamily="2" charset="-122"/>
                    </a:defRPr>
                  </a:lvl3pPr>
                  <a:lvl4pPr marL="1600200" indent="-228600" eaLnBrk="0" hangingPunct="0">
                    <a:defRPr>
                      <a:solidFill>
                        <a:schemeClr val="tx1"/>
                      </a:solidFill>
                      <a:latin typeface="Arial" pitchFamily="34" charset="0"/>
                      <a:ea typeface="宋体" pitchFamily="2" charset="-122"/>
                    </a:defRPr>
                  </a:lvl4pPr>
                  <a:lvl5pPr marL="2057400" indent="-228600" eaLnBrk="0" hangingPunct="0">
                    <a:defRPr>
                      <a:solidFill>
                        <a:schemeClr val="tx1"/>
                      </a:solidFill>
                      <a:latin typeface="Arial" pitchFamily="34" charset="0"/>
                      <a:ea typeface="宋体" pitchFamily="2" charset="-122"/>
                    </a:defRPr>
                  </a:lvl5pPr>
                  <a:lvl6pPr marL="2514600" indent="-228600" eaLnBrk="0" fontAlgn="base" hangingPunct="0">
                    <a:spcBef>
                      <a:spcPct val="0"/>
                    </a:spcBef>
                    <a:spcAft>
                      <a:spcPct val="0"/>
                    </a:spcAft>
                    <a:buFont typeface="Arial" pitchFamily="34" charset="0"/>
                    <a:defRPr>
                      <a:solidFill>
                        <a:schemeClr val="tx1"/>
                      </a:solidFill>
                      <a:latin typeface="Arial" pitchFamily="34" charset="0"/>
                      <a:ea typeface="宋体" pitchFamily="2" charset="-122"/>
                    </a:defRPr>
                  </a:lvl6pPr>
                  <a:lvl7pPr marL="2971800" indent="-228600" eaLnBrk="0" fontAlgn="base" hangingPunct="0">
                    <a:spcBef>
                      <a:spcPct val="0"/>
                    </a:spcBef>
                    <a:spcAft>
                      <a:spcPct val="0"/>
                    </a:spcAft>
                    <a:buFont typeface="Arial" pitchFamily="34" charset="0"/>
                    <a:defRPr>
                      <a:solidFill>
                        <a:schemeClr val="tx1"/>
                      </a:solidFill>
                      <a:latin typeface="Arial" pitchFamily="34" charset="0"/>
                      <a:ea typeface="宋体" pitchFamily="2" charset="-122"/>
                    </a:defRPr>
                  </a:lvl7pPr>
                  <a:lvl8pPr marL="3429000" indent="-228600" eaLnBrk="0" fontAlgn="base" hangingPunct="0">
                    <a:spcBef>
                      <a:spcPct val="0"/>
                    </a:spcBef>
                    <a:spcAft>
                      <a:spcPct val="0"/>
                    </a:spcAft>
                    <a:buFont typeface="Arial" pitchFamily="34" charset="0"/>
                    <a:defRPr>
                      <a:solidFill>
                        <a:schemeClr val="tx1"/>
                      </a:solidFill>
                      <a:latin typeface="Arial" pitchFamily="34" charset="0"/>
                      <a:ea typeface="宋体" pitchFamily="2" charset="-122"/>
                    </a:defRPr>
                  </a:lvl8pPr>
                  <a:lvl9pPr marL="3886200" indent="-228600" eaLnBrk="0" fontAlgn="base" hangingPunct="0">
                    <a:spcBef>
                      <a:spcPct val="0"/>
                    </a:spcBef>
                    <a:spcAft>
                      <a:spcPct val="0"/>
                    </a:spcAft>
                    <a:buFont typeface="Arial" pitchFamily="34" charset="0"/>
                    <a:defRPr>
                      <a:solidFill>
                        <a:schemeClr val="tx1"/>
                      </a:solidFill>
                      <a:latin typeface="Arial" pitchFamily="34" charset="0"/>
                      <a:ea typeface="宋体" pitchFamily="2" charset="-122"/>
                    </a:defRPr>
                  </a:lvl9pPr>
                </a:lstStyle>
                <a:p>
                  <a:pPr eaLnBrk="1" hangingPunct="1"/>
                  <a:endParaRPr lang="zh-CN" altLang="en-US" sz="3024">
                    <a:solidFill>
                      <a:srgbClr val="000000"/>
                    </a:solidFill>
                    <a:latin typeface="Calibri" pitchFamily="34" charset="0"/>
                    <a:sym typeface="宋体" pitchFamily="2" charset="-122"/>
                  </a:endParaRPr>
                </a:p>
              </p:txBody>
            </p:sp>
          </p:grpSp>
        </p:grpSp>
      </p:grpSp>
      <p:grpSp>
        <p:nvGrpSpPr>
          <p:cNvPr id="45" name="组合 44"/>
          <p:cNvGrpSpPr/>
          <p:nvPr/>
        </p:nvGrpSpPr>
        <p:grpSpPr>
          <a:xfrm>
            <a:off x="1486254" y="1523461"/>
            <a:ext cx="2904811" cy="4688533"/>
            <a:chOff x="1081088" y="980798"/>
            <a:chExt cx="2368550" cy="3822977"/>
          </a:xfrm>
        </p:grpSpPr>
        <p:sp>
          <p:nvSpPr>
            <p:cNvPr id="46" name="Oval 5"/>
            <p:cNvSpPr>
              <a:spLocks noChangeArrowheads="1"/>
            </p:cNvSpPr>
            <p:nvPr/>
          </p:nvSpPr>
          <p:spPr bwMode="auto">
            <a:xfrm>
              <a:off x="1260476" y="3990975"/>
              <a:ext cx="1981200" cy="812800"/>
            </a:xfrm>
            <a:prstGeom prst="ellipse">
              <a:avLst/>
            </a:prstGeom>
            <a:gradFill rotWithShape="1">
              <a:gsLst>
                <a:gs pos="0">
                  <a:srgbClr val="000000">
                    <a:alpha val="87000"/>
                  </a:srgbClr>
                </a:gs>
                <a:gs pos="30000">
                  <a:srgbClr val="000000">
                    <a:alpha val="67000"/>
                  </a:srgbClr>
                </a:gs>
                <a:gs pos="100000">
                  <a:srgbClr val="000000">
                    <a:alpha val="0"/>
                  </a:srgbClr>
                </a:gs>
              </a:gsLst>
              <a:path path="shape">
                <a:fillToRect l="50000" t="50000" r="50000" b="50000"/>
              </a:path>
            </a:gradFill>
            <a:ln>
              <a:noFill/>
            </a:ln>
            <a:extLst>
              <a:ext uri="{91240B29-F687-4F45-9708-019B960494DF}">
                <a14:hiddenLine xmlns:a14="http://schemas.microsoft.com/office/drawing/2010/main" w="9525">
                  <a:solidFill>
                    <a:srgbClr val="000000"/>
                  </a:solidFill>
                  <a:round/>
                  <a:headEnd/>
                  <a:tailEnd/>
                </a14:hiddenLine>
              </a:ext>
            </a:extLst>
          </p:spPr>
          <p:txBody>
            <a:bodyPr wrap="none" anchor="ctr"/>
            <a:lstStyle>
              <a:lvl1pPr eaLnBrk="0" hangingPunct="0">
                <a:defRPr>
                  <a:solidFill>
                    <a:schemeClr val="tx1"/>
                  </a:solidFill>
                  <a:latin typeface="Arial" pitchFamily="34" charset="0"/>
                  <a:ea typeface="宋体" pitchFamily="2" charset="-122"/>
                </a:defRPr>
              </a:lvl1pPr>
              <a:lvl2pPr marL="742950" indent="-285750" eaLnBrk="0" hangingPunct="0">
                <a:defRPr>
                  <a:solidFill>
                    <a:schemeClr val="tx1"/>
                  </a:solidFill>
                  <a:latin typeface="Arial" pitchFamily="34" charset="0"/>
                  <a:ea typeface="宋体" pitchFamily="2" charset="-122"/>
                </a:defRPr>
              </a:lvl2pPr>
              <a:lvl3pPr marL="1143000" indent="-228600" eaLnBrk="0" hangingPunct="0">
                <a:defRPr>
                  <a:solidFill>
                    <a:schemeClr val="tx1"/>
                  </a:solidFill>
                  <a:latin typeface="Arial" pitchFamily="34" charset="0"/>
                  <a:ea typeface="宋体" pitchFamily="2" charset="-122"/>
                </a:defRPr>
              </a:lvl3pPr>
              <a:lvl4pPr marL="1600200" indent="-228600" eaLnBrk="0" hangingPunct="0">
                <a:defRPr>
                  <a:solidFill>
                    <a:schemeClr val="tx1"/>
                  </a:solidFill>
                  <a:latin typeface="Arial" pitchFamily="34" charset="0"/>
                  <a:ea typeface="宋体" pitchFamily="2" charset="-122"/>
                </a:defRPr>
              </a:lvl4pPr>
              <a:lvl5pPr marL="2057400" indent="-228600" eaLnBrk="0" hangingPunct="0">
                <a:defRPr>
                  <a:solidFill>
                    <a:schemeClr val="tx1"/>
                  </a:solidFill>
                  <a:latin typeface="Arial" pitchFamily="34" charset="0"/>
                  <a:ea typeface="宋体" pitchFamily="2" charset="-122"/>
                </a:defRPr>
              </a:lvl5pPr>
              <a:lvl6pPr marL="2514600" indent="-228600" eaLnBrk="0" fontAlgn="base" hangingPunct="0">
                <a:spcBef>
                  <a:spcPct val="0"/>
                </a:spcBef>
                <a:spcAft>
                  <a:spcPct val="0"/>
                </a:spcAft>
                <a:buFont typeface="Arial" pitchFamily="34" charset="0"/>
                <a:defRPr>
                  <a:solidFill>
                    <a:schemeClr val="tx1"/>
                  </a:solidFill>
                  <a:latin typeface="Arial" pitchFamily="34" charset="0"/>
                  <a:ea typeface="宋体" pitchFamily="2" charset="-122"/>
                </a:defRPr>
              </a:lvl6pPr>
              <a:lvl7pPr marL="2971800" indent="-228600" eaLnBrk="0" fontAlgn="base" hangingPunct="0">
                <a:spcBef>
                  <a:spcPct val="0"/>
                </a:spcBef>
                <a:spcAft>
                  <a:spcPct val="0"/>
                </a:spcAft>
                <a:buFont typeface="Arial" pitchFamily="34" charset="0"/>
                <a:defRPr>
                  <a:solidFill>
                    <a:schemeClr val="tx1"/>
                  </a:solidFill>
                  <a:latin typeface="Arial" pitchFamily="34" charset="0"/>
                  <a:ea typeface="宋体" pitchFamily="2" charset="-122"/>
                </a:defRPr>
              </a:lvl7pPr>
              <a:lvl8pPr marL="3429000" indent="-228600" eaLnBrk="0" fontAlgn="base" hangingPunct="0">
                <a:spcBef>
                  <a:spcPct val="0"/>
                </a:spcBef>
                <a:spcAft>
                  <a:spcPct val="0"/>
                </a:spcAft>
                <a:buFont typeface="Arial" pitchFamily="34" charset="0"/>
                <a:defRPr>
                  <a:solidFill>
                    <a:schemeClr val="tx1"/>
                  </a:solidFill>
                  <a:latin typeface="Arial" pitchFamily="34" charset="0"/>
                  <a:ea typeface="宋体" pitchFamily="2" charset="-122"/>
                </a:defRPr>
              </a:lvl8pPr>
              <a:lvl9pPr marL="3886200" indent="-228600" eaLnBrk="0" fontAlgn="base" hangingPunct="0">
                <a:spcBef>
                  <a:spcPct val="0"/>
                </a:spcBef>
                <a:spcAft>
                  <a:spcPct val="0"/>
                </a:spcAft>
                <a:buFont typeface="Arial" pitchFamily="34" charset="0"/>
                <a:defRPr>
                  <a:solidFill>
                    <a:schemeClr val="tx1"/>
                  </a:solidFill>
                  <a:latin typeface="Arial" pitchFamily="34" charset="0"/>
                  <a:ea typeface="宋体" pitchFamily="2" charset="-122"/>
                </a:defRPr>
              </a:lvl9pPr>
            </a:lstStyle>
            <a:p>
              <a:pPr eaLnBrk="1" hangingPunct="1"/>
              <a:endParaRPr lang="zh-CN" altLang="en-US" sz="3024">
                <a:solidFill>
                  <a:srgbClr val="000000"/>
                </a:solidFill>
                <a:latin typeface="Calibri" pitchFamily="34" charset="0"/>
                <a:sym typeface="宋体" pitchFamily="2" charset="-122"/>
              </a:endParaRPr>
            </a:p>
          </p:txBody>
        </p:sp>
        <p:grpSp>
          <p:nvGrpSpPr>
            <p:cNvPr id="47" name="Group 32"/>
            <p:cNvGrpSpPr>
              <a:grpSpLocks/>
            </p:cNvGrpSpPr>
            <p:nvPr/>
          </p:nvGrpSpPr>
          <p:grpSpPr bwMode="auto">
            <a:xfrm>
              <a:off x="1081088" y="1296988"/>
              <a:ext cx="2368550" cy="3257550"/>
              <a:chOff x="0" y="0"/>
              <a:chExt cx="1492" cy="2052"/>
            </a:xfrm>
          </p:grpSpPr>
          <p:sp>
            <p:nvSpPr>
              <p:cNvPr id="82" name="Freeform 20"/>
              <p:cNvSpPr>
                <a:spLocks noChangeArrowheads="1"/>
              </p:cNvSpPr>
              <p:nvPr/>
            </p:nvSpPr>
            <p:spPr bwMode="auto">
              <a:xfrm>
                <a:off x="0" y="0"/>
                <a:ext cx="1492" cy="2052"/>
              </a:xfrm>
              <a:custGeom>
                <a:avLst/>
                <a:gdLst>
                  <a:gd name="T0" fmla="*/ 1492 w 1492"/>
                  <a:gd name="T1" fmla="*/ 373 h 2052"/>
                  <a:gd name="T2" fmla="*/ 1488 w 1492"/>
                  <a:gd name="T3" fmla="*/ 336 h 2052"/>
                  <a:gd name="T4" fmla="*/ 1476 w 1492"/>
                  <a:gd name="T5" fmla="*/ 298 h 2052"/>
                  <a:gd name="T6" fmla="*/ 1458 w 1492"/>
                  <a:gd name="T7" fmla="*/ 262 h 2052"/>
                  <a:gd name="T8" fmla="*/ 1434 w 1492"/>
                  <a:gd name="T9" fmla="*/ 228 h 2052"/>
                  <a:gd name="T10" fmla="*/ 1401 w 1492"/>
                  <a:gd name="T11" fmla="*/ 196 h 2052"/>
                  <a:gd name="T12" fmla="*/ 1365 w 1492"/>
                  <a:gd name="T13" fmla="*/ 165 h 2052"/>
                  <a:gd name="T14" fmla="*/ 1321 w 1492"/>
                  <a:gd name="T15" fmla="*/ 136 h 2052"/>
                  <a:gd name="T16" fmla="*/ 1273 w 1492"/>
                  <a:gd name="T17" fmla="*/ 109 h 2052"/>
                  <a:gd name="T18" fmla="*/ 1220 w 1492"/>
                  <a:gd name="T19" fmla="*/ 86 h 2052"/>
                  <a:gd name="T20" fmla="*/ 1163 w 1492"/>
                  <a:gd name="T21" fmla="*/ 63 h 2052"/>
                  <a:gd name="T22" fmla="*/ 1102 w 1492"/>
                  <a:gd name="T23" fmla="*/ 45 h 2052"/>
                  <a:gd name="T24" fmla="*/ 1036 w 1492"/>
                  <a:gd name="T25" fmla="*/ 30 h 2052"/>
                  <a:gd name="T26" fmla="*/ 967 w 1492"/>
                  <a:gd name="T27" fmla="*/ 17 h 2052"/>
                  <a:gd name="T28" fmla="*/ 896 w 1492"/>
                  <a:gd name="T29" fmla="*/ 8 h 2052"/>
                  <a:gd name="T30" fmla="*/ 822 w 1492"/>
                  <a:gd name="T31" fmla="*/ 1 h 2052"/>
                  <a:gd name="T32" fmla="*/ 746 w 1492"/>
                  <a:gd name="T33" fmla="*/ 0 h 2052"/>
                  <a:gd name="T34" fmla="*/ 707 w 1492"/>
                  <a:gd name="T35" fmla="*/ 0 h 2052"/>
                  <a:gd name="T36" fmla="*/ 632 w 1492"/>
                  <a:gd name="T37" fmla="*/ 4 h 2052"/>
                  <a:gd name="T38" fmla="*/ 560 w 1492"/>
                  <a:gd name="T39" fmla="*/ 12 h 2052"/>
                  <a:gd name="T40" fmla="*/ 490 w 1492"/>
                  <a:gd name="T41" fmla="*/ 22 h 2052"/>
                  <a:gd name="T42" fmla="*/ 422 w 1492"/>
                  <a:gd name="T43" fmla="*/ 36 h 2052"/>
                  <a:gd name="T44" fmla="*/ 359 w 1492"/>
                  <a:gd name="T45" fmla="*/ 54 h 2052"/>
                  <a:gd name="T46" fmla="*/ 299 w 1492"/>
                  <a:gd name="T47" fmla="*/ 74 h 2052"/>
                  <a:gd name="T48" fmla="*/ 245 w 1492"/>
                  <a:gd name="T49" fmla="*/ 97 h 2052"/>
                  <a:gd name="T50" fmla="*/ 194 w 1492"/>
                  <a:gd name="T51" fmla="*/ 122 h 2052"/>
                  <a:gd name="T52" fmla="*/ 148 w 1492"/>
                  <a:gd name="T53" fmla="*/ 150 h 2052"/>
                  <a:gd name="T54" fmla="*/ 107 w 1492"/>
                  <a:gd name="T55" fmla="*/ 180 h 2052"/>
                  <a:gd name="T56" fmla="*/ 74 w 1492"/>
                  <a:gd name="T57" fmla="*/ 211 h 2052"/>
                  <a:gd name="T58" fmla="*/ 45 w 1492"/>
                  <a:gd name="T59" fmla="*/ 245 h 2052"/>
                  <a:gd name="T60" fmla="*/ 23 w 1492"/>
                  <a:gd name="T61" fmla="*/ 280 h 2052"/>
                  <a:gd name="T62" fmla="*/ 9 w 1492"/>
                  <a:gd name="T63" fmla="*/ 316 h 2052"/>
                  <a:gd name="T64" fmla="*/ 1 w 1492"/>
                  <a:gd name="T65" fmla="*/ 354 h 2052"/>
                  <a:gd name="T66" fmla="*/ 0 w 1492"/>
                  <a:gd name="T67" fmla="*/ 373 h 2052"/>
                  <a:gd name="T68" fmla="*/ 6 w 1492"/>
                  <a:gd name="T69" fmla="*/ 420 h 2052"/>
                  <a:gd name="T70" fmla="*/ 376 w 1492"/>
                  <a:gd name="T71" fmla="*/ 1889 h 2052"/>
                  <a:gd name="T72" fmla="*/ 376 w 1492"/>
                  <a:gd name="T73" fmla="*/ 1889 h 2052"/>
                  <a:gd name="T74" fmla="*/ 391 w 1492"/>
                  <a:gd name="T75" fmla="*/ 1922 h 2052"/>
                  <a:gd name="T76" fmla="*/ 417 w 1492"/>
                  <a:gd name="T77" fmla="*/ 1954 h 2052"/>
                  <a:gd name="T78" fmla="*/ 453 w 1492"/>
                  <a:gd name="T79" fmla="*/ 1981 h 2052"/>
                  <a:gd name="T80" fmla="*/ 499 w 1492"/>
                  <a:gd name="T81" fmla="*/ 2005 h 2052"/>
                  <a:gd name="T82" fmla="*/ 552 w 1492"/>
                  <a:gd name="T83" fmla="*/ 2025 h 2052"/>
                  <a:gd name="T84" fmla="*/ 611 w 1492"/>
                  <a:gd name="T85" fmla="*/ 2039 h 2052"/>
                  <a:gd name="T86" fmla="*/ 676 w 1492"/>
                  <a:gd name="T87" fmla="*/ 2048 h 2052"/>
                  <a:gd name="T88" fmla="*/ 746 w 1492"/>
                  <a:gd name="T89" fmla="*/ 2052 h 2052"/>
                  <a:gd name="T90" fmla="*/ 781 w 1492"/>
                  <a:gd name="T91" fmla="*/ 2051 h 2052"/>
                  <a:gd name="T92" fmla="*/ 848 w 1492"/>
                  <a:gd name="T93" fmla="*/ 2044 h 2052"/>
                  <a:gd name="T94" fmla="*/ 912 w 1492"/>
                  <a:gd name="T95" fmla="*/ 2033 h 2052"/>
                  <a:gd name="T96" fmla="*/ 967 w 1492"/>
                  <a:gd name="T97" fmla="*/ 2016 h 2052"/>
                  <a:gd name="T98" fmla="*/ 1018 w 1492"/>
                  <a:gd name="T99" fmla="*/ 1994 h 2052"/>
                  <a:gd name="T100" fmla="*/ 1058 w 1492"/>
                  <a:gd name="T101" fmla="*/ 1968 h 2052"/>
                  <a:gd name="T102" fmla="*/ 1089 w 1492"/>
                  <a:gd name="T103" fmla="*/ 1938 h 2052"/>
                  <a:gd name="T104" fmla="*/ 1110 w 1492"/>
                  <a:gd name="T105" fmla="*/ 1906 h 2052"/>
                  <a:gd name="T106" fmla="*/ 1116 w 1492"/>
                  <a:gd name="T107" fmla="*/ 1889 h 2052"/>
                  <a:gd name="T108" fmla="*/ 1486 w 1492"/>
                  <a:gd name="T109" fmla="*/ 420 h 2052"/>
                  <a:gd name="T110" fmla="*/ 1491 w 1492"/>
                  <a:gd name="T111" fmla="*/ 396 h 2052"/>
                  <a:gd name="T112" fmla="*/ 1492 w 1492"/>
                  <a:gd name="T113" fmla="*/ 373 h 2052"/>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w 1492"/>
                  <a:gd name="T172" fmla="*/ 0 h 2052"/>
                  <a:gd name="T173" fmla="*/ 1492 w 1492"/>
                  <a:gd name="T174" fmla="*/ 2052 h 2052"/>
                </a:gdLst>
                <a:ahLst/>
                <a:cxnLst>
                  <a:cxn ang="T114">
                    <a:pos x="T0" y="T1"/>
                  </a:cxn>
                  <a:cxn ang="T115">
                    <a:pos x="T2" y="T3"/>
                  </a:cxn>
                  <a:cxn ang="T116">
                    <a:pos x="T4" y="T5"/>
                  </a:cxn>
                  <a:cxn ang="T117">
                    <a:pos x="T6" y="T7"/>
                  </a:cxn>
                  <a:cxn ang="T118">
                    <a:pos x="T8" y="T9"/>
                  </a:cxn>
                  <a:cxn ang="T119">
                    <a:pos x="T10" y="T11"/>
                  </a:cxn>
                  <a:cxn ang="T120">
                    <a:pos x="T12" y="T13"/>
                  </a:cxn>
                  <a:cxn ang="T121">
                    <a:pos x="T14" y="T15"/>
                  </a:cxn>
                  <a:cxn ang="T122">
                    <a:pos x="T16" y="T17"/>
                  </a:cxn>
                  <a:cxn ang="T123">
                    <a:pos x="T18" y="T19"/>
                  </a:cxn>
                  <a:cxn ang="T124">
                    <a:pos x="T20" y="T21"/>
                  </a:cxn>
                  <a:cxn ang="T125">
                    <a:pos x="T22" y="T23"/>
                  </a:cxn>
                  <a:cxn ang="T126">
                    <a:pos x="T24" y="T25"/>
                  </a:cxn>
                  <a:cxn ang="T127">
                    <a:pos x="T26" y="T27"/>
                  </a:cxn>
                  <a:cxn ang="T128">
                    <a:pos x="T28" y="T29"/>
                  </a:cxn>
                  <a:cxn ang="T129">
                    <a:pos x="T30" y="T31"/>
                  </a:cxn>
                  <a:cxn ang="T130">
                    <a:pos x="T32" y="T33"/>
                  </a:cxn>
                  <a:cxn ang="T131">
                    <a:pos x="T34" y="T35"/>
                  </a:cxn>
                  <a:cxn ang="T132">
                    <a:pos x="T36" y="T37"/>
                  </a:cxn>
                  <a:cxn ang="T133">
                    <a:pos x="T38" y="T39"/>
                  </a:cxn>
                  <a:cxn ang="T134">
                    <a:pos x="T40" y="T41"/>
                  </a:cxn>
                  <a:cxn ang="T135">
                    <a:pos x="T42" y="T43"/>
                  </a:cxn>
                  <a:cxn ang="T136">
                    <a:pos x="T44" y="T45"/>
                  </a:cxn>
                  <a:cxn ang="T137">
                    <a:pos x="T46" y="T47"/>
                  </a:cxn>
                  <a:cxn ang="T138">
                    <a:pos x="T48" y="T49"/>
                  </a:cxn>
                  <a:cxn ang="T139">
                    <a:pos x="T50" y="T51"/>
                  </a:cxn>
                  <a:cxn ang="T140">
                    <a:pos x="T52" y="T53"/>
                  </a:cxn>
                  <a:cxn ang="T141">
                    <a:pos x="T54" y="T55"/>
                  </a:cxn>
                  <a:cxn ang="T142">
                    <a:pos x="T56" y="T57"/>
                  </a:cxn>
                  <a:cxn ang="T143">
                    <a:pos x="T58" y="T59"/>
                  </a:cxn>
                  <a:cxn ang="T144">
                    <a:pos x="T60" y="T61"/>
                  </a:cxn>
                  <a:cxn ang="T145">
                    <a:pos x="T62" y="T63"/>
                  </a:cxn>
                  <a:cxn ang="T146">
                    <a:pos x="T64" y="T65"/>
                  </a:cxn>
                  <a:cxn ang="T147">
                    <a:pos x="T66" y="T67"/>
                  </a:cxn>
                  <a:cxn ang="T148">
                    <a:pos x="T68" y="T69"/>
                  </a:cxn>
                  <a:cxn ang="T149">
                    <a:pos x="T70" y="T71"/>
                  </a:cxn>
                  <a:cxn ang="T150">
                    <a:pos x="T72" y="T73"/>
                  </a:cxn>
                  <a:cxn ang="T151">
                    <a:pos x="T74" y="T75"/>
                  </a:cxn>
                  <a:cxn ang="T152">
                    <a:pos x="T76" y="T77"/>
                  </a:cxn>
                  <a:cxn ang="T153">
                    <a:pos x="T78" y="T79"/>
                  </a:cxn>
                  <a:cxn ang="T154">
                    <a:pos x="T80" y="T81"/>
                  </a:cxn>
                  <a:cxn ang="T155">
                    <a:pos x="T82" y="T83"/>
                  </a:cxn>
                  <a:cxn ang="T156">
                    <a:pos x="T84" y="T85"/>
                  </a:cxn>
                  <a:cxn ang="T157">
                    <a:pos x="T86" y="T87"/>
                  </a:cxn>
                  <a:cxn ang="T158">
                    <a:pos x="T88" y="T89"/>
                  </a:cxn>
                  <a:cxn ang="T159">
                    <a:pos x="T90" y="T91"/>
                  </a:cxn>
                  <a:cxn ang="T160">
                    <a:pos x="T92" y="T93"/>
                  </a:cxn>
                  <a:cxn ang="T161">
                    <a:pos x="T94" y="T95"/>
                  </a:cxn>
                  <a:cxn ang="T162">
                    <a:pos x="T96" y="T97"/>
                  </a:cxn>
                  <a:cxn ang="T163">
                    <a:pos x="T98" y="T99"/>
                  </a:cxn>
                  <a:cxn ang="T164">
                    <a:pos x="T100" y="T101"/>
                  </a:cxn>
                  <a:cxn ang="T165">
                    <a:pos x="T102" y="T103"/>
                  </a:cxn>
                  <a:cxn ang="T166">
                    <a:pos x="T104" y="T105"/>
                  </a:cxn>
                  <a:cxn ang="T167">
                    <a:pos x="T106" y="T107"/>
                  </a:cxn>
                  <a:cxn ang="T168">
                    <a:pos x="T108" y="T109"/>
                  </a:cxn>
                  <a:cxn ang="T169">
                    <a:pos x="T110" y="T111"/>
                  </a:cxn>
                  <a:cxn ang="T170">
                    <a:pos x="T112" y="T113"/>
                  </a:cxn>
                </a:cxnLst>
                <a:rect l="T171" t="T172" r="T173" b="T174"/>
                <a:pathLst>
                  <a:path w="1492" h="2052">
                    <a:moveTo>
                      <a:pt x="1492" y="373"/>
                    </a:moveTo>
                    <a:lnTo>
                      <a:pt x="1492" y="373"/>
                    </a:lnTo>
                    <a:lnTo>
                      <a:pt x="1491" y="354"/>
                    </a:lnTo>
                    <a:lnTo>
                      <a:pt x="1488" y="336"/>
                    </a:lnTo>
                    <a:lnTo>
                      <a:pt x="1483" y="316"/>
                    </a:lnTo>
                    <a:lnTo>
                      <a:pt x="1476" y="298"/>
                    </a:lnTo>
                    <a:lnTo>
                      <a:pt x="1469" y="280"/>
                    </a:lnTo>
                    <a:lnTo>
                      <a:pt x="1458" y="262"/>
                    </a:lnTo>
                    <a:lnTo>
                      <a:pt x="1447" y="245"/>
                    </a:lnTo>
                    <a:lnTo>
                      <a:pt x="1434" y="228"/>
                    </a:lnTo>
                    <a:lnTo>
                      <a:pt x="1418" y="211"/>
                    </a:lnTo>
                    <a:lnTo>
                      <a:pt x="1401" y="196"/>
                    </a:lnTo>
                    <a:lnTo>
                      <a:pt x="1385" y="180"/>
                    </a:lnTo>
                    <a:lnTo>
                      <a:pt x="1365" y="165"/>
                    </a:lnTo>
                    <a:lnTo>
                      <a:pt x="1344" y="150"/>
                    </a:lnTo>
                    <a:lnTo>
                      <a:pt x="1321" y="136"/>
                    </a:lnTo>
                    <a:lnTo>
                      <a:pt x="1298" y="122"/>
                    </a:lnTo>
                    <a:lnTo>
                      <a:pt x="1273" y="109"/>
                    </a:lnTo>
                    <a:lnTo>
                      <a:pt x="1247" y="97"/>
                    </a:lnTo>
                    <a:lnTo>
                      <a:pt x="1220" y="86"/>
                    </a:lnTo>
                    <a:lnTo>
                      <a:pt x="1193" y="74"/>
                    </a:lnTo>
                    <a:lnTo>
                      <a:pt x="1163" y="63"/>
                    </a:lnTo>
                    <a:lnTo>
                      <a:pt x="1133" y="54"/>
                    </a:lnTo>
                    <a:lnTo>
                      <a:pt x="1102" y="45"/>
                    </a:lnTo>
                    <a:lnTo>
                      <a:pt x="1070" y="36"/>
                    </a:lnTo>
                    <a:lnTo>
                      <a:pt x="1036" y="30"/>
                    </a:lnTo>
                    <a:lnTo>
                      <a:pt x="1002" y="22"/>
                    </a:lnTo>
                    <a:lnTo>
                      <a:pt x="967" y="17"/>
                    </a:lnTo>
                    <a:lnTo>
                      <a:pt x="933" y="12"/>
                    </a:lnTo>
                    <a:lnTo>
                      <a:pt x="896" y="8"/>
                    </a:lnTo>
                    <a:lnTo>
                      <a:pt x="860" y="4"/>
                    </a:lnTo>
                    <a:lnTo>
                      <a:pt x="822" y="1"/>
                    </a:lnTo>
                    <a:lnTo>
                      <a:pt x="785" y="0"/>
                    </a:lnTo>
                    <a:lnTo>
                      <a:pt x="746" y="0"/>
                    </a:lnTo>
                    <a:lnTo>
                      <a:pt x="707" y="0"/>
                    </a:lnTo>
                    <a:lnTo>
                      <a:pt x="670" y="1"/>
                    </a:lnTo>
                    <a:lnTo>
                      <a:pt x="632" y="4"/>
                    </a:lnTo>
                    <a:lnTo>
                      <a:pt x="596" y="8"/>
                    </a:lnTo>
                    <a:lnTo>
                      <a:pt x="560" y="12"/>
                    </a:lnTo>
                    <a:lnTo>
                      <a:pt x="525" y="17"/>
                    </a:lnTo>
                    <a:lnTo>
                      <a:pt x="490" y="22"/>
                    </a:lnTo>
                    <a:lnTo>
                      <a:pt x="456" y="30"/>
                    </a:lnTo>
                    <a:lnTo>
                      <a:pt x="422" y="36"/>
                    </a:lnTo>
                    <a:lnTo>
                      <a:pt x="390" y="45"/>
                    </a:lnTo>
                    <a:lnTo>
                      <a:pt x="359" y="54"/>
                    </a:lnTo>
                    <a:lnTo>
                      <a:pt x="329" y="63"/>
                    </a:lnTo>
                    <a:lnTo>
                      <a:pt x="299" y="74"/>
                    </a:lnTo>
                    <a:lnTo>
                      <a:pt x="272" y="86"/>
                    </a:lnTo>
                    <a:lnTo>
                      <a:pt x="245" y="97"/>
                    </a:lnTo>
                    <a:lnTo>
                      <a:pt x="219" y="109"/>
                    </a:lnTo>
                    <a:lnTo>
                      <a:pt x="194" y="122"/>
                    </a:lnTo>
                    <a:lnTo>
                      <a:pt x="171" y="136"/>
                    </a:lnTo>
                    <a:lnTo>
                      <a:pt x="148" y="150"/>
                    </a:lnTo>
                    <a:lnTo>
                      <a:pt x="127" y="165"/>
                    </a:lnTo>
                    <a:lnTo>
                      <a:pt x="107" y="180"/>
                    </a:lnTo>
                    <a:lnTo>
                      <a:pt x="91" y="196"/>
                    </a:lnTo>
                    <a:lnTo>
                      <a:pt x="74" y="211"/>
                    </a:lnTo>
                    <a:lnTo>
                      <a:pt x="58" y="228"/>
                    </a:lnTo>
                    <a:lnTo>
                      <a:pt x="45" y="245"/>
                    </a:lnTo>
                    <a:lnTo>
                      <a:pt x="34" y="262"/>
                    </a:lnTo>
                    <a:lnTo>
                      <a:pt x="23" y="280"/>
                    </a:lnTo>
                    <a:lnTo>
                      <a:pt x="16" y="298"/>
                    </a:lnTo>
                    <a:lnTo>
                      <a:pt x="9" y="316"/>
                    </a:lnTo>
                    <a:lnTo>
                      <a:pt x="4" y="336"/>
                    </a:lnTo>
                    <a:lnTo>
                      <a:pt x="1" y="354"/>
                    </a:lnTo>
                    <a:lnTo>
                      <a:pt x="0" y="373"/>
                    </a:lnTo>
                    <a:lnTo>
                      <a:pt x="1" y="396"/>
                    </a:lnTo>
                    <a:lnTo>
                      <a:pt x="6" y="420"/>
                    </a:lnTo>
                    <a:lnTo>
                      <a:pt x="5" y="420"/>
                    </a:lnTo>
                    <a:lnTo>
                      <a:pt x="376" y="1889"/>
                    </a:lnTo>
                    <a:lnTo>
                      <a:pt x="382" y="1906"/>
                    </a:lnTo>
                    <a:lnTo>
                      <a:pt x="391" y="1922"/>
                    </a:lnTo>
                    <a:lnTo>
                      <a:pt x="403" y="1938"/>
                    </a:lnTo>
                    <a:lnTo>
                      <a:pt x="417" y="1954"/>
                    </a:lnTo>
                    <a:lnTo>
                      <a:pt x="434" y="1968"/>
                    </a:lnTo>
                    <a:lnTo>
                      <a:pt x="453" y="1981"/>
                    </a:lnTo>
                    <a:lnTo>
                      <a:pt x="474" y="1994"/>
                    </a:lnTo>
                    <a:lnTo>
                      <a:pt x="499" y="2005"/>
                    </a:lnTo>
                    <a:lnTo>
                      <a:pt x="525" y="2016"/>
                    </a:lnTo>
                    <a:lnTo>
                      <a:pt x="552" y="2025"/>
                    </a:lnTo>
                    <a:lnTo>
                      <a:pt x="580" y="2033"/>
                    </a:lnTo>
                    <a:lnTo>
                      <a:pt x="611" y="2039"/>
                    </a:lnTo>
                    <a:lnTo>
                      <a:pt x="644" y="2044"/>
                    </a:lnTo>
                    <a:lnTo>
                      <a:pt x="676" y="2048"/>
                    </a:lnTo>
                    <a:lnTo>
                      <a:pt x="711" y="2051"/>
                    </a:lnTo>
                    <a:lnTo>
                      <a:pt x="746" y="2052"/>
                    </a:lnTo>
                    <a:lnTo>
                      <a:pt x="781" y="2051"/>
                    </a:lnTo>
                    <a:lnTo>
                      <a:pt x="816" y="2048"/>
                    </a:lnTo>
                    <a:lnTo>
                      <a:pt x="848" y="2044"/>
                    </a:lnTo>
                    <a:lnTo>
                      <a:pt x="881" y="2039"/>
                    </a:lnTo>
                    <a:lnTo>
                      <a:pt x="912" y="2033"/>
                    </a:lnTo>
                    <a:lnTo>
                      <a:pt x="940" y="2025"/>
                    </a:lnTo>
                    <a:lnTo>
                      <a:pt x="967" y="2016"/>
                    </a:lnTo>
                    <a:lnTo>
                      <a:pt x="993" y="2005"/>
                    </a:lnTo>
                    <a:lnTo>
                      <a:pt x="1018" y="1994"/>
                    </a:lnTo>
                    <a:lnTo>
                      <a:pt x="1039" y="1981"/>
                    </a:lnTo>
                    <a:lnTo>
                      <a:pt x="1058" y="1968"/>
                    </a:lnTo>
                    <a:lnTo>
                      <a:pt x="1075" y="1954"/>
                    </a:lnTo>
                    <a:lnTo>
                      <a:pt x="1089" y="1938"/>
                    </a:lnTo>
                    <a:lnTo>
                      <a:pt x="1101" y="1922"/>
                    </a:lnTo>
                    <a:lnTo>
                      <a:pt x="1110" y="1906"/>
                    </a:lnTo>
                    <a:lnTo>
                      <a:pt x="1116" y="1889"/>
                    </a:lnTo>
                    <a:lnTo>
                      <a:pt x="1487" y="420"/>
                    </a:lnTo>
                    <a:lnTo>
                      <a:pt x="1486" y="420"/>
                    </a:lnTo>
                    <a:lnTo>
                      <a:pt x="1491" y="396"/>
                    </a:lnTo>
                    <a:lnTo>
                      <a:pt x="1492" y="373"/>
                    </a:lnTo>
                    <a:close/>
                  </a:path>
                </a:pathLst>
              </a:custGeom>
              <a:gradFill rotWithShape="1">
                <a:gsLst>
                  <a:gs pos="0">
                    <a:srgbClr val="5B5B5B"/>
                  </a:gs>
                  <a:gs pos="50000">
                    <a:srgbClr val="B2B2B2"/>
                  </a:gs>
                  <a:gs pos="100000">
                    <a:srgbClr val="5B5B5B"/>
                  </a:gs>
                </a:gsLst>
                <a:lin ang="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a:lstStyle/>
              <a:p>
                <a:endParaRPr lang="zh-CN" altLang="en-US" sz="3024"/>
              </a:p>
            </p:txBody>
          </p:sp>
          <p:sp>
            <p:nvSpPr>
              <p:cNvPr id="83" name="Freeform 21"/>
              <p:cNvSpPr>
                <a:spLocks noEditPoints="1" noChangeArrowheads="1"/>
              </p:cNvSpPr>
              <p:nvPr/>
            </p:nvSpPr>
            <p:spPr bwMode="auto">
              <a:xfrm>
                <a:off x="0" y="0"/>
                <a:ext cx="1492" cy="746"/>
              </a:xfrm>
              <a:custGeom>
                <a:avLst/>
                <a:gdLst>
                  <a:gd name="T0" fmla="*/ 632 w 1492"/>
                  <a:gd name="T1" fmla="*/ 4 h 746"/>
                  <a:gd name="T2" fmla="*/ 456 w 1492"/>
                  <a:gd name="T3" fmla="*/ 30 h 746"/>
                  <a:gd name="T4" fmla="*/ 299 w 1492"/>
                  <a:gd name="T5" fmla="*/ 74 h 746"/>
                  <a:gd name="T6" fmla="*/ 171 w 1492"/>
                  <a:gd name="T7" fmla="*/ 136 h 746"/>
                  <a:gd name="T8" fmla="*/ 74 w 1492"/>
                  <a:gd name="T9" fmla="*/ 211 h 746"/>
                  <a:gd name="T10" fmla="*/ 16 w 1492"/>
                  <a:gd name="T11" fmla="*/ 298 h 746"/>
                  <a:gd name="T12" fmla="*/ 0 w 1492"/>
                  <a:gd name="T13" fmla="*/ 373 h 746"/>
                  <a:gd name="T14" fmla="*/ 23 w 1492"/>
                  <a:gd name="T15" fmla="*/ 466 h 746"/>
                  <a:gd name="T16" fmla="*/ 91 w 1492"/>
                  <a:gd name="T17" fmla="*/ 551 h 746"/>
                  <a:gd name="T18" fmla="*/ 194 w 1492"/>
                  <a:gd name="T19" fmla="*/ 624 h 746"/>
                  <a:gd name="T20" fmla="*/ 329 w 1492"/>
                  <a:gd name="T21" fmla="*/ 683 h 746"/>
                  <a:gd name="T22" fmla="*/ 490 w 1492"/>
                  <a:gd name="T23" fmla="*/ 724 h 746"/>
                  <a:gd name="T24" fmla="*/ 670 w 1492"/>
                  <a:gd name="T25" fmla="*/ 745 h 746"/>
                  <a:gd name="T26" fmla="*/ 822 w 1492"/>
                  <a:gd name="T27" fmla="*/ 745 h 746"/>
                  <a:gd name="T28" fmla="*/ 1002 w 1492"/>
                  <a:gd name="T29" fmla="*/ 724 h 746"/>
                  <a:gd name="T30" fmla="*/ 1163 w 1492"/>
                  <a:gd name="T31" fmla="*/ 683 h 746"/>
                  <a:gd name="T32" fmla="*/ 1298 w 1492"/>
                  <a:gd name="T33" fmla="*/ 624 h 746"/>
                  <a:gd name="T34" fmla="*/ 1401 w 1492"/>
                  <a:gd name="T35" fmla="*/ 551 h 746"/>
                  <a:gd name="T36" fmla="*/ 1469 w 1492"/>
                  <a:gd name="T37" fmla="*/ 466 h 746"/>
                  <a:gd name="T38" fmla="*/ 1492 w 1492"/>
                  <a:gd name="T39" fmla="*/ 373 h 746"/>
                  <a:gd name="T40" fmla="*/ 1476 w 1492"/>
                  <a:gd name="T41" fmla="*/ 298 h 746"/>
                  <a:gd name="T42" fmla="*/ 1418 w 1492"/>
                  <a:gd name="T43" fmla="*/ 211 h 746"/>
                  <a:gd name="T44" fmla="*/ 1321 w 1492"/>
                  <a:gd name="T45" fmla="*/ 136 h 746"/>
                  <a:gd name="T46" fmla="*/ 1193 w 1492"/>
                  <a:gd name="T47" fmla="*/ 74 h 746"/>
                  <a:gd name="T48" fmla="*/ 1036 w 1492"/>
                  <a:gd name="T49" fmla="*/ 30 h 746"/>
                  <a:gd name="T50" fmla="*/ 860 w 1492"/>
                  <a:gd name="T51" fmla="*/ 4 h 746"/>
                  <a:gd name="T52" fmla="*/ 746 w 1492"/>
                  <a:gd name="T53" fmla="*/ 723 h 746"/>
                  <a:gd name="T54" fmla="*/ 605 w 1492"/>
                  <a:gd name="T55" fmla="*/ 716 h 746"/>
                  <a:gd name="T56" fmla="*/ 443 w 1492"/>
                  <a:gd name="T57" fmla="*/ 689 h 746"/>
                  <a:gd name="T58" fmla="*/ 302 w 1492"/>
                  <a:gd name="T59" fmla="*/ 644 h 746"/>
                  <a:gd name="T60" fmla="*/ 185 w 1492"/>
                  <a:gd name="T61" fmla="*/ 583 h 746"/>
                  <a:gd name="T62" fmla="*/ 101 w 1492"/>
                  <a:gd name="T63" fmla="*/ 509 h 746"/>
                  <a:gd name="T64" fmla="*/ 54 w 1492"/>
                  <a:gd name="T65" fmla="*/ 426 h 746"/>
                  <a:gd name="T66" fmla="*/ 48 w 1492"/>
                  <a:gd name="T67" fmla="*/ 355 h 746"/>
                  <a:gd name="T68" fmla="*/ 78 w 1492"/>
                  <a:gd name="T69" fmla="*/ 269 h 746"/>
                  <a:gd name="T70" fmla="*/ 148 w 1492"/>
                  <a:gd name="T71" fmla="*/ 192 h 746"/>
                  <a:gd name="T72" fmla="*/ 251 w 1492"/>
                  <a:gd name="T73" fmla="*/ 126 h 746"/>
                  <a:gd name="T74" fmla="*/ 383 w 1492"/>
                  <a:gd name="T75" fmla="*/ 74 h 746"/>
                  <a:gd name="T76" fmla="*/ 537 w 1492"/>
                  <a:gd name="T77" fmla="*/ 39 h 746"/>
                  <a:gd name="T78" fmla="*/ 710 w 1492"/>
                  <a:gd name="T79" fmla="*/ 23 h 746"/>
                  <a:gd name="T80" fmla="*/ 852 w 1492"/>
                  <a:gd name="T81" fmla="*/ 27 h 746"/>
                  <a:gd name="T82" fmla="*/ 1018 w 1492"/>
                  <a:gd name="T83" fmla="*/ 51 h 746"/>
                  <a:gd name="T84" fmla="*/ 1164 w 1492"/>
                  <a:gd name="T85" fmla="*/ 92 h 746"/>
                  <a:gd name="T86" fmla="*/ 1286 w 1492"/>
                  <a:gd name="T87" fmla="*/ 150 h 746"/>
                  <a:gd name="T88" fmla="*/ 1377 w 1492"/>
                  <a:gd name="T89" fmla="*/ 222 h 746"/>
                  <a:gd name="T90" fmla="*/ 1431 w 1492"/>
                  <a:gd name="T91" fmla="*/ 302 h 746"/>
                  <a:gd name="T92" fmla="*/ 1445 w 1492"/>
                  <a:gd name="T93" fmla="*/ 373 h 746"/>
                  <a:gd name="T94" fmla="*/ 1423 w 1492"/>
                  <a:gd name="T95" fmla="*/ 461 h 746"/>
                  <a:gd name="T96" fmla="*/ 1361 w 1492"/>
                  <a:gd name="T97" fmla="*/ 540 h 746"/>
                  <a:gd name="T98" fmla="*/ 1264 w 1492"/>
                  <a:gd name="T99" fmla="*/ 609 h 746"/>
                  <a:gd name="T100" fmla="*/ 1137 w 1492"/>
                  <a:gd name="T101" fmla="*/ 663 h 746"/>
                  <a:gd name="T102" fmla="*/ 987 w 1492"/>
                  <a:gd name="T103" fmla="*/ 702 h 746"/>
                  <a:gd name="T104" fmla="*/ 817 w 1492"/>
                  <a:gd name="T105" fmla="*/ 722 h 74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w 1492"/>
                  <a:gd name="T160" fmla="*/ 0 h 746"/>
                  <a:gd name="T161" fmla="*/ 1492 w 1492"/>
                  <a:gd name="T162" fmla="*/ 746 h 746"/>
                </a:gdLst>
                <a:ahLst/>
                <a:cxnLst>
                  <a:cxn ang="T106">
                    <a:pos x="T0" y="T1"/>
                  </a:cxn>
                  <a:cxn ang="T107">
                    <a:pos x="T2" y="T3"/>
                  </a:cxn>
                  <a:cxn ang="T108">
                    <a:pos x="T4" y="T5"/>
                  </a:cxn>
                  <a:cxn ang="T109">
                    <a:pos x="T6" y="T7"/>
                  </a:cxn>
                  <a:cxn ang="T110">
                    <a:pos x="T8" y="T9"/>
                  </a:cxn>
                  <a:cxn ang="T111">
                    <a:pos x="T10" y="T11"/>
                  </a:cxn>
                  <a:cxn ang="T112">
                    <a:pos x="T12" y="T13"/>
                  </a:cxn>
                  <a:cxn ang="T113">
                    <a:pos x="T14" y="T15"/>
                  </a:cxn>
                  <a:cxn ang="T114">
                    <a:pos x="T16" y="T17"/>
                  </a:cxn>
                  <a:cxn ang="T115">
                    <a:pos x="T18" y="T19"/>
                  </a:cxn>
                  <a:cxn ang="T116">
                    <a:pos x="T20" y="T21"/>
                  </a:cxn>
                  <a:cxn ang="T117">
                    <a:pos x="T22" y="T23"/>
                  </a:cxn>
                  <a:cxn ang="T118">
                    <a:pos x="T24" y="T25"/>
                  </a:cxn>
                  <a:cxn ang="T119">
                    <a:pos x="T26" y="T27"/>
                  </a:cxn>
                  <a:cxn ang="T120">
                    <a:pos x="T28" y="T29"/>
                  </a:cxn>
                  <a:cxn ang="T121">
                    <a:pos x="T30" y="T31"/>
                  </a:cxn>
                  <a:cxn ang="T122">
                    <a:pos x="T32" y="T33"/>
                  </a:cxn>
                  <a:cxn ang="T123">
                    <a:pos x="T34" y="T35"/>
                  </a:cxn>
                  <a:cxn ang="T124">
                    <a:pos x="T36" y="T37"/>
                  </a:cxn>
                  <a:cxn ang="T125">
                    <a:pos x="T38" y="T39"/>
                  </a:cxn>
                  <a:cxn ang="T126">
                    <a:pos x="T40" y="T41"/>
                  </a:cxn>
                  <a:cxn ang="T127">
                    <a:pos x="T42" y="T43"/>
                  </a:cxn>
                  <a:cxn ang="T128">
                    <a:pos x="T44" y="T45"/>
                  </a:cxn>
                  <a:cxn ang="T129">
                    <a:pos x="T46" y="T47"/>
                  </a:cxn>
                  <a:cxn ang="T130">
                    <a:pos x="T48" y="T49"/>
                  </a:cxn>
                  <a:cxn ang="T131">
                    <a:pos x="T50" y="T51"/>
                  </a:cxn>
                  <a:cxn ang="T132">
                    <a:pos x="T52" y="T53"/>
                  </a:cxn>
                  <a:cxn ang="T133">
                    <a:pos x="T54" y="T55"/>
                  </a:cxn>
                  <a:cxn ang="T134">
                    <a:pos x="T56" y="T57"/>
                  </a:cxn>
                  <a:cxn ang="T135">
                    <a:pos x="T58" y="T59"/>
                  </a:cxn>
                  <a:cxn ang="T136">
                    <a:pos x="T60" y="T61"/>
                  </a:cxn>
                  <a:cxn ang="T137">
                    <a:pos x="T62" y="T63"/>
                  </a:cxn>
                  <a:cxn ang="T138">
                    <a:pos x="T64" y="T65"/>
                  </a:cxn>
                  <a:cxn ang="T139">
                    <a:pos x="T66" y="T67"/>
                  </a:cxn>
                  <a:cxn ang="T140">
                    <a:pos x="T68" y="T69"/>
                  </a:cxn>
                  <a:cxn ang="T141">
                    <a:pos x="T70" y="T71"/>
                  </a:cxn>
                  <a:cxn ang="T142">
                    <a:pos x="T72" y="T73"/>
                  </a:cxn>
                  <a:cxn ang="T143">
                    <a:pos x="T74" y="T75"/>
                  </a:cxn>
                  <a:cxn ang="T144">
                    <a:pos x="T76" y="T77"/>
                  </a:cxn>
                  <a:cxn ang="T145">
                    <a:pos x="T78" y="T79"/>
                  </a:cxn>
                  <a:cxn ang="T146">
                    <a:pos x="T80" y="T81"/>
                  </a:cxn>
                  <a:cxn ang="T147">
                    <a:pos x="T82" y="T83"/>
                  </a:cxn>
                  <a:cxn ang="T148">
                    <a:pos x="T84" y="T85"/>
                  </a:cxn>
                  <a:cxn ang="T149">
                    <a:pos x="T86" y="T87"/>
                  </a:cxn>
                  <a:cxn ang="T150">
                    <a:pos x="T88" y="T89"/>
                  </a:cxn>
                  <a:cxn ang="T151">
                    <a:pos x="T90" y="T91"/>
                  </a:cxn>
                  <a:cxn ang="T152">
                    <a:pos x="T92" y="T93"/>
                  </a:cxn>
                  <a:cxn ang="T153">
                    <a:pos x="T94" y="T95"/>
                  </a:cxn>
                  <a:cxn ang="T154">
                    <a:pos x="T96" y="T97"/>
                  </a:cxn>
                  <a:cxn ang="T155">
                    <a:pos x="T98" y="T99"/>
                  </a:cxn>
                  <a:cxn ang="T156">
                    <a:pos x="T100" y="T101"/>
                  </a:cxn>
                  <a:cxn ang="T157">
                    <a:pos x="T102" y="T103"/>
                  </a:cxn>
                  <a:cxn ang="T158">
                    <a:pos x="T104" y="T105"/>
                  </a:cxn>
                </a:cxnLst>
                <a:rect l="T159" t="T160" r="T161" b="T162"/>
                <a:pathLst>
                  <a:path w="1492" h="746">
                    <a:moveTo>
                      <a:pt x="746" y="0"/>
                    </a:moveTo>
                    <a:lnTo>
                      <a:pt x="746" y="0"/>
                    </a:lnTo>
                    <a:lnTo>
                      <a:pt x="707" y="0"/>
                    </a:lnTo>
                    <a:lnTo>
                      <a:pt x="670" y="1"/>
                    </a:lnTo>
                    <a:lnTo>
                      <a:pt x="632" y="4"/>
                    </a:lnTo>
                    <a:lnTo>
                      <a:pt x="596" y="8"/>
                    </a:lnTo>
                    <a:lnTo>
                      <a:pt x="560" y="12"/>
                    </a:lnTo>
                    <a:lnTo>
                      <a:pt x="525" y="17"/>
                    </a:lnTo>
                    <a:lnTo>
                      <a:pt x="490" y="22"/>
                    </a:lnTo>
                    <a:lnTo>
                      <a:pt x="456" y="30"/>
                    </a:lnTo>
                    <a:lnTo>
                      <a:pt x="422" y="36"/>
                    </a:lnTo>
                    <a:lnTo>
                      <a:pt x="390" y="45"/>
                    </a:lnTo>
                    <a:lnTo>
                      <a:pt x="359" y="54"/>
                    </a:lnTo>
                    <a:lnTo>
                      <a:pt x="329" y="63"/>
                    </a:lnTo>
                    <a:lnTo>
                      <a:pt x="299" y="74"/>
                    </a:lnTo>
                    <a:lnTo>
                      <a:pt x="272" y="86"/>
                    </a:lnTo>
                    <a:lnTo>
                      <a:pt x="245" y="97"/>
                    </a:lnTo>
                    <a:lnTo>
                      <a:pt x="219" y="109"/>
                    </a:lnTo>
                    <a:lnTo>
                      <a:pt x="194" y="122"/>
                    </a:lnTo>
                    <a:lnTo>
                      <a:pt x="171" y="136"/>
                    </a:lnTo>
                    <a:lnTo>
                      <a:pt x="148" y="150"/>
                    </a:lnTo>
                    <a:lnTo>
                      <a:pt x="127" y="165"/>
                    </a:lnTo>
                    <a:lnTo>
                      <a:pt x="107" y="180"/>
                    </a:lnTo>
                    <a:lnTo>
                      <a:pt x="91" y="196"/>
                    </a:lnTo>
                    <a:lnTo>
                      <a:pt x="74" y="211"/>
                    </a:lnTo>
                    <a:lnTo>
                      <a:pt x="58" y="228"/>
                    </a:lnTo>
                    <a:lnTo>
                      <a:pt x="45" y="245"/>
                    </a:lnTo>
                    <a:lnTo>
                      <a:pt x="34" y="262"/>
                    </a:lnTo>
                    <a:lnTo>
                      <a:pt x="23" y="280"/>
                    </a:lnTo>
                    <a:lnTo>
                      <a:pt x="16" y="298"/>
                    </a:lnTo>
                    <a:lnTo>
                      <a:pt x="9" y="316"/>
                    </a:lnTo>
                    <a:lnTo>
                      <a:pt x="4" y="336"/>
                    </a:lnTo>
                    <a:lnTo>
                      <a:pt x="1" y="354"/>
                    </a:lnTo>
                    <a:lnTo>
                      <a:pt x="0" y="373"/>
                    </a:lnTo>
                    <a:lnTo>
                      <a:pt x="1" y="393"/>
                    </a:lnTo>
                    <a:lnTo>
                      <a:pt x="4" y="411"/>
                    </a:lnTo>
                    <a:lnTo>
                      <a:pt x="9" y="430"/>
                    </a:lnTo>
                    <a:lnTo>
                      <a:pt x="16" y="448"/>
                    </a:lnTo>
                    <a:lnTo>
                      <a:pt x="23" y="466"/>
                    </a:lnTo>
                    <a:lnTo>
                      <a:pt x="34" y="485"/>
                    </a:lnTo>
                    <a:lnTo>
                      <a:pt x="45" y="501"/>
                    </a:lnTo>
                    <a:lnTo>
                      <a:pt x="58" y="518"/>
                    </a:lnTo>
                    <a:lnTo>
                      <a:pt x="74" y="535"/>
                    </a:lnTo>
                    <a:lnTo>
                      <a:pt x="91" y="551"/>
                    </a:lnTo>
                    <a:lnTo>
                      <a:pt x="107" y="566"/>
                    </a:lnTo>
                    <a:lnTo>
                      <a:pt x="127" y="582"/>
                    </a:lnTo>
                    <a:lnTo>
                      <a:pt x="148" y="596"/>
                    </a:lnTo>
                    <a:lnTo>
                      <a:pt x="171" y="610"/>
                    </a:lnTo>
                    <a:lnTo>
                      <a:pt x="194" y="624"/>
                    </a:lnTo>
                    <a:lnTo>
                      <a:pt x="219" y="637"/>
                    </a:lnTo>
                    <a:lnTo>
                      <a:pt x="245" y="649"/>
                    </a:lnTo>
                    <a:lnTo>
                      <a:pt x="272" y="661"/>
                    </a:lnTo>
                    <a:lnTo>
                      <a:pt x="299" y="672"/>
                    </a:lnTo>
                    <a:lnTo>
                      <a:pt x="329" y="683"/>
                    </a:lnTo>
                    <a:lnTo>
                      <a:pt x="359" y="692"/>
                    </a:lnTo>
                    <a:lnTo>
                      <a:pt x="390" y="701"/>
                    </a:lnTo>
                    <a:lnTo>
                      <a:pt x="422" y="710"/>
                    </a:lnTo>
                    <a:lnTo>
                      <a:pt x="456" y="716"/>
                    </a:lnTo>
                    <a:lnTo>
                      <a:pt x="490" y="724"/>
                    </a:lnTo>
                    <a:lnTo>
                      <a:pt x="525" y="729"/>
                    </a:lnTo>
                    <a:lnTo>
                      <a:pt x="560" y="735"/>
                    </a:lnTo>
                    <a:lnTo>
                      <a:pt x="596" y="738"/>
                    </a:lnTo>
                    <a:lnTo>
                      <a:pt x="632" y="742"/>
                    </a:lnTo>
                    <a:lnTo>
                      <a:pt x="670" y="745"/>
                    </a:lnTo>
                    <a:lnTo>
                      <a:pt x="707" y="746"/>
                    </a:lnTo>
                    <a:lnTo>
                      <a:pt x="746" y="746"/>
                    </a:lnTo>
                    <a:lnTo>
                      <a:pt x="785" y="746"/>
                    </a:lnTo>
                    <a:lnTo>
                      <a:pt x="822" y="745"/>
                    </a:lnTo>
                    <a:lnTo>
                      <a:pt x="860" y="742"/>
                    </a:lnTo>
                    <a:lnTo>
                      <a:pt x="896" y="738"/>
                    </a:lnTo>
                    <a:lnTo>
                      <a:pt x="933" y="735"/>
                    </a:lnTo>
                    <a:lnTo>
                      <a:pt x="967" y="729"/>
                    </a:lnTo>
                    <a:lnTo>
                      <a:pt x="1002" y="724"/>
                    </a:lnTo>
                    <a:lnTo>
                      <a:pt x="1036" y="716"/>
                    </a:lnTo>
                    <a:lnTo>
                      <a:pt x="1070" y="710"/>
                    </a:lnTo>
                    <a:lnTo>
                      <a:pt x="1102" y="701"/>
                    </a:lnTo>
                    <a:lnTo>
                      <a:pt x="1133" y="692"/>
                    </a:lnTo>
                    <a:lnTo>
                      <a:pt x="1163" y="683"/>
                    </a:lnTo>
                    <a:lnTo>
                      <a:pt x="1193" y="672"/>
                    </a:lnTo>
                    <a:lnTo>
                      <a:pt x="1220" y="661"/>
                    </a:lnTo>
                    <a:lnTo>
                      <a:pt x="1247" y="649"/>
                    </a:lnTo>
                    <a:lnTo>
                      <a:pt x="1273" y="637"/>
                    </a:lnTo>
                    <a:lnTo>
                      <a:pt x="1298" y="624"/>
                    </a:lnTo>
                    <a:lnTo>
                      <a:pt x="1321" y="610"/>
                    </a:lnTo>
                    <a:lnTo>
                      <a:pt x="1344" y="596"/>
                    </a:lnTo>
                    <a:lnTo>
                      <a:pt x="1365" y="582"/>
                    </a:lnTo>
                    <a:lnTo>
                      <a:pt x="1385" y="566"/>
                    </a:lnTo>
                    <a:lnTo>
                      <a:pt x="1401" y="551"/>
                    </a:lnTo>
                    <a:lnTo>
                      <a:pt x="1418" y="535"/>
                    </a:lnTo>
                    <a:lnTo>
                      <a:pt x="1434" y="518"/>
                    </a:lnTo>
                    <a:lnTo>
                      <a:pt x="1447" y="501"/>
                    </a:lnTo>
                    <a:lnTo>
                      <a:pt x="1458" y="485"/>
                    </a:lnTo>
                    <a:lnTo>
                      <a:pt x="1469" y="466"/>
                    </a:lnTo>
                    <a:lnTo>
                      <a:pt x="1476" y="448"/>
                    </a:lnTo>
                    <a:lnTo>
                      <a:pt x="1483" y="430"/>
                    </a:lnTo>
                    <a:lnTo>
                      <a:pt x="1488" y="411"/>
                    </a:lnTo>
                    <a:lnTo>
                      <a:pt x="1491" y="393"/>
                    </a:lnTo>
                    <a:lnTo>
                      <a:pt x="1492" y="373"/>
                    </a:lnTo>
                    <a:lnTo>
                      <a:pt x="1491" y="354"/>
                    </a:lnTo>
                    <a:lnTo>
                      <a:pt x="1488" y="336"/>
                    </a:lnTo>
                    <a:lnTo>
                      <a:pt x="1483" y="316"/>
                    </a:lnTo>
                    <a:lnTo>
                      <a:pt x="1476" y="298"/>
                    </a:lnTo>
                    <a:lnTo>
                      <a:pt x="1469" y="280"/>
                    </a:lnTo>
                    <a:lnTo>
                      <a:pt x="1458" y="262"/>
                    </a:lnTo>
                    <a:lnTo>
                      <a:pt x="1447" y="245"/>
                    </a:lnTo>
                    <a:lnTo>
                      <a:pt x="1434" y="228"/>
                    </a:lnTo>
                    <a:lnTo>
                      <a:pt x="1418" y="211"/>
                    </a:lnTo>
                    <a:lnTo>
                      <a:pt x="1401" y="196"/>
                    </a:lnTo>
                    <a:lnTo>
                      <a:pt x="1385" y="180"/>
                    </a:lnTo>
                    <a:lnTo>
                      <a:pt x="1365" y="165"/>
                    </a:lnTo>
                    <a:lnTo>
                      <a:pt x="1344" y="150"/>
                    </a:lnTo>
                    <a:lnTo>
                      <a:pt x="1321" y="136"/>
                    </a:lnTo>
                    <a:lnTo>
                      <a:pt x="1298" y="122"/>
                    </a:lnTo>
                    <a:lnTo>
                      <a:pt x="1273" y="109"/>
                    </a:lnTo>
                    <a:lnTo>
                      <a:pt x="1247" y="97"/>
                    </a:lnTo>
                    <a:lnTo>
                      <a:pt x="1220" y="86"/>
                    </a:lnTo>
                    <a:lnTo>
                      <a:pt x="1193" y="74"/>
                    </a:lnTo>
                    <a:lnTo>
                      <a:pt x="1163" y="63"/>
                    </a:lnTo>
                    <a:lnTo>
                      <a:pt x="1133" y="54"/>
                    </a:lnTo>
                    <a:lnTo>
                      <a:pt x="1102" y="45"/>
                    </a:lnTo>
                    <a:lnTo>
                      <a:pt x="1070" y="36"/>
                    </a:lnTo>
                    <a:lnTo>
                      <a:pt x="1036" y="30"/>
                    </a:lnTo>
                    <a:lnTo>
                      <a:pt x="1002" y="22"/>
                    </a:lnTo>
                    <a:lnTo>
                      <a:pt x="967" y="17"/>
                    </a:lnTo>
                    <a:lnTo>
                      <a:pt x="933" y="12"/>
                    </a:lnTo>
                    <a:lnTo>
                      <a:pt x="896" y="8"/>
                    </a:lnTo>
                    <a:lnTo>
                      <a:pt x="860" y="4"/>
                    </a:lnTo>
                    <a:lnTo>
                      <a:pt x="822" y="1"/>
                    </a:lnTo>
                    <a:lnTo>
                      <a:pt x="785" y="0"/>
                    </a:lnTo>
                    <a:lnTo>
                      <a:pt x="746" y="0"/>
                    </a:lnTo>
                    <a:close/>
                    <a:moveTo>
                      <a:pt x="746" y="723"/>
                    </a:moveTo>
                    <a:lnTo>
                      <a:pt x="746" y="723"/>
                    </a:lnTo>
                    <a:lnTo>
                      <a:pt x="710" y="723"/>
                    </a:lnTo>
                    <a:lnTo>
                      <a:pt x="675" y="722"/>
                    </a:lnTo>
                    <a:lnTo>
                      <a:pt x="640" y="719"/>
                    </a:lnTo>
                    <a:lnTo>
                      <a:pt x="605" y="716"/>
                    </a:lnTo>
                    <a:lnTo>
                      <a:pt x="571" y="713"/>
                    </a:lnTo>
                    <a:lnTo>
                      <a:pt x="537" y="707"/>
                    </a:lnTo>
                    <a:lnTo>
                      <a:pt x="505" y="702"/>
                    </a:lnTo>
                    <a:lnTo>
                      <a:pt x="474" y="696"/>
                    </a:lnTo>
                    <a:lnTo>
                      <a:pt x="443" y="689"/>
                    </a:lnTo>
                    <a:lnTo>
                      <a:pt x="413" y="681"/>
                    </a:lnTo>
                    <a:lnTo>
                      <a:pt x="383" y="672"/>
                    </a:lnTo>
                    <a:lnTo>
                      <a:pt x="355" y="663"/>
                    </a:lnTo>
                    <a:lnTo>
                      <a:pt x="328" y="654"/>
                    </a:lnTo>
                    <a:lnTo>
                      <a:pt x="302" y="644"/>
                    </a:lnTo>
                    <a:lnTo>
                      <a:pt x="276" y="632"/>
                    </a:lnTo>
                    <a:lnTo>
                      <a:pt x="251" y="621"/>
                    </a:lnTo>
                    <a:lnTo>
                      <a:pt x="228" y="609"/>
                    </a:lnTo>
                    <a:lnTo>
                      <a:pt x="206" y="596"/>
                    </a:lnTo>
                    <a:lnTo>
                      <a:pt x="185" y="583"/>
                    </a:lnTo>
                    <a:lnTo>
                      <a:pt x="166" y="569"/>
                    </a:lnTo>
                    <a:lnTo>
                      <a:pt x="148" y="554"/>
                    </a:lnTo>
                    <a:lnTo>
                      <a:pt x="131" y="540"/>
                    </a:lnTo>
                    <a:lnTo>
                      <a:pt x="115" y="525"/>
                    </a:lnTo>
                    <a:lnTo>
                      <a:pt x="101" y="509"/>
                    </a:lnTo>
                    <a:lnTo>
                      <a:pt x="89" y="494"/>
                    </a:lnTo>
                    <a:lnTo>
                      <a:pt x="78" y="477"/>
                    </a:lnTo>
                    <a:lnTo>
                      <a:pt x="69" y="461"/>
                    </a:lnTo>
                    <a:lnTo>
                      <a:pt x="61" y="444"/>
                    </a:lnTo>
                    <a:lnTo>
                      <a:pt x="54" y="426"/>
                    </a:lnTo>
                    <a:lnTo>
                      <a:pt x="51" y="409"/>
                    </a:lnTo>
                    <a:lnTo>
                      <a:pt x="48" y="391"/>
                    </a:lnTo>
                    <a:lnTo>
                      <a:pt x="47" y="373"/>
                    </a:lnTo>
                    <a:lnTo>
                      <a:pt x="48" y="355"/>
                    </a:lnTo>
                    <a:lnTo>
                      <a:pt x="51" y="337"/>
                    </a:lnTo>
                    <a:lnTo>
                      <a:pt x="54" y="320"/>
                    </a:lnTo>
                    <a:lnTo>
                      <a:pt x="61" y="302"/>
                    </a:lnTo>
                    <a:lnTo>
                      <a:pt x="69" y="285"/>
                    </a:lnTo>
                    <a:lnTo>
                      <a:pt x="78" y="269"/>
                    </a:lnTo>
                    <a:lnTo>
                      <a:pt x="89" y="253"/>
                    </a:lnTo>
                    <a:lnTo>
                      <a:pt x="101" y="237"/>
                    </a:lnTo>
                    <a:lnTo>
                      <a:pt x="115" y="222"/>
                    </a:lnTo>
                    <a:lnTo>
                      <a:pt x="131" y="206"/>
                    </a:lnTo>
                    <a:lnTo>
                      <a:pt x="148" y="192"/>
                    </a:lnTo>
                    <a:lnTo>
                      <a:pt x="166" y="177"/>
                    </a:lnTo>
                    <a:lnTo>
                      <a:pt x="185" y="163"/>
                    </a:lnTo>
                    <a:lnTo>
                      <a:pt x="206" y="150"/>
                    </a:lnTo>
                    <a:lnTo>
                      <a:pt x="228" y="137"/>
                    </a:lnTo>
                    <a:lnTo>
                      <a:pt x="251" y="126"/>
                    </a:lnTo>
                    <a:lnTo>
                      <a:pt x="276" y="114"/>
                    </a:lnTo>
                    <a:lnTo>
                      <a:pt x="302" y="102"/>
                    </a:lnTo>
                    <a:lnTo>
                      <a:pt x="328" y="92"/>
                    </a:lnTo>
                    <a:lnTo>
                      <a:pt x="355" y="83"/>
                    </a:lnTo>
                    <a:lnTo>
                      <a:pt x="383" y="74"/>
                    </a:lnTo>
                    <a:lnTo>
                      <a:pt x="413" y="65"/>
                    </a:lnTo>
                    <a:lnTo>
                      <a:pt x="443" y="57"/>
                    </a:lnTo>
                    <a:lnTo>
                      <a:pt x="474" y="51"/>
                    </a:lnTo>
                    <a:lnTo>
                      <a:pt x="505" y="44"/>
                    </a:lnTo>
                    <a:lnTo>
                      <a:pt x="537" y="39"/>
                    </a:lnTo>
                    <a:lnTo>
                      <a:pt x="571" y="34"/>
                    </a:lnTo>
                    <a:lnTo>
                      <a:pt x="605" y="30"/>
                    </a:lnTo>
                    <a:lnTo>
                      <a:pt x="640" y="27"/>
                    </a:lnTo>
                    <a:lnTo>
                      <a:pt x="675" y="25"/>
                    </a:lnTo>
                    <a:lnTo>
                      <a:pt x="710" y="23"/>
                    </a:lnTo>
                    <a:lnTo>
                      <a:pt x="746" y="23"/>
                    </a:lnTo>
                    <a:lnTo>
                      <a:pt x="782" y="23"/>
                    </a:lnTo>
                    <a:lnTo>
                      <a:pt x="817" y="25"/>
                    </a:lnTo>
                    <a:lnTo>
                      <a:pt x="852" y="27"/>
                    </a:lnTo>
                    <a:lnTo>
                      <a:pt x="887" y="30"/>
                    </a:lnTo>
                    <a:lnTo>
                      <a:pt x="921" y="34"/>
                    </a:lnTo>
                    <a:lnTo>
                      <a:pt x="955" y="39"/>
                    </a:lnTo>
                    <a:lnTo>
                      <a:pt x="987" y="44"/>
                    </a:lnTo>
                    <a:lnTo>
                      <a:pt x="1018" y="51"/>
                    </a:lnTo>
                    <a:lnTo>
                      <a:pt x="1049" y="57"/>
                    </a:lnTo>
                    <a:lnTo>
                      <a:pt x="1079" y="65"/>
                    </a:lnTo>
                    <a:lnTo>
                      <a:pt x="1109" y="74"/>
                    </a:lnTo>
                    <a:lnTo>
                      <a:pt x="1137" y="83"/>
                    </a:lnTo>
                    <a:lnTo>
                      <a:pt x="1164" y="92"/>
                    </a:lnTo>
                    <a:lnTo>
                      <a:pt x="1190" y="102"/>
                    </a:lnTo>
                    <a:lnTo>
                      <a:pt x="1216" y="114"/>
                    </a:lnTo>
                    <a:lnTo>
                      <a:pt x="1241" y="126"/>
                    </a:lnTo>
                    <a:lnTo>
                      <a:pt x="1264" y="137"/>
                    </a:lnTo>
                    <a:lnTo>
                      <a:pt x="1286" y="150"/>
                    </a:lnTo>
                    <a:lnTo>
                      <a:pt x="1307" y="163"/>
                    </a:lnTo>
                    <a:lnTo>
                      <a:pt x="1326" y="177"/>
                    </a:lnTo>
                    <a:lnTo>
                      <a:pt x="1344" y="192"/>
                    </a:lnTo>
                    <a:lnTo>
                      <a:pt x="1361" y="206"/>
                    </a:lnTo>
                    <a:lnTo>
                      <a:pt x="1377" y="222"/>
                    </a:lnTo>
                    <a:lnTo>
                      <a:pt x="1391" y="237"/>
                    </a:lnTo>
                    <a:lnTo>
                      <a:pt x="1403" y="253"/>
                    </a:lnTo>
                    <a:lnTo>
                      <a:pt x="1414" y="269"/>
                    </a:lnTo>
                    <a:lnTo>
                      <a:pt x="1423" y="285"/>
                    </a:lnTo>
                    <a:lnTo>
                      <a:pt x="1431" y="302"/>
                    </a:lnTo>
                    <a:lnTo>
                      <a:pt x="1438" y="320"/>
                    </a:lnTo>
                    <a:lnTo>
                      <a:pt x="1441" y="337"/>
                    </a:lnTo>
                    <a:lnTo>
                      <a:pt x="1444" y="355"/>
                    </a:lnTo>
                    <a:lnTo>
                      <a:pt x="1445" y="373"/>
                    </a:lnTo>
                    <a:lnTo>
                      <a:pt x="1444" y="391"/>
                    </a:lnTo>
                    <a:lnTo>
                      <a:pt x="1441" y="409"/>
                    </a:lnTo>
                    <a:lnTo>
                      <a:pt x="1438" y="426"/>
                    </a:lnTo>
                    <a:lnTo>
                      <a:pt x="1431" y="444"/>
                    </a:lnTo>
                    <a:lnTo>
                      <a:pt x="1423" y="461"/>
                    </a:lnTo>
                    <a:lnTo>
                      <a:pt x="1414" y="477"/>
                    </a:lnTo>
                    <a:lnTo>
                      <a:pt x="1403" y="494"/>
                    </a:lnTo>
                    <a:lnTo>
                      <a:pt x="1391" y="509"/>
                    </a:lnTo>
                    <a:lnTo>
                      <a:pt x="1377" y="525"/>
                    </a:lnTo>
                    <a:lnTo>
                      <a:pt x="1361" y="540"/>
                    </a:lnTo>
                    <a:lnTo>
                      <a:pt x="1344" y="554"/>
                    </a:lnTo>
                    <a:lnTo>
                      <a:pt x="1326" y="569"/>
                    </a:lnTo>
                    <a:lnTo>
                      <a:pt x="1307" y="583"/>
                    </a:lnTo>
                    <a:lnTo>
                      <a:pt x="1286" y="596"/>
                    </a:lnTo>
                    <a:lnTo>
                      <a:pt x="1264" y="609"/>
                    </a:lnTo>
                    <a:lnTo>
                      <a:pt x="1241" y="621"/>
                    </a:lnTo>
                    <a:lnTo>
                      <a:pt x="1216" y="632"/>
                    </a:lnTo>
                    <a:lnTo>
                      <a:pt x="1190" y="644"/>
                    </a:lnTo>
                    <a:lnTo>
                      <a:pt x="1164" y="654"/>
                    </a:lnTo>
                    <a:lnTo>
                      <a:pt x="1137" y="663"/>
                    </a:lnTo>
                    <a:lnTo>
                      <a:pt x="1109" y="672"/>
                    </a:lnTo>
                    <a:lnTo>
                      <a:pt x="1079" y="681"/>
                    </a:lnTo>
                    <a:lnTo>
                      <a:pt x="1049" y="689"/>
                    </a:lnTo>
                    <a:lnTo>
                      <a:pt x="1018" y="696"/>
                    </a:lnTo>
                    <a:lnTo>
                      <a:pt x="987" y="702"/>
                    </a:lnTo>
                    <a:lnTo>
                      <a:pt x="955" y="707"/>
                    </a:lnTo>
                    <a:lnTo>
                      <a:pt x="921" y="713"/>
                    </a:lnTo>
                    <a:lnTo>
                      <a:pt x="887" y="716"/>
                    </a:lnTo>
                    <a:lnTo>
                      <a:pt x="852" y="719"/>
                    </a:lnTo>
                    <a:lnTo>
                      <a:pt x="817" y="722"/>
                    </a:lnTo>
                    <a:lnTo>
                      <a:pt x="782" y="723"/>
                    </a:lnTo>
                    <a:lnTo>
                      <a:pt x="746" y="723"/>
                    </a:lnTo>
                    <a:close/>
                  </a:path>
                </a:pathLst>
              </a:custGeom>
              <a:solidFill>
                <a:srgbClr val="EAEAEA"/>
              </a:solidFill>
              <a:ln>
                <a:noFill/>
              </a:ln>
              <a:extLst>
                <a:ext uri="{91240B29-F687-4F45-9708-019B960494DF}">
                  <a14:hiddenLine xmlns:a14="http://schemas.microsoft.com/office/drawing/2010/main" w="9525">
                    <a:solidFill>
                      <a:srgbClr val="000000"/>
                    </a:solidFill>
                    <a:miter lim="800000"/>
                    <a:headEnd/>
                    <a:tailEnd/>
                  </a14:hiddenLine>
                </a:ext>
              </a:extLst>
            </p:spPr>
            <p:txBody>
              <a:bodyPr/>
              <a:lstStyle/>
              <a:p>
                <a:endParaRPr lang="zh-CN" altLang="en-US" sz="3024"/>
              </a:p>
            </p:txBody>
          </p:sp>
          <p:sp>
            <p:nvSpPr>
              <p:cNvPr id="84" name="Freeform 22"/>
              <p:cNvSpPr>
                <a:spLocks noChangeArrowheads="1"/>
              </p:cNvSpPr>
              <p:nvPr/>
            </p:nvSpPr>
            <p:spPr bwMode="auto">
              <a:xfrm>
                <a:off x="47" y="23"/>
                <a:ext cx="1398" cy="700"/>
              </a:xfrm>
              <a:custGeom>
                <a:avLst/>
                <a:gdLst>
                  <a:gd name="T0" fmla="*/ 1397 w 1398"/>
                  <a:gd name="T1" fmla="*/ 368 h 700"/>
                  <a:gd name="T2" fmla="*/ 1384 w 1398"/>
                  <a:gd name="T3" fmla="*/ 421 h 700"/>
                  <a:gd name="T4" fmla="*/ 1356 w 1398"/>
                  <a:gd name="T5" fmla="*/ 471 h 700"/>
                  <a:gd name="T6" fmla="*/ 1314 w 1398"/>
                  <a:gd name="T7" fmla="*/ 517 h 700"/>
                  <a:gd name="T8" fmla="*/ 1260 w 1398"/>
                  <a:gd name="T9" fmla="*/ 560 h 700"/>
                  <a:gd name="T10" fmla="*/ 1194 w 1398"/>
                  <a:gd name="T11" fmla="*/ 598 h 700"/>
                  <a:gd name="T12" fmla="*/ 1117 w 1398"/>
                  <a:gd name="T13" fmla="*/ 631 h 700"/>
                  <a:gd name="T14" fmla="*/ 1032 w 1398"/>
                  <a:gd name="T15" fmla="*/ 658 h 700"/>
                  <a:gd name="T16" fmla="*/ 940 w 1398"/>
                  <a:gd name="T17" fmla="*/ 679 h 700"/>
                  <a:gd name="T18" fmla="*/ 840 w 1398"/>
                  <a:gd name="T19" fmla="*/ 693 h 700"/>
                  <a:gd name="T20" fmla="*/ 735 w 1398"/>
                  <a:gd name="T21" fmla="*/ 700 h 700"/>
                  <a:gd name="T22" fmla="*/ 663 w 1398"/>
                  <a:gd name="T23" fmla="*/ 700 h 700"/>
                  <a:gd name="T24" fmla="*/ 558 w 1398"/>
                  <a:gd name="T25" fmla="*/ 693 h 700"/>
                  <a:gd name="T26" fmla="*/ 458 w 1398"/>
                  <a:gd name="T27" fmla="*/ 679 h 700"/>
                  <a:gd name="T28" fmla="*/ 366 w 1398"/>
                  <a:gd name="T29" fmla="*/ 658 h 700"/>
                  <a:gd name="T30" fmla="*/ 281 w 1398"/>
                  <a:gd name="T31" fmla="*/ 631 h 700"/>
                  <a:gd name="T32" fmla="*/ 204 w 1398"/>
                  <a:gd name="T33" fmla="*/ 598 h 700"/>
                  <a:gd name="T34" fmla="*/ 138 w 1398"/>
                  <a:gd name="T35" fmla="*/ 560 h 700"/>
                  <a:gd name="T36" fmla="*/ 84 w 1398"/>
                  <a:gd name="T37" fmla="*/ 517 h 700"/>
                  <a:gd name="T38" fmla="*/ 42 w 1398"/>
                  <a:gd name="T39" fmla="*/ 471 h 700"/>
                  <a:gd name="T40" fmla="*/ 14 w 1398"/>
                  <a:gd name="T41" fmla="*/ 421 h 700"/>
                  <a:gd name="T42" fmla="*/ 1 w 1398"/>
                  <a:gd name="T43" fmla="*/ 368 h 700"/>
                  <a:gd name="T44" fmla="*/ 1 w 1398"/>
                  <a:gd name="T45" fmla="*/ 332 h 700"/>
                  <a:gd name="T46" fmla="*/ 14 w 1398"/>
                  <a:gd name="T47" fmla="*/ 279 h 700"/>
                  <a:gd name="T48" fmla="*/ 42 w 1398"/>
                  <a:gd name="T49" fmla="*/ 230 h 700"/>
                  <a:gd name="T50" fmla="*/ 84 w 1398"/>
                  <a:gd name="T51" fmla="*/ 183 h 700"/>
                  <a:gd name="T52" fmla="*/ 138 w 1398"/>
                  <a:gd name="T53" fmla="*/ 140 h 700"/>
                  <a:gd name="T54" fmla="*/ 204 w 1398"/>
                  <a:gd name="T55" fmla="*/ 103 h 700"/>
                  <a:gd name="T56" fmla="*/ 281 w 1398"/>
                  <a:gd name="T57" fmla="*/ 69 h 700"/>
                  <a:gd name="T58" fmla="*/ 366 w 1398"/>
                  <a:gd name="T59" fmla="*/ 42 h 700"/>
                  <a:gd name="T60" fmla="*/ 458 w 1398"/>
                  <a:gd name="T61" fmla="*/ 21 h 700"/>
                  <a:gd name="T62" fmla="*/ 558 w 1398"/>
                  <a:gd name="T63" fmla="*/ 7 h 700"/>
                  <a:gd name="T64" fmla="*/ 663 w 1398"/>
                  <a:gd name="T65" fmla="*/ 0 h 700"/>
                  <a:gd name="T66" fmla="*/ 735 w 1398"/>
                  <a:gd name="T67" fmla="*/ 0 h 700"/>
                  <a:gd name="T68" fmla="*/ 840 w 1398"/>
                  <a:gd name="T69" fmla="*/ 7 h 700"/>
                  <a:gd name="T70" fmla="*/ 940 w 1398"/>
                  <a:gd name="T71" fmla="*/ 21 h 700"/>
                  <a:gd name="T72" fmla="*/ 1032 w 1398"/>
                  <a:gd name="T73" fmla="*/ 42 h 700"/>
                  <a:gd name="T74" fmla="*/ 1117 w 1398"/>
                  <a:gd name="T75" fmla="*/ 69 h 700"/>
                  <a:gd name="T76" fmla="*/ 1194 w 1398"/>
                  <a:gd name="T77" fmla="*/ 103 h 700"/>
                  <a:gd name="T78" fmla="*/ 1260 w 1398"/>
                  <a:gd name="T79" fmla="*/ 140 h 700"/>
                  <a:gd name="T80" fmla="*/ 1314 w 1398"/>
                  <a:gd name="T81" fmla="*/ 183 h 700"/>
                  <a:gd name="T82" fmla="*/ 1356 w 1398"/>
                  <a:gd name="T83" fmla="*/ 230 h 700"/>
                  <a:gd name="T84" fmla="*/ 1384 w 1398"/>
                  <a:gd name="T85" fmla="*/ 279 h 700"/>
                  <a:gd name="T86" fmla="*/ 1397 w 1398"/>
                  <a:gd name="T87" fmla="*/ 332 h 700"/>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w 1398"/>
                  <a:gd name="T133" fmla="*/ 0 h 700"/>
                  <a:gd name="T134" fmla="*/ 1398 w 1398"/>
                  <a:gd name="T135" fmla="*/ 700 h 700"/>
                </a:gdLst>
                <a:ahLst/>
                <a:cxnLst>
                  <a:cxn ang="T88">
                    <a:pos x="T0" y="T1"/>
                  </a:cxn>
                  <a:cxn ang="T89">
                    <a:pos x="T2" y="T3"/>
                  </a:cxn>
                  <a:cxn ang="T90">
                    <a:pos x="T4" y="T5"/>
                  </a:cxn>
                  <a:cxn ang="T91">
                    <a:pos x="T6" y="T7"/>
                  </a:cxn>
                  <a:cxn ang="T92">
                    <a:pos x="T8" y="T9"/>
                  </a:cxn>
                  <a:cxn ang="T93">
                    <a:pos x="T10" y="T11"/>
                  </a:cxn>
                  <a:cxn ang="T94">
                    <a:pos x="T12" y="T13"/>
                  </a:cxn>
                  <a:cxn ang="T95">
                    <a:pos x="T14" y="T15"/>
                  </a:cxn>
                  <a:cxn ang="T96">
                    <a:pos x="T16" y="T17"/>
                  </a:cxn>
                  <a:cxn ang="T97">
                    <a:pos x="T18" y="T19"/>
                  </a:cxn>
                  <a:cxn ang="T98">
                    <a:pos x="T20" y="T21"/>
                  </a:cxn>
                  <a:cxn ang="T99">
                    <a:pos x="T22" y="T23"/>
                  </a:cxn>
                  <a:cxn ang="T100">
                    <a:pos x="T24" y="T25"/>
                  </a:cxn>
                  <a:cxn ang="T101">
                    <a:pos x="T26" y="T27"/>
                  </a:cxn>
                  <a:cxn ang="T102">
                    <a:pos x="T28" y="T29"/>
                  </a:cxn>
                  <a:cxn ang="T103">
                    <a:pos x="T30" y="T31"/>
                  </a:cxn>
                  <a:cxn ang="T104">
                    <a:pos x="T32" y="T33"/>
                  </a:cxn>
                  <a:cxn ang="T105">
                    <a:pos x="T34" y="T35"/>
                  </a:cxn>
                  <a:cxn ang="T106">
                    <a:pos x="T36" y="T37"/>
                  </a:cxn>
                  <a:cxn ang="T107">
                    <a:pos x="T38" y="T39"/>
                  </a:cxn>
                  <a:cxn ang="T108">
                    <a:pos x="T40" y="T41"/>
                  </a:cxn>
                  <a:cxn ang="T109">
                    <a:pos x="T42" y="T43"/>
                  </a:cxn>
                  <a:cxn ang="T110">
                    <a:pos x="T44" y="T45"/>
                  </a:cxn>
                  <a:cxn ang="T111">
                    <a:pos x="T46" y="T47"/>
                  </a:cxn>
                  <a:cxn ang="T112">
                    <a:pos x="T48" y="T49"/>
                  </a:cxn>
                  <a:cxn ang="T113">
                    <a:pos x="T50" y="T51"/>
                  </a:cxn>
                  <a:cxn ang="T114">
                    <a:pos x="T52" y="T53"/>
                  </a:cxn>
                  <a:cxn ang="T115">
                    <a:pos x="T54" y="T55"/>
                  </a:cxn>
                  <a:cxn ang="T116">
                    <a:pos x="T56" y="T57"/>
                  </a:cxn>
                  <a:cxn ang="T117">
                    <a:pos x="T58" y="T59"/>
                  </a:cxn>
                  <a:cxn ang="T118">
                    <a:pos x="T60" y="T61"/>
                  </a:cxn>
                  <a:cxn ang="T119">
                    <a:pos x="T62" y="T63"/>
                  </a:cxn>
                  <a:cxn ang="T120">
                    <a:pos x="T64" y="T65"/>
                  </a:cxn>
                  <a:cxn ang="T121">
                    <a:pos x="T66" y="T67"/>
                  </a:cxn>
                  <a:cxn ang="T122">
                    <a:pos x="T68" y="T69"/>
                  </a:cxn>
                  <a:cxn ang="T123">
                    <a:pos x="T70" y="T71"/>
                  </a:cxn>
                  <a:cxn ang="T124">
                    <a:pos x="T72" y="T73"/>
                  </a:cxn>
                  <a:cxn ang="T125">
                    <a:pos x="T74" y="T75"/>
                  </a:cxn>
                  <a:cxn ang="T126">
                    <a:pos x="T76" y="T77"/>
                  </a:cxn>
                  <a:cxn ang="T127">
                    <a:pos x="T78" y="T79"/>
                  </a:cxn>
                  <a:cxn ang="T128">
                    <a:pos x="T80" y="T81"/>
                  </a:cxn>
                  <a:cxn ang="T129">
                    <a:pos x="T82" y="T83"/>
                  </a:cxn>
                  <a:cxn ang="T130">
                    <a:pos x="T84" y="T85"/>
                  </a:cxn>
                  <a:cxn ang="T131">
                    <a:pos x="T86" y="T87"/>
                  </a:cxn>
                </a:cxnLst>
                <a:rect l="T132" t="T133" r="T134" b="T135"/>
                <a:pathLst>
                  <a:path w="1398" h="700">
                    <a:moveTo>
                      <a:pt x="1398" y="350"/>
                    </a:moveTo>
                    <a:lnTo>
                      <a:pt x="1398" y="350"/>
                    </a:lnTo>
                    <a:lnTo>
                      <a:pt x="1397" y="368"/>
                    </a:lnTo>
                    <a:lnTo>
                      <a:pt x="1394" y="386"/>
                    </a:lnTo>
                    <a:lnTo>
                      <a:pt x="1391" y="403"/>
                    </a:lnTo>
                    <a:lnTo>
                      <a:pt x="1384" y="421"/>
                    </a:lnTo>
                    <a:lnTo>
                      <a:pt x="1376" y="438"/>
                    </a:lnTo>
                    <a:lnTo>
                      <a:pt x="1367" y="454"/>
                    </a:lnTo>
                    <a:lnTo>
                      <a:pt x="1356" y="471"/>
                    </a:lnTo>
                    <a:lnTo>
                      <a:pt x="1344" y="486"/>
                    </a:lnTo>
                    <a:lnTo>
                      <a:pt x="1330" y="502"/>
                    </a:lnTo>
                    <a:lnTo>
                      <a:pt x="1314" y="517"/>
                    </a:lnTo>
                    <a:lnTo>
                      <a:pt x="1297" y="531"/>
                    </a:lnTo>
                    <a:lnTo>
                      <a:pt x="1279" y="546"/>
                    </a:lnTo>
                    <a:lnTo>
                      <a:pt x="1260" y="560"/>
                    </a:lnTo>
                    <a:lnTo>
                      <a:pt x="1239" y="573"/>
                    </a:lnTo>
                    <a:lnTo>
                      <a:pt x="1217" y="586"/>
                    </a:lnTo>
                    <a:lnTo>
                      <a:pt x="1194" y="598"/>
                    </a:lnTo>
                    <a:lnTo>
                      <a:pt x="1169" y="609"/>
                    </a:lnTo>
                    <a:lnTo>
                      <a:pt x="1143" y="621"/>
                    </a:lnTo>
                    <a:lnTo>
                      <a:pt x="1117" y="631"/>
                    </a:lnTo>
                    <a:lnTo>
                      <a:pt x="1090" y="640"/>
                    </a:lnTo>
                    <a:lnTo>
                      <a:pt x="1062" y="649"/>
                    </a:lnTo>
                    <a:lnTo>
                      <a:pt x="1032" y="658"/>
                    </a:lnTo>
                    <a:lnTo>
                      <a:pt x="1002" y="666"/>
                    </a:lnTo>
                    <a:lnTo>
                      <a:pt x="971" y="673"/>
                    </a:lnTo>
                    <a:lnTo>
                      <a:pt x="940" y="679"/>
                    </a:lnTo>
                    <a:lnTo>
                      <a:pt x="908" y="684"/>
                    </a:lnTo>
                    <a:lnTo>
                      <a:pt x="874" y="690"/>
                    </a:lnTo>
                    <a:lnTo>
                      <a:pt x="840" y="693"/>
                    </a:lnTo>
                    <a:lnTo>
                      <a:pt x="805" y="696"/>
                    </a:lnTo>
                    <a:lnTo>
                      <a:pt x="770" y="699"/>
                    </a:lnTo>
                    <a:lnTo>
                      <a:pt x="735" y="700"/>
                    </a:lnTo>
                    <a:lnTo>
                      <a:pt x="699" y="700"/>
                    </a:lnTo>
                    <a:lnTo>
                      <a:pt x="663" y="700"/>
                    </a:lnTo>
                    <a:lnTo>
                      <a:pt x="628" y="699"/>
                    </a:lnTo>
                    <a:lnTo>
                      <a:pt x="593" y="696"/>
                    </a:lnTo>
                    <a:lnTo>
                      <a:pt x="558" y="693"/>
                    </a:lnTo>
                    <a:lnTo>
                      <a:pt x="524" y="690"/>
                    </a:lnTo>
                    <a:lnTo>
                      <a:pt x="490" y="684"/>
                    </a:lnTo>
                    <a:lnTo>
                      <a:pt x="458" y="679"/>
                    </a:lnTo>
                    <a:lnTo>
                      <a:pt x="427" y="673"/>
                    </a:lnTo>
                    <a:lnTo>
                      <a:pt x="396" y="666"/>
                    </a:lnTo>
                    <a:lnTo>
                      <a:pt x="366" y="658"/>
                    </a:lnTo>
                    <a:lnTo>
                      <a:pt x="336" y="649"/>
                    </a:lnTo>
                    <a:lnTo>
                      <a:pt x="308" y="640"/>
                    </a:lnTo>
                    <a:lnTo>
                      <a:pt x="281" y="631"/>
                    </a:lnTo>
                    <a:lnTo>
                      <a:pt x="255" y="621"/>
                    </a:lnTo>
                    <a:lnTo>
                      <a:pt x="229" y="609"/>
                    </a:lnTo>
                    <a:lnTo>
                      <a:pt x="204" y="598"/>
                    </a:lnTo>
                    <a:lnTo>
                      <a:pt x="181" y="586"/>
                    </a:lnTo>
                    <a:lnTo>
                      <a:pt x="159" y="573"/>
                    </a:lnTo>
                    <a:lnTo>
                      <a:pt x="138" y="560"/>
                    </a:lnTo>
                    <a:lnTo>
                      <a:pt x="119" y="546"/>
                    </a:lnTo>
                    <a:lnTo>
                      <a:pt x="101" y="531"/>
                    </a:lnTo>
                    <a:lnTo>
                      <a:pt x="84" y="517"/>
                    </a:lnTo>
                    <a:lnTo>
                      <a:pt x="68" y="502"/>
                    </a:lnTo>
                    <a:lnTo>
                      <a:pt x="54" y="486"/>
                    </a:lnTo>
                    <a:lnTo>
                      <a:pt x="42" y="471"/>
                    </a:lnTo>
                    <a:lnTo>
                      <a:pt x="31" y="454"/>
                    </a:lnTo>
                    <a:lnTo>
                      <a:pt x="22" y="438"/>
                    </a:lnTo>
                    <a:lnTo>
                      <a:pt x="14" y="421"/>
                    </a:lnTo>
                    <a:lnTo>
                      <a:pt x="7" y="403"/>
                    </a:lnTo>
                    <a:lnTo>
                      <a:pt x="4" y="386"/>
                    </a:lnTo>
                    <a:lnTo>
                      <a:pt x="1" y="368"/>
                    </a:lnTo>
                    <a:lnTo>
                      <a:pt x="0" y="350"/>
                    </a:lnTo>
                    <a:lnTo>
                      <a:pt x="1" y="332"/>
                    </a:lnTo>
                    <a:lnTo>
                      <a:pt x="4" y="314"/>
                    </a:lnTo>
                    <a:lnTo>
                      <a:pt x="7" y="297"/>
                    </a:lnTo>
                    <a:lnTo>
                      <a:pt x="14" y="279"/>
                    </a:lnTo>
                    <a:lnTo>
                      <a:pt x="22" y="262"/>
                    </a:lnTo>
                    <a:lnTo>
                      <a:pt x="31" y="246"/>
                    </a:lnTo>
                    <a:lnTo>
                      <a:pt x="42" y="230"/>
                    </a:lnTo>
                    <a:lnTo>
                      <a:pt x="54" y="214"/>
                    </a:lnTo>
                    <a:lnTo>
                      <a:pt x="68" y="199"/>
                    </a:lnTo>
                    <a:lnTo>
                      <a:pt x="84" y="183"/>
                    </a:lnTo>
                    <a:lnTo>
                      <a:pt x="101" y="169"/>
                    </a:lnTo>
                    <a:lnTo>
                      <a:pt x="119" y="154"/>
                    </a:lnTo>
                    <a:lnTo>
                      <a:pt x="138" y="140"/>
                    </a:lnTo>
                    <a:lnTo>
                      <a:pt x="159" y="127"/>
                    </a:lnTo>
                    <a:lnTo>
                      <a:pt x="181" y="114"/>
                    </a:lnTo>
                    <a:lnTo>
                      <a:pt x="204" y="103"/>
                    </a:lnTo>
                    <a:lnTo>
                      <a:pt x="229" y="91"/>
                    </a:lnTo>
                    <a:lnTo>
                      <a:pt x="255" y="79"/>
                    </a:lnTo>
                    <a:lnTo>
                      <a:pt x="281" y="69"/>
                    </a:lnTo>
                    <a:lnTo>
                      <a:pt x="308" y="60"/>
                    </a:lnTo>
                    <a:lnTo>
                      <a:pt x="336" y="51"/>
                    </a:lnTo>
                    <a:lnTo>
                      <a:pt x="366" y="42"/>
                    </a:lnTo>
                    <a:lnTo>
                      <a:pt x="396" y="34"/>
                    </a:lnTo>
                    <a:lnTo>
                      <a:pt x="427" y="28"/>
                    </a:lnTo>
                    <a:lnTo>
                      <a:pt x="458" y="21"/>
                    </a:lnTo>
                    <a:lnTo>
                      <a:pt x="490" y="16"/>
                    </a:lnTo>
                    <a:lnTo>
                      <a:pt x="524" y="11"/>
                    </a:lnTo>
                    <a:lnTo>
                      <a:pt x="558" y="7"/>
                    </a:lnTo>
                    <a:lnTo>
                      <a:pt x="593" y="4"/>
                    </a:lnTo>
                    <a:lnTo>
                      <a:pt x="628" y="2"/>
                    </a:lnTo>
                    <a:lnTo>
                      <a:pt x="663" y="0"/>
                    </a:lnTo>
                    <a:lnTo>
                      <a:pt x="699" y="0"/>
                    </a:lnTo>
                    <a:lnTo>
                      <a:pt x="735" y="0"/>
                    </a:lnTo>
                    <a:lnTo>
                      <a:pt x="770" y="2"/>
                    </a:lnTo>
                    <a:lnTo>
                      <a:pt x="805" y="4"/>
                    </a:lnTo>
                    <a:lnTo>
                      <a:pt x="840" y="7"/>
                    </a:lnTo>
                    <a:lnTo>
                      <a:pt x="874" y="11"/>
                    </a:lnTo>
                    <a:lnTo>
                      <a:pt x="908" y="16"/>
                    </a:lnTo>
                    <a:lnTo>
                      <a:pt x="940" y="21"/>
                    </a:lnTo>
                    <a:lnTo>
                      <a:pt x="971" y="28"/>
                    </a:lnTo>
                    <a:lnTo>
                      <a:pt x="1002" y="34"/>
                    </a:lnTo>
                    <a:lnTo>
                      <a:pt x="1032" y="42"/>
                    </a:lnTo>
                    <a:lnTo>
                      <a:pt x="1062" y="51"/>
                    </a:lnTo>
                    <a:lnTo>
                      <a:pt x="1090" y="60"/>
                    </a:lnTo>
                    <a:lnTo>
                      <a:pt x="1117" y="69"/>
                    </a:lnTo>
                    <a:lnTo>
                      <a:pt x="1143" y="79"/>
                    </a:lnTo>
                    <a:lnTo>
                      <a:pt x="1169" y="91"/>
                    </a:lnTo>
                    <a:lnTo>
                      <a:pt x="1194" y="103"/>
                    </a:lnTo>
                    <a:lnTo>
                      <a:pt x="1217" y="114"/>
                    </a:lnTo>
                    <a:lnTo>
                      <a:pt x="1239" y="127"/>
                    </a:lnTo>
                    <a:lnTo>
                      <a:pt x="1260" y="140"/>
                    </a:lnTo>
                    <a:lnTo>
                      <a:pt x="1279" y="154"/>
                    </a:lnTo>
                    <a:lnTo>
                      <a:pt x="1297" y="169"/>
                    </a:lnTo>
                    <a:lnTo>
                      <a:pt x="1314" y="183"/>
                    </a:lnTo>
                    <a:lnTo>
                      <a:pt x="1330" y="199"/>
                    </a:lnTo>
                    <a:lnTo>
                      <a:pt x="1344" y="214"/>
                    </a:lnTo>
                    <a:lnTo>
                      <a:pt x="1356" y="230"/>
                    </a:lnTo>
                    <a:lnTo>
                      <a:pt x="1367" y="246"/>
                    </a:lnTo>
                    <a:lnTo>
                      <a:pt x="1376" y="262"/>
                    </a:lnTo>
                    <a:lnTo>
                      <a:pt x="1384" y="279"/>
                    </a:lnTo>
                    <a:lnTo>
                      <a:pt x="1391" y="297"/>
                    </a:lnTo>
                    <a:lnTo>
                      <a:pt x="1394" y="314"/>
                    </a:lnTo>
                    <a:lnTo>
                      <a:pt x="1397" y="332"/>
                    </a:lnTo>
                    <a:lnTo>
                      <a:pt x="1398" y="350"/>
                    </a:lnTo>
                    <a:close/>
                  </a:path>
                </a:pathLst>
              </a:custGeom>
              <a:solidFill>
                <a:srgbClr val="000000"/>
              </a:solidFill>
              <a:ln>
                <a:noFill/>
              </a:ln>
              <a:extLst>
                <a:ext uri="{91240B29-F687-4F45-9708-019B960494DF}">
                  <a14:hiddenLine xmlns:a14="http://schemas.microsoft.com/office/drawing/2010/main" w="9525">
                    <a:solidFill>
                      <a:srgbClr val="000000"/>
                    </a:solidFill>
                    <a:miter lim="800000"/>
                    <a:headEnd/>
                    <a:tailEnd/>
                  </a14:hiddenLine>
                </a:ext>
              </a:extLst>
            </p:spPr>
            <p:txBody>
              <a:bodyPr/>
              <a:lstStyle/>
              <a:p>
                <a:endParaRPr lang="zh-CN" altLang="en-US" sz="3024"/>
              </a:p>
            </p:txBody>
          </p:sp>
        </p:grpSp>
        <p:grpSp>
          <p:nvGrpSpPr>
            <p:cNvPr id="48" name="组合 47"/>
            <p:cNvGrpSpPr/>
            <p:nvPr/>
          </p:nvGrpSpPr>
          <p:grpSpPr>
            <a:xfrm>
              <a:off x="2306530" y="980798"/>
              <a:ext cx="1005165" cy="1005165"/>
              <a:chOff x="5003908" y="1229805"/>
              <a:chExt cx="897741" cy="897741"/>
            </a:xfrm>
          </p:grpSpPr>
          <p:sp>
            <p:nvSpPr>
              <p:cNvPr id="79" name="Freeform 36"/>
              <p:cNvSpPr>
                <a:spLocks/>
              </p:cNvSpPr>
              <p:nvPr/>
            </p:nvSpPr>
            <p:spPr bwMode="auto">
              <a:xfrm>
                <a:off x="5003908" y="1229805"/>
                <a:ext cx="897741" cy="897741"/>
              </a:xfrm>
              <a:prstGeom prst="ellipse">
                <a:avLst/>
              </a:prstGeom>
              <a:solidFill>
                <a:srgbClr val="92D050"/>
              </a:solidFill>
              <a:ln>
                <a:noFill/>
              </a:ln>
              <a:effectLst/>
              <a:extLst>
                <a:ext uri="{91240B29-F687-4F45-9708-019B960494DF}">
                  <a14:hiddenLine xmlns:a14="http://schemas.microsoft.com/office/drawing/2010/main" w="9525" cap="flat" cmpd="sng">
                    <a:solidFill>
                      <a:schemeClr val="tx1"/>
                    </a:solidFill>
                    <a:prstDash val="solid"/>
                    <a:round/>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latinLnBrk="1"/>
                <a:endParaRPr kumimoji="1" lang="zh-CN" altLang="en-US" sz="3024">
                  <a:solidFill>
                    <a:srgbClr val="000000"/>
                  </a:solidFill>
                  <a:latin typeface="굴림" charset="-127"/>
                  <a:ea typeface="굴림" charset="-127"/>
                </a:endParaRPr>
              </a:p>
            </p:txBody>
          </p:sp>
          <p:sp>
            <p:nvSpPr>
              <p:cNvPr id="80" name="Freeform 38"/>
              <p:cNvSpPr>
                <a:spLocks/>
              </p:cNvSpPr>
              <p:nvPr/>
            </p:nvSpPr>
            <p:spPr bwMode="auto">
              <a:xfrm>
                <a:off x="5060897" y="1255263"/>
                <a:ext cx="783764" cy="256483"/>
              </a:xfrm>
              <a:custGeom>
                <a:avLst/>
                <a:gdLst>
                  <a:gd name="T0" fmla="*/ 0 w 4756"/>
                  <a:gd name="T1" fmla="*/ 1576 h 1576"/>
                  <a:gd name="T2" fmla="*/ 50 w 4756"/>
                  <a:gd name="T3" fmla="*/ 1462 h 1576"/>
                  <a:gd name="T4" fmla="*/ 108 w 4756"/>
                  <a:gd name="T5" fmla="*/ 1350 h 1576"/>
                  <a:gd name="T6" fmla="*/ 170 w 4756"/>
                  <a:gd name="T7" fmla="*/ 1242 h 1576"/>
                  <a:gd name="T8" fmla="*/ 238 w 4756"/>
                  <a:gd name="T9" fmla="*/ 1138 h 1576"/>
                  <a:gd name="T10" fmla="*/ 310 w 4756"/>
                  <a:gd name="T11" fmla="*/ 1036 h 1576"/>
                  <a:gd name="T12" fmla="*/ 386 w 4756"/>
                  <a:gd name="T13" fmla="*/ 940 h 1576"/>
                  <a:gd name="T14" fmla="*/ 468 w 4756"/>
                  <a:gd name="T15" fmla="*/ 846 h 1576"/>
                  <a:gd name="T16" fmla="*/ 552 w 4756"/>
                  <a:gd name="T17" fmla="*/ 756 h 1576"/>
                  <a:gd name="T18" fmla="*/ 596 w 4756"/>
                  <a:gd name="T19" fmla="*/ 712 h 1576"/>
                  <a:gd name="T20" fmla="*/ 688 w 4756"/>
                  <a:gd name="T21" fmla="*/ 630 h 1576"/>
                  <a:gd name="T22" fmla="*/ 784 w 4756"/>
                  <a:gd name="T23" fmla="*/ 550 h 1576"/>
                  <a:gd name="T24" fmla="*/ 884 w 4756"/>
                  <a:gd name="T25" fmla="*/ 476 h 1576"/>
                  <a:gd name="T26" fmla="*/ 986 w 4756"/>
                  <a:gd name="T27" fmla="*/ 406 h 1576"/>
                  <a:gd name="T28" fmla="*/ 1092 w 4756"/>
                  <a:gd name="T29" fmla="*/ 342 h 1576"/>
                  <a:gd name="T30" fmla="*/ 1202 w 4756"/>
                  <a:gd name="T31" fmla="*/ 282 h 1576"/>
                  <a:gd name="T32" fmla="*/ 1316 w 4756"/>
                  <a:gd name="T33" fmla="*/ 228 h 1576"/>
                  <a:gd name="T34" fmla="*/ 1374 w 4756"/>
                  <a:gd name="T35" fmla="*/ 202 h 1576"/>
                  <a:gd name="T36" fmla="*/ 1490 w 4756"/>
                  <a:gd name="T37" fmla="*/ 156 h 1576"/>
                  <a:gd name="T38" fmla="*/ 1610 w 4756"/>
                  <a:gd name="T39" fmla="*/ 116 h 1576"/>
                  <a:gd name="T40" fmla="*/ 1732 w 4756"/>
                  <a:gd name="T41" fmla="*/ 80 h 1576"/>
                  <a:gd name="T42" fmla="*/ 1858 w 4756"/>
                  <a:gd name="T43" fmla="*/ 52 h 1576"/>
                  <a:gd name="T44" fmla="*/ 1984 w 4756"/>
                  <a:gd name="T45" fmla="*/ 30 h 1576"/>
                  <a:gd name="T46" fmla="*/ 2114 w 4756"/>
                  <a:gd name="T47" fmla="*/ 12 h 1576"/>
                  <a:gd name="T48" fmla="*/ 2246 w 4756"/>
                  <a:gd name="T49" fmla="*/ 2 h 1576"/>
                  <a:gd name="T50" fmla="*/ 2378 w 4756"/>
                  <a:gd name="T51" fmla="*/ 0 h 1576"/>
                  <a:gd name="T52" fmla="*/ 2444 w 4756"/>
                  <a:gd name="T53" fmla="*/ 0 h 1576"/>
                  <a:gd name="T54" fmla="*/ 2576 w 4756"/>
                  <a:gd name="T55" fmla="*/ 8 h 1576"/>
                  <a:gd name="T56" fmla="*/ 2706 w 4756"/>
                  <a:gd name="T57" fmla="*/ 20 h 1576"/>
                  <a:gd name="T58" fmla="*/ 2834 w 4756"/>
                  <a:gd name="T59" fmla="*/ 40 h 1576"/>
                  <a:gd name="T60" fmla="*/ 2962 w 4756"/>
                  <a:gd name="T61" fmla="*/ 66 h 1576"/>
                  <a:gd name="T62" fmla="*/ 3084 w 4756"/>
                  <a:gd name="T63" fmla="*/ 98 h 1576"/>
                  <a:gd name="T64" fmla="*/ 3206 w 4756"/>
                  <a:gd name="T65" fmla="*/ 136 h 1576"/>
                  <a:gd name="T66" fmla="*/ 3324 w 4756"/>
                  <a:gd name="T67" fmla="*/ 178 h 1576"/>
                  <a:gd name="T68" fmla="*/ 3382 w 4756"/>
                  <a:gd name="T69" fmla="*/ 202 h 1576"/>
                  <a:gd name="T70" fmla="*/ 3498 w 4756"/>
                  <a:gd name="T71" fmla="*/ 254 h 1576"/>
                  <a:gd name="T72" fmla="*/ 3608 w 4756"/>
                  <a:gd name="T73" fmla="*/ 312 h 1576"/>
                  <a:gd name="T74" fmla="*/ 3716 w 4756"/>
                  <a:gd name="T75" fmla="*/ 374 h 1576"/>
                  <a:gd name="T76" fmla="*/ 3822 w 4756"/>
                  <a:gd name="T77" fmla="*/ 440 h 1576"/>
                  <a:gd name="T78" fmla="*/ 3922 w 4756"/>
                  <a:gd name="T79" fmla="*/ 512 h 1576"/>
                  <a:gd name="T80" fmla="*/ 4020 w 4756"/>
                  <a:gd name="T81" fmla="*/ 590 h 1576"/>
                  <a:gd name="T82" fmla="*/ 4114 w 4756"/>
                  <a:gd name="T83" fmla="*/ 670 h 1576"/>
                  <a:gd name="T84" fmla="*/ 4204 w 4756"/>
                  <a:gd name="T85" fmla="*/ 756 h 1576"/>
                  <a:gd name="T86" fmla="*/ 4246 w 4756"/>
                  <a:gd name="T87" fmla="*/ 800 h 1576"/>
                  <a:gd name="T88" fmla="*/ 4330 w 4756"/>
                  <a:gd name="T89" fmla="*/ 892 h 1576"/>
                  <a:gd name="T90" fmla="*/ 4410 w 4756"/>
                  <a:gd name="T91" fmla="*/ 988 h 1576"/>
                  <a:gd name="T92" fmla="*/ 4484 w 4756"/>
                  <a:gd name="T93" fmla="*/ 1086 h 1576"/>
                  <a:gd name="T94" fmla="*/ 4552 w 4756"/>
                  <a:gd name="T95" fmla="*/ 1190 h 1576"/>
                  <a:gd name="T96" fmla="*/ 4618 w 4756"/>
                  <a:gd name="T97" fmla="*/ 1296 h 1576"/>
                  <a:gd name="T98" fmla="*/ 4678 w 4756"/>
                  <a:gd name="T99" fmla="*/ 1406 h 1576"/>
                  <a:gd name="T100" fmla="*/ 4732 w 4756"/>
                  <a:gd name="T101" fmla="*/ 1518 h 1576"/>
                  <a:gd name="T102" fmla="*/ 0 w 4756"/>
                  <a:gd name="T103" fmla="*/ 1576 h 157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Lst>
                <a:rect l="0" t="0" r="r" b="b"/>
                <a:pathLst>
                  <a:path w="4756" h="1576">
                    <a:moveTo>
                      <a:pt x="0" y="1576"/>
                    </a:moveTo>
                    <a:lnTo>
                      <a:pt x="0" y="1576"/>
                    </a:lnTo>
                    <a:lnTo>
                      <a:pt x="24" y="1518"/>
                    </a:lnTo>
                    <a:lnTo>
                      <a:pt x="50" y="1462"/>
                    </a:lnTo>
                    <a:lnTo>
                      <a:pt x="78" y="1406"/>
                    </a:lnTo>
                    <a:lnTo>
                      <a:pt x="108" y="1350"/>
                    </a:lnTo>
                    <a:lnTo>
                      <a:pt x="138" y="1296"/>
                    </a:lnTo>
                    <a:lnTo>
                      <a:pt x="170" y="1242"/>
                    </a:lnTo>
                    <a:lnTo>
                      <a:pt x="204" y="1190"/>
                    </a:lnTo>
                    <a:lnTo>
                      <a:pt x="238" y="1138"/>
                    </a:lnTo>
                    <a:lnTo>
                      <a:pt x="272" y="1086"/>
                    </a:lnTo>
                    <a:lnTo>
                      <a:pt x="310" y="1036"/>
                    </a:lnTo>
                    <a:lnTo>
                      <a:pt x="348" y="988"/>
                    </a:lnTo>
                    <a:lnTo>
                      <a:pt x="386" y="940"/>
                    </a:lnTo>
                    <a:lnTo>
                      <a:pt x="426" y="892"/>
                    </a:lnTo>
                    <a:lnTo>
                      <a:pt x="468" y="846"/>
                    </a:lnTo>
                    <a:lnTo>
                      <a:pt x="510" y="800"/>
                    </a:lnTo>
                    <a:lnTo>
                      <a:pt x="552" y="756"/>
                    </a:lnTo>
                    <a:lnTo>
                      <a:pt x="552" y="756"/>
                    </a:lnTo>
                    <a:lnTo>
                      <a:pt x="596" y="712"/>
                    </a:lnTo>
                    <a:lnTo>
                      <a:pt x="642" y="670"/>
                    </a:lnTo>
                    <a:lnTo>
                      <a:pt x="688" y="630"/>
                    </a:lnTo>
                    <a:lnTo>
                      <a:pt x="736" y="590"/>
                    </a:lnTo>
                    <a:lnTo>
                      <a:pt x="784" y="550"/>
                    </a:lnTo>
                    <a:lnTo>
                      <a:pt x="834" y="512"/>
                    </a:lnTo>
                    <a:lnTo>
                      <a:pt x="884" y="476"/>
                    </a:lnTo>
                    <a:lnTo>
                      <a:pt x="934" y="440"/>
                    </a:lnTo>
                    <a:lnTo>
                      <a:pt x="986" y="406"/>
                    </a:lnTo>
                    <a:lnTo>
                      <a:pt x="1040" y="374"/>
                    </a:lnTo>
                    <a:lnTo>
                      <a:pt x="1092" y="342"/>
                    </a:lnTo>
                    <a:lnTo>
                      <a:pt x="1148" y="312"/>
                    </a:lnTo>
                    <a:lnTo>
                      <a:pt x="1202" y="282"/>
                    </a:lnTo>
                    <a:lnTo>
                      <a:pt x="1258" y="254"/>
                    </a:lnTo>
                    <a:lnTo>
                      <a:pt x="1316" y="228"/>
                    </a:lnTo>
                    <a:lnTo>
                      <a:pt x="1374" y="202"/>
                    </a:lnTo>
                    <a:lnTo>
                      <a:pt x="1374" y="202"/>
                    </a:lnTo>
                    <a:lnTo>
                      <a:pt x="1432" y="178"/>
                    </a:lnTo>
                    <a:lnTo>
                      <a:pt x="1490" y="156"/>
                    </a:lnTo>
                    <a:lnTo>
                      <a:pt x="1550" y="136"/>
                    </a:lnTo>
                    <a:lnTo>
                      <a:pt x="1610" y="116"/>
                    </a:lnTo>
                    <a:lnTo>
                      <a:pt x="1672" y="98"/>
                    </a:lnTo>
                    <a:lnTo>
                      <a:pt x="1732" y="80"/>
                    </a:lnTo>
                    <a:lnTo>
                      <a:pt x="1794" y="66"/>
                    </a:lnTo>
                    <a:lnTo>
                      <a:pt x="1858" y="52"/>
                    </a:lnTo>
                    <a:lnTo>
                      <a:pt x="1922" y="40"/>
                    </a:lnTo>
                    <a:lnTo>
                      <a:pt x="1984" y="30"/>
                    </a:lnTo>
                    <a:lnTo>
                      <a:pt x="2050" y="20"/>
                    </a:lnTo>
                    <a:lnTo>
                      <a:pt x="2114" y="12"/>
                    </a:lnTo>
                    <a:lnTo>
                      <a:pt x="2180" y="8"/>
                    </a:lnTo>
                    <a:lnTo>
                      <a:pt x="2246" y="2"/>
                    </a:lnTo>
                    <a:lnTo>
                      <a:pt x="2312" y="0"/>
                    </a:lnTo>
                    <a:lnTo>
                      <a:pt x="2378" y="0"/>
                    </a:lnTo>
                    <a:lnTo>
                      <a:pt x="2378" y="0"/>
                    </a:lnTo>
                    <a:lnTo>
                      <a:pt x="2444" y="0"/>
                    </a:lnTo>
                    <a:lnTo>
                      <a:pt x="2510" y="2"/>
                    </a:lnTo>
                    <a:lnTo>
                      <a:pt x="2576" y="8"/>
                    </a:lnTo>
                    <a:lnTo>
                      <a:pt x="2642" y="12"/>
                    </a:lnTo>
                    <a:lnTo>
                      <a:pt x="2706" y="20"/>
                    </a:lnTo>
                    <a:lnTo>
                      <a:pt x="2772" y="30"/>
                    </a:lnTo>
                    <a:lnTo>
                      <a:pt x="2834" y="40"/>
                    </a:lnTo>
                    <a:lnTo>
                      <a:pt x="2898" y="52"/>
                    </a:lnTo>
                    <a:lnTo>
                      <a:pt x="2962" y="66"/>
                    </a:lnTo>
                    <a:lnTo>
                      <a:pt x="3024" y="80"/>
                    </a:lnTo>
                    <a:lnTo>
                      <a:pt x="3084" y="98"/>
                    </a:lnTo>
                    <a:lnTo>
                      <a:pt x="3146" y="116"/>
                    </a:lnTo>
                    <a:lnTo>
                      <a:pt x="3206" y="136"/>
                    </a:lnTo>
                    <a:lnTo>
                      <a:pt x="3266" y="156"/>
                    </a:lnTo>
                    <a:lnTo>
                      <a:pt x="3324" y="178"/>
                    </a:lnTo>
                    <a:lnTo>
                      <a:pt x="3382" y="202"/>
                    </a:lnTo>
                    <a:lnTo>
                      <a:pt x="3382" y="202"/>
                    </a:lnTo>
                    <a:lnTo>
                      <a:pt x="3440" y="228"/>
                    </a:lnTo>
                    <a:lnTo>
                      <a:pt x="3498" y="254"/>
                    </a:lnTo>
                    <a:lnTo>
                      <a:pt x="3554" y="282"/>
                    </a:lnTo>
                    <a:lnTo>
                      <a:pt x="3608" y="312"/>
                    </a:lnTo>
                    <a:lnTo>
                      <a:pt x="3664" y="342"/>
                    </a:lnTo>
                    <a:lnTo>
                      <a:pt x="3716" y="374"/>
                    </a:lnTo>
                    <a:lnTo>
                      <a:pt x="3770" y="406"/>
                    </a:lnTo>
                    <a:lnTo>
                      <a:pt x="3822" y="440"/>
                    </a:lnTo>
                    <a:lnTo>
                      <a:pt x="3872" y="476"/>
                    </a:lnTo>
                    <a:lnTo>
                      <a:pt x="3922" y="512"/>
                    </a:lnTo>
                    <a:lnTo>
                      <a:pt x="3972" y="550"/>
                    </a:lnTo>
                    <a:lnTo>
                      <a:pt x="4020" y="590"/>
                    </a:lnTo>
                    <a:lnTo>
                      <a:pt x="4068" y="630"/>
                    </a:lnTo>
                    <a:lnTo>
                      <a:pt x="4114" y="670"/>
                    </a:lnTo>
                    <a:lnTo>
                      <a:pt x="4160" y="712"/>
                    </a:lnTo>
                    <a:lnTo>
                      <a:pt x="4204" y="756"/>
                    </a:lnTo>
                    <a:lnTo>
                      <a:pt x="4204" y="756"/>
                    </a:lnTo>
                    <a:lnTo>
                      <a:pt x="4246" y="800"/>
                    </a:lnTo>
                    <a:lnTo>
                      <a:pt x="4288" y="846"/>
                    </a:lnTo>
                    <a:lnTo>
                      <a:pt x="4330" y="892"/>
                    </a:lnTo>
                    <a:lnTo>
                      <a:pt x="4370" y="940"/>
                    </a:lnTo>
                    <a:lnTo>
                      <a:pt x="4410" y="988"/>
                    </a:lnTo>
                    <a:lnTo>
                      <a:pt x="4446" y="1036"/>
                    </a:lnTo>
                    <a:lnTo>
                      <a:pt x="4484" y="1086"/>
                    </a:lnTo>
                    <a:lnTo>
                      <a:pt x="4518" y="1138"/>
                    </a:lnTo>
                    <a:lnTo>
                      <a:pt x="4552" y="1190"/>
                    </a:lnTo>
                    <a:lnTo>
                      <a:pt x="4586" y="1242"/>
                    </a:lnTo>
                    <a:lnTo>
                      <a:pt x="4618" y="1296"/>
                    </a:lnTo>
                    <a:lnTo>
                      <a:pt x="4648" y="1350"/>
                    </a:lnTo>
                    <a:lnTo>
                      <a:pt x="4678" y="1406"/>
                    </a:lnTo>
                    <a:lnTo>
                      <a:pt x="4706" y="1462"/>
                    </a:lnTo>
                    <a:lnTo>
                      <a:pt x="4732" y="1518"/>
                    </a:lnTo>
                    <a:lnTo>
                      <a:pt x="4756" y="1576"/>
                    </a:lnTo>
                    <a:lnTo>
                      <a:pt x="0" y="1576"/>
                    </a:lnTo>
                    <a:close/>
                  </a:path>
                </a:pathLst>
              </a:custGeom>
              <a:gradFill rotWithShape="1">
                <a:gsLst>
                  <a:gs pos="0">
                    <a:schemeClr val="bg1">
                      <a:alpha val="75000"/>
                    </a:schemeClr>
                  </a:gs>
                  <a:gs pos="100000">
                    <a:schemeClr val="bg1">
                      <a:gamma/>
                      <a:tint val="0"/>
                      <a:invGamma/>
                      <a:alpha val="0"/>
                    </a:schemeClr>
                  </a:gs>
                </a:gsLst>
                <a:lin ang="5400000" scaled="1"/>
              </a:gradFill>
              <a:ln>
                <a:noFill/>
              </a:ln>
              <a:effectLst/>
              <a:extLst>
                <a:ext uri="{91240B29-F687-4F45-9708-019B960494DF}">
                  <a14:hiddenLine xmlns:a14="http://schemas.microsoft.com/office/drawing/2010/main" w="9525" cap="flat" cmpd="sng">
                    <a:solidFill>
                      <a:schemeClr val="tx1"/>
                    </a:solidFill>
                    <a:prstDash val="solid"/>
                    <a:round/>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latinLnBrk="1"/>
                <a:endParaRPr kumimoji="1" lang="zh-CN" altLang="en-US" sz="3024">
                  <a:solidFill>
                    <a:srgbClr val="000000"/>
                  </a:solidFill>
                  <a:latin typeface="굴림" charset="-127"/>
                  <a:ea typeface="굴림" charset="-127"/>
                </a:endParaRPr>
              </a:p>
            </p:txBody>
          </p:sp>
          <p:sp>
            <p:nvSpPr>
              <p:cNvPr id="81" name="Oval 39"/>
              <p:cNvSpPr>
                <a:spLocks noChangeArrowheads="1"/>
              </p:cNvSpPr>
              <p:nvPr/>
            </p:nvSpPr>
            <p:spPr bwMode="auto">
              <a:xfrm>
                <a:off x="5365810" y="1275260"/>
                <a:ext cx="180773" cy="163454"/>
              </a:xfrm>
              <a:prstGeom prst="ellipse">
                <a:avLst/>
              </a:prstGeom>
              <a:gradFill rotWithShape="1">
                <a:gsLst>
                  <a:gs pos="0">
                    <a:schemeClr val="bg1"/>
                  </a:gs>
                  <a:gs pos="99000">
                    <a:schemeClr val="bg1">
                      <a:lumMod val="75000"/>
                      <a:alpha val="0"/>
                    </a:schemeClr>
                  </a:gs>
                </a:gsLst>
                <a:path path="shape">
                  <a:fillToRect l="50000" t="50000" r="50000" b="50000"/>
                </a:path>
              </a:gradFill>
              <a:ln>
                <a:noFill/>
              </a:ln>
              <a:effectLst/>
              <a:extLst>
                <a:ext uri="{91240B29-F687-4F45-9708-019B960494DF}">
                  <a14:hiddenLine xmlns:a14="http://schemas.microsoft.com/office/drawing/2010/main" w="9525">
                    <a:solidFill>
                      <a:schemeClr val="tx1"/>
                    </a:solidFill>
                    <a:round/>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latinLnBrk="1"/>
                <a:endParaRPr kumimoji="1" lang="zh-CN" altLang="en-US" sz="3024">
                  <a:solidFill>
                    <a:srgbClr val="000000"/>
                  </a:solidFill>
                  <a:latin typeface="굴림" charset="-127"/>
                  <a:ea typeface="굴림" charset="-127"/>
                </a:endParaRPr>
              </a:p>
            </p:txBody>
          </p:sp>
        </p:grpSp>
        <p:grpSp>
          <p:nvGrpSpPr>
            <p:cNvPr id="49" name="Group 41"/>
            <p:cNvGrpSpPr>
              <a:grpSpLocks/>
            </p:cNvGrpSpPr>
            <p:nvPr/>
          </p:nvGrpSpPr>
          <p:grpSpPr bwMode="auto">
            <a:xfrm>
              <a:off x="1189038" y="1373188"/>
              <a:ext cx="755650" cy="755650"/>
              <a:chOff x="0" y="0"/>
              <a:chExt cx="1089" cy="1089"/>
            </a:xfrm>
          </p:grpSpPr>
          <p:sp>
            <p:nvSpPr>
              <p:cNvPr id="77" name="Oval 29"/>
              <p:cNvSpPr>
                <a:spLocks noChangeArrowheads="1"/>
              </p:cNvSpPr>
              <p:nvPr/>
            </p:nvSpPr>
            <p:spPr bwMode="auto">
              <a:xfrm>
                <a:off x="0" y="0"/>
                <a:ext cx="1089" cy="1089"/>
              </a:xfrm>
              <a:prstGeom prst="ellipse">
                <a:avLst/>
              </a:prstGeom>
              <a:gradFill rotWithShape="1">
                <a:gsLst>
                  <a:gs pos="0">
                    <a:schemeClr val="bg1">
                      <a:lumMod val="95000"/>
                    </a:schemeClr>
                  </a:gs>
                  <a:gs pos="27000">
                    <a:schemeClr val="bg1">
                      <a:lumMod val="65000"/>
                    </a:schemeClr>
                  </a:gs>
                  <a:gs pos="100000">
                    <a:srgbClr val="5B5B5B"/>
                  </a:gs>
                </a:gsLst>
                <a:lin ang="5400000" scaled="1"/>
              </a:gradFill>
              <a:ln>
                <a:noFill/>
              </a:ln>
              <a:extLst>
                <a:ext uri="{91240B29-F687-4F45-9708-019B960494DF}">
                  <a14:hiddenLine xmlns:a14="http://schemas.microsoft.com/office/drawing/2010/main" w="9525">
                    <a:solidFill>
                      <a:srgbClr val="000000"/>
                    </a:solidFill>
                    <a:round/>
                    <a:headEnd/>
                    <a:tailEnd/>
                  </a14:hiddenLine>
                </a:ext>
              </a:extLst>
            </p:spPr>
            <p:txBody>
              <a:bodyPr wrap="none" anchor="ctr"/>
              <a:lstStyle/>
              <a:p>
                <a:endParaRPr lang="zh-CN" altLang="en-US" sz="3024">
                  <a:solidFill>
                    <a:srgbClr val="000000"/>
                  </a:solidFill>
                  <a:latin typeface="Calibri" pitchFamily="34" charset="0"/>
                  <a:ea typeface="宋体" pitchFamily="2" charset="-122"/>
                  <a:sym typeface="宋体" pitchFamily="2" charset="-122"/>
                </a:endParaRPr>
              </a:p>
            </p:txBody>
          </p:sp>
          <p:sp>
            <p:nvSpPr>
              <p:cNvPr id="78" name="Oval 32"/>
              <p:cNvSpPr>
                <a:spLocks noChangeArrowheads="1"/>
              </p:cNvSpPr>
              <p:nvPr/>
            </p:nvSpPr>
            <p:spPr bwMode="auto">
              <a:xfrm>
                <a:off x="431" y="30"/>
                <a:ext cx="227" cy="205"/>
              </a:xfrm>
              <a:prstGeom prst="ellipse">
                <a:avLst/>
              </a:prstGeom>
              <a:gradFill rotWithShape="1">
                <a:gsLst>
                  <a:gs pos="32000">
                    <a:srgbClr val="FFFFFF">
                      <a:alpha val="89000"/>
                    </a:srgbClr>
                  </a:gs>
                  <a:gs pos="100000">
                    <a:schemeClr val="bg1">
                      <a:alpha val="0"/>
                    </a:schemeClr>
                  </a:gs>
                </a:gsLst>
                <a:path path="shape">
                  <a:fillToRect l="50000" t="50000" r="50000" b="50000"/>
                </a:path>
              </a:gradFill>
              <a:ln>
                <a:noFill/>
              </a:ln>
              <a:extLst>
                <a:ext uri="{91240B29-F687-4F45-9708-019B960494DF}">
                  <a14:hiddenLine xmlns:a14="http://schemas.microsoft.com/office/drawing/2010/main" w="9525">
                    <a:solidFill>
                      <a:srgbClr val="000000"/>
                    </a:solidFill>
                    <a:round/>
                    <a:headEnd/>
                    <a:tailEnd/>
                  </a14:hiddenLine>
                </a:ext>
              </a:extLst>
            </p:spPr>
            <p:txBody>
              <a:bodyPr wrap="none" anchor="ctr"/>
              <a:lstStyle>
                <a:lvl1pPr eaLnBrk="0" hangingPunct="0">
                  <a:defRPr>
                    <a:solidFill>
                      <a:schemeClr val="tx1"/>
                    </a:solidFill>
                    <a:latin typeface="Arial" pitchFamily="34" charset="0"/>
                    <a:ea typeface="宋体" pitchFamily="2" charset="-122"/>
                  </a:defRPr>
                </a:lvl1pPr>
                <a:lvl2pPr marL="742950" indent="-285750" eaLnBrk="0" hangingPunct="0">
                  <a:defRPr>
                    <a:solidFill>
                      <a:schemeClr val="tx1"/>
                    </a:solidFill>
                    <a:latin typeface="Arial" pitchFamily="34" charset="0"/>
                    <a:ea typeface="宋体" pitchFamily="2" charset="-122"/>
                  </a:defRPr>
                </a:lvl2pPr>
                <a:lvl3pPr marL="1143000" indent="-228600" eaLnBrk="0" hangingPunct="0">
                  <a:defRPr>
                    <a:solidFill>
                      <a:schemeClr val="tx1"/>
                    </a:solidFill>
                    <a:latin typeface="Arial" pitchFamily="34" charset="0"/>
                    <a:ea typeface="宋体" pitchFamily="2" charset="-122"/>
                  </a:defRPr>
                </a:lvl3pPr>
                <a:lvl4pPr marL="1600200" indent="-228600" eaLnBrk="0" hangingPunct="0">
                  <a:defRPr>
                    <a:solidFill>
                      <a:schemeClr val="tx1"/>
                    </a:solidFill>
                    <a:latin typeface="Arial" pitchFamily="34" charset="0"/>
                    <a:ea typeface="宋体" pitchFamily="2" charset="-122"/>
                  </a:defRPr>
                </a:lvl4pPr>
                <a:lvl5pPr marL="2057400" indent="-228600" eaLnBrk="0" hangingPunct="0">
                  <a:defRPr>
                    <a:solidFill>
                      <a:schemeClr val="tx1"/>
                    </a:solidFill>
                    <a:latin typeface="Arial" pitchFamily="34" charset="0"/>
                    <a:ea typeface="宋体" pitchFamily="2" charset="-122"/>
                  </a:defRPr>
                </a:lvl5pPr>
                <a:lvl6pPr marL="2514600" indent="-228600" eaLnBrk="0" fontAlgn="base" hangingPunct="0">
                  <a:spcBef>
                    <a:spcPct val="0"/>
                  </a:spcBef>
                  <a:spcAft>
                    <a:spcPct val="0"/>
                  </a:spcAft>
                  <a:buFont typeface="Arial" pitchFamily="34" charset="0"/>
                  <a:defRPr>
                    <a:solidFill>
                      <a:schemeClr val="tx1"/>
                    </a:solidFill>
                    <a:latin typeface="Arial" pitchFamily="34" charset="0"/>
                    <a:ea typeface="宋体" pitchFamily="2" charset="-122"/>
                  </a:defRPr>
                </a:lvl6pPr>
                <a:lvl7pPr marL="2971800" indent="-228600" eaLnBrk="0" fontAlgn="base" hangingPunct="0">
                  <a:spcBef>
                    <a:spcPct val="0"/>
                  </a:spcBef>
                  <a:spcAft>
                    <a:spcPct val="0"/>
                  </a:spcAft>
                  <a:buFont typeface="Arial" pitchFamily="34" charset="0"/>
                  <a:defRPr>
                    <a:solidFill>
                      <a:schemeClr val="tx1"/>
                    </a:solidFill>
                    <a:latin typeface="Arial" pitchFamily="34" charset="0"/>
                    <a:ea typeface="宋体" pitchFamily="2" charset="-122"/>
                  </a:defRPr>
                </a:lvl7pPr>
                <a:lvl8pPr marL="3429000" indent="-228600" eaLnBrk="0" fontAlgn="base" hangingPunct="0">
                  <a:spcBef>
                    <a:spcPct val="0"/>
                  </a:spcBef>
                  <a:spcAft>
                    <a:spcPct val="0"/>
                  </a:spcAft>
                  <a:buFont typeface="Arial" pitchFamily="34" charset="0"/>
                  <a:defRPr>
                    <a:solidFill>
                      <a:schemeClr val="tx1"/>
                    </a:solidFill>
                    <a:latin typeface="Arial" pitchFamily="34" charset="0"/>
                    <a:ea typeface="宋体" pitchFamily="2" charset="-122"/>
                  </a:defRPr>
                </a:lvl8pPr>
                <a:lvl9pPr marL="3886200" indent="-228600" eaLnBrk="0" fontAlgn="base" hangingPunct="0">
                  <a:spcBef>
                    <a:spcPct val="0"/>
                  </a:spcBef>
                  <a:spcAft>
                    <a:spcPct val="0"/>
                  </a:spcAft>
                  <a:buFont typeface="Arial" pitchFamily="34" charset="0"/>
                  <a:defRPr>
                    <a:solidFill>
                      <a:schemeClr val="tx1"/>
                    </a:solidFill>
                    <a:latin typeface="Arial" pitchFamily="34" charset="0"/>
                    <a:ea typeface="宋体" pitchFamily="2" charset="-122"/>
                  </a:defRPr>
                </a:lvl9pPr>
              </a:lstStyle>
              <a:p>
                <a:pPr eaLnBrk="1" hangingPunct="1"/>
                <a:endParaRPr lang="zh-CN" altLang="en-US" sz="3024">
                  <a:solidFill>
                    <a:srgbClr val="000000"/>
                  </a:solidFill>
                  <a:latin typeface="Calibri" pitchFamily="34" charset="0"/>
                  <a:sym typeface="宋体" pitchFamily="2" charset="-122"/>
                </a:endParaRPr>
              </a:p>
            </p:txBody>
          </p:sp>
        </p:grpSp>
        <p:grpSp>
          <p:nvGrpSpPr>
            <p:cNvPr id="50" name="Group 46"/>
            <p:cNvGrpSpPr>
              <a:grpSpLocks/>
            </p:cNvGrpSpPr>
            <p:nvPr/>
          </p:nvGrpSpPr>
          <p:grpSpPr bwMode="auto">
            <a:xfrm>
              <a:off x="1838326" y="1230313"/>
              <a:ext cx="755650" cy="755650"/>
              <a:chOff x="0" y="0"/>
              <a:chExt cx="1089" cy="1089"/>
            </a:xfrm>
          </p:grpSpPr>
          <p:sp>
            <p:nvSpPr>
              <p:cNvPr id="75" name="Oval 34"/>
              <p:cNvSpPr>
                <a:spLocks noChangeArrowheads="1"/>
              </p:cNvSpPr>
              <p:nvPr/>
            </p:nvSpPr>
            <p:spPr bwMode="auto">
              <a:xfrm>
                <a:off x="0" y="0"/>
                <a:ext cx="1089" cy="1089"/>
              </a:xfrm>
              <a:prstGeom prst="ellipse">
                <a:avLst/>
              </a:prstGeom>
              <a:gradFill rotWithShape="1">
                <a:gsLst>
                  <a:gs pos="0">
                    <a:schemeClr val="bg1">
                      <a:lumMod val="95000"/>
                    </a:schemeClr>
                  </a:gs>
                  <a:gs pos="27000">
                    <a:schemeClr val="bg1">
                      <a:lumMod val="65000"/>
                    </a:schemeClr>
                  </a:gs>
                  <a:gs pos="100000">
                    <a:srgbClr val="5B5B5B"/>
                  </a:gs>
                </a:gsLst>
                <a:lin ang="5400000" scaled="1"/>
              </a:gradFill>
              <a:ln>
                <a:noFill/>
              </a:ln>
              <a:extLst>
                <a:ext uri="{91240B29-F687-4F45-9708-019B960494DF}">
                  <a14:hiddenLine xmlns:a14="http://schemas.microsoft.com/office/drawing/2010/main" w="9525">
                    <a:solidFill>
                      <a:srgbClr val="000000"/>
                    </a:solidFill>
                    <a:round/>
                    <a:headEnd/>
                    <a:tailEnd/>
                  </a14:hiddenLine>
                </a:ext>
              </a:extLst>
            </p:spPr>
            <p:txBody>
              <a:bodyPr wrap="none" anchor="ctr"/>
              <a:lstStyle/>
              <a:p>
                <a:endParaRPr lang="zh-CN" altLang="en-US" sz="3024">
                  <a:solidFill>
                    <a:srgbClr val="000000"/>
                  </a:solidFill>
                  <a:latin typeface="Calibri" pitchFamily="34" charset="0"/>
                  <a:ea typeface="宋体" pitchFamily="2" charset="-122"/>
                  <a:sym typeface="宋体" pitchFamily="2" charset="-122"/>
                </a:endParaRPr>
              </a:p>
            </p:txBody>
          </p:sp>
          <p:sp>
            <p:nvSpPr>
              <p:cNvPr id="76" name="Oval 37"/>
              <p:cNvSpPr>
                <a:spLocks noChangeArrowheads="1"/>
              </p:cNvSpPr>
              <p:nvPr/>
            </p:nvSpPr>
            <p:spPr bwMode="auto">
              <a:xfrm>
                <a:off x="431" y="30"/>
                <a:ext cx="227" cy="205"/>
              </a:xfrm>
              <a:prstGeom prst="ellipse">
                <a:avLst/>
              </a:prstGeom>
              <a:gradFill rotWithShape="1">
                <a:gsLst>
                  <a:gs pos="32000">
                    <a:srgbClr val="FFFFFF">
                      <a:alpha val="89000"/>
                    </a:srgbClr>
                  </a:gs>
                  <a:gs pos="100000">
                    <a:schemeClr val="bg1">
                      <a:alpha val="0"/>
                    </a:schemeClr>
                  </a:gs>
                </a:gsLst>
                <a:path path="shape">
                  <a:fillToRect l="50000" t="50000" r="50000" b="50000"/>
                </a:path>
              </a:gradFill>
              <a:ln>
                <a:noFill/>
              </a:ln>
              <a:extLst>
                <a:ext uri="{91240B29-F687-4F45-9708-019B960494DF}">
                  <a14:hiddenLine xmlns:a14="http://schemas.microsoft.com/office/drawing/2010/main" w="9525">
                    <a:solidFill>
                      <a:srgbClr val="000000"/>
                    </a:solidFill>
                    <a:round/>
                    <a:headEnd/>
                    <a:tailEnd/>
                  </a14:hiddenLine>
                </a:ext>
              </a:extLst>
            </p:spPr>
            <p:txBody>
              <a:bodyPr wrap="none" anchor="ctr"/>
              <a:lstStyle/>
              <a:p>
                <a:endParaRPr lang="zh-CN" altLang="en-US" sz="3024">
                  <a:solidFill>
                    <a:srgbClr val="000000"/>
                  </a:solidFill>
                  <a:latin typeface="Calibri" pitchFamily="34" charset="0"/>
                  <a:ea typeface="宋体" pitchFamily="2" charset="-122"/>
                  <a:sym typeface="宋体" pitchFamily="2" charset="-122"/>
                </a:endParaRPr>
              </a:p>
            </p:txBody>
          </p:sp>
        </p:grpSp>
        <p:grpSp>
          <p:nvGrpSpPr>
            <p:cNvPr id="51" name="Group 51"/>
            <p:cNvGrpSpPr>
              <a:grpSpLocks/>
            </p:cNvGrpSpPr>
            <p:nvPr/>
          </p:nvGrpSpPr>
          <p:grpSpPr bwMode="auto">
            <a:xfrm>
              <a:off x="1730376" y="1554163"/>
              <a:ext cx="755650" cy="755650"/>
              <a:chOff x="0" y="0"/>
              <a:chExt cx="1089" cy="1089"/>
            </a:xfrm>
          </p:grpSpPr>
          <p:sp>
            <p:nvSpPr>
              <p:cNvPr id="73" name="Oval 39"/>
              <p:cNvSpPr>
                <a:spLocks noChangeArrowheads="1"/>
              </p:cNvSpPr>
              <p:nvPr/>
            </p:nvSpPr>
            <p:spPr bwMode="auto">
              <a:xfrm>
                <a:off x="0" y="0"/>
                <a:ext cx="1089" cy="1089"/>
              </a:xfrm>
              <a:prstGeom prst="ellipse">
                <a:avLst/>
              </a:prstGeom>
              <a:gradFill rotWithShape="1">
                <a:gsLst>
                  <a:gs pos="0">
                    <a:schemeClr val="bg1">
                      <a:lumMod val="95000"/>
                    </a:schemeClr>
                  </a:gs>
                  <a:gs pos="27000">
                    <a:schemeClr val="bg1">
                      <a:lumMod val="65000"/>
                    </a:schemeClr>
                  </a:gs>
                  <a:gs pos="100000">
                    <a:srgbClr val="5B5B5B"/>
                  </a:gs>
                </a:gsLst>
                <a:lin ang="5400000" scaled="1"/>
              </a:gradFill>
              <a:ln w="9525">
                <a:solidFill>
                  <a:schemeClr val="bg1">
                    <a:lumMod val="50000"/>
                  </a:schemeClr>
                </a:solidFill>
                <a:round/>
                <a:headEnd/>
                <a:tailEnd/>
              </a:ln>
            </p:spPr>
            <p:txBody>
              <a:bodyPr wrap="none" anchor="ctr"/>
              <a:lstStyle/>
              <a:p>
                <a:endParaRPr lang="zh-CN" altLang="en-US" sz="3024">
                  <a:solidFill>
                    <a:srgbClr val="000000"/>
                  </a:solidFill>
                  <a:latin typeface="Calibri" pitchFamily="34" charset="0"/>
                  <a:ea typeface="宋体" pitchFamily="2" charset="-122"/>
                  <a:sym typeface="宋体" pitchFamily="2" charset="-122"/>
                </a:endParaRPr>
              </a:p>
            </p:txBody>
          </p:sp>
          <p:sp>
            <p:nvSpPr>
              <p:cNvPr id="74" name="Oval 42"/>
              <p:cNvSpPr>
                <a:spLocks noChangeArrowheads="1"/>
              </p:cNvSpPr>
              <p:nvPr/>
            </p:nvSpPr>
            <p:spPr bwMode="auto">
              <a:xfrm>
                <a:off x="431" y="30"/>
                <a:ext cx="227" cy="205"/>
              </a:xfrm>
              <a:prstGeom prst="ellipse">
                <a:avLst/>
              </a:prstGeom>
              <a:gradFill rotWithShape="1">
                <a:gsLst>
                  <a:gs pos="32000">
                    <a:srgbClr val="FFFFFF">
                      <a:alpha val="89000"/>
                    </a:srgbClr>
                  </a:gs>
                  <a:gs pos="100000">
                    <a:schemeClr val="bg1">
                      <a:alpha val="0"/>
                    </a:schemeClr>
                  </a:gs>
                </a:gsLst>
                <a:path path="shape">
                  <a:fillToRect l="50000" t="50000" r="50000" b="50000"/>
                </a:path>
              </a:gradFill>
              <a:ln>
                <a:noFill/>
              </a:ln>
              <a:extLst>
                <a:ext uri="{91240B29-F687-4F45-9708-019B960494DF}">
                  <a14:hiddenLine xmlns:a14="http://schemas.microsoft.com/office/drawing/2010/main" w="9525">
                    <a:solidFill>
                      <a:srgbClr val="000000"/>
                    </a:solidFill>
                    <a:round/>
                    <a:headEnd/>
                    <a:tailEnd/>
                  </a14:hiddenLine>
                </a:ext>
              </a:extLst>
            </p:spPr>
            <p:txBody>
              <a:bodyPr wrap="none" anchor="ctr"/>
              <a:lstStyle/>
              <a:p>
                <a:endParaRPr lang="zh-CN" altLang="en-US" sz="3024">
                  <a:solidFill>
                    <a:srgbClr val="000000"/>
                  </a:solidFill>
                  <a:latin typeface="Calibri" pitchFamily="34" charset="0"/>
                  <a:ea typeface="宋体" pitchFamily="2" charset="-122"/>
                  <a:sym typeface="宋体" pitchFamily="2" charset="-122"/>
                </a:endParaRPr>
              </a:p>
            </p:txBody>
          </p:sp>
        </p:grpSp>
        <p:grpSp>
          <p:nvGrpSpPr>
            <p:cNvPr id="52" name="Group 56"/>
            <p:cNvGrpSpPr>
              <a:grpSpLocks/>
            </p:cNvGrpSpPr>
            <p:nvPr/>
          </p:nvGrpSpPr>
          <p:grpSpPr bwMode="auto">
            <a:xfrm>
              <a:off x="1262063" y="1697038"/>
              <a:ext cx="755650" cy="755650"/>
              <a:chOff x="0" y="0"/>
              <a:chExt cx="1089" cy="1089"/>
            </a:xfrm>
          </p:grpSpPr>
          <p:sp>
            <p:nvSpPr>
              <p:cNvPr id="68" name="Oval 44"/>
              <p:cNvSpPr>
                <a:spLocks noChangeArrowheads="1"/>
              </p:cNvSpPr>
              <p:nvPr/>
            </p:nvSpPr>
            <p:spPr bwMode="auto">
              <a:xfrm>
                <a:off x="0" y="0"/>
                <a:ext cx="1089" cy="1089"/>
              </a:xfrm>
              <a:prstGeom prst="ellipse">
                <a:avLst/>
              </a:prstGeom>
              <a:gradFill rotWithShape="1">
                <a:gsLst>
                  <a:gs pos="0">
                    <a:schemeClr val="bg1">
                      <a:lumMod val="95000"/>
                    </a:schemeClr>
                  </a:gs>
                  <a:gs pos="27000">
                    <a:schemeClr val="bg1">
                      <a:lumMod val="65000"/>
                    </a:schemeClr>
                  </a:gs>
                  <a:gs pos="100000">
                    <a:srgbClr val="5B5B5B"/>
                  </a:gs>
                </a:gsLst>
                <a:lin ang="5400000" scaled="1"/>
              </a:gradFill>
              <a:ln w="9525">
                <a:solidFill>
                  <a:schemeClr val="bg1">
                    <a:lumMod val="50000"/>
                  </a:schemeClr>
                </a:solidFill>
                <a:round/>
                <a:headEnd/>
                <a:tailEnd/>
              </a:ln>
            </p:spPr>
            <p:txBody>
              <a:bodyPr wrap="none" anchor="ctr"/>
              <a:lstStyle>
                <a:lvl1pPr eaLnBrk="0" hangingPunct="0">
                  <a:defRPr>
                    <a:solidFill>
                      <a:schemeClr val="tx1"/>
                    </a:solidFill>
                    <a:latin typeface="Arial" pitchFamily="34" charset="0"/>
                    <a:ea typeface="宋体" pitchFamily="2" charset="-122"/>
                  </a:defRPr>
                </a:lvl1pPr>
                <a:lvl2pPr marL="742950" indent="-285750" eaLnBrk="0" hangingPunct="0">
                  <a:defRPr>
                    <a:solidFill>
                      <a:schemeClr val="tx1"/>
                    </a:solidFill>
                    <a:latin typeface="Arial" pitchFamily="34" charset="0"/>
                    <a:ea typeface="宋体" pitchFamily="2" charset="-122"/>
                  </a:defRPr>
                </a:lvl2pPr>
                <a:lvl3pPr marL="1143000" indent="-228600" eaLnBrk="0" hangingPunct="0">
                  <a:defRPr>
                    <a:solidFill>
                      <a:schemeClr val="tx1"/>
                    </a:solidFill>
                    <a:latin typeface="Arial" pitchFamily="34" charset="0"/>
                    <a:ea typeface="宋体" pitchFamily="2" charset="-122"/>
                  </a:defRPr>
                </a:lvl3pPr>
                <a:lvl4pPr marL="1600200" indent="-228600" eaLnBrk="0" hangingPunct="0">
                  <a:defRPr>
                    <a:solidFill>
                      <a:schemeClr val="tx1"/>
                    </a:solidFill>
                    <a:latin typeface="Arial" pitchFamily="34" charset="0"/>
                    <a:ea typeface="宋体" pitchFamily="2" charset="-122"/>
                  </a:defRPr>
                </a:lvl4pPr>
                <a:lvl5pPr marL="2057400" indent="-228600" eaLnBrk="0" hangingPunct="0">
                  <a:defRPr>
                    <a:solidFill>
                      <a:schemeClr val="tx1"/>
                    </a:solidFill>
                    <a:latin typeface="Arial" pitchFamily="34" charset="0"/>
                    <a:ea typeface="宋体" pitchFamily="2" charset="-122"/>
                  </a:defRPr>
                </a:lvl5pPr>
                <a:lvl6pPr marL="2514600" indent="-228600" eaLnBrk="0" fontAlgn="base" hangingPunct="0">
                  <a:spcBef>
                    <a:spcPct val="0"/>
                  </a:spcBef>
                  <a:spcAft>
                    <a:spcPct val="0"/>
                  </a:spcAft>
                  <a:buFont typeface="Arial" pitchFamily="34" charset="0"/>
                  <a:defRPr>
                    <a:solidFill>
                      <a:schemeClr val="tx1"/>
                    </a:solidFill>
                    <a:latin typeface="Arial" pitchFamily="34" charset="0"/>
                    <a:ea typeface="宋体" pitchFamily="2" charset="-122"/>
                  </a:defRPr>
                </a:lvl6pPr>
                <a:lvl7pPr marL="2971800" indent="-228600" eaLnBrk="0" fontAlgn="base" hangingPunct="0">
                  <a:spcBef>
                    <a:spcPct val="0"/>
                  </a:spcBef>
                  <a:spcAft>
                    <a:spcPct val="0"/>
                  </a:spcAft>
                  <a:buFont typeface="Arial" pitchFamily="34" charset="0"/>
                  <a:defRPr>
                    <a:solidFill>
                      <a:schemeClr val="tx1"/>
                    </a:solidFill>
                    <a:latin typeface="Arial" pitchFamily="34" charset="0"/>
                    <a:ea typeface="宋体" pitchFamily="2" charset="-122"/>
                  </a:defRPr>
                </a:lvl7pPr>
                <a:lvl8pPr marL="3429000" indent="-228600" eaLnBrk="0" fontAlgn="base" hangingPunct="0">
                  <a:spcBef>
                    <a:spcPct val="0"/>
                  </a:spcBef>
                  <a:spcAft>
                    <a:spcPct val="0"/>
                  </a:spcAft>
                  <a:buFont typeface="Arial" pitchFamily="34" charset="0"/>
                  <a:defRPr>
                    <a:solidFill>
                      <a:schemeClr val="tx1"/>
                    </a:solidFill>
                    <a:latin typeface="Arial" pitchFamily="34" charset="0"/>
                    <a:ea typeface="宋体" pitchFamily="2" charset="-122"/>
                  </a:defRPr>
                </a:lvl8pPr>
                <a:lvl9pPr marL="3886200" indent="-228600" eaLnBrk="0" fontAlgn="base" hangingPunct="0">
                  <a:spcBef>
                    <a:spcPct val="0"/>
                  </a:spcBef>
                  <a:spcAft>
                    <a:spcPct val="0"/>
                  </a:spcAft>
                  <a:buFont typeface="Arial" pitchFamily="34" charset="0"/>
                  <a:defRPr>
                    <a:solidFill>
                      <a:schemeClr val="tx1"/>
                    </a:solidFill>
                    <a:latin typeface="Arial" pitchFamily="34" charset="0"/>
                    <a:ea typeface="宋体" pitchFamily="2" charset="-122"/>
                  </a:defRPr>
                </a:lvl9pPr>
              </a:lstStyle>
              <a:p>
                <a:pPr eaLnBrk="1" hangingPunct="1"/>
                <a:endParaRPr lang="zh-CN" altLang="en-US" sz="3024">
                  <a:solidFill>
                    <a:srgbClr val="000000"/>
                  </a:solidFill>
                  <a:latin typeface="Calibri" pitchFamily="34" charset="0"/>
                  <a:sym typeface="宋体" pitchFamily="2" charset="-122"/>
                </a:endParaRPr>
              </a:p>
            </p:txBody>
          </p:sp>
          <p:sp>
            <p:nvSpPr>
              <p:cNvPr id="70" name="Oval 47"/>
              <p:cNvSpPr>
                <a:spLocks noChangeArrowheads="1"/>
              </p:cNvSpPr>
              <p:nvPr/>
            </p:nvSpPr>
            <p:spPr bwMode="auto">
              <a:xfrm>
                <a:off x="431" y="30"/>
                <a:ext cx="227" cy="205"/>
              </a:xfrm>
              <a:prstGeom prst="ellipse">
                <a:avLst/>
              </a:prstGeom>
              <a:gradFill rotWithShape="1">
                <a:gsLst>
                  <a:gs pos="32000">
                    <a:srgbClr val="FFFFFF">
                      <a:alpha val="89000"/>
                    </a:srgbClr>
                  </a:gs>
                  <a:gs pos="100000">
                    <a:schemeClr val="bg1">
                      <a:alpha val="0"/>
                    </a:schemeClr>
                  </a:gs>
                </a:gsLst>
                <a:path path="shape">
                  <a:fillToRect l="50000" t="50000" r="50000" b="50000"/>
                </a:path>
              </a:gradFill>
              <a:ln>
                <a:noFill/>
              </a:ln>
              <a:extLst>
                <a:ext uri="{91240B29-F687-4F45-9708-019B960494DF}">
                  <a14:hiddenLine xmlns:a14="http://schemas.microsoft.com/office/drawing/2010/main" w="9525">
                    <a:solidFill>
                      <a:srgbClr val="000000"/>
                    </a:solidFill>
                    <a:round/>
                    <a:headEnd/>
                    <a:tailEnd/>
                  </a14:hiddenLine>
                </a:ext>
              </a:extLst>
            </p:spPr>
            <p:txBody>
              <a:bodyPr wrap="none" anchor="ctr"/>
              <a:lstStyle/>
              <a:p>
                <a:endParaRPr lang="zh-CN" altLang="en-US" sz="3024">
                  <a:solidFill>
                    <a:srgbClr val="000000"/>
                  </a:solidFill>
                  <a:latin typeface="Calibri" pitchFamily="34" charset="0"/>
                  <a:ea typeface="宋体" pitchFamily="2" charset="-122"/>
                  <a:sym typeface="宋体" pitchFamily="2" charset="-122"/>
                </a:endParaRPr>
              </a:p>
            </p:txBody>
          </p:sp>
        </p:grpSp>
        <p:grpSp>
          <p:nvGrpSpPr>
            <p:cNvPr id="53" name="Group 61"/>
            <p:cNvGrpSpPr>
              <a:grpSpLocks/>
            </p:cNvGrpSpPr>
            <p:nvPr/>
          </p:nvGrpSpPr>
          <p:grpSpPr bwMode="auto">
            <a:xfrm>
              <a:off x="1765301" y="1985963"/>
              <a:ext cx="755650" cy="755650"/>
              <a:chOff x="0" y="0"/>
              <a:chExt cx="1089" cy="1089"/>
            </a:xfrm>
          </p:grpSpPr>
          <p:sp>
            <p:nvSpPr>
              <p:cNvPr id="66" name="Oval 49"/>
              <p:cNvSpPr>
                <a:spLocks noChangeArrowheads="1"/>
              </p:cNvSpPr>
              <p:nvPr/>
            </p:nvSpPr>
            <p:spPr bwMode="auto">
              <a:xfrm>
                <a:off x="0" y="0"/>
                <a:ext cx="1089" cy="1089"/>
              </a:xfrm>
              <a:prstGeom prst="ellipse">
                <a:avLst/>
              </a:prstGeom>
              <a:gradFill rotWithShape="1">
                <a:gsLst>
                  <a:gs pos="0">
                    <a:schemeClr val="bg1">
                      <a:lumMod val="95000"/>
                    </a:schemeClr>
                  </a:gs>
                  <a:gs pos="27000">
                    <a:schemeClr val="bg1">
                      <a:lumMod val="65000"/>
                    </a:schemeClr>
                  </a:gs>
                  <a:gs pos="100000">
                    <a:srgbClr val="5B5B5B"/>
                  </a:gs>
                </a:gsLst>
                <a:lin ang="5400000" scaled="1"/>
              </a:gradFill>
              <a:ln w="9525">
                <a:solidFill>
                  <a:schemeClr val="bg1">
                    <a:lumMod val="50000"/>
                  </a:schemeClr>
                </a:solidFill>
                <a:round/>
                <a:headEnd/>
                <a:tailEnd/>
              </a:ln>
            </p:spPr>
            <p:txBody>
              <a:bodyPr wrap="none" anchor="ctr"/>
              <a:lstStyle/>
              <a:p>
                <a:endParaRPr lang="zh-CN" altLang="en-US" sz="3024">
                  <a:solidFill>
                    <a:srgbClr val="000000"/>
                  </a:solidFill>
                  <a:latin typeface="Calibri" pitchFamily="34" charset="0"/>
                  <a:ea typeface="宋体" pitchFamily="2" charset="-122"/>
                  <a:sym typeface="宋体" pitchFamily="2" charset="-122"/>
                </a:endParaRPr>
              </a:p>
            </p:txBody>
          </p:sp>
          <p:sp>
            <p:nvSpPr>
              <p:cNvPr id="67" name="Oval 52"/>
              <p:cNvSpPr>
                <a:spLocks noChangeArrowheads="1"/>
              </p:cNvSpPr>
              <p:nvPr/>
            </p:nvSpPr>
            <p:spPr bwMode="auto">
              <a:xfrm>
                <a:off x="431" y="30"/>
                <a:ext cx="227" cy="205"/>
              </a:xfrm>
              <a:prstGeom prst="ellipse">
                <a:avLst/>
              </a:prstGeom>
              <a:gradFill rotWithShape="1">
                <a:gsLst>
                  <a:gs pos="32000">
                    <a:srgbClr val="FFFFFF">
                      <a:alpha val="89000"/>
                    </a:srgbClr>
                  </a:gs>
                  <a:gs pos="100000">
                    <a:schemeClr val="bg1">
                      <a:alpha val="0"/>
                    </a:schemeClr>
                  </a:gs>
                </a:gsLst>
                <a:path path="shape">
                  <a:fillToRect l="50000" t="50000" r="50000" b="50000"/>
                </a:path>
              </a:gradFill>
              <a:ln>
                <a:noFill/>
              </a:ln>
              <a:extLst>
                <a:ext uri="{91240B29-F687-4F45-9708-019B960494DF}">
                  <a14:hiddenLine xmlns:a14="http://schemas.microsoft.com/office/drawing/2010/main" w="9525">
                    <a:solidFill>
                      <a:srgbClr val="000000"/>
                    </a:solidFill>
                    <a:round/>
                    <a:headEnd/>
                    <a:tailEnd/>
                  </a14:hiddenLine>
                </a:ext>
              </a:extLst>
            </p:spPr>
            <p:txBody>
              <a:bodyPr wrap="none" anchor="ctr"/>
              <a:lstStyle/>
              <a:p>
                <a:endParaRPr lang="zh-CN" altLang="en-US" sz="3024">
                  <a:solidFill>
                    <a:srgbClr val="000000"/>
                  </a:solidFill>
                  <a:latin typeface="Calibri" pitchFamily="34" charset="0"/>
                  <a:ea typeface="宋体" pitchFamily="2" charset="-122"/>
                  <a:sym typeface="宋体" pitchFamily="2" charset="-122"/>
                </a:endParaRPr>
              </a:p>
            </p:txBody>
          </p:sp>
        </p:grpSp>
        <p:grpSp>
          <p:nvGrpSpPr>
            <p:cNvPr id="54" name="Group 66"/>
            <p:cNvGrpSpPr>
              <a:grpSpLocks/>
            </p:cNvGrpSpPr>
            <p:nvPr/>
          </p:nvGrpSpPr>
          <p:grpSpPr bwMode="auto">
            <a:xfrm>
              <a:off x="2270126" y="1770063"/>
              <a:ext cx="755650" cy="755650"/>
              <a:chOff x="0" y="0"/>
              <a:chExt cx="1089" cy="1089"/>
            </a:xfrm>
          </p:grpSpPr>
          <p:sp>
            <p:nvSpPr>
              <p:cNvPr id="61" name="Oval 54"/>
              <p:cNvSpPr>
                <a:spLocks noChangeArrowheads="1"/>
              </p:cNvSpPr>
              <p:nvPr/>
            </p:nvSpPr>
            <p:spPr bwMode="auto">
              <a:xfrm>
                <a:off x="0" y="0"/>
                <a:ext cx="1089" cy="1089"/>
              </a:xfrm>
              <a:prstGeom prst="ellipse">
                <a:avLst/>
              </a:prstGeom>
              <a:gradFill rotWithShape="1">
                <a:gsLst>
                  <a:gs pos="0">
                    <a:schemeClr val="bg1">
                      <a:lumMod val="95000"/>
                    </a:schemeClr>
                  </a:gs>
                  <a:gs pos="27000">
                    <a:schemeClr val="bg1">
                      <a:lumMod val="65000"/>
                    </a:schemeClr>
                  </a:gs>
                  <a:gs pos="100000">
                    <a:srgbClr val="5B5B5B"/>
                  </a:gs>
                </a:gsLst>
                <a:lin ang="5400000" scaled="1"/>
              </a:gradFill>
              <a:ln w="9525">
                <a:solidFill>
                  <a:schemeClr val="bg1">
                    <a:lumMod val="50000"/>
                  </a:schemeClr>
                </a:solidFill>
                <a:round/>
                <a:headEnd/>
                <a:tailEnd/>
              </a:ln>
            </p:spPr>
            <p:txBody>
              <a:bodyPr wrap="none" anchor="ctr"/>
              <a:lstStyle/>
              <a:p>
                <a:endParaRPr lang="zh-CN" altLang="en-US" sz="3024">
                  <a:solidFill>
                    <a:srgbClr val="000000"/>
                  </a:solidFill>
                  <a:latin typeface="Calibri" pitchFamily="34" charset="0"/>
                  <a:ea typeface="宋体" pitchFamily="2" charset="-122"/>
                  <a:sym typeface="宋体" pitchFamily="2" charset="-122"/>
                </a:endParaRPr>
              </a:p>
            </p:txBody>
          </p:sp>
          <p:sp>
            <p:nvSpPr>
              <p:cNvPr id="62" name="Oval 57"/>
              <p:cNvSpPr>
                <a:spLocks noChangeArrowheads="1"/>
              </p:cNvSpPr>
              <p:nvPr/>
            </p:nvSpPr>
            <p:spPr bwMode="auto">
              <a:xfrm>
                <a:off x="431" y="30"/>
                <a:ext cx="227" cy="205"/>
              </a:xfrm>
              <a:prstGeom prst="ellipse">
                <a:avLst/>
              </a:prstGeom>
              <a:gradFill rotWithShape="1">
                <a:gsLst>
                  <a:gs pos="32000">
                    <a:srgbClr val="FFFFFF">
                      <a:alpha val="89000"/>
                    </a:srgbClr>
                  </a:gs>
                  <a:gs pos="100000">
                    <a:schemeClr val="bg1">
                      <a:alpha val="0"/>
                    </a:schemeClr>
                  </a:gs>
                </a:gsLst>
                <a:path path="shape">
                  <a:fillToRect l="50000" t="50000" r="50000" b="50000"/>
                </a:path>
              </a:gradFill>
              <a:ln>
                <a:noFill/>
              </a:ln>
              <a:extLst>
                <a:ext uri="{91240B29-F687-4F45-9708-019B960494DF}">
                  <a14:hiddenLine xmlns:a14="http://schemas.microsoft.com/office/drawing/2010/main" w="9525">
                    <a:solidFill>
                      <a:srgbClr val="000000"/>
                    </a:solidFill>
                    <a:round/>
                    <a:headEnd/>
                    <a:tailEnd/>
                  </a14:hiddenLine>
                </a:ext>
              </a:extLst>
            </p:spPr>
            <p:txBody>
              <a:bodyPr wrap="none" anchor="ctr"/>
              <a:lstStyle/>
              <a:p>
                <a:endParaRPr lang="zh-CN" altLang="en-US" sz="3024">
                  <a:solidFill>
                    <a:srgbClr val="000000"/>
                  </a:solidFill>
                  <a:latin typeface="Calibri" pitchFamily="34" charset="0"/>
                  <a:ea typeface="宋体" pitchFamily="2" charset="-122"/>
                  <a:sym typeface="宋体" pitchFamily="2" charset="-122"/>
                </a:endParaRPr>
              </a:p>
            </p:txBody>
          </p:sp>
        </p:grpSp>
        <p:grpSp>
          <p:nvGrpSpPr>
            <p:cNvPr id="55" name="Group 71"/>
            <p:cNvGrpSpPr>
              <a:grpSpLocks/>
            </p:cNvGrpSpPr>
            <p:nvPr/>
          </p:nvGrpSpPr>
          <p:grpSpPr bwMode="auto">
            <a:xfrm>
              <a:off x="2630488" y="1697038"/>
              <a:ext cx="755650" cy="755648"/>
              <a:chOff x="0" y="0"/>
              <a:chExt cx="1089" cy="1089"/>
            </a:xfrm>
          </p:grpSpPr>
          <p:sp>
            <p:nvSpPr>
              <p:cNvPr id="59" name="Oval 59"/>
              <p:cNvSpPr>
                <a:spLocks noChangeArrowheads="1"/>
              </p:cNvSpPr>
              <p:nvPr/>
            </p:nvSpPr>
            <p:spPr bwMode="auto">
              <a:xfrm>
                <a:off x="0" y="0"/>
                <a:ext cx="1089" cy="1089"/>
              </a:xfrm>
              <a:prstGeom prst="ellipse">
                <a:avLst/>
              </a:prstGeom>
              <a:gradFill rotWithShape="1">
                <a:gsLst>
                  <a:gs pos="0">
                    <a:schemeClr val="bg1">
                      <a:lumMod val="95000"/>
                    </a:schemeClr>
                  </a:gs>
                  <a:gs pos="27000">
                    <a:schemeClr val="bg1">
                      <a:lumMod val="65000"/>
                    </a:schemeClr>
                  </a:gs>
                  <a:gs pos="100000">
                    <a:srgbClr val="5B5B5B"/>
                  </a:gs>
                </a:gsLst>
                <a:lin ang="5400000" scaled="1"/>
              </a:gradFill>
              <a:ln w="9525">
                <a:solidFill>
                  <a:schemeClr val="bg1">
                    <a:lumMod val="50000"/>
                  </a:schemeClr>
                </a:solidFill>
                <a:round/>
                <a:headEnd/>
                <a:tailEnd/>
              </a:ln>
            </p:spPr>
            <p:txBody>
              <a:bodyPr wrap="none" anchor="ctr"/>
              <a:lstStyle/>
              <a:p>
                <a:endParaRPr lang="zh-CN" altLang="en-US" sz="3024">
                  <a:solidFill>
                    <a:srgbClr val="000000"/>
                  </a:solidFill>
                  <a:latin typeface="Calibri" pitchFamily="34" charset="0"/>
                  <a:ea typeface="宋体" pitchFamily="2" charset="-122"/>
                  <a:sym typeface="宋体" pitchFamily="2" charset="-122"/>
                </a:endParaRPr>
              </a:p>
            </p:txBody>
          </p:sp>
          <p:sp>
            <p:nvSpPr>
              <p:cNvPr id="60" name="Oval 62"/>
              <p:cNvSpPr>
                <a:spLocks noChangeArrowheads="1"/>
              </p:cNvSpPr>
              <p:nvPr/>
            </p:nvSpPr>
            <p:spPr bwMode="auto">
              <a:xfrm>
                <a:off x="431" y="30"/>
                <a:ext cx="227" cy="205"/>
              </a:xfrm>
              <a:prstGeom prst="ellipse">
                <a:avLst/>
              </a:prstGeom>
              <a:gradFill rotWithShape="1">
                <a:gsLst>
                  <a:gs pos="32000">
                    <a:srgbClr val="FFFFFF">
                      <a:alpha val="89000"/>
                    </a:srgbClr>
                  </a:gs>
                  <a:gs pos="100000">
                    <a:schemeClr val="bg1">
                      <a:alpha val="0"/>
                    </a:schemeClr>
                  </a:gs>
                </a:gsLst>
                <a:path path="shape">
                  <a:fillToRect l="50000" t="50000" r="50000" b="50000"/>
                </a:path>
              </a:gradFill>
              <a:ln>
                <a:noFill/>
              </a:ln>
              <a:extLst>
                <a:ext uri="{91240B29-F687-4F45-9708-019B960494DF}">
                  <a14:hiddenLine xmlns:a14="http://schemas.microsoft.com/office/drawing/2010/main" w="9525">
                    <a:solidFill>
                      <a:srgbClr val="000000"/>
                    </a:solidFill>
                    <a:round/>
                    <a:headEnd/>
                    <a:tailEnd/>
                  </a14:hiddenLine>
                </a:ext>
              </a:extLst>
            </p:spPr>
            <p:txBody>
              <a:bodyPr wrap="none" anchor="ctr"/>
              <a:lstStyle/>
              <a:p>
                <a:endParaRPr lang="zh-CN" altLang="en-US" sz="3024">
                  <a:solidFill>
                    <a:srgbClr val="000000"/>
                  </a:solidFill>
                  <a:latin typeface="Calibri" pitchFamily="34" charset="0"/>
                  <a:ea typeface="宋体" pitchFamily="2" charset="-122"/>
                  <a:sym typeface="宋体" pitchFamily="2" charset="-122"/>
                </a:endParaRPr>
              </a:p>
            </p:txBody>
          </p:sp>
        </p:grpSp>
        <p:grpSp>
          <p:nvGrpSpPr>
            <p:cNvPr id="56" name="Group 76"/>
            <p:cNvGrpSpPr>
              <a:grpSpLocks/>
            </p:cNvGrpSpPr>
            <p:nvPr/>
          </p:nvGrpSpPr>
          <p:grpSpPr bwMode="auto">
            <a:xfrm>
              <a:off x="1081088" y="1889125"/>
              <a:ext cx="2368550" cy="2665412"/>
              <a:chOff x="0" y="0"/>
              <a:chExt cx="1492" cy="1679"/>
            </a:xfrm>
          </p:grpSpPr>
          <p:sp>
            <p:nvSpPr>
              <p:cNvPr id="57" name="Freeform 64"/>
              <p:cNvSpPr>
                <a:spLocks noChangeArrowheads="1"/>
              </p:cNvSpPr>
              <p:nvPr/>
            </p:nvSpPr>
            <p:spPr bwMode="auto">
              <a:xfrm>
                <a:off x="0" y="0"/>
                <a:ext cx="1492" cy="373"/>
              </a:xfrm>
              <a:custGeom>
                <a:avLst/>
                <a:gdLst>
                  <a:gd name="T0" fmla="*/ 710 w 1492"/>
                  <a:gd name="T1" fmla="*/ 350 h 373"/>
                  <a:gd name="T2" fmla="*/ 605 w 1492"/>
                  <a:gd name="T3" fmla="*/ 343 h 373"/>
                  <a:gd name="T4" fmla="*/ 505 w 1492"/>
                  <a:gd name="T5" fmla="*/ 329 h 373"/>
                  <a:gd name="T6" fmla="*/ 413 w 1492"/>
                  <a:gd name="T7" fmla="*/ 308 h 373"/>
                  <a:gd name="T8" fmla="*/ 328 w 1492"/>
                  <a:gd name="T9" fmla="*/ 281 h 373"/>
                  <a:gd name="T10" fmla="*/ 251 w 1492"/>
                  <a:gd name="T11" fmla="*/ 248 h 373"/>
                  <a:gd name="T12" fmla="*/ 185 w 1492"/>
                  <a:gd name="T13" fmla="*/ 210 h 373"/>
                  <a:gd name="T14" fmla="*/ 131 w 1492"/>
                  <a:gd name="T15" fmla="*/ 167 h 373"/>
                  <a:gd name="T16" fmla="*/ 89 w 1492"/>
                  <a:gd name="T17" fmla="*/ 121 h 373"/>
                  <a:gd name="T18" fmla="*/ 61 w 1492"/>
                  <a:gd name="T19" fmla="*/ 71 h 373"/>
                  <a:gd name="T20" fmla="*/ 48 w 1492"/>
                  <a:gd name="T21" fmla="*/ 18 h 373"/>
                  <a:gd name="T22" fmla="*/ 0 w 1492"/>
                  <a:gd name="T23" fmla="*/ 0 h 373"/>
                  <a:gd name="T24" fmla="*/ 9 w 1492"/>
                  <a:gd name="T25" fmla="*/ 57 h 373"/>
                  <a:gd name="T26" fmla="*/ 34 w 1492"/>
                  <a:gd name="T27" fmla="*/ 112 h 373"/>
                  <a:gd name="T28" fmla="*/ 74 w 1492"/>
                  <a:gd name="T29" fmla="*/ 162 h 373"/>
                  <a:gd name="T30" fmla="*/ 127 w 1492"/>
                  <a:gd name="T31" fmla="*/ 209 h 373"/>
                  <a:gd name="T32" fmla="*/ 194 w 1492"/>
                  <a:gd name="T33" fmla="*/ 251 h 373"/>
                  <a:gd name="T34" fmla="*/ 272 w 1492"/>
                  <a:gd name="T35" fmla="*/ 288 h 373"/>
                  <a:gd name="T36" fmla="*/ 359 w 1492"/>
                  <a:gd name="T37" fmla="*/ 319 h 373"/>
                  <a:gd name="T38" fmla="*/ 456 w 1492"/>
                  <a:gd name="T39" fmla="*/ 343 h 373"/>
                  <a:gd name="T40" fmla="*/ 560 w 1492"/>
                  <a:gd name="T41" fmla="*/ 362 h 373"/>
                  <a:gd name="T42" fmla="*/ 670 w 1492"/>
                  <a:gd name="T43" fmla="*/ 372 h 373"/>
                  <a:gd name="T44" fmla="*/ 746 w 1492"/>
                  <a:gd name="T45" fmla="*/ 373 h 373"/>
                  <a:gd name="T46" fmla="*/ 860 w 1492"/>
                  <a:gd name="T47" fmla="*/ 369 h 373"/>
                  <a:gd name="T48" fmla="*/ 967 w 1492"/>
                  <a:gd name="T49" fmla="*/ 356 h 373"/>
                  <a:gd name="T50" fmla="*/ 1070 w 1492"/>
                  <a:gd name="T51" fmla="*/ 337 h 373"/>
                  <a:gd name="T52" fmla="*/ 1163 w 1492"/>
                  <a:gd name="T53" fmla="*/ 310 h 373"/>
                  <a:gd name="T54" fmla="*/ 1247 w 1492"/>
                  <a:gd name="T55" fmla="*/ 276 h 373"/>
                  <a:gd name="T56" fmla="*/ 1321 w 1492"/>
                  <a:gd name="T57" fmla="*/ 237 h 373"/>
                  <a:gd name="T58" fmla="*/ 1385 w 1492"/>
                  <a:gd name="T59" fmla="*/ 193 h 373"/>
                  <a:gd name="T60" fmla="*/ 1434 w 1492"/>
                  <a:gd name="T61" fmla="*/ 145 h 373"/>
                  <a:gd name="T62" fmla="*/ 1469 w 1492"/>
                  <a:gd name="T63" fmla="*/ 93 h 373"/>
                  <a:gd name="T64" fmla="*/ 1488 w 1492"/>
                  <a:gd name="T65" fmla="*/ 38 h 373"/>
                  <a:gd name="T66" fmla="*/ 1445 w 1492"/>
                  <a:gd name="T67" fmla="*/ 0 h 373"/>
                  <a:gd name="T68" fmla="*/ 1441 w 1492"/>
                  <a:gd name="T69" fmla="*/ 36 h 373"/>
                  <a:gd name="T70" fmla="*/ 1423 w 1492"/>
                  <a:gd name="T71" fmla="*/ 88 h 373"/>
                  <a:gd name="T72" fmla="*/ 1391 w 1492"/>
                  <a:gd name="T73" fmla="*/ 136 h 373"/>
                  <a:gd name="T74" fmla="*/ 1344 w 1492"/>
                  <a:gd name="T75" fmla="*/ 181 h 373"/>
                  <a:gd name="T76" fmla="*/ 1286 w 1492"/>
                  <a:gd name="T77" fmla="*/ 223 h 373"/>
                  <a:gd name="T78" fmla="*/ 1216 w 1492"/>
                  <a:gd name="T79" fmla="*/ 259 h 373"/>
                  <a:gd name="T80" fmla="*/ 1137 w 1492"/>
                  <a:gd name="T81" fmla="*/ 290 h 373"/>
                  <a:gd name="T82" fmla="*/ 1049 w 1492"/>
                  <a:gd name="T83" fmla="*/ 316 h 373"/>
                  <a:gd name="T84" fmla="*/ 955 w 1492"/>
                  <a:gd name="T85" fmla="*/ 334 h 373"/>
                  <a:gd name="T86" fmla="*/ 852 w 1492"/>
                  <a:gd name="T87" fmla="*/ 346 h 373"/>
                  <a:gd name="T88" fmla="*/ 746 w 1492"/>
                  <a:gd name="T89" fmla="*/ 350 h 373"/>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w 1492"/>
                  <a:gd name="T136" fmla="*/ 0 h 373"/>
                  <a:gd name="T137" fmla="*/ 1492 w 1492"/>
                  <a:gd name="T138" fmla="*/ 373 h 373"/>
                </a:gdLst>
                <a:ahLst/>
                <a:cxnLst>
                  <a:cxn ang="T90">
                    <a:pos x="T0" y="T1"/>
                  </a:cxn>
                  <a:cxn ang="T91">
                    <a:pos x="T2" y="T3"/>
                  </a:cxn>
                  <a:cxn ang="T92">
                    <a:pos x="T4" y="T5"/>
                  </a:cxn>
                  <a:cxn ang="T93">
                    <a:pos x="T6" y="T7"/>
                  </a:cxn>
                  <a:cxn ang="T94">
                    <a:pos x="T8" y="T9"/>
                  </a:cxn>
                  <a:cxn ang="T95">
                    <a:pos x="T10" y="T11"/>
                  </a:cxn>
                  <a:cxn ang="T96">
                    <a:pos x="T12" y="T13"/>
                  </a:cxn>
                  <a:cxn ang="T97">
                    <a:pos x="T14" y="T15"/>
                  </a:cxn>
                  <a:cxn ang="T98">
                    <a:pos x="T16" y="T17"/>
                  </a:cxn>
                  <a:cxn ang="T99">
                    <a:pos x="T18" y="T19"/>
                  </a:cxn>
                  <a:cxn ang="T100">
                    <a:pos x="T20" y="T21"/>
                  </a:cxn>
                  <a:cxn ang="T101">
                    <a:pos x="T22" y="T23"/>
                  </a:cxn>
                  <a:cxn ang="T102">
                    <a:pos x="T24" y="T25"/>
                  </a:cxn>
                  <a:cxn ang="T103">
                    <a:pos x="T26" y="T27"/>
                  </a:cxn>
                  <a:cxn ang="T104">
                    <a:pos x="T28" y="T29"/>
                  </a:cxn>
                  <a:cxn ang="T105">
                    <a:pos x="T30" y="T31"/>
                  </a:cxn>
                  <a:cxn ang="T106">
                    <a:pos x="T32" y="T33"/>
                  </a:cxn>
                  <a:cxn ang="T107">
                    <a:pos x="T34" y="T35"/>
                  </a:cxn>
                  <a:cxn ang="T108">
                    <a:pos x="T36" y="T37"/>
                  </a:cxn>
                  <a:cxn ang="T109">
                    <a:pos x="T38" y="T39"/>
                  </a:cxn>
                  <a:cxn ang="T110">
                    <a:pos x="T40" y="T41"/>
                  </a:cxn>
                  <a:cxn ang="T111">
                    <a:pos x="T42" y="T43"/>
                  </a:cxn>
                  <a:cxn ang="T112">
                    <a:pos x="T44" y="T45"/>
                  </a:cxn>
                  <a:cxn ang="T113">
                    <a:pos x="T46" y="T47"/>
                  </a:cxn>
                  <a:cxn ang="T114">
                    <a:pos x="T48" y="T49"/>
                  </a:cxn>
                  <a:cxn ang="T115">
                    <a:pos x="T50" y="T51"/>
                  </a:cxn>
                  <a:cxn ang="T116">
                    <a:pos x="T52" y="T53"/>
                  </a:cxn>
                  <a:cxn ang="T117">
                    <a:pos x="T54" y="T55"/>
                  </a:cxn>
                  <a:cxn ang="T118">
                    <a:pos x="T56" y="T57"/>
                  </a:cxn>
                  <a:cxn ang="T119">
                    <a:pos x="T58" y="T59"/>
                  </a:cxn>
                  <a:cxn ang="T120">
                    <a:pos x="T60" y="T61"/>
                  </a:cxn>
                  <a:cxn ang="T121">
                    <a:pos x="T62" y="T63"/>
                  </a:cxn>
                  <a:cxn ang="T122">
                    <a:pos x="T64" y="T65"/>
                  </a:cxn>
                  <a:cxn ang="T123">
                    <a:pos x="T66" y="T67"/>
                  </a:cxn>
                  <a:cxn ang="T124">
                    <a:pos x="T68" y="T69"/>
                  </a:cxn>
                  <a:cxn ang="T125">
                    <a:pos x="T70" y="T71"/>
                  </a:cxn>
                  <a:cxn ang="T126">
                    <a:pos x="T72" y="T73"/>
                  </a:cxn>
                  <a:cxn ang="T127">
                    <a:pos x="T74" y="T75"/>
                  </a:cxn>
                  <a:cxn ang="T128">
                    <a:pos x="T76" y="T77"/>
                  </a:cxn>
                  <a:cxn ang="T129">
                    <a:pos x="T78" y="T79"/>
                  </a:cxn>
                  <a:cxn ang="T130">
                    <a:pos x="T80" y="T81"/>
                  </a:cxn>
                  <a:cxn ang="T131">
                    <a:pos x="T82" y="T83"/>
                  </a:cxn>
                  <a:cxn ang="T132">
                    <a:pos x="T84" y="T85"/>
                  </a:cxn>
                  <a:cxn ang="T133">
                    <a:pos x="T86" y="T87"/>
                  </a:cxn>
                  <a:cxn ang="T134">
                    <a:pos x="T88" y="T89"/>
                  </a:cxn>
                </a:cxnLst>
                <a:rect l="T135" t="T136" r="T137" b="T138"/>
                <a:pathLst>
                  <a:path w="1492" h="373">
                    <a:moveTo>
                      <a:pt x="746" y="350"/>
                    </a:moveTo>
                    <a:lnTo>
                      <a:pt x="746" y="350"/>
                    </a:lnTo>
                    <a:lnTo>
                      <a:pt x="710" y="350"/>
                    </a:lnTo>
                    <a:lnTo>
                      <a:pt x="675" y="349"/>
                    </a:lnTo>
                    <a:lnTo>
                      <a:pt x="640" y="346"/>
                    </a:lnTo>
                    <a:lnTo>
                      <a:pt x="605" y="343"/>
                    </a:lnTo>
                    <a:lnTo>
                      <a:pt x="571" y="340"/>
                    </a:lnTo>
                    <a:lnTo>
                      <a:pt x="537" y="334"/>
                    </a:lnTo>
                    <a:lnTo>
                      <a:pt x="505" y="329"/>
                    </a:lnTo>
                    <a:lnTo>
                      <a:pt x="474" y="323"/>
                    </a:lnTo>
                    <a:lnTo>
                      <a:pt x="443" y="316"/>
                    </a:lnTo>
                    <a:lnTo>
                      <a:pt x="413" y="308"/>
                    </a:lnTo>
                    <a:lnTo>
                      <a:pt x="383" y="299"/>
                    </a:lnTo>
                    <a:lnTo>
                      <a:pt x="355" y="290"/>
                    </a:lnTo>
                    <a:lnTo>
                      <a:pt x="328" y="281"/>
                    </a:lnTo>
                    <a:lnTo>
                      <a:pt x="302" y="271"/>
                    </a:lnTo>
                    <a:lnTo>
                      <a:pt x="276" y="259"/>
                    </a:lnTo>
                    <a:lnTo>
                      <a:pt x="251" y="248"/>
                    </a:lnTo>
                    <a:lnTo>
                      <a:pt x="228" y="236"/>
                    </a:lnTo>
                    <a:lnTo>
                      <a:pt x="206" y="223"/>
                    </a:lnTo>
                    <a:lnTo>
                      <a:pt x="185" y="210"/>
                    </a:lnTo>
                    <a:lnTo>
                      <a:pt x="166" y="196"/>
                    </a:lnTo>
                    <a:lnTo>
                      <a:pt x="148" y="181"/>
                    </a:lnTo>
                    <a:lnTo>
                      <a:pt x="131" y="167"/>
                    </a:lnTo>
                    <a:lnTo>
                      <a:pt x="115" y="152"/>
                    </a:lnTo>
                    <a:lnTo>
                      <a:pt x="101" y="136"/>
                    </a:lnTo>
                    <a:lnTo>
                      <a:pt x="89" y="121"/>
                    </a:lnTo>
                    <a:lnTo>
                      <a:pt x="78" y="104"/>
                    </a:lnTo>
                    <a:lnTo>
                      <a:pt x="69" y="88"/>
                    </a:lnTo>
                    <a:lnTo>
                      <a:pt x="61" y="71"/>
                    </a:lnTo>
                    <a:lnTo>
                      <a:pt x="54" y="53"/>
                    </a:lnTo>
                    <a:lnTo>
                      <a:pt x="51" y="36"/>
                    </a:lnTo>
                    <a:lnTo>
                      <a:pt x="48" y="18"/>
                    </a:lnTo>
                    <a:lnTo>
                      <a:pt x="47" y="0"/>
                    </a:lnTo>
                    <a:lnTo>
                      <a:pt x="0" y="0"/>
                    </a:lnTo>
                    <a:lnTo>
                      <a:pt x="1" y="20"/>
                    </a:lnTo>
                    <a:lnTo>
                      <a:pt x="4" y="38"/>
                    </a:lnTo>
                    <a:lnTo>
                      <a:pt x="9" y="57"/>
                    </a:lnTo>
                    <a:lnTo>
                      <a:pt x="16" y="75"/>
                    </a:lnTo>
                    <a:lnTo>
                      <a:pt x="23" y="93"/>
                    </a:lnTo>
                    <a:lnTo>
                      <a:pt x="34" y="112"/>
                    </a:lnTo>
                    <a:lnTo>
                      <a:pt x="45" y="128"/>
                    </a:lnTo>
                    <a:lnTo>
                      <a:pt x="58" y="145"/>
                    </a:lnTo>
                    <a:lnTo>
                      <a:pt x="74" y="162"/>
                    </a:lnTo>
                    <a:lnTo>
                      <a:pt x="91" y="178"/>
                    </a:lnTo>
                    <a:lnTo>
                      <a:pt x="107" y="193"/>
                    </a:lnTo>
                    <a:lnTo>
                      <a:pt x="127" y="209"/>
                    </a:lnTo>
                    <a:lnTo>
                      <a:pt x="148" y="223"/>
                    </a:lnTo>
                    <a:lnTo>
                      <a:pt x="171" y="237"/>
                    </a:lnTo>
                    <a:lnTo>
                      <a:pt x="194" y="251"/>
                    </a:lnTo>
                    <a:lnTo>
                      <a:pt x="219" y="264"/>
                    </a:lnTo>
                    <a:lnTo>
                      <a:pt x="245" y="276"/>
                    </a:lnTo>
                    <a:lnTo>
                      <a:pt x="272" y="288"/>
                    </a:lnTo>
                    <a:lnTo>
                      <a:pt x="299" y="299"/>
                    </a:lnTo>
                    <a:lnTo>
                      <a:pt x="329" y="310"/>
                    </a:lnTo>
                    <a:lnTo>
                      <a:pt x="359" y="319"/>
                    </a:lnTo>
                    <a:lnTo>
                      <a:pt x="390" y="328"/>
                    </a:lnTo>
                    <a:lnTo>
                      <a:pt x="422" y="337"/>
                    </a:lnTo>
                    <a:lnTo>
                      <a:pt x="456" y="343"/>
                    </a:lnTo>
                    <a:lnTo>
                      <a:pt x="490" y="351"/>
                    </a:lnTo>
                    <a:lnTo>
                      <a:pt x="525" y="356"/>
                    </a:lnTo>
                    <a:lnTo>
                      <a:pt x="560" y="362"/>
                    </a:lnTo>
                    <a:lnTo>
                      <a:pt x="596" y="365"/>
                    </a:lnTo>
                    <a:lnTo>
                      <a:pt x="632" y="369"/>
                    </a:lnTo>
                    <a:lnTo>
                      <a:pt x="670" y="372"/>
                    </a:lnTo>
                    <a:lnTo>
                      <a:pt x="707" y="373"/>
                    </a:lnTo>
                    <a:lnTo>
                      <a:pt x="746" y="373"/>
                    </a:lnTo>
                    <a:lnTo>
                      <a:pt x="785" y="373"/>
                    </a:lnTo>
                    <a:lnTo>
                      <a:pt x="822" y="372"/>
                    </a:lnTo>
                    <a:lnTo>
                      <a:pt x="860" y="369"/>
                    </a:lnTo>
                    <a:lnTo>
                      <a:pt x="896" y="365"/>
                    </a:lnTo>
                    <a:lnTo>
                      <a:pt x="933" y="362"/>
                    </a:lnTo>
                    <a:lnTo>
                      <a:pt x="967" y="356"/>
                    </a:lnTo>
                    <a:lnTo>
                      <a:pt x="1002" y="351"/>
                    </a:lnTo>
                    <a:lnTo>
                      <a:pt x="1036" y="343"/>
                    </a:lnTo>
                    <a:lnTo>
                      <a:pt x="1070" y="337"/>
                    </a:lnTo>
                    <a:lnTo>
                      <a:pt x="1102" y="328"/>
                    </a:lnTo>
                    <a:lnTo>
                      <a:pt x="1133" y="319"/>
                    </a:lnTo>
                    <a:lnTo>
                      <a:pt x="1163" y="310"/>
                    </a:lnTo>
                    <a:lnTo>
                      <a:pt x="1193" y="299"/>
                    </a:lnTo>
                    <a:lnTo>
                      <a:pt x="1220" y="288"/>
                    </a:lnTo>
                    <a:lnTo>
                      <a:pt x="1247" y="276"/>
                    </a:lnTo>
                    <a:lnTo>
                      <a:pt x="1273" y="264"/>
                    </a:lnTo>
                    <a:lnTo>
                      <a:pt x="1298" y="251"/>
                    </a:lnTo>
                    <a:lnTo>
                      <a:pt x="1321" y="237"/>
                    </a:lnTo>
                    <a:lnTo>
                      <a:pt x="1344" y="223"/>
                    </a:lnTo>
                    <a:lnTo>
                      <a:pt x="1365" y="209"/>
                    </a:lnTo>
                    <a:lnTo>
                      <a:pt x="1385" y="193"/>
                    </a:lnTo>
                    <a:lnTo>
                      <a:pt x="1401" y="178"/>
                    </a:lnTo>
                    <a:lnTo>
                      <a:pt x="1418" y="162"/>
                    </a:lnTo>
                    <a:lnTo>
                      <a:pt x="1434" y="145"/>
                    </a:lnTo>
                    <a:lnTo>
                      <a:pt x="1447" y="128"/>
                    </a:lnTo>
                    <a:lnTo>
                      <a:pt x="1458" y="112"/>
                    </a:lnTo>
                    <a:lnTo>
                      <a:pt x="1469" y="93"/>
                    </a:lnTo>
                    <a:lnTo>
                      <a:pt x="1476" y="75"/>
                    </a:lnTo>
                    <a:lnTo>
                      <a:pt x="1483" y="57"/>
                    </a:lnTo>
                    <a:lnTo>
                      <a:pt x="1488" y="38"/>
                    </a:lnTo>
                    <a:lnTo>
                      <a:pt x="1491" y="20"/>
                    </a:lnTo>
                    <a:lnTo>
                      <a:pt x="1492" y="0"/>
                    </a:lnTo>
                    <a:lnTo>
                      <a:pt x="1445" y="0"/>
                    </a:lnTo>
                    <a:lnTo>
                      <a:pt x="1444" y="18"/>
                    </a:lnTo>
                    <a:lnTo>
                      <a:pt x="1441" y="36"/>
                    </a:lnTo>
                    <a:lnTo>
                      <a:pt x="1438" y="53"/>
                    </a:lnTo>
                    <a:lnTo>
                      <a:pt x="1431" y="71"/>
                    </a:lnTo>
                    <a:lnTo>
                      <a:pt x="1423" y="88"/>
                    </a:lnTo>
                    <a:lnTo>
                      <a:pt x="1414" y="104"/>
                    </a:lnTo>
                    <a:lnTo>
                      <a:pt x="1403" y="121"/>
                    </a:lnTo>
                    <a:lnTo>
                      <a:pt x="1391" y="136"/>
                    </a:lnTo>
                    <a:lnTo>
                      <a:pt x="1377" y="152"/>
                    </a:lnTo>
                    <a:lnTo>
                      <a:pt x="1361" y="167"/>
                    </a:lnTo>
                    <a:lnTo>
                      <a:pt x="1344" y="181"/>
                    </a:lnTo>
                    <a:lnTo>
                      <a:pt x="1326" y="196"/>
                    </a:lnTo>
                    <a:lnTo>
                      <a:pt x="1307" y="210"/>
                    </a:lnTo>
                    <a:lnTo>
                      <a:pt x="1286" y="223"/>
                    </a:lnTo>
                    <a:lnTo>
                      <a:pt x="1264" y="236"/>
                    </a:lnTo>
                    <a:lnTo>
                      <a:pt x="1241" y="248"/>
                    </a:lnTo>
                    <a:lnTo>
                      <a:pt x="1216" y="259"/>
                    </a:lnTo>
                    <a:lnTo>
                      <a:pt x="1190" y="271"/>
                    </a:lnTo>
                    <a:lnTo>
                      <a:pt x="1164" y="281"/>
                    </a:lnTo>
                    <a:lnTo>
                      <a:pt x="1137" y="290"/>
                    </a:lnTo>
                    <a:lnTo>
                      <a:pt x="1109" y="299"/>
                    </a:lnTo>
                    <a:lnTo>
                      <a:pt x="1079" y="308"/>
                    </a:lnTo>
                    <a:lnTo>
                      <a:pt x="1049" y="316"/>
                    </a:lnTo>
                    <a:lnTo>
                      <a:pt x="1018" y="323"/>
                    </a:lnTo>
                    <a:lnTo>
                      <a:pt x="987" y="329"/>
                    </a:lnTo>
                    <a:lnTo>
                      <a:pt x="955" y="334"/>
                    </a:lnTo>
                    <a:lnTo>
                      <a:pt x="921" y="340"/>
                    </a:lnTo>
                    <a:lnTo>
                      <a:pt x="887" y="343"/>
                    </a:lnTo>
                    <a:lnTo>
                      <a:pt x="852" y="346"/>
                    </a:lnTo>
                    <a:lnTo>
                      <a:pt x="817" y="349"/>
                    </a:lnTo>
                    <a:lnTo>
                      <a:pt x="782" y="350"/>
                    </a:lnTo>
                    <a:lnTo>
                      <a:pt x="746" y="350"/>
                    </a:lnTo>
                    <a:close/>
                  </a:path>
                </a:pathLst>
              </a:custGeom>
              <a:solidFill>
                <a:srgbClr val="EAEAEA"/>
              </a:solidFill>
              <a:ln>
                <a:noFill/>
              </a:ln>
              <a:extLst>
                <a:ext uri="{91240B29-F687-4F45-9708-019B960494DF}">
                  <a14:hiddenLine xmlns:a14="http://schemas.microsoft.com/office/drawing/2010/main" w="9525">
                    <a:solidFill>
                      <a:srgbClr val="000000"/>
                    </a:solidFill>
                    <a:miter lim="800000"/>
                    <a:headEnd/>
                    <a:tailEnd/>
                  </a14:hiddenLine>
                </a:ext>
              </a:extLst>
            </p:spPr>
            <p:txBody>
              <a:bodyPr/>
              <a:lstStyle/>
              <a:p>
                <a:endParaRPr lang="zh-CN" altLang="en-US" sz="3024"/>
              </a:p>
            </p:txBody>
          </p:sp>
          <p:sp>
            <p:nvSpPr>
              <p:cNvPr id="58" name="Freeform 65"/>
              <p:cNvSpPr>
                <a:spLocks noChangeArrowheads="1"/>
              </p:cNvSpPr>
              <p:nvPr/>
            </p:nvSpPr>
            <p:spPr bwMode="auto">
              <a:xfrm>
                <a:off x="5" y="47"/>
                <a:ext cx="1482" cy="1632"/>
              </a:xfrm>
              <a:custGeom>
                <a:avLst/>
                <a:gdLst>
                  <a:gd name="T0" fmla="*/ 1481 w 1482"/>
                  <a:gd name="T1" fmla="*/ 0 h 1632"/>
                  <a:gd name="T2" fmla="*/ 1469 w 1482"/>
                  <a:gd name="T3" fmla="*/ 35 h 1632"/>
                  <a:gd name="T4" fmla="*/ 1452 w 1482"/>
                  <a:gd name="T5" fmla="*/ 67 h 1632"/>
                  <a:gd name="T6" fmla="*/ 1429 w 1482"/>
                  <a:gd name="T7" fmla="*/ 98 h 1632"/>
                  <a:gd name="T8" fmla="*/ 1399 w 1482"/>
                  <a:gd name="T9" fmla="*/ 129 h 1632"/>
                  <a:gd name="T10" fmla="*/ 1365 w 1482"/>
                  <a:gd name="T11" fmla="*/ 158 h 1632"/>
                  <a:gd name="T12" fmla="*/ 1326 w 1482"/>
                  <a:gd name="T13" fmla="*/ 184 h 1632"/>
                  <a:gd name="T14" fmla="*/ 1284 w 1482"/>
                  <a:gd name="T15" fmla="*/ 210 h 1632"/>
                  <a:gd name="T16" fmla="*/ 1236 w 1482"/>
                  <a:gd name="T17" fmla="*/ 232 h 1632"/>
                  <a:gd name="T18" fmla="*/ 1185 w 1482"/>
                  <a:gd name="T19" fmla="*/ 252 h 1632"/>
                  <a:gd name="T20" fmla="*/ 1130 w 1482"/>
                  <a:gd name="T21" fmla="*/ 272 h 1632"/>
                  <a:gd name="T22" fmla="*/ 1071 w 1482"/>
                  <a:gd name="T23" fmla="*/ 287 h 1632"/>
                  <a:gd name="T24" fmla="*/ 1010 w 1482"/>
                  <a:gd name="T25" fmla="*/ 302 h 1632"/>
                  <a:gd name="T26" fmla="*/ 947 w 1482"/>
                  <a:gd name="T27" fmla="*/ 312 h 1632"/>
                  <a:gd name="T28" fmla="*/ 880 w 1482"/>
                  <a:gd name="T29" fmla="*/ 320 h 1632"/>
                  <a:gd name="T30" fmla="*/ 811 w 1482"/>
                  <a:gd name="T31" fmla="*/ 325 h 1632"/>
                  <a:gd name="T32" fmla="*/ 741 w 1482"/>
                  <a:gd name="T33" fmla="*/ 326 h 1632"/>
                  <a:gd name="T34" fmla="*/ 706 w 1482"/>
                  <a:gd name="T35" fmla="*/ 326 h 1632"/>
                  <a:gd name="T36" fmla="*/ 636 w 1482"/>
                  <a:gd name="T37" fmla="*/ 322 h 1632"/>
                  <a:gd name="T38" fmla="*/ 569 w 1482"/>
                  <a:gd name="T39" fmla="*/ 316 h 1632"/>
                  <a:gd name="T40" fmla="*/ 503 w 1482"/>
                  <a:gd name="T41" fmla="*/ 307 h 1632"/>
                  <a:gd name="T42" fmla="*/ 441 w 1482"/>
                  <a:gd name="T43" fmla="*/ 295 h 1632"/>
                  <a:gd name="T44" fmla="*/ 381 w 1482"/>
                  <a:gd name="T45" fmla="*/ 280 h 1632"/>
                  <a:gd name="T46" fmla="*/ 324 w 1482"/>
                  <a:gd name="T47" fmla="*/ 263 h 1632"/>
                  <a:gd name="T48" fmla="*/ 271 w 1482"/>
                  <a:gd name="T49" fmla="*/ 243 h 1632"/>
                  <a:gd name="T50" fmla="*/ 222 w 1482"/>
                  <a:gd name="T51" fmla="*/ 221 h 1632"/>
                  <a:gd name="T52" fmla="*/ 176 w 1482"/>
                  <a:gd name="T53" fmla="*/ 197 h 1632"/>
                  <a:gd name="T54" fmla="*/ 135 w 1482"/>
                  <a:gd name="T55" fmla="*/ 171 h 1632"/>
                  <a:gd name="T56" fmla="*/ 99 w 1482"/>
                  <a:gd name="T57" fmla="*/ 144 h 1632"/>
                  <a:gd name="T58" fmla="*/ 68 w 1482"/>
                  <a:gd name="T59" fmla="*/ 114 h 1632"/>
                  <a:gd name="T60" fmla="*/ 42 w 1482"/>
                  <a:gd name="T61" fmla="*/ 83 h 1632"/>
                  <a:gd name="T62" fmla="*/ 21 w 1482"/>
                  <a:gd name="T63" fmla="*/ 50 h 1632"/>
                  <a:gd name="T64" fmla="*/ 5 w 1482"/>
                  <a:gd name="T65" fmla="*/ 18 h 1632"/>
                  <a:gd name="T66" fmla="*/ 1 w 1482"/>
                  <a:gd name="T67" fmla="*/ 0 h 1632"/>
                  <a:gd name="T68" fmla="*/ 0 w 1482"/>
                  <a:gd name="T69" fmla="*/ 0 h 1632"/>
                  <a:gd name="T70" fmla="*/ 371 w 1482"/>
                  <a:gd name="T71" fmla="*/ 1469 h 1632"/>
                  <a:gd name="T72" fmla="*/ 377 w 1482"/>
                  <a:gd name="T73" fmla="*/ 1486 h 1632"/>
                  <a:gd name="T74" fmla="*/ 398 w 1482"/>
                  <a:gd name="T75" fmla="*/ 1518 h 1632"/>
                  <a:gd name="T76" fmla="*/ 429 w 1482"/>
                  <a:gd name="T77" fmla="*/ 1548 h 1632"/>
                  <a:gd name="T78" fmla="*/ 469 w 1482"/>
                  <a:gd name="T79" fmla="*/ 1574 h 1632"/>
                  <a:gd name="T80" fmla="*/ 520 w 1482"/>
                  <a:gd name="T81" fmla="*/ 1596 h 1632"/>
                  <a:gd name="T82" fmla="*/ 575 w 1482"/>
                  <a:gd name="T83" fmla="*/ 1613 h 1632"/>
                  <a:gd name="T84" fmla="*/ 639 w 1482"/>
                  <a:gd name="T85" fmla="*/ 1624 h 1632"/>
                  <a:gd name="T86" fmla="*/ 706 w 1482"/>
                  <a:gd name="T87" fmla="*/ 1631 h 1632"/>
                  <a:gd name="T88" fmla="*/ 741 w 1482"/>
                  <a:gd name="T89" fmla="*/ 1632 h 1632"/>
                  <a:gd name="T90" fmla="*/ 811 w 1482"/>
                  <a:gd name="T91" fmla="*/ 1628 h 1632"/>
                  <a:gd name="T92" fmla="*/ 876 w 1482"/>
                  <a:gd name="T93" fmla="*/ 1619 h 1632"/>
                  <a:gd name="T94" fmla="*/ 935 w 1482"/>
                  <a:gd name="T95" fmla="*/ 1605 h 1632"/>
                  <a:gd name="T96" fmla="*/ 988 w 1482"/>
                  <a:gd name="T97" fmla="*/ 1585 h 1632"/>
                  <a:gd name="T98" fmla="*/ 1034 w 1482"/>
                  <a:gd name="T99" fmla="*/ 1561 h 1632"/>
                  <a:gd name="T100" fmla="*/ 1070 w 1482"/>
                  <a:gd name="T101" fmla="*/ 1534 h 1632"/>
                  <a:gd name="T102" fmla="*/ 1096 w 1482"/>
                  <a:gd name="T103" fmla="*/ 1502 h 1632"/>
                  <a:gd name="T104" fmla="*/ 1111 w 1482"/>
                  <a:gd name="T105" fmla="*/ 1469 h 1632"/>
                  <a:gd name="T106" fmla="*/ 1482 w 1482"/>
                  <a:gd name="T107" fmla="*/ 0 h 1632"/>
                  <a:gd name="T108" fmla="*/ 1481 w 1482"/>
                  <a:gd name="T109" fmla="*/ 0 h 1632"/>
                  <a:gd name="T110" fmla="*/ 1481 w 1482"/>
                  <a:gd name="T111" fmla="*/ 0 h 1632"/>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w 1482"/>
                  <a:gd name="T169" fmla="*/ 0 h 1632"/>
                  <a:gd name="T170" fmla="*/ 1482 w 1482"/>
                  <a:gd name="T171" fmla="*/ 1632 h 1632"/>
                </a:gdLst>
                <a:ahLst/>
                <a:cxnLst>
                  <a:cxn ang="T112">
                    <a:pos x="T0" y="T1"/>
                  </a:cxn>
                  <a:cxn ang="T113">
                    <a:pos x="T2" y="T3"/>
                  </a:cxn>
                  <a:cxn ang="T114">
                    <a:pos x="T4" y="T5"/>
                  </a:cxn>
                  <a:cxn ang="T115">
                    <a:pos x="T6" y="T7"/>
                  </a:cxn>
                  <a:cxn ang="T116">
                    <a:pos x="T8" y="T9"/>
                  </a:cxn>
                  <a:cxn ang="T117">
                    <a:pos x="T10" y="T11"/>
                  </a:cxn>
                  <a:cxn ang="T118">
                    <a:pos x="T12" y="T13"/>
                  </a:cxn>
                  <a:cxn ang="T119">
                    <a:pos x="T14" y="T15"/>
                  </a:cxn>
                  <a:cxn ang="T120">
                    <a:pos x="T16" y="T17"/>
                  </a:cxn>
                  <a:cxn ang="T121">
                    <a:pos x="T18" y="T19"/>
                  </a:cxn>
                  <a:cxn ang="T122">
                    <a:pos x="T20" y="T21"/>
                  </a:cxn>
                  <a:cxn ang="T123">
                    <a:pos x="T22" y="T23"/>
                  </a:cxn>
                  <a:cxn ang="T124">
                    <a:pos x="T24" y="T25"/>
                  </a:cxn>
                  <a:cxn ang="T125">
                    <a:pos x="T26" y="T27"/>
                  </a:cxn>
                  <a:cxn ang="T126">
                    <a:pos x="T28" y="T29"/>
                  </a:cxn>
                  <a:cxn ang="T127">
                    <a:pos x="T30" y="T31"/>
                  </a:cxn>
                  <a:cxn ang="T128">
                    <a:pos x="T32" y="T33"/>
                  </a:cxn>
                  <a:cxn ang="T129">
                    <a:pos x="T34" y="T35"/>
                  </a:cxn>
                  <a:cxn ang="T130">
                    <a:pos x="T36" y="T37"/>
                  </a:cxn>
                  <a:cxn ang="T131">
                    <a:pos x="T38" y="T39"/>
                  </a:cxn>
                  <a:cxn ang="T132">
                    <a:pos x="T40" y="T41"/>
                  </a:cxn>
                  <a:cxn ang="T133">
                    <a:pos x="T42" y="T43"/>
                  </a:cxn>
                  <a:cxn ang="T134">
                    <a:pos x="T44" y="T45"/>
                  </a:cxn>
                  <a:cxn ang="T135">
                    <a:pos x="T46" y="T47"/>
                  </a:cxn>
                  <a:cxn ang="T136">
                    <a:pos x="T48" y="T49"/>
                  </a:cxn>
                  <a:cxn ang="T137">
                    <a:pos x="T50" y="T51"/>
                  </a:cxn>
                  <a:cxn ang="T138">
                    <a:pos x="T52" y="T53"/>
                  </a:cxn>
                  <a:cxn ang="T139">
                    <a:pos x="T54" y="T55"/>
                  </a:cxn>
                  <a:cxn ang="T140">
                    <a:pos x="T56" y="T57"/>
                  </a:cxn>
                  <a:cxn ang="T141">
                    <a:pos x="T58" y="T59"/>
                  </a:cxn>
                  <a:cxn ang="T142">
                    <a:pos x="T60" y="T61"/>
                  </a:cxn>
                  <a:cxn ang="T143">
                    <a:pos x="T62" y="T63"/>
                  </a:cxn>
                  <a:cxn ang="T144">
                    <a:pos x="T64" y="T65"/>
                  </a:cxn>
                  <a:cxn ang="T145">
                    <a:pos x="T66" y="T67"/>
                  </a:cxn>
                  <a:cxn ang="T146">
                    <a:pos x="T68" y="T69"/>
                  </a:cxn>
                  <a:cxn ang="T147">
                    <a:pos x="T70" y="T71"/>
                  </a:cxn>
                  <a:cxn ang="T148">
                    <a:pos x="T72" y="T73"/>
                  </a:cxn>
                  <a:cxn ang="T149">
                    <a:pos x="T74" y="T75"/>
                  </a:cxn>
                  <a:cxn ang="T150">
                    <a:pos x="T76" y="T77"/>
                  </a:cxn>
                  <a:cxn ang="T151">
                    <a:pos x="T78" y="T79"/>
                  </a:cxn>
                  <a:cxn ang="T152">
                    <a:pos x="T80" y="T81"/>
                  </a:cxn>
                  <a:cxn ang="T153">
                    <a:pos x="T82" y="T83"/>
                  </a:cxn>
                  <a:cxn ang="T154">
                    <a:pos x="T84" y="T85"/>
                  </a:cxn>
                  <a:cxn ang="T155">
                    <a:pos x="T86" y="T87"/>
                  </a:cxn>
                  <a:cxn ang="T156">
                    <a:pos x="T88" y="T89"/>
                  </a:cxn>
                  <a:cxn ang="T157">
                    <a:pos x="T90" y="T91"/>
                  </a:cxn>
                  <a:cxn ang="T158">
                    <a:pos x="T92" y="T93"/>
                  </a:cxn>
                  <a:cxn ang="T159">
                    <a:pos x="T94" y="T95"/>
                  </a:cxn>
                  <a:cxn ang="T160">
                    <a:pos x="T96" y="T97"/>
                  </a:cxn>
                  <a:cxn ang="T161">
                    <a:pos x="T98" y="T99"/>
                  </a:cxn>
                  <a:cxn ang="T162">
                    <a:pos x="T100" y="T101"/>
                  </a:cxn>
                  <a:cxn ang="T163">
                    <a:pos x="T102" y="T103"/>
                  </a:cxn>
                  <a:cxn ang="T164">
                    <a:pos x="T104" y="T105"/>
                  </a:cxn>
                  <a:cxn ang="T165">
                    <a:pos x="T106" y="T107"/>
                  </a:cxn>
                  <a:cxn ang="T166">
                    <a:pos x="T108" y="T109"/>
                  </a:cxn>
                  <a:cxn ang="T167">
                    <a:pos x="T110" y="T111"/>
                  </a:cxn>
                </a:cxnLst>
                <a:rect l="T168" t="T169" r="T170" b="T171"/>
                <a:pathLst>
                  <a:path w="1482" h="1632">
                    <a:moveTo>
                      <a:pt x="1481" y="0"/>
                    </a:moveTo>
                    <a:lnTo>
                      <a:pt x="1481" y="0"/>
                    </a:lnTo>
                    <a:lnTo>
                      <a:pt x="1477" y="18"/>
                    </a:lnTo>
                    <a:lnTo>
                      <a:pt x="1469" y="35"/>
                    </a:lnTo>
                    <a:lnTo>
                      <a:pt x="1461" y="50"/>
                    </a:lnTo>
                    <a:lnTo>
                      <a:pt x="1452" y="67"/>
                    </a:lnTo>
                    <a:lnTo>
                      <a:pt x="1440" y="83"/>
                    </a:lnTo>
                    <a:lnTo>
                      <a:pt x="1429" y="98"/>
                    </a:lnTo>
                    <a:lnTo>
                      <a:pt x="1414" y="114"/>
                    </a:lnTo>
                    <a:lnTo>
                      <a:pt x="1399" y="129"/>
                    </a:lnTo>
                    <a:lnTo>
                      <a:pt x="1383" y="144"/>
                    </a:lnTo>
                    <a:lnTo>
                      <a:pt x="1365" y="158"/>
                    </a:lnTo>
                    <a:lnTo>
                      <a:pt x="1347" y="171"/>
                    </a:lnTo>
                    <a:lnTo>
                      <a:pt x="1326" y="184"/>
                    </a:lnTo>
                    <a:lnTo>
                      <a:pt x="1306" y="197"/>
                    </a:lnTo>
                    <a:lnTo>
                      <a:pt x="1284" y="210"/>
                    </a:lnTo>
                    <a:lnTo>
                      <a:pt x="1260" y="221"/>
                    </a:lnTo>
                    <a:lnTo>
                      <a:pt x="1236" y="232"/>
                    </a:lnTo>
                    <a:lnTo>
                      <a:pt x="1211" y="243"/>
                    </a:lnTo>
                    <a:lnTo>
                      <a:pt x="1185" y="252"/>
                    </a:lnTo>
                    <a:lnTo>
                      <a:pt x="1158" y="263"/>
                    </a:lnTo>
                    <a:lnTo>
                      <a:pt x="1130" y="272"/>
                    </a:lnTo>
                    <a:lnTo>
                      <a:pt x="1101" y="280"/>
                    </a:lnTo>
                    <a:lnTo>
                      <a:pt x="1071" y="287"/>
                    </a:lnTo>
                    <a:lnTo>
                      <a:pt x="1041" y="295"/>
                    </a:lnTo>
                    <a:lnTo>
                      <a:pt x="1010" y="302"/>
                    </a:lnTo>
                    <a:lnTo>
                      <a:pt x="979" y="307"/>
                    </a:lnTo>
                    <a:lnTo>
                      <a:pt x="947" y="312"/>
                    </a:lnTo>
                    <a:lnTo>
                      <a:pt x="913" y="316"/>
                    </a:lnTo>
                    <a:lnTo>
                      <a:pt x="880" y="320"/>
                    </a:lnTo>
                    <a:lnTo>
                      <a:pt x="846" y="322"/>
                    </a:lnTo>
                    <a:lnTo>
                      <a:pt x="811" y="325"/>
                    </a:lnTo>
                    <a:lnTo>
                      <a:pt x="776" y="326"/>
                    </a:lnTo>
                    <a:lnTo>
                      <a:pt x="741" y="326"/>
                    </a:lnTo>
                    <a:lnTo>
                      <a:pt x="706" y="326"/>
                    </a:lnTo>
                    <a:lnTo>
                      <a:pt x="671" y="325"/>
                    </a:lnTo>
                    <a:lnTo>
                      <a:pt x="636" y="322"/>
                    </a:lnTo>
                    <a:lnTo>
                      <a:pt x="602" y="320"/>
                    </a:lnTo>
                    <a:lnTo>
                      <a:pt x="569" y="316"/>
                    </a:lnTo>
                    <a:lnTo>
                      <a:pt x="535" y="312"/>
                    </a:lnTo>
                    <a:lnTo>
                      <a:pt x="503" y="307"/>
                    </a:lnTo>
                    <a:lnTo>
                      <a:pt x="472" y="302"/>
                    </a:lnTo>
                    <a:lnTo>
                      <a:pt x="441" y="295"/>
                    </a:lnTo>
                    <a:lnTo>
                      <a:pt x="411" y="287"/>
                    </a:lnTo>
                    <a:lnTo>
                      <a:pt x="381" y="280"/>
                    </a:lnTo>
                    <a:lnTo>
                      <a:pt x="352" y="272"/>
                    </a:lnTo>
                    <a:lnTo>
                      <a:pt x="324" y="263"/>
                    </a:lnTo>
                    <a:lnTo>
                      <a:pt x="297" y="252"/>
                    </a:lnTo>
                    <a:lnTo>
                      <a:pt x="271" y="243"/>
                    </a:lnTo>
                    <a:lnTo>
                      <a:pt x="246" y="232"/>
                    </a:lnTo>
                    <a:lnTo>
                      <a:pt x="222" y="221"/>
                    </a:lnTo>
                    <a:lnTo>
                      <a:pt x="198" y="210"/>
                    </a:lnTo>
                    <a:lnTo>
                      <a:pt x="176" y="197"/>
                    </a:lnTo>
                    <a:lnTo>
                      <a:pt x="156" y="184"/>
                    </a:lnTo>
                    <a:lnTo>
                      <a:pt x="135" y="171"/>
                    </a:lnTo>
                    <a:lnTo>
                      <a:pt x="117" y="158"/>
                    </a:lnTo>
                    <a:lnTo>
                      <a:pt x="99" y="144"/>
                    </a:lnTo>
                    <a:lnTo>
                      <a:pt x="83" y="129"/>
                    </a:lnTo>
                    <a:lnTo>
                      <a:pt x="68" y="114"/>
                    </a:lnTo>
                    <a:lnTo>
                      <a:pt x="53" y="98"/>
                    </a:lnTo>
                    <a:lnTo>
                      <a:pt x="42" y="83"/>
                    </a:lnTo>
                    <a:lnTo>
                      <a:pt x="30" y="67"/>
                    </a:lnTo>
                    <a:lnTo>
                      <a:pt x="21" y="50"/>
                    </a:lnTo>
                    <a:lnTo>
                      <a:pt x="13" y="35"/>
                    </a:lnTo>
                    <a:lnTo>
                      <a:pt x="5" y="18"/>
                    </a:lnTo>
                    <a:lnTo>
                      <a:pt x="1" y="0"/>
                    </a:lnTo>
                    <a:lnTo>
                      <a:pt x="0" y="0"/>
                    </a:lnTo>
                    <a:lnTo>
                      <a:pt x="371" y="1469"/>
                    </a:lnTo>
                    <a:lnTo>
                      <a:pt x="377" y="1486"/>
                    </a:lnTo>
                    <a:lnTo>
                      <a:pt x="386" y="1502"/>
                    </a:lnTo>
                    <a:lnTo>
                      <a:pt x="398" y="1518"/>
                    </a:lnTo>
                    <a:lnTo>
                      <a:pt x="412" y="1534"/>
                    </a:lnTo>
                    <a:lnTo>
                      <a:pt x="429" y="1548"/>
                    </a:lnTo>
                    <a:lnTo>
                      <a:pt x="448" y="1561"/>
                    </a:lnTo>
                    <a:lnTo>
                      <a:pt x="469" y="1574"/>
                    </a:lnTo>
                    <a:lnTo>
                      <a:pt x="494" y="1585"/>
                    </a:lnTo>
                    <a:lnTo>
                      <a:pt x="520" y="1596"/>
                    </a:lnTo>
                    <a:lnTo>
                      <a:pt x="547" y="1605"/>
                    </a:lnTo>
                    <a:lnTo>
                      <a:pt x="575" y="1613"/>
                    </a:lnTo>
                    <a:lnTo>
                      <a:pt x="606" y="1619"/>
                    </a:lnTo>
                    <a:lnTo>
                      <a:pt x="639" y="1624"/>
                    </a:lnTo>
                    <a:lnTo>
                      <a:pt x="671" y="1628"/>
                    </a:lnTo>
                    <a:lnTo>
                      <a:pt x="706" y="1631"/>
                    </a:lnTo>
                    <a:lnTo>
                      <a:pt x="741" y="1632"/>
                    </a:lnTo>
                    <a:lnTo>
                      <a:pt x="776" y="1631"/>
                    </a:lnTo>
                    <a:lnTo>
                      <a:pt x="811" y="1628"/>
                    </a:lnTo>
                    <a:lnTo>
                      <a:pt x="843" y="1624"/>
                    </a:lnTo>
                    <a:lnTo>
                      <a:pt x="876" y="1619"/>
                    </a:lnTo>
                    <a:lnTo>
                      <a:pt x="907" y="1613"/>
                    </a:lnTo>
                    <a:lnTo>
                      <a:pt x="935" y="1605"/>
                    </a:lnTo>
                    <a:lnTo>
                      <a:pt x="962" y="1596"/>
                    </a:lnTo>
                    <a:lnTo>
                      <a:pt x="988" y="1585"/>
                    </a:lnTo>
                    <a:lnTo>
                      <a:pt x="1013" y="1574"/>
                    </a:lnTo>
                    <a:lnTo>
                      <a:pt x="1034" y="1561"/>
                    </a:lnTo>
                    <a:lnTo>
                      <a:pt x="1053" y="1548"/>
                    </a:lnTo>
                    <a:lnTo>
                      <a:pt x="1070" y="1534"/>
                    </a:lnTo>
                    <a:lnTo>
                      <a:pt x="1084" y="1518"/>
                    </a:lnTo>
                    <a:lnTo>
                      <a:pt x="1096" y="1502"/>
                    </a:lnTo>
                    <a:lnTo>
                      <a:pt x="1105" y="1486"/>
                    </a:lnTo>
                    <a:lnTo>
                      <a:pt x="1111" y="1469"/>
                    </a:lnTo>
                    <a:lnTo>
                      <a:pt x="1482" y="0"/>
                    </a:lnTo>
                    <a:lnTo>
                      <a:pt x="1481" y="0"/>
                    </a:lnTo>
                    <a:close/>
                  </a:path>
                </a:pathLst>
              </a:custGeom>
              <a:gradFill rotWithShape="1">
                <a:gsLst>
                  <a:gs pos="0">
                    <a:srgbClr val="969696"/>
                  </a:gs>
                  <a:gs pos="50000">
                    <a:srgbClr val="FFFFFF"/>
                  </a:gs>
                  <a:gs pos="100000">
                    <a:srgbClr val="969696"/>
                  </a:gs>
                </a:gsLst>
                <a:lin ang="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a:lstStyle/>
              <a:p>
                <a:endParaRPr lang="zh-CN" altLang="en-US" sz="3024"/>
              </a:p>
            </p:txBody>
          </p:sp>
        </p:grpSp>
      </p:grpSp>
      <p:grpSp>
        <p:nvGrpSpPr>
          <p:cNvPr id="85" name="组合 84"/>
          <p:cNvGrpSpPr/>
          <p:nvPr/>
        </p:nvGrpSpPr>
        <p:grpSpPr>
          <a:xfrm>
            <a:off x="6863335" y="4744860"/>
            <a:ext cx="496013" cy="700019"/>
            <a:chOff x="5815013" y="3460750"/>
            <a:chExt cx="393700" cy="555625"/>
          </a:xfrm>
        </p:grpSpPr>
        <p:sp>
          <p:nvSpPr>
            <p:cNvPr id="86" name="Oval 93"/>
            <p:cNvSpPr>
              <a:spLocks noChangeArrowheads="1"/>
            </p:cNvSpPr>
            <p:nvPr/>
          </p:nvSpPr>
          <p:spPr bwMode="auto">
            <a:xfrm>
              <a:off x="5815013" y="3881533"/>
              <a:ext cx="392112" cy="134842"/>
            </a:xfrm>
            <a:prstGeom prst="ellipse">
              <a:avLst/>
            </a:prstGeom>
            <a:gradFill rotWithShape="1">
              <a:gsLst>
                <a:gs pos="0">
                  <a:srgbClr val="000000">
                    <a:alpha val="87000"/>
                  </a:srgbClr>
                </a:gs>
                <a:gs pos="30000">
                  <a:srgbClr val="000000">
                    <a:alpha val="67000"/>
                  </a:srgbClr>
                </a:gs>
                <a:gs pos="100000">
                  <a:srgbClr val="000000">
                    <a:alpha val="0"/>
                  </a:srgbClr>
                </a:gs>
              </a:gsLst>
              <a:path path="shape">
                <a:fillToRect l="50000" t="50000" r="50000" b="50000"/>
              </a:path>
            </a:gradFill>
            <a:ln>
              <a:noFill/>
            </a:ln>
            <a:extLst>
              <a:ext uri="{91240B29-F687-4F45-9708-019B960494DF}">
                <a14:hiddenLine xmlns:a14="http://schemas.microsoft.com/office/drawing/2010/main" w="9525">
                  <a:solidFill>
                    <a:srgbClr val="000000"/>
                  </a:solidFill>
                  <a:round/>
                  <a:headEnd/>
                  <a:tailEnd/>
                </a14:hiddenLine>
              </a:ext>
            </a:extLst>
          </p:spPr>
          <p:txBody>
            <a:bodyPr wrap="none" anchor="ctr"/>
            <a:lstStyle/>
            <a:p>
              <a:endParaRPr lang="zh-CN" altLang="en-US" sz="3024">
                <a:solidFill>
                  <a:srgbClr val="000000"/>
                </a:solidFill>
                <a:latin typeface="Calibri" pitchFamily="34" charset="0"/>
                <a:ea typeface="宋体" pitchFamily="2" charset="-122"/>
                <a:sym typeface="宋体" pitchFamily="2" charset="-122"/>
              </a:endParaRPr>
            </a:p>
          </p:txBody>
        </p:sp>
        <p:grpSp>
          <p:nvGrpSpPr>
            <p:cNvPr id="87" name="Group 90"/>
            <p:cNvGrpSpPr>
              <a:grpSpLocks/>
            </p:cNvGrpSpPr>
            <p:nvPr/>
          </p:nvGrpSpPr>
          <p:grpSpPr bwMode="auto">
            <a:xfrm>
              <a:off x="5816601" y="3460750"/>
              <a:ext cx="392112" cy="539367"/>
              <a:chOff x="0" y="0"/>
              <a:chExt cx="247" cy="340"/>
            </a:xfrm>
          </p:grpSpPr>
          <p:sp>
            <p:nvSpPr>
              <p:cNvPr id="88" name="Freeform 100"/>
              <p:cNvSpPr>
                <a:spLocks noChangeArrowheads="1"/>
              </p:cNvSpPr>
              <p:nvPr/>
            </p:nvSpPr>
            <p:spPr bwMode="auto">
              <a:xfrm>
                <a:off x="0" y="0"/>
                <a:ext cx="247" cy="340"/>
              </a:xfrm>
              <a:custGeom>
                <a:avLst/>
                <a:gdLst>
                  <a:gd name="T0" fmla="*/ 41 w 1492"/>
                  <a:gd name="T1" fmla="*/ 10 h 2052"/>
                  <a:gd name="T2" fmla="*/ 41 w 1492"/>
                  <a:gd name="T3" fmla="*/ 9 h 2052"/>
                  <a:gd name="T4" fmla="*/ 40 w 1492"/>
                  <a:gd name="T5" fmla="*/ 8 h 2052"/>
                  <a:gd name="T6" fmla="*/ 40 w 1492"/>
                  <a:gd name="T7" fmla="*/ 7 h 2052"/>
                  <a:gd name="T8" fmla="*/ 39 w 1492"/>
                  <a:gd name="T9" fmla="*/ 6 h 2052"/>
                  <a:gd name="T10" fmla="*/ 38 w 1492"/>
                  <a:gd name="T11" fmla="*/ 5 h 2052"/>
                  <a:gd name="T12" fmla="*/ 37 w 1492"/>
                  <a:gd name="T13" fmla="*/ 4 h 2052"/>
                  <a:gd name="T14" fmla="*/ 36 w 1492"/>
                  <a:gd name="T15" fmla="*/ 4 h 2052"/>
                  <a:gd name="T16" fmla="*/ 35 w 1492"/>
                  <a:gd name="T17" fmla="*/ 3 h 2052"/>
                  <a:gd name="T18" fmla="*/ 33 w 1492"/>
                  <a:gd name="T19" fmla="*/ 2 h 2052"/>
                  <a:gd name="T20" fmla="*/ 32 w 1492"/>
                  <a:gd name="T21" fmla="*/ 2 h 2052"/>
                  <a:gd name="T22" fmla="*/ 30 w 1492"/>
                  <a:gd name="T23" fmla="*/ 1 h 2052"/>
                  <a:gd name="T24" fmla="*/ 28 w 1492"/>
                  <a:gd name="T25" fmla="*/ 1 h 2052"/>
                  <a:gd name="T26" fmla="*/ 26 w 1492"/>
                  <a:gd name="T27" fmla="*/ 0 h 2052"/>
                  <a:gd name="T28" fmla="*/ 25 w 1492"/>
                  <a:gd name="T29" fmla="*/ 0 h 2052"/>
                  <a:gd name="T30" fmla="*/ 23 w 1492"/>
                  <a:gd name="T31" fmla="*/ 0 h 2052"/>
                  <a:gd name="T32" fmla="*/ 21 w 1492"/>
                  <a:gd name="T33" fmla="*/ 0 h 2052"/>
                  <a:gd name="T34" fmla="*/ 19 w 1492"/>
                  <a:gd name="T35" fmla="*/ 0 h 2052"/>
                  <a:gd name="T36" fmla="*/ 17 w 1492"/>
                  <a:gd name="T37" fmla="*/ 0 h 2052"/>
                  <a:gd name="T38" fmla="*/ 15 w 1492"/>
                  <a:gd name="T39" fmla="*/ 0 h 2052"/>
                  <a:gd name="T40" fmla="*/ 13 w 1492"/>
                  <a:gd name="T41" fmla="*/ 1 h 2052"/>
                  <a:gd name="T42" fmla="*/ 12 w 1492"/>
                  <a:gd name="T43" fmla="*/ 1 h 2052"/>
                  <a:gd name="T44" fmla="*/ 10 w 1492"/>
                  <a:gd name="T45" fmla="*/ 1 h 2052"/>
                  <a:gd name="T46" fmla="*/ 8 w 1492"/>
                  <a:gd name="T47" fmla="*/ 2 h 2052"/>
                  <a:gd name="T48" fmla="*/ 7 w 1492"/>
                  <a:gd name="T49" fmla="*/ 3 h 2052"/>
                  <a:gd name="T50" fmla="*/ 5 w 1492"/>
                  <a:gd name="T51" fmla="*/ 3 h 2052"/>
                  <a:gd name="T52" fmla="*/ 4 w 1492"/>
                  <a:gd name="T53" fmla="*/ 4 h 2052"/>
                  <a:gd name="T54" fmla="*/ 3 w 1492"/>
                  <a:gd name="T55" fmla="*/ 5 h 2052"/>
                  <a:gd name="T56" fmla="*/ 2 w 1492"/>
                  <a:gd name="T57" fmla="*/ 6 h 2052"/>
                  <a:gd name="T58" fmla="*/ 1 w 1492"/>
                  <a:gd name="T59" fmla="*/ 7 h 2052"/>
                  <a:gd name="T60" fmla="*/ 1 w 1492"/>
                  <a:gd name="T61" fmla="*/ 8 h 2052"/>
                  <a:gd name="T62" fmla="*/ 0 w 1492"/>
                  <a:gd name="T63" fmla="*/ 9 h 2052"/>
                  <a:gd name="T64" fmla="*/ 0 w 1492"/>
                  <a:gd name="T65" fmla="*/ 10 h 2052"/>
                  <a:gd name="T66" fmla="*/ 0 w 1492"/>
                  <a:gd name="T67" fmla="*/ 10 h 2052"/>
                  <a:gd name="T68" fmla="*/ 0 w 1492"/>
                  <a:gd name="T69" fmla="*/ 12 h 2052"/>
                  <a:gd name="T70" fmla="*/ 10 w 1492"/>
                  <a:gd name="T71" fmla="*/ 52 h 2052"/>
                  <a:gd name="T72" fmla="*/ 10 w 1492"/>
                  <a:gd name="T73" fmla="*/ 52 h 2052"/>
                  <a:gd name="T74" fmla="*/ 11 w 1492"/>
                  <a:gd name="T75" fmla="*/ 53 h 2052"/>
                  <a:gd name="T76" fmla="*/ 11 w 1492"/>
                  <a:gd name="T77" fmla="*/ 54 h 2052"/>
                  <a:gd name="T78" fmla="*/ 12 w 1492"/>
                  <a:gd name="T79" fmla="*/ 54 h 2052"/>
                  <a:gd name="T80" fmla="*/ 14 w 1492"/>
                  <a:gd name="T81" fmla="*/ 55 h 2052"/>
                  <a:gd name="T82" fmla="*/ 15 w 1492"/>
                  <a:gd name="T83" fmla="*/ 56 h 2052"/>
                  <a:gd name="T84" fmla="*/ 17 w 1492"/>
                  <a:gd name="T85" fmla="*/ 56 h 2052"/>
                  <a:gd name="T86" fmla="*/ 19 w 1492"/>
                  <a:gd name="T87" fmla="*/ 56 h 2052"/>
                  <a:gd name="T88" fmla="*/ 21 w 1492"/>
                  <a:gd name="T89" fmla="*/ 56 h 2052"/>
                  <a:gd name="T90" fmla="*/ 21 w 1492"/>
                  <a:gd name="T91" fmla="*/ 56 h 2052"/>
                  <a:gd name="T92" fmla="*/ 23 w 1492"/>
                  <a:gd name="T93" fmla="*/ 56 h 2052"/>
                  <a:gd name="T94" fmla="*/ 25 w 1492"/>
                  <a:gd name="T95" fmla="*/ 56 h 2052"/>
                  <a:gd name="T96" fmla="*/ 26 w 1492"/>
                  <a:gd name="T97" fmla="*/ 55 h 2052"/>
                  <a:gd name="T98" fmla="*/ 28 w 1492"/>
                  <a:gd name="T99" fmla="*/ 55 h 2052"/>
                  <a:gd name="T100" fmla="*/ 29 w 1492"/>
                  <a:gd name="T101" fmla="*/ 54 h 2052"/>
                  <a:gd name="T102" fmla="*/ 30 w 1492"/>
                  <a:gd name="T103" fmla="*/ 53 h 2052"/>
                  <a:gd name="T104" fmla="*/ 30 w 1492"/>
                  <a:gd name="T105" fmla="*/ 52 h 2052"/>
                  <a:gd name="T106" fmla="*/ 31 w 1492"/>
                  <a:gd name="T107" fmla="*/ 52 h 2052"/>
                  <a:gd name="T108" fmla="*/ 41 w 1492"/>
                  <a:gd name="T109" fmla="*/ 12 h 2052"/>
                  <a:gd name="T110" fmla="*/ 41 w 1492"/>
                  <a:gd name="T111" fmla="*/ 11 h 2052"/>
                  <a:gd name="T112" fmla="*/ 41 w 1492"/>
                  <a:gd name="T113" fmla="*/ 10 h 2052"/>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w 1492"/>
                  <a:gd name="T172" fmla="*/ 0 h 2052"/>
                  <a:gd name="T173" fmla="*/ 1492 w 1492"/>
                  <a:gd name="T174" fmla="*/ 2052 h 2052"/>
                </a:gdLst>
                <a:ahLst/>
                <a:cxnLst>
                  <a:cxn ang="T114">
                    <a:pos x="T0" y="T1"/>
                  </a:cxn>
                  <a:cxn ang="T115">
                    <a:pos x="T2" y="T3"/>
                  </a:cxn>
                  <a:cxn ang="T116">
                    <a:pos x="T4" y="T5"/>
                  </a:cxn>
                  <a:cxn ang="T117">
                    <a:pos x="T6" y="T7"/>
                  </a:cxn>
                  <a:cxn ang="T118">
                    <a:pos x="T8" y="T9"/>
                  </a:cxn>
                  <a:cxn ang="T119">
                    <a:pos x="T10" y="T11"/>
                  </a:cxn>
                  <a:cxn ang="T120">
                    <a:pos x="T12" y="T13"/>
                  </a:cxn>
                  <a:cxn ang="T121">
                    <a:pos x="T14" y="T15"/>
                  </a:cxn>
                  <a:cxn ang="T122">
                    <a:pos x="T16" y="T17"/>
                  </a:cxn>
                  <a:cxn ang="T123">
                    <a:pos x="T18" y="T19"/>
                  </a:cxn>
                  <a:cxn ang="T124">
                    <a:pos x="T20" y="T21"/>
                  </a:cxn>
                  <a:cxn ang="T125">
                    <a:pos x="T22" y="T23"/>
                  </a:cxn>
                  <a:cxn ang="T126">
                    <a:pos x="T24" y="T25"/>
                  </a:cxn>
                  <a:cxn ang="T127">
                    <a:pos x="T26" y="T27"/>
                  </a:cxn>
                  <a:cxn ang="T128">
                    <a:pos x="T28" y="T29"/>
                  </a:cxn>
                  <a:cxn ang="T129">
                    <a:pos x="T30" y="T31"/>
                  </a:cxn>
                  <a:cxn ang="T130">
                    <a:pos x="T32" y="T33"/>
                  </a:cxn>
                  <a:cxn ang="T131">
                    <a:pos x="T34" y="T35"/>
                  </a:cxn>
                  <a:cxn ang="T132">
                    <a:pos x="T36" y="T37"/>
                  </a:cxn>
                  <a:cxn ang="T133">
                    <a:pos x="T38" y="T39"/>
                  </a:cxn>
                  <a:cxn ang="T134">
                    <a:pos x="T40" y="T41"/>
                  </a:cxn>
                  <a:cxn ang="T135">
                    <a:pos x="T42" y="T43"/>
                  </a:cxn>
                  <a:cxn ang="T136">
                    <a:pos x="T44" y="T45"/>
                  </a:cxn>
                  <a:cxn ang="T137">
                    <a:pos x="T46" y="T47"/>
                  </a:cxn>
                  <a:cxn ang="T138">
                    <a:pos x="T48" y="T49"/>
                  </a:cxn>
                  <a:cxn ang="T139">
                    <a:pos x="T50" y="T51"/>
                  </a:cxn>
                  <a:cxn ang="T140">
                    <a:pos x="T52" y="T53"/>
                  </a:cxn>
                  <a:cxn ang="T141">
                    <a:pos x="T54" y="T55"/>
                  </a:cxn>
                  <a:cxn ang="T142">
                    <a:pos x="T56" y="T57"/>
                  </a:cxn>
                  <a:cxn ang="T143">
                    <a:pos x="T58" y="T59"/>
                  </a:cxn>
                  <a:cxn ang="T144">
                    <a:pos x="T60" y="T61"/>
                  </a:cxn>
                  <a:cxn ang="T145">
                    <a:pos x="T62" y="T63"/>
                  </a:cxn>
                  <a:cxn ang="T146">
                    <a:pos x="T64" y="T65"/>
                  </a:cxn>
                  <a:cxn ang="T147">
                    <a:pos x="T66" y="T67"/>
                  </a:cxn>
                  <a:cxn ang="T148">
                    <a:pos x="T68" y="T69"/>
                  </a:cxn>
                  <a:cxn ang="T149">
                    <a:pos x="T70" y="T71"/>
                  </a:cxn>
                  <a:cxn ang="T150">
                    <a:pos x="T72" y="T73"/>
                  </a:cxn>
                  <a:cxn ang="T151">
                    <a:pos x="T74" y="T75"/>
                  </a:cxn>
                  <a:cxn ang="T152">
                    <a:pos x="T76" y="T77"/>
                  </a:cxn>
                  <a:cxn ang="T153">
                    <a:pos x="T78" y="T79"/>
                  </a:cxn>
                  <a:cxn ang="T154">
                    <a:pos x="T80" y="T81"/>
                  </a:cxn>
                  <a:cxn ang="T155">
                    <a:pos x="T82" y="T83"/>
                  </a:cxn>
                  <a:cxn ang="T156">
                    <a:pos x="T84" y="T85"/>
                  </a:cxn>
                  <a:cxn ang="T157">
                    <a:pos x="T86" y="T87"/>
                  </a:cxn>
                  <a:cxn ang="T158">
                    <a:pos x="T88" y="T89"/>
                  </a:cxn>
                  <a:cxn ang="T159">
                    <a:pos x="T90" y="T91"/>
                  </a:cxn>
                  <a:cxn ang="T160">
                    <a:pos x="T92" y="T93"/>
                  </a:cxn>
                  <a:cxn ang="T161">
                    <a:pos x="T94" y="T95"/>
                  </a:cxn>
                  <a:cxn ang="T162">
                    <a:pos x="T96" y="T97"/>
                  </a:cxn>
                  <a:cxn ang="T163">
                    <a:pos x="T98" y="T99"/>
                  </a:cxn>
                  <a:cxn ang="T164">
                    <a:pos x="T100" y="T101"/>
                  </a:cxn>
                  <a:cxn ang="T165">
                    <a:pos x="T102" y="T103"/>
                  </a:cxn>
                  <a:cxn ang="T166">
                    <a:pos x="T104" y="T105"/>
                  </a:cxn>
                  <a:cxn ang="T167">
                    <a:pos x="T106" y="T107"/>
                  </a:cxn>
                  <a:cxn ang="T168">
                    <a:pos x="T108" y="T109"/>
                  </a:cxn>
                  <a:cxn ang="T169">
                    <a:pos x="T110" y="T111"/>
                  </a:cxn>
                  <a:cxn ang="T170">
                    <a:pos x="T112" y="T113"/>
                  </a:cxn>
                </a:cxnLst>
                <a:rect l="T171" t="T172" r="T173" b="T174"/>
                <a:pathLst>
                  <a:path w="1492" h="2052">
                    <a:moveTo>
                      <a:pt x="1492" y="373"/>
                    </a:moveTo>
                    <a:lnTo>
                      <a:pt x="1492" y="373"/>
                    </a:lnTo>
                    <a:lnTo>
                      <a:pt x="1491" y="354"/>
                    </a:lnTo>
                    <a:lnTo>
                      <a:pt x="1488" y="336"/>
                    </a:lnTo>
                    <a:lnTo>
                      <a:pt x="1483" y="316"/>
                    </a:lnTo>
                    <a:lnTo>
                      <a:pt x="1476" y="298"/>
                    </a:lnTo>
                    <a:lnTo>
                      <a:pt x="1469" y="280"/>
                    </a:lnTo>
                    <a:lnTo>
                      <a:pt x="1458" y="262"/>
                    </a:lnTo>
                    <a:lnTo>
                      <a:pt x="1447" y="245"/>
                    </a:lnTo>
                    <a:lnTo>
                      <a:pt x="1434" y="228"/>
                    </a:lnTo>
                    <a:lnTo>
                      <a:pt x="1418" y="211"/>
                    </a:lnTo>
                    <a:lnTo>
                      <a:pt x="1401" y="196"/>
                    </a:lnTo>
                    <a:lnTo>
                      <a:pt x="1385" y="180"/>
                    </a:lnTo>
                    <a:lnTo>
                      <a:pt x="1365" y="165"/>
                    </a:lnTo>
                    <a:lnTo>
                      <a:pt x="1344" y="150"/>
                    </a:lnTo>
                    <a:lnTo>
                      <a:pt x="1321" y="136"/>
                    </a:lnTo>
                    <a:lnTo>
                      <a:pt x="1298" y="122"/>
                    </a:lnTo>
                    <a:lnTo>
                      <a:pt x="1273" y="109"/>
                    </a:lnTo>
                    <a:lnTo>
                      <a:pt x="1247" y="97"/>
                    </a:lnTo>
                    <a:lnTo>
                      <a:pt x="1220" y="86"/>
                    </a:lnTo>
                    <a:lnTo>
                      <a:pt x="1193" y="74"/>
                    </a:lnTo>
                    <a:lnTo>
                      <a:pt x="1163" y="63"/>
                    </a:lnTo>
                    <a:lnTo>
                      <a:pt x="1133" y="54"/>
                    </a:lnTo>
                    <a:lnTo>
                      <a:pt x="1102" y="45"/>
                    </a:lnTo>
                    <a:lnTo>
                      <a:pt x="1070" y="36"/>
                    </a:lnTo>
                    <a:lnTo>
                      <a:pt x="1036" y="30"/>
                    </a:lnTo>
                    <a:lnTo>
                      <a:pt x="1002" y="22"/>
                    </a:lnTo>
                    <a:lnTo>
                      <a:pt x="967" y="17"/>
                    </a:lnTo>
                    <a:lnTo>
                      <a:pt x="933" y="12"/>
                    </a:lnTo>
                    <a:lnTo>
                      <a:pt x="896" y="8"/>
                    </a:lnTo>
                    <a:lnTo>
                      <a:pt x="860" y="4"/>
                    </a:lnTo>
                    <a:lnTo>
                      <a:pt x="822" y="1"/>
                    </a:lnTo>
                    <a:lnTo>
                      <a:pt x="785" y="0"/>
                    </a:lnTo>
                    <a:lnTo>
                      <a:pt x="746" y="0"/>
                    </a:lnTo>
                    <a:lnTo>
                      <a:pt x="707" y="0"/>
                    </a:lnTo>
                    <a:lnTo>
                      <a:pt x="670" y="1"/>
                    </a:lnTo>
                    <a:lnTo>
                      <a:pt x="632" y="4"/>
                    </a:lnTo>
                    <a:lnTo>
                      <a:pt x="596" y="8"/>
                    </a:lnTo>
                    <a:lnTo>
                      <a:pt x="560" y="12"/>
                    </a:lnTo>
                    <a:lnTo>
                      <a:pt x="525" y="17"/>
                    </a:lnTo>
                    <a:lnTo>
                      <a:pt x="490" y="22"/>
                    </a:lnTo>
                    <a:lnTo>
                      <a:pt x="456" y="30"/>
                    </a:lnTo>
                    <a:lnTo>
                      <a:pt x="422" y="36"/>
                    </a:lnTo>
                    <a:lnTo>
                      <a:pt x="390" y="45"/>
                    </a:lnTo>
                    <a:lnTo>
                      <a:pt x="359" y="54"/>
                    </a:lnTo>
                    <a:lnTo>
                      <a:pt x="329" y="63"/>
                    </a:lnTo>
                    <a:lnTo>
                      <a:pt x="299" y="74"/>
                    </a:lnTo>
                    <a:lnTo>
                      <a:pt x="272" y="86"/>
                    </a:lnTo>
                    <a:lnTo>
                      <a:pt x="245" y="97"/>
                    </a:lnTo>
                    <a:lnTo>
                      <a:pt x="219" y="109"/>
                    </a:lnTo>
                    <a:lnTo>
                      <a:pt x="194" y="122"/>
                    </a:lnTo>
                    <a:lnTo>
                      <a:pt x="171" y="136"/>
                    </a:lnTo>
                    <a:lnTo>
                      <a:pt x="148" y="150"/>
                    </a:lnTo>
                    <a:lnTo>
                      <a:pt x="127" y="165"/>
                    </a:lnTo>
                    <a:lnTo>
                      <a:pt x="107" y="180"/>
                    </a:lnTo>
                    <a:lnTo>
                      <a:pt x="91" y="196"/>
                    </a:lnTo>
                    <a:lnTo>
                      <a:pt x="74" y="211"/>
                    </a:lnTo>
                    <a:lnTo>
                      <a:pt x="58" y="228"/>
                    </a:lnTo>
                    <a:lnTo>
                      <a:pt x="45" y="245"/>
                    </a:lnTo>
                    <a:lnTo>
                      <a:pt x="34" y="262"/>
                    </a:lnTo>
                    <a:lnTo>
                      <a:pt x="23" y="280"/>
                    </a:lnTo>
                    <a:lnTo>
                      <a:pt x="16" y="298"/>
                    </a:lnTo>
                    <a:lnTo>
                      <a:pt x="9" y="316"/>
                    </a:lnTo>
                    <a:lnTo>
                      <a:pt x="4" y="336"/>
                    </a:lnTo>
                    <a:lnTo>
                      <a:pt x="1" y="354"/>
                    </a:lnTo>
                    <a:lnTo>
                      <a:pt x="0" y="373"/>
                    </a:lnTo>
                    <a:lnTo>
                      <a:pt x="1" y="396"/>
                    </a:lnTo>
                    <a:lnTo>
                      <a:pt x="6" y="420"/>
                    </a:lnTo>
                    <a:lnTo>
                      <a:pt x="5" y="420"/>
                    </a:lnTo>
                    <a:lnTo>
                      <a:pt x="376" y="1889"/>
                    </a:lnTo>
                    <a:lnTo>
                      <a:pt x="382" y="1906"/>
                    </a:lnTo>
                    <a:lnTo>
                      <a:pt x="391" y="1922"/>
                    </a:lnTo>
                    <a:lnTo>
                      <a:pt x="403" y="1938"/>
                    </a:lnTo>
                    <a:lnTo>
                      <a:pt x="417" y="1954"/>
                    </a:lnTo>
                    <a:lnTo>
                      <a:pt x="434" y="1968"/>
                    </a:lnTo>
                    <a:lnTo>
                      <a:pt x="453" y="1981"/>
                    </a:lnTo>
                    <a:lnTo>
                      <a:pt x="474" y="1994"/>
                    </a:lnTo>
                    <a:lnTo>
                      <a:pt x="499" y="2005"/>
                    </a:lnTo>
                    <a:lnTo>
                      <a:pt x="525" y="2016"/>
                    </a:lnTo>
                    <a:lnTo>
                      <a:pt x="552" y="2025"/>
                    </a:lnTo>
                    <a:lnTo>
                      <a:pt x="580" y="2033"/>
                    </a:lnTo>
                    <a:lnTo>
                      <a:pt x="611" y="2039"/>
                    </a:lnTo>
                    <a:lnTo>
                      <a:pt x="644" y="2044"/>
                    </a:lnTo>
                    <a:lnTo>
                      <a:pt x="676" y="2048"/>
                    </a:lnTo>
                    <a:lnTo>
                      <a:pt x="711" y="2051"/>
                    </a:lnTo>
                    <a:lnTo>
                      <a:pt x="746" y="2052"/>
                    </a:lnTo>
                    <a:lnTo>
                      <a:pt x="781" y="2051"/>
                    </a:lnTo>
                    <a:lnTo>
                      <a:pt x="816" y="2048"/>
                    </a:lnTo>
                    <a:lnTo>
                      <a:pt x="848" y="2044"/>
                    </a:lnTo>
                    <a:lnTo>
                      <a:pt x="881" y="2039"/>
                    </a:lnTo>
                    <a:lnTo>
                      <a:pt x="912" y="2033"/>
                    </a:lnTo>
                    <a:lnTo>
                      <a:pt x="940" y="2025"/>
                    </a:lnTo>
                    <a:lnTo>
                      <a:pt x="967" y="2016"/>
                    </a:lnTo>
                    <a:lnTo>
                      <a:pt x="993" y="2005"/>
                    </a:lnTo>
                    <a:lnTo>
                      <a:pt x="1018" y="1994"/>
                    </a:lnTo>
                    <a:lnTo>
                      <a:pt x="1039" y="1981"/>
                    </a:lnTo>
                    <a:lnTo>
                      <a:pt x="1058" y="1968"/>
                    </a:lnTo>
                    <a:lnTo>
                      <a:pt x="1075" y="1954"/>
                    </a:lnTo>
                    <a:lnTo>
                      <a:pt x="1089" y="1938"/>
                    </a:lnTo>
                    <a:lnTo>
                      <a:pt x="1101" y="1922"/>
                    </a:lnTo>
                    <a:lnTo>
                      <a:pt x="1110" y="1906"/>
                    </a:lnTo>
                    <a:lnTo>
                      <a:pt x="1116" y="1889"/>
                    </a:lnTo>
                    <a:lnTo>
                      <a:pt x="1487" y="420"/>
                    </a:lnTo>
                    <a:lnTo>
                      <a:pt x="1486" y="420"/>
                    </a:lnTo>
                    <a:lnTo>
                      <a:pt x="1491" y="396"/>
                    </a:lnTo>
                    <a:lnTo>
                      <a:pt x="1492" y="373"/>
                    </a:lnTo>
                    <a:close/>
                  </a:path>
                </a:pathLst>
              </a:custGeom>
              <a:gradFill rotWithShape="1">
                <a:gsLst>
                  <a:gs pos="0">
                    <a:srgbClr val="969696"/>
                  </a:gs>
                  <a:gs pos="50000">
                    <a:srgbClr val="FFFFFF"/>
                  </a:gs>
                  <a:gs pos="100000">
                    <a:srgbClr val="969696"/>
                  </a:gs>
                </a:gsLst>
                <a:lin ang="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a:lstStyle/>
              <a:p>
                <a:endParaRPr lang="zh-CN" altLang="en-US" sz="3024"/>
              </a:p>
            </p:txBody>
          </p:sp>
          <p:sp>
            <p:nvSpPr>
              <p:cNvPr id="89" name="Freeform 101"/>
              <p:cNvSpPr>
                <a:spLocks noEditPoints="1" noChangeArrowheads="1"/>
              </p:cNvSpPr>
              <p:nvPr/>
            </p:nvSpPr>
            <p:spPr bwMode="auto">
              <a:xfrm>
                <a:off x="0" y="0"/>
                <a:ext cx="247" cy="124"/>
              </a:xfrm>
              <a:custGeom>
                <a:avLst/>
                <a:gdLst>
                  <a:gd name="T0" fmla="*/ 17 w 1492"/>
                  <a:gd name="T1" fmla="*/ 0 h 746"/>
                  <a:gd name="T2" fmla="*/ 12 w 1492"/>
                  <a:gd name="T3" fmla="*/ 1 h 746"/>
                  <a:gd name="T4" fmla="*/ 8 w 1492"/>
                  <a:gd name="T5" fmla="*/ 2 h 746"/>
                  <a:gd name="T6" fmla="*/ 5 w 1492"/>
                  <a:gd name="T7" fmla="*/ 4 h 746"/>
                  <a:gd name="T8" fmla="*/ 2 w 1492"/>
                  <a:gd name="T9" fmla="*/ 6 h 746"/>
                  <a:gd name="T10" fmla="*/ 0 w 1492"/>
                  <a:gd name="T11" fmla="*/ 8 h 746"/>
                  <a:gd name="T12" fmla="*/ 0 w 1492"/>
                  <a:gd name="T13" fmla="*/ 10 h 746"/>
                  <a:gd name="T14" fmla="*/ 1 w 1492"/>
                  <a:gd name="T15" fmla="*/ 13 h 746"/>
                  <a:gd name="T16" fmla="*/ 2 w 1492"/>
                  <a:gd name="T17" fmla="*/ 15 h 746"/>
                  <a:gd name="T18" fmla="*/ 5 w 1492"/>
                  <a:gd name="T19" fmla="*/ 17 h 746"/>
                  <a:gd name="T20" fmla="*/ 9 w 1492"/>
                  <a:gd name="T21" fmla="*/ 19 h 746"/>
                  <a:gd name="T22" fmla="*/ 13 w 1492"/>
                  <a:gd name="T23" fmla="*/ 20 h 746"/>
                  <a:gd name="T24" fmla="*/ 18 w 1492"/>
                  <a:gd name="T25" fmla="*/ 21 h 746"/>
                  <a:gd name="T26" fmla="*/ 23 w 1492"/>
                  <a:gd name="T27" fmla="*/ 21 h 746"/>
                  <a:gd name="T28" fmla="*/ 27 w 1492"/>
                  <a:gd name="T29" fmla="*/ 20 h 746"/>
                  <a:gd name="T30" fmla="*/ 32 w 1492"/>
                  <a:gd name="T31" fmla="*/ 19 h 746"/>
                  <a:gd name="T32" fmla="*/ 36 w 1492"/>
                  <a:gd name="T33" fmla="*/ 17 h 746"/>
                  <a:gd name="T34" fmla="*/ 38 w 1492"/>
                  <a:gd name="T35" fmla="*/ 15 h 746"/>
                  <a:gd name="T36" fmla="*/ 40 w 1492"/>
                  <a:gd name="T37" fmla="*/ 13 h 746"/>
                  <a:gd name="T38" fmla="*/ 41 w 1492"/>
                  <a:gd name="T39" fmla="*/ 10 h 746"/>
                  <a:gd name="T40" fmla="*/ 40 w 1492"/>
                  <a:gd name="T41" fmla="*/ 8 h 746"/>
                  <a:gd name="T42" fmla="*/ 39 w 1492"/>
                  <a:gd name="T43" fmla="*/ 6 h 746"/>
                  <a:gd name="T44" fmla="*/ 36 w 1492"/>
                  <a:gd name="T45" fmla="*/ 4 h 746"/>
                  <a:gd name="T46" fmla="*/ 33 w 1492"/>
                  <a:gd name="T47" fmla="*/ 2 h 746"/>
                  <a:gd name="T48" fmla="*/ 28 w 1492"/>
                  <a:gd name="T49" fmla="*/ 1 h 746"/>
                  <a:gd name="T50" fmla="*/ 24 w 1492"/>
                  <a:gd name="T51" fmla="*/ 0 h 746"/>
                  <a:gd name="T52" fmla="*/ 21 w 1492"/>
                  <a:gd name="T53" fmla="*/ 20 h 746"/>
                  <a:gd name="T54" fmla="*/ 17 w 1492"/>
                  <a:gd name="T55" fmla="*/ 20 h 746"/>
                  <a:gd name="T56" fmla="*/ 12 w 1492"/>
                  <a:gd name="T57" fmla="*/ 19 h 746"/>
                  <a:gd name="T58" fmla="*/ 8 w 1492"/>
                  <a:gd name="T59" fmla="*/ 18 h 746"/>
                  <a:gd name="T60" fmla="*/ 5 w 1492"/>
                  <a:gd name="T61" fmla="*/ 16 h 746"/>
                  <a:gd name="T62" fmla="*/ 3 w 1492"/>
                  <a:gd name="T63" fmla="*/ 14 h 746"/>
                  <a:gd name="T64" fmla="*/ 1 w 1492"/>
                  <a:gd name="T65" fmla="*/ 12 h 746"/>
                  <a:gd name="T66" fmla="*/ 1 w 1492"/>
                  <a:gd name="T67" fmla="*/ 10 h 746"/>
                  <a:gd name="T68" fmla="*/ 2 w 1492"/>
                  <a:gd name="T69" fmla="*/ 7 h 746"/>
                  <a:gd name="T70" fmla="*/ 4 w 1492"/>
                  <a:gd name="T71" fmla="*/ 5 h 746"/>
                  <a:gd name="T72" fmla="*/ 7 w 1492"/>
                  <a:gd name="T73" fmla="*/ 3 h 746"/>
                  <a:gd name="T74" fmla="*/ 10 w 1492"/>
                  <a:gd name="T75" fmla="*/ 2 h 746"/>
                  <a:gd name="T76" fmla="*/ 15 w 1492"/>
                  <a:gd name="T77" fmla="*/ 1 h 746"/>
                  <a:gd name="T78" fmla="*/ 20 w 1492"/>
                  <a:gd name="T79" fmla="*/ 1 h 746"/>
                  <a:gd name="T80" fmla="*/ 23 w 1492"/>
                  <a:gd name="T81" fmla="*/ 1 h 746"/>
                  <a:gd name="T82" fmla="*/ 28 w 1492"/>
                  <a:gd name="T83" fmla="*/ 1 h 746"/>
                  <a:gd name="T84" fmla="*/ 32 w 1492"/>
                  <a:gd name="T85" fmla="*/ 2 h 746"/>
                  <a:gd name="T86" fmla="*/ 35 w 1492"/>
                  <a:gd name="T87" fmla="*/ 4 h 746"/>
                  <a:gd name="T88" fmla="*/ 38 w 1492"/>
                  <a:gd name="T89" fmla="*/ 6 h 746"/>
                  <a:gd name="T90" fmla="*/ 39 w 1492"/>
                  <a:gd name="T91" fmla="*/ 8 h 746"/>
                  <a:gd name="T92" fmla="*/ 40 w 1492"/>
                  <a:gd name="T93" fmla="*/ 10 h 746"/>
                  <a:gd name="T94" fmla="*/ 39 w 1492"/>
                  <a:gd name="T95" fmla="*/ 13 h 746"/>
                  <a:gd name="T96" fmla="*/ 37 w 1492"/>
                  <a:gd name="T97" fmla="*/ 15 h 746"/>
                  <a:gd name="T98" fmla="*/ 35 w 1492"/>
                  <a:gd name="T99" fmla="*/ 17 h 746"/>
                  <a:gd name="T100" fmla="*/ 31 w 1492"/>
                  <a:gd name="T101" fmla="*/ 18 h 746"/>
                  <a:gd name="T102" fmla="*/ 27 w 1492"/>
                  <a:gd name="T103" fmla="*/ 19 h 746"/>
                  <a:gd name="T104" fmla="*/ 22 w 1492"/>
                  <a:gd name="T105" fmla="*/ 20 h 74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w 1492"/>
                  <a:gd name="T160" fmla="*/ 0 h 746"/>
                  <a:gd name="T161" fmla="*/ 1492 w 1492"/>
                  <a:gd name="T162" fmla="*/ 746 h 746"/>
                </a:gdLst>
                <a:ahLst/>
                <a:cxnLst>
                  <a:cxn ang="T106">
                    <a:pos x="T0" y="T1"/>
                  </a:cxn>
                  <a:cxn ang="T107">
                    <a:pos x="T2" y="T3"/>
                  </a:cxn>
                  <a:cxn ang="T108">
                    <a:pos x="T4" y="T5"/>
                  </a:cxn>
                  <a:cxn ang="T109">
                    <a:pos x="T6" y="T7"/>
                  </a:cxn>
                  <a:cxn ang="T110">
                    <a:pos x="T8" y="T9"/>
                  </a:cxn>
                  <a:cxn ang="T111">
                    <a:pos x="T10" y="T11"/>
                  </a:cxn>
                  <a:cxn ang="T112">
                    <a:pos x="T12" y="T13"/>
                  </a:cxn>
                  <a:cxn ang="T113">
                    <a:pos x="T14" y="T15"/>
                  </a:cxn>
                  <a:cxn ang="T114">
                    <a:pos x="T16" y="T17"/>
                  </a:cxn>
                  <a:cxn ang="T115">
                    <a:pos x="T18" y="T19"/>
                  </a:cxn>
                  <a:cxn ang="T116">
                    <a:pos x="T20" y="T21"/>
                  </a:cxn>
                  <a:cxn ang="T117">
                    <a:pos x="T22" y="T23"/>
                  </a:cxn>
                  <a:cxn ang="T118">
                    <a:pos x="T24" y="T25"/>
                  </a:cxn>
                  <a:cxn ang="T119">
                    <a:pos x="T26" y="T27"/>
                  </a:cxn>
                  <a:cxn ang="T120">
                    <a:pos x="T28" y="T29"/>
                  </a:cxn>
                  <a:cxn ang="T121">
                    <a:pos x="T30" y="T31"/>
                  </a:cxn>
                  <a:cxn ang="T122">
                    <a:pos x="T32" y="T33"/>
                  </a:cxn>
                  <a:cxn ang="T123">
                    <a:pos x="T34" y="T35"/>
                  </a:cxn>
                  <a:cxn ang="T124">
                    <a:pos x="T36" y="T37"/>
                  </a:cxn>
                  <a:cxn ang="T125">
                    <a:pos x="T38" y="T39"/>
                  </a:cxn>
                  <a:cxn ang="T126">
                    <a:pos x="T40" y="T41"/>
                  </a:cxn>
                  <a:cxn ang="T127">
                    <a:pos x="T42" y="T43"/>
                  </a:cxn>
                  <a:cxn ang="T128">
                    <a:pos x="T44" y="T45"/>
                  </a:cxn>
                  <a:cxn ang="T129">
                    <a:pos x="T46" y="T47"/>
                  </a:cxn>
                  <a:cxn ang="T130">
                    <a:pos x="T48" y="T49"/>
                  </a:cxn>
                  <a:cxn ang="T131">
                    <a:pos x="T50" y="T51"/>
                  </a:cxn>
                  <a:cxn ang="T132">
                    <a:pos x="T52" y="T53"/>
                  </a:cxn>
                  <a:cxn ang="T133">
                    <a:pos x="T54" y="T55"/>
                  </a:cxn>
                  <a:cxn ang="T134">
                    <a:pos x="T56" y="T57"/>
                  </a:cxn>
                  <a:cxn ang="T135">
                    <a:pos x="T58" y="T59"/>
                  </a:cxn>
                  <a:cxn ang="T136">
                    <a:pos x="T60" y="T61"/>
                  </a:cxn>
                  <a:cxn ang="T137">
                    <a:pos x="T62" y="T63"/>
                  </a:cxn>
                  <a:cxn ang="T138">
                    <a:pos x="T64" y="T65"/>
                  </a:cxn>
                  <a:cxn ang="T139">
                    <a:pos x="T66" y="T67"/>
                  </a:cxn>
                  <a:cxn ang="T140">
                    <a:pos x="T68" y="T69"/>
                  </a:cxn>
                  <a:cxn ang="T141">
                    <a:pos x="T70" y="T71"/>
                  </a:cxn>
                  <a:cxn ang="T142">
                    <a:pos x="T72" y="T73"/>
                  </a:cxn>
                  <a:cxn ang="T143">
                    <a:pos x="T74" y="T75"/>
                  </a:cxn>
                  <a:cxn ang="T144">
                    <a:pos x="T76" y="T77"/>
                  </a:cxn>
                  <a:cxn ang="T145">
                    <a:pos x="T78" y="T79"/>
                  </a:cxn>
                  <a:cxn ang="T146">
                    <a:pos x="T80" y="T81"/>
                  </a:cxn>
                  <a:cxn ang="T147">
                    <a:pos x="T82" y="T83"/>
                  </a:cxn>
                  <a:cxn ang="T148">
                    <a:pos x="T84" y="T85"/>
                  </a:cxn>
                  <a:cxn ang="T149">
                    <a:pos x="T86" y="T87"/>
                  </a:cxn>
                  <a:cxn ang="T150">
                    <a:pos x="T88" y="T89"/>
                  </a:cxn>
                  <a:cxn ang="T151">
                    <a:pos x="T90" y="T91"/>
                  </a:cxn>
                  <a:cxn ang="T152">
                    <a:pos x="T92" y="T93"/>
                  </a:cxn>
                  <a:cxn ang="T153">
                    <a:pos x="T94" y="T95"/>
                  </a:cxn>
                  <a:cxn ang="T154">
                    <a:pos x="T96" y="T97"/>
                  </a:cxn>
                  <a:cxn ang="T155">
                    <a:pos x="T98" y="T99"/>
                  </a:cxn>
                  <a:cxn ang="T156">
                    <a:pos x="T100" y="T101"/>
                  </a:cxn>
                  <a:cxn ang="T157">
                    <a:pos x="T102" y="T103"/>
                  </a:cxn>
                  <a:cxn ang="T158">
                    <a:pos x="T104" y="T105"/>
                  </a:cxn>
                </a:cxnLst>
                <a:rect l="T159" t="T160" r="T161" b="T162"/>
                <a:pathLst>
                  <a:path w="1492" h="746">
                    <a:moveTo>
                      <a:pt x="746" y="0"/>
                    </a:moveTo>
                    <a:lnTo>
                      <a:pt x="746" y="0"/>
                    </a:lnTo>
                    <a:lnTo>
                      <a:pt x="707" y="0"/>
                    </a:lnTo>
                    <a:lnTo>
                      <a:pt x="670" y="1"/>
                    </a:lnTo>
                    <a:lnTo>
                      <a:pt x="632" y="4"/>
                    </a:lnTo>
                    <a:lnTo>
                      <a:pt x="596" y="8"/>
                    </a:lnTo>
                    <a:lnTo>
                      <a:pt x="560" y="12"/>
                    </a:lnTo>
                    <a:lnTo>
                      <a:pt x="525" y="17"/>
                    </a:lnTo>
                    <a:lnTo>
                      <a:pt x="490" y="22"/>
                    </a:lnTo>
                    <a:lnTo>
                      <a:pt x="456" y="30"/>
                    </a:lnTo>
                    <a:lnTo>
                      <a:pt x="422" y="36"/>
                    </a:lnTo>
                    <a:lnTo>
                      <a:pt x="390" y="45"/>
                    </a:lnTo>
                    <a:lnTo>
                      <a:pt x="359" y="54"/>
                    </a:lnTo>
                    <a:lnTo>
                      <a:pt x="329" y="63"/>
                    </a:lnTo>
                    <a:lnTo>
                      <a:pt x="299" y="74"/>
                    </a:lnTo>
                    <a:lnTo>
                      <a:pt x="272" y="86"/>
                    </a:lnTo>
                    <a:lnTo>
                      <a:pt x="245" y="97"/>
                    </a:lnTo>
                    <a:lnTo>
                      <a:pt x="219" y="109"/>
                    </a:lnTo>
                    <a:lnTo>
                      <a:pt x="194" y="122"/>
                    </a:lnTo>
                    <a:lnTo>
                      <a:pt x="171" y="136"/>
                    </a:lnTo>
                    <a:lnTo>
                      <a:pt x="148" y="150"/>
                    </a:lnTo>
                    <a:lnTo>
                      <a:pt x="127" y="165"/>
                    </a:lnTo>
                    <a:lnTo>
                      <a:pt x="107" y="180"/>
                    </a:lnTo>
                    <a:lnTo>
                      <a:pt x="91" y="196"/>
                    </a:lnTo>
                    <a:lnTo>
                      <a:pt x="74" y="211"/>
                    </a:lnTo>
                    <a:lnTo>
                      <a:pt x="58" y="228"/>
                    </a:lnTo>
                    <a:lnTo>
                      <a:pt x="45" y="245"/>
                    </a:lnTo>
                    <a:lnTo>
                      <a:pt x="34" y="262"/>
                    </a:lnTo>
                    <a:lnTo>
                      <a:pt x="23" y="280"/>
                    </a:lnTo>
                    <a:lnTo>
                      <a:pt x="16" y="298"/>
                    </a:lnTo>
                    <a:lnTo>
                      <a:pt x="9" y="316"/>
                    </a:lnTo>
                    <a:lnTo>
                      <a:pt x="4" y="336"/>
                    </a:lnTo>
                    <a:lnTo>
                      <a:pt x="1" y="354"/>
                    </a:lnTo>
                    <a:lnTo>
                      <a:pt x="0" y="373"/>
                    </a:lnTo>
                    <a:lnTo>
                      <a:pt x="1" y="393"/>
                    </a:lnTo>
                    <a:lnTo>
                      <a:pt x="4" y="411"/>
                    </a:lnTo>
                    <a:lnTo>
                      <a:pt x="9" y="430"/>
                    </a:lnTo>
                    <a:lnTo>
                      <a:pt x="16" y="448"/>
                    </a:lnTo>
                    <a:lnTo>
                      <a:pt x="23" y="466"/>
                    </a:lnTo>
                    <a:lnTo>
                      <a:pt x="34" y="485"/>
                    </a:lnTo>
                    <a:lnTo>
                      <a:pt x="45" y="501"/>
                    </a:lnTo>
                    <a:lnTo>
                      <a:pt x="58" y="518"/>
                    </a:lnTo>
                    <a:lnTo>
                      <a:pt x="74" y="535"/>
                    </a:lnTo>
                    <a:lnTo>
                      <a:pt x="91" y="551"/>
                    </a:lnTo>
                    <a:lnTo>
                      <a:pt x="107" y="566"/>
                    </a:lnTo>
                    <a:lnTo>
                      <a:pt x="127" y="582"/>
                    </a:lnTo>
                    <a:lnTo>
                      <a:pt x="148" y="596"/>
                    </a:lnTo>
                    <a:lnTo>
                      <a:pt x="171" y="610"/>
                    </a:lnTo>
                    <a:lnTo>
                      <a:pt x="194" y="624"/>
                    </a:lnTo>
                    <a:lnTo>
                      <a:pt x="219" y="637"/>
                    </a:lnTo>
                    <a:lnTo>
                      <a:pt x="245" y="649"/>
                    </a:lnTo>
                    <a:lnTo>
                      <a:pt x="272" y="661"/>
                    </a:lnTo>
                    <a:lnTo>
                      <a:pt x="299" y="672"/>
                    </a:lnTo>
                    <a:lnTo>
                      <a:pt x="329" y="683"/>
                    </a:lnTo>
                    <a:lnTo>
                      <a:pt x="359" y="692"/>
                    </a:lnTo>
                    <a:lnTo>
                      <a:pt x="390" y="701"/>
                    </a:lnTo>
                    <a:lnTo>
                      <a:pt x="422" y="710"/>
                    </a:lnTo>
                    <a:lnTo>
                      <a:pt x="456" y="716"/>
                    </a:lnTo>
                    <a:lnTo>
                      <a:pt x="490" y="724"/>
                    </a:lnTo>
                    <a:lnTo>
                      <a:pt x="525" y="729"/>
                    </a:lnTo>
                    <a:lnTo>
                      <a:pt x="560" y="735"/>
                    </a:lnTo>
                    <a:lnTo>
                      <a:pt x="596" y="738"/>
                    </a:lnTo>
                    <a:lnTo>
                      <a:pt x="632" y="742"/>
                    </a:lnTo>
                    <a:lnTo>
                      <a:pt x="670" y="745"/>
                    </a:lnTo>
                    <a:lnTo>
                      <a:pt x="707" y="746"/>
                    </a:lnTo>
                    <a:lnTo>
                      <a:pt x="746" y="746"/>
                    </a:lnTo>
                    <a:lnTo>
                      <a:pt x="785" y="746"/>
                    </a:lnTo>
                    <a:lnTo>
                      <a:pt x="822" y="745"/>
                    </a:lnTo>
                    <a:lnTo>
                      <a:pt x="860" y="742"/>
                    </a:lnTo>
                    <a:lnTo>
                      <a:pt x="896" y="738"/>
                    </a:lnTo>
                    <a:lnTo>
                      <a:pt x="933" y="735"/>
                    </a:lnTo>
                    <a:lnTo>
                      <a:pt x="967" y="729"/>
                    </a:lnTo>
                    <a:lnTo>
                      <a:pt x="1002" y="724"/>
                    </a:lnTo>
                    <a:lnTo>
                      <a:pt x="1036" y="716"/>
                    </a:lnTo>
                    <a:lnTo>
                      <a:pt x="1070" y="710"/>
                    </a:lnTo>
                    <a:lnTo>
                      <a:pt x="1102" y="701"/>
                    </a:lnTo>
                    <a:lnTo>
                      <a:pt x="1133" y="692"/>
                    </a:lnTo>
                    <a:lnTo>
                      <a:pt x="1163" y="683"/>
                    </a:lnTo>
                    <a:lnTo>
                      <a:pt x="1193" y="672"/>
                    </a:lnTo>
                    <a:lnTo>
                      <a:pt x="1220" y="661"/>
                    </a:lnTo>
                    <a:lnTo>
                      <a:pt x="1247" y="649"/>
                    </a:lnTo>
                    <a:lnTo>
                      <a:pt x="1273" y="637"/>
                    </a:lnTo>
                    <a:lnTo>
                      <a:pt x="1298" y="624"/>
                    </a:lnTo>
                    <a:lnTo>
                      <a:pt x="1321" y="610"/>
                    </a:lnTo>
                    <a:lnTo>
                      <a:pt x="1344" y="596"/>
                    </a:lnTo>
                    <a:lnTo>
                      <a:pt x="1365" y="582"/>
                    </a:lnTo>
                    <a:lnTo>
                      <a:pt x="1385" y="566"/>
                    </a:lnTo>
                    <a:lnTo>
                      <a:pt x="1401" y="551"/>
                    </a:lnTo>
                    <a:lnTo>
                      <a:pt x="1418" y="535"/>
                    </a:lnTo>
                    <a:lnTo>
                      <a:pt x="1434" y="518"/>
                    </a:lnTo>
                    <a:lnTo>
                      <a:pt x="1447" y="501"/>
                    </a:lnTo>
                    <a:lnTo>
                      <a:pt x="1458" y="485"/>
                    </a:lnTo>
                    <a:lnTo>
                      <a:pt x="1469" y="466"/>
                    </a:lnTo>
                    <a:lnTo>
                      <a:pt x="1476" y="448"/>
                    </a:lnTo>
                    <a:lnTo>
                      <a:pt x="1483" y="430"/>
                    </a:lnTo>
                    <a:lnTo>
                      <a:pt x="1488" y="411"/>
                    </a:lnTo>
                    <a:lnTo>
                      <a:pt x="1491" y="393"/>
                    </a:lnTo>
                    <a:lnTo>
                      <a:pt x="1492" y="373"/>
                    </a:lnTo>
                    <a:lnTo>
                      <a:pt x="1491" y="354"/>
                    </a:lnTo>
                    <a:lnTo>
                      <a:pt x="1488" y="336"/>
                    </a:lnTo>
                    <a:lnTo>
                      <a:pt x="1483" y="316"/>
                    </a:lnTo>
                    <a:lnTo>
                      <a:pt x="1476" y="298"/>
                    </a:lnTo>
                    <a:lnTo>
                      <a:pt x="1469" y="280"/>
                    </a:lnTo>
                    <a:lnTo>
                      <a:pt x="1458" y="262"/>
                    </a:lnTo>
                    <a:lnTo>
                      <a:pt x="1447" y="245"/>
                    </a:lnTo>
                    <a:lnTo>
                      <a:pt x="1434" y="228"/>
                    </a:lnTo>
                    <a:lnTo>
                      <a:pt x="1418" y="211"/>
                    </a:lnTo>
                    <a:lnTo>
                      <a:pt x="1401" y="196"/>
                    </a:lnTo>
                    <a:lnTo>
                      <a:pt x="1385" y="180"/>
                    </a:lnTo>
                    <a:lnTo>
                      <a:pt x="1365" y="165"/>
                    </a:lnTo>
                    <a:lnTo>
                      <a:pt x="1344" y="150"/>
                    </a:lnTo>
                    <a:lnTo>
                      <a:pt x="1321" y="136"/>
                    </a:lnTo>
                    <a:lnTo>
                      <a:pt x="1298" y="122"/>
                    </a:lnTo>
                    <a:lnTo>
                      <a:pt x="1273" y="109"/>
                    </a:lnTo>
                    <a:lnTo>
                      <a:pt x="1247" y="97"/>
                    </a:lnTo>
                    <a:lnTo>
                      <a:pt x="1220" y="86"/>
                    </a:lnTo>
                    <a:lnTo>
                      <a:pt x="1193" y="74"/>
                    </a:lnTo>
                    <a:lnTo>
                      <a:pt x="1163" y="63"/>
                    </a:lnTo>
                    <a:lnTo>
                      <a:pt x="1133" y="54"/>
                    </a:lnTo>
                    <a:lnTo>
                      <a:pt x="1102" y="45"/>
                    </a:lnTo>
                    <a:lnTo>
                      <a:pt x="1070" y="36"/>
                    </a:lnTo>
                    <a:lnTo>
                      <a:pt x="1036" y="30"/>
                    </a:lnTo>
                    <a:lnTo>
                      <a:pt x="1002" y="22"/>
                    </a:lnTo>
                    <a:lnTo>
                      <a:pt x="967" y="17"/>
                    </a:lnTo>
                    <a:lnTo>
                      <a:pt x="933" y="12"/>
                    </a:lnTo>
                    <a:lnTo>
                      <a:pt x="896" y="8"/>
                    </a:lnTo>
                    <a:lnTo>
                      <a:pt x="860" y="4"/>
                    </a:lnTo>
                    <a:lnTo>
                      <a:pt x="822" y="1"/>
                    </a:lnTo>
                    <a:lnTo>
                      <a:pt x="785" y="0"/>
                    </a:lnTo>
                    <a:lnTo>
                      <a:pt x="746" y="0"/>
                    </a:lnTo>
                    <a:close/>
                    <a:moveTo>
                      <a:pt x="746" y="723"/>
                    </a:moveTo>
                    <a:lnTo>
                      <a:pt x="746" y="723"/>
                    </a:lnTo>
                    <a:lnTo>
                      <a:pt x="710" y="723"/>
                    </a:lnTo>
                    <a:lnTo>
                      <a:pt x="675" y="722"/>
                    </a:lnTo>
                    <a:lnTo>
                      <a:pt x="640" y="719"/>
                    </a:lnTo>
                    <a:lnTo>
                      <a:pt x="605" y="716"/>
                    </a:lnTo>
                    <a:lnTo>
                      <a:pt x="571" y="713"/>
                    </a:lnTo>
                    <a:lnTo>
                      <a:pt x="537" y="707"/>
                    </a:lnTo>
                    <a:lnTo>
                      <a:pt x="505" y="702"/>
                    </a:lnTo>
                    <a:lnTo>
                      <a:pt x="474" y="696"/>
                    </a:lnTo>
                    <a:lnTo>
                      <a:pt x="443" y="689"/>
                    </a:lnTo>
                    <a:lnTo>
                      <a:pt x="413" y="681"/>
                    </a:lnTo>
                    <a:lnTo>
                      <a:pt x="383" y="672"/>
                    </a:lnTo>
                    <a:lnTo>
                      <a:pt x="355" y="663"/>
                    </a:lnTo>
                    <a:lnTo>
                      <a:pt x="328" y="654"/>
                    </a:lnTo>
                    <a:lnTo>
                      <a:pt x="302" y="644"/>
                    </a:lnTo>
                    <a:lnTo>
                      <a:pt x="276" y="632"/>
                    </a:lnTo>
                    <a:lnTo>
                      <a:pt x="251" y="621"/>
                    </a:lnTo>
                    <a:lnTo>
                      <a:pt x="228" y="609"/>
                    </a:lnTo>
                    <a:lnTo>
                      <a:pt x="206" y="596"/>
                    </a:lnTo>
                    <a:lnTo>
                      <a:pt x="185" y="583"/>
                    </a:lnTo>
                    <a:lnTo>
                      <a:pt x="166" y="569"/>
                    </a:lnTo>
                    <a:lnTo>
                      <a:pt x="148" y="554"/>
                    </a:lnTo>
                    <a:lnTo>
                      <a:pt x="131" y="540"/>
                    </a:lnTo>
                    <a:lnTo>
                      <a:pt x="115" y="525"/>
                    </a:lnTo>
                    <a:lnTo>
                      <a:pt x="101" y="509"/>
                    </a:lnTo>
                    <a:lnTo>
                      <a:pt x="89" y="494"/>
                    </a:lnTo>
                    <a:lnTo>
                      <a:pt x="78" y="477"/>
                    </a:lnTo>
                    <a:lnTo>
                      <a:pt x="69" y="461"/>
                    </a:lnTo>
                    <a:lnTo>
                      <a:pt x="61" y="444"/>
                    </a:lnTo>
                    <a:lnTo>
                      <a:pt x="54" y="426"/>
                    </a:lnTo>
                    <a:lnTo>
                      <a:pt x="51" y="409"/>
                    </a:lnTo>
                    <a:lnTo>
                      <a:pt x="48" y="391"/>
                    </a:lnTo>
                    <a:lnTo>
                      <a:pt x="47" y="373"/>
                    </a:lnTo>
                    <a:lnTo>
                      <a:pt x="48" y="355"/>
                    </a:lnTo>
                    <a:lnTo>
                      <a:pt x="51" y="337"/>
                    </a:lnTo>
                    <a:lnTo>
                      <a:pt x="54" y="320"/>
                    </a:lnTo>
                    <a:lnTo>
                      <a:pt x="61" y="302"/>
                    </a:lnTo>
                    <a:lnTo>
                      <a:pt x="69" y="285"/>
                    </a:lnTo>
                    <a:lnTo>
                      <a:pt x="78" y="269"/>
                    </a:lnTo>
                    <a:lnTo>
                      <a:pt x="89" y="253"/>
                    </a:lnTo>
                    <a:lnTo>
                      <a:pt x="101" y="237"/>
                    </a:lnTo>
                    <a:lnTo>
                      <a:pt x="115" y="222"/>
                    </a:lnTo>
                    <a:lnTo>
                      <a:pt x="131" y="206"/>
                    </a:lnTo>
                    <a:lnTo>
                      <a:pt x="148" y="192"/>
                    </a:lnTo>
                    <a:lnTo>
                      <a:pt x="166" y="177"/>
                    </a:lnTo>
                    <a:lnTo>
                      <a:pt x="185" y="163"/>
                    </a:lnTo>
                    <a:lnTo>
                      <a:pt x="206" y="150"/>
                    </a:lnTo>
                    <a:lnTo>
                      <a:pt x="228" y="137"/>
                    </a:lnTo>
                    <a:lnTo>
                      <a:pt x="251" y="126"/>
                    </a:lnTo>
                    <a:lnTo>
                      <a:pt x="276" y="114"/>
                    </a:lnTo>
                    <a:lnTo>
                      <a:pt x="302" y="102"/>
                    </a:lnTo>
                    <a:lnTo>
                      <a:pt x="328" y="92"/>
                    </a:lnTo>
                    <a:lnTo>
                      <a:pt x="355" y="83"/>
                    </a:lnTo>
                    <a:lnTo>
                      <a:pt x="383" y="74"/>
                    </a:lnTo>
                    <a:lnTo>
                      <a:pt x="413" y="65"/>
                    </a:lnTo>
                    <a:lnTo>
                      <a:pt x="443" y="57"/>
                    </a:lnTo>
                    <a:lnTo>
                      <a:pt x="474" y="51"/>
                    </a:lnTo>
                    <a:lnTo>
                      <a:pt x="505" y="44"/>
                    </a:lnTo>
                    <a:lnTo>
                      <a:pt x="537" y="39"/>
                    </a:lnTo>
                    <a:lnTo>
                      <a:pt x="571" y="34"/>
                    </a:lnTo>
                    <a:lnTo>
                      <a:pt x="605" y="30"/>
                    </a:lnTo>
                    <a:lnTo>
                      <a:pt x="640" y="27"/>
                    </a:lnTo>
                    <a:lnTo>
                      <a:pt x="675" y="25"/>
                    </a:lnTo>
                    <a:lnTo>
                      <a:pt x="710" y="23"/>
                    </a:lnTo>
                    <a:lnTo>
                      <a:pt x="746" y="23"/>
                    </a:lnTo>
                    <a:lnTo>
                      <a:pt x="782" y="23"/>
                    </a:lnTo>
                    <a:lnTo>
                      <a:pt x="817" y="25"/>
                    </a:lnTo>
                    <a:lnTo>
                      <a:pt x="852" y="27"/>
                    </a:lnTo>
                    <a:lnTo>
                      <a:pt x="887" y="30"/>
                    </a:lnTo>
                    <a:lnTo>
                      <a:pt x="921" y="34"/>
                    </a:lnTo>
                    <a:lnTo>
                      <a:pt x="955" y="39"/>
                    </a:lnTo>
                    <a:lnTo>
                      <a:pt x="987" y="44"/>
                    </a:lnTo>
                    <a:lnTo>
                      <a:pt x="1018" y="51"/>
                    </a:lnTo>
                    <a:lnTo>
                      <a:pt x="1049" y="57"/>
                    </a:lnTo>
                    <a:lnTo>
                      <a:pt x="1079" y="65"/>
                    </a:lnTo>
                    <a:lnTo>
                      <a:pt x="1109" y="74"/>
                    </a:lnTo>
                    <a:lnTo>
                      <a:pt x="1137" y="83"/>
                    </a:lnTo>
                    <a:lnTo>
                      <a:pt x="1164" y="92"/>
                    </a:lnTo>
                    <a:lnTo>
                      <a:pt x="1190" y="102"/>
                    </a:lnTo>
                    <a:lnTo>
                      <a:pt x="1216" y="114"/>
                    </a:lnTo>
                    <a:lnTo>
                      <a:pt x="1241" y="126"/>
                    </a:lnTo>
                    <a:lnTo>
                      <a:pt x="1264" y="137"/>
                    </a:lnTo>
                    <a:lnTo>
                      <a:pt x="1286" y="150"/>
                    </a:lnTo>
                    <a:lnTo>
                      <a:pt x="1307" y="163"/>
                    </a:lnTo>
                    <a:lnTo>
                      <a:pt x="1326" y="177"/>
                    </a:lnTo>
                    <a:lnTo>
                      <a:pt x="1344" y="192"/>
                    </a:lnTo>
                    <a:lnTo>
                      <a:pt x="1361" y="206"/>
                    </a:lnTo>
                    <a:lnTo>
                      <a:pt x="1377" y="222"/>
                    </a:lnTo>
                    <a:lnTo>
                      <a:pt x="1391" y="237"/>
                    </a:lnTo>
                    <a:lnTo>
                      <a:pt x="1403" y="253"/>
                    </a:lnTo>
                    <a:lnTo>
                      <a:pt x="1414" y="269"/>
                    </a:lnTo>
                    <a:lnTo>
                      <a:pt x="1423" y="285"/>
                    </a:lnTo>
                    <a:lnTo>
                      <a:pt x="1431" y="302"/>
                    </a:lnTo>
                    <a:lnTo>
                      <a:pt x="1438" y="320"/>
                    </a:lnTo>
                    <a:lnTo>
                      <a:pt x="1441" y="337"/>
                    </a:lnTo>
                    <a:lnTo>
                      <a:pt x="1444" y="355"/>
                    </a:lnTo>
                    <a:lnTo>
                      <a:pt x="1445" y="373"/>
                    </a:lnTo>
                    <a:lnTo>
                      <a:pt x="1444" y="391"/>
                    </a:lnTo>
                    <a:lnTo>
                      <a:pt x="1441" y="409"/>
                    </a:lnTo>
                    <a:lnTo>
                      <a:pt x="1438" y="426"/>
                    </a:lnTo>
                    <a:lnTo>
                      <a:pt x="1431" y="444"/>
                    </a:lnTo>
                    <a:lnTo>
                      <a:pt x="1423" y="461"/>
                    </a:lnTo>
                    <a:lnTo>
                      <a:pt x="1414" y="477"/>
                    </a:lnTo>
                    <a:lnTo>
                      <a:pt x="1403" y="494"/>
                    </a:lnTo>
                    <a:lnTo>
                      <a:pt x="1391" y="509"/>
                    </a:lnTo>
                    <a:lnTo>
                      <a:pt x="1377" y="525"/>
                    </a:lnTo>
                    <a:lnTo>
                      <a:pt x="1361" y="540"/>
                    </a:lnTo>
                    <a:lnTo>
                      <a:pt x="1344" y="554"/>
                    </a:lnTo>
                    <a:lnTo>
                      <a:pt x="1326" y="569"/>
                    </a:lnTo>
                    <a:lnTo>
                      <a:pt x="1307" y="583"/>
                    </a:lnTo>
                    <a:lnTo>
                      <a:pt x="1286" y="596"/>
                    </a:lnTo>
                    <a:lnTo>
                      <a:pt x="1264" y="609"/>
                    </a:lnTo>
                    <a:lnTo>
                      <a:pt x="1241" y="621"/>
                    </a:lnTo>
                    <a:lnTo>
                      <a:pt x="1216" y="632"/>
                    </a:lnTo>
                    <a:lnTo>
                      <a:pt x="1190" y="644"/>
                    </a:lnTo>
                    <a:lnTo>
                      <a:pt x="1164" y="654"/>
                    </a:lnTo>
                    <a:lnTo>
                      <a:pt x="1137" y="663"/>
                    </a:lnTo>
                    <a:lnTo>
                      <a:pt x="1109" y="672"/>
                    </a:lnTo>
                    <a:lnTo>
                      <a:pt x="1079" y="681"/>
                    </a:lnTo>
                    <a:lnTo>
                      <a:pt x="1049" y="689"/>
                    </a:lnTo>
                    <a:lnTo>
                      <a:pt x="1018" y="696"/>
                    </a:lnTo>
                    <a:lnTo>
                      <a:pt x="987" y="702"/>
                    </a:lnTo>
                    <a:lnTo>
                      <a:pt x="955" y="707"/>
                    </a:lnTo>
                    <a:lnTo>
                      <a:pt x="921" y="713"/>
                    </a:lnTo>
                    <a:lnTo>
                      <a:pt x="887" y="716"/>
                    </a:lnTo>
                    <a:lnTo>
                      <a:pt x="852" y="719"/>
                    </a:lnTo>
                    <a:lnTo>
                      <a:pt x="817" y="722"/>
                    </a:lnTo>
                    <a:lnTo>
                      <a:pt x="782" y="723"/>
                    </a:lnTo>
                    <a:lnTo>
                      <a:pt x="746" y="723"/>
                    </a:lnTo>
                    <a:close/>
                  </a:path>
                </a:pathLst>
              </a:custGeom>
              <a:solidFill>
                <a:srgbClr val="EAEAEA"/>
              </a:solidFill>
              <a:ln>
                <a:noFill/>
              </a:ln>
              <a:extLst>
                <a:ext uri="{91240B29-F687-4F45-9708-019B960494DF}">
                  <a14:hiddenLine xmlns:a14="http://schemas.microsoft.com/office/drawing/2010/main" w="9525">
                    <a:solidFill>
                      <a:srgbClr val="000000"/>
                    </a:solidFill>
                    <a:miter lim="800000"/>
                    <a:headEnd/>
                    <a:tailEnd/>
                  </a14:hiddenLine>
                </a:ext>
              </a:extLst>
            </p:spPr>
            <p:txBody>
              <a:bodyPr/>
              <a:lstStyle/>
              <a:p>
                <a:endParaRPr lang="zh-CN" altLang="en-US" sz="3024"/>
              </a:p>
            </p:txBody>
          </p:sp>
          <p:sp>
            <p:nvSpPr>
              <p:cNvPr id="90" name="Freeform 102"/>
              <p:cNvSpPr>
                <a:spLocks noChangeArrowheads="1"/>
              </p:cNvSpPr>
              <p:nvPr/>
            </p:nvSpPr>
            <p:spPr bwMode="auto">
              <a:xfrm>
                <a:off x="8" y="4"/>
                <a:ext cx="231" cy="116"/>
              </a:xfrm>
              <a:custGeom>
                <a:avLst/>
                <a:gdLst>
                  <a:gd name="T0" fmla="*/ 38 w 1398"/>
                  <a:gd name="T1" fmla="*/ 10 h 700"/>
                  <a:gd name="T2" fmla="*/ 38 w 1398"/>
                  <a:gd name="T3" fmla="*/ 12 h 700"/>
                  <a:gd name="T4" fmla="*/ 37 w 1398"/>
                  <a:gd name="T5" fmla="*/ 13 h 700"/>
                  <a:gd name="T6" fmla="*/ 36 w 1398"/>
                  <a:gd name="T7" fmla="*/ 14 h 700"/>
                  <a:gd name="T8" fmla="*/ 34 w 1398"/>
                  <a:gd name="T9" fmla="*/ 15 h 700"/>
                  <a:gd name="T10" fmla="*/ 33 w 1398"/>
                  <a:gd name="T11" fmla="*/ 16 h 700"/>
                  <a:gd name="T12" fmla="*/ 31 w 1398"/>
                  <a:gd name="T13" fmla="*/ 17 h 700"/>
                  <a:gd name="T14" fmla="*/ 28 w 1398"/>
                  <a:gd name="T15" fmla="*/ 18 h 700"/>
                  <a:gd name="T16" fmla="*/ 26 w 1398"/>
                  <a:gd name="T17" fmla="*/ 19 h 700"/>
                  <a:gd name="T18" fmla="*/ 23 w 1398"/>
                  <a:gd name="T19" fmla="*/ 19 h 700"/>
                  <a:gd name="T20" fmla="*/ 20 w 1398"/>
                  <a:gd name="T21" fmla="*/ 19 h 700"/>
                  <a:gd name="T22" fmla="*/ 18 w 1398"/>
                  <a:gd name="T23" fmla="*/ 19 h 700"/>
                  <a:gd name="T24" fmla="*/ 15 w 1398"/>
                  <a:gd name="T25" fmla="*/ 19 h 700"/>
                  <a:gd name="T26" fmla="*/ 13 w 1398"/>
                  <a:gd name="T27" fmla="*/ 19 h 700"/>
                  <a:gd name="T28" fmla="*/ 10 w 1398"/>
                  <a:gd name="T29" fmla="*/ 18 h 700"/>
                  <a:gd name="T30" fmla="*/ 8 w 1398"/>
                  <a:gd name="T31" fmla="*/ 17 h 700"/>
                  <a:gd name="T32" fmla="*/ 6 w 1398"/>
                  <a:gd name="T33" fmla="*/ 16 h 700"/>
                  <a:gd name="T34" fmla="*/ 4 w 1398"/>
                  <a:gd name="T35" fmla="*/ 15 h 700"/>
                  <a:gd name="T36" fmla="*/ 2 w 1398"/>
                  <a:gd name="T37" fmla="*/ 14 h 700"/>
                  <a:gd name="T38" fmla="*/ 1 w 1398"/>
                  <a:gd name="T39" fmla="*/ 13 h 700"/>
                  <a:gd name="T40" fmla="*/ 0 w 1398"/>
                  <a:gd name="T41" fmla="*/ 12 h 700"/>
                  <a:gd name="T42" fmla="*/ 0 w 1398"/>
                  <a:gd name="T43" fmla="*/ 10 h 700"/>
                  <a:gd name="T44" fmla="*/ 0 w 1398"/>
                  <a:gd name="T45" fmla="*/ 9 h 700"/>
                  <a:gd name="T46" fmla="*/ 0 w 1398"/>
                  <a:gd name="T47" fmla="*/ 8 h 700"/>
                  <a:gd name="T48" fmla="*/ 1 w 1398"/>
                  <a:gd name="T49" fmla="*/ 6 h 700"/>
                  <a:gd name="T50" fmla="*/ 2 w 1398"/>
                  <a:gd name="T51" fmla="*/ 5 h 700"/>
                  <a:gd name="T52" fmla="*/ 4 w 1398"/>
                  <a:gd name="T53" fmla="*/ 4 h 700"/>
                  <a:gd name="T54" fmla="*/ 6 w 1398"/>
                  <a:gd name="T55" fmla="*/ 3 h 700"/>
                  <a:gd name="T56" fmla="*/ 8 w 1398"/>
                  <a:gd name="T57" fmla="*/ 2 h 700"/>
                  <a:gd name="T58" fmla="*/ 10 w 1398"/>
                  <a:gd name="T59" fmla="*/ 1 h 700"/>
                  <a:gd name="T60" fmla="*/ 13 w 1398"/>
                  <a:gd name="T61" fmla="*/ 0 h 700"/>
                  <a:gd name="T62" fmla="*/ 15 w 1398"/>
                  <a:gd name="T63" fmla="*/ 0 h 700"/>
                  <a:gd name="T64" fmla="*/ 18 w 1398"/>
                  <a:gd name="T65" fmla="*/ 0 h 700"/>
                  <a:gd name="T66" fmla="*/ 20 w 1398"/>
                  <a:gd name="T67" fmla="*/ 0 h 700"/>
                  <a:gd name="T68" fmla="*/ 23 w 1398"/>
                  <a:gd name="T69" fmla="*/ 0 h 700"/>
                  <a:gd name="T70" fmla="*/ 26 w 1398"/>
                  <a:gd name="T71" fmla="*/ 0 h 700"/>
                  <a:gd name="T72" fmla="*/ 28 w 1398"/>
                  <a:gd name="T73" fmla="*/ 1 h 700"/>
                  <a:gd name="T74" fmla="*/ 31 w 1398"/>
                  <a:gd name="T75" fmla="*/ 2 h 700"/>
                  <a:gd name="T76" fmla="*/ 33 w 1398"/>
                  <a:gd name="T77" fmla="*/ 3 h 700"/>
                  <a:gd name="T78" fmla="*/ 34 w 1398"/>
                  <a:gd name="T79" fmla="*/ 4 h 700"/>
                  <a:gd name="T80" fmla="*/ 36 w 1398"/>
                  <a:gd name="T81" fmla="*/ 5 h 700"/>
                  <a:gd name="T82" fmla="*/ 37 w 1398"/>
                  <a:gd name="T83" fmla="*/ 6 h 700"/>
                  <a:gd name="T84" fmla="*/ 38 w 1398"/>
                  <a:gd name="T85" fmla="*/ 8 h 700"/>
                  <a:gd name="T86" fmla="*/ 38 w 1398"/>
                  <a:gd name="T87" fmla="*/ 9 h 700"/>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w 1398"/>
                  <a:gd name="T133" fmla="*/ 0 h 700"/>
                  <a:gd name="T134" fmla="*/ 1398 w 1398"/>
                  <a:gd name="T135" fmla="*/ 700 h 700"/>
                </a:gdLst>
                <a:ahLst/>
                <a:cxnLst>
                  <a:cxn ang="T88">
                    <a:pos x="T0" y="T1"/>
                  </a:cxn>
                  <a:cxn ang="T89">
                    <a:pos x="T2" y="T3"/>
                  </a:cxn>
                  <a:cxn ang="T90">
                    <a:pos x="T4" y="T5"/>
                  </a:cxn>
                  <a:cxn ang="T91">
                    <a:pos x="T6" y="T7"/>
                  </a:cxn>
                  <a:cxn ang="T92">
                    <a:pos x="T8" y="T9"/>
                  </a:cxn>
                  <a:cxn ang="T93">
                    <a:pos x="T10" y="T11"/>
                  </a:cxn>
                  <a:cxn ang="T94">
                    <a:pos x="T12" y="T13"/>
                  </a:cxn>
                  <a:cxn ang="T95">
                    <a:pos x="T14" y="T15"/>
                  </a:cxn>
                  <a:cxn ang="T96">
                    <a:pos x="T16" y="T17"/>
                  </a:cxn>
                  <a:cxn ang="T97">
                    <a:pos x="T18" y="T19"/>
                  </a:cxn>
                  <a:cxn ang="T98">
                    <a:pos x="T20" y="T21"/>
                  </a:cxn>
                  <a:cxn ang="T99">
                    <a:pos x="T22" y="T23"/>
                  </a:cxn>
                  <a:cxn ang="T100">
                    <a:pos x="T24" y="T25"/>
                  </a:cxn>
                  <a:cxn ang="T101">
                    <a:pos x="T26" y="T27"/>
                  </a:cxn>
                  <a:cxn ang="T102">
                    <a:pos x="T28" y="T29"/>
                  </a:cxn>
                  <a:cxn ang="T103">
                    <a:pos x="T30" y="T31"/>
                  </a:cxn>
                  <a:cxn ang="T104">
                    <a:pos x="T32" y="T33"/>
                  </a:cxn>
                  <a:cxn ang="T105">
                    <a:pos x="T34" y="T35"/>
                  </a:cxn>
                  <a:cxn ang="T106">
                    <a:pos x="T36" y="T37"/>
                  </a:cxn>
                  <a:cxn ang="T107">
                    <a:pos x="T38" y="T39"/>
                  </a:cxn>
                  <a:cxn ang="T108">
                    <a:pos x="T40" y="T41"/>
                  </a:cxn>
                  <a:cxn ang="T109">
                    <a:pos x="T42" y="T43"/>
                  </a:cxn>
                  <a:cxn ang="T110">
                    <a:pos x="T44" y="T45"/>
                  </a:cxn>
                  <a:cxn ang="T111">
                    <a:pos x="T46" y="T47"/>
                  </a:cxn>
                  <a:cxn ang="T112">
                    <a:pos x="T48" y="T49"/>
                  </a:cxn>
                  <a:cxn ang="T113">
                    <a:pos x="T50" y="T51"/>
                  </a:cxn>
                  <a:cxn ang="T114">
                    <a:pos x="T52" y="T53"/>
                  </a:cxn>
                  <a:cxn ang="T115">
                    <a:pos x="T54" y="T55"/>
                  </a:cxn>
                  <a:cxn ang="T116">
                    <a:pos x="T56" y="T57"/>
                  </a:cxn>
                  <a:cxn ang="T117">
                    <a:pos x="T58" y="T59"/>
                  </a:cxn>
                  <a:cxn ang="T118">
                    <a:pos x="T60" y="T61"/>
                  </a:cxn>
                  <a:cxn ang="T119">
                    <a:pos x="T62" y="T63"/>
                  </a:cxn>
                  <a:cxn ang="T120">
                    <a:pos x="T64" y="T65"/>
                  </a:cxn>
                  <a:cxn ang="T121">
                    <a:pos x="T66" y="T67"/>
                  </a:cxn>
                  <a:cxn ang="T122">
                    <a:pos x="T68" y="T69"/>
                  </a:cxn>
                  <a:cxn ang="T123">
                    <a:pos x="T70" y="T71"/>
                  </a:cxn>
                  <a:cxn ang="T124">
                    <a:pos x="T72" y="T73"/>
                  </a:cxn>
                  <a:cxn ang="T125">
                    <a:pos x="T74" y="T75"/>
                  </a:cxn>
                  <a:cxn ang="T126">
                    <a:pos x="T76" y="T77"/>
                  </a:cxn>
                  <a:cxn ang="T127">
                    <a:pos x="T78" y="T79"/>
                  </a:cxn>
                  <a:cxn ang="T128">
                    <a:pos x="T80" y="T81"/>
                  </a:cxn>
                  <a:cxn ang="T129">
                    <a:pos x="T82" y="T83"/>
                  </a:cxn>
                  <a:cxn ang="T130">
                    <a:pos x="T84" y="T85"/>
                  </a:cxn>
                  <a:cxn ang="T131">
                    <a:pos x="T86" y="T87"/>
                  </a:cxn>
                </a:cxnLst>
                <a:rect l="T132" t="T133" r="T134" b="T135"/>
                <a:pathLst>
                  <a:path w="1398" h="700">
                    <a:moveTo>
                      <a:pt x="1398" y="350"/>
                    </a:moveTo>
                    <a:lnTo>
                      <a:pt x="1398" y="350"/>
                    </a:lnTo>
                    <a:lnTo>
                      <a:pt x="1397" y="368"/>
                    </a:lnTo>
                    <a:lnTo>
                      <a:pt x="1394" y="386"/>
                    </a:lnTo>
                    <a:lnTo>
                      <a:pt x="1391" y="403"/>
                    </a:lnTo>
                    <a:lnTo>
                      <a:pt x="1384" y="421"/>
                    </a:lnTo>
                    <a:lnTo>
                      <a:pt x="1376" y="438"/>
                    </a:lnTo>
                    <a:lnTo>
                      <a:pt x="1367" y="454"/>
                    </a:lnTo>
                    <a:lnTo>
                      <a:pt x="1356" y="471"/>
                    </a:lnTo>
                    <a:lnTo>
                      <a:pt x="1344" y="486"/>
                    </a:lnTo>
                    <a:lnTo>
                      <a:pt x="1330" y="502"/>
                    </a:lnTo>
                    <a:lnTo>
                      <a:pt x="1314" y="517"/>
                    </a:lnTo>
                    <a:lnTo>
                      <a:pt x="1297" y="531"/>
                    </a:lnTo>
                    <a:lnTo>
                      <a:pt x="1279" y="546"/>
                    </a:lnTo>
                    <a:lnTo>
                      <a:pt x="1260" y="560"/>
                    </a:lnTo>
                    <a:lnTo>
                      <a:pt x="1239" y="573"/>
                    </a:lnTo>
                    <a:lnTo>
                      <a:pt x="1217" y="586"/>
                    </a:lnTo>
                    <a:lnTo>
                      <a:pt x="1194" y="598"/>
                    </a:lnTo>
                    <a:lnTo>
                      <a:pt x="1169" y="609"/>
                    </a:lnTo>
                    <a:lnTo>
                      <a:pt x="1143" y="621"/>
                    </a:lnTo>
                    <a:lnTo>
                      <a:pt x="1117" y="631"/>
                    </a:lnTo>
                    <a:lnTo>
                      <a:pt x="1090" y="640"/>
                    </a:lnTo>
                    <a:lnTo>
                      <a:pt x="1062" y="649"/>
                    </a:lnTo>
                    <a:lnTo>
                      <a:pt x="1032" y="658"/>
                    </a:lnTo>
                    <a:lnTo>
                      <a:pt x="1002" y="666"/>
                    </a:lnTo>
                    <a:lnTo>
                      <a:pt x="971" y="673"/>
                    </a:lnTo>
                    <a:lnTo>
                      <a:pt x="940" y="679"/>
                    </a:lnTo>
                    <a:lnTo>
                      <a:pt x="908" y="684"/>
                    </a:lnTo>
                    <a:lnTo>
                      <a:pt x="874" y="690"/>
                    </a:lnTo>
                    <a:lnTo>
                      <a:pt x="840" y="693"/>
                    </a:lnTo>
                    <a:lnTo>
                      <a:pt x="805" y="696"/>
                    </a:lnTo>
                    <a:lnTo>
                      <a:pt x="770" y="699"/>
                    </a:lnTo>
                    <a:lnTo>
                      <a:pt x="735" y="700"/>
                    </a:lnTo>
                    <a:lnTo>
                      <a:pt x="699" y="700"/>
                    </a:lnTo>
                    <a:lnTo>
                      <a:pt x="663" y="700"/>
                    </a:lnTo>
                    <a:lnTo>
                      <a:pt x="628" y="699"/>
                    </a:lnTo>
                    <a:lnTo>
                      <a:pt x="593" y="696"/>
                    </a:lnTo>
                    <a:lnTo>
                      <a:pt x="558" y="693"/>
                    </a:lnTo>
                    <a:lnTo>
                      <a:pt x="524" y="690"/>
                    </a:lnTo>
                    <a:lnTo>
                      <a:pt x="490" y="684"/>
                    </a:lnTo>
                    <a:lnTo>
                      <a:pt x="458" y="679"/>
                    </a:lnTo>
                    <a:lnTo>
                      <a:pt x="427" y="673"/>
                    </a:lnTo>
                    <a:lnTo>
                      <a:pt x="396" y="666"/>
                    </a:lnTo>
                    <a:lnTo>
                      <a:pt x="366" y="658"/>
                    </a:lnTo>
                    <a:lnTo>
                      <a:pt x="336" y="649"/>
                    </a:lnTo>
                    <a:lnTo>
                      <a:pt x="308" y="640"/>
                    </a:lnTo>
                    <a:lnTo>
                      <a:pt x="281" y="631"/>
                    </a:lnTo>
                    <a:lnTo>
                      <a:pt x="255" y="621"/>
                    </a:lnTo>
                    <a:lnTo>
                      <a:pt x="229" y="609"/>
                    </a:lnTo>
                    <a:lnTo>
                      <a:pt x="204" y="598"/>
                    </a:lnTo>
                    <a:lnTo>
                      <a:pt x="181" y="586"/>
                    </a:lnTo>
                    <a:lnTo>
                      <a:pt x="159" y="573"/>
                    </a:lnTo>
                    <a:lnTo>
                      <a:pt x="138" y="560"/>
                    </a:lnTo>
                    <a:lnTo>
                      <a:pt x="119" y="546"/>
                    </a:lnTo>
                    <a:lnTo>
                      <a:pt x="101" y="531"/>
                    </a:lnTo>
                    <a:lnTo>
                      <a:pt x="84" y="517"/>
                    </a:lnTo>
                    <a:lnTo>
                      <a:pt x="68" y="502"/>
                    </a:lnTo>
                    <a:lnTo>
                      <a:pt x="54" y="486"/>
                    </a:lnTo>
                    <a:lnTo>
                      <a:pt x="42" y="471"/>
                    </a:lnTo>
                    <a:lnTo>
                      <a:pt x="31" y="454"/>
                    </a:lnTo>
                    <a:lnTo>
                      <a:pt x="22" y="438"/>
                    </a:lnTo>
                    <a:lnTo>
                      <a:pt x="14" y="421"/>
                    </a:lnTo>
                    <a:lnTo>
                      <a:pt x="7" y="403"/>
                    </a:lnTo>
                    <a:lnTo>
                      <a:pt x="4" y="386"/>
                    </a:lnTo>
                    <a:lnTo>
                      <a:pt x="1" y="368"/>
                    </a:lnTo>
                    <a:lnTo>
                      <a:pt x="0" y="350"/>
                    </a:lnTo>
                    <a:lnTo>
                      <a:pt x="1" y="332"/>
                    </a:lnTo>
                    <a:lnTo>
                      <a:pt x="4" y="314"/>
                    </a:lnTo>
                    <a:lnTo>
                      <a:pt x="7" y="297"/>
                    </a:lnTo>
                    <a:lnTo>
                      <a:pt x="14" y="279"/>
                    </a:lnTo>
                    <a:lnTo>
                      <a:pt x="22" y="262"/>
                    </a:lnTo>
                    <a:lnTo>
                      <a:pt x="31" y="246"/>
                    </a:lnTo>
                    <a:lnTo>
                      <a:pt x="42" y="230"/>
                    </a:lnTo>
                    <a:lnTo>
                      <a:pt x="54" y="214"/>
                    </a:lnTo>
                    <a:lnTo>
                      <a:pt x="68" y="199"/>
                    </a:lnTo>
                    <a:lnTo>
                      <a:pt x="84" y="183"/>
                    </a:lnTo>
                    <a:lnTo>
                      <a:pt x="101" y="169"/>
                    </a:lnTo>
                    <a:lnTo>
                      <a:pt x="119" y="154"/>
                    </a:lnTo>
                    <a:lnTo>
                      <a:pt x="138" y="140"/>
                    </a:lnTo>
                    <a:lnTo>
                      <a:pt x="159" y="127"/>
                    </a:lnTo>
                    <a:lnTo>
                      <a:pt x="181" y="114"/>
                    </a:lnTo>
                    <a:lnTo>
                      <a:pt x="204" y="103"/>
                    </a:lnTo>
                    <a:lnTo>
                      <a:pt x="229" y="91"/>
                    </a:lnTo>
                    <a:lnTo>
                      <a:pt x="255" y="79"/>
                    </a:lnTo>
                    <a:lnTo>
                      <a:pt x="281" y="69"/>
                    </a:lnTo>
                    <a:lnTo>
                      <a:pt x="308" y="60"/>
                    </a:lnTo>
                    <a:lnTo>
                      <a:pt x="336" y="51"/>
                    </a:lnTo>
                    <a:lnTo>
                      <a:pt x="366" y="42"/>
                    </a:lnTo>
                    <a:lnTo>
                      <a:pt x="396" y="34"/>
                    </a:lnTo>
                    <a:lnTo>
                      <a:pt x="427" y="28"/>
                    </a:lnTo>
                    <a:lnTo>
                      <a:pt x="458" y="21"/>
                    </a:lnTo>
                    <a:lnTo>
                      <a:pt x="490" y="16"/>
                    </a:lnTo>
                    <a:lnTo>
                      <a:pt x="524" y="11"/>
                    </a:lnTo>
                    <a:lnTo>
                      <a:pt x="558" y="7"/>
                    </a:lnTo>
                    <a:lnTo>
                      <a:pt x="593" y="4"/>
                    </a:lnTo>
                    <a:lnTo>
                      <a:pt x="628" y="2"/>
                    </a:lnTo>
                    <a:lnTo>
                      <a:pt x="663" y="0"/>
                    </a:lnTo>
                    <a:lnTo>
                      <a:pt x="699" y="0"/>
                    </a:lnTo>
                    <a:lnTo>
                      <a:pt x="735" y="0"/>
                    </a:lnTo>
                    <a:lnTo>
                      <a:pt x="770" y="2"/>
                    </a:lnTo>
                    <a:lnTo>
                      <a:pt x="805" y="4"/>
                    </a:lnTo>
                    <a:lnTo>
                      <a:pt x="840" y="7"/>
                    </a:lnTo>
                    <a:lnTo>
                      <a:pt x="874" y="11"/>
                    </a:lnTo>
                    <a:lnTo>
                      <a:pt x="908" y="16"/>
                    </a:lnTo>
                    <a:lnTo>
                      <a:pt x="940" y="21"/>
                    </a:lnTo>
                    <a:lnTo>
                      <a:pt x="971" y="28"/>
                    </a:lnTo>
                    <a:lnTo>
                      <a:pt x="1002" y="34"/>
                    </a:lnTo>
                    <a:lnTo>
                      <a:pt x="1032" y="42"/>
                    </a:lnTo>
                    <a:lnTo>
                      <a:pt x="1062" y="51"/>
                    </a:lnTo>
                    <a:lnTo>
                      <a:pt x="1090" y="60"/>
                    </a:lnTo>
                    <a:lnTo>
                      <a:pt x="1117" y="69"/>
                    </a:lnTo>
                    <a:lnTo>
                      <a:pt x="1143" y="79"/>
                    </a:lnTo>
                    <a:lnTo>
                      <a:pt x="1169" y="91"/>
                    </a:lnTo>
                    <a:lnTo>
                      <a:pt x="1194" y="103"/>
                    </a:lnTo>
                    <a:lnTo>
                      <a:pt x="1217" y="114"/>
                    </a:lnTo>
                    <a:lnTo>
                      <a:pt x="1239" y="127"/>
                    </a:lnTo>
                    <a:lnTo>
                      <a:pt x="1260" y="140"/>
                    </a:lnTo>
                    <a:lnTo>
                      <a:pt x="1279" y="154"/>
                    </a:lnTo>
                    <a:lnTo>
                      <a:pt x="1297" y="169"/>
                    </a:lnTo>
                    <a:lnTo>
                      <a:pt x="1314" y="183"/>
                    </a:lnTo>
                    <a:lnTo>
                      <a:pt x="1330" y="199"/>
                    </a:lnTo>
                    <a:lnTo>
                      <a:pt x="1344" y="214"/>
                    </a:lnTo>
                    <a:lnTo>
                      <a:pt x="1356" y="230"/>
                    </a:lnTo>
                    <a:lnTo>
                      <a:pt x="1367" y="246"/>
                    </a:lnTo>
                    <a:lnTo>
                      <a:pt x="1376" y="262"/>
                    </a:lnTo>
                    <a:lnTo>
                      <a:pt x="1384" y="279"/>
                    </a:lnTo>
                    <a:lnTo>
                      <a:pt x="1391" y="297"/>
                    </a:lnTo>
                    <a:lnTo>
                      <a:pt x="1394" y="314"/>
                    </a:lnTo>
                    <a:lnTo>
                      <a:pt x="1397" y="332"/>
                    </a:lnTo>
                    <a:lnTo>
                      <a:pt x="1398" y="350"/>
                    </a:lnTo>
                    <a:close/>
                  </a:path>
                </a:pathLst>
              </a:custGeom>
              <a:gradFill rotWithShape="1">
                <a:gsLst>
                  <a:gs pos="0">
                    <a:srgbClr val="3F3F3F"/>
                  </a:gs>
                  <a:gs pos="100000">
                    <a:srgbClr val="000000"/>
                  </a:gs>
                </a:gsLst>
                <a:lin ang="540000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a:lstStyle/>
              <a:p>
                <a:endParaRPr lang="zh-CN" altLang="en-US" sz="3024"/>
              </a:p>
            </p:txBody>
          </p:sp>
        </p:grpSp>
      </p:grpSp>
      <p:sp>
        <p:nvSpPr>
          <p:cNvPr id="91" name="Text Box 81"/>
          <p:cNvSpPr>
            <a:spLocks noChangeArrowheads="1"/>
          </p:cNvSpPr>
          <p:nvPr/>
        </p:nvSpPr>
        <p:spPr bwMode="auto">
          <a:xfrm>
            <a:off x="1818994" y="4015875"/>
            <a:ext cx="2312063" cy="50411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115196" tIns="57598" rIns="115196" bIns="57598">
            <a:spAutoFit/>
          </a:bodyPr>
          <a:lstStyle>
            <a:lvl1pPr eaLnBrk="0" hangingPunct="0">
              <a:defRPr>
                <a:solidFill>
                  <a:schemeClr val="tx1"/>
                </a:solidFill>
                <a:latin typeface="Arial" pitchFamily="34" charset="0"/>
                <a:ea typeface="宋体" pitchFamily="2" charset="-122"/>
              </a:defRPr>
            </a:lvl1pPr>
            <a:lvl2pPr marL="742950" indent="-285750" eaLnBrk="0" hangingPunct="0">
              <a:defRPr>
                <a:solidFill>
                  <a:schemeClr val="tx1"/>
                </a:solidFill>
                <a:latin typeface="Arial" pitchFamily="34" charset="0"/>
                <a:ea typeface="宋体" pitchFamily="2" charset="-122"/>
              </a:defRPr>
            </a:lvl2pPr>
            <a:lvl3pPr marL="1143000" indent="-228600" eaLnBrk="0" hangingPunct="0">
              <a:defRPr>
                <a:solidFill>
                  <a:schemeClr val="tx1"/>
                </a:solidFill>
                <a:latin typeface="Arial" pitchFamily="34" charset="0"/>
                <a:ea typeface="宋体" pitchFamily="2" charset="-122"/>
              </a:defRPr>
            </a:lvl3pPr>
            <a:lvl4pPr marL="1600200" indent="-228600" eaLnBrk="0" hangingPunct="0">
              <a:defRPr>
                <a:solidFill>
                  <a:schemeClr val="tx1"/>
                </a:solidFill>
                <a:latin typeface="Arial" pitchFamily="34" charset="0"/>
                <a:ea typeface="宋体" pitchFamily="2" charset="-122"/>
              </a:defRPr>
            </a:lvl4pPr>
            <a:lvl5pPr marL="2057400" indent="-228600" eaLnBrk="0" hangingPunct="0">
              <a:defRPr>
                <a:solidFill>
                  <a:schemeClr val="tx1"/>
                </a:solidFill>
                <a:latin typeface="Arial" pitchFamily="34" charset="0"/>
                <a:ea typeface="宋体" pitchFamily="2" charset="-122"/>
              </a:defRPr>
            </a:lvl5pPr>
            <a:lvl6pPr marL="2514600" indent="-228600" eaLnBrk="0" fontAlgn="base" hangingPunct="0">
              <a:spcBef>
                <a:spcPct val="0"/>
              </a:spcBef>
              <a:spcAft>
                <a:spcPct val="0"/>
              </a:spcAft>
              <a:buFont typeface="Arial" pitchFamily="34" charset="0"/>
              <a:defRPr>
                <a:solidFill>
                  <a:schemeClr val="tx1"/>
                </a:solidFill>
                <a:latin typeface="Arial" pitchFamily="34" charset="0"/>
                <a:ea typeface="宋体" pitchFamily="2" charset="-122"/>
              </a:defRPr>
            </a:lvl6pPr>
            <a:lvl7pPr marL="2971800" indent="-228600" eaLnBrk="0" fontAlgn="base" hangingPunct="0">
              <a:spcBef>
                <a:spcPct val="0"/>
              </a:spcBef>
              <a:spcAft>
                <a:spcPct val="0"/>
              </a:spcAft>
              <a:buFont typeface="Arial" pitchFamily="34" charset="0"/>
              <a:defRPr>
                <a:solidFill>
                  <a:schemeClr val="tx1"/>
                </a:solidFill>
                <a:latin typeface="Arial" pitchFamily="34" charset="0"/>
                <a:ea typeface="宋体" pitchFamily="2" charset="-122"/>
              </a:defRPr>
            </a:lvl7pPr>
            <a:lvl8pPr marL="3429000" indent="-228600" eaLnBrk="0" fontAlgn="base" hangingPunct="0">
              <a:spcBef>
                <a:spcPct val="0"/>
              </a:spcBef>
              <a:spcAft>
                <a:spcPct val="0"/>
              </a:spcAft>
              <a:buFont typeface="Arial" pitchFamily="34" charset="0"/>
              <a:defRPr>
                <a:solidFill>
                  <a:schemeClr val="tx1"/>
                </a:solidFill>
                <a:latin typeface="Arial" pitchFamily="34" charset="0"/>
                <a:ea typeface="宋体" pitchFamily="2" charset="-122"/>
              </a:defRPr>
            </a:lvl8pPr>
            <a:lvl9pPr marL="3886200" indent="-228600" eaLnBrk="0" fontAlgn="base" hangingPunct="0">
              <a:spcBef>
                <a:spcPct val="0"/>
              </a:spcBef>
              <a:spcAft>
                <a:spcPct val="0"/>
              </a:spcAft>
              <a:buFont typeface="Arial" pitchFamily="34" charset="0"/>
              <a:defRPr>
                <a:solidFill>
                  <a:schemeClr val="tx1"/>
                </a:solidFill>
                <a:latin typeface="Arial" pitchFamily="34" charset="0"/>
                <a:ea typeface="宋体" pitchFamily="2" charset="-122"/>
              </a:defRPr>
            </a:lvl9pPr>
          </a:lstStyle>
          <a:p>
            <a:pPr algn="ctr" eaLnBrk="1" hangingPunct="1"/>
            <a:r>
              <a:rPr lang="zh-CN" altLang="en-US" sz="2400" dirty="0">
                <a:solidFill>
                  <a:schemeClr val="tx1">
                    <a:lumMod val="75000"/>
                    <a:lumOff val="25000"/>
                  </a:schemeClr>
                </a:solidFill>
                <a:latin typeface="微软雅黑" pitchFamily="34" charset="-122"/>
                <a:ea typeface="微软雅黑" pitchFamily="34" charset="-122"/>
                <a:sym typeface="微软雅黑" pitchFamily="34" charset="-122"/>
              </a:rPr>
              <a:t>添加文本内容</a:t>
            </a:r>
            <a:endParaRPr lang="en-US" altLang="zh-CN" sz="2400" dirty="0">
              <a:solidFill>
                <a:schemeClr val="tx1">
                  <a:lumMod val="75000"/>
                  <a:lumOff val="25000"/>
                </a:schemeClr>
              </a:solidFill>
              <a:latin typeface="微软雅黑" pitchFamily="34" charset="-122"/>
              <a:ea typeface="微软雅黑" pitchFamily="34" charset="-122"/>
              <a:sym typeface="微软雅黑" pitchFamily="34" charset="-122"/>
            </a:endParaRPr>
          </a:p>
        </p:txBody>
      </p:sp>
      <p:sp>
        <p:nvSpPr>
          <p:cNvPr id="92" name="Text Box 82"/>
          <p:cNvSpPr>
            <a:spLocks noChangeArrowheads="1"/>
          </p:cNvSpPr>
          <p:nvPr/>
        </p:nvSpPr>
        <p:spPr bwMode="auto">
          <a:xfrm>
            <a:off x="2988293" y="1713439"/>
            <a:ext cx="1274551" cy="73649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115196" tIns="57598" rIns="115196" bIns="57598">
            <a:spAutoFit/>
          </a:bodyPr>
          <a:lstStyle>
            <a:lvl1pPr eaLnBrk="0" hangingPunct="0">
              <a:defRPr>
                <a:solidFill>
                  <a:schemeClr val="tx1"/>
                </a:solidFill>
                <a:latin typeface="Arial" pitchFamily="34" charset="0"/>
                <a:ea typeface="宋体" pitchFamily="2" charset="-122"/>
              </a:defRPr>
            </a:lvl1pPr>
            <a:lvl2pPr marL="742950" indent="-285750" eaLnBrk="0" hangingPunct="0">
              <a:defRPr>
                <a:solidFill>
                  <a:schemeClr val="tx1"/>
                </a:solidFill>
                <a:latin typeface="Arial" pitchFamily="34" charset="0"/>
                <a:ea typeface="宋体" pitchFamily="2" charset="-122"/>
              </a:defRPr>
            </a:lvl2pPr>
            <a:lvl3pPr marL="1143000" indent="-228600" eaLnBrk="0" hangingPunct="0">
              <a:defRPr>
                <a:solidFill>
                  <a:schemeClr val="tx1"/>
                </a:solidFill>
                <a:latin typeface="Arial" pitchFamily="34" charset="0"/>
                <a:ea typeface="宋体" pitchFamily="2" charset="-122"/>
              </a:defRPr>
            </a:lvl3pPr>
            <a:lvl4pPr marL="1600200" indent="-228600" eaLnBrk="0" hangingPunct="0">
              <a:defRPr>
                <a:solidFill>
                  <a:schemeClr val="tx1"/>
                </a:solidFill>
                <a:latin typeface="Arial" pitchFamily="34" charset="0"/>
                <a:ea typeface="宋体" pitchFamily="2" charset="-122"/>
              </a:defRPr>
            </a:lvl4pPr>
            <a:lvl5pPr marL="2057400" indent="-228600" eaLnBrk="0" hangingPunct="0">
              <a:defRPr>
                <a:solidFill>
                  <a:schemeClr val="tx1"/>
                </a:solidFill>
                <a:latin typeface="Arial" pitchFamily="34" charset="0"/>
                <a:ea typeface="宋体" pitchFamily="2" charset="-122"/>
              </a:defRPr>
            </a:lvl5pPr>
            <a:lvl6pPr marL="2514600" indent="-228600" eaLnBrk="0" fontAlgn="base" hangingPunct="0">
              <a:spcBef>
                <a:spcPct val="0"/>
              </a:spcBef>
              <a:spcAft>
                <a:spcPct val="0"/>
              </a:spcAft>
              <a:buFont typeface="Arial" pitchFamily="34" charset="0"/>
              <a:defRPr>
                <a:solidFill>
                  <a:schemeClr val="tx1"/>
                </a:solidFill>
                <a:latin typeface="Arial" pitchFamily="34" charset="0"/>
                <a:ea typeface="宋体" pitchFamily="2" charset="-122"/>
              </a:defRPr>
            </a:lvl6pPr>
            <a:lvl7pPr marL="2971800" indent="-228600" eaLnBrk="0" fontAlgn="base" hangingPunct="0">
              <a:spcBef>
                <a:spcPct val="0"/>
              </a:spcBef>
              <a:spcAft>
                <a:spcPct val="0"/>
              </a:spcAft>
              <a:buFont typeface="Arial" pitchFamily="34" charset="0"/>
              <a:defRPr>
                <a:solidFill>
                  <a:schemeClr val="tx1"/>
                </a:solidFill>
                <a:latin typeface="Arial" pitchFamily="34" charset="0"/>
                <a:ea typeface="宋体" pitchFamily="2" charset="-122"/>
              </a:defRPr>
            </a:lvl7pPr>
            <a:lvl8pPr marL="3429000" indent="-228600" eaLnBrk="0" fontAlgn="base" hangingPunct="0">
              <a:spcBef>
                <a:spcPct val="0"/>
              </a:spcBef>
              <a:spcAft>
                <a:spcPct val="0"/>
              </a:spcAft>
              <a:buFont typeface="Arial" pitchFamily="34" charset="0"/>
              <a:defRPr>
                <a:solidFill>
                  <a:schemeClr val="tx1"/>
                </a:solidFill>
                <a:latin typeface="Arial" pitchFamily="34" charset="0"/>
                <a:ea typeface="宋体" pitchFamily="2" charset="-122"/>
              </a:defRPr>
            </a:lvl8pPr>
            <a:lvl9pPr marL="3886200" indent="-228600" eaLnBrk="0" fontAlgn="base" hangingPunct="0">
              <a:spcBef>
                <a:spcPct val="0"/>
              </a:spcBef>
              <a:spcAft>
                <a:spcPct val="0"/>
              </a:spcAft>
              <a:buFont typeface="Arial" pitchFamily="34" charset="0"/>
              <a:defRPr>
                <a:solidFill>
                  <a:schemeClr val="tx1"/>
                </a:solidFill>
                <a:latin typeface="Arial" pitchFamily="34" charset="0"/>
                <a:ea typeface="宋体" pitchFamily="2" charset="-122"/>
              </a:defRPr>
            </a:lvl9pPr>
          </a:lstStyle>
          <a:p>
            <a:pPr algn="ctr" eaLnBrk="1" hangingPunct="1"/>
            <a:r>
              <a:rPr lang="zh-CN" altLang="en-US" sz="2015" dirty="0">
                <a:solidFill>
                  <a:schemeClr val="bg1"/>
                </a:solidFill>
                <a:latin typeface="微软雅黑" pitchFamily="34" charset="-122"/>
                <a:ea typeface="微软雅黑" pitchFamily="34" charset="-122"/>
                <a:sym typeface="微软雅黑" pitchFamily="34" charset="-122"/>
              </a:rPr>
              <a:t>添加</a:t>
            </a:r>
            <a:endParaRPr lang="en-US" altLang="zh-CN" sz="2015" dirty="0">
              <a:solidFill>
                <a:schemeClr val="bg1"/>
              </a:solidFill>
              <a:latin typeface="微软雅黑" pitchFamily="34" charset="-122"/>
              <a:ea typeface="微软雅黑" pitchFamily="34" charset="-122"/>
              <a:sym typeface="微软雅黑" pitchFamily="34" charset="-122"/>
            </a:endParaRPr>
          </a:p>
          <a:p>
            <a:pPr algn="ctr" eaLnBrk="1" hangingPunct="1"/>
            <a:r>
              <a:rPr lang="zh-CN" altLang="en-US" sz="2015" dirty="0">
                <a:solidFill>
                  <a:schemeClr val="bg1"/>
                </a:solidFill>
                <a:latin typeface="微软雅黑" pitchFamily="34" charset="-122"/>
                <a:ea typeface="微软雅黑" pitchFamily="34" charset="-122"/>
                <a:sym typeface="微软雅黑" pitchFamily="34" charset="-122"/>
              </a:rPr>
              <a:t>标签</a:t>
            </a:r>
            <a:endParaRPr lang="en-US" altLang="zh-CN" sz="2015" dirty="0">
              <a:solidFill>
                <a:schemeClr val="bg1"/>
              </a:solidFill>
              <a:latin typeface="微软雅黑" pitchFamily="34" charset="-122"/>
              <a:ea typeface="微软雅黑" pitchFamily="34" charset="-122"/>
              <a:sym typeface="微软雅黑" pitchFamily="34" charset="-122"/>
            </a:endParaRPr>
          </a:p>
        </p:txBody>
      </p:sp>
      <p:grpSp>
        <p:nvGrpSpPr>
          <p:cNvPr id="93" name="组合 92"/>
          <p:cNvGrpSpPr/>
          <p:nvPr/>
        </p:nvGrpSpPr>
        <p:grpSpPr>
          <a:xfrm>
            <a:off x="6857872" y="1859470"/>
            <a:ext cx="532123" cy="598139"/>
            <a:chOff x="5810678" y="1001615"/>
            <a:chExt cx="422361" cy="474760"/>
          </a:xfrm>
        </p:grpSpPr>
        <p:sp>
          <p:nvSpPr>
            <p:cNvPr id="94" name="Oval 87"/>
            <p:cNvSpPr>
              <a:spLocks noChangeArrowheads="1"/>
            </p:cNvSpPr>
            <p:nvPr/>
          </p:nvSpPr>
          <p:spPr bwMode="auto">
            <a:xfrm>
              <a:off x="5825802" y="1341437"/>
              <a:ext cx="392112" cy="134938"/>
            </a:xfrm>
            <a:prstGeom prst="ellipse">
              <a:avLst/>
            </a:prstGeom>
            <a:gradFill rotWithShape="1">
              <a:gsLst>
                <a:gs pos="0">
                  <a:srgbClr val="000000">
                    <a:alpha val="87000"/>
                  </a:srgbClr>
                </a:gs>
                <a:gs pos="30000">
                  <a:srgbClr val="000000">
                    <a:alpha val="67000"/>
                  </a:srgbClr>
                </a:gs>
                <a:gs pos="100000">
                  <a:srgbClr val="000000">
                    <a:alpha val="0"/>
                  </a:srgbClr>
                </a:gs>
              </a:gsLst>
              <a:path path="shape">
                <a:fillToRect l="50000" t="50000" r="50000" b="50000"/>
              </a:path>
            </a:gradFill>
            <a:ln>
              <a:noFill/>
            </a:ln>
            <a:extLst>
              <a:ext uri="{91240B29-F687-4F45-9708-019B960494DF}">
                <a14:hiddenLine xmlns:a14="http://schemas.microsoft.com/office/drawing/2010/main" w="9525">
                  <a:solidFill>
                    <a:srgbClr val="000000"/>
                  </a:solidFill>
                  <a:round/>
                  <a:headEnd/>
                  <a:tailEnd/>
                </a14:hiddenLine>
              </a:ext>
            </a:extLst>
          </p:spPr>
          <p:txBody>
            <a:bodyPr wrap="none" anchor="ctr"/>
            <a:lstStyle/>
            <a:p>
              <a:endParaRPr lang="zh-CN" altLang="en-US" sz="3024">
                <a:solidFill>
                  <a:srgbClr val="000000"/>
                </a:solidFill>
                <a:latin typeface="Calibri" pitchFamily="34" charset="0"/>
                <a:ea typeface="宋体" pitchFamily="2" charset="-122"/>
                <a:sym typeface="宋体" pitchFamily="2" charset="-122"/>
              </a:endParaRPr>
            </a:p>
          </p:txBody>
        </p:sp>
        <p:grpSp>
          <p:nvGrpSpPr>
            <p:cNvPr id="95" name="组合 94"/>
            <p:cNvGrpSpPr/>
            <p:nvPr/>
          </p:nvGrpSpPr>
          <p:grpSpPr>
            <a:xfrm>
              <a:off x="5810678" y="1001615"/>
              <a:ext cx="422361" cy="422361"/>
              <a:chOff x="5003908" y="1229805"/>
              <a:chExt cx="897741" cy="897741"/>
            </a:xfrm>
          </p:grpSpPr>
          <p:sp>
            <p:nvSpPr>
              <p:cNvPr id="96" name="Freeform 36"/>
              <p:cNvSpPr>
                <a:spLocks/>
              </p:cNvSpPr>
              <p:nvPr/>
            </p:nvSpPr>
            <p:spPr bwMode="auto">
              <a:xfrm>
                <a:off x="5003908" y="1229805"/>
                <a:ext cx="897741" cy="897741"/>
              </a:xfrm>
              <a:prstGeom prst="ellipse">
                <a:avLst/>
              </a:prstGeom>
              <a:solidFill>
                <a:srgbClr val="92D050"/>
              </a:solidFill>
              <a:ln>
                <a:noFill/>
              </a:ln>
              <a:effectLst/>
              <a:extLst>
                <a:ext uri="{91240B29-F687-4F45-9708-019B960494DF}">
                  <a14:hiddenLine xmlns:a14="http://schemas.microsoft.com/office/drawing/2010/main" w="9525" cap="flat" cmpd="sng">
                    <a:solidFill>
                      <a:schemeClr val="tx1"/>
                    </a:solidFill>
                    <a:prstDash val="solid"/>
                    <a:round/>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latinLnBrk="1"/>
                <a:endParaRPr kumimoji="1" lang="zh-CN" altLang="en-US" sz="3024">
                  <a:solidFill>
                    <a:srgbClr val="000000"/>
                  </a:solidFill>
                  <a:latin typeface="굴림" charset="-127"/>
                  <a:ea typeface="굴림" charset="-127"/>
                </a:endParaRPr>
              </a:p>
            </p:txBody>
          </p:sp>
          <p:sp>
            <p:nvSpPr>
              <p:cNvPr id="97" name="Freeform 38"/>
              <p:cNvSpPr>
                <a:spLocks/>
              </p:cNvSpPr>
              <p:nvPr/>
            </p:nvSpPr>
            <p:spPr bwMode="auto">
              <a:xfrm>
                <a:off x="5069568" y="1255262"/>
                <a:ext cx="766422" cy="250808"/>
              </a:xfrm>
              <a:custGeom>
                <a:avLst/>
                <a:gdLst>
                  <a:gd name="T0" fmla="*/ 0 w 4756"/>
                  <a:gd name="T1" fmla="*/ 1576 h 1576"/>
                  <a:gd name="T2" fmla="*/ 50 w 4756"/>
                  <a:gd name="T3" fmla="*/ 1462 h 1576"/>
                  <a:gd name="T4" fmla="*/ 108 w 4756"/>
                  <a:gd name="T5" fmla="*/ 1350 h 1576"/>
                  <a:gd name="T6" fmla="*/ 170 w 4756"/>
                  <a:gd name="T7" fmla="*/ 1242 h 1576"/>
                  <a:gd name="T8" fmla="*/ 238 w 4756"/>
                  <a:gd name="T9" fmla="*/ 1138 h 1576"/>
                  <a:gd name="T10" fmla="*/ 310 w 4756"/>
                  <a:gd name="T11" fmla="*/ 1036 h 1576"/>
                  <a:gd name="T12" fmla="*/ 386 w 4756"/>
                  <a:gd name="T13" fmla="*/ 940 h 1576"/>
                  <a:gd name="T14" fmla="*/ 468 w 4756"/>
                  <a:gd name="T15" fmla="*/ 846 h 1576"/>
                  <a:gd name="T16" fmla="*/ 552 w 4756"/>
                  <a:gd name="T17" fmla="*/ 756 h 1576"/>
                  <a:gd name="T18" fmla="*/ 596 w 4756"/>
                  <a:gd name="T19" fmla="*/ 712 h 1576"/>
                  <a:gd name="T20" fmla="*/ 688 w 4756"/>
                  <a:gd name="T21" fmla="*/ 630 h 1576"/>
                  <a:gd name="T22" fmla="*/ 784 w 4756"/>
                  <a:gd name="T23" fmla="*/ 550 h 1576"/>
                  <a:gd name="T24" fmla="*/ 884 w 4756"/>
                  <a:gd name="T25" fmla="*/ 476 h 1576"/>
                  <a:gd name="T26" fmla="*/ 986 w 4756"/>
                  <a:gd name="T27" fmla="*/ 406 h 1576"/>
                  <a:gd name="T28" fmla="*/ 1092 w 4756"/>
                  <a:gd name="T29" fmla="*/ 342 h 1576"/>
                  <a:gd name="T30" fmla="*/ 1202 w 4756"/>
                  <a:gd name="T31" fmla="*/ 282 h 1576"/>
                  <a:gd name="T32" fmla="*/ 1316 w 4756"/>
                  <a:gd name="T33" fmla="*/ 228 h 1576"/>
                  <a:gd name="T34" fmla="*/ 1374 w 4756"/>
                  <a:gd name="T35" fmla="*/ 202 h 1576"/>
                  <a:gd name="T36" fmla="*/ 1490 w 4756"/>
                  <a:gd name="T37" fmla="*/ 156 h 1576"/>
                  <a:gd name="T38" fmla="*/ 1610 w 4756"/>
                  <a:gd name="T39" fmla="*/ 116 h 1576"/>
                  <a:gd name="T40" fmla="*/ 1732 w 4756"/>
                  <a:gd name="T41" fmla="*/ 80 h 1576"/>
                  <a:gd name="T42" fmla="*/ 1858 w 4756"/>
                  <a:gd name="T43" fmla="*/ 52 h 1576"/>
                  <a:gd name="T44" fmla="*/ 1984 w 4756"/>
                  <a:gd name="T45" fmla="*/ 30 h 1576"/>
                  <a:gd name="T46" fmla="*/ 2114 w 4756"/>
                  <a:gd name="T47" fmla="*/ 12 h 1576"/>
                  <a:gd name="T48" fmla="*/ 2246 w 4756"/>
                  <a:gd name="T49" fmla="*/ 2 h 1576"/>
                  <a:gd name="T50" fmla="*/ 2378 w 4756"/>
                  <a:gd name="T51" fmla="*/ 0 h 1576"/>
                  <a:gd name="T52" fmla="*/ 2444 w 4756"/>
                  <a:gd name="T53" fmla="*/ 0 h 1576"/>
                  <a:gd name="T54" fmla="*/ 2576 w 4756"/>
                  <a:gd name="T55" fmla="*/ 8 h 1576"/>
                  <a:gd name="T56" fmla="*/ 2706 w 4756"/>
                  <a:gd name="T57" fmla="*/ 20 h 1576"/>
                  <a:gd name="T58" fmla="*/ 2834 w 4756"/>
                  <a:gd name="T59" fmla="*/ 40 h 1576"/>
                  <a:gd name="T60" fmla="*/ 2962 w 4756"/>
                  <a:gd name="T61" fmla="*/ 66 h 1576"/>
                  <a:gd name="T62" fmla="*/ 3084 w 4756"/>
                  <a:gd name="T63" fmla="*/ 98 h 1576"/>
                  <a:gd name="T64" fmla="*/ 3206 w 4756"/>
                  <a:gd name="T65" fmla="*/ 136 h 1576"/>
                  <a:gd name="T66" fmla="*/ 3324 w 4756"/>
                  <a:gd name="T67" fmla="*/ 178 h 1576"/>
                  <a:gd name="T68" fmla="*/ 3382 w 4756"/>
                  <a:gd name="T69" fmla="*/ 202 h 1576"/>
                  <a:gd name="T70" fmla="*/ 3498 w 4756"/>
                  <a:gd name="T71" fmla="*/ 254 h 1576"/>
                  <a:gd name="T72" fmla="*/ 3608 w 4756"/>
                  <a:gd name="T73" fmla="*/ 312 h 1576"/>
                  <a:gd name="T74" fmla="*/ 3716 w 4756"/>
                  <a:gd name="T75" fmla="*/ 374 h 1576"/>
                  <a:gd name="T76" fmla="*/ 3822 w 4756"/>
                  <a:gd name="T77" fmla="*/ 440 h 1576"/>
                  <a:gd name="T78" fmla="*/ 3922 w 4756"/>
                  <a:gd name="T79" fmla="*/ 512 h 1576"/>
                  <a:gd name="T80" fmla="*/ 4020 w 4756"/>
                  <a:gd name="T81" fmla="*/ 590 h 1576"/>
                  <a:gd name="T82" fmla="*/ 4114 w 4756"/>
                  <a:gd name="T83" fmla="*/ 670 h 1576"/>
                  <a:gd name="T84" fmla="*/ 4204 w 4756"/>
                  <a:gd name="T85" fmla="*/ 756 h 1576"/>
                  <a:gd name="T86" fmla="*/ 4246 w 4756"/>
                  <a:gd name="T87" fmla="*/ 800 h 1576"/>
                  <a:gd name="T88" fmla="*/ 4330 w 4756"/>
                  <a:gd name="T89" fmla="*/ 892 h 1576"/>
                  <a:gd name="T90" fmla="*/ 4410 w 4756"/>
                  <a:gd name="T91" fmla="*/ 988 h 1576"/>
                  <a:gd name="T92" fmla="*/ 4484 w 4756"/>
                  <a:gd name="T93" fmla="*/ 1086 h 1576"/>
                  <a:gd name="T94" fmla="*/ 4552 w 4756"/>
                  <a:gd name="T95" fmla="*/ 1190 h 1576"/>
                  <a:gd name="T96" fmla="*/ 4618 w 4756"/>
                  <a:gd name="T97" fmla="*/ 1296 h 1576"/>
                  <a:gd name="T98" fmla="*/ 4678 w 4756"/>
                  <a:gd name="T99" fmla="*/ 1406 h 1576"/>
                  <a:gd name="T100" fmla="*/ 4732 w 4756"/>
                  <a:gd name="T101" fmla="*/ 1518 h 1576"/>
                  <a:gd name="T102" fmla="*/ 0 w 4756"/>
                  <a:gd name="T103" fmla="*/ 1576 h 157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Lst>
                <a:rect l="0" t="0" r="r" b="b"/>
                <a:pathLst>
                  <a:path w="4756" h="1576">
                    <a:moveTo>
                      <a:pt x="0" y="1576"/>
                    </a:moveTo>
                    <a:lnTo>
                      <a:pt x="0" y="1576"/>
                    </a:lnTo>
                    <a:lnTo>
                      <a:pt x="24" y="1518"/>
                    </a:lnTo>
                    <a:lnTo>
                      <a:pt x="50" y="1462"/>
                    </a:lnTo>
                    <a:lnTo>
                      <a:pt x="78" y="1406"/>
                    </a:lnTo>
                    <a:lnTo>
                      <a:pt x="108" y="1350"/>
                    </a:lnTo>
                    <a:lnTo>
                      <a:pt x="138" y="1296"/>
                    </a:lnTo>
                    <a:lnTo>
                      <a:pt x="170" y="1242"/>
                    </a:lnTo>
                    <a:lnTo>
                      <a:pt x="204" y="1190"/>
                    </a:lnTo>
                    <a:lnTo>
                      <a:pt x="238" y="1138"/>
                    </a:lnTo>
                    <a:lnTo>
                      <a:pt x="272" y="1086"/>
                    </a:lnTo>
                    <a:lnTo>
                      <a:pt x="310" y="1036"/>
                    </a:lnTo>
                    <a:lnTo>
                      <a:pt x="348" y="988"/>
                    </a:lnTo>
                    <a:lnTo>
                      <a:pt x="386" y="940"/>
                    </a:lnTo>
                    <a:lnTo>
                      <a:pt x="426" y="892"/>
                    </a:lnTo>
                    <a:lnTo>
                      <a:pt x="468" y="846"/>
                    </a:lnTo>
                    <a:lnTo>
                      <a:pt x="510" y="800"/>
                    </a:lnTo>
                    <a:lnTo>
                      <a:pt x="552" y="756"/>
                    </a:lnTo>
                    <a:lnTo>
                      <a:pt x="552" y="756"/>
                    </a:lnTo>
                    <a:lnTo>
                      <a:pt x="596" y="712"/>
                    </a:lnTo>
                    <a:lnTo>
                      <a:pt x="642" y="670"/>
                    </a:lnTo>
                    <a:lnTo>
                      <a:pt x="688" y="630"/>
                    </a:lnTo>
                    <a:lnTo>
                      <a:pt x="736" y="590"/>
                    </a:lnTo>
                    <a:lnTo>
                      <a:pt x="784" y="550"/>
                    </a:lnTo>
                    <a:lnTo>
                      <a:pt x="834" y="512"/>
                    </a:lnTo>
                    <a:lnTo>
                      <a:pt x="884" y="476"/>
                    </a:lnTo>
                    <a:lnTo>
                      <a:pt x="934" y="440"/>
                    </a:lnTo>
                    <a:lnTo>
                      <a:pt x="986" y="406"/>
                    </a:lnTo>
                    <a:lnTo>
                      <a:pt x="1040" y="374"/>
                    </a:lnTo>
                    <a:lnTo>
                      <a:pt x="1092" y="342"/>
                    </a:lnTo>
                    <a:lnTo>
                      <a:pt x="1148" y="312"/>
                    </a:lnTo>
                    <a:lnTo>
                      <a:pt x="1202" y="282"/>
                    </a:lnTo>
                    <a:lnTo>
                      <a:pt x="1258" y="254"/>
                    </a:lnTo>
                    <a:lnTo>
                      <a:pt x="1316" y="228"/>
                    </a:lnTo>
                    <a:lnTo>
                      <a:pt x="1374" y="202"/>
                    </a:lnTo>
                    <a:lnTo>
                      <a:pt x="1374" y="202"/>
                    </a:lnTo>
                    <a:lnTo>
                      <a:pt x="1432" y="178"/>
                    </a:lnTo>
                    <a:lnTo>
                      <a:pt x="1490" y="156"/>
                    </a:lnTo>
                    <a:lnTo>
                      <a:pt x="1550" y="136"/>
                    </a:lnTo>
                    <a:lnTo>
                      <a:pt x="1610" y="116"/>
                    </a:lnTo>
                    <a:lnTo>
                      <a:pt x="1672" y="98"/>
                    </a:lnTo>
                    <a:lnTo>
                      <a:pt x="1732" y="80"/>
                    </a:lnTo>
                    <a:lnTo>
                      <a:pt x="1794" y="66"/>
                    </a:lnTo>
                    <a:lnTo>
                      <a:pt x="1858" y="52"/>
                    </a:lnTo>
                    <a:lnTo>
                      <a:pt x="1922" y="40"/>
                    </a:lnTo>
                    <a:lnTo>
                      <a:pt x="1984" y="30"/>
                    </a:lnTo>
                    <a:lnTo>
                      <a:pt x="2050" y="20"/>
                    </a:lnTo>
                    <a:lnTo>
                      <a:pt x="2114" y="12"/>
                    </a:lnTo>
                    <a:lnTo>
                      <a:pt x="2180" y="8"/>
                    </a:lnTo>
                    <a:lnTo>
                      <a:pt x="2246" y="2"/>
                    </a:lnTo>
                    <a:lnTo>
                      <a:pt x="2312" y="0"/>
                    </a:lnTo>
                    <a:lnTo>
                      <a:pt x="2378" y="0"/>
                    </a:lnTo>
                    <a:lnTo>
                      <a:pt x="2378" y="0"/>
                    </a:lnTo>
                    <a:lnTo>
                      <a:pt x="2444" y="0"/>
                    </a:lnTo>
                    <a:lnTo>
                      <a:pt x="2510" y="2"/>
                    </a:lnTo>
                    <a:lnTo>
                      <a:pt x="2576" y="8"/>
                    </a:lnTo>
                    <a:lnTo>
                      <a:pt x="2642" y="12"/>
                    </a:lnTo>
                    <a:lnTo>
                      <a:pt x="2706" y="20"/>
                    </a:lnTo>
                    <a:lnTo>
                      <a:pt x="2772" y="30"/>
                    </a:lnTo>
                    <a:lnTo>
                      <a:pt x="2834" y="40"/>
                    </a:lnTo>
                    <a:lnTo>
                      <a:pt x="2898" y="52"/>
                    </a:lnTo>
                    <a:lnTo>
                      <a:pt x="2962" y="66"/>
                    </a:lnTo>
                    <a:lnTo>
                      <a:pt x="3024" y="80"/>
                    </a:lnTo>
                    <a:lnTo>
                      <a:pt x="3084" y="98"/>
                    </a:lnTo>
                    <a:lnTo>
                      <a:pt x="3146" y="116"/>
                    </a:lnTo>
                    <a:lnTo>
                      <a:pt x="3206" y="136"/>
                    </a:lnTo>
                    <a:lnTo>
                      <a:pt x="3266" y="156"/>
                    </a:lnTo>
                    <a:lnTo>
                      <a:pt x="3324" y="178"/>
                    </a:lnTo>
                    <a:lnTo>
                      <a:pt x="3382" y="202"/>
                    </a:lnTo>
                    <a:lnTo>
                      <a:pt x="3382" y="202"/>
                    </a:lnTo>
                    <a:lnTo>
                      <a:pt x="3440" y="228"/>
                    </a:lnTo>
                    <a:lnTo>
                      <a:pt x="3498" y="254"/>
                    </a:lnTo>
                    <a:lnTo>
                      <a:pt x="3554" y="282"/>
                    </a:lnTo>
                    <a:lnTo>
                      <a:pt x="3608" y="312"/>
                    </a:lnTo>
                    <a:lnTo>
                      <a:pt x="3664" y="342"/>
                    </a:lnTo>
                    <a:lnTo>
                      <a:pt x="3716" y="374"/>
                    </a:lnTo>
                    <a:lnTo>
                      <a:pt x="3770" y="406"/>
                    </a:lnTo>
                    <a:lnTo>
                      <a:pt x="3822" y="440"/>
                    </a:lnTo>
                    <a:lnTo>
                      <a:pt x="3872" y="476"/>
                    </a:lnTo>
                    <a:lnTo>
                      <a:pt x="3922" y="512"/>
                    </a:lnTo>
                    <a:lnTo>
                      <a:pt x="3972" y="550"/>
                    </a:lnTo>
                    <a:lnTo>
                      <a:pt x="4020" y="590"/>
                    </a:lnTo>
                    <a:lnTo>
                      <a:pt x="4068" y="630"/>
                    </a:lnTo>
                    <a:lnTo>
                      <a:pt x="4114" y="670"/>
                    </a:lnTo>
                    <a:lnTo>
                      <a:pt x="4160" y="712"/>
                    </a:lnTo>
                    <a:lnTo>
                      <a:pt x="4204" y="756"/>
                    </a:lnTo>
                    <a:lnTo>
                      <a:pt x="4204" y="756"/>
                    </a:lnTo>
                    <a:lnTo>
                      <a:pt x="4246" y="800"/>
                    </a:lnTo>
                    <a:lnTo>
                      <a:pt x="4288" y="846"/>
                    </a:lnTo>
                    <a:lnTo>
                      <a:pt x="4330" y="892"/>
                    </a:lnTo>
                    <a:lnTo>
                      <a:pt x="4370" y="940"/>
                    </a:lnTo>
                    <a:lnTo>
                      <a:pt x="4410" y="988"/>
                    </a:lnTo>
                    <a:lnTo>
                      <a:pt x="4446" y="1036"/>
                    </a:lnTo>
                    <a:lnTo>
                      <a:pt x="4484" y="1086"/>
                    </a:lnTo>
                    <a:lnTo>
                      <a:pt x="4518" y="1138"/>
                    </a:lnTo>
                    <a:lnTo>
                      <a:pt x="4552" y="1190"/>
                    </a:lnTo>
                    <a:lnTo>
                      <a:pt x="4586" y="1242"/>
                    </a:lnTo>
                    <a:lnTo>
                      <a:pt x="4618" y="1296"/>
                    </a:lnTo>
                    <a:lnTo>
                      <a:pt x="4648" y="1350"/>
                    </a:lnTo>
                    <a:lnTo>
                      <a:pt x="4678" y="1406"/>
                    </a:lnTo>
                    <a:lnTo>
                      <a:pt x="4706" y="1462"/>
                    </a:lnTo>
                    <a:lnTo>
                      <a:pt x="4732" y="1518"/>
                    </a:lnTo>
                    <a:lnTo>
                      <a:pt x="4756" y="1576"/>
                    </a:lnTo>
                    <a:lnTo>
                      <a:pt x="0" y="1576"/>
                    </a:lnTo>
                    <a:close/>
                  </a:path>
                </a:pathLst>
              </a:custGeom>
              <a:gradFill rotWithShape="1">
                <a:gsLst>
                  <a:gs pos="0">
                    <a:schemeClr val="bg1">
                      <a:alpha val="75000"/>
                    </a:schemeClr>
                  </a:gs>
                  <a:gs pos="100000">
                    <a:schemeClr val="bg1">
                      <a:gamma/>
                      <a:tint val="0"/>
                      <a:invGamma/>
                      <a:alpha val="0"/>
                    </a:schemeClr>
                  </a:gs>
                </a:gsLst>
                <a:lin ang="5400000" scaled="1"/>
              </a:gradFill>
              <a:ln>
                <a:noFill/>
              </a:ln>
              <a:effectLst/>
              <a:extLst>
                <a:ext uri="{91240B29-F687-4F45-9708-019B960494DF}">
                  <a14:hiddenLine xmlns:a14="http://schemas.microsoft.com/office/drawing/2010/main" w="9525" cap="flat" cmpd="sng">
                    <a:solidFill>
                      <a:schemeClr val="tx1"/>
                    </a:solidFill>
                    <a:prstDash val="solid"/>
                    <a:round/>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latinLnBrk="1"/>
                <a:endParaRPr kumimoji="1" lang="zh-CN" altLang="en-US" sz="3024">
                  <a:solidFill>
                    <a:srgbClr val="000000"/>
                  </a:solidFill>
                  <a:latin typeface="굴림" charset="-127"/>
                  <a:ea typeface="굴림" charset="-127"/>
                </a:endParaRPr>
              </a:p>
            </p:txBody>
          </p:sp>
          <p:sp>
            <p:nvSpPr>
              <p:cNvPr id="98" name="Oval 39"/>
              <p:cNvSpPr>
                <a:spLocks noChangeArrowheads="1"/>
              </p:cNvSpPr>
              <p:nvPr/>
            </p:nvSpPr>
            <p:spPr bwMode="auto">
              <a:xfrm>
                <a:off x="5365810" y="1275260"/>
                <a:ext cx="180773" cy="163454"/>
              </a:xfrm>
              <a:prstGeom prst="ellipse">
                <a:avLst/>
              </a:prstGeom>
              <a:gradFill rotWithShape="1">
                <a:gsLst>
                  <a:gs pos="0">
                    <a:schemeClr val="bg1"/>
                  </a:gs>
                  <a:gs pos="100000">
                    <a:schemeClr val="bg1">
                      <a:lumMod val="95000"/>
                      <a:alpha val="0"/>
                    </a:schemeClr>
                  </a:gs>
                </a:gsLst>
                <a:path path="shape">
                  <a:fillToRect l="50000" t="50000" r="50000" b="50000"/>
                </a:path>
              </a:gradFill>
              <a:ln>
                <a:noFill/>
              </a:ln>
              <a:effectLst/>
              <a:extLst>
                <a:ext uri="{91240B29-F687-4F45-9708-019B960494DF}">
                  <a14:hiddenLine xmlns:a14="http://schemas.microsoft.com/office/drawing/2010/main" w="9525">
                    <a:solidFill>
                      <a:schemeClr val="tx1"/>
                    </a:solidFill>
                    <a:round/>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latinLnBrk="1"/>
                <a:endParaRPr kumimoji="1" lang="zh-CN" altLang="en-US" sz="3024">
                  <a:solidFill>
                    <a:srgbClr val="000000"/>
                  </a:solidFill>
                  <a:latin typeface="굴림" charset="-127"/>
                  <a:ea typeface="굴림" charset="-127"/>
                </a:endParaRPr>
              </a:p>
            </p:txBody>
          </p:sp>
        </p:grpSp>
      </p:grpSp>
      <p:grpSp>
        <p:nvGrpSpPr>
          <p:cNvPr id="99" name="组合 98"/>
          <p:cNvGrpSpPr/>
          <p:nvPr/>
        </p:nvGrpSpPr>
        <p:grpSpPr>
          <a:xfrm>
            <a:off x="4783214" y="1657277"/>
            <a:ext cx="1360781" cy="1360781"/>
            <a:chOff x="3896974" y="1004807"/>
            <a:chExt cx="1231816" cy="1231816"/>
          </a:xfrm>
        </p:grpSpPr>
        <p:sp>
          <p:nvSpPr>
            <p:cNvPr id="100" name="椭圆 99"/>
            <p:cNvSpPr/>
            <p:nvPr/>
          </p:nvSpPr>
          <p:spPr>
            <a:xfrm>
              <a:off x="3896974" y="1004807"/>
              <a:ext cx="1231816" cy="1231816"/>
            </a:xfrm>
            <a:prstGeom prst="ellipse">
              <a:avLst/>
            </a:prstGeom>
            <a:solidFill>
              <a:schemeClr val="accent5">
                <a:lumMod val="75000"/>
              </a:schemeClr>
            </a:solidFill>
            <a:ln>
              <a:noFill/>
            </a:ln>
            <a:effectLst/>
            <a:extLst>
              <a:ext uri="{91240B29-F687-4F45-9708-019B960494DF}">
                <a14:hiddenLine xmlns:a14="http://schemas.microsoft.com/office/drawing/2010/main" w="9525" cap="flat" cmpd="sng">
                  <a:solidFill>
                    <a:schemeClr val="tx1"/>
                  </a:solidFill>
                  <a:prstDash val="solid"/>
                  <a:round/>
                  <a:headEnd/>
                  <a:tailEnd/>
                </a14:hiddenLine>
              </a:ext>
              <a:ext uri="{AF507438-7753-43E0-B8FC-AC1667EBCBE1}">
                <a14:hiddenEffects xmlns:a14="http://schemas.microsoft.com/office/drawing/2010/main">
                  <a:effectLst>
                    <a:outerShdw dist="35921" dir="2700000" algn="ctr" rotWithShape="0">
                      <a:schemeClr val="tx1">
                        <a:alpha val="50000"/>
                      </a:schemeClr>
                    </a:outerShdw>
                  </a:effectLst>
                </a14:hiddenEffects>
              </a:ext>
            </a:extLst>
          </p:spPr>
          <p:txBody>
            <a:bodyPr wrap="none" anchor="ctr"/>
            <a:lstStyle/>
            <a:p>
              <a:pPr latinLnBrk="1"/>
              <a:endParaRPr kumimoji="1" lang="zh-CN" altLang="en-US" sz="3024">
                <a:solidFill>
                  <a:srgbClr val="000000"/>
                </a:solidFill>
                <a:latin typeface="굴림" charset="-127"/>
                <a:ea typeface="굴림" charset="-127"/>
              </a:endParaRPr>
            </a:p>
          </p:txBody>
        </p:sp>
        <p:grpSp>
          <p:nvGrpSpPr>
            <p:cNvPr id="101" name="组合 100"/>
            <p:cNvGrpSpPr/>
            <p:nvPr/>
          </p:nvGrpSpPr>
          <p:grpSpPr>
            <a:xfrm>
              <a:off x="3975695" y="1021609"/>
              <a:ext cx="1074373" cy="351584"/>
              <a:chOff x="4042072" y="2366383"/>
              <a:chExt cx="635886" cy="208091"/>
            </a:xfrm>
          </p:grpSpPr>
          <p:sp>
            <p:nvSpPr>
              <p:cNvPr id="102" name="Freeform 43"/>
              <p:cNvSpPr>
                <a:spLocks/>
              </p:cNvSpPr>
              <p:nvPr/>
            </p:nvSpPr>
            <p:spPr bwMode="auto">
              <a:xfrm>
                <a:off x="4042072" y="2366383"/>
                <a:ext cx="635886" cy="208091"/>
              </a:xfrm>
              <a:custGeom>
                <a:avLst/>
                <a:gdLst>
                  <a:gd name="T0" fmla="*/ 0 w 4756"/>
                  <a:gd name="T1" fmla="*/ 1576 h 1576"/>
                  <a:gd name="T2" fmla="*/ 50 w 4756"/>
                  <a:gd name="T3" fmla="*/ 1462 h 1576"/>
                  <a:gd name="T4" fmla="*/ 108 w 4756"/>
                  <a:gd name="T5" fmla="*/ 1350 h 1576"/>
                  <a:gd name="T6" fmla="*/ 170 w 4756"/>
                  <a:gd name="T7" fmla="*/ 1242 h 1576"/>
                  <a:gd name="T8" fmla="*/ 238 w 4756"/>
                  <a:gd name="T9" fmla="*/ 1138 h 1576"/>
                  <a:gd name="T10" fmla="*/ 310 w 4756"/>
                  <a:gd name="T11" fmla="*/ 1036 h 1576"/>
                  <a:gd name="T12" fmla="*/ 386 w 4756"/>
                  <a:gd name="T13" fmla="*/ 940 h 1576"/>
                  <a:gd name="T14" fmla="*/ 468 w 4756"/>
                  <a:gd name="T15" fmla="*/ 846 h 1576"/>
                  <a:gd name="T16" fmla="*/ 552 w 4756"/>
                  <a:gd name="T17" fmla="*/ 756 h 1576"/>
                  <a:gd name="T18" fmla="*/ 596 w 4756"/>
                  <a:gd name="T19" fmla="*/ 712 h 1576"/>
                  <a:gd name="T20" fmla="*/ 688 w 4756"/>
                  <a:gd name="T21" fmla="*/ 630 h 1576"/>
                  <a:gd name="T22" fmla="*/ 784 w 4756"/>
                  <a:gd name="T23" fmla="*/ 550 h 1576"/>
                  <a:gd name="T24" fmla="*/ 884 w 4756"/>
                  <a:gd name="T25" fmla="*/ 476 h 1576"/>
                  <a:gd name="T26" fmla="*/ 986 w 4756"/>
                  <a:gd name="T27" fmla="*/ 406 h 1576"/>
                  <a:gd name="T28" fmla="*/ 1092 w 4756"/>
                  <a:gd name="T29" fmla="*/ 342 h 1576"/>
                  <a:gd name="T30" fmla="*/ 1202 w 4756"/>
                  <a:gd name="T31" fmla="*/ 282 h 1576"/>
                  <a:gd name="T32" fmla="*/ 1316 w 4756"/>
                  <a:gd name="T33" fmla="*/ 228 h 1576"/>
                  <a:gd name="T34" fmla="*/ 1374 w 4756"/>
                  <a:gd name="T35" fmla="*/ 202 h 1576"/>
                  <a:gd name="T36" fmla="*/ 1490 w 4756"/>
                  <a:gd name="T37" fmla="*/ 156 h 1576"/>
                  <a:gd name="T38" fmla="*/ 1610 w 4756"/>
                  <a:gd name="T39" fmla="*/ 116 h 1576"/>
                  <a:gd name="T40" fmla="*/ 1732 w 4756"/>
                  <a:gd name="T41" fmla="*/ 80 h 1576"/>
                  <a:gd name="T42" fmla="*/ 1858 w 4756"/>
                  <a:gd name="T43" fmla="*/ 52 h 1576"/>
                  <a:gd name="T44" fmla="*/ 1984 w 4756"/>
                  <a:gd name="T45" fmla="*/ 30 h 1576"/>
                  <a:gd name="T46" fmla="*/ 2114 w 4756"/>
                  <a:gd name="T47" fmla="*/ 12 h 1576"/>
                  <a:gd name="T48" fmla="*/ 2246 w 4756"/>
                  <a:gd name="T49" fmla="*/ 2 h 1576"/>
                  <a:gd name="T50" fmla="*/ 2378 w 4756"/>
                  <a:gd name="T51" fmla="*/ 0 h 1576"/>
                  <a:gd name="T52" fmla="*/ 2444 w 4756"/>
                  <a:gd name="T53" fmla="*/ 0 h 1576"/>
                  <a:gd name="T54" fmla="*/ 2576 w 4756"/>
                  <a:gd name="T55" fmla="*/ 8 h 1576"/>
                  <a:gd name="T56" fmla="*/ 2706 w 4756"/>
                  <a:gd name="T57" fmla="*/ 20 h 1576"/>
                  <a:gd name="T58" fmla="*/ 2834 w 4756"/>
                  <a:gd name="T59" fmla="*/ 40 h 1576"/>
                  <a:gd name="T60" fmla="*/ 2962 w 4756"/>
                  <a:gd name="T61" fmla="*/ 66 h 1576"/>
                  <a:gd name="T62" fmla="*/ 3084 w 4756"/>
                  <a:gd name="T63" fmla="*/ 98 h 1576"/>
                  <a:gd name="T64" fmla="*/ 3206 w 4756"/>
                  <a:gd name="T65" fmla="*/ 136 h 1576"/>
                  <a:gd name="T66" fmla="*/ 3324 w 4756"/>
                  <a:gd name="T67" fmla="*/ 178 h 1576"/>
                  <a:gd name="T68" fmla="*/ 3382 w 4756"/>
                  <a:gd name="T69" fmla="*/ 202 h 1576"/>
                  <a:gd name="T70" fmla="*/ 3498 w 4756"/>
                  <a:gd name="T71" fmla="*/ 254 h 1576"/>
                  <a:gd name="T72" fmla="*/ 3608 w 4756"/>
                  <a:gd name="T73" fmla="*/ 312 h 1576"/>
                  <a:gd name="T74" fmla="*/ 3716 w 4756"/>
                  <a:gd name="T75" fmla="*/ 374 h 1576"/>
                  <a:gd name="T76" fmla="*/ 3822 w 4756"/>
                  <a:gd name="T77" fmla="*/ 440 h 1576"/>
                  <a:gd name="T78" fmla="*/ 3922 w 4756"/>
                  <a:gd name="T79" fmla="*/ 512 h 1576"/>
                  <a:gd name="T80" fmla="*/ 4020 w 4756"/>
                  <a:gd name="T81" fmla="*/ 590 h 1576"/>
                  <a:gd name="T82" fmla="*/ 4114 w 4756"/>
                  <a:gd name="T83" fmla="*/ 670 h 1576"/>
                  <a:gd name="T84" fmla="*/ 4204 w 4756"/>
                  <a:gd name="T85" fmla="*/ 756 h 1576"/>
                  <a:gd name="T86" fmla="*/ 4246 w 4756"/>
                  <a:gd name="T87" fmla="*/ 800 h 1576"/>
                  <a:gd name="T88" fmla="*/ 4330 w 4756"/>
                  <a:gd name="T89" fmla="*/ 892 h 1576"/>
                  <a:gd name="T90" fmla="*/ 4410 w 4756"/>
                  <a:gd name="T91" fmla="*/ 988 h 1576"/>
                  <a:gd name="T92" fmla="*/ 4484 w 4756"/>
                  <a:gd name="T93" fmla="*/ 1086 h 1576"/>
                  <a:gd name="T94" fmla="*/ 4552 w 4756"/>
                  <a:gd name="T95" fmla="*/ 1190 h 1576"/>
                  <a:gd name="T96" fmla="*/ 4618 w 4756"/>
                  <a:gd name="T97" fmla="*/ 1296 h 1576"/>
                  <a:gd name="T98" fmla="*/ 4678 w 4756"/>
                  <a:gd name="T99" fmla="*/ 1406 h 1576"/>
                  <a:gd name="T100" fmla="*/ 4732 w 4756"/>
                  <a:gd name="T101" fmla="*/ 1518 h 1576"/>
                  <a:gd name="T102" fmla="*/ 0 w 4756"/>
                  <a:gd name="T103" fmla="*/ 1576 h 157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Lst>
                <a:rect l="0" t="0" r="r" b="b"/>
                <a:pathLst>
                  <a:path w="4756" h="1576">
                    <a:moveTo>
                      <a:pt x="0" y="1576"/>
                    </a:moveTo>
                    <a:lnTo>
                      <a:pt x="0" y="1576"/>
                    </a:lnTo>
                    <a:lnTo>
                      <a:pt x="24" y="1518"/>
                    </a:lnTo>
                    <a:lnTo>
                      <a:pt x="50" y="1462"/>
                    </a:lnTo>
                    <a:lnTo>
                      <a:pt x="78" y="1406"/>
                    </a:lnTo>
                    <a:lnTo>
                      <a:pt x="108" y="1350"/>
                    </a:lnTo>
                    <a:lnTo>
                      <a:pt x="138" y="1296"/>
                    </a:lnTo>
                    <a:lnTo>
                      <a:pt x="170" y="1242"/>
                    </a:lnTo>
                    <a:lnTo>
                      <a:pt x="204" y="1190"/>
                    </a:lnTo>
                    <a:lnTo>
                      <a:pt x="238" y="1138"/>
                    </a:lnTo>
                    <a:lnTo>
                      <a:pt x="272" y="1086"/>
                    </a:lnTo>
                    <a:lnTo>
                      <a:pt x="310" y="1036"/>
                    </a:lnTo>
                    <a:lnTo>
                      <a:pt x="348" y="988"/>
                    </a:lnTo>
                    <a:lnTo>
                      <a:pt x="386" y="940"/>
                    </a:lnTo>
                    <a:lnTo>
                      <a:pt x="426" y="892"/>
                    </a:lnTo>
                    <a:lnTo>
                      <a:pt x="468" y="846"/>
                    </a:lnTo>
                    <a:lnTo>
                      <a:pt x="510" y="800"/>
                    </a:lnTo>
                    <a:lnTo>
                      <a:pt x="552" y="756"/>
                    </a:lnTo>
                    <a:lnTo>
                      <a:pt x="552" y="756"/>
                    </a:lnTo>
                    <a:lnTo>
                      <a:pt x="596" y="712"/>
                    </a:lnTo>
                    <a:lnTo>
                      <a:pt x="642" y="670"/>
                    </a:lnTo>
                    <a:lnTo>
                      <a:pt x="688" y="630"/>
                    </a:lnTo>
                    <a:lnTo>
                      <a:pt x="736" y="590"/>
                    </a:lnTo>
                    <a:lnTo>
                      <a:pt x="784" y="550"/>
                    </a:lnTo>
                    <a:lnTo>
                      <a:pt x="834" y="512"/>
                    </a:lnTo>
                    <a:lnTo>
                      <a:pt x="884" y="476"/>
                    </a:lnTo>
                    <a:lnTo>
                      <a:pt x="934" y="440"/>
                    </a:lnTo>
                    <a:lnTo>
                      <a:pt x="986" y="406"/>
                    </a:lnTo>
                    <a:lnTo>
                      <a:pt x="1040" y="374"/>
                    </a:lnTo>
                    <a:lnTo>
                      <a:pt x="1092" y="342"/>
                    </a:lnTo>
                    <a:lnTo>
                      <a:pt x="1148" y="312"/>
                    </a:lnTo>
                    <a:lnTo>
                      <a:pt x="1202" y="282"/>
                    </a:lnTo>
                    <a:lnTo>
                      <a:pt x="1258" y="254"/>
                    </a:lnTo>
                    <a:lnTo>
                      <a:pt x="1316" y="228"/>
                    </a:lnTo>
                    <a:lnTo>
                      <a:pt x="1374" y="202"/>
                    </a:lnTo>
                    <a:lnTo>
                      <a:pt x="1374" y="202"/>
                    </a:lnTo>
                    <a:lnTo>
                      <a:pt x="1432" y="178"/>
                    </a:lnTo>
                    <a:lnTo>
                      <a:pt x="1490" y="156"/>
                    </a:lnTo>
                    <a:lnTo>
                      <a:pt x="1550" y="136"/>
                    </a:lnTo>
                    <a:lnTo>
                      <a:pt x="1610" y="116"/>
                    </a:lnTo>
                    <a:lnTo>
                      <a:pt x="1672" y="98"/>
                    </a:lnTo>
                    <a:lnTo>
                      <a:pt x="1732" y="80"/>
                    </a:lnTo>
                    <a:lnTo>
                      <a:pt x="1794" y="66"/>
                    </a:lnTo>
                    <a:lnTo>
                      <a:pt x="1858" y="52"/>
                    </a:lnTo>
                    <a:lnTo>
                      <a:pt x="1922" y="40"/>
                    </a:lnTo>
                    <a:lnTo>
                      <a:pt x="1984" y="30"/>
                    </a:lnTo>
                    <a:lnTo>
                      <a:pt x="2050" y="20"/>
                    </a:lnTo>
                    <a:lnTo>
                      <a:pt x="2114" y="12"/>
                    </a:lnTo>
                    <a:lnTo>
                      <a:pt x="2180" y="8"/>
                    </a:lnTo>
                    <a:lnTo>
                      <a:pt x="2246" y="2"/>
                    </a:lnTo>
                    <a:lnTo>
                      <a:pt x="2312" y="0"/>
                    </a:lnTo>
                    <a:lnTo>
                      <a:pt x="2378" y="0"/>
                    </a:lnTo>
                    <a:lnTo>
                      <a:pt x="2378" y="0"/>
                    </a:lnTo>
                    <a:lnTo>
                      <a:pt x="2444" y="0"/>
                    </a:lnTo>
                    <a:lnTo>
                      <a:pt x="2510" y="2"/>
                    </a:lnTo>
                    <a:lnTo>
                      <a:pt x="2576" y="8"/>
                    </a:lnTo>
                    <a:lnTo>
                      <a:pt x="2642" y="12"/>
                    </a:lnTo>
                    <a:lnTo>
                      <a:pt x="2706" y="20"/>
                    </a:lnTo>
                    <a:lnTo>
                      <a:pt x="2772" y="30"/>
                    </a:lnTo>
                    <a:lnTo>
                      <a:pt x="2834" y="40"/>
                    </a:lnTo>
                    <a:lnTo>
                      <a:pt x="2898" y="52"/>
                    </a:lnTo>
                    <a:lnTo>
                      <a:pt x="2962" y="66"/>
                    </a:lnTo>
                    <a:lnTo>
                      <a:pt x="3024" y="80"/>
                    </a:lnTo>
                    <a:lnTo>
                      <a:pt x="3084" y="98"/>
                    </a:lnTo>
                    <a:lnTo>
                      <a:pt x="3146" y="116"/>
                    </a:lnTo>
                    <a:lnTo>
                      <a:pt x="3206" y="136"/>
                    </a:lnTo>
                    <a:lnTo>
                      <a:pt x="3266" y="156"/>
                    </a:lnTo>
                    <a:lnTo>
                      <a:pt x="3324" y="178"/>
                    </a:lnTo>
                    <a:lnTo>
                      <a:pt x="3382" y="202"/>
                    </a:lnTo>
                    <a:lnTo>
                      <a:pt x="3382" y="202"/>
                    </a:lnTo>
                    <a:lnTo>
                      <a:pt x="3440" y="228"/>
                    </a:lnTo>
                    <a:lnTo>
                      <a:pt x="3498" y="254"/>
                    </a:lnTo>
                    <a:lnTo>
                      <a:pt x="3554" y="282"/>
                    </a:lnTo>
                    <a:lnTo>
                      <a:pt x="3608" y="312"/>
                    </a:lnTo>
                    <a:lnTo>
                      <a:pt x="3664" y="342"/>
                    </a:lnTo>
                    <a:lnTo>
                      <a:pt x="3716" y="374"/>
                    </a:lnTo>
                    <a:lnTo>
                      <a:pt x="3770" y="406"/>
                    </a:lnTo>
                    <a:lnTo>
                      <a:pt x="3822" y="440"/>
                    </a:lnTo>
                    <a:lnTo>
                      <a:pt x="3872" y="476"/>
                    </a:lnTo>
                    <a:lnTo>
                      <a:pt x="3922" y="512"/>
                    </a:lnTo>
                    <a:lnTo>
                      <a:pt x="3972" y="550"/>
                    </a:lnTo>
                    <a:lnTo>
                      <a:pt x="4020" y="590"/>
                    </a:lnTo>
                    <a:lnTo>
                      <a:pt x="4068" y="630"/>
                    </a:lnTo>
                    <a:lnTo>
                      <a:pt x="4114" y="670"/>
                    </a:lnTo>
                    <a:lnTo>
                      <a:pt x="4160" y="712"/>
                    </a:lnTo>
                    <a:lnTo>
                      <a:pt x="4204" y="756"/>
                    </a:lnTo>
                    <a:lnTo>
                      <a:pt x="4204" y="756"/>
                    </a:lnTo>
                    <a:lnTo>
                      <a:pt x="4246" y="800"/>
                    </a:lnTo>
                    <a:lnTo>
                      <a:pt x="4288" y="846"/>
                    </a:lnTo>
                    <a:lnTo>
                      <a:pt x="4330" y="892"/>
                    </a:lnTo>
                    <a:lnTo>
                      <a:pt x="4370" y="940"/>
                    </a:lnTo>
                    <a:lnTo>
                      <a:pt x="4410" y="988"/>
                    </a:lnTo>
                    <a:lnTo>
                      <a:pt x="4446" y="1036"/>
                    </a:lnTo>
                    <a:lnTo>
                      <a:pt x="4484" y="1086"/>
                    </a:lnTo>
                    <a:lnTo>
                      <a:pt x="4518" y="1138"/>
                    </a:lnTo>
                    <a:lnTo>
                      <a:pt x="4552" y="1190"/>
                    </a:lnTo>
                    <a:lnTo>
                      <a:pt x="4586" y="1242"/>
                    </a:lnTo>
                    <a:lnTo>
                      <a:pt x="4618" y="1296"/>
                    </a:lnTo>
                    <a:lnTo>
                      <a:pt x="4648" y="1350"/>
                    </a:lnTo>
                    <a:lnTo>
                      <a:pt x="4678" y="1406"/>
                    </a:lnTo>
                    <a:lnTo>
                      <a:pt x="4706" y="1462"/>
                    </a:lnTo>
                    <a:lnTo>
                      <a:pt x="4732" y="1518"/>
                    </a:lnTo>
                    <a:lnTo>
                      <a:pt x="4756" y="1576"/>
                    </a:lnTo>
                    <a:lnTo>
                      <a:pt x="0" y="1576"/>
                    </a:lnTo>
                    <a:close/>
                  </a:path>
                </a:pathLst>
              </a:custGeom>
              <a:gradFill rotWithShape="1">
                <a:gsLst>
                  <a:gs pos="0">
                    <a:schemeClr val="bg1">
                      <a:alpha val="75000"/>
                    </a:schemeClr>
                  </a:gs>
                  <a:gs pos="100000">
                    <a:schemeClr val="bg1">
                      <a:gamma/>
                      <a:tint val="0"/>
                      <a:invGamma/>
                      <a:alpha val="0"/>
                    </a:schemeClr>
                  </a:gs>
                </a:gsLst>
                <a:lin ang="5400000" scaled="1"/>
              </a:gradFill>
              <a:ln>
                <a:noFill/>
              </a:ln>
              <a:effectLst/>
              <a:extLst>
                <a:ext uri="{91240B29-F687-4F45-9708-019B960494DF}">
                  <a14:hiddenLine xmlns:a14="http://schemas.microsoft.com/office/drawing/2010/main" w="9525" cap="flat" cmpd="sng">
                    <a:solidFill>
                      <a:schemeClr val="tx1"/>
                    </a:solidFill>
                    <a:prstDash val="solid"/>
                    <a:round/>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latinLnBrk="1"/>
                <a:endParaRPr kumimoji="1" lang="zh-CN" altLang="en-US" sz="3024">
                  <a:solidFill>
                    <a:srgbClr val="000000"/>
                  </a:solidFill>
                  <a:latin typeface="굴림" charset="-127"/>
                  <a:ea typeface="굴림" charset="-127"/>
                </a:endParaRPr>
              </a:p>
            </p:txBody>
          </p:sp>
          <p:sp>
            <p:nvSpPr>
              <p:cNvPr id="103" name="Oval 44"/>
              <p:cNvSpPr>
                <a:spLocks noChangeArrowheads="1"/>
              </p:cNvSpPr>
              <p:nvPr/>
            </p:nvSpPr>
            <p:spPr bwMode="auto">
              <a:xfrm>
                <a:off x="4289285" y="2391656"/>
                <a:ext cx="147570" cy="133432"/>
              </a:xfrm>
              <a:prstGeom prst="ellipse">
                <a:avLst/>
              </a:prstGeom>
              <a:gradFill rotWithShape="1">
                <a:gsLst>
                  <a:gs pos="0">
                    <a:schemeClr val="bg1"/>
                  </a:gs>
                  <a:gs pos="100000">
                    <a:schemeClr val="bg1">
                      <a:lumMod val="95000"/>
                      <a:alpha val="0"/>
                    </a:schemeClr>
                  </a:gs>
                </a:gsLst>
                <a:path path="shape">
                  <a:fillToRect l="50000" t="50000" r="50000" b="50000"/>
                </a:path>
              </a:gradFill>
              <a:ln>
                <a:noFill/>
              </a:ln>
              <a:effectLst/>
              <a:extLst>
                <a:ext uri="{91240B29-F687-4F45-9708-019B960494DF}">
                  <a14:hiddenLine xmlns:a14="http://schemas.microsoft.com/office/drawing/2010/main" w="9525">
                    <a:solidFill>
                      <a:schemeClr val="tx1"/>
                    </a:solidFill>
                    <a:round/>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latinLnBrk="1"/>
                <a:endParaRPr kumimoji="1" lang="zh-CN" altLang="en-US" sz="3024">
                  <a:solidFill>
                    <a:srgbClr val="000000"/>
                  </a:solidFill>
                  <a:latin typeface="굴림" charset="-127"/>
                  <a:ea typeface="굴림" charset="-127"/>
                </a:endParaRPr>
              </a:p>
            </p:txBody>
          </p:sp>
        </p:grpSp>
      </p:grpSp>
      <p:sp>
        <p:nvSpPr>
          <p:cNvPr id="104" name="Text Box 82"/>
          <p:cNvSpPr>
            <a:spLocks noChangeArrowheads="1"/>
          </p:cNvSpPr>
          <p:nvPr/>
        </p:nvSpPr>
        <p:spPr bwMode="auto">
          <a:xfrm>
            <a:off x="4826329" y="2017877"/>
            <a:ext cx="1274551" cy="73649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115196" tIns="57598" rIns="115196" bIns="57598">
            <a:spAutoFit/>
          </a:bodyPr>
          <a:lstStyle>
            <a:lvl1pPr eaLnBrk="0" hangingPunct="0">
              <a:defRPr>
                <a:solidFill>
                  <a:schemeClr val="tx1"/>
                </a:solidFill>
                <a:latin typeface="Arial" pitchFamily="34" charset="0"/>
                <a:ea typeface="宋体" pitchFamily="2" charset="-122"/>
              </a:defRPr>
            </a:lvl1pPr>
            <a:lvl2pPr marL="742950" indent="-285750" eaLnBrk="0" hangingPunct="0">
              <a:defRPr>
                <a:solidFill>
                  <a:schemeClr val="tx1"/>
                </a:solidFill>
                <a:latin typeface="Arial" pitchFamily="34" charset="0"/>
                <a:ea typeface="宋体" pitchFamily="2" charset="-122"/>
              </a:defRPr>
            </a:lvl2pPr>
            <a:lvl3pPr marL="1143000" indent="-228600" eaLnBrk="0" hangingPunct="0">
              <a:defRPr>
                <a:solidFill>
                  <a:schemeClr val="tx1"/>
                </a:solidFill>
                <a:latin typeface="Arial" pitchFamily="34" charset="0"/>
                <a:ea typeface="宋体" pitchFamily="2" charset="-122"/>
              </a:defRPr>
            </a:lvl3pPr>
            <a:lvl4pPr marL="1600200" indent="-228600" eaLnBrk="0" hangingPunct="0">
              <a:defRPr>
                <a:solidFill>
                  <a:schemeClr val="tx1"/>
                </a:solidFill>
                <a:latin typeface="Arial" pitchFamily="34" charset="0"/>
                <a:ea typeface="宋体" pitchFamily="2" charset="-122"/>
              </a:defRPr>
            </a:lvl4pPr>
            <a:lvl5pPr marL="2057400" indent="-228600" eaLnBrk="0" hangingPunct="0">
              <a:defRPr>
                <a:solidFill>
                  <a:schemeClr val="tx1"/>
                </a:solidFill>
                <a:latin typeface="Arial" pitchFamily="34" charset="0"/>
                <a:ea typeface="宋体" pitchFamily="2" charset="-122"/>
              </a:defRPr>
            </a:lvl5pPr>
            <a:lvl6pPr marL="2514600" indent="-228600" eaLnBrk="0" fontAlgn="base" hangingPunct="0">
              <a:spcBef>
                <a:spcPct val="0"/>
              </a:spcBef>
              <a:spcAft>
                <a:spcPct val="0"/>
              </a:spcAft>
              <a:buFont typeface="Arial" pitchFamily="34" charset="0"/>
              <a:defRPr>
                <a:solidFill>
                  <a:schemeClr val="tx1"/>
                </a:solidFill>
                <a:latin typeface="Arial" pitchFamily="34" charset="0"/>
                <a:ea typeface="宋体" pitchFamily="2" charset="-122"/>
              </a:defRPr>
            </a:lvl6pPr>
            <a:lvl7pPr marL="2971800" indent="-228600" eaLnBrk="0" fontAlgn="base" hangingPunct="0">
              <a:spcBef>
                <a:spcPct val="0"/>
              </a:spcBef>
              <a:spcAft>
                <a:spcPct val="0"/>
              </a:spcAft>
              <a:buFont typeface="Arial" pitchFamily="34" charset="0"/>
              <a:defRPr>
                <a:solidFill>
                  <a:schemeClr val="tx1"/>
                </a:solidFill>
                <a:latin typeface="Arial" pitchFamily="34" charset="0"/>
                <a:ea typeface="宋体" pitchFamily="2" charset="-122"/>
              </a:defRPr>
            </a:lvl7pPr>
            <a:lvl8pPr marL="3429000" indent="-228600" eaLnBrk="0" fontAlgn="base" hangingPunct="0">
              <a:spcBef>
                <a:spcPct val="0"/>
              </a:spcBef>
              <a:spcAft>
                <a:spcPct val="0"/>
              </a:spcAft>
              <a:buFont typeface="Arial" pitchFamily="34" charset="0"/>
              <a:defRPr>
                <a:solidFill>
                  <a:schemeClr val="tx1"/>
                </a:solidFill>
                <a:latin typeface="Arial" pitchFamily="34" charset="0"/>
                <a:ea typeface="宋体" pitchFamily="2" charset="-122"/>
              </a:defRPr>
            </a:lvl8pPr>
            <a:lvl9pPr marL="3886200" indent="-228600" eaLnBrk="0" fontAlgn="base" hangingPunct="0">
              <a:spcBef>
                <a:spcPct val="0"/>
              </a:spcBef>
              <a:spcAft>
                <a:spcPct val="0"/>
              </a:spcAft>
              <a:buFont typeface="Arial" pitchFamily="34" charset="0"/>
              <a:defRPr>
                <a:solidFill>
                  <a:schemeClr val="tx1"/>
                </a:solidFill>
                <a:latin typeface="Arial" pitchFamily="34" charset="0"/>
                <a:ea typeface="宋体" pitchFamily="2" charset="-122"/>
              </a:defRPr>
            </a:lvl9pPr>
          </a:lstStyle>
          <a:p>
            <a:pPr algn="ctr" eaLnBrk="1" hangingPunct="1"/>
            <a:r>
              <a:rPr lang="zh-CN" altLang="en-US" sz="2015" dirty="0">
                <a:solidFill>
                  <a:schemeClr val="bg1"/>
                </a:solidFill>
                <a:latin typeface="微软雅黑" pitchFamily="34" charset="-122"/>
                <a:ea typeface="微软雅黑" pitchFamily="34" charset="-122"/>
                <a:sym typeface="微软雅黑" pitchFamily="34" charset="-122"/>
              </a:rPr>
              <a:t>添加</a:t>
            </a:r>
            <a:endParaRPr lang="en-US" altLang="zh-CN" sz="2015" dirty="0">
              <a:solidFill>
                <a:schemeClr val="bg1"/>
              </a:solidFill>
              <a:latin typeface="微软雅黑" pitchFamily="34" charset="-122"/>
              <a:ea typeface="微软雅黑" pitchFamily="34" charset="-122"/>
              <a:sym typeface="微软雅黑" pitchFamily="34" charset="-122"/>
            </a:endParaRPr>
          </a:p>
          <a:p>
            <a:pPr algn="ctr" eaLnBrk="1" hangingPunct="1"/>
            <a:r>
              <a:rPr lang="zh-CN" altLang="en-US" sz="2015" dirty="0">
                <a:solidFill>
                  <a:schemeClr val="bg1"/>
                </a:solidFill>
                <a:latin typeface="微软雅黑" pitchFamily="34" charset="-122"/>
                <a:ea typeface="微软雅黑" pitchFamily="34" charset="-122"/>
                <a:sym typeface="微软雅黑" pitchFamily="34" charset="-122"/>
              </a:rPr>
              <a:t>标签</a:t>
            </a:r>
            <a:endParaRPr lang="en-US" altLang="zh-CN" sz="2015" dirty="0">
              <a:solidFill>
                <a:schemeClr val="bg1"/>
              </a:solidFill>
              <a:latin typeface="微软雅黑" pitchFamily="34" charset="-122"/>
              <a:ea typeface="微软雅黑" pitchFamily="34" charset="-122"/>
              <a:sym typeface="微软雅黑" pitchFamily="34" charset="-122"/>
            </a:endParaRPr>
          </a:p>
        </p:txBody>
      </p:sp>
      <p:sp>
        <p:nvSpPr>
          <p:cNvPr id="105" name="矩形 47"/>
          <p:cNvSpPr>
            <a:spLocks noChangeArrowheads="1"/>
          </p:cNvSpPr>
          <p:nvPr/>
        </p:nvSpPr>
        <p:spPr bwMode="auto">
          <a:xfrm>
            <a:off x="7533665" y="2045079"/>
            <a:ext cx="3575614" cy="89191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115191" tIns="57595" rIns="115191" bIns="57595">
            <a:spAutoFit/>
          </a:bodyPr>
          <a:lstStyle>
            <a:lvl1pPr>
              <a:spcBef>
                <a:spcPct val="20000"/>
              </a:spcBef>
              <a:buFont typeface="Arial" charset="0"/>
              <a:buChar char="•"/>
              <a:defRPr sz="3200">
                <a:solidFill>
                  <a:schemeClr val="tx1"/>
                </a:solidFill>
                <a:latin typeface="微软雅黑" pitchFamily="34" charset="-122"/>
                <a:ea typeface="微软雅黑" pitchFamily="34" charset="-122"/>
                <a:sym typeface="Calibri" pitchFamily="34" charset="0"/>
              </a:defRPr>
            </a:lvl1pPr>
            <a:lvl2pPr marL="742950" indent="-285750">
              <a:spcBef>
                <a:spcPct val="20000"/>
              </a:spcBef>
              <a:buFont typeface="Arial" charset="0"/>
              <a:buChar char="–"/>
              <a:defRPr sz="2800">
                <a:solidFill>
                  <a:schemeClr val="tx1"/>
                </a:solidFill>
                <a:latin typeface="微软雅黑" pitchFamily="34" charset="-122"/>
                <a:ea typeface="微软雅黑" pitchFamily="34" charset="-122"/>
                <a:sym typeface="Calibri" pitchFamily="34" charset="0"/>
              </a:defRPr>
            </a:lvl2pPr>
            <a:lvl3pPr marL="1143000" indent="-228600">
              <a:spcBef>
                <a:spcPct val="20000"/>
              </a:spcBef>
              <a:buFont typeface="Arial" charset="0"/>
              <a:buChar char="•"/>
              <a:defRPr sz="2400">
                <a:solidFill>
                  <a:schemeClr val="tx1"/>
                </a:solidFill>
                <a:latin typeface="微软雅黑" pitchFamily="34" charset="-122"/>
                <a:ea typeface="微软雅黑" pitchFamily="34" charset="-122"/>
                <a:sym typeface="Calibri" pitchFamily="34" charset="0"/>
              </a:defRPr>
            </a:lvl3pPr>
            <a:lvl4pPr marL="1600200" indent="-228600">
              <a:spcBef>
                <a:spcPct val="20000"/>
              </a:spcBef>
              <a:buFont typeface="Arial" charset="0"/>
              <a:buChar char="–"/>
              <a:defRPr sz="2000">
                <a:solidFill>
                  <a:schemeClr val="tx1"/>
                </a:solidFill>
                <a:latin typeface="微软雅黑" pitchFamily="34" charset="-122"/>
                <a:ea typeface="微软雅黑" pitchFamily="34" charset="-122"/>
                <a:sym typeface="Calibri" pitchFamily="34" charset="0"/>
              </a:defRPr>
            </a:lvl4pPr>
            <a:lvl5pPr marL="2057400" indent="-228600">
              <a:spcBef>
                <a:spcPct val="20000"/>
              </a:spcBef>
              <a:buFont typeface="Arial" charset="0"/>
              <a:buChar char="»"/>
              <a:defRPr sz="2000">
                <a:solidFill>
                  <a:schemeClr val="tx1"/>
                </a:solidFill>
                <a:latin typeface="微软雅黑" pitchFamily="34" charset="-122"/>
                <a:ea typeface="微软雅黑" pitchFamily="34" charset="-122"/>
                <a:sym typeface="Calibri" pitchFamily="34" charset="0"/>
              </a:defRPr>
            </a:lvl5pPr>
            <a:lvl6pPr marL="2514600" indent="-228600" eaLnBrk="0" fontAlgn="base" hangingPunct="0">
              <a:spcBef>
                <a:spcPct val="20000"/>
              </a:spcBef>
              <a:spcAft>
                <a:spcPct val="0"/>
              </a:spcAft>
              <a:buFont typeface="Arial" charset="0"/>
              <a:buChar char="»"/>
              <a:defRPr sz="2000">
                <a:solidFill>
                  <a:schemeClr val="tx1"/>
                </a:solidFill>
                <a:latin typeface="微软雅黑" pitchFamily="34" charset="-122"/>
                <a:ea typeface="微软雅黑" pitchFamily="34" charset="-122"/>
                <a:sym typeface="Calibri" pitchFamily="34" charset="0"/>
              </a:defRPr>
            </a:lvl6pPr>
            <a:lvl7pPr marL="2971800" indent="-228600" eaLnBrk="0" fontAlgn="base" hangingPunct="0">
              <a:spcBef>
                <a:spcPct val="20000"/>
              </a:spcBef>
              <a:spcAft>
                <a:spcPct val="0"/>
              </a:spcAft>
              <a:buFont typeface="Arial" charset="0"/>
              <a:buChar char="»"/>
              <a:defRPr sz="2000">
                <a:solidFill>
                  <a:schemeClr val="tx1"/>
                </a:solidFill>
                <a:latin typeface="微软雅黑" pitchFamily="34" charset="-122"/>
                <a:ea typeface="微软雅黑" pitchFamily="34" charset="-122"/>
                <a:sym typeface="Calibri" pitchFamily="34" charset="0"/>
              </a:defRPr>
            </a:lvl7pPr>
            <a:lvl8pPr marL="3429000" indent="-228600" eaLnBrk="0" fontAlgn="base" hangingPunct="0">
              <a:spcBef>
                <a:spcPct val="20000"/>
              </a:spcBef>
              <a:spcAft>
                <a:spcPct val="0"/>
              </a:spcAft>
              <a:buFont typeface="Arial" charset="0"/>
              <a:buChar char="»"/>
              <a:defRPr sz="2000">
                <a:solidFill>
                  <a:schemeClr val="tx1"/>
                </a:solidFill>
                <a:latin typeface="微软雅黑" pitchFamily="34" charset="-122"/>
                <a:ea typeface="微软雅黑" pitchFamily="34" charset="-122"/>
                <a:sym typeface="Calibri" pitchFamily="34" charset="0"/>
              </a:defRPr>
            </a:lvl8pPr>
            <a:lvl9pPr marL="3886200" indent="-228600" eaLnBrk="0" fontAlgn="base" hangingPunct="0">
              <a:spcBef>
                <a:spcPct val="20000"/>
              </a:spcBef>
              <a:spcAft>
                <a:spcPct val="0"/>
              </a:spcAft>
              <a:buFont typeface="Arial" charset="0"/>
              <a:buChar char="»"/>
              <a:defRPr sz="2000">
                <a:solidFill>
                  <a:schemeClr val="tx1"/>
                </a:solidFill>
                <a:latin typeface="微软雅黑" pitchFamily="34" charset="-122"/>
                <a:ea typeface="微软雅黑" pitchFamily="34" charset="-122"/>
                <a:sym typeface="Calibri" pitchFamily="34" charset="0"/>
              </a:defRPr>
            </a:lvl9pPr>
          </a:lstStyle>
          <a:p>
            <a:pPr>
              <a:lnSpc>
                <a:spcPct val="120000"/>
              </a:lnSpc>
              <a:spcBef>
                <a:spcPct val="0"/>
              </a:spcBef>
              <a:buNone/>
            </a:pPr>
            <a:r>
              <a:rPr lang="zh-CN" altLang="en-US" sz="1400" dirty="0">
                <a:solidFill>
                  <a:schemeClr val="tx1">
                    <a:lumMod val="65000"/>
                    <a:lumOff val="35000"/>
                  </a:schemeClr>
                </a:solidFill>
                <a:sym typeface="微软雅黑" pitchFamily="34" charset="-122"/>
              </a:rPr>
              <a:t>在此录入上述图表</a:t>
            </a:r>
            <a:r>
              <a:rPr lang="zh-CN" altLang="en-US" sz="1400" dirty="0" smtClean="0">
                <a:solidFill>
                  <a:schemeClr val="tx1">
                    <a:lumMod val="65000"/>
                    <a:lumOff val="35000"/>
                  </a:schemeClr>
                </a:solidFill>
                <a:sym typeface="微软雅黑" pitchFamily="34" charset="-122"/>
              </a:rPr>
              <a:t>的描述</a:t>
            </a:r>
            <a:r>
              <a:rPr lang="zh-CN" altLang="en-US" sz="1400" dirty="0">
                <a:solidFill>
                  <a:schemeClr val="tx1">
                    <a:lumMod val="65000"/>
                    <a:lumOff val="35000"/>
                  </a:schemeClr>
                </a:solidFill>
                <a:sym typeface="微软雅黑" pitchFamily="34" charset="-122"/>
              </a:rPr>
              <a:t>说明，在此录入上述图表</a:t>
            </a:r>
            <a:r>
              <a:rPr lang="zh-CN" altLang="en-US" sz="1400" dirty="0" smtClean="0">
                <a:solidFill>
                  <a:schemeClr val="tx1">
                    <a:lumMod val="65000"/>
                    <a:lumOff val="35000"/>
                  </a:schemeClr>
                </a:solidFill>
                <a:sym typeface="微软雅黑" pitchFamily="34" charset="-122"/>
              </a:rPr>
              <a:t>的描述</a:t>
            </a:r>
            <a:r>
              <a:rPr lang="zh-CN" altLang="en-US" sz="1400" dirty="0">
                <a:solidFill>
                  <a:schemeClr val="tx1">
                    <a:lumMod val="65000"/>
                    <a:lumOff val="35000"/>
                  </a:schemeClr>
                </a:solidFill>
                <a:sym typeface="微软雅黑" pitchFamily="34" charset="-122"/>
              </a:rPr>
              <a:t>说明，在此录入上述图表</a:t>
            </a:r>
            <a:r>
              <a:rPr lang="zh-CN" altLang="en-US" sz="1400" dirty="0" smtClean="0">
                <a:solidFill>
                  <a:schemeClr val="tx1">
                    <a:lumMod val="65000"/>
                    <a:lumOff val="35000"/>
                  </a:schemeClr>
                </a:solidFill>
                <a:sym typeface="微软雅黑" pitchFamily="34" charset="-122"/>
              </a:rPr>
              <a:t>的描述说明。</a:t>
            </a:r>
            <a:endParaRPr lang="zh-CN" altLang="en-US" sz="1400" dirty="0">
              <a:solidFill>
                <a:schemeClr val="tx1">
                  <a:lumMod val="65000"/>
                  <a:lumOff val="35000"/>
                </a:schemeClr>
              </a:solidFill>
              <a:sym typeface="微软雅黑" pitchFamily="34" charset="-122"/>
            </a:endParaRPr>
          </a:p>
        </p:txBody>
      </p:sp>
      <p:sp>
        <p:nvSpPr>
          <p:cNvPr id="106" name="TextBox 59"/>
          <p:cNvSpPr txBox="1">
            <a:spLocks noChangeArrowheads="1"/>
          </p:cNvSpPr>
          <p:nvPr/>
        </p:nvSpPr>
        <p:spPr bwMode="auto">
          <a:xfrm flipH="1">
            <a:off x="7533270" y="1700808"/>
            <a:ext cx="2630914" cy="393320"/>
          </a:xfrm>
          <a:prstGeom prst="rect">
            <a:avLst/>
          </a:prstGeom>
          <a:noFill/>
          <a:ln>
            <a:noFill/>
          </a:ln>
          <a:extLst/>
        </p:spPr>
        <p:txBody>
          <a:bodyPr wrap="square" lIns="115196" tIns="57598" rIns="115196" bIns="57598">
            <a:spAutoFit/>
          </a:bodyPr>
          <a:lstStyle>
            <a:lvl1pPr eaLnBrk="0" hangingPunct="0">
              <a:defRPr>
                <a:solidFill>
                  <a:schemeClr val="tx1"/>
                </a:solidFill>
                <a:latin typeface="Arial" charset="0"/>
                <a:ea typeface="宋体" charset="-122"/>
              </a:defRPr>
            </a:lvl1pPr>
            <a:lvl2pPr marL="742950" indent="-285750" eaLnBrk="0" hangingPunct="0">
              <a:defRPr>
                <a:solidFill>
                  <a:schemeClr val="tx1"/>
                </a:solidFill>
                <a:latin typeface="Arial" charset="0"/>
                <a:ea typeface="宋体" charset="-122"/>
              </a:defRPr>
            </a:lvl2pPr>
            <a:lvl3pPr marL="1143000" indent="-228600" eaLnBrk="0" hangingPunct="0">
              <a:defRPr>
                <a:solidFill>
                  <a:schemeClr val="tx1"/>
                </a:solidFill>
                <a:latin typeface="Arial" charset="0"/>
                <a:ea typeface="宋体" charset="-122"/>
              </a:defRPr>
            </a:lvl3pPr>
            <a:lvl4pPr marL="1600200" indent="-228600" eaLnBrk="0" hangingPunct="0">
              <a:defRPr>
                <a:solidFill>
                  <a:schemeClr val="tx1"/>
                </a:solidFill>
                <a:latin typeface="Arial" charset="0"/>
                <a:ea typeface="宋体" charset="-122"/>
              </a:defRPr>
            </a:lvl4pPr>
            <a:lvl5pPr marL="2057400" indent="-228600" eaLnBrk="0" hangingPunct="0">
              <a:defRPr>
                <a:solidFill>
                  <a:schemeClr val="tx1"/>
                </a:solidFill>
                <a:latin typeface="Arial" charset="0"/>
                <a:ea typeface="宋体" charset="-122"/>
              </a:defRPr>
            </a:lvl5pPr>
            <a:lvl6pPr marL="2514600" indent="-228600" eaLnBrk="0" fontAlgn="base" hangingPunct="0">
              <a:spcBef>
                <a:spcPct val="0"/>
              </a:spcBef>
              <a:spcAft>
                <a:spcPct val="0"/>
              </a:spcAft>
              <a:defRPr>
                <a:solidFill>
                  <a:schemeClr val="tx1"/>
                </a:solidFill>
                <a:latin typeface="Arial" charset="0"/>
                <a:ea typeface="宋体" charset="-122"/>
              </a:defRPr>
            </a:lvl6pPr>
            <a:lvl7pPr marL="2971800" indent="-228600" eaLnBrk="0" fontAlgn="base" hangingPunct="0">
              <a:spcBef>
                <a:spcPct val="0"/>
              </a:spcBef>
              <a:spcAft>
                <a:spcPct val="0"/>
              </a:spcAft>
              <a:defRPr>
                <a:solidFill>
                  <a:schemeClr val="tx1"/>
                </a:solidFill>
                <a:latin typeface="Arial" charset="0"/>
                <a:ea typeface="宋体" charset="-122"/>
              </a:defRPr>
            </a:lvl7pPr>
            <a:lvl8pPr marL="3429000" indent="-228600" eaLnBrk="0" fontAlgn="base" hangingPunct="0">
              <a:spcBef>
                <a:spcPct val="0"/>
              </a:spcBef>
              <a:spcAft>
                <a:spcPct val="0"/>
              </a:spcAft>
              <a:defRPr>
                <a:solidFill>
                  <a:schemeClr val="tx1"/>
                </a:solidFill>
                <a:latin typeface="Arial" charset="0"/>
                <a:ea typeface="宋体" charset="-122"/>
              </a:defRPr>
            </a:lvl8pPr>
            <a:lvl9pPr marL="3886200" indent="-228600" eaLnBrk="0" fontAlgn="base" hangingPunct="0">
              <a:spcBef>
                <a:spcPct val="0"/>
              </a:spcBef>
              <a:spcAft>
                <a:spcPct val="0"/>
              </a:spcAft>
              <a:defRPr>
                <a:solidFill>
                  <a:schemeClr val="tx1"/>
                </a:solidFill>
                <a:latin typeface="Arial" charset="0"/>
                <a:ea typeface="宋体" charset="-122"/>
              </a:defRPr>
            </a:lvl9pPr>
          </a:lstStyle>
          <a:p>
            <a:pPr>
              <a:spcBef>
                <a:spcPct val="0"/>
              </a:spcBef>
              <a:buFont typeface="Arial" charset="0"/>
              <a:buNone/>
            </a:pPr>
            <a:r>
              <a:rPr lang="zh-CN" altLang="en-US" b="1" dirty="0" smtClean="0">
                <a:solidFill>
                  <a:schemeClr val="tx1">
                    <a:lumMod val="65000"/>
                    <a:lumOff val="35000"/>
                  </a:schemeClr>
                </a:solidFill>
                <a:latin typeface="微软雅黑" panose="020B0503020204020204" pitchFamily="34" charset="-122"/>
                <a:ea typeface="微软雅黑" panose="020B0503020204020204" pitchFamily="34" charset="-122"/>
                <a:cs typeface="Arial" panose="020B0604020202020204" pitchFamily="34" charset="0"/>
              </a:rPr>
              <a:t>点击输入</a:t>
            </a:r>
            <a:r>
              <a:rPr lang="zh-CN" altLang="en-US" b="1" dirty="0">
                <a:solidFill>
                  <a:schemeClr val="tx1">
                    <a:lumMod val="65000"/>
                    <a:lumOff val="35000"/>
                  </a:schemeClr>
                </a:solidFill>
                <a:latin typeface="微软雅黑" panose="020B0503020204020204" pitchFamily="34" charset="-122"/>
                <a:ea typeface="微软雅黑" panose="020B0503020204020204" pitchFamily="34" charset="-122"/>
                <a:cs typeface="Arial" panose="020B0604020202020204" pitchFamily="34" charset="0"/>
              </a:rPr>
              <a:t>标题</a:t>
            </a:r>
          </a:p>
        </p:txBody>
      </p:sp>
      <p:sp>
        <p:nvSpPr>
          <p:cNvPr id="107" name="TextBox 59"/>
          <p:cNvSpPr txBox="1">
            <a:spLocks noChangeArrowheads="1"/>
          </p:cNvSpPr>
          <p:nvPr/>
        </p:nvSpPr>
        <p:spPr bwMode="auto">
          <a:xfrm flipH="1">
            <a:off x="7549995" y="3140968"/>
            <a:ext cx="2630914" cy="393320"/>
          </a:xfrm>
          <a:prstGeom prst="rect">
            <a:avLst/>
          </a:prstGeom>
          <a:noFill/>
          <a:ln>
            <a:noFill/>
          </a:ln>
          <a:extLst/>
        </p:spPr>
        <p:txBody>
          <a:bodyPr wrap="square" lIns="115196" tIns="57598" rIns="115196" bIns="57598">
            <a:spAutoFit/>
          </a:bodyPr>
          <a:lstStyle>
            <a:lvl1pPr eaLnBrk="0" hangingPunct="0">
              <a:defRPr>
                <a:solidFill>
                  <a:schemeClr val="tx1"/>
                </a:solidFill>
                <a:latin typeface="Arial" charset="0"/>
                <a:ea typeface="宋体" charset="-122"/>
              </a:defRPr>
            </a:lvl1pPr>
            <a:lvl2pPr marL="742950" indent="-285750" eaLnBrk="0" hangingPunct="0">
              <a:defRPr>
                <a:solidFill>
                  <a:schemeClr val="tx1"/>
                </a:solidFill>
                <a:latin typeface="Arial" charset="0"/>
                <a:ea typeface="宋体" charset="-122"/>
              </a:defRPr>
            </a:lvl2pPr>
            <a:lvl3pPr marL="1143000" indent="-228600" eaLnBrk="0" hangingPunct="0">
              <a:defRPr>
                <a:solidFill>
                  <a:schemeClr val="tx1"/>
                </a:solidFill>
                <a:latin typeface="Arial" charset="0"/>
                <a:ea typeface="宋体" charset="-122"/>
              </a:defRPr>
            </a:lvl3pPr>
            <a:lvl4pPr marL="1600200" indent="-228600" eaLnBrk="0" hangingPunct="0">
              <a:defRPr>
                <a:solidFill>
                  <a:schemeClr val="tx1"/>
                </a:solidFill>
                <a:latin typeface="Arial" charset="0"/>
                <a:ea typeface="宋体" charset="-122"/>
              </a:defRPr>
            </a:lvl4pPr>
            <a:lvl5pPr marL="2057400" indent="-228600" eaLnBrk="0" hangingPunct="0">
              <a:defRPr>
                <a:solidFill>
                  <a:schemeClr val="tx1"/>
                </a:solidFill>
                <a:latin typeface="Arial" charset="0"/>
                <a:ea typeface="宋体" charset="-122"/>
              </a:defRPr>
            </a:lvl5pPr>
            <a:lvl6pPr marL="2514600" indent="-228600" eaLnBrk="0" fontAlgn="base" hangingPunct="0">
              <a:spcBef>
                <a:spcPct val="0"/>
              </a:spcBef>
              <a:spcAft>
                <a:spcPct val="0"/>
              </a:spcAft>
              <a:defRPr>
                <a:solidFill>
                  <a:schemeClr val="tx1"/>
                </a:solidFill>
                <a:latin typeface="Arial" charset="0"/>
                <a:ea typeface="宋体" charset="-122"/>
              </a:defRPr>
            </a:lvl6pPr>
            <a:lvl7pPr marL="2971800" indent="-228600" eaLnBrk="0" fontAlgn="base" hangingPunct="0">
              <a:spcBef>
                <a:spcPct val="0"/>
              </a:spcBef>
              <a:spcAft>
                <a:spcPct val="0"/>
              </a:spcAft>
              <a:defRPr>
                <a:solidFill>
                  <a:schemeClr val="tx1"/>
                </a:solidFill>
                <a:latin typeface="Arial" charset="0"/>
                <a:ea typeface="宋体" charset="-122"/>
              </a:defRPr>
            </a:lvl7pPr>
            <a:lvl8pPr marL="3429000" indent="-228600" eaLnBrk="0" fontAlgn="base" hangingPunct="0">
              <a:spcBef>
                <a:spcPct val="0"/>
              </a:spcBef>
              <a:spcAft>
                <a:spcPct val="0"/>
              </a:spcAft>
              <a:defRPr>
                <a:solidFill>
                  <a:schemeClr val="tx1"/>
                </a:solidFill>
                <a:latin typeface="Arial" charset="0"/>
                <a:ea typeface="宋体" charset="-122"/>
              </a:defRPr>
            </a:lvl8pPr>
            <a:lvl9pPr marL="3886200" indent="-228600" eaLnBrk="0" fontAlgn="base" hangingPunct="0">
              <a:spcBef>
                <a:spcPct val="0"/>
              </a:spcBef>
              <a:spcAft>
                <a:spcPct val="0"/>
              </a:spcAft>
              <a:defRPr>
                <a:solidFill>
                  <a:schemeClr val="tx1"/>
                </a:solidFill>
                <a:latin typeface="Arial" charset="0"/>
                <a:ea typeface="宋体" charset="-122"/>
              </a:defRPr>
            </a:lvl9pPr>
          </a:lstStyle>
          <a:p>
            <a:pPr>
              <a:spcBef>
                <a:spcPct val="0"/>
              </a:spcBef>
              <a:buFont typeface="Arial" charset="0"/>
              <a:buNone/>
            </a:pPr>
            <a:r>
              <a:rPr lang="zh-CN" altLang="en-US" b="1" dirty="0">
                <a:solidFill>
                  <a:schemeClr val="tx1">
                    <a:lumMod val="65000"/>
                    <a:lumOff val="35000"/>
                  </a:schemeClr>
                </a:solidFill>
                <a:latin typeface="微软雅黑" panose="020B0503020204020204" pitchFamily="34" charset="-122"/>
                <a:ea typeface="微软雅黑" panose="020B0503020204020204" pitchFamily="34" charset="-122"/>
                <a:cs typeface="Arial" panose="020B0604020202020204" pitchFamily="34" charset="0"/>
              </a:rPr>
              <a:t>点击输入标题</a:t>
            </a:r>
          </a:p>
        </p:txBody>
      </p:sp>
      <p:sp>
        <p:nvSpPr>
          <p:cNvPr id="108" name="矩形 47"/>
          <p:cNvSpPr>
            <a:spLocks noChangeArrowheads="1"/>
          </p:cNvSpPr>
          <p:nvPr/>
        </p:nvSpPr>
        <p:spPr bwMode="auto">
          <a:xfrm>
            <a:off x="7533665" y="3499416"/>
            <a:ext cx="3575614" cy="86998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115191" tIns="57595" rIns="115191" bIns="57595">
            <a:spAutoFit/>
          </a:bodyPr>
          <a:lstStyle>
            <a:lvl1pPr>
              <a:spcBef>
                <a:spcPct val="20000"/>
              </a:spcBef>
              <a:buFont typeface="Arial" charset="0"/>
              <a:buChar char="•"/>
              <a:defRPr sz="3200">
                <a:solidFill>
                  <a:schemeClr val="tx1"/>
                </a:solidFill>
                <a:latin typeface="微软雅黑" pitchFamily="34" charset="-122"/>
                <a:ea typeface="微软雅黑" pitchFamily="34" charset="-122"/>
                <a:sym typeface="Calibri" pitchFamily="34" charset="0"/>
              </a:defRPr>
            </a:lvl1pPr>
            <a:lvl2pPr marL="742950" indent="-285750">
              <a:spcBef>
                <a:spcPct val="20000"/>
              </a:spcBef>
              <a:buFont typeface="Arial" charset="0"/>
              <a:buChar char="–"/>
              <a:defRPr sz="2800">
                <a:solidFill>
                  <a:schemeClr val="tx1"/>
                </a:solidFill>
                <a:latin typeface="微软雅黑" pitchFamily="34" charset="-122"/>
                <a:ea typeface="微软雅黑" pitchFamily="34" charset="-122"/>
                <a:sym typeface="Calibri" pitchFamily="34" charset="0"/>
              </a:defRPr>
            </a:lvl2pPr>
            <a:lvl3pPr marL="1143000" indent="-228600">
              <a:spcBef>
                <a:spcPct val="20000"/>
              </a:spcBef>
              <a:buFont typeface="Arial" charset="0"/>
              <a:buChar char="•"/>
              <a:defRPr sz="2400">
                <a:solidFill>
                  <a:schemeClr val="tx1"/>
                </a:solidFill>
                <a:latin typeface="微软雅黑" pitchFamily="34" charset="-122"/>
                <a:ea typeface="微软雅黑" pitchFamily="34" charset="-122"/>
                <a:sym typeface="Calibri" pitchFamily="34" charset="0"/>
              </a:defRPr>
            </a:lvl3pPr>
            <a:lvl4pPr marL="1600200" indent="-228600">
              <a:spcBef>
                <a:spcPct val="20000"/>
              </a:spcBef>
              <a:buFont typeface="Arial" charset="0"/>
              <a:buChar char="–"/>
              <a:defRPr sz="2000">
                <a:solidFill>
                  <a:schemeClr val="tx1"/>
                </a:solidFill>
                <a:latin typeface="微软雅黑" pitchFamily="34" charset="-122"/>
                <a:ea typeface="微软雅黑" pitchFamily="34" charset="-122"/>
                <a:sym typeface="Calibri" pitchFamily="34" charset="0"/>
              </a:defRPr>
            </a:lvl4pPr>
            <a:lvl5pPr marL="2057400" indent="-228600">
              <a:spcBef>
                <a:spcPct val="20000"/>
              </a:spcBef>
              <a:buFont typeface="Arial" charset="0"/>
              <a:buChar char="»"/>
              <a:defRPr sz="2000">
                <a:solidFill>
                  <a:schemeClr val="tx1"/>
                </a:solidFill>
                <a:latin typeface="微软雅黑" pitchFamily="34" charset="-122"/>
                <a:ea typeface="微软雅黑" pitchFamily="34" charset="-122"/>
                <a:sym typeface="Calibri" pitchFamily="34" charset="0"/>
              </a:defRPr>
            </a:lvl5pPr>
            <a:lvl6pPr marL="2514600" indent="-228600" eaLnBrk="0" fontAlgn="base" hangingPunct="0">
              <a:spcBef>
                <a:spcPct val="20000"/>
              </a:spcBef>
              <a:spcAft>
                <a:spcPct val="0"/>
              </a:spcAft>
              <a:buFont typeface="Arial" charset="0"/>
              <a:buChar char="»"/>
              <a:defRPr sz="2000">
                <a:solidFill>
                  <a:schemeClr val="tx1"/>
                </a:solidFill>
                <a:latin typeface="微软雅黑" pitchFamily="34" charset="-122"/>
                <a:ea typeface="微软雅黑" pitchFamily="34" charset="-122"/>
                <a:sym typeface="Calibri" pitchFamily="34" charset="0"/>
              </a:defRPr>
            </a:lvl6pPr>
            <a:lvl7pPr marL="2971800" indent="-228600" eaLnBrk="0" fontAlgn="base" hangingPunct="0">
              <a:spcBef>
                <a:spcPct val="20000"/>
              </a:spcBef>
              <a:spcAft>
                <a:spcPct val="0"/>
              </a:spcAft>
              <a:buFont typeface="Arial" charset="0"/>
              <a:buChar char="»"/>
              <a:defRPr sz="2000">
                <a:solidFill>
                  <a:schemeClr val="tx1"/>
                </a:solidFill>
                <a:latin typeface="微软雅黑" pitchFamily="34" charset="-122"/>
                <a:ea typeface="微软雅黑" pitchFamily="34" charset="-122"/>
                <a:sym typeface="Calibri" pitchFamily="34" charset="0"/>
              </a:defRPr>
            </a:lvl7pPr>
            <a:lvl8pPr marL="3429000" indent="-228600" eaLnBrk="0" fontAlgn="base" hangingPunct="0">
              <a:spcBef>
                <a:spcPct val="20000"/>
              </a:spcBef>
              <a:spcAft>
                <a:spcPct val="0"/>
              </a:spcAft>
              <a:buFont typeface="Arial" charset="0"/>
              <a:buChar char="»"/>
              <a:defRPr sz="2000">
                <a:solidFill>
                  <a:schemeClr val="tx1"/>
                </a:solidFill>
                <a:latin typeface="微软雅黑" pitchFamily="34" charset="-122"/>
                <a:ea typeface="微软雅黑" pitchFamily="34" charset="-122"/>
                <a:sym typeface="Calibri" pitchFamily="34" charset="0"/>
              </a:defRPr>
            </a:lvl8pPr>
            <a:lvl9pPr marL="3886200" indent="-228600" eaLnBrk="0" fontAlgn="base" hangingPunct="0">
              <a:spcBef>
                <a:spcPct val="20000"/>
              </a:spcBef>
              <a:spcAft>
                <a:spcPct val="0"/>
              </a:spcAft>
              <a:buFont typeface="Arial" charset="0"/>
              <a:buChar char="»"/>
              <a:defRPr sz="2000">
                <a:solidFill>
                  <a:schemeClr val="tx1"/>
                </a:solidFill>
                <a:latin typeface="微软雅黑" pitchFamily="34" charset="-122"/>
                <a:ea typeface="微软雅黑" pitchFamily="34" charset="-122"/>
                <a:sym typeface="Calibri" pitchFamily="34" charset="0"/>
              </a:defRPr>
            </a:lvl9pPr>
          </a:lstStyle>
          <a:p>
            <a:pPr>
              <a:lnSpc>
                <a:spcPct val="120000"/>
              </a:lnSpc>
              <a:spcBef>
                <a:spcPct val="0"/>
              </a:spcBef>
              <a:buNone/>
            </a:pPr>
            <a:r>
              <a:rPr lang="zh-CN" altLang="en-US" sz="1400" dirty="0">
                <a:solidFill>
                  <a:schemeClr val="tx1">
                    <a:lumMod val="65000"/>
                    <a:lumOff val="35000"/>
                  </a:schemeClr>
                </a:solidFill>
                <a:sym typeface="微软雅黑" pitchFamily="34" charset="-122"/>
              </a:rPr>
              <a:t>在此录入上述图表的描述说明，在此录入上述图表的描述说明，在此录入上述图表的描述说明。</a:t>
            </a:r>
          </a:p>
        </p:txBody>
      </p:sp>
      <p:sp>
        <p:nvSpPr>
          <p:cNvPr id="109" name="TextBox 59"/>
          <p:cNvSpPr txBox="1">
            <a:spLocks noChangeArrowheads="1"/>
          </p:cNvSpPr>
          <p:nvPr/>
        </p:nvSpPr>
        <p:spPr bwMode="auto">
          <a:xfrm flipH="1">
            <a:off x="7549995" y="4509120"/>
            <a:ext cx="2630914" cy="393320"/>
          </a:xfrm>
          <a:prstGeom prst="rect">
            <a:avLst/>
          </a:prstGeom>
          <a:noFill/>
          <a:ln>
            <a:noFill/>
          </a:ln>
          <a:extLst/>
        </p:spPr>
        <p:txBody>
          <a:bodyPr wrap="square" lIns="115196" tIns="57598" rIns="115196" bIns="57598">
            <a:spAutoFit/>
          </a:bodyPr>
          <a:lstStyle>
            <a:lvl1pPr eaLnBrk="0" hangingPunct="0">
              <a:defRPr>
                <a:solidFill>
                  <a:schemeClr val="tx1"/>
                </a:solidFill>
                <a:latin typeface="Arial" charset="0"/>
                <a:ea typeface="宋体" charset="-122"/>
              </a:defRPr>
            </a:lvl1pPr>
            <a:lvl2pPr marL="742950" indent="-285750" eaLnBrk="0" hangingPunct="0">
              <a:defRPr>
                <a:solidFill>
                  <a:schemeClr val="tx1"/>
                </a:solidFill>
                <a:latin typeface="Arial" charset="0"/>
                <a:ea typeface="宋体" charset="-122"/>
              </a:defRPr>
            </a:lvl2pPr>
            <a:lvl3pPr marL="1143000" indent="-228600" eaLnBrk="0" hangingPunct="0">
              <a:defRPr>
                <a:solidFill>
                  <a:schemeClr val="tx1"/>
                </a:solidFill>
                <a:latin typeface="Arial" charset="0"/>
                <a:ea typeface="宋体" charset="-122"/>
              </a:defRPr>
            </a:lvl3pPr>
            <a:lvl4pPr marL="1600200" indent="-228600" eaLnBrk="0" hangingPunct="0">
              <a:defRPr>
                <a:solidFill>
                  <a:schemeClr val="tx1"/>
                </a:solidFill>
                <a:latin typeface="Arial" charset="0"/>
                <a:ea typeface="宋体" charset="-122"/>
              </a:defRPr>
            </a:lvl4pPr>
            <a:lvl5pPr marL="2057400" indent="-228600" eaLnBrk="0" hangingPunct="0">
              <a:defRPr>
                <a:solidFill>
                  <a:schemeClr val="tx1"/>
                </a:solidFill>
                <a:latin typeface="Arial" charset="0"/>
                <a:ea typeface="宋体" charset="-122"/>
              </a:defRPr>
            </a:lvl5pPr>
            <a:lvl6pPr marL="2514600" indent="-228600" eaLnBrk="0" fontAlgn="base" hangingPunct="0">
              <a:spcBef>
                <a:spcPct val="0"/>
              </a:spcBef>
              <a:spcAft>
                <a:spcPct val="0"/>
              </a:spcAft>
              <a:defRPr>
                <a:solidFill>
                  <a:schemeClr val="tx1"/>
                </a:solidFill>
                <a:latin typeface="Arial" charset="0"/>
                <a:ea typeface="宋体" charset="-122"/>
              </a:defRPr>
            </a:lvl6pPr>
            <a:lvl7pPr marL="2971800" indent="-228600" eaLnBrk="0" fontAlgn="base" hangingPunct="0">
              <a:spcBef>
                <a:spcPct val="0"/>
              </a:spcBef>
              <a:spcAft>
                <a:spcPct val="0"/>
              </a:spcAft>
              <a:defRPr>
                <a:solidFill>
                  <a:schemeClr val="tx1"/>
                </a:solidFill>
                <a:latin typeface="Arial" charset="0"/>
                <a:ea typeface="宋体" charset="-122"/>
              </a:defRPr>
            </a:lvl7pPr>
            <a:lvl8pPr marL="3429000" indent="-228600" eaLnBrk="0" fontAlgn="base" hangingPunct="0">
              <a:spcBef>
                <a:spcPct val="0"/>
              </a:spcBef>
              <a:spcAft>
                <a:spcPct val="0"/>
              </a:spcAft>
              <a:defRPr>
                <a:solidFill>
                  <a:schemeClr val="tx1"/>
                </a:solidFill>
                <a:latin typeface="Arial" charset="0"/>
                <a:ea typeface="宋体" charset="-122"/>
              </a:defRPr>
            </a:lvl8pPr>
            <a:lvl9pPr marL="3886200" indent="-228600" eaLnBrk="0" fontAlgn="base" hangingPunct="0">
              <a:spcBef>
                <a:spcPct val="0"/>
              </a:spcBef>
              <a:spcAft>
                <a:spcPct val="0"/>
              </a:spcAft>
              <a:defRPr>
                <a:solidFill>
                  <a:schemeClr val="tx1"/>
                </a:solidFill>
                <a:latin typeface="Arial" charset="0"/>
                <a:ea typeface="宋体" charset="-122"/>
              </a:defRPr>
            </a:lvl9pPr>
          </a:lstStyle>
          <a:p>
            <a:pPr>
              <a:spcBef>
                <a:spcPct val="0"/>
              </a:spcBef>
              <a:buFont typeface="Arial" charset="0"/>
              <a:buNone/>
            </a:pPr>
            <a:r>
              <a:rPr lang="zh-CN" altLang="en-US" b="1" dirty="0">
                <a:solidFill>
                  <a:schemeClr val="tx1">
                    <a:lumMod val="65000"/>
                    <a:lumOff val="35000"/>
                  </a:schemeClr>
                </a:solidFill>
                <a:latin typeface="微软雅黑" panose="020B0503020204020204" pitchFamily="34" charset="-122"/>
                <a:ea typeface="微软雅黑" panose="020B0503020204020204" pitchFamily="34" charset="-122"/>
                <a:cs typeface="Arial" panose="020B0604020202020204" pitchFamily="34" charset="0"/>
              </a:rPr>
              <a:t>点击输入标题</a:t>
            </a:r>
          </a:p>
        </p:txBody>
      </p:sp>
      <p:sp>
        <p:nvSpPr>
          <p:cNvPr id="110" name="矩形 47"/>
          <p:cNvSpPr>
            <a:spLocks noChangeArrowheads="1"/>
          </p:cNvSpPr>
          <p:nvPr/>
        </p:nvSpPr>
        <p:spPr bwMode="auto">
          <a:xfrm>
            <a:off x="7533665" y="4851205"/>
            <a:ext cx="3575614" cy="89191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115191" tIns="57595" rIns="115191" bIns="57595">
            <a:spAutoFit/>
          </a:bodyPr>
          <a:lstStyle>
            <a:lvl1pPr>
              <a:spcBef>
                <a:spcPct val="20000"/>
              </a:spcBef>
              <a:buFont typeface="Arial" charset="0"/>
              <a:buChar char="•"/>
              <a:defRPr sz="3200">
                <a:solidFill>
                  <a:schemeClr val="tx1"/>
                </a:solidFill>
                <a:latin typeface="微软雅黑" pitchFamily="34" charset="-122"/>
                <a:ea typeface="微软雅黑" pitchFamily="34" charset="-122"/>
                <a:sym typeface="Calibri" pitchFamily="34" charset="0"/>
              </a:defRPr>
            </a:lvl1pPr>
            <a:lvl2pPr marL="742950" indent="-285750">
              <a:spcBef>
                <a:spcPct val="20000"/>
              </a:spcBef>
              <a:buFont typeface="Arial" charset="0"/>
              <a:buChar char="–"/>
              <a:defRPr sz="2800">
                <a:solidFill>
                  <a:schemeClr val="tx1"/>
                </a:solidFill>
                <a:latin typeface="微软雅黑" pitchFamily="34" charset="-122"/>
                <a:ea typeface="微软雅黑" pitchFamily="34" charset="-122"/>
                <a:sym typeface="Calibri" pitchFamily="34" charset="0"/>
              </a:defRPr>
            </a:lvl2pPr>
            <a:lvl3pPr marL="1143000" indent="-228600">
              <a:spcBef>
                <a:spcPct val="20000"/>
              </a:spcBef>
              <a:buFont typeface="Arial" charset="0"/>
              <a:buChar char="•"/>
              <a:defRPr sz="2400">
                <a:solidFill>
                  <a:schemeClr val="tx1"/>
                </a:solidFill>
                <a:latin typeface="微软雅黑" pitchFamily="34" charset="-122"/>
                <a:ea typeface="微软雅黑" pitchFamily="34" charset="-122"/>
                <a:sym typeface="Calibri" pitchFamily="34" charset="0"/>
              </a:defRPr>
            </a:lvl3pPr>
            <a:lvl4pPr marL="1600200" indent="-228600">
              <a:spcBef>
                <a:spcPct val="20000"/>
              </a:spcBef>
              <a:buFont typeface="Arial" charset="0"/>
              <a:buChar char="–"/>
              <a:defRPr sz="2000">
                <a:solidFill>
                  <a:schemeClr val="tx1"/>
                </a:solidFill>
                <a:latin typeface="微软雅黑" pitchFamily="34" charset="-122"/>
                <a:ea typeface="微软雅黑" pitchFamily="34" charset="-122"/>
                <a:sym typeface="Calibri" pitchFamily="34" charset="0"/>
              </a:defRPr>
            </a:lvl4pPr>
            <a:lvl5pPr marL="2057400" indent="-228600">
              <a:spcBef>
                <a:spcPct val="20000"/>
              </a:spcBef>
              <a:buFont typeface="Arial" charset="0"/>
              <a:buChar char="»"/>
              <a:defRPr sz="2000">
                <a:solidFill>
                  <a:schemeClr val="tx1"/>
                </a:solidFill>
                <a:latin typeface="微软雅黑" pitchFamily="34" charset="-122"/>
                <a:ea typeface="微软雅黑" pitchFamily="34" charset="-122"/>
                <a:sym typeface="Calibri" pitchFamily="34" charset="0"/>
              </a:defRPr>
            </a:lvl5pPr>
            <a:lvl6pPr marL="2514600" indent="-228600" eaLnBrk="0" fontAlgn="base" hangingPunct="0">
              <a:spcBef>
                <a:spcPct val="20000"/>
              </a:spcBef>
              <a:spcAft>
                <a:spcPct val="0"/>
              </a:spcAft>
              <a:buFont typeface="Arial" charset="0"/>
              <a:buChar char="»"/>
              <a:defRPr sz="2000">
                <a:solidFill>
                  <a:schemeClr val="tx1"/>
                </a:solidFill>
                <a:latin typeface="微软雅黑" pitchFamily="34" charset="-122"/>
                <a:ea typeface="微软雅黑" pitchFamily="34" charset="-122"/>
                <a:sym typeface="Calibri" pitchFamily="34" charset="0"/>
              </a:defRPr>
            </a:lvl6pPr>
            <a:lvl7pPr marL="2971800" indent="-228600" eaLnBrk="0" fontAlgn="base" hangingPunct="0">
              <a:spcBef>
                <a:spcPct val="20000"/>
              </a:spcBef>
              <a:spcAft>
                <a:spcPct val="0"/>
              </a:spcAft>
              <a:buFont typeface="Arial" charset="0"/>
              <a:buChar char="»"/>
              <a:defRPr sz="2000">
                <a:solidFill>
                  <a:schemeClr val="tx1"/>
                </a:solidFill>
                <a:latin typeface="微软雅黑" pitchFamily="34" charset="-122"/>
                <a:ea typeface="微软雅黑" pitchFamily="34" charset="-122"/>
                <a:sym typeface="Calibri" pitchFamily="34" charset="0"/>
              </a:defRPr>
            </a:lvl7pPr>
            <a:lvl8pPr marL="3429000" indent="-228600" eaLnBrk="0" fontAlgn="base" hangingPunct="0">
              <a:spcBef>
                <a:spcPct val="20000"/>
              </a:spcBef>
              <a:spcAft>
                <a:spcPct val="0"/>
              </a:spcAft>
              <a:buFont typeface="Arial" charset="0"/>
              <a:buChar char="»"/>
              <a:defRPr sz="2000">
                <a:solidFill>
                  <a:schemeClr val="tx1"/>
                </a:solidFill>
                <a:latin typeface="微软雅黑" pitchFamily="34" charset="-122"/>
                <a:ea typeface="微软雅黑" pitchFamily="34" charset="-122"/>
                <a:sym typeface="Calibri" pitchFamily="34" charset="0"/>
              </a:defRPr>
            </a:lvl8pPr>
            <a:lvl9pPr marL="3886200" indent="-228600" eaLnBrk="0" fontAlgn="base" hangingPunct="0">
              <a:spcBef>
                <a:spcPct val="20000"/>
              </a:spcBef>
              <a:spcAft>
                <a:spcPct val="0"/>
              </a:spcAft>
              <a:buFont typeface="Arial" charset="0"/>
              <a:buChar char="»"/>
              <a:defRPr sz="2000">
                <a:solidFill>
                  <a:schemeClr val="tx1"/>
                </a:solidFill>
                <a:latin typeface="微软雅黑" pitchFamily="34" charset="-122"/>
                <a:ea typeface="微软雅黑" pitchFamily="34" charset="-122"/>
                <a:sym typeface="Calibri" pitchFamily="34" charset="0"/>
              </a:defRPr>
            </a:lvl9pPr>
          </a:lstStyle>
          <a:p>
            <a:pPr>
              <a:lnSpc>
                <a:spcPct val="120000"/>
              </a:lnSpc>
              <a:spcBef>
                <a:spcPct val="0"/>
              </a:spcBef>
              <a:buNone/>
            </a:pPr>
            <a:r>
              <a:rPr lang="zh-CN" altLang="en-US" sz="1400" dirty="0">
                <a:solidFill>
                  <a:schemeClr val="tx1">
                    <a:lumMod val="65000"/>
                    <a:lumOff val="35000"/>
                  </a:schemeClr>
                </a:solidFill>
                <a:sym typeface="微软雅黑" pitchFamily="34" charset="-122"/>
              </a:rPr>
              <a:t>在此录入上述图表的描述说明，在此录入上述图表的描述说明，在此录入上述图表的描述说明。</a:t>
            </a:r>
          </a:p>
        </p:txBody>
      </p:sp>
      <p:sp>
        <p:nvSpPr>
          <p:cNvPr id="116" name="六边形 115"/>
          <p:cNvSpPr/>
          <p:nvPr/>
        </p:nvSpPr>
        <p:spPr>
          <a:xfrm>
            <a:off x="241896" y="125398"/>
            <a:ext cx="481345" cy="414953"/>
          </a:xfrm>
          <a:prstGeom prst="hexagon">
            <a:avLst/>
          </a:prstGeom>
          <a:solidFill>
            <a:schemeClr val="accent1">
              <a:lumMod val="75000"/>
            </a:schemeClr>
          </a:solidFill>
          <a:ln>
            <a:solidFill>
              <a:schemeClr val="accent1">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17" name="六边形 116"/>
          <p:cNvSpPr/>
          <p:nvPr/>
        </p:nvSpPr>
        <p:spPr>
          <a:xfrm>
            <a:off x="624979" y="392472"/>
            <a:ext cx="261790" cy="225682"/>
          </a:xfrm>
          <a:prstGeom prst="hexagon">
            <a:avLst/>
          </a:prstGeom>
          <a:solidFill>
            <a:schemeClr val="accent1">
              <a:lumMod val="75000"/>
            </a:schemeClr>
          </a:solidFill>
          <a:ln w="12700">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18" name="KSO_Shape"/>
          <p:cNvSpPr>
            <a:spLocks/>
          </p:cNvSpPr>
          <p:nvPr/>
        </p:nvSpPr>
        <p:spPr bwMode="auto">
          <a:xfrm>
            <a:off x="329167" y="187549"/>
            <a:ext cx="306801" cy="294529"/>
          </a:xfrm>
          <a:custGeom>
            <a:avLst/>
            <a:gdLst>
              <a:gd name="T0" fmla="*/ 1618108 w 3816350"/>
              <a:gd name="T1" fmla="*/ 3491708 h 3665538"/>
              <a:gd name="T2" fmla="*/ 3711914 w 3816350"/>
              <a:gd name="T3" fmla="*/ 3515947 h 3665538"/>
              <a:gd name="T4" fmla="*/ 1938033 w 3816350"/>
              <a:gd name="T5" fmla="*/ 3320852 h 3665538"/>
              <a:gd name="T6" fmla="*/ 2466975 w 3816350"/>
              <a:gd name="T7" fmla="*/ 3464378 h 3665538"/>
              <a:gd name="T8" fmla="*/ 1420823 w 3816350"/>
              <a:gd name="T9" fmla="*/ 3514907 h 3665538"/>
              <a:gd name="T10" fmla="*/ 1072366 w 3816350"/>
              <a:gd name="T11" fmla="*/ 3448171 h 3665538"/>
              <a:gd name="T12" fmla="*/ 350995 w 3816350"/>
              <a:gd name="T13" fmla="*/ 3613421 h 3665538"/>
              <a:gd name="T14" fmla="*/ 2826009 w 3816350"/>
              <a:gd name="T15" fmla="*/ 3416327 h 3665538"/>
              <a:gd name="T16" fmla="*/ 3710327 w 3816350"/>
              <a:gd name="T17" fmla="*/ 3553504 h 3665538"/>
              <a:gd name="T18" fmla="*/ 1625482 w 3816350"/>
              <a:gd name="T19" fmla="*/ 3379536 h 3665538"/>
              <a:gd name="T20" fmla="*/ 2426374 w 3816350"/>
              <a:gd name="T21" fmla="*/ 3213000 h 3665538"/>
              <a:gd name="T22" fmla="*/ 771525 w 3816350"/>
              <a:gd name="T23" fmla="*/ 3205163 h 3665538"/>
              <a:gd name="T24" fmla="*/ 1067953 w 3816350"/>
              <a:gd name="T25" fmla="*/ 3277053 h 3665538"/>
              <a:gd name="T26" fmla="*/ 784892 w 3816350"/>
              <a:gd name="T27" fmla="*/ 3451540 h 3665538"/>
              <a:gd name="T28" fmla="*/ 2490788 w 3816350"/>
              <a:gd name="T29" fmla="*/ 3116568 h 3665538"/>
              <a:gd name="T30" fmla="*/ 1449375 w 3816350"/>
              <a:gd name="T31" fmla="*/ 3307847 h 3665538"/>
              <a:gd name="T32" fmla="*/ 2434307 w 3816350"/>
              <a:gd name="T33" fmla="*/ 3163198 h 3665538"/>
              <a:gd name="T34" fmla="*/ 3783974 w 3816350"/>
              <a:gd name="T35" fmla="*/ 3278823 h 3665538"/>
              <a:gd name="T36" fmla="*/ 2635250 w 3816350"/>
              <a:gd name="T37" fmla="*/ 3206432 h 3665538"/>
              <a:gd name="T38" fmla="*/ 3815080 w 3816350"/>
              <a:gd name="T39" fmla="*/ 3040062 h 3665538"/>
              <a:gd name="T40" fmla="*/ 2866956 w 3816350"/>
              <a:gd name="T41" fmla="*/ 3006725 h 3665538"/>
              <a:gd name="T42" fmla="*/ 657993 w 3816350"/>
              <a:gd name="T43" fmla="*/ 3196983 h 3665538"/>
              <a:gd name="T44" fmla="*/ 872062 w 3816350"/>
              <a:gd name="T45" fmla="*/ 3214746 h 3665538"/>
              <a:gd name="T46" fmla="*/ 825374 w 3816350"/>
              <a:gd name="T47" fmla="*/ 2994614 h 3665538"/>
              <a:gd name="T48" fmla="*/ 1190307 w 3816350"/>
              <a:gd name="T49" fmla="*/ 3120223 h 3665538"/>
              <a:gd name="T50" fmla="*/ 273368 w 3816350"/>
              <a:gd name="T51" fmla="*/ 3120223 h 3665538"/>
              <a:gd name="T52" fmla="*/ 1472924 w 3816350"/>
              <a:gd name="T53" fmla="*/ 2958852 h 3665538"/>
              <a:gd name="T54" fmla="*/ 2445690 w 3816350"/>
              <a:gd name="T55" fmla="*/ 3096148 h 3665538"/>
              <a:gd name="T56" fmla="*/ 1403350 w 3816350"/>
              <a:gd name="T57" fmla="*/ 2909186 h 3665538"/>
              <a:gd name="T58" fmla="*/ 3767144 w 3816350"/>
              <a:gd name="T59" fmla="*/ 2880042 h 3665538"/>
              <a:gd name="T60" fmla="*/ 2660954 w 3816350"/>
              <a:gd name="T61" fmla="*/ 3062923 h 3665538"/>
              <a:gd name="T62" fmla="*/ 2077078 w 3816350"/>
              <a:gd name="T63" fmla="*/ 2755988 h 3665538"/>
              <a:gd name="T64" fmla="*/ 2064323 w 3816350"/>
              <a:gd name="T65" fmla="*/ 3023556 h 3665538"/>
              <a:gd name="T66" fmla="*/ 1553136 w 3816350"/>
              <a:gd name="T67" fmla="*/ 2926811 h 3665538"/>
              <a:gd name="T68" fmla="*/ 2489519 w 3816350"/>
              <a:gd name="T69" fmla="*/ 2707310 h 3665538"/>
              <a:gd name="T70" fmla="*/ 1846579 w 3816350"/>
              <a:gd name="T71" fmla="*/ 2621224 h 3665538"/>
              <a:gd name="T72" fmla="*/ 3411957 w 3816350"/>
              <a:gd name="T73" fmla="*/ 2738921 h 3665538"/>
              <a:gd name="T74" fmla="*/ 3080259 w 3816350"/>
              <a:gd name="T75" fmla="*/ 2936880 h 3665538"/>
              <a:gd name="T76" fmla="*/ 1829436 w 3816350"/>
              <a:gd name="T77" fmla="*/ 2582778 h 3665538"/>
              <a:gd name="T78" fmla="*/ 1856740 w 3816350"/>
              <a:gd name="T79" fmla="*/ 2801747 h 3665538"/>
              <a:gd name="T80" fmla="*/ 2088516 w 3816350"/>
              <a:gd name="T81" fmla="*/ 2619751 h 3665538"/>
              <a:gd name="T82" fmla="*/ 2403793 w 3816350"/>
              <a:gd name="T83" fmla="*/ 2645568 h 3665538"/>
              <a:gd name="T84" fmla="*/ 1545273 w 3816350"/>
              <a:gd name="T85" fmla="*/ 2758080 h 3665538"/>
              <a:gd name="T86" fmla="*/ 2737140 w 3816350"/>
              <a:gd name="T87" fmla="*/ 2576196 h 3665538"/>
              <a:gd name="T88" fmla="*/ 3655103 w 3816350"/>
              <a:gd name="T89" fmla="*/ 2636838 h 3665538"/>
              <a:gd name="T90" fmla="*/ 2771738 w 3816350"/>
              <a:gd name="T91" fmla="*/ 2448243 h 3665538"/>
              <a:gd name="T92" fmla="*/ 2989478 w 3816350"/>
              <a:gd name="T93" fmla="*/ 2307907 h 3665538"/>
              <a:gd name="T94" fmla="*/ 2867591 w 3816350"/>
              <a:gd name="T95" fmla="*/ 2234247 h 3665538"/>
              <a:gd name="T96" fmla="*/ 3696043 w 3816350"/>
              <a:gd name="T97" fmla="*/ 2367598 h 3665538"/>
              <a:gd name="T98" fmla="*/ 3314856 w 3816350"/>
              <a:gd name="T99" fmla="*/ 1892183 h 3665538"/>
              <a:gd name="T100" fmla="*/ 2974884 w 3816350"/>
              <a:gd name="T101" fmla="*/ 2068371 h 3665538"/>
              <a:gd name="T102" fmla="*/ 3799844 w 3816350"/>
              <a:gd name="T103" fmla="*/ 2062969 h 3665538"/>
              <a:gd name="T104" fmla="*/ 2637789 w 3816350"/>
              <a:gd name="T105" fmla="*/ 2027696 h 3665538"/>
              <a:gd name="T106" fmla="*/ 3189458 w 3816350"/>
              <a:gd name="T107" fmla="*/ 1697313 h 3665538"/>
              <a:gd name="T108" fmla="*/ 3015840 w 3816350"/>
              <a:gd name="T109" fmla="*/ 1948969 h 3665538"/>
              <a:gd name="T110" fmla="*/ 3354189 w 3816350"/>
              <a:gd name="T111" fmla="*/ 1860541 h 3665538"/>
              <a:gd name="T112" fmla="*/ 3468771 w 3816350"/>
              <a:gd name="T113" fmla="*/ 1695411 h 3665538"/>
              <a:gd name="T114" fmla="*/ 3173905 w 3816350"/>
              <a:gd name="T115" fmla="*/ 2035495 h 3665538"/>
              <a:gd name="T116" fmla="*/ 3074241 w 3816350"/>
              <a:gd name="T117" fmla="*/ 1681466 h 3665538"/>
              <a:gd name="T118" fmla="*/ 3386120 w 3816350"/>
              <a:gd name="T119" fmla="*/ 1131189 h 3665538"/>
              <a:gd name="T120" fmla="*/ 254975 w 3816350"/>
              <a:gd name="T121" fmla="*/ 2785759 h 3665538"/>
              <a:gd name="T122" fmla="*/ 1131353 w 3816350"/>
              <a:gd name="T123" fmla="*/ 1377803 h 3665538"/>
              <a:gd name="T124" fmla="*/ 2508155 w 3816350"/>
              <a:gd name="T125" fmla="*/ 314537 h 366553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 ang="0">
                <a:pos x="T120" y="T121"/>
              </a:cxn>
              <a:cxn ang="0">
                <a:pos x="T122" y="T123"/>
              </a:cxn>
              <a:cxn ang="0">
                <a:pos x="T124" y="T125"/>
              </a:cxn>
            </a:cxnLst>
            <a:rect l="0" t="0" r="r" b="b"/>
            <a:pathLst>
              <a:path w="3816350" h="3665538">
                <a:moveTo>
                  <a:pt x="1892592" y="3532067"/>
                </a:moveTo>
                <a:lnTo>
                  <a:pt x="1892592" y="3635348"/>
                </a:lnTo>
                <a:lnTo>
                  <a:pt x="1913877" y="3636302"/>
                </a:lnTo>
                <a:lnTo>
                  <a:pt x="1935480" y="3636302"/>
                </a:lnTo>
                <a:lnTo>
                  <a:pt x="1965343" y="3635666"/>
                </a:lnTo>
                <a:lnTo>
                  <a:pt x="1965343" y="3532385"/>
                </a:lnTo>
                <a:lnTo>
                  <a:pt x="1935480" y="3532703"/>
                </a:lnTo>
                <a:lnTo>
                  <a:pt x="1913877" y="3532703"/>
                </a:lnTo>
                <a:lnTo>
                  <a:pt x="1892592" y="3532067"/>
                </a:lnTo>
                <a:close/>
                <a:moveTo>
                  <a:pt x="665284" y="3532067"/>
                </a:moveTo>
                <a:lnTo>
                  <a:pt x="665284" y="3635348"/>
                </a:lnTo>
                <a:lnTo>
                  <a:pt x="686575" y="3636302"/>
                </a:lnTo>
                <a:lnTo>
                  <a:pt x="708185" y="3636302"/>
                </a:lnTo>
                <a:lnTo>
                  <a:pt x="738374" y="3635666"/>
                </a:lnTo>
                <a:lnTo>
                  <a:pt x="738374" y="3532385"/>
                </a:lnTo>
                <a:lnTo>
                  <a:pt x="708185" y="3532703"/>
                </a:lnTo>
                <a:lnTo>
                  <a:pt x="686575" y="3532703"/>
                </a:lnTo>
                <a:lnTo>
                  <a:pt x="665284" y="3532067"/>
                </a:lnTo>
                <a:close/>
                <a:moveTo>
                  <a:pt x="1746773" y="3519356"/>
                </a:moveTo>
                <a:lnTo>
                  <a:pt x="1746773" y="3623272"/>
                </a:lnTo>
                <a:lnTo>
                  <a:pt x="1764563" y="3625497"/>
                </a:lnTo>
                <a:lnTo>
                  <a:pt x="1782671" y="3628039"/>
                </a:lnTo>
                <a:lnTo>
                  <a:pt x="1800780" y="3629628"/>
                </a:lnTo>
                <a:lnTo>
                  <a:pt x="1819841" y="3631535"/>
                </a:lnTo>
                <a:lnTo>
                  <a:pt x="1819841" y="3527618"/>
                </a:lnTo>
                <a:lnTo>
                  <a:pt x="1800780" y="3526029"/>
                </a:lnTo>
                <a:lnTo>
                  <a:pt x="1782671" y="3524123"/>
                </a:lnTo>
                <a:lnTo>
                  <a:pt x="1764563" y="3521580"/>
                </a:lnTo>
                <a:lnTo>
                  <a:pt x="1746773" y="3519356"/>
                </a:lnTo>
                <a:close/>
                <a:moveTo>
                  <a:pt x="519421" y="3519356"/>
                </a:moveTo>
                <a:lnTo>
                  <a:pt x="519421" y="3623272"/>
                </a:lnTo>
                <a:lnTo>
                  <a:pt x="537217" y="3625497"/>
                </a:lnTo>
                <a:lnTo>
                  <a:pt x="555330" y="3628039"/>
                </a:lnTo>
                <a:lnTo>
                  <a:pt x="573762" y="3629946"/>
                </a:lnTo>
                <a:lnTo>
                  <a:pt x="592511" y="3631535"/>
                </a:lnTo>
                <a:lnTo>
                  <a:pt x="592511" y="3527618"/>
                </a:lnTo>
                <a:lnTo>
                  <a:pt x="573762" y="3526029"/>
                </a:lnTo>
                <a:lnTo>
                  <a:pt x="555330" y="3524123"/>
                </a:lnTo>
                <a:lnTo>
                  <a:pt x="537217" y="3521580"/>
                </a:lnTo>
                <a:lnTo>
                  <a:pt x="519421" y="3519356"/>
                </a:lnTo>
                <a:close/>
                <a:moveTo>
                  <a:pt x="3151360" y="3517220"/>
                </a:moveTo>
                <a:lnTo>
                  <a:pt x="3151360" y="3632118"/>
                </a:lnTo>
                <a:lnTo>
                  <a:pt x="3174848" y="3632755"/>
                </a:lnTo>
                <a:lnTo>
                  <a:pt x="3198972" y="3633073"/>
                </a:lnTo>
                <a:lnTo>
                  <a:pt x="3231983" y="3632755"/>
                </a:lnTo>
                <a:lnTo>
                  <a:pt x="3231983" y="3517539"/>
                </a:lnTo>
                <a:lnTo>
                  <a:pt x="3198972" y="3517857"/>
                </a:lnTo>
                <a:lnTo>
                  <a:pt x="3174848" y="3517539"/>
                </a:lnTo>
                <a:lnTo>
                  <a:pt x="3151360" y="3517220"/>
                </a:lnTo>
                <a:close/>
                <a:moveTo>
                  <a:pt x="2989478" y="3502580"/>
                </a:moveTo>
                <a:lnTo>
                  <a:pt x="2989478" y="3618432"/>
                </a:lnTo>
                <a:lnTo>
                  <a:pt x="3009158" y="3620979"/>
                </a:lnTo>
                <a:lnTo>
                  <a:pt x="3029472" y="3623525"/>
                </a:lnTo>
                <a:lnTo>
                  <a:pt x="3049469" y="3625753"/>
                </a:lnTo>
                <a:lnTo>
                  <a:pt x="3070419" y="3627344"/>
                </a:lnTo>
                <a:lnTo>
                  <a:pt x="3070419" y="3512446"/>
                </a:lnTo>
                <a:lnTo>
                  <a:pt x="3049469" y="3510537"/>
                </a:lnTo>
                <a:lnTo>
                  <a:pt x="3029472" y="3507990"/>
                </a:lnTo>
                <a:lnTo>
                  <a:pt x="3009158" y="3505763"/>
                </a:lnTo>
                <a:lnTo>
                  <a:pt x="2989478" y="3502580"/>
                </a:lnTo>
                <a:close/>
                <a:moveTo>
                  <a:pt x="1600953" y="3486306"/>
                </a:moveTo>
                <a:lnTo>
                  <a:pt x="1600953" y="3591494"/>
                </a:lnTo>
                <a:lnTo>
                  <a:pt x="1618744" y="3596578"/>
                </a:lnTo>
                <a:lnTo>
                  <a:pt x="1636217" y="3601345"/>
                </a:lnTo>
                <a:lnTo>
                  <a:pt x="1654960" y="3606112"/>
                </a:lnTo>
                <a:lnTo>
                  <a:pt x="1673704" y="3610243"/>
                </a:lnTo>
                <a:lnTo>
                  <a:pt x="1673704" y="3506009"/>
                </a:lnTo>
                <a:lnTo>
                  <a:pt x="1654960" y="3501242"/>
                </a:lnTo>
                <a:lnTo>
                  <a:pt x="1636217" y="3496475"/>
                </a:lnTo>
                <a:lnTo>
                  <a:pt x="1618108" y="3491708"/>
                </a:lnTo>
                <a:lnTo>
                  <a:pt x="1600953" y="3486306"/>
                </a:lnTo>
                <a:close/>
                <a:moveTo>
                  <a:pt x="373875" y="3486306"/>
                </a:moveTo>
                <a:lnTo>
                  <a:pt x="373875" y="3591494"/>
                </a:lnTo>
                <a:lnTo>
                  <a:pt x="391353" y="3596578"/>
                </a:lnTo>
                <a:lnTo>
                  <a:pt x="409149" y="3601345"/>
                </a:lnTo>
                <a:lnTo>
                  <a:pt x="427581" y="3606112"/>
                </a:lnTo>
                <a:lnTo>
                  <a:pt x="446648" y="3610243"/>
                </a:lnTo>
                <a:lnTo>
                  <a:pt x="446648" y="3506009"/>
                </a:lnTo>
                <a:lnTo>
                  <a:pt x="427581" y="3501242"/>
                </a:lnTo>
                <a:lnTo>
                  <a:pt x="409149" y="3496475"/>
                </a:lnTo>
                <a:lnTo>
                  <a:pt x="390718" y="3491708"/>
                </a:lnTo>
                <a:lnTo>
                  <a:pt x="373875" y="3486306"/>
                </a:lnTo>
                <a:close/>
                <a:moveTo>
                  <a:pt x="2827597" y="3465978"/>
                </a:moveTo>
                <a:lnTo>
                  <a:pt x="2827597" y="3583104"/>
                </a:lnTo>
                <a:lnTo>
                  <a:pt x="2846959" y="3589151"/>
                </a:lnTo>
                <a:lnTo>
                  <a:pt x="2866956" y="3594243"/>
                </a:lnTo>
                <a:lnTo>
                  <a:pt x="2887588" y="3599336"/>
                </a:lnTo>
                <a:lnTo>
                  <a:pt x="2908220" y="3604110"/>
                </a:lnTo>
                <a:lnTo>
                  <a:pt x="2908220" y="3487939"/>
                </a:lnTo>
                <a:lnTo>
                  <a:pt x="2887588" y="3482847"/>
                </a:lnTo>
                <a:lnTo>
                  <a:pt x="2866956" y="3477436"/>
                </a:lnTo>
                <a:lnTo>
                  <a:pt x="2846959" y="3472025"/>
                </a:lnTo>
                <a:lnTo>
                  <a:pt x="2827597" y="3465978"/>
                </a:lnTo>
                <a:close/>
                <a:moveTo>
                  <a:pt x="2402802" y="3447218"/>
                </a:moveTo>
                <a:lnTo>
                  <a:pt x="2397719" y="3450714"/>
                </a:lnTo>
                <a:lnTo>
                  <a:pt x="2391365" y="3453891"/>
                </a:lnTo>
                <a:lnTo>
                  <a:pt x="2383740" y="3457387"/>
                </a:lnTo>
                <a:lnTo>
                  <a:pt x="2376433" y="3460565"/>
                </a:lnTo>
                <a:lnTo>
                  <a:pt x="2347841" y="3472005"/>
                </a:lnTo>
                <a:lnTo>
                  <a:pt x="2347841" y="3562893"/>
                </a:lnTo>
                <a:lnTo>
                  <a:pt x="2355784" y="3558761"/>
                </a:lnTo>
                <a:lnTo>
                  <a:pt x="2363408" y="3554630"/>
                </a:lnTo>
                <a:lnTo>
                  <a:pt x="2371033" y="3550181"/>
                </a:lnTo>
                <a:lnTo>
                  <a:pt x="2378340" y="3545414"/>
                </a:lnTo>
                <a:lnTo>
                  <a:pt x="2385329" y="3540648"/>
                </a:lnTo>
                <a:lnTo>
                  <a:pt x="2391683" y="3535881"/>
                </a:lnTo>
                <a:lnTo>
                  <a:pt x="2397719" y="3531114"/>
                </a:lnTo>
                <a:lnTo>
                  <a:pt x="2402802" y="3526983"/>
                </a:lnTo>
                <a:lnTo>
                  <a:pt x="2402802" y="3447218"/>
                </a:lnTo>
                <a:close/>
                <a:moveTo>
                  <a:pt x="1175646" y="3447218"/>
                </a:moveTo>
                <a:lnTo>
                  <a:pt x="1170561" y="3450714"/>
                </a:lnTo>
                <a:lnTo>
                  <a:pt x="1164205" y="3453891"/>
                </a:lnTo>
                <a:lnTo>
                  <a:pt x="1156578" y="3457387"/>
                </a:lnTo>
                <a:lnTo>
                  <a:pt x="1149269" y="3460565"/>
                </a:lnTo>
                <a:lnTo>
                  <a:pt x="1120669" y="3472005"/>
                </a:lnTo>
                <a:lnTo>
                  <a:pt x="1120669" y="3562893"/>
                </a:lnTo>
                <a:lnTo>
                  <a:pt x="1128613" y="3558761"/>
                </a:lnTo>
                <a:lnTo>
                  <a:pt x="1136240" y="3554630"/>
                </a:lnTo>
                <a:lnTo>
                  <a:pt x="1144185" y="3550181"/>
                </a:lnTo>
                <a:lnTo>
                  <a:pt x="1151176" y="3545414"/>
                </a:lnTo>
                <a:lnTo>
                  <a:pt x="1158167" y="3540648"/>
                </a:lnTo>
                <a:lnTo>
                  <a:pt x="1164523" y="3535881"/>
                </a:lnTo>
                <a:lnTo>
                  <a:pt x="1170561" y="3531114"/>
                </a:lnTo>
                <a:lnTo>
                  <a:pt x="1175646" y="3526347"/>
                </a:lnTo>
                <a:lnTo>
                  <a:pt x="1175646" y="3447218"/>
                </a:lnTo>
                <a:close/>
                <a:moveTo>
                  <a:pt x="3717945" y="3422692"/>
                </a:moveTo>
                <a:lnTo>
                  <a:pt x="3711914" y="3426193"/>
                </a:lnTo>
                <a:lnTo>
                  <a:pt x="3704931" y="3430013"/>
                </a:lnTo>
                <a:lnTo>
                  <a:pt x="3696678" y="3433832"/>
                </a:lnTo>
                <a:lnTo>
                  <a:pt x="3688425" y="3437651"/>
                </a:lnTo>
                <a:lnTo>
                  <a:pt x="3671285" y="3444335"/>
                </a:lnTo>
                <a:lnTo>
                  <a:pt x="3656684" y="3450064"/>
                </a:lnTo>
                <a:lnTo>
                  <a:pt x="3656684" y="3551276"/>
                </a:lnTo>
                <a:lnTo>
                  <a:pt x="3665254" y="3546820"/>
                </a:lnTo>
                <a:lnTo>
                  <a:pt x="3674142" y="3542046"/>
                </a:lnTo>
                <a:lnTo>
                  <a:pt x="3682394" y="3537272"/>
                </a:lnTo>
                <a:lnTo>
                  <a:pt x="3690647" y="3532179"/>
                </a:lnTo>
                <a:lnTo>
                  <a:pt x="3698582" y="3526769"/>
                </a:lnTo>
                <a:lnTo>
                  <a:pt x="3705566" y="3521358"/>
                </a:lnTo>
                <a:lnTo>
                  <a:pt x="3711914" y="3515947"/>
                </a:lnTo>
                <a:lnTo>
                  <a:pt x="3717945" y="3510855"/>
                </a:lnTo>
                <a:lnTo>
                  <a:pt x="3717945" y="3422692"/>
                </a:lnTo>
                <a:close/>
                <a:moveTo>
                  <a:pt x="1455133" y="3410672"/>
                </a:moveTo>
                <a:lnTo>
                  <a:pt x="1455133" y="3516813"/>
                </a:lnTo>
                <a:lnTo>
                  <a:pt x="1457675" y="3519674"/>
                </a:lnTo>
                <a:lnTo>
                  <a:pt x="1460216" y="3522534"/>
                </a:lnTo>
                <a:lnTo>
                  <a:pt x="1466888" y="3528572"/>
                </a:lnTo>
                <a:lnTo>
                  <a:pt x="1475466" y="3534610"/>
                </a:lnTo>
                <a:lnTo>
                  <a:pt x="1484679" y="3540965"/>
                </a:lnTo>
                <a:lnTo>
                  <a:pt x="1495162" y="3547639"/>
                </a:lnTo>
                <a:lnTo>
                  <a:pt x="1505964" y="3553677"/>
                </a:lnTo>
                <a:lnTo>
                  <a:pt x="1517083" y="3559715"/>
                </a:lnTo>
                <a:lnTo>
                  <a:pt x="1528202" y="3564799"/>
                </a:lnTo>
                <a:lnTo>
                  <a:pt x="1528202" y="3457387"/>
                </a:lnTo>
                <a:lnTo>
                  <a:pt x="1517083" y="3452302"/>
                </a:lnTo>
                <a:lnTo>
                  <a:pt x="1506917" y="3446582"/>
                </a:lnTo>
                <a:lnTo>
                  <a:pt x="1497068" y="3441180"/>
                </a:lnTo>
                <a:lnTo>
                  <a:pt x="1487538" y="3435142"/>
                </a:lnTo>
                <a:lnTo>
                  <a:pt x="1478960" y="3429422"/>
                </a:lnTo>
                <a:lnTo>
                  <a:pt x="1470700" y="3423384"/>
                </a:lnTo>
                <a:lnTo>
                  <a:pt x="1462758" y="3417028"/>
                </a:lnTo>
                <a:lnTo>
                  <a:pt x="1455133" y="3410672"/>
                </a:lnTo>
                <a:close/>
                <a:moveTo>
                  <a:pt x="227694" y="3410672"/>
                </a:moveTo>
                <a:lnTo>
                  <a:pt x="227694" y="3516813"/>
                </a:lnTo>
                <a:lnTo>
                  <a:pt x="230237" y="3519674"/>
                </a:lnTo>
                <a:lnTo>
                  <a:pt x="233097" y="3522534"/>
                </a:lnTo>
                <a:lnTo>
                  <a:pt x="239770" y="3528572"/>
                </a:lnTo>
                <a:lnTo>
                  <a:pt x="248033" y="3534610"/>
                </a:lnTo>
                <a:lnTo>
                  <a:pt x="257566" y="3540965"/>
                </a:lnTo>
                <a:lnTo>
                  <a:pt x="267735" y="3547639"/>
                </a:lnTo>
                <a:lnTo>
                  <a:pt x="278858" y="3553677"/>
                </a:lnTo>
                <a:lnTo>
                  <a:pt x="289662" y="3559715"/>
                </a:lnTo>
                <a:lnTo>
                  <a:pt x="300785" y="3564799"/>
                </a:lnTo>
                <a:lnTo>
                  <a:pt x="300785" y="3457387"/>
                </a:lnTo>
                <a:lnTo>
                  <a:pt x="289662" y="3452302"/>
                </a:lnTo>
                <a:lnTo>
                  <a:pt x="279493" y="3446582"/>
                </a:lnTo>
                <a:lnTo>
                  <a:pt x="269642" y="3441180"/>
                </a:lnTo>
                <a:lnTo>
                  <a:pt x="260108" y="3435142"/>
                </a:lnTo>
                <a:lnTo>
                  <a:pt x="251528" y="3429422"/>
                </a:lnTo>
                <a:lnTo>
                  <a:pt x="243266" y="3423384"/>
                </a:lnTo>
                <a:lnTo>
                  <a:pt x="235321" y="3417028"/>
                </a:lnTo>
                <a:lnTo>
                  <a:pt x="227694" y="3410672"/>
                </a:lnTo>
                <a:close/>
                <a:moveTo>
                  <a:pt x="2665715" y="3381953"/>
                </a:moveTo>
                <a:lnTo>
                  <a:pt x="2665715" y="3500670"/>
                </a:lnTo>
                <a:lnTo>
                  <a:pt x="2668254" y="3503216"/>
                </a:lnTo>
                <a:lnTo>
                  <a:pt x="2671429" y="3506399"/>
                </a:lnTo>
                <a:lnTo>
                  <a:pt x="2678729" y="3512765"/>
                </a:lnTo>
                <a:lnTo>
                  <a:pt x="2687934" y="3519767"/>
                </a:lnTo>
                <a:lnTo>
                  <a:pt x="2698726" y="3527087"/>
                </a:lnTo>
                <a:lnTo>
                  <a:pt x="2710153" y="3534089"/>
                </a:lnTo>
                <a:lnTo>
                  <a:pt x="2722215" y="3541409"/>
                </a:lnTo>
                <a:lnTo>
                  <a:pt x="2734594" y="3547457"/>
                </a:lnTo>
                <a:lnTo>
                  <a:pt x="2746656" y="3553504"/>
                </a:lnTo>
                <a:lnTo>
                  <a:pt x="2746656" y="3434150"/>
                </a:lnTo>
                <a:lnTo>
                  <a:pt x="2734594" y="3428103"/>
                </a:lnTo>
                <a:lnTo>
                  <a:pt x="2723167" y="3422374"/>
                </a:lnTo>
                <a:lnTo>
                  <a:pt x="2712058" y="3416009"/>
                </a:lnTo>
                <a:lnTo>
                  <a:pt x="2701583" y="3409325"/>
                </a:lnTo>
                <a:lnTo>
                  <a:pt x="2691743" y="3402959"/>
                </a:lnTo>
                <a:lnTo>
                  <a:pt x="2682538" y="3396276"/>
                </a:lnTo>
                <a:lnTo>
                  <a:pt x="2673650" y="3388955"/>
                </a:lnTo>
                <a:lnTo>
                  <a:pt x="2665715" y="3381953"/>
                </a:lnTo>
                <a:close/>
                <a:moveTo>
                  <a:pt x="1916773" y="3320218"/>
                </a:moveTo>
                <a:lnTo>
                  <a:pt x="1916773" y="3423312"/>
                </a:lnTo>
                <a:lnTo>
                  <a:pt x="1938033" y="3423629"/>
                </a:lnTo>
                <a:lnTo>
                  <a:pt x="1959928" y="3424263"/>
                </a:lnTo>
                <a:lnTo>
                  <a:pt x="1989755" y="3423629"/>
                </a:lnTo>
                <a:lnTo>
                  <a:pt x="1989755" y="3320535"/>
                </a:lnTo>
                <a:lnTo>
                  <a:pt x="1959293" y="3320852"/>
                </a:lnTo>
                <a:lnTo>
                  <a:pt x="1938033" y="3320852"/>
                </a:lnTo>
                <a:lnTo>
                  <a:pt x="1916773" y="3320218"/>
                </a:lnTo>
                <a:close/>
                <a:moveTo>
                  <a:pt x="1404938" y="3314700"/>
                </a:moveTo>
                <a:lnTo>
                  <a:pt x="1408115" y="3320420"/>
                </a:lnTo>
                <a:lnTo>
                  <a:pt x="1411928" y="3325505"/>
                </a:lnTo>
                <a:lnTo>
                  <a:pt x="1415740" y="3330590"/>
                </a:lnTo>
                <a:lnTo>
                  <a:pt x="1419552" y="3335992"/>
                </a:lnTo>
                <a:lnTo>
                  <a:pt x="1424000" y="3340759"/>
                </a:lnTo>
                <a:lnTo>
                  <a:pt x="1428447" y="3346161"/>
                </a:lnTo>
                <a:lnTo>
                  <a:pt x="1438296" y="3356013"/>
                </a:lnTo>
                <a:lnTo>
                  <a:pt x="1448780" y="3365229"/>
                </a:lnTo>
                <a:lnTo>
                  <a:pt x="1460852" y="3374444"/>
                </a:lnTo>
                <a:lnTo>
                  <a:pt x="1472924" y="3383025"/>
                </a:lnTo>
                <a:lnTo>
                  <a:pt x="1486267" y="3391287"/>
                </a:lnTo>
                <a:lnTo>
                  <a:pt x="1500563" y="3399550"/>
                </a:lnTo>
                <a:lnTo>
                  <a:pt x="1515494" y="3407494"/>
                </a:lnTo>
                <a:lnTo>
                  <a:pt x="1531061" y="3415121"/>
                </a:lnTo>
                <a:lnTo>
                  <a:pt x="1547263" y="3422113"/>
                </a:lnTo>
                <a:lnTo>
                  <a:pt x="1564101" y="3428786"/>
                </a:lnTo>
                <a:lnTo>
                  <a:pt x="1581574" y="3435142"/>
                </a:lnTo>
                <a:lnTo>
                  <a:pt x="1599682" y="3441498"/>
                </a:lnTo>
                <a:lnTo>
                  <a:pt x="1618108" y="3447218"/>
                </a:lnTo>
                <a:lnTo>
                  <a:pt x="1637170" y="3452620"/>
                </a:lnTo>
                <a:lnTo>
                  <a:pt x="1656866" y="3457705"/>
                </a:lnTo>
                <a:lnTo>
                  <a:pt x="1676881" y="3462472"/>
                </a:lnTo>
                <a:lnTo>
                  <a:pt x="1697213" y="3466921"/>
                </a:lnTo>
                <a:lnTo>
                  <a:pt x="1718180" y="3471052"/>
                </a:lnTo>
                <a:lnTo>
                  <a:pt x="1738830" y="3474865"/>
                </a:lnTo>
                <a:lnTo>
                  <a:pt x="1760116" y="3478361"/>
                </a:lnTo>
                <a:lnTo>
                  <a:pt x="1782036" y="3480903"/>
                </a:lnTo>
                <a:lnTo>
                  <a:pt x="1803639" y="3483763"/>
                </a:lnTo>
                <a:lnTo>
                  <a:pt x="1825877" y="3486306"/>
                </a:lnTo>
                <a:lnTo>
                  <a:pt x="1847798" y="3488213"/>
                </a:lnTo>
                <a:lnTo>
                  <a:pt x="1870036" y="3489801"/>
                </a:lnTo>
                <a:lnTo>
                  <a:pt x="1891957" y="3490755"/>
                </a:lnTo>
                <a:lnTo>
                  <a:pt x="1914513" y="3492026"/>
                </a:lnTo>
                <a:lnTo>
                  <a:pt x="1936751" y="3492344"/>
                </a:lnTo>
                <a:lnTo>
                  <a:pt x="1959307" y="3492979"/>
                </a:lnTo>
                <a:lnTo>
                  <a:pt x="1978051" y="3492344"/>
                </a:lnTo>
                <a:lnTo>
                  <a:pt x="1996794" y="3492026"/>
                </a:lnTo>
                <a:lnTo>
                  <a:pt x="2015538" y="3491708"/>
                </a:lnTo>
                <a:lnTo>
                  <a:pt x="2034599" y="3490437"/>
                </a:lnTo>
                <a:lnTo>
                  <a:pt x="2053025" y="3489801"/>
                </a:lnTo>
                <a:lnTo>
                  <a:pt x="2071769" y="3488213"/>
                </a:lnTo>
                <a:lnTo>
                  <a:pt x="2090513" y="3486624"/>
                </a:lnTo>
                <a:lnTo>
                  <a:pt x="2108621" y="3484717"/>
                </a:lnTo>
                <a:lnTo>
                  <a:pt x="2127365" y="3482492"/>
                </a:lnTo>
                <a:lnTo>
                  <a:pt x="2145473" y="3480268"/>
                </a:lnTo>
                <a:lnTo>
                  <a:pt x="2163581" y="3477408"/>
                </a:lnTo>
                <a:lnTo>
                  <a:pt x="2181372" y="3474865"/>
                </a:lnTo>
                <a:lnTo>
                  <a:pt x="2199163" y="3471688"/>
                </a:lnTo>
                <a:lnTo>
                  <a:pt x="2216318" y="3468510"/>
                </a:lnTo>
                <a:lnTo>
                  <a:pt x="2233473" y="3464696"/>
                </a:lnTo>
                <a:lnTo>
                  <a:pt x="2250311" y="3460883"/>
                </a:lnTo>
                <a:lnTo>
                  <a:pt x="2266830" y="3457069"/>
                </a:lnTo>
                <a:lnTo>
                  <a:pt x="2283668" y="3452620"/>
                </a:lnTo>
                <a:lnTo>
                  <a:pt x="2299235" y="3448171"/>
                </a:lnTo>
                <a:lnTo>
                  <a:pt x="2315119" y="3443404"/>
                </a:lnTo>
                <a:lnTo>
                  <a:pt x="2330051" y="3438320"/>
                </a:lnTo>
                <a:lnTo>
                  <a:pt x="2344982" y="3432917"/>
                </a:lnTo>
                <a:lnTo>
                  <a:pt x="2359278" y="3427833"/>
                </a:lnTo>
                <a:lnTo>
                  <a:pt x="2373574" y="3421795"/>
                </a:lnTo>
                <a:lnTo>
                  <a:pt x="2386917" y="3415757"/>
                </a:lnTo>
                <a:lnTo>
                  <a:pt x="2399942" y="3409719"/>
                </a:lnTo>
                <a:lnTo>
                  <a:pt x="2412650" y="3403363"/>
                </a:lnTo>
                <a:lnTo>
                  <a:pt x="2424722" y="3396690"/>
                </a:lnTo>
                <a:lnTo>
                  <a:pt x="2436159" y="3389380"/>
                </a:lnTo>
                <a:lnTo>
                  <a:pt x="2446961" y="3382389"/>
                </a:lnTo>
                <a:lnTo>
                  <a:pt x="2457444" y="3375080"/>
                </a:lnTo>
                <a:lnTo>
                  <a:pt x="2466975" y="3367453"/>
                </a:lnTo>
                <a:lnTo>
                  <a:pt x="2466975" y="3464378"/>
                </a:lnTo>
                <a:lnTo>
                  <a:pt x="2466657" y="3464696"/>
                </a:lnTo>
                <a:lnTo>
                  <a:pt x="2466340" y="3472641"/>
                </a:lnTo>
                <a:lnTo>
                  <a:pt x="2466022" y="3477408"/>
                </a:lnTo>
                <a:lnTo>
                  <a:pt x="2464751" y="3482492"/>
                </a:lnTo>
                <a:lnTo>
                  <a:pt x="2463480" y="3487895"/>
                </a:lnTo>
                <a:lnTo>
                  <a:pt x="2461892" y="3492344"/>
                </a:lnTo>
                <a:lnTo>
                  <a:pt x="2459986" y="3497111"/>
                </a:lnTo>
                <a:lnTo>
                  <a:pt x="2457444" y="3501877"/>
                </a:lnTo>
                <a:lnTo>
                  <a:pt x="2455220" y="3506962"/>
                </a:lnTo>
                <a:lnTo>
                  <a:pt x="2452361" y="3511729"/>
                </a:lnTo>
                <a:lnTo>
                  <a:pt x="2449184" y="3516178"/>
                </a:lnTo>
                <a:lnTo>
                  <a:pt x="2445690" y="3520945"/>
                </a:lnTo>
                <a:lnTo>
                  <a:pt x="2441878" y="3525712"/>
                </a:lnTo>
                <a:lnTo>
                  <a:pt x="2437748" y="3529843"/>
                </a:lnTo>
                <a:lnTo>
                  <a:pt x="2429170" y="3539059"/>
                </a:lnTo>
                <a:lnTo>
                  <a:pt x="2419322" y="3547639"/>
                </a:lnTo>
                <a:lnTo>
                  <a:pt x="2408202" y="3556537"/>
                </a:lnTo>
                <a:lnTo>
                  <a:pt x="2396130" y="3564799"/>
                </a:lnTo>
                <a:lnTo>
                  <a:pt x="2383423" y="3572744"/>
                </a:lnTo>
                <a:lnTo>
                  <a:pt x="2369127" y="3580689"/>
                </a:lnTo>
                <a:lnTo>
                  <a:pt x="2354195" y="3587998"/>
                </a:lnTo>
                <a:lnTo>
                  <a:pt x="2338311" y="3595625"/>
                </a:lnTo>
                <a:lnTo>
                  <a:pt x="2321791" y="3602298"/>
                </a:lnTo>
                <a:lnTo>
                  <a:pt x="2304636" y="3608972"/>
                </a:lnTo>
                <a:lnTo>
                  <a:pt x="2285892" y="3615328"/>
                </a:lnTo>
                <a:lnTo>
                  <a:pt x="2266830" y="3621683"/>
                </a:lnTo>
                <a:lnTo>
                  <a:pt x="2247134" y="3627086"/>
                </a:lnTo>
                <a:lnTo>
                  <a:pt x="2226802" y="3632806"/>
                </a:lnTo>
                <a:lnTo>
                  <a:pt x="2205516" y="3637255"/>
                </a:lnTo>
                <a:lnTo>
                  <a:pt x="2183278" y="3642022"/>
                </a:lnTo>
                <a:lnTo>
                  <a:pt x="2160722" y="3646471"/>
                </a:lnTo>
                <a:lnTo>
                  <a:pt x="2137848" y="3649967"/>
                </a:lnTo>
                <a:lnTo>
                  <a:pt x="2114340" y="3653462"/>
                </a:lnTo>
                <a:lnTo>
                  <a:pt x="2089877" y="3656640"/>
                </a:lnTo>
                <a:lnTo>
                  <a:pt x="2065415" y="3659182"/>
                </a:lnTo>
                <a:lnTo>
                  <a:pt x="2040000" y="3661407"/>
                </a:lnTo>
                <a:lnTo>
                  <a:pt x="2014267" y="3662996"/>
                </a:lnTo>
                <a:lnTo>
                  <a:pt x="1988217" y="3664267"/>
                </a:lnTo>
                <a:lnTo>
                  <a:pt x="1962166" y="3664903"/>
                </a:lnTo>
                <a:lnTo>
                  <a:pt x="1935480" y="3665538"/>
                </a:lnTo>
                <a:lnTo>
                  <a:pt x="1908159" y="3664903"/>
                </a:lnTo>
                <a:lnTo>
                  <a:pt x="1881155" y="3664267"/>
                </a:lnTo>
                <a:lnTo>
                  <a:pt x="1854469" y="3662996"/>
                </a:lnTo>
                <a:lnTo>
                  <a:pt x="1828419" y="3661089"/>
                </a:lnTo>
                <a:lnTo>
                  <a:pt x="1803004" y="3659182"/>
                </a:lnTo>
                <a:lnTo>
                  <a:pt x="1777588" y="3656322"/>
                </a:lnTo>
                <a:lnTo>
                  <a:pt x="1752809" y="3653145"/>
                </a:lnTo>
                <a:lnTo>
                  <a:pt x="1728664" y="3649649"/>
                </a:lnTo>
                <a:lnTo>
                  <a:pt x="1705155" y="3645835"/>
                </a:lnTo>
                <a:lnTo>
                  <a:pt x="1682282" y="3641069"/>
                </a:lnTo>
                <a:lnTo>
                  <a:pt x="1660043" y="3636302"/>
                </a:lnTo>
                <a:lnTo>
                  <a:pt x="1638440" y="3631217"/>
                </a:lnTo>
                <a:lnTo>
                  <a:pt x="1617791" y="3625497"/>
                </a:lnTo>
                <a:lnTo>
                  <a:pt x="1597776" y="3619777"/>
                </a:lnTo>
                <a:lnTo>
                  <a:pt x="1578397" y="3613421"/>
                </a:lnTo>
                <a:lnTo>
                  <a:pt x="1559653" y="3606747"/>
                </a:lnTo>
                <a:lnTo>
                  <a:pt x="1542498" y="3599438"/>
                </a:lnTo>
                <a:lnTo>
                  <a:pt x="1525343" y="3592447"/>
                </a:lnTo>
                <a:lnTo>
                  <a:pt x="1509776" y="3584820"/>
                </a:lnTo>
                <a:lnTo>
                  <a:pt x="1495162" y="3576875"/>
                </a:lnTo>
                <a:lnTo>
                  <a:pt x="1481184" y="3568613"/>
                </a:lnTo>
                <a:lnTo>
                  <a:pt x="1468159" y="3560350"/>
                </a:lnTo>
                <a:lnTo>
                  <a:pt x="1456404" y="3551770"/>
                </a:lnTo>
                <a:lnTo>
                  <a:pt x="1445603" y="3542554"/>
                </a:lnTo>
                <a:lnTo>
                  <a:pt x="1440837" y="3538423"/>
                </a:lnTo>
                <a:lnTo>
                  <a:pt x="1436390" y="3533656"/>
                </a:lnTo>
                <a:lnTo>
                  <a:pt x="1431942" y="3529207"/>
                </a:lnTo>
                <a:lnTo>
                  <a:pt x="1428130" y="3524440"/>
                </a:lnTo>
                <a:lnTo>
                  <a:pt x="1424318" y="3519674"/>
                </a:lnTo>
                <a:lnTo>
                  <a:pt x="1420823" y="3514907"/>
                </a:lnTo>
                <a:lnTo>
                  <a:pt x="1417646" y="3510140"/>
                </a:lnTo>
                <a:lnTo>
                  <a:pt x="1415105" y="3505055"/>
                </a:lnTo>
                <a:lnTo>
                  <a:pt x="1412563" y="3500288"/>
                </a:lnTo>
                <a:lnTo>
                  <a:pt x="1410339" y="3495204"/>
                </a:lnTo>
                <a:lnTo>
                  <a:pt x="1408115" y="3490437"/>
                </a:lnTo>
                <a:lnTo>
                  <a:pt x="1407162" y="3485352"/>
                </a:lnTo>
                <a:lnTo>
                  <a:pt x="1405892" y="3480268"/>
                </a:lnTo>
                <a:lnTo>
                  <a:pt x="1404621" y="3475183"/>
                </a:lnTo>
                <a:lnTo>
                  <a:pt x="1404303" y="3470099"/>
                </a:lnTo>
                <a:lnTo>
                  <a:pt x="1404303" y="3464696"/>
                </a:lnTo>
                <a:lnTo>
                  <a:pt x="1403350" y="3464696"/>
                </a:lnTo>
                <a:lnTo>
                  <a:pt x="1403350" y="3333132"/>
                </a:lnTo>
                <a:lnTo>
                  <a:pt x="1403350" y="3329318"/>
                </a:lnTo>
                <a:lnTo>
                  <a:pt x="1403985" y="3322327"/>
                </a:lnTo>
                <a:lnTo>
                  <a:pt x="1404938" y="3314700"/>
                </a:lnTo>
                <a:close/>
                <a:moveTo>
                  <a:pt x="177802" y="3314700"/>
                </a:moveTo>
                <a:lnTo>
                  <a:pt x="180980" y="3320420"/>
                </a:lnTo>
                <a:lnTo>
                  <a:pt x="184476" y="3325505"/>
                </a:lnTo>
                <a:lnTo>
                  <a:pt x="188289" y="3330590"/>
                </a:lnTo>
                <a:lnTo>
                  <a:pt x="192420" y="3335992"/>
                </a:lnTo>
                <a:lnTo>
                  <a:pt x="196551" y="3340759"/>
                </a:lnTo>
                <a:lnTo>
                  <a:pt x="201000" y="3346161"/>
                </a:lnTo>
                <a:lnTo>
                  <a:pt x="210852" y="3356013"/>
                </a:lnTo>
                <a:lnTo>
                  <a:pt x="221656" y="3365229"/>
                </a:lnTo>
                <a:lnTo>
                  <a:pt x="233414" y="3374444"/>
                </a:lnTo>
                <a:lnTo>
                  <a:pt x="245490" y="3383025"/>
                </a:lnTo>
                <a:lnTo>
                  <a:pt x="259155" y="3391287"/>
                </a:lnTo>
                <a:lnTo>
                  <a:pt x="273138" y="3399550"/>
                </a:lnTo>
                <a:lnTo>
                  <a:pt x="288073" y="3407494"/>
                </a:lnTo>
                <a:lnTo>
                  <a:pt x="303645" y="3415121"/>
                </a:lnTo>
                <a:lnTo>
                  <a:pt x="319852" y="3422113"/>
                </a:lnTo>
                <a:lnTo>
                  <a:pt x="336694" y="3428786"/>
                </a:lnTo>
                <a:lnTo>
                  <a:pt x="354173" y="3435142"/>
                </a:lnTo>
                <a:lnTo>
                  <a:pt x="372286" y="3441498"/>
                </a:lnTo>
                <a:lnTo>
                  <a:pt x="390718" y="3447218"/>
                </a:lnTo>
                <a:lnTo>
                  <a:pt x="409785" y="3452620"/>
                </a:lnTo>
                <a:lnTo>
                  <a:pt x="429488" y="3457705"/>
                </a:lnTo>
                <a:lnTo>
                  <a:pt x="449826" y="3462472"/>
                </a:lnTo>
                <a:lnTo>
                  <a:pt x="469846" y="3466921"/>
                </a:lnTo>
                <a:lnTo>
                  <a:pt x="490820" y="3471052"/>
                </a:lnTo>
                <a:lnTo>
                  <a:pt x="511794" y="3474865"/>
                </a:lnTo>
                <a:lnTo>
                  <a:pt x="533085" y="3478361"/>
                </a:lnTo>
                <a:lnTo>
                  <a:pt x="554695" y="3480903"/>
                </a:lnTo>
                <a:lnTo>
                  <a:pt x="576304" y="3483763"/>
                </a:lnTo>
                <a:lnTo>
                  <a:pt x="598549" y="3486306"/>
                </a:lnTo>
                <a:lnTo>
                  <a:pt x="620476" y="3488213"/>
                </a:lnTo>
                <a:lnTo>
                  <a:pt x="642721" y="3489801"/>
                </a:lnTo>
                <a:lnTo>
                  <a:pt x="664966" y="3490755"/>
                </a:lnTo>
                <a:lnTo>
                  <a:pt x="687211" y="3492026"/>
                </a:lnTo>
                <a:lnTo>
                  <a:pt x="709456" y="3492344"/>
                </a:lnTo>
                <a:lnTo>
                  <a:pt x="732018" y="3492344"/>
                </a:lnTo>
                <a:lnTo>
                  <a:pt x="750768" y="3492344"/>
                </a:lnTo>
                <a:lnTo>
                  <a:pt x="769517" y="3492026"/>
                </a:lnTo>
                <a:lnTo>
                  <a:pt x="788266" y="3491708"/>
                </a:lnTo>
                <a:lnTo>
                  <a:pt x="807333" y="3490437"/>
                </a:lnTo>
                <a:lnTo>
                  <a:pt x="825765" y="3489801"/>
                </a:lnTo>
                <a:lnTo>
                  <a:pt x="844832" y="3488213"/>
                </a:lnTo>
                <a:lnTo>
                  <a:pt x="863263" y="3486624"/>
                </a:lnTo>
                <a:lnTo>
                  <a:pt x="881695" y="3484717"/>
                </a:lnTo>
                <a:lnTo>
                  <a:pt x="900126" y="3482492"/>
                </a:lnTo>
                <a:lnTo>
                  <a:pt x="918240" y="3480268"/>
                </a:lnTo>
                <a:lnTo>
                  <a:pt x="936354" y="3477408"/>
                </a:lnTo>
                <a:lnTo>
                  <a:pt x="954150" y="3474865"/>
                </a:lnTo>
                <a:lnTo>
                  <a:pt x="971946" y="3471688"/>
                </a:lnTo>
                <a:lnTo>
                  <a:pt x="989424" y="3468510"/>
                </a:lnTo>
                <a:lnTo>
                  <a:pt x="1006266" y="3464696"/>
                </a:lnTo>
                <a:lnTo>
                  <a:pt x="1023109" y="3460883"/>
                </a:lnTo>
                <a:lnTo>
                  <a:pt x="1039952" y="3457069"/>
                </a:lnTo>
                <a:lnTo>
                  <a:pt x="1056476" y="3452620"/>
                </a:lnTo>
                <a:lnTo>
                  <a:pt x="1072366" y="3448171"/>
                </a:lnTo>
                <a:lnTo>
                  <a:pt x="1087937" y="3443087"/>
                </a:lnTo>
                <a:lnTo>
                  <a:pt x="1102873" y="3438320"/>
                </a:lnTo>
                <a:lnTo>
                  <a:pt x="1118126" y="3432917"/>
                </a:lnTo>
                <a:lnTo>
                  <a:pt x="1132109" y="3427833"/>
                </a:lnTo>
                <a:lnTo>
                  <a:pt x="1146409" y="3421795"/>
                </a:lnTo>
                <a:lnTo>
                  <a:pt x="1159756" y="3415757"/>
                </a:lnTo>
                <a:lnTo>
                  <a:pt x="1172785" y="3409719"/>
                </a:lnTo>
                <a:lnTo>
                  <a:pt x="1185497" y="3403363"/>
                </a:lnTo>
                <a:lnTo>
                  <a:pt x="1197890" y="3396690"/>
                </a:lnTo>
                <a:lnTo>
                  <a:pt x="1209331" y="3389380"/>
                </a:lnTo>
                <a:lnTo>
                  <a:pt x="1219818" y="3382389"/>
                </a:lnTo>
                <a:lnTo>
                  <a:pt x="1230622" y="3375080"/>
                </a:lnTo>
                <a:lnTo>
                  <a:pt x="1239838" y="3367453"/>
                </a:lnTo>
                <a:lnTo>
                  <a:pt x="1239838" y="3464378"/>
                </a:lnTo>
                <a:lnTo>
                  <a:pt x="1239838" y="3464696"/>
                </a:lnTo>
                <a:lnTo>
                  <a:pt x="1239520" y="3468827"/>
                </a:lnTo>
                <a:lnTo>
                  <a:pt x="1239202" y="3472641"/>
                </a:lnTo>
                <a:lnTo>
                  <a:pt x="1238885" y="3477408"/>
                </a:lnTo>
                <a:lnTo>
                  <a:pt x="1237614" y="3482492"/>
                </a:lnTo>
                <a:lnTo>
                  <a:pt x="1236342" y="3487895"/>
                </a:lnTo>
                <a:lnTo>
                  <a:pt x="1234754" y="3492344"/>
                </a:lnTo>
                <a:lnTo>
                  <a:pt x="1232847" y="3497111"/>
                </a:lnTo>
                <a:lnTo>
                  <a:pt x="1230622" y="3501877"/>
                </a:lnTo>
                <a:lnTo>
                  <a:pt x="1228080" y="3506962"/>
                </a:lnTo>
                <a:lnTo>
                  <a:pt x="1225538" y="3511729"/>
                </a:lnTo>
                <a:lnTo>
                  <a:pt x="1222360" y="3516178"/>
                </a:lnTo>
                <a:lnTo>
                  <a:pt x="1218546" y="3520945"/>
                </a:lnTo>
                <a:lnTo>
                  <a:pt x="1214733" y="3525712"/>
                </a:lnTo>
                <a:lnTo>
                  <a:pt x="1210920" y="3529843"/>
                </a:lnTo>
                <a:lnTo>
                  <a:pt x="1202022" y="3539059"/>
                </a:lnTo>
                <a:lnTo>
                  <a:pt x="1192170" y="3547639"/>
                </a:lnTo>
                <a:lnTo>
                  <a:pt x="1181048" y="3556537"/>
                </a:lnTo>
                <a:lnTo>
                  <a:pt x="1169290" y="3564799"/>
                </a:lnTo>
                <a:lnTo>
                  <a:pt x="1156261" y="3572744"/>
                </a:lnTo>
                <a:lnTo>
                  <a:pt x="1141960" y="3580689"/>
                </a:lnTo>
                <a:lnTo>
                  <a:pt x="1127024" y="3587998"/>
                </a:lnTo>
                <a:lnTo>
                  <a:pt x="1111453" y="3595625"/>
                </a:lnTo>
                <a:lnTo>
                  <a:pt x="1094610" y="3602298"/>
                </a:lnTo>
                <a:lnTo>
                  <a:pt x="1077450" y="3608972"/>
                </a:lnTo>
                <a:lnTo>
                  <a:pt x="1058701" y="3615328"/>
                </a:lnTo>
                <a:lnTo>
                  <a:pt x="1039952" y="3621683"/>
                </a:lnTo>
                <a:lnTo>
                  <a:pt x="1020249" y="3627086"/>
                </a:lnTo>
                <a:lnTo>
                  <a:pt x="999593" y="3632806"/>
                </a:lnTo>
                <a:lnTo>
                  <a:pt x="978301" y="3637255"/>
                </a:lnTo>
                <a:lnTo>
                  <a:pt x="956056" y="3642022"/>
                </a:lnTo>
                <a:lnTo>
                  <a:pt x="933494" y="3646471"/>
                </a:lnTo>
                <a:lnTo>
                  <a:pt x="910613" y="3649967"/>
                </a:lnTo>
                <a:lnTo>
                  <a:pt x="887097" y="3653462"/>
                </a:lnTo>
                <a:lnTo>
                  <a:pt x="862946" y="3656640"/>
                </a:lnTo>
                <a:lnTo>
                  <a:pt x="838158" y="3659182"/>
                </a:lnTo>
                <a:lnTo>
                  <a:pt x="812736" y="3661407"/>
                </a:lnTo>
                <a:lnTo>
                  <a:pt x="787313" y="3662996"/>
                </a:lnTo>
                <a:lnTo>
                  <a:pt x="761572" y="3664267"/>
                </a:lnTo>
                <a:lnTo>
                  <a:pt x="735196" y="3664903"/>
                </a:lnTo>
                <a:lnTo>
                  <a:pt x="708185" y="3665538"/>
                </a:lnTo>
                <a:lnTo>
                  <a:pt x="680855" y="3664903"/>
                </a:lnTo>
                <a:lnTo>
                  <a:pt x="654161" y="3664267"/>
                </a:lnTo>
                <a:lnTo>
                  <a:pt x="627467" y="3662996"/>
                </a:lnTo>
                <a:lnTo>
                  <a:pt x="601409" y="3661089"/>
                </a:lnTo>
                <a:lnTo>
                  <a:pt x="575668" y="3659182"/>
                </a:lnTo>
                <a:lnTo>
                  <a:pt x="550246" y="3656322"/>
                </a:lnTo>
                <a:lnTo>
                  <a:pt x="525458" y="3653145"/>
                </a:lnTo>
                <a:lnTo>
                  <a:pt x="501307" y="3649649"/>
                </a:lnTo>
                <a:lnTo>
                  <a:pt x="478109" y="3645835"/>
                </a:lnTo>
                <a:lnTo>
                  <a:pt x="455228" y="3641069"/>
                </a:lnTo>
                <a:lnTo>
                  <a:pt x="432665" y="3636302"/>
                </a:lnTo>
                <a:lnTo>
                  <a:pt x="411374" y="3631217"/>
                </a:lnTo>
                <a:lnTo>
                  <a:pt x="390400" y="3625497"/>
                </a:lnTo>
                <a:lnTo>
                  <a:pt x="370380" y="3619777"/>
                </a:lnTo>
                <a:lnTo>
                  <a:pt x="350995" y="3613421"/>
                </a:lnTo>
                <a:lnTo>
                  <a:pt x="332563" y="3606747"/>
                </a:lnTo>
                <a:lnTo>
                  <a:pt x="315085" y="3599438"/>
                </a:lnTo>
                <a:lnTo>
                  <a:pt x="297925" y="3592447"/>
                </a:lnTo>
                <a:lnTo>
                  <a:pt x="282353" y="3584820"/>
                </a:lnTo>
                <a:lnTo>
                  <a:pt x="267735" y="3576875"/>
                </a:lnTo>
                <a:lnTo>
                  <a:pt x="253753" y="3568613"/>
                </a:lnTo>
                <a:lnTo>
                  <a:pt x="240724" y="3560350"/>
                </a:lnTo>
                <a:lnTo>
                  <a:pt x="229283" y="3551770"/>
                </a:lnTo>
                <a:lnTo>
                  <a:pt x="218796" y="3542872"/>
                </a:lnTo>
                <a:lnTo>
                  <a:pt x="213712" y="3538423"/>
                </a:lnTo>
                <a:lnTo>
                  <a:pt x="208945" y="3533656"/>
                </a:lnTo>
                <a:lnTo>
                  <a:pt x="204814" y="3529207"/>
                </a:lnTo>
                <a:lnTo>
                  <a:pt x="200683" y="3524440"/>
                </a:lnTo>
                <a:lnTo>
                  <a:pt x="196869" y="3519674"/>
                </a:lnTo>
                <a:lnTo>
                  <a:pt x="193374" y="3514907"/>
                </a:lnTo>
                <a:lnTo>
                  <a:pt x="190196" y="3510140"/>
                </a:lnTo>
                <a:lnTo>
                  <a:pt x="187653" y="3505055"/>
                </a:lnTo>
                <a:lnTo>
                  <a:pt x="185111" y="3500288"/>
                </a:lnTo>
                <a:lnTo>
                  <a:pt x="182887" y="3495204"/>
                </a:lnTo>
                <a:lnTo>
                  <a:pt x="181298" y="3490437"/>
                </a:lnTo>
                <a:lnTo>
                  <a:pt x="179709" y="3485352"/>
                </a:lnTo>
                <a:lnTo>
                  <a:pt x="178438" y="3480268"/>
                </a:lnTo>
                <a:lnTo>
                  <a:pt x="177802" y="3475183"/>
                </a:lnTo>
                <a:lnTo>
                  <a:pt x="176849" y="3470099"/>
                </a:lnTo>
                <a:lnTo>
                  <a:pt x="176849" y="3464696"/>
                </a:lnTo>
                <a:lnTo>
                  <a:pt x="176531" y="3464696"/>
                </a:lnTo>
                <a:lnTo>
                  <a:pt x="176531" y="3333132"/>
                </a:lnTo>
                <a:lnTo>
                  <a:pt x="176213" y="3329318"/>
                </a:lnTo>
                <a:lnTo>
                  <a:pt x="176531" y="3322327"/>
                </a:lnTo>
                <a:lnTo>
                  <a:pt x="177802" y="3314700"/>
                </a:lnTo>
                <a:close/>
                <a:moveTo>
                  <a:pt x="1771445" y="3307529"/>
                </a:moveTo>
                <a:lnTo>
                  <a:pt x="1771445" y="3411258"/>
                </a:lnTo>
                <a:lnTo>
                  <a:pt x="1789215" y="3413478"/>
                </a:lnTo>
                <a:lnTo>
                  <a:pt x="1807301" y="3415698"/>
                </a:lnTo>
                <a:lnTo>
                  <a:pt x="1825388" y="3417285"/>
                </a:lnTo>
                <a:lnTo>
                  <a:pt x="1843792" y="3419505"/>
                </a:lnTo>
                <a:lnTo>
                  <a:pt x="1843792" y="3315777"/>
                </a:lnTo>
                <a:lnTo>
                  <a:pt x="1825388" y="3314191"/>
                </a:lnTo>
                <a:lnTo>
                  <a:pt x="1807301" y="3312287"/>
                </a:lnTo>
                <a:lnTo>
                  <a:pt x="1789215" y="3309750"/>
                </a:lnTo>
                <a:lnTo>
                  <a:pt x="1771445" y="3307529"/>
                </a:lnTo>
                <a:close/>
                <a:moveTo>
                  <a:pt x="3178346" y="3281045"/>
                </a:moveTo>
                <a:lnTo>
                  <a:pt x="3178346" y="3395980"/>
                </a:lnTo>
                <a:lnTo>
                  <a:pt x="3201835" y="3396298"/>
                </a:lnTo>
                <a:lnTo>
                  <a:pt x="3225959" y="3396615"/>
                </a:lnTo>
                <a:lnTo>
                  <a:pt x="3258970" y="3396298"/>
                </a:lnTo>
                <a:lnTo>
                  <a:pt x="3258970" y="3281363"/>
                </a:lnTo>
                <a:lnTo>
                  <a:pt x="3225641" y="3281680"/>
                </a:lnTo>
                <a:lnTo>
                  <a:pt x="3201835" y="3281363"/>
                </a:lnTo>
                <a:lnTo>
                  <a:pt x="3178346" y="3281045"/>
                </a:lnTo>
                <a:close/>
                <a:moveTo>
                  <a:pt x="2609850" y="3275012"/>
                </a:moveTo>
                <a:lnTo>
                  <a:pt x="2613342" y="3281059"/>
                </a:lnTo>
                <a:lnTo>
                  <a:pt x="2617468" y="3287107"/>
                </a:lnTo>
                <a:lnTo>
                  <a:pt x="2621594" y="3292836"/>
                </a:lnTo>
                <a:lnTo>
                  <a:pt x="2626038" y="3298883"/>
                </a:lnTo>
                <a:lnTo>
                  <a:pt x="2631117" y="3304294"/>
                </a:lnTo>
                <a:lnTo>
                  <a:pt x="2635878" y="3310023"/>
                </a:lnTo>
                <a:lnTo>
                  <a:pt x="2641274" y="3315433"/>
                </a:lnTo>
                <a:lnTo>
                  <a:pt x="2646988" y="3320844"/>
                </a:lnTo>
                <a:lnTo>
                  <a:pt x="2658732" y="3331347"/>
                </a:lnTo>
                <a:lnTo>
                  <a:pt x="2671746" y="3341532"/>
                </a:lnTo>
                <a:lnTo>
                  <a:pt x="2685712" y="3351080"/>
                </a:lnTo>
                <a:lnTo>
                  <a:pt x="2700631" y="3360629"/>
                </a:lnTo>
                <a:lnTo>
                  <a:pt x="2715867" y="3369540"/>
                </a:lnTo>
                <a:lnTo>
                  <a:pt x="2732372" y="3378452"/>
                </a:lnTo>
                <a:lnTo>
                  <a:pt x="2749830" y="3386727"/>
                </a:lnTo>
                <a:lnTo>
                  <a:pt x="2767923" y="3394684"/>
                </a:lnTo>
                <a:lnTo>
                  <a:pt x="2786650" y="3402004"/>
                </a:lnTo>
                <a:lnTo>
                  <a:pt x="2805695" y="3409325"/>
                </a:lnTo>
                <a:lnTo>
                  <a:pt x="2826009" y="3416327"/>
                </a:lnTo>
                <a:lnTo>
                  <a:pt x="2846959" y="3422692"/>
                </a:lnTo>
                <a:lnTo>
                  <a:pt x="2867591" y="3428421"/>
                </a:lnTo>
                <a:lnTo>
                  <a:pt x="2889492" y="3434469"/>
                </a:lnTo>
                <a:lnTo>
                  <a:pt x="2912029" y="3439561"/>
                </a:lnTo>
                <a:lnTo>
                  <a:pt x="2934248" y="3444654"/>
                </a:lnTo>
                <a:lnTo>
                  <a:pt x="2957102" y="3449109"/>
                </a:lnTo>
                <a:lnTo>
                  <a:pt x="2980908" y="3453565"/>
                </a:lnTo>
                <a:lnTo>
                  <a:pt x="3004396" y="3457066"/>
                </a:lnTo>
                <a:lnTo>
                  <a:pt x="3028203" y="3460567"/>
                </a:lnTo>
                <a:lnTo>
                  <a:pt x="3052644" y="3463432"/>
                </a:lnTo>
                <a:lnTo>
                  <a:pt x="3077084" y="3465978"/>
                </a:lnTo>
                <a:lnTo>
                  <a:pt x="3101525" y="3468206"/>
                </a:lnTo>
                <a:lnTo>
                  <a:pt x="3125966" y="3470116"/>
                </a:lnTo>
                <a:lnTo>
                  <a:pt x="3150725" y="3471389"/>
                </a:lnTo>
                <a:lnTo>
                  <a:pt x="3175800" y="3472344"/>
                </a:lnTo>
                <a:lnTo>
                  <a:pt x="3200559" y="3472980"/>
                </a:lnTo>
                <a:lnTo>
                  <a:pt x="3225317" y="3473298"/>
                </a:lnTo>
                <a:lnTo>
                  <a:pt x="3246266" y="3473298"/>
                </a:lnTo>
                <a:lnTo>
                  <a:pt x="3267216" y="3472344"/>
                </a:lnTo>
                <a:lnTo>
                  <a:pt x="3288165" y="3472025"/>
                </a:lnTo>
                <a:lnTo>
                  <a:pt x="3308797" y="3470752"/>
                </a:lnTo>
                <a:lnTo>
                  <a:pt x="3329429" y="3469797"/>
                </a:lnTo>
                <a:lnTo>
                  <a:pt x="3350378" y="3468206"/>
                </a:lnTo>
                <a:lnTo>
                  <a:pt x="3371010" y="3466615"/>
                </a:lnTo>
                <a:lnTo>
                  <a:pt x="3391325" y="3464068"/>
                </a:lnTo>
                <a:lnTo>
                  <a:pt x="3411957" y="3462159"/>
                </a:lnTo>
                <a:lnTo>
                  <a:pt x="3431954" y="3459294"/>
                </a:lnTo>
                <a:lnTo>
                  <a:pt x="3451951" y="3456748"/>
                </a:lnTo>
                <a:lnTo>
                  <a:pt x="3471948" y="3453565"/>
                </a:lnTo>
                <a:lnTo>
                  <a:pt x="3491628" y="3450064"/>
                </a:lnTo>
                <a:lnTo>
                  <a:pt x="3510990" y="3446245"/>
                </a:lnTo>
                <a:lnTo>
                  <a:pt x="3530035" y="3442107"/>
                </a:lnTo>
                <a:lnTo>
                  <a:pt x="3548763" y="3437970"/>
                </a:lnTo>
                <a:lnTo>
                  <a:pt x="3567173" y="3433196"/>
                </a:lnTo>
                <a:lnTo>
                  <a:pt x="3585265" y="3428421"/>
                </a:lnTo>
                <a:lnTo>
                  <a:pt x="3603041" y="3423329"/>
                </a:lnTo>
                <a:lnTo>
                  <a:pt x="3620498" y="3418237"/>
                </a:lnTo>
                <a:lnTo>
                  <a:pt x="3637004" y="3412826"/>
                </a:lnTo>
                <a:lnTo>
                  <a:pt x="3653510" y="3406779"/>
                </a:lnTo>
                <a:lnTo>
                  <a:pt x="3669698" y="3400731"/>
                </a:lnTo>
                <a:lnTo>
                  <a:pt x="3685251" y="3394048"/>
                </a:lnTo>
                <a:lnTo>
                  <a:pt x="3700170" y="3387682"/>
                </a:lnTo>
                <a:lnTo>
                  <a:pt x="3714770" y="3380680"/>
                </a:lnTo>
                <a:lnTo>
                  <a:pt x="3728419" y="3373678"/>
                </a:lnTo>
                <a:lnTo>
                  <a:pt x="3741751" y="3366039"/>
                </a:lnTo>
                <a:lnTo>
                  <a:pt x="3754765" y="3358719"/>
                </a:lnTo>
                <a:lnTo>
                  <a:pt x="3767144" y="3350762"/>
                </a:lnTo>
                <a:lnTo>
                  <a:pt x="3778571" y="3342487"/>
                </a:lnTo>
                <a:lnTo>
                  <a:pt x="3789363" y="3333575"/>
                </a:lnTo>
                <a:lnTo>
                  <a:pt x="3789363" y="3441471"/>
                </a:lnTo>
                <a:lnTo>
                  <a:pt x="3788728" y="3442107"/>
                </a:lnTo>
                <a:lnTo>
                  <a:pt x="3788411" y="3451019"/>
                </a:lnTo>
                <a:lnTo>
                  <a:pt x="3787776" y="3456748"/>
                </a:lnTo>
                <a:lnTo>
                  <a:pt x="3786506" y="3462159"/>
                </a:lnTo>
                <a:lnTo>
                  <a:pt x="3785237" y="3467569"/>
                </a:lnTo>
                <a:lnTo>
                  <a:pt x="3783332" y="3472980"/>
                </a:lnTo>
                <a:lnTo>
                  <a:pt x="3781428" y="3478391"/>
                </a:lnTo>
                <a:lnTo>
                  <a:pt x="3778571" y="3483801"/>
                </a:lnTo>
                <a:lnTo>
                  <a:pt x="3775714" y="3489212"/>
                </a:lnTo>
                <a:lnTo>
                  <a:pt x="3772540" y="3494305"/>
                </a:lnTo>
                <a:lnTo>
                  <a:pt x="3769048" y="3499715"/>
                </a:lnTo>
                <a:lnTo>
                  <a:pt x="3765557" y="3504808"/>
                </a:lnTo>
                <a:lnTo>
                  <a:pt x="3761113" y="3509900"/>
                </a:lnTo>
                <a:lnTo>
                  <a:pt x="3756987" y="3514674"/>
                </a:lnTo>
                <a:lnTo>
                  <a:pt x="3752226" y="3519767"/>
                </a:lnTo>
                <a:lnTo>
                  <a:pt x="3747147" y="3525177"/>
                </a:lnTo>
                <a:lnTo>
                  <a:pt x="3741433" y="3529633"/>
                </a:lnTo>
                <a:lnTo>
                  <a:pt x="3736037" y="3534407"/>
                </a:lnTo>
                <a:lnTo>
                  <a:pt x="3723658" y="3543956"/>
                </a:lnTo>
                <a:lnTo>
                  <a:pt x="3710327" y="3553504"/>
                </a:lnTo>
                <a:lnTo>
                  <a:pt x="3696043" y="3562097"/>
                </a:lnTo>
                <a:lnTo>
                  <a:pt x="3680490" y="3571009"/>
                </a:lnTo>
                <a:lnTo>
                  <a:pt x="3663667" y="3579603"/>
                </a:lnTo>
                <a:lnTo>
                  <a:pt x="3646526" y="3587560"/>
                </a:lnTo>
                <a:lnTo>
                  <a:pt x="3627799" y="3595516"/>
                </a:lnTo>
                <a:lnTo>
                  <a:pt x="3608754" y="3602837"/>
                </a:lnTo>
                <a:lnTo>
                  <a:pt x="3588122" y="3609521"/>
                </a:lnTo>
                <a:lnTo>
                  <a:pt x="3566855" y="3616523"/>
                </a:lnTo>
                <a:lnTo>
                  <a:pt x="3544636" y="3622570"/>
                </a:lnTo>
                <a:lnTo>
                  <a:pt x="3522417" y="3628935"/>
                </a:lnTo>
                <a:lnTo>
                  <a:pt x="3498611" y="3634664"/>
                </a:lnTo>
                <a:lnTo>
                  <a:pt x="3474170" y="3639757"/>
                </a:lnTo>
                <a:lnTo>
                  <a:pt x="3449412" y="3644213"/>
                </a:lnTo>
                <a:lnTo>
                  <a:pt x="3423701" y="3648350"/>
                </a:lnTo>
                <a:lnTo>
                  <a:pt x="3397356" y="3652488"/>
                </a:lnTo>
                <a:lnTo>
                  <a:pt x="3370376" y="3655671"/>
                </a:lnTo>
                <a:lnTo>
                  <a:pt x="3343395" y="3658853"/>
                </a:lnTo>
                <a:lnTo>
                  <a:pt x="3315146" y="3661081"/>
                </a:lnTo>
                <a:lnTo>
                  <a:pt x="3286896" y="3662673"/>
                </a:lnTo>
                <a:lnTo>
                  <a:pt x="3258011" y="3664264"/>
                </a:lnTo>
                <a:lnTo>
                  <a:pt x="3228491" y="3664901"/>
                </a:lnTo>
                <a:lnTo>
                  <a:pt x="3198972" y="3665537"/>
                </a:lnTo>
                <a:lnTo>
                  <a:pt x="3168500" y="3664901"/>
                </a:lnTo>
                <a:lnTo>
                  <a:pt x="3138663" y="3664264"/>
                </a:lnTo>
                <a:lnTo>
                  <a:pt x="3109143" y="3662673"/>
                </a:lnTo>
                <a:lnTo>
                  <a:pt x="3080259" y="3660763"/>
                </a:lnTo>
                <a:lnTo>
                  <a:pt x="3051374" y="3658217"/>
                </a:lnTo>
                <a:lnTo>
                  <a:pt x="3023441" y="3655034"/>
                </a:lnTo>
                <a:lnTo>
                  <a:pt x="2996144" y="3651533"/>
                </a:lnTo>
                <a:lnTo>
                  <a:pt x="2969481" y="3647714"/>
                </a:lnTo>
                <a:lnTo>
                  <a:pt x="2943453" y="3643258"/>
                </a:lnTo>
                <a:lnTo>
                  <a:pt x="2917742" y="3638165"/>
                </a:lnTo>
                <a:lnTo>
                  <a:pt x="2892984" y="3633073"/>
                </a:lnTo>
                <a:lnTo>
                  <a:pt x="2869178" y="3627026"/>
                </a:lnTo>
                <a:lnTo>
                  <a:pt x="2846007" y="3620660"/>
                </a:lnTo>
                <a:lnTo>
                  <a:pt x="2823470" y="3614295"/>
                </a:lnTo>
                <a:lnTo>
                  <a:pt x="2802203" y="3607293"/>
                </a:lnTo>
                <a:lnTo>
                  <a:pt x="2781889" y="3599654"/>
                </a:lnTo>
                <a:lnTo>
                  <a:pt x="2762527" y="3592334"/>
                </a:lnTo>
                <a:lnTo>
                  <a:pt x="2743799" y="3584059"/>
                </a:lnTo>
                <a:lnTo>
                  <a:pt x="2726024" y="3575783"/>
                </a:lnTo>
                <a:lnTo>
                  <a:pt x="2709518" y="3566872"/>
                </a:lnTo>
                <a:lnTo>
                  <a:pt x="2694600" y="3557960"/>
                </a:lnTo>
                <a:lnTo>
                  <a:pt x="2679999" y="3548412"/>
                </a:lnTo>
                <a:lnTo>
                  <a:pt x="2666985" y="3538863"/>
                </a:lnTo>
                <a:lnTo>
                  <a:pt x="2660954" y="3533771"/>
                </a:lnTo>
                <a:lnTo>
                  <a:pt x="2655240" y="3528997"/>
                </a:lnTo>
                <a:lnTo>
                  <a:pt x="2650162" y="3523904"/>
                </a:lnTo>
                <a:lnTo>
                  <a:pt x="2645083" y="3518812"/>
                </a:lnTo>
                <a:lnTo>
                  <a:pt x="2639687" y="3513719"/>
                </a:lnTo>
                <a:lnTo>
                  <a:pt x="2635561" y="3508309"/>
                </a:lnTo>
                <a:lnTo>
                  <a:pt x="2631434" y="3503216"/>
                </a:lnTo>
                <a:lnTo>
                  <a:pt x="2627625" y="3497806"/>
                </a:lnTo>
                <a:lnTo>
                  <a:pt x="2624134" y="3492713"/>
                </a:lnTo>
                <a:lnTo>
                  <a:pt x="2620960" y="3486984"/>
                </a:lnTo>
                <a:lnTo>
                  <a:pt x="2618103" y="3481574"/>
                </a:lnTo>
                <a:lnTo>
                  <a:pt x="2615881" y="3476163"/>
                </a:lnTo>
                <a:lnTo>
                  <a:pt x="2613659" y="3470434"/>
                </a:lnTo>
                <a:lnTo>
                  <a:pt x="2612072" y="3465023"/>
                </a:lnTo>
                <a:lnTo>
                  <a:pt x="2610485" y="3459294"/>
                </a:lnTo>
                <a:lnTo>
                  <a:pt x="2609850" y="3453565"/>
                </a:lnTo>
                <a:lnTo>
                  <a:pt x="2609215" y="3447836"/>
                </a:lnTo>
                <a:lnTo>
                  <a:pt x="2609215" y="3442107"/>
                </a:lnTo>
                <a:lnTo>
                  <a:pt x="2608580" y="3442426"/>
                </a:lnTo>
                <a:lnTo>
                  <a:pt x="2608580" y="3295700"/>
                </a:lnTo>
                <a:lnTo>
                  <a:pt x="2608263" y="3291881"/>
                </a:lnTo>
                <a:lnTo>
                  <a:pt x="2608580" y="3283287"/>
                </a:lnTo>
                <a:lnTo>
                  <a:pt x="2609850" y="3275012"/>
                </a:lnTo>
                <a:close/>
                <a:moveTo>
                  <a:pt x="1625482" y="3274222"/>
                </a:moveTo>
                <a:lnTo>
                  <a:pt x="1625482" y="3379536"/>
                </a:lnTo>
                <a:lnTo>
                  <a:pt x="1642935" y="3384612"/>
                </a:lnTo>
                <a:lnTo>
                  <a:pt x="1661021" y="3389370"/>
                </a:lnTo>
                <a:lnTo>
                  <a:pt x="1679425" y="3394128"/>
                </a:lnTo>
                <a:lnTo>
                  <a:pt x="1698464" y="3398252"/>
                </a:lnTo>
                <a:lnTo>
                  <a:pt x="1698464" y="3294206"/>
                </a:lnTo>
                <a:lnTo>
                  <a:pt x="1679425" y="3289448"/>
                </a:lnTo>
                <a:lnTo>
                  <a:pt x="1661021" y="3284690"/>
                </a:lnTo>
                <a:lnTo>
                  <a:pt x="1642935" y="3279932"/>
                </a:lnTo>
                <a:lnTo>
                  <a:pt x="1625482" y="3274222"/>
                </a:lnTo>
                <a:close/>
                <a:moveTo>
                  <a:pt x="3016148" y="3266758"/>
                </a:moveTo>
                <a:lnTo>
                  <a:pt x="3016148" y="3382010"/>
                </a:lnTo>
                <a:lnTo>
                  <a:pt x="3035827" y="3384868"/>
                </a:lnTo>
                <a:lnTo>
                  <a:pt x="3056142" y="3387090"/>
                </a:lnTo>
                <a:lnTo>
                  <a:pt x="3076456" y="3389630"/>
                </a:lnTo>
                <a:lnTo>
                  <a:pt x="3097406" y="3391535"/>
                </a:lnTo>
                <a:lnTo>
                  <a:pt x="3097406" y="3276283"/>
                </a:lnTo>
                <a:lnTo>
                  <a:pt x="3076456" y="3274378"/>
                </a:lnTo>
                <a:lnTo>
                  <a:pt x="3056142" y="3271838"/>
                </a:lnTo>
                <a:lnTo>
                  <a:pt x="3035827" y="3269615"/>
                </a:lnTo>
                <a:lnTo>
                  <a:pt x="3016148" y="3266758"/>
                </a:lnTo>
                <a:close/>
                <a:moveTo>
                  <a:pt x="2854584" y="3230245"/>
                </a:moveTo>
                <a:lnTo>
                  <a:pt x="2854584" y="3347403"/>
                </a:lnTo>
                <a:lnTo>
                  <a:pt x="2873946" y="3352800"/>
                </a:lnTo>
                <a:lnTo>
                  <a:pt x="2893626" y="3357880"/>
                </a:lnTo>
                <a:lnTo>
                  <a:pt x="2914258" y="3362960"/>
                </a:lnTo>
                <a:lnTo>
                  <a:pt x="2935524" y="3367723"/>
                </a:lnTo>
                <a:lnTo>
                  <a:pt x="2935524" y="3251835"/>
                </a:lnTo>
                <a:lnTo>
                  <a:pt x="2914258" y="3246755"/>
                </a:lnTo>
                <a:lnTo>
                  <a:pt x="2893626" y="3241675"/>
                </a:lnTo>
                <a:lnTo>
                  <a:pt x="2873946" y="3235960"/>
                </a:lnTo>
                <a:lnTo>
                  <a:pt x="2854584" y="3230245"/>
                </a:lnTo>
                <a:close/>
                <a:moveTo>
                  <a:pt x="1480154" y="3217441"/>
                </a:moveTo>
                <a:lnTo>
                  <a:pt x="1480154" y="3305626"/>
                </a:lnTo>
                <a:lnTo>
                  <a:pt x="1482375" y="3307847"/>
                </a:lnTo>
                <a:lnTo>
                  <a:pt x="1484914" y="3310701"/>
                </a:lnTo>
                <a:lnTo>
                  <a:pt x="1491895" y="3316411"/>
                </a:lnTo>
                <a:lnTo>
                  <a:pt x="1500145" y="3322755"/>
                </a:lnTo>
                <a:lnTo>
                  <a:pt x="1509664" y="3329100"/>
                </a:lnTo>
                <a:lnTo>
                  <a:pt x="1519818" y="3335444"/>
                </a:lnTo>
                <a:lnTo>
                  <a:pt x="1530924" y="3341788"/>
                </a:lnTo>
                <a:lnTo>
                  <a:pt x="1542030" y="3347498"/>
                </a:lnTo>
                <a:lnTo>
                  <a:pt x="1553136" y="3352891"/>
                </a:lnTo>
                <a:lnTo>
                  <a:pt x="1553136" y="3255189"/>
                </a:lnTo>
                <a:lnTo>
                  <a:pt x="1539174" y="3249797"/>
                </a:lnTo>
                <a:lnTo>
                  <a:pt x="1527116" y="3244721"/>
                </a:lnTo>
                <a:lnTo>
                  <a:pt x="1516010" y="3239646"/>
                </a:lnTo>
                <a:lnTo>
                  <a:pt x="1506174" y="3234888"/>
                </a:lnTo>
                <a:lnTo>
                  <a:pt x="1497924" y="3230130"/>
                </a:lnTo>
                <a:lnTo>
                  <a:pt x="1490626" y="3226006"/>
                </a:lnTo>
                <a:lnTo>
                  <a:pt x="1484914" y="3221565"/>
                </a:lnTo>
                <a:lnTo>
                  <a:pt x="1480154" y="3217441"/>
                </a:lnTo>
                <a:close/>
                <a:moveTo>
                  <a:pt x="2426374" y="3213000"/>
                </a:moveTo>
                <a:lnTo>
                  <a:pt x="2420662" y="3217124"/>
                </a:lnTo>
                <a:lnTo>
                  <a:pt x="2413999" y="3221565"/>
                </a:lnTo>
                <a:lnTo>
                  <a:pt x="2406701" y="3226323"/>
                </a:lnTo>
                <a:lnTo>
                  <a:pt x="2399720" y="3230130"/>
                </a:lnTo>
                <a:lnTo>
                  <a:pt x="2392739" y="3234253"/>
                </a:lnTo>
                <a:lnTo>
                  <a:pt x="2385124" y="3237743"/>
                </a:lnTo>
                <a:lnTo>
                  <a:pt x="2378460" y="3240915"/>
                </a:lnTo>
                <a:lnTo>
                  <a:pt x="2371797" y="3243135"/>
                </a:lnTo>
                <a:lnTo>
                  <a:pt x="2371797" y="3350353"/>
                </a:lnTo>
                <a:lnTo>
                  <a:pt x="2379729" y="3346864"/>
                </a:lnTo>
                <a:lnTo>
                  <a:pt x="2387028" y="3342423"/>
                </a:lnTo>
                <a:lnTo>
                  <a:pt x="2394643" y="3338299"/>
                </a:lnTo>
                <a:lnTo>
                  <a:pt x="2401941" y="3333541"/>
                </a:lnTo>
                <a:lnTo>
                  <a:pt x="2409239" y="3328782"/>
                </a:lnTo>
                <a:lnTo>
                  <a:pt x="2415585" y="3324024"/>
                </a:lnTo>
                <a:lnTo>
                  <a:pt x="2421297" y="3319266"/>
                </a:lnTo>
                <a:lnTo>
                  <a:pt x="2426374" y="3314508"/>
                </a:lnTo>
                <a:lnTo>
                  <a:pt x="2426374" y="3213000"/>
                </a:lnTo>
                <a:close/>
                <a:moveTo>
                  <a:pt x="2692385" y="3167062"/>
                </a:moveTo>
                <a:lnTo>
                  <a:pt x="2692385" y="3264535"/>
                </a:lnTo>
                <a:lnTo>
                  <a:pt x="2695241" y="3267393"/>
                </a:lnTo>
                <a:lnTo>
                  <a:pt x="2698098" y="3270250"/>
                </a:lnTo>
                <a:lnTo>
                  <a:pt x="2705399" y="3276600"/>
                </a:lnTo>
                <a:lnTo>
                  <a:pt x="2714921" y="3283903"/>
                </a:lnTo>
                <a:lnTo>
                  <a:pt x="2725078" y="3290888"/>
                </a:lnTo>
                <a:lnTo>
                  <a:pt x="2737140" y="3297873"/>
                </a:lnTo>
                <a:lnTo>
                  <a:pt x="2748884" y="3305175"/>
                </a:lnTo>
                <a:lnTo>
                  <a:pt x="2761581" y="3311525"/>
                </a:lnTo>
                <a:lnTo>
                  <a:pt x="2773325" y="3317240"/>
                </a:lnTo>
                <a:lnTo>
                  <a:pt x="2773325" y="3208337"/>
                </a:lnTo>
                <a:lnTo>
                  <a:pt x="2758407" y="3202940"/>
                </a:lnTo>
                <a:lnTo>
                  <a:pt x="2744441" y="3196907"/>
                </a:lnTo>
                <a:lnTo>
                  <a:pt x="2732379" y="3191510"/>
                </a:lnTo>
                <a:lnTo>
                  <a:pt x="2721269" y="3186430"/>
                </a:lnTo>
                <a:lnTo>
                  <a:pt x="2712064" y="3180715"/>
                </a:lnTo>
                <a:lnTo>
                  <a:pt x="2704446" y="3176270"/>
                </a:lnTo>
                <a:lnTo>
                  <a:pt x="2697781" y="3171507"/>
                </a:lnTo>
                <a:lnTo>
                  <a:pt x="2692385" y="3167062"/>
                </a:lnTo>
                <a:close/>
                <a:moveTo>
                  <a:pt x="3744614" y="3161665"/>
                </a:moveTo>
                <a:lnTo>
                  <a:pt x="3737949" y="3166745"/>
                </a:lnTo>
                <a:lnTo>
                  <a:pt x="3730648" y="3171507"/>
                </a:lnTo>
                <a:lnTo>
                  <a:pt x="3722713" y="3176587"/>
                </a:lnTo>
                <a:lnTo>
                  <a:pt x="3715095" y="3180715"/>
                </a:lnTo>
                <a:lnTo>
                  <a:pt x="3706524" y="3185160"/>
                </a:lnTo>
                <a:lnTo>
                  <a:pt x="3698907" y="3189287"/>
                </a:lnTo>
                <a:lnTo>
                  <a:pt x="3691289" y="3192780"/>
                </a:lnTo>
                <a:lnTo>
                  <a:pt x="3683671" y="3195320"/>
                </a:lnTo>
                <a:lnTo>
                  <a:pt x="3683671" y="3315018"/>
                </a:lnTo>
                <a:lnTo>
                  <a:pt x="3692558" y="3310573"/>
                </a:lnTo>
                <a:lnTo>
                  <a:pt x="3701128" y="3305810"/>
                </a:lnTo>
                <a:lnTo>
                  <a:pt x="3709381" y="3301048"/>
                </a:lnTo>
                <a:lnTo>
                  <a:pt x="3717634" y="3295968"/>
                </a:lnTo>
                <a:lnTo>
                  <a:pt x="3725252" y="3290570"/>
                </a:lnTo>
                <a:lnTo>
                  <a:pt x="3732235" y="3285490"/>
                </a:lnTo>
                <a:lnTo>
                  <a:pt x="3738901" y="3279775"/>
                </a:lnTo>
                <a:lnTo>
                  <a:pt x="3744614" y="3275013"/>
                </a:lnTo>
                <a:lnTo>
                  <a:pt x="3744614" y="3161665"/>
                </a:lnTo>
                <a:close/>
                <a:moveTo>
                  <a:pt x="771525" y="3136900"/>
                </a:moveTo>
                <a:lnTo>
                  <a:pt x="805634" y="3143476"/>
                </a:lnTo>
                <a:lnTo>
                  <a:pt x="812009" y="3145042"/>
                </a:lnTo>
                <a:lnTo>
                  <a:pt x="818066" y="3146921"/>
                </a:lnTo>
                <a:lnTo>
                  <a:pt x="823167" y="3148486"/>
                </a:lnTo>
                <a:lnTo>
                  <a:pt x="827311" y="3150365"/>
                </a:lnTo>
                <a:lnTo>
                  <a:pt x="831455" y="3152557"/>
                </a:lnTo>
                <a:lnTo>
                  <a:pt x="835280" y="3155062"/>
                </a:lnTo>
                <a:lnTo>
                  <a:pt x="842612" y="3160072"/>
                </a:lnTo>
                <a:lnTo>
                  <a:pt x="845162" y="3162890"/>
                </a:lnTo>
                <a:lnTo>
                  <a:pt x="847075" y="3165082"/>
                </a:lnTo>
                <a:lnTo>
                  <a:pt x="848669" y="3167587"/>
                </a:lnTo>
                <a:lnTo>
                  <a:pt x="849944" y="3170092"/>
                </a:lnTo>
                <a:lnTo>
                  <a:pt x="850900" y="3172597"/>
                </a:lnTo>
                <a:lnTo>
                  <a:pt x="850900" y="3175416"/>
                </a:lnTo>
                <a:lnTo>
                  <a:pt x="850262" y="3177608"/>
                </a:lnTo>
                <a:lnTo>
                  <a:pt x="849625" y="3180426"/>
                </a:lnTo>
                <a:lnTo>
                  <a:pt x="848031" y="3182618"/>
                </a:lnTo>
                <a:lnTo>
                  <a:pt x="846437" y="3185123"/>
                </a:lnTo>
                <a:lnTo>
                  <a:pt x="844206" y="3187315"/>
                </a:lnTo>
                <a:lnTo>
                  <a:pt x="841656" y="3189820"/>
                </a:lnTo>
                <a:lnTo>
                  <a:pt x="838468" y="3191699"/>
                </a:lnTo>
                <a:lnTo>
                  <a:pt x="834961" y="3193577"/>
                </a:lnTo>
                <a:lnTo>
                  <a:pt x="831136" y="3195143"/>
                </a:lnTo>
                <a:lnTo>
                  <a:pt x="826992" y="3197022"/>
                </a:lnTo>
                <a:lnTo>
                  <a:pt x="820935" y="3198587"/>
                </a:lnTo>
                <a:lnTo>
                  <a:pt x="815197" y="3200153"/>
                </a:lnTo>
                <a:lnTo>
                  <a:pt x="808503" y="3201719"/>
                </a:lnTo>
                <a:lnTo>
                  <a:pt x="801171" y="3202971"/>
                </a:lnTo>
                <a:lnTo>
                  <a:pt x="787145" y="3204537"/>
                </a:lnTo>
                <a:lnTo>
                  <a:pt x="771525" y="3205163"/>
                </a:lnTo>
                <a:lnTo>
                  <a:pt x="771525" y="3136900"/>
                </a:lnTo>
                <a:close/>
                <a:moveTo>
                  <a:pt x="200025" y="3117850"/>
                </a:moveTo>
                <a:lnTo>
                  <a:pt x="200343" y="3123582"/>
                </a:lnTo>
                <a:lnTo>
                  <a:pt x="201296" y="3129631"/>
                </a:lnTo>
                <a:lnTo>
                  <a:pt x="202567" y="3135044"/>
                </a:lnTo>
                <a:lnTo>
                  <a:pt x="204155" y="3141094"/>
                </a:lnTo>
                <a:lnTo>
                  <a:pt x="206061" y="3146507"/>
                </a:lnTo>
                <a:lnTo>
                  <a:pt x="208285" y="3152238"/>
                </a:lnTo>
                <a:lnTo>
                  <a:pt x="211144" y="3157651"/>
                </a:lnTo>
                <a:lnTo>
                  <a:pt x="214321" y="3163064"/>
                </a:lnTo>
                <a:lnTo>
                  <a:pt x="217816" y="3168795"/>
                </a:lnTo>
                <a:lnTo>
                  <a:pt x="221310" y="3173890"/>
                </a:lnTo>
                <a:lnTo>
                  <a:pt x="225758" y="3179303"/>
                </a:lnTo>
                <a:lnTo>
                  <a:pt x="230206" y="3184715"/>
                </a:lnTo>
                <a:lnTo>
                  <a:pt x="235289" y="3189810"/>
                </a:lnTo>
                <a:lnTo>
                  <a:pt x="240372" y="3194904"/>
                </a:lnTo>
                <a:lnTo>
                  <a:pt x="245773" y="3199999"/>
                </a:lnTo>
                <a:lnTo>
                  <a:pt x="251809" y="3205093"/>
                </a:lnTo>
                <a:lnTo>
                  <a:pt x="251809" y="3304436"/>
                </a:lnTo>
                <a:lnTo>
                  <a:pt x="254032" y="3306983"/>
                </a:lnTo>
                <a:lnTo>
                  <a:pt x="256574" y="3309531"/>
                </a:lnTo>
                <a:lnTo>
                  <a:pt x="263563" y="3315580"/>
                </a:lnTo>
                <a:lnTo>
                  <a:pt x="271823" y="3321948"/>
                </a:lnTo>
                <a:lnTo>
                  <a:pt x="281354" y="3328317"/>
                </a:lnTo>
                <a:lnTo>
                  <a:pt x="291520" y="3335003"/>
                </a:lnTo>
                <a:lnTo>
                  <a:pt x="302639" y="3340734"/>
                </a:lnTo>
                <a:lnTo>
                  <a:pt x="313758" y="3346784"/>
                </a:lnTo>
                <a:lnTo>
                  <a:pt x="324877" y="3351879"/>
                </a:lnTo>
                <a:lnTo>
                  <a:pt x="324877" y="3249352"/>
                </a:lnTo>
                <a:lnTo>
                  <a:pt x="341715" y="3256994"/>
                </a:lnTo>
                <a:lnTo>
                  <a:pt x="359505" y="3263999"/>
                </a:lnTo>
                <a:lnTo>
                  <a:pt x="377931" y="3270685"/>
                </a:lnTo>
                <a:lnTo>
                  <a:pt x="397311" y="3277053"/>
                </a:lnTo>
                <a:lnTo>
                  <a:pt x="397311" y="3378943"/>
                </a:lnTo>
                <a:lnTo>
                  <a:pt x="414783" y="3384038"/>
                </a:lnTo>
                <a:lnTo>
                  <a:pt x="432892" y="3388814"/>
                </a:lnTo>
                <a:lnTo>
                  <a:pt x="451318" y="3393590"/>
                </a:lnTo>
                <a:lnTo>
                  <a:pt x="470379" y="3397729"/>
                </a:lnTo>
                <a:lnTo>
                  <a:pt x="470379" y="3296476"/>
                </a:lnTo>
                <a:lnTo>
                  <a:pt x="488170" y="3300615"/>
                </a:lnTo>
                <a:lnTo>
                  <a:pt x="506278" y="3303799"/>
                </a:lnTo>
                <a:lnTo>
                  <a:pt x="524386" y="3306983"/>
                </a:lnTo>
                <a:lnTo>
                  <a:pt x="543448" y="3309849"/>
                </a:lnTo>
                <a:lnTo>
                  <a:pt x="543448" y="3410465"/>
                </a:lnTo>
                <a:lnTo>
                  <a:pt x="561238" y="3412694"/>
                </a:lnTo>
                <a:lnTo>
                  <a:pt x="579347" y="3415241"/>
                </a:lnTo>
                <a:lnTo>
                  <a:pt x="597455" y="3417152"/>
                </a:lnTo>
                <a:lnTo>
                  <a:pt x="615881" y="3418744"/>
                </a:lnTo>
                <a:lnTo>
                  <a:pt x="615881" y="3318446"/>
                </a:lnTo>
                <a:lnTo>
                  <a:pt x="634307" y="3320038"/>
                </a:lnTo>
                <a:lnTo>
                  <a:pt x="652415" y="3320993"/>
                </a:lnTo>
                <a:lnTo>
                  <a:pt x="670524" y="3321948"/>
                </a:lnTo>
                <a:lnTo>
                  <a:pt x="688950" y="3322585"/>
                </a:lnTo>
                <a:lnTo>
                  <a:pt x="688950" y="3422883"/>
                </a:lnTo>
                <a:lnTo>
                  <a:pt x="710235" y="3423520"/>
                </a:lnTo>
                <a:lnTo>
                  <a:pt x="732155" y="3423520"/>
                </a:lnTo>
                <a:lnTo>
                  <a:pt x="762018" y="3423201"/>
                </a:lnTo>
                <a:lnTo>
                  <a:pt x="762018" y="3322904"/>
                </a:lnTo>
                <a:lnTo>
                  <a:pt x="790928" y="3321948"/>
                </a:lnTo>
                <a:lnTo>
                  <a:pt x="818884" y="3320675"/>
                </a:lnTo>
                <a:lnTo>
                  <a:pt x="846524" y="3318446"/>
                </a:lnTo>
                <a:lnTo>
                  <a:pt x="873845" y="3315899"/>
                </a:lnTo>
                <a:lnTo>
                  <a:pt x="900531" y="3312715"/>
                </a:lnTo>
                <a:lnTo>
                  <a:pt x="926581" y="3309212"/>
                </a:lnTo>
                <a:lnTo>
                  <a:pt x="951996" y="3304755"/>
                </a:lnTo>
                <a:lnTo>
                  <a:pt x="976776" y="3299978"/>
                </a:lnTo>
                <a:lnTo>
                  <a:pt x="1000921" y="3294884"/>
                </a:lnTo>
                <a:lnTo>
                  <a:pt x="1023794" y="3289471"/>
                </a:lnTo>
                <a:lnTo>
                  <a:pt x="1046350" y="3283421"/>
                </a:lnTo>
                <a:lnTo>
                  <a:pt x="1067953" y="3277053"/>
                </a:lnTo>
                <a:lnTo>
                  <a:pt x="1088285" y="3270048"/>
                </a:lnTo>
                <a:lnTo>
                  <a:pt x="1108300" y="3263043"/>
                </a:lnTo>
                <a:lnTo>
                  <a:pt x="1126726" y="3255083"/>
                </a:lnTo>
                <a:lnTo>
                  <a:pt x="1144516" y="3247123"/>
                </a:lnTo>
                <a:lnTo>
                  <a:pt x="1144516" y="3349968"/>
                </a:lnTo>
                <a:lnTo>
                  <a:pt x="1152459" y="3346147"/>
                </a:lnTo>
                <a:lnTo>
                  <a:pt x="1159766" y="3342008"/>
                </a:lnTo>
                <a:lnTo>
                  <a:pt x="1167390" y="3337232"/>
                </a:lnTo>
                <a:lnTo>
                  <a:pt x="1175015" y="3332456"/>
                </a:lnTo>
                <a:lnTo>
                  <a:pt x="1182004" y="3327680"/>
                </a:lnTo>
                <a:lnTo>
                  <a:pt x="1188358" y="3322904"/>
                </a:lnTo>
                <a:lnTo>
                  <a:pt x="1194076" y="3318446"/>
                </a:lnTo>
                <a:lnTo>
                  <a:pt x="1199477" y="3313988"/>
                </a:lnTo>
                <a:lnTo>
                  <a:pt x="1199477" y="3215601"/>
                </a:lnTo>
                <a:lnTo>
                  <a:pt x="1206784" y="3209870"/>
                </a:lnTo>
                <a:lnTo>
                  <a:pt x="1213455" y="3204457"/>
                </a:lnTo>
                <a:lnTo>
                  <a:pt x="1220126" y="3198725"/>
                </a:lnTo>
                <a:lnTo>
                  <a:pt x="1226163" y="3192994"/>
                </a:lnTo>
                <a:lnTo>
                  <a:pt x="1232199" y="3186944"/>
                </a:lnTo>
                <a:lnTo>
                  <a:pt x="1237282" y="3181531"/>
                </a:lnTo>
                <a:lnTo>
                  <a:pt x="1242047" y="3175163"/>
                </a:lnTo>
                <a:lnTo>
                  <a:pt x="1246177" y="3169114"/>
                </a:lnTo>
                <a:lnTo>
                  <a:pt x="1250307" y="3162745"/>
                </a:lnTo>
                <a:lnTo>
                  <a:pt x="1253802" y="3157014"/>
                </a:lnTo>
                <a:lnTo>
                  <a:pt x="1256661" y="3150646"/>
                </a:lnTo>
                <a:lnTo>
                  <a:pt x="1258885" y="3144278"/>
                </a:lnTo>
                <a:lnTo>
                  <a:pt x="1260791" y="3137910"/>
                </a:lnTo>
                <a:lnTo>
                  <a:pt x="1262379" y="3131223"/>
                </a:lnTo>
                <a:lnTo>
                  <a:pt x="1263332" y="3124855"/>
                </a:lnTo>
                <a:lnTo>
                  <a:pt x="1263650" y="3118169"/>
                </a:lnTo>
                <a:lnTo>
                  <a:pt x="1263650" y="3251581"/>
                </a:lnTo>
                <a:lnTo>
                  <a:pt x="1263332" y="3251899"/>
                </a:lnTo>
                <a:lnTo>
                  <a:pt x="1263332" y="3255720"/>
                </a:lnTo>
                <a:lnTo>
                  <a:pt x="1263015" y="3259859"/>
                </a:lnTo>
                <a:lnTo>
                  <a:pt x="1262379" y="3264635"/>
                </a:lnTo>
                <a:lnTo>
                  <a:pt x="1261426" y="3269730"/>
                </a:lnTo>
                <a:lnTo>
                  <a:pt x="1260155" y="3274506"/>
                </a:lnTo>
                <a:lnTo>
                  <a:pt x="1258567" y="3279600"/>
                </a:lnTo>
                <a:lnTo>
                  <a:pt x="1256661" y="3284377"/>
                </a:lnTo>
                <a:lnTo>
                  <a:pt x="1254119" y="3289153"/>
                </a:lnTo>
                <a:lnTo>
                  <a:pt x="1251896" y="3294247"/>
                </a:lnTo>
                <a:lnTo>
                  <a:pt x="1248719" y="3299023"/>
                </a:lnTo>
                <a:lnTo>
                  <a:pt x="1245542" y="3303162"/>
                </a:lnTo>
                <a:lnTo>
                  <a:pt x="1242365" y="3307939"/>
                </a:lnTo>
                <a:lnTo>
                  <a:pt x="1238552" y="3312715"/>
                </a:lnTo>
                <a:lnTo>
                  <a:pt x="1234423" y="3317172"/>
                </a:lnTo>
                <a:lnTo>
                  <a:pt x="1225845" y="3326088"/>
                </a:lnTo>
                <a:lnTo>
                  <a:pt x="1215997" y="3335003"/>
                </a:lnTo>
                <a:lnTo>
                  <a:pt x="1204877" y="3343600"/>
                </a:lnTo>
                <a:lnTo>
                  <a:pt x="1192488" y="3351879"/>
                </a:lnTo>
                <a:lnTo>
                  <a:pt x="1179462" y="3360157"/>
                </a:lnTo>
                <a:lnTo>
                  <a:pt x="1165802" y="3367799"/>
                </a:lnTo>
                <a:lnTo>
                  <a:pt x="1150870" y="3375122"/>
                </a:lnTo>
                <a:lnTo>
                  <a:pt x="1134986" y="3382764"/>
                </a:lnTo>
                <a:lnTo>
                  <a:pt x="1118466" y="3389769"/>
                </a:lnTo>
                <a:lnTo>
                  <a:pt x="1100993" y="3396137"/>
                </a:lnTo>
                <a:lnTo>
                  <a:pt x="1082567" y="3402824"/>
                </a:lnTo>
                <a:lnTo>
                  <a:pt x="1063506" y="3408873"/>
                </a:lnTo>
                <a:lnTo>
                  <a:pt x="1043491" y="3414286"/>
                </a:lnTo>
                <a:lnTo>
                  <a:pt x="1022841" y="3420017"/>
                </a:lnTo>
                <a:lnTo>
                  <a:pt x="1001874" y="3424794"/>
                </a:lnTo>
                <a:lnTo>
                  <a:pt x="979953" y="3429570"/>
                </a:lnTo>
                <a:lnTo>
                  <a:pt x="957397" y="3433709"/>
                </a:lnTo>
                <a:lnTo>
                  <a:pt x="934524" y="3437848"/>
                </a:lnTo>
                <a:lnTo>
                  <a:pt x="910697" y="3441032"/>
                </a:lnTo>
                <a:lnTo>
                  <a:pt x="886235" y="3444216"/>
                </a:lnTo>
                <a:lnTo>
                  <a:pt x="861773" y="3446764"/>
                </a:lnTo>
                <a:lnTo>
                  <a:pt x="836675" y="3448992"/>
                </a:lnTo>
                <a:lnTo>
                  <a:pt x="810942" y="3450584"/>
                </a:lnTo>
                <a:lnTo>
                  <a:pt x="784892" y="3451540"/>
                </a:lnTo>
                <a:lnTo>
                  <a:pt x="758841" y="3452495"/>
                </a:lnTo>
                <a:lnTo>
                  <a:pt x="732155" y="3452813"/>
                </a:lnTo>
                <a:lnTo>
                  <a:pt x="704834" y="3452495"/>
                </a:lnTo>
                <a:lnTo>
                  <a:pt x="677513" y="3451540"/>
                </a:lnTo>
                <a:lnTo>
                  <a:pt x="651145" y="3450584"/>
                </a:lnTo>
                <a:lnTo>
                  <a:pt x="625094" y="3448356"/>
                </a:lnTo>
                <a:lnTo>
                  <a:pt x="599361" y="3446445"/>
                </a:lnTo>
                <a:lnTo>
                  <a:pt x="574264" y="3443579"/>
                </a:lnTo>
                <a:lnTo>
                  <a:pt x="549484" y="3440395"/>
                </a:lnTo>
                <a:lnTo>
                  <a:pt x="525339" y="3436893"/>
                </a:lnTo>
                <a:lnTo>
                  <a:pt x="501513" y="3433072"/>
                </a:lnTo>
                <a:lnTo>
                  <a:pt x="478639" y="3428296"/>
                </a:lnTo>
                <a:lnTo>
                  <a:pt x="456718" y="3423520"/>
                </a:lnTo>
                <a:lnTo>
                  <a:pt x="434798" y="3418425"/>
                </a:lnTo>
                <a:lnTo>
                  <a:pt x="413830" y="3412694"/>
                </a:lnTo>
                <a:lnTo>
                  <a:pt x="394134" y="3406963"/>
                </a:lnTo>
                <a:lnTo>
                  <a:pt x="374755" y="3400595"/>
                </a:lnTo>
                <a:lnTo>
                  <a:pt x="356329" y="3393908"/>
                </a:lnTo>
                <a:lnTo>
                  <a:pt x="338538" y="3386585"/>
                </a:lnTo>
                <a:lnTo>
                  <a:pt x="322018" y="3379580"/>
                </a:lnTo>
                <a:lnTo>
                  <a:pt x="306134" y="3372257"/>
                </a:lnTo>
                <a:lnTo>
                  <a:pt x="291520" y="3364296"/>
                </a:lnTo>
                <a:lnTo>
                  <a:pt x="277542" y="3356018"/>
                </a:lnTo>
                <a:lnTo>
                  <a:pt x="264834" y="3347421"/>
                </a:lnTo>
                <a:lnTo>
                  <a:pt x="253079" y="3338824"/>
                </a:lnTo>
                <a:lnTo>
                  <a:pt x="242278" y="3330227"/>
                </a:lnTo>
                <a:lnTo>
                  <a:pt x="237513" y="3325451"/>
                </a:lnTo>
                <a:lnTo>
                  <a:pt x="232747" y="3320675"/>
                </a:lnTo>
                <a:lnTo>
                  <a:pt x="228617" y="3316217"/>
                </a:lnTo>
                <a:lnTo>
                  <a:pt x="224487" y="3311441"/>
                </a:lnTo>
                <a:lnTo>
                  <a:pt x="220993" y="3306983"/>
                </a:lnTo>
                <a:lnTo>
                  <a:pt x="217498" y="3302207"/>
                </a:lnTo>
                <a:lnTo>
                  <a:pt x="214321" y="3297431"/>
                </a:lnTo>
                <a:lnTo>
                  <a:pt x="211462" y="3292337"/>
                </a:lnTo>
                <a:lnTo>
                  <a:pt x="208921" y="3287561"/>
                </a:lnTo>
                <a:lnTo>
                  <a:pt x="206697" y="3282148"/>
                </a:lnTo>
                <a:lnTo>
                  <a:pt x="204791" y="3277690"/>
                </a:lnTo>
                <a:lnTo>
                  <a:pt x="203202" y="3272277"/>
                </a:lnTo>
                <a:lnTo>
                  <a:pt x="201931" y="3267183"/>
                </a:lnTo>
                <a:lnTo>
                  <a:pt x="201296" y="3262088"/>
                </a:lnTo>
                <a:lnTo>
                  <a:pt x="200978" y="3256994"/>
                </a:lnTo>
                <a:lnTo>
                  <a:pt x="200343" y="3251899"/>
                </a:lnTo>
                <a:lnTo>
                  <a:pt x="200025" y="3251899"/>
                </a:lnTo>
                <a:lnTo>
                  <a:pt x="200025" y="3117850"/>
                </a:lnTo>
                <a:close/>
                <a:moveTo>
                  <a:pt x="1263332" y="3111818"/>
                </a:moveTo>
                <a:lnTo>
                  <a:pt x="1263650" y="3117533"/>
                </a:lnTo>
                <a:lnTo>
                  <a:pt x="1263332" y="3119438"/>
                </a:lnTo>
                <a:lnTo>
                  <a:pt x="1263332" y="3116263"/>
                </a:lnTo>
                <a:lnTo>
                  <a:pt x="1263332" y="3111818"/>
                </a:lnTo>
                <a:close/>
                <a:moveTo>
                  <a:pt x="1263253" y="3110548"/>
                </a:moveTo>
                <a:lnTo>
                  <a:pt x="1263332" y="3111183"/>
                </a:lnTo>
                <a:lnTo>
                  <a:pt x="1263332" y="3111818"/>
                </a:lnTo>
                <a:lnTo>
                  <a:pt x="1263253" y="3110548"/>
                </a:lnTo>
                <a:close/>
                <a:moveTo>
                  <a:pt x="1892592" y="3107220"/>
                </a:moveTo>
                <a:lnTo>
                  <a:pt x="1892592" y="3210034"/>
                </a:lnTo>
                <a:lnTo>
                  <a:pt x="1913877" y="3210983"/>
                </a:lnTo>
                <a:lnTo>
                  <a:pt x="1935480" y="3210983"/>
                </a:lnTo>
                <a:lnTo>
                  <a:pt x="1965343" y="3210667"/>
                </a:lnTo>
                <a:lnTo>
                  <a:pt x="1965343" y="3107537"/>
                </a:lnTo>
                <a:lnTo>
                  <a:pt x="1935480" y="3107853"/>
                </a:lnTo>
                <a:lnTo>
                  <a:pt x="1913877" y="3107853"/>
                </a:lnTo>
                <a:lnTo>
                  <a:pt x="1892592" y="3107220"/>
                </a:lnTo>
                <a:close/>
                <a:moveTo>
                  <a:pt x="200819" y="3107046"/>
                </a:moveTo>
                <a:lnTo>
                  <a:pt x="200378" y="3110133"/>
                </a:lnTo>
                <a:lnTo>
                  <a:pt x="200025" y="3115072"/>
                </a:lnTo>
                <a:lnTo>
                  <a:pt x="200025" y="3110751"/>
                </a:lnTo>
                <a:lnTo>
                  <a:pt x="200819" y="3107046"/>
                </a:lnTo>
                <a:close/>
                <a:moveTo>
                  <a:pt x="2489519" y="3103562"/>
                </a:moveTo>
                <a:lnTo>
                  <a:pt x="2490471" y="3109906"/>
                </a:lnTo>
                <a:lnTo>
                  <a:pt x="2490788" y="3116568"/>
                </a:lnTo>
                <a:lnTo>
                  <a:pt x="2490788" y="3252652"/>
                </a:lnTo>
                <a:lnTo>
                  <a:pt x="2490471" y="3252969"/>
                </a:lnTo>
                <a:lnTo>
                  <a:pt x="2489836" y="3260899"/>
                </a:lnTo>
                <a:lnTo>
                  <a:pt x="2489519" y="3265657"/>
                </a:lnTo>
                <a:lnTo>
                  <a:pt x="2488250" y="3270733"/>
                </a:lnTo>
                <a:lnTo>
                  <a:pt x="2487298" y="3275491"/>
                </a:lnTo>
                <a:lnTo>
                  <a:pt x="2485711" y="3280566"/>
                </a:lnTo>
                <a:lnTo>
                  <a:pt x="2483490" y="3285325"/>
                </a:lnTo>
                <a:lnTo>
                  <a:pt x="2481269" y="3290083"/>
                </a:lnTo>
                <a:lnTo>
                  <a:pt x="2479048" y="3294841"/>
                </a:lnTo>
                <a:lnTo>
                  <a:pt x="2475874" y="3299599"/>
                </a:lnTo>
                <a:lnTo>
                  <a:pt x="2472701" y="3304357"/>
                </a:lnTo>
                <a:lnTo>
                  <a:pt x="2469528" y="3309115"/>
                </a:lnTo>
                <a:lnTo>
                  <a:pt x="2465403" y="3313874"/>
                </a:lnTo>
                <a:lnTo>
                  <a:pt x="2461595" y="3317997"/>
                </a:lnTo>
                <a:lnTo>
                  <a:pt x="2453028" y="3327196"/>
                </a:lnTo>
                <a:lnTo>
                  <a:pt x="2443191" y="3335761"/>
                </a:lnTo>
                <a:lnTo>
                  <a:pt x="2432086" y="3344643"/>
                </a:lnTo>
                <a:lnTo>
                  <a:pt x="2419710" y="3352891"/>
                </a:lnTo>
                <a:lnTo>
                  <a:pt x="2406701" y="3360504"/>
                </a:lnTo>
                <a:lnTo>
                  <a:pt x="2393056" y="3368434"/>
                </a:lnTo>
                <a:lnTo>
                  <a:pt x="2378143" y="3376047"/>
                </a:lnTo>
                <a:lnTo>
                  <a:pt x="2362277" y="3383660"/>
                </a:lnTo>
                <a:lnTo>
                  <a:pt x="2345777" y="3390322"/>
                </a:lnTo>
                <a:lnTo>
                  <a:pt x="2328325" y="3396983"/>
                </a:lnTo>
                <a:lnTo>
                  <a:pt x="2309921" y="3403327"/>
                </a:lnTo>
                <a:lnTo>
                  <a:pt x="2290882" y="3409671"/>
                </a:lnTo>
                <a:lnTo>
                  <a:pt x="2270892" y="3415064"/>
                </a:lnTo>
                <a:lnTo>
                  <a:pt x="2250267" y="3420139"/>
                </a:lnTo>
                <a:lnTo>
                  <a:pt x="2229324" y="3425215"/>
                </a:lnTo>
                <a:lnTo>
                  <a:pt x="2207430" y="3429973"/>
                </a:lnTo>
                <a:lnTo>
                  <a:pt x="2184901" y="3434414"/>
                </a:lnTo>
                <a:lnTo>
                  <a:pt x="2162054" y="3437903"/>
                </a:lnTo>
                <a:lnTo>
                  <a:pt x="2138256" y="3441393"/>
                </a:lnTo>
                <a:lnTo>
                  <a:pt x="2113823" y="3444565"/>
                </a:lnTo>
                <a:lnTo>
                  <a:pt x="2089390" y="3447102"/>
                </a:lnTo>
                <a:lnTo>
                  <a:pt x="2064323" y="3449006"/>
                </a:lnTo>
                <a:lnTo>
                  <a:pt x="2038621" y="3450909"/>
                </a:lnTo>
                <a:lnTo>
                  <a:pt x="2012601" y="3452178"/>
                </a:lnTo>
                <a:lnTo>
                  <a:pt x="1986582" y="3452812"/>
                </a:lnTo>
                <a:lnTo>
                  <a:pt x="1959928" y="3452812"/>
                </a:lnTo>
                <a:lnTo>
                  <a:pt x="1932639" y="3452812"/>
                </a:lnTo>
                <a:lnTo>
                  <a:pt x="1905350" y="3452178"/>
                </a:lnTo>
                <a:lnTo>
                  <a:pt x="1879014" y="3450592"/>
                </a:lnTo>
                <a:lnTo>
                  <a:pt x="1852994" y="3449006"/>
                </a:lnTo>
                <a:lnTo>
                  <a:pt x="1827292" y="3446468"/>
                </a:lnTo>
                <a:lnTo>
                  <a:pt x="1802224" y="3443930"/>
                </a:lnTo>
                <a:lnTo>
                  <a:pt x="1777157" y="3441075"/>
                </a:lnTo>
                <a:lnTo>
                  <a:pt x="1753359" y="3437269"/>
                </a:lnTo>
                <a:lnTo>
                  <a:pt x="1729560" y="3433145"/>
                </a:lnTo>
                <a:lnTo>
                  <a:pt x="1706714" y="3428704"/>
                </a:lnTo>
                <a:lnTo>
                  <a:pt x="1684502" y="3424263"/>
                </a:lnTo>
                <a:lnTo>
                  <a:pt x="1662925" y="3418871"/>
                </a:lnTo>
                <a:lnTo>
                  <a:pt x="1641983" y="3413478"/>
                </a:lnTo>
                <a:lnTo>
                  <a:pt x="1622309" y="3407134"/>
                </a:lnTo>
                <a:lnTo>
                  <a:pt x="1602953" y="3400790"/>
                </a:lnTo>
                <a:lnTo>
                  <a:pt x="1584549" y="3394445"/>
                </a:lnTo>
                <a:lnTo>
                  <a:pt x="1566780" y="3387467"/>
                </a:lnTo>
                <a:lnTo>
                  <a:pt x="1550280" y="3380488"/>
                </a:lnTo>
                <a:lnTo>
                  <a:pt x="1534414" y="3372558"/>
                </a:lnTo>
                <a:lnTo>
                  <a:pt x="1519501" y="3364945"/>
                </a:lnTo>
                <a:lnTo>
                  <a:pt x="1505539" y="3356697"/>
                </a:lnTo>
                <a:lnTo>
                  <a:pt x="1493164" y="3348450"/>
                </a:lnTo>
                <a:lnTo>
                  <a:pt x="1481106" y="3339885"/>
                </a:lnTo>
                <a:lnTo>
                  <a:pt x="1470635" y="3330686"/>
                </a:lnTo>
                <a:lnTo>
                  <a:pt x="1465875" y="3326245"/>
                </a:lnTo>
                <a:lnTo>
                  <a:pt x="1461116" y="3321487"/>
                </a:lnTo>
                <a:lnTo>
                  <a:pt x="1456673" y="3317363"/>
                </a:lnTo>
                <a:lnTo>
                  <a:pt x="1452866" y="3312605"/>
                </a:lnTo>
                <a:lnTo>
                  <a:pt x="1449375" y="3307847"/>
                </a:lnTo>
                <a:lnTo>
                  <a:pt x="1445885" y="3303088"/>
                </a:lnTo>
                <a:lnTo>
                  <a:pt x="1442712" y="3298013"/>
                </a:lnTo>
                <a:lnTo>
                  <a:pt x="1439856" y="3293255"/>
                </a:lnTo>
                <a:lnTo>
                  <a:pt x="1437000" y="3288497"/>
                </a:lnTo>
                <a:lnTo>
                  <a:pt x="1435096" y="3283421"/>
                </a:lnTo>
                <a:lnTo>
                  <a:pt x="1433192" y="3278346"/>
                </a:lnTo>
                <a:lnTo>
                  <a:pt x="1431606" y="3273588"/>
                </a:lnTo>
                <a:lnTo>
                  <a:pt x="1430337" y="3268512"/>
                </a:lnTo>
                <a:lnTo>
                  <a:pt x="1429702" y="3263437"/>
                </a:lnTo>
                <a:lnTo>
                  <a:pt x="1429385" y="3258044"/>
                </a:lnTo>
                <a:lnTo>
                  <a:pt x="1428750" y="3252969"/>
                </a:lnTo>
                <a:lnTo>
                  <a:pt x="1428750" y="3155268"/>
                </a:lnTo>
                <a:lnTo>
                  <a:pt x="1438269" y="3162881"/>
                </a:lnTo>
                <a:lnTo>
                  <a:pt x="1449058" y="3170177"/>
                </a:lnTo>
                <a:lnTo>
                  <a:pt x="1459846" y="3177473"/>
                </a:lnTo>
                <a:lnTo>
                  <a:pt x="1471270" y="3184134"/>
                </a:lnTo>
                <a:lnTo>
                  <a:pt x="1483645" y="3190795"/>
                </a:lnTo>
                <a:lnTo>
                  <a:pt x="1496337" y="3197140"/>
                </a:lnTo>
                <a:lnTo>
                  <a:pt x="1509347" y="3203484"/>
                </a:lnTo>
                <a:lnTo>
                  <a:pt x="1522674" y="3209194"/>
                </a:lnTo>
                <a:lnTo>
                  <a:pt x="1536953" y="3215221"/>
                </a:lnTo>
                <a:lnTo>
                  <a:pt x="1550915" y="3220613"/>
                </a:lnTo>
                <a:lnTo>
                  <a:pt x="1566145" y="3226006"/>
                </a:lnTo>
                <a:lnTo>
                  <a:pt x="1581376" y="3231081"/>
                </a:lnTo>
                <a:lnTo>
                  <a:pt x="1597242" y="3235839"/>
                </a:lnTo>
                <a:lnTo>
                  <a:pt x="1612790" y="3240598"/>
                </a:lnTo>
                <a:lnTo>
                  <a:pt x="1628973" y="3244721"/>
                </a:lnTo>
                <a:lnTo>
                  <a:pt x="1646108" y="3248845"/>
                </a:lnTo>
                <a:lnTo>
                  <a:pt x="1662608" y="3252652"/>
                </a:lnTo>
                <a:lnTo>
                  <a:pt x="1680060" y="3256141"/>
                </a:lnTo>
                <a:lnTo>
                  <a:pt x="1697195" y="3259313"/>
                </a:lnTo>
                <a:lnTo>
                  <a:pt x="1714964" y="3262485"/>
                </a:lnTo>
                <a:lnTo>
                  <a:pt x="1732733" y="3265657"/>
                </a:lnTo>
                <a:lnTo>
                  <a:pt x="1750820" y="3268195"/>
                </a:lnTo>
                <a:lnTo>
                  <a:pt x="1768907" y="3270416"/>
                </a:lnTo>
                <a:lnTo>
                  <a:pt x="1786993" y="3272636"/>
                </a:lnTo>
                <a:lnTo>
                  <a:pt x="1805715" y="3274857"/>
                </a:lnTo>
                <a:lnTo>
                  <a:pt x="1824119" y="3276443"/>
                </a:lnTo>
                <a:lnTo>
                  <a:pt x="1842840" y="3277394"/>
                </a:lnTo>
                <a:lnTo>
                  <a:pt x="1861561" y="3278663"/>
                </a:lnTo>
                <a:lnTo>
                  <a:pt x="1880283" y="3279615"/>
                </a:lnTo>
                <a:lnTo>
                  <a:pt x="1898687" y="3280249"/>
                </a:lnTo>
                <a:lnTo>
                  <a:pt x="1917725" y="3280566"/>
                </a:lnTo>
                <a:lnTo>
                  <a:pt x="1936129" y="3280566"/>
                </a:lnTo>
                <a:lnTo>
                  <a:pt x="1958658" y="3280566"/>
                </a:lnTo>
                <a:lnTo>
                  <a:pt x="1981187" y="3280249"/>
                </a:lnTo>
                <a:lnTo>
                  <a:pt x="2003399" y="3278980"/>
                </a:lnTo>
                <a:lnTo>
                  <a:pt x="2025928" y="3278029"/>
                </a:lnTo>
                <a:lnTo>
                  <a:pt x="2048140" y="3276443"/>
                </a:lnTo>
                <a:lnTo>
                  <a:pt x="2070034" y="3274222"/>
                </a:lnTo>
                <a:lnTo>
                  <a:pt x="2092246" y="3272002"/>
                </a:lnTo>
                <a:lnTo>
                  <a:pt x="2114458" y="3269464"/>
                </a:lnTo>
                <a:lnTo>
                  <a:pt x="2135718" y="3266609"/>
                </a:lnTo>
                <a:lnTo>
                  <a:pt x="2157295" y="3263437"/>
                </a:lnTo>
                <a:lnTo>
                  <a:pt x="2178237" y="3259313"/>
                </a:lnTo>
                <a:lnTo>
                  <a:pt x="2198545" y="3255507"/>
                </a:lnTo>
                <a:lnTo>
                  <a:pt x="2219170" y="3251066"/>
                </a:lnTo>
                <a:lnTo>
                  <a:pt x="2239161" y="3246307"/>
                </a:lnTo>
                <a:lnTo>
                  <a:pt x="2258517" y="3241232"/>
                </a:lnTo>
                <a:lnTo>
                  <a:pt x="2277555" y="3235839"/>
                </a:lnTo>
                <a:lnTo>
                  <a:pt x="2295959" y="3230130"/>
                </a:lnTo>
                <a:lnTo>
                  <a:pt x="2314046" y="3223785"/>
                </a:lnTo>
                <a:lnTo>
                  <a:pt x="2331498" y="3217441"/>
                </a:lnTo>
                <a:lnTo>
                  <a:pt x="2348316" y="3210780"/>
                </a:lnTo>
                <a:lnTo>
                  <a:pt x="2364498" y="3203801"/>
                </a:lnTo>
                <a:lnTo>
                  <a:pt x="2380047" y="3196188"/>
                </a:lnTo>
                <a:lnTo>
                  <a:pt x="2394643" y="3188575"/>
                </a:lnTo>
                <a:lnTo>
                  <a:pt x="2408605" y="3180645"/>
                </a:lnTo>
                <a:lnTo>
                  <a:pt x="2422249" y="3171763"/>
                </a:lnTo>
                <a:lnTo>
                  <a:pt x="2434307" y="3163198"/>
                </a:lnTo>
                <a:lnTo>
                  <a:pt x="2445730" y="3153999"/>
                </a:lnTo>
                <a:lnTo>
                  <a:pt x="2456518" y="3144800"/>
                </a:lnTo>
                <a:lnTo>
                  <a:pt x="2466355" y="3134966"/>
                </a:lnTo>
                <a:lnTo>
                  <a:pt x="2471115" y="3129574"/>
                </a:lnTo>
                <a:lnTo>
                  <a:pt x="2474922" y="3124498"/>
                </a:lnTo>
                <a:lnTo>
                  <a:pt x="2479365" y="3119423"/>
                </a:lnTo>
                <a:lnTo>
                  <a:pt x="2482855" y="3114347"/>
                </a:lnTo>
                <a:lnTo>
                  <a:pt x="2486346" y="3108955"/>
                </a:lnTo>
                <a:lnTo>
                  <a:pt x="2489519" y="3103562"/>
                </a:lnTo>
                <a:close/>
                <a:moveTo>
                  <a:pt x="201789" y="3100564"/>
                </a:moveTo>
                <a:lnTo>
                  <a:pt x="201084" y="3105812"/>
                </a:lnTo>
                <a:lnTo>
                  <a:pt x="200819" y="3107046"/>
                </a:lnTo>
                <a:lnTo>
                  <a:pt x="201084" y="3105194"/>
                </a:lnTo>
                <a:lnTo>
                  <a:pt x="201789" y="3100564"/>
                </a:lnTo>
                <a:close/>
                <a:moveTo>
                  <a:pt x="1260475" y="3095625"/>
                </a:moveTo>
                <a:lnTo>
                  <a:pt x="1262062" y="3101340"/>
                </a:lnTo>
                <a:lnTo>
                  <a:pt x="1263015" y="3106738"/>
                </a:lnTo>
                <a:lnTo>
                  <a:pt x="1263253" y="3110548"/>
                </a:lnTo>
                <a:lnTo>
                  <a:pt x="1262698" y="3106103"/>
                </a:lnTo>
                <a:lnTo>
                  <a:pt x="1261745" y="3100705"/>
                </a:lnTo>
                <a:lnTo>
                  <a:pt x="1260475" y="3095625"/>
                </a:lnTo>
                <a:close/>
                <a:moveTo>
                  <a:pt x="1746773" y="3094566"/>
                </a:moveTo>
                <a:lnTo>
                  <a:pt x="1746773" y="3198013"/>
                </a:lnTo>
                <a:lnTo>
                  <a:pt x="1764563" y="3200227"/>
                </a:lnTo>
                <a:lnTo>
                  <a:pt x="1782671" y="3202758"/>
                </a:lnTo>
                <a:lnTo>
                  <a:pt x="1800780" y="3204656"/>
                </a:lnTo>
                <a:lnTo>
                  <a:pt x="1819841" y="3206238"/>
                </a:lnTo>
                <a:lnTo>
                  <a:pt x="1819841" y="3102791"/>
                </a:lnTo>
                <a:lnTo>
                  <a:pt x="1800780" y="3101210"/>
                </a:lnTo>
                <a:lnTo>
                  <a:pt x="1782671" y="3099312"/>
                </a:lnTo>
                <a:lnTo>
                  <a:pt x="1764563" y="3097097"/>
                </a:lnTo>
                <a:lnTo>
                  <a:pt x="1746773" y="3094566"/>
                </a:lnTo>
                <a:close/>
                <a:moveTo>
                  <a:pt x="1600953" y="3061666"/>
                </a:moveTo>
                <a:lnTo>
                  <a:pt x="1600953" y="3166378"/>
                </a:lnTo>
                <a:lnTo>
                  <a:pt x="1618744" y="3171756"/>
                </a:lnTo>
                <a:lnTo>
                  <a:pt x="1636217" y="3176501"/>
                </a:lnTo>
                <a:lnTo>
                  <a:pt x="1654960" y="3180930"/>
                </a:lnTo>
                <a:lnTo>
                  <a:pt x="1673704" y="3185042"/>
                </a:lnTo>
                <a:lnTo>
                  <a:pt x="1673704" y="3080963"/>
                </a:lnTo>
                <a:lnTo>
                  <a:pt x="1654960" y="3076534"/>
                </a:lnTo>
                <a:lnTo>
                  <a:pt x="1636217" y="3071789"/>
                </a:lnTo>
                <a:lnTo>
                  <a:pt x="1618108" y="3066728"/>
                </a:lnTo>
                <a:lnTo>
                  <a:pt x="1600953" y="3061666"/>
                </a:lnTo>
                <a:close/>
                <a:moveTo>
                  <a:pt x="3151360" y="3046095"/>
                </a:moveTo>
                <a:lnTo>
                  <a:pt x="3151360" y="3160713"/>
                </a:lnTo>
                <a:lnTo>
                  <a:pt x="3174848" y="3161665"/>
                </a:lnTo>
                <a:lnTo>
                  <a:pt x="3198972" y="3161665"/>
                </a:lnTo>
                <a:lnTo>
                  <a:pt x="3231983" y="3161348"/>
                </a:lnTo>
                <a:lnTo>
                  <a:pt x="3231983" y="3046413"/>
                </a:lnTo>
                <a:lnTo>
                  <a:pt x="3198972" y="3046730"/>
                </a:lnTo>
                <a:lnTo>
                  <a:pt x="3174848" y="3046413"/>
                </a:lnTo>
                <a:lnTo>
                  <a:pt x="3151360" y="3046095"/>
                </a:lnTo>
                <a:close/>
                <a:moveTo>
                  <a:pt x="3815080" y="3040062"/>
                </a:moveTo>
                <a:lnTo>
                  <a:pt x="3816033" y="3047365"/>
                </a:lnTo>
                <a:lnTo>
                  <a:pt x="3816350" y="3054985"/>
                </a:lnTo>
                <a:lnTo>
                  <a:pt x="3816350" y="3206115"/>
                </a:lnTo>
                <a:lnTo>
                  <a:pt x="3816033" y="3206432"/>
                </a:lnTo>
                <a:lnTo>
                  <a:pt x="3815398" y="3214687"/>
                </a:lnTo>
                <a:lnTo>
                  <a:pt x="3814763" y="3220720"/>
                </a:lnTo>
                <a:lnTo>
                  <a:pt x="3813493" y="3226117"/>
                </a:lnTo>
                <a:lnTo>
                  <a:pt x="3811906" y="3231197"/>
                </a:lnTo>
                <a:lnTo>
                  <a:pt x="3810319" y="3236912"/>
                </a:lnTo>
                <a:lnTo>
                  <a:pt x="3808097" y="3242310"/>
                </a:lnTo>
                <a:lnTo>
                  <a:pt x="3805558" y="3248025"/>
                </a:lnTo>
                <a:lnTo>
                  <a:pt x="3803019" y="3253105"/>
                </a:lnTo>
                <a:lnTo>
                  <a:pt x="3799844" y="3258185"/>
                </a:lnTo>
                <a:lnTo>
                  <a:pt x="3796036" y="3263583"/>
                </a:lnTo>
                <a:lnTo>
                  <a:pt x="3792226" y="3268663"/>
                </a:lnTo>
                <a:lnTo>
                  <a:pt x="3788418" y="3274060"/>
                </a:lnTo>
                <a:lnTo>
                  <a:pt x="3783974" y="3278823"/>
                </a:lnTo>
                <a:lnTo>
                  <a:pt x="3779212" y="3283903"/>
                </a:lnTo>
                <a:lnTo>
                  <a:pt x="3774134" y="3288983"/>
                </a:lnTo>
                <a:lnTo>
                  <a:pt x="3768420" y="3293745"/>
                </a:lnTo>
                <a:lnTo>
                  <a:pt x="3763024" y="3298508"/>
                </a:lnTo>
                <a:lnTo>
                  <a:pt x="3750963" y="3307715"/>
                </a:lnTo>
                <a:lnTo>
                  <a:pt x="3737314" y="3317240"/>
                </a:lnTo>
                <a:lnTo>
                  <a:pt x="3722713" y="3326448"/>
                </a:lnTo>
                <a:lnTo>
                  <a:pt x="3707477" y="3335020"/>
                </a:lnTo>
                <a:lnTo>
                  <a:pt x="3690971" y="3343275"/>
                </a:lnTo>
                <a:lnTo>
                  <a:pt x="3673513" y="3351213"/>
                </a:lnTo>
                <a:lnTo>
                  <a:pt x="3655103" y="3359150"/>
                </a:lnTo>
                <a:lnTo>
                  <a:pt x="3635424" y="3366770"/>
                </a:lnTo>
                <a:lnTo>
                  <a:pt x="3615109" y="3373755"/>
                </a:lnTo>
                <a:lnTo>
                  <a:pt x="3593842" y="3380423"/>
                </a:lnTo>
                <a:lnTo>
                  <a:pt x="3571941" y="3386773"/>
                </a:lnTo>
                <a:lnTo>
                  <a:pt x="3549087" y="3392805"/>
                </a:lnTo>
                <a:lnTo>
                  <a:pt x="3525281" y="3398203"/>
                </a:lnTo>
                <a:lnTo>
                  <a:pt x="3501157" y="3403283"/>
                </a:lnTo>
                <a:lnTo>
                  <a:pt x="3476082" y="3408045"/>
                </a:lnTo>
                <a:lnTo>
                  <a:pt x="3450371" y="3411855"/>
                </a:lnTo>
                <a:lnTo>
                  <a:pt x="3424343" y="3415983"/>
                </a:lnTo>
                <a:lnTo>
                  <a:pt x="3397680" y="3419475"/>
                </a:lnTo>
                <a:lnTo>
                  <a:pt x="3370065" y="3422333"/>
                </a:lnTo>
                <a:lnTo>
                  <a:pt x="3341815" y="3424555"/>
                </a:lnTo>
                <a:lnTo>
                  <a:pt x="3313565" y="3426460"/>
                </a:lnTo>
                <a:lnTo>
                  <a:pt x="3284680" y="3427730"/>
                </a:lnTo>
                <a:lnTo>
                  <a:pt x="3255478" y="3428683"/>
                </a:lnTo>
                <a:lnTo>
                  <a:pt x="3225959" y="3429000"/>
                </a:lnTo>
                <a:lnTo>
                  <a:pt x="3195487" y="3428683"/>
                </a:lnTo>
                <a:lnTo>
                  <a:pt x="3165650" y="3427730"/>
                </a:lnTo>
                <a:lnTo>
                  <a:pt x="3136130" y="3426143"/>
                </a:lnTo>
                <a:lnTo>
                  <a:pt x="3106928" y="3424238"/>
                </a:lnTo>
                <a:lnTo>
                  <a:pt x="3078678" y="3422015"/>
                </a:lnTo>
                <a:lnTo>
                  <a:pt x="3050428" y="3418840"/>
                </a:lnTo>
                <a:lnTo>
                  <a:pt x="3022813" y="3415030"/>
                </a:lnTo>
                <a:lnTo>
                  <a:pt x="2996150" y="3411220"/>
                </a:lnTo>
                <a:lnTo>
                  <a:pt x="2970122" y="3406775"/>
                </a:lnTo>
                <a:lnTo>
                  <a:pt x="2944729" y="3402013"/>
                </a:lnTo>
                <a:lnTo>
                  <a:pt x="2919971" y="3396615"/>
                </a:lnTo>
                <a:lnTo>
                  <a:pt x="2895847" y="3390583"/>
                </a:lnTo>
                <a:lnTo>
                  <a:pt x="2872994" y="3384868"/>
                </a:lnTo>
                <a:lnTo>
                  <a:pt x="2850775" y="3378200"/>
                </a:lnTo>
                <a:lnTo>
                  <a:pt x="2829190" y="3370898"/>
                </a:lnTo>
                <a:lnTo>
                  <a:pt x="2808876" y="3363595"/>
                </a:lnTo>
                <a:lnTo>
                  <a:pt x="2789196" y="3355975"/>
                </a:lnTo>
                <a:lnTo>
                  <a:pt x="2770469" y="3347720"/>
                </a:lnTo>
                <a:lnTo>
                  <a:pt x="2753328" y="3339465"/>
                </a:lnTo>
                <a:lnTo>
                  <a:pt x="2736823" y="3330893"/>
                </a:lnTo>
                <a:lnTo>
                  <a:pt x="2721269" y="3321685"/>
                </a:lnTo>
                <a:lnTo>
                  <a:pt x="2706986" y="3312160"/>
                </a:lnTo>
                <a:lnTo>
                  <a:pt x="2693972" y="3302635"/>
                </a:lnTo>
                <a:lnTo>
                  <a:pt x="2688258" y="3297873"/>
                </a:lnTo>
                <a:lnTo>
                  <a:pt x="2682227" y="3292793"/>
                </a:lnTo>
                <a:lnTo>
                  <a:pt x="2676831" y="3287713"/>
                </a:lnTo>
                <a:lnTo>
                  <a:pt x="2671753" y="3282950"/>
                </a:lnTo>
                <a:lnTo>
                  <a:pt x="2666991" y="3277870"/>
                </a:lnTo>
                <a:lnTo>
                  <a:pt x="2662548" y="3272473"/>
                </a:lnTo>
                <a:lnTo>
                  <a:pt x="2658104" y="3267393"/>
                </a:lnTo>
                <a:lnTo>
                  <a:pt x="2654612" y="3261995"/>
                </a:lnTo>
                <a:lnTo>
                  <a:pt x="2651121" y="3256598"/>
                </a:lnTo>
                <a:lnTo>
                  <a:pt x="2647947" y="3251200"/>
                </a:lnTo>
                <a:lnTo>
                  <a:pt x="2645090" y="3245485"/>
                </a:lnTo>
                <a:lnTo>
                  <a:pt x="2642868" y="3240405"/>
                </a:lnTo>
                <a:lnTo>
                  <a:pt x="2640329" y="3234372"/>
                </a:lnTo>
                <a:lnTo>
                  <a:pt x="2638742" y="3228975"/>
                </a:lnTo>
                <a:lnTo>
                  <a:pt x="2637789" y="3223577"/>
                </a:lnTo>
                <a:lnTo>
                  <a:pt x="2636520" y="3217862"/>
                </a:lnTo>
                <a:lnTo>
                  <a:pt x="2636202" y="3212147"/>
                </a:lnTo>
                <a:lnTo>
                  <a:pt x="2635885" y="3206432"/>
                </a:lnTo>
                <a:lnTo>
                  <a:pt x="2635250" y="3206432"/>
                </a:lnTo>
                <a:lnTo>
                  <a:pt x="2635250" y="3097530"/>
                </a:lnTo>
                <a:lnTo>
                  <a:pt x="2646360" y="3105785"/>
                </a:lnTo>
                <a:lnTo>
                  <a:pt x="2657786" y="3114040"/>
                </a:lnTo>
                <a:lnTo>
                  <a:pt x="2670166" y="3121977"/>
                </a:lnTo>
                <a:lnTo>
                  <a:pt x="2683180" y="3129597"/>
                </a:lnTo>
                <a:lnTo>
                  <a:pt x="2696511" y="3136900"/>
                </a:lnTo>
                <a:lnTo>
                  <a:pt x="2710160" y="3144202"/>
                </a:lnTo>
                <a:lnTo>
                  <a:pt x="2724761" y="3151187"/>
                </a:lnTo>
                <a:lnTo>
                  <a:pt x="2740314" y="3157855"/>
                </a:lnTo>
                <a:lnTo>
                  <a:pt x="2755550" y="3164205"/>
                </a:lnTo>
                <a:lnTo>
                  <a:pt x="2771738" y="3170237"/>
                </a:lnTo>
                <a:lnTo>
                  <a:pt x="2788244" y="3176270"/>
                </a:lnTo>
                <a:lnTo>
                  <a:pt x="2805384" y="3181985"/>
                </a:lnTo>
                <a:lnTo>
                  <a:pt x="2822525" y="3187065"/>
                </a:lnTo>
                <a:lnTo>
                  <a:pt x="2840300" y="3192145"/>
                </a:lnTo>
                <a:lnTo>
                  <a:pt x="2858393" y="3196907"/>
                </a:lnTo>
                <a:lnTo>
                  <a:pt x="2877120" y="3201670"/>
                </a:lnTo>
                <a:lnTo>
                  <a:pt x="2895530" y="3205797"/>
                </a:lnTo>
                <a:lnTo>
                  <a:pt x="2914892" y="3209925"/>
                </a:lnTo>
                <a:lnTo>
                  <a:pt x="2934255" y="3213735"/>
                </a:lnTo>
                <a:lnTo>
                  <a:pt x="2953617" y="3217227"/>
                </a:lnTo>
                <a:lnTo>
                  <a:pt x="2973614" y="3220402"/>
                </a:lnTo>
                <a:lnTo>
                  <a:pt x="2993294" y="3222942"/>
                </a:lnTo>
                <a:lnTo>
                  <a:pt x="3013926" y="3225800"/>
                </a:lnTo>
                <a:lnTo>
                  <a:pt x="3033923" y="3228340"/>
                </a:lnTo>
                <a:lnTo>
                  <a:pt x="3054555" y="3230245"/>
                </a:lnTo>
                <a:lnTo>
                  <a:pt x="3074869" y="3232150"/>
                </a:lnTo>
                <a:lnTo>
                  <a:pt x="3095819" y="3233737"/>
                </a:lnTo>
                <a:lnTo>
                  <a:pt x="3116451" y="3235007"/>
                </a:lnTo>
                <a:lnTo>
                  <a:pt x="3137400" y="3235960"/>
                </a:lnTo>
                <a:lnTo>
                  <a:pt x="3158032" y="3236595"/>
                </a:lnTo>
                <a:lnTo>
                  <a:pt x="3178981" y="3237230"/>
                </a:lnTo>
                <a:lnTo>
                  <a:pt x="3199613" y="3237230"/>
                </a:lnTo>
                <a:lnTo>
                  <a:pt x="3224372" y="3236912"/>
                </a:lnTo>
                <a:lnTo>
                  <a:pt x="3249765" y="3236595"/>
                </a:lnTo>
                <a:lnTo>
                  <a:pt x="3274523" y="3235325"/>
                </a:lnTo>
                <a:lnTo>
                  <a:pt x="3299282" y="3234055"/>
                </a:lnTo>
                <a:lnTo>
                  <a:pt x="3324040" y="3232150"/>
                </a:lnTo>
                <a:lnTo>
                  <a:pt x="3348481" y="3230245"/>
                </a:lnTo>
                <a:lnTo>
                  <a:pt x="3372922" y="3227387"/>
                </a:lnTo>
                <a:lnTo>
                  <a:pt x="3397680" y="3224530"/>
                </a:lnTo>
                <a:lnTo>
                  <a:pt x="3421486" y="3221355"/>
                </a:lnTo>
                <a:lnTo>
                  <a:pt x="3445292" y="3217545"/>
                </a:lnTo>
                <a:lnTo>
                  <a:pt x="3468464" y="3213735"/>
                </a:lnTo>
                <a:lnTo>
                  <a:pt x="3491635" y="3208972"/>
                </a:lnTo>
                <a:lnTo>
                  <a:pt x="3514171" y="3204210"/>
                </a:lnTo>
                <a:lnTo>
                  <a:pt x="3536390" y="3199130"/>
                </a:lnTo>
                <a:lnTo>
                  <a:pt x="3557974" y="3193097"/>
                </a:lnTo>
                <a:lnTo>
                  <a:pt x="3579241" y="3187065"/>
                </a:lnTo>
                <a:lnTo>
                  <a:pt x="3599873" y="3180715"/>
                </a:lnTo>
                <a:lnTo>
                  <a:pt x="3619870" y="3174047"/>
                </a:lnTo>
                <a:lnTo>
                  <a:pt x="3639233" y="3167062"/>
                </a:lnTo>
                <a:lnTo>
                  <a:pt x="3657643" y="3159442"/>
                </a:lnTo>
                <a:lnTo>
                  <a:pt x="3676053" y="3151505"/>
                </a:lnTo>
                <a:lnTo>
                  <a:pt x="3692876" y="3143250"/>
                </a:lnTo>
                <a:lnTo>
                  <a:pt x="3709381" y="3134677"/>
                </a:lnTo>
                <a:lnTo>
                  <a:pt x="3724935" y="3125470"/>
                </a:lnTo>
                <a:lnTo>
                  <a:pt x="3739853" y="3116262"/>
                </a:lnTo>
                <a:lnTo>
                  <a:pt x="3753502" y="3106420"/>
                </a:lnTo>
                <a:lnTo>
                  <a:pt x="3766198" y="3096577"/>
                </a:lnTo>
                <a:lnTo>
                  <a:pt x="3772547" y="3090862"/>
                </a:lnTo>
                <a:lnTo>
                  <a:pt x="3777943" y="3085782"/>
                </a:lnTo>
                <a:lnTo>
                  <a:pt x="3783656" y="3080385"/>
                </a:lnTo>
                <a:lnTo>
                  <a:pt x="3789052" y="3074670"/>
                </a:lnTo>
                <a:lnTo>
                  <a:pt x="3793814" y="3069272"/>
                </a:lnTo>
                <a:lnTo>
                  <a:pt x="3798575" y="3063557"/>
                </a:lnTo>
                <a:lnTo>
                  <a:pt x="3803336" y="3057842"/>
                </a:lnTo>
                <a:lnTo>
                  <a:pt x="3807145" y="3051810"/>
                </a:lnTo>
                <a:lnTo>
                  <a:pt x="3811271" y="3045777"/>
                </a:lnTo>
                <a:lnTo>
                  <a:pt x="3815080" y="3040062"/>
                </a:lnTo>
                <a:close/>
                <a:moveTo>
                  <a:pt x="2989478" y="3031808"/>
                </a:moveTo>
                <a:lnTo>
                  <a:pt x="2989478" y="3147378"/>
                </a:lnTo>
                <a:lnTo>
                  <a:pt x="3009158" y="3149918"/>
                </a:lnTo>
                <a:lnTo>
                  <a:pt x="3029472" y="3152140"/>
                </a:lnTo>
                <a:lnTo>
                  <a:pt x="3049469" y="3154363"/>
                </a:lnTo>
                <a:lnTo>
                  <a:pt x="3070419" y="3155950"/>
                </a:lnTo>
                <a:lnTo>
                  <a:pt x="3070419" y="3041333"/>
                </a:lnTo>
                <a:lnTo>
                  <a:pt x="3049469" y="3039428"/>
                </a:lnTo>
                <a:lnTo>
                  <a:pt x="3029472" y="3036888"/>
                </a:lnTo>
                <a:lnTo>
                  <a:pt x="3009158" y="3034665"/>
                </a:lnTo>
                <a:lnTo>
                  <a:pt x="2989478" y="3031808"/>
                </a:lnTo>
                <a:close/>
                <a:moveTo>
                  <a:pt x="2402802" y="3022755"/>
                </a:moveTo>
                <a:lnTo>
                  <a:pt x="2397719" y="3026235"/>
                </a:lnTo>
                <a:lnTo>
                  <a:pt x="2391365" y="3029398"/>
                </a:lnTo>
                <a:lnTo>
                  <a:pt x="2383740" y="3032878"/>
                </a:lnTo>
                <a:lnTo>
                  <a:pt x="2376433" y="3036042"/>
                </a:lnTo>
                <a:lnTo>
                  <a:pt x="2360867" y="3042369"/>
                </a:lnTo>
                <a:lnTo>
                  <a:pt x="2347841" y="3047114"/>
                </a:lnTo>
                <a:lnTo>
                  <a:pt x="2347841" y="3137274"/>
                </a:lnTo>
                <a:lnTo>
                  <a:pt x="2355784" y="3133794"/>
                </a:lnTo>
                <a:lnTo>
                  <a:pt x="2363408" y="3129681"/>
                </a:lnTo>
                <a:lnTo>
                  <a:pt x="2371033" y="3125252"/>
                </a:lnTo>
                <a:lnTo>
                  <a:pt x="2378340" y="3120507"/>
                </a:lnTo>
                <a:lnTo>
                  <a:pt x="2385329" y="3115762"/>
                </a:lnTo>
                <a:lnTo>
                  <a:pt x="2391683" y="3111017"/>
                </a:lnTo>
                <a:lnTo>
                  <a:pt x="2397719" y="3106271"/>
                </a:lnTo>
                <a:lnTo>
                  <a:pt x="2402802" y="3101526"/>
                </a:lnTo>
                <a:lnTo>
                  <a:pt x="2402802" y="3022755"/>
                </a:lnTo>
                <a:close/>
                <a:moveTo>
                  <a:pt x="698500" y="3017837"/>
                </a:moveTo>
                <a:lnTo>
                  <a:pt x="698500" y="3086100"/>
                </a:lnTo>
                <a:lnTo>
                  <a:pt x="684586" y="3083595"/>
                </a:lnTo>
                <a:lnTo>
                  <a:pt x="667825" y="3079838"/>
                </a:lnTo>
                <a:lnTo>
                  <a:pt x="659920" y="3077959"/>
                </a:lnTo>
                <a:lnTo>
                  <a:pt x="652962" y="3076393"/>
                </a:lnTo>
                <a:lnTo>
                  <a:pt x="646321" y="3074201"/>
                </a:lnTo>
                <a:lnTo>
                  <a:pt x="640313" y="3071696"/>
                </a:lnTo>
                <a:lnTo>
                  <a:pt x="634305" y="3069191"/>
                </a:lnTo>
                <a:lnTo>
                  <a:pt x="629245" y="3065433"/>
                </a:lnTo>
                <a:lnTo>
                  <a:pt x="626082" y="3063555"/>
                </a:lnTo>
                <a:lnTo>
                  <a:pt x="623869" y="3061363"/>
                </a:lnTo>
                <a:lnTo>
                  <a:pt x="622288" y="3058545"/>
                </a:lnTo>
                <a:lnTo>
                  <a:pt x="620706" y="3056353"/>
                </a:lnTo>
                <a:lnTo>
                  <a:pt x="619441" y="3053534"/>
                </a:lnTo>
                <a:lnTo>
                  <a:pt x="619125" y="3051029"/>
                </a:lnTo>
                <a:lnTo>
                  <a:pt x="619125" y="3048524"/>
                </a:lnTo>
                <a:lnTo>
                  <a:pt x="619441" y="3046019"/>
                </a:lnTo>
                <a:lnTo>
                  <a:pt x="620390" y="3043514"/>
                </a:lnTo>
                <a:lnTo>
                  <a:pt x="621971" y="3041009"/>
                </a:lnTo>
                <a:lnTo>
                  <a:pt x="623553" y="3038817"/>
                </a:lnTo>
                <a:lnTo>
                  <a:pt x="625766" y="3036312"/>
                </a:lnTo>
                <a:lnTo>
                  <a:pt x="628296" y="3034433"/>
                </a:lnTo>
                <a:lnTo>
                  <a:pt x="631142" y="3032555"/>
                </a:lnTo>
                <a:lnTo>
                  <a:pt x="634937" y="3030676"/>
                </a:lnTo>
                <a:lnTo>
                  <a:pt x="638732" y="3029110"/>
                </a:lnTo>
                <a:lnTo>
                  <a:pt x="645057" y="3026605"/>
                </a:lnTo>
                <a:lnTo>
                  <a:pt x="651697" y="3024726"/>
                </a:lnTo>
                <a:lnTo>
                  <a:pt x="658655" y="3023161"/>
                </a:lnTo>
                <a:lnTo>
                  <a:pt x="666244" y="3021595"/>
                </a:lnTo>
                <a:lnTo>
                  <a:pt x="674150" y="3020342"/>
                </a:lnTo>
                <a:lnTo>
                  <a:pt x="682056" y="3019403"/>
                </a:lnTo>
                <a:lnTo>
                  <a:pt x="698500" y="3017837"/>
                </a:lnTo>
                <a:close/>
                <a:moveTo>
                  <a:pt x="2827597" y="2994977"/>
                </a:moveTo>
                <a:lnTo>
                  <a:pt x="2827597" y="3112135"/>
                </a:lnTo>
                <a:lnTo>
                  <a:pt x="2846959" y="3117850"/>
                </a:lnTo>
                <a:lnTo>
                  <a:pt x="2866956" y="3123248"/>
                </a:lnTo>
                <a:lnTo>
                  <a:pt x="2887588" y="3128010"/>
                </a:lnTo>
                <a:lnTo>
                  <a:pt x="2908220" y="3132773"/>
                </a:lnTo>
                <a:lnTo>
                  <a:pt x="2908220" y="3016885"/>
                </a:lnTo>
                <a:lnTo>
                  <a:pt x="2887588" y="3011805"/>
                </a:lnTo>
                <a:lnTo>
                  <a:pt x="2866956" y="3006725"/>
                </a:lnTo>
                <a:lnTo>
                  <a:pt x="2846959" y="3001010"/>
                </a:lnTo>
                <a:lnTo>
                  <a:pt x="2827597" y="2994977"/>
                </a:lnTo>
                <a:close/>
                <a:moveTo>
                  <a:pt x="1455133" y="2986375"/>
                </a:moveTo>
                <a:lnTo>
                  <a:pt x="1455133" y="3092352"/>
                </a:lnTo>
                <a:lnTo>
                  <a:pt x="1457675" y="3094883"/>
                </a:lnTo>
                <a:lnTo>
                  <a:pt x="1460216" y="3097730"/>
                </a:lnTo>
                <a:lnTo>
                  <a:pt x="1466888" y="3103741"/>
                </a:lnTo>
                <a:lnTo>
                  <a:pt x="1475466" y="3110068"/>
                </a:lnTo>
                <a:lnTo>
                  <a:pt x="1484679" y="3116078"/>
                </a:lnTo>
                <a:lnTo>
                  <a:pt x="1495162" y="3122405"/>
                </a:lnTo>
                <a:lnTo>
                  <a:pt x="1505964" y="3128732"/>
                </a:lnTo>
                <a:lnTo>
                  <a:pt x="1517083" y="3134743"/>
                </a:lnTo>
                <a:lnTo>
                  <a:pt x="1528202" y="3139804"/>
                </a:lnTo>
                <a:lnTo>
                  <a:pt x="1528202" y="3033195"/>
                </a:lnTo>
                <a:lnTo>
                  <a:pt x="1517083" y="3027817"/>
                </a:lnTo>
                <a:lnTo>
                  <a:pt x="1506917" y="3022122"/>
                </a:lnTo>
                <a:lnTo>
                  <a:pt x="1497068" y="3016428"/>
                </a:lnTo>
                <a:lnTo>
                  <a:pt x="1487538" y="3010734"/>
                </a:lnTo>
                <a:lnTo>
                  <a:pt x="1478960" y="3005039"/>
                </a:lnTo>
                <a:lnTo>
                  <a:pt x="1470700" y="2998712"/>
                </a:lnTo>
                <a:lnTo>
                  <a:pt x="1462758" y="2992702"/>
                </a:lnTo>
                <a:lnTo>
                  <a:pt x="1455133" y="2986375"/>
                </a:lnTo>
                <a:close/>
                <a:moveTo>
                  <a:pt x="711352" y="2965750"/>
                </a:moveTo>
                <a:lnTo>
                  <a:pt x="709129" y="2966067"/>
                </a:lnTo>
                <a:lnTo>
                  <a:pt x="706270" y="2966384"/>
                </a:lnTo>
                <a:lnTo>
                  <a:pt x="704047" y="2966702"/>
                </a:lnTo>
                <a:lnTo>
                  <a:pt x="701824" y="2967653"/>
                </a:lnTo>
                <a:lnTo>
                  <a:pt x="700236" y="2968288"/>
                </a:lnTo>
                <a:lnTo>
                  <a:pt x="699283" y="2969556"/>
                </a:lnTo>
                <a:lnTo>
                  <a:pt x="698330" y="2970191"/>
                </a:lnTo>
                <a:lnTo>
                  <a:pt x="698012" y="2971459"/>
                </a:lnTo>
                <a:lnTo>
                  <a:pt x="698012" y="2990491"/>
                </a:lnTo>
                <a:lnTo>
                  <a:pt x="683085" y="2991760"/>
                </a:lnTo>
                <a:lnTo>
                  <a:pt x="667839" y="2993346"/>
                </a:lnTo>
                <a:lnTo>
                  <a:pt x="653865" y="2995249"/>
                </a:lnTo>
                <a:lnTo>
                  <a:pt x="639890" y="2997786"/>
                </a:lnTo>
                <a:lnTo>
                  <a:pt x="626550" y="3000641"/>
                </a:lnTo>
                <a:lnTo>
                  <a:pt x="613846" y="3004130"/>
                </a:lnTo>
                <a:lnTo>
                  <a:pt x="602094" y="3007619"/>
                </a:lnTo>
                <a:lnTo>
                  <a:pt x="590978" y="3012060"/>
                </a:lnTo>
                <a:lnTo>
                  <a:pt x="583673" y="3015549"/>
                </a:lnTo>
                <a:lnTo>
                  <a:pt x="576368" y="3019355"/>
                </a:lnTo>
                <a:lnTo>
                  <a:pt x="570015" y="3023162"/>
                </a:lnTo>
                <a:lnTo>
                  <a:pt x="564616" y="3026968"/>
                </a:lnTo>
                <a:lnTo>
                  <a:pt x="559852" y="3031092"/>
                </a:lnTo>
                <a:lnTo>
                  <a:pt x="556041" y="3035215"/>
                </a:lnTo>
                <a:lnTo>
                  <a:pt x="552865" y="3039656"/>
                </a:lnTo>
                <a:lnTo>
                  <a:pt x="550324" y="3044096"/>
                </a:lnTo>
                <a:lnTo>
                  <a:pt x="548736" y="3048854"/>
                </a:lnTo>
                <a:lnTo>
                  <a:pt x="547783" y="3052978"/>
                </a:lnTo>
                <a:lnTo>
                  <a:pt x="547783" y="3057736"/>
                </a:lnTo>
                <a:lnTo>
                  <a:pt x="548736" y="3062176"/>
                </a:lnTo>
                <a:lnTo>
                  <a:pt x="550324" y="3066617"/>
                </a:lnTo>
                <a:lnTo>
                  <a:pt x="552865" y="3070741"/>
                </a:lnTo>
                <a:lnTo>
                  <a:pt x="556358" y="3075181"/>
                </a:lnTo>
                <a:lnTo>
                  <a:pt x="560805" y="3079622"/>
                </a:lnTo>
                <a:lnTo>
                  <a:pt x="564934" y="3083111"/>
                </a:lnTo>
                <a:lnTo>
                  <a:pt x="570015" y="3086917"/>
                </a:lnTo>
                <a:lnTo>
                  <a:pt x="576050" y="3090089"/>
                </a:lnTo>
                <a:lnTo>
                  <a:pt x="582720" y="3093578"/>
                </a:lnTo>
                <a:lnTo>
                  <a:pt x="589390" y="3096433"/>
                </a:lnTo>
                <a:lnTo>
                  <a:pt x="597012" y="3099288"/>
                </a:lnTo>
                <a:lnTo>
                  <a:pt x="605270" y="3101825"/>
                </a:lnTo>
                <a:lnTo>
                  <a:pt x="613528" y="3104046"/>
                </a:lnTo>
                <a:lnTo>
                  <a:pt x="645607" y="3110707"/>
                </a:lnTo>
                <a:lnTo>
                  <a:pt x="698012" y="3121808"/>
                </a:lnTo>
                <a:lnTo>
                  <a:pt x="698012" y="3203010"/>
                </a:lnTo>
                <a:lnTo>
                  <a:pt x="684673" y="3201424"/>
                </a:lnTo>
                <a:lnTo>
                  <a:pt x="672286" y="3199203"/>
                </a:lnTo>
                <a:lnTo>
                  <a:pt x="657993" y="3196983"/>
                </a:lnTo>
                <a:lnTo>
                  <a:pt x="643066" y="3193494"/>
                </a:lnTo>
                <a:lnTo>
                  <a:pt x="629409" y="3189370"/>
                </a:lnTo>
                <a:lnTo>
                  <a:pt x="617022" y="3185247"/>
                </a:lnTo>
                <a:lnTo>
                  <a:pt x="613846" y="3183978"/>
                </a:lnTo>
                <a:lnTo>
                  <a:pt x="610670" y="3182709"/>
                </a:lnTo>
                <a:lnTo>
                  <a:pt x="608129" y="3181441"/>
                </a:lnTo>
                <a:lnTo>
                  <a:pt x="608446" y="3181441"/>
                </a:lnTo>
                <a:lnTo>
                  <a:pt x="608129" y="3181123"/>
                </a:lnTo>
                <a:lnTo>
                  <a:pt x="604317" y="3179220"/>
                </a:lnTo>
                <a:lnTo>
                  <a:pt x="602412" y="3177951"/>
                </a:lnTo>
                <a:lnTo>
                  <a:pt x="600506" y="3177000"/>
                </a:lnTo>
                <a:lnTo>
                  <a:pt x="595424" y="3175731"/>
                </a:lnTo>
                <a:lnTo>
                  <a:pt x="590343" y="3174780"/>
                </a:lnTo>
                <a:lnTo>
                  <a:pt x="584308" y="3174780"/>
                </a:lnTo>
                <a:lnTo>
                  <a:pt x="578273" y="3175414"/>
                </a:lnTo>
                <a:lnTo>
                  <a:pt x="572556" y="3176048"/>
                </a:lnTo>
                <a:lnTo>
                  <a:pt x="566522" y="3177634"/>
                </a:lnTo>
                <a:lnTo>
                  <a:pt x="560805" y="3179220"/>
                </a:lnTo>
                <a:lnTo>
                  <a:pt x="555405" y="3181123"/>
                </a:lnTo>
                <a:lnTo>
                  <a:pt x="551277" y="3183661"/>
                </a:lnTo>
                <a:lnTo>
                  <a:pt x="547148" y="3185881"/>
                </a:lnTo>
                <a:lnTo>
                  <a:pt x="544607" y="3188736"/>
                </a:lnTo>
                <a:lnTo>
                  <a:pt x="543336" y="3190005"/>
                </a:lnTo>
                <a:lnTo>
                  <a:pt x="542383" y="3190956"/>
                </a:lnTo>
                <a:lnTo>
                  <a:pt x="542066" y="3192542"/>
                </a:lnTo>
                <a:lnTo>
                  <a:pt x="542066" y="3193811"/>
                </a:lnTo>
                <a:lnTo>
                  <a:pt x="542066" y="3195080"/>
                </a:lnTo>
                <a:lnTo>
                  <a:pt x="543019" y="3196031"/>
                </a:lnTo>
                <a:lnTo>
                  <a:pt x="543654" y="3197300"/>
                </a:lnTo>
                <a:lnTo>
                  <a:pt x="545242" y="3198569"/>
                </a:lnTo>
                <a:lnTo>
                  <a:pt x="550959" y="3202058"/>
                </a:lnTo>
                <a:lnTo>
                  <a:pt x="557629" y="3205547"/>
                </a:lnTo>
                <a:lnTo>
                  <a:pt x="564299" y="3208719"/>
                </a:lnTo>
                <a:lnTo>
                  <a:pt x="572239" y="3211891"/>
                </a:lnTo>
                <a:lnTo>
                  <a:pt x="580497" y="3214746"/>
                </a:lnTo>
                <a:lnTo>
                  <a:pt x="589072" y="3216966"/>
                </a:lnTo>
                <a:lnTo>
                  <a:pt x="598600" y="3219821"/>
                </a:lnTo>
                <a:lnTo>
                  <a:pt x="608446" y="3221724"/>
                </a:lnTo>
                <a:lnTo>
                  <a:pt x="618610" y="3223627"/>
                </a:lnTo>
                <a:lnTo>
                  <a:pt x="629409" y="3225847"/>
                </a:lnTo>
                <a:lnTo>
                  <a:pt x="651324" y="3229019"/>
                </a:lnTo>
                <a:lnTo>
                  <a:pt x="674192" y="3230923"/>
                </a:lnTo>
                <a:lnTo>
                  <a:pt x="698012" y="3232509"/>
                </a:lnTo>
                <a:lnTo>
                  <a:pt x="698012" y="3251223"/>
                </a:lnTo>
                <a:lnTo>
                  <a:pt x="698330" y="3252492"/>
                </a:lnTo>
                <a:lnTo>
                  <a:pt x="699283" y="3253443"/>
                </a:lnTo>
                <a:lnTo>
                  <a:pt x="700236" y="3254395"/>
                </a:lnTo>
                <a:lnTo>
                  <a:pt x="701824" y="3255346"/>
                </a:lnTo>
                <a:lnTo>
                  <a:pt x="704047" y="3255981"/>
                </a:lnTo>
                <a:lnTo>
                  <a:pt x="706270" y="3256298"/>
                </a:lnTo>
                <a:lnTo>
                  <a:pt x="709129" y="3256932"/>
                </a:lnTo>
                <a:lnTo>
                  <a:pt x="711352" y="3257249"/>
                </a:lnTo>
                <a:lnTo>
                  <a:pt x="758358" y="3257249"/>
                </a:lnTo>
                <a:lnTo>
                  <a:pt x="760581" y="3256932"/>
                </a:lnTo>
                <a:lnTo>
                  <a:pt x="763440" y="3256298"/>
                </a:lnTo>
                <a:lnTo>
                  <a:pt x="765345" y="3255981"/>
                </a:lnTo>
                <a:lnTo>
                  <a:pt x="767886" y="3255346"/>
                </a:lnTo>
                <a:lnTo>
                  <a:pt x="769474" y="3254395"/>
                </a:lnTo>
                <a:lnTo>
                  <a:pt x="770427" y="3253443"/>
                </a:lnTo>
                <a:lnTo>
                  <a:pt x="771380" y="3252492"/>
                </a:lnTo>
                <a:lnTo>
                  <a:pt x="771698" y="3251223"/>
                </a:lnTo>
                <a:lnTo>
                  <a:pt x="771698" y="3231874"/>
                </a:lnTo>
                <a:lnTo>
                  <a:pt x="786308" y="3230923"/>
                </a:lnTo>
                <a:lnTo>
                  <a:pt x="800600" y="3229654"/>
                </a:lnTo>
                <a:lnTo>
                  <a:pt x="814257" y="3228068"/>
                </a:lnTo>
                <a:lnTo>
                  <a:pt x="827279" y="3226165"/>
                </a:lnTo>
                <a:lnTo>
                  <a:pt x="839984" y="3223627"/>
                </a:lnTo>
                <a:lnTo>
                  <a:pt x="851418" y="3221090"/>
                </a:lnTo>
                <a:lnTo>
                  <a:pt x="862534" y="3217918"/>
                </a:lnTo>
                <a:lnTo>
                  <a:pt x="872062" y="3214746"/>
                </a:lnTo>
                <a:lnTo>
                  <a:pt x="880002" y="3211257"/>
                </a:lnTo>
                <a:lnTo>
                  <a:pt x="886990" y="3208085"/>
                </a:lnTo>
                <a:lnTo>
                  <a:pt x="893660" y="3204278"/>
                </a:lnTo>
                <a:lnTo>
                  <a:pt x="899694" y="3200472"/>
                </a:lnTo>
                <a:lnTo>
                  <a:pt x="904776" y="3196666"/>
                </a:lnTo>
                <a:lnTo>
                  <a:pt x="909540" y="3192542"/>
                </a:lnTo>
                <a:lnTo>
                  <a:pt x="913352" y="3188419"/>
                </a:lnTo>
                <a:lnTo>
                  <a:pt x="916528" y="3184295"/>
                </a:lnTo>
                <a:lnTo>
                  <a:pt x="919069" y="3179855"/>
                </a:lnTo>
                <a:lnTo>
                  <a:pt x="920657" y="3175414"/>
                </a:lnTo>
                <a:lnTo>
                  <a:pt x="921609" y="3170973"/>
                </a:lnTo>
                <a:lnTo>
                  <a:pt x="921927" y="3166533"/>
                </a:lnTo>
                <a:lnTo>
                  <a:pt x="921292" y="3161775"/>
                </a:lnTo>
                <a:lnTo>
                  <a:pt x="920021" y="3157651"/>
                </a:lnTo>
                <a:lnTo>
                  <a:pt x="917798" y="3153210"/>
                </a:lnTo>
                <a:lnTo>
                  <a:pt x="914622" y="3148453"/>
                </a:lnTo>
                <a:lnTo>
                  <a:pt x="912716" y="3146549"/>
                </a:lnTo>
                <a:lnTo>
                  <a:pt x="910493" y="3144012"/>
                </a:lnTo>
                <a:lnTo>
                  <a:pt x="905411" y="3139888"/>
                </a:lnTo>
                <a:lnTo>
                  <a:pt x="899059" y="3135765"/>
                </a:lnTo>
                <a:lnTo>
                  <a:pt x="892389" y="3132276"/>
                </a:lnTo>
                <a:lnTo>
                  <a:pt x="884449" y="3128787"/>
                </a:lnTo>
                <a:lnTo>
                  <a:pt x="876191" y="3125615"/>
                </a:lnTo>
                <a:lnTo>
                  <a:pt x="867298" y="3122443"/>
                </a:lnTo>
                <a:lnTo>
                  <a:pt x="857452" y="3119588"/>
                </a:lnTo>
                <a:lnTo>
                  <a:pt x="847606" y="3117051"/>
                </a:lnTo>
                <a:lnTo>
                  <a:pt x="836808" y="3114196"/>
                </a:lnTo>
                <a:lnTo>
                  <a:pt x="815528" y="3109438"/>
                </a:lnTo>
                <a:lnTo>
                  <a:pt x="793613" y="3104997"/>
                </a:lnTo>
                <a:lnTo>
                  <a:pt x="771698" y="3101191"/>
                </a:lnTo>
                <a:lnTo>
                  <a:pt x="771698" y="3019673"/>
                </a:lnTo>
                <a:lnTo>
                  <a:pt x="790754" y="3021893"/>
                </a:lnTo>
                <a:lnTo>
                  <a:pt x="797742" y="3023162"/>
                </a:lnTo>
                <a:lnTo>
                  <a:pt x="805047" y="3024748"/>
                </a:lnTo>
                <a:lnTo>
                  <a:pt x="819974" y="3028554"/>
                </a:lnTo>
                <a:lnTo>
                  <a:pt x="834584" y="3033312"/>
                </a:lnTo>
                <a:lnTo>
                  <a:pt x="846336" y="3037435"/>
                </a:lnTo>
                <a:lnTo>
                  <a:pt x="853006" y="3039973"/>
                </a:lnTo>
                <a:lnTo>
                  <a:pt x="855547" y="3041242"/>
                </a:lnTo>
                <a:lnTo>
                  <a:pt x="859358" y="3043779"/>
                </a:lnTo>
                <a:lnTo>
                  <a:pt x="861264" y="3044731"/>
                </a:lnTo>
                <a:lnTo>
                  <a:pt x="863169" y="3046000"/>
                </a:lnTo>
                <a:lnTo>
                  <a:pt x="867933" y="3047268"/>
                </a:lnTo>
                <a:lnTo>
                  <a:pt x="873650" y="3047903"/>
                </a:lnTo>
                <a:lnTo>
                  <a:pt x="879367" y="3048220"/>
                </a:lnTo>
                <a:lnTo>
                  <a:pt x="885402" y="3047586"/>
                </a:lnTo>
                <a:lnTo>
                  <a:pt x="891436" y="3046634"/>
                </a:lnTo>
                <a:lnTo>
                  <a:pt x="897153" y="3045682"/>
                </a:lnTo>
                <a:lnTo>
                  <a:pt x="902870" y="3043779"/>
                </a:lnTo>
                <a:lnTo>
                  <a:pt x="907952" y="3041559"/>
                </a:lnTo>
                <a:lnTo>
                  <a:pt x="912716" y="3039339"/>
                </a:lnTo>
                <a:lnTo>
                  <a:pt x="916528" y="3036801"/>
                </a:lnTo>
                <a:lnTo>
                  <a:pt x="919386" y="3034263"/>
                </a:lnTo>
                <a:lnTo>
                  <a:pt x="920657" y="3032995"/>
                </a:lnTo>
                <a:lnTo>
                  <a:pt x="921292" y="3031726"/>
                </a:lnTo>
                <a:lnTo>
                  <a:pt x="921609" y="3030140"/>
                </a:lnTo>
                <a:lnTo>
                  <a:pt x="921609" y="3029188"/>
                </a:lnTo>
                <a:lnTo>
                  <a:pt x="921292" y="3027920"/>
                </a:lnTo>
                <a:lnTo>
                  <a:pt x="920974" y="3026651"/>
                </a:lnTo>
                <a:lnTo>
                  <a:pt x="919704" y="3025382"/>
                </a:lnTo>
                <a:lnTo>
                  <a:pt x="918433" y="3024431"/>
                </a:lnTo>
                <a:lnTo>
                  <a:pt x="914304" y="3021576"/>
                </a:lnTo>
                <a:lnTo>
                  <a:pt x="909540" y="3018721"/>
                </a:lnTo>
                <a:lnTo>
                  <a:pt x="903823" y="3016501"/>
                </a:lnTo>
                <a:lnTo>
                  <a:pt x="898424" y="3013963"/>
                </a:lnTo>
                <a:lnTo>
                  <a:pt x="885402" y="3009205"/>
                </a:lnTo>
                <a:lnTo>
                  <a:pt x="871109" y="3005082"/>
                </a:lnTo>
                <a:lnTo>
                  <a:pt x="856182" y="3000958"/>
                </a:lnTo>
                <a:lnTo>
                  <a:pt x="840936" y="2997469"/>
                </a:lnTo>
                <a:lnTo>
                  <a:pt x="825374" y="2994614"/>
                </a:lnTo>
                <a:lnTo>
                  <a:pt x="810764" y="2992711"/>
                </a:lnTo>
                <a:lnTo>
                  <a:pt x="791389" y="2990808"/>
                </a:lnTo>
                <a:lnTo>
                  <a:pt x="771698" y="2989539"/>
                </a:lnTo>
                <a:lnTo>
                  <a:pt x="771698" y="2971459"/>
                </a:lnTo>
                <a:lnTo>
                  <a:pt x="771380" y="2970191"/>
                </a:lnTo>
                <a:lnTo>
                  <a:pt x="770427" y="2969556"/>
                </a:lnTo>
                <a:lnTo>
                  <a:pt x="769474" y="2968288"/>
                </a:lnTo>
                <a:lnTo>
                  <a:pt x="767886" y="2967653"/>
                </a:lnTo>
                <a:lnTo>
                  <a:pt x="765345" y="2966702"/>
                </a:lnTo>
                <a:lnTo>
                  <a:pt x="763440" y="2966384"/>
                </a:lnTo>
                <a:lnTo>
                  <a:pt x="760581" y="2966067"/>
                </a:lnTo>
                <a:lnTo>
                  <a:pt x="758358" y="2965750"/>
                </a:lnTo>
                <a:lnTo>
                  <a:pt x="711352" y="2965750"/>
                </a:lnTo>
                <a:close/>
                <a:moveTo>
                  <a:pt x="3717945" y="2951797"/>
                </a:moveTo>
                <a:lnTo>
                  <a:pt x="3711914" y="2955607"/>
                </a:lnTo>
                <a:lnTo>
                  <a:pt x="3704931" y="2959100"/>
                </a:lnTo>
                <a:lnTo>
                  <a:pt x="3696678" y="2963227"/>
                </a:lnTo>
                <a:lnTo>
                  <a:pt x="3688425" y="2966720"/>
                </a:lnTo>
                <a:lnTo>
                  <a:pt x="3671285" y="2973387"/>
                </a:lnTo>
                <a:lnTo>
                  <a:pt x="3656684" y="2979102"/>
                </a:lnTo>
                <a:lnTo>
                  <a:pt x="3656684" y="3080068"/>
                </a:lnTo>
                <a:lnTo>
                  <a:pt x="3665254" y="3075623"/>
                </a:lnTo>
                <a:lnTo>
                  <a:pt x="3674142" y="3070860"/>
                </a:lnTo>
                <a:lnTo>
                  <a:pt x="3682394" y="3066098"/>
                </a:lnTo>
                <a:lnTo>
                  <a:pt x="3690647" y="3061018"/>
                </a:lnTo>
                <a:lnTo>
                  <a:pt x="3698582" y="3055620"/>
                </a:lnTo>
                <a:lnTo>
                  <a:pt x="3705566" y="3050223"/>
                </a:lnTo>
                <a:lnTo>
                  <a:pt x="3711914" y="3044825"/>
                </a:lnTo>
                <a:lnTo>
                  <a:pt x="3717945" y="3040063"/>
                </a:lnTo>
                <a:lnTo>
                  <a:pt x="3717945" y="2951797"/>
                </a:lnTo>
                <a:close/>
                <a:moveTo>
                  <a:pt x="731996" y="2947987"/>
                </a:moveTo>
                <a:lnTo>
                  <a:pt x="755499" y="2948304"/>
                </a:lnTo>
                <a:lnTo>
                  <a:pt x="779003" y="2948939"/>
                </a:lnTo>
                <a:lnTo>
                  <a:pt x="801870" y="2949890"/>
                </a:lnTo>
                <a:lnTo>
                  <a:pt x="824103" y="2951476"/>
                </a:lnTo>
                <a:lnTo>
                  <a:pt x="846654" y="2953380"/>
                </a:lnTo>
                <a:lnTo>
                  <a:pt x="868569" y="2955283"/>
                </a:lnTo>
                <a:lnTo>
                  <a:pt x="889848" y="2958137"/>
                </a:lnTo>
                <a:lnTo>
                  <a:pt x="910493" y="2960992"/>
                </a:lnTo>
                <a:lnTo>
                  <a:pt x="930820" y="2964164"/>
                </a:lnTo>
                <a:lnTo>
                  <a:pt x="950512" y="2967970"/>
                </a:lnTo>
                <a:lnTo>
                  <a:pt x="969886" y="2971777"/>
                </a:lnTo>
                <a:lnTo>
                  <a:pt x="988308" y="2975900"/>
                </a:lnTo>
                <a:lnTo>
                  <a:pt x="1006411" y="2980658"/>
                </a:lnTo>
                <a:lnTo>
                  <a:pt x="1023880" y="2985416"/>
                </a:lnTo>
                <a:lnTo>
                  <a:pt x="1040396" y="2990491"/>
                </a:lnTo>
                <a:lnTo>
                  <a:pt x="1056594" y="2995883"/>
                </a:lnTo>
                <a:lnTo>
                  <a:pt x="1071521" y="3001593"/>
                </a:lnTo>
                <a:lnTo>
                  <a:pt x="1086131" y="3007302"/>
                </a:lnTo>
                <a:lnTo>
                  <a:pt x="1099471" y="3013646"/>
                </a:lnTo>
                <a:lnTo>
                  <a:pt x="1112493" y="3019990"/>
                </a:lnTo>
                <a:lnTo>
                  <a:pt x="1124562" y="3026651"/>
                </a:lnTo>
                <a:lnTo>
                  <a:pt x="1135678" y="3033629"/>
                </a:lnTo>
                <a:lnTo>
                  <a:pt x="1145842" y="3040925"/>
                </a:lnTo>
                <a:lnTo>
                  <a:pt x="1154735" y="3047903"/>
                </a:lnTo>
                <a:lnTo>
                  <a:pt x="1162993" y="3055515"/>
                </a:lnTo>
                <a:lnTo>
                  <a:pt x="1170298" y="3062811"/>
                </a:lnTo>
                <a:lnTo>
                  <a:pt x="1176650" y="3070741"/>
                </a:lnTo>
                <a:lnTo>
                  <a:pt x="1178873" y="3074864"/>
                </a:lnTo>
                <a:lnTo>
                  <a:pt x="1181732" y="3078670"/>
                </a:lnTo>
                <a:lnTo>
                  <a:pt x="1183638" y="3082794"/>
                </a:lnTo>
                <a:lnTo>
                  <a:pt x="1185543" y="3086600"/>
                </a:lnTo>
                <a:lnTo>
                  <a:pt x="1187131" y="3090406"/>
                </a:lnTo>
                <a:lnTo>
                  <a:pt x="1188402" y="3094847"/>
                </a:lnTo>
                <a:lnTo>
                  <a:pt x="1189672" y="3098653"/>
                </a:lnTo>
                <a:lnTo>
                  <a:pt x="1190307" y="3103094"/>
                </a:lnTo>
                <a:lnTo>
                  <a:pt x="1190625" y="3107535"/>
                </a:lnTo>
                <a:lnTo>
                  <a:pt x="1190625" y="3111341"/>
                </a:lnTo>
                <a:lnTo>
                  <a:pt x="1190625" y="3115782"/>
                </a:lnTo>
                <a:lnTo>
                  <a:pt x="1190307" y="3120223"/>
                </a:lnTo>
                <a:lnTo>
                  <a:pt x="1189672" y="3124029"/>
                </a:lnTo>
                <a:lnTo>
                  <a:pt x="1188402" y="3128470"/>
                </a:lnTo>
                <a:lnTo>
                  <a:pt x="1187131" y="3132276"/>
                </a:lnTo>
                <a:lnTo>
                  <a:pt x="1185543" y="3136399"/>
                </a:lnTo>
                <a:lnTo>
                  <a:pt x="1183638" y="3140523"/>
                </a:lnTo>
                <a:lnTo>
                  <a:pt x="1181732" y="3144646"/>
                </a:lnTo>
                <a:lnTo>
                  <a:pt x="1178873" y="3148453"/>
                </a:lnTo>
                <a:lnTo>
                  <a:pt x="1176650" y="3152259"/>
                </a:lnTo>
                <a:lnTo>
                  <a:pt x="1170298" y="3160189"/>
                </a:lnTo>
                <a:lnTo>
                  <a:pt x="1162993" y="3167801"/>
                </a:lnTo>
                <a:lnTo>
                  <a:pt x="1154735" y="3175414"/>
                </a:lnTo>
                <a:lnTo>
                  <a:pt x="1145842" y="3182392"/>
                </a:lnTo>
                <a:lnTo>
                  <a:pt x="1135678" y="3189370"/>
                </a:lnTo>
                <a:lnTo>
                  <a:pt x="1124562" y="3196031"/>
                </a:lnTo>
                <a:lnTo>
                  <a:pt x="1112493" y="3203010"/>
                </a:lnTo>
                <a:lnTo>
                  <a:pt x="1099471" y="3209671"/>
                </a:lnTo>
                <a:lnTo>
                  <a:pt x="1086131" y="3215380"/>
                </a:lnTo>
                <a:lnTo>
                  <a:pt x="1071521" y="3221407"/>
                </a:lnTo>
                <a:lnTo>
                  <a:pt x="1056594" y="3227433"/>
                </a:lnTo>
                <a:lnTo>
                  <a:pt x="1040396" y="3232509"/>
                </a:lnTo>
                <a:lnTo>
                  <a:pt x="1023880" y="3237584"/>
                </a:lnTo>
                <a:lnTo>
                  <a:pt x="1006411" y="3242659"/>
                </a:lnTo>
                <a:lnTo>
                  <a:pt x="988308" y="3247099"/>
                </a:lnTo>
                <a:lnTo>
                  <a:pt x="969886" y="3251223"/>
                </a:lnTo>
                <a:lnTo>
                  <a:pt x="950512" y="3255346"/>
                </a:lnTo>
                <a:lnTo>
                  <a:pt x="930820" y="3258835"/>
                </a:lnTo>
                <a:lnTo>
                  <a:pt x="910493" y="3262325"/>
                </a:lnTo>
                <a:lnTo>
                  <a:pt x="889848" y="3265179"/>
                </a:lnTo>
                <a:lnTo>
                  <a:pt x="868569" y="3268034"/>
                </a:lnTo>
                <a:lnTo>
                  <a:pt x="846654" y="3269937"/>
                </a:lnTo>
                <a:lnTo>
                  <a:pt x="824103" y="3271840"/>
                </a:lnTo>
                <a:lnTo>
                  <a:pt x="801870" y="3273426"/>
                </a:lnTo>
                <a:lnTo>
                  <a:pt x="779003" y="3274061"/>
                </a:lnTo>
                <a:lnTo>
                  <a:pt x="755499" y="3275012"/>
                </a:lnTo>
                <a:lnTo>
                  <a:pt x="731996" y="3275012"/>
                </a:lnTo>
                <a:lnTo>
                  <a:pt x="708176" y="3275012"/>
                </a:lnTo>
                <a:lnTo>
                  <a:pt x="684990" y="3274061"/>
                </a:lnTo>
                <a:lnTo>
                  <a:pt x="662122" y="3273426"/>
                </a:lnTo>
                <a:lnTo>
                  <a:pt x="639572" y="3271840"/>
                </a:lnTo>
                <a:lnTo>
                  <a:pt x="617022" y="3269937"/>
                </a:lnTo>
                <a:lnTo>
                  <a:pt x="595424" y="3268034"/>
                </a:lnTo>
                <a:lnTo>
                  <a:pt x="574144" y="3265179"/>
                </a:lnTo>
                <a:lnTo>
                  <a:pt x="553182" y="3262325"/>
                </a:lnTo>
                <a:lnTo>
                  <a:pt x="533173" y="3258835"/>
                </a:lnTo>
                <a:lnTo>
                  <a:pt x="513481" y="3255346"/>
                </a:lnTo>
                <a:lnTo>
                  <a:pt x="494107" y="3251223"/>
                </a:lnTo>
                <a:lnTo>
                  <a:pt x="475368" y="3247099"/>
                </a:lnTo>
                <a:lnTo>
                  <a:pt x="457264" y="3242659"/>
                </a:lnTo>
                <a:lnTo>
                  <a:pt x="439795" y="3237584"/>
                </a:lnTo>
                <a:lnTo>
                  <a:pt x="423280" y="3232509"/>
                </a:lnTo>
                <a:lnTo>
                  <a:pt x="407082" y="3227433"/>
                </a:lnTo>
                <a:lnTo>
                  <a:pt x="392154" y="3221407"/>
                </a:lnTo>
                <a:lnTo>
                  <a:pt x="377544" y="3215380"/>
                </a:lnTo>
                <a:lnTo>
                  <a:pt x="364204" y="3209671"/>
                </a:lnTo>
                <a:lnTo>
                  <a:pt x="351182" y="3203010"/>
                </a:lnTo>
                <a:lnTo>
                  <a:pt x="339431" y="3196031"/>
                </a:lnTo>
                <a:lnTo>
                  <a:pt x="328314" y="3189370"/>
                </a:lnTo>
                <a:lnTo>
                  <a:pt x="318151" y="3182392"/>
                </a:lnTo>
                <a:lnTo>
                  <a:pt x="308940" y="3175414"/>
                </a:lnTo>
                <a:lnTo>
                  <a:pt x="300682" y="3167801"/>
                </a:lnTo>
                <a:lnTo>
                  <a:pt x="293695" y="3160189"/>
                </a:lnTo>
                <a:lnTo>
                  <a:pt x="287343" y="3152259"/>
                </a:lnTo>
                <a:lnTo>
                  <a:pt x="284484" y="3148453"/>
                </a:lnTo>
                <a:lnTo>
                  <a:pt x="282261" y="3144646"/>
                </a:lnTo>
                <a:lnTo>
                  <a:pt x="280038" y="3140523"/>
                </a:lnTo>
                <a:lnTo>
                  <a:pt x="278132" y="3136399"/>
                </a:lnTo>
                <a:lnTo>
                  <a:pt x="276544" y="3132276"/>
                </a:lnTo>
                <a:lnTo>
                  <a:pt x="275274" y="3128470"/>
                </a:lnTo>
                <a:lnTo>
                  <a:pt x="274321" y="3124029"/>
                </a:lnTo>
                <a:lnTo>
                  <a:pt x="273368" y="3120223"/>
                </a:lnTo>
                <a:lnTo>
                  <a:pt x="273050" y="3115782"/>
                </a:lnTo>
                <a:lnTo>
                  <a:pt x="273050" y="3111341"/>
                </a:lnTo>
                <a:lnTo>
                  <a:pt x="273050" y="3107535"/>
                </a:lnTo>
                <a:lnTo>
                  <a:pt x="273368" y="3103094"/>
                </a:lnTo>
                <a:lnTo>
                  <a:pt x="274321" y="3098653"/>
                </a:lnTo>
                <a:lnTo>
                  <a:pt x="275274" y="3094847"/>
                </a:lnTo>
                <a:lnTo>
                  <a:pt x="276544" y="3090406"/>
                </a:lnTo>
                <a:lnTo>
                  <a:pt x="278132" y="3086600"/>
                </a:lnTo>
                <a:lnTo>
                  <a:pt x="280038" y="3082794"/>
                </a:lnTo>
                <a:lnTo>
                  <a:pt x="282261" y="3078670"/>
                </a:lnTo>
                <a:lnTo>
                  <a:pt x="284484" y="3074864"/>
                </a:lnTo>
                <a:lnTo>
                  <a:pt x="287343" y="3070741"/>
                </a:lnTo>
                <a:lnTo>
                  <a:pt x="293695" y="3062811"/>
                </a:lnTo>
                <a:lnTo>
                  <a:pt x="300682" y="3055515"/>
                </a:lnTo>
                <a:lnTo>
                  <a:pt x="308940" y="3047903"/>
                </a:lnTo>
                <a:lnTo>
                  <a:pt x="318151" y="3040925"/>
                </a:lnTo>
                <a:lnTo>
                  <a:pt x="328314" y="3033629"/>
                </a:lnTo>
                <a:lnTo>
                  <a:pt x="339431" y="3026651"/>
                </a:lnTo>
                <a:lnTo>
                  <a:pt x="351182" y="3019990"/>
                </a:lnTo>
                <a:lnTo>
                  <a:pt x="364204" y="3013646"/>
                </a:lnTo>
                <a:lnTo>
                  <a:pt x="377544" y="3007302"/>
                </a:lnTo>
                <a:lnTo>
                  <a:pt x="392154" y="3001593"/>
                </a:lnTo>
                <a:lnTo>
                  <a:pt x="407082" y="2995883"/>
                </a:lnTo>
                <a:lnTo>
                  <a:pt x="423280" y="2990491"/>
                </a:lnTo>
                <a:lnTo>
                  <a:pt x="439795" y="2985416"/>
                </a:lnTo>
                <a:lnTo>
                  <a:pt x="457264" y="2980658"/>
                </a:lnTo>
                <a:lnTo>
                  <a:pt x="475368" y="2975900"/>
                </a:lnTo>
                <a:lnTo>
                  <a:pt x="494107" y="2971777"/>
                </a:lnTo>
                <a:lnTo>
                  <a:pt x="513481" y="2967970"/>
                </a:lnTo>
                <a:lnTo>
                  <a:pt x="533173" y="2964164"/>
                </a:lnTo>
                <a:lnTo>
                  <a:pt x="553182" y="2960992"/>
                </a:lnTo>
                <a:lnTo>
                  <a:pt x="574144" y="2958137"/>
                </a:lnTo>
                <a:lnTo>
                  <a:pt x="595424" y="2955283"/>
                </a:lnTo>
                <a:lnTo>
                  <a:pt x="617022" y="2953380"/>
                </a:lnTo>
                <a:lnTo>
                  <a:pt x="639572" y="2951476"/>
                </a:lnTo>
                <a:lnTo>
                  <a:pt x="662122" y="2949890"/>
                </a:lnTo>
                <a:lnTo>
                  <a:pt x="684990" y="2948939"/>
                </a:lnTo>
                <a:lnTo>
                  <a:pt x="708176" y="2948304"/>
                </a:lnTo>
                <a:lnTo>
                  <a:pt x="731996" y="2947987"/>
                </a:lnTo>
                <a:close/>
                <a:moveTo>
                  <a:pt x="2665715" y="2911157"/>
                </a:moveTo>
                <a:lnTo>
                  <a:pt x="2665715" y="3029585"/>
                </a:lnTo>
                <a:lnTo>
                  <a:pt x="2668254" y="3032125"/>
                </a:lnTo>
                <a:lnTo>
                  <a:pt x="2671429" y="3035300"/>
                </a:lnTo>
                <a:lnTo>
                  <a:pt x="2678729" y="3041650"/>
                </a:lnTo>
                <a:lnTo>
                  <a:pt x="2687934" y="3048635"/>
                </a:lnTo>
                <a:lnTo>
                  <a:pt x="2698726" y="3055938"/>
                </a:lnTo>
                <a:lnTo>
                  <a:pt x="2710153" y="3063240"/>
                </a:lnTo>
                <a:lnTo>
                  <a:pt x="2722215" y="3070225"/>
                </a:lnTo>
                <a:lnTo>
                  <a:pt x="2734594" y="3076258"/>
                </a:lnTo>
                <a:lnTo>
                  <a:pt x="2746656" y="3082290"/>
                </a:lnTo>
                <a:lnTo>
                  <a:pt x="2746656" y="2963227"/>
                </a:lnTo>
                <a:lnTo>
                  <a:pt x="2734594" y="2957195"/>
                </a:lnTo>
                <a:lnTo>
                  <a:pt x="2723167" y="2951480"/>
                </a:lnTo>
                <a:lnTo>
                  <a:pt x="2712058" y="2945130"/>
                </a:lnTo>
                <a:lnTo>
                  <a:pt x="2701583" y="2938462"/>
                </a:lnTo>
                <a:lnTo>
                  <a:pt x="2691743" y="2932112"/>
                </a:lnTo>
                <a:lnTo>
                  <a:pt x="2682538" y="2925445"/>
                </a:lnTo>
                <a:lnTo>
                  <a:pt x="2673650" y="2918142"/>
                </a:lnTo>
                <a:lnTo>
                  <a:pt x="2665715" y="2911157"/>
                </a:lnTo>
                <a:close/>
                <a:moveTo>
                  <a:pt x="1404938" y="2890837"/>
                </a:moveTo>
                <a:lnTo>
                  <a:pt x="1408115" y="2896532"/>
                </a:lnTo>
                <a:lnTo>
                  <a:pt x="1411928" y="2901593"/>
                </a:lnTo>
                <a:lnTo>
                  <a:pt x="1415740" y="2906655"/>
                </a:lnTo>
                <a:lnTo>
                  <a:pt x="1419552" y="2911716"/>
                </a:lnTo>
                <a:lnTo>
                  <a:pt x="1424000" y="2916778"/>
                </a:lnTo>
                <a:lnTo>
                  <a:pt x="1428447" y="2922156"/>
                </a:lnTo>
                <a:lnTo>
                  <a:pt x="1438296" y="2931963"/>
                </a:lnTo>
                <a:lnTo>
                  <a:pt x="1448780" y="2941453"/>
                </a:lnTo>
                <a:lnTo>
                  <a:pt x="1460852" y="2950311"/>
                </a:lnTo>
                <a:lnTo>
                  <a:pt x="1472924" y="2958852"/>
                </a:lnTo>
                <a:lnTo>
                  <a:pt x="1486267" y="2967394"/>
                </a:lnTo>
                <a:lnTo>
                  <a:pt x="1500563" y="2975619"/>
                </a:lnTo>
                <a:lnTo>
                  <a:pt x="1515494" y="2983211"/>
                </a:lnTo>
                <a:lnTo>
                  <a:pt x="1531061" y="2990487"/>
                </a:lnTo>
                <a:lnTo>
                  <a:pt x="1547263" y="2997763"/>
                </a:lnTo>
                <a:lnTo>
                  <a:pt x="1564101" y="3004723"/>
                </a:lnTo>
                <a:lnTo>
                  <a:pt x="1581574" y="3010734"/>
                </a:lnTo>
                <a:lnTo>
                  <a:pt x="1599682" y="3017061"/>
                </a:lnTo>
                <a:lnTo>
                  <a:pt x="1618108" y="3022755"/>
                </a:lnTo>
                <a:lnTo>
                  <a:pt x="1637170" y="3028133"/>
                </a:lnTo>
                <a:lnTo>
                  <a:pt x="1656866" y="3033195"/>
                </a:lnTo>
                <a:lnTo>
                  <a:pt x="1676881" y="3037940"/>
                </a:lnTo>
                <a:lnTo>
                  <a:pt x="1697213" y="3042369"/>
                </a:lnTo>
                <a:lnTo>
                  <a:pt x="1718180" y="3046481"/>
                </a:lnTo>
                <a:lnTo>
                  <a:pt x="1738830" y="3050277"/>
                </a:lnTo>
                <a:lnTo>
                  <a:pt x="1760116" y="3053757"/>
                </a:lnTo>
                <a:lnTo>
                  <a:pt x="1782036" y="3056604"/>
                </a:lnTo>
                <a:lnTo>
                  <a:pt x="1803639" y="3059135"/>
                </a:lnTo>
                <a:lnTo>
                  <a:pt x="1825877" y="3061666"/>
                </a:lnTo>
                <a:lnTo>
                  <a:pt x="1847798" y="3063564"/>
                </a:lnTo>
                <a:lnTo>
                  <a:pt x="1870036" y="3065146"/>
                </a:lnTo>
                <a:lnTo>
                  <a:pt x="1891957" y="3066411"/>
                </a:lnTo>
                <a:lnTo>
                  <a:pt x="1914513" y="3067360"/>
                </a:lnTo>
                <a:lnTo>
                  <a:pt x="1936751" y="3067993"/>
                </a:lnTo>
                <a:lnTo>
                  <a:pt x="1959307" y="3067993"/>
                </a:lnTo>
                <a:lnTo>
                  <a:pt x="1978051" y="3067993"/>
                </a:lnTo>
                <a:lnTo>
                  <a:pt x="1996794" y="3067360"/>
                </a:lnTo>
                <a:lnTo>
                  <a:pt x="2015538" y="3067044"/>
                </a:lnTo>
                <a:lnTo>
                  <a:pt x="2034599" y="3065779"/>
                </a:lnTo>
                <a:lnTo>
                  <a:pt x="2053025" y="3064830"/>
                </a:lnTo>
                <a:lnTo>
                  <a:pt x="2071769" y="3063564"/>
                </a:lnTo>
                <a:lnTo>
                  <a:pt x="2090513" y="3061982"/>
                </a:lnTo>
                <a:lnTo>
                  <a:pt x="2108621" y="3060084"/>
                </a:lnTo>
                <a:lnTo>
                  <a:pt x="2127365" y="3058186"/>
                </a:lnTo>
                <a:lnTo>
                  <a:pt x="2145473" y="3055655"/>
                </a:lnTo>
                <a:lnTo>
                  <a:pt x="2163581" y="3052808"/>
                </a:lnTo>
                <a:lnTo>
                  <a:pt x="2181372" y="3050277"/>
                </a:lnTo>
                <a:lnTo>
                  <a:pt x="2199163" y="3047114"/>
                </a:lnTo>
                <a:lnTo>
                  <a:pt x="2216318" y="3043950"/>
                </a:lnTo>
                <a:lnTo>
                  <a:pt x="2233473" y="3040471"/>
                </a:lnTo>
                <a:lnTo>
                  <a:pt x="2250311" y="3036358"/>
                </a:lnTo>
                <a:lnTo>
                  <a:pt x="2266830" y="3032562"/>
                </a:lnTo>
                <a:lnTo>
                  <a:pt x="2283668" y="3028133"/>
                </a:lnTo>
                <a:lnTo>
                  <a:pt x="2299235" y="3023704"/>
                </a:lnTo>
                <a:lnTo>
                  <a:pt x="2315119" y="3018642"/>
                </a:lnTo>
                <a:lnTo>
                  <a:pt x="2330051" y="3013897"/>
                </a:lnTo>
                <a:lnTo>
                  <a:pt x="2344982" y="3008519"/>
                </a:lnTo>
                <a:lnTo>
                  <a:pt x="2359278" y="3003141"/>
                </a:lnTo>
                <a:lnTo>
                  <a:pt x="2373574" y="2997447"/>
                </a:lnTo>
                <a:lnTo>
                  <a:pt x="2386917" y="2991753"/>
                </a:lnTo>
                <a:lnTo>
                  <a:pt x="2399942" y="2985426"/>
                </a:lnTo>
                <a:lnTo>
                  <a:pt x="2412650" y="2979099"/>
                </a:lnTo>
                <a:lnTo>
                  <a:pt x="2424722" y="2972455"/>
                </a:lnTo>
                <a:lnTo>
                  <a:pt x="2436159" y="2965179"/>
                </a:lnTo>
                <a:lnTo>
                  <a:pt x="2446961" y="2958220"/>
                </a:lnTo>
                <a:lnTo>
                  <a:pt x="2457444" y="2950627"/>
                </a:lnTo>
                <a:lnTo>
                  <a:pt x="2466975" y="2943351"/>
                </a:lnTo>
                <a:lnTo>
                  <a:pt x="2466975" y="3039838"/>
                </a:lnTo>
                <a:lnTo>
                  <a:pt x="2466657" y="3040471"/>
                </a:lnTo>
                <a:lnTo>
                  <a:pt x="2466340" y="3048063"/>
                </a:lnTo>
                <a:lnTo>
                  <a:pt x="2466022" y="3052808"/>
                </a:lnTo>
                <a:lnTo>
                  <a:pt x="2464751" y="3058186"/>
                </a:lnTo>
                <a:lnTo>
                  <a:pt x="2463480" y="3062615"/>
                </a:lnTo>
                <a:lnTo>
                  <a:pt x="2461892" y="3067993"/>
                </a:lnTo>
                <a:lnTo>
                  <a:pt x="2459986" y="3072422"/>
                </a:lnTo>
                <a:lnTo>
                  <a:pt x="2457444" y="3077167"/>
                </a:lnTo>
                <a:lnTo>
                  <a:pt x="2455220" y="3081912"/>
                </a:lnTo>
                <a:lnTo>
                  <a:pt x="2452361" y="3086658"/>
                </a:lnTo>
                <a:lnTo>
                  <a:pt x="2449184" y="3091403"/>
                </a:lnTo>
                <a:lnTo>
                  <a:pt x="2445690" y="3096148"/>
                </a:lnTo>
                <a:lnTo>
                  <a:pt x="2441878" y="3100893"/>
                </a:lnTo>
                <a:lnTo>
                  <a:pt x="2437748" y="3105322"/>
                </a:lnTo>
                <a:lnTo>
                  <a:pt x="2429170" y="3114180"/>
                </a:lnTo>
                <a:lnTo>
                  <a:pt x="2419322" y="3123038"/>
                </a:lnTo>
                <a:lnTo>
                  <a:pt x="2408202" y="3131579"/>
                </a:lnTo>
                <a:lnTo>
                  <a:pt x="2396130" y="3139804"/>
                </a:lnTo>
                <a:lnTo>
                  <a:pt x="2383423" y="3147713"/>
                </a:lnTo>
                <a:lnTo>
                  <a:pt x="2369127" y="3155622"/>
                </a:lnTo>
                <a:lnTo>
                  <a:pt x="2354195" y="3162898"/>
                </a:lnTo>
                <a:lnTo>
                  <a:pt x="2338311" y="3170490"/>
                </a:lnTo>
                <a:lnTo>
                  <a:pt x="2321791" y="3177134"/>
                </a:lnTo>
                <a:lnTo>
                  <a:pt x="2304636" y="3183777"/>
                </a:lnTo>
                <a:lnTo>
                  <a:pt x="2285892" y="3190104"/>
                </a:lnTo>
                <a:lnTo>
                  <a:pt x="2266830" y="3196431"/>
                </a:lnTo>
                <a:lnTo>
                  <a:pt x="2247134" y="3201809"/>
                </a:lnTo>
                <a:lnTo>
                  <a:pt x="2226802" y="3207503"/>
                </a:lnTo>
                <a:lnTo>
                  <a:pt x="2205516" y="3212248"/>
                </a:lnTo>
                <a:lnTo>
                  <a:pt x="2183278" y="3216677"/>
                </a:lnTo>
                <a:lnTo>
                  <a:pt x="2160722" y="3221106"/>
                </a:lnTo>
                <a:lnTo>
                  <a:pt x="2137848" y="3224586"/>
                </a:lnTo>
                <a:lnTo>
                  <a:pt x="2114340" y="3228382"/>
                </a:lnTo>
                <a:lnTo>
                  <a:pt x="2089877" y="3231229"/>
                </a:lnTo>
                <a:lnTo>
                  <a:pt x="2065415" y="3233760"/>
                </a:lnTo>
                <a:lnTo>
                  <a:pt x="2040000" y="3235975"/>
                </a:lnTo>
                <a:lnTo>
                  <a:pt x="2014267" y="3237556"/>
                </a:lnTo>
                <a:lnTo>
                  <a:pt x="1988217" y="3238822"/>
                </a:lnTo>
                <a:lnTo>
                  <a:pt x="1962166" y="3239771"/>
                </a:lnTo>
                <a:lnTo>
                  <a:pt x="1935480" y="3240087"/>
                </a:lnTo>
                <a:lnTo>
                  <a:pt x="1908159" y="3239771"/>
                </a:lnTo>
                <a:lnTo>
                  <a:pt x="1881155" y="3238822"/>
                </a:lnTo>
                <a:lnTo>
                  <a:pt x="1854469" y="3237556"/>
                </a:lnTo>
                <a:lnTo>
                  <a:pt x="1828419" y="3235658"/>
                </a:lnTo>
                <a:lnTo>
                  <a:pt x="1803004" y="3233760"/>
                </a:lnTo>
                <a:lnTo>
                  <a:pt x="1777588" y="3230913"/>
                </a:lnTo>
                <a:lnTo>
                  <a:pt x="1752809" y="3227750"/>
                </a:lnTo>
                <a:lnTo>
                  <a:pt x="1728664" y="3224270"/>
                </a:lnTo>
                <a:lnTo>
                  <a:pt x="1705155" y="3220474"/>
                </a:lnTo>
                <a:lnTo>
                  <a:pt x="1682282" y="3215728"/>
                </a:lnTo>
                <a:lnTo>
                  <a:pt x="1660043" y="3210983"/>
                </a:lnTo>
                <a:lnTo>
                  <a:pt x="1638440" y="3205921"/>
                </a:lnTo>
                <a:lnTo>
                  <a:pt x="1617791" y="3200227"/>
                </a:lnTo>
                <a:lnTo>
                  <a:pt x="1597776" y="3194533"/>
                </a:lnTo>
                <a:lnTo>
                  <a:pt x="1578397" y="3188206"/>
                </a:lnTo>
                <a:lnTo>
                  <a:pt x="1559653" y="3181563"/>
                </a:lnTo>
                <a:lnTo>
                  <a:pt x="1542498" y="3174287"/>
                </a:lnTo>
                <a:lnTo>
                  <a:pt x="1525343" y="3167327"/>
                </a:lnTo>
                <a:lnTo>
                  <a:pt x="1509776" y="3159734"/>
                </a:lnTo>
                <a:lnTo>
                  <a:pt x="1495162" y="3151826"/>
                </a:lnTo>
                <a:lnTo>
                  <a:pt x="1481184" y="3143601"/>
                </a:lnTo>
                <a:lnTo>
                  <a:pt x="1468159" y="3135376"/>
                </a:lnTo>
                <a:lnTo>
                  <a:pt x="1456404" y="3126834"/>
                </a:lnTo>
                <a:lnTo>
                  <a:pt x="1445603" y="3117660"/>
                </a:lnTo>
                <a:lnTo>
                  <a:pt x="1440837" y="3113547"/>
                </a:lnTo>
                <a:lnTo>
                  <a:pt x="1436390" y="3108802"/>
                </a:lnTo>
                <a:lnTo>
                  <a:pt x="1431942" y="3104373"/>
                </a:lnTo>
                <a:lnTo>
                  <a:pt x="1428130" y="3099628"/>
                </a:lnTo>
                <a:lnTo>
                  <a:pt x="1424318" y="3094883"/>
                </a:lnTo>
                <a:lnTo>
                  <a:pt x="1420823" y="3090138"/>
                </a:lnTo>
                <a:lnTo>
                  <a:pt x="1417646" y="3085392"/>
                </a:lnTo>
                <a:lnTo>
                  <a:pt x="1415105" y="3080331"/>
                </a:lnTo>
                <a:lnTo>
                  <a:pt x="1412563" y="3075585"/>
                </a:lnTo>
                <a:lnTo>
                  <a:pt x="1410339" y="3070524"/>
                </a:lnTo>
                <a:lnTo>
                  <a:pt x="1408115" y="3065779"/>
                </a:lnTo>
                <a:lnTo>
                  <a:pt x="1407162" y="3060717"/>
                </a:lnTo>
                <a:lnTo>
                  <a:pt x="1405892" y="3055655"/>
                </a:lnTo>
                <a:lnTo>
                  <a:pt x="1404621" y="3050594"/>
                </a:lnTo>
                <a:lnTo>
                  <a:pt x="1404303" y="3045532"/>
                </a:lnTo>
                <a:lnTo>
                  <a:pt x="1404303" y="3040471"/>
                </a:lnTo>
                <a:lnTo>
                  <a:pt x="1403350" y="3040471"/>
                </a:lnTo>
                <a:lnTo>
                  <a:pt x="1403350" y="2909186"/>
                </a:lnTo>
                <a:lnTo>
                  <a:pt x="1403350" y="2905389"/>
                </a:lnTo>
                <a:lnTo>
                  <a:pt x="1403985" y="2898113"/>
                </a:lnTo>
                <a:lnTo>
                  <a:pt x="1404938" y="2890837"/>
                </a:lnTo>
                <a:close/>
                <a:moveTo>
                  <a:pt x="2609850" y="2805112"/>
                </a:moveTo>
                <a:lnTo>
                  <a:pt x="2613342" y="2810827"/>
                </a:lnTo>
                <a:lnTo>
                  <a:pt x="2617468" y="2816860"/>
                </a:lnTo>
                <a:lnTo>
                  <a:pt x="2621594" y="2822257"/>
                </a:lnTo>
                <a:lnTo>
                  <a:pt x="2626038" y="2828290"/>
                </a:lnTo>
                <a:lnTo>
                  <a:pt x="2631117" y="2833687"/>
                </a:lnTo>
                <a:lnTo>
                  <a:pt x="2635878" y="2839402"/>
                </a:lnTo>
                <a:lnTo>
                  <a:pt x="2641274" y="2844800"/>
                </a:lnTo>
                <a:lnTo>
                  <a:pt x="2646988" y="2850515"/>
                </a:lnTo>
                <a:lnTo>
                  <a:pt x="2658732" y="2860675"/>
                </a:lnTo>
                <a:lnTo>
                  <a:pt x="2671746" y="2870835"/>
                </a:lnTo>
                <a:lnTo>
                  <a:pt x="2685712" y="2880677"/>
                </a:lnTo>
                <a:lnTo>
                  <a:pt x="2700631" y="2889885"/>
                </a:lnTo>
                <a:lnTo>
                  <a:pt x="2715867" y="2898775"/>
                </a:lnTo>
                <a:lnTo>
                  <a:pt x="2732372" y="2907665"/>
                </a:lnTo>
                <a:lnTo>
                  <a:pt x="2749830" y="2915920"/>
                </a:lnTo>
                <a:lnTo>
                  <a:pt x="2767923" y="2923857"/>
                </a:lnTo>
                <a:lnTo>
                  <a:pt x="2786650" y="2931160"/>
                </a:lnTo>
                <a:lnTo>
                  <a:pt x="2805695" y="2938780"/>
                </a:lnTo>
                <a:lnTo>
                  <a:pt x="2826009" y="2945447"/>
                </a:lnTo>
                <a:lnTo>
                  <a:pt x="2846959" y="2951797"/>
                </a:lnTo>
                <a:lnTo>
                  <a:pt x="2867591" y="2957512"/>
                </a:lnTo>
                <a:lnTo>
                  <a:pt x="2889492" y="2963545"/>
                </a:lnTo>
                <a:lnTo>
                  <a:pt x="2912029" y="2968625"/>
                </a:lnTo>
                <a:lnTo>
                  <a:pt x="2934248" y="2973705"/>
                </a:lnTo>
                <a:lnTo>
                  <a:pt x="2957102" y="2978150"/>
                </a:lnTo>
                <a:lnTo>
                  <a:pt x="2980908" y="2982595"/>
                </a:lnTo>
                <a:lnTo>
                  <a:pt x="3004396" y="2986087"/>
                </a:lnTo>
                <a:lnTo>
                  <a:pt x="3028203" y="2989580"/>
                </a:lnTo>
                <a:lnTo>
                  <a:pt x="3052644" y="2992437"/>
                </a:lnTo>
                <a:lnTo>
                  <a:pt x="3077084" y="2994977"/>
                </a:lnTo>
                <a:lnTo>
                  <a:pt x="3101525" y="2997200"/>
                </a:lnTo>
                <a:lnTo>
                  <a:pt x="3125966" y="2999105"/>
                </a:lnTo>
                <a:lnTo>
                  <a:pt x="3150725" y="3000375"/>
                </a:lnTo>
                <a:lnTo>
                  <a:pt x="3175800" y="3001327"/>
                </a:lnTo>
                <a:lnTo>
                  <a:pt x="3200559" y="3001962"/>
                </a:lnTo>
                <a:lnTo>
                  <a:pt x="3225317" y="3002280"/>
                </a:lnTo>
                <a:lnTo>
                  <a:pt x="3246266" y="3002280"/>
                </a:lnTo>
                <a:lnTo>
                  <a:pt x="3267216" y="3001962"/>
                </a:lnTo>
                <a:lnTo>
                  <a:pt x="3288165" y="3001010"/>
                </a:lnTo>
                <a:lnTo>
                  <a:pt x="3308797" y="2999740"/>
                </a:lnTo>
                <a:lnTo>
                  <a:pt x="3329429" y="2998787"/>
                </a:lnTo>
                <a:lnTo>
                  <a:pt x="3350378" y="2997200"/>
                </a:lnTo>
                <a:lnTo>
                  <a:pt x="3371010" y="2995612"/>
                </a:lnTo>
                <a:lnTo>
                  <a:pt x="3391325" y="2993707"/>
                </a:lnTo>
                <a:lnTo>
                  <a:pt x="3411957" y="2991167"/>
                </a:lnTo>
                <a:lnTo>
                  <a:pt x="3431954" y="2988310"/>
                </a:lnTo>
                <a:lnTo>
                  <a:pt x="3451951" y="2985770"/>
                </a:lnTo>
                <a:lnTo>
                  <a:pt x="3471948" y="2982595"/>
                </a:lnTo>
                <a:lnTo>
                  <a:pt x="3491628" y="2979102"/>
                </a:lnTo>
                <a:lnTo>
                  <a:pt x="3510990" y="2975292"/>
                </a:lnTo>
                <a:lnTo>
                  <a:pt x="3530035" y="2971482"/>
                </a:lnTo>
                <a:lnTo>
                  <a:pt x="3548763" y="2967037"/>
                </a:lnTo>
                <a:lnTo>
                  <a:pt x="3567173" y="2962275"/>
                </a:lnTo>
                <a:lnTo>
                  <a:pt x="3585265" y="2957512"/>
                </a:lnTo>
                <a:lnTo>
                  <a:pt x="3603041" y="2953067"/>
                </a:lnTo>
                <a:lnTo>
                  <a:pt x="3620498" y="2947352"/>
                </a:lnTo>
                <a:lnTo>
                  <a:pt x="3637004" y="2941955"/>
                </a:lnTo>
                <a:lnTo>
                  <a:pt x="3653510" y="2935922"/>
                </a:lnTo>
                <a:lnTo>
                  <a:pt x="3669698" y="2929890"/>
                </a:lnTo>
                <a:lnTo>
                  <a:pt x="3685251" y="2923857"/>
                </a:lnTo>
                <a:lnTo>
                  <a:pt x="3700170" y="2916872"/>
                </a:lnTo>
                <a:lnTo>
                  <a:pt x="3714770" y="2909887"/>
                </a:lnTo>
                <a:lnTo>
                  <a:pt x="3728419" y="2902902"/>
                </a:lnTo>
                <a:lnTo>
                  <a:pt x="3741751" y="2895282"/>
                </a:lnTo>
                <a:lnTo>
                  <a:pt x="3754765" y="2887980"/>
                </a:lnTo>
                <a:lnTo>
                  <a:pt x="3767144" y="2880042"/>
                </a:lnTo>
                <a:lnTo>
                  <a:pt x="3778571" y="2871787"/>
                </a:lnTo>
                <a:lnTo>
                  <a:pt x="3789363" y="2863532"/>
                </a:lnTo>
                <a:lnTo>
                  <a:pt x="3789363" y="2971165"/>
                </a:lnTo>
                <a:lnTo>
                  <a:pt x="3788728" y="2971482"/>
                </a:lnTo>
                <a:lnTo>
                  <a:pt x="3788728" y="2975927"/>
                </a:lnTo>
                <a:lnTo>
                  <a:pt x="3788411" y="2980055"/>
                </a:lnTo>
                <a:lnTo>
                  <a:pt x="3787776" y="2985770"/>
                </a:lnTo>
                <a:lnTo>
                  <a:pt x="3786506" y="2991167"/>
                </a:lnTo>
                <a:lnTo>
                  <a:pt x="3785237" y="2996247"/>
                </a:lnTo>
                <a:lnTo>
                  <a:pt x="3783332" y="3001962"/>
                </a:lnTo>
                <a:lnTo>
                  <a:pt x="3781428" y="3007360"/>
                </a:lnTo>
                <a:lnTo>
                  <a:pt x="3778571" y="3012758"/>
                </a:lnTo>
                <a:lnTo>
                  <a:pt x="3775714" y="3018155"/>
                </a:lnTo>
                <a:lnTo>
                  <a:pt x="3772540" y="3023235"/>
                </a:lnTo>
                <a:lnTo>
                  <a:pt x="3769048" y="3028633"/>
                </a:lnTo>
                <a:lnTo>
                  <a:pt x="3765557" y="3033713"/>
                </a:lnTo>
                <a:lnTo>
                  <a:pt x="3761113" y="3038793"/>
                </a:lnTo>
                <a:lnTo>
                  <a:pt x="3756987" y="3043555"/>
                </a:lnTo>
                <a:lnTo>
                  <a:pt x="3752226" y="3048635"/>
                </a:lnTo>
                <a:lnTo>
                  <a:pt x="3747147" y="3054033"/>
                </a:lnTo>
                <a:lnTo>
                  <a:pt x="3741433" y="3058795"/>
                </a:lnTo>
                <a:lnTo>
                  <a:pt x="3736037" y="3063240"/>
                </a:lnTo>
                <a:lnTo>
                  <a:pt x="3723658" y="3072765"/>
                </a:lnTo>
                <a:lnTo>
                  <a:pt x="3710327" y="3082290"/>
                </a:lnTo>
                <a:lnTo>
                  <a:pt x="3696043" y="3090863"/>
                </a:lnTo>
                <a:lnTo>
                  <a:pt x="3680490" y="3099753"/>
                </a:lnTo>
                <a:lnTo>
                  <a:pt x="3663667" y="3108325"/>
                </a:lnTo>
                <a:lnTo>
                  <a:pt x="3646526" y="3116263"/>
                </a:lnTo>
                <a:lnTo>
                  <a:pt x="3627799" y="3124200"/>
                </a:lnTo>
                <a:lnTo>
                  <a:pt x="3608754" y="3131503"/>
                </a:lnTo>
                <a:lnTo>
                  <a:pt x="3588122" y="3138170"/>
                </a:lnTo>
                <a:lnTo>
                  <a:pt x="3566855" y="3145155"/>
                </a:lnTo>
                <a:lnTo>
                  <a:pt x="3544636" y="3151188"/>
                </a:lnTo>
                <a:lnTo>
                  <a:pt x="3522417" y="3157538"/>
                </a:lnTo>
                <a:lnTo>
                  <a:pt x="3498611" y="3163253"/>
                </a:lnTo>
                <a:lnTo>
                  <a:pt x="3474170" y="3168333"/>
                </a:lnTo>
                <a:lnTo>
                  <a:pt x="3449412" y="3172778"/>
                </a:lnTo>
                <a:lnTo>
                  <a:pt x="3423701" y="3176905"/>
                </a:lnTo>
                <a:lnTo>
                  <a:pt x="3397356" y="3181033"/>
                </a:lnTo>
                <a:lnTo>
                  <a:pt x="3370376" y="3184208"/>
                </a:lnTo>
                <a:lnTo>
                  <a:pt x="3343395" y="3187383"/>
                </a:lnTo>
                <a:lnTo>
                  <a:pt x="3315146" y="3189605"/>
                </a:lnTo>
                <a:lnTo>
                  <a:pt x="3286896" y="3191193"/>
                </a:lnTo>
                <a:lnTo>
                  <a:pt x="3258011" y="3192780"/>
                </a:lnTo>
                <a:lnTo>
                  <a:pt x="3228491" y="3193415"/>
                </a:lnTo>
                <a:lnTo>
                  <a:pt x="3198972" y="3194050"/>
                </a:lnTo>
                <a:lnTo>
                  <a:pt x="3168500" y="3193415"/>
                </a:lnTo>
                <a:lnTo>
                  <a:pt x="3138663" y="3192780"/>
                </a:lnTo>
                <a:lnTo>
                  <a:pt x="3109143" y="3191193"/>
                </a:lnTo>
                <a:lnTo>
                  <a:pt x="3080259" y="3189288"/>
                </a:lnTo>
                <a:lnTo>
                  <a:pt x="3051374" y="3186748"/>
                </a:lnTo>
                <a:lnTo>
                  <a:pt x="3023441" y="3183573"/>
                </a:lnTo>
                <a:lnTo>
                  <a:pt x="2996144" y="3180080"/>
                </a:lnTo>
                <a:lnTo>
                  <a:pt x="2969481" y="3176270"/>
                </a:lnTo>
                <a:lnTo>
                  <a:pt x="2943453" y="3171825"/>
                </a:lnTo>
                <a:lnTo>
                  <a:pt x="2917742" y="3167063"/>
                </a:lnTo>
                <a:lnTo>
                  <a:pt x="2892984" y="3161665"/>
                </a:lnTo>
                <a:lnTo>
                  <a:pt x="2869178" y="3155633"/>
                </a:lnTo>
                <a:lnTo>
                  <a:pt x="2846007" y="3149918"/>
                </a:lnTo>
                <a:lnTo>
                  <a:pt x="2823470" y="3142933"/>
                </a:lnTo>
                <a:lnTo>
                  <a:pt x="2802203" y="3135948"/>
                </a:lnTo>
                <a:lnTo>
                  <a:pt x="2781889" y="3128328"/>
                </a:lnTo>
                <a:lnTo>
                  <a:pt x="2762527" y="3121025"/>
                </a:lnTo>
                <a:lnTo>
                  <a:pt x="2743799" y="3112770"/>
                </a:lnTo>
                <a:lnTo>
                  <a:pt x="2726024" y="3104515"/>
                </a:lnTo>
                <a:lnTo>
                  <a:pt x="2709518" y="3095625"/>
                </a:lnTo>
                <a:lnTo>
                  <a:pt x="2694600" y="3086735"/>
                </a:lnTo>
                <a:lnTo>
                  <a:pt x="2679999" y="3077210"/>
                </a:lnTo>
                <a:lnTo>
                  <a:pt x="2666985" y="3067685"/>
                </a:lnTo>
                <a:lnTo>
                  <a:pt x="2660954" y="3062923"/>
                </a:lnTo>
                <a:lnTo>
                  <a:pt x="2655240" y="3057843"/>
                </a:lnTo>
                <a:lnTo>
                  <a:pt x="2650162" y="3052763"/>
                </a:lnTo>
                <a:lnTo>
                  <a:pt x="2645083" y="3048000"/>
                </a:lnTo>
                <a:lnTo>
                  <a:pt x="2639687" y="3042603"/>
                </a:lnTo>
                <a:lnTo>
                  <a:pt x="2635561" y="3037205"/>
                </a:lnTo>
                <a:lnTo>
                  <a:pt x="2631434" y="3032125"/>
                </a:lnTo>
                <a:lnTo>
                  <a:pt x="2627625" y="3027045"/>
                </a:lnTo>
                <a:lnTo>
                  <a:pt x="2624134" y="3021648"/>
                </a:lnTo>
                <a:lnTo>
                  <a:pt x="2620960" y="3015933"/>
                </a:lnTo>
                <a:lnTo>
                  <a:pt x="2618103" y="3010535"/>
                </a:lnTo>
                <a:lnTo>
                  <a:pt x="2615881" y="3005137"/>
                </a:lnTo>
                <a:lnTo>
                  <a:pt x="2613659" y="2999422"/>
                </a:lnTo>
                <a:lnTo>
                  <a:pt x="2612072" y="2994025"/>
                </a:lnTo>
                <a:lnTo>
                  <a:pt x="2610485" y="2988310"/>
                </a:lnTo>
                <a:lnTo>
                  <a:pt x="2609850" y="2982912"/>
                </a:lnTo>
                <a:lnTo>
                  <a:pt x="2609215" y="2976880"/>
                </a:lnTo>
                <a:lnTo>
                  <a:pt x="2609215" y="2971482"/>
                </a:lnTo>
                <a:lnTo>
                  <a:pt x="2608580" y="2971482"/>
                </a:lnTo>
                <a:lnTo>
                  <a:pt x="2608580" y="2825115"/>
                </a:lnTo>
                <a:lnTo>
                  <a:pt x="2608263" y="2821305"/>
                </a:lnTo>
                <a:lnTo>
                  <a:pt x="2608580" y="2812732"/>
                </a:lnTo>
                <a:lnTo>
                  <a:pt x="2609850" y="2805112"/>
                </a:lnTo>
                <a:close/>
                <a:moveTo>
                  <a:pt x="3151360" y="2793804"/>
                </a:moveTo>
                <a:lnTo>
                  <a:pt x="3151360" y="2908645"/>
                </a:lnTo>
                <a:lnTo>
                  <a:pt x="3174848" y="2908962"/>
                </a:lnTo>
                <a:lnTo>
                  <a:pt x="3198972" y="2909280"/>
                </a:lnTo>
                <a:lnTo>
                  <a:pt x="3231983" y="2908962"/>
                </a:lnTo>
                <a:lnTo>
                  <a:pt x="3231983" y="2794121"/>
                </a:lnTo>
                <a:lnTo>
                  <a:pt x="3198972" y="2794755"/>
                </a:lnTo>
                <a:lnTo>
                  <a:pt x="3174848" y="2794121"/>
                </a:lnTo>
                <a:lnTo>
                  <a:pt x="3151360" y="2793804"/>
                </a:lnTo>
                <a:close/>
                <a:moveTo>
                  <a:pt x="2989478" y="2779528"/>
                </a:moveTo>
                <a:lnTo>
                  <a:pt x="2989478" y="2894687"/>
                </a:lnTo>
                <a:lnTo>
                  <a:pt x="3009158" y="2897542"/>
                </a:lnTo>
                <a:lnTo>
                  <a:pt x="3029472" y="2899762"/>
                </a:lnTo>
                <a:lnTo>
                  <a:pt x="3049469" y="2902300"/>
                </a:lnTo>
                <a:lnTo>
                  <a:pt x="3070419" y="2903887"/>
                </a:lnTo>
                <a:lnTo>
                  <a:pt x="3070419" y="2789045"/>
                </a:lnTo>
                <a:lnTo>
                  <a:pt x="3049469" y="2787142"/>
                </a:lnTo>
                <a:lnTo>
                  <a:pt x="3029472" y="2784921"/>
                </a:lnTo>
                <a:lnTo>
                  <a:pt x="3009158" y="2782383"/>
                </a:lnTo>
                <a:lnTo>
                  <a:pt x="2989478" y="2779528"/>
                </a:lnTo>
                <a:close/>
                <a:moveTo>
                  <a:pt x="2827597" y="2743045"/>
                </a:moveTo>
                <a:lnTo>
                  <a:pt x="2827597" y="2859790"/>
                </a:lnTo>
                <a:lnTo>
                  <a:pt x="2846959" y="2865500"/>
                </a:lnTo>
                <a:lnTo>
                  <a:pt x="2866956" y="2870576"/>
                </a:lnTo>
                <a:lnTo>
                  <a:pt x="2887588" y="2875969"/>
                </a:lnTo>
                <a:lnTo>
                  <a:pt x="2908220" y="2880411"/>
                </a:lnTo>
                <a:lnTo>
                  <a:pt x="2908220" y="2764618"/>
                </a:lnTo>
                <a:lnTo>
                  <a:pt x="2887588" y="2759542"/>
                </a:lnTo>
                <a:lnTo>
                  <a:pt x="2866956" y="2754466"/>
                </a:lnTo>
                <a:lnTo>
                  <a:pt x="2846959" y="2748755"/>
                </a:lnTo>
                <a:lnTo>
                  <a:pt x="2827597" y="2743045"/>
                </a:lnTo>
                <a:close/>
                <a:moveTo>
                  <a:pt x="1998663" y="2711450"/>
                </a:moveTo>
                <a:lnTo>
                  <a:pt x="2032589" y="2718179"/>
                </a:lnTo>
                <a:lnTo>
                  <a:pt x="2039311" y="2719781"/>
                </a:lnTo>
                <a:lnTo>
                  <a:pt x="2045072" y="2721383"/>
                </a:lnTo>
                <a:lnTo>
                  <a:pt x="2050513" y="2723306"/>
                </a:lnTo>
                <a:lnTo>
                  <a:pt x="2054674" y="2725228"/>
                </a:lnTo>
                <a:lnTo>
                  <a:pt x="2058834" y="2727791"/>
                </a:lnTo>
                <a:lnTo>
                  <a:pt x="2062675" y="2730034"/>
                </a:lnTo>
                <a:lnTo>
                  <a:pt x="2069716" y="2735161"/>
                </a:lnTo>
                <a:lnTo>
                  <a:pt x="2072597" y="2738045"/>
                </a:lnTo>
                <a:lnTo>
                  <a:pt x="2074517" y="2740287"/>
                </a:lnTo>
                <a:lnTo>
                  <a:pt x="2076118" y="2742851"/>
                </a:lnTo>
                <a:lnTo>
                  <a:pt x="2077398" y="2745734"/>
                </a:lnTo>
                <a:lnTo>
                  <a:pt x="2078038" y="2747977"/>
                </a:lnTo>
                <a:lnTo>
                  <a:pt x="2078038" y="2750861"/>
                </a:lnTo>
                <a:lnTo>
                  <a:pt x="2077718" y="2753104"/>
                </a:lnTo>
                <a:lnTo>
                  <a:pt x="2077078" y="2755988"/>
                </a:lnTo>
                <a:lnTo>
                  <a:pt x="2075478" y="2758231"/>
                </a:lnTo>
                <a:lnTo>
                  <a:pt x="2073877" y="2760794"/>
                </a:lnTo>
                <a:lnTo>
                  <a:pt x="2071317" y="2763037"/>
                </a:lnTo>
                <a:lnTo>
                  <a:pt x="2068756" y="2764959"/>
                </a:lnTo>
                <a:lnTo>
                  <a:pt x="2065876" y="2767522"/>
                </a:lnTo>
                <a:lnTo>
                  <a:pt x="2062355" y="2769445"/>
                </a:lnTo>
                <a:lnTo>
                  <a:pt x="2058194" y="2771047"/>
                </a:lnTo>
                <a:lnTo>
                  <a:pt x="2054354" y="2772649"/>
                </a:lnTo>
                <a:lnTo>
                  <a:pt x="2048272" y="2774572"/>
                </a:lnTo>
                <a:lnTo>
                  <a:pt x="2041871" y="2776174"/>
                </a:lnTo>
                <a:lnTo>
                  <a:pt x="2035790" y="2777776"/>
                </a:lnTo>
                <a:lnTo>
                  <a:pt x="2028429" y="2779057"/>
                </a:lnTo>
                <a:lnTo>
                  <a:pt x="2014026" y="2780659"/>
                </a:lnTo>
                <a:lnTo>
                  <a:pt x="1998663" y="2781300"/>
                </a:lnTo>
                <a:lnTo>
                  <a:pt x="1998663" y="2711450"/>
                </a:lnTo>
                <a:close/>
                <a:moveTo>
                  <a:pt x="3717945" y="2699583"/>
                </a:moveTo>
                <a:lnTo>
                  <a:pt x="3711914" y="2703073"/>
                </a:lnTo>
                <a:lnTo>
                  <a:pt x="3704931" y="2707197"/>
                </a:lnTo>
                <a:lnTo>
                  <a:pt x="3696678" y="2710686"/>
                </a:lnTo>
                <a:lnTo>
                  <a:pt x="3688425" y="2714493"/>
                </a:lnTo>
                <a:lnTo>
                  <a:pt x="3671285" y="2721155"/>
                </a:lnTo>
                <a:lnTo>
                  <a:pt x="3656684" y="2726866"/>
                </a:lnTo>
                <a:lnTo>
                  <a:pt x="3656684" y="2827749"/>
                </a:lnTo>
                <a:lnTo>
                  <a:pt x="3665254" y="2823307"/>
                </a:lnTo>
                <a:lnTo>
                  <a:pt x="3674142" y="2818549"/>
                </a:lnTo>
                <a:lnTo>
                  <a:pt x="3682394" y="2813790"/>
                </a:lnTo>
                <a:lnTo>
                  <a:pt x="3690647" y="2808714"/>
                </a:lnTo>
                <a:lnTo>
                  <a:pt x="3698582" y="2803321"/>
                </a:lnTo>
                <a:lnTo>
                  <a:pt x="3705566" y="2798245"/>
                </a:lnTo>
                <a:lnTo>
                  <a:pt x="3711914" y="2792535"/>
                </a:lnTo>
                <a:lnTo>
                  <a:pt x="3717945" y="2787776"/>
                </a:lnTo>
                <a:lnTo>
                  <a:pt x="3717945" y="2699583"/>
                </a:lnTo>
                <a:close/>
                <a:moveTo>
                  <a:pt x="2490788" y="2694304"/>
                </a:moveTo>
                <a:lnTo>
                  <a:pt x="2490788" y="2826893"/>
                </a:lnTo>
                <a:lnTo>
                  <a:pt x="2490471" y="2827210"/>
                </a:lnTo>
                <a:lnTo>
                  <a:pt x="2489836" y="2835140"/>
                </a:lnTo>
                <a:lnTo>
                  <a:pt x="2489519" y="2839898"/>
                </a:lnTo>
                <a:lnTo>
                  <a:pt x="2488250" y="2844973"/>
                </a:lnTo>
                <a:lnTo>
                  <a:pt x="2487298" y="2849731"/>
                </a:lnTo>
                <a:lnTo>
                  <a:pt x="2485711" y="2854807"/>
                </a:lnTo>
                <a:lnTo>
                  <a:pt x="2483490" y="2859565"/>
                </a:lnTo>
                <a:lnTo>
                  <a:pt x="2481269" y="2864323"/>
                </a:lnTo>
                <a:lnTo>
                  <a:pt x="2479048" y="2869080"/>
                </a:lnTo>
                <a:lnTo>
                  <a:pt x="2475874" y="2873838"/>
                </a:lnTo>
                <a:lnTo>
                  <a:pt x="2472701" y="2878279"/>
                </a:lnTo>
                <a:lnTo>
                  <a:pt x="2469528" y="2883037"/>
                </a:lnTo>
                <a:lnTo>
                  <a:pt x="2465403" y="2887795"/>
                </a:lnTo>
                <a:lnTo>
                  <a:pt x="2461595" y="2892236"/>
                </a:lnTo>
                <a:lnTo>
                  <a:pt x="2453028" y="2901435"/>
                </a:lnTo>
                <a:lnTo>
                  <a:pt x="2443191" y="2909999"/>
                </a:lnTo>
                <a:lnTo>
                  <a:pt x="2432086" y="2918563"/>
                </a:lnTo>
                <a:lnTo>
                  <a:pt x="2419710" y="2926811"/>
                </a:lnTo>
                <a:lnTo>
                  <a:pt x="2406701" y="2934740"/>
                </a:lnTo>
                <a:lnTo>
                  <a:pt x="2393056" y="2942670"/>
                </a:lnTo>
                <a:lnTo>
                  <a:pt x="2378143" y="2950283"/>
                </a:lnTo>
                <a:lnTo>
                  <a:pt x="2362277" y="2957579"/>
                </a:lnTo>
                <a:lnTo>
                  <a:pt x="2345777" y="2964240"/>
                </a:lnTo>
                <a:lnTo>
                  <a:pt x="2328325" y="2970901"/>
                </a:lnTo>
                <a:lnTo>
                  <a:pt x="2309921" y="2977245"/>
                </a:lnTo>
                <a:lnTo>
                  <a:pt x="2290882" y="2983589"/>
                </a:lnTo>
                <a:lnTo>
                  <a:pt x="2270892" y="2989298"/>
                </a:lnTo>
                <a:lnTo>
                  <a:pt x="2250267" y="2994691"/>
                </a:lnTo>
                <a:lnTo>
                  <a:pt x="2229324" y="2999449"/>
                </a:lnTo>
                <a:lnTo>
                  <a:pt x="2207430" y="3004207"/>
                </a:lnTo>
                <a:lnTo>
                  <a:pt x="2184901" y="3008330"/>
                </a:lnTo>
                <a:lnTo>
                  <a:pt x="2162054" y="3012137"/>
                </a:lnTo>
                <a:lnTo>
                  <a:pt x="2138256" y="3015626"/>
                </a:lnTo>
                <a:lnTo>
                  <a:pt x="2113823" y="3018798"/>
                </a:lnTo>
                <a:lnTo>
                  <a:pt x="2089390" y="3021018"/>
                </a:lnTo>
                <a:lnTo>
                  <a:pt x="2064323" y="3023556"/>
                </a:lnTo>
                <a:lnTo>
                  <a:pt x="2038621" y="3025142"/>
                </a:lnTo>
                <a:lnTo>
                  <a:pt x="2012601" y="3026093"/>
                </a:lnTo>
                <a:lnTo>
                  <a:pt x="1986582" y="3027045"/>
                </a:lnTo>
                <a:lnTo>
                  <a:pt x="1959928" y="3027362"/>
                </a:lnTo>
                <a:lnTo>
                  <a:pt x="1932639" y="3027045"/>
                </a:lnTo>
                <a:lnTo>
                  <a:pt x="1905350" y="3026093"/>
                </a:lnTo>
                <a:lnTo>
                  <a:pt x="1879014" y="3025142"/>
                </a:lnTo>
                <a:lnTo>
                  <a:pt x="1852994" y="3022921"/>
                </a:lnTo>
                <a:lnTo>
                  <a:pt x="1827292" y="3021018"/>
                </a:lnTo>
                <a:lnTo>
                  <a:pt x="1802224" y="3018481"/>
                </a:lnTo>
                <a:lnTo>
                  <a:pt x="1777157" y="3015309"/>
                </a:lnTo>
                <a:lnTo>
                  <a:pt x="1753359" y="3011502"/>
                </a:lnTo>
                <a:lnTo>
                  <a:pt x="1729560" y="3007379"/>
                </a:lnTo>
                <a:lnTo>
                  <a:pt x="1706714" y="3002938"/>
                </a:lnTo>
                <a:lnTo>
                  <a:pt x="1684502" y="2998180"/>
                </a:lnTo>
                <a:lnTo>
                  <a:pt x="1662925" y="2993105"/>
                </a:lnTo>
                <a:lnTo>
                  <a:pt x="1641983" y="2987712"/>
                </a:lnTo>
                <a:lnTo>
                  <a:pt x="1622309" y="2981686"/>
                </a:lnTo>
                <a:lnTo>
                  <a:pt x="1602953" y="2975342"/>
                </a:lnTo>
                <a:lnTo>
                  <a:pt x="1584549" y="2968681"/>
                </a:lnTo>
                <a:lnTo>
                  <a:pt x="1566780" y="2961702"/>
                </a:lnTo>
                <a:lnTo>
                  <a:pt x="1550280" y="2954407"/>
                </a:lnTo>
                <a:lnTo>
                  <a:pt x="1534414" y="2947111"/>
                </a:lnTo>
                <a:lnTo>
                  <a:pt x="1519501" y="2939181"/>
                </a:lnTo>
                <a:lnTo>
                  <a:pt x="1505539" y="2930934"/>
                </a:lnTo>
                <a:lnTo>
                  <a:pt x="1493164" y="2922687"/>
                </a:lnTo>
                <a:lnTo>
                  <a:pt x="1481106" y="2913805"/>
                </a:lnTo>
                <a:lnTo>
                  <a:pt x="1470635" y="2904924"/>
                </a:lnTo>
                <a:lnTo>
                  <a:pt x="1465875" y="2900483"/>
                </a:lnTo>
                <a:lnTo>
                  <a:pt x="1461116" y="2895725"/>
                </a:lnTo>
                <a:lnTo>
                  <a:pt x="1456673" y="2891284"/>
                </a:lnTo>
                <a:lnTo>
                  <a:pt x="1452866" y="2886844"/>
                </a:lnTo>
                <a:lnTo>
                  <a:pt x="1449375" y="2882086"/>
                </a:lnTo>
                <a:lnTo>
                  <a:pt x="1445885" y="2877328"/>
                </a:lnTo>
                <a:lnTo>
                  <a:pt x="1442712" y="2872252"/>
                </a:lnTo>
                <a:lnTo>
                  <a:pt x="1439856" y="2867494"/>
                </a:lnTo>
                <a:lnTo>
                  <a:pt x="1437000" y="2862737"/>
                </a:lnTo>
                <a:lnTo>
                  <a:pt x="1435096" y="2857661"/>
                </a:lnTo>
                <a:lnTo>
                  <a:pt x="1433192" y="2852269"/>
                </a:lnTo>
                <a:lnTo>
                  <a:pt x="1431606" y="2847828"/>
                </a:lnTo>
                <a:lnTo>
                  <a:pt x="1430337" y="2842436"/>
                </a:lnTo>
                <a:lnTo>
                  <a:pt x="1429702" y="2837361"/>
                </a:lnTo>
                <a:lnTo>
                  <a:pt x="1429385" y="2832286"/>
                </a:lnTo>
                <a:lnTo>
                  <a:pt x="1428750" y="2827210"/>
                </a:lnTo>
                <a:lnTo>
                  <a:pt x="1428750" y="2700014"/>
                </a:lnTo>
                <a:lnTo>
                  <a:pt x="1429702" y="2705406"/>
                </a:lnTo>
                <a:lnTo>
                  <a:pt x="1430654" y="2711433"/>
                </a:lnTo>
                <a:lnTo>
                  <a:pt x="1432240" y="2716825"/>
                </a:lnTo>
                <a:lnTo>
                  <a:pt x="1434462" y="2722218"/>
                </a:lnTo>
                <a:lnTo>
                  <a:pt x="1436683" y="2728245"/>
                </a:lnTo>
                <a:lnTo>
                  <a:pt x="1439539" y="2733320"/>
                </a:lnTo>
                <a:lnTo>
                  <a:pt x="1442712" y="2739029"/>
                </a:lnTo>
                <a:lnTo>
                  <a:pt x="1446202" y="2744422"/>
                </a:lnTo>
                <a:lnTo>
                  <a:pt x="1449692" y="2749497"/>
                </a:lnTo>
                <a:lnTo>
                  <a:pt x="1454135" y="2755206"/>
                </a:lnTo>
                <a:lnTo>
                  <a:pt x="1458894" y="2760282"/>
                </a:lnTo>
                <a:lnTo>
                  <a:pt x="1463654" y="2765357"/>
                </a:lnTo>
                <a:lnTo>
                  <a:pt x="1468731" y="2770432"/>
                </a:lnTo>
                <a:lnTo>
                  <a:pt x="1474125" y="2775507"/>
                </a:lnTo>
                <a:lnTo>
                  <a:pt x="1480154" y="2780265"/>
                </a:lnTo>
                <a:lnTo>
                  <a:pt x="1480154" y="2879231"/>
                </a:lnTo>
                <a:lnTo>
                  <a:pt x="1482375" y="2882086"/>
                </a:lnTo>
                <a:lnTo>
                  <a:pt x="1484914" y="2884623"/>
                </a:lnTo>
                <a:lnTo>
                  <a:pt x="1491895" y="2890650"/>
                </a:lnTo>
                <a:lnTo>
                  <a:pt x="1500145" y="2896994"/>
                </a:lnTo>
                <a:lnTo>
                  <a:pt x="1509664" y="2903338"/>
                </a:lnTo>
                <a:lnTo>
                  <a:pt x="1519818" y="2909682"/>
                </a:lnTo>
                <a:lnTo>
                  <a:pt x="1530924" y="2915709"/>
                </a:lnTo>
                <a:lnTo>
                  <a:pt x="1542030" y="2921735"/>
                </a:lnTo>
                <a:lnTo>
                  <a:pt x="1553136" y="2926811"/>
                </a:lnTo>
                <a:lnTo>
                  <a:pt x="1553136" y="2824673"/>
                </a:lnTo>
                <a:lnTo>
                  <a:pt x="1569953" y="2832286"/>
                </a:lnTo>
                <a:lnTo>
                  <a:pt x="1587723" y="2839264"/>
                </a:lnTo>
                <a:lnTo>
                  <a:pt x="1606127" y="2846242"/>
                </a:lnTo>
                <a:lnTo>
                  <a:pt x="1625482" y="2852269"/>
                </a:lnTo>
                <a:lnTo>
                  <a:pt x="1625482" y="2953772"/>
                </a:lnTo>
                <a:lnTo>
                  <a:pt x="1642935" y="2958847"/>
                </a:lnTo>
                <a:lnTo>
                  <a:pt x="1661021" y="2963605"/>
                </a:lnTo>
                <a:lnTo>
                  <a:pt x="1679425" y="2968363"/>
                </a:lnTo>
                <a:lnTo>
                  <a:pt x="1698464" y="2972487"/>
                </a:lnTo>
                <a:lnTo>
                  <a:pt x="1698464" y="2871618"/>
                </a:lnTo>
                <a:lnTo>
                  <a:pt x="1716233" y="2875424"/>
                </a:lnTo>
                <a:lnTo>
                  <a:pt x="1734320" y="2878914"/>
                </a:lnTo>
                <a:lnTo>
                  <a:pt x="1752407" y="2882086"/>
                </a:lnTo>
                <a:lnTo>
                  <a:pt x="1771445" y="2885258"/>
                </a:lnTo>
                <a:lnTo>
                  <a:pt x="1771445" y="2985175"/>
                </a:lnTo>
                <a:lnTo>
                  <a:pt x="1789215" y="2987712"/>
                </a:lnTo>
                <a:lnTo>
                  <a:pt x="1807301" y="2989933"/>
                </a:lnTo>
                <a:lnTo>
                  <a:pt x="1825388" y="2991836"/>
                </a:lnTo>
                <a:lnTo>
                  <a:pt x="1843792" y="2993422"/>
                </a:lnTo>
                <a:lnTo>
                  <a:pt x="1843792" y="2893505"/>
                </a:lnTo>
                <a:lnTo>
                  <a:pt x="1861879" y="2895091"/>
                </a:lnTo>
                <a:lnTo>
                  <a:pt x="1880283" y="2896042"/>
                </a:lnTo>
                <a:lnTo>
                  <a:pt x="1898369" y="2896994"/>
                </a:lnTo>
                <a:lnTo>
                  <a:pt x="1916773" y="2897628"/>
                </a:lnTo>
                <a:lnTo>
                  <a:pt x="1916773" y="2997546"/>
                </a:lnTo>
                <a:lnTo>
                  <a:pt x="1938033" y="2997863"/>
                </a:lnTo>
                <a:lnTo>
                  <a:pt x="1959928" y="2998180"/>
                </a:lnTo>
                <a:lnTo>
                  <a:pt x="1989755" y="2997863"/>
                </a:lnTo>
                <a:lnTo>
                  <a:pt x="1989755" y="2898263"/>
                </a:lnTo>
                <a:lnTo>
                  <a:pt x="2018630" y="2896994"/>
                </a:lnTo>
                <a:lnTo>
                  <a:pt x="2046553" y="2895408"/>
                </a:lnTo>
                <a:lnTo>
                  <a:pt x="2074159" y="2893505"/>
                </a:lnTo>
                <a:lnTo>
                  <a:pt x="2101448" y="2890967"/>
                </a:lnTo>
                <a:lnTo>
                  <a:pt x="2128102" y="2887795"/>
                </a:lnTo>
                <a:lnTo>
                  <a:pt x="2154122" y="2883989"/>
                </a:lnTo>
                <a:lnTo>
                  <a:pt x="2179189" y="2879865"/>
                </a:lnTo>
                <a:lnTo>
                  <a:pt x="2204257" y="2875424"/>
                </a:lnTo>
                <a:lnTo>
                  <a:pt x="2228372" y="2870032"/>
                </a:lnTo>
                <a:lnTo>
                  <a:pt x="2251219" y="2864640"/>
                </a:lnTo>
                <a:lnTo>
                  <a:pt x="2273430" y="2858613"/>
                </a:lnTo>
                <a:lnTo>
                  <a:pt x="2294690" y="2851952"/>
                </a:lnTo>
                <a:lnTo>
                  <a:pt x="2315633" y="2845291"/>
                </a:lnTo>
                <a:lnTo>
                  <a:pt x="2335306" y="2838312"/>
                </a:lnTo>
                <a:lnTo>
                  <a:pt x="2354027" y="2830382"/>
                </a:lnTo>
                <a:lnTo>
                  <a:pt x="2371797" y="2822452"/>
                </a:lnTo>
                <a:lnTo>
                  <a:pt x="2371797" y="2924590"/>
                </a:lnTo>
                <a:lnTo>
                  <a:pt x="2379729" y="2921101"/>
                </a:lnTo>
                <a:lnTo>
                  <a:pt x="2387028" y="2916660"/>
                </a:lnTo>
                <a:lnTo>
                  <a:pt x="2394643" y="2912219"/>
                </a:lnTo>
                <a:lnTo>
                  <a:pt x="2401941" y="2907461"/>
                </a:lnTo>
                <a:lnTo>
                  <a:pt x="2409239" y="2902703"/>
                </a:lnTo>
                <a:lnTo>
                  <a:pt x="2415585" y="2898263"/>
                </a:lnTo>
                <a:lnTo>
                  <a:pt x="2421297" y="2893505"/>
                </a:lnTo>
                <a:lnTo>
                  <a:pt x="2426374" y="2889064"/>
                </a:lnTo>
                <a:lnTo>
                  <a:pt x="2426374" y="2791050"/>
                </a:lnTo>
                <a:lnTo>
                  <a:pt x="2433989" y="2785340"/>
                </a:lnTo>
                <a:lnTo>
                  <a:pt x="2440653" y="2779948"/>
                </a:lnTo>
                <a:lnTo>
                  <a:pt x="2447316" y="2774238"/>
                </a:lnTo>
                <a:lnTo>
                  <a:pt x="2453345" y="2768529"/>
                </a:lnTo>
                <a:lnTo>
                  <a:pt x="2459057" y="2762819"/>
                </a:lnTo>
                <a:lnTo>
                  <a:pt x="2464451" y="2757110"/>
                </a:lnTo>
                <a:lnTo>
                  <a:pt x="2469211" y="2751083"/>
                </a:lnTo>
                <a:lnTo>
                  <a:pt x="2473336" y="2744739"/>
                </a:lnTo>
                <a:lnTo>
                  <a:pt x="2477461" y="2739029"/>
                </a:lnTo>
                <a:lnTo>
                  <a:pt x="2480634" y="2732685"/>
                </a:lnTo>
                <a:lnTo>
                  <a:pt x="2483490" y="2726341"/>
                </a:lnTo>
                <a:lnTo>
                  <a:pt x="2486028" y="2719997"/>
                </a:lnTo>
                <a:lnTo>
                  <a:pt x="2487932" y="2713654"/>
                </a:lnTo>
                <a:lnTo>
                  <a:pt x="2489519" y="2707310"/>
                </a:lnTo>
                <a:lnTo>
                  <a:pt x="2490471" y="2700966"/>
                </a:lnTo>
                <a:lnTo>
                  <a:pt x="2490788" y="2694304"/>
                </a:lnTo>
                <a:close/>
                <a:moveTo>
                  <a:pt x="2490470" y="2686155"/>
                </a:moveTo>
                <a:lnTo>
                  <a:pt x="2490788" y="2691795"/>
                </a:lnTo>
                <a:lnTo>
                  <a:pt x="2490470" y="2693988"/>
                </a:lnTo>
                <a:lnTo>
                  <a:pt x="2490470" y="2690542"/>
                </a:lnTo>
                <a:lnTo>
                  <a:pt x="2490470" y="2686155"/>
                </a:lnTo>
                <a:close/>
                <a:moveTo>
                  <a:pt x="2490416" y="2685242"/>
                </a:moveTo>
                <a:lnTo>
                  <a:pt x="2490470" y="2685528"/>
                </a:lnTo>
                <a:lnTo>
                  <a:pt x="2490470" y="2686155"/>
                </a:lnTo>
                <a:lnTo>
                  <a:pt x="2490416" y="2685242"/>
                </a:lnTo>
                <a:close/>
                <a:moveTo>
                  <a:pt x="1427957" y="2683026"/>
                </a:moveTo>
                <a:lnTo>
                  <a:pt x="1427516" y="2686071"/>
                </a:lnTo>
                <a:lnTo>
                  <a:pt x="1427516" y="2690943"/>
                </a:lnTo>
                <a:lnTo>
                  <a:pt x="1427516" y="2693987"/>
                </a:lnTo>
                <a:lnTo>
                  <a:pt x="1427163" y="2692161"/>
                </a:lnTo>
                <a:lnTo>
                  <a:pt x="1427163" y="2686680"/>
                </a:lnTo>
                <a:lnTo>
                  <a:pt x="1427957" y="2683026"/>
                </a:lnTo>
                <a:close/>
                <a:moveTo>
                  <a:pt x="1430338" y="2671762"/>
                </a:moveTo>
                <a:lnTo>
                  <a:pt x="1428927" y="2676633"/>
                </a:lnTo>
                <a:lnTo>
                  <a:pt x="1428221" y="2681809"/>
                </a:lnTo>
                <a:lnTo>
                  <a:pt x="1427957" y="2683026"/>
                </a:lnTo>
                <a:lnTo>
                  <a:pt x="1428221" y="2681200"/>
                </a:lnTo>
                <a:lnTo>
                  <a:pt x="1428927" y="2676329"/>
                </a:lnTo>
                <a:lnTo>
                  <a:pt x="1430338" y="2671762"/>
                </a:lnTo>
                <a:close/>
                <a:moveTo>
                  <a:pt x="2487613" y="2670175"/>
                </a:moveTo>
                <a:lnTo>
                  <a:pt x="2489200" y="2675815"/>
                </a:lnTo>
                <a:lnTo>
                  <a:pt x="2490153" y="2680828"/>
                </a:lnTo>
                <a:lnTo>
                  <a:pt x="2490416" y="2685242"/>
                </a:lnTo>
                <a:lnTo>
                  <a:pt x="2489518" y="2680515"/>
                </a:lnTo>
                <a:lnTo>
                  <a:pt x="2488883" y="2675502"/>
                </a:lnTo>
                <a:lnTo>
                  <a:pt x="2487613" y="2670175"/>
                </a:lnTo>
                <a:close/>
                <a:moveTo>
                  <a:pt x="2665715" y="2659293"/>
                </a:moveTo>
                <a:lnTo>
                  <a:pt x="2665715" y="2777307"/>
                </a:lnTo>
                <a:lnTo>
                  <a:pt x="2668254" y="2780162"/>
                </a:lnTo>
                <a:lnTo>
                  <a:pt x="2671429" y="2783335"/>
                </a:lnTo>
                <a:lnTo>
                  <a:pt x="2678729" y="2789362"/>
                </a:lnTo>
                <a:lnTo>
                  <a:pt x="2687934" y="2796659"/>
                </a:lnTo>
                <a:lnTo>
                  <a:pt x="2698726" y="2803638"/>
                </a:lnTo>
                <a:lnTo>
                  <a:pt x="2710153" y="2810935"/>
                </a:lnTo>
                <a:lnTo>
                  <a:pt x="2722215" y="2817914"/>
                </a:lnTo>
                <a:lnTo>
                  <a:pt x="2734594" y="2824259"/>
                </a:lnTo>
                <a:lnTo>
                  <a:pt x="2746656" y="2829969"/>
                </a:lnTo>
                <a:lnTo>
                  <a:pt x="2746656" y="2711004"/>
                </a:lnTo>
                <a:lnTo>
                  <a:pt x="2734594" y="2705293"/>
                </a:lnTo>
                <a:lnTo>
                  <a:pt x="2723167" y="2699266"/>
                </a:lnTo>
                <a:lnTo>
                  <a:pt x="2712058" y="2692921"/>
                </a:lnTo>
                <a:lnTo>
                  <a:pt x="2701583" y="2686259"/>
                </a:lnTo>
                <a:lnTo>
                  <a:pt x="2691743" y="2679914"/>
                </a:lnTo>
                <a:lnTo>
                  <a:pt x="2682538" y="2673252"/>
                </a:lnTo>
                <a:lnTo>
                  <a:pt x="2673650" y="2666273"/>
                </a:lnTo>
                <a:lnTo>
                  <a:pt x="2665715" y="2659293"/>
                </a:lnTo>
                <a:close/>
                <a:moveTo>
                  <a:pt x="1925638" y="2592387"/>
                </a:moveTo>
                <a:lnTo>
                  <a:pt x="1925638" y="2662237"/>
                </a:lnTo>
                <a:lnTo>
                  <a:pt x="1911407" y="2659674"/>
                </a:lnTo>
                <a:lnTo>
                  <a:pt x="1894963" y="2655829"/>
                </a:lnTo>
                <a:lnTo>
                  <a:pt x="1887057" y="2653907"/>
                </a:lnTo>
                <a:lnTo>
                  <a:pt x="1880100" y="2652304"/>
                </a:lnTo>
                <a:lnTo>
                  <a:pt x="1873459" y="2650062"/>
                </a:lnTo>
                <a:lnTo>
                  <a:pt x="1867451" y="2647498"/>
                </a:lnTo>
                <a:lnTo>
                  <a:pt x="1861442" y="2644935"/>
                </a:lnTo>
                <a:lnTo>
                  <a:pt x="1856383" y="2641090"/>
                </a:lnTo>
                <a:lnTo>
                  <a:pt x="1853220" y="2639168"/>
                </a:lnTo>
                <a:lnTo>
                  <a:pt x="1851007" y="2636925"/>
                </a:lnTo>
                <a:lnTo>
                  <a:pt x="1848793" y="2634041"/>
                </a:lnTo>
                <a:lnTo>
                  <a:pt x="1847844" y="2631798"/>
                </a:lnTo>
                <a:lnTo>
                  <a:pt x="1846579" y="2628914"/>
                </a:lnTo>
                <a:lnTo>
                  <a:pt x="1846263" y="2626671"/>
                </a:lnTo>
                <a:lnTo>
                  <a:pt x="1846263" y="2623788"/>
                </a:lnTo>
                <a:lnTo>
                  <a:pt x="1846579" y="2621224"/>
                </a:lnTo>
                <a:lnTo>
                  <a:pt x="1847528" y="2618661"/>
                </a:lnTo>
                <a:lnTo>
                  <a:pt x="1848477" y="2616098"/>
                </a:lnTo>
                <a:lnTo>
                  <a:pt x="1850374" y="2613855"/>
                </a:lnTo>
                <a:lnTo>
                  <a:pt x="1852588" y="2611292"/>
                </a:lnTo>
                <a:lnTo>
                  <a:pt x="1855118" y="2609369"/>
                </a:lnTo>
                <a:lnTo>
                  <a:pt x="1858280" y="2607447"/>
                </a:lnTo>
                <a:lnTo>
                  <a:pt x="1861759" y="2605524"/>
                </a:lnTo>
                <a:lnTo>
                  <a:pt x="1865870" y="2603922"/>
                </a:lnTo>
                <a:lnTo>
                  <a:pt x="1872194" y="2601359"/>
                </a:lnTo>
                <a:lnTo>
                  <a:pt x="1878835" y="2599436"/>
                </a:lnTo>
                <a:lnTo>
                  <a:pt x="1885792" y="2597834"/>
                </a:lnTo>
                <a:lnTo>
                  <a:pt x="1893382" y="2596232"/>
                </a:lnTo>
                <a:lnTo>
                  <a:pt x="1901288" y="2594951"/>
                </a:lnTo>
                <a:lnTo>
                  <a:pt x="1909194" y="2593989"/>
                </a:lnTo>
                <a:lnTo>
                  <a:pt x="1925638" y="2592387"/>
                </a:lnTo>
                <a:close/>
                <a:moveTo>
                  <a:pt x="3178346" y="2558733"/>
                </a:moveTo>
                <a:lnTo>
                  <a:pt x="3178346" y="2673668"/>
                </a:lnTo>
                <a:lnTo>
                  <a:pt x="3201835" y="2674303"/>
                </a:lnTo>
                <a:lnTo>
                  <a:pt x="3225959" y="2674303"/>
                </a:lnTo>
                <a:lnTo>
                  <a:pt x="3258970" y="2673986"/>
                </a:lnTo>
                <a:lnTo>
                  <a:pt x="3258970" y="2559368"/>
                </a:lnTo>
                <a:lnTo>
                  <a:pt x="3225641" y="2559686"/>
                </a:lnTo>
                <a:lnTo>
                  <a:pt x="3201835" y="2559368"/>
                </a:lnTo>
                <a:lnTo>
                  <a:pt x="3178346" y="2558733"/>
                </a:lnTo>
                <a:close/>
                <a:moveTo>
                  <a:pt x="2609850" y="2552700"/>
                </a:moveTo>
                <a:lnTo>
                  <a:pt x="2613342" y="2559045"/>
                </a:lnTo>
                <a:lnTo>
                  <a:pt x="2617468" y="2564438"/>
                </a:lnTo>
                <a:lnTo>
                  <a:pt x="2621594" y="2570466"/>
                </a:lnTo>
                <a:lnTo>
                  <a:pt x="2626038" y="2576176"/>
                </a:lnTo>
                <a:lnTo>
                  <a:pt x="2631117" y="2581886"/>
                </a:lnTo>
                <a:lnTo>
                  <a:pt x="2635878" y="2587280"/>
                </a:lnTo>
                <a:lnTo>
                  <a:pt x="2641274" y="2592673"/>
                </a:lnTo>
                <a:lnTo>
                  <a:pt x="2646988" y="2598383"/>
                </a:lnTo>
                <a:lnTo>
                  <a:pt x="2658732" y="2608535"/>
                </a:lnTo>
                <a:lnTo>
                  <a:pt x="2671746" y="2618686"/>
                </a:lnTo>
                <a:lnTo>
                  <a:pt x="2685712" y="2628204"/>
                </a:lnTo>
                <a:lnTo>
                  <a:pt x="2700631" y="2637721"/>
                </a:lnTo>
                <a:lnTo>
                  <a:pt x="2715867" y="2646921"/>
                </a:lnTo>
                <a:lnTo>
                  <a:pt x="2732372" y="2655486"/>
                </a:lnTo>
                <a:lnTo>
                  <a:pt x="2749830" y="2663735"/>
                </a:lnTo>
                <a:lnTo>
                  <a:pt x="2767923" y="2671666"/>
                </a:lnTo>
                <a:lnTo>
                  <a:pt x="2786650" y="2679280"/>
                </a:lnTo>
                <a:lnTo>
                  <a:pt x="2805695" y="2686576"/>
                </a:lnTo>
                <a:lnTo>
                  <a:pt x="2826009" y="2693238"/>
                </a:lnTo>
                <a:lnTo>
                  <a:pt x="2846959" y="2699583"/>
                </a:lnTo>
                <a:lnTo>
                  <a:pt x="2867591" y="2705611"/>
                </a:lnTo>
                <a:lnTo>
                  <a:pt x="2889492" y="2711321"/>
                </a:lnTo>
                <a:lnTo>
                  <a:pt x="2912029" y="2716714"/>
                </a:lnTo>
                <a:lnTo>
                  <a:pt x="2934248" y="2721790"/>
                </a:lnTo>
                <a:lnTo>
                  <a:pt x="2957102" y="2725914"/>
                </a:lnTo>
                <a:lnTo>
                  <a:pt x="2980908" y="2730355"/>
                </a:lnTo>
                <a:lnTo>
                  <a:pt x="3004396" y="2733845"/>
                </a:lnTo>
                <a:lnTo>
                  <a:pt x="3028203" y="2737335"/>
                </a:lnTo>
                <a:lnTo>
                  <a:pt x="3052644" y="2740190"/>
                </a:lnTo>
                <a:lnTo>
                  <a:pt x="3077084" y="2743045"/>
                </a:lnTo>
                <a:lnTo>
                  <a:pt x="3101525" y="2744949"/>
                </a:lnTo>
                <a:lnTo>
                  <a:pt x="3125966" y="2746852"/>
                </a:lnTo>
                <a:lnTo>
                  <a:pt x="3150725" y="2748121"/>
                </a:lnTo>
                <a:lnTo>
                  <a:pt x="3175800" y="2749390"/>
                </a:lnTo>
                <a:lnTo>
                  <a:pt x="3200559" y="2750024"/>
                </a:lnTo>
                <a:lnTo>
                  <a:pt x="3225317" y="2750024"/>
                </a:lnTo>
                <a:lnTo>
                  <a:pt x="3246266" y="2750024"/>
                </a:lnTo>
                <a:lnTo>
                  <a:pt x="3267216" y="2749707"/>
                </a:lnTo>
                <a:lnTo>
                  <a:pt x="3288165" y="2748755"/>
                </a:lnTo>
                <a:lnTo>
                  <a:pt x="3308797" y="2747804"/>
                </a:lnTo>
                <a:lnTo>
                  <a:pt x="3329429" y="2746535"/>
                </a:lnTo>
                <a:lnTo>
                  <a:pt x="3350378" y="2744949"/>
                </a:lnTo>
                <a:lnTo>
                  <a:pt x="3371010" y="2743362"/>
                </a:lnTo>
                <a:lnTo>
                  <a:pt x="3391325" y="2741459"/>
                </a:lnTo>
                <a:lnTo>
                  <a:pt x="3411957" y="2738921"/>
                </a:lnTo>
                <a:lnTo>
                  <a:pt x="3431954" y="2736383"/>
                </a:lnTo>
                <a:lnTo>
                  <a:pt x="3451951" y="2733528"/>
                </a:lnTo>
                <a:lnTo>
                  <a:pt x="3471948" y="2730355"/>
                </a:lnTo>
                <a:lnTo>
                  <a:pt x="3491628" y="2726866"/>
                </a:lnTo>
                <a:lnTo>
                  <a:pt x="3510990" y="2723376"/>
                </a:lnTo>
                <a:lnTo>
                  <a:pt x="3530035" y="2719252"/>
                </a:lnTo>
                <a:lnTo>
                  <a:pt x="3548763" y="2715128"/>
                </a:lnTo>
                <a:lnTo>
                  <a:pt x="3567173" y="2710369"/>
                </a:lnTo>
                <a:lnTo>
                  <a:pt x="3585265" y="2705611"/>
                </a:lnTo>
                <a:lnTo>
                  <a:pt x="3603041" y="2700852"/>
                </a:lnTo>
                <a:lnTo>
                  <a:pt x="3620498" y="2695142"/>
                </a:lnTo>
                <a:lnTo>
                  <a:pt x="3637004" y="2689749"/>
                </a:lnTo>
                <a:lnTo>
                  <a:pt x="3653510" y="2683721"/>
                </a:lnTo>
                <a:lnTo>
                  <a:pt x="3669698" y="2678011"/>
                </a:lnTo>
                <a:lnTo>
                  <a:pt x="3685251" y="2671349"/>
                </a:lnTo>
                <a:lnTo>
                  <a:pt x="3700170" y="2665004"/>
                </a:lnTo>
                <a:lnTo>
                  <a:pt x="3714770" y="2657707"/>
                </a:lnTo>
                <a:lnTo>
                  <a:pt x="3728419" y="2650728"/>
                </a:lnTo>
                <a:lnTo>
                  <a:pt x="3741751" y="2643114"/>
                </a:lnTo>
                <a:lnTo>
                  <a:pt x="3754765" y="2635818"/>
                </a:lnTo>
                <a:lnTo>
                  <a:pt x="3767144" y="2627886"/>
                </a:lnTo>
                <a:lnTo>
                  <a:pt x="3778571" y="2619638"/>
                </a:lnTo>
                <a:lnTo>
                  <a:pt x="3789363" y="2611073"/>
                </a:lnTo>
                <a:lnTo>
                  <a:pt x="3789363" y="2718935"/>
                </a:lnTo>
                <a:lnTo>
                  <a:pt x="3788728" y="2718935"/>
                </a:lnTo>
                <a:lnTo>
                  <a:pt x="3788411" y="2728135"/>
                </a:lnTo>
                <a:lnTo>
                  <a:pt x="3787776" y="2733528"/>
                </a:lnTo>
                <a:lnTo>
                  <a:pt x="3786506" y="2738921"/>
                </a:lnTo>
                <a:lnTo>
                  <a:pt x="3785237" y="2744314"/>
                </a:lnTo>
                <a:lnTo>
                  <a:pt x="3783332" y="2749707"/>
                </a:lnTo>
                <a:lnTo>
                  <a:pt x="3781428" y="2755100"/>
                </a:lnTo>
                <a:lnTo>
                  <a:pt x="3778571" y="2760811"/>
                </a:lnTo>
                <a:lnTo>
                  <a:pt x="3775714" y="2765886"/>
                </a:lnTo>
                <a:lnTo>
                  <a:pt x="3772540" y="2770962"/>
                </a:lnTo>
                <a:lnTo>
                  <a:pt x="3769048" y="2776355"/>
                </a:lnTo>
                <a:lnTo>
                  <a:pt x="3765557" y="2781749"/>
                </a:lnTo>
                <a:lnTo>
                  <a:pt x="3761113" y="2786824"/>
                </a:lnTo>
                <a:lnTo>
                  <a:pt x="3756987" y="2791583"/>
                </a:lnTo>
                <a:lnTo>
                  <a:pt x="3752226" y="2796659"/>
                </a:lnTo>
                <a:lnTo>
                  <a:pt x="3747147" y="2801735"/>
                </a:lnTo>
                <a:lnTo>
                  <a:pt x="3741433" y="2806493"/>
                </a:lnTo>
                <a:lnTo>
                  <a:pt x="3736037" y="2811252"/>
                </a:lnTo>
                <a:lnTo>
                  <a:pt x="3723658" y="2820769"/>
                </a:lnTo>
                <a:lnTo>
                  <a:pt x="3710327" y="2829969"/>
                </a:lnTo>
                <a:lnTo>
                  <a:pt x="3696043" y="2838852"/>
                </a:lnTo>
                <a:lnTo>
                  <a:pt x="3680490" y="2847418"/>
                </a:lnTo>
                <a:lnTo>
                  <a:pt x="3663667" y="2855983"/>
                </a:lnTo>
                <a:lnTo>
                  <a:pt x="3646526" y="2863914"/>
                </a:lnTo>
                <a:lnTo>
                  <a:pt x="3627799" y="2871845"/>
                </a:lnTo>
                <a:lnTo>
                  <a:pt x="3608754" y="2879459"/>
                </a:lnTo>
                <a:lnTo>
                  <a:pt x="3588122" y="2886121"/>
                </a:lnTo>
                <a:lnTo>
                  <a:pt x="3566855" y="2892783"/>
                </a:lnTo>
                <a:lnTo>
                  <a:pt x="3544636" y="2899128"/>
                </a:lnTo>
                <a:lnTo>
                  <a:pt x="3522417" y="2905473"/>
                </a:lnTo>
                <a:lnTo>
                  <a:pt x="3498611" y="2910866"/>
                </a:lnTo>
                <a:lnTo>
                  <a:pt x="3474170" y="2915942"/>
                </a:lnTo>
                <a:lnTo>
                  <a:pt x="3449412" y="2920383"/>
                </a:lnTo>
                <a:lnTo>
                  <a:pt x="3423701" y="2924824"/>
                </a:lnTo>
                <a:lnTo>
                  <a:pt x="3397356" y="2928631"/>
                </a:lnTo>
                <a:lnTo>
                  <a:pt x="3370376" y="2931804"/>
                </a:lnTo>
                <a:lnTo>
                  <a:pt x="3343395" y="2934976"/>
                </a:lnTo>
                <a:lnTo>
                  <a:pt x="3315146" y="2937197"/>
                </a:lnTo>
                <a:lnTo>
                  <a:pt x="3286896" y="2938783"/>
                </a:lnTo>
                <a:lnTo>
                  <a:pt x="3258011" y="2940369"/>
                </a:lnTo>
                <a:lnTo>
                  <a:pt x="3228491" y="2941321"/>
                </a:lnTo>
                <a:lnTo>
                  <a:pt x="3198972" y="2941638"/>
                </a:lnTo>
                <a:lnTo>
                  <a:pt x="3168500" y="2941321"/>
                </a:lnTo>
                <a:lnTo>
                  <a:pt x="3138663" y="2940369"/>
                </a:lnTo>
                <a:lnTo>
                  <a:pt x="3109143" y="2938783"/>
                </a:lnTo>
                <a:lnTo>
                  <a:pt x="3080259" y="2936880"/>
                </a:lnTo>
                <a:lnTo>
                  <a:pt x="3051374" y="2934659"/>
                </a:lnTo>
                <a:lnTo>
                  <a:pt x="3023441" y="2931487"/>
                </a:lnTo>
                <a:lnTo>
                  <a:pt x="2996144" y="2927997"/>
                </a:lnTo>
                <a:lnTo>
                  <a:pt x="2969481" y="2923873"/>
                </a:lnTo>
                <a:lnTo>
                  <a:pt x="2943453" y="2919431"/>
                </a:lnTo>
                <a:lnTo>
                  <a:pt x="2917742" y="2914355"/>
                </a:lnTo>
                <a:lnTo>
                  <a:pt x="2892984" y="2909280"/>
                </a:lnTo>
                <a:lnTo>
                  <a:pt x="2869178" y="2903252"/>
                </a:lnTo>
                <a:lnTo>
                  <a:pt x="2846007" y="2897224"/>
                </a:lnTo>
                <a:lnTo>
                  <a:pt x="2823470" y="2890880"/>
                </a:lnTo>
                <a:lnTo>
                  <a:pt x="2802203" y="2883583"/>
                </a:lnTo>
                <a:lnTo>
                  <a:pt x="2781889" y="2876286"/>
                </a:lnTo>
                <a:lnTo>
                  <a:pt x="2762527" y="2868673"/>
                </a:lnTo>
                <a:lnTo>
                  <a:pt x="2743799" y="2860424"/>
                </a:lnTo>
                <a:lnTo>
                  <a:pt x="2726024" y="2852176"/>
                </a:lnTo>
                <a:lnTo>
                  <a:pt x="2709518" y="2843611"/>
                </a:lnTo>
                <a:lnTo>
                  <a:pt x="2694600" y="2834411"/>
                </a:lnTo>
                <a:lnTo>
                  <a:pt x="2679999" y="2824893"/>
                </a:lnTo>
                <a:lnTo>
                  <a:pt x="2666985" y="2815376"/>
                </a:lnTo>
                <a:lnTo>
                  <a:pt x="2660954" y="2810935"/>
                </a:lnTo>
                <a:lnTo>
                  <a:pt x="2655240" y="2805542"/>
                </a:lnTo>
                <a:lnTo>
                  <a:pt x="2650162" y="2800466"/>
                </a:lnTo>
                <a:lnTo>
                  <a:pt x="2645083" y="2795390"/>
                </a:lnTo>
                <a:lnTo>
                  <a:pt x="2639687" y="2790314"/>
                </a:lnTo>
                <a:lnTo>
                  <a:pt x="2635561" y="2785238"/>
                </a:lnTo>
                <a:lnTo>
                  <a:pt x="2631434" y="2780162"/>
                </a:lnTo>
                <a:lnTo>
                  <a:pt x="2627625" y="2774452"/>
                </a:lnTo>
                <a:lnTo>
                  <a:pt x="2624134" y="2769376"/>
                </a:lnTo>
                <a:lnTo>
                  <a:pt x="2620960" y="2763983"/>
                </a:lnTo>
                <a:lnTo>
                  <a:pt x="2618103" y="2758273"/>
                </a:lnTo>
                <a:lnTo>
                  <a:pt x="2615881" y="2752880"/>
                </a:lnTo>
                <a:lnTo>
                  <a:pt x="2613659" y="2747169"/>
                </a:lnTo>
                <a:lnTo>
                  <a:pt x="2612072" y="2741776"/>
                </a:lnTo>
                <a:lnTo>
                  <a:pt x="2610485" y="2736383"/>
                </a:lnTo>
                <a:lnTo>
                  <a:pt x="2609850" y="2730355"/>
                </a:lnTo>
                <a:lnTo>
                  <a:pt x="2609215" y="2724962"/>
                </a:lnTo>
                <a:lnTo>
                  <a:pt x="2609215" y="2718935"/>
                </a:lnTo>
                <a:lnTo>
                  <a:pt x="2608580" y="2719252"/>
                </a:lnTo>
                <a:lnTo>
                  <a:pt x="2608580" y="2573004"/>
                </a:lnTo>
                <a:lnTo>
                  <a:pt x="2608263" y="2569197"/>
                </a:lnTo>
                <a:lnTo>
                  <a:pt x="2608580" y="2560949"/>
                </a:lnTo>
                <a:lnTo>
                  <a:pt x="2609850" y="2552700"/>
                </a:lnTo>
                <a:close/>
                <a:moveTo>
                  <a:pt x="3016148" y="2544763"/>
                </a:moveTo>
                <a:lnTo>
                  <a:pt x="3016148" y="2660333"/>
                </a:lnTo>
                <a:lnTo>
                  <a:pt x="3035827" y="2662556"/>
                </a:lnTo>
                <a:lnTo>
                  <a:pt x="3056142" y="2665096"/>
                </a:lnTo>
                <a:lnTo>
                  <a:pt x="3076456" y="2667318"/>
                </a:lnTo>
                <a:lnTo>
                  <a:pt x="3097406" y="2669223"/>
                </a:lnTo>
                <a:lnTo>
                  <a:pt x="3097406" y="2553971"/>
                </a:lnTo>
                <a:lnTo>
                  <a:pt x="3076456" y="2552066"/>
                </a:lnTo>
                <a:lnTo>
                  <a:pt x="3056142" y="2549843"/>
                </a:lnTo>
                <a:lnTo>
                  <a:pt x="3035827" y="2547303"/>
                </a:lnTo>
                <a:lnTo>
                  <a:pt x="3016148" y="2544763"/>
                </a:lnTo>
                <a:close/>
                <a:moveTo>
                  <a:pt x="1938656" y="2540386"/>
                </a:moveTo>
                <a:lnTo>
                  <a:pt x="1936433" y="2540705"/>
                </a:lnTo>
                <a:lnTo>
                  <a:pt x="1933576" y="2540705"/>
                </a:lnTo>
                <a:lnTo>
                  <a:pt x="1931036" y="2541342"/>
                </a:lnTo>
                <a:lnTo>
                  <a:pt x="1929130" y="2542299"/>
                </a:lnTo>
                <a:lnTo>
                  <a:pt x="1927543" y="2542936"/>
                </a:lnTo>
                <a:lnTo>
                  <a:pt x="1926273" y="2543892"/>
                </a:lnTo>
                <a:lnTo>
                  <a:pt x="1925638" y="2545167"/>
                </a:lnTo>
                <a:lnTo>
                  <a:pt x="1925320" y="2546123"/>
                </a:lnTo>
                <a:lnTo>
                  <a:pt x="1925320" y="2565247"/>
                </a:lnTo>
                <a:lnTo>
                  <a:pt x="1910398" y="2566522"/>
                </a:lnTo>
                <a:lnTo>
                  <a:pt x="1895158" y="2568116"/>
                </a:lnTo>
                <a:lnTo>
                  <a:pt x="1881188" y="2570028"/>
                </a:lnTo>
                <a:lnTo>
                  <a:pt x="1867218" y="2572897"/>
                </a:lnTo>
                <a:lnTo>
                  <a:pt x="1853883" y="2575447"/>
                </a:lnTo>
                <a:lnTo>
                  <a:pt x="1841183" y="2578634"/>
                </a:lnTo>
                <a:lnTo>
                  <a:pt x="1829436" y="2582778"/>
                </a:lnTo>
                <a:lnTo>
                  <a:pt x="1818323" y="2586602"/>
                </a:lnTo>
                <a:lnTo>
                  <a:pt x="1810703" y="2590108"/>
                </a:lnTo>
                <a:lnTo>
                  <a:pt x="1803718" y="2594252"/>
                </a:lnTo>
                <a:lnTo>
                  <a:pt x="1797368" y="2598077"/>
                </a:lnTo>
                <a:lnTo>
                  <a:pt x="1791970" y="2601902"/>
                </a:lnTo>
                <a:lnTo>
                  <a:pt x="1787208" y="2606045"/>
                </a:lnTo>
                <a:lnTo>
                  <a:pt x="1783398" y="2610507"/>
                </a:lnTo>
                <a:lnTo>
                  <a:pt x="1780223" y="2614651"/>
                </a:lnTo>
                <a:lnTo>
                  <a:pt x="1777683" y="2619113"/>
                </a:lnTo>
                <a:lnTo>
                  <a:pt x="1776096" y="2623894"/>
                </a:lnTo>
                <a:lnTo>
                  <a:pt x="1775460" y="2628038"/>
                </a:lnTo>
                <a:lnTo>
                  <a:pt x="1775460" y="2632500"/>
                </a:lnTo>
                <a:lnTo>
                  <a:pt x="1776096" y="2637281"/>
                </a:lnTo>
                <a:lnTo>
                  <a:pt x="1777683" y="2641743"/>
                </a:lnTo>
                <a:lnTo>
                  <a:pt x="1780223" y="2645887"/>
                </a:lnTo>
                <a:lnTo>
                  <a:pt x="1783716" y="2650349"/>
                </a:lnTo>
                <a:lnTo>
                  <a:pt x="1787526" y="2654811"/>
                </a:lnTo>
                <a:lnTo>
                  <a:pt x="1792288" y="2658317"/>
                </a:lnTo>
                <a:lnTo>
                  <a:pt x="1797368" y="2661823"/>
                </a:lnTo>
                <a:lnTo>
                  <a:pt x="1803400" y="2665329"/>
                </a:lnTo>
                <a:lnTo>
                  <a:pt x="1809750" y="2668517"/>
                </a:lnTo>
                <a:lnTo>
                  <a:pt x="1816736" y="2671704"/>
                </a:lnTo>
                <a:lnTo>
                  <a:pt x="1824356" y="2674573"/>
                </a:lnTo>
                <a:lnTo>
                  <a:pt x="1832610" y="2677441"/>
                </a:lnTo>
                <a:lnTo>
                  <a:pt x="1840866" y="2679354"/>
                </a:lnTo>
                <a:lnTo>
                  <a:pt x="1872933" y="2686047"/>
                </a:lnTo>
                <a:lnTo>
                  <a:pt x="1925320" y="2696565"/>
                </a:lnTo>
                <a:lnTo>
                  <a:pt x="1925320" y="2778798"/>
                </a:lnTo>
                <a:lnTo>
                  <a:pt x="1911668" y="2777204"/>
                </a:lnTo>
                <a:lnTo>
                  <a:pt x="1899603" y="2774973"/>
                </a:lnTo>
                <a:lnTo>
                  <a:pt x="1885316" y="2772742"/>
                </a:lnTo>
                <a:lnTo>
                  <a:pt x="1870393" y="2769236"/>
                </a:lnTo>
                <a:lnTo>
                  <a:pt x="1856740" y="2765093"/>
                </a:lnTo>
                <a:lnTo>
                  <a:pt x="1844676" y="2760949"/>
                </a:lnTo>
                <a:lnTo>
                  <a:pt x="1841183" y="2759674"/>
                </a:lnTo>
                <a:lnTo>
                  <a:pt x="1838008" y="2758399"/>
                </a:lnTo>
                <a:lnTo>
                  <a:pt x="1835786" y="2757443"/>
                </a:lnTo>
                <a:lnTo>
                  <a:pt x="1835150" y="2756805"/>
                </a:lnTo>
                <a:lnTo>
                  <a:pt x="1831658" y="2754893"/>
                </a:lnTo>
                <a:lnTo>
                  <a:pt x="1829753" y="2753618"/>
                </a:lnTo>
                <a:lnTo>
                  <a:pt x="1827848" y="2752662"/>
                </a:lnTo>
                <a:lnTo>
                  <a:pt x="1822768" y="2751387"/>
                </a:lnTo>
                <a:lnTo>
                  <a:pt x="1817688" y="2750431"/>
                </a:lnTo>
                <a:lnTo>
                  <a:pt x="1811656" y="2750112"/>
                </a:lnTo>
                <a:lnTo>
                  <a:pt x="1805623" y="2751068"/>
                </a:lnTo>
                <a:lnTo>
                  <a:pt x="1799908" y="2751706"/>
                </a:lnTo>
                <a:lnTo>
                  <a:pt x="1793876" y="2752981"/>
                </a:lnTo>
                <a:lnTo>
                  <a:pt x="1787843" y="2754893"/>
                </a:lnTo>
                <a:lnTo>
                  <a:pt x="1782763" y="2756805"/>
                </a:lnTo>
                <a:lnTo>
                  <a:pt x="1778636" y="2759355"/>
                </a:lnTo>
                <a:lnTo>
                  <a:pt x="1774508" y="2761586"/>
                </a:lnTo>
                <a:lnTo>
                  <a:pt x="1771650" y="2764455"/>
                </a:lnTo>
                <a:lnTo>
                  <a:pt x="1770698" y="2765730"/>
                </a:lnTo>
                <a:lnTo>
                  <a:pt x="1769746" y="2766686"/>
                </a:lnTo>
                <a:lnTo>
                  <a:pt x="1769428" y="2767961"/>
                </a:lnTo>
                <a:lnTo>
                  <a:pt x="1769428" y="2769555"/>
                </a:lnTo>
                <a:lnTo>
                  <a:pt x="1769428" y="2770830"/>
                </a:lnTo>
                <a:lnTo>
                  <a:pt x="1770380" y="2772105"/>
                </a:lnTo>
                <a:lnTo>
                  <a:pt x="1771016" y="2773061"/>
                </a:lnTo>
                <a:lnTo>
                  <a:pt x="1772603" y="2774336"/>
                </a:lnTo>
                <a:lnTo>
                  <a:pt x="1778000" y="2777842"/>
                </a:lnTo>
                <a:lnTo>
                  <a:pt x="1784668" y="2781348"/>
                </a:lnTo>
                <a:lnTo>
                  <a:pt x="1791970" y="2784535"/>
                </a:lnTo>
                <a:lnTo>
                  <a:pt x="1799273" y="2787723"/>
                </a:lnTo>
                <a:lnTo>
                  <a:pt x="1807846" y="2790591"/>
                </a:lnTo>
                <a:lnTo>
                  <a:pt x="1816418" y="2792822"/>
                </a:lnTo>
                <a:lnTo>
                  <a:pt x="1825943" y="2795691"/>
                </a:lnTo>
                <a:lnTo>
                  <a:pt x="1835786" y="2797603"/>
                </a:lnTo>
                <a:lnTo>
                  <a:pt x="1845946" y="2799516"/>
                </a:lnTo>
                <a:lnTo>
                  <a:pt x="1856740" y="2801747"/>
                </a:lnTo>
                <a:lnTo>
                  <a:pt x="1878648" y="2804934"/>
                </a:lnTo>
                <a:lnTo>
                  <a:pt x="1901508" y="2806846"/>
                </a:lnTo>
                <a:lnTo>
                  <a:pt x="1925320" y="2808440"/>
                </a:lnTo>
                <a:lnTo>
                  <a:pt x="1925320" y="2827245"/>
                </a:lnTo>
                <a:lnTo>
                  <a:pt x="1925638" y="2828520"/>
                </a:lnTo>
                <a:lnTo>
                  <a:pt x="1926273" y="2829476"/>
                </a:lnTo>
                <a:lnTo>
                  <a:pt x="1927543" y="2830433"/>
                </a:lnTo>
                <a:lnTo>
                  <a:pt x="1929130" y="2831389"/>
                </a:lnTo>
                <a:lnTo>
                  <a:pt x="1931036" y="2832026"/>
                </a:lnTo>
                <a:lnTo>
                  <a:pt x="1933576" y="2832664"/>
                </a:lnTo>
                <a:lnTo>
                  <a:pt x="1938656" y="2832982"/>
                </a:lnTo>
                <a:lnTo>
                  <a:pt x="1985328" y="2832982"/>
                </a:lnTo>
                <a:lnTo>
                  <a:pt x="1990726" y="2832664"/>
                </a:lnTo>
                <a:lnTo>
                  <a:pt x="1992630" y="2832026"/>
                </a:lnTo>
                <a:lnTo>
                  <a:pt x="1995170" y="2831389"/>
                </a:lnTo>
                <a:lnTo>
                  <a:pt x="1996758" y="2830433"/>
                </a:lnTo>
                <a:lnTo>
                  <a:pt x="1997710" y="2829476"/>
                </a:lnTo>
                <a:lnTo>
                  <a:pt x="1998663" y="2828520"/>
                </a:lnTo>
                <a:lnTo>
                  <a:pt x="1998980" y="2827245"/>
                </a:lnTo>
                <a:lnTo>
                  <a:pt x="1998980" y="2808121"/>
                </a:lnTo>
                <a:lnTo>
                  <a:pt x="2013586" y="2806846"/>
                </a:lnTo>
                <a:lnTo>
                  <a:pt x="2027873" y="2805572"/>
                </a:lnTo>
                <a:lnTo>
                  <a:pt x="2041526" y="2803978"/>
                </a:lnTo>
                <a:lnTo>
                  <a:pt x="2054543" y="2801747"/>
                </a:lnTo>
                <a:lnTo>
                  <a:pt x="2067243" y="2799197"/>
                </a:lnTo>
                <a:lnTo>
                  <a:pt x="2078673" y="2796966"/>
                </a:lnTo>
                <a:lnTo>
                  <a:pt x="2089786" y="2793778"/>
                </a:lnTo>
                <a:lnTo>
                  <a:pt x="2099310" y="2790272"/>
                </a:lnTo>
                <a:lnTo>
                  <a:pt x="2106930" y="2787085"/>
                </a:lnTo>
                <a:lnTo>
                  <a:pt x="2114233" y="2783898"/>
                </a:lnTo>
                <a:lnTo>
                  <a:pt x="2120900" y="2779754"/>
                </a:lnTo>
                <a:lnTo>
                  <a:pt x="2126933" y="2776248"/>
                </a:lnTo>
                <a:lnTo>
                  <a:pt x="2132013" y="2772423"/>
                </a:lnTo>
                <a:lnTo>
                  <a:pt x="2136776" y="2768280"/>
                </a:lnTo>
                <a:lnTo>
                  <a:pt x="2140586" y="2764136"/>
                </a:lnTo>
                <a:lnTo>
                  <a:pt x="2143760" y="2759674"/>
                </a:lnTo>
                <a:lnTo>
                  <a:pt x="2145983" y="2755212"/>
                </a:lnTo>
                <a:lnTo>
                  <a:pt x="2147570" y="2751068"/>
                </a:lnTo>
                <a:lnTo>
                  <a:pt x="2148840" y="2746606"/>
                </a:lnTo>
                <a:lnTo>
                  <a:pt x="2149158" y="2742144"/>
                </a:lnTo>
                <a:lnTo>
                  <a:pt x="2148523" y="2737363"/>
                </a:lnTo>
                <a:lnTo>
                  <a:pt x="2147253" y="2733219"/>
                </a:lnTo>
                <a:lnTo>
                  <a:pt x="2145030" y="2728757"/>
                </a:lnTo>
                <a:lnTo>
                  <a:pt x="2141856" y="2723976"/>
                </a:lnTo>
                <a:lnTo>
                  <a:pt x="2140268" y="2721745"/>
                </a:lnTo>
                <a:lnTo>
                  <a:pt x="2137728" y="2719833"/>
                </a:lnTo>
                <a:lnTo>
                  <a:pt x="2132648" y="2715370"/>
                </a:lnTo>
                <a:lnTo>
                  <a:pt x="2126298" y="2711227"/>
                </a:lnTo>
                <a:lnTo>
                  <a:pt x="2119630" y="2707721"/>
                </a:lnTo>
                <a:lnTo>
                  <a:pt x="2111693" y="2704215"/>
                </a:lnTo>
                <a:lnTo>
                  <a:pt x="2103438" y="2701027"/>
                </a:lnTo>
                <a:lnTo>
                  <a:pt x="2094548" y="2697840"/>
                </a:lnTo>
                <a:lnTo>
                  <a:pt x="2084706" y="2694653"/>
                </a:lnTo>
                <a:lnTo>
                  <a:pt x="2074863" y="2692103"/>
                </a:lnTo>
                <a:lnTo>
                  <a:pt x="2064068" y="2689553"/>
                </a:lnTo>
                <a:lnTo>
                  <a:pt x="2042796" y="2684772"/>
                </a:lnTo>
                <a:lnTo>
                  <a:pt x="2020570" y="2680310"/>
                </a:lnTo>
                <a:lnTo>
                  <a:pt x="1998980" y="2676485"/>
                </a:lnTo>
                <a:lnTo>
                  <a:pt x="1998980" y="2594571"/>
                </a:lnTo>
                <a:lnTo>
                  <a:pt x="2018030" y="2596802"/>
                </a:lnTo>
                <a:lnTo>
                  <a:pt x="2025016" y="2598077"/>
                </a:lnTo>
                <a:lnTo>
                  <a:pt x="2032000" y="2599670"/>
                </a:lnTo>
                <a:lnTo>
                  <a:pt x="2047240" y="2603495"/>
                </a:lnTo>
                <a:lnTo>
                  <a:pt x="2061846" y="2607958"/>
                </a:lnTo>
                <a:lnTo>
                  <a:pt x="2073593" y="2612420"/>
                </a:lnTo>
                <a:lnTo>
                  <a:pt x="2080260" y="2614970"/>
                </a:lnTo>
                <a:lnTo>
                  <a:pt x="2082483" y="2616245"/>
                </a:lnTo>
                <a:lnTo>
                  <a:pt x="2083118" y="2616245"/>
                </a:lnTo>
                <a:lnTo>
                  <a:pt x="2086610" y="2618794"/>
                </a:lnTo>
                <a:lnTo>
                  <a:pt x="2088516" y="2619751"/>
                </a:lnTo>
                <a:lnTo>
                  <a:pt x="2090420" y="2621026"/>
                </a:lnTo>
                <a:lnTo>
                  <a:pt x="2095183" y="2622300"/>
                </a:lnTo>
                <a:lnTo>
                  <a:pt x="2100898" y="2622938"/>
                </a:lnTo>
                <a:lnTo>
                  <a:pt x="2106613" y="2622938"/>
                </a:lnTo>
                <a:lnTo>
                  <a:pt x="2112646" y="2622619"/>
                </a:lnTo>
                <a:lnTo>
                  <a:pt x="2118360" y="2621982"/>
                </a:lnTo>
                <a:lnTo>
                  <a:pt x="2124393" y="2620388"/>
                </a:lnTo>
                <a:lnTo>
                  <a:pt x="2129790" y="2618794"/>
                </a:lnTo>
                <a:lnTo>
                  <a:pt x="2135188" y="2616563"/>
                </a:lnTo>
                <a:lnTo>
                  <a:pt x="2139633" y="2614332"/>
                </a:lnTo>
                <a:lnTo>
                  <a:pt x="2143760" y="2612101"/>
                </a:lnTo>
                <a:lnTo>
                  <a:pt x="2146618" y="2609232"/>
                </a:lnTo>
                <a:lnTo>
                  <a:pt x="2147570" y="2607958"/>
                </a:lnTo>
                <a:lnTo>
                  <a:pt x="2148523" y="2606683"/>
                </a:lnTo>
                <a:lnTo>
                  <a:pt x="2148840" y="2605089"/>
                </a:lnTo>
                <a:lnTo>
                  <a:pt x="2148840" y="2604133"/>
                </a:lnTo>
                <a:lnTo>
                  <a:pt x="2148523" y="2602858"/>
                </a:lnTo>
                <a:lnTo>
                  <a:pt x="2148206" y="2601583"/>
                </a:lnTo>
                <a:lnTo>
                  <a:pt x="2146936" y="2600627"/>
                </a:lnTo>
                <a:lnTo>
                  <a:pt x="2145666" y="2599352"/>
                </a:lnTo>
                <a:lnTo>
                  <a:pt x="2141220" y="2596483"/>
                </a:lnTo>
                <a:lnTo>
                  <a:pt x="2136776" y="2593615"/>
                </a:lnTo>
                <a:lnTo>
                  <a:pt x="2131060" y="2591383"/>
                </a:lnTo>
                <a:lnTo>
                  <a:pt x="2125663" y="2588515"/>
                </a:lnTo>
                <a:lnTo>
                  <a:pt x="2112646" y="2583734"/>
                </a:lnTo>
                <a:lnTo>
                  <a:pt x="2098358" y="2579590"/>
                </a:lnTo>
                <a:lnTo>
                  <a:pt x="2083436" y="2575766"/>
                </a:lnTo>
                <a:lnTo>
                  <a:pt x="2067878" y="2572259"/>
                </a:lnTo>
                <a:lnTo>
                  <a:pt x="2052638" y="2569710"/>
                </a:lnTo>
                <a:lnTo>
                  <a:pt x="2038033" y="2567479"/>
                </a:lnTo>
                <a:lnTo>
                  <a:pt x="2018666" y="2565566"/>
                </a:lnTo>
                <a:lnTo>
                  <a:pt x="1998980" y="2564291"/>
                </a:lnTo>
                <a:lnTo>
                  <a:pt x="1998980" y="2546123"/>
                </a:lnTo>
                <a:lnTo>
                  <a:pt x="1998663" y="2545167"/>
                </a:lnTo>
                <a:lnTo>
                  <a:pt x="1997710" y="2543892"/>
                </a:lnTo>
                <a:lnTo>
                  <a:pt x="1996758" y="2542936"/>
                </a:lnTo>
                <a:lnTo>
                  <a:pt x="1995170" y="2542299"/>
                </a:lnTo>
                <a:lnTo>
                  <a:pt x="1992630" y="2541342"/>
                </a:lnTo>
                <a:lnTo>
                  <a:pt x="1990726" y="2540705"/>
                </a:lnTo>
                <a:lnTo>
                  <a:pt x="1987868" y="2540705"/>
                </a:lnTo>
                <a:lnTo>
                  <a:pt x="1985328" y="2540386"/>
                </a:lnTo>
                <a:lnTo>
                  <a:pt x="1938656" y="2540386"/>
                </a:lnTo>
                <a:close/>
                <a:moveTo>
                  <a:pt x="1959293" y="2522537"/>
                </a:moveTo>
                <a:lnTo>
                  <a:pt x="1982788" y="2522856"/>
                </a:lnTo>
                <a:lnTo>
                  <a:pt x="2005966" y="2523493"/>
                </a:lnTo>
                <a:lnTo>
                  <a:pt x="2028826" y="2524450"/>
                </a:lnTo>
                <a:lnTo>
                  <a:pt x="2051368" y="2526043"/>
                </a:lnTo>
                <a:lnTo>
                  <a:pt x="2073910" y="2527637"/>
                </a:lnTo>
                <a:lnTo>
                  <a:pt x="2095500" y="2529868"/>
                </a:lnTo>
                <a:lnTo>
                  <a:pt x="2116773" y="2532737"/>
                </a:lnTo>
                <a:lnTo>
                  <a:pt x="2137728" y="2535605"/>
                </a:lnTo>
                <a:lnTo>
                  <a:pt x="2158048" y="2538793"/>
                </a:lnTo>
                <a:lnTo>
                  <a:pt x="2177733" y="2542299"/>
                </a:lnTo>
                <a:lnTo>
                  <a:pt x="2197100" y="2546123"/>
                </a:lnTo>
                <a:lnTo>
                  <a:pt x="2215516" y="2550586"/>
                </a:lnTo>
                <a:lnTo>
                  <a:pt x="2233613" y="2555367"/>
                </a:lnTo>
                <a:lnTo>
                  <a:pt x="2251076" y="2560148"/>
                </a:lnTo>
                <a:lnTo>
                  <a:pt x="2267586" y="2565247"/>
                </a:lnTo>
                <a:lnTo>
                  <a:pt x="2283778" y="2570666"/>
                </a:lnTo>
                <a:lnTo>
                  <a:pt x="2298700" y="2576403"/>
                </a:lnTo>
                <a:lnTo>
                  <a:pt x="2313306" y="2582140"/>
                </a:lnTo>
                <a:lnTo>
                  <a:pt x="2326640" y="2588515"/>
                </a:lnTo>
                <a:lnTo>
                  <a:pt x="2339658" y="2594889"/>
                </a:lnTo>
                <a:lnTo>
                  <a:pt x="2351723" y="2601583"/>
                </a:lnTo>
                <a:lnTo>
                  <a:pt x="2362518" y="2608914"/>
                </a:lnTo>
                <a:lnTo>
                  <a:pt x="2372996" y="2615607"/>
                </a:lnTo>
                <a:lnTo>
                  <a:pt x="2381886" y="2622938"/>
                </a:lnTo>
                <a:lnTo>
                  <a:pt x="2390140" y="2630587"/>
                </a:lnTo>
                <a:lnTo>
                  <a:pt x="2397443" y="2638237"/>
                </a:lnTo>
                <a:lnTo>
                  <a:pt x="2403793" y="2645568"/>
                </a:lnTo>
                <a:lnTo>
                  <a:pt x="2406016" y="2649711"/>
                </a:lnTo>
                <a:lnTo>
                  <a:pt x="2408873" y="2653855"/>
                </a:lnTo>
                <a:lnTo>
                  <a:pt x="2410778" y="2657998"/>
                </a:lnTo>
                <a:lnTo>
                  <a:pt x="2412683" y="2661823"/>
                </a:lnTo>
                <a:lnTo>
                  <a:pt x="2414270" y="2665967"/>
                </a:lnTo>
                <a:lnTo>
                  <a:pt x="2415540" y="2670110"/>
                </a:lnTo>
                <a:lnTo>
                  <a:pt x="2416810" y="2674254"/>
                </a:lnTo>
                <a:lnTo>
                  <a:pt x="2417446" y="2678397"/>
                </a:lnTo>
                <a:lnTo>
                  <a:pt x="2417763" y="2682541"/>
                </a:lnTo>
                <a:lnTo>
                  <a:pt x="2417763" y="2686684"/>
                </a:lnTo>
                <a:lnTo>
                  <a:pt x="2417763" y="2691147"/>
                </a:lnTo>
                <a:lnTo>
                  <a:pt x="2417446" y="2694971"/>
                </a:lnTo>
                <a:lnTo>
                  <a:pt x="2416810" y="2699434"/>
                </a:lnTo>
                <a:lnTo>
                  <a:pt x="2415540" y="2703896"/>
                </a:lnTo>
                <a:lnTo>
                  <a:pt x="2414270" y="2707721"/>
                </a:lnTo>
                <a:lnTo>
                  <a:pt x="2412683" y="2711864"/>
                </a:lnTo>
                <a:lnTo>
                  <a:pt x="2410778" y="2716008"/>
                </a:lnTo>
                <a:lnTo>
                  <a:pt x="2408873" y="2720151"/>
                </a:lnTo>
                <a:lnTo>
                  <a:pt x="2406016" y="2723976"/>
                </a:lnTo>
                <a:lnTo>
                  <a:pt x="2403793" y="2728120"/>
                </a:lnTo>
                <a:lnTo>
                  <a:pt x="2397443" y="2735769"/>
                </a:lnTo>
                <a:lnTo>
                  <a:pt x="2390140" y="2743419"/>
                </a:lnTo>
                <a:lnTo>
                  <a:pt x="2381886" y="2751068"/>
                </a:lnTo>
                <a:lnTo>
                  <a:pt x="2372996" y="2758080"/>
                </a:lnTo>
                <a:lnTo>
                  <a:pt x="2362518" y="2765093"/>
                </a:lnTo>
                <a:lnTo>
                  <a:pt x="2351723" y="2772105"/>
                </a:lnTo>
                <a:lnTo>
                  <a:pt x="2339658" y="2778798"/>
                </a:lnTo>
                <a:lnTo>
                  <a:pt x="2326640" y="2785173"/>
                </a:lnTo>
                <a:lnTo>
                  <a:pt x="2313306" y="2791229"/>
                </a:lnTo>
                <a:lnTo>
                  <a:pt x="2298700" y="2797284"/>
                </a:lnTo>
                <a:lnTo>
                  <a:pt x="2283778" y="2803340"/>
                </a:lnTo>
                <a:lnTo>
                  <a:pt x="2267586" y="2808440"/>
                </a:lnTo>
                <a:lnTo>
                  <a:pt x="2251076" y="2813540"/>
                </a:lnTo>
                <a:lnTo>
                  <a:pt x="2233613" y="2818640"/>
                </a:lnTo>
                <a:lnTo>
                  <a:pt x="2215516" y="2823102"/>
                </a:lnTo>
                <a:lnTo>
                  <a:pt x="2197100" y="2827245"/>
                </a:lnTo>
                <a:lnTo>
                  <a:pt x="2177733" y="2831389"/>
                </a:lnTo>
                <a:lnTo>
                  <a:pt x="2158048" y="2834895"/>
                </a:lnTo>
                <a:lnTo>
                  <a:pt x="2137728" y="2838401"/>
                </a:lnTo>
                <a:lnTo>
                  <a:pt x="2116773" y="2841270"/>
                </a:lnTo>
                <a:lnTo>
                  <a:pt x="2095500" y="2844138"/>
                </a:lnTo>
                <a:lnTo>
                  <a:pt x="2073910" y="2846051"/>
                </a:lnTo>
                <a:lnTo>
                  <a:pt x="2051368" y="2847963"/>
                </a:lnTo>
                <a:lnTo>
                  <a:pt x="2028826" y="2849238"/>
                </a:lnTo>
                <a:lnTo>
                  <a:pt x="2005966" y="2850513"/>
                </a:lnTo>
                <a:lnTo>
                  <a:pt x="1982788" y="2851150"/>
                </a:lnTo>
                <a:lnTo>
                  <a:pt x="1959293" y="2851150"/>
                </a:lnTo>
                <a:lnTo>
                  <a:pt x="1935480" y="2851150"/>
                </a:lnTo>
                <a:lnTo>
                  <a:pt x="1912303" y="2850513"/>
                </a:lnTo>
                <a:lnTo>
                  <a:pt x="1889443" y="2849238"/>
                </a:lnTo>
                <a:lnTo>
                  <a:pt x="1866900" y="2847963"/>
                </a:lnTo>
                <a:lnTo>
                  <a:pt x="1844358" y="2846051"/>
                </a:lnTo>
                <a:lnTo>
                  <a:pt x="1822768" y="2844138"/>
                </a:lnTo>
                <a:lnTo>
                  <a:pt x="1801496" y="2841270"/>
                </a:lnTo>
                <a:lnTo>
                  <a:pt x="1780540" y="2838401"/>
                </a:lnTo>
                <a:lnTo>
                  <a:pt x="1760220" y="2834895"/>
                </a:lnTo>
                <a:lnTo>
                  <a:pt x="1740536" y="2831389"/>
                </a:lnTo>
                <a:lnTo>
                  <a:pt x="1721168" y="2827245"/>
                </a:lnTo>
                <a:lnTo>
                  <a:pt x="1702753" y="2823102"/>
                </a:lnTo>
                <a:lnTo>
                  <a:pt x="1684656" y="2818640"/>
                </a:lnTo>
                <a:lnTo>
                  <a:pt x="1667193" y="2813540"/>
                </a:lnTo>
                <a:lnTo>
                  <a:pt x="1650683" y="2808440"/>
                </a:lnTo>
                <a:lnTo>
                  <a:pt x="1634490" y="2803340"/>
                </a:lnTo>
                <a:lnTo>
                  <a:pt x="1619568" y="2797284"/>
                </a:lnTo>
                <a:lnTo>
                  <a:pt x="1604963" y="2791229"/>
                </a:lnTo>
                <a:lnTo>
                  <a:pt x="1591628" y="2785173"/>
                </a:lnTo>
                <a:lnTo>
                  <a:pt x="1578610" y="2778798"/>
                </a:lnTo>
                <a:lnTo>
                  <a:pt x="1566863" y="2772105"/>
                </a:lnTo>
                <a:lnTo>
                  <a:pt x="1555750" y="2765093"/>
                </a:lnTo>
                <a:lnTo>
                  <a:pt x="1545273" y="2758080"/>
                </a:lnTo>
                <a:lnTo>
                  <a:pt x="1536383" y="2751068"/>
                </a:lnTo>
                <a:lnTo>
                  <a:pt x="1528128" y="2743419"/>
                </a:lnTo>
                <a:lnTo>
                  <a:pt x="1520826" y="2735769"/>
                </a:lnTo>
                <a:lnTo>
                  <a:pt x="1514793" y="2728120"/>
                </a:lnTo>
                <a:lnTo>
                  <a:pt x="1511936" y="2723976"/>
                </a:lnTo>
                <a:lnTo>
                  <a:pt x="1509396" y="2720151"/>
                </a:lnTo>
                <a:lnTo>
                  <a:pt x="1507490" y="2716008"/>
                </a:lnTo>
                <a:lnTo>
                  <a:pt x="1505586" y="2711864"/>
                </a:lnTo>
                <a:lnTo>
                  <a:pt x="1503998" y="2707721"/>
                </a:lnTo>
                <a:lnTo>
                  <a:pt x="1502410" y="2703896"/>
                </a:lnTo>
                <a:lnTo>
                  <a:pt x="1501776" y="2699434"/>
                </a:lnTo>
                <a:lnTo>
                  <a:pt x="1500823" y="2694971"/>
                </a:lnTo>
                <a:lnTo>
                  <a:pt x="1500506" y="2691147"/>
                </a:lnTo>
                <a:lnTo>
                  <a:pt x="1500188" y="2686684"/>
                </a:lnTo>
                <a:lnTo>
                  <a:pt x="1500506" y="2682541"/>
                </a:lnTo>
                <a:lnTo>
                  <a:pt x="1500823" y="2678397"/>
                </a:lnTo>
                <a:lnTo>
                  <a:pt x="1501776" y="2674254"/>
                </a:lnTo>
                <a:lnTo>
                  <a:pt x="1502410" y="2670110"/>
                </a:lnTo>
                <a:lnTo>
                  <a:pt x="1503998" y="2665967"/>
                </a:lnTo>
                <a:lnTo>
                  <a:pt x="1505586" y="2661823"/>
                </a:lnTo>
                <a:lnTo>
                  <a:pt x="1507490" y="2657998"/>
                </a:lnTo>
                <a:lnTo>
                  <a:pt x="1509396" y="2653855"/>
                </a:lnTo>
                <a:lnTo>
                  <a:pt x="1511936" y="2649711"/>
                </a:lnTo>
                <a:lnTo>
                  <a:pt x="1514793" y="2645568"/>
                </a:lnTo>
                <a:lnTo>
                  <a:pt x="1520826" y="2638237"/>
                </a:lnTo>
                <a:lnTo>
                  <a:pt x="1528128" y="2630587"/>
                </a:lnTo>
                <a:lnTo>
                  <a:pt x="1536383" y="2622938"/>
                </a:lnTo>
                <a:lnTo>
                  <a:pt x="1545273" y="2615607"/>
                </a:lnTo>
                <a:lnTo>
                  <a:pt x="1555750" y="2608914"/>
                </a:lnTo>
                <a:lnTo>
                  <a:pt x="1566863" y="2601583"/>
                </a:lnTo>
                <a:lnTo>
                  <a:pt x="1578610" y="2594889"/>
                </a:lnTo>
                <a:lnTo>
                  <a:pt x="1591628" y="2588515"/>
                </a:lnTo>
                <a:lnTo>
                  <a:pt x="1604963" y="2582140"/>
                </a:lnTo>
                <a:lnTo>
                  <a:pt x="1619568" y="2576403"/>
                </a:lnTo>
                <a:lnTo>
                  <a:pt x="1634490" y="2570666"/>
                </a:lnTo>
                <a:lnTo>
                  <a:pt x="1650683" y="2565247"/>
                </a:lnTo>
                <a:lnTo>
                  <a:pt x="1667193" y="2560148"/>
                </a:lnTo>
                <a:lnTo>
                  <a:pt x="1684656" y="2555367"/>
                </a:lnTo>
                <a:lnTo>
                  <a:pt x="1702753" y="2550586"/>
                </a:lnTo>
                <a:lnTo>
                  <a:pt x="1721168" y="2546123"/>
                </a:lnTo>
                <a:lnTo>
                  <a:pt x="1740536" y="2542299"/>
                </a:lnTo>
                <a:lnTo>
                  <a:pt x="1760220" y="2538793"/>
                </a:lnTo>
                <a:lnTo>
                  <a:pt x="1780540" y="2535605"/>
                </a:lnTo>
                <a:lnTo>
                  <a:pt x="1801496" y="2532737"/>
                </a:lnTo>
                <a:lnTo>
                  <a:pt x="1822768" y="2529868"/>
                </a:lnTo>
                <a:lnTo>
                  <a:pt x="1844358" y="2527637"/>
                </a:lnTo>
                <a:lnTo>
                  <a:pt x="1866900" y="2526043"/>
                </a:lnTo>
                <a:lnTo>
                  <a:pt x="1889443" y="2524450"/>
                </a:lnTo>
                <a:lnTo>
                  <a:pt x="1912303" y="2523493"/>
                </a:lnTo>
                <a:lnTo>
                  <a:pt x="1935480" y="2522856"/>
                </a:lnTo>
                <a:lnTo>
                  <a:pt x="1959293" y="2522537"/>
                </a:lnTo>
                <a:close/>
                <a:moveTo>
                  <a:pt x="2854584" y="2507933"/>
                </a:moveTo>
                <a:lnTo>
                  <a:pt x="2854584" y="2625091"/>
                </a:lnTo>
                <a:lnTo>
                  <a:pt x="2873946" y="2630488"/>
                </a:lnTo>
                <a:lnTo>
                  <a:pt x="2893626" y="2636203"/>
                </a:lnTo>
                <a:lnTo>
                  <a:pt x="2914258" y="2640966"/>
                </a:lnTo>
                <a:lnTo>
                  <a:pt x="2935524" y="2645728"/>
                </a:lnTo>
                <a:lnTo>
                  <a:pt x="2935524" y="2529523"/>
                </a:lnTo>
                <a:lnTo>
                  <a:pt x="2914258" y="2524761"/>
                </a:lnTo>
                <a:lnTo>
                  <a:pt x="2893626" y="2519363"/>
                </a:lnTo>
                <a:lnTo>
                  <a:pt x="2873946" y="2513965"/>
                </a:lnTo>
                <a:lnTo>
                  <a:pt x="2854584" y="2507933"/>
                </a:lnTo>
                <a:close/>
                <a:moveTo>
                  <a:pt x="2692385" y="2444750"/>
                </a:moveTo>
                <a:lnTo>
                  <a:pt x="2692385" y="2542223"/>
                </a:lnTo>
                <a:lnTo>
                  <a:pt x="2695241" y="2545081"/>
                </a:lnTo>
                <a:lnTo>
                  <a:pt x="2698098" y="2548256"/>
                </a:lnTo>
                <a:lnTo>
                  <a:pt x="2705399" y="2554923"/>
                </a:lnTo>
                <a:lnTo>
                  <a:pt x="2714921" y="2561591"/>
                </a:lnTo>
                <a:lnTo>
                  <a:pt x="2725078" y="2568576"/>
                </a:lnTo>
                <a:lnTo>
                  <a:pt x="2737140" y="2576196"/>
                </a:lnTo>
                <a:lnTo>
                  <a:pt x="2748884" y="2582863"/>
                </a:lnTo>
                <a:lnTo>
                  <a:pt x="2761581" y="2589213"/>
                </a:lnTo>
                <a:lnTo>
                  <a:pt x="2773325" y="2595246"/>
                </a:lnTo>
                <a:lnTo>
                  <a:pt x="2773325" y="2486343"/>
                </a:lnTo>
                <a:lnTo>
                  <a:pt x="2758407" y="2480628"/>
                </a:lnTo>
                <a:lnTo>
                  <a:pt x="2744441" y="2475230"/>
                </a:lnTo>
                <a:lnTo>
                  <a:pt x="2732379" y="2469198"/>
                </a:lnTo>
                <a:lnTo>
                  <a:pt x="2721269" y="2464118"/>
                </a:lnTo>
                <a:lnTo>
                  <a:pt x="2712064" y="2458720"/>
                </a:lnTo>
                <a:lnTo>
                  <a:pt x="2704446" y="2453958"/>
                </a:lnTo>
                <a:lnTo>
                  <a:pt x="2697781" y="2449195"/>
                </a:lnTo>
                <a:lnTo>
                  <a:pt x="2692385" y="2444750"/>
                </a:lnTo>
                <a:close/>
                <a:moveTo>
                  <a:pt x="3744614" y="2439353"/>
                </a:moveTo>
                <a:lnTo>
                  <a:pt x="3737949" y="2444433"/>
                </a:lnTo>
                <a:lnTo>
                  <a:pt x="3730648" y="2449195"/>
                </a:lnTo>
                <a:lnTo>
                  <a:pt x="3722713" y="2454275"/>
                </a:lnTo>
                <a:lnTo>
                  <a:pt x="3715095" y="2459038"/>
                </a:lnTo>
                <a:lnTo>
                  <a:pt x="3706524" y="2462848"/>
                </a:lnTo>
                <a:lnTo>
                  <a:pt x="3698907" y="2466975"/>
                </a:lnTo>
                <a:lnTo>
                  <a:pt x="3691289" y="2470468"/>
                </a:lnTo>
                <a:lnTo>
                  <a:pt x="3683671" y="2473325"/>
                </a:lnTo>
                <a:lnTo>
                  <a:pt x="3683671" y="2592706"/>
                </a:lnTo>
                <a:lnTo>
                  <a:pt x="3692558" y="2588578"/>
                </a:lnTo>
                <a:lnTo>
                  <a:pt x="3701128" y="2583816"/>
                </a:lnTo>
                <a:lnTo>
                  <a:pt x="3709381" y="2579053"/>
                </a:lnTo>
                <a:lnTo>
                  <a:pt x="3717634" y="2573973"/>
                </a:lnTo>
                <a:lnTo>
                  <a:pt x="3725252" y="2568258"/>
                </a:lnTo>
                <a:lnTo>
                  <a:pt x="3732235" y="2563178"/>
                </a:lnTo>
                <a:lnTo>
                  <a:pt x="3738901" y="2557781"/>
                </a:lnTo>
                <a:lnTo>
                  <a:pt x="3744614" y="2553018"/>
                </a:lnTo>
                <a:lnTo>
                  <a:pt x="3744614" y="2439353"/>
                </a:lnTo>
                <a:close/>
                <a:moveTo>
                  <a:pt x="3151360" y="2322195"/>
                </a:moveTo>
                <a:lnTo>
                  <a:pt x="3151360" y="2437130"/>
                </a:lnTo>
                <a:lnTo>
                  <a:pt x="3174848" y="2437765"/>
                </a:lnTo>
                <a:lnTo>
                  <a:pt x="3198972" y="2437765"/>
                </a:lnTo>
                <a:lnTo>
                  <a:pt x="3215477" y="2437765"/>
                </a:lnTo>
                <a:lnTo>
                  <a:pt x="3231983" y="2437448"/>
                </a:lnTo>
                <a:lnTo>
                  <a:pt x="3231983" y="2322512"/>
                </a:lnTo>
                <a:lnTo>
                  <a:pt x="3198972" y="2323147"/>
                </a:lnTo>
                <a:lnTo>
                  <a:pt x="3174848" y="2323147"/>
                </a:lnTo>
                <a:lnTo>
                  <a:pt x="3151360" y="2322195"/>
                </a:lnTo>
                <a:close/>
                <a:moveTo>
                  <a:pt x="3815080" y="2317750"/>
                </a:moveTo>
                <a:lnTo>
                  <a:pt x="3816033" y="2325370"/>
                </a:lnTo>
                <a:lnTo>
                  <a:pt x="3816350" y="2332673"/>
                </a:lnTo>
                <a:lnTo>
                  <a:pt x="3816350" y="2483803"/>
                </a:lnTo>
                <a:lnTo>
                  <a:pt x="3816033" y="2484438"/>
                </a:lnTo>
                <a:lnTo>
                  <a:pt x="3815398" y="2493010"/>
                </a:lnTo>
                <a:lnTo>
                  <a:pt x="3814763" y="2498408"/>
                </a:lnTo>
                <a:lnTo>
                  <a:pt x="3813493" y="2504123"/>
                </a:lnTo>
                <a:lnTo>
                  <a:pt x="3811906" y="2509520"/>
                </a:lnTo>
                <a:lnTo>
                  <a:pt x="3810319" y="2514600"/>
                </a:lnTo>
                <a:lnTo>
                  <a:pt x="3808097" y="2520316"/>
                </a:lnTo>
                <a:lnTo>
                  <a:pt x="3805558" y="2525713"/>
                </a:lnTo>
                <a:lnTo>
                  <a:pt x="3803019" y="2530793"/>
                </a:lnTo>
                <a:lnTo>
                  <a:pt x="3799844" y="2536508"/>
                </a:lnTo>
                <a:lnTo>
                  <a:pt x="3796036" y="2541588"/>
                </a:lnTo>
                <a:lnTo>
                  <a:pt x="3792226" y="2546668"/>
                </a:lnTo>
                <a:lnTo>
                  <a:pt x="3788418" y="2551748"/>
                </a:lnTo>
                <a:lnTo>
                  <a:pt x="3783974" y="2556828"/>
                </a:lnTo>
                <a:lnTo>
                  <a:pt x="3779212" y="2561591"/>
                </a:lnTo>
                <a:lnTo>
                  <a:pt x="3774134" y="2566671"/>
                </a:lnTo>
                <a:lnTo>
                  <a:pt x="3768420" y="2571433"/>
                </a:lnTo>
                <a:lnTo>
                  <a:pt x="3763024" y="2576513"/>
                </a:lnTo>
                <a:lnTo>
                  <a:pt x="3750963" y="2586038"/>
                </a:lnTo>
                <a:lnTo>
                  <a:pt x="3737314" y="2595246"/>
                </a:lnTo>
                <a:lnTo>
                  <a:pt x="3722713" y="2604136"/>
                </a:lnTo>
                <a:lnTo>
                  <a:pt x="3707477" y="2613026"/>
                </a:lnTo>
                <a:lnTo>
                  <a:pt x="3690971" y="2621281"/>
                </a:lnTo>
                <a:lnTo>
                  <a:pt x="3673513" y="2628901"/>
                </a:lnTo>
                <a:lnTo>
                  <a:pt x="3655103" y="2636838"/>
                </a:lnTo>
                <a:lnTo>
                  <a:pt x="3635424" y="2644458"/>
                </a:lnTo>
                <a:lnTo>
                  <a:pt x="3615109" y="2651443"/>
                </a:lnTo>
                <a:lnTo>
                  <a:pt x="3593842" y="2658111"/>
                </a:lnTo>
                <a:lnTo>
                  <a:pt x="3571941" y="2664461"/>
                </a:lnTo>
                <a:lnTo>
                  <a:pt x="3549087" y="2670493"/>
                </a:lnTo>
                <a:lnTo>
                  <a:pt x="3525281" y="2675891"/>
                </a:lnTo>
                <a:lnTo>
                  <a:pt x="3501157" y="2680971"/>
                </a:lnTo>
                <a:lnTo>
                  <a:pt x="3476082" y="2685733"/>
                </a:lnTo>
                <a:lnTo>
                  <a:pt x="3450371" y="2689861"/>
                </a:lnTo>
                <a:lnTo>
                  <a:pt x="3424343" y="2693671"/>
                </a:lnTo>
                <a:lnTo>
                  <a:pt x="3397680" y="2697163"/>
                </a:lnTo>
                <a:lnTo>
                  <a:pt x="3370065" y="2700021"/>
                </a:lnTo>
                <a:lnTo>
                  <a:pt x="3341815" y="2702561"/>
                </a:lnTo>
                <a:lnTo>
                  <a:pt x="3313565" y="2704466"/>
                </a:lnTo>
                <a:lnTo>
                  <a:pt x="3284680" y="2705736"/>
                </a:lnTo>
                <a:lnTo>
                  <a:pt x="3255478" y="2706371"/>
                </a:lnTo>
                <a:lnTo>
                  <a:pt x="3225959" y="2706688"/>
                </a:lnTo>
                <a:lnTo>
                  <a:pt x="3195487" y="2706371"/>
                </a:lnTo>
                <a:lnTo>
                  <a:pt x="3165650" y="2705736"/>
                </a:lnTo>
                <a:lnTo>
                  <a:pt x="3136130" y="2704148"/>
                </a:lnTo>
                <a:lnTo>
                  <a:pt x="3106928" y="2701926"/>
                </a:lnTo>
                <a:lnTo>
                  <a:pt x="3078678" y="2699703"/>
                </a:lnTo>
                <a:lnTo>
                  <a:pt x="3050428" y="2696528"/>
                </a:lnTo>
                <a:lnTo>
                  <a:pt x="3022813" y="2693353"/>
                </a:lnTo>
                <a:lnTo>
                  <a:pt x="2996150" y="2688908"/>
                </a:lnTo>
                <a:lnTo>
                  <a:pt x="2970122" y="2684781"/>
                </a:lnTo>
                <a:lnTo>
                  <a:pt x="2944729" y="2680018"/>
                </a:lnTo>
                <a:lnTo>
                  <a:pt x="2919971" y="2674303"/>
                </a:lnTo>
                <a:lnTo>
                  <a:pt x="2895847" y="2668588"/>
                </a:lnTo>
                <a:lnTo>
                  <a:pt x="2872994" y="2662556"/>
                </a:lnTo>
                <a:lnTo>
                  <a:pt x="2850775" y="2655888"/>
                </a:lnTo>
                <a:lnTo>
                  <a:pt x="2829190" y="2648903"/>
                </a:lnTo>
                <a:lnTo>
                  <a:pt x="2808876" y="2641601"/>
                </a:lnTo>
                <a:lnTo>
                  <a:pt x="2789196" y="2633663"/>
                </a:lnTo>
                <a:lnTo>
                  <a:pt x="2770469" y="2625408"/>
                </a:lnTo>
                <a:lnTo>
                  <a:pt x="2753328" y="2617153"/>
                </a:lnTo>
                <a:lnTo>
                  <a:pt x="2736823" y="2608581"/>
                </a:lnTo>
                <a:lnTo>
                  <a:pt x="2721269" y="2599373"/>
                </a:lnTo>
                <a:lnTo>
                  <a:pt x="2706986" y="2590483"/>
                </a:lnTo>
                <a:lnTo>
                  <a:pt x="2693972" y="2580641"/>
                </a:lnTo>
                <a:lnTo>
                  <a:pt x="2688258" y="2575878"/>
                </a:lnTo>
                <a:lnTo>
                  <a:pt x="2682227" y="2570798"/>
                </a:lnTo>
                <a:lnTo>
                  <a:pt x="2676831" y="2566036"/>
                </a:lnTo>
                <a:lnTo>
                  <a:pt x="2671753" y="2560956"/>
                </a:lnTo>
                <a:lnTo>
                  <a:pt x="2666991" y="2555558"/>
                </a:lnTo>
                <a:lnTo>
                  <a:pt x="2662548" y="2550161"/>
                </a:lnTo>
                <a:lnTo>
                  <a:pt x="2658104" y="2545081"/>
                </a:lnTo>
                <a:lnTo>
                  <a:pt x="2654612" y="2540001"/>
                </a:lnTo>
                <a:lnTo>
                  <a:pt x="2651121" y="2534286"/>
                </a:lnTo>
                <a:lnTo>
                  <a:pt x="2647947" y="2528888"/>
                </a:lnTo>
                <a:lnTo>
                  <a:pt x="2645090" y="2523808"/>
                </a:lnTo>
                <a:lnTo>
                  <a:pt x="2642868" y="2518093"/>
                </a:lnTo>
                <a:lnTo>
                  <a:pt x="2640329" y="2512695"/>
                </a:lnTo>
                <a:lnTo>
                  <a:pt x="2638742" y="2506663"/>
                </a:lnTo>
                <a:lnTo>
                  <a:pt x="2637789" y="2501265"/>
                </a:lnTo>
                <a:lnTo>
                  <a:pt x="2636520" y="2495868"/>
                </a:lnTo>
                <a:lnTo>
                  <a:pt x="2636202" y="2489835"/>
                </a:lnTo>
                <a:lnTo>
                  <a:pt x="2635885" y="2484438"/>
                </a:lnTo>
                <a:lnTo>
                  <a:pt x="2635250" y="2484438"/>
                </a:lnTo>
                <a:lnTo>
                  <a:pt x="2635250" y="2375535"/>
                </a:lnTo>
                <a:lnTo>
                  <a:pt x="2646360" y="2383790"/>
                </a:lnTo>
                <a:lnTo>
                  <a:pt x="2657786" y="2392045"/>
                </a:lnTo>
                <a:lnTo>
                  <a:pt x="2670166" y="2399983"/>
                </a:lnTo>
                <a:lnTo>
                  <a:pt x="2683180" y="2407285"/>
                </a:lnTo>
                <a:lnTo>
                  <a:pt x="2696511" y="2414905"/>
                </a:lnTo>
                <a:lnTo>
                  <a:pt x="2710160" y="2421890"/>
                </a:lnTo>
                <a:lnTo>
                  <a:pt x="2724761" y="2429193"/>
                </a:lnTo>
                <a:lnTo>
                  <a:pt x="2740314" y="2435860"/>
                </a:lnTo>
                <a:lnTo>
                  <a:pt x="2755550" y="2442210"/>
                </a:lnTo>
                <a:lnTo>
                  <a:pt x="2771738" y="2448243"/>
                </a:lnTo>
                <a:lnTo>
                  <a:pt x="2788244" y="2453958"/>
                </a:lnTo>
                <a:lnTo>
                  <a:pt x="2805384" y="2459673"/>
                </a:lnTo>
                <a:lnTo>
                  <a:pt x="2822525" y="2465070"/>
                </a:lnTo>
                <a:lnTo>
                  <a:pt x="2840300" y="2470150"/>
                </a:lnTo>
                <a:lnTo>
                  <a:pt x="2858393" y="2474913"/>
                </a:lnTo>
                <a:lnTo>
                  <a:pt x="2877120" y="2479675"/>
                </a:lnTo>
                <a:lnTo>
                  <a:pt x="2895530" y="2483803"/>
                </a:lnTo>
                <a:lnTo>
                  <a:pt x="2914892" y="2487930"/>
                </a:lnTo>
                <a:lnTo>
                  <a:pt x="2934255" y="2491423"/>
                </a:lnTo>
                <a:lnTo>
                  <a:pt x="2953617" y="2494915"/>
                </a:lnTo>
                <a:lnTo>
                  <a:pt x="2973614" y="2498090"/>
                </a:lnTo>
                <a:lnTo>
                  <a:pt x="2993294" y="2501265"/>
                </a:lnTo>
                <a:lnTo>
                  <a:pt x="3013926" y="2503488"/>
                </a:lnTo>
                <a:lnTo>
                  <a:pt x="3033923" y="2506028"/>
                </a:lnTo>
                <a:lnTo>
                  <a:pt x="3054555" y="2508250"/>
                </a:lnTo>
                <a:lnTo>
                  <a:pt x="3074869" y="2509838"/>
                </a:lnTo>
                <a:lnTo>
                  <a:pt x="3095819" y="2511425"/>
                </a:lnTo>
                <a:lnTo>
                  <a:pt x="3116451" y="2512695"/>
                </a:lnTo>
                <a:lnTo>
                  <a:pt x="3137400" y="2513965"/>
                </a:lnTo>
                <a:lnTo>
                  <a:pt x="3158032" y="2514600"/>
                </a:lnTo>
                <a:lnTo>
                  <a:pt x="3178981" y="2514918"/>
                </a:lnTo>
                <a:lnTo>
                  <a:pt x="3199613" y="2514918"/>
                </a:lnTo>
                <a:lnTo>
                  <a:pt x="3224372" y="2514918"/>
                </a:lnTo>
                <a:lnTo>
                  <a:pt x="3249765" y="2514283"/>
                </a:lnTo>
                <a:lnTo>
                  <a:pt x="3274523" y="2513330"/>
                </a:lnTo>
                <a:lnTo>
                  <a:pt x="3299282" y="2511743"/>
                </a:lnTo>
                <a:lnTo>
                  <a:pt x="3324040" y="2510473"/>
                </a:lnTo>
                <a:lnTo>
                  <a:pt x="3348481" y="2507933"/>
                </a:lnTo>
                <a:lnTo>
                  <a:pt x="3372922" y="2505710"/>
                </a:lnTo>
                <a:lnTo>
                  <a:pt x="3397680" y="2502535"/>
                </a:lnTo>
                <a:lnTo>
                  <a:pt x="3421486" y="2499360"/>
                </a:lnTo>
                <a:lnTo>
                  <a:pt x="3445292" y="2495233"/>
                </a:lnTo>
                <a:lnTo>
                  <a:pt x="3468464" y="2491423"/>
                </a:lnTo>
                <a:lnTo>
                  <a:pt x="3491635" y="2486978"/>
                </a:lnTo>
                <a:lnTo>
                  <a:pt x="3514171" y="2481898"/>
                </a:lnTo>
                <a:lnTo>
                  <a:pt x="3536390" y="2476818"/>
                </a:lnTo>
                <a:lnTo>
                  <a:pt x="3557974" y="2471420"/>
                </a:lnTo>
                <a:lnTo>
                  <a:pt x="3579241" y="2465070"/>
                </a:lnTo>
                <a:lnTo>
                  <a:pt x="3599873" y="2458720"/>
                </a:lnTo>
                <a:lnTo>
                  <a:pt x="3619870" y="2452053"/>
                </a:lnTo>
                <a:lnTo>
                  <a:pt x="3639233" y="2444750"/>
                </a:lnTo>
                <a:lnTo>
                  <a:pt x="3657643" y="2437448"/>
                </a:lnTo>
                <a:lnTo>
                  <a:pt x="3676053" y="2429510"/>
                </a:lnTo>
                <a:lnTo>
                  <a:pt x="3692876" y="2421255"/>
                </a:lnTo>
                <a:lnTo>
                  <a:pt x="3709381" y="2412365"/>
                </a:lnTo>
                <a:lnTo>
                  <a:pt x="3724935" y="2403475"/>
                </a:lnTo>
                <a:lnTo>
                  <a:pt x="3739853" y="2393950"/>
                </a:lnTo>
                <a:lnTo>
                  <a:pt x="3753502" y="2384108"/>
                </a:lnTo>
                <a:lnTo>
                  <a:pt x="3766198" y="2374265"/>
                </a:lnTo>
                <a:lnTo>
                  <a:pt x="3772547" y="2368550"/>
                </a:lnTo>
                <a:lnTo>
                  <a:pt x="3777943" y="2363470"/>
                </a:lnTo>
                <a:lnTo>
                  <a:pt x="3783656" y="2358073"/>
                </a:lnTo>
                <a:lnTo>
                  <a:pt x="3789052" y="2352675"/>
                </a:lnTo>
                <a:lnTo>
                  <a:pt x="3793814" y="2346960"/>
                </a:lnTo>
                <a:lnTo>
                  <a:pt x="3798575" y="2341563"/>
                </a:lnTo>
                <a:lnTo>
                  <a:pt x="3803336" y="2335530"/>
                </a:lnTo>
                <a:lnTo>
                  <a:pt x="3807145" y="2329498"/>
                </a:lnTo>
                <a:lnTo>
                  <a:pt x="3811271" y="2323783"/>
                </a:lnTo>
                <a:lnTo>
                  <a:pt x="3815080" y="2317750"/>
                </a:lnTo>
                <a:close/>
                <a:moveTo>
                  <a:pt x="2989478" y="2307907"/>
                </a:moveTo>
                <a:lnTo>
                  <a:pt x="2989478" y="2423478"/>
                </a:lnTo>
                <a:lnTo>
                  <a:pt x="3009158" y="2426018"/>
                </a:lnTo>
                <a:lnTo>
                  <a:pt x="3029472" y="2428240"/>
                </a:lnTo>
                <a:lnTo>
                  <a:pt x="3049469" y="2430780"/>
                </a:lnTo>
                <a:lnTo>
                  <a:pt x="3070419" y="2432685"/>
                </a:lnTo>
                <a:lnTo>
                  <a:pt x="3070419" y="2317432"/>
                </a:lnTo>
                <a:lnTo>
                  <a:pt x="3049469" y="2315527"/>
                </a:lnTo>
                <a:lnTo>
                  <a:pt x="3029472" y="2313305"/>
                </a:lnTo>
                <a:lnTo>
                  <a:pt x="3009158" y="2310765"/>
                </a:lnTo>
                <a:lnTo>
                  <a:pt x="2989478" y="2307907"/>
                </a:lnTo>
                <a:close/>
                <a:moveTo>
                  <a:pt x="2827597" y="2271395"/>
                </a:moveTo>
                <a:lnTo>
                  <a:pt x="2827597" y="2388553"/>
                </a:lnTo>
                <a:lnTo>
                  <a:pt x="2846959" y="2393950"/>
                </a:lnTo>
                <a:lnTo>
                  <a:pt x="2866956" y="2399665"/>
                </a:lnTo>
                <a:lnTo>
                  <a:pt x="2887588" y="2404428"/>
                </a:lnTo>
                <a:lnTo>
                  <a:pt x="2908220" y="2408873"/>
                </a:lnTo>
                <a:lnTo>
                  <a:pt x="2908220" y="2292985"/>
                </a:lnTo>
                <a:lnTo>
                  <a:pt x="2887588" y="2288222"/>
                </a:lnTo>
                <a:lnTo>
                  <a:pt x="2866956" y="2282825"/>
                </a:lnTo>
                <a:lnTo>
                  <a:pt x="2846959" y="2277110"/>
                </a:lnTo>
                <a:lnTo>
                  <a:pt x="2827597" y="2271395"/>
                </a:lnTo>
                <a:close/>
                <a:moveTo>
                  <a:pt x="3717945" y="2227897"/>
                </a:moveTo>
                <a:lnTo>
                  <a:pt x="3711914" y="2232025"/>
                </a:lnTo>
                <a:lnTo>
                  <a:pt x="3704931" y="2235517"/>
                </a:lnTo>
                <a:lnTo>
                  <a:pt x="3696678" y="2239327"/>
                </a:lnTo>
                <a:lnTo>
                  <a:pt x="3688425" y="2242820"/>
                </a:lnTo>
                <a:lnTo>
                  <a:pt x="3671285" y="2249487"/>
                </a:lnTo>
                <a:lnTo>
                  <a:pt x="3656684" y="2255202"/>
                </a:lnTo>
                <a:lnTo>
                  <a:pt x="3656684" y="2356167"/>
                </a:lnTo>
                <a:lnTo>
                  <a:pt x="3665254" y="2351722"/>
                </a:lnTo>
                <a:lnTo>
                  <a:pt x="3674142" y="2347595"/>
                </a:lnTo>
                <a:lnTo>
                  <a:pt x="3682394" y="2342197"/>
                </a:lnTo>
                <a:lnTo>
                  <a:pt x="3690647" y="2337117"/>
                </a:lnTo>
                <a:lnTo>
                  <a:pt x="3698582" y="2331720"/>
                </a:lnTo>
                <a:lnTo>
                  <a:pt x="3705566" y="2326640"/>
                </a:lnTo>
                <a:lnTo>
                  <a:pt x="3711914" y="2321560"/>
                </a:lnTo>
                <a:lnTo>
                  <a:pt x="3717945" y="2316162"/>
                </a:lnTo>
                <a:lnTo>
                  <a:pt x="3717945" y="2227897"/>
                </a:lnTo>
                <a:close/>
                <a:moveTo>
                  <a:pt x="2665715" y="2187575"/>
                </a:moveTo>
                <a:lnTo>
                  <a:pt x="2665715" y="2305685"/>
                </a:lnTo>
                <a:lnTo>
                  <a:pt x="2668254" y="2308542"/>
                </a:lnTo>
                <a:lnTo>
                  <a:pt x="2671429" y="2311717"/>
                </a:lnTo>
                <a:lnTo>
                  <a:pt x="2678729" y="2318385"/>
                </a:lnTo>
                <a:lnTo>
                  <a:pt x="2687934" y="2325052"/>
                </a:lnTo>
                <a:lnTo>
                  <a:pt x="2698726" y="2332037"/>
                </a:lnTo>
                <a:lnTo>
                  <a:pt x="2710153" y="2339657"/>
                </a:lnTo>
                <a:lnTo>
                  <a:pt x="2722215" y="2346325"/>
                </a:lnTo>
                <a:lnTo>
                  <a:pt x="2734594" y="2352675"/>
                </a:lnTo>
                <a:lnTo>
                  <a:pt x="2746656" y="2358390"/>
                </a:lnTo>
                <a:lnTo>
                  <a:pt x="2746656" y="2239327"/>
                </a:lnTo>
                <a:lnTo>
                  <a:pt x="2734594" y="2233612"/>
                </a:lnTo>
                <a:lnTo>
                  <a:pt x="2723167" y="2227580"/>
                </a:lnTo>
                <a:lnTo>
                  <a:pt x="2712058" y="2221230"/>
                </a:lnTo>
                <a:lnTo>
                  <a:pt x="2701583" y="2214562"/>
                </a:lnTo>
                <a:lnTo>
                  <a:pt x="2691743" y="2208212"/>
                </a:lnTo>
                <a:lnTo>
                  <a:pt x="2682538" y="2201545"/>
                </a:lnTo>
                <a:lnTo>
                  <a:pt x="2673650" y="2194560"/>
                </a:lnTo>
                <a:lnTo>
                  <a:pt x="2665715" y="2187575"/>
                </a:lnTo>
                <a:close/>
                <a:moveTo>
                  <a:pt x="2609850" y="2081212"/>
                </a:moveTo>
                <a:lnTo>
                  <a:pt x="2613342" y="2087245"/>
                </a:lnTo>
                <a:lnTo>
                  <a:pt x="2617468" y="2092960"/>
                </a:lnTo>
                <a:lnTo>
                  <a:pt x="2621594" y="2098675"/>
                </a:lnTo>
                <a:lnTo>
                  <a:pt x="2626038" y="2104390"/>
                </a:lnTo>
                <a:lnTo>
                  <a:pt x="2631117" y="2110105"/>
                </a:lnTo>
                <a:lnTo>
                  <a:pt x="2635878" y="2115502"/>
                </a:lnTo>
                <a:lnTo>
                  <a:pt x="2641274" y="2120900"/>
                </a:lnTo>
                <a:lnTo>
                  <a:pt x="2646988" y="2126615"/>
                </a:lnTo>
                <a:lnTo>
                  <a:pt x="2658732" y="2136775"/>
                </a:lnTo>
                <a:lnTo>
                  <a:pt x="2671746" y="2146935"/>
                </a:lnTo>
                <a:lnTo>
                  <a:pt x="2685712" y="2157095"/>
                </a:lnTo>
                <a:lnTo>
                  <a:pt x="2700631" y="2165985"/>
                </a:lnTo>
                <a:lnTo>
                  <a:pt x="2715867" y="2175192"/>
                </a:lnTo>
                <a:lnTo>
                  <a:pt x="2732372" y="2183765"/>
                </a:lnTo>
                <a:lnTo>
                  <a:pt x="2749830" y="2192020"/>
                </a:lnTo>
                <a:lnTo>
                  <a:pt x="2767923" y="2199957"/>
                </a:lnTo>
                <a:lnTo>
                  <a:pt x="2786650" y="2207895"/>
                </a:lnTo>
                <a:lnTo>
                  <a:pt x="2805695" y="2214880"/>
                </a:lnTo>
                <a:lnTo>
                  <a:pt x="2826009" y="2221547"/>
                </a:lnTo>
                <a:lnTo>
                  <a:pt x="2846959" y="2227897"/>
                </a:lnTo>
                <a:lnTo>
                  <a:pt x="2867591" y="2234247"/>
                </a:lnTo>
                <a:lnTo>
                  <a:pt x="2889492" y="2239645"/>
                </a:lnTo>
                <a:lnTo>
                  <a:pt x="2912029" y="2245042"/>
                </a:lnTo>
                <a:lnTo>
                  <a:pt x="2934248" y="2250122"/>
                </a:lnTo>
                <a:lnTo>
                  <a:pt x="2957102" y="2254250"/>
                </a:lnTo>
                <a:lnTo>
                  <a:pt x="2980908" y="2258695"/>
                </a:lnTo>
                <a:lnTo>
                  <a:pt x="3004396" y="2262187"/>
                </a:lnTo>
                <a:lnTo>
                  <a:pt x="3028203" y="2265680"/>
                </a:lnTo>
                <a:lnTo>
                  <a:pt x="3052644" y="2268537"/>
                </a:lnTo>
                <a:lnTo>
                  <a:pt x="3077084" y="2271395"/>
                </a:lnTo>
                <a:lnTo>
                  <a:pt x="3101525" y="2273300"/>
                </a:lnTo>
                <a:lnTo>
                  <a:pt x="3125966" y="2275205"/>
                </a:lnTo>
                <a:lnTo>
                  <a:pt x="3150725" y="2276792"/>
                </a:lnTo>
                <a:lnTo>
                  <a:pt x="3175800" y="2277745"/>
                </a:lnTo>
                <a:lnTo>
                  <a:pt x="3200559" y="2278380"/>
                </a:lnTo>
                <a:lnTo>
                  <a:pt x="3225317" y="2278380"/>
                </a:lnTo>
                <a:lnTo>
                  <a:pt x="3246266" y="2278380"/>
                </a:lnTo>
                <a:lnTo>
                  <a:pt x="3267216" y="2278062"/>
                </a:lnTo>
                <a:lnTo>
                  <a:pt x="3288165" y="2277110"/>
                </a:lnTo>
                <a:lnTo>
                  <a:pt x="3308797" y="2276157"/>
                </a:lnTo>
                <a:lnTo>
                  <a:pt x="3329429" y="2274887"/>
                </a:lnTo>
                <a:lnTo>
                  <a:pt x="3350378" y="2273300"/>
                </a:lnTo>
                <a:lnTo>
                  <a:pt x="3371010" y="2271712"/>
                </a:lnTo>
                <a:lnTo>
                  <a:pt x="3391325" y="2269807"/>
                </a:lnTo>
                <a:lnTo>
                  <a:pt x="3411957" y="2267267"/>
                </a:lnTo>
                <a:lnTo>
                  <a:pt x="3431954" y="2264727"/>
                </a:lnTo>
                <a:lnTo>
                  <a:pt x="3451951" y="2261870"/>
                </a:lnTo>
                <a:lnTo>
                  <a:pt x="3471948" y="2258695"/>
                </a:lnTo>
                <a:lnTo>
                  <a:pt x="3491628" y="2255202"/>
                </a:lnTo>
                <a:lnTo>
                  <a:pt x="3510990" y="2251710"/>
                </a:lnTo>
                <a:lnTo>
                  <a:pt x="3530035" y="2247582"/>
                </a:lnTo>
                <a:lnTo>
                  <a:pt x="3548763" y="2243455"/>
                </a:lnTo>
                <a:lnTo>
                  <a:pt x="3567173" y="2239010"/>
                </a:lnTo>
                <a:lnTo>
                  <a:pt x="3585265" y="2233930"/>
                </a:lnTo>
                <a:lnTo>
                  <a:pt x="3603041" y="2229167"/>
                </a:lnTo>
                <a:lnTo>
                  <a:pt x="3620498" y="2223452"/>
                </a:lnTo>
                <a:lnTo>
                  <a:pt x="3637004" y="2218055"/>
                </a:lnTo>
                <a:lnTo>
                  <a:pt x="3653510" y="2212022"/>
                </a:lnTo>
                <a:lnTo>
                  <a:pt x="3669698" y="2206307"/>
                </a:lnTo>
                <a:lnTo>
                  <a:pt x="3685251" y="2199957"/>
                </a:lnTo>
                <a:lnTo>
                  <a:pt x="3700170" y="2193290"/>
                </a:lnTo>
                <a:lnTo>
                  <a:pt x="3714770" y="2185987"/>
                </a:lnTo>
                <a:lnTo>
                  <a:pt x="3728419" y="2179002"/>
                </a:lnTo>
                <a:lnTo>
                  <a:pt x="3741751" y="2171382"/>
                </a:lnTo>
                <a:lnTo>
                  <a:pt x="3754765" y="2164080"/>
                </a:lnTo>
                <a:lnTo>
                  <a:pt x="3767144" y="2156142"/>
                </a:lnTo>
                <a:lnTo>
                  <a:pt x="3778571" y="2147887"/>
                </a:lnTo>
                <a:lnTo>
                  <a:pt x="3789363" y="2139632"/>
                </a:lnTo>
                <a:lnTo>
                  <a:pt x="3789363" y="2247265"/>
                </a:lnTo>
                <a:lnTo>
                  <a:pt x="3788728" y="2247582"/>
                </a:lnTo>
                <a:lnTo>
                  <a:pt x="3788728" y="2252027"/>
                </a:lnTo>
                <a:lnTo>
                  <a:pt x="3788411" y="2256472"/>
                </a:lnTo>
                <a:lnTo>
                  <a:pt x="3787776" y="2261870"/>
                </a:lnTo>
                <a:lnTo>
                  <a:pt x="3786506" y="2267267"/>
                </a:lnTo>
                <a:lnTo>
                  <a:pt x="3785237" y="2272982"/>
                </a:lnTo>
                <a:lnTo>
                  <a:pt x="3783332" y="2278062"/>
                </a:lnTo>
                <a:lnTo>
                  <a:pt x="3781428" y="2283460"/>
                </a:lnTo>
                <a:lnTo>
                  <a:pt x="3778571" y="2289175"/>
                </a:lnTo>
                <a:lnTo>
                  <a:pt x="3775714" y="2294255"/>
                </a:lnTo>
                <a:lnTo>
                  <a:pt x="3772540" y="2299335"/>
                </a:lnTo>
                <a:lnTo>
                  <a:pt x="3769048" y="2304732"/>
                </a:lnTo>
                <a:lnTo>
                  <a:pt x="3765557" y="2310130"/>
                </a:lnTo>
                <a:lnTo>
                  <a:pt x="3761113" y="2315210"/>
                </a:lnTo>
                <a:lnTo>
                  <a:pt x="3756987" y="2320290"/>
                </a:lnTo>
                <a:lnTo>
                  <a:pt x="3752226" y="2325052"/>
                </a:lnTo>
                <a:lnTo>
                  <a:pt x="3747147" y="2330132"/>
                </a:lnTo>
                <a:lnTo>
                  <a:pt x="3741433" y="2334895"/>
                </a:lnTo>
                <a:lnTo>
                  <a:pt x="3736037" y="2339975"/>
                </a:lnTo>
                <a:lnTo>
                  <a:pt x="3723658" y="2349500"/>
                </a:lnTo>
                <a:lnTo>
                  <a:pt x="3710327" y="2358390"/>
                </a:lnTo>
                <a:lnTo>
                  <a:pt x="3696043" y="2367598"/>
                </a:lnTo>
                <a:lnTo>
                  <a:pt x="3680490" y="2376170"/>
                </a:lnTo>
                <a:lnTo>
                  <a:pt x="3663667" y="2384425"/>
                </a:lnTo>
                <a:lnTo>
                  <a:pt x="3646526" y="2392363"/>
                </a:lnTo>
                <a:lnTo>
                  <a:pt x="3627799" y="2400300"/>
                </a:lnTo>
                <a:lnTo>
                  <a:pt x="3608754" y="2407920"/>
                </a:lnTo>
                <a:lnTo>
                  <a:pt x="3588122" y="2414905"/>
                </a:lnTo>
                <a:lnTo>
                  <a:pt x="3566855" y="2421573"/>
                </a:lnTo>
                <a:lnTo>
                  <a:pt x="3544636" y="2427923"/>
                </a:lnTo>
                <a:lnTo>
                  <a:pt x="3522417" y="2433955"/>
                </a:lnTo>
                <a:lnTo>
                  <a:pt x="3498611" y="2439353"/>
                </a:lnTo>
                <a:lnTo>
                  <a:pt x="3474170" y="2444433"/>
                </a:lnTo>
                <a:lnTo>
                  <a:pt x="3449412" y="2449195"/>
                </a:lnTo>
                <a:lnTo>
                  <a:pt x="3423701" y="2453323"/>
                </a:lnTo>
                <a:lnTo>
                  <a:pt x="3397356" y="2457133"/>
                </a:lnTo>
                <a:lnTo>
                  <a:pt x="3370376" y="2460625"/>
                </a:lnTo>
                <a:lnTo>
                  <a:pt x="3343395" y="2463483"/>
                </a:lnTo>
                <a:lnTo>
                  <a:pt x="3315146" y="2465705"/>
                </a:lnTo>
                <a:lnTo>
                  <a:pt x="3286896" y="2467928"/>
                </a:lnTo>
                <a:lnTo>
                  <a:pt x="3258011" y="2468880"/>
                </a:lnTo>
                <a:lnTo>
                  <a:pt x="3228491" y="2469833"/>
                </a:lnTo>
                <a:lnTo>
                  <a:pt x="3198972" y="2470150"/>
                </a:lnTo>
                <a:lnTo>
                  <a:pt x="3168500" y="2469833"/>
                </a:lnTo>
                <a:lnTo>
                  <a:pt x="3138663" y="2468880"/>
                </a:lnTo>
                <a:lnTo>
                  <a:pt x="3109143" y="2467293"/>
                </a:lnTo>
                <a:lnTo>
                  <a:pt x="3080259" y="2465388"/>
                </a:lnTo>
                <a:lnTo>
                  <a:pt x="3051374" y="2463165"/>
                </a:lnTo>
                <a:lnTo>
                  <a:pt x="3023441" y="2459990"/>
                </a:lnTo>
                <a:lnTo>
                  <a:pt x="2996144" y="2456815"/>
                </a:lnTo>
                <a:lnTo>
                  <a:pt x="2969481" y="2452370"/>
                </a:lnTo>
                <a:lnTo>
                  <a:pt x="2943453" y="2447925"/>
                </a:lnTo>
                <a:lnTo>
                  <a:pt x="2917742" y="2443480"/>
                </a:lnTo>
                <a:lnTo>
                  <a:pt x="2892984" y="2437765"/>
                </a:lnTo>
                <a:lnTo>
                  <a:pt x="2869178" y="2432050"/>
                </a:lnTo>
                <a:lnTo>
                  <a:pt x="2846007" y="2426018"/>
                </a:lnTo>
                <a:lnTo>
                  <a:pt x="2823470" y="2419350"/>
                </a:lnTo>
                <a:lnTo>
                  <a:pt x="2802203" y="2412048"/>
                </a:lnTo>
                <a:lnTo>
                  <a:pt x="2781889" y="2405063"/>
                </a:lnTo>
                <a:lnTo>
                  <a:pt x="2762527" y="2397125"/>
                </a:lnTo>
                <a:lnTo>
                  <a:pt x="2743799" y="2389188"/>
                </a:lnTo>
                <a:lnTo>
                  <a:pt x="2726024" y="2380615"/>
                </a:lnTo>
                <a:lnTo>
                  <a:pt x="2709518" y="2372043"/>
                </a:lnTo>
                <a:lnTo>
                  <a:pt x="2694600" y="2362835"/>
                </a:lnTo>
                <a:lnTo>
                  <a:pt x="2679999" y="2353945"/>
                </a:lnTo>
                <a:lnTo>
                  <a:pt x="2666985" y="2343785"/>
                </a:lnTo>
                <a:lnTo>
                  <a:pt x="2660954" y="2339340"/>
                </a:lnTo>
                <a:lnTo>
                  <a:pt x="2655240" y="2333942"/>
                </a:lnTo>
                <a:lnTo>
                  <a:pt x="2650162" y="2328862"/>
                </a:lnTo>
                <a:lnTo>
                  <a:pt x="2645083" y="2324100"/>
                </a:lnTo>
                <a:lnTo>
                  <a:pt x="2639687" y="2319020"/>
                </a:lnTo>
                <a:lnTo>
                  <a:pt x="2635561" y="2313622"/>
                </a:lnTo>
                <a:lnTo>
                  <a:pt x="2631434" y="2308542"/>
                </a:lnTo>
                <a:lnTo>
                  <a:pt x="2627625" y="2303145"/>
                </a:lnTo>
                <a:lnTo>
                  <a:pt x="2624134" y="2297747"/>
                </a:lnTo>
                <a:lnTo>
                  <a:pt x="2620960" y="2292350"/>
                </a:lnTo>
                <a:lnTo>
                  <a:pt x="2618103" y="2286635"/>
                </a:lnTo>
                <a:lnTo>
                  <a:pt x="2615881" y="2281555"/>
                </a:lnTo>
                <a:lnTo>
                  <a:pt x="2613659" y="2275840"/>
                </a:lnTo>
                <a:lnTo>
                  <a:pt x="2612072" y="2270125"/>
                </a:lnTo>
                <a:lnTo>
                  <a:pt x="2610485" y="2264727"/>
                </a:lnTo>
                <a:lnTo>
                  <a:pt x="2609850" y="2259012"/>
                </a:lnTo>
                <a:lnTo>
                  <a:pt x="2609215" y="2253297"/>
                </a:lnTo>
                <a:lnTo>
                  <a:pt x="2609215" y="2247582"/>
                </a:lnTo>
                <a:lnTo>
                  <a:pt x="2608580" y="2247582"/>
                </a:lnTo>
                <a:lnTo>
                  <a:pt x="2608580" y="2101215"/>
                </a:lnTo>
                <a:lnTo>
                  <a:pt x="2608263" y="2097405"/>
                </a:lnTo>
                <a:lnTo>
                  <a:pt x="2608580" y="2089150"/>
                </a:lnTo>
                <a:lnTo>
                  <a:pt x="2609850" y="2081212"/>
                </a:lnTo>
                <a:close/>
                <a:moveTo>
                  <a:pt x="3270250" y="1882775"/>
                </a:moveTo>
                <a:lnTo>
                  <a:pt x="3307579" y="1890615"/>
                </a:lnTo>
                <a:lnTo>
                  <a:pt x="3314856" y="1892183"/>
                </a:lnTo>
                <a:lnTo>
                  <a:pt x="3321499" y="1894064"/>
                </a:lnTo>
                <a:lnTo>
                  <a:pt x="3326877" y="1895945"/>
                </a:lnTo>
                <a:lnTo>
                  <a:pt x="3331622" y="1898141"/>
                </a:lnTo>
                <a:lnTo>
                  <a:pt x="3336367" y="1900649"/>
                </a:lnTo>
                <a:lnTo>
                  <a:pt x="3340164" y="1902844"/>
                </a:lnTo>
                <a:lnTo>
                  <a:pt x="3348389" y="1908802"/>
                </a:lnTo>
                <a:lnTo>
                  <a:pt x="3351236" y="1911625"/>
                </a:lnTo>
                <a:lnTo>
                  <a:pt x="3353767" y="1914133"/>
                </a:lnTo>
                <a:lnTo>
                  <a:pt x="3355665" y="1916955"/>
                </a:lnTo>
                <a:lnTo>
                  <a:pt x="3356930" y="1919778"/>
                </a:lnTo>
                <a:lnTo>
                  <a:pt x="3357563" y="1922913"/>
                </a:lnTo>
                <a:lnTo>
                  <a:pt x="3357563" y="1925422"/>
                </a:lnTo>
                <a:lnTo>
                  <a:pt x="3357247" y="1928244"/>
                </a:lnTo>
                <a:lnTo>
                  <a:pt x="3355981" y="1931066"/>
                </a:lnTo>
                <a:lnTo>
                  <a:pt x="3354716" y="1933889"/>
                </a:lnTo>
                <a:lnTo>
                  <a:pt x="3352818" y="1936397"/>
                </a:lnTo>
                <a:lnTo>
                  <a:pt x="3350603" y="1939220"/>
                </a:lnTo>
                <a:lnTo>
                  <a:pt x="3347440" y="1941415"/>
                </a:lnTo>
                <a:lnTo>
                  <a:pt x="3344276" y="1943923"/>
                </a:lnTo>
                <a:lnTo>
                  <a:pt x="3340164" y="1945805"/>
                </a:lnTo>
                <a:lnTo>
                  <a:pt x="3336051" y="1947686"/>
                </a:lnTo>
                <a:lnTo>
                  <a:pt x="3331306" y="1949568"/>
                </a:lnTo>
                <a:lnTo>
                  <a:pt x="3324979" y="1951763"/>
                </a:lnTo>
                <a:lnTo>
                  <a:pt x="3318335" y="1953644"/>
                </a:lnTo>
                <a:lnTo>
                  <a:pt x="3310743" y="1955212"/>
                </a:lnTo>
                <a:lnTo>
                  <a:pt x="3303467" y="1956466"/>
                </a:lnTo>
                <a:lnTo>
                  <a:pt x="3295558" y="1957094"/>
                </a:lnTo>
                <a:lnTo>
                  <a:pt x="3287333" y="1958034"/>
                </a:lnTo>
                <a:lnTo>
                  <a:pt x="3270250" y="1958975"/>
                </a:lnTo>
                <a:lnTo>
                  <a:pt x="3270250" y="1882775"/>
                </a:lnTo>
                <a:close/>
                <a:moveTo>
                  <a:pt x="2635250" y="1862137"/>
                </a:moveTo>
                <a:lnTo>
                  <a:pt x="2635885" y="1868810"/>
                </a:lnTo>
                <a:lnTo>
                  <a:pt x="2636520" y="1875166"/>
                </a:lnTo>
                <a:lnTo>
                  <a:pt x="2637789" y="1881521"/>
                </a:lnTo>
                <a:lnTo>
                  <a:pt x="2639694" y="1887559"/>
                </a:lnTo>
                <a:lnTo>
                  <a:pt x="2641598" y="1893914"/>
                </a:lnTo>
                <a:lnTo>
                  <a:pt x="2644455" y="1900270"/>
                </a:lnTo>
                <a:lnTo>
                  <a:pt x="2647629" y="1906307"/>
                </a:lnTo>
                <a:lnTo>
                  <a:pt x="2650803" y="1912663"/>
                </a:lnTo>
                <a:lnTo>
                  <a:pt x="2654612" y="1918383"/>
                </a:lnTo>
                <a:lnTo>
                  <a:pt x="2659056" y="1924420"/>
                </a:lnTo>
                <a:lnTo>
                  <a:pt x="2663817" y="1930458"/>
                </a:lnTo>
                <a:lnTo>
                  <a:pt x="2668896" y="1936178"/>
                </a:lnTo>
                <a:lnTo>
                  <a:pt x="2673975" y="1941898"/>
                </a:lnTo>
                <a:lnTo>
                  <a:pt x="2680005" y="1947618"/>
                </a:lnTo>
                <a:lnTo>
                  <a:pt x="2686354" y="1953338"/>
                </a:lnTo>
                <a:lnTo>
                  <a:pt x="2692385" y="1958740"/>
                </a:lnTo>
                <a:lnTo>
                  <a:pt x="2692385" y="2069006"/>
                </a:lnTo>
                <a:lnTo>
                  <a:pt x="2695241" y="2071549"/>
                </a:lnTo>
                <a:lnTo>
                  <a:pt x="2698098" y="2074726"/>
                </a:lnTo>
                <a:lnTo>
                  <a:pt x="2705399" y="2081400"/>
                </a:lnTo>
                <a:lnTo>
                  <a:pt x="2714921" y="2088391"/>
                </a:lnTo>
                <a:lnTo>
                  <a:pt x="2725078" y="2095699"/>
                </a:lnTo>
                <a:lnTo>
                  <a:pt x="2737140" y="2103008"/>
                </a:lnTo>
                <a:lnTo>
                  <a:pt x="2748884" y="2109681"/>
                </a:lnTo>
                <a:lnTo>
                  <a:pt x="2761581" y="2116354"/>
                </a:lnTo>
                <a:lnTo>
                  <a:pt x="2773325" y="2121757"/>
                </a:lnTo>
                <a:lnTo>
                  <a:pt x="2773325" y="2007994"/>
                </a:lnTo>
                <a:lnTo>
                  <a:pt x="2792370" y="2016256"/>
                </a:lnTo>
                <a:lnTo>
                  <a:pt x="2812050" y="2024201"/>
                </a:lnTo>
                <a:lnTo>
                  <a:pt x="2832999" y="2031827"/>
                </a:lnTo>
                <a:lnTo>
                  <a:pt x="2854584" y="2038818"/>
                </a:lnTo>
                <a:lnTo>
                  <a:pt x="2854584" y="2151945"/>
                </a:lnTo>
                <a:lnTo>
                  <a:pt x="2873946" y="2157347"/>
                </a:lnTo>
                <a:lnTo>
                  <a:pt x="2893626" y="2162749"/>
                </a:lnTo>
                <a:lnTo>
                  <a:pt x="2914258" y="2167516"/>
                </a:lnTo>
                <a:lnTo>
                  <a:pt x="2935524" y="2172282"/>
                </a:lnTo>
                <a:lnTo>
                  <a:pt x="2935524" y="2060744"/>
                </a:lnTo>
                <a:lnTo>
                  <a:pt x="2955204" y="2064558"/>
                </a:lnTo>
                <a:lnTo>
                  <a:pt x="2974884" y="2068371"/>
                </a:lnTo>
                <a:lnTo>
                  <a:pt x="2995198" y="2071549"/>
                </a:lnTo>
                <a:lnTo>
                  <a:pt x="3016148" y="2075362"/>
                </a:lnTo>
                <a:lnTo>
                  <a:pt x="3016148" y="2186900"/>
                </a:lnTo>
                <a:lnTo>
                  <a:pt x="3035827" y="2189442"/>
                </a:lnTo>
                <a:lnTo>
                  <a:pt x="3056142" y="2191666"/>
                </a:lnTo>
                <a:lnTo>
                  <a:pt x="3076456" y="2194208"/>
                </a:lnTo>
                <a:lnTo>
                  <a:pt x="3097406" y="2196115"/>
                </a:lnTo>
                <a:lnTo>
                  <a:pt x="3097406" y="2084577"/>
                </a:lnTo>
                <a:lnTo>
                  <a:pt x="3117085" y="2086166"/>
                </a:lnTo>
                <a:lnTo>
                  <a:pt x="3137400" y="2087437"/>
                </a:lnTo>
                <a:lnTo>
                  <a:pt x="3157715" y="2088708"/>
                </a:lnTo>
                <a:lnTo>
                  <a:pt x="3178346" y="2089344"/>
                </a:lnTo>
                <a:lnTo>
                  <a:pt x="3178346" y="2200246"/>
                </a:lnTo>
                <a:lnTo>
                  <a:pt x="3201835" y="2201199"/>
                </a:lnTo>
                <a:lnTo>
                  <a:pt x="3225959" y="2201199"/>
                </a:lnTo>
                <a:lnTo>
                  <a:pt x="3258970" y="2200882"/>
                </a:lnTo>
                <a:lnTo>
                  <a:pt x="3258970" y="2089344"/>
                </a:lnTo>
                <a:lnTo>
                  <a:pt x="3291029" y="2088708"/>
                </a:lnTo>
                <a:lnTo>
                  <a:pt x="3322135" y="2087119"/>
                </a:lnTo>
                <a:lnTo>
                  <a:pt x="3352925" y="2084577"/>
                </a:lnTo>
                <a:lnTo>
                  <a:pt x="3383396" y="2082035"/>
                </a:lnTo>
                <a:lnTo>
                  <a:pt x="3412916" y="2078540"/>
                </a:lnTo>
                <a:lnTo>
                  <a:pt x="3441801" y="2074091"/>
                </a:lnTo>
                <a:lnTo>
                  <a:pt x="3470051" y="2069642"/>
                </a:lnTo>
                <a:lnTo>
                  <a:pt x="3497348" y="2064558"/>
                </a:lnTo>
                <a:lnTo>
                  <a:pt x="3524011" y="2058520"/>
                </a:lnTo>
                <a:lnTo>
                  <a:pt x="3549722" y="2052482"/>
                </a:lnTo>
                <a:lnTo>
                  <a:pt x="3574480" y="2046127"/>
                </a:lnTo>
                <a:lnTo>
                  <a:pt x="3598604" y="2038500"/>
                </a:lnTo>
                <a:lnTo>
                  <a:pt x="3621457" y="2030874"/>
                </a:lnTo>
                <a:lnTo>
                  <a:pt x="3643042" y="2023247"/>
                </a:lnTo>
                <a:lnTo>
                  <a:pt x="3663991" y="2014350"/>
                </a:lnTo>
                <a:lnTo>
                  <a:pt x="3683671" y="2005770"/>
                </a:lnTo>
                <a:lnTo>
                  <a:pt x="3683671" y="2119532"/>
                </a:lnTo>
                <a:lnTo>
                  <a:pt x="3692558" y="2115083"/>
                </a:lnTo>
                <a:lnTo>
                  <a:pt x="3701128" y="2110635"/>
                </a:lnTo>
                <a:lnTo>
                  <a:pt x="3709381" y="2105550"/>
                </a:lnTo>
                <a:lnTo>
                  <a:pt x="3717634" y="2100466"/>
                </a:lnTo>
                <a:lnTo>
                  <a:pt x="3725252" y="2095064"/>
                </a:lnTo>
                <a:lnTo>
                  <a:pt x="3732235" y="2089979"/>
                </a:lnTo>
                <a:lnTo>
                  <a:pt x="3738901" y="2084577"/>
                </a:lnTo>
                <a:lnTo>
                  <a:pt x="3744614" y="2079493"/>
                </a:lnTo>
                <a:lnTo>
                  <a:pt x="3744614" y="1970179"/>
                </a:lnTo>
                <a:lnTo>
                  <a:pt x="3752867" y="1964142"/>
                </a:lnTo>
                <a:lnTo>
                  <a:pt x="3760802" y="1958104"/>
                </a:lnTo>
                <a:lnTo>
                  <a:pt x="3767786" y="1951749"/>
                </a:lnTo>
                <a:lnTo>
                  <a:pt x="3774769" y="1945393"/>
                </a:lnTo>
                <a:lnTo>
                  <a:pt x="3781117" y="1939038"/>
                </a:lnTo>
                <a:lnTo>
                  <a:pt x="3786830" y="1932365"/>
                </a:lnTo>
                <a:lnTo>
                  <a:pt x="3792226" y="1925691"/>
                </a:lnTo>
                <a:lnTo>
                  <a:pt x="3796988" y="1919018"/>
                </a:lnTo>
                <a:lnTo>
                  <a:pt x="3801432" y="1912027"/>
                </a:lnTo>
                <a:lnTo>
                  <a:pt x="3805240" y="1905354"/>
                </a:lnTo>
                <a:lnTo>
                  <a:pt x="3808415" y="1898363"/>
                </a:lnTo>
                <a:lnTo>
                  <a:pt x="3811271" y="1891372"/>
                </a:lnTo>
                <a:lnTo>
                  <a:pt x="3813176" y="1884063"/>
                </a:lnTo>
                <a:lnTo>
                  <a:pt x="3814763" y="1877072"/>
                </a:lnTo>
                <a:lnTo>
                  <a:pt x="3816033" y="1869446"/>
                </a:lnTo>
                <a:lnTo>
                  <a:pt x="3816350" y="1862455"/>
                </a:lnTo>
                <a:lnTo>
                  <a:pt x="3816350" y="2010536"/>
                </a:lnTo>
                <a:lnTo>
                  <a:pt x="3816033" y="2010854"/>
                </a:lnTo>
                <a:lnTo>
                  <a:pt x="3815398" y="2019434"/>
                </a:lnTo>
                <a:lnTo>
                  <a:pt x="3814763" y="2025154"/>
                </a:lnTo>
                <a:lnTo>
                  <a:pt x="3813493" y="2030556"/>
                </a:lnTo>
                <a:lnTo>
                  <a:pt x="3811906" y="2036276"/>
                </a:lnTo>
                <a:lnTo>
                  <a:pt x="3810319" y="2041678"/>
                </a:lnTo>
                <a:lnTo>
                  <a:pt x="3808097" y="2046762"/>
                </a:lnTo>
                <a:lnTo>
                  <a:pt x="3805558" y="2052482"/>
                </a:lnTo>
                <a:lnTo>
                  <a:pt x="3803019" y="2057567"/>
                </a:lnTo>
                <a:lnTo>
                  <a:pt x="3799844" y="2062969"/>
                </a:lnTo>
                <a:lnTo>
                  <a:pt x="3796036" y="2068053"/>
                </a:lnTo>
                <a:lnTo>
                  <a:pt x="3792226" y="2073137"/>
                </a:lnTo>
                <a:lnTo>
                  <a:pt x="3788418" y="2078540"/>
                </a:lnTo>
                <a:lnTo>
                  <a:pt x="3783974" y="2083624"/>
                </a:lnTo>
                <a:lnTo>
                  <a:pt x="3779212" y="2088391"/>
                </a:lnTo>
                <a:lnTo>
                  <a:pt x="3774134" y="2093475"/>
                </a:lnTo>
                <a:lnTo>
                  <a:pt x="3768420" y="2098241"/>
                </a:lnTo>
                <a:lnTo>
                  <a:pt x="3763024" y="2103326"/>
                </a:lnTo>
                <a:lnTo>
                  <a:pt x="3750963" y="2112859"/>
                </a:lnTo>
                <a:lnTo>
                  <a:pt x="3737314" y="2121757"/>
                </a:lnTo>
                <a:lnTo>
                  <a:pt x="3722713" y="2130972"/>
                </a:lnTo>
                <a:lnTo>
                  <a:pt x="3707477" y="2139552"/>
                </a:lnTo>
                <a:lnTo>
                  <a:pt x="3690971" y="2147814"/>
                </a:lnTo>
                <a:lnTo>
                  <a:pt x="3673513" y="2156076"/>
                </a:lnTo>
                <a:lnTo>
                  <a:pt x="3655103" y="2163702"/>
                </a:lnTo>
                <a:lnTo>
                  <a:pt x="3635424" y="2171011"/>
                </a:lnTo>
                <a:lnTo>
                  <a:pt x="3615109" y="2178320"/>
                </a:lnTo>
                <a:lnTo>
                  <a:pt x="3593842" y="2184993"/>
                </a:lnTo>
                <a:lnTo>
                  <a:pt x="3571941" y="2191349"/>
                </a:lnTo>
                <a:lnTo>
                  <a:pt x="3549087" y="2197068"/>
                </a:lnTo>
                <a:lnTo>
                  <a:pt x="3525281" y="2202788"/>
                </a:lnTo>
                <a:lnTo>
                  <a:pt x="3501157" y="2207873"/>
                </a:lnTo>
                <a:lnTo>
                  <a:pt x="3476082" y="2212639"/>
                </a:lnTo>
                <a:lnTo>
                  <a:pt x="3450371" y="2217088"/>
                </a:lnTo>
                <a:lnTo>
                  <a:pt x="3424343" y="2220584"/>
                </a:lnTo>
                <a:lnTo>
                  <a:pt x="3397680" y="2224079"/>
                </a:lnTo>
                <a:lnTo>
                  <a:pt x="3370065" y="2226939"/>
                </a:lnTo>
                <a:lnTo>
                  <a:pt x="3341815" y="2229163"/>
                </a:lnTo>
                <a:lnTo>
                  <a:pt x="3313565" y="2231070"/>
                </a:lnTo>
                <a:lnTo>
                  <a:pt x="3284680" y="2232341"/>
                </a:lnTo>
                <a:lnTo>
                  <a:pt x="3255478" y="2233294"/>
                </a:lnTo>
                <a:lnTo>
                  <a:pt x="3225959" y="2233612"/>
                </a:lnTo>
                <a:lnTo>
                  <a:pt x="3195487" y="2233294"/>
                </a:lnTo>
                <a:lnTo>
                  <a:pt x="3165650" y="2232341"/>
                </a:lnTo>
                <a:lnTo>
                  <a:pt x="3136130" y="2231070"/>
                </a:lnTo>
                <a:lnTo>
                  <a:pt x="3106928" y="2229163"/>
                </a:lnTo>
                <a:lnTo>
                  <a:pt x="3078678" y="2226303"/>
                </a:lnTo>
                <a:lnTo>
                  <a:pt x="3050428" y="2223761"/>
                </a:lnTo>
                <a:lnTo>
                  <a:pt x="3022813" y="2220266"/>
                </a:lnTo>
                <a:lnTo>
                  <a:pt x="2996150" y="2216135"/>
                </a:lnTo>
                <a:lnTo>
                  <a:pt x="2970122" y="2211368"/>
                </a:lnTo>
                <a:lnTo>
                  <a:pt x="2944729" y="2206602"/>
                </a:lnTo>
                <a:lnTo>
                  <a:pt x="2919971" y="2201199"/>
                </a:lnTo>
                <a:lnTo>
                  <a:pt x="2895847" y="2195797"/>
                </a:lnTo>
                <a:lnTo>
                  <a:pt x="2872994" y="2189442"/>
                </a:lnTo>
                <a:lnTo>
                  <a:pt x="2850775" y="2182769"/>
                </a:lnTo>
                <a:lnTo>
                  <a:pt x="2829190" y="2175460"/>
                </a:lnTo>
                <a:lnTo>
                  <a:pt x="2808876" y="2168469"/>
                </a:lnTo>
                <a:lnTo>
                  <a:pt x="2789196" y="2160525"/>
                </a:lnTo>
                <a:lnTo>
                  <a:pt x="2770469" y="2152580"/>
                </a:lnTo>
                <a:lnTo>
                  <a:pt x="2753328" y="2144001"/>
                </a:lnTo>
                <a:lnTo>
                  <a:pt x="2736823" y="2135103"/>
                </a:lnTo>
                <a:lnTo>
                  <a:pt x="2721269" y="2126205"/>
                </a:lnTo>
                <a:lnTo>
                  <a:pt x="2706986" y="2116990"/>
                </a:lnTo>
                <a:lnTo>
                  <a:pt x="2693972" y="2107139"/>
                </a:lnTo>
                <a:lnTo>
                  <a:pt x="2688258" y="2102372"/>
                </a:lnTo>
                <a:lnTo>
                  <a:pt x="2682227" y="2097288"/>
                </a:lnTo>
                <a:lnTo>
                  <a:pt x="2676831" y="2092522"/>
                </a:lnTo>
                <a:lnTo>
                  <a:pt x="2671753" y="2087437"/>
                </a:lnTo>
                <a:lnTo>
                  <a:pt x="2666991" y="2082353"/>
                </a:lnTo>
                <a:lnTo>
                  <a:pt x="2662548" y="2076951"/>
                </a:lnTo>
                <a:lnTo>
                  <a:pt x="2658104" y="2071549"/>
                </a:lnTo>
                <a:lnTo>
                  <a:pt x="2654612" y="2066464"/>
                </a:lnTo>
                <a:lnTo>
                  <a:pt x="2651121" y="2061062"/>
                </a:lnTo>
                <a:lnTo>
                  <a:pt x="2647947" y="2055342"/>
                </a:lnTo>
                <a:lnTo>
                  <a:pt x="2645090" y="2050258"/>
                </a:lnTo>
                <a:lnTo>
                  <a:pt x="2642868" y="2044856"/>
                </a:lnTo>
                <a:lnTo>
                  <a:pt x="2640329" y="2039454"/>
                </a:lnTo>
                <a:lnTo>
                  <a:pt x="2638742" y="2033416"/>
                </a:lnTo>
                <a:lnTo>
                  <a:pt x="2637789" y="2027696"/>
                </a:lnTo>
                <a:lnTo>
                  <a:pt x="2636520" y="2022294"/>
                </a:lnTo>
                <a:lnTo>
                  <a:pt x="2636202" y="2016256"/>
                </a:lnTo>
                <a:lnTo>
                  <a:pt x="2635885" y="2010854"/>
                </a:lnTo>
                <a:lnTo>
                  <a:pt x="2635250" y="2010854"/>
                </a:lnTo>
                <a:lnTo>
                  <a:pt x="2635250" y="1862137"/>
                </a:lnTo>
                <a:close/>
                <a:moveTo>
                  <a:pt x="3815353" y="1849331"/>
                </a:moveTo>
                <a:lnTo>
                  <a:pt x="3816061" y="1854393"/>
                </a:lnTo>
                <a:lnTo>
                  <a:pt x="3816350" y="1860279"/>
                </a:lnTo>
                <a:lnTo>
                  <a:pt x="3816061" y="1862137"/>
                </a:lnTo>
                <a:lnTo>
                  <a:pt x="3816061" y="1859040"/>
                </a:lnTo>
                <a:lnTo>
                  <a:pt x="3815773" y="1853154"/>
                </a:lnTo>
                <a:lnTo>
                  <a:pt x="3815353" y="1849331"/>
                </a:lnTo>
                <a:close/>
                <a:moveTo>
                  <a:pt x="2636143" y="1848861"/>
                </a:moveTo>
                <a:lnTo>
                  <a:pt x="2635885" y="1853247"/>
                </a:lnTo>
                <a:lnTo>
                  <a:pt x="2635250" y="1859280"/>
                </a:lnTo>
                <a:lnTo>
                  <a:pt x="2635250" y="1854517"/>
                </a:lnTo>
                <a:lnTo>
                  <a:pt x="2636143" y="1848861"/>
                </a:lnTo>
                <a:close/>
                <a:moveTo>
                  <a:pt x="3814618" y="1842622"/>
                </a:moveTo>
                <a:lnTo>
                  <a:pt x="3815195" y="1847888"/>
                </a:lnTo>
                <a:lnTo>
                  <a:pt x="3815353" y="1849331"/>
                </a:lnTo>
                <a:lnTo>
                  <a:pt x="3815195" y="1848198"/>
                </a:lnTo>
                <a:lnTo>
                  <a:pt x="3814618" y="1842622"/>
                </a:lnTo>
                <a:close/>
                <a:moveTo>
                  <a:pt x="2638425" y="1836737"/>
                </a:moveTo>
                <a:lnTo>
                  <a:pt x="2636838" y="1842770"/>
                </a:lnTo>
                <a:lnTo>
                  <a:pt x="2636202" y="1848485"/>
                </a:lnTo>
                <a:lnTo>
                  <a:pt x="2636143" y="1848861"/>
                </a:lnTo>
                <a:lnTo>
                  <a:pt x="2636202" y="1847850"/>
                </a:lnTo>
                <a:lnTo>
                  <a:pt x="2636838" y="1842452"/>
                </a:lnTo>
                <a:lnTo>
                  <a:pt x="2638425" y="1836737"/>
                </a:lnTo>
                <a:close/>
                <a:moveTo>
                  <a:pt x="3187700" y="1751012"/>
                </a:moveTo>
                <a:lnTo>
                  <a:pt x="3187700" y="1827212"/>
                </a:lnTo>
                <a:lnTo>
                  <a:pt x="3172031" y="1824063"/>
                </a:lnTo>
                <a:lnTo>
                  <a:pt x="3153163" y="1820285"/>
                </a:lnTo>
                <a:lnTo>
                  <a:pt x="3144209" y="1818396"/>
                </a:lnTo>
                <a:lnTo>
                  <a:pt x="3136535" y="1816191"/>
                </a:lnTo>
                <a:lnTo>
                  <a:pt x="3129179" y="1813987"/>
                </a:lnTo>
                <a:lnTo>
                  <a:pt x="3122144" y="1811153"/>
                </a:lnTo>
                <a:lnTo>
                  <a:pt x="3115749" y="1808005"/>
                </a:lnTo>
                <a:lnTo>
                  <a:pt x="3109673" y="1804541"/>
                </a:lnTo>
                <a:lnTo>
                  <a:pt x="3106475" y="1801707"/>
                </a:lnTo>
                <a:lnTo>
                  <a:pt x="3103917" y="1799503"/>
                </a:lnTo>
                <a:lnTo>
                  <a:pt x="3101998" y="1796669"/>
                </a:lnTo>
                <a:lnTo>
                  <a:pt x="3100399" y="1793835"/>
                </a:lnTo>
                <a:lnTo>
                  <a:pt x="3099120" y="1791001"/>
                </a:lnTo>
                <a:lnTo>
                  <a:pt x="3098800" y="1788167"/>
                </a:lnTo>
                <a:lnTo>
                  <a:pt x="3098800" y="1785334"/>
                </a:lnTo>
                <a:lnTo>
                  <a:pt x="3099120" y="1782500"/>
                </a:lnTo>
                <a:lnTo>
                  <a:pt x="3099759" y="1779351"/>
                </a:lnTo>
                <a:lnTo>
                  <a:pt x="3101358" y="1777147"/>
                </a:lnTo>
                <a:lnTo>
                  <a:pt x="3103597" y="1774313"/>
                </a:lnTo>
                <a:lnTo>
                  <a:pt x="3105835" y="1771794"/>
                </a:lnTo>
                <a:lnTo>
                  <a:pt x="3108713" y="1769275"/>
                </a:lnTo>
                <a:lnTo>
                  <a:pt x="3112231" y="1767386"/>
                </a:lnTo>
                <a:lnTo>
                  <a:pt x="3116068" y="1765182"/>
                </a:lnTo>
                <a:lnTo>
                  <a:pt x="3120545" y="1763607"/>
                </a:lnTo>
                <a:lnTo>
                  <a:pt x="3127581" y="1760773"/>
                </a:lnTo>
                <a:lnTo>
                  <a:pt x="3135255" y="1758884"/>
                </a:lnTo>
                <a:lnTo>
                  <a:pt x="3143250" y="1756680"/>
                </a:lnTo>
                <a:lnTo>
                  <a:pt x="3151564" y="1755106"/>
                </a:lnTo>
                <a:lnTo>
                  <a:pt x="3160199" y="1753531"/>
                </a:lnTo>
                <a:lnTo>
                  <a:pt x="3169472" y="1752587"/>
                </a:lnTo>
                <a:lnTo>
                  <a:pt x="3178426" y="1751642"/>
                </a:lnTo>
                <a:lnTo>
                  <a:pt x="3187700" y="1751012"/>
                </a:lnTo>
                <a:close/>
                <a:moveTo>
                  <a:pt x="3203106" y="1692876"/>
                </a:moveTo>
                <a:lnTo>
                  <a:pt x="3200250" y="1693193"/>
                </a:lnTo>
                <a:lnTo>
                  <a:pt x="3197710" y="1693827"/>
                </a:lnTo>
                <a:lnTo>
                  <a:pt x="3194854" y="1694144"/>
                </a:lnTo>
                <a:lnTo>
                  <a:pt x="3192949" y="1694778"/>
                </a:lnTo>
                <a:lnTo>
                  <a:pt x="3191045" y="1696045"/>
                </a:lnTo>
                <a:lnTo>
                  <a:pt x="3189458" y="1697313"/>
                </a:lnTo>
                <a:lnTo>
                  <a:pt x="3188506" y="1698581"/>
                </a:lnTo>
                <a:lnTo>
                  <a:pt x="3188188" y="1699532"/>
                </a:lnTo>
                <a:lnTo>
                  <a:pt x="3188188" y="1720450"/>
                </a:lnTo>
                <a:lnTo>
                  <a:pt x="3171684" y="1721718"/>
                </a:lnTo>
                <a:lnTo>
                  <a:pt x="3155179" y="1723620"/>
                </a:lnTo>
                <a:lnTo>
                  <a:pt x="3139309" y="1726155"/>
                </a:lnTo>
                <a:lnTo>
                  <a:pt x="3123756" y="1728691"/>
                </a:lnTo>
                <a:lnTo>
                  <a:pt x="3108838" y="1731860"/>
                </a:lnTo>
                <a:lnTo>
                  <a:pt x="3095190" y="1735347"/>
                </a:lnTo>
                <a:lnTo>
                  <a:pt x="3081542" y="1739784"/>
                </a:lnTo>
                <a:lnTo>
                  <a:pt x="3069480" y="1744538"/>
                </a:lnTo>
                <a:lnTo>
                  <a:pt x="3061228" y="1748342"/>
                </a:lnTo>
                <a:lnTo>
                  <a:pt x="3053293" y="1752462"/>
                </a:lnTo>
                <a:lnTo>
                  <a:pt x="3046310" y="1756582"/>
                </a:lnTo>
                <a:lnTo>
                  <a:pt x="3040280" y="1761019"/>
                </a:lnTo>
                <a:lnTo>
                  <a:pt x="3034884" y="1765774"/>
                </a:lnTo>
                <a:lnTo>
                  <a:pt x="3030440" y="1770528"/>
                </a:lnTo>
                <a:lnTo>
                  <a:pt x="3026949" y="1775282"/>
                </a:lnTo>
                <a:lnTo>
                  <a:pt x="3024092" y="1780353"/>
                </a:lnTo>
                <a:lnTo>
                  <a:pt x="3022505" y="1785107"/>
                </a:lnTo>
                <a:lnTo>
                  <a:pt x="3021235" y="1790179"/>
                </a:lnTo>
                <a:lnTo>
                  <a:pt x="3021235" y="1794933"/>
                </a:lnTo>
                <a:lnTo>
                  <a:pt x="3022505" y="1800004"/>
                </a:lnTo>
                <a:lnTo>
                  <a:pt x="3024092" y="1805075"/>
                </a:lnTo>
                <a:lnTo>
                  <a:pt x="3026949" y="1809829"/>
                </a:lnTo>
                <a:lnTo>
                  <a:pt x="3030758" y="1814583"/>
                </a:lnTo>
                <a:lnTo>
                  <a:pt x="3035519" y="1819338"/>
                </a:lnTo>
                <a:lnTo>
                  <a:pt x="3040597" y="1823775"/>
                </a:lnTo>
                <a:lnTo>
                  <a:pt x="3046310" y="1827578"/>
                </a:lnTo>
                <a:lnTo>
                  <a:pt x="3052976" y="1831065"/>
                </a:lnTo>
                <a:lnTo>
                  <a:pt x="3059958" y="1835185"/>
                </a:lnTo>
                <a:lnTo>
                  <a:pt x="3067893" y="1838354"/>
                </a:lnTo>
                <a:lnTo>
                  <a:pt x="3076146" y="1841524"/>
                </a:lnTo>
                <a:lnTo>
                  <a:pt x="3084716" y="1844059"/>
                </a:lnTo>
                <a:lnTo>
                  <a:pt x="3094555" y="1846595"/>
                </a:lnTo>
                <a:lnTo>
                  <a:pt x="3130104" y="1853885"/>
                </a:lnTo>
                <a:lnTo>
                  <a:pt x="3188188" y="1865929"/>
                </a:lnTo>
                <a:lnTo>
                  <a:pt x="3188188" y="1956259"/>
                </a:lnTo>
                <a:lnTo>
                  <a:pt x="3173588" y="1954357"/>
                </a:lnTo>
                <a:lnTo>
                  <a:pt x="3159305" y="1952455"/>
                </a:lnTo>
                <a:lnTo>
                  <a:pt x="3152005" y="1951187"/>
                </a:lnTo>
                <a:lnTo>
                  <a:pt x="3144070" y="1949603"/>
                </a:lnTo>
                <a:lnTo>
                  <a:pt x="3127565" y="1945799"/>
                </a:lnTo>
                <a:lnTo>
                  <a:pt x="3111695" y="1941362"/>
                </a:lnTo>
                <a:lnTo>
                  <a:pt x="3098681" y="1936608"/>
                </a:lnTo>
                <a:lnTo>
                  <a:pt x="3095190" y="1935657"/>
                </a:lnTo>
                <a:lnTo>
                  <a:pt x="3091699" y="1934072"/>
                </a:lnTo>
                <a:lnTo>
                  <a:pt x="3088842" y="1932805"/>
                </a:lnTo>
                <a:lnTo>
                  <a:pt x="3088524" y="1932488"/>
                </a:lnTo>
                <a:lnTo>
                  <a:pt x="3084398" y="1929952"/>
                </a:lnTo>
                <a:lnTo>
                  <a:pt x="3082176" y="1928684"/>
                </a:lnTo>
                <a:lnTo>
                  <a:pt x="3079637" y="1927733"/>
                </a:lnTo>
                <a:lnTo>
                  <a:pt x="3077415" y="1926783"/>
                </a:lnTo>
                <a:lnTo>
                  <a:pt x="3074559" y="1926149"/>
                </a:lnTo>
                <a:lnTo>
                  <a:pt x="3068211" y="1925198"/>
                </a:lnTo>
                <a:lnTo>
                  <a:pt x="3061863" y="1924881"/>
                </a:lnTo>
                <a:lnTo>
                  <a:pt x="3055197" y="1925515"/>
                </a:lnTo>
                <a:lnTo>
                  <a:pt x="3048532" y="1926466"/>
                </a:lnTo>
                <a:lnTo>
                  <a:pt x="3042184" y="1928050"/>
                </a:lnTo>
                <a:lnTo>
                  <a:pt x="3035836" y="1929952"/>
                </a:lnTo>
                <a:lnTo>
                  <a:pt x="3030123" y="1932488"/>
                </a:lnTo>
                <a:lnTo>
                  <a:pt x="3025044" y="1934706"/>
                </a:lnTo>
                <a:lnTo>
                  <a:pt x="3020918" y="1937559"/>
                </a:lnTo>
                <a:lnTo>
                  <a:pt x="3017427" y="1940728"/>
                </a:lnTo>
                <a:lnTo>
                  <a:pt x="3016157" y="1941679"/>
                </a:lnTo>
                <a:lnTo>
                  <a:pt x="3015522" y="1943264"/>
                </a:lnTo>
                <a:lnTo>
                  <a:pt x="3015205" y="1944849"/>
                </a:lnTo>
                <a:lnTo>
                  <a:pt x="3015205" y="1946116"/>
                </a:lnTo>
                <a:lnTo>
                  <a:pt x="3015205" y="1947701"/>
                </a:lnTo>
                <a:lnTo>
                  <a:pt x="3015840" y="1948969"/>
                </a:lnTo>
                <a:lnTo>
                  <a:pt x="3017109" y="1950554"/>
                </a:lnTo>
                <a:lnTo>
                  <a:pt x="3018696" y="1951504"/>
                </a:lnTo>
                <a:lnTo>
                  <a:pt x="3025044" y="1955625"/>
                </a:lnTo>
                <a:lnTo>
                  <a:pt x="3032027" y="1959428"/>
                </a:lnTo>
                <a:lnTo>
                  <a:pt x="3039962" y="1962915"/>
                </a:lnTo>
                <a:lnTo>
                  <a:pt x="3048532" y="1966084"/>
                </a:lnTo>
                <a:lnTo>
                  <a:pt x="3057737" y="1969253"/>
                </a:lnTo>
                <a:lnTo>
                  <a:pt x="3067576" y="1972106"/>
                </a:lnTo>
                <a:lnTo>
                  <a:pt x="3077733" y="1974959"/>
                </a:lnTo>
                <a:lnTo>
                  <a:pt x="3088842" y="1977177"/>
                </a:lnTo>
                <a:lnTo>
                  <a:pt x="3100268" y="1979713"/>
                </a:lnTo>
                <a:lnTo>
                  <a:pt x="3111695" y="1981614"/>
                </a:lnTo>
                <a:lnTo>
                  <a:pt x="3123756" y="1983516"/>
                </a:lnTo>
                <a:lnTo>
                  <a:pt x="3136452" y="1985101"/>
                </a:lnTo>
                <a:lnTo>
                  <a:pt x="3149148" y="1986369"/>
                </a:lnTo>
                <a:lnTo>
                  <a:pt x="3162162" y="1987636"/>
                </a:lnTo>
                <a:lnTo>
                  <a:pt x="3188188" y="1989538"/>
                </a:lnTo>
                <a:lnTo>
                  <a:pt x="3188188" y="2009823"/>
                </a:lnTo>
                <a:lnTo>
                  <a:pt x="3188506" y="2011407"/>
                </a:lnTo>
                <a:lnTo>
                  <a:pt x="3189458" y="2012675"/>
                </a:lnTo>
                <a:lnTo>
                  <a:pt x="3191045" y="2013626"/>
                </a:lnTo>
                <a:lnTo>
                  <a:pt x="3192949" y="2014577"/>
                </a:lnTo>
                <a:lnTo>
                  <a:pt x="3194854" y="2015528"/>
                </a:lnTo>
                <a:lnTo>
                  <a:pt x="3197710" y="2015845"/>
                </a:lnTo>
                <a:lnTo>
                  <a:pt x="3200250" y="2016162"/>
                </a:lnTo>
                <a:lnTo>
                  <a:pt x="3203106" y="2016479"/>
                </a:lnTo>
                <a:lnTo>
                  <a:pt x="3254843" y="2016479"/>
                </a:lnTo>
                <a:lnTo>
                  <a:pt x="3258017" y="2016162"/>
                </a:lnTo>
                <a:lnTo>
                  <a:pt x="3260556" y="2015845"/>
                </a:lnTo>
                <a:lnTo>
                  <a:pt x="3263413" y="2015528"/>
                </a:lnTo>
                <a:lnTo>
                  <a:pt x="3265317" y="2014577"/>
                </a:lnTo>
                <a:lnTo>
                  <a:pt x="3267539" y="2013626"/>
                </a:lnTo>
                <a:lnTo>
                  <a:pt x="3269126" y="2012675"/>
                </a:lnTo>
                <a:lnTo>
                  <a:pt x="3269761" y="2011407"/>
                </a:lnTo>
                <a:lnTo>
                  <a:pt x="3270078" y="2009823"/>
                </a:lnTo>
                <a:lnTo>
                  <a:pt x="3270078" y="1988587"/>
                </a:lnTo>
                <a:lnTo>
                  <a:pt x="3286265" y="1987636"/>
                </a:lnTo>
                <a:lnTo>
                  <a:pt x="3302136" y="1986369"/>
                </a:lnTo>
                <a:lnTo>
                  <a:pt x="3317371" y="1984467"/>
                </a:lnTo>
                <a:lnTo>
                  <a:pt x="3331971" y="1981931"/>
                </a:lnTo>
                <a:lnTo>
                  <a:pt x="3345937" y="1979079"/>
                </a:lnTo>
                <a:lnTo>
                  <a:pt x="3358950" y="1976543"/>
                </a:lnTo>
                <a:lnTo>
                  <a:pt x="3370694" y="1973057"/>
                </a:lnTo>
                <a:lnTo>
                  <a:pt x="3381486" y="1968937"/>
                </a:lnTo>
                <a:lnTo>
                  <a:pt x="3390056" y="1965450"/>
                </a:lnTo>
                <a:lnTo>
                  <a:pt x="3398308" y="1961964"/>
                </a:lnTo>
                <a:lnTo>
                  <a:pt x="3405291" y="1957843"/>
                </a:lnTo>
                <a:lnTo>
                  <a:pt x="3411956" y="1953723"/>
                </a:lnTo>
                <a:lnTo>
                  <a:pt x="3417670" y="1949286"/>
                </a:lnTo>
                <a:lnTo>
                  <a:pt x="3422748" y="1944849"/>
                </a:lnTo>
                <a:lnTo>
                  <a:pt x="3427192" y="1940094"/>
                </a:lnTo>
                <a:lnTo>
                  <a:pt x="3430683" y="1935657"/>
                </a:lnTo>
                <a:lnTo>
                  <a:pt x="3433540" y="1930903"/>
                </a:lnTo>
                <a:lnTo>
                  <a:pt x="3435444" y="1926149"/>
                </a:lnTo>
                <a:lnTo>
                  <a:pt x="3436396" y="1921078"/>
                </a:lnTo>
                <a:lnTo>
                  <a:pt x="3437031" y="1916323"/>
                </a:lnTo>
                <a:lnTo>
                  <a:pt x="3436079" y="1910935"/>
                </a:lnTo>
                <a:lnTo>
                  <a:pt x="3434492" y="1905864"/>
                </a:lnTo>
                <a:lnTo>
                  <a:pt x="3432270" y="1901110"/>
                </a:lnTo>
                <a:lnTo>
                  <a:pt x="3429096" y="1896039"/>
                </a:lnTo>
                <a:lnTo>
                  <a:pt x="3426557" y="1893820"/>
                </a:lnTo>
                <a:lnTo>
                  <a:pt x="3424335" y="1890968"/>
                </a:lnTo>
                <a:lnTo>
                  <a:pt x="3418304" y="1886530"/>
                </a:lnTo>
                <a:lnTo>
                  <a:pt x="3411639" y="1882093"/>
                </a:lnTo>
                <a:lnTo>
                  <a:pt x="3404339" y="1877973"/>
                </a:lnTo>
                <a:lnTo>
                  <a:pt x="3395451" y="1874169"/>
                </a:lnTo>
                <a:lnTo>
                  <a:pt x="3385929" y="1870683"/>
                </a:lnTo>
                <a:lnTo>
                  <a:pt x="3375772" y="1866880"/>
                </a:lnTo>
                <a:lnTo>
                  <a:pt x="3365298" y="1863710"/>
                </a:lnTo>
                <a:lnTo>
                  <a:pt x="3354189" y="1860541"/>
                </a:lnTo>
                <a:lnTo>
                  <a:pt x="3342763" y="1858005"/>
                </a:lnTo>
                <a:lnTo>
                  <a:pt x="3318640" y="1852300"/>
                </a:lnTo>
                <a:lnTo>
                  <a:pt x="3294200" y="1847546"/>
                </a:lnTo>
                <a:lnTo>
                  <a:pt x="3270078" y="1843426"/>
                </a:lnTo>
                <a:lnTo>
                  <a:pt x="3270078" y="1752779"/>
                </a:lnTo>
                <a:lnTo>
                  <a:pt x="3291026" y="1755631"/>
                </a:lnTo>
                <a:lnTo>
                  <a:pt x="3298961" y="1756582"/>
                </a:lnTo>
                <a:lnTo>
                  <a:pt x="3306896" y="1758801"/>
                </a:lnTo>
                <a:lnTo>
                  <a:pt x="3323719" y="1762921"/>
                </a:lnTo>
                <a:lnTo>
                  <a:pt x="3339589" y="1767992"/>
                </a:lnTo>
                <a:lnTo>
                  <a:pt x="3352920" y="1772746"/>
                </a:lnTo>
                <a:lnTo>
                  <a:pt x="3360537" y="1775599"/>
                </a:lnTo>
                <a:lnTo>
                  <a:pt x="3363076" y="1777184"/>
                </a:lnTo>
                <a:lnTo>
                  <a:pt x="3367203" y="1779402"/>
                </a:lnTo>
                <a:lnTo>
                  <a:pt x="3369424" y="1780670"/>
                </a:lnTo>
                <a:lnTo>
                  <a:pt x="3371964" y="1781938"/>
                </a:lnTo>
                <a:lnTo>
                  <a:pt x="3374186" y="1783206"/>
                </a:lnTo>
                <a:lnTo>
                  <a:pt x="3377042" y="1783523"/>
                </a:lnTo>
                <a:lnTo>
                  <a:pt x="3383390" y="1784157"/>
                </a:lnTo>
                <a:lnTo>
                  <a:pt x="3389738" y="1784790"/>
                </a:lnTo>
                <a:lnTo>
                  <a:pt x="3396404" y="1784157"/>
                </a:lnTo>
                <a:lnTo>
                  <a:pt x="3403069" y="1783206"/>
                </a:lnTo>
                <a:lnTo>
                  <a:pt x="3409417" y="1781621"/>
                </a:lnTo>
                <a:lnTo>
                  <a:pt x="3415765" y="1779402"/>
                </a:lnTo>
                <a:lnTo>
                  <a:pt x="3421478" y="1777184"/>
                </a:lnTo>
                <a:lnTo>
                  <a:pt x="3426557" y="1774965"/>
                </a:lnTo>
                <a:lnTo>
                  <a:pt x="3430683" y="1772113"/>
                </a:lnTo>
                <a:lnTo>
                  <a:pt x="3434174" y="1769260"/>
                </a:lnTo>
                <a:lnTo>
                  <a:pt x="3435127" y="1767675"/>
                </a:lnTo>
                <a:lnTo>
                  <a:pt x="3436079" y="1766091"/>
                </a:lnTo>
                <a:lnTo>
                  <a:pt x="3436396" y="1765140"/>
                </a:lnTo>
                <a:lnTo>
                  <a:pt x="3436396" y="1763555"/>
                </a:lnTo>
                <a:lnTo>
                  <a:pt x="3436079" y="1761970"/>
                </a:lnTo>
                <a:lnTo>
                  <a:pt x="3435761" y="1760702"/>
                </a:lnTo>
                <a:lnTo>
                  <a:pt x="3434492" y="1759118"/>
                </a:lnTo>
                <a:lnTo>
                  <a:pt x="3432905" y="1757850"/>
                </a:lnTo>
                <a:lnTo>
                  <a:pt x="3428144" y="1754997"/>
                </a:lnTo>
                <a:lnTo>
                  <a:pt x="3423065" y="1752145"/>
                </a:lnTo>
                <a:lnTo>
                  <a:pt x="3417352" y="1749292"/>
                </a:lnTo>
                <a:lnTo>
                  <a:pt x="3410369" y="1746440"/>
                </a:lnTo>
                <a:lnTo>
                  <a:pt x="3403386" y="1743587"/>
                </a:lnTo>
                <a:lnTo>
                  <a:pt x="3396404" y="1741369"/>
                </a:lnTo>
                <a:lnTo>
                  <a:pt x="3380534" y="1736614"/>
                </a:lnTo>
                <a:lnTo>
                  <a:pt x="3363711" y="1732177"/>
                </a:lnTo>
                <a:lnTo>
                  <a:pt x="3346572" y="1728374"/>
                </a:lnTo>
                <a:lnTo>
                  <a:pt x="3329749" y="1725204"/>
                </a:lnTo>
                <a:lnTo>
                  <a:pt x="3313562" y="1723303"/>
                </a:lnTo>
                <a:lnTo>
                  <a:pt x="3292296" y="1720767"/>
                </a:lnTo>
                <a:lnTo>
                  <a:pt x="3270078" y="1719182"/>
                </a:lnTo>
                <a:lnTo>
                  <a:pt x="3270078" y="1699532"/>
                </a:lnTo>
                <a:lnTo>
                  <a:pt x="3269761" y="1698581"/>
                </a:lnTo>
                <a:lnTo>
                  <a:pt x="3269126" y="1697313"/>
                </a:lnTo>
                <a:lnTo>
                  <a:pt x="3267539" y="1696045"/>
                </a:lnTo>
                <a:lnTo>
                  <a:pt x="3265317" y="1694778"/>
                </a:lnTo>
                <a:lnTo>
                  <a:pt x="3263413" y="1694144"/>
                </a:lnTo>
                <a:lnTo>
                  <a:pt x="3260556" y="1693827"/>
                </a:lnTo>
                <a:lnTo>
                  <a:pt x="3258017" y="1693193"/>
                </a:lnTo>
                <a:lnTo>
                  <a:pt x="3254843" y="1692876"/>
                </a:lnTo>
                <a:lnTo>
                  <a:pt x="3203106" y="1692876"/>
                </a:lnTo>
                <a:close/>
                <a:moveTo>
                  <a:pt x="3225959" y="1673225"/>
                </a:moveTo>
                <a:lnTo>
                  <a:pt x="3251986" y="1673542"/>
                </a:lnTo>
                <a:lnTo>
                  <a:pt x="3278013" y="1674493"/>
                </a:lnTo>
                <a:lnTo>
                  <a:pt x="3303722" y="1675444"/>
                </a:lnTo>
                <a:lnTo>
                  <a:pt x="3328480" y="1677028"/>
                </a:lnTo>
                <a:lnTo>
                  <a:pt x="3353237" y="1679247"/>
                </a:lnTo>
                <a:lnTo>
                  <a:pt x="3377360" y="1681466"/>
                </a:lnTo>
                <a:lnTo>
                  <a:pt x="3401165" y="1684318"/>
                </a:lnTo>
                <a:lnTo>
                  <a:pt x="3424335" y="1687805"/>
                </a:lnTo>
                <a:lnTo>
                  <a:pt x="3446870" y="1691291"/>
                </a:lnTo>
                <a:lnTo>
                  <a:pt x="3468771" y="1695411"/>
                </a:lnTo>
                <a:lnTo>
                  <a:pt x="3490037" y="1699532"/>
                </a:lnTo>
                <a:lnTo>
                  <a:pt x="3510668" y="1704286"/>
                </a:lnTo>
                <a:lnTo>
                  <a:pt x="3530664" y="1709357"/>
                </a:lnTo>
                <a:lnTo>
                  <a:pt x="3550026" y="1715062"/>
                </a:lnTo>
                <a:lnTo>
                  <a:pt x="3568752" y="1720450"/>
                </a:lnTo>
                <a:lnTo>
                  <a:pt x="3586527" y="1726789"/>
                </a:lnTo>
                <a:lnTo>
                  <a:pt x="3603349" y="1733128"/>
                </a:lnTo>
                <a:lnTo>
                  <a:pt x="3619219" y="1739467"/>
                </a:lnTo>
                <a:lnTo>
                  <a:pt x="3634454" y="1746440"/>
                </a:lnTo>
                <a:lnTo>
                  <a:pt x="3648738" y="1753413"/>
                </a:lnTo>
                <a:lnTo>
                  <a:pt x="3661751" y="1760702"/>
                </a:lnTo>
                <a:lnTo>
                  <a:pt x="3673812" y="1768626"/>
                </a:lnTo>
                <a:lnTo>
                  <a:pt x="3685239" y="1776550"/>
                </a:lnTo>
                <a:lnTo>
                  <a:pt x="3695713" y="1784157"/>
                </a:lnTo>
                <a:lnTo>
                  <a:pt x="3704600" y="1792397"/>
                </a:lnTo>
                <a:lnTo>
                  <a:pt x="3708726" y="1796834"/>
                </a:lnTo>
                <a:lnTo>
                  <a:pt x="3712535" y="1800955"/>
                </a:lnTo>
                <a:lnTo>
                  <a:pt x="3716027" y="1805075"/>
                </a:lnTo>
                <a:lnTo>
                  <a:pt x="3719518" y="1809512"/>
                </a:lnTo>
                <a:lnTo>
                  <a:pt x="3722375" y="1813950"/>
                </a:lnTo>
                <a:lnTo>
                  <a:pt x="3725231" y="1818704"/>
                </a:lnTo>
                <a:lnTo>
                  <a:pt x="3727453" y="1822824"/>
                </a:lnTo>
                <a:lnTo>
                  <a:pt x="3729357" y="1827261"/>
                </a:lnTo>
                <a:lnTo>
                  <a:pt x="3731579" y="1832015"/>
                </a:lnTo>
                <a:lnTo>
                  <a:pt x="3733166" y="1836136"/>
                </a:lnTo>
                <a:lnTo>
                  <a:pt x="3733801" y="1840890"/>
                </a:lnTo>
                <a:lnTo>
                  <a:pt x="3735071" y="1845644"/>
                </a:lnTo>
                <a:lnTo>
                  <a:pt x="3735388" y="1850081"/>
                </a:lnTo>
                <a:lnTo>
                  <a:pt x="3735388" y="1854836"/>
                </a:lnTo>
                <a:lnTo>
                  <a:pt x="3735388" y="1859590"/>
                </a:lnTo>
                <a:lnTo>
                  <a:pt x="3735071" y="1864344"/>
                </a:lnTo>
                <a:lnTo>
                  <a:pt x="3733801" y="1869098"/>
                </a:lnTo>
                <a:lnTo>
                  <a:pt x="3733166" y="1873219"/>
                </a:lnTo>
                <a:lnTo>
                  <a:pt x="3731579" y="1877973"/>
                </a:lnTo>
                <a:lnTo>
                  <a:pt x="3729357" y="1882727"/>
                </a:lnTo>
                <a:lnTo>
                  <a:pt x="3727453" y="1887164"/>
                </a:lnTo>
                <a:lnTo>
                  <a:pt x="3725231" y="1891285"/>
                </a:lnTo>
                <a:lnTo>
                  <a:pt x="3722375" y="1895722"/>
                </a:lnTo>
                <a:lnTo>
                  <a:pt x="3719518" y="1900476"/>
                </a:lnTo>
                <a:lnTo>
                  <a:pt x="3716027" y="1904913"/>
                </a:lnTo>
                <a:lnTo>
                  <a:pt x="3712535" y="1908717"/>
                </a:lnTo>
                <a:lnTo>
                  <a:pt x="3708726" y="1913154"/>
                </a:lnTo>
                <a:lnTo>
                  <a:pt x="3704600" y="1917274"/>
                </a:lnTo>
                <a:lnTo>
                  <a:pt x="3695713" y="1925515"/>
                </a:lnTo>
                <a:lnTo>
                  <a:pt x="3685239" y="1933438"/>
                </a:lnTo>
                <a:lnTo>
                  <a:pt x="3673812" y="1941362"/>
                </a:lnTo>
                <a:lnTo>
                  <a:pt x="3661751" y="1948969"/>
                </a:lnTo>
                <a:lnTo>
                  <a:pt x="3648738" y="1956259"/>
                </a:lnTo>
                <a:lnTo>
                  <a:pt x="3634454" y="1963548"/>
                </a:lnTo>
                <a:lnTo>
                  <a:pt x="3619219" y="1970521"/>
                </a:lnTo>
                <a:lnTo>
                  <a:pt x="3603349" y="1976860"/>
                </a:lnTo>
                <a:lnTo>
                  <a:pt x="3586527" y="1983199"/>
                </a:lnTo>
                <a:lnTo>
                  <a:pt x="3568752" y="1989538"/>
                </a:lnTo>
                <a:lnTo>
                  <a:pt x="3550026" y="1994926"/>
                </a:lnTo>
                <a:lnTo>
                  <a:pt x="3530664" y="2000631"/>
                </a:lnTo>
                <a:lnTo>
                  <a:pt x="3510668" y="2005702"/>
                </a:lnTo>
                <a:lnTo>
                  <a:pt x="3490037" y="2010457"/>
                </a:lnTo>
                <a:lnTo>
                  <a:pt x="3468771" y="2014577"/>
                </a:lnTo>
                <a:lnTo>
                  <a:pt x="3446870" y="2018697"/>
                </a:lnTo>
                <a:lnTo>
                  <a:pt x="3424335" y="2022184"/>
                </a:lnTo>
                <a:lnTo>
                  <a:pt x="3401165" y="2025670"/>
                </a:lnTo>
                <a:lnTo>
                  <a:pt x="3377360" y="2028523"/>
                </a:lnTo>
                <a:lnTo>
                  <a:pt x="3353237" y="2030741"/>
                </a:lnTo>
                <a:lnTo>
                  <a:pt x="3328480" y="2032643"/>
                </a:lnTo>
                <a:lnTo>
                  <a:pt x="3303722" y="2034228"/>
                </a:lnTo>
                <a:lnTo>
                  <a:pt x="3278013" y="2035495"/>
                </a:lnTo>
                <a:lnTo>
                  <a:pt x="3251986" y="2036446"/>
                </a:lnTo>
                <a:lnTo>
                  <a:pt x="3225959" y="2036763"/>
                </a:lnTo>
                <a:lnTo>
                  <a:pt x="3199615" y="2036446"/>
                </a:lnTo>
                <a:lnTo>
                  <a:pt x="3173905" y="2035495"/>
                </a:lnTo>
                <a:lnTo>
                  <a:pt x="3148196" y="2034228"/>
                </a:lnTo>
                <a:lnTo>
                  <a:pt x="3123121" y="2032643"/>
                </a:lnTo>
                <a:lnTo>
                  <a:pt x="3098681" y="2030741"/>
                </a:lnTo>
                <a:lnTo>
                  <a:pt x="3074241" y="2028523"/>
                </a:lnTo>
                <a:lnTo>
                  <a:pt x="3050436" y="2025670"/>
                </a:lnTo>
                <a:lnTo>
                  <a:pt x="3027584" y="2022184"/>
                </a:lnTo>
                <a:lnTo>
                  <a:pt x="3004731" y="2018697"/>
                </a:lnTo>
                <a:lnTo>
                  <a:pt x="2983147" y="2014577"/>
                </a:lnTo>
                <a:lnTo>
                  <a:pt x="2961564" y="2010457"/>
                </a:lnTo>
                <a:lnTo>
                  <a:pt x="2940933" y="2005702"/>
                </a:lnTo>
                <a:lnTo>
                  <a:pt x="2920937" y="2000631"/>
                </a:lnTo>
                <a:lnTo>
                  <a:pt x="2901575" y="1994926"/>
                </a:lnTo>
                <a:lnTo>
                  <a:pt x="2883483" y="1989538"/>
                </a:lnTo>
                <a:lnTo>
                  <a:pt x="2865709" y="1983199"/>
                </a:lnTo>
                <a:lnTo>
                  <a:pt x="2848569" y="1976860"/>
                </a:lnTo>
                <a:lnTo>
                  <a:pt x="2832382" y="1970521"/>
                </a:lnTo>
                <a:lnTo>
                  <a:pt x="2817464" y="1963548"/>
                </a:lnTo>
                <a:lnTo>
                  <a:pt x="2803181" y="1956259"/>
                </a:lnTo>
                <a:lnTo>
                  <a:pt x="2789850" y="1948969"/>
                </a:lnTo>
                <a:lnTo>
                  <a:pt x="2777789" y="1941362"/>
                </a:lnTo>
                <a:lnTo>
                  <a:pt x="2766362" y="1933438"/>
                </a:lnTo>
                <a:lnTo>
                  <a:pt x="2755888" y="1925515"/>
                </a:lnTo>
                <a:lnTo>
                  <a:pt x="2747001" y="1917274"/>
                </a:lnTo>
                <a:lnTo>
                  <a:pt x="2742875" y="1913154"/>
                </a:lnTo>
                <a:lnTo>
                  <a:pt x="2739066" y="1908717"/>
                </a:lnTo>
                <a:lnTo>
                  <a:pt x="2735574" y="1904913"/>
                </a:lnTo>
                <a:lnTo>
                  <a:pt x="2732400" y="1900476"/>
                </a:lnTo>
                <a:lnTo>
                  <a:pt x="2729226" y="1895722"/>
                </a:lnTo>
                <a:lnTo>
                  <a:pt x="2726370" y="1891285"/>
                </a:lnTo>
                <a:lnTo>
                  <a:pt x="2724148" y="1887164"/>
                </a:lnTo>
                <a:lnTo>
                  <a:pt x="2722244" y="1882727"/>
                </a:lnTo>
                <a:lnTo>
                  <a:pt x="2720022" y="1877973"/>
                </a:lnTo>
                <a:lnTo>
                  <a:pt x="2718435" y="1873219"/>
                </a:lnTo>
                <a:lnTo>
                  <a:pt x="2717800" y="1869098"/>
                </a:lnTo>
                <a:lnTo>
                  <a:pt x="2716530" y="1864344"/>
                </a:lnTo>
                <a:lnTo>
                  <a:pt x="2716213" y="1859590"/>
                </a:lnTo>
                <a:lnTo>
                  <a:pt x="2716213" y="1854836"/>
                </a:lnTo>
                <a:lnTo>
                  <a:pt x="2716213" y="1850081"/>
                </a:lnTo>
                <a:lnTo>
                  <a:pt x="2716530" y="1845644"/>
                </a:lnTo>
                <a:lnTo>
                  <a:pt x="2717800" y="1840890"/>
                </a:lnTo>
                <a:lnTo>
                  <a:pt x="2718435" y="1836136"/>
                </a:lnTo>
                <a:lnTo>
                  <a:pt x="2720022" y="1832015"/>
                </a:lnTo>
                <a:lnTo>
                  <a:pt x="2722244" y="1827261"/>
                </a:lnTo>
                <a:lnTo>
                  <a:pt x="2724148" y="1822824"/>
                </a:lnTo>
                <a:lnTo>
                  <a:pt x="2726370" y="1818704"/>
                </a:lnTo>
                <a:lnTo>
                  <a:pt x="2729226" y="1813950"/>
                </a:lnTo>
                <a:lnTo>
                  <a:pt x="2732400" y="1809512"/>
                </a:lnTo>
                <a:lnTo>
                  <a:pt x="2735574" y="1805075"/>
                </a:lnTo>
                <a:lnTo>
                  <a:pt x="2739066" y="1800955"/>
                </a:lnTo>
                <a:lnTo>
                  <a:pt x="2742875" y="1796834"/>
                </a:lnTo>
                <a:lnTo>
                  <a:pt x="2747001" y="1792397"/>
                </a:lnTo>
                <a:lnTo>
                  <a:pt x="2755888" y="1784157"/>
                </a:lnTo>
                <a:lnTo>
                  <a:pt x="2766362" y="1776550"/>
                </a:lnTo>
                <a:lnTo>
                  <a:pt x="2777789" y="1768626"/>
                </a:lnTo>
                <a:lnTo>
                  <a:pt x="2789850" y="1760702"/>
                </a:lnTo>
                <a:lnTo>
                  <a:pt x="2803181" y="1753413"/>
                </a:lnTo>
                <a:lnTo>
                  <a:pt x="2817464" y="1746440"/>
                </a:lnTo>
                <a:lnTo>
                  <a:pt x="2832382" y="1739467"/>
                </a:lnTo>
                <a:lnTo>
                  <a:pt x="2848569" y="1733128"/>
                </a:lnTo>
                <a:lnTo>
                  <a:pt x="2865709" y="1726789"/>
                </a:lnTo>
                <a:lnTo>
                  <a:pt x="2883483" y="1720450"/>
                </a:lnTo>
                <a:lnTo>
                  <a:pt x="2901575" y="1715062"/>
                </a:lnTo>
                <a:lnTo>
                  <a:pt x="2920937" y="1709357"/>
                </a:lnTo>
                <a:lnTo>
                  <a:pt x="2940933" y="1704286"/>
                </a:lnTo>
                <a:lnTo>
                  <a:pt x="2961564" y="1699532"/>
                </a:lnTo>
                <a:lnTo>
                  <a:pt x="2983147" y="1695411"/>
                </a:lnTo>
                <a:lnTo>
                  <a:pt x="3004731" y="1691291"/>
                </a:lnTo>
                <a:lnTo>
                  <a:pt x="3027584" y="1687805"/>
                </a:lnTo>
                <a:lnTo>
                  <a:pt x="3050436" y="1684318"/>
                </a:lnTo>
                <a:lnTo>
                  <a:pt x="3074241" y="1681466"/>
                </a:lnTo>
                <a:lnTo>
                  <a:pt x="3098681" y="1679247"/>
                </a:lnTo>
                <a:lnTo>
                  <a:pt x="3123121" y="1677028"/>
                </a:lnTo>
                <a:lnTo>
                  <a:pt x="3148196" y="1675444"/>
                </a:lnTo>
                <a:lnTo>
                  <a:pt x="3173905" y="1674493"/>
                </a:lnTo>
                <a:lnTo>
                  <a:pt x="3199615" y="1673542"/>
                </a:lnTo>
                <a:lnTo>
                  <a:pt x="3225959" y="1673225"/>
                </a:lnTo>
                <a:close/>
                <a:moveTo>
                  <a:pt x="3454389" y="0"/>
                </a:moveTo>
                <a:lnTo>
                  <a:pt x="3461374" y="0"/>
                </a:lnTo>
                <a:lnTo>
                  <a:pt x="3468995" y="635"/>
                </a:lnTo>
                <a:lnTo>
                  <a:pt x="3475981" y="1587"/>
                </a:lnTo>
                <a:lnTo>
                  <a:pt x="3482966" y="3174"/>
                </a:lnTo>
                <a:lnTo>
                  <a:pt x="3490270" y="5079"/>
                </a:lnTo>
                <a:lnTo>
                  <a:pt x="3497255" y="7300"/>
                </a:lnTo>
                <a:lnTo>
                  <a:pt x="3503923" y="9839"/>
                </a:lnTo>
                <a:lnTo>
                  <a:pt x="3510591" y="13013"/>
                </a:lnTo>
                <a:lnTo>
                  <a:pt x="3517259" y="16505"/>
                </a:lnTo>
                <a:lnTo>
                  <a:pt x="3523610" y="20314"/>
                </a:lnTo>
                <a:lnTo>
                  <a:pt x="3529643" y="24757"/>
                </a:lnTo>
                <a:lnTo>
                  <a:pt x="3535676" y="29518"/>
                </a:lnTo>
                <a:lnTo>
                  <a:pt x="3541074" y="34596"/>
                </a:lnTo>
                <a:lnTo>
                  <a:pt x="3546472" y="39992"/>
                </a:lnTo>
                <a:lnTo>
                  <a:pt x="3551235" y="45705"/>
                </a:lnTo>
                <a:lnTo>
                  <a:pt x="3555998" y="51418"/>
                </a:lnTo>
                <a:lnTo>
                  <a:pt x="3560443" y="57766"/>
                </a:lnTo>
                <a:lnTo>
                  <a:pt x="3564254" y="64113"/>
                </a:lnTo>
                <a:lnTo>
                  <a:pt x="3567746" y="70779"/>
                </a:lnTo>
                <a:lnTo>
                  <a:pt x="3570922" y="77444"/>
                </a:lnTo>
                <a:lnTo>
                  <a:pt x="3573462" y="84109"/>
                </a:lnTo>
                <a:lnTo>
                  <a:pt x="3575684" y="91410"/>
                </a:lnTo>
                <a:lnTo>
                  <a:pt x="3577590" y="98709"/>
                </a:lnTo>
                <a:lnTo>
                  <a:pt x="3579177" y="106009"/>
                </a:lnTo>
                <a:lnTo>
                  <a:pt x="3580448" y="113309"/>
                </a:lnTo>
                <a:lnTo>
                  <a:pt x="3580765" y="120927"/>
                </a:lnTo>
                <a:lnTo>
                  <a:pt x="3581400" y="128544"/>
                </a:lnTo>
                <a:lnTo>
                  <a:pt x="3580765" y="136162"/>
                </a:lnTo>
                <a:lnTo>
                  <a:pt x="3530913" y="1012801"/>
                </a:lnTo>
                <a:lnTo>
                  <a:pt x="3529960" y="1019149"/>
                </a:lnTo>
                <a:lnTo>
                  <a:pt x="3529326" y="1025814"/>
                </a:lnTo>
                <a:lnTo>
                  <a:pt x="3528055" y="1032162"/>
                </a:lnTo>
                <a:lnTo>
                  <a:pt x="3526785" y="1038510"/>
                </a:lnTo>
                <a:lnTo>
                  <a:pt x="3524880" y="1044541"/>
                </a:lnTo>
                <a:lnTo>
                  <a:pt x="3522975" y="1050254"/>
                </a:lnTo>
                <a:lnTo>
                  <a:pt x="3520434" y="1056284"/>
                </a:lnTo>
                <a:lnTo>
                  <a:pt x="3518212" y="1062315"/>
                </a:lnTo>
                <a:lnTo>
                  <a:pt x="3515354" y="1067710"/>
                </a:lnTo>
                <a:lnTo>
                  <a:pt x="3512179" y="1072789"/>
                </a:lnTo>
                <a:lnTo>
                  <a:pt x="3508686" y="1077867"/>
                </a:lnTo>
                <a:lnTo>
                  <a:pt x="3505193" y="1083263"/>
                </a:lnTo>
                <a:lnTo>
                  <a:pt x="3501700" y="1087706"/>
                </a:lnTo>
                <a:lnTo>
                  <a:pt x="3497572" y="1092467"/>
                </a:lnTo>
                <a:lnTo>
                  <a:pt x="3493445" y="1096910"/>
                </a:lnTo>
                <a:lnTo>
                  <a:pt x="3488999" y="1101354"/>
                </a:lnTo>
                <a:lnTo>
                  <a:pt x="3484554" y="1105163"/>
                </a:lnTo>
                <a:lnTo>
                  <a:pt x="3479791" y="1108654"/>
                </a:lnTo>
                <a:lnTo>
                  <a:pt x="3474710" y="1112463"/>
                </a:lnTo>
                <a:lnTo>
                  <a:pt x="3469630" y="1115319"/>
                </a:lnTo>
                <a:lnTo>
                  <a:pt x="3464550" y="1118493"/>
                </a:lnTo>
                <a:lnTo>
                  <a:pt x="3459152" y="1121350"/>
                </a:lnTo>
                <a:lnTo>
                  <a:pt x="3453436" y="1123889"/>
                </a:lnTo>
                <a:lnTo>
                  <a:pt x="3448038" y="1126111"/>
                </a:lnTo>
                <a:lnTo>
                  <a:pt x="3442005" y="1128015"/>
                </a:lnTo>
                <a:lnTo>
                  <a:pt x="3435972" y="1129602"/>
                </a:lnTo>
                <a:lnTo>
                  <a:pt x="3430256" y="1130871"/>
                </a:lnTo>
                <a:lnTo>
                  <a:pt x="3423906" y="1132141"/>
                </a:lnTo>
                <a:lnTo>
                  <a:pt x="3417873" y="1132776"/>
                </a:lnTo>
                <a:lnTo>
                  <a:pt x="3411522" y="1133093"/>
                </a:lnTo>
                <a:lnTo>
                  <a:pt x="3405490" y="1133093"/>
                </a:lnTo>
                <a:lnTo>
                  <a:pt x="3398504" y="1132776"/>
                </a:lnTo>
                <a:lnTo>
                  <a:pt x="3392471" y="1132458"/>
                </a:lnTo>
                <a:lnTo>
                  <a:pt x="3386120" y="1131189"/>
                </a:lnTo>
                <a:lnTo>
                  <a:pt x="3379770" y="1129919"/>
                </a:lnTo>
                <a:lnTo>
                  <a:pt x="3373736" y="1128332"/>
                </a:lnTo>
                <a:lnTo>
                  <a:pt x="3368021" y="1126745"/>
                </a:lnTo>
                <a:lnTo>
                  <a:pt x="3361988" y="1124524"/>
                </a:lnTo>
                <a:lnTo>
                  <a:pt x="3356590" y="1122302"/>
                </a:lnTo>
                <a:lnTo>
                  <a:pt x="3350874" y="1119763"/>
                </a:lnTo>
                <a:lnTo>
                  <a:pt x="3345476" y="1116589"/>
                </a:lnTo>
                <a:lnTo>
                  <a:pt x="3340396" y="1113415"/>
                </a:lnTo>
                <a:lnTo>
                  <a:pt x="3334998" y="1109924"/>
                </a:lnTo>
                <a:lnTo>
                  <a:pt x="3330553" y="1106432"/>
                </a:lnTo>
                <a:lnTo>
                  <a:pt x="3325790" y="1102306"/>
                </a:lnTo>
                <a:lnTo>
                  <a:pt x="3321344" y="1098497"/>
                </a:lnTo>
                <a:lnTo>
                  <a:pt x="3316899" y="1094054"/>
                </a:lnTo>
                <a:lnTo>
                  <a:pt x="3312771" y="1089293"/>
                </a:lnTo>
                <a:lnTo>
                  <a:pt x="3308961" y="1084849"/>
                </a:lnTo>
                <a:lnTo>
                  <a:pt x="3305150" y="1080089"/>
                </a:lnTo>
                <a:lnTo>
                  <a:pt x="3301975" y="1074693"/>
                </a:lnTo>
                <a:lnTo>
                  <a:pt x="3298482" y="1069615"/>
                </a:lnTo>
                <a:lnTo>
                  <a:pt x="3295625" y="1064219"/>
                </a:lnTo>
                <a:lnTo>
                  <a:pt x="3293084" y="1058823"/>
                </a:lnTo>
                <a:lnTo>
                  <a:pt x="3290544" y="1053110"/>
                </a:lnTo>
                <a:lnTo>
                  <a:pt x="3288639" y="1047397"/>
                </a:lnTo>
                <a:lnTo>
                  <a:pt x="3286734" y="1041367"/>
                </a:lnTo>
                <a:lnTo>
                  <a:pt x="3285146" y="1035019"/>
                </a:lnTo>
                <a:lnTo>
                  <a:pt x="3283558" y="1028988"/>
                </a:lnTo>
                <a:lnTo>
                  <a:pt x="3282606" y="1022640"/>
                </a:lnTo>
                <a:lnTo>
                  <a:pt x="3281971" y="1015975"/>
                </a:lnTo>
                <a:lnTo>
                  <a:pt x="3281654" y="1009627"/>
                </a:lnTo>
                <a:lnTo>
                  <a:pt x="3281018" y="1003597"/>
                </a:lnTo>
                <a:lnTo>
                  <a:pt x="3281654" y="996614"/>
                </a:lnTo>
                <a:lnTo>
                  <a:pt x="3306103" y="573529"/>
                </a:lnTo>
                <a:lnTo>
                  <a:pt x="3299118" y="568768"/>
                </a:lnTo>
                <a:lnTo>
                  <a:pt x="2057582" y="2162081"/>
                </a:lnTo>
                <a:lnTo>
                  <a:pt x="2052502" y="2168112"/>
                </a:lnTo>
                <a:lnTo>
                  <a:pt x="2047422" y="2173825"/>
                </a:lnTo>
                <a:lnTo>
                  <a:pt x="2042024" y="2178903"/>
                </a:lnTo>
                <a:lnTo>
                  <a:pt x="2036626" y="2183981"/>
                </a:lnTo>
                <a:lnTo>
                  <a:pt x="2030592" y="2188742"/>
                </a:lnTo>
                <a:lnTo>
                  <a:pt x="2024877" y="2193186"/>
                </a:lnTo>
                <a:lnTo>
                  <a:pt x="2018844" y="2197629"/>
                </a:lnTo>
                <a:lnTo>
                  <a:pt x="2012493" y="2201121"/>
                </a:lnTo>
                <a:lnTo>
                  <a:pt x="2006143" y="2204612"/>
                </a:lnTo>
                <a:lnTo>
                  <a:pt x="1999475" y="2207786"/>
                </a:lnTo>
                <a:lnTo>
                  <a:pt x="1992807" y="2210642"/>
                </a:lnTo>
                <a:lnTo>
                  <a:pt x="1986139" y="2213182"/>
                </a:lnTo>
                <a:lnTo>
                  <a:pt x="1979470" y="2215403"/>
                </a:lnTo>
                <a:lnTo>
                  <a:pt x="1972485" y="2217308"/>
                </a:lnTo>
                <a:lnTo>
                  <a:pt x="1965499" y="2218577"/>
                </a:lnTo>
                <a:lnTo>
                  <a:pt x="1958514" y="2219529"/>
                </a:lnTo>
                <a:lnTo>
                  <a:pt x="1951528" y="2220482"/>
                </a:lnTo>
                <a:lnTo>
                  <a:pt x="1944225" y="2221116"/>
                </a:lnTo>
                <a:lnTo>
                  <a:pt x="1937239" y="2221116"/>
                </a:lnTo>
                <a:lnTo>
                  <a:pt x="1929619" y="2221116"/>
                </a:lnTo>
                <a:lnTo>
                  <a:pt x="1922633" y="2220482"/>
                </a:lnTo>
                <a:lnTo>
                  <a:pt x="1915647" y="2219529"/>
                </a:lnTo>
                <a:lnTo>
                  <a:pt x="1908344" y="2218577"/>
                </a:lnTo>
                <a:lnTo>
                  <a:pt x="1901358" y="2216990"/>
                </a:lnTo>
                <a:lnTo>
                  <a:pt x="1894690" y="2214769"/>
                </a:lnTo>
                <a:lnTo>
                  <a:pt x="1887387" y="2212547"/>
                </a:lnTo>
                <a:lnTo>
                  <a:pt x="1880402" y="2210008"/>
                </a:lnTo>
                <a:lnTo>
                  <a:pt x="1873734" y="2207151"/>
                </a:lnTo>
                <a:lnTo>
                  <a:pt x="1867066" y="2203977"/>
                </a:lnTo>
                <a:lnTo>
                  <a:pt x="1860715" y="2199851"/>
                </a:lnTo>
                <a:lnTo>
                  <a:pt x="1854047" y="2196042"/>
                </a:lnTo>
                <a:lnTo>
                  <a:pt x="1847696" y="2191599"/>
                </a:lnTo>
                <a:lnTo>
                  <a:pt x="1229469" y="1731062"/>
                </a:lnTo>
                <a:lnTo>
                  <a:pt x="271487" y="2768937"/>
                </a:lnTo>
                <a:lnTo>
                  <a:pt x="266406" y="2774967"/>
                </a:lnTo>
                <a:lnTo>
                  <a:pt x="260691" y="2780680"/>
                </a:lnTo>
                <a:lnTo>
                  <a:pt x="254975" y="2785759"/>
                </a:lnTo>
                <a:lnTo>
                  <a:pt x="248942" y="2791154"/>
                </a:lnTo>
                <a:lnTo>
                  <a:pt x="242592" y="2795915"/>
                </a:lnTo>
                <a:lnTo>
                  <a:pt x="236241" y="2800041"/>
                </a:lnTo>
                <a:lnTo>
                  <a:pt x="230208" y="2804167"/>
                </a:lnTo>
                <a:lnTo>
                  <a:pt x="223223" y="2807659"/>
                </a:lnTo>
                <a:lnTo>
                  <a:pt x="216554" y="2810833"/>
                </a:lnTo>
                <a:lnTo>
                  <a:pt x="209886" y="2814007"/>
                </a:lnTo>
                <a:lnTo>
                  <a:pt x="202901" y="2816228"/>
                </a:lnTo>
                <a:lnTo>
                  <a:pt x="195915" y="2818767"/>
                </a:lnTo>
                <a:lnTo>
                  <a:pt x="188612" y="2820354"/>
                </a:lnTo>
                <a:lnTo>
                  <a:pt x="181309" y="2821941"/>
                </a:lnTo>
                <a:lnTo>
                  <a:pt x="174006" y="2822894"/>
                </a:lnTo>
                <a:lnTo>
                  <a:pt x="166703" y="2823846"/>
                </a:lnTo>
                <a:lnTo>
                  <a:pt x="159082" y="2824163"/>
                </a:lnTo>
                <a:lnTo>
                  <a:pt x="152096" y="2824163"/>
                </a:lnTo>
                <a:lnTo>
                  <a:pt x="144476" y="2823846"/>
                </a:lnTo>
                <a:lnTo>
                  <a:pt x="136855" y="2823528"/>
                </a:lnTo>
                <a:lnTo>
                  <a:pt x="129552" y="2822259"/>
                </a:lnTo>
                <a:lnTo>
                  <a:pt x="122249" y="2820672"/>
                </a:lnTo>
                <a:lnTo>
                  <a:pt x="114945" y="2819085"/>
                </a:lnTo>
                <a:lnTo>
                  <a:pt x="107642" y="2816546"/>
                </a:lnTo>
                <a:lnTo>
                  <a:pt x="100657" y="2814324"/>
                </a:lnTo>
                <a:lnTo>
                  <a:pt x="93671" y="2811467"/>
                </a:lnTo>
                <a:lnTo>
                  <a:pt x="87003" y="2807976"/>
                </a:lnTo>
                <a:lnTo>
                  <a:pt x="80335" y="2804485"/>
                </a:lnTo>
                <a:lnTo>
                  <a:pt x="73349" y="2800359"/>
                </a:lnTo>
                <a:lnTo>
                  <a:pt x="66681" y="2796233"/>
                </a:lnTo>
                <a:lnTo>
                  <a:pt x="60331" y="2791472"/>
                </a:lnTo>
                <a:lnTo>
                  <a:pt x="54298" y="2785759"/>
                </a:lnTo>
                <a:lnTo>
                  <a:pt x="48265" y="2780680"/>
                </a:lnTo>
                <a:lnTo>
                  <a:pt x="42867" y="2774967"/>
                </a:lnTo>
                <a:lnTo>
                  <a:pt x="37469" y="2768937"/>
                </a:lnTo>
                <a:lnTo>
                  <a:pt x="32388" y="2762906"/>
                </a:lnTo>
                <a:lnTo>
                  <a:pt x="28260" y="2756876"/>
                </a:lnTo>
                <a:lnTo>
                  <a:pt x="23815" y="2749893"/>
                </a:lnTo>
                <a:lnTo>
                  <a:pt x="19687" y="2743228"/>
                </a:lnTo>
                <a:lnTo>
                  <a:pt x="16194" y="2736563"/>
                </a:lnTo>
                <a:lnTo>
                  <a:pt x="13019" y="2729580"/>
                </a:lnTo>
                <a:lnTo>
                  <a:pt x="10479" y="2722280"/>
                </a:lnTo>
                <a:lnTo>
                  <a:pt x="7938" y="2715297"/>
                </a:lnTo>
                <a:lnTo>
                  <a:pt x="5716" y="2708315"/>
                </a:lnTo>
                <a:lnTo>
                  <a:pt x="3811" y="2700697"/>
                </a:lnTo>
                <a:lnTo>
                  <a:pt x="2540" y="2693080"/>
                </a:lnTo>
                <a:lnTo>
                  <a:pt x="1270" y="2685780"/>
                </a:lnTo>
                <a:lnTo>
                  <a:pt x="635" y="2678162"/>
                </a:lnTo>
                <a:lnTo>
                  <a:pt x="0" y="2670228"/>
                </a:lnTo>
                <a:lnTo>
                  <a:pt x="0" y="2662927"/>
                </a:lnTo>
                <a:lnTo>
                  <a:pt x="0" y="2655310"/>
                </a:lnTo>
                <a:lnTo>
                  <a:pt x="953" y="2648010"/>
                </a:lnTo>
                <a:lnTo>
                  <a:pt x="1588" y="2640075"/>
                </a:lnTo>
                <a:lnTo>
                  <a:pt x="3176" y="2632458"/>
                </a:lnTo>
                <a:lnTo>
                  <a:pt x="4763" y="2625158"/>
                </a:lnTo>
                <a:lnTo>
                  <a:pt x="6668" y="2617858"/>
                </a:lnTo>
                <a:lnTo>
                  <a:pt x="9526" y="2610558"/>
                </a:lnTo>
                <a:lnTo>
                  <a:pt x="12384" y="2603258"/>
                </a:lnTo>
                <a:lnTo>
                  <a:pt x="15559" y="2596275"/>
                </a:lnTo>
                <a:lnTo>
                  <a:pt x="19052" y="2588975"/>
                </a:lnTo>
                <a:lnTo>
                  <a:pt x="22545" y="2582310"/>
                </a:lnTo>
                <a:lnTo>
                  <a:pt x="26990" y="2575644"/>
                </a:lnTo>
                <a:lnTo>
                  <a:pt x="31753" y="2569297"/>
                </a:lnTo>
                <a:lnTo>
                  <a:pt x="36516" y="2562631"/>
                </a:lnTo>
                <a:lnTo>
                  <a:pt x="1086264" y="1414621"/>
                </a:lnTo>
                <a:lnTo>
                  <a:pt x="1091027" y="1408908"/>
                </a:lnTo>
                <a:lnTo>
                  <a:pt x="1096742" y="1403829"/>
                </a:lnTo>
                <a:lnTo>
                  <a:pt x="1101823" y="1398751"/>
                </a:lnTo>
                <a:lnTo>
                  <a:pt x="1107221" y="1393990"/>
                </a:lnTo>
                <a:lnTo>
                  <a:pt x="1113254" y="1389229"/>
                </a:lnTo>
                <a:lnTo>
                  <a:pt x="1119287" y="1385103"/>
                </a:lnTo>
                <a:lnTo>
                  <a:pt x="1125002" y="1381295"/>
                </a:lnTo>
                <a:lnTo>
                  <a:pt x="1131353" y="1377803"/>
                </a:lnTo>
                <a:lnTo>
                  <a:pt x="1137703" y="1374629"/>
                </a:lnTo>
                <a:lnTo>
                  <a:pt x="1144054" y="1371455"/>
                </a:lnTo>
                <a:lnTo>
                  <a:pt x="1150722" y="1368599"/>
                </a:lnTo>
                <a:lnTo>
                  <a:pt x="1157390" y="1366694"/>
                </a:lnTo>
                <a:lnTo>
                  <a:pt x="1164058" y="1364790"/>
                </a:lnTo>
                <a:lnTo>
                  <a:pt x="1170726" y="1362568"/>
                </a:lnTo>
                <a:lnTo>
                  <a:pt x="1177394" y="1361616"/>
                </a:lnTo>
                <a:lnTo>
                  <a:pt x="1184698" y="1360347"/>
                </a:lnTo>
                <a:lnTo>
                  <a:pt x="1191683" y="1360029"/>
                </a:lnTo>
                <a:lnTo>
                  <a:pt x="1198351" y="1359712"/>
                </a:lnTo>
                <a:lnTo>
                  <a:pt x="1205654" y="1359077"/>
                </a:lnTo>
                <a:lnTo>
                  <a:pt x="1212640" y="1359712"/>
                </a:lnTo>
                <a:lnTo>
                  <a:pt x="1219626" y="1360347"/>
                </a:lnTo>
                <a:lnTo>
                  <a:pt x="1226294" y="1361299"/>
                </a:lnTo>
                <a:lnTo>
                  <a:pt x="1233597" y="1362251"/>
                </a:lnTo>
                <a:lnTo>
                  <a:pt x="1240582" y="1363838"/>
                </a:lnTo>
                <a:lnTo>
                  <a:pt x="1247251" y="1365742"/>
                </a:lnTo>
                <a:lnTo>
                  <a:pt x="1253919" y="1368281"/>
                </a:lnTo>
                <a:lnTo>
                  <a:pt x="1260904" y="1371138"/>
                </a:lnTo>
                <a:lnTo>
                  <a:pt x="1267572" y="1373677"/>
                </a:lnTo>
                <a:lnTo>
                  <a:pt x="1274240" y="1376851"/>
                </a:lnTo>
                <a:lnTo>
                  <a:pt x="1280591" y="1380977"/>
                </a:lnTo>
                <a:lnTo>
                  <a:pt x="1286942" y="1384786"/>
                </a:lnTo>
                <a:lnTo>
                  <a:pt x="1292975" y="1389229"/>
                </a:lnTo>
                <a:lnTo>
                  <a:pt x="1907709" y="1846910"/>
                </a:lnTo>
                <a:lnTo>
                  <a:pt x="3043507" y="389124"/>
                </a:lnTo>
                <a:lnTo>
                  <a:pt x="3023186" y="374841"/>
                </a:lnTo>
                <a:lnTo>
                  <a:pt x="2660568" y="470377"/>
                </a:lnTo>
                <a:lnTo>
                  <a:pt x="2654853" y="471646"/>
                </a:lnTo>
                <a:lnTo>
                  <a:pt x="2648502" y="472598"/>
                </a:lnTo>
                <a:lnTo>
                  <a:pt x="2642152" y="473551"/>
                </a:lnTo>
                <a:lnTo>
                  <a:pt x="2635801" y="473868"/>
                </a:lnTo>
                <a:lnTo>
                  <a:pt x="2629450" y="474185"/>
                </a:lnTo>
                <a:lnTo>
                  <a:pt x="2623418" y="473868"/>
                </a:lnTo>
                <a:lnTo>
                  <a:pt x="2617384" y="473551"/>
                </a:lnTo>
                <a:lnTo>
                  <a:pt x="2611352" y="472598"/>
                </a:lnTo>
                <a:lnTo>
                  <a:pt x="2605318" y="471964"/>
                </a:lnTo>
                <a:lnTo>
                  <a:pt x="2599603" y="470377"/>
                </a:lnTo>
                <a:lnTo>
                  <a:pt x="2593570" y="468790"/>
                </a:lnTo>
                <a:lnTo>
                  <a:pt x="2587537" y="466885"/>
                </a:lnTo>
                <a:lnTo>
                  <a:pt x="2582139" y="464346"/>
                </a:lnTo>
                <a:lnTo>
                  <a:pt x="2576741" y="462124"/>
                </a:lnTo>
                <a:lnTo>
                  <a:pt x="2571660" y="459268"/>
                </a:lnTo>
                <a:lnTo>
                  <a:pt x="2565945" y="456094"/>
                </a:lnTo>
                <a:lnTo>
                  <a:pt x="2560864" y="452920"/>
                </a:lnTo>
                <a:lnTo>
                  <a:pt x="2556102" y="449429"/>
                </a:lnTo>
                <a:lnTo>
                  <a:pt x="2551339" y="445937"/>
                </a:lnTo>
                <a:lnTo>
                  <a:pt x="2546576" y="441811"/>
                </a:lnTo>
                <a:lnTo>
                  <a:pt x="2542448" y="437685"/>
                </a:lnTo>
                <a:lnTo>
                  <a:pt x="2538002" y="433242"/>
                </a:lnTo>
                <a:lnTo>
                  <a:pt x="2533875" y="428481"/>
                </a:lnTo>
                <a:lnTo>
                  <a:pt x="2530064" y="423402"/>
                </a:lnTo>
                <a:lnTo>
                  <a:pt x="2526572" y="418324"/>
                </a:lnTo>
                <a:lnTo>
                  <a:pt x="2523396" y="413246"/>
                </a:lnTo>
                <a:lnTo>
                  <a:pt x="2520221" y="407533"/>
                </a:lnTo>
                <a:lnTo>
                  <a:pt x="2517363" y="402137"/>
                </a:lnTo>
                <a:lnTo>
                  <a:pt x="2514823" y="396107"/>
                </a:lnTo>
                <a:lnTo>
                  <a:pt x="2512283" y="390394"/>
                </a:lnTo>
                <a:lnTo>
                  <a:pt x="2510378" y="384046"/>
                </a:lnTo>
                <a:lnTo>
                  <a:pt x="2508472" y="377698"/>
                </a:lnTo>
                <a:lnTo>
                  <a:pt x="2507202" y="371350"/>
                </a:lnTo>
                <a:lnTo>
                  <a:pt x="2505932" y="364685"/>
                </a:lnTo>
                <a:lnTo>
                  <a:pt x="2505297" y="358337"/>
                </a:lnTo>
                <a:lnTo>
                  <a:pt x="2504980" y="351989"/>
                </a:lnTo>
                <a:lnTo>
                  <a:pt x="2504344" y="345641"/>
                </a:lnTo>
                <a:lnTo>
                  <a:pt x="2504344" y="339293"/>
                </a:lnTo>
                <a:lnTo>
                  <a:pt x="2505297" y="332946"/>
                </a:lnTo>
                <a:lnTo>
                  <a:pt x="2505615" y="326915"/>
                </a:lnTo>
                <a:lnTo>
                  <a:pt x="2506885" y="320567"/>
                </a:lnTo>
                <a:lnTo>
                  <a:pt x="2508155" y="314537"/>
                </a:lnTo>
                <a:lnTo>
                  <a:pt x="2509425" y="308506"/>
                </a:lnTo>
                <a:lnTo>
                  <a:pt x="2511648" y="302793"/>
                </a:lnTo>
                <a:lnTo>
                  <a:pt x="2513870" y="296763"/>
                </a:lnTo>
                <a:lnTo>
                  <a:pt x="2516410" y="291367"/>
                </a:lnTo>
                <a:lnTo>
                  <a:pt x="2518633" y="285654"/>
                </a:lnTo>
                <a:lnTo>
                  <a:pt x="2521808" y="280576"/>
                </a:lnTo>
                <a:lnTo>
                  <a:pt x="2524984" y="275180"/>
                </a:lnTo>
                <a:lnTo>
                  <a:pt x="2528159" y="270102"/>
                </a:lnTo>
                <a:lnTo>
                  <a:pt x="2531970" y="265341"/>
                </a:lnTo>
                <a:lnTo>
                  <a:pt x="2535462" y="260580"/>
                </a:lnTo>
                <a:lnTo>
                  <a:pt x="2539908" y="256136"/>
                </a:lnTo>
                <a:lnTo>
                  <a:pt x="2544353" y="251693"/>
                </a:lnTo>
                <a:lnTo>
                  <a:pt x="2548481" y="247567"/>
                </a:lnTo>
                <a:lnTo>
                  <a:pt x="2553244" y="243441"/>
                </a:lnTo>
                <a:lnTo>
                  <a:pt x="2558642" y="239949"/>
                </a:lnTo>
                <a:lnTo>
                  <a:pt x="2563722" y="236458"/>
                </a:lnTo>
                <a:lnTo>
                  <a:pt x="2568803" y="233284"/>
                </a:lnTo>
                <a:lnTo>
                  <a:pt x="2574201" y="230428"/>
                </a:lnTo>
                <a:lnTo>
                  <a:pt x="2579916" y="227889"/>
                </a:lnTo>
                <a:lnTo>
                  <a:pt x="2585632" y="225349"/>
                </a:lnTo>
                <a:lnTo>
                  <a:pt x="2591982" y="223445"/>
                </a:lnTo>
                <a:lnTo>
                  <a:pt x="2598015" y="221541"/>
                </a:lnTo>
                <a:lnTo>
                  <a:pt x="3425176" y="4126"/>
                </a:lnTo>
                <a:lnTo>
                  <a:pt x="3432162" y="2222"/>
                </a:lnTo>
                <a:lnTo>
                  <a:pt x="3439782" y="952"/>
                </a:lnTo>
                <a:lnTo>
                  <a:pt x="3446768" y="318"/>
                </a:lnTo>
                <a:lnTo>
                  <a:pt x="3454389" y="0"/>
                </a:lnTo>
                <a:close/>
              </a:path>
            </a:pathLst>
          </a:custGeom>
          <a:solidFill>
            <a:schemeClr val="bg1"/>
          </a:solidFill>
          <a:ln>
            <a:noFill/>
          </a:ln>
          <a:extLst/>
        </p:spPr>
        <p:txBody>
          <a:bodyPr anchor="ctr">
            <a:scene3d>
              <a:camera prst="orthographicFront"/>
              <a:lightRig rig="threePt" dir="t"/>
            </a:scene3d>
            <a:sp3d contourW="12700">
              <a:contourClr>
                <a:srgbClr val="FFFFFF"/>
              </a:contourClr>
            </a:sp3d>
          </a:bodyPr>
          <a:lstStyle/>
          <a:p>
            <a:pPr algn="ctr">
              <a:defRPr/>
            </a:pPr>
            <a:endParaRPr lang="zh-CN" altLang="en-US">
              <a:solidFill>
                <a:srgbClr val="1C666E"/>
              </a:solidFill>
              <a:ea typeface="宋体" panose="02010600030101010101" pitchFamily="2" charset="-122"/>
            </a:endParaRPr>
          </a:p>
        </p:txBody>
      </p:sp>
      <p:sp>
        <p:nvSpPr>
          <p:cNvPr id="119" name="矩形 118"/>
          <p:cNvSpPr/>
          <p:nvPr/>
        </p:nvSpPr>
        <p:spPr>
          <a:xfrm>
            <a:off x="9412843" y="188639"/>
            <a:ext cx="933216" cy="334417"/>
          </a:xfrm>
          <a:prstGeom prst="rect">
            <a:avLst/>
          </a:prstGeom>
          <a:solidFill>
            <a:schemeClr val="accent1">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400"/>
          </a:p>
        </p:txBody>
      </p:sp>
      <p:sp>
        <p:nvSpPr>
          <p:cNvPr id="120" name="矩形 119"/>
          <p:cNvSpPr/>
          <p:nvPr/>
        </p:nvSpPr>
        <p:spPr>
          <a:xfrm>
            <a:off x="10347503" y="187549"/>
            <a:ext cx="1582732" cy="334417"/>
          </a:xfrm>
          <a:prstGeom prst="rect">
            <a:avLst/>
          </a:prstGeom>
          <a:solidFill>
            <a:srgbClr val="376092">
              <a:alpha val="69804"/>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600"/>
          </a:p>
        </p:txBody>
      </p:sp>
      <p:sp>
        <p:nvSpPr>
          <p:cNvPr id="121" name="文本框 9"/>
          <p:cNvSpPr txBox="1"/>
          <p:nvPr/>
        </p:nvSpPr>
        <p:spPr>
          <a:xfrm>
            <a:off x="9412843" y="221071"/>
            <a:ext cx="933216" cy="284693"/>
          </a:xfrm>
          <a:prstGeom prst="rect">
            <a:avLst/>
          </a:prstGeom>
          <a:noFill/>
        </p:spPr>
        <p:txBody>
          <a:bodyPr wrap="square" lIns="68580" tIns="34290" rIns="68580" bIns="34290" rtlCol="0">
            <a:spAutoFit/>
          </a:bodyPr>
          <a:lstStyle/>
          <a:p>
            <a:pPr marL="0" lvl="1" algn="ctr"/>
            <a:r>
              <a:rPr lang="zh-CN" altLang="en-US" sz="1400" dirty="0" smtClean="0">
                <a:solidFill>
                  <a:schemeClr val="bg1"/>
                </a:solidFill>
                <a:latin typeface="微软雅黑" pitchFamily="34" charset="-122"/>
                <a:ea typeface="微软雅黑" pitchFamily="34" charset="-122"/>
              </a:rPr>
              <a:t>第五章</a:t>
            </a:r>
            <a:endParaRPr lang="zh-CN" altLang="en-US" sz="1400" dirty="0">
              <a:solidFill>
                <a:schemeClr val="bg1"/>
              </a:solidFill>
              <a:latin typeface="微软雅黑" pitchFamily="34" charset="-122"/>
              <a:ea typeface="微软雅黑" pitchFamily="34" charset="-122"/>
            </a:endParaRPr>
          </a:p>
        </p:txBody>
      </p:sp>
      <p:sp>
        <p:nvSpPr>
          <p:cNvPr id="122" name="文本框 9"/>
          <p:cNvSpPr txBox="1"/>
          <p:nvPr/>
        </p:nvSpPr>
        <p:spPr>
          <a:xfrm>
            <a:off x="10338630" y="213500"/>
            <a:ext cx="1584176" cy="284693"/>
          </a:xfrm>
          <a:prstGeom prst="rect">
            <a:avLst/>
          </a:prstGeom>
          <a:noFill/>
        </p:spPr>
        <p:txBody>
          <a:bodyPr wrap="square" lIns="68580" tIns="34290" rIns="68580" bIns="34290" rtlCol="0">
            <a:spAutoFit/>
          </a:bodyPr>
          <a:lstStyle/>
          <a:p>
            <a:pPr marL="0" lvl="1" algn="ctr"/>
            <a:r>
              <a:rPr lang="zh-CN" altLang="en-US" sz="1400" dirty="0" smtClean="0">
                <a:solidFill>
                  <a:schemeClr val="bg1"/>
                </a:solidFill>
                <a:latin typeface="微软雅黑" pitchFamily="34" charset="-122"/>
                <a:ea typeface="微软雅黑" pitchFamily="34" charset="-122"/>
              </a:rPr>
              <a:t>财务与融资</a:t>
            </a:r>
            <a:endParaRPr lang="zh-CN" altLang="en-US" sz="1400" dirty="0">
              <a:solidFill>
                <a:schemeClr val="bg1"/>
              </a:solidFill>
              <a:latin typeface="微软雅黑" pitchFamily="34" charset="-122"/>
              <a:ea typeface="微软雅黑" pitchFamily="34" charset="-122"/>
            </a:endParaRPr>
          </a:p>
        </p:txBody>
      </p:sp>
      <p:sp>
        <p:nvSpPr>
          <p:cNvPr id="123" name="矩形 122"/>
          <p:cNvSpPr/>
          <p:nvPr/>
        </p:nvSpPr>
        <p:spPr>
          <a:xfrm rot="2700000">
            <a:off x="8642576" y="6569968"/>
            <a:ext cx="576064" cy="576064"/>
          </a:xfrm>
          <a:prstGeom prst="rect">
            <a:avLst/>
          </a:prstGeom>
          <a:solidFill>
            <a:srgbClr val="92D050">
              <a:alpha val="41176"/>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24" name="矩形 123"/>
          <p:cNvSpPr/>
          <p:nvPr/>
        </p:nvSpPr>
        <p:spPr>
          <a:xfrm rot="2700000">
            <a:off x="9457254" y="6572643"/>
            <a:ext cx="576064" cy="576064"/>
          </a:xfrm>
          <a:prstGeom prst="rect">
            <a:avLst/>
          </a:prstGeom>
          <a:solidFill>
            <a:srgbClr val="31859C">
              <a:alpha val="63137"/>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25" name="矩形 124"/>
          <p:cNvSpPr/>
          <p:nvPr/>
        </p:nvSpPr>
        <p:spPr>
          <a:xfrm rot="2700000">
            <a:off x="10271930" y="6574788"/>
            <a:ext cx="576064" cy="576064"/>
          </a:xfrm>
          <a:prstGeom prst="rect">
            <a:avLst/>
          </a:prstGeom>
          <a:solidFill>
            <a:srgbClr val="C0504D">
              <a:alpha val="56078"/>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26" name="矩形 125"/>
          <p:cNvSpPr/>
          <p:nvPr/>
        </p:nvSpPr>
        <p:spPr>
          <a:xfrm rot="2700000">
            <a:off x="9864592" y="6167450"/>
            <a:ext cx="576064" cy="576064"/>
          </a:xfrm>
          <a:prstGeom prst="rect">
            <a:avLst/>
          </a:prstGeom>
          <a:solidFill>
            <a:schemeClr val="accent1">
              <a:lumMod val="75000"/>
              <a:alpha val="18824"/>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27" name="矩形 126"/>
          <p:cNvSpPr/>
          <p:nvPr/>
        </p:nvSpPr>
        <p:spPr>
          <a:xfrm rot="2700000">
            <a:off x="10679269" y="6167450"/>
            <a:ext cx="576064" cy="576064"/>
          </a:xfrm>
          <a:prstGeom prst="rect">
            <a:avLst/>
          </a:prstGeom>
          <a:solidFill>
            <a:schemeClr val="accent1">
              <a:lumMod val="75000"/>
              <a:alpha val="18824"/>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Tree>
    <p:extLst>
      <p:ext uri="{BB962C8B-B14F-4D97-AF65-F5344CB8AC3E}">
        <p14:creationId xmlns:p14="http://schemas.microsoft.com/office/powerpoint/2010/main" val="3516587561"/>
      </p:ext>
    </p:extLst>
  </p:cSld>
  <p:clrMapOvr>
    <a:masterClrMapping/>
  </p:clrMapOvr>
  <mc:AlternateContent xmlns:mc="http://schemas.openxmlformats.org/markup-compatibility/2006" xmlns:p14="http://schemas.microsoft.com/office/powerpoint/2010/main">
    <mc:Choice Requires="p14">
      <p:transition spd="slow" p14:dur="1200">
        <p14:flip dir="r"/>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2" presetClass="entr" presetSubtype="0" fill="hold" nodeType="afterEffect">
                                  <p:stCondLst>
                                    <p:cond delay="0"/>
                                  </p:stCondLst>
                                  <p:childTnLst>
                                    <p:set>
                                      <p:cBhvr>
                                        <p:cTn id="6" dur="1" fill="hold">
                                          <p:stCondLst>
                                            <p:cond delay="0"/>
                                          </p:stCondLst>
                                        </p:cTn>
                                        <p:tgtEl>
                                          <p:spTgt spid="45"/>
                                        </p:tgtEl>
                                        <p:attrNameLst>
                                          <p:attrName>style.visibility</p:attrName>
                                        </p:attrNameLst>
                                      </p:cBhvr>
                                      <p:to>
                                        <p:strVal val="visible"/>
                                      </p:to>
                                    </p:set>
                                    <p:animEffect transition="in" filter="fade">
                                      <p:cBhvr>
                                        <p:cTn id="7" dur="1000"/>
                                        <p:tgtEl>
                                          <p:spTgt spid="45"/>
                                        </p:tgtEl>
                                      </p:cBhvr>
                                    </p:animEffect>
                                    <p:anim calcmode="lin" valueType="num">
                                      <p:cBhvr>
                                        <p:cTn id="8" dur="1000" fill="hold"/>
                                        <p:tgtEl>
                                          <p:spTgt spid="45"/>
                                        </p:tgtEl>
                                        <p:attrNameLst>
                                          <p:attrName>ppt_x</p:attrName>
                                        </p:attrNameLst>
                                      </p:cBhvr>
                                      <p:tavLst>
                                        <p:tav tm="0">
                                          <p:val>
                                            <p:strVal val="#ppt_x"/>
                                          </p:val>
                                        </p:tav>
                                        <p:tav tm="100000">
                                          <p:val>
                                            <p:strVal val="#ppt_x"/>
                                          </p:val>
                                        </p:tav>
                                      </p:tavLst>
                                    </p:anim>
                                    <p:anim calcmode="lin" valueType="num">
                                      <p:cBhvr>
                                        <p:cTn id="9" dur="1000" fill="hold"/>
                                        <p:tgtEl>
                                          <p:spTgt spid="45"/>
                                        </p:tgtEl>
                                        <p:attrNameLst>
                                          <p:attrName>ppt_y</p:attrName>
                                        </p:attrNameLst>
                                      </p:cBhvr>
                                      <p:tavLst>
                                        <p:tav tm="0">
                                          <p:val>
                                            <p:strVal val="#ppt_y+.1"/>
                                          </p:val>
                                        </p:tav>
                                        <p:tav tm="100000">
                                          <p:val>
                                            <p:strVal val="#ppt_y"/>
                                          </p:val>
                                        </p:tav>
                                      </p:tavLst>
                                    </p:anim>
                                  </p:childTnLst>
                                </p:cTn>
                              </p:par>
                            </p:childTnLst>
                          </p:cTn>
                        </p:par>
                        <p:par>
                          <p:cTn id="10" fill="hold">
                            <p:stCondLst>
                              <p:cond delay="1000"/>
                            </p:stCondLst>
                            <p:childTnLst>
                              <p:par>
                                <p:cTn id="11" presetID="53" presetClass="entr" presetSubtype="16" fill="hold" grpId="0" nodeType="afterEffect">
                                  <p:stCondLst>
                                    <p:cond delay="0"/>
                                  </p:stCondLst>
                                  <p:childTnLst>
                                    <p:set>
                                      <p:cBhvr>
                                        <p:cTn id="12" dur="1" fill="hold">
                                          <p:stCondLst>
                                            <p:cond delay="0"/>
                                          </p:stCondLst>
                                        </p:cTn>
                                        <p:tgtEl>
                                          <p:spTgt spid="91"/>
                                        </p:tgtEl>
                                        <p:attrNameLst>
                                          <p:attrName>style.visibility</p:attrName>
                                        </p:attrNameLst>
                                      </p:cBhvr>
                                      <p:to>
                                        <p:strVal val="visible"/>
                                      </p:to>
                                    </p:set>
                                    <p:anim calcmode="lin" valueType="num">
                                      <p:cBhvr>
                                        <p:cTn id="13" dur="500" fill="hold"/>
                                        <p:tgtEl>
                                          <p:spTgt spid="91"/>
                                        </p:tgtEl>
                                        <p:attrNameLst>
                                          <p:attrName>ppt_w</p:attrName>
                                        </p:attrNameLst>
                                      </p:cBhvr>
                                      <p:tavLst>
                                        <p:tav tm="0">
                                          <p:val>
                                            <p:fltVal val="0"/>
                                          </p:val>
                                        </p:tav>
                                        <p:tav tm="100000">
                                          <p:val>
                                            <p:strVal val="#ppt_w"/>
                                          </p:val>
                                        </p:tav>
                                      </p:tavLst>
                                    </p:anim>
                                    <p:anim calcmode="lin" valueType="num">
                                      <p:cBhvr>
                                        <p:cTn id="14" dur="500" fill="hold"/>
                                        <p:tgtEl>
                                          <p:spTgt spid="91"/>
                                        </p:tgtEl>
                                        <p:attrNameLst>
                                          <p:attrName>ppt_h</p:attrName>
                                        </p:attrNameLst>
                                      </p:cBhvr>
                                      <p:tavLst>
                                        <p:tav tm="0">
                                          <p:val>
                                            <p:fltVal val="0"/>
                                          </p:val>
                                        </p:tav>
                                        <p:tav tm="100000">
                                          <p:val>
                                            <p:strVal val="#ppt_h"/>
                                          </p:val>
                                        </p:tav>
                                      </p:tavLst>
                                    </p:anim>
                                    <p:animEffect transition="in" filter="fade">
                                      <p:cBhvr>
                                        <p:cTn id="15" dur="500"/>
                                        <p:tgtEl>
                                          <p:spTgt spid="91"/>
                                        </p:tgtEl>
                                      </p:cBhvr>
                                    </p:animEffect>
                                  </p:childTnLst>
                                </p:cTn>
                              </p:par>
                            </p:childTnLst>
                          </p:cTn>
                        </p:par>
                        <p:par>
                          <p:cTn id="16" fill="hold">
                            <p:stCondLst>
                              <p:cond delay="1500"/>
                            </p:stCondLst>
                            <p:childTnLst>
                              <p:par>
                                <p:cTn id="17" presetID="10" presetClass="entr" presetSubtype="0" fill="hold" grpId="0" nodeType="afterEffect">
                                  <p:stCondLst>
                                    <p:cond delay="250"/>
                                  </p:stCondLst>
                                  <p:childTnLst>
                                    <p:set>
                                      <p:cBhvr>
                                        <p:cTn id="18" dur="1" fill="hold">
                                          <p:stCondLst>
                                            <p:cond delay="0"/>
                                          </p:stCondLst>
                                        </p:cTn>
                                        <p:tgtEl>
                                          <p:spTgt spid="92"/>
                                        </p:tgtEl>
                                        <p:attrNameLst>
                                          <p:attrName>style.visibility</p:attrName>
                                        </p:attrNameLst>
                                      </p:cBhvr>
                                      <p:to>
                                        <p:strVal val="visible"/>
                                      </p:to>
                                    </p:set>
                                    <p:animEffect transition="in" filter="fade">
                                      <p:cBhvr>
                                        <p:cTn id="19" dur="500"/>
                                        <p:tgtEl>
                                          <p:spTgt spid="92"/>
                                        </p:tgtEl>
                                      </p:cBhvr>
                                    </p:animEffect>
                                  </p:childTnLst>
                                </p:cTn>
                              </p:par>
                            </p:childTnLst>
                          </p:cTn>
                        </p:par>
                        <p:par>
                          <p:cTn id="20" fill="hold">
                            <p:stCondLst>
                              <p:cond delay="2250"/>
                            </p:stCondLst>
                            <p:childTnLst>
                              <p:par>
                                <p:cTn id="21" presetID="22" presetClass="entr" presetSubtype="8" fill="hold" grpId="0" nodeType="afterEffect">
                                  <p:stCondLst>
                                    <p:cond delay="250"/>
                                  </p:stCondLst>
                                  <p:childTnLst>
                                    <p:set>
                                      <p:cBhvr>
                                        <p:cTn id="22" dur="1" fill="hold">
                                          <p:stCondLst>
                                            <p:cond delay="0"/>
                                          </p:stCondLst>
                                        </p:cTn>
                                        <p:tgtEl>
                                          <p:spTgt spid="30"/>
                                        </p:tgtEl>
                                        <p:attrNameLst>
                                          <p:attrName>style.visibility</p:attrName>
                                        </p:attrNameLst>
                                      </p:cBhvr>
                                      <p:to>
                                        <p:strVal val="visible"/>
                                      </p:to>
                                    </p:set>
                                    <p:animEffect transition="in" filter="wipe(left)">
                                      <p:cBhvr>
                                        <p:cTn id="23" dur="500"/>
                                        <p:tgtEl>
                                          <p:spTgt spid="30"/>
                                        </p:tgtEl>
                                      </p:cBhvr>
                                    </p:animEffect>
                                  </p:childTnLst>
                                </p:cTn>
                              </p:par>
                            </p:childTnLst>
                          </p:cTn>
                        </p:par>
                        <p:par>
                          <p:cTn id="24" fill="hold">
                            <p:stCondLst>
                              <p:cond delay="3000"/>
                            </p:stCondLst>
                            <p:childTnLst>
                              <p:par>
                                <p:cTn id="25" presetID="53" presetClass="entr" presetSubtype="16" fill="hold" nodeType="afterEffect">
                                  <p:stCondLst>
                                    <p:cond delay="0"/>
                                  </p:stCondLst>
                                  <p:childTnLst>
                                    <p:set>
                                      <p:cBhvr>
                                        <p:cTn id="26" dur="1" fill="hold">
                                          <p:stCondLst>
                                            <p:cond delay="0"/>
                                          </p:stCondLst>
                                        </p:cTn>
                                        <p:tgtEl>
                                          <p:spTgt spid="99"/>
                                        </p:tgtEl>
                                        <p:attrNameLst>
                                          <p:attrName>style.visibility</p:attrName>
                                        </p:attrNameLst>
                                      </p:cBhvr>
                                      <p:to>
                                        <p:strVal val="visible"/>
                                      </p:to>
                                    </p:set>
                                    <p:anim calcmode="lin" valueType="num">
                                      <p:cBhvr>
                                        <p:cTn id="27" dur="500" fill="hold"/>
                                        <p:tgtEl>
                                          <p:spTgt spid="99"/>
                                        </p:tgtEl>
                                        <p:attrNameLst>
                                          <p:attrName>ppt_w</p:attrName>
                                        </p:attrNameLst>
                                      </p:cBhvr>
                                      <p:tavLst>
                                        <p:tav tm="0">
                                          <p:val>
                                            <p:fltVal val="0"/>
                                          </p:val>
                                        </p:tav>
                                        <p:tav tm="100000">
                                          <p:val>
                                            <p:strVal val="#ppt_w"/>
                                          </p:val>
                                        </p:tav>
                                      </p:tavLst>
                                    </p:anim>
                                    <p:anim calcmode="lin" valueType="num">
                                      <p:cBhvr>
                                        <p:cTn id="28" dur="500" fill="hold"/>
                                        <p:tgtEl>
                                          <p:spTgt spid="99"/>
                                        </p:tgtEl>
                                        <p:attrNameLst>
                                          <p:attrName>ppt_h</p:attrName>
                                        </p:attrNameLst>
                                      </p:cBhvr>
                                      <p:tavLst>
                                        <p:tav tm="0">
                                          <p:val>
                                            <p:fltVal val="0"/>
                                          </p:val>
                                        </p:tav>
                                        <p:tav tm="100000">
                                          <p:val>
                                            <p:strVal val="#ppt_h"/>
                                          </p:val>
                                        </p:tav>
                                      </p:tavLst>
                                    </p:anim>
                                    <p:animEffect transition="in" filter="fade">
                                      <p:cBhvr>
                                        <p:cTn id="29" dur="500"/>
                                        <p:tgtEl>
                                          <p:spTgt spid="99"/>
                                        </p:tgtEl>
                                      </p:cBhvr>
                                    </p:animEffect>
                                  </p:childTnLst>
                                </p:cTn>
                              </p:par>
                            </p:childTnLst>
                          </p:cTn>
                        </p:par>
                        <p:par>
                          <p:cTn id="30" fill="hold">
                            <p:stCondLst>
                              <p:cond delay="3500"/>
                            </p:stCondLst>
                            <p:childTnLst>
                              <p:par>
                                <p:cTn id="31" presetID="22" presetClass="entr" presetSubtype="4" fill="hold" grpId="0" nodeType="afterEffect">
                                  <p:stCondLst>
                                    <p:cond delay="0"/>
                                  </p:stCondLst>
                                  <p:childTnLst>
                                    <p:set>
                                      <p:cBhvr>
                                        <p:cTn id="32" dur="1" fill="hold">
                                          <p:stCondLst>
                                            <p:cond delay="0"/>
                                          </p:stCondLst>
                                        </p:cTn>
                                        <p:tgtEl>
                                          <p:spTgt spid="104"/>
                                        </p:tgtEl>
                                        <p:attrNameLst>
                                          <p:attrName>style.visibility</p:attrName>
                                        </p:attrNameLst>
                                      </p:cBhvr>
                                      <p:to>
                                        <p:strVal val="visible"/>
                                      </p:to>
                                    </p:set>
                                    <p:animEffect>
                                      <p:cBhvr>
                                        <p:cTn id="33" dur="500"/>
                                        <p:tgtEl>
                                          <p:spTgt spid="104"/>
                                        </p:tgtEl>
                                      </p:cBhvr>
                                    </p:animEffect>
                                  </p:childTnLst>
                                </p:cTn>
                              </p:par>
                            </p:childTnLst>
                          </p:cTn>
                        </p:par>
                        <p:par>
                          <p:cTn id="34" fill="hold">
                            <p:stCondLst>
                              <p:cond delay="4000"/>
                            </p:stCondLst>
                            <p:childTnLst>
                              <p:par>
                                <p:cTn id="35" presetID="26" presetClass="entr" presetSubtype="0" fill="hold" nodeType="afterEffect">
                                  <p:stCondLst>
                                    <p:cond delay="0"/>
                                  </p:stCondLst>
                                  <p:childTnLst>
                                    <p:set>
                                      <p:cBhvr>
                                        <p:cTn id="36" dur="1" fill="hold">
                                          <p:stCondLst>
                                            <p:cond delay="0"/>
                                          </p:stCondLst>
                                        </p:cTn>
                                        <p:tgtEl>
                                          <p:spTgt spid="38"/>
                                        </p:tgtEl>
                                        <p:attrNameLst>
                                          <p:attrName>style.visibility</p:attrName>
                                        </p:attrNameLst>
                                      </p:cBhvr>
                                      <p:to>
                                        <p:strVal val="visible"/>
                                      </p:to>
                                    </p:set>
                                    <p:animEffect>
                                      <p:cBhvr>
                                        <p:cTn id="37" dur="580">
                                          <p:stCondLst>
                                            <p:cond delay="0"/>
                                          </p:stCondLst>
                                        </p:cTn>
                                        <p:tgtEl>
                                          <p:spTgt spid="38"/>
                                        </p:tgtEl>
                                      </p:cBhvr>
                                    </p:animEffect>
                                    <p:anim calcmode="lin" valueType="num">
                                      <p:cBhvr>
                                        <p:cTn id="38" dur="1822" tmFilter="0,0; 0.14,0.36; 0.43,0.73; 0.71,0.91; 1.0,1.0">
                                          <p:stCondLst>
                                            <p:cond delay="0"/>
                                          </p:stCondLst>
                                        </p:cTn>
                                        <p:tgtEl>
                                          <p:spTgt spid="38"/>
                                        </p:tgtEl>
                                        <p:attrNameLst>
                                          <p:attrName>ppt_x</p:attrName>
                                        </p:attrNameLst>
                                      </p:cBhvr>
                                      <p:tavLst>
                                        <p:tav tm="0">
                                          <p:val>
                                            <p:strVal val="#ppt_x-0.25"/>
                                          </p:val>
                                        </p:tav>
                                        <p:tav tm="100000">
                                          <p:val>
                                            <p:strVal val="#ppt_x"/>
                                          </p:val>
                                        </p:tav>
                                      </p:tavLst>
                                    </p:anim>
                                    <p:anim calcmode="lin" valueType="num">
                                      <p:cBhvr>
                                        <p:cTn id="39" dur="664" tmFilter="0.0,0.0; 0.25,0.07; 0.50,0.2; 0.75,0.467; 1.0,1.0">
                                          <p:stCondLst>
                                            <p:cond delay="0"/>
                                          </p:stCondLst>
                                        </p:cTn>
                                        <p:tgtEl>
                                          <p:spTgt spid="38"/>
                                        </p:tgtEl>
                                        <p:attrNameLst>
                                          <p:attrName>ppt_y</p:attrName>
                                        </p:attrNameLst>
                                      </p:cBhvr>
                                      <p:tavLst>
                                        <p:tav tm="0" fmla="#ppt_y-sin(pi*$)/3">
                                          <p:val>
                                            <p:fltVal val="0.5"/>
                                          </p:val>
                                        </p:tav>
                                        <p:tav tm="100000">
                                          <p:val>
                                            <p:fltVal val="1"/>
                                          </p:val>
                                        </p:tav>
                                      </p:tavLst>
                                    </p:anim>
                                    <p:anim calcmode="lin" valueType="num">
                                      <p:cBhvr>
                                        <p:cTn id="40" dur="664" tmFilter="0, 0; 0.125,0.2665; 0.25,0.4; 0.375,0.465; 0.5,0.5;  0.625,0.535; 0.75,0.6; 0.875,0.7335; 1,1">
                                          <p:stCondLst>
                                            <p:cond delay="664"/>
                                          </p:stCondLst>
                                        </p:cTn>
                                        <p:tgtEl>
                                          <p:spTgt spid="38"/>
                                        </p:tgtEl>
                                        <p:attrNameLst>
                                          <p:attrName>ppt_y</p:attrName>
                                        </p:attrNameLst>
                                      </p:cBhvr>
                                      <p:tavLst>
                                        <p:tav tm="0" fmla="#ppt_y-sin(pi*$)/9">
                                          <p:val>
                                            <p:fltVal val="0"/>
                                          </p:val>
                                        </p:tav>
                                        <p:tav tm="100000">
                                          <p:val>
                                            <p:fltVal val="1"/>
                                          </p:val>
                                        </p:tav>
                                      </p:tavLst>
                                    </p:anim>
                                    <p:anim calcmode="lin" valueType="num">
                                      <p:cBhvr>
                                        <p:cTn id="41" dur="332" tmFilter="0, 0; 0.125,0.2665; 0.25,0.4; 0.375,0.465; 0.5,0.5;  0.625,0.535; 0.75,0.6; 0.875,0.7335; 1,1">
                                          <p:stCondLst>
                                            <p:cond delay="1324"/>
                                          </p:stCondLst>
                                        </p:cTn>
                                        <p:tgtEl>
                                          <p:spTgt spid="38"/>
                                        </p:tgtEl>
                                        <p:attrNameLst>
                                          <p:attrName>ppt_y</p:attrName>
                                        </p:attrNameLst>
                                      </p:cBhvr>
                                      <p:tavLst>
                                        <p:tav tm="0" fmla="#ppt_y-sin(pi*$)/27">
                                          <p:val>
                                            <p:fltVal val="0"/>
                                          </p:val>
                                        </p:tav>
                                        <p:tav tm="100000">
                                          <p:val>
                                            <p:fltVal val="1"/>
                                          </p:val>
                                        </p:tav>
                                      </p:tavLst>
                                    </p:anim>
                                    <p:anim calcmode="lin" valueType="num">
                                      <p:cBhvr>
                                        <p:cTn id="42" dur="164" tmFilter="0, 0; 0.125,0.2665; 0.25,0.4; 0.375,0.465; 0.5,0.5;  0.625,0.535; 0.75,0.6; 0.875,0.7335; 1,1">
                                          <p:stCondLst>
                                            <p:cond delay="1656"/>
                                          </p:stCondLst>
                                        </p:cTn>
                                        <p:tgtEl>
                                          <p:spTgt spid="38"/>
                                        </p:tgtEl>
                                        <p:attrNameLst>
                                          <p:attrName>ppt_y</p:attrName>
                                        </p:attrNameLst>
                                      </p:cBhvr>
                                      <p:tavLst>
                                        <p:tav tm="0" fmla="#ppt_y-sin(pi*$)/81">
                                          <p:val>
                                            <p:fltVal val="0"/>
                                          </p:val>
                                        </p:tav>
                                        <p:tav tm="100000">
                                          <p:val>
                                            <p:fltVal val="1"/>
                                          </p:val>
                                        </p:tav>
                                      </p:tavLst>
                                    </p:anim>
                                    <p:animScale>
                                      <p:cBhvr>
                                        <p:cTn id="43" dur="26">
                                          <p:stCondLst>
                                            <p:cond delay="650"/>
                                          </p:stCondLst>
                                        </p:cTn>
                                        <p:tgtEl>
                                          <p:spTgt spid="38"/>
                                        </p:tgtEl>
                                      </p:cBhvr>
                                      <p:to x="100000" y="60000"/>
                                    </p:animScale>
                                    <p:animScale>
                                      <p:cBhvr>
                                        <p:cTn id="44" dur="166" decel="50000">
                                          <p:stCondLst>
                                            <p:cond delay="676"/>
                                          </p:stCondLst>
                                        </p:cTn>
                                        <p:tgtEl>
                                          <p:spTgt spid="38"/>
                                        </p:tgtEl>
                                      </p:cBhvr>
                                      <p:to x="100000" y="100000"/>
                                    </p:animScale>
                                    <p:animScale>
                                      <p:cBhvr>
                                        <p:cTn id="45" dur="26">
                                          <p:stCondLst>
                                            <p:cond delay="1312"/>
                                          </p:stCondLst>
                                        </p:cTn>
                                        <p:tgtEl>
                                          <p:spTgt spid="38"/>
                                        </p:tgtEl>
                                      </p:cBhvr>
                                      <p:to x="100000" y="80000"/>
                                    </p:animScale>
                                    <p:animScale>
                                      <p:cBhvr>
                                        <p:cTn id="46" dur="166" decel="50000">
                                          <p:stCondLst>
                                            <p:cond delay="1338"/>
                                          </p:stCondLst>
                                        </p:cTn>
                                        <p:tgtEl>
                                          <p:spTgt spid="38"/>
                                        </p:tgtEl>
                                      </p:cBhvr>
                                      <p:to x="100000" y="100000"/>
                                    </p:animScale>
                                    <p:animScale>
                                      <p:cBhvr>
                                        <p:cTn id="47" dur="26">
                                          <p:stCondLst>
                                            <p:cond delay="1642"/>
                                          </p:stCondLst>
                                        </p:cTn>
                                        <p:tgtEl>
                                          <p:spTgt spid="38"/>
                                        </p:tgtEl>
                                      </p:cBhvr>
                                      <p:to x="100000" y="90000"/>
                                    </p:animScale>
                                    <p:animScale>
                                      <p:cBhvr>
                                        <p:cTn id="48" dur="166" decel="50000">
                                          <p:stCondLst>
                                            <p:cond delay="1668"/>
                                          </p:stCondLst>
                                        </p:cTn>
                                        <p:tgtEl>
                                          <p:spTgt spid="38"/>
                                        </p:tgtEl>
                                      </p:cBhvr>
                                      <p:to x="100000" y="100000"/>
                                    </p:animScale>
                                    <p:animScale>
                                      <p:cBhvr>
                                        <p:cTn id="49" dur="26">
                                          <p:stCondLst>
                                            <p:cond delay="1808"/>
                                          </p:stCondLst>
                                        </p:cTn>
                                        <p:tgtEl>
                                          <p:spTgt spid="38"/>
                                        </p:tgtEl>
                                      </p:cBhvr>
                                      <p:to x="100000" y="95000"/>
                                    </p:animScale>
                                    <p:animScale>
                                      <p:cBhvr>
                                        <p:cTn id="50" dur="166" decel="50000">
                                          <p:stCondLst>
                                            <p:cond delay="1834"/>
                                          </p:stCondLst>
                                        </p:cTn>
                                        <p:tgtEl>
                                          <p:spTgt spid="38"/>
                                        </p:tgtEl>
                                      </p:cBhvr>
                                      <p:to x="100000" y="100000"/>
                                    </p:animScale>
                                  </p:childTnLst>
                                </p:cTn>
                              </p:par>
                              <p:par>
                                <p:cTn id="51" presetID="26" presetClass="entr" presetSubtype="0" fill="hold" nodeType="withEffect">
                                  <p:stCondLst>
                                    <p:cond delay="250"/>
                                  </p:stCondLst>
                                  <p:childTnLst>
                                    <p:set>
                                      <p:cBhvr>
                                        <p:cTn id="52" dur="1" fill="hold">
                                          <p:stCondLst>
                                            <p:cond delay="0"/>
                                          </p:stCondLst>
                                        </p:cTn>
                                        <p:tgtEl>
                                          <p:spTgt spid="23"/>
                                        </p:tgtEl>
                                        <p:attrNameLst>
                                          <p:attrName>style.visibility</p:attrName>
                                        </p:attrNameLst>
                                      </p:cBhvr>
                                      <p:to>
                                        <p:strVal val="visible"/>
                                      </p:to>
                                    </p:set>
                                    <p:animEffect>
                                      <p:cBhvr>
                                        <p:cTn id="53" dur="580">
                                          <p:stCondLst>
                                            <p:cond delay="0"/>
                                          </p:stCondLst>
                                        </p:cTn>
                                        <p:tgtEl>
                                          <p:spTgt spid="23"/>
                                        </p:tgtEl>
                                      </p:cBhvr>
                                    </p:animEffect>
                                    <p:anim calcmode="lin" valueType="num">
                                      <p:cBhvr>
                                        <p:cTn id="54" dur="1822" tmFilter="0,0; 0.14,0.36; 0.43,0.73; 0.71,0.91; 1.0,1.0">
                                          <p:stCondLst>
                                            <p:cond delay="0"/>
                                          </p:stCondLst>
                                        </p:cTn>
                                        <p:tgtEl>
                                          <p:spTgt spid="23"/>
                                        </p:tgtEl>
                                        <p:attrNameLst>
                                          <p:attrName>ppt_x</p:attrName>
                                        </p:attrNameLst>
                                      </p:cBhvr>
                                      <p:tavLst>
                                        <p:tav tm="0">
                                          <p:val>
                                            <p:strVal val="#ppt_x-0.25"/>
                                          </p:val>
                                        </p:tav>
                                        <p:tav tm="100000">
                                          <p:val>
                                            <p:strVal val="#ppt_x"/>
                                          </p:val>
                                        </p:tav>
                                      </p:tavLst>
                                    </p:anim>
                                    <p:anim calcmode="lin" valueType="num">
                                      <p:cBhvr>
                                        <p:cTn id="55" dur="664" tmFilter="0.0,0.0; 0.25,0.07; 0.50,0.2; 0.75,0.467; 1.0,1.0">
                                          <p:stCondLst>
                                            <p:cond delay="0"/>
                                          </p:stCondLst>
                                        </p:cTn>
                                        <p:tgtEl>
                                          <p:spTgt spid="23"/>
                                        </p:tgtEl>
                                        <p:attrNameLst>
                                          <p:attrName>ppt_y</p:attrName>
                                        </p:attrNameLst>
                                      </p:cBhvr>
                                      <p:tavLst>
                                        <p:tav tm="0" fmla="#ppt_y-sin(pi*$)/3">
                                          <p:val>
                                            <p:fltVal val="0.5"/>
                                          </p:val>
                                        </p:tav>
                                        <p:tav tm="100000">
                                          <p:val>
                                            <p:fltVal val="1"/>
                                          </p:val>
                                        </p:tav>
                                      </p:tavLst>
                                    </p:anim>
                                    <p:anim calcmode="lin" valueType="num">
                                      <p:cBhvr>
                                        <p:cTn id="56" dur="664" tmFilter="0, 0; 0.125,0.2665; 0.25,0.4; 0.375,0.465; 0.5,0.5;  0.625,0.535; 0.75,0.6; 0.875,0.7335; 1,1">
                                          <p:stCondLst>
                                            <p:cond delay="664"/>
                                          </p:stCondLst>
                                        </p:cTn>
                                        <p:tgtEl>
                                          <p:spTgt spid="23"/>
                                        </p:tgtEl>
                                        <p:attrNameLst>
                                          <p:attrName>ppt_y</p:attrName>
                                        </p:attrNameLst>
                                      </p:cBhvr>
                                      <p:tavLst>
                                        <p:tav tm="0" fmla="#ppt_y-sin(pi*$)/9">
                                          <p:val>
                                            <p:fltVal val="0"/>
                                          </p:val>
                                        </p:tav>
                                        <p:tav tm="100000">
                                          <p:val>
                                            <p:fltVal val="1"/>
                                          </p:val>
                                        </p:tav>
                                      </p:tavLst>
                                    </p:anim>
                                    <p:anim calcmode="lin" valueType="num">
                                      <p:cBhvr>
                                        <p:cTn id="57" dur="332" tmFilter="0, 0; 0.125,0.2665; 0.25,0.4; 0.375,0.465; 0.5,0.5;  0.625,0.535; 0.75,0.6; 0.875,0.7335; 1,1">
                                          <p:stCondLst>
                                            <p:cond delay="1324"/>
                                          </p:stCondLst>
                                        </p:cTn>
                                        <p:tgtEl>
                                          <p:spTgt spid="23"/>
                                        </p:tgtEl>
                                        <p:attrNameLst>
                                          <p:attrName>ppt_y</p:attrName>
                                        </p:attrNameLst>
                                      </p:cBhvr>
                                      <p:tavLst>
                                        <p:tav tm="0" fmla="#ppt_y-sin(pi*$)/27">
                                          <p:val>
                                            <p:fltVal val="0"/>
                                          </p:val>
                                        </p:tav>
                                        <p:tav tm="100000">
                                          <p:val>
                                            <p:fltVal val="1"/>
                                          </p:val>
                                        </p:tav>
                                      </p:tavLst>
                                    </p:anim>
                                    <p:anim calcmode="lin" valueType="num">
                                      <p:cBhvr>
                                        <p:cTn id="58" dur="164" tmFilter="0, 0; 0.125,0.2665; 0.25,0.4; 0.375,0.465; 0.5,0.5;  0.625,0.535; 0.75,0.6; 0.875,0.7335; 1,1">
                                          <p:stCondLst>
                                            <p:cond delay="1656"/>
                                          </p:stCondLst>
                                        </p:cTn>
                                        <p:tgtEl>
                                          <p:spTgt spid="23"/>
                                        </p:tgtEl>
                                        <p:attrNameLst>
                                          <p:attrName>ppt_y</p:attrName>
                                        </p:attrNameLst>
                                      </p:cBhvr>
                                      <p:tavLst>
                                        <p:tav tm="0" fmla="#ppt_y-sin(pi*$)/81">
                                          <p:val>
                                            <p:fltVal val="0"/>
                                          </p:val>
                                        </p:tav>
                                        <p:tav tm="100000">
                                          <p:val>
                                            <p:fltVal val="1"/>
                                          </p:val>
                                        </p:tav>
                                      </p:tavLst>
                                    </p:anim>
                                    <p:animScale>
                                      <p:cBhvr>
                                        <p:cTn id="59" dur="26">
                                          <p:stCondLst>
                                            <p:cond delay="650"/>
                                          </p:stCondLst>
                                        </p:cTn>
                                        <p:tgtEl>
                                          <p:spTgt spid="23"/>
                                        </p:tgtEl>
                                      </p:cBhvr>
                                      <p:to x="100000" y="60000"/>
                                    </p:animScale>
                                    <p:animScale>
                                      <p:cBhvr>
                                        <p:cTn id="60" dur="166" decel="50000">
                                          <p:stCondLst>
                                            <p:cond delay="676"/>
                                          </p:stCondLst>
                                        </p:cTn>
                                        <p:tgtEl>
                                          <p:spTgt spid="23"/>
                                        </p:tgtEl>
                                      </p:cBhvr>
                                      <p:to x="100000" y="100000"/>
                                    </p:animScale>
                                    <p:animScale>
                                      <p:cBhvr>
                                        <p:cTn id="61" dur="26">
                                          <p:stCondLst>
                                            <p:cond delay="1312"/>
                                          </p:stCondLst>
                                        </p:cTn>
                                        <p:tgtEl>
                                          <p:spTgt spid="23"/>
                                        </p:tgtEl>
                                      </p:cBhvr>
                                      <p:to x="100000" y="80000"/>
                                    </p:animScale>
                                    <p:animScale>
                                      <p:cBhvr>
                                        <p:cTn id="62" dur="166" decel="50000">
                                          <p:stCondLst>
                                            <p:cond delay="1338"/>
                                          </p:stCondLst>
                                        </p:cTn>
                                        <p:tgtEl>
                                          <p:spTgt spid="23"/>
                                        </p:tgtEl>
                                      </p:cBhvr>
                                      <p:to x="100000" y="100000"/>
                                    </p:animScale>
                                    <p:animScale>
                                      <p:cBhvr>
                                        <p:cTn id="63" dur="26">
                                          <p:stCondLst>
                                            <p:cond delay="1642"/>
                                          </p:stCondLst>
                                        </p:cTn>
                                        <p:tgtEl>
                                          <p:spTgt spid="23"/>
                                        </p:tgtEl>
                                      </p:cBhvr>
                                      <p:to x="100000" y="90000"/>
                                    </p:animScale>
                                    <p:animScale>
                                      <p:cBhvr>
                                        <p:cTn id="64" dur="166" decel="50000">
                                          <p:stCondLst>
                                            <p:cond delay="1668"/>
                                          </p:stCondLst>
                                        </p:cTn>
                                        <p:tgtEl>
                                          <p:spTgt spid="23"/>
                                        </p:tgtEl>
                                      </p:cBhvr>
                                      <p:to x="100000" y="100000"/>
                                    </p:animScale>
                                    <p:animScale>
                                      <p:cBhvr>
                                        <p:cTn id="65" dur="26">
                                          <p:stCondLst>
                                            <p:cond delay="1808"/>
                                          </p:stCondLst>
                                        </p:cTn>
                                        <p:tgtEl>
                                          <p:spTgt spid="23"/>
                                        </p:tgtEl>
                                      </p:cBhvr>
                                      <p:to x="100000" y="95000"/>
                                    </p:animScale>
                                    <p:animScale>
                                      <p:cBhvr>
                                        <p:cTn id="66" dur="166" decel="50000">
                                          <p:stCondLst>
                                            <p:cond delay="1834"/>
                                          </p:stCondLst>
                                        </p:cTn>
                                        <p:tgtEl>
                                          <p:spTgt spid="23"/>
                                        </p:tgtEl>
                                      </p:cBhvr>
                                      <p:to x="100000" y="100000"/>
                                    </p:animScale>
                                  </p:childTnLst>
                                </p:cTn>
                              </p:par>
                              <p:par>
                                <p:cTn id="67" presetID="26" presetClass="entr" presetSubtype="0" fill="hold" nodeType="withEffect">
                                  <p:stCondLst>
                                    <p:cond delay="500"/>
                                  </p:stCondLst>
                                  <p:childTnLst>
                                    <p:set>
                                      <p:cBhvr>
                                        <p:cTn id="68" dur="1" fill="hold">
                                          <p:stCondLst>
                                            <p:cond delay="0"/>
                                          </p:stCondLst>
                                        </p:cTn>
                                        <p:tgtEl>
                                          <p:spTgt spid="31"/>
                                        </p:tgtEl>
                                        <p:attrNameLst>
                                          <p:attrName>style.visibility</p:attrName>
                                        </p:attrNameLst>
                                      </p:cBhvr>
                                      <p:to>
                                        <p:strVal val="visible"/>
                                      </p:to>
                                    </p:set>
                                    <p:animEffect>
                                      <p:cBhvr>
                                        <p:cTn id="69" dur="580">
                                          <p:stCondLst>
                                            <p:cond delay="0"/>
                                          </p:stCondLst>
                                        </p:cTn>
                                        <p:tgtEl>
                                          <p:spTgt spid="31"/>
                                        </p:tgtEl>
                                      </p:cBhvr>
                                    </p:animEffect>
                                    <p:anim calcmode="lin" valueType="num">
                                      <p:cBhvr>
                                        <p:cTn id="70" dur="1822" tmFilter="0,0; 0.14,0.36; 0.43,0.73; 0.71,0.91; 1.0,1.0">
                                          <p:stCondLst>
                                            <p:cond delay="0"/>
                                          </p:stCondLst>
                                        </p:cTn>
                                        <p:tgtEl>
                                          <p:spTgt spid="31"/>
                                        </p:tgtEl>
                                        <p:attrNameLst>
                                          <p:attrName>ppt_x</p:attrName>
                                        </p:attrNameLst>
                                      </p:cBhvr>
                                      <p:tavLst>
                                        <p:tav tm="0">
                                          <p:val>
                                            <p:strVal val="#ppt_x-0.25"/>
                                          </p:val>
                                        </p:tav>
                                        <p:tav tm="100000">
                                          <p:val>
                                            <p:strVal val="#ppt_x"/>
                                          </p:val>
                                        </p:tav>
                                      </p:tavLst>
                                    </p:anim>
                                    <p:anim calcmode="lin" valueType="num">
                                      <p:cBhvr>
                                        <p:cTn id="71" dur="664" tmFilter="0.0,0.0; 0.25,0.07; 0.50,0.2; 0.75,0.467; 1.0,1.0">
                                          <p:stCondLst>
                                            <p:cond delay="0"/>
                                          </p:stCondLst>
                                        </p:cTn>
                                        <p:tgtEl>
                                          <p:spTgt spid="31"/>
                                        </p:tgtEl>
                                        <p:attrNameLst>
                                          <p:attrName>ppt_y</p:attrName>
                                        </p:attrNameLst>
                                      </p:cBhvr>
                                      <p:tavLst>
                                        <p:tav tm="0" fmla="#ppt_y-sin(pi*$)/3">
                                          <p:val>
                                            <p:fltVal val="0.5"/>
                                          </p:val>
                                        </p:tav>
                                        <p:tav tm="100000">
                                          <p:val>
                                            <p:fltVal val="1"/>
                                          </p:val>
                                        </p:tav>
                                      </p:tavLst>
                                    </p:anim>
                                    <p:anim calcmode="lin" valueType="num">
                                      <p:cBhvr>
                                        <p:cTn id="72" dur="664" tmFilter="0, 0; 0.125,0.2665; 0.25,0.4; 0.375,0.465; 0.5,0.5;  0.625,0.535; 0.75,0.6; 0.875,0.7335; 1,1">
                                          <p:stCondLst>
                                            <p:cond delay="664"/>
                                          </p:stCondLst>
                                        </p:cTn>
                                        <p:tgtEl>
                                          <p:spTgt spid="31"/>
                                        </p:tgtEl>
                                        <p:attrNameLst>
                                          <p:attrName>ppt_y</p:attrName>
                                        </p:attrNameLst>
                                      </p:cBhvr>
                                      <p:tavLst>
                                        <p:tav tm="0" fmla="#ppt_y-sin(pi*$)/9">
                                          <p:val>
                                            <p:fltVal val="0"/>
                                          </p:val>
                                        </p:tav>
                                        <p:tav tm="100000">
                                          <p:val>
                                            <p:fltVal val="1"/>
                                          </p:val>
                                        </p:tav>
                                      </p:tavLst>
                                    </p:anim>
                                    <p:anim calcmode="lin" valueType="num">
                                      <p:cBhvr>
                                        <p:cTn id="73" dur="332" tmFilter="0, 0; 0.125,0.2665; 0.25,0.4; 0.375,0.465; 0.5,0.5;  0.625,0.535; 0.75,0.6; 0.875,0.7335; 1,1">
                                          <p:stCondLst>
                                            <p:cond delay="1324"/>
                                          </p:stCondLst>
                                        </p:cTn>
                                        <p:tgtEl>
                                          <p:spTgt spid="31"/>
                                        </p:tgtEl>
                                        <p:attrNameLst>
                                          <p:attrName>ppt_y</p:attrName>
                                        </p:attrNameLst>
                                      </p:cBhvr>
                                      <p:tavLst>
                                        <p:tav tm="0" fmla="#ppt_y-sin(pi*$)/27">
                                          <p:val>
                                            <p:fltVal val="0"/>
                                          </p:val>
                                        </p:tav>
                                        <p:tav tm="100000">
                                          <p:val>
                                            <p:fltVal val="1"/>
                                          </p:val>
                                        </p:tav>
                                      </p:tavLst>
                                    </p:anim>
                                    <p:anim calcmode="lin" valueType="num">
                                      <p:cBhvr>
                                        <p:cTn id="74" dur="164" tmFilter="0, 0; 0.125,0.2665; 0.25,0.4; 0.375,0.465; 0.5,0.5;  0.625,0.535; 0.75,0.6; 0.875,0.7335; 1,1">
                                          <p:stCondLst>
                                            <p:cond delay="1656"/>
                                          </p:stCondLst>
                                        </p:cTn>
                                        <p:tgtEl>
                                          <p:spTgt spid="31"/>
                                        </p:tgtEl>
                                        <p:attrNameLst>
                                          <p:attrName>ppt_y</p:attrName>
                                        </p:attrNameLst>
                                      </p:cBhvr>
                                      <p:tavLst>
                                        <p:tav tm="0" fmla="#ppt_y-sin(pi*$)/81">
                                          <p:val>
                                            <p:fltVal val="0"/>
                                          </p:val>
                                        </p:tav>
                                        <p:tav tm="100000">
                                          <p:val>
                                            <p:fltVal val="1"/>
                                          </p:val>
                                        </p:tav>
                                      </p:tavLst>
                                    </p:anim>
                                    <p:animScale>
                                      <p:cBhvr>
                                        <p:cTn id="75" dur="26">
                                          <p:stCondLst>
                                            <p:cond delay="650"/>
                                          </p:stCondLst>
                                        </p:cTn>
                                        <p:tgtEl>
                                          <p:spTgt spid="31"/>
                                        </p:tgtEl>
                                      </p:cBhvr>
                                      <p:to x="100000" y="60000"/>
                                    </p:animScale>
                                    <p:animScale>
                                      <p:cBhvr>
                                        <p:cTn id="76" dur="166" decel="50000">
                                          <p:stCondLst>
                                            <p:cond delay="676"/>
                                          </p:stCondLst>
                                        </p:cTn>
                                        <p:tgtEl>
                                          <p:spTgt spid="31"/>
                                        </p:tgtEl>
                                      </p:cBhvr>
                                      <p:to x="100000" y="100000"/>
                                    </p:animScale>
                                    <p:animScale>
                                      <p:cBhvr>
                                        <p:cTn id="77" dur="26">
                                          <p:stCondLst>
                                            <p:cond delay="1312"/>
                                          </p:stCondLst>
                                        </p:cTn>
                                        <p:tgtEl>
                                          <p:spTgt spid="31"/>
                                        </p:tgtEl>
                                      </p:cBhvr>
                                      <p:to x="100000" y="80000"/>
                                    </p:animScale>
                                    <p:animScale>
                                      <p:cBhvr>
                                        <p:cTn id="78" dur="166" decel="50000">
                                          <p:stCondLst>
                                            <p:cond delay="1338"/>
                                          </p:stCondLst>
                                        </p:cTn>
                                        <p:tgtEl>
                                          <p:spTgt spid="31"/>
                                        </p:tgtEl>
                                      </p:cBhvr>
                                      <p:to x="100000" y="100000"/>
                                    </p:animScale>
                                    <p:animScale>
                                      <p:cBhvr>
                                        <p:cTn id="79" dur="26">
                                          <p:stCondLst>
                                            <p:cond delay="1642"/>
                                          </p:stCondLst>
                                        </p:cTn>
                                        <p:tgtEl>
                                          <p:spTgt spid="31"/>
                                        </p:tgtEl>
                                      </p:cBhvr>
                                      <p:to x="100000" y="90000"/>
                                    </p:animScale>
                                    <p:animScale>
                                      <p:cBhvr>
                                        <p:cTn id="80" dur="166" decel="50000">
                                          <p:stCondLst>
                                            <p:cond delay="1668"/>
                                          </p:stCondLst>
                                        </p:cTn>
                                        <p:tgtEl>
                                          <p:spTgt spid="31"/>
                                        </p:tgtEl>
                                      </p:cBhvr>
                                      <p:to x="100000" y="100000"/>
                                    </p:animScale>
                                    <p:animScale>
                                      <p:cBhvr>
                                        <p:cTn id="81" dur="26">
                                          <p:stCondLst>
                                            <p:cond delay="1808"/>
                                          </p:stCondLst>
                                        </p:cTn>
                                        <p:tgtEl>
                                          <p:spTgt spid="31"/>
                                        </p:tgtEl>
                                      </p:cBhvr>
                                      <p:to x="100000" y="95000"/>
                                    </p:animScale>
                                    <p:animScale>
                                      <p:cBhvr>
                                        <p:cTn id="82" dur="166" decel="50000">
                                          <p:stCondLst>
                                            <p:cond delay="1834"/>
                                          </p:stCondLst>
                                        </p:cTn>
                                        <p:tgtEl>
                                          <p:spTgt spid="31"/>
                                        </p:tgtEl>
                                      </p:cBhvr>
                                      <p:to x="100000" y="100000"/>
                                    </p:animScale>
                                  </p:childTnLst>
                                </p:cTn>
                              </p:par>
                            </p:childTnLst>
                          </p:cTn>
                        </p:par>
                        <p:par>
                          <p:cTn id="83" fill="hold">
                            <p:stCondLst>
                              <p:cond delay="6500"/>
                            </p:stCondLst>
                            <p:childTnLst>
                              <p:par>
                                <p:cTn id="84" presetID="10" presetClass="entr" presetSubtype="0" fill="hold" nodeType="afterEffect">
                                  <p:stCondLst>
                                    <p:cond delay="0"/>
                                  </p:stCondLst>
                                  <p:childTnLst>
                                    <p:set>
                                      <p:cBhvr>
                                        <p:cTn id="85" dur="1" fill="hold">
                                          <p:stCondLst>
                                            <p:cond delay="0"/>
                                          </p:stCondLst>
                                        </p:cTn>
                                        <p:tgtEl>
                                          <p:spTgt spid="93"/>
                                        </p:tgtEl>
                                        <p:attrNameLst>
                                          <p:attrName>style.visibility</p:attrName>
                                        </p:attrNameLst>
                                      </p:cBhvr>
                                      <p:to>
                                        <p:strVal val="visible"/>
                                      </p:to>
                                    </p:set>
                                    <p:anim calcmode="lin" valueType="num">
                                      <p:cBhvr>
                                        <p:cTn id="86" dur="500" fill="hold"/>
                                        <p:tgtEl>
                                          <p:spTgt spid="93"/>
                                        </p:tgtEl>
                                        <p:attrNameLst>
                                          <p:attrName>ppt_w</p:attrName>
                                        </p:attrNameLst>
                                      </p:cBhvr>
                                      <p:tavLst>
                                        <p:tav tm="0">
                                          <p:val>
                                            <p:fltVal val="0"/>
                                          </p:val>
                                        </p:tav>
                                        <p:tav tm="100000">
                                          <p:val>
                                            <p:strVal val="#ppt_w"/>
                                          </p:val>
                                        </p:tav>
                                      </p:tavLst>
                                    </p:anim>
                                    <p:anim calcmode="lin" valueType="num">
                                      <p:cBhvr>
                                        <p:cTn id="87" dur="500" fill="hold"/>
                                        <p:tgtEl>
                                          <p:spTgt spid="93"/>
                                        </p:tgtEl>
                                        <p:attrNameLst>
                                          <p:attrName>ppt_h</p:attrName>
                                        </p:attrNameLst>
                                      </p:cBhvr>
                                      <p:tavLst>
                                        <p:tav tm="0">
                                          <p:val>
                                            <p:fltVal val="0"/>
                                          </p:val>
                                        </p:tav>
                                        <p:tav tm="100000">
                                          <p:val>
                                            <p:strVal val="#ppt_h"/>
                                          </p:val>
                                        </p:tav>
                                      </p:tavLst>
                                    </p:anim>
                                    <p:animEffect>
                                      <p:cBhvr>
                                        <p:cTn id="88" dur="500"/>
                                        <p:tgtEl>
                                          <p:spTgt spid="93"/>
                                        </p:tgtEl>
                                      </p:cBhvr>
                                    </p:animEffect>
                                  </p:childTnLst>
                                </p:cTn>
                              </p:par>
                            </p:childTnLst>
                          </p:cTn>
                        </p:par>
                        <p:par>
                          <p:cTn id="89" fill="hold">
                            <p:stCondLst>
                              <p:cond delay="7000"/>
                            </p:stCondLst>
                            <p:childTnLst>
                              <p:par>
                                <p:cTn id="90" presetID="22" presetClass="entr" presetSubtype="8" fill="hold" grpId="0" nodeType="afterEffect">
                                  <p:stCondLst>
                                    <p:cond delay="0"/>
                                  </p:stCondLst>
                                  <p:childTnLst>
                                    <p:set>
                                      <p:cBhvr>
                                        <p:cTn id="91" dur="1" fill="hold">
                                          <p:stCondLst>
                                            <p:cond delay="0"/>
                                          </p:stCondLst>
                                        </p:cTn>
                                        <p:tgtEl>
                                          <p:spTgt spid="105"/>
                                        </p:tgtEl>
                                        <p:attrNameLst>
                                          <p:attrName>style.visibility</p:attrName>
                                        </p:attrNameLst>
                                      </p:cBhvr>
                                      <p:to>
                                        <p:strVal val="visible"/>
                                      </p:to>
                                    </p:set>
                                    <p:animEffect transition="in" filter="wipe(left)">
                                      <p:cBhvr>
                                        <p:cTn id="92" dur="500"/>
                                        <p:tgtEl>
                                          <p:spTgt spid="105"/>
                                        </p:tgtEl>
                                      </p:cBhvr>
                                    </p:animEffect>
                                  </p:childTnLst>
                                </p:cTn>
                              </p:par>
                              <p:par>
                                <p:cTn id="93" presetID="22" presetClass="entr" presetSubtype="8" fill="hold" grpId="0" nodeType="withEffect">
                                  <p:stCondLst>
                                    <p:cond delay="0"/>
                                  </p:stCondLst>
                                  <p:childTnLst>
                                    <p:set>
                                      <p:cBhvr>
                                        <p:cTn id="94" dur="1" fill="hold">
                                          <p:stCondLst>
                                            <p:cond delay="0"/>
                                          </p:stCondLst>
                                        </p:cTn>
                                        <p:tgtEl>
                                          <p:spTgt spid="106"/>
                                        </p:tgtEl>
                                        <p:attrNameLst>
                                          <p:attrName>style.visibility</p:attrName>
                                        </p:attrNameLst>
                                      </p:cBhvr>
                                      <p:to>
                                        <p:strVal val="visible"/>
                                      </p:to>
                                    </p:set>
                                    <p:animEffect transition="in" filter="wipe(left)">
                                      <p:cBhvr>
                                        <p:cTn id="95" dur="500"/>
                                        <p:tgtEl>
                                          <p:spTgt spid="106"/>
                                        </p:tgtEl>
                                      </p:cBhvr>
                                    </p:animEffect>
                                  </p:childTnLst>
                                </p:cTn>
                              </p:par>
                            </p:childTnLst>
                          </p:cTn>
                        </p:par>
                        <p:par>
                          <p:cTn id="96" fill="hold">
                            <p:stCondLst>
                              <p:cond delay="7500"/>
                            </p:stCondLst>
                            <p:childTnLst>
                              <p:par>
                                <p:cTn id="97" presetID="10" presetClass="entr" presetSubtype="0" fill="hold" nodeType="afterEffect">
                                  <p:stCondLst>
                                    <p:cond delay="0"/>
                                  </p:stCondLst>
                                  <p:childTnLst>
                                    <p:set>
                                      <p:cBhvr>
                                        <p:cTn id="98" dur="1" fill="hold">
                                          <p:stCondLst>
                                            <p:cond delay="0"/>
                                          </p:stCondLst>
                                        </p:cTn>
                                        <p:tgtEl>
                                          <p:spTgt spid="17"/>
                                        </p:tgtEl>
                                        <p:attrNameLst>
                                          <p:attrName>style.visibility</p:attrName>
                                        </p:attrNameLst>
                                      </p:cBhvr>
                                      <p:to>
                                        <p:strVal val="visible"/>
                                      </p:to>
                                    </p:set>
                                    <p:anim calcmode="lin" valueType="num">
                                      <p:cBhvr>
                                        <p:cTn id="99" dur="500" fill="hold"/>
                                        <p:tgtEl>
                                          <p:spTgt spid="17"/>
                                        </p:tgtEl>
                                        <p:attrNameLst>
                                          <p:attrName>ppt_w</p:attrName>
                                        </p:attrNameLst>
                                      </p:cBhvr>
                                      <p:tavLst>
                                        <p:tav tm="0">
                                          <p:val>
                                            <p:fltVal val="0"/>
                                          </p:val>
                                        </p:tav>
                                        <p:tav tm="100000">
                                          <p:val>
                                            <p:strVal val="#ppt_w"/>
                                          </p:val>
                                        </p:tav>
                                      </p:tavLst>
                                    </p:anim>
                                    <p:anim calcmode="lin" valueType="num">
                                      <p:cBhvr>
                                        <p:cTn id="100" dur="500" fill="hold"/>
                                        <p:tgtEl>
                                          <p:spTgt spid="17"/>
                                        </p:tgtEl>
                                        <p:attrNameLst>
                                          <p:attrName>ppt_h</p:attrName>
                                        </p:attrNameLst>
                                      </p:cBhvr>
                                      <p:tavLst>
                                        <p:tav tm="0">
                                          <p:val>
                                            <p:fltVal val="0"/>
                                          </p:val>
                                        </p:tav>
                                        <p:tav tm="100000">
                                          <p:val>
                                            <p:strVal val="#ppt_h"/>
                                          </p:val>
                                        </p:tav>
                                      </p:tavLst>
                                    </p:anim>
                                    <p:animEffect>
                                      <p:cBhvr>
                                        <p:cTn id="101" dur="500"/>
                                        <p:tgtEl>
                                          <p:spTgt spid="17"/>
                                        </p:tgtEl>
                                      </p:cBhvr>
                                    </p:animEffect>
                                  </p:childTnLst>
                                </p:cTn>
                              </p:par>
                            </p:childTnLst>
                          </p:cTn>
                        </p:par>
                        <p:par>
                          <p:cTn id="102" fill="hold">
                            <p:stCondLst>
                              <p:cond delay="8000"/>
                            </p:stCondLst>
                            <p:childTnLst>
                              <p:par>
                                <p:cTn id="103" presetID="22" presetClass="entr" presetSubtype="8" fill="hold" grpId="0" nodeType="afterEffect">
                                  <p:stCondLst>
                                    <p:cond delay="0"/>
                                  </p:stCondLst>
                                  <p:childTnLst>
                                    <p:set>
                                      <p:cBhvr>
                                        <p:cTn id="104" dur="1" fill="hold">
                                          <p:stCondLst>
                                            <p:cond delay="0"/>
                                          </p:stCondLst>
                                        </p:cTn>
                                        <p:tgtEl>
                                          <p:spTgt spid="107"/>
                                        </p:tgtEl>
                                        <p:attrNameLst>
                                          <p:attrName>style.visibility</p:attrName>
                                        </p:attrNameLst>
                                      </p:cBhvr>
                                      <p:to>
                                        <p:strVal val="visible"/>
                                      </p:to>
                                    </p:set>
                                    <p:animEffect transition="in" filter="wipe(left)">
                                      <p:cBhvr>
                                        <p:cTn id="105" dur="500"/>
                                        <p:tgtEl>
                                          <p:spTgt spid="107"/>
                                        </p:tgtEl>
                                      </p:cBhvr>
                                    </p:animEffect>
                                  </p:childTnLst>
                                </p:cTn>
                              </p:par>
                              <p:par>
                                <p:cTn id="106" presetID="22" presetClass="entr" presetSubtype="8" fill="hold" grpId="0" nodeType="withEffect">
                                  <p:stCondLst>
                                    <p:cond delay="0"/>
                                  </p:stCondLst>
                                  <p:childTnLst>
                                    <p:set>
                                      <p:cBhvr>
                                        <p:cTn id="107" dur="1" fill="hold">
                                          <p:stCondLst>
                                            <p:cond delay="0"/>
                                          </p:stCondLst>
                                        </p:cTn>
                                        <p:tgtEl>
                                          <p:spTgt spid="108"/>
                                        </p:tgtEl>
                                        <p:attrNameLst>
                                          <p:attrName>style.visibility</p:attrName>
                                        </p:attrNameLst>
                                      </p:cBhvr>
                                      <p:to>
                                        <p:strVal val="visible"/>
                                      </p:to>
                                    </p:set>
                                    <p:animEffect transition="in" filter="wipe(left)">
                                      <p:cBhvr>
                                        <p:cTn id="108" dur="500"/>
                                        <p:tgtEl>
                                          <p:spTgt spid="108"/>
                                        </p:tgtEl>
                                      </p:cBhvr>
                                    </p:animEffect>
                                  </p:childTnLst>
                                </p:cTn>
                              </p:par>
                            </p:childTnLst>
                          </p:cTn>
                        </p:par>
                        <p:par>
                          <p:cTn id="109" fill="hold">
                            <p:stCondLst>
                              <p:cond delay="8500"/>
                            </p:stCondLst>
                            <p:childTnLst>
                              <p:par>
                                <p:cTn id="110" presetID="10" presetClass="entr" presetSubtype="0" fill="hold" nodeType="afterEffect">
                                  <p:stCondLst>
                                    <p:cond delay="0"/>
                                  </p:stCondLst>
                                  <p:childTnLst>
                                    <p:set>
                                      <p:cBhvr>
                                        <p:cTn id="111" dur="1" fill="hold">
                                          <p:stCondLst>
                                            <p:cond delay="0"/>
                                          </p:stCondLst>
                                        </p:cTn>
                                        <p:tgtEl>
                                          <p:spTgt spid="85"/>
                                        </p:tgtEl>
                                        <p:attrNameLst>
                                          <p:attrName>style.visibility</p:attrName>
                                        </p:attrNameLst>
                                      </p:cBhvr>
                                      <p:to>
                                        <p:strVal val="visible"/>
                                      </p:to>
                                    </p:set>
                                    <p:anim calcmode="lin" valueType="num">
                                      <p:cBhvr>
                                        <p:cTn id="112" dur="500" fill="hold"/>
                                        <p:tgtEl>
                                          <p:spTgt spid="85"/>
                                        </p:tgtEl>
                                        <p:attrNameLst>
                                          <p:attrName>ppt_w</p:attrName>
                                        </p:attrNameLst>
                                      </p:cBhvr>
                                      <p:tavLst>
                                        <p:tav tm="0">
                                          <p:val>
                                            <p:fltVal val="0"/>
                                          </p:val>
                                        </p:tav>
                                        <p:tav tm="100000">
                                          <p:val>
                                            <p:strVal val="#ppt_w"/>
                                          </p:val>
                                        </p:tav>
                                      </p:tavLst>
                                    </p:anim>
                                    <p:anim calcmode="lin" valueType="num">
                                      <p:cBhvr>
                                        <p:cTn id="113" dur="500" fill="hold"/>
                                        <p:tgtEl>
                                          <p:spTgt spid="85"/>
                                        </p:tgtEl>
                                        <p:attrNameLst>
                                          <p:attrName>ppt_h</p:attrName>
                                        </p:attrNameLst>
                                      </p:cBhvr>
                                      <p:tavLst>
                                        <p:tav tm="0">
                                          <p:val>
                                            <p:fltVal val="0"/>
                                          </p:val>
                                        </p:tav>
                                        <p:tav tm="100000">
                                          <p:val>
                                            <p:strVal val="#ppt_h"/>
                                          </p:val>
                                        </p:tav>
                                      </p:tavLst>
                                    </p:anim>
                                    <p:animEffect>
                                      <p:cBhvr>
                                        <p:cTn id="114" dur="500"/>
                                        <p:tgtEl>
                                          <p:spTgt spid="85"/>
                                        </p:tgtEl>
                                      </p:cBhvr>
                                    </p:animEffect>
                                  </p:childTnLst>
                                </p:cTn>
                              </p:par>
                            </p:childTnLst>
                          </p:cTn>
                        </p:par>
                        <p:par>
                          <p:cTn id="115" fill="hold">
                            <p:stCondLst>
                              <p:cond delay="9000"/>
                            </p:stCondLst>
                            <p:childTnLst>
                              <p:par>
                                <p:cTn id="116" presetID="22" presetClass="entr" presetSubtype="8" fill="hold" grpId="0" nodeType="afterEffect">
                                  <p:stCondLst>
                                    <p:cond delay="0"/>
                                  </p:stCondLst>
                                  <p:childTnLst>
                                    <p:set>
                                      <p:cBhvr>
                                        <p:cTn id="117" dur="1" fill="hold">
                                          <p:stCondLst>
                                            <p:cond delay="0"/>
                                          </p:stCondLst>
                                        </p:cTn>
                                        <p:tgtEl>
                                          <p:spTgt spid="109"/>
                                        </p:tgtEl>
                                        <p:attrNameLst>
                                          <p:attrName>style.visibility</p:attrName>
                                        </p:attrNameLst>
                                      </p:cBhvr>
                                      <p:to>
                                        <p:strVal val="visible"/>
                                      </p:to>
                                    </p:set>
                                    <p:animEffect transition="in" filter="wipe(left)">
                                      <p:cBhvr>
                                        <p:cTn id="118" dur="500"/>
                                        <p:tgtEl>
                                          <p:spTgt spid="109"/>
                                        </p:tgtEl>
                                      </p:cBhvr>
                                    </p:animEffect>
                                  </p:childTnLst>
                                </p:cTn>
                              </p:par>
                              <p:par>
                                <p:cTn id="119" presetID="22" presetClass="entr" presetSubtype="8" fill="hold" grpId="0" nodeType="withEffect">
                                  <p:stCondLst>
                                    <p:cond delay="0"/>
                                  </p:stCondLst>
                                  <p:childTnLst>
                                    <p:set>
                                      <p:cBhvr>
                                        <p:cTn id="120" dur="1" fill="hold">
                                          <p:stCondLst>
                                            <p:cond delay="0"/>
                                          </p:stCondLst>
                                        </p:cTn>
                                        <p:tgtEl>
                                          <p:spTgt spid="110"/>
                                        </p:tgtEl>
                                        <p:attrNameLst>
                                          <p:attrName>style.visibility</p:attrName>
                                        </p:attrNameLst>
                                      </p:cBhvr>
                                      <p:to>
                                        <p:strVal val="visible"/>
                                      </p:to>
                                    </p:set>
                                    <p:animEffect transition="in" filter="wipe(left)">
                                      <p:cBhvr>
                                        <p:cTn id="121" dur="500"/>
                                        <p:tgtEl>
                                          <p:spTgt spid="110"/>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0" grpId="0" animBg="1"/>
      <p:bldP spid="91" grpId="0"/>
      <p:bldP spid="92" grpId="0"/>
      <p:bldP spid="104" grpId="0" bldLvl="0" autoUpdateAnimBg="0"/>
      <p:bldP spid="105" grpId="0"/>
      <p:bldP spid="106" grpId="0"/>
      <p:bldP spid="107" grpId="0"/>
      <p:bldP spid="108" grpId="0"/>
      <p:bldP spid="109" grpId="0"/>
      <p:bldP spid="110" grpId="0"/>
    </p:bldLst>
  </p:timing>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3" name="文本框 9"/>
          <p:cNvSpPr txBox="1"/>
          <p:nvPr/>
        </p:nvSpPr>
        <p:spPr>
          <a:xfrm>
            <a:off x="985019" y="188640"/>
            <a:ext cx="1872208" cy="346249"/>
          </a:xfrm>
          <a:prstGeom prst="rect">
            <a:avLst/>
          </a:prstGeom>
          <a:noFill/>
        </p:spPr>
        <p:txBody>
          <a:bodyPr wrap="square" lIns="68580" tIns="34290" rIns="68580" bIns="34290" rtlCol="0">
            <a:spAutoFit/>
          </a:bodyPr>
          <a:lstStyle/>
          <a:p>
            <a:pPr marL="0" lvl="1"/>
            <a:r>
              <a:rPr lang="zh-CN" altLang="en-US" dirty="0" smtClean="0">
                <a:solidFill>
                  <a:schemeClr val="tx1">
                    <a:lumMod val="65000"/>
                    <a:lumOff val="35000"/>
                  </a:schemeClr>
                </a:solidFill>
                <a:latin typeface="微软雅黑" pitchFamily="34" charset="-122"/>
                <a:ea typeface="微软雅黑" pitchFamily="34" charset="-122"/>
              </a:rPr>
              <a:t>商务合作</a:t>
            </a:r>
            <a:endParaRPr lang="zh-CN" altLang="en-US" dirty="0">
              <a:solidFill>
                <a:schemeClr val="tx1">
                  <a:lumMod val="65000"/>
                  <a:lumOff val="35000"/>
                </a:schemeClr>
              </a:solidFill>
              <a:latin typeface="微软雅黑" pitchFamily="34" charset="-122"/>
              <a:ea typeface="微软雅黑" pitchFamily="34" charset="-122"/>
            </a:endParaRPr>
          </a:p>
        </p:txBody>
      </p:sp>
      <p:cxnSp>
        <p:nvCxnSpPr>
          <p:cNvPr id="4" name="直接连接符 3"/>
          <p:cNvCxnSpPr/>
          <p:nvPr/>
        </p:nvCxnSpPr>
        <p:spPr>
          <a:xfrm>
            <a:off x="841003" y="505764"/>
            <a:ext cx="8571840" cy="0"/>
          </a:xfrm>
          <a:prstGeom prst="line">
            <a:avLst/>
          </a:prstGeom>
          <a:ln>
            <a:solidFill>
              <a:schemeClr val="bg1">
                <a:lumMod val="50000"/>
              </a:schemeClr>
            </a:solidFill>
            <a:prstDash val="dash"/>
          </a:ln>
        </p:spPr>
        <p:style>
          <a:lnRef idx="1">
            <a:schemeClr val="accent1"/>
          </a:lnRef>
          <a:fillRef idx="0">
            <a:schemeClr val="accent1"/>
          </a:fillRef>
          <a:effectRef idx="0">
            <a:schemeClr val="accent1"/>
          </a:effectRef>
          <a:fontRef idx="minor">
            <a:schemeClr val="tx1"/>
          </a:fontRef>
        </p:style>
      </p:cxnSp>
      <p:sp>
        <p:nvSpPr>
          <p:cNvPr id="116" name="六边形 115"/>
          <p:cNvSpPr/>
          <p:nvPr/>
        </p:nvSpPr>
        <p:spPr>
          <a:xfrm>
            <a:off x="241896" y="125398"/>
            <a:ext cx="481345" cy="414953"/>
          </a:xfrm>
          <a:prstGeom prst="hexagon">
            <a:avLst/>
          </a:prstGeom>
          <a:solidFill>
            <a:schemeClr val="accent1">
              <a:lumMod val="75000"/>
            </a:schemeClr>
          </a:solidFill>
          <a:ln>
            <a:solidFill>
              <a:schemeClr val="accent1">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17" name="六边形 116"/>
          <p:cNvSpPr/>
          <p:nvPr/>
        </p:nvSpPr>
        <p:spPr>
          <a:xfrm>
            <a:off x="624979" y="392472"/>
            <a:ext cx="261790" cy="225682"/>
          </a:xfrm>
          <a:prstGeom prst="hexagon">
            <a:avLst/>
          </a:prstGeom>
          <a:solidFill>
            <a:schemeClr val="accent1">
              <a:lumMod val="75000"/>
            </a:schemeClr>
          </a:solidFill>
          <a:ln w="12700">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18" name="KSO_Shape"/>
          <p:cNvSpPr>
            <a:spLocks/>
          </p:cNvSpPr>
          <p:nvPr/>
        </p:nvSpPr>
        <p:spPr bwMode="auto">
          <a:xfrm>
            <a:off x="329167" y="187549"/>
            <a:ext cx="306801" cy="294529"/>
          </a:xfrm>
          <a:custGeom>
            <a:avLst/>
            <a:gdLst>
              <a:gd name="T0" fmla="*/ 1618108 w 3816350"/>
              <a:gd name="T1" fmla="*/ 3491708 h 3665538"/>
              <a:gd name="T2" fmla="*/ 3711914 w 3816350"/>
              <a:gd name="T3" fmla="*/ 3515947 h 3665538"/>
              <a:gd name="T4" fmla="*/ 1938033 w 3816350"/>
              <a:gd name="T5" fmla="*/ 3320852 h 3665538"/>
              <a:gd name="T6" fmla="*/ 2466975 w 3816350"/>
              <a:gd name="T7" fmla="*/ 3464378 h 3665538"/>
              <a:gd name="T8" fmla="*/ 1420823 w 3816350"/>
              <a:gd name="T9" fmla="*/ 3514907 h 3665538"/>
              <a:gd name="T10" fmla="*/ 1072366 w 3816350"/>
              <a:gd name="T11" fmla="*/ 3448171 h 3665538"/>
              <a:gd name="T12" fmla="*/ 350995 w 3816350"/>
              <a:gd name="T13" fmla="*/ 3613421 h 3665538"/>
              <a:gd name="T14" fmla="*/ 2826009 w 3816350"/>
              <a:gd name="T15" fmla="*/ 3416327 h 3665538"/>
              <a:gd name="T16" fmla="*/ 3710327 w 3816350"/>
              <a:gd name="T17" fmla="*/ 3553504 h 3665538"/>
              <a:gd name="T18" fmla="*/ 1625482 w 3816350"/>
              <a:gd name="T19" fmla="*/ 3379536 h 3665538"/>
              <a:gd name="T20" fmla="*/ 2426374 w 3816350"/>
              <a:gd name="T21" fmla="*/ 3213000 h 3665538"/>
              <a:gd name="T22" fmla="*/ 771525 w 3816350"/>
              <a:gd name="T23" fmla="*/ 3205163 h 3665538"/>
              <a:gd name="T24" fmla="*/ 1067953 w 3816350"/>
              <a:gd name="T25" fmla="*/ 3277053 h 3665538"/>
              <a:gd name="T26" fmla="*/ 784892 w 3816350"/>
              <a:gd name="T27" fmla="*/ 3451540 h 3665538"/>
              <a:gd name="T28" fmla="*/ 2490788 w 3816350"/>
              <a:gd name="T29" fmla="*/ 3116568 h 3665538"/>
              <a:gd name="T30" fmla="*/ 1449375 w 3816350"/>
              <a:gd name="T31" fmla="*/ 3307847 h 3665538"/>
              <a:gd name="T32" fmla="*/ 2434307 w 3816350"/>
              <a:gd name="T33" fmla="*/ 3163198 h 3665538"/>
              <a:gd name="T34" fmla="*/ 3783974 w 3816350"/>
              <a:gd name="T35" fmla="*/ 3278823 h 3665538"/>
              <a:gd name="T36" fmla="*/ 2635250 w 3816350"/>
              <a:gd name="T37" fmla="*/ 3206432 h 3665538"/>
              <a:gd name="T38" fmla="*/ 3815080 w 3816350"/>
              <a:gd name="T39" fmla="*/ 3040062 h 3665538"/>
              <a:gd name="T40" fmla="*/ 2866956 w 3816350"/>
              <a:gd name="T41" fmla="*/ 3006725 h 3665538"/>
              <a:gd name="T42" fmla="*/ 657993 w 3816350"/>
              <a:gd name="T43" fmla="*/ 3196983 h 3665538"/>
              <a:gd name="T44" fmla="*/ 872062 w 3816350"/>
              <a:gd name="T45" fmla="*/ 3214746 h 3665538"/>
              <a:gd name="T46" fmla="*/ 825374 w 3816350"/>
              <a:gd name="T47" fmla="*/ 2994614 h 3665538"/>
              <a:gd name="T48" fmla="*/ 1190307 w 3816350"/>
              <a:gd name="T49" fmla="*/ 3120223 h 3665538"/>
              <a:gd name="T50" fmla="*/ 273368 w 3816350"/>
              <a:gd name="T51" fmla="*/ 3120223 h 3665538"/>
              <a:gd name="T52" fmla="*/ 1472924 w 3816350"/>
              <a:gd name="T53" fmla="*/ 2958852 h 3665538"/>
              <a:gd name="T54" fmla="*/ 2445690 w 3816350"/>
              <a:gd name="T55" fmla="*/ 3096148 h 3665538"/>
              <a:gd name="T56" fmla="*/ 1403350 w 3816350"/>
              <a:gd name="T57" fmla="*/ 2909186 h 3665538"/>
              <a:gd name="T58" fmla="*/ 3767144 w 3816350"/>
              <a:gd name="T59" fmla="*/ 2880042 h 3665538"/>
              <a:gd name="T60" fmla="*/ 2660954 w 3816350"/>
              <a:gd name="T61" fmla="*/ 3062923 h 3665538"/>
              <a:gd name="T62" fmla="*/ 2077078 w 3816350"/>
              <a:gd name="T63" fmla="*/ 2755988 h 3665538"/>
              <a:gd name="T64" fmla="*/ 2064323 w 3816350"/>
              <a:gd name="T65" fmla="*/ 3023556 h 3665538"/>
              <a:gd name="T66" fmla="*/ 1553136 w 3816350"/>
              <a:gd name="T67" fmla="*/ 2926811 h 3665538"/>
              <a:gd name="T68" fmla="*/ 2489519 w 3816350"/>
              <a:gd name="T69" fmla="*/ 2707310 h 3665538"/>
              <a:gd name="T70" fmla="*/ 1846579 w 3816350"/>
              <a:gd name="T71" fmla="*/ 2621224 h 3665538"/>
              <a:gd name="T72" fmla="*/ 3411957 w 3816350"/>
              <a:gd name="T73" fmla="*/ 2738921 h 3665538"/>
              <a:gd name="T74" fmla="*/ 3080259 w 3816350"/>
              <a:gd name="T75" fmla="*/ 2936880 h 3665538"/>
              <a:gd name="T76" fmla="*/ 1829436 w 3816350"/>
              <a:gd name="T77" fmla="*/ 2582778 h 3665538"/>
              <a:gd name="T78" fmla="*/ 1856740 w 3816350"/>
              <a:gd name="T79" fmla="*/ 2801747 h 3665538"/>
              <a:gd name="T80" fmla="*/ 2088516 w 3816350"/>
              <a:gd name="T81" fmla="*/ 2619751 h 3665538"/>
              <a:gd name="T82" fmla="*/ 2403793 w 3816350"/>
              <a:gd name="T83" fmla="*/ 2645568 h 3665538"/>
              <a:gd name="T84" fmla="*/ 1545273 w 3816350"/>
              <a:gd name="T85" fmla="*/ 2758080 h 3665538"/>
              <a:gd name="T86" fmla="*/ 2737140 w 3816350"/>
              <a:gd name="T87" fmla="*/ 2576196 h 3665538"/>
              <a:gd name="T88" fmla="*/ 3655103 w 3816350"/>
              <a:gd name="T89" fmla="*/ 2636838 h 3665538"/>
              <a:gd name="T90" fmla="*/ 2771738 w 3816350"/>
              <a:gd name="T91" fmla="*/ 2448243 h 3665538"/>
              <a:gd name="T92" fmla="*/ 2989478 w 3816350"/>
              <a:gd name="T93" fmla="*/ 2307907 h 3665538"/>
              <a:gd name="T94" fmla="*/ 2867591 w 3816350"/>
              <a:gd name="T95" fmla="*/ 2234247 h 3665538"/>
              <a:gd name="T96" fmla="*/ 3696043 w 3816350"/>
              <a:gd name="T97" fmla="*/ 2367598 h 3665538"/>
              <a:gd name="T98" fmla="*/ 3314856 w 3816350"/>
              <a:gd name="T99" fmla="*/ 1892183 h 3665538"/>
              <a:gd name="T100" fmla="*/ 2974884 w 3816350"/>
              <a:gd name="T101" fmla="*/ 2068371 h 3665538"/>
              <a:gd name="T102" fmla="*/ 3799844 w 3816350"/>
              <a:gd name="T103" fmla="*/ 2062969 h 3665538"/>
              <a:gd name="T104" fmla="*/ 2637789 w 3816350"/>
              <a:gd name="T105" fmla="*/ 2027696 h 3665538"/>
              <a:gd name="T106" fmla="*/ 3189458 w 3816350"/>
              <a:gd name="T107" fmla="*/ 1697313 h 3665538"/>
              <a:gd name="T108" fmla="*/ 3015840 w 3816350"/>
              <a:gd name="T109" fmla="*/ 1948969 h 3665538"/>
              <a:gd name="T110" fmla="*/ 3354189 w 3816350"/>
              <a:gd name="T111" fmla="*/ 1860541 h 3665538"/>
              <a:gd name="T112" fmla="*/ 3468771 w 3816350"/>
              <a:gd name="T113" fmla="*/ 1695411 h 3665538"/>
              <a:gd name="T114" fmla="*/ 3173905 w 3816350"/>
              <a:gd name="T115" fmla="*/ 2035495 h 3665538"/>
              <a:gd name="T116" fmla="*/ 3074241 w 3816350"/>
              <a:gd name="T117" fmla="*/ 1681466 h 3665538"/>
              <a:gd name="T118" fmla="*/ 3386120 w 3816350"/>
              <a:gd name="T119" fmla="*/ 1131189 h 3665538"/>
              <a:gd name="T120" fmla="*/ 254975 w 3816350"/>
              <a:gd name="T121" fmla="*/ 2785759 h 3665538"/>
              <a:gd name="T122" fmla="*/ 1131353 w 3816350"/>
              <a:gd name="T123" fmla="*/ 1377803 h 3665538"/>
              <a:gd name="T124" fmla="*/ 2508155 w 3816350"/>
              <a:gd name="T125" fmla="*/ 314537 h 366553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 ang="0">
                <a:pos x="T120" y="T121"/>
              </a:cxn>
              <a:cxn ang="0">
                <a:pos x="T122" y="T123"/>
              </a:cxn>
              <a:cxn ang="0">
                <a:pos x="T124" y="T125"/>
              </a:cxn>
            </a:cxnLst>
            <a:rect l="0" t="0" r="r" b="b"/>
            <a:pathLst>
              <a:path w="3816350" h="3665538">
                <a:moveTo>
                  <a:pt x="1892592" y="3532067"/>
                </a:moveTo>
                <a:lnTo>
                  <a:pt x="1892592" y="3635348"/>
                </a:lnTo>
                <a:lnTo>
                  <a:pt x="1913877" y="3636302"/>
                </a:lnTo>
                <a:lnTo>
                  <a:pt x="1935480" y="3636302"/>
                </a:lnTo>
                <a:lnTo>
                  <a:pt x="1965343" y="3635666"/>
                </a:lnTo>
                <a:lnTo>
                  <a:pt x="1965343" y="3532385"/>
                </a:lnTo>
                <a:lnTo>
                  <a:pt x="1935480" y="3532703"/>
                </a:lnTo>
                <a:lnTo>
                  <a:pt x="1913877" y="3532703"/>
                </a:lnTo>
                <a:lnTo>
                  <a:pt x="1892592" y="3532067"/>
                </a:lnTo>
                <a:close/>
                <a:moveTo>
                  <a:pt x="665284" y="3532067"/>
                </a:moveTo>
                <a:lnTo>
                  <a:pt x="665284" y="3635348"/>
                </a:lnTo>
                <a:lnTo>
                  <a:pt x="686575" y="3636302"/>
                </a:lnTo>
                <a:lnTo>
                  <a:pt x="708185" y="3636302"/>
                </a:lnTo>
                <a:lnTo>
                  <a:pt x="738374" y="3635666"/>
                </a:lnTo>
                <a:lnTo>
                  <a:pt x="738374" y="3532385"/>
                </a:lnTo>
                <a:lnTo>
                  <a:pt x="708185" y="3532703"/>
                </a:lnTo>
                <a:lnTo>
                  <a:pt x="686575" y="3532703"/>
                </a:lnTo>
                <a:lnTo>
                  <a:pt x="665284" y="3532067"/>
                </a:lnTo>
                <a:close/>
                <a:moveTo>
                  <a:pt x="1746773" y="3519356"/>
                </a:moveTo>
                <a:lnTo>
                  <a:pt x="1746773" y="3623272"/>
                </a:lnTo>
                <a:lnTo>
                  <a:pt x="1764563" y="3625497"/>
                </a:lnTo>
                <a:lnTo>
                  <a:pt x="1782671" y="3628039"/>
                </a:lnTo>
                <a:lnTo>
                  <a:pt x="1800780" y="3629628"/>
                </a:lnTo>
                <a:lnTo>
                  <a:pt x="1819841" y="3631535"/>
                </a:lnTo>
                <a:lnTo>
                  <a:pt x="1819841" y="3527618"/>
                </a:lnTo>
                <a:lnTo>
                  <a:pt x="1800780" y="3526029"/>
                </a:lnTo>
                <a:lnTo>
                  <a:pt x="1782671" y="3524123"/>
                </a:lnTo>
                <a:lnTo>
                  <a:pt x="1764563" y="3521580"/>
                </a:lnTo>
                <a:lnTo>
                  <a:pt x="1746773" y="3519356"/>
                </a:lnTo>
                <a:close/>
                <a:moveTo>
                  <a:pt x="519421" y="3519356"/>
                </a:moveTo>
                <a:lnTo>
                  <a:pt x="519421" y="3623272"/>
                </a:lnTo>
                <a:lnTo>
                  <a:pt x="537217" y="3625497"/>
                </a:lnTo>
                <a:lnTo>
                  <a:pt x="555330" y="3628039"/>
                </a:lnTo>
                <a:lnTo>
                  <a:pt x="573762" y="3629946"/>
                </a:lnTo>
                <a:lnTo>
                  <a:pt x="592511" y="3631535"/>
                </a:lnTo>
                <a:lnTo>
                  <a:pt x="592511" y="3527618"/>
                </a:lnTo>
                <a:lnTo>
                  <a:pt x="573762" y="3526029"/>
                </a:lnTo>
                <a:lnTo>
                  <a:pt x="555330" y="3524123"/>
                </a:lnTo>
                <a:lnTo>
                  <a:pt x="537217" y="3521580"/>
                </a:lnTo>
                <a:lnTo>
                  <a:pt x="519421" y="3519356"/>
                </a:lnTo>
                <a:close/>
                <a:moveTo>
                  <a:pt x="3151360" y="3517220"/>
                </a:moveTo>
                <a:lnTo>
                  <a:pt x="3151360" y="3632118"/>
                </a:lnTo>
                <a:lnTo>
                  <a:pt x="3174848" y="3632755"/>
                </a:lnTo>
                <a:lnTo>
                  <a:pt x="3198972" y="3633073"/>
                </a:lnTo>
                <a:lnTo>
                  <a:pt x="3231983" y="3632755"/>
                </a:lnTo>
                <a:lnTo>
                  <a:pt x="3231983" y="3517539"/>
                </a:lnTo>
                <a:lnTo>
                  <a:pt x="3198972" y="3517857"/>
                </a:lnTo>
                <a:lnTo>
                  <a:pt x="3174848" y="3517539"/>
                </a:lnTo>
                <a:lnTo>
                  <a:pt x="3151360" y="3517220"/>
                </a:lnTo>
                <a:close/>
                <a:moveTo>
                  <a:pt x="2989478" y="3502580"/>
                </a:moveTo>
                <a:lnTo>
                  <a:pt x="2989478" y="3618432"/>
                </a:lnTo>
                <a:lnTo>
                  <a:pt x="3009158" y="3620979"/>
                </a:lnTo>
                <a:lnTo>
                  <a:pt x="3029472" y="3623525"/>
                </a:lnTo>
                <a:lnTo>
                  <a:pt x="3049469" y="3625753"/>
                </a:lnTo>
                <a:lnTo>
                  <a:pt x="3070419" y="3627344"/>
                </a:lnTo>
                <a:lnTo>
                  <a:pt x="3070419" y="3512446"/>
                </a:lnTo>
                <a:lnTo>
                  <a:pt x="3049469" y="3510537"/>
                </a:lnTo>
                <a:lnTo>
                  <a:pt x="3029472" y="3507990"/>
                </a:lnTo>
                <a:lnTo>
                  <a:pt x="3009158" y="3505763"/>
                </a:lnTo>
                <a:lnTo>
                  <a:pt x="2989478" y="3502580"/>
                </a:lnTo>
                <a:close/>
                <a:moveTo>
                  <a:pt x="1600953" y="3486306"/>
                </a:moveTo>
                <a:lnTo>
                  <a:pt x="1600953" y="3591494"/>
                </a:lnTo>
                <a:lnTo>
                  <a:pt x="1618744" y="3596578"/>
                </a:lnTo>
                <a:lnTo>
                  <a:pt x="1636217" y="3601345"/>
                </a:lnTo>
                <a:lnTo>
                  <a:pt x="1654960" y="3606112"/>
                </a:lnTo>
                <a:lnTo>
                  <a:pt x="1673704" y="3610243"/>
                </a:lnTo>
                <a:lnTo>
                  <a:pt x="1673704" y="3506009"/>
                </a:lnTo>
                <a:lnTo>
                  <a:pt x="1654960" y="3501242"/>
                </a:lnTo>
                <a:lnTo>
                  <a:pt x="1636217" y="3496475"/>
                </a:lnTo>
                <a:lnTo>
                  <a:pt x="1618108" y="3491708"/>
                </a:lnTo>
                <a:lnTo>
                  <a:pt x="1600953" y="3486306"/>
                </a:lnTo>
                <a:close/>
                <a:moveTo>
                  <a:pt x="373875" y="3486306"/>
                </a:moveTo>
                <a:lnTo>
                  <a:pt x="373875" y="3591494"/>
                </a:lnTo>
                <a:lnTo>
                  <a:pt x="391353" y="3596578"/>
                </a:lnTo>
                <a:lnTo>
                  <a:pt x="409149" y="3601345"/>
                </a:lnTo>
                <a:lnTo>
                  <a:pt x="427581" y="3606112"/>
                </a:lnTo>
                <a:lnTo>
                  <a:pt x="446648" y="3610243"/>
                </a:lnTo>
                <a:lnTo>
                  <a:pt x="446648" y="3506009"/>
                </a:lnTo>
                <a:lnTo>
                  <a:pt x="427581" y="3501242"/>
                </a:lnTo>
                <a:lnTo>
                  <a:pt x="409149" y="3496475"/>
                </a:lnTo>
                <a:lnTo>
                  <a:pt x="390718" y="3491708"/>
                </a:lnTo>
                <a:lnTo>
                  <a:pt x="373875" y="3486306"/>
                </a:lnTo>
                <a:close/>
                <a:moveTo>
                  <a:pt x="2827597" y="3465978"/>
                </a:moveTo>
                <a:lnTo>
                  <a:pt x="2827597" y="3583104"/>
                </a:lnTo>
                <a:lnTo>
                  <a:pt x="2846959" y="3589151"/>
                </a:lnTo>
                <a:lnTo>
                  <a:pt x="2866956" y="3594243"/>
                </a:lnTo>
                <a:lnTo>
                  <a:pt x="2887588" y="3599336"/>
                </a:lnTo>
                <a:lnTo>
                  <a:pt x="2908220" y="3604110"/>
                </a:lnTo>
                <a:lnTo>
                  <a:pt x="2908220" y="3487939"/>
                </a:lnTo>
                <a:lnTo>
                  <a:pt x="2887588" y="3482847"/>
                </a:lnTo>
                <a:lnTo>
                  <a:pt x="2866956" y="3477436"/>
                </a:lnTo>
                <a:lnTo>
                  <a:pt x="2846959" y="3472025"/>
                </a:lnTo>
                <a:lnTo>
                  <a:pt x="2827597" y="3465978"/>
                </a:lnTo>
                <a:close/>
                <a:moveTo>
                  <a:pt x="2402802" y="3447218"/>
                </a:moveTo>
                <a:lnTo>
                  <a:pt x="2397719" y="3450714"/>
                </a:lnTo>
                <a:lnTo>
                  <a:pt x="2391365" y="3453891"/>
                </a:lnTo>
                <a:lnTo>
                  <a:pt x="2383740" y="3457387"/>
                </a:lnTo>
                <a:lnTo>
                  <a:pt x="2376433" y="3460565"/>
                </a:lnTo>
                <a:lnTo>
                  <a:pt x="2347841" y="3472005"/>
                </a:lnTo>
                <a:lnTo>
                  <a:pt x="2347841" y="3562893"/>
                </a:lnTo>
                <a:lnTo>
                  <a:pt x="2355784" y="3558761"/>
                </a:lnTo>
                <a:lnTo>
                  <a:pt x="2363408" y="3554630"/>
                </a:lnTo>
                <a:lnTo>
                  <a:pt x="2371033" y="3550181"/>
                </a:lnTo>
                <a:lnTo>
                  <a:pt x="2378340" y="3545414"/>
                </a:lnTo>
                <a:lnTo>
                  <a:pt x="2385329" y="3540648"/>
                </a:lnTo>
                <a:lnTo>
                  <a:pt x="2391683" y="3535881"/>
                </a:lnTo>
                <a:lnTo>
                  <a:pt x="2397719" y="3531114"/>
                </a:lnTo>
                <a:lnTo>
                  <a:pt x="2402802" y="3526983"/>
                </a:lnTo>
                <a:lnTo>
                  <a:pt x="2402802" y="3447218"/>
                </a:lnTo>
                <a:close/>
                <a:moveTo>
                  <a:pt x="1175646" y="3447218"/>
                </a:moveTo>
                <a:lnTo>
                  <a:pt x="1170561" y="3450714"/>
                </a:lnTo>
                <a:lnTo>
                  <a:pt x="1164205" y="3453891"/>
                </a:lnTo>
                <a:lnTo>
                  <a:pt x="1156578" y="3457387"/>
                </a:lnTo>
                <a:lnTo>
                  <a:pt x="1149269" y="3460565"/>
                </a:lnTo>
                <a:lnTo>
                  <a:pt x="1120669" y="3472005"/>
                </a:lnTo>
                <a:lnTo>
                  <a:pt x="1120669" y="3562893"/>
                </a:lnTo>
                <a:lnTo>
                  <a:pt x="1128613" y="3558761"/>
                </a:lnTo>
                <a:lnTo>
                  <a:pt x="1136240" y="3554630"/>
                </a:lnTo>
                <a:lnTo>
                  <a:pt x="1144185" y="3550181"/>
                </a:lnTo>
                <a:lnTo>
                  <a:pt x="1151176" y="3545414"/>
                </a:lnTo>
                <a:lnTo>
                  <a:pt x="1158167" y="3540648"/>
                </a:lnTo>
                <a:lnTo>
                  <a:pt x="1164523" y="3535881"/>
                </a:lnTo>
                <a:lnTo>
                  <a:pt x="1170561" y="3531114"/>
                </a:lnTo>
                <a:lnTo>
                  <a:pt x="1175646" y="3526347"/>
                </a:lnTo>
                <a:lnTo>
                  <a:pt x="1175646" y="3447218"/>
                </a:lnTo>
                <a:close/>
                <a:moveTo>
                  <a:pt x="3717945" y="3422692"/>
                </a:moveTo>
                <a:lnTo>
                  <a:pt x="3711914" y="3426193"/>
                </a:lnTo>
                <a:lnTo>
                  <a:pt x="3704931" y="3430013"/>
                </a:lnTo>
                <a:lnTo>
                  <a:pt x="3696678" y="3433832"/>
                </a:lnTo>
                <a:lnTo>
                  <a:pt x="3688425" y="3437651"/>
                </a:lnTo>
                <a:lnTo>
                  <a:pt x="3671285" y="3444335"/>
                </a:lnTo>
                <a:lnTo>
                  <a:pt x="3656684" y="3450064"/>
                </a:lnTo>
                <a:lnTo>
                  <a:pt x="3656684" y="3551276"/>
                </a:lnTo>
                <a:lnTo>
                  <a:pt x="3665254" y="3546820"/>
                </a:lnTo>
                <a:lnTo>
                  <a:pt x="3674142" y="3542046"/>
                </a:lnTo>
                <a:lnTo>
                  <a:pt x="3682394" y="3537272"/>
                </a:lnTo>
                <a:lnTo>
                  <a:pt x="3690647" y="3532179"/>
                </a:lnTo>
                <a:lnTo>
                  <a:pt x="3698582" y="3526769"/>
                </a:lnTo>
                <a:lnTo>
                  <a:pt x="3705566" y="3521358"/>
                </a:lnTo>
                <a:lnTo>
                  <a:pt x="3711914" y="3515947"/>
                </a:lnTo>
                <a:lnTo>
                  <a:pt x="3717945" y="3510855"/>
                </a:lnTo>
                <a:lnTo>
                  <a:pt x="3717945" y="3422692"/>
                </a:lnTo>
                <a:close/>
                <a:moveTo>
                  <a:pt x="1455133" y="3410672"/>
                </a:moveTo>
                <a:lnTo>
                  <a:pt x="1455133" y="3516813"/>
                </a:lnTo>
                <a:lnTo>
                  <a:pt x="1457675" y="3519674"/>
                </a:lnTo>
                <a:lnTo>
                  <a:pt x="1460216" y="3522534"/>
                </a:lnTo>
                <a:lnTo>
                  <a:pt x="1466888" y="3528572"/>
                </a:lnTo>
                <a:lnTo>
                  <a:pt x="1475466" y="3534610"/>
                </a:lnTo>
                <a:lnTo>
                  <a:pt x="1484679" y="3540965"/>
                </a:lnTo>
                <a:lnTo>
                  <a:pt x="1495162" y="3547639"/>
                </a:lnTo>
                <a:lnTo>
                  <a:pt x="1505964" y="3553677"/>
                </a:lnTo>
                <a:lnTo>
                  <a:pt x="1517083" y="3559715"/>
                </a:lnTo>
                <a:lnTo>
                  <a:pt x="1528202" y="3564799"/>
                </a:lnTo>
                <a:lnTo>
                  <a:pt x="1528202" y="3457387"/>
                </a:lnTo>
                <a:lnTo>
                  <a:pt x="1517083" y="3452302"/>
                </a:lnTo>
                <a:lnTo>
                  <a:pt x="1506917" y="3446582"/>
                </a:lnTo>
                <a:lnTo>
                  <a:pt x="1497068" y="3441180"/>
                </a:lnTo>
                <a:lnTo>
                  <a:pt x="1487538" y="3435142"/>
                </a:lnTo>
                <a:lnTo>
                  <a:pt x="1478960" y="3429422"/>
                </a:lnTo>
                <a:lnTo>
                  <a:pt x="1470700" y="3423384"/>
                </a:lnTo>
                <a:lnTo>
                  <a:pt x="1462758" y="3417028"/>
                </a:lnTo>
                <a:lnTo>
                  <a:pt x="1455133" y="3410672"/>
                </a:lnTo>
                <a:close/>
                <a:moveTo>
                  <a:pt x="227694" y="3410672"/>
                </a:moveTo>
                <a:lnTo>
                  <a:pt x="227694" y="3516813"/>
                </a:lnTo>
                <a:lnTo>
                  <a:pt x="230237" y="3519674"/>
                </a:lnTo>
                <a:lnTo>
                  <a:pt x="233097" y="3522534"/>
                </a:lnTo>
                <a:lnTo>
                  <a:pt x="239770" y="3528572"/>
                </a:lnTo>
                <a:lnTo>
                  <a:pt x="248033" y="3534610"/>
                </a:lnTo>
                <a:lnTo>
                  <a:pt x="257566" y="3540965"/>
                </a:lnTo>
                <a:lnTo>
                  <a:pt x="267735" y="3547639"/>
                </a:lnTo>
                <a:lnTo>
                  <a:pt x="278858" y="3553677"/>
                </a:lnTo>
                <a:lnTo>
                  <a:pt x="289662" y="3559715"/>
                </a:lnTo>
                <a:lnTo>
                  <a:pt x="300785" y="3564799"/>
                </a:lnTo>
                <a:lnTo>
                  <a:pt x="300785" y="3457387"/>
                </a:lnTo>
                <a:lnTo>
                  <a:pt x="289662" y="3452302"/>
                </a:lnTo>
                <a:lnTo>
                  <a:pt x="279493" y="3446582"/>
                </a:lnTo>
                <a:lnTo>
                  <a:pt x="269642" y="3441180"/>
                </a:lnTo>
                <a:lnTo>
                  <a:pt x="260108" y="3435142"/>
                </a:lnTo>
                <a:lnTo>
                  <a:pt x="251528" y="3429422"/>
                </a:lnTo>
                <a:lnTo>
                  <a:pt x="243266" y="3423384"/>
                </a:lnTo>
                <a:lnTo>
                  <a:pt x="235321" y="3417028"/>
                </a:lnTo>
                <a:lnTo>
                  <a:pt x="227694" y="3410672"/>
                </a:lnTo>
                <a:close/>
                <a:moveTo>
                  <a:pt x="2665715" y="3381953"/>
                </a:moveTo>
                <a:lnTo>
                  <a:pt x="2665715" y="3500670"/>
                </a:lnTo>
                <a:lnTo>
                  <a:pt x="2668254" y="3503216"/>
                </a:lnTo>
                <a:lnTo>
                  <a:pt x="2671429" y="3506399"/>
                </a:lnTo>
                <a:lnTo>
                  <a:pt x="2678729" y="3512765"/>
                </a:lnTo>
                <a:lnTo>
                  <a:pt x="2687934" y="3519767"/>
                </a:lnTo>
                <a:lnTo>
                  <a:pt x="2698726" y="3527087"/>
                </a:lnTo>
                <a:lnTo>
                  <a:pt x="2710153" y="3534089"/>
                </a:lnTo>
                <a:lnTo>
                  <a:pt x="2722215" y="3541409"/>
                </a:lnTo>
                <a:lnTo>
                  <a:pt x="2734594" y="3547457"/>
                </a:lnTo>
                <a:lnTo>
                  <a:pt x="2746656" y="3553504"/>
                </a:lnTo>
                <a:lnTo>
                  <a:pt x="2746656" y="3434150"/>
                </a:lnTo>
                <a:lnTo>
                  <a:pt x="2734594" y="3428103"/>
                </a:lnTo>
                <a:lnTo>
                  <a:pt x="2723167" y="3422374"/>
                </a:lnTo>
                <a:lnTo>
                  <a:pt x="2712058" y="3416009"/>
                </a:lnTo>
                <a:lnTo>
                  <a:pt x="2701583" y="3409325"/>
                </a:lnTo>
                <a:lnTo>
                  <a:pt x="2691743" y="3402959"/>
                </a:lnTo>
                <a:lnTo>
                  <a:pt x="2682538" y="3396276"/>
                </a:lnTo>
                <a:lnTo>
                  <a:pt x="2673650" y="3388955"/>
                </a:lnTo>
                <a:lnTo>
                  <a:pt x="2665715" y="3381953"/>
                </a:lnTo>
                <a:close/>
                <a:moveTo>
                  <a:pt x="1916773" y="3320218"/>
                </a:moveTo>
                <a:lnTo>
                  <a:pt x="1916773" y="3423312"/>
                </a:lnTo>
                <a:lnTo>
                  <a:pt x="1938033" y="3423629"/>
                </a:lnTo>
                <a:lnTo>
                  <a:pt x="1959928" y="3424263"/>
                </a:lnTo>
                <a:lnTo>
                  <a:pt x="1989755" y="3423629"/>
                </a:lnTo>
                <a:lnTo>
                  <a:pt x="1989755" y="3320535"/>
                </a:lnTo>
                <a:lnTo>
                  <a:pt x="1959293" y="3320852"/>
                </a:lnTo>
                <a:lnTo>
                  <a:pt x="1938033" y="3320852"/>
                </a:lnTo>
                <a:lnTo>
                  <a:pt x="1916773" y="3320218"/>
                </a:lnTo>
                <a:close/>
                <a:moveTo>
                  <a:pt x="1404938" y="3314700"/>
                </a:moveTo>
                <a:lnTo>
                  <a:pt x="1408115" y="3320420"/>
                </a:lnTo>
                <a:lnTo>
                  <a:pt x="1411928" y="3325505"/>
                </a:lnTo>
                <a:lnTo>
                  <a:pt x="1415740" y="3330590"/>
                </a:lnTo>
                <a:lnTo>
                  <a:pt x="1419552" y="3335992"/>
                </a:lnTo>
                <a:lnTo>
                  <a:pt x="1424000" y="3340759"/>
                </a:lnTo>
                <a:lnTo>
                  <a:pt x="1428447" y="3346161"/>
                </a:lnTo>
                <a:lnTo>
                  <a:pt x="1438296" y="3356013"/>
                </a:lnTo>
                <a:lnTo>
                  <a:pt x="1448780" y="3365229"/>
                </a:lnTo>
                <a:lnTo>
                  <a:pt x="1460852" y="3374444"/>
                </a:lnTo>
                <a:lnTo>
                  <a:pt x="1472924" y="3383025"/>
                </a:lnTo>
                <a:lnTo>
                  <a:pt x="1486267" y="3391287"/>
                </a:lnTo>
                <a:lnTo>
                  <a:pt x="1500563" y="3399550"/>
                </a:lnTo>
                <a:lnTo>
                  <a:pt x="1515494" y="3407494"/>
                </a:lnTo>
                <a:lnTo>
                  <a:pt x="1531061" y="3415121"/>
                </a:lnTo>
                <a:lnTo>
                  <a:pt x="1547263" y="3422113"/>
                </a:lnTo>
                <a:lnTo>
                  <a:pt x="1564101" y="3428786"/>
                </a:lnTo>
                <a:lnTo>
                  <a:pt x="1581574" y="3435142"/>
                </a:lnTo>
                <a:lnTo>
                  <a:pt x="1599682" y="3441498"/>
                </a:lnTo>
                <a:lnTo>
                  <a:pt x="1618108" y="3447218"/>
                </a:lnTo>
                <a:lnTo>
                  <a:pt x="1637170" y="3452620"/>
                </a:lnTo>
                <a:lnTo>
                  <a:pt x="1656866" y="3457705"/>
                </a:lnTo>
                <a:lnTo>
                  <a:pt x="1676881" y="3462472"/>
                </a:lnTo>
                <a:lnTo>
                  <a:pt x="1697213" y="3466921"/>
                </a:lnTo>
                <a:lnTo>
                  <a:pt x="1718180" y="3471052"/>
                </a:lnTo>
                <a:lnTo>
                  <a:pt x="1738830" y="3474865"/>
                </a:lnTo>
                <a:lnTo>
                  <a:pt x="1760116" y="3478361"/>
                </a:lnTo>
                <a:lnTo>
                  <a:pt x="1782036" y="3480903"/>
                </a:lnTo>
                <a:lnTo>
                  <a:pt x="1803639" y="3483763"/>
                </a:lnTo>
                <a:lnTo>
                  <a:pt x="1825877" y="3486306"/>
                </a:lnTo>
                <a:lnTo>
                  <a:pt x="1847798" y="3488213"/>
                </a:lnTo>
                <a:lnTo>
                  <a:pt x="1870036" y="3489801"/>
                </a:lnTo>
                <a:lnTo>
                  <a:pt x="1891957" y="3490755"/>
                </a:lnTo>
                <a:lnTo>
                  <a:pt x="1914513" y="3492026"/>
                </a:lnTo>
                <a:lnTo>
                  <a:pt x="1936751" y="3492344"/>
                </a:lnTo>
                <a:lnTo>
                  <a:pt x="1959307" y="3492979"/>
                </a:lnTo>
                <a:lnTo>
                  <a:pt x="1978051" y="3492344"/>
                </a:lnTo>
                <a:lnTo>
                  <a:pt x="1996794" y="3492026"/>
                </a:lnTo>
                <a:lnTo>
                  <a:pt x="2015538" y="3491708"/>
                </a:lnTo>
                <a:lnTo>
                  <a:pt x="2034599" y="3490437"/>
                </a:lnTo>
                <a:lnTo>
                  <a:pt x="2053025" y="3489801"/>
                </a:lnTo>
                <a:lnTo>
                  <a:pt x="2071769" y="3488213"/>
                </a:lnTo>
                <a:lnTo>
                  <a:pt x="2090513" y="3486624"/>
                </a:lnTo>
                <a:lnTo>
                  <a:pt x="2108621" y="3484717"/>
                </a:lnTo>
                <a:lnTo>
                  <a:pt x="2127365" y="3482492"/>
                </a:lnTo>
                <a:lnTo>
                  <a:pt x="2145473" y="3480268"/>
                </a:lnTo>
                <a:lnTo>
                  <a:pt x="2163581" y="3477408"/>
                </a:lnTo>
                <a:lnTo>
                  <a:pt x="2181372" y="3474865"/>
                </a:lnTo>
                <a:lnTo>
                  <a:pt x="2199163" y="3471688"/>
                </a:lnTo>
                <a:lnTo>
                  <a:pt x="2216318" y="3468510"/>
                </a:lnTo>
                <a:lnTo>
                  <a:pt x="2233473" y="3464696"/>
                </a:lnTo>
                <a:lnTo>
                  <a:pt x="2250311" y="3460883"/>
                </a:lnTo>
                <a:lnTo>
                  <a:pt x="2266830" y="3457069"/>
                </a:lnTo>
                <a:lnTo>
                  <a:pt x="2283668" y="3452620"/>
                </a:lnTo>
                <a:lnTo>
                  <a:pt x="2299235" y="3448171"/>
                </a:lnTo>
                <a:lnTo>
                  <a:pt x="2315119" y="3443404"/>
                </a:lnTo>
                <a:lnTo>
                  <a:pt x="2330051" y="3438320"/>
                </a:lnTo>
                <a:lnTo>
                  <a:pt x="2344982" y="3432917"/>
                </a:lnTo>
                <a:lnTo>
                  <a:pt x="2359278" y="3427833"/>
                </a:lnTo>
                <a:lnTo>
                  <a:pt x="2373574" y="3421795"/>
                </a:lnTo>
                <a:lnTo>
                  <a:pt x="2386917" y="3415757"/>
                </a:lnTo>
                <a:lnTo>
                  <a:pt x="2399942" y="3409719"/>
                </a:lnTo>
                <a:lnTo>
                  <a:pt x="2412650" y="3403363"/>
                </a:lnTo>
                <a:lnTo>
                  <a:pt x="2424722" y="3396690"/>
                </a:lnTo>
                <a:lnTo>
                  <a:pt x="2436159" y="3389380"/>
                </a:lnTo>
                <a:lnTo>
                  <a:pt x="2446961" y="3382389"/>
                </a:lnTo>
                <a:lnTo>
                  <a:pt x="2457444" y="3375080"/>
                </a:lnTo>
                <a:lnTo>
                  <a:pt x="2466975" y="3367453"/>
                </a:lnTo>
                <a:lnTo>
                  <a:pt x="2466975" y="3464378"/>
                </a:lnTo>
                <a:lnTo>
                  <a:pt x="2466657" y="3464696"/>
                </a:lnTo>
                <a:lnTo>
                  <a:pt x="2466340" y="3472641"/>
                </a:lnTo>
                <a:lnTo>
                  <a:pt x="2466022" y="3477408"/>
                </a:lnTo>
                <a:lnTo>
                  <a:pt x="2464751" y="3482492"/>
                </a:lnTo>
                <a:lnTo>
                  <a:pt x="2463480" y="3487895"/>
                </a:lnTo>
                <a:lnTo>
                  <a:pt x="2461892" y="3492344"/>
                </a:lnTo>
                <a:lnTo>
                  <a:pt x="2459986" y="3497111"/>
                </a:lnTo>
                <a:lnTo>
                  <a:pt x="2457444" y="3501877"/>
                </a:lnTo>
                <a:lnTo>
                  <a:pt x="2455220" y="3506962"/>
                </a:lnTo>
                <a:lnTo>
                  <a:pt x="2452361" y="3511729"/>
                </a:lnTo>
                <a:lnTo>
                  <a:pt x="2449184" y="3516178"/>
                </a:lnTo>
                <a:lnTo>
                  <a:pt x="2445690" y="3520945"/>
                </a:lnTo>
                <a:lnTo>
                  <a:pt x="2441878" y="3525712"/>
                </a:lnTo>
                <a:lnTo>
                  <a:pt x="2437748" y="3529843"/>
                </a:lnTo>
                <a:lnTo>
                  <a:pt x="2429170" y="3539059"/>
                </a:lnTo>
                <a:lnTo>
                  <a:pt x="2419322" y="3547639"/>
                </a:lnTo>
                <a:lnTo>
                  <a:pt x="2408202" y="3556537"/>
                </a:lnTo>
                <a:lnTo>
                  <a:pt x="2396130" y="3564799"/>
                </a:lnTo>
                <a:lnTo>
                  <a:pt x="2383423" y="3572744"/>
                </a:lnTo>
                <a:lnTo>
                  <a:pt x="2369127" y="3580689"/>
                </a:lnTo>
                <a:lnTo>
                  <a:pt x="2354195" y="3587998"/>
                </a:lnTo>
                <a:lnTo>
                  <a:pt x="2338311" y="3595625"/>
                </a:lnTo>
                <a:lnTo>
                  <a:pt x="2321791" y="3602298"/>
                </a:lnTo>
                <a:lnTo>
                  <a:pt x="2304636" y="3608972"/>
                </a:lnTo>
                <a:lnTo>
                  <a:pt x="2285892" y="3615328"/>
                </a:lnTo>
                <a:lnTo>
                  <a:pt x="2266830" y="3621683"/>
                </a:lnTo>
                <a:lnTo>
                  <a:pt x="2247134" y="3627086"/>
                </a:lnTo>
                <a:lnTo>
                  <a:pt x="2226802" y="3632806"/>
                </a:lnTo>
                <a:lnTo>
                  <a:pt x="2205516" y="3637255"/>
                </a:lnTo>
                <a:lnTo>
                  <a:pt x="2183278" y="3642022"/>
                </a:lnTo>
                <a:lnTo>
                  <a:pt x="2160722" y="3646471"/>
                </a:lnTo>
                <a:lnTo>
                  <a:pt x="2137848" y="3649967"/>
                </a:lnTo>
                <a:lnTo>
                  <a:pt x="2114340" y="3653462"/>
                </a:lnTo>
                <a:lnTo>
                  <a:pt x="2089877" y="3656640"/>
                </a:lnTo>
                <a:lnTo>
                  <a:pt x="2065415" y="3659182"/>
                </a:lnTo>
                <a:lnTo>
                  <a:pt x="2040000" y="3661407"/>
                </a:lnTo>
                <a:lnTo>
                  <a:pt x="2014267" y="3662996"/>
                </a:lnTo>
                <a:lnTo>
                  <a:pt x="1988217" y="3664267"/>
                </a:lnTo>
                <a:lnTo>
                  <a:pt x="1962166" y="3664903"/>
                </a:lnTo>
                <a:lnTo>
                  <a:pt x="1935480" y="3665538"/>
                </a:lnTo>
                <a:lnTo>
                  <a:pt x="1908159" y="3664903"/>
                </a:lnTo>
                <a:lnTo>
                  <a:pt x="1881155" y="3664267"/>
                </a:lnTo>
                <a:lnTo>
                  <a:pt x="1854469" y="3662996"/>
                </a:lnTo>
                <a:lnTo>
                  <a:pt x="1828419" y="3661089"/>
                </a:lnTo>
                <a:lnTo>
                  <a:pt x="1803004" y="3659182"/>
                </a:lnTo>
                <a:lnTo>
                  <a:pt x="1777588" y="3656322"/>
                </a:lnTo>
                <a:lnTo>
                  <a:pt x="1752809" y="3653145"/>
                </a:lnTo>
                <a:lnTo>
                  <a:pt x="1728664" y="3649649"/>
                </a:lnTo>
                <a:lnTo>
                  <a:pt x="1705155" y="3645835"/>
                </a:lnTo>
                <a:lnTo>
                  <a:pt x="1682282" y="3641069"/>
                </a:lnTo>
                <a:lnTo>
                  <a:pt x="1660043" y="3636302"/>
                </a:lnTo>
                <a:lnTo>
                  <a:pt x="1638440" y="3631217"/>
                </a:lnTo>
                <a:lnTo>
                  <a:pt x="1617791" y="3625497"/>
                </a:lnTo>
                <a:lnTo>
                  <a:pt x="1597776" y="3619777"/>
                </a:lnTo>
                <a:lnTo>
                  <a:pt x="1578397" y="3613421"/>
                </a:lnTo>
                <a:lnTo>
                  <a:pt x="1559653" y="3606747"/>
                </a:lnTo>
                <a:lnTo>
                  <a:pt x="1542498" y="3599438"/>
                </a:lnTo>
                <a:lnTo>
                  <a:pt x="1525343" y="3592447"/>
                </a:lnTo>
                <a:lnTo>
                  <a:pt x="1509776" y="3584820"/>
                </a:lnTo>
                <a:lnTo>
                  <a:pt x="1495162" y="3576875"/>
                </a:lnTo>
                <a:lnTo>
                  <a:pt x="1481184" y="3568613"/>
                </a:lnTo>
                <a:lnTo>
                  <a:pt x="1468159" y="3560350"/>
                </a:lnTo>
                <a:lnTo>
                  <a:pt x="1456404" y="3551770"/>
                </a:lnTo>
                <a:lnTo>
                  <a:pt x="1445603" y="3542554"/>
                </a:lnTo>
                <a:lnTo>
                  <a:pt x="1440837" y="3538423"/>
                </a:lnTo>
                <a:lnTo>
                  <a:pt x="1436390" y="3533656"/>
                </a:lnTo>
                <a:lnTo>
                  <a:pt x="1431942" y="3529207"/>
                </a:lnTo>
                <a:lnTo>
                  <a:pt x="1428130" y="3524440"/>
                </a:lnTo>
                <a:lnTo>
                  <a:pt x="1424318" y="3519674"/>
                </a:lnTo>
                <a:lnTo>
                  <a:pt x="1420823" y="3514907"/>
                </a:lnTo>
                <a:lnTo>
                  <a:pt x="1417646" y="3510140"/>
                </a:lnTo>
                <a:lnTo>
                  <a:pt x="1415105" y="3505055"/>
                </a:lnTo>
                <a:lnTo>
                  <a:pt x="1412563" y="3500288"/>
                </a:lnTo>
                <a:lnTo>
                  <a:pt x="1410339" y="3495204"/>
                </a:lnTo>
                <a:lnTo>
                  <a:pt x="1408115" y="3490437"/>
                </a:lnTo>
                <a:lnTo>
                  <a:pt x="1407162" y="3485352"/>
                </a:lnTo>
                <a:lnTo>
                  <a:pt x="1405892" y="3480268"/>
                </a:lnTo>
                <a:lnTo>
                  <a:pt x="1404621" y="3475183"/>
                </a:lnTo>
                <a:lnTo>
                  <a:pt x="1404303" y="3470099"/>
                </a:lnTo>
                <a:lnTo>
                  <a:pt x="1404303" y="3464696"/>
                </a:lnTo>
                <a:lnTo>
                  <a:pt x="1403350" y="3464696"/>
                </a:lnTo>
                <a:lnTo>
                  <a:pt x="1403350" y="3333132"/>
                </a:lnTo>
                <a:lnTo>
                  <a:pt x="1403350" y="3329318"/>
                </a:lnTo>
                <a:lnTo>
                  <a:pt x="1403985" y="3322327"/>
                </a:lnTo>
                <a:lnTo>
                  <a:pt x="1404938" y="3314700"/>
                </a:lnTo>
                <a:close/>
                <a:moveTo>
                  <a:pt x="177802" y="3314700"/>
                </a:moveTo>
                <a:lnTo>
                  <a:pt x="180980" y="3320420"/>
                </a:lnTo>
                <a:lnTo>
                  <a:pt x="184476" y="3325505"/>
                </a:lnTo>
                <a:lnTo>
                  <a:pt x="188289" y="3330590"/>
                </a:lnTo>
                <a:lnTo>
                  <a:pt x="192420" y="3335992"/>
                </a:lnTo>
                <a:lnTo>
                  <a:pt x="196551" y="3340759"/>
                </a:lnTo>
                <a:lnTo>
                  <a:pt x="201000" y="3346161"/>
                </a:lnTo>
                <a:lnTo>
                  <a:pt x="210852" y="3356013"/>
                </a:lnTo>
                <a:lnTo>
                  <a:pt x="221656" y="3365229"/>
                </a:lnTo>
                <a:lnTo>
                  <a:pt x="233414" y="3374444"/>
                </a:lnTo>
                <a:lnTo>
                  <a:pt x="245490" y="3383025"/>
                </a:lnTo>
                <a:lnTo>
                  <a:pt x="259155" y="3391287"/>
                </a:lnTo>
                <a:lnTo>
                  <a:pt x="273138" y="3399550"/>
                </a:lnTo>
                <a:lnTo>
                  <a:pt x="288073" y="3407494"/>
                </a:lnTo>
                <a:lnTo>
                  <a:pt x="303645" y="3415121"/>
                </a:lnTo>
                <a:lnTo>
                  <a:pt x="319852" y="3422113"/>
                </a:lnTo>
                <a:lnTo>
                  <a:pt x="336694" y="3428786"/>
                </a:lnTo>
                <a:lnTo>
                  <a:pt x="354173" y="3435142"/>
                </a:lnTo>
                <a:lnTo>
                  <a:pt x="372286" y="3441498"/>
                </a:lnTo>
                <a:lnTo>
                  <a:pt x="390718" y="3447218"/>
                </a:lnTo>
                <a:lnTo>
                  <a:pt x="409785" y="3452620"/>
                </a:lnTo>
                <a:lnTo>
                  <a:pt x="429488" y="3457705"/>
                </a:lnTo>
                <a:lnTo>
                  <a:pt x="449826" y="3462472"/>
                </a:lnTo>
                <a:lnTo>
                  <a:pt x="469846" y="3466921"/>
                </a:lnTo>
                <a:lnTo>
                  <a:pt x="490820" y="3471052"/>
                </a:lnTo>
                <a:lnTo>
                  <a:pt x="511794" y="3474865"/>
                </a:lnTo>
                <a:lnTo>
                  <a:pt x="533085" y="3478361"/>
                </a:lnTo>
                <a:lnTo>
                  <a:pt x="554695" y="3480903"/>
                </a:lnTo>
                <a:lnTo>
                  <a:pt x="576304" y="3483763"/>
                </a:lnTo>
                <a:lnTo>
                  <a:pt x="598549" y="3486306"/>
                </a:lnTo>
                <a:lnTo>
                  <a:pt x="620476" y="3488213"/>
                </a:lnTo>
                <a:lnTo>
                  <a:pt x="642721" y="3489801"/>
                </a:lnTo>
                <a:lnTo>
                  <a:pt x="664966" y="3490755"/>
                </a:lnTo>
                <a:lnTo>
                  <a:pt x="687211" y="3492026"/>
                </a:lnTo>
                <a:lnTo>
                  <a:pt x="709456" y="3492344"/>
                </a:lnTo>
                <a:lnTo>
                  <a:pt x="732018" y="3492344"/>
                </a:lnTo>
                <a:lnTo>
                  <a:pt x="750768" y="3492344"/>
                </a:lnTo>
                <a:lnTo>
                  <a:pt x="769517" y="3492026"/>
                </a:lnTo>
                <a:lnTo>
                  <a:pt x="788266" y="3491708"/>
                </a:lnTo>
                <a:lnTo>
                  <a:pt x="807333" y="3490437"/>
                </a:lnTo>
                <a:lnTo>
                  <a:pt x="825765" y="3489801"/>
                </a:lnTo>
                <a:lnTo>
                  <a:pt x="844832" y="3488213"/>
                </a:lnTo>
                <a:lnTo>
                  <a:pt x="863263" y="3486624"/>
                </a:lnTo>
                <a:lnTo>
                  <a:pt x="881695" y="3484717"/>
                </a:lnTo>
                <a:lnTo>
                  <a:pt x="900126" y="3482492"/>
                </a:lnTo>
                <a:lnTo>
                  <a:pt x="918240" y="3480268"/>
                </a:lnTo>
                <a:lnTo>
                  <a:pt x="936354" y="3477408"/>
                </a:lnTo>
                <a:lnTo>
                  <a:pt x="954150" y="3474865"/>
                </a:lnTo>
                <a:lnTo>
                  <a:pt x="971946" y="3471688"/>
                </a:lnTo>
                <a:lnTo>
                  <a:pt x="989424" y="3468510"/>
                </a:lnTo>
                <a:lnTo>
                  <a:pt x="1006266" y="3464696"/>
                </a:lnTo>
                <a:lnTo>
                  <a:pt x="1023109" y="3460883"/>
                </a:lnTo>
                <a:lnTo>
                  <a:pt x="1039952" y="3457069"/>
                </a:lnTo>
                <a:lnTo>
                  <a:pt x="1056476" y="3452620"/>
                </a:lnTo>
                <a:lnTo>
                  <a:pt x="1072366" y="3448171"/>
                </a:lnTo>
                <a:lnTo>
                  <a:pt x="1087937" y="3443087"/>
                </a:lnTo>
                <a:lnTo>
                  <a:pt x="1102873" y="3438320"/>
                </a:lnTo>
                <a:lnTo>
                  <a:pt x="1118126" y="3432917"/>
                </a:lnTo>
                <a:lnTo>
                  <a:pt x="1132109" y="3427833"/>
                </a:lnTo>
                <a:lnTo>
                  <a:pt x="1146409" y="3421795"/>
                </a:lnTo>
                <a:lnTo>
                  <a:pt x="1159756" y="3415757"/>
                </a:lnTo>
                <a:lnTo>
                  <a:pt x="1172785" y="3409719"/>
                </a:lnTo>
                <a:lnTo>
                  <a:pt x="1185497" y="3403363"/>
                </a:lnTo>
                <a:lnTo>
                  <a:pt x="1197890" y="3396690"/>
                </a:lnTo>
                <a:lnTo>
                  <a:pt x="1209331" y="3389380"/>
                </a:lnTo>
                <a:lnTo>
                  <a:pt x="1219818" y="3382389"/>
                </a:lnTo>
                <a:lnTo>
                  <a:pt x="1230622" y="3375080"/>
                </a:lnTo>
                <a:lnTo>
                  <a:pt x="1239838" y="3367453"/>
                </a:lnTo>
                <a:lnTo>
                  <a:pt x="1239838" y="3464378"/>
                </a:lnTo>
                <a:lnTo>
                  <a:pt x="1239838" y="3464696"/>
                </a:lnTo>
                <a:lnTo>
                  <a:pt x="1239520" y="3468827"/>
                </a:lnTo>
                <a:lnTo>
                  <a:pt x="1239202" y="3472641"/>
                </a:lnTo>
                <a:lnTo>
                  <a:pt x="1238885" y="3477408"/>
                </a:lnTo>
                <a:lnTo>
                  <a:pt x="1237614" y="3482492"/>
                </a:lnTo>
                <a:lnTo>
                  <a:pt x="1236342" y="3487895"/>
                </a:lnTo>
                <a:lnTo>
                  <a:pt x="1234754" y="3492344"/>
                </a:lnTo>
                <a:lnTo>
                  <a:pt x="1232847" y="3497111"/>
                </a:lnTo>
                <a:lnTo>
                  <a:pt x="1230622" y="3501877"/>
                </a:lnTo>
                <a:lnTo>
                  <a:pt x="1228080" y="3506962"/>
                </a:lnTo>
                <a:lnTo>
                  <a:pt x="1225538" y="3511729"/>
                </a:lnTo>
                <a:lnTo>
                  <a:pt x="1222360" y="3516178"/>
                </a:lnTo>
                <a:lnTo>
                  <a:pt x="1218546" y="3520945"/>
                </a:lnTo>
                <a:lnTo>
                  <a:pt x="1214733" y="3525712"/>
                </a:lnTo>
                <a:lnTo>
                  <a:pt x="1210920" y="3529843"/>
                </a:lnTo>
                <a:lnTo>
                  <a:pt x="1202022" y="3539059"/>
                </a:lnTo>
                <a:lnTo>
                  <a:pt x="1192170" y="3547639"/>
                </a:lnTo>
                <a:lnTo>
                  <a:pt x="1181048" y="3556537"/>
                </a:lnTo>
                <a:lnTo>
                  <a:pt x="1169290" y="3564799"/>
                </a:lnTo>
                <a:lnTo>
                  <a:pt x="1156261" y="3572744"/>
                </a:lnTo>
                <a:lnTo>
                  <a:pt x="1141960" y="3580689"/>
                </a:lnTo>
                <a:lnTo>
                  <a:pt x="1127024" y="3587998"/>
                </a:lnTo>
                <a:lnTo>
                  <a:pt x="1111453" y="3595625"/>
                </a:lnTo>
                <a:lnTo>
                  <a:pt x="1094610" y="3602298"/>
                </a:lnTo>
                <a:lnTo>
                  <a:pt x="1077450" y="3608972"/>
                </a:lnTo>
                <a:lnTo>
                  <a:pt x="1058701" y="3615328"/>
                </a:lnTo>
                <a:lnTo>
                  <a:pt x="1039952" y="3621683"/>
                </a:lnTo>
                <a:lnTo>
                  <a:pt x="1020249" y="3627086"/>
                </a:lnTo>
                <a:lnTo>
                  <a:pt x="999593" y="3632806"/>
                </a:lnTo>
                <a:lnTo>
                  <a:pt x="978301" y="3637255"/>
                </a:lnTo>
                <a:lnTo>
                  <a:pt x="956056" y="3642022"/>
                </a:lnTo>
                <a:lnTo>
                  <a:pt x="933494" y="3646471"/>
                </a:lnTo>
                <a:lnTo>
                  <a:pt x="910613" y="3649967"/>
                </a:lnTo>
                <a:lnTo>
                  <a:pt x="887097" y="3653462"/>
                </a:lnTo>
                <a:lnTo>
                  <a:pt x="862946" y="3656640"/>
                </a:lnTo>
                <a:lnTo>
                  <a:pt x="838158" y="3659182"/>
                </a:lnTo>
                <a:lnTo>
                  <a:pt x="812736" y="3661407"/>
                </a:lnTo>
                <a:lnTo>
                  <a:pt x="787313" y="3662996"/>
                </a:lnTo>
                <a:lnTo>
                  <a:pt x="761572" y="3664267"/>
                </a:lnTo>
                <a:lnTo>
                  <a:pt x="735196" y="3664903"/>
                </a:lnTo>
                <a:lnTo>
                  <a:pt x="708185" y="3665538"/>
                </a:lnTo>
                <a:lnTo>
                  <a:pt x="680855" y="3664903"/>
                </a:lnTo>
                <a:lnTo>
                  <a:pt x="654161" y="3664267"/>
                </a:lnTo>
                <a:lnTo>
                  <a:pt x="627467" y="3662996"/>
                </a:lnTo>
                <a:lnTo>
                  <a:pt x="601409" y="3661089"/>
                </a:lnTo>
                <a:lnTo>
                  <a:pt x="575668" y="3659182"/>
                </a:lnTo>
                <a:lnTo>
                  <a:pt x="550246" y="3656322"/>
                </a:lnTo>
                <a:lnTo>
                  <a:pt x="525458" y="3653145"/>
                </a:lnTo>
                <a:lnTo>
                  <a:pt x="501307" y="3649649"/>
                </a:lnTo>
                <a:lnTo>
                  <a:pt x="478109" y="3645835"/>
                </a:lnTo>
                <a:lnTo>
                  <a:pt x="455228" y="3641069"/>
                </a:lnTo>
                <a:lnTo>
                  <a:pt x="432665" y="3636302"/>
                </a:lnTo>
                <a:lnTo>
                  <a:pt x="411374" y="3631217"/>
                </a:lnTo>
                <a:lnTo>
                  <a:pt x="390400" y="3625497"/>
                </a:lnTo>
                <a:lnTo>
                  <a:pt x="370380" y="3619777"/>
                </a:lnTo>
                <a:lnTo>
                  <a:pt x="350995" y="3613421"/>
                </a:lnTo>
                <a:lnTo>
                  <a:pt x="332563" y="3606747"/>
                </a:lnTo>
                <a:lnTo>
                  <a:pt x="315085" y="3599438"/>
                </a:lnTo>
                <a:lnTo>
                  <a:pt x="297925" y="3592447"/>
                </a:lnTo>
                <a:lnTo>
                  <a:pt x="282353" y="3584820"/>
                </a:lnTo>
                <a:lnTo>
                  <a:pt x="267735" y="3576875"/>
                </a:lnTo>
                <a:lnTo>
                  <a:pt x="253753" y="3568613"/>
                </a:lnTo>
                <a:lnTo>
                  <a:pt x="240724" y="3560350"/>
                </a:lnTo>
                <a:lnTo>
                  <a:pt x="229283" y="3551770"/>
                </a:lnTo>
                <a:lnTo>
                  <a:pt x="218796" y="3542872"/>
                </a:lnTo>
                <a:lnTo>
                  <a:pt x="213712" y="3538423"/>
                </a:lnTo>
                <a:lnTo>
                  <a:pt x="208945" y="3533656"/>
                </a:lnTo>
                <a:lnTo>
                  <a:pt x="204814" y="3529207"/>
                </a:lnTo>
                <a:lnTo>
                  <a:pt x="200683" y="3524440"/>
                </a:lnTo>
                <a:lnTo>
                  <a:pt x="196869" y="3519674"/>
                </a:lnTo>
                <a:lnTo>
                  <a:pt x="193374" y="3514907"/>
                </a:lnTo>
                <a:lnTo>
                  <a:pt x="190196" y="3510140"/>
                </a:lnTo>
                <a:lnTo>
                  <a:pt x="187653" y="3505055"/>
                </a:lnTo>
                <a:lnTo>
                  <a:pt x="185111" y="3500288"/>
                </a:lnTo>
                <a:lnTo>
                  <a:pt x="182887" y="3495204"/>
                </a:lnTo>
                <a:lnTo>
                  <a:pt x="181298" y="3490437"/>
                </a:lnTo>
                <a:lnTo>
                  <a:pt x="179709" y="3485352"/>
                </a:lnTo>
                <a:lnTo>
                  <a:pt x="178438" y="3480268"/>
                </a:lnTo>
                <a:lnTo>
                  <a:pt x="177802" y="3475183"/>
                </a:lnTo>
                <a:lnTo>
                  <a:pt x="176849" y="3470099"/>
                </a:lnTo>
                <a:lnTo>
                  <a:pt x="176849" y="3464696"/>
                </a:lnTo>
                <a:lnTo>
                  <a:pt x="176531" y="3464696"/>
                </a:lnTo>
                <a:lnTo>
                  <a:pt x="176531" y="3333132"/>
                </a:lnTo>
                <a:lnTo>
                  <a:pt x="176213" y="3329318"/>
                </a:lnTo>
                <a:lnTo>
                  <a:pt x="176531" y="3322327"/>
                </a:lnTo>
                <a:lnTo>
                  <a:pt x="177802" y="3314700"/>
                </a:lnTo>
                <a:close/>
                <a:moveTo>
                  <a:pt x="1771445" y="3307529"/>
                </a:moveTo>
                <a:lnTo>
                  <a:pt x="1771445" y="3411258"/>
                </a:lnTo>
                <a:lnTo>
                  <a:pt x="1789215" y="3413478"/>
                </a:lnTo>
                <a:lnTo>
                  <a:pt x="1807301" y="3415698"/>
                </a:lnTo>
                <a:lnTo>
                  <a:pt x="1825388" y="3417285"/>
                </a:lnTo>
                <a:lnTo>
                  <a:pt x="1843792" y="3419505"/>
                </a:lnTo>
                <a:lnTo>
                  <a:pt x="1843792" y="3315777"/>
                </a:lnTo>
                <a:lnTo>
                  <a:pt x="1825388" y="3314191"/>
                </a:lnTo>
                <a:lnTo>
                  <a:pt x="1807301" y="3312287"/>
                </a:lnTo>
                <a:lnTo>
                  <a:pt x="1789215" y="3309750"/>
                </a:lnTo>
                <a:lnTo>
                  <a:pt x="1771445" y="3307529"/>
                </a:lnTo>
                <a:close/>
                <a:moveTo>
                  <a:pt x="3178346" y="3281045"/>
                </a:moveTo>
                <a:lnTo>
                  <a:pt x="3178346" y="3395980"/>
                </a:lnTo>
                <a:lnTo>
                  <a:pt x="3201835" y="3396298"/>
                </a:lnTo>
                <a:lnTo>
                  <a:pt x="3225959" y="3396615"/>
                </a:lnTo>
                <a:lnTo>
                  <a:pt x="3258970" y="3396298"/>
                </a:lnTo>
                <a:lnTo>
                  <a:pt x="3258970" y="3281363"/>
                </a:lnTo>
                <a:lnTo>
                  <a:pt x="3225641" y="3281680"/>
                </a:lnTo>
                <a:lnTo>
                  <a:pt x="3201835" y="3281363"/>
                </a:lnTo>
                <a:lnTo>
                  <a:pt x="3178346" y="3281045"/>
                </a:lnTo>
                <a:close/>
                <a:moveTo>
                  <a:pt x="2609850" y="3275012"/>
                </a:moveTo>
                <a:lnTo>
                  <a:pt x="2613342" y="3281059"/>
                </a:lnTo>
                <a:lnTo>
                  <a:pt x="2617468" y="3287107"/>
                </a:lnTo>
                <a:lnTo>
                  <a:pt x="2621594" y="3292836"/>
                </a:lnTo>
                <a:lnTo>
                  <a:pt x="2626038" y="3298883"/>
                </a:lnTo>
                <a:lnTo>
                  <a:pt x="2631117" y="3304294"/>
                </a:lnTo>
                <a:lnTo>
                  <a:pt x="2635878" y="3310023"/>
                </a:lnTo>
                <a:lnTo>
                  <a:pt x="2641274" y="3315433"/>
                </a:lnTo>
                <a:lnTo>
                  <a:pt x="2646988" y="3320844"/>
                </a:lnTo>
                <a:lnTo>
                  <a:pt x="2658732" y="3331347"/>
                </a:lnTo>
                <a:lnTo>
                  <a:pt x="2671746" y="3341532"/>
                </a:lnTo>
                <a:lnTo>
                  <a:pt x="2685712" y="3351080"/>
                </a:lnTo>
                <a:lnTo>
                  <a:pt x="2700631" y="3360629"/>
                </a:lnTo>
                <a:lnTo>
                  <a:pt x="2715867" y="3369540"/>
                </a:lnTo>
                <a:lnTo>
                  <a:pt x="2732372" y="3378452"/>
                </a:lnTo>
                <a:lnTo>
                  <a:pt x="2749830" y="3386727"/>
                </a:lnTo>
                <a:lnTo>
                  <a:pt x="2767923" y="3394684"/>
                </a:lnTo>
                <a:lnTo>
                  <a:pt x="2786650" y="3402004"/>
                </a:lnTo>
                <a:lnTo>
                  <a:pt x="2805695" y="3409325"/>
                </a:lnTo>
                <a:lnTo>
                  <a:pt x="2826009" y="3416327"/>
                </a:lnTo>
                <a:lnTo>
                  <a:pt x="2846959" y="3422692"/>
                </a:lnTo>
                <a:lnTo>
                  <a:pt x="2867591" y="3428421"/>
                </a:lnTo>
                <a:lnTo>
                  <a:pt x="2889492" y="3434469"/>
                </a:lnTo>
                <a:lnTo>
                  <a:pt x="2912029" y="3439561"/>
                </a:lnTo>
                <a:lnTo>
                  <a:pt x="2934248" y="3444654"/>
                </a:lnTo>
                <a:lnTo>
                  <a:pt x="2957102" y="3449109"/>
                </a:lnTo>
                <a:lnTo>
                  <a:pt x="2980908" y="3453565"/>
                </a:lnTo>
                <a:lnTo>
                  <a:pt x="3004396" y="3457066"/>
                </a:lnTo>
                <a:lnTo>
                  <a:pt x="3028203" y="3460567"/>
                </a:lnTo>
                <a:lnTo>
                  <a:pt x="3052644" y="3463432"/>
                </a:lnTo>
                <a:lnTo>
                  <a:pt x="3077084" y="3465978"/>
                </a:lnTo>
                <a:lnTo>
                  <a:pt x="3101525" y="3468206"/>
                </a:lnTo>
                <a:lnTo>
                  <a:pt x="3125966" y="3470116"/>
                </a:lnTo>
                <a:lnTo>
                  <a:pt x="3150725" y="3471389"/>
                </a:lnTo>
                <a:lnTo>
                  <a:pt x="3175800" y="3472344"/>
                </a:lnTo>
                <a:lnTo>
                  <a:pt x="3200559" y="3472980"/>
                </a:lnTo>
                <a:lnTo>
                  <a:pt x="3225317" y="3473298"/>
                </a:lnTo>
                <a:lnTo>
                  <a:pt x="3246266" y="3473298"/>
                </a:lnTo>
                <a:lnTo>
                  <a:pt x="3267216" y="3472344"/>
                </a:lnTo>
                <a:lnTo>
                  <a:pt x="3288165" y="3472025"/>
                </a:lnTo>
                <a:lnTo>
                  <a:pt x="3308797" y="3470752"/>
                </a:lnTo>
                <a:lnTo>
                  <a:pt x="3329429" y="3469797"/>
                </a:lnTo>
                <a:lnTo>
                  <a:pt x="3350378" y="3468206"/>
                </a:lnTo>
                <a:lnTo>
                  <a:pt x="3371010" y="3466615"/>
                </a:lnTo>
                <a:lnTo>
                  <a:pt x="3391325" y="3464068"/>
                </a:lnTo>
                <a:lnTo>
                  <a:pt x="3411957" y="3462159"/>
                </a:lnTo>
                <a:lnTo>
                  <a:pt x="3431954" y="3459294"/>
                </a:lnTo>
                <a:lnTo>
                  <a:pt x="3451951" y="3456748"/>
                </a:lnTo>
                <a:lnTo>
                  <a:pt x="3471948" y="3453565"/>
                </a:lnTo>
                <a:lnTo>
                  <a:pt x="3491628" y="3450064"/>
                </a:lnTo>
                <a:lnTo>
                  <a:pt x="3510990" y="3446245"/>
                </a:lnTo>
                <a:lnTo>
                  <a:pt x="3530035" y="3442107"/>
                </a:lnTo>
                <a:lnTo>
                  <a:pt x="3548763" y="3437970"/>
                </a:lnTo>
                <a:lnTo>
                  <a:pt x="3567173" y="3433196"/>
                </a:lnTo>
                <a:lnTo>
                  <a:pt x="3585265" y="3428421"/>
                </a:lnTo>
                <a:lnTo>
                  <a:pt x="3603041" y="3423329"/>
                </a:lnTo>
                <a:lnTo>
                  <a:pt x="3620498" y="3418237"/>
                </a:lnTo>
                <a:lnTo>
                  <a:pt x="3637004" y="3412826"/>
                </a:lnTo>
                <a:lnTo>
                  <a:pt x="3653510" y="3406779"/>
                </a:lnTo>
                <a:lnTo>
                  <a:pt x="3669698" y="3400731"/>
                </a:lnTo>
                <a:lnTo>
                  <a:pt x="3685251" y="3394048"/>
                </a:lnTo>
                <a:lnTo>
                  <a:pt x="3700170" y="3387682"/>
                </a:lnTo>
                <a:lnTo>
                  <a:pt x="3714770" y="3380680"/>
                </a:lnTo>
                <a:lnTo>
                  <a:pt x="3728419" y="3373678"/>
                </a:lnTo>
                <a:lnTo>
                  <a:pt x="3741751" y="3366039"/>
                </a:lnTo>
                <a:lnTo>
                  <a:pt x="3754765" y="3358719"/>
                </a:lnTo>
                <a:lnTo>
                  <a:pt x="3767144" y="3350762"/>
                </a:lnTo>
                <a:lnTo>
                  <a:pt x="3778571" y="3342487"/>
                </a:lnTo>
                <a:lnTo>
                  <a:pt x="3789363" y="3333575"/>
                </a:lnTo>
                <a:lnTo>
                  <a:pt x="3789363" y="3441471"/>
                </a:lnTo>
                <a:lnTo>
                  <a:pt x="3788728" y="3442107"/>
                </a:lnTo>
                <a:lnTo>
                  <a:pt x="3788411" y="3451019"/>
                </a:lnTo>
                <a:lnTo>
                  <a:pt x="3787776" y="3456748"/>
                </a:lnTo>
                <a:lnTo>
                  <a:pt x="3786506" y="3462159"/>
                </a:lnTo>
                <a:lnTo>
                  <a:pt x="3785237" y="3467569"/>
                </a:lnTo>
                <a:lnTo>
                  <a:pt x="3783332" y="3472980"/>
                </a:lnTo>
                <a:lnTo>
                  <a:pt x="3781428" y="3478391"/>
                </a:lnTo>
                <a:lnTo>
                  <a:pt x="3778571" y="3483801"/>
                </a:lnTo>
                <a:lnTo>
                  <a:pt x="3775714" y="3489212"/>
                </a:lnTo>
                <a:lnTo>
                  <a:pt x="3772540" y="3494305"/>
                </a:lnTo>
                <a:lnTo>
                  <a:pt x="3769048" y="3499715"/>
                </a:lnTo>
                <a:lnTo>
                  <a:pt x="3765557" y="3504808"/>
                </a:lnTo>
                <a:lnTo>
                  <a:pt x="3761113" y="3509900"/>
                </a:lnTo>
                <a:lnTo>
                  <a:pt x="3756987" y="3514674"/>
                </a:lnTo>
                <a:lnTo>
                  <a:pt x="3752226" y="3519767"/>
                </a:lnTo>
                <a:lnTo>
                  <a:pt x="3747147" y="3525177"/>
                </a:lnTo>
                <a:lnTo>
                  <a:pt x="3741433" y="3529633"/>
                </a:lnTo>
                <a:lnTo>
                  <a:pt x="3736037" y="3534407"/>
                </a:lnTo>
                <a:lnTo>
                  <a:pt x="3723658" y="3543956"/>
                </a:lnTo>
                <a:lnTo>
                  <a:pt x="3710327" y="3553504"/>
                </a:lnTo>
                <a:lnTo>
                  <a:pt x="3696043" y="3562097"/>
                </a:lnTo>
                <a:lnTo>
                  <a:pt x="3680490" y="3571009"/>
                </a:lnTo>
                <a:lnTo>
                  <a:pt x="3663667" y="3579603"/>
                </a:lnTo>
                <a:lnTo>
                  <a:pt x="3646526" y="3587560"/>
                </a:lnTo>
                <a:lnTo>
                  <a:pt x="3627799" y="3595516"/>
                </a:lnTo>
                <a:lnTo>
                  <a:pt x="3608754" y="3602837"/>
                </a:lnTo>
                <a:lnTo>
                  <a:pt x="3588122" y="3609521"/>
                </a:lnTo>
                <a:lnTo>
                  <a:pt x="3566855" y="3616523"/>
                </a:lnTo>
                <a:lnTo>
                  <a:pt x="3544636" y="3622570"/>
                </a:lnTo>
                <a:lnTo>
                  <a:pt x="3522417" y="3628935"/>
                </a:lnTo>
                <a:lnTo>
                  <a:pt x="3498611" y="3634664"/>
                </a:lnTo>
                <a:lnTo>
                  <a:pt x="3474170" y="3639757"/>
                </a:lnTo>
                <a:lnTo>
                  <a:pt x="3449412" y="3644213"/>
                </a:lnTo>
                <a:lnTo>
                  <a:pt x="3423701" y="3648350"/>
                </a:lnTo>
                <a:lnTo>
                  <a:pt x="3397356" y="3652488"/>
                </a:lnTo>
                <a:lnTo>
                  <a:pt x="3370376" y="3655671"/>
                </a:lnTo>
                <a:lnTo>
                  <a:pt x="3343395" y="3658853"/>
                </a:lnTo>
                <a:lnTo>
                  <a:pt x="3315146" y="3661081"/>
                </a:lnTo>
                <a:lnTo>
                  <a:pt x="3286896" y="3662673"/>
                </a:lnTo>
                <a:lnTo>
                  <a:pt x="3258011" y="3664264"/>
                </a:lnTo>
                <a:lnTo>
                  <a:pt x="3228491" y="3664901"/>
                </a:lnTo>
                <a:lnTo>
                  <a:pt x="3198972" y="3665537"/>
                </a:lnTo>
                <a:lnTo>
                  <a:pt x="3168500" y="3664901"/>
                </a:lnTo>
                <a:lnTo>
                  <a:pt x="3138663" y="3664264"/>
                </a:lnTo>
                <a:lnTo>
                  <a:pt x="3109143" y="3662673"/>
                </a:lnTo>
                <a:lnTo>
                  <a:pt x="3080259" y="3660763"/>
                </a:lnTo>
                <a:lnTo>
                  <a:pt x="3051374" y="3658217"/>
                </a:lnTo>
                <a:lnTo>
                  <a:pt x="3023441" y="3655034"/>
                </a:lnTo>
                <a:lnTo>
                  <a:pt x="2996144" y="3651533"/>
                </a:lnTo>
                <a:lnTo>
                  <a:pt x="2969481" y="3647714"/>
                </a:lnTo>
                <a:lnTo>
                  <a:pt x="2943453" y="3643258"/>
                </a:lnTo>
                <a:lnTo>
                  <a:pt x="2917742" y="3638165"/>
                </a:lnTo>
                <a:lnTo>
                  <a:pt x="2892984" y="3633073"/>
                </a:lnTo>
                <a:lnTo>
                  <a:pt x="2869178" y="3627026"/>
                </a:lnTo>
                <a:lnTo>
                  <a:pt x="2846007" y="3620660"/>
                </a:lnTo>
                <a:lnTo>
                  <a:pt x="2823470" y="3614295"/>
                </a:lnTo>
                <a:lnTo>
                  <a:pt x="2802203" y="3607293"/>
                </a:lnTo>
                <a:lnTo>
                  <a:pt x="2781889" y="3599654"/>
                </a:lnTo>
                <a:lnTo>
                  <a:pt x="2762527" y="3592334"/>
                </a:lnTo>
                <a:lnTo>
                  <a:pt x="2743799" y="3584059"/>
                </a:lnTo>
                <a:lnTo>
                  <a:pt x="2726024" y="3575783"/>
                </a:lnTo>
                <a:lnTo>
                  <a:pt x="2709518" y="3566872"/>
                </a:lnTo>
                <a:lnTo>
                  <a:pt x="2694600" y="3557960"/>
                </a:lnTo>
                <a:lnTo>
                  <a:pt x="2679999" y="3548412"/>
                </a:lnTo>
                <a:lnTo>
                  <a:pt x="2666985" y="3538863"/>
                </a:lnTo>
                <a:lnTo>
                  <a:pt x="2660954" y="3533771"/>
                </a:lnTo>
                <a:lnTo>
                  <a:pt x="2655240" y="3528997"/>
                </a:lnTo>
                <a:lnTo>
                  <a:pt x="2650162" y="3523904"/>
                </a:lnTo>
                <a:lnTo>
                  <a:pt x="2645083" y="3518812"/>
                </a:lnTo>
                <a:lnTo>
                  <a:pt x="2639687" y="3513719"/>
                </a:lnTo>
                <a:lnTo>
                  <a:pt x="2635561" y="3508309"/>
                </a:lnTo>
                <a:lnTo>
                  <a:pt x="2631434" y="3503216"/>
                </a:lnTo>
                <a:lnTo>
                  <a:pt x="2627625" y="3497806"/>
                </a:lnTo>
                <a:lnTo>
                  <a:pt x="2624134" y="3492713"/>
                </a:lnTo>
                <a:lnTo>
                  <a:pt x="2620960" y="3486984"/>
                </a:lnTo>
                <a:lnTo>
                  <a:pt x="2618103" y="3481574"/>
                </a:lnTo>
                <a:lnTo>
                  <a:pt x="2615881" y="3476163"/>
                </a:lnTo>
                <a:lnTo>
                  <a:pt x="2613659" y="3470434"/>
                </a:lnTo>
                <a:lnTo>
                  <a:pt x="2612072" y="3465023"/>
                </a:lnTo>
                <a:lnTo>
                  <a:pt x="2610485" y="3459294"/>
                </a:lnTo>
                <a:lnTo>
                  <a:pt x="2609850" y="3453565"/>
                </a:lnTo>
                <a:lnTo>
                  <a:pt x="2609215" y="3447836"/>
                </a:lnTo>
                <a:lnTo>
                  <a:pt x="2609215" y="3442107"/>
                </a:lnTo>
                <a:lnTo>
                  <a:pt x="2608580" y="3442426"/>
                </a:lnTo>
                <a:lnTo>
                  <a:pt x="2608580" y="3295700"/>
                </a:lnTo>
                <a:lnTo>
                  <a:pt x="2608263" y="3291881"/>
                </a:lnTo>
                <a:lnTo>
                  <a:pt x="2608580" y="3283287"/>
                </a:lnTo>
                <a:lnTo>
                  <a:pt x="2609850" y="3275012"/>
                </a:lnTo>
                <a:close/>
                <a:moveTo>
                  <a:pt x="1625482" y="3274222"/>
                </a:moveTo>
                <a:lnTo>
                  <a:pt x="1625482" y="3379536"/>
                </a:lnTo>
                <a:lnTo>
                  <a:pt x="1642935" y="3384612"/>
                </a:lnTo>
                <a:lnTo>
                  <a:pt x="1661021" y="3389370"/>
                </a:lnTo>
                <a:lnTo>
                  <a:pt x="1679425" y="3394128"/>
                </a:lnTo>
                <a:lnTo>
                  <a:pt x="1698464" y="3398252"/>
                </a:lnTo>
                <a:lnTo>
                  <a:pt x="1698464" y="3294206"/>
                </a:lnTo>
                <a:lnTo>
                  <a:pt x="1679425" y="3289448"/>
                </a:lnTo>
                <a:lnTo>
                  <a:pt x="1661021" y="3284690"/>
                </a:lnTo>
                <a:lnTo>
                  <a:pt x="1642935" y="3279932"/>
                </a:lnTo>
                <a:lnTo>
                  <a:pt x="1625482" y="3274222"/>
                </a:lnTo>
                <a:close/>
                <a:moveTo>
                  <a:pt x="3016148" y="3266758"/>
                </a:moveTo>
                <a:lnTo>
                  <a:pt x="3016148" y="3382010"/>
                </a:lnTo>
                <a:lnTo>
                  <a:pt x="3035827" y="3384868"/>
                </a:lnTo>
                <a:lnTo>
                  <a:pt x="3056142" y="3387090"/>
                </a:lnTo>
                <a:lnTo>
                  <a:pt x="3076456" y="3389630"/>
                </a:lnTo>
                <a:lnTo>
                  <a:pt x="3097406" y="3391535"/>
                </a:lnTo>
                <a:lnTo>
                  <a:pt x="3097406" y="3276283"/>
                </a:lnTo>
                <a:lnTo>
                  <a:pt x="3076456" y="3274378"/>
                </a:lnTo>
                <a:lnTo>
                  <a:pt x="3056142" y="3271838"/>
                </a:lnTo>
                <a:lnTo>
                  <a:pt x="3035827" y="3269615"/>
                </a:lnTo>
                <a:lnTo>
                  <a:pt x="3016148" y="3266758"/>
                </a:lnTo>
                <a:close/>
                <a:moveTo>
                  <a:pt x="2854584" y="3230245"/>
                </a:moveTo>
                <a:lnTo>
                  <a:pt x="2854584" y="3347403"/>
                </a:lnTo>
                <a:lnTo>
                  <a:pt x="2873946" y="3352800"/>
                </a:lnTo>
                <a:lnTo>
                  <a:pt x="2893626" y="3357880"/>
                </a:lnTo>
                <a:lnTo>
                  <a:pt x="2914258" y="3362960"/>
                </a:lnTo>
                <a:lnTo>
                  <a:pt x="2935524" y="3367723"/>
                </a:lnTo>
                <a:lnTo>
                  <a:pt x="2935524" y="3251835"/>
                </a:lnTo>
                <a:lnTo>
                  <a:pt x="2914258" y="3246755"/>
                </a:lnTo>
                <a:lnTo>
                  <a:pt x="2893626" y="3241675"/>
                </a:lnTo>
                <a:lnTo>
                  <a:pt x="2873946" y="3235960"/>
                </a:lnTo>
                <a:lnTo>
                  <a:pt x="2854584" y="3230245"/>
                </a:lnTo>
                <a:close/>
                <a:moveTo>
                  <a:pt x="1480154" y="3217441"/>
                </a:moveTo>
                <a:lnTo>
                  <a:pt x="1480154" y="3305626"/>
                </a:lnTo>
                <a:lnTo>
                  <a:pt x="1482375" y="3307847"/>
                </a:lnTo>
                <a:lnTo>
                  <a:pt x="1484914" y="3310701"/>
                </a:lnTo>
                <a:lnTo>
                  <a:pt x="1491895" y="3316411"/>
                </a:lnTo>
                <a:lnTo>
                  <a:pt x="1500145" y="3322755"/>
                </a:lnTo>
                <a:lnTo>
                  <a:pt x="1509664" y="3329100"/>
                </a:lnTo>
                <a:lnTo>
                  <a:pt x="1519818" y="3335444"/>
                </a:lnTo>
                <a:lnTo>
                  <a:pt x="1530924" y="3341788"/>
                </a:lnTo>
                <a:lnTo>
                  <a:pt x="1542030" y="3347498"/>
                </a:lnTo>
                <a:lnTo>
                  <a:pt x="1553136" y="3352891"/>
                </a:lnTo>
                <a:lnTo>
                  <a:pt x="1553136" y="3255189"/>
                </a:lnTo>
                <a:lnTo>
                  <a:pt x="1539174" y="3249797"/>
                </a:lnTo>
                <a:lnTo>
                  <a:pt x="1527116" y="3244721"/>
                </a:lnTo>
                <a:lnTo>
                  <a:pt x="1516010" y="3239646"/>
                </a:lnTo>
                <a:lnTo>
                  <a:pt x="1506174" y="3234888"/>
                </a:lnTo>
                <a:lnTo>
                  <a:pt x="1497924" y="3230130"/>
                </a:lnTo>
                <a:lnTo>
                  <a:pt x="1490626" y="3226006"/>
                </a:lnTo>
                <a:lnTo>
                  <a:pt x="1484914" y="3221565"/>
                </a:lnTo>
                <a:lnTo>
                  <a:pt x="1480154" y="3217441"/>
                </a:lnTo>
                <a:close/>
                <a:moveTo>
                  <a:pt x="2426374" y="3213000"/>
                </a:moveTo>
                <a:lnTo>
                  <a:pt x="2420662" y="3217124"/>
                </a:lnTo>
                <a:lnTo>
                  <a:pt x="2413999" y="3221565"/>
                </a:lnTo>
                <a:lnTo>
                  <a:pt x="2406701" y="3226323"/>
                </a:lnTo>
                <a:lnTo>
                  <a:pt x="2399720" y="3230130"/>
                </a:lnTo>
                <a:lnTo>
                  <a:pt x="2392739" y="3234253"/>
                </a:lnTo>
                <a:lnTo>
                  <a:pt x="2385124" y="3237743"/>
                </a:lnTo>
                <a:lnTo>
                  <a:pt x="2378460" y="3240915"/>
                </a:lnTo>
                <a:lnTo>
                  <a:pt x="2371797" y="3243135"/>
                </a:lnTo>
                <a:lnTo>
                  <a:pt x="2371797" y="3350353"/>
                </a:lnTo>
                <a:lnTo>
                  <a:pt x="2379729" y="3346864"/>
                </a:lnTo>
                <a:lnTo>
                  <a:pt x="2387028" y="3342423"/>
                </a:lnTo>
                <a:lnTo>
                  <a:pt x="2394643" y="3338299"/>
                </a:lnTo>
                <a:lnTo>
                  <a:pt x="2401941" y="3333541"/>
                </a:lnTo>
                <a:lnTo>
                  <a:pt x="2409239" y="3328782"/>
                </a:lnTo>
                <a:lnTo>
                  <a:pt x="2415585" y="3324024"/>
                </a:lnTo>
                <a:lnTo>
                  <a:pt x="2421297" y="3319266"/>
                </a:lnTo>
                <a:lnTo>
                  <a:pt x="2426374" y="3314508"/>
                </a:lnTo>
                <a:lnTo>
                  <a:pt x="2426374" y="3213000"/>
                </a:lnTo>
                <a:close/>
                <a:moveTo>
                  <a:pt x="2692385" y="3167062"/>
                </a:moveTo>
                <a:lnTo>
                  <a:pt x="2692385" y="3264535"/>
                </a:lnTo>
                <a:lnTo>
                  <a:pt x="2695241" y="3267393"/>
                </a:lnTo>
                <a:lnTo>
                  <a:pt x="2698098" y="3270250"/>
                </a:lnTo>
                <a:lnTo>
                  <a:pt x="2705399" y="3276600"/>
                </a:lnTo>
                <a:lnTo>
                  <a:pt x="2714921" y="3283903"/>
                </a:lnTo>
                <a:lnTo>
                  <a:pt x="2725078" y="3290888"/>
                </a:lnTo>
                <a:lnTo>
                  <a:pt x="2737140" y="3297873"/>
                </a:lnTo>
                <a:lnTo>
                  <a:pt x="2748884" y="3305175"/>
                </a:lnTo>
                <a:lnTo>
                  <a:pt x="2761581" y="3311525"/>
                </a:lnTo>
                <a:lnTo>
                  <a:pt x="2773325" y="3317240"/>
                </a:lnTo>
                <a:lnTo>
                  <a:pt x="2773325" y="3208337"/>
                </a:lnTo>
                <a:lnTo>
                  <a:pt x="2758407" y="3202940"/>
                </a:lnTo>
                <a:lnTo>
                  <a:pt x="2744441" y="3196907"/>
                </a:lnTo>
                <a:lnTo>
                  <a:pt x="2732379" y="3191510"/>
                </a:lnTo>
                <a:lnTo>
                  <a:pt x="2721269" y="3186430"/>
                </a:lnTo>
                <a:lnTo>
                  <a:pt x="2712064" y="3180715"/>
                </a:lnTo>
                <a:lnTo>
                  <a:pt x="2704446" y="3176270"/>
                </a:lnTo>
                <a:lnTo>
                  <a:pt x="2697781" y="3171507"/>
                </a:lnTo>
                <a:lnTo>
                  <a:pt x="2692385" y="3167062"/>
                </a:lnTo>
                <a:close/>
                <a:moveTo>
                  <a:pt x="3744614" y="3161665"/>
                </a:moveTo>
                <a:lnTo>
                  <a:pt x="3737949" y="3166745"/>
                </a:lnTo>
                <a:lnTo>
                  <a:pt x="3730648" y="3171507"/>
                </a:lnTo>
                <a:lnTo>
                  <a:pt x="3722713" y="3176587"/>
                </a:lnTo>
                <a:lnTo>
                  <a:pt x="3715095" y="3180715"/>
                </a:lnTo>
                <a:lnTo>
                  <a:pt x="3706524" y="3185160"/>
                </a:lnTo>
                <a:lnTo>
                  <a:pt x="3698907" y="3189287"/>
                </a:lnTo>
                <a:lnTo>
                  <a:pt x="3691289" y="3192780"/>
                </a:lnTo>
                <a:lnTo>
                  <a:pt x="3683671" y="3195320"/>
                </a:lnTo>
                <a:lnTo>
                  <a:pt x="3683671" y="3315018"/>
                </a:lnTo>
                <a:lnTo>
                  <a:pt x="3692558" y="3310573"/>
                </a:lnTo>
                <a:lnTo>
                  <a:pt x="3701128" y="3305810"/>
                </a:lnTo>
                <a:lnTo>
                  <a:pt x="3709381" y="3301048"/>
                </a:lnTo>
                <a:lnTo>
                  <a:pt x="3717634" y="3295968"/>
                </a:lnTo>
                <a:lnTo>
                  <a:pt x="3725252" y="3290570"/>
                </a:lnTo>
                <a:lnTo>
                  <a:pt x="3732235" y="3285490"/>
                </a:lnTo>
                <a:lnTo>
                  <a:pt x="3738901" y="3279775"/>
                </a:lnTo>
                <a:lnTo>
                  <a:pt x="3744614" y="3275013"/>
                </a:lnTo>
                <a:lnTo>
                  <a:pt x="3744614" y="3161665"/>
                </a:lnTo>
                <a:close/>
                <a:moveTo>
                  <a:pt x="771525" y="3136900"/>
                </a:moveTo>
                <a:lnTo>
                  <a:pt x="805634" y="3143476"/>
                </a:lnTo>
                <a:lnTo>
                  <a:pt x="812009" y="3145042"/>
                </a:lnTo>
                <a:lnTo>
                  <a:pt x="818066" y="3146921"/>
                </a:lnTo>
                <a:lnTo>
                  <a:pt x="823167" y="3148486"/>
                </a:lnTo>
                <a:lnTo>
                  <a:pt x="827311" y="3150365"/>
                </a:lnTo>
                <a:lnTo>
                  <a:pt x="831455" y="3152557"/>
                </a:lnTo>
                <a:lnTo>
                  <a:pt x="835280" y="3155062"/>
                </a:lnTo>
                <a:lnTo>
                  <a:pt x="842612" y="3160072"/>
                </a:lnTo>
                <a:lnTo>
                  <a:pt x="845162" y="3162890"/>
                </a:lnTo>
                <a:lnTo>
                  <a:pt x="847075" y="3165082"/>
                </a:lnTo>
                <a:lnTo>
                  <a:pt x="848669" y="3167587"/>
                </a:lnTo>
                <a:lnTo>
                  <a:pt x="849944" y="3170092"/>
                </a:lnTo>
                <a:lnTo>
                  <a:pt x="850900" y="3172597"/>
                </a:lnTo>
                <a:lnTo>
                  <a:pt x="850900" y="3175416"/>
                </a:lnTo>
                <a:lnTo>
                  <a:pt x="850262" y="3177608"/>
                </a:lnTo>
                <a:lnTo>
                  <a:pt x="849625" y="3180426"/>
                </a:lnTo>
                <a:lnTo>
                  <a:pt x="848031" y="3182618"/>
                </a:lnTo>
                <a:lnTo>
                  <a:pt x="846437" y="3185123"/>
                </a:lnTo>
                <a:lnTo>
                  <a:pt x="844206" y="3187315"/>
                </a:lnTo>
                <a:lnTo>
                  <a:pt x="841656" y="3189820"/>
                </a:lnTo>
                <a:lnTo>
                  <a:pt x="838468" y="3191699"/>
                </a:lnTo>
                <a:lnTo>
                  <a:pt x="834961" y="3193577"/>
                </a:lnTo>
                <a:lnTo>
                  <a:pt x="831136" y="3195143"/>
                </a:lnTo>
                <a:lnTo>
                  <a:pt x="826992" y="3197022"/>
                </a:lnTo>
                <a:lnTo>
                  <a:pt x="820935" y="3198587"/>
                </a:lnTo>
                <a:lnTo>
                  <a:pt x="815197" y="3200153"/>
                </a:lnTo>
                <a:lnTo>
                  <a:pt x="808503" y="3201719"/>
                </a:lnTo>
                <a:lnTo>
                  <a:pt x="801171" y="3202971"/>
                </a:lnTo>
                <a:lnTo>
                  <a:pt x="787145" y="3204537"/>
                </a:lnTo>
                <a:lnTo>
                  <a:pt x="771525" y="3205163"/>
                </a:lnTo>
                <a:lnTo>
                  <a:pt x="771525" y="3136900"/>
                </a:lnTo>
                <a:close/>
                <a:moveTo>
                  <a:pt x="200025" y="3117850"/>
                </a:moveTo>
                <a:lnTo>
                  <a:pt x="200343" y="3123582"/>
                </a:lnTo>
                <a:lnTo>
                  <a:pt x="201296" y="3129631"/>
                </a:lnTo>
                <a:lnTo>
                  <a:pt x="202567" y="3135044"/>
                </a:lnTo>
                <a:lnTo>
                  <a:pt x="204155" y="3141094"/>
                </a:lnTo>
                <a:lnTo>
                  <a:pt x="206061" y="3146507"/>
                </a:lnTo>
                <a:lnTo>
                  <a:pt x="208285" y="3152238"/>
                </a:lnTo>
                <a:lnTo>
                  <a:pt x="211144" y="3157651"/>
                </a:lnTo>
                <a:lnTo>
                  <a:pt x="214321" y="3163064"/>
                </a:lnTo>
                <a:lnTo>
                  <a:pt x="217816" y="3168795"/>
                </a:lnTo>
                <a:lnTo>
                  <a:pt x="221310" y="3173890"/>
                </a:lnTo>
                <a:lnTo>
                  <a:pt x="225758" y="3179303"/>
                </a:lnTo>
                <a:lnTo>
                  <a:pt x="230206" y="3184715"/>
                </a:lnTo>
                <a:lnTo>
                  <a:pt x="235289" y="3189810"/>
                </a:lnTo>
                <a:lnTo>
                  <a:pt x="240372" y="3194904"/>
                </a:lnTo>
                <a:lnTo>
                  <a:pt x="245773" y="3199999"/>
                </a:lnTo>
                <a:lnTo>
                  <a:pt x="251809" y="3205093"/>
                </a:lnTo>
                <a:lnTo>
                  <a:pt x="251809" y="3304436"/>
                </a:lnTo>
                <a:lnTo>
                  <a:pt x="254032" y="3306983"/>
                </a:lnTo>
                <a:lnTo>
                  <a:pt x="256574" y="3309531"/>
                </a:lnTo>
                <a:lnTo>
                  <a:pt x="263563" y="3315580"/>
                </a:lnTo>
                <a:lnTo>
                  <a:pt x="271823" y="3321948"/>
                </a:lnTo>
                <a:lnTo>
                  <a:pt x="281354" y="3328317"/>
                </a:lnTo>
                <a:lnTo>
                  <a:pt x="291520" y="3335003"/>
                </a:lnTo>
                <a:lnTo>
                  <a:pt x="302639" y="3340734"/>
                </a:lnTo>
                <a:lnTo>
                  <a:pt x="313758" y="3346784"/>
                </a:lnTo>
                <a:lnTo>
                  <a:pt x="324877" y="3351879"/>
                </a:lnTo>
                <a:lnTo>
                  <a:pt x="324877" y="3249352"/>
                </a:lnTo>
                <a:lnTo>
                  <a:pt x="341715" y="3256994"/>
                </a:lnTo>
                <a:lnTo>
                  <a:pt x="359505" y="3263999"/>
                </a:lnTo>
                <a:lnTo>
                  <a:pt x="377931" y="3270685"/>
                </a:lnTo>
                <a:lnTo>
                  <a:pt x="397311" y="3277053"/>
                </a:lnTo>
                <a:lnTo>
                  <a:pt x="397311" y="3378943"/>
                </a:lnTo>
                <a:lnTo>
                  <a:pt x="414783" y="3384038"/>
                </a:lnTo>
                <a:lnTo>
                  <a:pt x="432892" y="3388814"/>
                </a:lnTo>
                <a:lnTo>
                  <a:pt x="451318" y="3393590"/>
                </a:lnTo>
                <a:lnTo>
                  <a:pt x="470379" y="3397729"/>
                </a:lnTo>
                <a:lnTo>
                  <a:pt x="470379" y="3296476"/>
                </a:lnTo>
                <a:lnTo>
                  <a:pt x="488170" y="3300615"/>
                </a:lnTo>
                <a:lnTo>
                  <a:pt x="506278" y="3303799"/>
                </a:lnTo>
                <a:lnTo>
                  <a:pt x="524386" y="3306983"/>
                </a:lnTo>
                <a:lnTo>
                  <a:pt x="543448" y="3309849"/>
                </a:lnTo>
                <a:lnTo>
                  <a:pt x="543448" y="3410465"/>
                </a:lnTo>
                <a:lnTo>
                  <a:pt x="561238" y="3412694"/>
                </a:lnTo>
                <a:lnTo>
                  <a:pt x="579347" y="3415241"/>
                </a:lnTo>
                <a:lnTo>
                  <a:pt x="597455" y="3417152"/>
                </a:lnTo>
                <a:lnTo>
                  <a:pt x="615881" y="3418744"/>
                </a:lnTo>
                <a:lnTo>
                  <a:pt x="615881" y="3318446"/>
                </a:lnTo>
                <a:lnTo>
                  <a:pt x="634307" y="3320038"/>
                </a:lnTo>
                <a:lnTo>
                  <a:pt x="652415" y="3320993"/>
                </a:lnTo>
                <a:lnTo>
                  <a:pt x="670524" y="3321948"/>
                </a:lnTo>
                <a:lnTo>
                  <a:pt x="688950" y="3322585"/>
                </a:lnTo>
                <a:lnTo>
                  <a:pt x="688950" y="3422883"/>
                </a:lnTo>
                <a:lnTo>
                  <a:pt x="710235" y="3423520"/>
                </a:lnTo>
                <a:lnTo>
                  <a:pt x="732155" y="3423520"/>
                </a:lnTo>
                <a:lnTo>
                  <a:pt x="762018" y="3423201"/>
                </a:lnTo>
                <a:lnTo>
                  <a:pt x="762018" y="3322904"/>
                </a:lnTo>
                <a:lnTo>
                  <a:pt x="790928" y="3321948"/>
                </a:lnTo>
                <a:lnTo>
                  <a:pt x="818884" y="3320675"/>
                </a:lnTo>
                <a:lnTo>
                  <a:pt x="846524" y="3318446"/>
                </a:lnTo>
                <a:lnTo>
                  <a:pt x="873845" y="3315899"/>
                </a:lnTo>
                <a:lnTo>
                  <a:pt x="900531" y="3312715"/>
                </a:lnTo>
                <a:lnTo>
                  <a:pt x="926581" y="3309212"/>
                </a:lnTo>
                <a:lnTo>
                  <a:pt x="951996" y="3304755"/>
                </a:lnTo>
                <a:lnTo>
                  <a:pt x="976776" y="3299978"/>
                </a:lnTo>
                <a:lnTo>
                  <a:pt x="1000921" y="3294884"/>
                </a:lnTo>
                <a:lnTo>
                  <a:pt x="1023794" y="3289471"/>
                </a:lnTo>
                <a:lnTo>
                  <a:pt x="1046350" y="3283421"/>
                </a:lnTo>
                <a:lnTo>
                  <a:pt x="1067953" y="3277053"/>
                </a:lnTo>
                <a:lnTo>
                  <a:pt x="1088285" y="3270048"/>
                </a:lnTo>
                <a:lnTo>
                  <a:pt x="1108300" y="3263043"/>
                </a:lnTo>
                <a:lnTo>
                  <a:pt x="1126726" y="3255083"/>
                </a:lnTo>
                <a:lnTo>
                  <a:pt x="1144516" y="3247123"/>
                </a:lnTo>
                <a:lnTo>
                  <a:pt x="1144516" y="3349968"/>
                </a:lnTo>
                <a:lnTo>
                  <a:pt x="1152459" y="3346147"/>
                </a:lnTo>
                <a:lnTo>
                  <a:pt x="1159766" y="3342008"/>
                </a:lnTo>
                <a:lnTo>
                  <a:pt x="1167390" y="3337232"/>
                </a:lnTo>
                <a:lnTo>
                  <a:pt x="1175015" y="3332456"/>
                </a:lnTo>
                <a:lnTo>
                  <a:pt x="1182004" y="3327680"/>
                </a:lnTo>
                <a:lnTo>
                  <a:pt x="1188358" y="3322904"/>
                </a:lnTo>
                <a:lnTo>
                  <a:pt x="1194076" y="3318446"/>
                </a:lnTo>
                <a:lnTo>
                  <a:pt x="1199477" y="3313988"/>
                </a:lnTo>
                <a:lnTo>
                  <a:pt x="1199477" y="3215601"/>
                </a:lnTo>
                <a:lnTo>
                  <a:pt x="1206784" y="3209870"/>
                </a:lnTo>
                <a:lnTo>
                  <a:pt x="1213455" y="3204457"/>
                </a:lnTo>
                <a:lnTo>
                  <a:pt x="1220126" y="3198725"/>
                </a:lnTo>
                <a:lnTo>
                  <a:pt x="1226163" y="3192994"/>
                </a:lnTo>
                <a:lnTo>
                  <a:pt x="1232199" y="3186944"/>
                </a:lnTo>
                <a:lnTo>
                  <a:pt x="1237282" y="3181531"/>
                </a:lnTo>
                <a:lnTo>
                  <a:pt x="1242047" y="3175163"/>
                </a:lnTo>
                <a:lnTo>
                  <a:pt x="1246177" y="3169114"/>
                </a:lnTo>
                <a:lnTo>
                  <a:pt x="1250307" y="3162745"/>
                </a:lnTo>
                <a:lnTo>
                  <a:pt x="1253802" y="3157014"/>
                </a:lnTo>
                <a:lnTo>
                  <a:pt x="1256661" y="3150646"/>
                </a:lnTo>
                <a:lnTo>
                  <a:pt x="1258885" y="3144278"/>
                </a:lnTo>
                <a:lnTo>
                  <a:pt x="1260791" y="3137910"/>
                </a:lnTo>
                <a:lnTo>
                  <a:pt x="1262379" y="3131223"/>
                </a:lnTo>
                <a:lnTo>
                  <a:pt x="1263332" y="3124855"/>
                </a:lnTo>
                <a:lnTo>
                  <a:pt x="1263650" y="3118169"/>
                </a:lnTo>
                <a:lnTo>
                  <a:pt x="1263650" y="3251581"/>
                </a:lnTo>
                <a:lnTo>
                  <a:pt x="1263332" y="3251899"/>
                </a:lnTo>
                <a:lnTo>
                  <a:pt x="1263332" y="3255720"/>
                </a:lnTo>
                <a:lnTo>
                  <a:pt x="1263015" y="3259859"/>
                </a:lnTo>
                <a:lnTo>
                  <a:pt x="1262379" y="3264635"/>
                </a:lnTo>
                <a:lnTo>
                  <a:pt x="1261426" y="3269730"/>
                </a:lnTo>
                <a:lnTo>
                  <a:pt x="1260155" y="3274506"/>
                </a:lnTo>
                <a:lnTo>
                  <a:pt x="1258567" y="3279600"/>
                </a:lnTo>
                <a:lnTo>
                  <a:pt x="1256661" y="3284377"/>
                </a:lnTo>
                <a:lnTo>
                  <a:pt x="1254119" y="3289153"/>
                </a:lnTo>
                <a:lnTo>
                  <a:pt x="1251896" y="3294247"/>
                </a:lnTo>
                <a:lnTo>
                  <a:pt x="1248719" y="3299023"/>
                </a:lnTo>
                <a:lnTo>
                  <a:pt x="1245542" y="3303162"/>
                </a:lnTo>
                <a:lnTo>
                  <a:pt x="1242365" y="3307939"/>
                </a:lnTo>
                <a:lnTo>
                  <a:pt x="1238552" y="3312715"/>
                </a:lnTo>
                <a:lnTo>
                  <a:pt x="1234423" y="3317172"/>
                </a:lnTo>
                <a:lnTo>
                  <a:pt x="1225845" y="3326088"/>
                </a:lnTo>
                <a:lnTo>
                  <a:pt x="1215997" y="3335003"/>
                </a:lnTo>
                <a:lnTo>
                  <a:pt x="1204877" y="3343600"/>
                </a:lnTo>
                <a:lnTo>
                  <a:pt x="1192488" y="3351879"/>
                </a:lnTo>
                <a:lnTo>
                  <a:pt x="1179462" y="3360157"/>
                </a:lnTo>
                <a:lnTo>
                  <a:pt x="1165802" y="3367799"/>
                </a:lnTo>
                <a:lnTo>
                  <a:pt x="1150870" y="3375122"/>
                </a:lnTo>
                <a:lnTo>
                  <a:pt x="1134986" y="3382764"/>
                </a:lnTo>
                <a:lnTo>
                  <a:pt x="1118466" y="3389769"/>
                </a:lnTo>
                <a:lnTo>
                  <a:pt x="1100993" y="3396137"/>
                </a:lnTo>
                <a:lnTo>
                  <a:pt x="1082567" y="3402824"/>
                </a:lnTo>
                <a:lnTo>
                  <a:pt x="1063506" y="3408873"/>
                </a:lnTo>
                <a:lnTo>
                  <a:pt x="1043491" y="3414286"/>
                </a:lnTo>
                <a:lnTo>
                  <a:pt x="1022841" y="3420017"/>
                </a:lnTo>
                <a:lnTo>
                  <a:pt x="1001874" y="3424794"/>
                </a:lnTo>
                <a:lnTo>
                  <a:pt x="979953" y="3429570"/>
                </a:lnTo>
                <a:lnTo>
                  <a:pt x="957397" y="3433709"/>
                </a:lnTo>
                <a:lnTo>
                  <a:pt x="934524" y="3437848"/>
                </a:lnTo>
                <a:lnTo>
                  <a:pt x="910697" y="3441032"/>
                </a:lnTo>
                <a:lnTo>
                  <a:pt x="886235" y="3444216"/>
                </a:lnTo>
                <a:lnTo>
                  <a:pt x="861773" y="3446764"/>
                </a:lnTo>
                <a:lnTo>
                  <a:pt x="836675" y="3448992"/>
                </a:lnTo>
                <a:lnTo>
                  <a:pt x="810942" y="3450584"/>
                </a:lnTo>
                <a:lnTo>
                  <a:pt x="784892" y="3451540"/>
                </a:lnTo>
                <a:lnTo>
                  <a:pt x="758841" y="3452495"/>
                </a:lnTo>
                <a:lnTo>
                  <a:pt x="732155" y="3452813"/>
                </a:lnTo>
                <a:lnTo>
                  <a:pt x="704834" y="3452495"/>
                </a:lnTo>
                <a:lnTo>
                  <a:pt x="677513" y="3451540"/>
                </a:lnTo>
                <a:lnTo>
                  <a:pt x="651145" y="3450584"/>
                </a:lnTo>
                <a:lnTo>
                  <a:pt x="625094" y="3448356"/>
                </a:lnTo>
                <a:lnTo>
                  <a:pt x="599361" y="3446445"/>
                </a:lnTo>
                <a:lnTo>
                  <a:pt x="574264" y="3443579"/>
                </a:lnTo>
                <a:lnTo>
                  <a:pt x="549484" y="3440395"/>
                </a:lnTo>
                <a:lnTo>
                  <a:pt x="525339" y="3436893"/>
                </a:lnTo>
                <a:lnTo>
                  <a:pt x="501513" y="3433072"/>
                </a:lnTo>
                <a:lnTo>
                  <a:pt x="478639" y="3428296"/>
                </a:lnTo>
                <a:lnTo>
                  <a:pt x="456718" y="3423520"/>
                </a:lnTo>
                <a:lnTo>
                  <a:pt x="434798" y="3418425"/>
                </a:lnTo>
                <a:lnTo>
                  <a:pt x="413830" y="3412694"/>
                </a:lnTo>
                <a:lnTo>
                  <a:pt x="394134" y="3406963"/>
                </a:lnTo>
                <a:lnTo>
                  <a:pt x="374755" y="3400595"/>
                </a:lnTo>
                <a:lnTo>
                  <a:pt x="356329" y="3393908"/>
                </a:lnTo>
                <a:lnTo>
                  <a:pt x="338538" y="3386585"/>
                </a:lnTo>
                <a:lnTo>
                  <a:pt x="322018" y="3379580"/>
                </a:lnTo>
                <a:lnTo>
                  <a:pt x="306134" y="3372257"/>
                </a:lnTo>
                <a:lnTo>
                  <a:pt x="291520" y="3364296"/>
                </a:lnTo>
                <a:lnTo>
                  <a:pt x="277542" y="3356018"/>
                </a:lnTo>
                <a:lnTo>
                  <a:pt x="264834" y="3347421"/>
                </a:lnTo>
                <a:lnTo>
                  <a:pt x="253079" y="3338824"/>
                </a:lnTo>
                <a:lnTo>
                  <a:pt x="242278" y="3330227"/>
                </a:lnTo>
                <a:lnTo>
                  <a:pt x="237513" y="3325451"/>
                </a:lnTo>
                <a:lnTo>
                  <a:pt x="232747" y="3320675"/>
                </a:lnTo>
                <a:lnTo>
                  <a:pt x="228617" y="3316217"/>
                </a:lnTo>
                <a:lnTo>
                  <a:pt x="224487" y="3311441"/>
                </a:lnTo>
                <a:lnTo>
                  <a:pt x="220993" y="3306983"/>
                </a:lnTo>
                <a:lnTo>
                  <a:pt x="217498" y="3302207"/>
                </a:lnTo>
                <a:lnTo>
                  <a:pt x="214321" y="3297431"/>
                </a:lnTo>
                <a:lnTo>
                  <a:pt x="211462" y="3292337"/>
                </a:lnTo>
                <a:lnTo>
                  <a:pt x="208921" y="3287561"/>
                </a:lnTo>
                <a:lnTo>
                  <a:pt x="206697" y="3282148"/>
                </a:lnTo>
                <a:lnTo>
                  <a:pt x="204791" y="3277690"/>
                </a:lnTo>
                <a:lnTo>
                  <a:pt x="203202" y="3272277"/>
                </a:lnTo>
                <a:lnTo>
                  <a:pt x="201931" y="3267183"/>
                </a:lnTo>
                <a:lnTo>
                  <a:pt x="201296" y="3262088"/>
                </a:lnTo>
                <a:lnTo>
                  <a:pt x="200978" y="3256994"/>
                </a:lnTo>
                <a:lnTo>
                  <a:pt x="200343" y="3251899"/>
                </a:lnTo>
                <a:lnTo>
                  <a:pt x="200025" y="3251899"/>
                </a:lnTo>
                <a:lnTo>
                  <a:pt x="200025" y="3117850"/>
                </a:lnTo>
                <a:close/>
                <a:moveTo>
                  <a:pt x="1263332" y="3111818"/>
                </a:moveTo>
                <a:lnTo>
                  <a:pt x="1263650" y="3117533"/>
                </a:lnTo>
                <a:lnTo>
                  <a:pt x="1263332" y="3119438"/>
                </a:lnTo>
                <a:lnTo>
                  <a:pt x="1263332" y="3116263"/>
                </a:lnTo>
                <a:lnTo>
                  <a:pt x="1263332" y="3111818"/>
                </a:lnTo>
                <a:close/>
                <a:moveTo>
                  <a:pt x="1263253" y="3110548"/>
                </a:moveTo>
                <a:lnTo>
                  <a:pt x="1263332" y="3111183"/>
                </a:lnTo>
                <a:lnTo>
                  <a:pt x="1263332" y="3111818"/>
                </a:lnTo>
                <a:lnTo>
                  <a:pt x="1263253" y="3110548"/>
                </a:lnTo>
                <a:close/>
                <a:moveTo>
                  <a:pt x="1892592" y="3107220"/>
                </a:moveTo>
                <a:lnTo>
                  <a:pt x="1892592" y="3210034"/>
                </a:lnTo>
                <a:lnTo>
                  <a:pt x="1913877" y="3210983"/>
                </a:lnTo>
                <a:lnTo>
                  <a:pt x="1935480" y="3210983"/>
                </a:lnTo>
                <a:lnTo>
                  <a:pt x="1965343" y="3210667"/>
                </a:lnTo>
                <a:lnTo>
                  <a:pt x="1965343" y="3107537"/>
                </a:lnTo>
                <a:lnTo>
                  <a:pt x="1935480" y="3107853"/>
                </a:lnTo>
                <a:lnTo>
                  <a:pt x="1913877" y="3107853"/>
                </a:lnTo>
                <a:lnTo>
                  <a:pt x="1892592" y="3107220"/>
                </a:lnTo>
                <a:close/>
                <a:moveTo>
                  <a:pt x="200819" y="3107046"/>
                </a:moveTo>
                <a:lnTo>
                  <a:pt x="200378" y="3110133"/>
                </a:lnTo>
                <a:lnTo>
                  <a:pt x="200025" y="3115072"/>
                </a:lnTo>
                <a:lnTo>
                  <a:pt x="200025" y="3110751"/>
                </a:lnTo>
                <a:lnTo>
                  <a:pt x="200819" y="3107046"/>
                </a:lnTo>
                <a:close/>
                <a:moveTo>
                  <a:pt x="2489519" y="3103562"/>
                </a:moveTo>
                <a:lnTo>
                  <a:pt x="2490471" y="3109906"/>
                </a:lnTo>
                <a:lnTo>
                  <a:pt x="2490788" y="3116568"/>
                </a:lnTo>
                <a:lnTo>
                  <a:pt x="2490788" y="3252652"/>
                </a:lnTo>
                <a:lnTo>
                  <a:pt x="2490471" y="3252969"/>
                </a:lnTo>
                <a:lnTo>
                  <a:pt x="2489836" y="3260899"/>
                </a:lnTo>
                <a:lnTo>
                  <a:pt x="2489519" y="3265657"/>
                </a:lnTo>
                <a:lnTo>
                  <a:pt x="2488250" y="3270733"/>
                </a:lnTo>
                <a:lnTo>
                  <a:pt x="2487298" y="3275491"/>
                </a:lnTo>
                <a:lnTo>
                  <a:pt x="2485711" y="3280566"/>
                </a:lnTo>
                <a:lnTo>
                  <a:pt x="2483490" y="3285325"/>
                </a:lnTo>
                <a:lnTo>
                  <a:pt x="2481269" y="3290083"/>
                </a:lnTo>
                <a:lnTo>
                  <a:pt x="2479048" y="3294841"/>
                </a:lnTo>
                <a:lnTo>
                  <a:pt x="2475874" y="3299599"/>
                </a:lnTo>
                <a:lnTo>
                  <a:pt x="2472701" y="3304357"/>
                </a:lnTo>
                <a:lnTo>
                  <a:pt x="2469528" y="3309115"/>
                </a:lnTo>
                <a:lnTo>
                  <a:pt x="2465403" y="3313874"/>
                </a:lnTo>
                <a:lnTo>
                  <a:pt x="2461595" y="3317997"/>
                </a:lnTo>
                <a:lnTo>
                  <a:pt x="2453028" y="3327196"/>
                </a:lnTo>
                <a:lnTo>
                  <a:pt x="2443191" y="3335761"/>
                </a:lnTo>
                <a:lnTo>
                  <a:pt x="2432086" y="3344643"/>
                </a:lnTo>
                <a:lnTo>
                  <a:pt x="2419710" y="3352891"/>
                </a:lnTo>
                <a:lnTo>
                  <a:pt x="2406701" y="3360504"/>
                </a:lnTo>
                <a:lnTo>
                  <a:pt x="2393056" y="3368434"/>
                </a:lnTo>
                <a:lnTo>
                  <a:pt x="2378143" y="3376047"/>
                </a:lnTo>
                <a:lnTo>
                  <a:pt x="2362277" y="3383660"/>
                </a:lnTo>
                <a:lnTo>
                  <a:pt x="2345777" y="3390322"/>
                </a:lnTo>
                <a:lnTo>
                  <a:pt x="2328325" y="3396983"/>
                </a:lnTo>
                <a:lnTo>
                  <a:pt x="2309921" y="3403327"/>
                </a:lnTo>
                <a:lnTo>
                  <a:pt x="2290882" y="3409671"/>
                </a:lnTo>
                <a:lnTo>
                  <a:pt x="2270892" y="3415064"/>
                </a:lnTo>
                <a:lnTo>
                  <a:pt x="2250267" y="3420139"/>
                </a:lnTo>
                <a:lnTo>
                  <a:pt x="2229324" y="3425215"/>
                </a:lnTo>
                <a:lnTo>
                  <a:pt x="2207430" y="3429973"/>
                </a:lnTo>
                <a:lnTo>
                  <a:pt x="2184901" y="3434414"/>
                </a:lnTo>
                <a:lnTo>
                  <a:pt x="2162054" y="3437903"/>
                </a:lnTo>
                <a:lnTo>
                  <a:pt x="2138256" y="3441393"/>
                </a:lnTo>
                <a:lnTo>
                  <a:pt x="2113823" y="3444565"/>
                </a:lnTo>
                <a:lnTo>
                  <a:pt x="2089390" y="3447102"/>
                </a:lnTo>
                <a:lnTo>
                  <a:pt x="2064323" y="3449006"/>
                </a:lnTo>
                <a:lnTo>
                  <a:pt x="2038621" y="3450909"/>
                </a:lnTo>
                <a:lnTo>
                  <a:pt x="2012601" y="3452178"/>
                </a:lnTo>
                <a:lnTo>
                  <a:pt x="1986582" y="3452812"/>
                </a:lnTo>
                <a:lnTo>
                  <a:pt x="1959928" y="3452812"/>
                </a:lnTo>
                <a:lnTo>
                  <a:pt x="1932639" y="3452812"/>
                </a:lnTo>
                <a:lnTo>
                  <a:pt x="1905350" y="3452178"/>
                </a:lnTo>
                <a:lnTo>
                  <a:pt x="1879014" y="3450592"/>
                </a:lnTo>
                <a:lnTo>
                  <a:pt x="1852994" y="3449006"/>
                </a:lnTo>
                <a:lnTo>
                  <a:pt x="1827292" y="3446468"/>
                </a:lnTo>
                <a:lnTo>
                  <a:pt x="1802224" y="3443930"/>
                </a:lnTo>
                <a:lnTo>
                  <a:pt x="1777157" y="3441075"/>
                </a:lnTo>
                <a:lnTo>
                  <a:pt x="1753359" y="3437269"/>
                </a:lnTo>
                <a:lnTo>
                  <a:pt x="1729560" y="3433145"/>
                </a:lnTo>
                <a:lnTo>
                  <a:pt x="1706714" y="3428704"/>
                </a:lnTo>
                <a:lnTo>
                  <a:pt x="1684502" y="3424263"/>
                </a:lnTo>
                <a:lnTo>
                  <a:pt x="1662925" y="3418871"/>
                </a:lnTo>
                <a:lnTo>
                  <a:pt x="1641983" y="3413478"/>
                </a:lnTo>
                <a:lnTo>
                  <a:pt x="1622309" y="3407134"/>
                </a:lnTo>
                <a:lnTo>
                  <a:pt x="1602953" y="3400790"/>
                </a:lnTo>
                <a:lnTo>
                  <a:pt x="1584549" y="3394445"/>
                </a:lnTo>
                <a:lnTo>
                  <a:pt x="1566780" y="3387467"/>
                </a:lnTo>
                <a:lnTo>
                  <a:pt x="1550280" y="3380488"/>
                </a:lnTo>
                <a:lnTo>
                  <a:pt x="1534414" y="3372558"/>
                </a:lnTo>
                <a:lnTo>
                  <a:pt x="1519501" y="3364945"/>
                </a:lnTo>
                <a:lnTo>
                  <a:pt x="1505539" y="3356697"/>
                </a:lnTo>
                <a:lnTo>
                  <a:pt x="1493164" y="3348450"/>
                </a:lnTo>
                <a:lnTo>
                  <a:pt x="1481106" y="3339885"/>
                </a:lnTo>
                <a:lnTo>
                  <a:pt x="1470635" y="3330686"/>
                </a:lnTo>
                <a:lnTo>
                  <a:pt x="1465875" y="3326245"/>
                </a:lnTo>
                <a:lnTo>
                  <a:pt x="1461116" y="3321487"/>
                </a:lnTo>
                <a:lnTo>
                  <a:pt x="1456673" y="3317363"/>
                </a:lnTo>
                <a:lnTo>
                  <a:pt x="1452866" y="3312605"/>
                </a:lnTo>
                <a:lnTo>
                  <a:pt x="1449375" y="3307847"/>
                </a:lnTo>
                <a:lnTo>
                  <a:pt x="1445885" y="3303088"/>
                </a:lnTo>
                <a:lnTo>
                  <a:pt x="1442712" y="3298013"/>
                </a:lnTo>
                <a:lnTo>
                  <a:pt x="1439856" y="3293255"/>
                </a:lnTo>
                <a:lnTo>
                  <a:pt x="1437000" y="3288497"/>
                </a:lnTo>
                <a:lnTo>
                  <a:pt x="1435096" y="3283421"/>
                </a:lnTo>
                <a:lnTo>
                  <a:pt x="1433192" y="3278346"/>
                </a:lnTo>
                <a:lnTo>
                  <a:pt x="1431606" y="3273588"/>
                </a:lnTo>
                <a:lnTo>
                  <a:pt x="1430337" y="3268512"/>
                </a:lnTo>
                <a:lnTo>
                  <a:pt x="1429702" y="3263437"/>
                </a:lnTo>
                <a:lnTo>
                  <a:pt x="1429385" y="3258044"/>
                </a:lnTo>
                <a:lnTo>
                  <a:pt x="1428750" y="3252969"/>
                </a:lnTo>
                <a:lnTo>
                  <a:pt x="1428750" y="3155268"/>
                </a:lnTo>
                <a:lnTo>
                  <a:pt x="1438269" y="3162881"/>
                </a:lnTo>
                <a:lnTo>
                  <a:pt x="1449058" y="3170177"/>
                </a:lnTo>
                <a:lnTo>
                  <a:pt x="1459846" y="3177473"/>
                </a:lnTo>
                <a:lnTo>
                  <a:pt x="1471270" y="3184134"/>
                </a:lnTo>
                <a:lnTo>
                  <a:pt x="1483645" y="3190795"/>
                </a:lnTo>
                <a:lnTo>
                  <a:pt x="1496337" y="3197140"/>
                </a:lnTo>
                <a:lnTo>
                  <a:pt x="1509347" y="3203484"/>
                </a:lnTo>
                <a:lnTo>
                  <a:pt x="1522674" y="3209194"/>
                </a:lnTo>
                <a:lnTo>
                  <a:pt x="1536953" y="3215221"/>
                </a:lnTo>
                <a:lnTo>
                  <a:pt x="1550915" y="3220613"/>
                </a:lnTo>
                <a:lnTo>
                  <a:pt x="1566145" y="3226006"/>
                </a:lnTo>
                <a:lnTo>
                  <a:pt x="1581376" y="3231081"/>
                </a:lnTo>
                <a:lnTo>
                  <a:pt x="1597242" y="3235839"/>
                </a:lnTo>
                <a:lnTo>
                  <a:pt x="1612790" y="3240598"/>
                </a:lnTo>
                <a:lnTo>
                  <a:pt x="1628973" y="3244721"/>
                </a:lnTo>
                <a:lnTo>
                  <a:pt x="1646108" y="3248845"/>
                </a:lnTo>
                <a:lnTo>
                  <a:pt x="1662608" y="3252652"/>
                </a:lnTo>
                <a:lnTo>
                  <a:pt x="1680060" y="3256141"/>
                </a:lnTo>
                <a:lnTo>
                  <a:pt x="1697195" y="3259313"/>
                </a:lnTo>
                <a:lnTo>
                  <a:pt x="1714964" y="3262485"/>
                </a:lnTo>
                <a:lnTo>
                  <a:pt x="1732733" y="3265657"/>
                </a:lnTo>
                <a:lnTo>
                  <a:pt x="1750820" y="3268195"/>
                </a:lnTo>
                <a:lnTo>
                  <a:pt x="1768907" y="3270416"/>
                </a:lnTo>
                <a:lnTo>
                  <a:pt x="1786993" y="3272636"/>
                </a:lnTo>
                <a:lnTo>
                  <a:pt x="1805715" y="3274857"/>
                </a:lnTo>
                <a:lnTo>
                  <a:pt x="1824119" y="3276443"/>
                </a:lnTo>
                <a:lnTo>
                  <a:pt x="1842840" y="3277394"/>
                </a:lnTo>
                <a:lnTo>
                  <a:pt x="1861561" y="3278663"/>
                </a:lnTo>
                <a:lnTo>
                  <a:pt x="1880283" y="3279615"/>
                </a:lnTo>
                <a:lnTo>
                  <a:pt x="1898687" y="3280249"/>
                </a:lnTo>
                <a:lnTo>
                  <a:pt x="1917725" y="3280566"/>
                </a:lnTo>
                <a:lnTo>
                  <a:pt x="1936129" y="3280566"/>
                </a:lnTo>
                <a:lnTo>
                  <a:pt x="1958658" y="3280566"/>
                </a:lnTo>
                <a:lnTo>
                  <a:pt x="1981187" y="3280249"/>
                </a:lnTo>
                <a:lnTo>
                  <a:pt x="2003399" y="3278980"/>
                </a:lnTo>
                <a:lnTo>
                  <a:pt x="2025928" y="3278029"/>
                </a:lnTo>
                <a:lnTo>
                  <a:pt x="2048140" y="3276443"/>
                </a:lnTo>
                <a:lnTo>
                  <a:pt x="2070034" y="3274222"/>
                </a:lnTo>
                <a:lnTo>
                  <a:pt x="2092246" y="3272002"/>
                </a:lnTo>
                <a:lnTo>
                  <a:pt x="2114458" y="3269464"/>
                </a:lnTo>
                <a:lnTo>
                  <a:pt x="2135718" y="3266609"/>
                </a:lnTo>
                <a:lnTo>
                  <a:pt x="2157295" y="3263437"/>
                </a:lnTo>
                <a:lnTo>
                  <a:pt x="2178237" y="3259313"/>
                </a:lnTo>
                <a:lnTo>
                  <a:pt x="2198545" y="3255507"/>
                </a:lnTo>
                <a:lnTo>
                  <a:pt x="2219170" y="3251066"/>
                </a:lnTo>
                <a:lnTo>
                  <a:pt x="2239161" y="3246307"/>
                </a:lnTo>
                <a:lnTo>
                  <a:pt x="2258517" y="3241232"/>
                </a:lnTo>
                <a:lnTo>
                  <a:pt x="2277555" y="3235839"/>
                </a:lnTo>
                <a:lnTo>
                  <a:pt x="2295959" y="3230130"/>
                </a:lnTo>
                <a:lnTo>
                  <a:pt x="2314046" y="3223785"/>
                </a:lnTo>
                <a:lnTo>
                  <a:pt x="2331498" y="3217441"/>
                </a:lnTo>
                <a:lnTo>
                  <a:pt x="2348316" y="3210780"/>
                </a:lnTo>
                <a:lnTo>
                  <a:pt x="2364498" y="3203801"/>
                </a:lnTo>
                <a:lnTo>
                  <a:pt x="2380047" y="3196188"/>
                </a:lnTo>
                <a:lnTo>
                  <a:pt x="2394643" y="3188575"/>
                </a:lnTo>
                <a:lnTo>
                  <a:pt x="2408605" y="3180645"/>
                </a:lnTo>
                <a:lnTo>
                  <a:pt x="2422249" y="3171763"/>
                </a:lnTo>
                <a:lnTo>
                  <a:pt x="2434307" y="3163198"/>
                </a:lnTo>
                <a:lnTo>
                  <a:pt x="2445730" y="3153999"/>
                </a:lnTo>
                <a:lnTo>
                  <a:pt x="2456518" y="3144800"/>
                </a:lnTo>
                <a:lnTo>
                  <a:pt x="2466355" y="3134966"/>
                </a:lnTo>
                <a:lnTo>
                  <a:pt x="2471115" y="3129574"/>
                </a:lnTo>
                <a:lnTo>
                  <a:pt x="2474922" y="3124498"/>
                </a:lnTo>
                <a:lnTo>
                  <a:pt x="2479365" y="3119423"/>
                </a:lnTo>
                <a:lnTo>
                  <a:pt x="2482855" y="3114347"/>
                </a:lnTo>
                <a:lnTo>
                  <a:pt x="2486346" y="3108955"/>
                </a:lnTo>
                <a:lnTo>
                  <a:pt x="2489519" y="3103562"/>
                </a:lnTo>
                <a:close/>
                <a:moveTo>
                  <a:pt x="201789" y="3100564"/>
                </a:moveTo>
                <a:lnTo>
                  <a:pt x="201084" y="3105812"/>
                </a:lnTo>
                <a:lnTo>
                  <a:pt x="200819" y="3107046"/>
                </a:lnTo>
                <a:lnTo>
                  <a:pt x="201084" y="3105194"/>
                </a:lnTo>
                <a:lnTo>
                  <a:pt x="201789" y="3100564"/>
                </a:lnTo>
                <a:close/>
                <a:moveTo>
                  <a:pt x="1260475" y="3095625"/>
                </a:moveTo>
                <a:lnTo>
                  <a:pt x="1262062" y="3101340"/>
                </a:lnTo>
                <a:lnTo>
                  <a:pt x="1263015" y="3106738"/>
                </a:lnTo>
                <a:lnTo>
                  <a:pt x="1263253" y="3110548"/>
                </a:lnTo>
                <a:lnTo>
                  <a:pt x="1262698" y="3106103"/>
                </a:lnTo>
                <a:lnTo>
                  <a:pt x="1261745" y="3100705"/>
                </a:lnTo>
                <a:lnTo>
                  <a:pt x="1260475" y="3095625"/>
                </a:lnTo>
                <a:close/>
                <a:moveTo>
                  <a:pt x="1746773" y="3094566"/>
                </a:moveTo>
                <a:lnTo>
                  <a:pt x="1746773" y="3198013"/>
                </a:lnTo>
                <a:lnTo>
                  <a:pt x="1764563" y="3200227"/>
                </a:lnTo>
                <a:lnTo>
                  <a:pt x="1782671" y="3202758"/>
                </a:lnTo>
                <a:lnTo>
                  <a:pt x="1800780" y="3204656"/>
                </a:lnTo>
                <a:lnTo>
                  <a:pt x="1819841" y="3206238"/>
                </a:lnTo>
                <a:lnTo>
                  <a:pt x="1819841" y="3102791"/>
                </a:lnTo>
                <a:lnTo>
                  <a:pt x="1800780" y="3101210"/>
                </a:lnTo>
                <a:lnTo>
                  <a:pt x="1782671" y="3099312"/>
                </a:lnTo>
                <a:lnTo>
                  <a:pt x="1764563" y="3097097"/>
                </a:lnTo>
                <a:lnTo>
                  <a:pt x="1746773" y="3094566"/>
                </a:lnTo>
                <a:close/>
                <a:moveTo>
                  <a:pt x="1600953" y="3061666"/>
                </a:moveTo>
                <a:lnTo>
                  <a:pt x="1600953" y="3166378"/>
                </a:lnTo>
                <a:lnTo>
                  <a:pt x="1618744" y="3171756"/>
                </a:lnTo>
                <a:lnTo>
                  <a:pt x="1636217" y="3176501"/>
                </a:lnTo>
                <a:lnTo>
                  <a:pt x="1654960" y="3180930"/>
                </a:lnTo>
                <a:lnTo>
                  <a:pt x="1673704" y="3185042"/>
                </a:lnTo>
                <a:lnTo>
                  <a:pt x="1673704" y="3080963"/>
                </a:lnTo>
                <a:lnTo>
                  <a:pt x="1654960" y="3076534"/>
                </a:lnTo>
                <a:lnTo>
                  <a:pt x="1636217" y="3071789"/>
                </a:lnTo>
                <a:lnTo>
                  <a:pt x="1618108" y="3066728"/>
                </a:lnTo>
                <a:lnTo>
                  <a:pt x="1600953" y="3061666"/>
                </a:lnTo>
                <a:close/>
                <a:moveTo>
                  <a:pt x="3151360" y="3046095"/>
                </a:moveTo>
                <a:lnTo>
                  <a:pt x="3151360" y="3160713"/>
                </a:lnTo>
                <a:lnTo>
                  <a:pt x="3174848" y="3161665"/>
                </a:lnTo>
                <a:lnTo>
                  <a:pt x="3198972" y="3161665"/>
                </a:lnTo>
                <a:lnTo>
                  <a:pt x="3231983" y="3161348"/>
                </a:lnTo>
                <a:lnTo>
                  <a:pt x="3231983" y="3046413"/>
                </a:lnTo>
                <a:lnTo>
                  <a:pt x="3198972" y="3046730"/>
                </a:lnTo>
                <a:lnTo>
                  <a:pt x="3174848" y="3046413"/>
                </a:lnTo>
                <a:lnTo>
                  <a:pt x="3151360" y="3046095"/>
                </a:lnTo>
                <a:close/>
                <a:moveTo>
                  <a:pt x="3815080" y="3040062"/>
                </a:moveTo>
                <a:lnTo>
                  <a:pt x="3816033" y="3047365"/>
                </a:lnTo>
                <a:lnTo>
                  <a:pt x="3816350" y="3054985"/>
                </a:lnTo>
                <a:lnTo>
                  <a:pt x="3816350" y="3206115"/>
                </a:lnTo>
                <a:lnTo>
                  <a:pt x="3816033" y="3206432"/>
                </a:lnTo>
                <a:lnTo>
                  <a:pt x="3815398" y="3214687"/>
                </a:lnTo>
                <a:lnTo>
                  <a:pt x="3814763" y="3220720"/>
                </a:lnTo>
                <a:lnTo>
                  <a:pt x="3813493" y="3226117"/>
                </a:lnTo>
                <a:lnTo>
                  <a:pt x="3811906" y="3231197"/>
                </a:lnTo>
                <a:lnTo>
                  <a:pt x="3810319" y="3236912"/>
                </a:lnTo>
                <a:lnTo>
                  <a:pt x="3808097" y="3242310"/>
                </a:lnTo>
                <a:lnTo>
                  <a:pt x="3805558" y="3248025"/>
                </a:lnTo>
                <a:lnTo>
                  <a:pt x="3803019" y="3253105"/>
                </a:lnTo>
                <a:lnTo>
                  <a:pt x="3799844" y="3258185"/>
                </a:lnTo>
                <a:lnTo>
                  <a:pt x="3796036" y="3263583"/>
                </a:lnTo>
                <a:lnTo>
                  <a:pt x="3792226" y="3268663"/>
                </a:lnTo>
                <a:lnTo>
                  <a:pt x="3788418" y="3274060"/>
                </a:lnTo>
                <a:lnTo>
                  <a:pt x="3783974" y="3278823"/>
                </a:lnTo>
                <a:lnTo>
                  <a:pt x="3779212" y="3283903"/>
                </a:lnTo>
                <a:lnTo>
                  <a:pt x="3774134" y="3288983"/>
                </a:lnTo>
                <a:lnTo>
                  <a:pt x="3768420" y="3293745"/>
                </a:lnTo>
                <a:lnTo>
                  <a:pt x="3763024" y="3298508"/>
                </a:lnTo>
                <a:lnTo>
                  <a:pt x="3750963" y="3307715"/>
                </a:lnTo>
                <a:lnTo>
                  <a:pt x="3737314" y="3317240"/>
                </a:lnTo>
                <a:lnTo>
                  <a:pt x="3722713" y="3326448"/>
                </a:lnTo>
                <a:lnTo>
                  <a:pt x="3707477" y="3335020"/>
                </a:lnTo>
                <a:lnTo>
                  <a:pt x="3690971" y="3343275"/>
                </a:lnTo>
                <a:lnTo>
                  <a:pt x="3673513" y="3351213"/>
                </a:lnTo>
                <a:lnTo>
                  <a:pt x="3655103" y="3359150"/>
                </a:lnTo>
                <a:lnTo>
                  <a:pt x="3635424" y="3366770"/>
                </a:lnTo>
                <a:lnTo>
                  <a:pt x="3615109" y="3373755"/>
                </a:lnTo>
                <a:lnTo>
                  <a:pt x="3593842" y="3380423"/>
                </a:lnTo>
                <a:lnTo>
                  <a:pt x="3571941" y="3386773"/>
                </a:lnTo>
                <a:lnTo>
                  <a:pt x="3549087" y="3392805"/>
                </a:lnTo>
                <a:lnTo>
                  <a:pt x="3525281" y="3398203"/>
                </a:lnTo>
                <a:lnTo>
                  <a:pt x="3501157" y="3403283"/>
                </a:lnTo>
                <a:lnTo>
                  <a:pt x="3476082" y="3408045"/>
                </a:lnTo>
                <a:lnTo>
                  <a:pt x="3450371" y="3411855"/>
                </a:lnTo>
                <a:lnTo>
                  <a:pt x="3424343" y="3415983"/>
                </a:lnTo>
                <a:lnTo>
                  <a:pt x="3397680" y="3419475"/>
                </a:lnTo>
                <a:lnTo>
                  <a:pt x="3370065" y="3422333"/>
                </a:lnTo>
                <a:lnTo>
                  <a:pt x="3341815" y="3424555"/>
                </a:lnTo>
                <a:lnTo>
                  <a:pt x="3313565" y="3426460"/>
                </a:lnTo>
                <a:lnTo>
                  <a:pt x="3284680" y="3427730"/>
                </a:lnTo>
                <a:lnTo>
                  <a:pt x="3255478" y="3428683"/>
                </a:lnTo>
                <a:lnTo>
                  <a:pt x="3225959" y="3429000"/>
                </a:lnTo>
                <a:lnTo>
                  <a:pt x="3195487" y="3428683"/>
                </a:lnTo>
                <a:lnTo>
                  <a:pt x="3165650" y="3427730"/>
                </a:lnTo>
                <a:lnTo>
                  <a:pt x="3136130" y="3426143"/>
                </a:lnTo>
                <a:lnTo>
                  <a:pt x="3106928" y="3424238"/>
                </a:lnTo>
                <a:lnTo>
                  <a:pt x="3078678" y="3422015"/>
                </a:lnTo>
                <a:lnTo>
                  <a:pt x="3050428" y="3418840"/>
                </a:lnTo>
                <a:lnTo>
                  <a:pt x="3022813" y="3415030"/>
                </a:lnTo>
                <a:lnTo>
                  <a:pt x="2996150" y="3411220"/>
                </a:lnTo>
                <a:lnTo>
                  <a:pt x="2970122" y="3406775"/>
                </a:lnTo>
                <a:lnTo>
                  <a:pt x="2944729" y="3402013"/>
                </a:lnTo>
                <a:lnTo>
                  <a:pt x="2919971" y="3396615"/>
                </a:lnTo>
                <a:lnTo>
                  <a:pt x="2895847" y="3390583"/>
                </a:lnTo>
                <a:lnTo>
                  <a:pt x="2872994" y="3384868"/>
                </a:lnTo>
                <a:lnTo>
                  <a:pt x="2850775" y="3378200"/>
                </a:lnTo>
                <a:lnTo>
                  <a:pt x="2829190" y="3370898"/>
                </a:lnTo>
                <a:lnTo>
                  <a:pt x="2808876" y="3363595"/>
                </a:lnTo>
                <a:lnTo>
                  <a:pt x="2789196" y="3355975"/>
                </a:lnTo>
                <a:lnTo>
                  <a:pt x="2770469" y="3347720"/>
                </a:lnTo>
                <a:lnTo>
                  <a:pt x="2753328" y="3339465"/>
                </a:lnTo>
                <a:lnTo>
                  <a:pt x="2736823" y="3330893"/>
                </a:lnTo>
                <a:lnTo>
                  <a:pt x="2721269" y="3321685"/>
                </a:lnTo>
                <a:lnTo>
                  <a:pt x="2706986" y="3312160"/>
                </a:lnTo>
                <a:lnTo>
                  <a:pt x="2693972" y="3302635"/>
                </a:lnTo>
                <a:lnTo>
                  <a:pt x="2688258" y="3297873"/>
                </a:lnTo>
                <a:lnTo>
                  <a:pt x="2682227" y="3292793"/>
                </a:lnTo>
                <a:lnTo>
                  <a:pt x="2676831" y="3287713"/>
                </a:lnTo>
                <a:lnTo>
                  <a:pt x="2671753" y="3282950"/>
                </a:lnTo>
                <a:lnTo>
                  <a:pt x="2666991" y="3277870"/>
                </a:lnTo>
                <a:lnTo>
                  <a:pt x="2662548" y="3272473"/>
                </a:lnTo>
                <a:lnTo>
                  <a:pt x="2658104" y="3267393"/>
                </a:lnTo>
                <a:lnTo>
                  <a:pt x="2654612" y="3261995"/>
                </a:lnTo>
                <a:lnTo>
                  <a:pt x="2651121" y="3256598"/>
                </a:lnTo>
                <a:lnTo>
                  <a:pt x="2647947" y="3251200"/>
                </a:lnTo>
                <a:lnTo>
                  <a:pt x="2645090" y="3245485"/>
                </a:lnTo>
                <a:lnTo>
                  <a:pt x="2642868" y="3240405"/>
                </a:lnTo>
                <a:lnTo>
                  <a:pt x="2640329" y="3234372"/>
                </a:lnTo>
                <a:lnTo>
                  <a:pt x="2638742" y="3228975"/>
                </a:lnTo>
                <a:lnTo>
                  <a:pt x="2637789" y="3223577"/>
                </a:lnTo>
                <a:lnTo>
                  <a:pt x="2636520" y="3217862"/>
                </a:lnTo>
                <a:lnTo>
                  <a:pt x="2636202" y="3212147"/>
                </a:lnTo>
                <a:lnTo>
                  <a:pt x="2635885" y="3206432"/>
                </a:lnTo>
                <a:lnTo>
                  <a:pt x="2635250" y="3206432"/>
                </a:lnTo>
                <a:lnTo>
                  <a:pt x="2635250" y="3097530"/>
                </a:lnTo>
                <a:lnTo>
                  <a:pt x="2646360" y="3105785"/>
                </a:lnTo>
                <a:lnTo>
                  <a:pt x="2657786" y="3114040"/>
                </a:lnTo>
                <a:lnTo>
                  <a:pt x="2670166" y="3121977"/>
                </a:lnTo>
                <a:lnTo>
                  <a:pt x="2683180" y="3129597"/>
                </a:lnTo>
                <a:lnTo>
                  <a:pt x="2696511" y="3136900"/>
                </a:lnTo>
                <a:lnTo>
                  <a:pt x="2710160" y="3144202"/>
                </a:lnTo>
                <a:lnTo>
                  <a:pt x="2724761" y="3151187"/>
                </a:lnTo>
                <a:lnTo>
                  <a:pt x="2740314" y="3157855"/>
                </a:lnTo>
                <a:lnTo>
                  <a:pt x="2755550" y="3164205"/>
                </a:lnTo>
                <a:lnTo>
                  <a:pt x="2771738" y="3170237"/>
                </a:lnTo>
                <a:lnTo>
                  <a:pt x="2788244" y="3176270"/>
                </a:lnTo>
                <a:lnTo>
                  <a:pt x="2805384" y="3181985"/>
                </a:lnTo>
                <a:lnTo>
                  <a:pt x="2822525" y="3187065"/>
                </a:lnTo>
                <a:lnTo>
                  <a:pt x="2840300" y="3192145"/>
                </a:lnTo>
                <a:lnTo>
                  <a:pt x="2858393" y="3196907"/>
                </a:lnTo>
                <a:lnTo>
                  <a:pt x="2877120" y="3201670"/>
                </a:lnTo>
                <a:lnTo>
                  <a:pt x="2895530" y="3205797"/>
                </a:lnTo>
                <a:lnTo>
                  <a:pt x="2914892" y="3209925"/>
                </a:lnTo>
                <a:lnTo>
                  <a:pt x="2934255" y="3213735"/>
                </a:lnTo>
                <a:lnTo>
                  <a:pt x="2953617" y="3217227"/>
                </a:lnTo>
                <a:lnTo>
                  <a:pt x="2973614" y="3220402"/>
                </a:lnTo>
                <a:lnTo>
                  <a:pt x="2993294" y="3222942"/>
                </a:lnTo>
                <a:lnTo>
                  <a:pt x="3013926" y="3225800"/>
                </a:lnTo>
                <a:lnTo>
                  <a:pt x="3033923" y="3228340"/>
                </a:lnTo>
                <a:lnTo>
                  <a:pt x="3054555" y="3230245"/>
                </a:lnTo>
                <a:lnTo>
                  <a:pt x="3074869" y="3232150"/>
                </a:lnTo>
                <a:lnTo>
                  <a:pt x="3095819" y="3233737"/>
                </a:lnTo>
                <a:lnTo>
                  <a:pt x="3116451" y="3235007"/>
                </a:lnTo>
                <a:lnTo>
                  <a:pt x="3137400" y="3235960"/>
                </a:lnTo>
                <a:lnTo>
                  <a:pt x="3158032" y="3236595"/>
                </a:lnTo>
                <a:lnTo>
                  <a:pt x="3178981" y="3237230"/>
                </a:lnTo>
                <a:lnTo>
                  <a:pt x="3199613" y="3237230"/>
                </a:lnTo>
                <a:lnTo>
                  <a:pt x="3224372" y="3236912"/>
                </a:lnTo>
                <a:lnTo>
                  <a:pt x="3249765" y="3236595"/>
                </a:lnTo>
                <a:lnTo>
                  <a:pt x="3274523" y="3235325"/>
                </a:lnTo>
                <a:lnTo>
                  <a:pt x="3299282" y="3234055"/>
                </a:lnTo>
                <a:lnTo>
                  <a:pt x="3324040" y="3232150"/>
                </a:lnTo>
                <a:lnTo>
                  <a:pt x="3348481" y="3230245"/>
                </a:lnTo>
                <a:lnTo>
                  <a:pt x="3372922" y="3227387"/>
                </a:lnTo>
                <a:lnTo>
                  <a:pt x="3397680" y="3224530"/>
                </a:lnTo>
                <a:lnTo>
                  <a:pt x="3421486" y="3221355"/>
                </a:lnTo>
                <a:lnTo>
                  <a:pt x="3445292" y="3217545"/>
                </a:lnTo>
                <a:lnTo>
                  <a:pt x="3468464" y="3213735"/>
                </a:lnTo>
                <a:lnTo>
                  <a:pt x="3491635" y="3208972"/>
                </a:lnTo>
                <a:lnTo>
                  <a:pt x="3514171" y="3204210"/>
                </a:lnTo>
                <a:lnTo>
                  <a:pt x="3536390" y="3199130"/>
                </a:lnTo>
                <a:lnTo>
                  <a:pt x="3557974" y="3193097"/>
                </a:lnTo>
                <a:lnTo>
                  <a:pt x="3579241" y="3187065"/>
                </a:lnTo>
                <a:lnTo>
                  <a:pt x="3599873" y="3180715"/>
                </a:lnTo>
                <a:lnTo>
                  <a:pt x="3619870" y="3174047"/>
                </a:lnTo>
                <a:lnTo>
                  <a:pt x="3639233" y="3167062"/>
                </a:lnTo>
                <a:lnTo>
                  <a:pt x="3657643" y="3159442"/>
                </a:lnTo>
                <a:lnTo>
                  <a:pt x="3676053" y="3151505"/>
                </a:lnTo>
                <a:lnTo>
                  <a:pt x="3692876" y="3143250"/>
                </a:lnTo>
                <a:lnTo>
                  <a:pt x="3709381" y="3134677"/>
                </a:lnTo>
                <a:lnTo>
                  <a:pt x="3724935" y="3125470"/>
                </a:lnTo>
                <a:lnTo>
                  <a:pt x="3739853" y="3116262"/>
                </a:lnTo>
                <a:lnTo>
                  <a:pt x="3753502" y="3106420"/>
                </a:lnTo>
                <a:lnTo>
                  <a:pt x="3766198" y="3096577"/>
                </a:lnTo>
                <a:lnTo>
                  <a:pt x="3772547" y="3090862"/>
                </a:lnTo>
                <a:lnTo>
                  <a:pt x="3777943" y="3085782"/>
                </a:lnTo>
                <a:lnTo>
                  <a:pt x="3783656" y="3080385"/>
                </a:lnTo>
                <a:lnTo>
                  <a:pt x="3789052" y="3074670"/>
                </a:lnTo>
                <a:lnTo>
                  <a:pt x="3793814" y="3069272"/>
                </a:lnTo>
                <a:lnTo>
                  <a:pt x="3798575" y="3063557"/>
                </a:lnTo>
                <a:lnTo>
                  <a:pt x="3803336" y="3057842"/>
                </a:lnTo>
                <a:lnTo>
                  <a:pt x="3807145" y="3051810"/>
                </a:lnTo>
                <a:lnTo>
                  <a:pt x="3811271" y="3045777"/>
                </a:lnTo>
                <a:lnTo>
                  <a:pt x="3815080" y="3040062"/>
                </a:lnTo>
                <a:close/>
                <a:moveTo>
                  <a:pt x="2989478" y="3031808"/>
                </a:moveTo>
                <a:lnTo>
                  <a:pt x="2989478" y="3147378"/>
                </a:lnTo>
                <a:lnTo>
                  <a:pt x="3009158" y="3149918"/>
                </a:lnTo>
                <a:lnTo>
                  <a:pt x="3029472" y="3152140"/>
                </a:lnTo>
                <a:lnTo>
                  <a:pt x="3049469" y="3154363"/>
                </a:lnTo>
                <a:lnTo>
                  <a:pt x="3070419" y="3155950"/>
                </a:lnTo>
                <a:lnTo>
                  <a:pt x="3070419" y="3041333"/>
                </a:lnTo>
                <a:lnTo>
                  <a:pt x="3049469" y="3039428"/>
                </a:lnTo>
                <a:lnTo>
                  <a:pt x="3029472" y="3036888"/>
                </a:lnTo>
                <a:lnTo>
                  <a:pt x="3009158" y="3034665"/>
                </a:lnTo>
                <a:lnTo>
                  <a:pt x="2989478" y="3031808"/>
                </a:lnTo>
                <a:close/>
                <a:moveTo>
                  <a:pt x="2402802" y="3022755"/>
                </a:moveTo>
                <a:lnTo>
                  <a:pt x="2397719" y="3026235"/>
                </a:lnTo>
                <a:lnTo>
                  <a:pt x="2391365" y="3029398"/>
                </a:lnTo>
                <a:lnTo>
                  <a:pt x="2383740" y="3032878"/>
                </a:lnTo>
                <a:lnTo>
                  <a:pt x="2376433" y="3036042"/>
                </a:lnTo>
                <a:lnTo>
                  <a:pt x="2360867" y="3042369"/>
                </a:lnTo>
                <a:lnTo>
                  <a:pt x="2347841" y="3047114"/>
                </a:lnTo>
                <a:lnTo>
                  <a:pt x="2347841" y="3137274"/>
                </a:lnTo>
                <a:lnTo>
                  <a:pt x="2355784" y="3133794"/>
                </a:lnTo>
                <a:lnTo>
                  <a:pt x="2363408" y="3129681"/>
                </a:lnTo>
                <a:lnTo>
                  <a:pt x="2371033" y="3125252"/>
                </a:lnTo>
                <a:lnTo>
                  <a:pt x="2378340" y="3120507"/>
                </a:lnTo>
                <a:lnTo>
                  <a:pt x="2385329" y="3115762"/>
                </a:lnTo>
                <a:lnTo>
                  <a:pt x="2391683" y="3111017"/>
                </a:lnTo>
                <a:lnTo>
                  <a:pt x="2397719" y="3106271"/>
                </a:lnTo>
                <a:lnTo>
                  <a:pt x="2402802" y="3101526"/>
                </a:lnTo>
                <a:lnTo>
                  <a:pt x="2402802" y="3022755"/>
                </a:lnTo>
                <a:close/>
                <a:moveTo>
                  <a:pt x="698500" y="3017837"/>
                </a:moveTo>
                <a:lnTo>
                  <a:pt x="698500" y="3086100"/>
                </a:lnTo>
                <a:lnTo>
                  <a:pt x="684586" y="3083595"/>
                </a:lnTo>
                <a:lnTo>
                  <a:pt x="667825" y="3079838"/>
                </a:lnTo>
                <a:lnTo>
                  <a:pt x="659920" y="3077959"/>
                </a:lnTo>
                <a:lnTo>
                  <a:pt x="652962" y="3076393"/>
                </a:lnTo>
                <a:lnTo>
                  <a:pt x="646321" y="3074201"/>
                </a:lnTo>
                <a:lnTo>
                  <a:pt x="640313" y="3071696"/>
                </a:lnTo>
                <a:lnTo>
                  <a:pt x="634305" y="3069191"/>
                </a:lnTo>
                <a:lnTo>
                  <a:pt x="629245" y="3065433"/>
                </a:lnTo>
                <a:lnTo>
                  <a:pt x="626082" y="3063555"/>
                </a:lnTo>
                <a:lnTo>
                  <a:pt x="623869" y="3061363"/>
                </a:lnTo>
                <a:lnTo>
                  <a:pt x="622288" y="3058545"/>
                </a:lnTo>
                <a:lnTo>
                  <a:pt x="620706" y="3056353"/>
                </a:lnTo>
                <a:lnTo>
                  <a:pt x="619441" y="3053534"/>
                </a:lnTo>
                <a:lnTo>
                  <a:pt x="619125" y="3051029"/>
                </a:lnTo>
                <a:lnTo>
                  <a:pt x="619125" y="3048524"/>
                </a:lnTo>
                <a:lnTo>
                  <a:pt x="619441" y="3046019"/>
                </a:lnTo>
                <a:lnTo>
                  <a:pt x="620390" y="3043514"/>
                </a:lnTo>
                <a:lnTo>
                  <a:pt x="621971" y="3041009"/>
                </a:lnTo>
                <a:lnTo>
                  <a:pt x="623553" y="3038817"/>
                </a:lnTo>
                <a:lnTo>
                  <a:pt x="625766" y="3036312"/>
                </a:lnTo>
                <a:lnTo>
                  <a:pt x="628296" y="3034433"/>
                </a:lnTo>
                <a:lnTo>
                  <a:pt x="631142" y="3032555"/>
                </a:lnTo>
                <a:lnTo>
                  <a:pt x="634937" y="3030676"/>
                </a:lnTo>
                <a:lnTo>
                  <a:pt x="638732" y="3029110"/>
                </a:lnTo>
                <a:lnTo>
                  <a:pt x="645057" y="3026605"/>
                </a:lnTo>
                <a:lnTo>
                  <a:pt x="651697" y="3024726"/>
                </a:lnTo>
                <a:lnTo>
                  <a:pt x="658655" y="3023161"/>
                </a:lnTo>
                <a:lnTo>
                  <a:pt x="666244" y="3021595"/>
                </a:lnTo>
                <a:lnTo>
                  <a:pt x="674150" y="3020342"/>
                </a:lnTo>
                <a:lnTo>
                  <a:pt x="682056" y="3019403"/>
                </a:lnTo>
                <a:lnTo>
                  <a:pt x="698500" y="3017837"/>
                </a:lnTo>
                <a:close/>
                <a:moveTo>
                  <a:pt x="2827597" y="2994977"/>
                </a:moveTo>
                <a:lnTo>
                  <a:pt x="2827597" y="3112135"/>
                </a:lnTo>
                <a:lnTo>
                  <a:pt x="2846959" y="3117850"/>
                </a:lnTo>
                <a:lnTo>
                  <a:pt x="2866956" y="3123248"/>
                </a:lnTo>
                <a:lnTo>
                  <a:pt x="2887588" y="3128010"/>
                </a:lnTo>
                <a:lnTo>
                  <a:pt x="2908220" y="3132773"/>
                </a:lnTo>
                <a:lnTo>
                  <a:pt x="2908220" y="3016885"/>
                </a:lnTo>
                <a:lnTo>
                  <a:pt x="2887588" y="3011805"/>
                </a:lnTo>
                <a:lnTo>
                  <a:pt x="2866956" y="3006725"/>
                </a:lnTo>
                <a:lnTo>
                  <a:pt x="2846959" y="3001010"/>
                </a:lnTo>
                <a:lnTo>
                  <a:pt x="2827597" y="2994977"/>
                </a:lnTo>
                <a:close/>
                <a:moveTo>
                  <a:pt x="1455133" y="2986375"/>
                </a:moveTo>
                <a:lnTo>
                  <a:pt x="1455133" y="3092352"/>
                </a:lnTo>
                <a:lnTo>
                  <a:pt x="1457675" y="3094883"/>
                </a:lnTo>
                <a:lnTo>
                  <a:pt x="1460216" y="3097730"/>
                </a:lnTo>
                <a:lnTo>
                  <a:pt x="1466888" y="3103741"/>
                </a:lnTo>
                <a:lnTo>
                  <a:pt x="1475466" y="3110068"/>
                </a:lnTo>
                <a:lnTo>
                  <a:pt x="1484679" y="3116078"/>
                </a:lnTo>
                <a:lnTo>
                  <a:pt x="1495162" y="3122405"/>
                </a:lnTo>
                <a:lnTo>
                  <a:pt x="1505964" y="3128732"/>
                </a:lnTo>
                <a:lnTo>
                  <a:pt x="1517083" y="3134743"/>
                </a:lnTo>
                <a:lnTo>
                  <a:pt x="1528202" y="3139804"/>
                </a:lnTo>
                <a:lnTo>
                  <a:pt x="1528202" y="3033195"/>
                </a:lnTo>
                <a:lnTo>
                  <a:pt x="1517083" y="3027817"/>
                </a:lnTo>
                <a:lnTo>
                  <a:pt x="1506917" y="3022122"/>
                </a:lnTo>
                <a:lnTo>
                  <a:pt x="1497068" y="3016428"/>
                </a:lnTo>
                <a:lnTo>
                  <a:pt x="1487538" y="3010734"/>
                </a:lnTo>
                <a:lnTo>
                  <a:pt x="1478960" y="3005039"/>
                </a:lnTo>
                <a:lnTo>
                  <a:pt x="1470700" y="2998712"/>
                </a:lnTo>
                <a:lnTo>
                  <a:pt x="1462758" y="2992702"/>
                </a:lnTo>
                <a:lnTo>
                  <a:pt x="1455133" y="2986375"/>
                </a:lnTo>
                <a:close/>
                <a:moveTo>
                  <a:pt x="711352" y="2965750"/>
                </a:moveTo>
                <a:lnTo>
                  <a:pt x="709129" y="2966067"/>
                </a:lnTo>
                <a:lnTo>
                  <a:pt x="706270" y="2966384"/>
                </a:lnTo>
                <a:lnTo>
                  <a:pt x="704047" y="2966702"/>
                </a:lnTo>
                <a:lnTo>
                  <a:pt x="701824" y="2967653"/>
                </a:lnTo>
                <a:lnTo>
                  <a:pt x="700236" y="2968288"/>
                </a:lnTo>
                <a:lnTo>
                  <a:pt x="699283" y="2969556"/>
                </a:lnTo>
                <a:lnTo>
                  <a:pt x="698330" y="2970191"/>
                </a:lnTo>
                <a:lnTo>
                  <a:pt x="698012" y="2971459"/>
                </a:lnTo>
                <a:lnTo>
                  <a:pt x="698012" y="2990491"/>
                </a:lnTo>
                <a:lnTo>
                  <a:pt x="683085" y="2991760"/>
                </a:lnTo>
                <a:lnTo>
                  <a:pt x="667839" y="2993346"/>
                </a:lnTo>
                <a:lnTo>
                  <a:pt x="653865" y="2995249"/>
                </a:lnTo>
                <a:lnTo>
                  <a:pt x="639890" y="2997786"/>
                </a:lnTo>
                <a:lnTo>
                  <a:pt x="626550" y="3000641"/>
                </a:lnTo>
                <a:lnTo>
                  <a:pt x="613846" y="3004130"/>
                </a:lnTo>
                <a:lnTo>
                  <a:pt x="602094" y="3007619"/>
                </a:lnTo>
                <a:lnTo>
                  <a:pt x="590978" y="3012060"/>
                </a:lnTo>
                <a:lnTo>
                  <a:pt x="583673" y="3015549"/>
                </a:lnTo>
                <a:lnTo>
                  <a:pt x="576368" y="3019355"/>
                </a:lnTo>
                <a:lnTo>
                  <a:pt x="570015" y="3023162"/>
                </a:lnTo>
                <a:lnTo>
                  <a:pt x="564616" y="3026968"/>
                </a:lnTo>
                <a:lnTo>
                  <a:pt x="559852" y="3031092"/>
                </a:lnTo>
                <a:lnTo>
                  <a:pt x="556041" y="3035215"/>
                </a:lnTo>
                <a:lnTo>
                  <a:pt x="552865" y="3039656"/>
                </a:lnTo>
                <a:lnTo>
                  <a:pt x="550324" y="3044096"/>
                </a:lnTo>
                <a:lnTo>
                  <a:pt x="548736" y="3048854"/>
                </a:lnTo>
                <a:lnTo>
                  <a:pt x="547783" y="3052978"/>
                </a:lnTo>
                <a:lnTo>
                  <a:pt x="547783" y="3057736"/>
                </a:lnTo>
                <a:lnTo>
                  <a:pt x="548736" y="3062176"/>
                </a:lnTo>
                <a:lnTo>
                  <a:pt x="550324" y="3066617"/>
                </a:lnTo>
                <a:lnTo>
                  <a:pt x="552865" y="3070741"/>
                </a:lnTo>
                <a:lnTo>
                  <a:pt x="556358" y="3075181"/>
                </a:lnTo>
                <a:lnTo>
                  <a:pt x="560805" y="3079622"/>
                </a:lnTo>
                <a:lnTo>
                  <a:pt x="564934" y="3083111"/>
                </a:lnTo>
                <a:lnTo>
                  <a:pt x="570015" y="3086917"/>
                </a:lnTo>
                <a:lnTo>
                  <a:pt x="576050" y="3090089"/>
                </a:lnTo>
                <a:lnTo>
                  <a:pt x="582720" y="3093578"/>
                </a:lnTo>
                <a:lnTo>
                  <a:pt x="589390" y="3096433"/>
                </a:lnTo>
                <a:lnTo>
                  <a:pt x="597012" y="3099288"/>
                </a:lnTo>
                <a:lnTo>
                  <a:pt x="605270" y="3101825"/>
                </a:lnTo>
                <a:lnTo>
                  <a:pt x="613528" y="3104046"/>
                </a:lnTo>
                <a:lnTo>
                  <a:pt x="645607" y="3110707"/>
                </a:lnTo>
                <a:lnTo>
                  <a:pt x="698012" y="3121808"/>
                </a:lnTo>
                <a:lnTo>
                  <a:pt x="698012" y="3203010"/>
                </a:lnTo>
                <a:lnTo>
                  <a:pt x="684673" y="3201424"/>
                </a:lnTo>
                <a:lnTo>
                  <a:pt x="672286" y="3199203"/>
                </a:lnTo>
                <a:lnTo>
                  <a:pt x="657993" y="3196983"/>
                </a:lnTo>
                <a:lnTo>
                  <a:pt x="643066" y="3193494"/>
                </a:lnTo>
                <a:lnTo>
                  <a:pt x="629409" y="3189370"/>
                </a:lnTo>
                <a:lnTo>
                  <a:pt x="617022" y="3185247"/>
                </a:lnTo>
                <a:lnTo>
                  <a:pt x="613846" y="3183978"/>
                </a:lnTo>
                <a:lnTo>
                  <a:pt x="610670" y="3182709"/>
                </a:lnTo>
                <a:lnTo>
                  <a:pt x="608129" y="3181441"/>
                </a:lnTo>
                <a:lnTo>
                  <a:pt x="608446" y="3181441"/>
                </a:lnTo>
                <a:lnTo>
                  <a:pt x="608129" y="3181123"/>
                </a:lnTo>
                <a:lnTo>
                  <a:pt x="604317" y="3179220"/>
                </a:lnTo>
                <a:lnTo>
                  <a:pt x="602412" y="3177951"/>
                </a:lnTo>
                <a:lnTo>
                  <a:pt x="600506" y="3177000"/>
                </a:lnTo>
                <a:lnTo>
                  <a:pt x="595424" y="3175731"/>
                </a:lnTo>
                <a:lnTo>
                  <a:pt x="590343" y="3174780"/>
                </a:lnTo>
                <a:lnTo>
                  <a:pt x="584308" y="3174780"/>
                </a:lnTo>
                <a:lnTo>
                  <a:pt x="578273" y="3175414"/>
                </a:lnTo>
                <a:lnTo>
                  <a:pt x="572556" y="3176048"/>
                </a:lnTo>
                <a:lnTo>
                  <a:pt x="566522" y="3177634"/>
                </a:lnTo>
                <a:lnTo>
                  <a:pt x="560805" y="3179220"/>
                </a:lnTo>
                <a:lnTo>
                  <a:pt x="555405" y="3181123"/>
                </a:lnTo>
                <a:lnTo>
                  <a:pt x="551277" y="3183661"/>
                </a:lnTo>
                <a:lnTo>
                  <a:pt x="547148" y="3185881"/>
                </a:lnTo>
                <a:lnTo>
                  <a:pt x="544607" y="3188736"/>
                </a:lnTo>
                <a:lnTo>
                  <a:pt x="543336" y="3190005"/>
                </a:lnTo>
                <a:lnTo>
                  <a:pt x="542383" y="3190956"/>
                </a:lnTo>
                <a:lnTo>
                  <a:pt x="542066" y="3192542"/>
                </a:lnTo>
                <a:lnTo>
                  <a:pt x="542066" y="3193811"/>
                </a:lnTo>
                <a:lnTo>
                  <a:pt x="542066" y="3195080"/>
                </a:lnTo>
                <a:lnTo>
                  <a:pt x="543019" y="3196031"/>
                </a:lnTo>
                <a:lnTo>
                  <a:pt x="543654" y="3197300"/>
                </a:lnTo>
                <a:lnTo>
                  <a:pt x="545242" y="3198569"/>
                </a:lnTo>
                <a:lnTo>
                  <a:pt x="550959" y="3202058"/>
                </a:lnTo>
                <a:lnTo>
                  <a:pt x="557629" y="3205547"/>
                </a:lnTo>
                <a:lnTo>
                  <a:pt x="564299" y="3208719"/>
                </a:lnTo>
                <a:lnTo>
                  <a:pt x="572239" y="3211891"/>
                </a:lnTo>
                <a:lnTo>
                  <a:pt x="580497" y="3214746"/>
                </a:lnTo>
                <a:lnTo>
                  <a:pt x="589072" y="3216966"/>
                </a:lnTo>
                <a:lnTo>
                  <a:pt x="598600" y="3219821"/>
                </a:lnTo>
                <a:lnTo>
                  <a:pt x="608446" y="3221724"/>
                </a:lnTo>
                <a:lnTo>
                  <a:pt x="618610" y="3223627"/>
                </a:lnTo>
                <a:lnTo>
                  <a:pt x="629409" y="3225847"/>
                </a:lnTo>
                <a:lnTo>
                  <a:pt x="651324" y="3229019"/>
                </a:lnTo>
                <a:lnTo>
                  <a:pt x="674192" y="3230923"/>
                </a:lnTo>
                <a:lnTo>
                  <a:pt x="698012" y="3232509"/>
                </a:lnTo>
                <a:lnTo>
                  <a:pt x="698012" y="3251223"/>
                </a:lnTo>
                <a:lnTo>
                  <a:pt x="698330" y="3252492"/>
                </a:lnTo>
                <a:lnTo>
                  <a:pt x="699283" y="3253443"/>
                </a:lnTo>
                <a:lnTo>
                  <a:pt x="700236" y="3254395"/>
                </a:lnTo>
                <a:lnTo>
                  <a:pt x="701824" y="3255346"/>
                </a:lnTo>
                <a:lnTo>
                  <a:pt x="704047" y="3255981"/>
                </a:lnTo>
                <a:lnTo>
                  <a:pt x="706270" y="3256298"/>
                </a:lnTo>
                <a:lnTo>
                  <a:pt x="709129" y="3256932"/>
                </a:lnTo>
                <a:lnTo>
                  <a:pt x="711352" y="3257249"/>
                </a:lnTo>
                <a:lnTo>
                  <a:pt x="758358" y="3257249"/>
                </a:lnTo>
                <a:lnTo>
                  <a:pt x="760581" y="3256932"/>
                </a:lnTo>
                <a:lnTo>
                  <a:pt x="763440" y="3256298"/>
                </a:lnTo>
                <a:lnTo>
                  <a:pt x="765345" y="3255981"/>
                </a:lnTo>
                <a:lnTo>
                  <a:pt x="767886" y="3255346"/>
                </a:lnTo>
                <a:lnTo>
                  <a:pt x="769474" y="3254395"/>
                </a:lnTo>
                <a:lnTo>
                  <a:pt x="770427" y="3253443"/>
                </a:lnTo>
                <a:lnTo>
                  <a:pt x="771380" y="3252492"/>
                </a:lnTo>
                <a:lnTo>
                  <a:pt x="771698" y="3251223"/>
                </a:lnTo>
                <a:lnTo>
                  <a:pt x="771698" y="3231874"/>
                </a:lnTo>
                <a:lnTo>
                  <a:pt x="786308" y="3230923"/>
                </a:lnTo>
                <a:lnTo>
                  <a:pt x="800600" y="3229654"/>
                </a:lnTo>
                <a:lnTo>
                  <a:pt x="814257" y="3228068"/>
                </a:lnTo>
                <a:lnTo>
                  <a:pt x="827279" y="3226165"/>
                </a:lnTo>
                <a:lnTo>
                  <a:pt x="839984" y="3223627"/>
                </a:lnTo>
                <a:lnTo>
                  <a:pt x="851418" y="3221090"/>
                </a:lnTo>
                <a:lnTo>
                  <a:pt x="862534" y="3217918"/>
                </a:lnTo>
                <a:lnTo>
                  <a:pt x="872062" y="3214746"/>
                </a:lnTo>
                <a:lnTo>
                  <a:pt x="880002" y="3211257"/>
                </a:lnTo>
                <a:lnTo>
                  <a:pt x="886990" y="3208085"/>
                </a:lnTo>
                <a:lnTo>
                  <a:pt x="893660" y="3204278"/>
                </a:lnTo>
                <a:lnTo>
                  <a:pt x="899694" y="3200472"/>
                </a:lnTo>
                <a:lnTo>
                  <a:pt x="904776" y="3196666"/>
                </a:lnTo>
                <a:lnTo>
                  <a:pt x="909540" y="3192542"/>
                </a:lnTo>
                <a:lnTo>
                  <a:pt x="913352" y="3188419"/>
                </a:lnTo>
                <a:lnTo>
                  <a:pt x="916528" y="3184295"/>
                </a:lnTo>
                <a:lnTo>
                  <a:pt x="919069" y="3179855"/>
                </a:lnTo>
                <a:lnTo>
                  <a:pt x="920657" y="3175414"/>
                </a:lnTo>
                <a:lnTo>
                  <a:pt x="921609" y="3170973"/>
                </a:lnTo>
                <a:lnTo>
                  <a:pt x="921927" y="3166533"/>
                </a:lnTo>
                <a:lnTo>
                  <a:pt x="921292" y="3161775"/>
                </a:lnTo>
                <a:lnTo>
                  <a:pt x="920021" y="3157651"/>
                </a:lnTo>
                <a:lnTo>
                  <a:pt x="917798" y="3153210"/>
                </a:lnTo>
                <a:lnTo>
                  <a:pt x="914622" y="3148453"/>
                </a:lnTo>
                <a:lnTo>
                  <a:pt x="912716" y="3146549"/>
                </a:lnTo>
                <a:lnTo>
                  <a:pt x="910493" y="3144012"/>
                </a:lnTo>
                <a:lnTo>
                  <a:pt x="905411" y="3139888"/>
                </a:lnTo>
                <a:lnTo>
                  <a:pt x="899059" y="3135765"/>
                </a:lnTo>
                <a:lnTo>
                  <a:pt x="892389" y="3132276"/>
                </a:lnTo>
                <a:lnTo>
                  <a:pt x="884449" y="3128787"/>
                </a:lnTo>
                <a:lnTo>
                  <a:pt x="876191" y="3125615"/>
                </a:lnTo>
                <a:lnTo>
                  <a:pt x="867298" y="3122443"/>
                </a:lnTo>
                <a:lnTo>
                  <a:pt x="857452" y="3119588"/>
                </a:lnTo>
                <a:lnTo>
                  <a:pt x="847606" y="3117051"/>
                </a:lnTo>
                <a:lnTo>
                  <a:pt x="836808" y="3114196"/>
                </a:lnTo>
                <a:lnTo>
                  <a:pt x="815528" y="3109438"/>
                </a:lnTo>
                <a:lnTo>
                  <a:pt x="793613" y="3104997"/>
                </a:lnTo>
                <a:lnTo>
                  <a:pt x="771698" y="3101191"/>
                </a:lnTo>
                <a:lnTo>
                  <a:pt x="771698" y="3019673"/>
                </a:lnTo>
                <a:lnTo>
                  <a:pt x="790754" y="3021893"/>
                </a:lnTo>
                <a:lnTo>
                  <a:pt x="797742" y="3023162"/>
                </a:lnTo>
                <a:lnTo>
                  <a:pt x="805047" y="3024748"/>
                </a:lnTo>
                <a:lnTo>
                  <a:pt x="819974" y="3028554"/>
                </a:lnTo>
                <a:lnTo>
                  <a:pt x="834584" y="3033312"/>
                </a:lnTo>
                <a:lnTo>
                  <a:pt x="846336" y="3037435"/>
                </a:lnTo>
                <a:lnTo>
                  <a:pt x="853006" y="3039973"/>
                </a:lnTo>
                <a:lnTo>
                  <a:pt x="855547" y="3041242"/>
                </a:lnTo>
                <a:lnTo>
                  <a:pt x="859358" y="3043779"/>
                </a:lnTo>
                <a:lnTo>
                  <a:pt x="861264" y="3044731"/>
                </a:lnTo>
                <a:lnTo>
                  <a:pt x="863169" y="3046000"/>
                </a:lnTo>
                <a:lnTo>
                  <a:pt x="867933" y="3047268"/>
                </a:lnTo>
                <a:lnTo>
                  <a:pt x="873650" y="3047903"/>
                </a:lnTo>
                <a:lnTo>
                  <a:pt x="879367" y="3048220"/>
                </a:lnTo>
                <a:lnTo>
                  <a:pt x="885402" y="3047586"/>
                </a:lnTo>
                <a:lnTo>
                  <a:pt x="891436" y="3046634"/>
                </a:lnTo>
                <a:lnTo>
                  <a:pt x="897153" y="3045682"/>
                </a:lnTo>
                <a:lnTo>
                  <a:pt x="902870" y="3043779"/>
                </a:lnTo>
                <a:lnTo>
                  <a:pt x="907952" y="3041559"/>
                </a:lnTo>
                <a:lnTo>
                  <a:pt x="912716" y="3039339"/>
                </a:lnTo>
                <a:lnTo>
                  <a:pt x="916528" y="3036801"/>
                </a:lnTo>
                <a:lnTo>
                  <a:pt x="919386" y="3034263"/>
                </a:lnTo>
                <a:lnTo>
                  <a:pt x="920657" y="3032995"/>
                </a:lnTo>
                <a:lnTo>
                  <a:pt x="921292" y="3031726"/>
                </a:lnTo>
                <a:lnTo>
                  <a:pt x="921609" y="3030140"/>
                </a:lnTo>
                <a:lnTo>
                  <a:pt x="921609" y="3029188"/>
                </a:lnTo>
                <a:lnTo>
                  <a:pt x="921292" y="3027920"/>
                </a:lnTo>
                <a:lnTo>
                  <a:pt x="920974" y="3026651"/>
                </a:lnTo>
                <a:lnTo>
                  <a:pt x="919704" y="3025382"/>
                </a:lnTo>
                <a:lnTo>
                  <a:pt x="918433" y="3024431"/>
                </a:lnTo>
                <a:lnTo>
                  <a:pt x="914304" y="3021576"/>
                </a:lnTo>
                <a:lnTo>
                  <a:pt x="909540" y="3018721"/>
                </a:lnTo>
                <a:lnTo>
                  <a:pt x="903823" y="3016501"/>
                </a:lnTo>
                <a:lnTo>
                  <a:pt x="898424" y="3013963"/>
                </a:lnTo>
                <a:lnTo>
                  <a:pt x="885402" y="3009205"/>
                </a:lnTo>
                <a:lnTo>
                  <a:pt x="871109" y="3005082"/>
                </a:lnTo>
                <a:lnTo>
                  <a:pt x="856182" y="3000958"/>
                </a:lnTo>
                <a:lnTo>
                  <a:pt x="840936" y="2997469"/>
                </a:lnTo>
                <a:lnTo>
                  <a:pt x="825374" y="2994614"/>
                </a:lnTo>
                <a:lnTo>
                  <a:pt x="810764" y="2992711"/>
                </a:lnTo>
                <a:lnTo>
                  <a:pt x="791389" y="2990808"/>
                </a:lnTo>
                <a:lnTo>
                  <a:pt x="771698" y="2989539"/>
                </a:lnTo>
                <a:lnTo>
                  <a:pt x="771698" y="2971459"/>
                </a:lnTo>
                <a:lnTo>
                  <a:pt x="771380" y="2970191"/>
                </a:lnTo>
                <a:lnTo>
                  <a:pt x="770427" y="2969556"/>
                </a:lnTo>
                <a:lnTo>
                  <a:pt x="769474" y="2968288"/>
                </a:lnTo>
                <a:lnTo>
                  <a:pt x="767886" y="2967653"/>
                </a:lnTo>
                <a:lnTo>
                  <a:pt x="765345" y="2966702"/>
                </a:lnTo>
                <a:lnTo>
                  <a:pt x="763440" y="2966384"/>
                </a:lnTo>
                <a:lnTo>
                  <a:pt x="760581" y="2966067"/>
                </a:lnTo>
                <a:lnTo>
                  <a:pt x="758358" y="2965750"/>
                </a:lnTo>
                <a:lnTo>
                  <a:pt x="711352" y="2965750"/>
                </a:lnTo>
                <a:close/>
                <a:moveTo>
                  <a:pt x="3717945" y="2951797"/>
                </a:moveTo>
                <a:lnTo>
                  <a:pt x="3711914" y="2955607"/>
                </a:lnTo>
                <a:lnTo>
                  <a:pt x="3704931" y="2959100"/>
                </a:lnTo>
                <a:lnTo>
                  <a:pt x="3696678" y="2963227"/>
                </a:lnTo>
                <a:lnTo>
                  <a:pt x="3688425" y="2966720"/>
                </a:lnTo>
                <a:lnTo>
                  <a:pt x="3671285" y="2973387"/>
                </a:lnTo>
                <a:lnTo>
                  <a:pt x="3656684" y="2979102"/>
                </a:lnTo>
                <a:lnTo>
                  <a:pt x="3656684" y="3080068"/>
                </a:lnTo>
                <a:lnTo>
                  <a:pt x="3665254" y="3075623"/>
                </a:lnTo>
                <a:lnTo>
                  <a:pt x="3674142" y="3070860"/>
                </a:lnTo>
                <a:lnTo>
                  <a:pt x="3682394" y="3066098"/>
                </a:lnTo>
                <a:lnTo>
                  <a:pt x="3690647" y="3061018"/>
                </a:lnTo>
                <a:lnTo>
                  <a:pt x="3698582" y="3055620"/>
                </a:lnTo>
                <a:lnTo>
                  <a:pt x="3705566" y="3050223"/>
                </a:lnTo>
                <a:lnTo>
                  <a:pt x="3711914" y="3044825"/>
                </a:lnTo>
                <a:lnTo>
                  <a:pt x="3717945" y="3040063"/>
                </a:lnTo>
                <a:lnTo>
                  <a:pt x="3717945" y="2951797"/>
                </a:lnTo>
                <a:close/>
                <a:moveTo>
                  <a:pt x="731996" y="2947987"/>
                </a:moveTo>
                <a:lnTo>
                  <a:pt x="755499" y="2948304"/>
                </a:lnTo>
                <a:lnTo>
                  <a:pt x="779003" y="2948939"/>
                </a:lnTo>
                <a:lnTo>
                  <a:pt x="801870" y="2949890"/>
                </a:lnTo>
                <a:lnTo>
                  <a:pt x="824103" y="2951476"/>
                </a:lnTo>
                <a:lnTo>
                  <a:pt x="846654" y="2953380"/>
                </a:lnTo>
                <a:lnTo>
                  <a:pt x="868569" y="2955283"/>
                </a:lnTo>
                <a:lnTo>
                  <a:pt x="889848" y="2958137"/>
                </a:lnTo>
                <a:lnTo>
                  <a:pt x="910493" y="2960992"/>
                </a:lnTo>
                <a:lnTo>
                  <a:pt x="930820" y="2964164"/>
                </a:lnTo>
                <a:lnTo>
                  <a:pt x="950512" y="2967970"/>
                </a:lnTo>
                <a:lnTo>
                  <a:pt x="969886" y="2971777"/>
                </a:lnTo>
                <a:lnTo>
                  <a:pt x="988308" y="2975900"/>
                </a:lnTo>
                <a:lnTo>
                  <a:pt x="1006411" y="2980658"/>
                </a:lnTo>
                <a:lnTo>
                  <a:pt x="1023880" y="2985416"/>
                </a:lnTo>
                <a:lnTo>
                  <a:pt x="1040396" y="2990491"/>
                </a:lnTo>
                <a:lnTo>
                  <a:pt x="1056594" y="2995883"/>
                </a:lnTo>
                <a:lnTo>
                  <a:pt x="1071521" y="3001593"/>
                </a:lnTo>
                <a:lnTo>
                  <a:pt x="1086131" y="3007302"/>
                </a:lnTo>
                <a:lnTo>
                  <a:pt x="1099471" y="3013646"/>
                </a:lnTo>
                <a:lnTo>
                  <a:pt x="1112493" y="3019990"/>
                </a:lnTo>
                <a:lnTo>
                  <a:pt x="1124562" y="3026651"/>
                </a:lnTo>
                <a:lnTo>
                  <a:pt x="1135678" y="3033629"/>
                </a:lnTo>
                <a:lnTo>
                  <a:pt x="1145842" y="3040925"/>
                </a:lnTo>
                <a:lnTo>
                  <a:pt x="1154735" y="3047903"/>
                </a:lnTo>
                <a:lnTo>
                  <a:pt x="1162993" y="3055515"/>
                </a:lnTo>
                <a:lnTo>
                  <a:pt x="1170298" y="3062811"/>
                </a:lnTo>
                <a:lnTo>
                  <a:pt x="1176650" y="3070741"/>
                </a:lnTo>
                <a:lnTo>
                  <a:pt x="1178873" y="3074864"/>
                </a:lnTo>
                <a:lnTo>
                  <a:pt x="1181732" y="3078670"/>
                </a:lnTo>
                <a:lnTo>
                  <a:pt x="1183638" y="3082794"/>
                </a:lnTo>
                <a:lnTo>
                  <a:pt x="1185543" y="3086600"/>
                </a:lnTo>
                <a:lnTo>
                  <a:pt x="1187131" y="3090406"/>
                </a:lnTo>
                <a:lnTo>
                  <a:pt x="1188402" y="3094847"/>
                </a:lnTo>
                <a:lnTo>
                  <a:pt x="1189672" y="3098653"/>
                </a:lnTo>
                <a:lnTo>
                  <a:pt x="1190307" y="3103094"/>
                </a:lnTo>
                <a:lnTo>
                  <a:pt x="1190625" y="3107535"/>
                </a:lnTo>
                <a:lnTo>
                  <a:pt x="1190625" y="3111341"/>
                </a:lnTo>
                <a:lnTo>
                  <a:pt x="1190625" y="3115782"/>
                </a:lnTo>
                <a:lnTo>
                  <a:pt x="1190307" y="3120223"/>
                </a:lnTo>
                <a:lnTo>
                  <a:pt x="1189672" y="3124029"/>
                </a:lnTo>
                <a:lnTo>
                  <a:pt x="1188402" y="3128470"/>
                </a:lnTo>
                <a:lnTo>
                  <a:pt x="1187131" y="3132276"/>
                </a:lnTo>
                <a:lnTo>
                  <a:pt x="1185543" y="3136399"/>
                </a:lnTo>
                <a:lnTo>
                  <a:pt x="1183638" y="3140523"/>
                </a:lnTo>
                <a:lnTo>
                  <a:pt x="1181732" y="3144646"/>
                </a:lnTo>
                <a:lnTo>
                  <a:pt x="1178873" y="3148453"/>
                </a:lnTo>
                <a:lnTo>
                  <a:pt x="1176650" y="3152259"/>
                </a:lnTo>
                <a:lnTo>
                  <a:pt x="1170298" y="3160189"/>
                </a:lnTo>
                <a:lnTo>
                  <a:pt x="1162993" y="3167801"/>
                </a:lnTo>
                <a:lnTo>
                  <a:pt x="1154735" y="3175414"/>
                </a:lnTo>
                <a:lnTo>
                  <a:pt x="1145842" y="3182392"/>
                </a:lnTo>
                <a:lnTo>
                  <a:pt x="1135678" y="3189370"/>
                </a:lnTo>
                <a:lnTo>
                  <a:pt x="1124562" y="3196031"/>
                </a:lnTo>
                <a:lnTo>
                  <a:pt x="1112493" y="3203010"/>
                </a:lnTo>
                <a:lnTo>
                  <a:pt x="1099471" y="3209671"/>
                </a:lnTo>
                <a:lnTo>
                  <a:pt x="1086131" y="3215380"/>
                </a:lnTo>
                <a:lnTo>
                  <a:pt x="1071521" y="3221407"/>
                </a:lnTo>
                <a:lnTo>
                  <a:pt x="1056594" y="3227433"/>
                </a:lnTo>
                <a:lnTo>
                  <a:pt x="1040396" y="3232509"/>
                </a:lnTo>
                <a:lnTo>
                  <a:pt x="1023880" y="3237584"/>
                </a:lnTo>
                <a:lnTo>
                  <a:pt x="1006411" y="3242659"/>
                </a:lnTo>
                <a:lnTo>
                  <a:pt x="988308" y="3247099"/>
                </a:lnTo>
                <a:lnTo>
                  <a:pt x="969886" y="3251223"/>
                </a:lnTo>
                <a:lnTo>
                  <a:pt x="950512" y="3255346"/>
                </a:lnTo>
                <a:lnTo>
                  <a:pt x="930820" y="3258835"/>
                </a:lnTo>
                <a:lnTo>
                  <a:pt x="910493" y="3262325"/>
                </a:lnTo>
                <a:lnTo>
                  <a:pt x="889848" y="3265179"/>
                </a:lnTo>
                <a:lnTo>
                  <a:pt x="868569" y="3268034"/>
                </a:lnTo>
                <a:lnTo>
                  <a:pt x="846654" y="3269937"/>
                </a:lnTo>
                <a:lnTo>
                  <a:pt x="824103" y="3271840"/>
                </a:lnTo>
                <a:lnTo>
                  <a:pt x="801870" y="3273426"/>
                </a:lnTo>
                <a:lnTo>
                  <a:pt x="779003" y="3274061"/>
                </a:lnTo>
                <a:lnTo>
                  <a:pt x="755499" y="3275012"/>
                </a:lnTo>
                <a:lnTo>
                  <a:pt x="731996" y="3275012"/>
                </a:lnTo>
                <a:lnTo>
                  <a:pt x="708176" y="3275012"/>
                </a:lnTo>
                <a:lnTo>
                  <a:pt x="684990" y="3274061"/>
                </a:lnTo>
                <a:lnTo>
                  <a:pt x="662122" y="3273426"/>
                </a:lnTo>
                <a:lnTo>
                  <a:pt x="639572" y="3271840"/>
                </a:lnTo>
                <a:lnTo>
                  <a:pt x="617022" y="3269937"/>
                </a:lnTo>
                <a:lnTo>
                  <a:pt x="595424" y="3268034"/>
                </a:lnTo>
                <a:lnTo>
                  <a:pt x="574144" y="3265179"/>
                </a:lnTo>
                <a:lnTo>
                  <a:pt x="553182" y="3262325"/>
                </a:lnTo>
                <a:lnTo>
                  <a:pt x="533173" y="3258835"/>
                </a:lnTo>
                <a:lnTo>
                  <a:pt x="513481" y="3255346"/>
                </a:lnTo>
                <a:lnTo>
                  <a:pt x="494107" y="3251223"/>
                </a:lnTo>
                <a:lnTo>
                  <a:pt x="475368" y="3247099"/>
                </a:lnTo>
                <a:lnTo>
                  <a:pt x="457264" y="3242659"/>
                </a:lnTo>
                <a:lnTo>
                  <a:pt x="439795" y="3237584"/>
                </a:lnTo>
                <a:lnTo>
                  <a:pt x="423280" y="3232509"/>
                </a:lnTo>
                <a:lnTo>
                  <a:pt x="407082" y="3227433"/>
                </a:lnTo>
                <a:lnTo>
                  <a:pt x="392154" y="3221407"/>
                </a:lnTo>
                <a:lnTo>
                  <a:pt x="377544" y="3215380"/>
                </a:lnTo>
                <a:lnTo>
                  <a:pt x="364204" y="3209671"/>
                </a:lnTo>
                <a:lnTo>
                  <a:pt x="351182" y="3203010"/>
                </a:lnTo>
                <a:lnTo>
                  <a:pt x="339431" y="3196031"/>
                </a:lnTo>
                <a:lnTo>
                  <a:pt x="328314" y="3189370"/>
                </a:lnTo>
                <a:lnTo>
                  <a:pt x="318151" y="3182392"/>
                </a:lnTo>
                <a:lnTo>
                  <a:pt x="308940" y="3175414"/>
                </a:lnTo>
                <a:lnTo>
                  <a:pt x="300682" y="3167801"/>
                </a:lnTo>
                <a:lnTo>
                  <a:pt x="293695" y="3160189"/>
                </a:lnTo>
                <a:lnTo>
                  <a:pt x="287343" y="3152259"/>
                </a:lnTo>
                <a:lnTo>
                  <a:pt x="284484" y="3148453"/>
                </a:lnTo>
                <a:lnTo>
                  <a:pt x="282261" y="3144646"/>
                </a:lnTo>
                <a:lnTo>
                  <a:pt x="280038" y="3140523"/>
                </a:lnTo>
                <a:lnTo>
                  <a:pt x="278132" y="3136399"/>
                </a:lnTo>
                <a:lnTo>
                  <a:pt x="276544" y="3132276"/>
                </a:lnTo>
                <a:lnTo>
                  <a:pt x="275274" y="3128470"/>
                </a:lnTo>
                <a:lnTo>
                  <a:pt x="274321" y="3124029"/>
                </a:lnTo>
                <a:lnTo>
                  <a:pt x="273368" y="3120223"/>
                </a:lnTo>
                <a:lnTo>
                  <a:pt x="273050" y="3115782"/>
                </a:lnTo>
                <a:lnTo>
                  <a:pt x="273050" y="3111341"/>
                </a:lnTo>
                <a:lnTo>
                  <a:pt x="273050" y="3107535"/>
                </a:lnTo>
                <a:lnTo>
                  <a:pt x="273368" y="3103094"/>
                </a:lnTo>
                <a:lnTo>
                  <a:pt x="274321" y="3098653"/>
                </a:lnTo>
                <a:lnTo>
                  <a:pt x="275274" y="3094847"/>
                </a:lnTo>
                <a:lnTo>
                  <a:pt x="276544" y="3090406"/>
                </a:lnTo>
                <a:lnTo>
                  <a:pt x="278132" y="3086600"/>
                </a:lnTo>
                <a:lnTo>
                  <a:pt x="280038" y="3082794"/>
                </a:lnTo>
                <a:lnTo>
                  <a:pt x="282261" y="3078670"/>
                </a:lnTo>
                <a:lnTo>
                  <a:pt x="284484" y="3074864"/>
                </a:lnTo>
                <a:lnTo>
                  <a:pt x="287343" y="3070741"/>
                </a:lnTo>
                <a:lnTo>
                  <a:pt x="293695" y="3062811"/>
                </a:lnTo>
                <a:lnTo>
                  <a:pt x="300682" y="3055515"/>
                </a:lnTo>
                <a:lnTo>
                  <a:pt x="308940" y="3047903"/>
                </a:lnTo>
                <a:lnTo>
                  <a:pt x="318151" y="3040925"/>
                </a:lnTo>
                <a:lnTo>
                  <a:pt x="328314" y="3033629"/>
                </a:lnTo>
                <a:lnTo>
                  <a:pt x="339431" y="3026651"/>
                </a:lnTo>
                <a:lnTo>
                  <a:pt x="351182" y="3019990"/>
                </a:lnTo>
                <a:lnTo>
                  <a:pt x="364204" y="3013646"/>
                </a:lnTo>
                <a:lnTo>
                  <a:pt x="377544" y="3007302"/>
                </a:lnTo>
                <a:lnTo>
                  <a:pt x="392154" y="3001593"/>
                </a:lnTo>
                <a:lnTo>
                  <a:pt x="407082" y="2995883"/>
                </a:lnTo>
                <a:lnTo>
                  <a:pt x="423280" y="2990491"/>
                </a:lnTo>
                <a:lnTo>
                  <a:pt x="439795" y="2985416"/>
                </a:lnTo>
                <a:lnTo>
                  <a:pt x="457264" y="2980658"/>
                </a:lnTo>
                <a:lnTo>
                  <a:pt x="475368" y="2975900"/>
                </a:lnTo>
                <a:lnTo>
                  <a:pt x="494107" y="2971777"/>
                </a:lnTo>
                <a:lnTo>
                  <a:pt x="513481" y="2967970"/>
                </a:lnTo>
                <a:lnTo>
                  <a:pt x="533173" y="2964164"/>
                </a:lnTo>
                <a:lnTo>
                  <a:pt x="553182" y="2960992"/>
                </a:lnTo>
                <a:lnTo>
                  <a:pt x="574144" y="2958137"/>
                </a:lnTo>
                <a:lnTo>
                  <a:pt x="595424" y="2955283"/>
                </a:lnTo>
                <a:lnTo>
                  <a:pt x="617022" y="2953380"/>
                </a:lnTo>
                <a:lnTo>
                  <a:pt x="639572" y="2951476"/>
                </a:lnTo>
                <a:lnTo>
                  <a:pt x="662122" y="2949890"/>
                </a:lnTo>
                <a:lnTo>
                  <a:pt x="684990" y="2948939"/>
                </a:lnTo>
                <a:lnTo>
                  <a:pt x="708176" y="2948304"/>
                </a:lnTo>
                <a:lnTo>
                  <a:pt x="731996" y="2947987"/>
                </a:lnTo>
                <a:close/>
                <a:moveTo>
                  <a:pt x="2665715" y="2911157"/>
                </a:moveTo>
                <a:lnTo>
                  <a:pt x="2665715" y="3029585"/>
                </a:lnTo>
                <a:lnTo>
                  <a:pt x="2668254" y="3032125"/>
                </a:lnTo>
                <a:lnTo>
                  <a:pt x="2671429" y="3035300"/>
                </a:lnTo>
                <a:lnTo>
                  <a:pt x="2678729" y="3041650"/>
                </a:lnTo>
                <a:lnTo>
                  <a:pt x="2687934" y="3048635"/>
                </a:lnTo>
                <a:lnTo>
                  <a:pt x="2698726" y="3055938"/>
                </a:lnTo>
                <a:lnTo>
                  <a:pt x="2710153" y="3063240"/>
                </a:lnTo>
                <a:lnTo>
                  <a:pt x="2722215" y="3070225"/>
                </a:lnTo>
                <a:lnTo>
                  <a:pt x="2734594" y="3076258"/>
                </a:lnTo>
                <a:lnTo>
                  <a:pt x="2746656" y="3082290"/>
                </a:lnTo>
                <a:lnTo>
                  <a:pt x="2746656" y="2963227"/>
                </a:lnTo>
                <a:lnTo>
                  <a:pt x="2734594" y="2957195"/>
                </a:lnTo>
                <a:lnTo>
                  <a:pt x="2723167" y="2951480"/>
                </a:lnTo>
                <a:lnTo>
                  <a:pt x="2712058" y="2945130"/>
                </a:lnTo>
                <a:lnTo>
                  <a:pt x="2701583" y="2938462"/>
                </a:lnTo>
                <a:lnTo>
                  <a:pt x="2691743" y="2932112"/>
                </a:lnTo>
                <a:lnTo>
                  <a:pt x="2682538" y="2925445"/>
                </a:lnTo>
                <a:lnTo>
                  <a:pt x="2673650" y="2918142"/>
                </a:lnTo>
                <a:lnTo>
                  <a:pt x="2665715" y="2911157"/>
                </a:lnTo>
                <a:close/>
                <a:moveTo>
                  <a:pt x="1404938" y="2890837"/>
                </a:moveTo>
                <a:lnTo>
                  <a:pt x="1408115" y="2896532"/>
                </a:lnTo>
                <a:lnTo>
                  <a:pt x="1411928" y="2901593"/>
                </a:lnTo>
                <a:lnTo>
                  <a:pt x="1415740" y="2906655"/>
                </a:lnTo>
                <a:lnTo>
                  <a:pt x="1419552" y="2911716"/>
                </a:lnTo>
                <a:lnTo>
                  <a:pt x="1424000" y="2916778"/>
                </a:lnTo>
                <a:lnTo>
                  <a:pt x="1428447" y="2922156"/>
                </a:lnTo>
                <a:lnTo>
                  <a:pt x="1438296" y="2931963"/>
                </a:lnTo>
                <a:lnTo>
                  <a:pt x="1448780" y="2941453"/>
                </a:lnTo>
                <a:lnTo>
                  <a:pt x="1460852" y="2950311"/>
                </a:lnTo>
                <a:lnTo>
                  <a:pt x="1472924" y="2958852"/>
                </a:lnTo>
                <a:lnTo>
                  <a:pt x="1486267" y="2967394"/>
                </a:lnTo>
                <a:lnTo>
                  <a:pt x="1500563" y="2975619"/>
                </a:lnTo>
                <a:lnTo>
                  <a:pt x="1515494" y="2983211"/>
                </a:lnTo>
                <a:lnTo>
                  <a:pt x="1531061" y="2990487"/>
                </a:lnTo>
                <a:lnTo>
                  <a:pt x="1547263" y="2997763"/>
                </a:lnTo>
                <a:lnTo>
                  <a:pt x="1564101" y="3004723"/>
                </a:lnTo>
                <a:lnTo>
                  <a:pt x="1581574" y="3010734"/>
                </a:lnTo>
                <a:lnTo>
                  <a:pt x="1599682" y="3017061"/>
                </a:lnTo>
                <a:lnTo>
                  <a:pt x="1618108" y="3022755"/>
                </a:lnTo>
                <a:lnTo>
                  <a:pt x="1637170" y="3028133"/>
                </a:lnTo>
                <a:lnTo>
                  <a:pt x="1656866" y="3033195"/>
                </a:lnTo>
                <a:lnTo>
                  <a:pt x="1676881" y="3037940"/>
                </a:lnTo>
                <a:lnTo>
                  <a:pt x="1697213" y="3042369"/>
                </a:lnTo>
                <a:lnTo>
                  <a:pt x="1718180" y="3046481"/>
                </a:lnTo>
                <a:lnTo>
                  <a:pt x="1738830" y="3050277"/>
                </a:lnTo>
                <a:lnTo>
                  <a:pt x="1760116" y="3053757"/>
                </a:lnTo>
                <a:lnTo>
                  <a:pt x="1782036" y="3056604"/>
                </a:lnTo>
                <a:lnTo>
                  <a:pt x="1803639" y="3059135"/>
                </a:lnTo>
                <a:lnTo>
                  <a:pt x="1825877" y="3061666"/>
                </a:lnTo>
                <a:lnTo>
                  <a:pt x="1847798" y="3063564"/>
                </a:lnTo>
                <a:lnTo>
                  <a:pt x="1870036" y="3065146"/>
                </a:lnTo>
                <a:lnTo>
                  <a:pt x="1891957" y="3066411"/>
                </a:lnTo>
                <a:lnTo>
                  <a:pt x="1914513" y="3067360"/>
                </a:lnTo>
                <a:lnTo>
                  <a:pt x="1936751" y="3067993"/>
                </a:lnTo>
                <a:lnTo>
                  <a:pt x="1959307" y="3067993"/>
                </a:lnTo>
                <a:lnTo>
                  <a:pt x="1978051" y="3067993"/>
                </a:lnTo>
                <a:lnTo>
                  <a:pt x="1996794" y="3067360"/>
                </a:lnTo>
                <a:lnTo>
                  <a:pt x="2015538" y="3067044"/>
                </a:lnTo>
                <a:lnTo>
                  <a:pt x="2034599" y="3065779"/>
                </a:lnTo>
                <a:lnTo>
                  <a:pt x="2053025" y="3064830"/>
                </a:lnTo>
                <a:lnTo>
                  <a:pt x="2071769" y="3063564"/>
                </a:lnTo>
                <a:lnTo>
                  <a:pt x="2090513" y="3061982"/>
                </a:lnTo>
                <a:lnTo>
                  <a:pt x="2108621" y="3060084"/>
                </a:lnTo>
                <a:lnTo>
                  <a:pt x="2127365" y="3058186"/>
                </a:lnTo>
                <a:lnTo>
                  <a:pt x="2145473" y="3055655"/>
                </a:lnTo>
                <a:lnTo>
                  <a:pt x="2163581" y="3052808"/>
                </a:lnTo>
                <a:lnTo>
                  <a:pt x="2181372" y="3050277"/>
                </a:lnTo>
                <a:lnTo>
                  <a:pt x="2199163" y="3047114"/>
                </a:lnTo>
                <a:lnTo>
                  <a:pt x="2216318" y="3043950"/>
                </a:lnTo>
                <a:lnTo>
                  <a:pt x="2233473" y="3040471"/>
                </a:lnTo>
                <a:lnTo>
                  <a:pt x="2250311" y="3036358"/>
                </a:lnTo>
                <a:lnTo>
                  <a:pt x="2266830" y="3032562"/>
                </a:lnTo>
                <a:lnTo>
                  <a:pt x="2283668" y="3028133"/>
                </a:lnTo>
                <a:lnTo>
                  <a:pt x="2299235" y="3023704"/>
                </a:lnTo>
                <a:lnTo>
                  <a:pt x="2315119" y="3018642"/>
                </a:lnTo>
                <a:lnTo>
                  <a:pt x="2330051" y="3013897"/>
                </a:lnTo>
                <a:lnTo>
                  <a:pt x="2344982" y="3008519"/>
                </a:lnTo>
                <a:lnTo>
                  <a:pt x="2359278" y="3003141"/>
                </a:lnTo>
                <a:lnTo>
                  <a:pt x="2373574" y="2997447"/>
                </a:lnTo>
                <a:lnTo>
                  <a:pt x="2386917" y="2991753"/>
                </a:lnTo>
                <a:lnTo>
                  <a:pt x="2399942" y="2985426"/>
                </a:lnTo>
                <a:lnTo>
                  <a:pt x="2412650" y="2979099"/>
                </a:lnTo>
                <a:lnTo>
                  <a:pt x="2424722" y="2972455"/>
                </a:lnTo>
                <a:lnTo>
                  <a:pt x="2436159" y="2965179"/>
                </a:lnTo>
                <a:lnTo>
                  <a:pt x="2446961" y="2958220"/>
                </a:lnTo>
                <a:lnTo>
                  <a:pt x="2457444" y="2950627"/>
                </a:lnTo>
                <a:lnTo>
                  <a:pt x="2466975" y="2943351"/>
                </a:lnTo>
                <a:lnTo>
                  <a:pt x="2466975" y="3039838"/>
                </a:lnTo>
                <a:lnTo>
                  <a:pt x="2466657" y="3040471"/>
                </a:lnTo>
                <a:lnTo>
                  <a:pt x="2466340" y="3048063"/>
                </a:lnTo>
                <a:lnTo>
                  <a:pt x="2466022" y="3052808"/>
                </a:lnTo>
                <a:lnTo>
                  <a:pt x="2464751" y="3058186"/>
                </a:lnTo>
                <a:lnTo>
                  <a:pt x="2463480" y="3062615"/>
                </a:lnTo>
                <a:lnTo>
                  <a:pt x="2461892" y="3067993"/>
                </a:lnTo>
                <a:lnTo>
                  <a:pt x="2459986" y="3072422"/>
                </a:lnTo>
                <a:lnTo>
                  <a:pt x="2457444" y="3077167"/>
                </a:lnTo>
                <a:lnTo>
                  <a:pt x="2455220" y="3081912"/>
                </a:lnTo>
                <a:lnTo>
                  <a:pt x="2452361" y="3086658"/>
                </a:lnTo>
                <a:lnTo>
                  <a:pt x="2449184" y="3091403"/>
                </a:lnTo>
                <a:lnTo>
                  <a:pt x="2445690" y="3096148"/>
                </a:lnTo>
                <a:lnTo>
                  <a:pt x="2441878" y="3100893"/>
                </a:lnTo>
                <a:lnTo>
                  <a:pt x="2437748" y="3105322"/>
                </a:lnTo>
                <a:lnTo>
                  <a:pt x="2429170" y="3114180"/>
                </a:lnTo>
                <a:lnTo>
                  <a:pt x="2419322" y="3123038"/>
                </a:lnTo>
                <a:lnTo>
                  <a:pt x="2408202" y="3131579"/>
                </a:lnTo>
                <a:lnTo>
                  <a:pt x="2396130" y="3139804"/>
                </a:lnTo>
                <a:lnTo>
                  <a:pt x="2383423" y="3147713"/>
                </a:lnTo>
                <a:lnTo>
                  <a:pt x="2369127" y="3155622"/>
                </a:lnTo>
                <a:lnTo>
                  <a:pt x="2354195" y="3162898"/>
                </a:lnTo>
                <a:lnTo>
                  <a:pt x="2338311" y="3170490"/>
                </a:lnTo>
                <a:lnTo>
                  <a:pt x="2321791" y="3177134"/>
                </a:lnTo>
                <a:lnTo>
                  <a:pt x="2304636" y="3183777"/>
                </a:lnTo>
                <a:lnTo>
                  <a:pt x="2285892" y="3190104"/>
                </a:lnTo>
                <a:lnTo>
                  <a:pt x="2266830" y="3196431"/>
                </a:lnTo>
                <a:lnTo>
                  <a:pt x="2247134" y="3201809"/>
                </a:lnTo>
                <a:lnTo>
                  <a:pt x="2226802" y="3207503"/>
                </a:lnTo>
                <a:lnTo>
                  <a:pt x="2205516" y="3212248"/>
                </a:lnTo>
                <a:lnTo>
                  <a:pt x="2183278" y="3216677"/>
                </a:lnTo>
                <a:lnTo>
                  <a:pt x="2160722" y="3221106"/>
                </a:lnTo>
                <a:lnTo>
                  <a:pt x="2137848" y="3224586"/>
                </a:lnTo>
                <a:lnTo>
                  <a:pt x="2114340" y="3228382"/>
                </a:lnTo>
                <a:lnTo>
                  <a:pt x="2089877" y="3231229"/>
                </a:lnTo>
                <a:lnTo>
                  <a:pt x="2065415" y="3233760"/>
                </a:lnTo>
                <a:lnTo>
                  <a:pt x="2040000" y="3235975"/>
                </a:lnTo>
                <a:lnTo>
                  <a:pt x="2014267" y="3237556"/>
                </a:lnTo>
                <a:lnTo>
                  <a:pt x="1988217" y="3238822"/>
                </a:lnTo>
                <a:lnTo>
                  <a:pt x="1962166" y="3239771"/>
                </a:lnTo>
                <a:lnTo>
                  <a:pt x="1935480" y="3240087"/>
                </a:lnTo>
                <a:lnTo>
                  <a:pt x="1908159" y="3239771"/>
                </a:lnTo>
                <a:lnTo>
                  <a:pt x="1881155" y="3238822"/>
                </a:lnTo>
                <a:lnTo>
                  <a:pt x="1854469" y="3237556"/>
                </a:lnTo>
                <a:lnTo>
                  <a:pt x="1828419" y="3235658"/>
                </a:lnTo>
                <a:lnTo>
                  <a:pt x="1803004" y="3233760"/>
                </a:lnTo>
                <a:lnTo>
                  <a:pt x="1777588" y="3230913"/>
                </a:lnTo>
                <a:lnTo>
                  <a:pt x="1752809" y="3227750"/>
                </a:lnTo>
                <a:lnTo>
                  <a:pt x="1728664" y="3224270"/>
                </a:lnTo>
                <a:lnTo>
                  <a:pt x="1705155" y="3220474"/>
                </a:lnTo>
                <a:lnTo>
                  <a:pt x="1682282" y="3215728"/>
                </a:lnTo>
                <a:lnTo>
                  <a:pt x="1660043" y="3210983"/>
                </a:lnTo>
                <a:lnTo>
                  <a:pt x="1638440" y="3205921"/>
                </a:lnTo>
                <a:lnTo>
                  <a:pt x="1617791" y="3200227"/>
                </a:lnTo>
                <a:lnTo>
                  <a:pt x="1597776" y="3194533"/>
                </a:lnTo>
                <a:lnTo>
                  <a:pt x="1578397" y="3188206"/>
                </a:lnTo>
                <a:lnTo>
                  <a:pt x="1559653" y="3181563"/>
                </a:lnTo>
                <a:lnTo>
                  <a:pt x="1542498" y="3174287"/>
                </a:lnTo>
                <a:lnTo>
                  <a:pt x="1525343" y="3167327"/>
                </a:lnTo>
                <a:lnTo>
                  <a:pt x="1509776" y="3159734"/>
                </a:lnTo>
                <a:lnTo>
                  <a:pt x="1495162" y="3151826"/>
                </a:lnTo>
                <a:lnTo>
                  <a:pt x="1481184" y="3143601"/>
                </a:lnTo>
                <a:lnTo>
                  <a:pt x="1468159" y="3135376"/>
                </a:lnTo>
                <a:lnTo>
                  <a:pt x="1456404" y="3126834"/>
                </a:lnTo>
                <a:lnTo>
                  <a:pt x="1445603" y="3117660"/>
                </a:lnTo>
                <a:lnTo>
                  <a:pt x="1440837" y="3113547"/>
                </a:lnTo>
                <a:lnTo>
                  <a:pt x="1436390" y="3108802"/>
                </a:lnTo>
                <a:lnTo>
                  <a:pt x="1431942" y="3104373"/>
                </a:lnTo>
                <a:lnTo>
                  <a:pt x="1428130" y="3099628"/>
                </a:lnTo>
                <a:lnTo>
                  <a:pt x="1424318" y="3094883"/>
                </a:lnTo>
                <a:lnTo>
                  <a:pt x="1420823" y="3090138"/>
                </a:lnTo>
                <a:lnTo>
                  <a:pt x="1417646" y="3085392"/>
                </a:lnTo>
                <a:lnTo>
                  <a:pt x="1415105" y="3080331"/>
                </a:lnTo>
                <a:lnTo>
                  <a:pt x="1412563" y="3075585"/>
                </a:lnTo>
                <a:lnTo>
                  <a:pt x="1410339" y="3070524"/>
                </a:lnTo>
                <a:lnTo>
                  <a:pt x="1408115" y="3065779"/>
                </a:lnTo>
                <a:lnTo>
                  <a:pt x="1407162" y="3060717"/>
                </a:lnTo>
                <a:lnTo>
                  <a:pt x="1405892" y="3055655"/>
                </a:lnTo>
                <a:lnTo>
                  <a:pt x="1404621" y="3050594"/>
                </a:lnTo>
                <a:lnTo>
                  <a:pt x="1404303" y="3045532"/>
                </a:lnTo>
                <a:lnTo>
                  <a:pt x="1404303" y="3040471"/>
                </a:lnTo>
                <a:lnTo>
                  <a:pt x="1403350" y="3040471"/>
                </a:lnTo>
                <a:lnTo>
                  <a:pt x="1403350" y="2909186"/>
                </a:lnTo>
                <a:lnTo>
                  <a:pt x="1403350" y="2905389"/>
                </a:lnTo>
                <a:lnTo>
                  <a:pt x="1403985" y="2898113"/>
                </a:lnTo>
                <a:lnTo>
                  <a:pt x="1404938" y="2890837"/>
                </a:lnTo>
                <a:close/>
                <a:moveTo>
                  <a:pt x="2609850" y="2805112"/>
                </a:moveTo>
                <a:lnTo>
                  <a:pt x="2613342" y="2810827"/>
                </a:lnTo>
                <a:lnTo>
                  <a:pt x="2617468" y="2816860"/>
                </a:lnTo>
                <a:lnTo>
                  <a:pt x="2621594" y="2822257"/>
                </a:lnTo>
                <a:lnTo>
                  <a:pt x="2626038" y="2828290"/>
                </a:lnTo>
                <a:lnTo>
                  <a:pt x="2631117" y="2833687"/>
                </a:lnTo>
                <a:lnTo>
                  <a:pt x="2635878" y="2839402"/>
                </a:lnTo>
                <a:lnTo>
                  <a:pt x="2641274" y="2844800"/>
                </a:lnTo>
                <a:lnTo>
                  <a:pt x="2646988" y="2850515"/>
                </a:lnTo>
                <a:lnTo>
                  <a:pt x="2658732" y="2860675"/>
                </a:lnTo>
                <a:lnTo>
                  <a:pt x="2671746" y="2870835"/>
                </a:lnTo>
                <a:lnTo>
                  <a:pt x="2685712" y="2880677"/>
                </a:lnTo>
                <a:lnTo>
                  <a:pt x="2700631" y="2889885"/>
                </a:lnTo>
                <a:lnTo>
                  <a:pt x="2715867" y="2898775"/>
                </a:lnTo>
                <a:lnTo>
                  <a:pt x="2732372" y="2907665"/>
                </a:lnTo>
                <a:lnTo>
                  <a:pt x="2749830" y="2915920"/>
                </a:lnTo>
                <a:lnTo>
                  <a:pt x="2767923" y="2923857"/>
                </a:lnTo>
                <a:lnTo>
                  <a:pt x="2786650" y="2931160"/>
                </a:lnTo>
                <a:lnTo>
                  <a:pt x="2805695" y="2938780"/>
                </a:lnTo>
                <a:lnTo>
                  <a:pt x="2826009" y="2945447"/>
                </a:lnTo>
                <a:lnTo>
                  <a:pt x="2846959" y="2951797"/>
                </a:lnTo>
                <a:lnTo>
                  <a:pt x="2867591" y="2957512"/>
                </a:lnTo>
                <a:lnTo>
                  <a:pt x="2889492" y="2963545"/>
                </a:lnTo>
                <a:lnTo>
                  <a:pt x="2912029" y="2968625"/>
                </a:lnTo>
                <a:lnTo>
                  <a:pt x="2934248" y="2973705"/>
                </a:lnTo>
                <a:lnTo>
                  <a:pt x="2957102" y="2978150"/>
                </a:lnTo>
                <a:lnTo>
                  <a:pt x="2980908" y="2982595"/>
                </a:lnTo>
                <a:lnTo>
                  <a:pt x="3004396" y="2986087"/>
                </a:lnTo>
                <a:lnTo>
                  <a:pt x="3028203" y="2989580"/>
                </a:lnTo>
                <a:lnTo>
                  <a:pt x="3052644" y="2992437"/>
                </a:lnTo>
                <a:lnTo>
                  <a:pt x="3077084" y="2994977"/>
                </a:lnTo>
                <a:lnTo>
                  <a:pt x="3101525" y="2997200"/>
                </a:lnTo>
                <a:lnTo>
                  <a:pt x="3125966" y="2999105"/>
                </a:lnTo>
                <a:lnTo>
                  <a:pt x="3150725" y="3000375"/>
                </a:lnTo>
                <a:lnTo>
                  <a:pt x="3175800" y="3001327"/>
                </a:lnTo>
                <a:lnTo>
                  <a:pt x="3200559" y="3001962"/>
                </a:lnTo>
                <a:lnTo>
                  <a:pt x="3225317" y="3002280"/>
                </a:lnTo>
                <a:lnTo>
                  <a:pt x="3246266" y="3002280"/>
                </a:lnTo>
                <a:lnTo>
                  <a:pt x="3267216" y="3001962"/>
                </a:lnTo>
                <a:lnTo>
                  <a:pt x="3288165" y="3001010"/>
                </a:lnTo>
                <a:lnTo>
                  <a:pt x="3308797" y="2999740"/>
                </a:lnTo>
                <a:lnTo>
                  <a:pt x="3329429" y="2998787"/>
                </a:lnTo>
                <a:lnTo>
                  <a:pt x="3350378" y="2997200"/>
                </a:lnTo>
                <a:lnTo>
                  <a:pt x="3371010" y="2995612"/>
                </a:lnTo>
                <a:lnTo>
                  <a:pt x="3391325" y="2993707"/>
                </a:lnTo>
                <a:lnTo>
                  <a:pt x="3411957" y="2991167"/>
                </a:lnTo>
                <a:lnTo>
                  <a:pt x="3431954" y="2988310"/>
                </a:lnTo>
                <a:lnTo>
                  <a:pt x="3451951" y="2985770"/>
                </a:lnTo>
                <a:lnTo>
                  <a:pt x="3471948" y="2982595"/>
                </a:lnTo>
                <a:lnTo>
                  <a:pt x="3491628" y="2979102"/>
                </a:lnTo>
                <a:lnTo>
                  <a:pt x="3510990" y="2975292"/>
                </a:lnTo>
                <a:lnTo>
                  <a:pt x="3530035" y="2971482"/>
                </a:lnTo>
                <a:lnTo>
                  <a:pt x="3548763" y="2967037"/>
                </a:lnTo>
                <a:lnTo>
                  <a:pt x="3567173" y="2962275"/>
                </a:lnTo>
                <a:lnTo>
                  <a:pt x="3585265" y="2957512"/>
                </a:lnTo>
                <a:lnTo>
                  <a:pt x="3603041" y="2953067"/>
                </a:lnTo>
                <a:lnTo>
                  <a:pt x="3620498" y="2947352"/>
                </a:lnTo>
                <a:lnTo>
                  <a:pt x="3637004" y="2941955"/>
                </a:lnTo>
                <a:lnTo>
                  <a:pt x="3653510" y="2935922"/>
                </a:lnTo>
                <a:lnTo>
                  <a:pt x="3669698" y="2929890"/>
                </a:lnTo>
                <a:lnTo>
                  <a:pt x="3685251" y="2923857"/>
                </a:lnTo>
                <a:lnTo>
                  <a:pt x="3700170" y="2916872"/>
                </a:lnTo>
                <a:lnTo>
                  <a:pt x="3714770" y="2909887"/>
                </a:lnTo>
                <a:lnTo>
                  <a:pt x="3728419" y="2902902"/>
                </a:lnTo>
                <a:lnTo>
                  <a:pt x="3741751" y="2895282"/>
                </a:lnTo>
                <a:lnTo>
                  <a:pt x="3754765" y="2887980"/>
                </a:lnTo>
                <a:lnTo>
                  <a:pt x="3767144" y="2880042"/>
                </a:lnTo>
                <a:lnTo>
                  <a:pt x="3778571" y="2871787"/>
                </a:lnTo>
                <a:lnTo>
                  <a:pt x="3789363" y="2863532"/>
                </a:lnTo>
                <a:lnTo>
                  <a:pt x="3789363" y="2971165"/>
                </a:lnTo>
                <a:lnTo>
                  <a:pt x="3788728" y="2971482"/>
                </a:lnTo>
                <a:lnTo>
                  <a:pt x="3788728" y="2975927"/>
                </a:lnTo>
                <a:lnTo>
                  <a:pt x="3788411" y="2980055"/>
                </a:lnTo>
                <a:lnTo>
                  <a:pt x="3787776" y="2985770"/>
                </a:lnTo>
                <a:lnTo>
                  <a:pt x="3786506" y="2991167"/>
                </a:lnTo>
                <a:lnTo>
                  <a:pt x="3785237" y="2996247"/>
                </a:lnTo>
                <a:lnTo>
                  <a:pt x="3783332" y="3001962"/>
                </a:lnTo>
                <a:lnTo>
                  <a:pt x="3781428" y="3007360"/>
                </a:lnTo>
                <a:lnTo>
                  <a:pt x="3778571" y="3012758"/>
                </a:lnTo>
                <a:lnTo>
                  <a:pt x="3775714" y="3018155"/>
                </a:lnTo>
                <a:lnTo>
                  <a:pt x="3772540" y="3023235"/>
                </a:lnTo>
                <a:lnTo>
                  <a:pt x="3769048" y="3028633"/>
                </a:lnTo>
                <a:lnTo>
                  <a:pt x="3765557" y="3033713"/>
                </a:lnTo>
                <a:lnTo>
                  <a:pt x="3761113" y="3038793"/>
                </a:lnTo>
                <a:lnTo>
                  <a:pt x="3756987" y="3043555"/>
                </a:lnTo>
                <a:lnTo>
                  <a:pt x="3752226" y="3048635"/>
                </a:lnTo>
                <a:lnTo>
                  <a:pt x="3747147" y="3054033"/>
                </a:lnTo>
                <a:lnTo>
                  <a:pt x="3741433" y="3058795"/>
                </a:lnTo>
                <a:lnTo>
                  <a:pt x="3736037" y="3063240"/>
                </a:lnTo>
                <a:lnTo>
                  <a:pt x="3723658" y="3072765"/>
                </a:lnTo>
                <a:lnTo>
                  <a:pt x="3710327" y="3082290"/>
                </a:lnTo>
                <a:lnTo>
                  <a:pt x="3696043" y="3090863"/>
                </a:lnTo>
                <a:lnTo>
                  <a:pt x="3680490" y="3099753"/>
                </a:lnTo>
                <a:lnTo>
                  <a:pt x="3663667" y="3108325"/>
                </a:lnTo>
                <a:lnTo>
                  <a:pt x="3646526" y="3116263"/>
                </a:lnTo>
                <a:lnTo>
                  <a:pt x="3627799" y="3124200"/>
                </a:lnTo>
                <a:lnTo>
                  <a:pt x="3608754" y="3131503"/>
                </a:lnTo>
                <a:lnTo>
                  <a:pt x="3588122" y="3138170"/>
                </a:lnTo>
                <a:lnTo>
                  <a:pt x="3566855" y="3145155"/>
                </a:lnTo>
                <a:lnTo>
                  <a:pt x="3544636" y="3151188"/>
                </a:lnTo>
                <a:lnTo>
                  <a:pt x="3522417" y="3157538"/>
                </a:lnTo>
                <a:lnTo>
                  <a:pt x="3498611" y="3163253"/>
                </a:lnTo>
                <a:lnTo>
                  <a:pt x="3474170" y="3168333"/>
                </a:lnTo>
                <a:lnTo>
                  <a:pt x="3449412" y="3172778"/>
                </a:lnTo>
                <a:lnTo>
                  <a:pt x="3423701" y="3176905"/>
                </a:lnTo>
                <a:lnTo>
                  <a:pt x="3397356" y="3181033"/>
                </a:lnTo>
                <a:lnTo>
                  <a:pt x="3370376" y="3184208"/>
                </a:lnTo>
                <a:lnTo>
                  <a:pt x="3343395" y="3187383"/>
                </a:lnTo>
                <a:lnTo>
                  <a:pt x="3315146" y="3189605"/>
                </a:lnTo>
                <a:lnTo>
                  <a:pt x="3286896" y="3191193"/>
                </a:lnTo>
                <a:lnTo>
                  <a:pt x="3258011" y="3192780"/>
                </a:lnTo>
                <a:lnTo>
                  <a:pt x="3228491" y="3193415"/>
                </a:lnTo>
                <a:lnTo>
                  <a:pt x="3198972" y="3194050"/>
                </a:lnTo>
                <a:lnTo>
                  <a:pt x="3168500" y="3193415"/>
                </a:lnTo>
                <a:lnTo>
                  <a:pt x="3138663" y="3192780"/>
                </a:lnTo>
                <a:lnTo>
                  <a:pt x="3109143" y="3191193"/>
                </a:lnTo>
                <a:lnTo>
                  <a:pt x="3080259" y="3189288"/>
                </a:lnTo>
                <a:lnTo>
                  <a:pt x="3051374" y="3186748"/>
                </a:lnTo>
                <a:lnTo>
                  <a:pt x="3023441" y="3183573"/>
                </a:lnTo>
                <a:lnTo>
                  <a:pt x="2996144" y="3180080"/>
                </a:lnTo>
                <a:lnTo>
                  <a:pt x="2969481" y="3176270"/>
                </a:lnTo>
                <a:lnTo>
                  <a:pt x="2943453" y="3171825"/>
                </a:lnTo>
                <a:lnTo>
                  <a:pt x="2917742" y="3167063"/>
                </a:lnTo>
                <a:lnTo>
                  <a:pt x="2892984" y="3161665"/>
                </a:lnTo>
                <a:lnTo>
                  <a:pt x="2869178" y="3155633"/>
                </a:lnTo>
                <a:lnTo>
                  <a:pt x="2846007" y="3149918"/>
                </a:lnTo>
                <a:lnTo>
                  <a:pt x="2823470" y="3142933"/>
                </a:lnTo>
                <a:lnTo>
                  <a:pt x="2802203" y="3135948"/>
                </a:lnTo>
                <a:lnTo>
                  <a:pt x="2781889" y="3128328"/>
                </a:lnTo>
                <a:lnTo>
                  <a:pt x="2762527" y="3121025"/>
                </a:lnTo>
                <a:lnTo>
                  <a:pt x="2743799" y="3112770"/>
                </a:lnTo>
                <a:lnTo>
                  <a:pt x="2726024" y="3104515"/>
                </a:lnTo>
                <a:lnTo>
                  <a:pt x="2709518" y="3095625"/>
                </a:lnTo>
                <a:lnTo>
                  <a:pt x="2694600" y="3086735"/>
                </a:lnTo>
                <a:lnTo>
                  <a:pt x="2679999" y="3077210"/>
                </a:lnTo>
                <a:lnTo>
                  <a:pt x="2666985" y="3067685"/>
                </a:lnTo>
                <a:lnTo>
                  <a:pt x="2660954" y="3062923"/>
                </a:lnTo>
                <a:lnTo>
                  <a:pt x="2655240" y="3057843"/>
                </a:lnTo>
                <a:lnTo>
                  <a:pt x="2650162" y="3052763"/>
                </a:lnTo>
                <a:lnTo>
                  <a:pt x="2645083" y="3048000"/>
                </a:lnTo>
                <a:lnTo>
                  <a:pt x="2639687" y="3042603"/>
                </a:lnTo>
                <a:lnTo>
                  <a:pt x="2635561" y="3037205"/>
                </a:lnTo>
                <a:lnTo>
                  <a:pt x="2631434" y="3032125"/>
                </a:lnTo>
                <a:lnTo>
                  <a:pt x="2627625" y="3027045"/>
                </a:lnTo>
                <a:lnTo>
                  <a:pt x="2624134" y="3021648"/>
                </a:lnTo>
                <a:lnTo>
                  <a:pt x="2620960" y="3015933"/>
                </a:lnTo>
                <a:lnTo>
                  <a:pt x="2618103" y="3010535"/>
                </a:lnTo>
                <a:lnTo>
                  <a:pt x="2615881" y="3005137"/>
                </a:lnTo>
                <a:lnTo>
                  <a:pt x="2613659" y="2999422"/>
                </a:lnTo>
                <a:lnTo>
                  <a:pt x="2612072" y="2994025"/>
                </a:lnTo>
                <a:lnTo>
                  <a:pt x="2610485" y="2988310"/>
                </a:lnTo>
                <a:lnTo>
                  <a:pt x="2609850" y="2982912"/>
                </a:lnTo>
                <a:lnTo>
                  <a:pt x="2609215" y="2976880"/>
                </a:lnTo>
                <a:lnTo>
                  <a:pt x="2609215" y="2971482"/>
                </a:lnTo>
                <a:lnTo>
                  <a:pt x="2608580" y="2971482"/>
                </a:lnTo>
                <a:lnTo>
                  <a:pt x="2608580" y="2825115"/>
                </a:lnTo>
                <a:lnTo>
                  <a:pt x="2608263" y="2821305"/>
                </a:lnTo>
                <a:lnTo>
                  <a:pt x="2608580" y="2812732"/>
                </a:lnTo>
                <a:lnTo>
                  <a:pt x="2609850" y="2805112"/>
                </a:lnTo>
                <a:close/>
                <a:moveTo>
                  <a:pt x="3151360" y="2793804"/>
                </a:moveTo>
                <a:lnTo>
                  <a:pt x="3151360" y="2908645"/>
                </a:lnTo>
                <a:lnTo>
                  <a:pt x="3174848" y="2908962"/>
                </a:lnTo>
                <a:lnTo>
                  <a:pt x="3198972" y="2909280"/>
                </a:lnTo>
                <a:lnTo>
                  <a:pt x="3231983" y="2908962"/>
                </a:lnTo>
                <a:lnTo>
                  <a:pt x="3231983" y="2794121"/>
                </a:lnTo>
                <a:lnTo>
                  <a:pt x="3198972" y="2794755"/>
                </a:lnTo>
                <a:lnTo>
                  <a:pt x="3174848" y="2794121"/>
                </a:lnTo>
                <a:lnTo>
                  <a:pt x="3151360" y="2793804"/>
                </a:lnTo>
                <a:close/>
                <a:moveTo>
                  <a:pt x="2989478" y="2779528"/>
                </a:moveTo>
                <a:lnTo>
                  <a:pt x="2989478" y="2894687"/>
                </a:lnTo>
                <a:lnTo>
                  <a:pt x="3009158" y="2897542"/>
                </a:lnTo>
                <a:lnTo>
                  <a:pt x="3029472" y="2899762"/>
                </a:lnTo>
                <a:lnTo>
                  <a:pt x="3049469" y="2902300"/>
                </a:lnTo>
                <a:lnTo>
                  <a:pt x="3070419" y="2903887"/>
                </a:lnTo>
                <a:lnTo>
                  <a:pt x="3070419" y="2789045"/>
                </a:lnTo>
                <a:lnTo>
                  <a:pt x="3049469" y="2787142"/>
                </a:lnTo>
                <a:lnTo>
                  <a:pt x="3029472" y="2784921"/>
                </a:lnTo>
                <a:lnTo>
                  <a:pt x="3009158" y="2782383"/>
                </a:lnTo>
                <a:lnTo>
                  <a:pt x="2989478" y="2779528"/>
                </a:lnTo>
                <a:close/>
                <a:moveTo>
                  <a:pt x="2827597" y="2743045"/>
                </a:moveTo>
                <a:lnTo>
                  <a:pt x="2827597" y="2859790"/>
                </a:lnTo>
                <a:lnTo>
                  <a:pt x="2846959" y="2865500"/>
                </a:lnTo>
                <a:lnTo>
                  <a:pt x="2866956" y="2870576"/>
                </a:lnTo>
                <a:lnTo>
                  <a:pt x="2887588" y="2875969"/>
                </a:lnTo>
                <a:lnTo>
                  <a:pt x="2908220" y="2880411"/>
                </a:lnTo>
                <a:lnTo>
                  <a:pt x="2908220" y="2764618"/>
                </a:lnTo>
                <a:lnTo>
                  <a:pt x="2887588" y="2759542"/>
                </a:lnTo>
                <a:lnTo>
                  <a:pt x="2866956" y="2754466"/>
                </a:lnTo>
                <a:lnTo>
                  <a:pt x="2846959" y="2748755"/>
                </a:lnTo>
                <a:lnTo>
                  <a:pt x="2827597" y="2743045"/>
                </a:lnTo>
                <a:close/>
                <a:moveTo>
                  <a:pt x="1998663" y="2711450"/>
                </a:moveTo>
                <a:lnTo>
                  <a:pt x="2032589" y="2718179"/>
                </a:lnTo>
                <a:lnTo>
                  <a:pt x="2039311" y="2719781"/>
                </a:lnTo>
                <a:lnTo>
                  <a:pt x="2045072" y="2721383"/>
                </a:lnTo>
                <a:lnTo>
                  <a:pt x="2050513" y="2723306"/>
                </a:lnTo>
                <a:lnTo>
                  <a:pt x="2054674" y="2725228"/>
                </a:lnTo>
                <a:lnTo>
                  <a:pt x="2058834" y="2727791"/>
                </a:lnTo>
                <a:lnTo>
                  <a:pt x="2062675" y="2730034"/>
                </a:lnTo>
                <a:lnTo>
                  <a:pt x="2069716" y="2735161"/>
                </a:lnTo>
                <a:lnTo>
                  <a:pt x="2072597" y="2738045"/>
                </a:lnTo>
                <a:lnTo>
                  <a:pt x="2074517" y="2740287"/>
                </a:lnTo>
                <a:lnTo>
                  <a:pt x="2076118" y="2742851"/>
                </a:lnTo>
                <a:lnTo>
                  <a:pt x="2077398" y="2745734"/>
                </a:lnTo>
                <a:lnTo>
                  <a:pt x="2078038" y="2747977"/>
                </a:lnTo>
                <a:lnTo>
                  <a:pt x="2078038" y="2750861"/>
                </a:lnTo>
                <a:lnTo>
                  <a:pt x="2077718" y="2753104"/>
                </a:lnTo>
                <a:lnTo>
                  <a:pt x="2077078" y="2755988"/>
                </a:lnTo>
                <a:lnTo>
                  <a:pt x="2075478" y="2758231"/>
                </a:lnTo>
                <a:lnTo>
                  <a:pt x="2073877" y="2760794"/>
                </a:lnTo>
                <a:lnTo>
                  <a:pt x="2071317" y="2763037"/>
                </a:lnTo>
                <a:lnTo>
                  <a:pt x="2068756" y="2764959"/>
                </a:lnTo>
                <a:lnTo>
                  <a:pt x="2065876" y="2767522"/>
                </a:lnTo>
                <a:lnTo>
                  <a:pt x="2062355" y="2769445"/>
                </a:lnTo>
                <a:lnTo>
                  <a:pt x="2058194" y="2771047"/>
                </a:lnTo>
                <a:lnTo>
                  <a:pt x="2054354" y="2772649"/>
                </a:lnTo>
                <a:lnTo>
                  <a:pt x="2048272" y="2774572"/>
                </a:lnTo>
                <a:lnTo>
                  <a:pt x="2041871" y="2776174"/>
                </a:lnTo>
                <a:lnTo>
                  <a:pt x="2035790" y="2777776"/>
                </a:lnTo>
                <a:lnTo>
                  <a:pt x="2028429" y="2779057"/>
                </a:lnTo>
                <a:lnTo>
                  <a:pt x="2014026" y="2780659"/>
                </a:lnTo>
                <a:lnTo>
                  <a:pt x="1998663" y="2781300"/>
                </a:lnTo>
                <a:lnTo>
                  <a:pt x="1998663" y="2711450"/>
                </a:lnTo>
                <a:close/>
                <a:moveTo>
                  <a:pt x="3717945" y="2699583"/>
                </a:moveTo>
                <a:lnTo>
                  <a:pt x="3711914" y="2703073"/>
                </a:lnTo>
                <a:lnTo>
                  <a:pt x="3704931" y="2707197"/>
                </a:lnTo>
                <a:lnTo>
                  <a:pt x="3696678" y="2710686"/>
                </a:lnTo>
                <a:lnTo>
                  <a:pt x="3688425" y="2714493"/>
                </a:lnTo>
                <a:lnTo>
                  <a:pt x="3671285" y="2721155"/>
                </a:lnTo>
                <a:lnTo>
                  <a:pt x="3656684" y="2726866"/>
                </a:lnTo>
                <a:lnTo>
                  <a:pt x="3656684" y="2827749"/>
                </a:lnTo>
                <a:lnTo>
                  <a:pt x="3665254" y="2823307"/>
                </a:lnTo>
                <a:lnTo>
                  <a:pt x="3674142" y="2818549"/>
                </a:lnTo>
                <a:lnTo>
                  <a:pt x="3682394" y="2813790"/>
                </a:lnTo>
                <a:lnTo>
                  <a:pt x="3690647" y="2808714"/>
                </a:lnTo>
                <a:lnTo>
                  <a:pt x="3698582" y="2803321"/>
                </a:lnTo>
                <a:lnTo>
                  <a:pt x="3705566" y="2798245"/>
                </a:lnTo>
                <a:lnTo>
                  <a:pt x="3711914" y="2792535"/>
                </a:lnTo>
                <a:lnTo>
                  <a:pt x="3717945" y="2787776"/>
                </a:lnTo>
                <a:lnTo>
                  <a:pt x="3717945" y="2699583"/>
                </a:lnTo>
                <a:close/>
                <a:moveTo>
                  <a:pt x="2490788" y="2694304"/>
                </a:moveTo>
                <a:lnTo>
                  <a:pt x="2490788" y="2826893"/>
                </a:lnTo>
                <a:lnTo>
                  <a:pt x="2490471" y="2827210"/>
                </a:lnTo>
                <a:lnTo>
                  <a:pt x="2489836" y="2835140"/>
                </a:lnTo>
                <a:lnTo>
                  <a:pt x="2489519" y="2839898"/>
                </a:lnTo>
                <a:lnTo>
                  <a:pt x="2488250" y="2844973"/>
                </a:lnTo>
                <a:lnTo>
                  <a:pt x="2487298" y="2849731"/>
                </a:lnTo>
                <a:lnTo>
                  <a:pt x="2485711" y="2854807"/>
                </a:lnTo>
                <a:lnTo>
                  <a:pt x="2483490" y="2859565"/>
                </a:lnTo>
                <a:lnTo>
                  <a:pt x="2481269" y="2864323"/>
                </a:lnTo>
                <a:lnTo>
                  <a:pt x="2479048" y="2869080"/>
                </a:lnTo>
                <a:lnTo>
                  <a:pt x="2475874" y="2873838"/>
                </a:lnTo>
                <a:lnTo>
                  <a:pt x="2472701" y="2878279"/>
                </a:lnTo>
                <a:lnTo>
                  <a:pt x="2469528" y="2883037"/>
                </a:lnTo>
                <a:lnTo>
                  <a:pt x="2465403" y="2887795"/>
                </a:lnTo>
                <a:lnTo>
                  <a:pt x="2461595" y="2892236"/>
                </a:lnTo>
                <a:lnTo>
                  <a:pt x="2453028" y="2901435"/>
                </a:lnTo>
                <a:lnTo>
                  <a:pt x="2443191" y="2909999"/>
                </a:lnTo>
                <a:lnTo>
                  <a:pt x="2432086" y="2918563"/>
                </a:lnTo>
                <a:lnTo>
                  <a:pt x="2419710" y="2926811"/>
                </a:lnTo>
                <a:lnTo>
                  <a:pt x="2406701" y="2934740"/>
                </a:lnTo>
                <a:lnTo>
                  <a:pt x="2393056" y="2942670"/>
                </a:lnTo>
                <a:lnTo>
                  <a:pt x="2378143" y="2950283"/>
                </a:lnTo>
                <a:lnTo>
                  <a:pt x="2362277" y="2957579"/>
                </a:lnTo>
                <a:lnTo>
                  <a:pt x="2345777" y="2964240"/>
                </a:lnTo>
                <a:lnTo>
                  <a:pt x="2328325" y="2970901"/>
                </a:lnTo>
                <a:lnTo>
                  <a:pt x="2309921" y="2977245"/>
                </a:lnTo>
                <a:lnTo>
                  <a:pt x="2290882" y="2983589"/>
                </a:lnTo>
                <a:lnTo>
                  <a:pt x="2270892" y="2989298"/>
                </a:lnTo>
                <a:lnTo>
                  <a:pt x="2250267" y="2994691"/>
                </a:lnTo>
                <a:lnTo>
                  <a:pt x="2229324" y="2999449"/>
                </a:lnTo>
                <a:lnTo>
                  <a:pt x="2207430" y="3004207"/>
                </a:lnTo>
                <a:lnTo>
                  <a:pt x="2184901" y="3008330"/>
                </a:lnTo>
                <a:lnTo>
                  <a:pt x="2162054" y="3012137"/>
                </a:lnTo>
                <a:lnTo>
                  <a:pt x="2138256" y="3015626"/>
                </a:lnTo>
                <a:lnTo>
                  <a:pt x="2113823" y="3018798"/>
                </a:lnTo>
                <a:lnTo>
                  <a:pt x="2089390" y="3021018"/>
                </a:lnTo>
                <a:lnTo>
                  <a:pt x="2064323" y="3023556"/>
                </a:lnTo>
                <a:lnTo>
                  <a:pt x="2038621" y="3025142"/>
                </a:lnTo>
                <a:lnTo>
                  <a:pt x="2012601" y="3026093"/>
                </a:lnTo>
                <a:lnTo>
                  <a:pt x="1986582" y="3027045"/>
                </a:lnTo>
                <a:lnTo>
                  <a:pt x="1959928" y="3027362"/>
                </a:lnTo>
                <a:lnTo>
                  <a:pt x="1932639" y="3027045"/>
                </a:lnTo>
                <a:lnTo>
                  <a:pt x="1905350" y="3026093"/>
                </a:lnTo>
                <a:lnTo>
                  <a:pt x="1879014" y="3025142"/>
                </a:lnTo>
                <a:lnTo>
                  <a:pt x="1852994" y="3022921"/>
                </a:lnTo>
                <a:lnTo>
                  <a:pt x="1827292" y="3021018"/>
                </a:lnTo>
                <a:lnTo>
                  <a:pt x="1802224" y="3018481"/>
                </a:lnTo>
                <a:lnTo>
                  <a:pt x="1777157" y="3015309"/>
                </a:lnTo>
                <a:lnTo>
                  <a:pt x="1753359" y="3011502"/>
                </a:lnTo>
                <a:lnTo>
                  <a:pt x="1729560" y="3007379"/>
                </a:lnTo>
                <a:lnTo>
                  <a:pt x="1706714" y="3002938"/>
                </a:lnTo>
                <a:lnTo>
                  <a:pt x="1684502" y="2998180"/>
                </a:lnTo>
                <a:lnTo>
                  <a:pt x="1662925" y="2993105"/>
                </a:lnTo>
                <a:lnTo>
                  <a:pt x="1641983" y="2987712"/>
                </a:lnTo>
                <a:lnTo>
                  <a:pt x="1622309" y="2981686"/>
                </a:lnTo>
                <a:lnTo>
                  <a:pt x="1602953" y="2975342"/>
                </a:lnTo>
                <a:lnTo>
                  <a:pt x="1584549" y="2968681"/>
                </a:lnTo>
                <a:lnTo>
                  <a:pt x="1566780" y="2961702"/>
                </a:lnTo>
                <a:lnTo>
                  <a:pt x="1550280" y="2954407"/>
                </a:lnTo>
                <a:lnTo>
                  <a:pt x="1534414" y="2947111"/>
                </a:lnTo>
                <a:lnTo>
                  <a:pt x="1519501" y="2939181"/>
                </a:lnTo>
                <a:lnTo>
                  <a:pt x="1505539" y="2930934"/>
                </a:lnTo>
                <a:lnTo>
                  <a:pt x="1493164" y="2922687"/>
                </a:lnTo>
                <a:lnTo>
                  <a:pt x="1481106" y="2913805"/>
                </a:lnTo>
                <a:lnTo>
                  <a:pt x="1470635" y="2904924"/>
                </a:lnTo>
                <a:lnTo>
                  <a:pt x="1465875" y="2900483"/>
                </a:lnTo>
                <a:lnTo>
                  <a:pt x="1461116" y="2895725"/>
                </a:lnTo>
                <a:lnTo>
                  <a:pt x="1456673" y="2891284"/>
                </a:lnTo>
                <a:lnTo>
                  <a:pt x="1452866" y="2886844"/>
                </a:lnTo>
                <a:lnTo>
                  <a:pt x="1449375" y="2882086"/>
                </a:lnTo>
                <a:lnTo>
                  <a:pt x="1445885" y="2877328"/>
                </a:lnTo>
                <a:lnTo>
                  <a:pt x="1442712" y="2872252"/>
                </a:lnTo>
                <a:lnTo>
                  <a:pt x="1439856" y="2867494"/>
                </a:lnTo>
                <a:lnTo>
                  <a:pt x="1437000" y="2862737"/>
                </a:lnTo>
                <a:lnTo>
                  <a:pt x="1435096" y="2857661"/>
                </a:lnTo>
                <a:lnTo>
                  <a:pt x="1433192" y="2852269"/>
                </a:lnTo>
                <a:lnTo>
                  <a:pt x="1431606" y="2847828"/>
                </a:lnTo>
                <a:lnTo>
                  <a:pt x="1430337" y="2842436"/>
                </a:lnTo>
                <a:lnTo>
                  <a:pt x="1429702" y="2837361"/>
                </a:lnTo>
                <a:lnTo>
                  <a:pt x="1429385" y="2832286"/>
                </a:lnTo>
                <a:lnTo>
                  <a:pt x="1428750" y="2827210"/>
                </a:lnTo>
                <a:lnTo>
                  <a:pt x="1428750" y="2700014"/>
                </a:lnTo>
                <a:lnTo>
                  <a:pt x="1429702" y="2705406"/>
                </a:lnTo>
                <a:lnTo>
                  <a:pt x="1430654" y="2711433"/>
                </a:lnTo>
                <a:lnTo>
                  <a:pt x="1432240" y="2716825"/>
                </a:lnTo>
                <a:lnTo>
                  <a:pt x="1434462" y="2722218"/>
                </a:lnTo>
                <a:lnTo>
                  <a:pt x="1436683" y="2728245"/>
                </a:lnTo>
                <a:lnTo>
                  <a:pt x="1439539" y="2733320"/>
                </a:lnTo>
                <a:lnTo>
                  <a:pt x="1442712" y="2739029"/>
                </a:lnTo>
                <a:lnTo>
                  <a:pt x="1446202" y="2744422"/>
                </a:lnTo>
                <a:lnTo>
                  <a:pt x="1449692" y="2749497"/>
                </a:lnTo>
                <a:lnTo>
                  <a:pt x="1454135" y="2755206"/>
                </a:lnTo>
                <a:lnTo>
                  <a:pt x="1458894" y="2760282"/>
                </a:lnTo>
                <a:lnTo>
                  <a:pt x="1463654" y="2765357"/>
                </a:lnTo>
                <a:lnTo>
                  <a:pt x="1468731" y="2770432"/>
                </a:lnTo>
                <a:lnTo>
                  <a:pt x="1474125" y="2775507"/>
                </a:lnTo>
                <a:lnTo>
                  <a:pt x="1480154" y="2780265"/>
                </a:lnTo>
                <a:lnTo>
                  <a:pt x="1480154" y="2879231"/>
                </a:lnTo>
                <a:lnTo>
                  <a:pt x="1482375" y="2882086"/>
                </a:lnTo>
                <a:lnTo>
                  <a:pt x="1484914" y="2884623"/>
                </a:lnTo>
                <a:lnTo>
                  <a:pt x="1491895" y="2890650"/>
                </a:lnTo>
                <a:lnTo>
                  <a:pt x="1500145" y="2896994"/>
                </a:lnTo>
                <a:lnTo>
                  <a:pt x="1509664" y="2903338"/>
                </a:lnTo>
                <a:lnTo>
                  <a:pt x="1519818" y="2909682"/>
                </a:lnTo>
                <a:lnTo>
                  <a:pt x="1530924" y="2915709"/>
                </a:lnTo>
                <a:lnTo>
                  <a:pt x="1542030" y="2921735"/>
                </a:lnTo>
                <a:lnTo>
                  <a:pt x="1553136" y="2926811"/>
                </a:lnTo>
                <a:lnTo>
                  <a:pt x="1553136" y="2824673"/>
                </a:lnTo>
                <a:lnTo>
                  <a:pt x="1569953" y="2832286"/>
                </a:lnTo>
                <a:lnTo>
                  <a:pt x="1587723" y="2839264"/>
                </a:lnTo>
                <a:lnTo>
                  <a:pt x="1606127" y="2846242"/>
                </a:lnTo>
                <a:lnTo>
                  <a:pt x="1625482" y="2852269"/>
                </a:lnTo>
                <a:lnTo>
                  <a:pt x="1625482" y="2953772"/>
                </a:lnTo>
                <a:lnTo>
                  <a:pt x="1642935" y="2958847"/>
                </a:lnTo>
                <a:lnTo>
                  <a:pt x="1661021" y="2963605"/>
                </a:lnTo>
                <a:lnTo>
                  <a:pt x="1679425" y="2968363"/>
                </a:lnTo>
                <a:lnTo>
                  <a:pt x="1698464" y="2972487"/>
                </a:lnTo>
                <a:lnTo>
                  <a:pt x="1698464" y="2871618"/>
                </a:lnTo>
                <a:lnTo>
                  <a:pt x="1716233" y="2875424"/>
                </a:lnTo>
                <a:lnTo>
                  <a:pt x="1734320" y="2878914"/>
                </a:lnTo>
                <a:lnTo>
                  <a:pt x="1752407" y="2882086"/>
                </a:lnTo>
                <a:lnTo>
                  <a:pt x="1771445" y="2885258"/>
                </a:lnTo>
                <a:lnTo>
                  <a:pt x="1771445" y="2985175"/>
                </a:lnTo>
                <a:lnTo>
                  <a:pt x="1789215" y="2987712"/>
                </a:lnTo>
                <a:lnTo>
                  <a:pt x="1807301" y="2989933"/>
                </a:lnTo>
                <a:lnTo>
                  <a:pt x="1825388" y="2991836"/>
                </a:lnTo>
                <a:lnTo>
                  <a:pt x="1843792" y="2993422"/>
                </a:lnTo>
                <a:lnTo>
                  <a:pt x="1843792" y="2893505"/>
                </a:lnTo>
                <a:lnTo>
                  <a:pt x="1861879" y="2895091"/>
                </a:lnTo>
                <a:lnTo>
                  <a:pt x="1880283" y="2896042"/>
                </a:lnTo>
                <a:lnTo>
                  <a:pt x="1898369" y="2896994"/>
                </a:lnTo>
                <a:lnTo>
                  <a:pt x="1916773" y="2897628"/>
                </a:lnTo>
                <a:lnTo>
                  <a:pt x="1916773" y="2997546"/>
                </a:lnTo>
                <a:lnTo>
                  <a:pt x="1938033" y="2997863"/>
                </a:lnTo>
                <a:lnTo>
                  <a:pt x="1959928" y="2998180"/>
                </a:lnTo>
                <a:lnTo>
                  <a:pt x="1989755" y="2997863"/>
                </a:lnTo>
                <a:lnTo>
                  <a:pt x="1989755" y="2898263"/>
                </a:lnTo>
                <a:lnTo>
                  <a:pt x="2018630" y="2896994"/>
                </a:lnTo>
                <a:lnTo>
                  <a:pt x="2046553" y="2895408"/>
                </a:lnTo>
                <a:lnTo>
                  <a:pt x="2074159" y="2893505"/>
                </a:lnTo>
                <a:lnTo>
                  <a:pt x="2101448" y="2890967"/>
                </a:lnTo>
                <a:lnTo>
                  <a:pt x="2128102" y="2887795"/>
                </a:lnTo>
                <a:lnTo>
                  <a:pt x="2154122" y="2883989"/>
                </a:lnTo>
                <a:lnTo>
                  <a:pt x="2179189" y="2879865"/>
                </a:lnTo>
                <a:lnTo>
                  <a:pt x="2204257" y="2875424"/>
                </a:lnTo>
                <a:lnTo>
                  <a:pt x="2228372" y="2870032"/>
                </a:lnTo>
                <a:lnTo>
                  <a:pt x="2251219" y="2864640"/>
                </a:lnTo>
                <a:lnTo>
                  <a:pt x="2273430" y="2858613"/>
                </a:lnTo>
                <a:lnTo>
                  <a:pt x="2294690" y="2851952"/>
                </a:lnTo>
                <a:lnTo>
                  <a:pt x="2315633" y="2845291"/>
                </a:lnTo>
                <a:lnTo>
                  <a:pt x="2335306" y="2838312"/>
                </a:lnTo>
                <a:lnTo>
                  <a:pt x="2354027" y="2830382"/>
                </a:lnTo>
                <a:lnTo>
                  <a:pt x="2371797" y="2822452"/>
                </a:lnTo>
                <a:lnTo>
                  <a:pt x="2371797" y="2924590"/>
                </a:lnTo>
                <a:lnTo>
                  <a:pt x="2379729" y="2921101"/>
                </a:lnTo>
                <a:lnTo>
                  <a:pt x="2387028" y="2916660"/>
                </a:lnTo>
                <a:lnTo>
                  <a:pt x="2394643" y="2912219"/>
                </a:lnTo>
                <a:lnTo>
                  <a:pt x="2401941" y="2907461"/>
                </a:lnTo>
                <a:lnTo>
                  <a:pt x="2409239" y="2902703"/>
                </a:lnTo>
                <a:lnTo>
                  <a:pt x="2415585" y="2898263"/>
                </a:lnTo>
                <a:lnTo>
                  <a:pt x="2421297" y="2893505"/>
                </a:lnTo>
                <a:lnTo>
                  <a:pt x="2426374" y="2889064"/>
                </a:lnTo>
                <a:lnTo>
                  <a:pt x="2426374" y="2791050"/>
                </a:lnTo>
                <a:lnTo>
                  <a:pt x="2433989" y="2785340"/>
                </a:lnTo>
                <a:lnTo>
                  <a:pt x="2440653" y="2779948"/>
                </a:lnTo>
                <a:lnTo>
                  <a:pt x="2447316" y="2774238"/>
                </a:lnTo>
                <a:lnTo>
                  <a:pt x="2453345" y="2768529"/>
                </a:lnTo>
                <a:lnTo>
                  <a:pt x="2459057" y="2762819"/>
                </a:lnTo>
                <a:lnTo>
                  <a:pt x="2464451" y="2757110"/>
                </a:lnTo>
                <a:lnTo>
                  <a:pt x="2469211" y="2751083"/>
                </a:lnTo>
                <a:lnTo>
                  <a:pt x="2473336" y="2744739"/>
                </a:lnTo>
                <a:lnTo>
                  <a:pt x="2477461" y="2739029"/>
                </a:lnTo>
                <a:lnTo>
                  <a:pt x="2480634" y="2732685"/>
                </a:lnTo>
                <a:lnTo>
                  <a:pt x="2483490" y="2726341"/>
                </a:lnTo>
                <a:lnTo>
                  <a:pt x="2486028" y="2719997"/>
                </a:lnTo>
                <a:lnTo>
                  <a:pt x="2487932" y="2713654"/>
                </a:lnTo>
                <a:lnTo>
                  <a:pt x="2489519" y="2707310"/>
                </a:lnTo>
                <a:lnTo>
                  <a:pt x="2490471" y="2700966"/>
                </a:lnTo>
                <a:lnTo>
                  <a:pt x="2490788" y="2694304"/>
                </a:lnTo>
                <a:close/>
                <a:moveTo>
                  <a:pt x="2490470" y="2686155"/>
                </a:moveTo>
                <a:lnTo>
                  <a:pt x="2490788" y="2691795"/>
                </a:lnTo>
                <a:lnTo>
                  <a:pt x="2490470" y="2693988"/>
                </a:lnTo>
                <a:lnTo>
                  <a:pt x="2490470" y="2690542"/>
                </a:lnTo>
                <a:lnTo>
                  <a:pt x="2490470" y="2686155"/>
                </a:lnTo>
                <a:close/>
                <a:moveTo>
                  <a:pt x="2490416" y="2685242"/>
                </a:moveTo>
                <a:lnTo>
                  <a:pt x="2490470" y="2685528"/>
                </a:lnTo>
                <a:lnTo>
                  <a:pt x="2490470" y="2686155"/>
                </a:lnTo>
                <a:lnTo>
                  <a:pt x="2490416" y="2685242"/>
                </a:lnTo>
                <a:close/>
                <a:moveTo>
                  <a:pt x="1427957" y="2683026"/>
                </a:moveTo>
                <a:lnTo>
                  <a:pt x="1427516" y="2686071"/>
                </a:lnTo>
                <a:lnTo>
                  <a:pt x="1427516" y="2690943"/>
                </a:lnTo>
                <a:lnTo>
                  <a:pt x="1427516" y="2693987"/>
                </a:lnTo>
                <a:lnTo>
                  <a:pt x="1427163" y="2692161"/>
                </a:lnTo>
                <a:lnTo>
                  <a:pt x="1427163" y="2686680"/>
                </a:lnTo>
                <a:lnTo>
                  <a:pt x="1427957" y="2683026"/>
                </a:lnTo>
                <a:close/>
                <a:moveTo>
                  <a:pt x="1430338" y="2671762"/>
                </a:moveTo>
                <a:lnTo>
                  <a:pt x="1428927" y="2676633"/>
                </a:lnTo>
                <a:lnTo>
                  <a:pt x="1428221" y="2681809"/>
                </a:lnTo>
                <a:lnTo>
                  <a:pt x="1427957" y="2683026"/>
                </a:lnTo>
                <a:lnTo>
                  <a:pt x="1428221" y="2681200"/>
                </a:lnTo>
                <a:lnTo>
                  <a:pt x="1428927" y="2676329"/>
                </a:lnTo>
                <a:lnTo>
                  <a:pt x="1430338" y="2671762"/>
                </a:lnTo>
                <a:close/>
                <a:moveTo>
                  <a:pt x="2487613" y="2670175"/>
                </a:moveTo>
                <a:lnTo>
                  <a:pt x="2489200" y="2675815"/>
                </a:lnTo>
                <a:lnTo>
                  <a:pt x="2490153" y="2680828"/>
                </a:lnTo>
                <a:lnTo>
                  <a:pt x="2490416" y="2685242"/>
                </a:lnTo>
                <a:lnTo>
                  <a:pt x="2489518" y="2680515"/>
                </a:lnTo>
                <a:lnTo>
                  <a:pt x="2488883" y="2675502"/>
                </a:lnTo>
                <a:lnTo>
                  <a:pt x="2487613" y="2670175"/>
                </a:lnTo>
                <a:close/>
                <a:moveTo>
                  <a:pt x="2665715" y="2659293"/>
                </a:moveTo>
                <a:lnTo>
                  <a:pt x="2665715" y="2777307"/>
                </a:lnTo>
                <a:lnTo>
                  <a:pt x="2668254" y="2780162"/>
                </a:lnTo>
                <a:lnTo>
                  <a:pt x="2671429" y="2783335"/>
                </a:lnTo>
                <a:lnTo>
                  <a:pt x="2678729" y="2789362"/>
                </a:lnTo>
                <a:lnTo>
                  <a:pt x="2687934" y="2796659"/>
                </a:lnTo>
                <a:lnTo>
                  <a:pt x="2698726" y="2803638"/>
                </a:lnTo>
                <a:lnTo>
                  <a:pt x="2710153" y="2810935"/>
                </a:lnTo>
                <a:lnTo>
                  <a:pt x="2722215" y="2817914"/>
                </a:lnTo>
                <a:lnTo>
                  <a:pt x="2734594" y="2824259"/>
                </a:lnTo>
                <a:lnTo>
                  <a:pt x="2746656" y="2829969"/>
                </a:lnTo>
                <a:lnTo>
                  <a:pt x="2746656" y="2711004"/>
                </a:lnTo>
                <a:lnTo>
                  <a:pt x="2734594" y="2705293"/>
                </a:lnTo>
                <a:lnTo>
                  <a:pt x="2723167" y="2699266"/>
                </a:lnTo>
                <a:lnTo>
                  <a:pt x="2712058" y="2692921"/>
                </a:lnTo>
                <a:lnTo>
                  <a:pt x="2701583" y="2686259"/>
                </a:lnTo>
                <a:lnTo>
                  <a:pt x="2691743" y="2679914"/>
                </a:lnTo>
                <a:lnTo>
                  <a:pt x="2682538" y="2673252"/>
                </a:lnTo>
                <a:lnTo>
                  <a:pt x="2673650" y="2666273"/>
                </a:lnTo>
                <a:lnTo>
                  <a:pt x="2665715" y="2659293"/>
                </a:lnTo>
                <a:close/>
                <a:moveTo>
                  <a:pt x="1925638" y="2592387"/>
                </a:moveTo>
                <a:lnTo>
                  <a:pt x="1925638" y="2662237"/>
                </a:lnTo>
                <a:lnTo>
                  <a:pt x="1911407" y="2659674"/>
                </a:lnTo>
                <a:lnTo>
                  <a:pt x="1894963" y="2655829"/>
                </a:lnTo>
                <a:lnTo>
                  <a:pt x="1887057" y="2653907"/>
                </a:lnTo>
                <a:lnTo>
                  <a:pt x="1880100" y="2652304"/>
                </a:lnTo>
                <a:lnTo>
                  <a:pt x="1873459" y="2650062"/>
                </a:lnTo>
                <a:lnTo>
                  <a:pt x="1867451" y="2647498"/>
                </a:lnTo>
                <a:lnTo>
                  <a:pt x="1861442" y="2644935"/>
                </a:lnTo>
                <a:lnTo>
                  <a:pt x="1856383" y="2641090"/>
                </a:lnTo>
                <a:lnTo>
                  <a:pt x="1853220" y="2639168"/>
                </a:lnTo>
                <a:lnTo>
                  <a:pt x="1851007" y="2636925"/>
                </a:lnTo>
                <a:lnTo>
                  <a:pt x="1848793" y="2634041"/>
                </a:lnTo>
                <a:lnTo>
                  <a:pt x="1847844" y="2631798"/>
                </a:lnTo>
                <a:lnTo>
                  <a:pt x="1846579" y="2628914"/>
                </a:lnTo>
                <a:lnTo>
                  <a:pt x="1846263" y="2626671"/>
                </a:lnTo>
                <a:lnTo>
                  <a:pt x="1846263" y="2623788"/>
                </a:lnTo>
                <a:lnTo>
                  <a:pt x="1846579" y="2621224"/>
                </a:lnTo>
                <a:lnTo>
                  <a:pt x="1847528" y="2618661"/>
                </a:lnTo>
                <a:lnTo>
                  <a:pt x="1848477" y="2616098"/>
                </a:lnTo>
                <a:lnTo>
                  <a:pt x="1850374" y="2613855"/>
                </a:lnTo>
                <a:lnTo>
                  <a:pt x="1852588" y="2611292"/>
                </a:lnTo>
                <a:lnTo>
                  <a:pt x="1855118" y="2609369"/>
                </a:lnTo>
                <a:lnTo>
                  <a:pt x="1858280" y="2607447"/>
                </a:lnTo>
                <a:lnTo>
                  <a:pt x="1861759" y="2605524"/>
                </a:lnTo>
                <a:lnTo>
                  <a:pt x="1865870" y="2603922"/>
                </a:lnTo>
                <a:lnTo>
                  <a:pt x="1872194" y="2601359"/>
                </a:lnTo>
                <a:lnTo>
                  <a:pt x="1878835" y="2599436"/>
                </a:lnTo>
                <a:lnTo>
                  <a:pt x="1885792" y="2597834"/>
                </a:lnTo>
                <a:lnTo>
                  <a:pt x="1893382" y="2596232"/>
                </a:lnTo>
                <a:lnTo>
                  <a:pt x="1901288" y="2594951"/>
                </a:lnTo>
                <a:lnTo>
                  <a:pt x="1909194" y="2593989"/>
                </a:lnTo>
                <a:lnTo>
                  <a:pt x="1925638" y="2592387"/>
                </a:lnTo>
                <a:close/>
                <a:moveTo>
                  <a:pt x="3178346" y="2558733"/>
                </a:moveTo>
                <a:lnTo>
                  <a:pt x="3178346" y="2673668"/>
                </a:lnTo>
                <a:lnTo>
                  <a:pt x="3201835" y="2674303"/>
                </a:lnTo>
                <a:lnTo>
                  <a:pt x="3225959" y="2674303"/>
                </a:lnTo>
                <a:lnTo>
                  <a:pt x="3258970" y="2673986"/>
                </a:lnTo>
                <a:lnTo>
                  <a:pt x="3258970" y="2559368"/>
                </a:lnTo>
                <a:lnTo>
                  <a:pt x="3225641" y="2559686"/>
                </a:lnTo>
                <a:lnTo>
                  <a:pt x="3201835" y="2559368"/>
                </a:lnTo>
                <a:lnTo>
                  <a:pt x="3178346" y="2558733"/>
                </a:lnTo>
                <a:close/>
                <a:moveTo>
                  <a:pt x="2609850" y="2552700"/>
                </a:moveTo>
                <a:lnTo>
                  <a:pt x="2613342" y="2559045"/>
                </a:lnTo>
                <a:lnTo>
                  <a:pt x="2617468" y="2564438"/>
                </a:lnTo>
                <a:lnTo>
                  <a:pt x="2621594" y="2570466"/>
                </a:lnTo>
                <a:lnTo>
                  <a:pt x="2626038" y="2576176"/>
                </a:lnTo>
                <a:lnTo>
                  <a:pt x="2631117" y="2581886"/>
                </a:lnTo>
                <a:lnTo>
                  <a:pt x="2635878" y="2587280"/>
                </a:lnTo>
                <a:lnTo>
                  <a:pt x="2641274" y="2592673"/>
                </a:lnTo>
                <a:lnTo>
                  <a:pt x="2646988" y="2598383"/>
                </a:lnTo>
                <a:lnTo>
                  <a:pt x="2658732" y="2608535"/>
                </a:lnTo>
                <a:lnTo>
                  <a:pt x="2671746" y="2618686"/>
                </a:lnTo>
                <a:lnTo>
                  <a:pt x="2685712" y="2628204"/>
                </a:lnTo>
                <a:lnTo>
                  <a:pt x="2700631" y="2637721"/>
                </a:lnTo>
                <a:lnTo>
                  <a:pt x="2715867" y="2646921"/>
                </a:lnTo>
                <a:lnTo>
                  <a:pt x="2732372" y="2655486"/>
                </a:lnTo>
                <a:lnTo>
                  <a:pt x="2749830" y="2663735"/>
                </a:lnTo>
                <a:lnTo>
                  <a:pt x="2767923" y="2671666"/>
                </a:lnTo>
                <a:lnTo>
                  <a:pt x="2786650" y="2679280"/>
                </a:lnTo>
                <a:lnTo>
                  <a:pt x="2805695" y="2686576"/>
                </a:lnTo>
                <a:lnTo>
                  <a:pt x="2826009" y="2693238"/>
                </a:lnTo>
                <a:lnTo>
                  <a:pt x="2846959" y="2699583"/>
                </a:lnTo>
                <a:lnTo>
                  <a:pt x="2867591" y="2705611"/>
                </a:lnTo>
                <a:lnTo>
                  <a:pt x="2889492" y="2711321"/>
                </a:lnTo>
                <a:lnTo>
                  <a:pt x="2912029" y="2716714"/>
                </a:lnTo>
                <a:lnTo>
                  <a:pt x="2934248" y="2721790"/>
                </a:lnTo>
                <a:lnTo>
                  <a:pt x="2957102" y="2725914"/>
                </a:lnTo>
                <a:lnTo>
                  <a:pt x="2980908" y="2730355"/>
                </a:lnTo>
                <a:lnTo>
                  <a:pt x="3004396" y="2733845"/>
                </a:lnTo>
                <a:lnTo>
                  <a:pt x="3028203" y="2737335"/>
                </a:lnTo>
                <a:lnTo>
                  <a:pt x="3052644" y="2740190"/>
                </a:lnTo>
                <a:lnTo>
                  <a:pt x="3077084" y="2743045"/>
                </a:lnTo>
                <a:lnTo>
                  <a:pt x="3101525" y="2744949"/>
                </a:lnTo>
                <a:lnTo>
                  <a:pt x="3125966" y="2746852"/>
                </a:lnTo>
                <a:lnTo>
                  <a:pt x="3150725" y="2748121"/>
                </a:lnTo>
                <a:lnTo>
                  <a:pt x="3175800" y="2749390"/>
                </a:lnTo>
                <a:lnTo>
                  <a:pt x="3200559" y="2750024"/>
                </a:lnTo>
                <a:lnTo>
                  <a:pt x="3225317" y="2750024"/>
                </a:lnTo>
                <a:lnTo>
                  <a:pt x="3246266" y="2750024"/>
                </a:lnTo>
                <a:lnTo>
                  <a:pt x="3267216" y="2749707"/>
                </a:lnTo>
                <a:lnTo>
                  <a:pt x="3288165" y="2748755"/>
                </a:lnTo>
                <a:lnTo>
                  <a:pt x="3308797" y="2747804"/>
                </a:lnTo>
                <a:lnTo>
                  <a:pt x="3329429" y="2746535"/>
                </a:lnTo>
                <a:lnTo>
                  <a:pt x="3350378" y="2744949"/>
                </a:lnTo>
                <a:lnTo>
                  <a:pt x="3371010" y="2743362"/>
                </a:lnTo>
                <a:lnTo>
                  <a:pt x="3391325" y="2741459"/>
                </a:lnTo>
                <a:lnTo>
                  <a:pt x="3411957" y="2738921"/>
                </a:lnTo>
                <a:lnTo>
                  <a:pt x="3431954" y="2736383"/>
                </a:lnTo>
                <a:lnTo>
                  <a:pt x="3451951" y="2733528"/>
                </a:lnTo>
                <a:lnTo>
                  <a:pt x="3471948" y="2730355"/>
                </a:lnTo>
                <a:lnTo>
                  <a:pt x="3491628" y="2726866"/>
                </a:lnTo>
                <a:lnTo>
                  <a:pt x="3510990" y="2723376"/>
                </a:lnTo>
                <a:lnTo>
                  <a:pt x="3530035" y="2719252"/>
                </a:lnTo>
                <a:lnTo>
                  <a:pt x="3548763" y="2715128"/>
                </a:lnTo>
                <a:lnTo>
                  <a:pt x="3567173" y="2710369"/>
                </a:lnTo>
                <a:lnTo>
                  <a:pt x="3585265" y="2705611"/>
                </a:lnTo>
                <a:lnTo>
                  <a:pt x="3603041" y="2700852"/>
                </a:lnTo>
                <a:lnTo>
                  <a:pt x="3620498" y="2695142"/>
                </a:lnTo>
                <a:lnTo>
                  <a:pt x="3637004" y="2689749"/>
                </a:lnTo>
                <a:lnTo>
                  <a:pt x="3653510" y="2683721"/>
                </a:lnTo>
                <a:lnTo>
                  <a:pt x="3669698" y="2678011"/>
                </a:lnTo>
                <a:lnTo>
                  <a:pt x="3685251" y="2671349"/>
                </a:lnTo>
                <a:lnTo>
                  <a:pt x="3700170" y="2665004"/>
                </a:lnTo>
                <a:lnTo>
                  <a:pt x="3714770" y="2657707"/>
                </a:lnTo>
                <a:lnTo>
                  <a:pt x="3728419" y="2650728"/>
                </a:lnTo>
                <a:lnTo>
                  <a:pt x="3741751" y="2643114"/>
                </a:lnTo>
                <a:lnTo>
                  <a:pt x="3754765" y="2635818"/>
                </a:lnTo>
                <a:lnTo>
                  <a:pt x="3767144" y="2627886"/>
                </a:lnTo>
                <a:lnTo>
                  <a:pt x="3778571" y="2619638"/>
                </a:lnTo>
                <a:lnTo>
                  <a:pt x="3789363" y="2611073"/>
                </a:lnTo>
                <a:lnTo>
                  <a:pt x="3789363" y="2718935"/>
                </a:lnTo>
                <a:lnTo>
                  <a:pt x="3788728" y="2718935"/>
                </a:lnTo>
                <a:lnTo>
                  <a:pt x="3788411" y="2728135"/>
                </a:lnTo>
                <a:lnTo>
                  <a:pt x="3787776" y="2733528"/>
                </a:lnTo>
                <a:lnTo>
                  <a:pt x="3786506" y="2738921"/>
                </a:lnTo>
                <a:lnTo>
                  <a:pt x="3785237" y="2744314"/>
                </a:lnTo>
                <a:lnTo>
                  <a:pt x="3783332" y="2749707"/>
                </a:lnTo>
                <a:lnTo>
                  <a:pt x="3781428" y="2755100"/>
                </a:lnTo>
                <a:lnTo>
                  <a:pt x="3778571" y="2760811"/>
                </a:lnTo>
                <a:lnTo>
                  <a:pt x="3775714" y="2765886"/>
                </a:lnTo>
                <a:lnTo>
                  <a:pt x="3772540" y="2770962"/>
                </a:lnTo>
                <a:lnTo>
                  <a:pt x="3769048" y="2776355"/>
                </a:lnTo>
                <a:lnTo>
                  <a:pt x="3765557" y="2781749"/>
                </a:lnTo>
                <a:lnTo>
                  <a:pt x="3761113" y="2786824"/>
                </a:lnTo>
                <a:lnTo>
                  <a:pt x="3756987" y="2791583"/>
                </a:lnTo>
                <a:lnTo>
                  <a:pt x="3752226" y="2796659"/>
                </a:lnTo>
                <a:lnTo>
                  <a:pt x="3747147" y="2801735"/>
                </a:lnTo>
                <a:lnTo>
                  <a:pt x="3741433" y="2806493"/>
                </a:lnTo>
                <a:lnTo>
                  <a:pt x="3736037" y="2811252"/>
                </a:lnTo>
                <a:lnTo>
                  <a:pt x="3723658" y="2820769"/>
                </a:lnTo>
                <a:lnTo>
                  <a:pt x="3710327" y="2829969"/>
                </a:lnTo>
                <a:lnTo>
                  <a:pt x="3696043" y="2838852"/>
                </a:lnTo>
                <a:lnTo>
                  <a:pt x="3680490" y="2847418"/>
                </a:lnTo>
                <a:lnTo>
                  <a:pt x="3663667" y="2855983"/>
                </a:lnTo>
                <a:lnTo>
                  <a:pt x="3646526" y="2863914"/>
                </a:lnTo>
                <a:lnTo>
                  <a:pt x="3627799" y="2871845"/>
                </a:lnTo>
                <a:lnTo>
                  <a:pt x="3608754" y="2879459"/>
                </a:lnTo>
                <a:lnTo>
                  <a:pt x="3588122" y="2886121"/>
                </a:lnTo>
                <a:lnTo>
                  <a:pt x="3566855" y="2892783"/>
                </a:lnTo>
                <a:lnTo>
                  <a:pt x="3544636" y="2899128"/>
                </a:lnTo>
                <a:lnTo>
                  <a:pt x="3522417" y="2905473"/>
                </a:lnTo>
                <a:lnTo>
                  <a:pt x="3498611" y="2910866"/>
                </a:lnTo>
                <a:lnTo>
                  <a:pt x="3474170" y="2915942"/>
                </a:lnTo>
                <a:lnTo>
                  <a:pt x="3449412" y="2920383"/>
                </a:lnTo>
                <a:lnTo>
                  <a:pt x="3423701" y="2924824"/>
                </a:lnTo>
                <a:lnTo>
                  <a:pt x="3397356" y="2928631"/>
                </a:lnTo>
                <a:lnTo>
                  <a:pt x="3370376" y="2931804"/>
                </a:lnTo>
                <a:lnTo>
                  <a:pt x="3343395" y="2934976"/>
                </a:lnTo>
                <a:lnTo>
                  <a:pt x="3315146" y="2937197"/>
                </a:lnTo>
                <a:lnTo>
                  <a:pt x="3286896" y="2938783"/>
                </a:lnTo>
                <a:lnTo>
                  <a:pt x="3258011" y="2940369"/>
                </a:lnTo>
                <a:lnTo>
                  <a:pt x="3228491" y="2941321"/>
                </a:lnTo>
                <a:lnTo>
                  <a:pt x="3198972" y="2941638"/>
                </a:lnTo>
                <a:lnTo>
                  <a:pt x="3168500" y="2941321"/>
                </a:lnTo>
                <a:lnTo>
                  <a:pt x="3138663" y="2940369"/>
                </a:lnTo>
                <a:lnTo>
                  <a:pt x="3109143" y="2938783"/>
                </a:lnTo>
                <a:lnTo>
                  <a:pt x="3080259" y="2936880"/>
                </a:lnTo>
                <a:lnTo>
                  <a:pt x="3051374" y="2934659"/>
                </a:lnTo>
                <a:lnTo>
                  <a:pt x="3023441" y="2931487"/>
                </a:lnTo>
                <a:lnTo>
                  <a:pt x="2996144" y="2927997"/>
                </a:lnTo>
                <a:lnTo>
                  <a:pt x="2969481" y="2923873"/>
                </a:lnTo>
                <a:lnTo>
                  <a:pt x="2943453" y="2919431"/>
                </a:lnTo>
                <a:lnTo>
                  <a:pt x="2917742" y="2914355"/>
                </a:lnTo>
                <a:lnTo>
                  <a:pt x="2892984" y="2909280"/>
                </a:lnTo>
                <a:lnTo>
                  <a:pt x="2869178" y="2903252"/>
                </a:lnTo>
                <a:lnTo>
                  <a:pt x="2846007" y="2897224"/>
                </a:lnTo>
                <a:lnTo>
                  <a:pt x="2823470" y="2890880"/>
                </a:lnTo>
                <a:lnTo>
                  <a:pt x="2802203" y="2883583"/>
                </a:lnTo>
                <a:lnTo>
                  <a:pt x="2781889" y="2876286"/>
                </a:lnTo>
                <a:lnTo>
                  <a:pt x="2762527" y="2868673"/>
                </a:lnTo>
                <a:lnTo>
                  <a:pt x="2743799" y="2860424"/>
                </a:lnTo>
                <a:lnTo>
                  <a:pt x="2726024" y="2852176"/>
                </a:lnTo>
                <a:lnTo>
                  <a:pt x="2709518" y="2843611"/>
                </a:lnTo>
                <a:lnTo>
                  <a:pt x="2694600" y="2834411"/>
                </a:lnTo>
                <a:lnTo>
                  <a:pt x="2679999" y="2824893"/>
                </a:lnTo>
                <a:lnTo>
                  <a:pt x="2666985" y="2815376"/>
                </a:lnTo>
                <a:lnTo>
                  <a:pt x="2660954" y="2810935"/>
                </a:lnTo>
                <a:lnTo>
                  <a:pt x="2655240" y="2805542"/>
                </a:lnTo>
                <a:lnTo>
                  <a:pt x="2650162" y="2800466"/>
                </a:lnTo>
                <a:lnTo>
                  <a:pt x="2645083" y="2795390"/>
                </a:lnTo>
                <a:lnTo>
                  <a:pt x="2639687" y="2790314"/>
                </a:lnTo>
                <a:lnTo>
                  <a:pt x="2635561" y="2785238"/>
                </a:lnTo>
                <a:lnTo>
                  <a:pt x="2631434" y="2780162"/>
                </a:lnTo>
                <a:lnTo>
                  <a:pt x="2627625" y="2774452"/>
                </a:lnTo>
                <a:lnTo>
                  <a:pt x="2624134" y="2769376"/>
                </a:lnTo>
                <a:lnTo>
                  <a:pt x="2620960" y="2763983"/>
                </a:lnTo>
                <a:lnTo>
                  <a:pt x="2618103" y="2758273"/>
                </a:lnTo>
                <a:lnTo>
                  <a:pt x="2615881" y="2752880"/>
                </a:lnTo>
                <a:lnTo>
                  <a:pt x="2613659" y="2747169"/>
                </a:lnTo>
                <a:lnTo>
                  <a:pt x="2612072" y="2741776"/>
                </a:lnTo>
                <a:lnTo>
                  <a:pt x="2610485" y="2736383"/>
                </a:lnTo>
                <a:lnTo>
                  <a:pt x="2609850" y="2730355"/>
                </a:lnTo>
                <a:lnTo>
                  <a:pt x="2609215" y="2724962"/>
                </a:lnTo>
                <a:lnTo>
                  <a:pt x="2609215" y="2718935"/>
                </a:lnTo>
                <a:lnTo>
                  <a:pt x="2608580" y="2719252"/>
                </a:lnTo>
                <a:lnTo>
                  <a:pt x="2608580" y="2573004"/>
                </a:lnTo>
                <a:lnTo>
                  <a:pt x="2608263" y="2569197"/>
                </a:lnTo>
                <a:lnTo>
                  <a:pt x="2608580" y="2560949"/>
                </a:lnTo>
                <a:lnTo>
                  <a:pt x="2609850" y="2552700"/>
                </a:lnTo>
                <a:close/>
                <a:moveTo>
                  <a:pt x="3016148" y="2544763"/>
                </a:moveTo>
                <a:lnTo>
                  <a:pt x="3016148" y="2660333"/>
                </a:lnTo>
                <a:lnTo>
                  <a:pt x="3035827" y="2662556"/>
                </a:lnTo>
                <a:lnTo>
                  <a:pt x="3056142" y="2665096"/>
                </a:lnTo>
                <a:lnTo>
                  <a:pt x="3076456" y="2667318"/>
                </a:lnTo>
                <a:lnTo>
                  <a:pt x="3097406" y="2669223"/>
                </a:lnTo>
                <a:lnTo>
                  <a:pt x="3097406" y="2553971"/>
                </a:lnTo>
                <a:lnTo>
                  <a:pt x="3076456" y="2552066"/>
                </a:lnTo>
                <a:lnTo>
                  <a:pt x="3056142" y="2549843"/>
                </a:lnTo>
                <a:lnTo>
                  <a:pt x="3035827" y="2547303"/>
                </a:lnTo>
                <a:lnTo>
                  <a:pt x="3016148" y="2544763"/>
                </a:lnTo>
                <a:close/>
                <a:moveTo>
                  <a:pt x="1938656" y="2540386"/>
                </a:moveTo>
                <a:lnTo>
                  <a:pt x="1936433" y="2540705"/>
                </a:lnTo>
                <a:lnTo>
                  <a:pt x="1933576" y="2540705"/>
                </a:lnTo>
                <a:lnTo>
                  <a:pt x="1931036" y="2541342"/>
                </a:lnTo>
                <a:lnTo>
                  <a:pt x="1929130" y="2542299"/>
                </a:lnTo>
                <a:lnTo>
                  <a:pt x="1927543" y="2542936"/>
                </a:lnTo>
                <a:lnTo>
                  <a:pt x="1926273" y="2543892"/>
                </a:lnTo>
                <a:lnTo>
                  <a:pt x="1925638" y="2545167"/>
                </a:lnTo>
                <a:lnTo>
                  <a:pt x="1925320" y="2546123"/>
                </a:lnTo>
                <a:lnTo>
                  <a:pt x="1925320" y="2565247"/>
                </a:lnTo>
                <a:lnTo>
                  <a:pt x="1910398" y="2566522"/>
                </a:lnTo>
                <a:lnTo>
                  <a:pt x="1895158" y="2568116"/>
                </a:lnTo>
                <a:lnTo>
                  <a:pt x="1881188" y="2570028"/>
                </a:lnTo>
                <a:lnTo>
                  <a:pt x="1867218" y="2572897"/>
                </a:lnTo>
                <a:lnTo>
                  <a:pt x="1853883" y="2575447"/>
                </a:lnTo>
                <a:lnTo>
                  <a:pt x="1841183" y="2578634"/>
                </a:lnTo>
                <a:lnTo>
                  <a:pt x="1829436" y="2582778"/>
                </a:lnTo>
                <a:lnTo>
                  <a:pt x="1818323" y="2586602"/>
                </a:lnTo>
                <a:lnTo>
                  <a:pt x="1810703" y="2590108"/>
                </a:lnTo>
                <a:lnTo>
                  <a:pt x="1803718" y="2594252"/>
                </a:lnTo>
                <a:lnTo>
                  <a:pt x="1797368" y="2598077"/>
                </a:lnTo>
                <a:lnTo>
                  <a:pt x="1791970" y="2601902"/>
                </a:lnTo>
                <a:lnTo>
                  <a:pt x="1787208" y="2606045"/>
                </a:lnTo>
                <a:lnTo>
                  <a:pt x="1783398" y="2610507"/>
                </a:lnTo>
                <a:lnTo>
                  <a:pt x="1780223" y="2614651"/>
                </a:lnTo>
                <a:lnTo>
                  <a:pt x="1777683" y="2619113"/>
                </a:lnTo>
                <a:lnTo>
                  <a:pt x="1776096" y="2623894"/>
                </a:lnTo>
                <a:lnTo>
                  <a:pt x="1775460" y="2628038"/>
                </a:lnTo>
                <a:lnTo>
                  <a:pt x="1775460" y="2632500"/>
                </a:lnTo>
                <a:lnTo>
                  <a:pt x="1776096" y="2637281"/>
                </a:lnTo>
                <a:lnTo>
                  <a:pt x="1777683" y="2641743"/>
                </a:lnTo>
                <a:lnTo>
                  <a:pt x="1780223" y="2645887"/>
                </a:lnTo>
                <a:lnTo>
                  <a:pt x="1783716" y="2650349"/>
                </a:lnTo>
                <a:lnTo>
                  <a:pt x="1787526" y="2654811"/>
                </a:lnTo>
                <a:lnTo>
                  <a:pt x="1792288" y="2658317"/>
                </a:lnTo>
                <a:lnTo>
                  <a:pt x="1797368" y="2661823"/>
                </a:lnTo>
                <a:lnTo>
                  <a:pt x="1803400" y="2665329"/>
                </a:lnTo>
                <a:lnTo>
                  <a:pt x="1809750" y="2668517"/>
                </a:lnTo>
                <a:lnTo>
                  <a:pt x="1816736" y="2671704"/>
                </a:lnTo>
                <a:lnTo>
                  <a:pt x="1824356" y="2674573"/>
                </a:lnTo>
                <a:lnTo>
                  <a:pt x="1832610" y="2677441"/>
                </a:lnTo>
                <a:lnTo>
                  <a:pt x="1840866" y="2679354"/>
                </a:lnTo>
                <a:lnTo>
                  <a:pt x="1872933" y="2686047"/>
                </a:lnTo>
                <a:lnTo>
                  <a:pt x="1925320" y="2696565"/>
                </a:lnTo>
                <a:lnTo>
                  <a:pt x="1925320" y="2778798"/>
                </a:lnTo>
                <a:lnTo>
                  <a:pt x="1911668" y="2777204"/>
                </a:lnTo>
                <a:lnTo>
                  <a:pt x="1899603" y="2774973"/>
                </a:lnTo>
                <a:lnTo>
                  <a:pt x="1885316" y="2772742"/>
                </a:lnTo>
                <a:lnTo>
                  <a:pt x="1870393" y="2769236"/>
                </a:lnTo>
                <a:lnTo>
                  <a:pt x="1856740" y="2765093"/>
                </a:lnTo>
                <a:lnTo>
                  <a:pt x="1844676" y="2760949"/>
                </a:lnTo>
                <a:lnTo>
                  <a:pt x="1841183" y="2759674"/>
                </a:lnTo>
                <a:lnTo>
                  <a:pt x="1838008" y="2758399"/>
                </a:lnTo>
                <a:lnTo>
                  <a:pt x="1835786" y="2757443"/>
                </a:lnTo>
                <a:lnTo>
                  <a:pt x="1835150" y="2756805"/>
                </a:lnTo>
                <a:lnTo>
                  <a:pt x="1831658" y="2754893"/>
                </a:lnTo>
                <a:lnTo>
                  <a:pt x="1829753" y="2753618"/>
                </a:lnTo>
                <a:lnTo>
                  <a:pt x="1827848" y="2752662"/>
                </a:lnTo>
                <a:lnTo>
                  <a:pt x="1822768" y="2751387"/>
                </a:lnTo>
                <a:lnTo>
                  <a:pt x="1817688" y="2750431"/>
                </a:lnTo>
                <a:lnTo>
                  <a:pt x="1811656" y="2750112"/>
                </a:lnTo>
                <a:lnTo>
                  <a:pt x="1805623" y="2751068"/>
                </a:lnTo>
                <a:lnTo>
                  <a:pt x="1799908" y="2751706"/>
                </a:lnTo>
                <a:lnTo>
                  <a:pt x="1793876" y="2752981"/>
                </a:lnTo>
                <a:lnTo>
                  <a:pt x="1787843" y="2754893"/>
                </a:lnTo>
                <a:lnTo>
                  <a:pt x="1782763" y="2756805"/>
                </a:lnTo>
                <a:lnTo>
                  <a:pt x="1778636" y="2759355"/>
                </a:lnTo>
                <a:lnTo>
                  <a:pt x="1774508" y="2761586"/>
                </a:lnTo>
                <a:lnTo>
                  <a:pt x="1771650" y="2764455"/>
                </a:lnTo>
                <a:lnTo>
                  <a:pt x="1770698" y="2765730"/>
                </a:lnTo>
                <a:lnTo>
                  <a:pt x="1769746" y="2766686"/>
                </a:lnTo>
                <a:lnTo>
                  <a:pt x="1769428" y="2767961"/>
                </a:lnTo>
                <a:lnTo>
                  <a:pt x="1769428" y="2769555"/>
                </a:lnTo>
                <a:lnTo>
                  <a:pt x="1769428" y="2770830"/>
                </a:lnTo>
                <a:lnTo>
                  <a:pt x="1770380" y="2772105"/>
                </a:lnTo>
                <a:lnTo>
                  <a:pt x="1771016" y="2773061"/>
                </a:lnTo>
                <a:lnTo>
                  <a:pt x="1772603" y="2774336"/>
                </a:lnTo>
                <a:lnTo>
                  <a:pt x="1778000" y="2777842"/>
                </a:lnTo>
                <a:lnTo>
                  <a:pt x="1784668" y="2781348"/>
                </a:lnTo>
                <a:lnTo>
                  <a:pt x="1791970" y="2784535"/>
                </a:lnTo>
                <a:lnTo>
                  <a:pt x="1799273" y="2787723"/>
                </a:lnTo>
                <a:lnTo>
                  <a:pt x="1807846" y="2790591"/>
                </a:lnTo>
                <a:lnTo>
                  <a:pt x="1816418" y="2792822"/>
                </a:lnTo>
                <a:lnTo>
                  <a:pt x="1825943" y="2795691"/>
                </a:lnTo>
                <a:lnTo>
                  <a:pt x="1835786" y="2797603"/>
                </a:lnTo>
                <a:lnTo>
                  <a:pt x="1845946" y="2799516"/>
                </a:lnTo>
                <a:lnTo>
                  <a:pt x="1856740" y="2801747"/>
                </a:lnTo>
                <a:lnTo>
                  <a:pt x="1878648" y="2804934"/>
                </a:lnTo>
                <a:lnTo>
                  <a:pt x="1901508" y="2806846"/>
                </a:lnTo>
                <a:lnTo>
                  <a:pt x="1925320" y="2808440"/>
                </a:lnTo>
                <a:lnTo>
                  <a:pt x="1925320" y="2827245"/>
                </a:lnTo>
                <a:lnTo>
                  <a:pt x="1925638" y="2828520"/>
                </a:lnTo>
                <a:lnTo>
                  <a:pt x="1926273" y="2829476"/>
                </a:lnTo>
                <a:lnTo>
                  <a:pt x="1927543" y="2830433"/>
                </a:lnTo>
                <a:lnTo>
                  <a:pt x="1929130" y="2831389"/>
                </a:lnTo>
                <a:lnTo>
                  <a:pt x="1931036" y="2832026"/>
                </a:lnTo>
                <a:lnTo>
                  <a:pt x="1933576" y="2832664"/>
                </a:lnTo>
                <a:lnTo>
                  <a:pt x="1938656" y="2832982"/>
                </a:lnTo>
                <a:lnTo>
                  <a:pt x="1985328" y="2832982"/>
                </a:lnTo>
                <a:lnTo>
                  <a:pt x="1990726" y="2832664"/>
                </a:lnTo>
                <a:lnTo>
                  <a:pt x="1992630" y="2832026"/>
                </a:lnTo>
                <a:lnTo>
                  <a:pt x="1995170" y="2831389"/>
                </a:lnTo>
                <a:lnTo>
                  <a:pt x="1996758" y="2830433"/>
                </a:lnTo>
                <a:lnTo>
                  <a:pt x="1997710" y="2829476"/>
                </a:lnTo>
                <a:lnTo>
                  <a:pt x="1998663" y="2828520"/>
                </a:lnTo>
                <a:lnTo>
                  <a:pt x="1998980" y="2827245"/>
                </a:lnTo>
                <a:lnTo>
                  <a:pt x="1998980" y="2808121"/>
                </a:lnTo>
                <a:lnTo>
                  <a:pt x="2013586" y="2806846"/>
                </a:lnTo>
                <a:lnTo>
                  <a:pt x="2027873" y="2805572"/>
                </a:lnTo>
                <a:lnTo>
                  <a:pt x="2041526" y="2803978"/>
                </a:lnTo>
                <a:lnTo>
                  <a:pt x="2054543" y="2801747"/>
                </a:lnTo>
                <a:lnTo>
                  <a:pt x="2067243" y="2799197"/>
                </a:lnTo>
                <a:lnTo>
                  <a:pt x="2078673" y="2796966"/>
                </a:lnTo>
                <a:lnTo>
                  <a:pt x="2089786" y="2793778"/>
                </a:lnTo>
                <a:lnTo>
                  <a:pt x="2099310" y="2790272"/>
                </a:lnTo>
                <a:lnTo>
                  <a:pt x="2106930" y="2787085"/>
                </a:lnTo>
                <a:lnTo>
                  <a:pt x="2114233" y="2783898"/>
                </a:lnTo>
                <a:lnTo>
                  <a:pt x="2120900" y="2779754"/>
                </a:lnTo>
                <a:lnTo>
                  <a:pt x="2126933" y="2776248"/>
                </a:lnTo>
                <a:lnTo>
                  <a:pt x="2132013" y="2772423"/>
                </a:lnTo>
                <a:lnTo>
                  <a:pt x="2136776" y="2768280"/>
                </a:lnTo>
                <a:lnTo>
                  <a:pt x="2140586" y="2764136"/>
                </a:lnTo>
                <a:lnTo>
                  <a:pt x="2143760" y="2759674"/>
                </a:lnTo>
                <a:lnTo>
                  <a:pt x="2145983" y="2755212"/>
                </a:lnTo>
                <a:lnTo>
                  <a:pt x="2147570" y="2751068"/>
                </a:lnTo>
                <a:lnTo>
                  <a:pt x="2148840" y="2746606"/>
                </a:lnTo>
                <a:lnTo>
                  <a:pt x="2149158" y="2742144"/>
                </a:lnTo>
                <a:lnTo>
                  <a:pt x="2148523" y="2737363"/>
                </a:lnTo>
                <a:lnTo>
                  <a:pt x="2147253" y="2733219"/>
                </a:lnTo>
                <a:lnTo>
                  <a:pt x="2145030" y="2728757"/>
                </a:lnTo>
                <a:lnTo>
                  <a:pt x="2141856" y="2723976"/>
                </a:lnTo>
                <a:lnTo>
                  <a:pt x="2140268" y="2721745"/>
                </a:lnTo>
                <a:lnTo>
                  <a:pt x="2137728" y="2719833"/>
                </a:lnTo>
                <a:lnTo>
                  <a:pt x="2132648" y="2715370"/>
                </a:lnTo>
                <a:lnTo>
                  <a:pt x="2126298" y="2711227"/>
                </a:lnTo>
                <a:lnTo>
                  <a:pt x="2119630" y="2707721"/>
                </a:lnTo>
                <a:lnTo>
                  <a:pt x="2111693" y="2704215"/>
                </a:lnTo>
                <a:lnTo>
                  <a:pt x="2103438" y="2701027"/>
                </a:lnTo>
                <a:lnTo>
                  <a:pt x="2094548" y="2697840"/>
                </a:lnTo>
                <a:lnTo>
                  <a:pt x="2084706" y="2694653"/>
                </a:lnTo>
                <a:lnTo>
                  <a:pt x="2074863" y="2692103"/>
                </a:lnTo>
                <a:lnTo>
                  <a:pt x="2064068" y="2689553"/>
                </a:lnTo>
                <a:lnTo>
                  <a:pt x="2042796" y="2684772"/>
                </a:lnTo>
                <a:lnTo>
                  <a:pt x="2020570" y="2680310"/>
                </a:lnTo>
                <a:lnTo>
                  <a:pt x="1998980" y="2676485"/>
                </a:lnTo>
                <a:lnTo>
                  <a:pt x="1998980" y="2594571"/>
                </a:lnTo>
                <a:lnTo>
                  <a:pt x="2018030" y="2596802"/>
                </a:lnTo>
                <a:lnTo>
                  <a:pt x="2025016" y="2598077"/>
                </a:lnTo>
                <a:lnTo>
                  <a:pt x="2032000" y="2599670"/>
                </a:lnTo>
                <a:lnTo>
                  <a:pt x="2047240" y="2603495"/>
                </a:lnTo>
                <a:lnTo>
                  <a:pt x="2061846" y="2607958"/>
                </a:lnTo>
                <a:lnTo>
                  <a:pt x="2073593" y="2612420"/>
                </a:lnTo>
                <a:lnTo>
                  <a:pt x="2080260" y="2614970"/>
                </a:lnTo>
                <a:lnTo>
                  <a:pt x="2082483" y="2616245"/>
                </a:lnTo>
                <a:lnTo>
                  <a:pt x="2083118" y="2616245"/>
                </a:lnTo>
                <a:lnTo>
                  <a:pt x="2086610" y="2618794"/>
                </a:lnTo>
                <a:lnTo>
                  <a:pt x="2088516" y="2619751"/>
                </a:lnTo>
                <a:lnTo>
                  <a:pt x="2090420" y="2621026"/>
                </a:lnTo>
                <a:lnTo>
                  <a:pt x="2095183" y="2622300"/>
                </a:lnTo>
                <a:lnTo>
                  <a:pt x="2100898" y="2622938"/>
                </a:lnTo>
                <a:lnTo>
                  <a:pt x="2106613" y="2622938"/>
                </a:lnTo>
                <a:lnTo>
                  <a:pt x="2112646" y="2622619"/>
                </a:lnTo>
                <a:lnTo>
                  <a:pt x="2118360" y="2621982"/>
                </a:lnTo>
                <a:lnTo>
                  <a:pt x="2124393" y="2620388"/>
                </a:lnTo>
                <a:lnTo>
                  <a:pt x="2129790" y="2618794"/>
                </a:lnTo>
                <a:lnTo>
                  <a:pt x="2135188" y="2616563"/>
                </a:lnTo>
                <a:lnTo>
                  <a:pt x="2139633" y="2614332"/>
                </a:lnTo>
                <a:lnTo>
                  <a:pt x="2143760" y="2612101"/>
                </a:lnTo>
                <a:lnTo>
                  <a:pt x="2146618" y="2609232"/>
                </a:lnTo>
                <a:lnTo>
                  <a:pt x="2147570" y="2607958"/>
                </a:lnTo>
                <a:lnTo>
                  <a:pt x="2148523" y="2606683"/>
                </a:lnTo>
                <a:lnTo>
                  <a:pt x="2148840" y="2605089"/>
                </a:lnTo>
                <a:lnTo>
                  <a:pt x="2148840" y="2604133"/>
                </a:lnTo>
                <a:lnTo>
                  <a:pt x="2148523" y="2602858"/>
                </a:lnTo>
                <a:lnTo>
                  <a:pt x="2148206" y="2601583"/>
                </a:lnTo>
                <a:lnTo>
                  <a:pt x="2146936" y="2600627"/>
                </a:lnTo>
                <a:lnTo>
                  <a:pt x="2145666" y="2599352"/>
                </a:lnTo>
                <a:lnTo>
                  <a:pt x="2141220" y="2596483"/>
                </a:lnTo>
                <a:lnTo>
                  <a:pt x="2136776" y="2593615"/>
                </a:lnTo>
                <a:lnTo>
                  <a:pt x="2131060" y="2591383"/>
                </a:lnTo>
                <a:lnTo>
                  <a:pt x="2125663" y="2588515"/>
                </a:lnTo>
                <a:lnTo>
                  <a:pt x="2112646" y="2583734"/>
                </a:lnTo>
                <a:lnTo>
                  <a:pt x="2098358" y="2579590"/>
                </a:lnTo>
                <a:lnTo>
                  <a:pt x="2083436" y="2575766"/>
                </a:lnTo>
                <a:lnTo>
                  <a:pt x="2067878" y="2572259"/>
                </a:lnTo>
                <a:lnTo>
                  <a:pt x="2052638" y="2569710"/>
                </a:lnTo>
                <a:lnTo>
                  <a:pt x="2038033" y="2567479"/>
                </a:lnTo>
                <a:lnTo>
                  <a:pt x="2018666" y="2565566"/>
                </a:lnTo>
                <a:lnTo>
                  <a:pt x="1998980" y="2564291"/>
                </a:lnTo>
                <a:lnTo>
                  <a:pt x="1998980" y="2546123"/>
                </a:lnTo>
                <a:lnTo>
                  <a:pt x="1998663" y="2545167"/>
                </a:lnTo>
                <a:lnTo>
                  <a:pt x="1997710" y="2543892"/>
                </a:lnTo>
                <a:lnTo>
                  <a:pt x="1996758" y="2542936"/>
                </a:lnTo>
                <a:lnTo>
                  <a:pt x="1995170" y="2542299"/>
                </a:lnTo>
                <a:lnTo>
                  <a:pt x="1992630" y="2541342"/>
                </a:lnTo>
                <a:lnTo>
                  <a:pt x="1990726" y="2540705"/>
                </a:lnTo>
                <a:lnTo>
                  <a:pt x="1987868" y="2540705"/>
                </a:lnTo>
                <a:lnTo>
                  <a:pt x="1985328" y="2540386"/>
                </a:lnTo>
                <a:lnTo>
                  <a:pt x="1938656" y="2540386"/>
                </a:lnTo>
                <a:close/>
                <a:moveTo>
                  <a:pt x="1959293" y="2522537"/>
                </a:moveTo>
                <a:lnTo>
                  <a:pt x="1982788" y="2522856"/>
                </a:lnTo>
                <a:lnTo>
                  <a:pt x="2005966" y="2523493"/>
                </a:lnTo>
                <a:lnTo>
                  <a:pt x="2028826" y="2524450"/>
                </a:lnTo>
                <a:lnTo>
                  <a:pt x="2051368" y="2526043"/>
                </a:lnTo>
                <a:lnTo>
                  <a:pt x="2073910" y="2527637"/>
                </a:lnTo>
                <a:lnTo>
                  <a:pt x="2095500" y="2529868"/>
                </a:lnTo>
                <a:lnTo>
                  <a:pt x="2116773" y="2532737"/>
                </a:lnTo>
                <a:lnTo>
                  <a:pt x="2137728" y="2535605"/>
                </a:lnTo>
                <a:lnTo>
                  <a:pt x="2158048" y="2538793"/>
                </a:lnTo>
                <a:lnTo>
                  <a:pt x="2177733" y="2542299"/>
                </a:lnTo>
                <a:lnTo>
                  <a:pt x="2197100" y="2546123"/>
                </a:lnTo>
                <a:lnTo>
                  <a:pt x="2215516" y="2550586"/>
                </a:lnTo>
                <a:lnTo>
                  <a:pt x="2233613" y="2555367"/>
                </a:lnTo>
                <a:lnTo>
                  <a:pt x="2251076" y="2560148"/>
                </a:lnTo>
                <a:lnTo>
                  <a:pt x="2267586" y="2565247"/>
                </a:lnTo>
                <a:lnTo>
                  <a:pt x="2283778" y="2570666"/>
                </a:lnTo>
                <a:lnTo>
                  <a:pt x="2298700" y="2576403"/>
                </a:lnTo>
                <a:lnTo>
                  <a:pt x="2313306" y="2582140"/>
                </a:lnTo>
                <a:lnTo>
                  <a:pt x="2326640" y="2588515"/>
                </a:lnTo>
                <a:lnTo>
                  <a:pt x="2339658" y="2594889"/>
                </a:lnTo>
                <a:lnTo>
                  <a:pt x="2351723" y="2601583"/>
                </a:lnTo>
                <a:lnTo>
                  <a:pt x="2362518" y="2608914"/>
                </a:lnTo>
                <a:lnTo>
                  <a:pt x="2372996" y="2615607"/>
                </a:lnTo>
                <a:lnTo>
                  <a:pt x="2381886" y="2622938"/>
                </a:lnTo>
                <a:lnTo>
                  <a:pt x="2390140" y="2630587"/>
                </a:lnTo>
                <a:lnTo>
                  <a:pt x="2397443" y="2638237"/>
                </a:lnTo>
                <a:lnTo>
                  <a:pt x="2403793" y="2645568"/>
                </a:lnTo>
                <a:lnTo>
                  <a:pt x="2406016" y="2649711"/>
                </a:lnTo>
                <a:lnTo>
                  <a:pt x="2408873" y="2653855"/>
                </a:lnTo>
                <a:lnTo>
                  <a:pt x="2410778" y="2657998"/>
                </a:lnTo>
                <a:lnTo>
                  <a:pt x="2412683" y="2661823"/>
                </a:lnTo>
                <a:lnTo>
                  <a:pt x="2414270" y="2665967"/>
                </a:lnTo>
                <a:lnTo>
                  <a:pt x="2415540" y="2670110"/>
                </a:lnTo>
                <a:lnTo>
                  <a:pt x="2416810" y="2674254"/>
                </a:lnTo>
                <a:lnTo>
                  <a:pt x="2417446" y="2678397"/>
                </a:lnTo>
                <a:lnTo>
                  <a:pt x="2417763" y="2682541"/>
                </a:lnTo>
                <a:lnTo>
                  <a:pt x="2417763" y="2686684"/>
                </a:lnTo>
                <a:lnTo>
                  <a:pt x="2417763" y="2691147"/>
                </a:lnTo>
                <a:lnTo>
                  <a:pt x="2417446" y="2694971"/>
                </a:lnTo>
                <a:lnTo>
                  <a:pt x="2416810" y="2699434"/>
                </a:lnTo>
                <a:lnTo>
                  <a:pt x="2415540" y="2703896"/>
                </a:lnTo>
                <a:lnTo>
                  <a:pt x="2414270" y="2707721"/>
                </a:lnTo>
                <a:lnTo>
                  <a:pt x="2412683" y="2711864"/>
                </a:lnTo>
                <a:lnTo>
                  <a:pt x="2410778" y="2716008"/>
                </a:lnTo>
                <a:lnTo>
                  <a:pt x="2408873" y="2720151"/>
                </a:lnTo>
                <a:lnTo>
                  <a:pt x="2406016" y="2723976"/>
                </a:lnTo>
                <a:lnTo>
                  <a:pt x="2403793" y="2728120"/>
                </a:lnTo>
                <a:lnTo>
                  <a:pt x="2397443" y="2735769"/>
                </a:lnTo>
                <a:lnTo>
                  <a:pt x="2390140" y="2743419"/>
                </a:lnTo>
                <a:lnTo>
                  <a:pt x="2381886" y="2751068"/>
                </a:lnTo>
                <a:lnTo>
                  <a:pt x="2372996" y="2758080"/>
                </a:lnTo>
                <a:lnTo>
                  <a:pt x="2362518" y="2765093"/>
                </a:lnTo>
                <a:lnTo>
                  <a:pt x="2351723" y="2772105"/>
                </a:lnTo>
                <a:lnTo>
                  <a:pt x="2339658" y="2778798"/>
                </a:lnTo>
                <a:lnTo>
                  <a:pt x="2326640" y="2785173"/>
                </a:lnTo>
                <a:lnTo>
                  <a:pt x="2313306" y="2791229"/>
                </a:lnTo>
                <a:lnTo>
                  <a:pt x="2298700" y="2797284"/>
                </a:lnTo>
                <a:lnTo>
                  <a:pt x="2283778" y="2803340"/>
                </a:lnTo>
                <a:lnTo>
                  <a:pt x="2267586" y="2808440"/>
                </a:lnTo>
                <a:lnTo>
                  <a:pt x="2251076" y="2813540"/>
                </a:lnTo>
                <a:lnTo>
                  <a:pt x="2233613" y="2818640"/>
                </a:lnTo>
                <a:lnTo>
                  <a:pt x="2215516" y="2823102"/>
                </a:lnTo>
                <a:lnTo>
                  <a:pt x="2197100" y="2827245"/>
                </a:lnTo>
                <a:lnTo>
                  <a:pt x="2177733" y="2831389"/>
                </a:lnTo>
                <a:lnTo>
                  <a:pt x="2158048" y="2834895"/>
                </a:lnTo>
                <a:lnTo>
                  <a:pt x="2137728" y="2838401"/>
                </a:lnTo>
                <a:lnTo>
                  <a:pt x="2116773" y="2841270"/>
                </a:lnTo>
                <a:lnTo>
                  <a:pt x="2095500" y="2844138"/>
                </a:lnTo>
                <a:lnTo>
                  <a:pt x="2073910" y="2846051"/>
                </a:lnTo>
                <a:lnTo>
                  <a:pt x="2051368" y="2847963"/>
                </a:lnTo>
                <a:lnTo>
                  <a:pt x="2028826" y="2849238"/>
                </a:lnTo>
                <a:lnTo>
                  <a:pt x="2005966" y="2850513"/>
                </a:lnTo>
                <a:lnTo>
                  <a:pt x="1982788" y="2851150"/>
                </a:lnTo>
                <a:lnTo>
                  <a:pt x="1959293" y="2851150"/>
                </a:lnTo>
                <a:lnTo>
                  <a:pt x="1935480" y="2851150"/>
                </a:lnTo>
                <a:lnTo>
                  <a:pt x="1912303" y="2850513"/>
                </a:lnTo>
                <a:lnTo>
                  <a:pt x="1889443" y="2849238"/>
                </a:lnTo>
                <a:lnTo>
                  <a:pt x="1866900" y="2847963"/>
                </a:lnTo>
                <a:lnTo>
                  <a:pt x="1844358" y="2846051"/>
                </a:lnTo>
                <a:lnTo>
                  <a:pt x="1822768" y="2844138"/>
                </a:lnTo>
                <a:lnTo>
                  <a:pt x="1801496" y="2841270"/>
                </a:lnTo>
                <a:lnTo>
                  <a:pt x="1780540" y="2838401"/>
                </a:lnTo>
                <a:lnTo>
                  <a:pt x="1760220" y="2834895"/>
                </a:lnTo>
                <a:lnTo>
                  <a:pt x="1740536" y="2831389"/>
                </a:lnTo>
                <a:lnTo>
                  <a:pt x="1721168" y="2827245"/>
                </a:lnTo>
                <a:lnTo>
                  <a:pt x="1702753" y="2823102"/>
                </a:lnTo>
                <a:lnTo>
                  <a:pt x="1684656" y="2818640"/>
                </a:lnTo>
                <a:lnTo>
                  <a:pt x="1667193" y="2813540"/>
                </a:lnTo>
                <a:lnTo>
                  <a:pt x="1650683" y="2808440"/>
                </a:lnTo>
                <a:lnTo>
                  <a:pt x="1634490" y="2803340"/>
                </a:lnTo>
                <a:lnTo>
                  <a:pt x="1619568" y="2797284"/>
                </a:lnTo>
                <a:lnTo>
                  <a:pt x="1604963" y="2791229"/>
                </a:lnTo>
                <a:lnTo>
                  <a:pt x="1591628" y="2785173"/>
                </a:lnTo>
                <a:lnTo>
                  <a:pt x="1578610" y="2778798"/>
                </a:lnTo>
                <a:lnTo>
                  <a:pt x="1566863" y="2772105"/>
                </a:lnTo>
                <a:lnTo>
                  <a:pt x="1555750" y="2765093"/>
                </a:lnTo>
                <a:lnTo>
                  <a:pt x="1545273" y="2758080"/>
                </a:lnTo>
                <a:lnTo>
                  <a:pt x="1536383" y="2751068"/>
                </a:lnTo>
                <a:lnTo>
                  <a:pt x="1528128" y="2743419"/>
                </a:lnTo>
                <a:lnTo>
                  <a:pt x="1520826" y="2735769"/>
                </a:lnTo>
                <a:lnTo>
                  <a:pt x="1514793" y="2728120"/>
                </a:lnTo>
                <a:lnTo>
                  <a:pt x="1511936" y="2723976"/>
                </a:lnTo>
                <a:lnTo>
                  <a:pt x="1509396" y="2720151"/>
                </a:lnTo>
                <a:lnTo>
                  <a:pt x="1507490" y="2716008"/>
                </a:lnTo>
                <a:lnTo>
                  <a:pt x="1505586" y="2711864"/>
                </a:lnTo>
                <a:lnTo>
                  <a:pt x="1503998" y="2707721"/>
                </a:lnTo>
                <a:lnTo>
                  <a:pt x="1502410" y="2703896"/>
                </a:lnTo>
                <a:lnTo>
                  <a:pt x="1501776" y="2699434"/>
                </a:lnTo>
                <a:lnTo>
                  <a:pt x="1500823" y="2694971"/>
                </a:lnTo>
                <a:lnTo>
                  <a:pt x="1500506" y="2691147"/>
                </a:lnTo>
                <a:lnTo>
                  <a:pt x="1500188" y="2686684"/>
                </a:lnTo>
                <a:lnTo>
                  <a:pt x="1500506" y="2682541"/>
                </a:lnTo>
                <a:lnTo>
                  <a:pt x="1500823" y="2678397"/>
                </a:lnTo>
                <a:lnTo>
                  <a:pt x="1501776" y="2674254"/>
                </a:lnTo>
                <a:lnTo>
                  <a:pt x="1502410" y="2670110"/>
                </a:lnTo>
                <a:lnTo>
                  <a:pt x="1503998" y="2665967"/>
                </a:lnTo>
                <a:lnTo>
                  <a:pt x="1505586" y="2661823"/>
                </a:lnTo>
                <a:lnTo>
                  <a:pt x="1507490" y="2657998"/>
                </a:lnTo>
                <a:lnTo>
                  <a:pt x="1509396" y="2653855"/>
                </a:lnTo>
                <a:lnTo>
                  <a:pt x="1511936" y="2649711"/>
                </a:lnTo>
                <a:lnTo>
                  <a:pt x="1514793" y="2645568"/>
                </a:lnTo>
                <a:lnTo>
                  <a:pt x="1520826" y="2638237"/>
                </a:lnTo>
                <a:lnTo>
                  <a:pt x="1528128" y="2630587"/>
                </a:lnTo>
                <a:lnTo>
                  <a:pt x="1536383" y="2622938"/>
                </a:lnTo>
                <a:lnTo>
                  <a:pt x="1545273" y="2615607"/>
                </a:lnTo>
                <a:lnTo>
                  <a:pt x="1555750" y="2608914"/>
                </a:lnTo>
                <a:lnTo>
                  <a:pt x="1566863" y="2601583"/>
                </a:lnTo>
                <a:lnTo>
                  <a:pt x="1578610" y="2594889"/>
                </a:lnTo>
                <a:lnTo>
                  <a:pt x="1591628" y="2588515"/>
                </a:lnTo>
                <a:lnTo>
                  <a:pt x="1604963" y="2582140"/>
                </a:lnTo>
                <a:lnTo>
                  <a:pt x="1619568" y="2576403"/>
                </a:lnTo>
                <a:lnTo>
                  <a:pt x="1634490" y="2570666"/>
                </a:lnTo>
                <a:lnTo>
                  <a:pt x="1650683" y="2565247"/>
                </a:lnTo>
                <a:lnTo>
                  <a:pt x="1667193" y="2560148"/>
                </a:lnTo>
                <a:lnTo>
                  <a:pt x="1684656" y="2555367"/>
                </a:lnTo>
                <a:lnTo>
                  <a:pt x="1702753" y="2550586"/>
                </a:lnTo>
                <a:lnTo>
                  <a:pt x="1721168" y="2546123"/>
                </a:lnTo>
                <a:lnTo>
                  <a:pt x="1740536" y="2542299"/>
                </a:lnTo>
                <a:lnTo>
                  <a:pt x="1760220" y="2538793"/>
                </a:lnTo>
                <a:lnTo>
                  <a:pt x="1780540" y="2535605"/>
                </a:lnTo>
                <a:lnTo>
                  <a:pt x="1801496" y="2532737"/>
                </a:lnTo>
                <a:lnTo>
                  <a:pt x="1822768" y="2529868"/>
                </a:lnTo>
                <a:lnTo>
                  <a:pt x="1844358" y="2527637"/>
                </a:lnTo>
                <a:lnTo>
                  <a:pt x="1866900" y="2526043"/>
                </a:lnTo>
                <a:lnTo>
                  <a:pt x="1889443" y="2524450"/>
                </a:lnTo>
                <a:lnTo>
                  <a:pt x="1912303" y="2523493"/>
                </a:lnTo>
                <a:lnTo>
                  <a:pt x="1935480" y="2522856"/>
                </a:lnTo>
                <a:lnTo>
                  <a:pt x="1959293" y="2522537"/>
                </a:lnTo>
                <a:close/>
                <a:moveTo>
                  <a:pt x="2854584" y="2507933"/>
                </a:moveTo>
                <a:lnTo>
                  <a:pt x="2854584" y="2625091"/>
                </a:lnTo>
                <a:lnTo>
                  <a:pt x="2873946" y="2630488"/>
                </a:lnTo>
                <a:lnTo>
                  <a:pt x="2893626" y="2636203"/>
                </a:lnTo>
                <a:lnTo>
                  <a:pt x="2914258" y="2640966"/>
                </a:lnTo>
                <a:lnTo>
                  <a:pt x="2935524" y="2645728"/>
                </a:lnTo>
                <a:lnTo>
                  <a:pt x="2935524" y="2529523"/>
                </a:lnTo>
                <a:lnTo>
                  <a:pt x="2914258" y="2524761"/>
                </a:lnTo>
                <a:lnTo>
                  <a:pt x="2893626" y="2519363"/>
                </a:lnTo>
                <a:lnTo>
                  <a:pt x="2873946" y="2513965"/>
                </a:lnTo>
                <a:lnTo>
                  <a:pt x="2854584" y="2507933"/>
                </a:lnTo>
                <a:close/>
                <a:moveTo>
                  <a:pt x="2692385" y="2444750"/>
                </a:moveTo>
                <a:lnTo>
                  <a:pt x="2692385" y="2542223"/>
                </a:lnTo>
                <a:lnTo>
                  <a:pt x="2695241" y="2545081"/>
                </a:lnTo>
                <a:lnTo>
                  <a:pt x="2698098" y="2548256"/>
                </a:lnTo>
                <a:lnTo>
                  <a:pt x="2705399" y="2554923"/>
                </a:lnTo>
                <a:lnTo>
                  <a:pt x="2714921" y="2561591"/>
                </a:lnTo>
                <a:lnTo>
                  <a:pt x="2725078" y="2568576"/>
                </a:lnTo>
                <a:lnTo>
                  <a:pt x="2737140" y="2576196"/>
                </a:lnTo>
                <a:lnTo>
                  <a:pt x="2748884" y="2582863"/>
                </a:lnTo>
                <a:lnTo>
                  <a:pt x="2761581" y="2589213"/>
                </a:lnTo>
                <a:lnTo>
                  <a:pt x="2773325" y="2595246"/>
                </a:lnTo>
                <a:lnTo>
                  <a:pt x="2773325" y="2486343"/>
                </a:lnTo>
                <a:lnTo>
                  <a:pt x="2758407" y="2480628"/>
                </a:lnTo>
                <a:lnTo>
                  <a:pt x="2744441" y="2475230"/>
                </a:lnTo>
                <a:lnTo>
                  <a:pt x="2732379" y="2469198"/>
                </a:lnTo>
                <a:lnTo>
                  <a:pt x="2721269" y="2464118"/>
                </a:lnTo>
                <a:lnTo>
                  <a:pt x="2712064" y="2458720"/>
                </a:lnTo>
                <a:lnTo>
                  <a:pt x="2704446" y="2453958"/>
                </a:lnTo>
                <a:lnTo>
                  <a:pt x="2697781" y="2449195"/>
                </a:lnTo>
                <a:lnTo>
                  <a:pt x="2692385" y="2444750"/>
                </a:lnTo>
                <a:close/>
                <a:moveTo>
                  <a:pt x="3744614" y="2439353"/>
                </a:moveTo>
                <a:lnTo>
                  <a:pt x="3737949" y="2444433"/>
                </a:lnTo>
                <a:lnTo>
                  <a:pt x="3730648" y="2449195"/>
                </a:lnTo>
                <a:lnTo>
                  <a:pt x="3722713" y="2454275"/>
                </a:lnTo>
                <a:lnTo>
                  <a:pt x="3715095" y="2459038"/>
                </a:lnTo>
                <a:lnTo>
                  <a:pt x="3706524" y="2462848"/>
                </a:lnTo>
                <a:lnTo>
                  <a:pt x="3698907" y="2466975"/>
                </a:lnTo>
                <a:lnTo>
                  <a:pt x="3691289" y="2470468"/>
                </a:lnTo>
                <a:lnTo>
                  <a:pt x="3683671" y="2473325"/>
                </a:lnTo>
                <a:lnTo>
                  <a:pt x="3683671" y="2592706"/>
                </a:lnTo>
                <a:lnTo>
                  <a:pt x="3692558" y="2588578"/>
                </a:lnTo>
                <a:lnTo>
                  <a:pt x="3701128" y="2583816"/>
                </a:lnTo>
                <a:lnTo>
                  <a:pt x="3709381" y="2579053"/>
                </a:lnTo>
                <a:lnTo>
                  <a:pt x="3717634" y="2573973"/>
                </a:lnTo>
                <a:lnTo>
                  <a:pt x="3725252" y="2568258"/>
                </a:lnTo>
                <a:lnTo>
                  <a:pt x="3732235" y="2563178"/>
                </a:lnTo>
                <a:lnTo>
                  <a:pt x="3738901" y="2557781"/>
                </a:lnTo>
                <a:lnTo>
                  <a:pt x="3744614" y="2553018"/>
                </a:lnTo>
                <a:lnTo>
                  <a:pt x="3744614" y="2439353"/>
                </a:lnTo>
                <a:close/>
                <a:moveTo>
                  <a:pt x="3151360" y="2322195"/>
                </a:moveTo>
                <a:lnTo>
                  <a:pt x="3151360" y="2437130"/>
                </a:lnTo>
                <a:lnTo>
                  <a:pt x="3174848" y="2437765"/>
                </a:lnTo>
                <a:lnTo>
                  <a:pt x="3198972" y="2437765"/>
                </a:lnTo>
                <a:lnTo>
                  <a:pt x="3215477" y="2437765"/>
                </a:lnTo>
                <a:lnTo>
                  <a:pt x="3231983" y="2437448"/>
                </a:lnTo>
                <a:lnTo>
                  <a:pt x="3231983" y="2322512"/>
                </a:lnTo>
                <a:lnTo>
                  <a:pt x="3198972" y="2323147"/>
                </a:lnTo>
                <a:lnTo>
                  <a:pt x="3174848" y="2323147"/>
                </a:lnTo>
                <a:lnTo>
                  <a:pt x="3151360" y="2322195"/>
                </a:lnTo>
                <a:close/>
                <a:moveTo>
                  <a:pt x="3815080" y="2317750"/>
                </a:moveTo>
                <a:lnTo>
                  <a:pt x="3816033" y="2325370"/>
                </a:lnTo>
                <a:lnTo>
                  <a:pt x="3816350" y="2332673"/>
                </a:lnTo>
                <a:lnTo>
                  <a:pt x="3816350" y="2483803"/>
                </a:lnTo>
                <a:lnTo>
                  <a:pt x="3816033" y="2484438"/>
                </a:lnTo>
                <a:lnTo>
                  <a:pt x="3815398" y="2493010"/>
                </a:lnTo>
                <a:lnTo>
                  <a:pt x="3814763" y="2498408"/>
                </a:lnTo>
                <a:lnTo>
                  <a:pt x="3813493" y="2504123"/>
                </a:lnTo>
                <a:lnTo>
                  <a:pt x="3811906" y="2509520"/>
                </a:lnTo>
                <a:lnTo>
                  <a:pt x="3810319" y="2514600"/>
                </a:lnTo>
                <a:lnTo>
                  <a:pt x="3808097" y="2520316"/>
                </a:lnTo>
                <a:lnTo>
                  <a:pt x="3805558" y="2525713"/>
                </a:lnTo>
                <a:lnTo>
                  <a:pt x="3803019" y="2530793"/>
                </a:lnTo>
                <a:lnTo>
                  <a:pt x="3799844" y="2536508"/>
                </a:lnTo>
                <a:lnTo>
                  <a:pt x="3796036" y="2541588"/>
                </a:lnTo>
                <a:lnTo>
                  <a:pt x="3792226" y="2546668"/>
                </a:lnTo>
                <a:lnTo>
                  <a:pt x="3788418" y="2551748"/>
                </a:lnTo>
                <a:lnTo>
                  <a:pt x="3783974" y="2556828"/>
                </a:lnTo>
                <a:lnTo>
                  <a:pt x="3779212" y="2561591"/>
                </a:lnTo>
                <a:lnTo>
                  <a:pt x="3774134" y="2566671"/>
                </a:lnTo>
                <a:lnTo>
                  <a:pt x="3768420" y="2571433"/>
                </a:lnTo>
                <a:lnTo>
                  <a:pt x="3763024" y="2576513"/>
                </a:lnTo>
                <a:lnTo>
                  <a:pt x="3750963" y="2586038"/>
                </a:lnTo>
                <a:lnTo>
                  <a:pt x="3737314" y="2595246"/>
                </a:lnTo>
                <a:lnTo>
                  <a:pt x="3722713" y="2604136"/>
                </a:lnTo>
                <a:lnTo>
                  <a:pt x="3707477" y="2613026"/>
                </a:lnTo>
                <a:lnTo>
                  <a:pt x="3690971" y="2621281"/>
                </a:lnTo>
                <a:lnTo>
                  <a:pt x="3673513" y="2628901"/>
                </a:lnTo>
                <a:lnTo>
                  <a:pt x="3655103" y="2636838"/>
                </a:lnTo>
                <a:lnTo>
                  <a:pt x="3635424" y="2644458"/>
                </a:lnTo>
                <a:lnTo>
                  <a:pt x="3615109" y="2651443"/>
                </a:lnTo>
                <a:lnTo>
                  <a:pt x="3593842" y="2658111"/>
                </a:lnTo>
                <a:lnTo>
                  <a:pt x="3571941" y="2664461"/>
                </a:lnTo>
                <a:lnTo>
                  <a:pt x="3549087" y="2670493"/>
                </a:lnTo>
                <a:lnTo>
                  <a:pt x="3525281" y="2675891"/>
                </a:lnTo>
                <a:lnTo>
                  <a:pt x="3501157" y="2680971"/>
                </a:lnTo>
                <a:lnTo>
                  <a:pt x="3476082" y="2685733"/>
                </a:lnTo>
                <a:lnTo>
                  <a:pt x="3450371" y="2689861"/>
                </a:lnTo>
                <a:lnTo>
                  <a:pt x="3424343" y="2693671"/>
                </a:lnTo>
                <a:lnTo>
                  <a:pt x="3397680" y="2697163"/>
                </a:lnTo>
                <a:lnTo>
                  <a:pt x="3370065" y="2700021"/>
                </a:lnTo>
                <a:lnTo>
                  <a:pt x="3341815" y="2702561"/>
                </a:lnTo>
                <a:lnTo>
                  <a:pt x="3313565" y="2704466"/>
                </a:lnTo>
                <a:lnTo>
                  <a:pt x="3284680" y="2705736"/>
                </a:lnTo>
                <a:lnTo>
                  <a:pt x="3255478" y="2706371"/>
                </a:lnTo>
                <a:lnTo>
                  <a:pt x="3225959" y="2706688"/>
                </a:lnTo>
                <a:lnTo>
                  <a:pt x="3195487" y="2706371"/>
                </a:lnTo>
                <a:lnTo>
                  <a:pt x="3165650" y="2705736"/>
                </a:lnTo>
                <a:lnTo>
                  <a:pt x="3136130" y="2704148"/>
                </a:lnTo>
                <a:lnTo>
                  <a:pt x="3106928" y="2701926"/>
                </a:lnTo>
                <a:lnTo>
                  <a:pt x="3078678" y="2699703"/>
                </a:lnTo>
                <a:lnTo>
                  <a:pt x="3050428" y="2696528"/>
                </a:lnTo>
                <a:lnTo>
                  <a:pt x="3022813" y="2693353"/>
                </a:lnTo>
                <a:lnTo>
                  <a:pt x="2996150" y="2688908"/>
                </a:lnTo>
                <a:lnTo>
                  <a:pt x="2970122" y="2684781"/>
                </a:lnTo>
                <a:lnTo>
                  <a:pt x="2944729" y="2680018"/>
                </a:lnTo>
                <a:lnTo>
                  <a:pt x="2919971" y="2674303"/>
                </a:lnTo>
                <a:lnTo>
                  <a:pt x="2895847" y="2668588"/>
                </a:lnTo>
                <a:lnTo>
                  <a:pt x="2872994" y="2662556"/>
                </a:lnTo>
                <a:lnTo>
                  <a:pt x="2850775" y="2655888"/>
                </a:lnTo>
                <a:lnTo>
                  <a:pt x="2829190" y="2648903"/>
                </a:lnTo>
                <a:lnTo>
                  <a:pt x="2808876" y="2641601"/>
                </a:lnTo>
                <a:lnTo>
                  <a:pt x="2789196" y="2633663"/>
                </a:lnTo>
                <a:lnTo>
                  <a:pt x="2770469" y="2625408"/>
                </a:lnTo>
                <a:lnTo>
                  <a:pt x="2753328" y="2617153"/>
                </a:lnTo>
                <a:lnTo>
                  <a:pt x="2736823" y="2608581"/>
                </a:lnTo>
                <a:lnTo>
                  <a:pt x="2721269" y="2599373"/>
                </a:lnTo>
                <a:lnTo>
                  <a:pt x="2706986" y="2590483"/>
                </a:lnTo>
                <a:lnTo>
                  <a:pt x="2693972" y="2580641"/>
                </a:lnTo>
                <a:lnTo>
                  <a:pt x="2688258" y="2575878"/>
                </a:lnTo>
                <a:lnTo>
                  <a:pt x="2682227" y="2570798"/>
                </a:lnTo>
                <a:lnTo>
                  <a:pt x="2676831" y="2566036"/>
                </a:lnTo>
                <a:lnTo>
                  <a:pt x="2671753" y="2560956"/>
                </a:lnTo>
                <a:lnTo>
                  <a:pt x="2666991" y="2555558"/>
                </a:lnTo>
                <a:lnTo>
                  <a:pt x="2662548" y="2550161"/>
                </a:lnTo>
                <a:lnTo>
                  <a:pt x="2658104" y="2545081"/>
                </a:lnTo>
                <a:lnTo>
                  <a:pt x="2654612" y="2540001"/>
                </a:lnTo>
                <a:lnTo>
                  <a:pt x="2651121" y="2534286"/>
                </a:lnTo>
                <a:lnTo>
                  <a:pt x="2647947" y="2528888"/>
                </a:lnTo>
                <a:lnTo>
                  <a:pt x="2645090" y="2523808"/>
                </a:lnTo>
                <a:lnTo>
                  <a:pt x="2642868" y="2518093"/>
                </a:lnTo>
                <a:lnTo>
                  <a:pt x="2640329" y="2512695"/>
                </a:lnTo>
                <a:lnTo>
                  <a:pt x="2638742" y="2506663"/>
                </a:lnTo>
                <a:lnTo>
                  <a:pt x="2637789" y="2501265"/>
                </a:lnTo>
                <a:lnTo>
                  <a:pt x="2636520" y="2495868"/>
                </a:lnTo>
                <a:lnTo>
                  <a:pt x="2636202" y="2489835"/>
                </a:lnTo>
                <a:lnTo>
                  <a:pt x="2635885" y="2484438"/>
                </a:lnTo>
                <a:lnTo>
                  <a:pt x="2635250" y="2484438"/>
                </a:lnTo>
                <a:lnTo>
                  <a:pt x="2635250" y="2375535"/>
                </a:lnTo>
                <a:lnTo>
                  <a:pt x="2646360" y="2383790"/>
                </a:lnTo>
                <a:lnTo>
                  <a:pt x="2657786" y="2392045"/>
                </a:lnTo>
                <a:lnTo>
                  <a:pt x="2670166" y="2399983"/>
                </a:lnTo>
                <a:lnTo>
                  <a:pt x="2683180" y="2407285"/>
                </a:lnTo>
                <a:lnTo>
                  <a:pt x="2696511" y="2414905"/>
                </a:lnTo>
                <a:lnTo>
                  <a:pt x="2710160" y="2421890"/>
                </a:lnTo>
                <a:lnTo>
                  <a:pt x="2724761" y="2429193"/>
                </a:lnTo>
                <a:lnTo>
                  <a:pt x="2740314" y="2435860"/>
                </a:lnTo>
                <a:lnTo>
                  <a:pt x="2755550" y="2442210"/>
                </a:lnTo>
                <a:lnTo>
                  <a:pt x="2771738" y="2448243"/>
                </a:lnTo>
                <a:lnTo>
                  <a:pt x="2788244" y="2453958"/>
                </a:lnTo>
                <a:lnTo>
                  <a:pt x="2805384" y="2459673"/>
                </a:lnTo>
                <a:lnTo>
                  <a:pt x="2822525" y="2465070"/>
                </a:lnTo>
                <a:lnTo>
                  <a:pt x="2840300" y="2470150"/>
                </a:lnTo>
                <a:lnTo>
                  <a:pt x="2858393" y="2474913"/>
                </a:lnTo>
                <a:lnTo>
                  <a:pt x="2877120" y="2479675"/>
                </a:lnTo>
                <a:lnTo>
                  <a:pt x="2895530" y="2483803"/>
                </a:lnTo>
                <a:lnTo>
                  <a:pt x="2914892" y="2487930"/>
                </a:lnTo>
                <a:lnTo>
                  <a:pt x="2934255" y="2491423"/>
                </a:lnTo>
                <a:lnTo>
                  <a:pt x="2953617" y="2494915"/>
                </a:lnTo>
                <a:lnTo>
                  <a:pt x="2973614" y="2498090"/>
                </a:lnTo>
                <a:lnTo>
                  <a:pt x="2993294" y="2501265"/>
                </a:lnTo>
                <a:lnTo>
                  <a:pt x="3013926" y="2503488"/>
                </a:lnTo>
                <a:lnTo>
                  <a:pt x="3033923" y="2506028"/>
                </a:lnTo>
                <a:lnTo>
                  <a:pt x="3054555" y="2508250"/>
                </a:lnTo>
                <a:lnTo>
                  <a:pt x="3074869" y="2509838"/>
                </a:lnTo>
                <a:lnTo>
                  <a:pt x="3095819" y="2511425"/>
                </a:lnTo>
                <a:lnTo>
                  <a:pt x="3116451" y="2512695"/>
                </a:lnTo>
                <a:lnTo>
                  <a:pt x="3137400" y="2513965"/>
                </a:lnTo>
                <a:lnTo>
                  <a:pt x="3158032" y="2514600"/>
                </a:lnTo>
                <a:lnTo>
                  <a:pt x="3178981" y="2514918"/>
                </a:lnTo>
                <a:lnTo>
                  <a:pt x="3199613" y="2514918"/>
                </a:lnTo>
                <a:lnTo>
                  <a:pt x="3224372" y="2514918"/>
                </a:lnTo>
                <a:lnTo>
                  <a:pt x="3249765" y="2514283"/>
                </a:lnTo>
                <a:lnTo>
                  <a:pt x="3274523" y="2513330"/>
                </a:lnTo>
                <a:lnTo>
                  <a:pt x="3299282" y="2511743"/>
                </a:lnTo>
                <a:lnTo>
                  <a:pt x="3324040" y="2510473"/>
                </a:lnTo>
                <a:lnTo>
                  <a:pt x="3348481" y="2507933"/>
                </a:lnTo>
                <a:lnTo>
                  <a:pt x="3372922" y="2505710"/>
                </a:lnTo>
                <a:lnTo>
                  <a:pt x="3397680" y="2502535"/>
                </a:lnTo>
                <a:lnTo>
                  <a:pt x="3421486" y="2499360"/>
                </a:lnTo>
                <a:lnTo>
                  <a:pt x="3445292" y="2495233"/>
                </a:lnTo>
                <a:lnTo>
                  <a:pt x="3468464" y="2491423"/>
                </a:lnTo>
                <a:lnTo>
                  <a:pt x="3491635" y="2486978"/>
                </a:lnTo>
                <a:lnTo>
                  <a:pt x="3514171" y="2481898"/>
                </a:lnTo>
                <a:lnTo>
                  <a:pt x="3536390" y="2476818"/>
                </a:lnTo>
                <a:lnTo>
                  <a:pt x="3557974" y="2471420"/>
                </a:lnTo>
                <a:lnTo>
                  <a:pt x="3579241" y="2465070"/>
                </a:lnTo>
                <a:lnTo>
                  <a:pt x="3599873" y="2458720"/>
                </a:lnTo>
                <a:lnTo>
                  <a:pt x="3619870" y="2452053"/>
                </a:lnTo>
                <a:lnTo>
                  <a:pt x="3639233" y="2444750"/>
                </a:lnTo>
                <a:lnTo>
                  <a:pt x="3657643" y="2437448"/>
                </a:lnTo>
                <a:lnTo>
                  <a:pt x="3676053" y="2429510"/>
                </a:lnTo>
                <a:lnTo>
                  <a:pt x="3692876" y="2421255"/>
                </a:lnTo>
                <a:lnTo>
                  <a:pt x="3709381" y="2412365"/>
                </a:lnTo>
                <a:lnTo>
                  <a:pt x="3724935" y="2403475"/>
                </a:lnTo>
                <a:lnTo>
                  <a:pt x="3739853" y="2393950"/>
                </a:lnTo>
                <a:lnTo>
                  <a:pt x="3753502" y="2384108"/>
                </a:lnTo>
                <a:lnTo>
                  <a:pt x="3766198" y="2374265"/>
                </a:lnTo>
                <a:lnTo>
                  <a:pt x="3772547" y="2368550"/>
                </a:lnTo>
                <a:lnTo>
                  <a:pt x="3777943" y="2363470"/>
                </a:lnTo>
                <a:lnTo>
                  <a:pt x="3783656" y="2358073"/>
                </a:lnTo>
                <a:lnTo>
                  <a:pt x="3789052" y="2352675"/>
                </a:lnTo>
                <a:lnTo>
                  <a:pt x="3793814" y="2346960"/>
                </a:lnTo>
                <a:lnTo>
                  <a:pt x="3798575" y="2341563"/>
                </a:lnTo>
                <a:lnTo>
                  <a:pt x="3803336" y="2335530"/>
                </a:lnTo>
                <a:lnTo>
                  <a:pt x="3807145" y="2329498"/>
                </a:lnTo>
                <a:lnTo>
                  <a:pt x="3811271" y="2323783"/>
                </a:lnTo>
                <a:lnTo>
                  <a:pt x="3815080" y="2317750"/>
                </a:lnTo>
                <a:close/>
                <a:moveTo>
                  <a:pt x="2989478" y="2307907"/>
                </a:moveTo>
                <a:lnTo>
                  <a:pt x="2989478" y="2423478"/>
                </a:lnTo>
                <a:lnTo>
                  <a:pt x="3009158" y="2426018"/>
                </a:lnTo>
                <a:lnTo>
                  <a:pt x="3029472" y="2428240"/>
                </a:lnTo>
                <a:lnTo>
                  <a:pt x="3049469" y="2430780"/>
                </a:lnTo>
                <a:lnTo>
                  <a:pt x="3070419" y="2432685"/>
                </a:lnTo>
                <a:lnTo>
                  <a:pt x="3070419" y="2317432"/>
                </a:lnTo>
                <a:lnTo>
                  <a:pt x="3049469" y="2315527"/>
                </a:lnTo>
                <a:lnTo>
                  <a:pt x="3029472" y="2313305"/>
                </a:lnTo>
                <a:lnTo>
                  <a:pt x="3009158" y="2310765"/>
                </a:lnTo>
                <a:lnTo>
                  <a:pt x="2989478" y="2307907"/>
                </a:lnTo>
                <a:close/>
                <a:moveTo>
                  <a:pt x="2827597" y="2271395"/>
                </a:moveTo>
                <a:lnTo>
                  <a:pt x="2827597" y="2388553"/>
                </a:lnTo>
                <a:lnTo>
                  <a:pt x="2846959" y="2393950"/>
                </a:lnTo>
                <a:lnTo>
                  <a:pt x="2866956" y="2399665"/>
                </a:lnTo>
                <a:lnTo>
                  <a:pt x="2887588" y="2404428"/>
                </a:lnTo>
                <a:lnTo>
                  <a:pt x="2908220" y="2408873"/>
                </a:lnTo>
                <a:lnTo>
                  <a:pt x="2908220" y="2292985"/>
                </a:lnTo>
                <a:lnTo>
                  <a:pt x="2887588" y="2288222"/>
                </a:lnTo>
                <a:lnTo>
                  <a:pt x="2866956" y="2282825"/>
                </a:lnTo>
                <a:lnTo>
                  <a:pt x="2846959" y="2277110"/>
                </a:lnTo>
                <a:lnTo>
                  <a:pt x="2827597" y="2271395"/>
                </a:lnTo>
                <a:close/>
                <a:moveTo>
                  <a:pt x="3717945" y="2227897"/>
                </a:moveTo>
                <a:lnTo>
                  <a:pt x="3711914" y="2232025"/>
                </a:lnTo>
                <a:lnTo>
                  <a:pt x="3704931" y="2235517"/>
                </a:lnTo>
                <a:lnTo>
                  <a:pt x="3696678" y="2239327"/>
                </a:lnTo>
                <a:lnTo>
                  <a:pt x="3688425" y="2242820"/>
                </a:lnTo>
                <a:lnTo>
                  <a:pt x="3671285" y="2249487"/>
                </a:lnTo>
                <a:lnTo>
                  <a:pt x="3656684" y="2255202"/>
                </a:lnTo>
                <a:lnTo>
                  <a:pt x="3656684" y="2356167"/>
                </a:lnTo>
                <a:lnTo>
                  <a:pt x="3665254" y="2351722"/>
                </a:lnTo>
                <a:lnTo>
                  <a:pt x="3674142" y="2347595"/>
                </a:lnTo>
                <a:lnTo>
                  <a:pt x="3682394" y="2342197"/>
                </a:lnTo>
                <a:lnTo>
                  <a:pt x="3690647" y="2337117"/>
                </a:lnTo>
                <a:lnTo>
                  <a:pt x="3698582" y="2331720"/>
                </a:lnTo>
                <a:lnTo>
                  <a:pt x="3705566" y="2326640"/>
                </a:lnTo>
                <a:lnTo>
                  <a:pt x="3711914" y="2321560"/>
                </a:lnTo>
                <a:lnTo>
                  <a:pt x="3717945" y="2316162"/>
                </a:lnTo>
                <a:lnTo>
                  <a:pt x="3717945" y="2227897"/>
                </a:lnTo>
                <a:close/>
                <a:moveTo>
                  <a:pt x="2665715" y="2187575"/>
                </a:moveTo>
                <a:lnTo>
                  <a:pt x="2665715" y="2305685"/>
                </a:lnTo>
                <a:lnTo>
                  <a:pt x="2668254" y="2308542"/>
                </a:lnTo>
                <a:lnTo>
                  <a:pt x="2671429" y="2311717"/>
                </a:lnTo>
                <a:lnTo>
                  <a:pt x="2678729" y="2318385"/>
                </a:lnTo>
                <a:lnTo>
                  <a:pt x="2687934" y="2325052"/>
                </a:lnTo>
                <a:lnTo>
                  <a:pt x="2698726" y="2332037"/>
                </a:lnTo>
                <a:lnTo>
                  <a:pt x="2710153" y="2339657"/>
                </a:lnTo>
                <a:lnTo>
                  <a:pt x="2722215" y="2346325"/>
                </a:lnTo>
                <a:lnTo>
                  <a:pt x="2734594" y="2352675"/>
                </a:lnTo>
                <a:lnTo>
                  <a:pt x="2746656" y="2358390"/>
                </a:lnTo>
                <a:lnTo>
                  <a:pt x="2746656" y="2239327"/>
                </a:lnTo>
                <a:lnTo>
                  <a:pt x="2734594" y="2233612"/>
                </a:lnTo>
                <a:lnTo>
                  <a:pt x="2723167" y="2227580"/>
                </a:lnTo>
                <a:lnTo>
                  <a:pt x="2712058" y="2221230"/>
                </a:lnTo>
                <a:lnTo>
                  <a:pt x="2701583" y="2214562"/>
                </a:lnTo>
                <a:lnTo>
                  <a:pt x="2691743" y="2208212"/>
                </a:lnTo>
                <a:lnTo>
                  <a:pt x="2682538" y="2201545"/>
                </a:lnTo>
                <a:lnTo>
                  <a:pt x="2673650" y="2194560"/>
                </a:lnTo>
                <a:lnTo>
                  <a:pt x="2665715" y="2187575"/>
                </a:lnTo>
                <a:close/>
                <a:moveTo>
                  <a:pt x="2609850" y="2081212"/>
                </a:moveTo>
                <a:lnTo>
                  <a:pt x="2613342" y="2087245"/>
                </a:lnTo>
                <a:lnTo>
                  <a:pt x="2617468" y="2092960"/>
                </a:lnTo>
                <a:lnTo>
                  <a:pt x="2621594" y="2098675"/>
                </a:lnTo>
                <a:lnTo>
                  <a:pt x="2626038" y="2104390"/>
                </a:lnTo>
                <a:lnTo>
                  <a:pt x="2631117" y="2110105"/>
                </a:lnTo>
                <a:lnTo>
                  <a:pt x="2635878" y="2115502"/>
                </a:lnTo>
                <a:lnTo>
                  <a:pt x="2641274" y="2120900"/>
                </a:lnTo>
                <a:lnTo>
                  <a:pt x="2646988" y="2126615"/>
                </a:lnTo>
                <a:lnTo>
                  <a:pt x="2658732" y="2136775"/>
                </a:lnTo>
                <a:lnTo>
                  <a:pt x="2671746" y="2146935"/>
                </a:lnTo>
                <a:lnTo>
                  <a:pt x="2685712" y="2157095"/>
                </a:lnTo>
                <a:lnTo>
                  <a:pt x="2700631" y="2165985"/>
                </a:lnTo>
                <a:lnTo>
                  <a:pt x="2715867" y="2175192"/>
                </a:lnTo>
                <a:lnTo>
                  <a:pt x="2732372" y="2183765"/>
                </a:lnTo>
                <a:lnTo>
                  <a:pt x="2749830" y="2192020"/>
                </a:lnTo>
                <a:lnTo>
                  <a:pt x="2767923" y="2199957"/>
                </a:lnTo>
                <a:lnTo>
                  <a:pt x="2786650" y="2207895"/>
                </a:lnTo>
                <a:lnTo>
                  <a:pt x="2805695" y="2214880"/>
                </a:lnTo>
                <a:lnTo>
                  <a:pt x="2826009" y="2221547"/>
                </a:lnTo>
                <a:lnTo>
                  <a:pt x="2846959" y="2227897"/>
                </a:lnTo>
                <a:lnTo>
                  <a:pt x="2867591" y="2234247"/>
                </a:lnTo>
                <a:lnTo>
                  <a:pt x="2889492" y="2239645"/>
                </a:lnTo>
                <a:lnTo>
                  <a:pt x="2912029" y="2245042"/>
                </a:lnTo>
                <a:lnTo>
                  <a:pt x="2934248" y="2250122"/>
                </a:lnTo>
                <a:lnTo>
                  <a:pt x="2957102" y="2254250"/>
                </a:lnTo>
                <a:lnTo>
                  <a:pt x="2980908" y="2258695"/>
                </a:lnTo>
                <a:lnTo>
                  <a:pt x="3004396" y="2262187"/>
                </a:lnTo>
                <a:lnTo>
                  <a:pt x="3028203" y="2265680"/>
                </a:lnTo>
                <a:lnTo>
                  <a:pt x="3052644" y="2268537"/>
                </a:lnTo>
                <a:lnTo>
                  <a:pt x="3077084" y="2271395"/>
                </a:lnTo>
                <a:lnTo>
                  <a:pt x="3101525" y="2273300"/>
                </a:lnTo>
                <a:lnTo>
                  <a:pt x="3125966" y="2275205"/>
                </a:lnTo>
                <a:lnTo>
                  <a:pt x="3150725" y="2276792"/>
                </a:lnTo>
                <a:lnTo>
                  <a:pt x="3175800" y="2277745"/>
                </a:lnTo>
                <a:lnTo>
                  <a:pt x="3200559" y="2278380"/>
                </a:lnTo>
                <a:lnTo>
                  <a:pt x="3225317" y="2278380"/>
                </a:lnTo>
                <a:lnTo>
                  <a:pt x="3246266" y="2278380"/>
                </a:lnTo>
                <a:lnTo>
                  <a:pt x="3267216" y="2278062"/>
                </a:lnTo>
                <a:lnTo>
                  <a:pt x="3288165" y="2277110"/>
                </a:lnTo>
                <a:lnTo>
                  <a:pt x="3308797" y="2276157"/>
                </a:lnTo>
                <a:lnTo>
                  <a:pt x="3329429" y="2274887"/>
                </a:lnTo>
                <a:lnTo>
                  <a:pt x="3350378" y="2273300"/>
                </a:lnTo>
                <a:lnTo>
                  <a:pt x="3371010" y="2271712"/>
                </a:lnTo>
                <a:lnTo>
                  <a:pt x="3391325" y="2269807"/>
                </a:lnTo>
                <a:lnTo>
                  <a:pt x="3411957" y="2267267"/>
                </a:lnTo>
                <a:lnTo>
                  <a:pt x="3431954" y="2264727"/>
                </a:lnTo>
                <a:lnTo>
                  <a:pt x="3451951" y="2261870"/>
                </a:lnTo>
                <a:lnTo>
                  <a:pt x="3471948" y="2258695"/>
                </a:lnTo>
                <a:lnTo>
                  <a:pt x="3491628" y="2255202"/>
                </a:lnTo>
                <a:lnTo>
                  <a:pt x="3510990" y="2251710"/>
                </a:lnTo>
                <a:lnTo>
                  <a:pt x="3530035" y="2247582"/>
                </a:lnTo>
                <a:lnTo>
                  <a:pt x="3548763" y="2243455"/>
                </a:lnTo>
                <a:lnTo>
                  <a:pt x="3567173" y="2239010"/>
                </a:lnTo>
                <a:lnTo>
                  <a:pt x="3585265" y="2233930"/>
                </a:lnTo>
                <a:lnTo>
                  <a:pt x="3603041" y="2229167"/>
                </a:lnTo>
                <a:lnTo>
                  <a:pt x="3620498" y="2223452"/>
                </a:lnTo>
                <a:lnTo>
                  <a:pt x="3637004" y="2218055"/>
                </a:lnTo>
                <a:lnTo>
                  <a:pt x="3653510" y="2212022"/>
                </a:lnTo>
                <a:lnTo>
                  <a:pt x="3669698" y="2206307"/>
                </a:lnTo>
                <a:lnTo>
                  <a:pt x="3685251" y="2199957"/>
                </a:lnTo>
                <a:lnTo>
                  <a:pt x="3700170" y="2193290"/>
                </a:lnTo>
                <a:lnTo>
                  <a:pt x="3714770" y="2185987"/>
                </a:lnTo>
                <a:lnTo>
                  <a:pt x="3728419" y="2179002"/>
                </a:lnTo>
                <a:lnTo>
                  <a:pt x="3741751" y="2171382"/>
                </a:lnTo>
                <a:lnTo>
                  <a:pt x="3754765" y="2164080"/>
                </a:lnTo>
                <a:lnTo>
                  <a:pt x="3767144" y="2156142"/>
                </a:lnTo>
                <a:lnTo>
                  <a:pt x="3778571" y="2147887"/>
                </a:lnTo>
                <a:lnTo>
                  <a:pt x="3789363" y="2139632"/>
                </a:lnTo>
                <a:lnTo>
                  <a:pt x="3789363" y="2247265"/>
                </a:lnTo>
                <a:lnTo>
                  <a:pt x="3788728" y="2247582"/>
                </a:lnTo>
                <a:lnTo>
                  <a:pt x="3788728" y="2252027"/>
                </a:lnTo>
                <a:lnTo>
                  <a:pt x="3788411" y="2256472"/>
                </a:lnTo>
                <a:lnTo>
                  <a:pt x="3787776" y="2261870"/>
                </a:lnTo>
                <a:lnTo>
                  <a:pt x="3786506" y="2267267"/>
                </a:lnTo>
                <a:lnTo>
                  <a:pt x="3785237" y="2272982"/>
                </a:lnTo>
                <a:lnTo>
                  <a:pt x="3783332" y="2278062"/>
                </a:lnTo>
                <a:lnTo>
                  <a:pt x="3781428" y="2283460"/>
                </a:lnTo>
                <a:lnTo>
                  <a:pt x="3778571" y="2289175"/>
                </a:lnTo>
                <a:lnTo>
                  <a:pt x="3775714" y="2294255"/>
                </a:lnTo>
                <a:lnTo>
                  <a:pt x="3772540" y="2299335"/>
                </a:lnTo>
                <a:lnTo>
                  <a:pt x="3769048" y="2304732"/>
                </a:lnTo>
                <a:lnTo>
                  <a:pt x="3765557" y="2310130"/>
                </a:lnTo>
                <a:lnTo>
                  <a:pt x="3761113" y="2315210"/>
                </a:lnTo>
                <a:lnTo>
                  <a:pt x="3756987" y="2320290"/>
                </a:lnTo>
                <a:lnTo>
                  <a:pt x="3752226" y="2325052"/>
                </a:lnTo>
                <a:lnTo>
                  <a:pt x="3747147" y="2330132"/>
                </a:lnTo>
                <a:lnTo>
                  <a:pt x="3741433" y="2334895"/>
                </a:lnTo>
                <a:lnTo>
                  <a:pt x="3736037" y="2339975"/>
                </a:lnTo>
                <a:lnTo>
                  <a:pt x="3723658" y="2349500"/>
                </a:lnTo>
                <a:lnTo>
                  <a:pt x="3710327" y="2358390"/>
                </a:lnTo>
                <a:lnTo>
                  <a:pt x="3696043" y="2367598"/>
                </a:lnTo>
                <a:lnTo>
                  <a:pt x="3680490" y="2376170"/>
                </a:lnTo>
                <a:lnTo>
                  <a:pt x="3663667" y="2384425"/>
                </a:lnTo>
                <a:lnTo>
                  <a:pt x="3646526" y="2392363"/>
                </a:lnTo>
                <a:lnTo>
                  <a:pt x="3627799" y="2400300"/>
                </a:lnTo>
                <a:lnTo>
                  <a:pt x="3608754" y="2407920"/>
                </a:lnTo>
                <a:lnTo>
                  <a:pt x="3588122" y="2414905"/>
                </a:lnTo>
                <a:lnTo>
                  <a:pt x="3566855" y="2421573"/>
                </a:lnTo>
                <a:lnTo>
                  <a:pt x="3544636" y="2427923"/>
                </a:lnTo>
                <a:lnTo>
                  <a:pt x="3522417" y="2433955"/>
                </a:lnTo>
                <a:lnTo>
                  <a:pt x="3498611" y="2439353"/>
                </a:lnTo>
                <a:lnTo>
                  <a:pt x="3474170" y="2444433"/>
                </a:lnTo>
                <a:lnTo>
                  <a:pt x="3449412" y="2449195"/>
                </a:lnTo>
                <a:lnTo>
                  <a:pt x="3423701" y="2453323"/>
                </a:lnTo>
                <a:lnTo>
                  <a:pt x="3397356" y="2457133"/>
                </a:lnTo>
                <a:lnTo>
                  <a:pt x="3370376" y="2460625"/>
                </a:lnTo>
                <a:lnTo>
                  <a:pt x="3343395" y="2463483"/>
                </a:lnTo>
                <a:lnTo>
                  <a:pt x="3315146" y="2465705"/>
                </a:lnTo>
                <a:lnTo>
                  <a:pt x="3286896" y="2467928"/>
                </a:lnTo>
                <a:lnTo>
                  <a:pt x="3258011" y="2468880"/>
                </a:lnTo>
                <a:lnTo>
                  <a:pt x="3228491" y="2469833"/>
                </a:lnTo>
                <a:lnTo>
                  <a:pt x="3198972" y="2470150"/>
                </a:lnTo>
                <a:lnTo>
                  <a:pt x="3168500" y="2469833"/>
                </a:lnTo>
                <a:lnTo>
                  <a:pt x="3138663" y="2468880"/>
                </a:lnTo>
                <a:lnTo>
                  <a:pt x="3109143" y="2467293"/>
                </a:lnTo>
                <a:lnTo>
                  <a:pt x="3080259" y="2465388"/>
                </a:lnTo>
                <a:lnTo>
                  <a:pt x="3051374" y="2463165"/>
                </a:lnTo>
                <a:lnTo>
                  <a:pt x="3023441" y="2459990"/>
                </a:lnTo>
                <a:lnTo>
                  <a:pt x="2996144" y="2456815"/>
                </a:lnTo>
                <a:lnTo>
                  <a:pt x="2969481" y="2452370"/>
                </a:lnTo>
                <a:lnTo>
                  <a:pt x="2943453" y="2447925"/>
                </a:lnTo>
                <a:lnTo>
                  <a:pt x="2917742" y="2443480"/>
                </a:lnTo>
                <a:lnTo>
                  <a:pt x="2892984" y="2437765"/>
                </a:lnTo>
                <a:lnTo>
                  <a:pt x="2869178" y="2432050"/>
                </a:lnTo>
                <a:lnTo>
                  <a:pt x="2846007" y="2426018"/>
                </a:lnTo>
                <a:lnTo>
                  <a:pt x="2823470" y="2419350"/>
                </a:lnTo>
                <a:lnTo>
                  <a:pt x="2802203" y="2412048"/>
                </a:lnTo>
                <a:lnTo>
                  <a:pt x="2781889" y="2405063"/>
                </a:lnTo>
                <a:lnTo>
                  <a:pt x="2762527" y="2397125"/>
                </a:lnTo>
                <a:lnTo>
                  <a:pt x="2743799" y="2389188"/>
                </a:lnTo>
                <a:lnTo>
                  <a:pt x="2726024" y="2380615"/>
                </a:lnTo>
                <a:lnTo>
                  <a:pt x="2709518" y="2372043"/>
                </a:lnTo>
                <a:lnTo>
                  <a:pt x="2694600" y="2362835"/>
                </a:lnTo>
                <a:lnTo>
                  <a:pt x="2679999" y="2353945"/>
                </a:lnTo>
                <a:lnTo>
                  <a:pt x="2666985" y="2343785"/>
                </a:lnTo>
                <a:lnTo>
                  <a:pt x="2660954" y="2339340"/>
                </a:lnTo>
                <a:lnTo>
                  <a:pt x="2655240" y="2333942"/>
                </a:lnTo>
                <a:lnTo>
                  <a:pt x="2650162" y="2328862"/>
                </a:lnTo>
                <a:lnTo>
                  <a:pt x="2645083" y="2324100"/>
                </a:lnTo>
                <a:lnTo>
                  <a:pt x="2639687" y="2319020"/>
                </a:lnTo>
                <a:lnTo>
                  <a:pt x="2635561" y="2313622"/>
                </a:lnTo>
                <a:lnTo>
                  <a:pt x="2631434" y="2308542"/>
                </a:lnTo>
                <a:lnTo>
                  <a:pt x="2627625" y="2303145"/>
                </a:lnTo>
                <a:lnTo>
                  <a:pt x="2624134" y="2297747"/>
                </a:lnTo>
                <a:lnTo>
                  <a:pt x="2620960" y="2292350"/>
                </a:lnTo>
                <a:lnTo>
                  <a:pt x="2618103" y="2286635"/>
                </a:lnTo>
                <a:lnTo>
                  <a:pt x="2615881" y="2281555"/>
                </a:lnTo>
                <a:lnTo>
                  <a:pt x="2613659" y="2275840"/>
                </a:lnTo>
                <a:lnTo>
                  <a:pt x="2612072" y="2270125"/>
                </a:lnTo>
                <a:lnTo>
                  <a:pt x="2610485" y="2264727"/>
                </a:lnTo>
                <a:lnTo>
                  <a:pt x="2609850" y="2259012"/>
                </a:lnTo>
                <a:lnTo>
                  <a:pt x="2609215" y="2253297"/>
                </a:lnTo>
                <a:lnTo>
                  <a:pt x="2609215" y="2247582"/>
                </a:lnTo>
                <a:lnTo>
                  <a:pt x="2608580" y="2247582"/>
                </a:lnTo>
                <a:lnTo>
                  <a:pt x="2608580" y="2101215"/>
                </a:lnTo>
                <a:lnTo>
                  <a:pt x="2608263" y="2097405"/>
                </a:lnTo>
                <a:lnTo>
                  <a:pt x="2608580" y="2089150"/>
                </a:lnTo>
                <a:lnTo>
                  <a:pt x="2609850" y="2081212"/>
                </a:lnTo>
                <a:close/>
                <a:moveTo>
                  <a:pt x="3270250" y="1882775"/>
                </a:moveTo>
                <a:lnTo>
                  <a:pt x="3307579" y="1890615"/>
                </a:lnTo>
                <a:lnTo>
                  <a:pt x="3314856" y="1892183"/>
                </a:lnTo>
                <a:lnTo>
                  <a:pt x="3321499" y="1894064"/>
                </a:lnTo>
                <a:lnTo>
                  <a:pt x="3326877" y="1895945"/>
                </a:lnTo>
                <a:lnTo>
                  <a:pt x="3331622" y="1898141"/>
                </a:lnTo>
                <a:lnTo>
                  <a:pt x="3336367" y="1900649"/>
                </a:lnTo>
                <a:lnTo>
                  <a:pt x="3340164" y="1902844"/>
                </a:lnTo>
                <a:lnTo>
                  <a:pt x="3348389" y="1908802"/>
                </a:lnTo>
                <a:lnTo>
                  <a:pt x="3351236" y="1911625"/>
                </a:lnTo>
                <a:lnTo>
                  <a:pt x="3353767" y="1914133"/>
                </a:lnTo>
                <a:lnTo>
                  <a:pt x="3355665" y="1916955"/>
                </a:lnTo>
                <a:lnTo>
                  <a:pt x="3356930" y="1919778"/>
                </a:lnTo>
                <a:lnTo>
                  <a:pt x="3357563" y="1922913"/>
                </a:lnTo>
                <a:lnTo>
                  <a:pt x="3357563" y="1925422"/>
                </a:lnTo>
                <a:lnTo>
                  <a:pt x="3357247" y="1928244"/>
                </a:lnTo>
                <a:lnTo>
                  <a:pt x="3355981" y="1931066"/>
                </a:lnTo>
                <a:lnTo>
                  <a:pt x="3354716" y="1933889"/>
                </a:lnTo>
                <a:lnTo>
                  <a:pt x="3352818" y="1936397"/>
                </a:lnTo>
                <a:lnTo>
                  <a:pt x="3350603" y="1939220"/>
                </a:lnTo>
                <a:lnTo>
                  <a:pt x="3347440" y="1941415"/>
                </a:lnTo>
                <a:lnTo>
                  <a:pt x="3344276" y="1943923"/>
                </a:lnTo>
                <a:lnTo>
                  <a:pt x="3340164" y="1945805"/>
                </a:lnTo>
                <a:lnTo>
                  <a:pt x="3336051" y="1947686"/>
                </a:lnTo>
                <a:lnTo>
                  <a:pt x="3331306" y="1949568"/>
                </a:lnTo>
                <a:lnTo>
                  <a:pt x="3324979" y="1951763"/>
                </a:lnTo>
                <a:lnTo>
                  <a:pt x="3318335" y="1953644"/>
                </a:lnTo>
                <a:lnTo>
                  <a:pt x="3310743" y="1955212"/>
                </a:lnTo>
                <a:lnTo>
                  <a:pt x="3303467" y="1956466"/>
                </a:lnTo>
                <a:lnTo>
                  <a:pt x="3295558" y="1957094"/>
                </a:lnTo>
                <a:lnTo>
                  <a:pt x="3287333" y="1958034"/>
                </a:lnTo>
                <a:lnTo>
                  <a:pt x="3270250" y="1958975"/>
                </a:lnTo>
                <a:lnTo>
                  <a:pt x="3270250" y="1882775"/>
                </a:lnTo>
                <a:close/>
                <a:moveTo>
                  <a:pt x="2635250" y="1862137"/>
                </a:moveTo>
                <a:lnTo>
                  <a:pt x="2635885" y="1868810"/>
                </a:lnTo>
                <a:lnTo>
                  <a:pt x="2636520" y="1875166"/>
                </a:lnTo>
                <a:lnTo>
                  <a:pt x="2637789" y="1881521"/>
                </a:lnTo>
                <a:lnTo>
                  <a:pt x="2639694" y="1887559"/>
                </a:lnTo>
                <a:lnTo>
                  <a:pt x="2641598" y="1893914"/>
                </a:lnTo>
                <a:lnTo>
                  <a:pt x="2644455" y="1900270"/>
                </a:lnTo>
                <a:lnTo>
                  <a:pt x="2647629" y="1906307"/>
                </a:lnTo>
                <a:lnTo>
                  <a:pt x="2650803" y="1912663"/>
                </a:lnTo>
                <a:lnTo>
                  <a:pt x="2654612" y="1918383"/>
                </a:lnTo>
                <a:lnTo>
                  <a:pt x="2659056" y="1924420"/>
                </a:lnTo>
                <a:lnTo>
                  <a:pt x="2663817" y="1930458"/>
                </a:lnTo>
                <a:lnTo>
                  <a:pt x="2668896" y="1936178"/>
                </a:lnTo>
                <a:lnTo>
                  <a:pt x="2673975" y="1941898"/>
                </a:lnTo>
                <a:lnTo>
                  <a:pt x="2680005" y="1947618"/>
                </a:lnTo>
                <a:lnTo>
                  <a:pt x="2686354" y="1953338"/>
                </a:lnTo>
                <a:lnTo>
                  <a:pt x="2692385" y="1958740"/>
                </a:lnTo>
                <a:lnTo>
                  <a:pt x="2692385" y="2069006"/>
                </a:lnTo>
                <a:lnTo>
                  <a:pt x="2695241" y="2071549"/>
                </a:lnTo>
                <a:lnTo>
                  <a:pt x="2698098" y="2074726"/>
                </a:lnTo>
                <a:lnTo>
                  <a:pt x="2705399" y="2081400"/>
                </a:lnTo>
                <a:lnTo>
                  <a:pt x="2714921" y="2088391"/>
                </a:lnTo>
                <a:lnTo>
                  <a:pt x="2725078" y="2095699"/>
                </a:lnTo>
                <a:lnTo>
                  <a:pt x="2737140" y="2103008"/>
                </a:lnTo>
                <a:lnTo>
                  <a:pt x="2748884" y="2109681"/>
                </a:lnTo>
                <a:lnTo>
                  <a:pt x="2761581" y="2116354"/>
                </a:lnTo>
                <a:lnTo>
                  <a:pt x="2773325" y="2121757"/>
                </a:lnTo>
                <a:lnTo>
                  <a:pt x="2773325" y="2007994"/>
                </a:lnTo>
                <a:lnTo>
                  <a:pt x="2792370" y="2016256"/>
                </a:lnTo>
                <a:lnTo>
                  <a:pt x="2812050" y="2024201"/>
                </a:lnTo>
                <a:lnTo>
                  <a:pt x="2832999" y="2031827"/>
                </a:lnTo>
                <a:lnTo>
                  <a:pt x="2854584" y="2038818"/>
                </a:lnTo>
                <a:lnTo>
                  <a:pt x="2854584" y="2151945"/>
                </a:lnTo>
                <a:lnTo>
                  <a:pt x="2873946" y="2157347"/>
                </a:lnTo>
                <a:lnTo>
                  <a:pt x="2893626" y="2162749"/>
                </a:lnTo>
                <a:lnTo>
                  <a:pt x="2914258" y="2167516"/>
                </a:lnTo>
                <a:lnTo>
                  <a:pt x="2935524" y="2172282"/>
                </a:lnTo>
                <a:lnTo>
                  <a:pt x="2935524" y="2060744"/>
                </a:lnTo>
                <a:lnTo>
                  <a:pt x="2955204" y="2064558"/>
                </a:lnTo>
                <a:lnTo>
                  <a:pt x="2974884" y="2068371"/>
                </a:lnTo>
                <a:lnTo>
                  <a:pt x="2995198" y="2071549"/>
                </a:lnTo>
                <a:lnTo>
                  <a:pt x="3016148" y="2075362"/>
                </a:lnTo>
                <a:lnTo>
                  <a:pt x="3016148" y="2186900"/>
                </a:lnTo>
                <a:lnTo>
                  <a:pt x="3035827" y="2189442"/>
                </a:lnTo>
                <a:lnTo>
                  <a:pt x="3056142" y="2191666"/>
                </a:lnTo>
                <a:lnTo>
                  <a:pt x="3076456" y="2194208"/>
                </a:lnTo>
                <a:lnTo>
                  <a:pt x="3097406" y="2196115"/>
                </a:lnTo>
                <a:lnTo>
                  <a:pt x="3097406" y="2084577"/>
                </a:lnTo>
                <a:lnTo>
                  <a:pt x="3117085" y="2086166"/>
                </a:lnTo>
                <a:lnTo>
                  <a:pt x="3137400" y="2087437"/>
                </a:lnTo>
                <a:lnTo>
                  <a:pt x="3157715" y="2088708"/>
                </a:lnTo>
                <a:lnTo>
                  <a:pt x="3178346" y="2089344"/>
                </a:lnTo>
                <a:lnTo>
                  <a:pt x="3178346" y="2200246"/>
                </a:lnTo>
                <a:lnTo>
                  <a:pt x="3201835" y="2201199"/>
                </a:lnTo>
                <a:lnTo>
                  <a:pt x="3225959" y="2201199"/>
                </a:lnTo>
                <a:lnTo>
                  <a:pt x="3258970" y="2200882"/>
                </a:lnTo>
                <a:lnTo>
                  <a:pt x="3258970" y="2089344"/>
                </a:lnTo>
                <a:lnTo>
                  <a:pt x="3291029" y="2088708"/>
                </a:lnTo>
                <a:lnTo>
                  <a:pt x="3322135" y="2087119"/>
                </a:lnTo>
                <a:lnTo>
                  <a:pt x="3352925" y="2084577"/>
                </a:lnTo>
                <a:lnTo>
                  <a:pt x="3383396" y="2082035"/>
                </a:lnTo>
                <a:lnTo>
                  <a:pt x="3412916" y="2078540"/>
                </a:lnTo>
                <a:lnTo>
                  <a:pt x="3441801" y="2074091"/>
                </a:lnTo>
                <a:lnTo>
                  <a:pt x="3470051" y="2069642"/>
                </a:lnTo>
                <a:lnTo>
                  <a:pt x="3497348" y="2064558"/>
                </a:lnTo>
                <a:lnTo>
                  <a:pt x="3524011" y="2058520"/>
                </a:lnTo>
                <a:lnTo>
                  <a:pt x="3549722" y="2052482"/>
                </a:lnTo>
                <a:lnTo>
                  <a:pt x="3574480" y="2046127"/>
                </a:lnTo>
                <a:lnTo>
                  <a:pt x="3598604" y="2038500"/>
                </a:lnTo>
                <a:lnTo>
                  <a:pt x="3621457" y="2030874"/>
                </a:lnTo>
                <a:lnTo>
                  <a:pt x="3643042" y="2023247"/>
                </a:lnTo>
                <a:lnTo>
                  <a:pt x="3663991" y="2014350"/>
                </a:lnTo>
                <a:lnTo>
                  <a:pt x="3683671" y="2005770"/>
                </a:lnTo>
                <a:lnTo>
                  <a:pt x="3683671" y="2119532"/>
                </a:lnTo>
                <a:lnTo>
                  <a:pt x="3692558" y="2115083"/>
                </a:lnTo>
                <a:lnTo>
                  <a:pt x="3701128" y="2110635"/>
                </a:lnTo>
                <a:lnTo>
                  <a:pt x="3709381" y="2105550"/>
                </a:lnTo>
                <a:lnTo>
                  <a:pt x="3717634" y="2100466"/>
                </a:lnTo>
                <a:lnTo>
                  <a:pt x="3725252" y="2095064"/>
                </a:lnTo>
                <a:lnTo>
                  <a:pt x="3732235" y="2089979"/>
                </a:lnTo>
                <a:lnTo>
                  <a:pt x="3738901" y="2084577"/>
                </a:lnTo>
                <a:lnTo>
                  <a:pt x="3744614" y="2079493"/>
                </a:lnTo>
                <a:lnTo>
                  <a:pt x="3744614" y="1970179"/>
                </a:lnTo>
                <a:lnTo>
                  <a:pt x="3752867" y="1964142"/>
                </a:lnTo>
                <a:lnTo>
                  <a:pt x="3760802" y="1958104"/>
                </a:lnTo>
                <a:lnTo>
                  <a:pt x="3767786" y="1951749"/>
                </a:lnTo>
                <a:lnTo>
                  <a:pt x="3774769" y="1945393"/>
                </a:lnTo>
                <a:lnTo>
                  <a:pt x="3781117" y="1939038"/>
                </a:lnTo>
                <a:lnTo>
                  <a:pt x="3786830" y="1932365"/>
                </a:lnTo>
                <a:lnTo>
                  <a:pt x="3792226" y="1925691"/>
                </a:lnTo>
                <a:lnTo>
                  <a:pt x="3796988" y="1919018"/>
                </a:lnTo>
                <a:lnTo>
                  <a:pt x="3801432" y="1912027"/>
                </a:lnTo>
                <a:lnTo>
                  <a:pt x="3805240" y="1905354"/>
                </a:lnTo>
                <a:lnTo>
                  <a:pt x="3808415" y="1898363"/>
                </a:lnTo>
                <a:lnTo>
                  <a:pt x="3811271" y="1891372"/>
                </a:lnTo>
                <a:lnTo>
                  <a:pt x="3813176" y="1884063"/>
                </a:lnTo>
                <a:lnTo>
                  <a:pt x="3814763" y="1877072"/>
                </a:lnTo>
                <a:lnTo>
                  <a:pt x="3816033" y="1869446"/>
                </a:lnTo>
                <a:lnTo>
                  <a:pt x="3816350" y="1862455"/>
                </a:lnTo>
                <a:lnTo>
                  <a:pt x="3816350" y="2010536"/>
                </a:lnTo>
                <a:lnTo>
                  <a:pt x="3816033" y="2010854"/>
                </a:lnTo>
                <a:lnTo>
                  <a:pt x="3815398" y="2019434"/>
                </a:lnTo>
                <a:lnTo>
                  <a:pt x="3814763" y="2025154"/>
                </a:lnTo>
                <a:lnTo>
                  <a:pt x="3813493" y="2030556"/>
                </a:lnTo>
                <a:lnTo>
                  <a:pt x="3811906" y="2036276"/>
                </a:lnTo>
                <a:lnTo>
                  <a:pt x="3810319" y="2041678"/>
                </a:lnTo>
                <a:lnTo>
                  <a:pt x="3808097" y="2046762"/>
                </a:lnTo>
                <a:lnTo>
                  <a:pt x="3805558" y="2052482"/>
                </a:lnTo>
                <a:lnTo>
                  <a:pt x="3803019" y="2057567"/>
                </a:lnTo>
                <a:lnTo>
                  <a:pt x="3799844" y="2062969"/>
                </a:lnTo>
                <a:lnTo>
                  <a:pt x="3796036" y="2068053"/>
                </a:lnTo>
                <a:lnTo>
                  <a:pt x="3792226" y="2073137"/>
                </a:lnTo>
                <a:lnTo>
                  <a:pt x="3788418" y="2078540"/>
                </a:lnTo>
                <a:lnTo>
                  <a:pt x="3783974" y="2083624"/>
                </a:lnTo>
                <a:lnTo>
                  <a:pt x="3779212" y="2088391"/>
                </a:lnTo>
                <a:lnTo>
                  <a:pt x="3774134" y="2093475"/>
                </a:lnTo>
                <a:lnTo>
                  <a:pt x="3768420" y="2098241"/>
                </a:lnTo>
                <a:lnTo>
                  <a:pt x="3763024" y="2103326"/>
                </a:lnTo>
                <a:lnTo>
                  <a:pt x="3750963" y="2112859"/>
                </a:lnTo>
                <a:lnTo>
                  <a:pt x="3737314" y="2121757"/>
                </a:lnTo>
                <a:lnTo>
                  <a:pt x="3722713" y="2130972"/>
                </a:lnTo>
                <a:lnTo>
                  <a:pt x="3707477" y="2139552"/>
                </a:lnTo>
                <a:lnTo>
                  <a:pt x="3690971" y="2147814"/>
                </a:lnTo>
                <a:lnTo>
                  <a:pt x="3673513" y="2156076"/>
                </a:lnTo>
                <a:lnTo>
                  <a:pt x="3655103" y="2163702"/>
                </a:lnTo>
                <a:lnTo>
                  <a:pt x="3635424" y="2171011"/>
                </a:lnTo>
                <a:lnTo>
                  <a:pt x="3615109" y="2178320"/>
                </a:lnTo>
                <a:lnTo>
                  <a:pt x="3593842" y="2184993"/>
                </a:lnTo>
                <a:lnTo>
                  <a:pt x="3571941" y="2191349"/>
                </a:lnTo>
                <a:lnTo>
                  <a:pt x="3549087" y="2197068"/>
                </a:lnTo>
                <a:lnTo>
                  <a:pt x="3525281" y="2202788"/>
                </a:lnTo>
                <a:lnTo>
                  <a:pt x="3501157" y="2207873"/>
                </a:lnTo>
                <a:lnTo>
                  <a:pt x="3476082" y="2212639"/>
                </a:lnTo>
                <a:lnTo>
                  <a:pt x="3450371" y="2217088"/>
                </a:lnTo>
                <a:lnTo>
                  <a:pt x="3424343" y="2220584"/>
                </a:lnTo>
                <a:lnTo>
                  <a:pt x="3397680" y="2224079"/>
                </a:lnTo>
                <a:lnTo>
                  <a:pt x="3370065" y="2226939"/>
                </a:lnTo>
                <a:lnTo>
                  <a:pt x="3341815" y="2229163"/>
                </a:lnTo>
                <a:lnTo>
                  <a:pt x="3313565" y="2231070"/>
                </a:lnTo>
                <a:lnTo>
                  <a:pt x="3284680" y="2232341"/>
                </a:lnTo>
                <a:lnTo>
                  <a:pt x="3255478" y="2233294"/>
                </a:lnTo>
                <a:lnTo>
                  <a:pt x="3225959" y="2233612"/>
                </a:lnTo>
                <a:lnTo>
                  <a:pt x="3195487" y="2233294"/>
                </a:lnTo>
                <a:lnTo>
                  <a:pt x="3165650" y="2232341"/>
                </a:lnTo>
                <a:lnTo>
                  <a:pt x="3136130" y="2231070"/>
                </a:lnTo>
                <a:lnTo>
                  <a:pt x="3106928" y="2229163"/>
                </a:lnTo>
                <a:lnTo>
                  <a:pt x="3078678" y="2226303"/>
                </a:lnTo>
                <a:lnTo>
                  <a:pt x="3050428" y="2223761"/>
                </a:lnTo>
                <a:lnTo>
                  <a:pt x="3022813" y="2220266"/>
                </a:lnTo>
                <a:lnTo>
                  <a:pt x="2996150" y="2216135"/>
                </a:lnTo>
                <a:lnTo>
                  <a:pt x="2970122" y="2211368"/>
                </a:lnTo>
                <a:lnTo>
                  <a:pt x="2944729" y="2206602"/>
                </a:lnTo>
                <a:lnTo>
                  <a:pt x="2919971" y="2201199"/>
                </a:lnTo>
                <a:lnTo>
                  <a:pt x="2895847" y="2195797"/>
                </a:lnTo>
                <a:lnTo>
                  <a:pt x="2872994" y="2189442"/>
                </a:lnTo>
                <a:lnTo>
                  <a:pt x="2850775" y="2182769"/>
                </a:lnTo>
                <a:lnTo>
                  <a:pt x="2829190" y="2175460"/>
                </a:lnTo>
                <a:lnTo>
                  <a:pt x="2808876" y="2168469"/>
                </a:lnTo>
                <a:lnTo>
                  <a:pt x="2789196" y="2160525"/>
                </a:lnTo>
                <a:lnTo>
                  <a:pt x="2770469" y="2152580"/>
                </a:lnTo>
                <a:lnTo>
                  <a:pt x="2753328" y="2144001"/>
                </a:lnTo>
                <a:lnTo>
                  <a:pt x="2736823" y="2135103"/>
                </a:lnTo>
                <a:lnTo>
                  <a:pt x="2721269" y="2126205"/>
                </a:lnTo>
                <a:lnTo>
                  <a:pt x="2706986" y="2116990"/>
                </a:lnTo>
                <a:lnTo>
                  <a:pt x="2693972" y="2107139"/>
                </a:lnTo>
                <a:lnTo>
                  <a:pt x="2688258" y="2102372"/>
                </a:lnTo>
                <a:lnTo>
                  <a:pt x="2682227" y="2097288"/>
                </a:lnTo>
                <a:lnTo>
                  <a:pt x="2676831" y="2092522"/>
                </a:lnTo>
                <a:lnTo>
                  <a:pt x="2671753" y="2087437"/>
                </a:lnTo>
                <a:lnTo>
                  <a:pt x="2666991" y="2082353"/>
                </a:lnTo>
                <a:lnTo>
                  <a:pt x="2662548" y="2076951"/>
                </a:lnTo>
                <a:lnTo>
                  <a:pt x="2658104" y="2071549"/>
                </a:lnTo>
                <a:lnTo>
                  <a:pt x="2654612" y="2066464"/>
                </a:lnTo>
                <a:lnTo>
                  <a:pt x="2651121" y="2061062"/>
                </a:lnTo>
                <a:lnTo>
                  <a:pt x="2647947" y="2055342"/>
                </a:lnTo>
                <a:lnTo>
                  <a:pt x="2645090" y="2050258"/>
                </a:lnTo>
                <a:lnTo>
                  <a:pt x="2642868" y="2044856"/>
                </a:lnTo>
                <a:lnTo>
                  <a:pt x="2640329" y="2039454"/>
                </a:lnTo>
                <a:lnTo>
                  <a:pt x="2638742" y="2033416"/>
                </a:lnTo>
                <a:lnTo>
                  <a:pt x="2637789" y="2027696"/>
                </a:lnTo>
                <a:lnTo>
                  <a:pt x="2636520" y="2022294"/>
                </a:lnTo>
                <a:lnTo>
                  <a:pt x="2636202" y="2016256"/>
                </a:lnTo>
                <a:lnTo>
                  <a:pt x="2635885" y="2010854"/>
                </a:lnTo>
                <a:lnTo>
                  <a:pt x="2635250" y="2010854"/>
                </a:lnTo>
                <a:lnTo>
                  <a:pt x="2635250" y="1862137"/>
                </a:lnTo>
                <a:close/>
                <a:moveTo>
                  <a:pt x="3815353" y="1849331"/>
                </a:moveTo>
                <a:lnTo>
                  <a:pt x="3816061" y="1854393"/>
                </a:lnTo>
                <a:lnTo>
                  <a:pt x="3816350" y="1860279"/>
                </a:lnTo>
                <a:lnTo>
                  <a:pt x="3816061" y="1862137"/>
                </a:lnTo>
                <a:lnTo>
                  <a:pt x="3816061" y="1859040"/>
                </a:lnTo>
                <a:lnTo>
                  <a:pt x="3815773" y="1853154"/>
                </a:lnTo>
                <a:lnTo>
                  <a:pt x="3815353" y="1849331"/>
                </a:lnTo>
                <a:close/>
                <a:moveTo>
                  <a:pt x="2636143" y="1848861"/>
                </a:moveTo>
                <a:lnTo>
                  <a:pt x="2635885" y="1853247"/>
                </a:lnTo>
                <a:lnTo>
                  <a:pt x="2635250" y="1859280"/>
                </a:lnTo>
                <a:lnTo>
                  <a:pt x="2635250" y="1854517"/>
                </a:lnTo>
                <a:lnTo>
                  <a:pt x="2636143" y="1848861"/>
                </a:lnTo>
                <a:close/>
                <a:moveTo>
                  <a:pt x="3814618" y="1842622"/>
                </a:moveTo>
                <a:lnTo>
                  <a:pt x="3815195" y="1847888"/>
                </a:lnTo>
                <a:lnTo>
                  <a:pt x="3815353" y="1849331"/>
                </a:lnTo>
                <a:lnTo>
                  <a:pt x="3815195" y="1848198"/>
                </a:lnTo>
                <a:lnTo>
                  <a:pt x="3814618" y="1842622"/>
                </a:lnTo>
                <a:close/>
                <a:moveTo>
                  <a:pt x="2638425" y="1836737"/>
                </a:moveTo>
                <a:lnTo>
                  <a:pt x="2636838" y="1842770"/>
                </a:lnTo>
                <a:lnTo>
                  <a:pt x="2636202" y="1848485"/>
                </a:lnTo>
                <a:lnTo>
                  <a:pt x="2636143" y="1848861"/>
                </a:lnTo>
                <a:lnTo>
                  <a:pt x="2636202" y="1847850"/>
                </a:lnTo>
                <a:lnTo>
                  <a:pt x="2636838" y="1842452"/>
                </a:lnTo>
                <a:lnTo>
                  <a:pt x="2638425" y="1836737"/>
                </a:lnTo>
                <a:close/>
                <a:moveTo>
                  <a:pt x="3187700" y="1751012"/>
                </a:moveTo>
                <a:lnTo>
                  <a:pt x="3187700" y="1827212"/>
                </a:lnTo>
                <a:lnTo>
                  <a:pt x="3172031" y="1824063"/>
                </a:lnTo>
                <a:lnTo>
                  <a:pt x="3153163" y="1820285"/>
                </a:lnTo>
                <a:lnTo>
                  <a:pt x="3144209" y="1818396"/>
                </a:lnTo>
                <a:lnTo>
                  <a:pt x="3136535" y="1816191"/>
                </a:lnTo>
                <a:lnTo>
                  <a:pt x="3129179" y="1813987"/>
                </a:lnTo>
                <a:lnTo>
                  <a:pt x="3122144" y="1811153"/>
                </a:lnTo>
                <a:lnTo>
                  <a:pt x="3115749" y="1808005"/>
                </a:lnTo>
                <a:lnTo>
                  <a:pt x="3109673" y="1804541"/>
                </a:lnTo>
                <a:lnTo>
                  <a:pt x="3106475" y="1801707"/>
                </a:lnTo>
                <a:lnTo>
                  <a:pt x="3103917" y="1799503"/>
                </a:lnTo>
                <a:lnTo>
                  <a:pt x="3101998" y="1796669"/>
                </a:lnTo>
                <a:lnTo>
                  <a:pt x="3100399" y="1793835"/>
                </a:lnTo>
                <a:lnTo>
                  <a:pt x="3099120" y="1791001"/>
                </a:lnTo>
                <a:lnTo>
                  <a:pt x="3098800" y="1788167"/>
                </a:lnTo>
                <a:lnTo>
                  <a:pt x="3098800" y="1785334"/>
                </a:lnTo>
                <a:lnTo>
                  <a:pt x="3099120" y="1782500"/>
                </a:lnTo>
                <a:lnTo>
                  <a:pt x="3099759" y="1779351"/>
                </a:lnTo>
                <a:lnTo>
                  <a:pt x="3101358" y="1777147"/>
                </a:lnTo>
                <a:lnTo>
                  <a:pt x="3103597" y="1774313"/>
                </a:lnTo>
                <a:lnTo>
                  <a:pt x="3105835" y="1771794"/>
                </a:lnTo>
                <a:lnTo>
                  <a:pt x="3108713" y="1769275"/>
                </a:lnTo>
                <a:lnTo>
                  <a:pt x="3112231" y="1767386"/>
                </a:lnTo>
                <a:lnTo>
                  <a:pt x="3116068" y="1765182"/>
                </a:lnTo>
                <a:lnTo>
                  <a:pt x="3120545" y="1763607"/>
                </a:lnTo>
                <a:lnTo>
                  <a:pt x="3127581" y="1760773"/>
                </a:lnTo>
                <a:lnTo>
                  <a:pt x="3135255" y="1758884"/>
                </a:lnTo>
                <a:lnTo>
                  <a:pt x="3143250" y="1756680"/>
                </a:lnTo>
                <a:lnTo>
                  <a:pt x="3151564" y="1755106"/>
                </a:lnTo>
                <a:lnTo>
                  <a:pt x="3160199" y="1753531"/>
                </a:lnTo>
                <a:lnTo>
                  <a:pt x="3169472" y="1752587"/>
                </a:lnTo>
                <a:lnTo>
                  <a:pt x="3178426" y="1751642"/>
                </a:lnTo>
                <a:lnTo>
                  <a:pt x="3187700" y="1751012"/>
                </a:lnTo>
                <a:close/>
                <a:moveTo>
                  <a:pt x="3203106" y="1692876"/>
                </a:moveTo>
                <a:lnTo>
                  <a:pt x="3200250" y="1693193"/>
                </a:lnTo>
                <a:lnTo>
                  <a:pt x="3197710" y="1693827"/>
                </a:lnTo>
                <a:lnTo>
                  <a:pt x="3194854" y="1694144"/>
                </a:lnTo>
                <a:lnTo>
                  <a:pt x="3192949" y="1694778"/>
                </a:lnTo>
                <a:lnTo>
                  <a:pt x="3191045" y="1696045"/>
                </a:lnTo>
                <a:lnTo>
                  <a:pt x="3189458" y="1697313"/>
                </a:lnTo>
                <a:lnTo>
                  <a:pt x="3188506" y="1698581"/>
                </a:lnTo>
                <a:lnTo>
                  <a:pt x="3188188" y="1699532"/>
                </a:lnTo>
                <a:lnTo>
                  <a:pt x="3188188" y="1720450"/>
                </a:lnTo>
                <a:lnTo>
                  <a:pt x="3171684" y="1721718"/>
                </a:lnTo>
                <a:lnTo>
                  <a:pt x="3155179" y="1723620"/>
                </a:lnTo>
                <a:lnTo>
                  <a:pt x="3139309" y="1726155"/>
                </a:lnTo>
                <a:lnTo>
                  <a:pt x="3123756" y="1728691"/>
                </a:lnTo>
                <a:lnTo>
                  <a:pt x="3108838" y="1731860"/>
                </a:lnTo>
                <a:lnTo>
                  <a:pt x="3095190" y="1735347"/>
                </a:lnTo>
                <a:lnTo>
                  <a:pt x="3081542" y="1739784"/>
                </a:lnTo>
                <a:lnTo>
                  <a:pt x="3069480" y="1744538"/>
                </a:lnTo>
                <a:lnTo>
                  <a:pt x="3061228" y="1748342"/>
                </a:lnTo>
                <a:lnTo>
                  <a:pt x="3053293" y="1752462"/>
                </a:lnTo>
                <a:lnTo>
                  <a:pt x="3046310" y="1756582"/>
                </a:lnTo>
                <a:lnTo>
                  <a:pt x="3040280" y="1761019"/>
                </a:lnTo>
                <a:lnTo>
                  <a:pt x="3034884" y="1765774"/>
                </a:lnTo>
                <a:lnTo>
                  <a:pt x="3030440" y="1770528"/>
                </a:lnTo>
                <a:lnTo>
                  <a:pt x="3026949" y="1775282"/>
                </a:lnTo>
                <a:lnTo>
                  <a:pt x="3024092" y="1780353"/>
                </a:lnTo>
                <a:lnTo>
                  <a:pt x="3022505" y="1785107"/>
                </a:lnTo>
                <a:lnTo>
                  <a:pt x="3021235" y="1790179"/>
                </a:lnTo>
                <a:lnTo>
                  <a:pt x="3021235" y="1794933"/>
                </a:lnTo>
                <a:lnTo>
                  <a:pt x="3022505" y="1800004"/>
                </a:lnTo>
                <a:lnTo>
                  <a:pt x="3024092" y="1805075"/>
                </a:lnTo>
                <a:lnTo>
                  <a:pt x="3026949" y="1809829"/>
                </a:lnTo>
                <a:lnTo>
                  <a:pt x="3030758" y="1814583"/>
                </a:lnTo>
                <a:lnTo>
                  <a:pt x="3035519" y="1819338"/>
                </a:lnTo>
                <a:lnTo>
                  <a:pt x="3040597" y="1823775"/>
                </a:lnTo>
                <a:lnTo>
                  <a:pt x="3046310" y="1827578"/>
                </a:lnTo>
                <a:lnTo>
                  <a:pt x="3052976" y="1831065"/>
                </a:lnTo>
                <a:lnTo>
                  <a:pt x="3059958" y="1835185"/>
                </a:lnTo>
                <a:lnTo>
                  <a:pt x="3067893" y="1838354"/>
                </a:lnTo>
                <a:lnTo>
                  <a:pt x="3076146" y="1841524"/>
                </a:lnTo>
                <a:lnTo>
                  <a:pt x="3084716" y="1844059"/>
                </a:lnTo>
                <a:lnTo>
                  <a:pt x="3094555" y="1846595"/>
                </a:lnTo>
                <a:lnTo>
                  <a:pt x="3130104" y="1853885"/>
                </a:lnTo>
                <a:lnTo>
                  <a:pt x="3188188" y="1865929"/>
                </a:lnTo>
                <a:lnTo>
                  <a:pt x="3188188" y="1956259"/>
                </a:lnTo>
                <a:lnTo>
                  <a:pt x="3173588" y="1954357"/>
                </a:lnTo>
                <a:lnTo>
                  <a:pt x="3159305" y="1952455"/>
                </a:lnTo>
                <a:lnTo>
                  <a:pt x="3152005" y="1951187"/>
                </a:lnTo>
                <a:lnTo>
                  <a:pt x="3144070" y="1949603"/>
                </a:lnTo>
                <a:lnTo>
                  <a:pt x="3127565" y="1945799"/>
                </a:lnTo>
                <a:lnTo>
                  <a:pt x="3111695" y="1941362"/>
                </a:lnTo>
                <a:lnTo>
                  <a:pt x="3098681" y="1936608"/>
                </a:lnTo>
                <a:lnTo>
                  <a:pt x="3095190" y="1935657"/>
                </a:lnTo>
                <a:lnTo>
                  <a:pt x="3091699" y="1934072"/>
                </a:lnTo>
                <a:lnTo>
                  <a:pt x="3088842" y="1932805"/>
                </a:lnTo>
                <a:lnTo>
                  <a:pt x="3088524" y="1932488"/>
                </a:lnTo>
                <a:lnTo>
                  <a:pt x="3084398" y="1929952"/>
                </a:lnTo>
                <a:lnTo>
                  <a:pt x="3082176" y="1928684"/>
                </a:lnTo>
                <a:lnTo>
                  <a:pt x="3079637" y="1927733"/>
                </a:lnTo>
                <a:lnTo>
                  <a:pt x="3077415" y="1926783"/>
                </a:lnTo>
                <a:lnTo>
                  <a:pt x="3074559" y="1926149"/>
                </a:lnTo>
                <a:lnTo>
                  <a:pt x="3068211" y="1925198"/>
                </a:lnTo>
                <a:lnTo>
                  <a:pt x="3061863" y="1924881"/>
                </a:lnTo>
                <a:lnTo>
                  <a:pt x="3055197" y="1925515"/>
                </a:lnTo>
                <a:lnTo>
                  <a:pt x="3048532" y="1926466"/>
                </a:lnTo>
                <a:lnTo>
                  <a:pt x="3042184" y="1928050"/>
                </a:lnTo>
                <a:lnTo>
                  <a:pt x="3035836" y="1929952"/>
                </a:lnTo>
                <a:lnTo>
                  <a:pt x="3030123" y="1932488"/>
                </a:lnTo>
                <a:lnTo>
                  <a:pt x="3025044" y="1934706"/>
                </a:lnTo>
                <a:lnTo>
                  <a:pt x="3020918" y="1937559"/>
                </a:lnTo>
                <a:lnTo>
                  <a:pt x="3017427" y="1940728"/>
                </a:lnTo>
                <a:lnTo>
                  <a:pt x="3016157" y="1941679"/>
                </a:lnTo>
                <a:lnTo>
                  <a:pt x="3015522" y="1943264"/>
                </a:lnTo>
                <a:lnTo>
                  <a:pt x="3015205" y="1944849"/>
                </a:lnTo>
                <a:lnTo>
                  <a:pt x="3015205" y="1946116"/>
                </a:lnTo>
                <a:lnTo>
                  <a:pt x="3015205" y="1947701"/>
                </a:lnTo>
                <a:lnTo>
                  <a:pt x="3015840" y="1948969"/>
                </a:lnTo>
                <a:lnTo>
                  <a:pt x="3017109" y="1950554"/>
                </a:lnTo>
                <a:lnTo>
                  <a:pt x="3018696" y="1951504"/>
                </a:lnTo>
                <a:lnTo>
                  <a:pt x="3025044" y="1955625"/>
                </a:lnTo>
                <a:lnTo>
                  <a:pt x="3032027" y="1959428"/>
                </a:lnTo>
                <a:lnTo>
                  <a:pt x="3039962" y="1962915"/>
                </a:lnTo>
                <a:lnTo>
                  <a:pt x="3048532" y="1966084"/>
                </a:lnTo>
                <a:lnTo>
                  <a:pt x="3057737" y="1969253"/>
                </a:lnTo>
                <a:lnTo>
                  <a:pt x="3067576" y="1972106"/>
                </a:lnTo>
                <a:lnTo>
                  <a:pt x="3077733" y="1974959"/>
                </a:lnTo>
                <a:lnTo>
                  <a:pt x="3088842" y="1977177"/>
                </a:lnTo>
                <a:lnTo>
                  <a:pt x="3100268" y="1979713"/>
                </a:lnTo>
                <a:lnTo>
                  <a:pt x="3111695" y="1981614"/>
                </a:lnTo>
                <a:lnTo>
                  <a:pt x="3123756" y="1983516"/>
                </a:lnTo>
                <a:lnTo>
                  <a:pt x="3136452" y="1985101"/>
                </a:lnTo>
                <a:lnTo>
                  <a:pt x="3149148" y="1986369"/>
                </a:lnTo>
                <a:lnTo>
                  <a:pt x="3162162" y="1987636"/>
                </a:lnTo>
                <a:lnTo>
                  <a:pt x="3188188" y="1989538"/>
                </a:lnTo>
                <a:lnTo>
                  <a:pt x="3188188" y="2009823"/>
                </a:lnTo>
                <a:lnTo>
                  <a:pt x="3188506" y="2011407"/>
                </a:lnTo>
                <a:lnTo>
                  <a:pt x="3189458" y="2012675"/>
                </a:lnTo>
                <a:lnTo>
                  <a:pt x="3191045" y="2013626"/>
                </a:lnTo>
                <a:lnTo>
                  <a:pt x="3192949" y="2014577"/>
                </a:lnTo>
                <a:lnTo>
                  <a:pt x="3194854" y="2015528"/>
                </a:lnTo>
                <a:lnTo>
                  <a:pt x="3197710" y="2015845"/>
                </a:lnTo>
                <a:lnTo>
                  <a:pt x="3200250" y="2016162"/>
                </a:lnTo>
                <a:lnTo>
                  <a:pt x="3203106" y="2016479"/>
                </a:lnTo>
                <a:lnTo>
                  <a:pt x="3254843" y="2016479"/>
                </a:lnTo>
                <a:lnTo>
                  <a:pt x="3258017" y="2016162"/>
                </a:lnTo>
                <a:lnTo>
                  <a:pt x="3260556" y="2015845"/>
                </a:lnTo>
                <a:lnTo>
                  <a:pt x="3263413" y="2015528"/>
                </a:lnTo>
                <a:lnTo>
                  <a:pt x="3265317" y="2014577"/>
                </a:lnTo>
                <a:lnTo>
                  <a:pt x="3267539" y="2013626"/>
                </a:lnTo>
                <a:lnTo>
                  <a:pt x="3269126" y="2012675"/>
                </a:lnTo>
                <a:lnTo>
                  <a:pt x="3269761" y="2011407"/>
                </a:lnTo>
                <a:lnTo>
                  <a:pt x="3270078" y="2009823"/>
                </a:lnTo>
                <a:lnTo>
                  <a:pt x="3270078" y="1988587"/>
                </a:lnTo>
                <a:lnTo>
                  <a:pt x="3286265" y="1987636"/>
                </a:lnTo>
                <a:lnTo>
                  <a:pt x="3302136" y="1986369"/>
                </a:lnTo>
                <a:lnTo>
                  <a:pt x="3317371" y="1984467"/>
                </a:lnTo>
                <a:lnTo>
                  <a:pt x="3331971" y="1981931"/>
                </a:lnTo>
                <a:lnTo>
                  <a:pt x="3345937" y="1979079"/>
                </a:lnTo>
                <a:lnTo>
                  <a:pt x="3358950" y="1976543"/>
                </a:lnTo>
                <a:lnTo>
                  <a:pt x="3370694" y="1973057"/>
                </a:lnTo>
                <a:lnTo>
                  <a:pt x="3381486" y="1968937"/>
                </a:lnTo>
                <a:lnTo>
                  <a:pt x="3390056" y="1965450"/>
                </a:lnTo>
                <a:lnTo>
                  <a:pt x="3398308" y="1961964"/>
                </a:lnTo>
                <a:lnTo>
                  <a:pt x="3405291" y="1957843"/>
                </a:lnTo>
                <a:lnTo>
                  <a:pt x="3411956" y="1953723"/>
                </a:lnTo>
                <a:lnTo>
                  <a:pt x="3417670" y="1949286"/>
                </a:lnTo>
                <a:lnTo>
                  <a:pt x="3422748" y="1944849"/>
                </a:lnTo>
                <a:lnTo>
                  <a:pt x="3427192" y="1940094"/>
                </a:lnTo>
                <a:lnTo>
                  <a:pt x="3430683" y="1935657"/>
                </a:lnTo>
                <a:lnTo>
                  <a:pt x="3433540" y="1930903"/>
                </a:lnTo>
                <a:lnTo>
                  <a:pt x="3435444" y="1926149"/>
                </a:lnTo>
                <a:lnTo>
                  <a:pt x="3436396" y="1921078"/>
                </a:lnTo>
                <a:lnTo>
                  <a:pt x="3437031" y="1916323"/>
                </a:lnTo>
                <a:lnTo>
                  <a:pt x="3436079" y="1910935"/>
                </a:lnTo>
                <a:lnTo>
                  <a:pt x="3434492" y="1905864"/>
                </a:lnTo>
                <a:lnTo>
                  <a:pt x="3432270" y="1901110"/>
                </a:lnTo>
                <a:lnTo>
                  <a:pt x="3429096" y="1896039"/>
                </a:lnTo>
                <a:lnTo>
                  <a:pt x="3426557" y="1893820"/>
                </a:lnTo>
                <a:lnTo>
                  <a:pt x="3424335" y="1890968"/>
                </a:lnTo>
                <a:lnTo>
                  <a:pt x="3418304" y="1886530"/>
                </a:lnTo>
                <a:lnTo>
                  <a:pt x="3411639" y="1882093"/>
                </a:lnTo>
                <a:lnTo>
                  <a:pt x="3404339" y="1877973"/>
                </a:lnTo>
                <a:lnTo>
                  <a:pt x="3395451" y="1874169"/>
                </a:lnTo>
                <a:lnTo>
                  <a:pt x="3385929" y="1870683"/>
                </a:lnTo>
                <a:lnTo>
                  <a:pt x="3375772" y="1866880"/>
                </a:lnTo>
                <a:lnTo>
                  <a:pt x="3365298" y="1863710"/>
                </a:lnTo>
                <a:lnTo>
                  <a:pt x="3354189" y="1860541"/>
                </a:lnTo>
                <a:lnTo>
                  <a:pt x="3342763" y="1858005"/>
                </a:lnTo>
                <a:lnTo>
                  <a:pt x="3318640" y="1852300"/>
                </a:lnTo>
                <a:lnTo>
                  <a:pt x="3294200" y="1847546"/>
                </a:lnTo>
                <a:lnTo>
                  <a:pt x="3270078" y="1843426"/>
                </a:lnTo>
                <a:lnTo>
                  <a:pt x="3270078" y="1752779"/>
                </a:lnTo>
                <a:lnTo>
                  <a:pt x="3291026" y="1755631"/>
                </a:lnTo>
                <a:lnTo>
                  <a:pt x="3298961" y="1756582"/>
                </a:lnTo>
                <a:lnTo>
                  <a:pt x="3306896" y="1758801"/>
                </a:lnTo>
                <a:lnTo>
                  <a:pt x="3323719" y="1762921"/>
                </a:lnTo>
                <a:lnTo>
                  <a:pt x="3339589" y="1767992"/>
                </a:lnTo>
                <a:lnTo>
                  <a:pt x="3352920" y="1772746"/>
                </a:lnTo>
                <a:lnTo>
                  <a:pt x="3360537" y="1775599"/>
                </a:lnTo>
                <a:lnTo>
                  <a:pt x="3363076" y="1777184"/>
                </a:lnTo>
                <a:lnTo>
                  <a:pt x="3367203" y="1779402"/>
                </a:lnTo>
                <a:lnTo>
                  <a:pt x="3369424" y="1780670"/>
                </a:lnTo>
                <a:lnTo>
                  <a:pt x="3371964" y="1781938"/>
                </a:lnTo>
                <a:lnTo>
                  <a:pt x="3374186" y="1783206"/>
                </a:lnTo>
                <a:lnTo>
                  <a:pt x="3377042" y="1783523"/>
                </a:lnTo>
                <a:lnTo>
                  <a:pt x="3383390" y="1784157"/>
                </a:lnTo>
                <a:lnTo>
                  <a:pt x="3389738" y="1784790"/>
                </a:lnTo>
                <a:lnTo>
                  <a:pt x="3396404" y="1784157"/>
                </a:lnTo>
                <a:lnTo>
                  <a:pt x="3403069" y="1783206"/>
                </a:lnTo>
                <a:lnTo>
                  <a:pt x="3409417" y="1781621"/>
                </a:lnTo>
                <a:lnTo>
                  <a:pt x="3415765" y="1779402"/>
                </a:lnTo>
                <a:lnTo>
                  <a:pt x="3421478" y="1777184"/>
                </a:lnTo>
                <a:lnTo>
                  <a:pt x="3426557" y="1774965"/>
                </a:lnTo>
                <a:lnTo>
                  <a:pt x="3430683" y="1772113"/>
                </a:lnTo>
                <a:lnTo>
                  <a:pt x="3434174" y="1769260"/>
                </a:lnTo>
                <a:lnTo>
                  <a:pt x="3435127" y="1767675"/>
                </a:lnTo>
                <a:lnTo>
                  <a:pt x="3436079" y="1766091"/>
                </a:lnTo>
                <a:lnTo>
                  <a:pt x="3436396" y="1765140"/>
                </a:lnTo>
                <a:lnTo>
                  <a:pt x="3436396" y="1763555"/>
                </a:lnTo>
                <a:lnTo>
                  <a:pt x="3436079" y="1761970"/>
                </a:lnTo>
                <a:lnTo>
                  <a:pt x="3435761" y="1760702"/>
                </a:lnTo>
                <a:lnTo>
                  <a:pt x="3434492" y="1759118"/>
                </a:lnTo>
                <a:lnTo>
                  <a:pt x="3432905" y="1757850"/>
                </a:lnTo>
                <a:lnTo>
                  <a:pt x="3428144" y="1754997"/>
                </a:lnTo>
                <a:lnTo>
                  <a:pt x="3423065" y="1752145"/>
                </a:lnTo>
                <a:lnTo>
                  <a:pt x="3417352" y="1749292"/>
                </a:lnTo>
                <a:lnTo>
                  <a:pt x="3410369" y="1746440"/>
                </a:lnTo>
                <a:lnTo>
                  <a:pt x="3403386" y="1743587"/>
                </a:lnTo>
                <a:lnTo>
                  <a:pt x="3396404" y="1741369"/>
                </a:lnTo>
                <a:lnTo>
                  <a:pt x="3380534" y="1736614"/>
                </a:lnTo>
                <a:lnTo>
                  <a:pt x="3363711" y="1732177"/>
                </a:lnTo>
                <a:lnTo>
                  <a:pt x="3346572" y="1728374"/>
                </a:lnTo>
                <a:lnTo>
                  <a:pt x="3329749" y="1725204"/>
                </a:lnTo>
                <a:lnTo>
                  <a:pt x="3313562" y="1723303"/>
                </a:lnTo>
                <a:lnTo>
                  <a:pt x="3292296" y="1720767"/>
                </a:lnTo>
                <a:lnTo>
                  <a:pt x="3270078" y="1719182"/>
                </a:lnTo>
                <a:lnTo>
                  <a:pt x="3270078" y="1699532"/>
                </a:lnTo>
                <a:lnTo>
                  <a:pt x="3269761" y="1698581"/>
                </a:lnTo>
                <a:lnTo>
                  <a:pt x="3269126" y="1697313"/>
                </a:lnTo>
                <a:lnTo>
                  <a:pt x="3267539" y="1696045"/>
                </a:lnTo>
                <a:lnTo>
                  <a:pt x="3265317" y="1694778"/>
                </a:lnTo>
                <a:lnTo>
                  <a:pt x="3263413" y="1694144"/>
                </a:lnTo>
                <a:lnTo>
                  <a:pt x="3260556" y="1693827"/>
                </a:lnTo>
                <a:lnTo>
                  <a:pt x="3258017" y="1693193"/>
                </a:lnTo>
                <a:lnTo>
                  <a:pt x="3254843" y="1692876"/>
                </a:lnTo>
                <a:lnTo>
                  <a:pt x="3203106" y="1692876"/>
                </a:lnTo>
                <a:close/>
                <a:moveTo>
                  <a:pt x="3225959" y="1673225"/>
                </a:moveTo>
                <a:lnTo>
                  <a:pt x="3251986" y="1673542"/>
                </a:lnTo>
                <a:lnTo>
                  <a:pt x="3278013" y="1674493"/>
                </a:lnTo>
                <a:lnTo>
                  <a:pt x="3303722" y="1675444"/>
                </a:lnTo>
                <a:lnTo>
                  <a:pt x="3328480" y="1677028"/>
                </a:lnTo>
                <a:lnTo>
                  <a:pt x="3353237" y="1679247"/>
                </a:lnTo>
                <a:lnTo>
                  <a:pt x="3377360" y="1681466"/>
                </a:lnTo>
                <a:lnTo>
                  <a:pt x="3401165" y="1684318"/>
                </a:lnTo>
                <a:lnTo>
                  <a:pt x="3424335" y="1687805"/>
                </a:lnTo>
                <a:lnTo>
                  <a:pt x="3446870" y="1691291"/>
                </a:lnTo>
                <a:lnTo>
                  <a:pt x="3468771" y="1695411"/>
                </a:lnTo>
                <a:lnTo>
                  <a:pt x="3490037" y="1699532"/>
                </a:lnTo>
                <a:lnTo>
                  <a:pt x="3510668" y="1704286"/>
                </a:lnTo>
                <a:lnTo>
                  <a:pt x="3530664" y="1709357"/>
                </a:lnTo>
                <a:lnTo>
                  <a:pt x="3550026" y="1715062"/>
                </a:lnTo>
                <a:lnTo>
                  <a:pt x="3568752" y="1720450"/>
                </a:lnTo>
                <a:lnTo>
                  <a:pt x="3586527" y="1726789"/>
                </a:lnTo>
                <a:lnTo>
                  <a:pt x="3603349" y="1733128"/>
                </a:lnTo>
                <a:lnTo>
                  <a:pt x="3619219" y="1739467"/>
                </a:lnTo>
                <a:lnTo>
                  <a:pt x="3634454" y="1746440"/>
                </a:lnTo>
                <a:lnTo>
                  <a:pt x="3648738" y="1753413"/>
                </a:lnTo>
                <a:lnTo>
                  <a:pt x="3661751" y="1760702"/>
                </a:lnTo>
                <a:lnTo>
                  <a:pt x="3673812" y="1768626"/>
                </a:lnTo>
                <a:lnTo>
                  <a:pt x="3685239" y="1776550"/>
                </a:lnTo>
                <a:lnTo>
                  <a:pt x="3695713" y="1784157"/>
                </a:lnTo>
                <a:lnTo>
                  <a:pt x="3704600" y="1792397"/>
                </a:lnTo>
                <a:lnTo>
                  <a:pt x="3708726" y="1796834"/>
                </a:lnTo>
                <a:lnTo>
                  <a:pt x="3712535" y="1800955"/>
                </a:lnTo>
                <a:lnTo>
                  <a:pt x="3716027" y="1805075"/>
                </a:lnTo>
                <a:lnTo>
                  <a:pt x="3719518" y="1809512"/>
                </a:lnTo>
                <a:lnTo>
                  <a:pt x="3722375" y="1813950"/>
                </a:lnTo>
                <a:lnTo>
                  <a:pt x="3725231" y="1818704"/>
                </a:lnTo>
                <a:lnTo>
                  <a:pt x="3727453" y="1822824"/>
                </a:lnTo>
                <a:lnTo>
                  <a:pt x="3729357" y="1827261"/>
                </a:lnTo>
                <a:lnTo>
                  <a:pt x="3731579" y="1832015"/>
                </a:lnTo>
                <a:lnTo>
                  <a:pt x="3733166" y="1836136"/>
                </a:lnTo>
                <a:lnTo>
                  <a:pt x="3733801" y="1840890"/>
                </a:lnTo>
                <a:lnTo>
                  <a:pt x="3735071" y="1845644"/>
                </a:lnTo>
                <a:lnTo>
                  <a:pt x="3735388" y="1850081"/>
                </a:lnTo>
                <a:lnTo>
                  <a:pt x="3735388" y="1854836"/>
                </a:lnTo>
                <a:lnTo>
                  <a:pt x="3735388" y="1859590"/>
                </a:lnTo>
                <a:lnTo>
                  <a:pt x="3735071" y="1864344"/>
                </a:lnTo>
                <a:lnTo>
                  <a:pt x="3733801" y="1869098"/>
                </a:lnTo>
                <a:lnTo>
                  <a:pt x="3733166" y="1873219"/>
                </a:lnTo>
                <a:lnTo>
                  <a:pt x="3731579" y="1877973"/>
                </a:lnTo>
                <a:lnTo>
                  <a:pt x="3729357" y="1882727"/>
                </a:lnTo>
                <a:lnTo>
                  <a:pt x="3727453" y="1887164"/>
                </a:lnTo>
                <a:lnTo>
                  <a:pt x="3725231" y="1891285"/>
                </a:lnTo>
                <a:lnTo>
                  <a:pt x="3722375" y="1895722"/>
                </a:lnTo>
                <a:lnTo>
                  <a:pt x="3719518" y="1900476"/>
                </a:lnTo>
                <a:lnTo>
                  <a:pt x="3716027" y="1904913"/>
                </a:lnTo>
                <a:lnTo>
                  <a:pt x="3712535" y="1908717"/>
                </a:lnTo>
                <a:lnTo>
                  <a:pt x="3708726" y="1913154"/>
                </a:lnTo>
                <a:lnTo>
                  <a:pt x="3704600" y="1917274"/>
                </a:lnTo>
                <a:lnTo>
                  <a:pt x="3695713" y="1925515"/>
                </a:lnTo>
                <a:lnTo>
                  <a:pt x="3685239" y="1933438"/>
                </a:lnTo>
                <a:lnTo>
                  <a:pt x="3673812" y="1941362"/>
                </a:lnTo>
                <a:lnTo>
                  <a:pt x="3661751" y="1948969"/>
                </a:lnTo>
                <a:lnTo>
                  <a:pt x="3648738" y="1956259"/>
                </a:lnTo>
                <a:lnTo>
                  <a:pt x="3634454" y="1963548"/>
                </a:lnTo>
                <a:lnTo>
                  <a:pt x="3619219" y="1970521"/>
                </a:lnTo>
                <a:lnTo>
                  <a:pt x="3603349" y="1976860"/>
                </a:lnTo>
                <a:lnTo>
                  <a:pt x="3586527" y="1983199"/>
                </a:lnTo>
                <a:lnTo>
                  <a:pt x="3568752" y="1989538"/>
                </a:lnTo>
                <a:lnTo>
                  <a:pt x="3550026" y="1994926"/>
                </a:lnTo>
                <a:lnTo>
                  <a:pt x="3530664" y="2000631"/>
                </a:lnTo>
                <a:lnTo>
                  <a:pt x="3510668" y="2005702"/>
                </a:lnTo>
                <a:lnTo>
                  <a:pt x="3490037" y="2010457"/>
                </a:lnTo>
                <a:lnTo>
                  <a:pt x="3468771" y="2014577"/>
                </a:lnTo>
                <a:lnTo>
                  <a:pt x="3446870" y="2018697"/>
                </a:lnTo>
                <a:lnTo>
                  <a:pt x="3424335" y="2022184"/>
                </a:lnTo>
                <a:lnTo>
                  <a:pt x="3401165" y="2025670"/>
                </a:lnTo>
                <a:lnTo>
                  <a:pt x="3377360" y="2028523"/>
                </a:lnTo>
                <a:lnTo>
                  <a:pt x="3353237" y="2030741"/>
                </a:lnTo>
                <a:lnTo>
                  <a:pt x="3328480" y="2032643"/>
                </a:lnTo>
                <a:lnTo>
                  <a:pt x="3303722" y="2034228"/>
                </a:lnTo>
                <a:lnTo>
                  <a:pt x="3278013" y="2035495"/>
                </a:lnTo>
                <a:lnTo>
                  <a:pt x="3251986" y="2036446"/>
                </a:lnTo>
                <a:lnTo>
                  <a:pt x="3225959" y="2036763"/>
                </a:lnTo>
                <a:lnTo>
                  <a:pt x="3199615" y="2036446"/>
                </a:lnTo>
                <a:lnTo>
                  <a:pt x="3173905" y="2035495"/>
                </a:lnTo>
                <a:lnTo>
                  <a:pt x="3148196" y="2034228"/>
                </a:lnTo>
                <a:lnTo>
                  <a:pt x="3123121" y="2032643"/>
                </a:lnTo>
                <a:lnTo>
                  <a:pt x="3098681" y="2030741"/>
                </a:lnTo>
                <a:lnTo>
                  <a:pt x="3074241" y="2028523"/>
                </a:lnTo>
                <a:lnTo>
                  <a:pt x="3050436" y="2025670"/>
                </a:lnTo>
                <a:lnTo>
                  <a:pt x="3027584" y="2022184"/>
                </a:lnTo>
                <a:lnTo>
                  <a:pt x="3004731" y="2018697"/>
                </a:lnTo>
                <a:lnTo>
                  <a:pt x="2983147" y="2014577"/>
                </a:lnTo>
                <a:lnTo>
                  <a:pt x="2961564" y="2010457"/>
                </a:lnTo>
                <a:lnTo>
                  <a:pt x="2940933" y="2005702"/>
                </a:lnTo>
                <a:lnTo>
                  <a:pt x="2920937" y="2000631"/>
                </a:lnTo>
                <a:lnTo>
                  <a:pt x="2901575" y="1994926"/>
                </a:lnTo>
                <a:lnTo>
                  <a:pt x="2883483" y="1989538"/>
                </a:lnTo>
                <a:lnTo>
                  <a:pt x="2865709" y="1983199"/>
                </a:lnTo>
                <a:lnTo>
                  <a:pt x="2848569" y="1976860"/>
                </a:lnTo>
                <a:lnTo>
                  <a:pt x="2832382" y="1970521"/>
                </a:lnTo>
                <a:lnTo>
                  <a:pt x="2817464" y="1963548"/>
                </a:lnTo>
                <a:lnTo>
                  <a:pt x="2803181" y="1956259"/>
                </a:lnTo>
                <a:lnTo>
                  <a:pt x="2789850" y="1948969"/>
                </a:lnTo>
                <a:lnTo>
                  <a:pt x="2777789" y="1941362"/>
                </a:lnTo>
                <a:lnTo>
                  <a:pt x="2766362" y="1933438"/>
                </a:lnTo>
                <a:lnTo>
                  <a:pt x="2755888" y="1925515"/>
                </a:lnTo>
                <a:lnTo>
                  <a:pt x="2747001" y="1917274"/>
                </a:lnTo>
                <a:lnTo>
                  <a:pt x="2742875" y="1913154"/>
                </a:lnTo>
                <a:lnTo>
                  <a:pt x="2739066" y="1908717"/>
                </a:lnTo>
                <a:lnTo>
                  <a:pt x="2735574" y="1904913"/>
                </a:lnTo>
                <a:lnTo>
                  <a:pt x="2732400" y="1900476"/>
                </a:lnTo>
                <a:lnTo>
                  <a:pt x="2729226" y="1895722"/>
                </a:lnTo>
                <a:lnTo>
                  <a:pt x="2726370" y="1891285"/>
                </a:lnTo>
                <a:lnTo>
                  <a:pt x="2724148" y="1887164"/>
                </a:lnTo>
                <a:lnTo>
                  <a:pt x="2722244" y="1882727"/>
                </a:lnTo>
                <a:lnTo>
                  <a:pt x="2720022" y="1877973"/>
                </a:lnTo>
                <a:lnTo>
                  <a:pt x="2718435" y="1873219"/>
                </a:lnTo>
                <a:lnTo>
                  <a:pt x="2717800" y="1869098"/>
                </a:lnTo>
                <a:lnTo>
                  <a:pt x="2716530" y="1864344"/>
                </a:lnTo>
                <a:lnTo>
                  <a:pt x="2716213" y="1859590"/>
                </a:lnTo>
                <a:lnTo>
                  <a:pt x="2716213" y="1854836"/>
                </a:lnTo>
                <a:lnTo>
                  <a:pt x="2716213" y="1850081"/>
                </a:lnTo>
                <a:lnTo>
                  <a:pt x="2716530" y="1845644"/>
                </a:lnTo>
                <a:lnTo>
                  <a:pt x="2717800" y="1840890"/>
                </a:lnTo>
                <a:lnTo>
                  <a:pt x="2718435" y="1836136"/>
                </a:lnTo>
                <a:lnTo>
                  <a:pt x="2720022" y="1832015"/>
                </a:lnTo>
                <a:lnTo>
                  <a:pt x="2722244" y="1827261"/>
                </a:lnTo>
                <a:lnTo>
                  <a:pt x="2724148" y="1822824"/>
                </a:lnTo>
                <a:lnTo>
                  <a:pt x="2726370" y="1818704"/>
                </a:lnTo>
                <a:lnTo>
                  <a:pt x="2729226" y="1813950"/>
                </a:lnTo>
                <a:lnTo>
                  <a:pt x="2732400" y="1809512"/>
                </a:lnTo>
                <a:lnTo>
                  <a:pt x="2735574" y="1805075"/>
                </a:lnTo>
                <a:lnTo>
                  <a:pt x="2739066" y="1800955"/>
                </a:lnTo>
                <a:lnTo>
                  <a:pt x="2742875" y="1796834"/>
                </a:lnTo>
                <a:lnTo>
                  <a:pt x="2747001" y="1792397"/>
                </a:lnTo>
                <a:lnTo>
                  <a:pt x="2755888" y="1784157"/>
                </a:lnTo>
                <a:lnTo>
                  <a:pt x="2766362" y="1776550"/>
                </a:lnTo>
                <a:lnTo>
                  <a:pt x="2777789" y="1768626"/>
                </a:lnTo>
                <a:lnTo>
                  <a:pt x="2789850" y="1760702"/>
                </a:lnTo>
                <a:lnTo>
                  <a:pt x="2803181" y="1753413"/>
                </a:lnTo>
                <a:lnTo>
                  <a:pt x="2817464" y="1746440"/>
                </a:lnTo>
                <a:lnTo>
                  <a:pt x="2832382" y="1739467"/>
                </a:lnTo>
                <a:lnTo>
                  <a:pt x="2848569" y="1733128"/>
                </a:lnTo>
                <a:lnTo>
                  <a:pt x="2865709" y="1726789"/>
                </a:lnTo>
                <a:lnTo>
                  <a:pt x="2883483" y="1720450"/>
                </a:lnTo>
                <a:lnTo>
                  <a:pt x="2901575" y="1715062"/>
                </a:lnTo>
                <a:lnTo>
                  <a:pt x="2920937" y="1709357"/>
                </a:lnTo>
                <a:lnTo>
                  <a:pt x="2940933" y="1704286"/>
                </a:lnTo>
                <a:lnTo>
                  <a:pt x="2961564" y="1699532"/>
                </a:lnTo>
                <a:lnTo>
                  <a:pt x="2983147" y="1695411"/>
                </a:lnTo>
                <a:lnTo>
                  <a:pt x="3004731" y="1691291"/>
                </a:lnTo>
                <a:lnTo>
                  <a:pt x="3027584" y="1687805"/>
                </a:lnTo>
                <a:lnTo>
                  <a:pt x="3050436" y="1684318"/>
                </a:lnTo>
                <a:lnTo>
                  <a:pt x="3074241" y="1681466"/>
                </a:lnTo>
                <a:lnTo>
                  <a:pt x="3098681" y="1679247"/>
                </a:lnTo>
                <a:lnTo>
                  <a:pt x="3123121" y="1677028"/>
                </a:lnTo>
                <a:lnTo>
                  <a:pt x="3148196" y="1675444"/>
                </a:lnTo>
                <a:lnTo>
                  <a:pt x="3173905" y="1674493"/>
                </a:lnTo>
                <a:lnTo>
                  <a:pt x="3199615" y="1673542"/>
                </a:lnTo>
                <a:lnTo>
                  <a:pt x="3225959" y="1673225"/>
                </a:lnTo>
                <a:close/>
                <a:moveTo>
                  <a:pt x="3454389" y="0"/>
                </a:moveTo>
                <a:lnTo>
                  <a:pt x="3461374" y="0"/>
                </a:lnTo>
                <a:lnTo>
                  <a:pt x="3468995" y="635"/>
                </a:lnTo>
                <a:lnTo>
                  <a:pt x="3475981" y="1587"/>
                </a:lnTo>
                <a:lnTo>
                  <a:pt x="3482966" y="3174"/>
                </a:lnTo>
                <a:lnTo>
                  <a:pt x="3490270" y="5079"/>
                </a:lnTo>
                <a:lnTo>
                  <a:pt x="3497255" y="7300"/>
                </a:lnTo>
                <a:lnTo>
                  <a:pt x="3503923" y="9839"/>
                </a:lnTo>
                <a:lnTo>
                  <a:pt x="3510591" y="13013"/>
                </a:lnTo>
                <a:lnTo>
                  <a:pt x="3517259" y="16505"/>
                </a:lnTo>
                <a:lnTo>
                  <a:pt x="3523610" y="20314"/>
                </a:lnTo>
                <a:lnTo>
                  <a:pt x="3529643" y="24757"/>
                </a:lnTo>
                <a:lnTo>
                  <a:pt x="3535676" y="29518"/>
                </a:lnTo>
                <a:lnTo>
                  <a:pt x="3541074" y="34596"/>
                </a:lnTo>
                <a:lnTo>
                  <a:pt x="3546472" y="39992"/>
                </a:lnTo>
                <a:lnTo>
                  <a:pt x="3551235" y="45705"/>
                </a:lnTo>
                <a:lnTo>
                  <a:pt x="3555998" y="51418"/>
                </a:lnTo>
                <a:lnTo>
                  <a:pt x="3560443" y="57766"/>
                </a:lnTo>
                <a:lnTo>
                  <a:pt x="3564254" y="64113"/>
                </a:lnTo>
                <a:lnTo>
                  <a:pt x="3567746" y="70779"/>
                </a:lnTo>
                <a:lnTo>
                  <a:pt x="3570922" y="77444"/>
                </a:lnTo>
                <a:lnTo>
                  <a:pt x="3573462" y="84109"/>
                </a:lnTo>
                <a:lnTo>
                  <a:pt x="3575684" y="91410"/>
                </a:lnTo>
                <a:lnTo>
                  <a:pt x="3577590" y="98709"/>
                </a:lnTo>
                <a:lnTo>
                  <a:pt x="3579177" y="106009"/>
                </a:lnTo>
                <a:lnTo>
                  <a:pt x="3580448" y="113309"/>
                </a:lnTo>
                <a:lnTo>
                  <a:pt x="3580765" y="120927"/>
                </a:lnTo>
                <a:lnTo>
                  <a:pt x="3581400" y="128544"/>
                </a:lnTo>
                <a:lnTo>
                  <a:pt x="3580765" y="136162"/>
                </a:lnTo>
                <a:lnTo>
                  <a:pt x="3530913" y="1012801"/>
                </a:lnTo>
                <a:lnTo>
                  <a:pt x="3529960" y="1019149"/>
                </a:lnTo>
                <a:lnTo>
                  <a:pt x="3529326" y="1025814"/>
                </a:lnTo>
                <a:lnTo>
                  <a:pt x="3528055" y="1032162"/>
                </a:lnTo>
                <a:lnTo>
                  <a:pt x="3526785" y="1038510"/>
                </a:lnTo>
                <a:lnTo>
                  <a:pt x="3524880" y="1044541"/>
                </a:lnTo>
                <a:lnTo>
                  <a:pt x="3522975" y="1050254"/>
                </a:lnTo>
                <a:lnTo>
                  <a:pt x="3520434" y="1056284"/>
                </a:lnTo>
                <a:lnTo>
                  <a:pt x="3518212" y="1062315"/>
                </a:lnTo>
                <a:lnTo>
                  <a:pt x="3515354" y="1067710"/>
                </a:lnTo>
                <a:lnTo>
                  <a:pt x="3512179" y="1072789"/>
                </a:lnTo>
                <a:lnTo>
                  <a:pt x="3508686" y="1077867"/>
                </a:lnTo>
                <a:lnTo>
                  <a:pt x="3505193" y="1083263"/>
                </a:lnTo>
                <a:lnTo>
                  <a:pt x="3501700" y="1087706"/>
                </a:lnTo>
                <a:lnTo>
                  <a:pt x="3497572" y="1092467"/>
                </a:lnTo>
                <a:lnTo>
                  <a:pt x="3493445" y="1096910"/>
                </a:lnTo>
                <a:lnTo>
                  <a:pt x="3488999" y="1101354"/>
                </a:lnTo>
                <a:lnTo>
                  <a:pt x="3484554" y="1105163"/>
                </a:lnTo>
                <a:lnTo>
                  <a:pt x="3479791" y="1108654"/>
                </a:lnTo>
                <a:lnTo>
                  <a:pt x="3474710" y="1112463"/>
                </a:lnTo>
                <a:lnTo>
                  <a:pt x="3469630" y="1115319"/>
                </a:lnTo>
                <a:lnTo>
                  <a:pt x="3464550" y="1118493"/>
                </a:lnTo>
                <a:lnTo>
                  <a:pt x="3459152" y="1121350"/>
                </a:lnTo>
                <a:lnTo>
                  <a:pt x="3453436" y="1123889"/>
                </a:lnTo>
                <a:lnTo>
                  <a:pt x="3448038" y="1126111"/>
                </a:lnTo>
                <a:lnTo>
                  <a:pt x="3442005" y="1128015"/>
                </a:lnTo>
                <a:lnTo>
                  <a:pt x="3435972" y="1129602"/>
                </a:lnTo>
                <a:lnTo>
                  <a:pt x="3430256" y="1130871"/>
                </a:lnTo>
                <a:lnTo>
                  <a:pt x="3423906" y="1132141"/>
                </a:lnTo>
                <a:lnTo>
                  <a:pt x="3417873" y="1132776"/>
                </a:lnTo>
                <a:lnTo>
                  <a:pt x="3411522" y="1133093"/>
                </a:lnTo>
                <a:lnTo>
                  <a:pt x="3405490" y="1133093"/>
                </a:lnTo>
                <a:lnTo>
                  <a:pt x="3398504" y="1132776"/>
                </a:lnTo>
                <a:lnTo>
                  <a:pt x="3392471" y="1132458"/>
                </a:lnTo>
                <a:lnTo>
                  <a:pt x="3386120" y="1131189"/>
                </a:lnTo>
                <a:lnTo>
                  <a:pt x="3379770" y="1129919"/>
                </a:lnTo>
                <a:lnTo>
                  <a:pt x="3373736" y="1128332"/>
                </a:lnTo>
                <a:lnTo>
                  <a:pt x="3368021" y="1126745"/>
                </a:lnTo>
                <a:lnTo>
                  <a:pt x="3361988" y="1124524"/>
                </a:lnTo>
                <a:lnTo>
                  <a:pt x="3356590" y="1122302"/>
                </a:lnTo>
                <a:lnTo>
                  <a:pt x="3350874" y="1119763"/>
                </a:lnTo>
                <a:lnTo>
                  <a:pt x="3345476" y="1116589"/>
                </a:lnTo>
                <a:lnTo>
                  <a:pt x="3340396" y="1113415"/>
                </a:lnTo>
                <a:lnTo>
                  <a:pt x="3334998" y="1109924"/>
                </a:lnTo>
                <a:lnTo>
                  <a:pt x="3330553" y="1106432"/>
                </a:lnTo>
                <a:lnTo>
                  <a:pt x="3325790" y="1102306"/>
                </a:lnTo>
                <a:lnTo>
                  <a:pt x="3321344" y="1098497"/>
                </a:lnTo>
                <a:lnTo>
                  <a:pt x="3316899" y="1094054"/>
                </a:lnTo>
                <a:lnTo>
                  <a:pt x="3312771" y="1089293"/>
                </a:lnTo>
                <a:lnTo>
                  <a:pt x="3308961" y="1084849"/>
                </a:lnTo>
                <a:lnTo>
                  <a:pt x="3305150" y="1080089"/>
                </a:lnTo>
                <a:lnTo>
                  <a:pt x="3301975" y="1074693"/>
                </a:lnTo>
                <a:lnTo>
                  <a:pt x="3298482" y="1069615"/>
                </a:lnTo>
                <a:lnTo>
                  <a:pt x="3295625" y="1064219"/>
                </a:lnTo>
                <a:lnTo>
                  <a:pt x="3293084" y="1058823"/>
                </a:lnTo>
                <a:lnTo>
                  <a:pt x="3290544" y="1053110"/>
                </a:lnTo>
                <a:lnTo>
                  <a:pt x="3288639" y="1047397"/>
                </a:lnTo>
                <a:lnTo>
                  <a:pt x="3286734" y="1041367"/>
                </a:lnTo>
                <a:lnTo>
                  <a:pt x="3285146" y="1035019"/>
                </a:lnTo>
                <a:lnTo>
                  <a:pt x="3283558" y="1028988"/>
                </a:lnTo>
                <a:lnTo>
                  <a:pt x="3282606" y="1022640"/>
                </a:lnTo>
                <a:lnTo>
                  <a:pt x="3281971" y="1015975"/>
                </a:lnTo>
                <a:lnTo>
                  <a:pt x="3281654" y="1009627"/>
                </a:lnTo>
                <a:lnTo>
                  <a:pt x="3281018" y="1003597"/>
                </a:lnTo>
                <a:lnTo>
                  <a:pt x="3281654" y="996614"/>
                </a:lnTo>
                <a:lnTo>
                  <a:pt x="3306103" y="573529"/>
                </a:lnTo>
                <a:lnTo>
                  <a:pt x="3299118" y="568768"/>
                </a:lnTo>
                <a:lnTo>
                  <a:pt x="2057582" y="2162081"/>
                </a:lnTo>
                <a:lnTo>
                  <a:pt x="2052502" y="2168112"/>
                </a:lnTo>
                <a:lnTo>
                  <a:pt x="2047422" y="2173825"/>
                </a:lnTo>
                <a:lnTo>
                  <a:pt x="2042024" y="2178903"/>
                </a:lnTo>
                <a:lnTo>
                  <a:pt x="2036626" y="2183981"/>
                </a:lnTo>
                <a:lnTo>
                  <a:pt x="2030592" y="2188742"/>
                </a:lnTo>
                <a:lnTo>
                  <a:pt x="2024877" y="2193186"/>
                </a:lnTo>
                <a:lnTo>
                  <a:pt x="2018844" y="2197629"/>
                </a:lnTo>
                <a:lnTo>
                  <a:pt x="2012493" y="2201121"/>
                </a:lnTo>
                <a:lnTo>
                  <a:pt x="2006143" y="2204612"/>
                </a:lnTo>
                <a:lnTo>
                  <a:pt x="1999475" y="2207786"/>
                </a:lnTo>
                <a:lnTo>
                  <a:pt x="1992807" y="2210642"/>
                </a:lnTo>
                <a:lnTo>
                  <a:pt x="1986139" y="2213182"/>
                </a:lnTo>
                <a:lnTo>
                  <a:pt x="1979470" y="2215403"/>
                </a:lnTo>
                <a:lnTo>
                  <a:pt x="1972485" y="2217308"/>
                </a:lnTo>
                <a:lnTo>
                  <a:pt x="1965499" y="2218577"/>
                </a:lnTo>
                <a:lnTo>
                  <a:pt x="1958514" y="2219529"/>
                </a:lnTo>
                <a:lnTo>
                  <a:pt x="1951528" y="2220482"/>
                </a:lnTo>
                <a:lnTo>
                  <a:pt x="1944225" y="2221116"/>
                </a:lnTo>
                <a:lnTo>
                  <a:pt x="1937239" y="2221116"/>
                </a:lnTo>
                <a:lnTo>
                  <a:pt x="1929619" y="2221116"/>
                </a:lnTo>
                <a:lnTo>
                  <a:pt x="1922633" y="2220482"/>
                </a:lnTo>
                <a:lnTo>
                  <a:pt x="1915647" y="2219529"/>
                </a:lnTo>
                <a:lnTo>
                  <a:pt x="1908344" y="2218577"/>
                </a:lnTo>
                <a:lnTo>
                  <a:pt x="1901358" y="2216990"/>
                </a:lnTo>
                <a:lnTo>
                  <a:pt x="1894690" y="2214769"/>
                </a:lnTo>
                <a:lnTo>
                  <a:pt x="1887387" y="2212547"/>
                </a:lnTo>
                <a:lnTo>
                  <a:pt x="1880402" y="2210008"/>
                </a:lnTo>
                <a:lnTo>
                  <a:pt x="1873734" y="2207151"/>
                </a:lnTo>
                <a:lnTo>
                  <a:pt x="1867066" y="2203977"/>
                </a:lnTo>
                <a:lnTo>
                  <a:pt x="1860715" y="2199851"/>
                </a:lnTo>
                <a:lnTo>
                  <a:pt x="1854047" y="2196042"/>
                </a:lnTo>
                <a:lnTo>
                  <a:pt x="1847696" y="2191599"/>
                </a:lnTo>
                <a:lnTo>
                  <a:pt x="1229469" y="1731062"/>
                </a:lnTo>
                <a:lnTo>
                  <a:pt x="271487" y="2768937"/>
                </a:lnTo>
                <a:lnTo>
                  <a:pt x="266406" y="2774967"/>
                </a:lnTo>
                <a:lnTo>
                  <a:pt x="260691" y="2780680"/>
                </a:lnTo>
                <a:lnTo>
                  <a:pt x="254975" y="2785759"/>
                </a:lnTo>
                <a:lnTo>
                  <a:pt x="248942" y="2791154"/>
                </a:lnTo>
                <a:lnTo>
                  <a:pt x="242592" y="2795915"/>
                </a:lnTo>
                <a:lnTo>
                  <a:pt x="236241" y="2800041"/>
                </a:lnTo>
                <a:lnTo>
                  <a:pt x="230208" y="2804167"/>
                </a:lnTo>
                <a:lnTo>
                  <a:pt x="223223" y="2807659"/>
                </a:lnTo>
                <a:lnTo>
                  <a:pt x="216554" y="2810833"/>
                </a:lnTo>
                <a:lnTo>
                  <a:pt x="209886" y="2814007"/>
                </a:lnTo>
                <a:lnTo>
                  <a:pt x="202901" y="2816228"/>
                </a:lnTo>
                <a:lnTo>
                  <a:pt x="195915" y="2818767"/>
                </a:lnTo>
                <a:lnTo>
                  <a:pt x="188612" y="2820354"/>
                </a:lnTo>
                <a:lnTo>
                  <a:pt x="181309" y="2821941"/>
                </a:lnTo>
                <a:lnTo>
                  <a:pt x="174006" y="2822894"/>
                </a:lnTo>
                <a:lnTo>
                  <a:pt x="166703" y="2823846"/>
                </a:lnTo>
                <a:lnTo>
                  <a:pt x="159082" y="2824163"/>
                </a:lnTo>
                <a:lnTo>
                  <a:pt x="152096" y="2824163"/>
                </a:lnTo>
                <a:lnTo>
                  <a:pt x="144476" y="2823846"/>
                </a:lnTo>
                <a:lnTo>
                  <a:pt x="136855" y="2823528"/>
                </a:lnTo>
                <a:lnTo>
                  <a:pt x="129552" y="2822259"/>
                </a:lnTo>
                <a:lnTo>
                  <a:pt x="122249" y="2820672"/>
                </a:lnTo>
                <a:lnTo>
                  <a:pt x="114945" y="2819085"/>
                </a:lnTo>
                <a:lnTo>
                  <a:pt x="107642" y="2816546"/>
                </a:lnTo>
                <a:lnTo>
                  <a:pt x="100657" y="2814324"/>
                </a:lnTo>
                <a:lnTo>
                  <a:pt x="93671" y="2811467"/>
                </a:lnTo>
                <a:lnTo>
                  <a:pt x="87003" y="2807976"/>
                </a:lnTo>
                <a:lnTo>
                  <a:pt x="80335" y="2804485"/>
                </a:lnTo>
                <a:lnTo>
                  <a:pt x="73349" y="2800359"/>
                </a:lnTo>
                <a:lnTo>
                  <a:pt x="66681" y="2796233"/>
                </a:lnTo>
                <a:lnTo>
                  <a:pt x="60331" y="2791472"/>
                </a:lnTo>
                <a:lnTo>
                  <a:pt x="54298" y="2785759"/>
                </a:lnTo>
                <a:lnTo>
                  <a:pt x="48265" y="2780680"/>
                </a:lnTo>
                <a:lnTo>
                  <a:pt x="42867" y="2774967"/>
                </a:lnTo>
                <a:lnTo>
                  <a:pt x="37469" y="2768937"/>
                </a:lnTo>
                <a:lnTo>
                  <a:pt x="32388" y="2762906"/>
                </a:lnTo>
                <a:lnTo>
                  <a:pt x="28260" y="2756876"/>
                </a:lnTo>
                <a:lnTo>
                  <a:pt x="23815" y="2749893"/>
                </a:lnTo>
                <a:lnTo>
                  <a:pt x="19687" y="2743228"/>
                </a:lnTo>
                <a:lnTo>
                  <a:pt x="16194" y="2736563"/>
                </a:lnTo>
                <a:lnTo>
                  <a:pt x="13019" y="2729580"/>
                </a:lnTo>
                <a:lnTo>
                  <a:pt x="10479" y="2722280"/>
                </a:lnTo>
                <a:lnTo>
                  <a:pt x="7938" y="2715297"/>
                </a:lnTo>
                <a:lnTo>
                  <a:pt x="5716" y="2708315"/>
                </a:lnTo>
                <a:lnTo>
                  <a:pt x="3811" y="2700697"/>
                </a:lnTo>
                <a:lnTo>
                  <a:pt x="2540" y="2693080"/>
                </a:lnTo>
                <a:lnTo>
                  <a:pt x="1270" y="2685780"/>
                </a:lnTo>
                <a:lnTo>
                  <a:pt x="635" y="2678162"/>
                </a:lnTo>
                <a:lnTo>
                  <a:pt x="0" y="2670228"/>
                </a:lnTo>
                <a:lnTo>
                  <a:pt x="0" y="2662927"/>
                </a:lnTo>
                <a:lnTo>
                  <a:pt x="0" y="2655310"/>
                </a:lnTo>
                <a:lnTo>
                  <a:pt x="953" y="2648010"/>
                </a:lnTo>
                <a:lnTo>
                  <a:pt x="1588" y="2640075"/>
                </a:lnTo>
                <a:lnTo>
                  <a:pt x="3176" y="2632458"/>
                </a:lnTo>
                <a:lnTo>
                  <a:pt x="4763" y="2625158"/>
                </a:lnTo>
                <a:lnTo>
                  <a:pt x="6668" y="2617858"/>
                </a:lnTo>
                <a:lnTo>
                  <a:pt x="9526" y="2610558"/>
                </a:lnTo>
                <a:lnTo>
                  <a:pt x="12384" y="2603258"/>
                </a:lnTo>
                <a:lnTo>
                  <a:pt x="15559" y="2596275"/>
                </a:lnTo>
                <a:lnTo>
                  <a:pt x="19052" y="2588975"/>
                </a:lnTo>
                <a:lnTo>
                  <a:pt x="22545" y="2582310"/>
                </a:lnTo>
                <a:lnTo>
                  <a:pt x="26990" y="2575644"/>
                </a:lnTo>
                <a:lnTo>
                  <a:pt x="31753" y="2569297"/>
                </a:lnTo>
                <a:lnTo>
                  <a:pt x="36516" y="2562631"/>
                </a:lnTo>
                <a:lnTo>
                  <a:pt x="1086264" y="1414621"/>
                </a:lnTo>
                <a:lnTo>
                  <a:pt x="1091027" y="1408908"/>
                </a:lnTo>
                <a:lnTo>
                  <a:pt x="1096742" y="1403829"/>
                </a:lnTo>
                <a:lnTo>
                  <a:pt x="1101823" y="1398751"/>
                </a:lnTo>
                <a:lnTo>
                  <a:pt x="1107221" y="1393990"/>
                </a:lnTo>
                <a:lnTo>
                  <a:pt x="1113254" y="1389229"/>
                </a:lnTo>
                <a:lnTo>
                  <a:pt x="1119287" y="1385103"/>
                </a:lnTo>
                <a:lnTo>
                  <a:pt x="1125002" y="1381295"/>
                </a:lnTo>
                <a:lnTo>
                  <a:pt x="1131353" y="1377803"/>
                </a:lnTo>
                <a:lnTo>
                  <a:pt x="1137703" y="1374629"/>
                </a:lnTo>
                <a:lnTo>
                  <a:pt x="1144054" y="1371455"/>
                </a:lnTo>
                <a:lnTo>
                  <a:pt x="1150722" y="1368599"/>
                </a:lnTo>
                <a:lnTo>
                  <a:pt x="1157390" y="1366694"/>
                </a:lnTo>
                <a:lnTo>
                  <a:pt x="1164058" y="1364790"/>
                </a:lnTo>
                <a:lnTo>
                  <a:pt x="1170726" y="1362568"/>
                </a:lnTo>
                <a:lnTo>
                  <a:pt x="1177394" y="1361616"/>
                </a:lnTo>
                <a:lnTo>
                  <a:pt x="1184698" y="1360347"/>
                </a:lnTo>
                <a:lnTo>
                  <a:pt x="1191683" y="1360029"/>
                </a:lnTo>
                <a:lnTo>
                  <a:pt x="1198351" y="1359712"/>
                </a:lnTo>
                <a:lnTo>
                  <a:pt x="1205654" y="1359077"/>
                </a:lnTo>
                <a:lnTo>
                  <a:pt x="1212640" y="1359712"/>
                </a:lnTo>
                <a:lnTo>
                  <a:pt x="1219626" y="1360347"/>
                </a:lnTo>
                <a:lnTo>
                  <a:pt x="1226294" y="1361299"/>
                </a:lnTo>
                <a:lnTo>
                  <a:pt x="1233597" y="1362251"/>
                </a:lnTo>
                <a:lnTo>
                  <a:pt x="1240582" y="1363838"/>
                </a:lnTo>
                <a:lnTo>
                  <a:pt x="1247251" y="1365742"/>
                </a:lnTo>
                <a:lnTo>
                  <a:pt x="1253919" y="1368281"/>
                </a:lnTo>
                <a:lnTo>
                  <a:pt x="1260904" y="1371138"/>
                </a:lnTo>
                <a:lnTo>
                  <a:pt x="1267572" y="1373677"/>
                </a:lnTo>
                <a:lnTo>
                  <a:pt x="1274240" y="1376851"/>
                </a:lnTo>
                <a:lnTo>
                  <a:pt x="1280591" y="1380977"/>
                </a:lnTo>
                <a:lnTo>
                  <a:pt x="1286942" y="1384786"/>
                </a:lnTo>
                <a:lnTo>
                  <a:pt x="1292975" y="1389229"/>
                </a:lnTo>
                <a:lnTo>
                  <a:pt x="1907709" y="1846910"/>
                </a:lnTo>
                <a:lnTo>
                  <a:pt x="3043507" y="389124"/>
                </a:lnTo>
                <a:lnTo>
                  <a:pt x="3023186" y="374841"/>
                </a:lnTo>
                <a:lnTo>
                  <a:pt x="2660568" y="470377"/>
                </a:lnTo>
                <a:lnTo>
                  <a:pt x="2654853" y="471646"/>
                </a:lnTo>
                <a:lnTo>
                  <a:pt x="2648502" y="472598"/>
                </a:lnTo>
                <a:lnTo>
                  <a:pt x="2642152" y="473551"/>
                </a:lnTo>
                <a:lnTo>
                  <a:pt x="2635801" y="473868"/>
                </a:lnTo>
                <a:lnTo>
                  <a:pt x="2629450" y="474185"/>
                </a:lnTo>
                <a:lnTo>
                  <a:pt x="2623418" y="473868"/>
                </a:lnTo>
                <a:lnTo>
                  <a:pt x="2617384" y="473551"/>
                </a:lnTo>
                <a:lnTo>
                  <a:pt x="2611352" y="472598"/>
                </a:lnTo>
                <a:lnTo>
                  <a:pt x="2605318" y="471964"/>
                </a:lnTo>
                <a:lnTo>
                  <a:pt x="2599603" y="470377"/>
                </a:lnTo>
                <a:lnTo>
                  <a:pt x="2593570" y="468790"/>
                </a:lnTo>
                <a:lnTo>
                  <a:pt x="2587537" y="466885"/>
                </a:lnTo>
                <a:lnTo>
                  <a:pt x="2582139" y="464346"/>
                </a:lnTo>
                <a:lnTo>
                  <a:pt x="2576741" y="462124"/>
                </a:lnTo>
                <a:lnTo>
                  <a:pt x="2571660" y="459268"/>
                </a:lnTo>
                <a:lnTo>
                  <a:pt x="2565945" y="456094"/>
                </a:lnTo>
                <a:lnTo>
                  <a:pt x="2560864" y="452920"/>
                </a:lnTo>
                <a:lnTo>
                  <a:pt x="2556102" y="449429"/>
                </a:lnTo>
                <a:lnTo>
                  <a:pt x="2551339" y="445937"/>
                </a:lnTo>
                <a:lnTo>
                  <a:pt x="2546576" y="441811"/>
                </a:lnTo>
                <a:lnTo>
                  <a:pt x="2542448" y="437685"/>
                </a:lnTo>
                <a:lnTo>
                  <a:pt x="2538002" y="433242"/>
                </a:lnTo>
                <a:lnTo>
                  <a:pt x="2533875" y="428481"/>
                </a:lnTo>
                <a:lnTo>
                  <a:pt x="2530064" y="423402"/>
                </a:lnTo>
                <a:lnTo>
                  <a:pt x="2526572" y="418324"/>
                </a:lnTo>
                <a:lnTo>
                  <a:pt x="2523396" y="413246"/>
                </a:lnTo>
                <a:lnTo>
                  <a:pt x="2520221" y="407533"/>
                </a:lnTo>
                <a:lnTo>
                  <a:pt x="2517363" y="402137"/>
                </a:lnTo>
                <a:lnTo>
                  <a:pt x="2514823" y="396107"/>
                </a:lnTo>
                <a:lnTo>
                  <a:pt x="2512283" y="390394"/>
                </a:lnTo>
                <a:lnTo>
                  <a:pt x="2510378" y="384046"/>
                </a:lnTo>
                <a:lnTo>
                  <a:pt x="2508472" y="377698"/>
                </a:lnTo>
                <a:lnTo>
                  <a:pt x="2507202" y="371350"/>
                </a:lnTo>
                <a:lnTo>
                  <a:pt x="2505932" y="364685"/>
                </a:lnTo>
                <a:lnTo>
                  <a:pt x="2505297" y="358337"/>
                </a:lnTo>
                <a:lnTo>
                  <a:pt x="2504980" y="351989"/>
                </a:lnTo>
                <a:lnTo>
                  <a:pt x="2504344" y="345641"/>
                </a:lnTo>
                <a:lnTo>
                  <a:pt x="2504344" y="339293"/>
                </a:lnTo>
                <a:lnTo>
                  <a:pt x="2505297" y="332946"/>
                </a:lnTo>
                <a:lnTo>
                  <a:pt x="2505615" y="326915"/>
                </a:lnTo>
                <a:lnTo>
                  <a:pt x="2506885" y="320567"/>
                </a:lnTo>
                <a:lnTo>
                  <a:pt x="2508155" y="314537"/>
                </a:lnTo>
                <a:lnTo>
                  <a:pt x="2509425" y="308506"/>
                </a:lnTo>
                <a:lnTo>
                  <a:pt x="2511648" y="302793"/>
                </a:lnTo>
                <a:lnTo>
                  <a:pt x="2513870" y="296763"/>
                </a:lnTo>
                <a:lnTo>
                  <a:pt x="2516410" y="291367"/>
                </a:lnTo>
                <a:lnTo>
                  <a:pt x="2518633" y="285654"/>
                </a:lnTo>
                <a:lnTo>
                  <a:pt x="2521808" y="280576"/>
                </a:lnTo>
                <a:lnTo>
                  <a:pt x="2524984" y="275180"/>
                </a:lnTo>
                <a:lnTo>
                  <a:pt x="2528159" y="270102"/>
                </a:lnTo>
                <a:lnTo>
                  <a:pt x="2531970" y="265341"/>
                </a:lnTo>
                <a:lnTo>
                  <a:pt x="2535462" y="260580"/>
                </a:lnTo>
                <a:lnTo>
                  <a:pt x="2539908" y="256136"/>
                </a:lnTo>
                <a:lnTo>
                  <a:pt x="2544353" y="251693"/>
                </a:lnTo>
                <a:lnTo>
                  <a:pt x="2548481" y="247567"/>
                </a:lnTo>
                <a:lnTo>
                  <a:pt x="2553244" y="243441"/>
                </a:lnTo>
                <a:lnTo>
                  <a:pt x="2558642" y="239949"/>
                </a:lnTo>
                <a:lnTo>
                  <a:pt x="2563722" y="236458"/>
                </a:lnTo>
                <a:lnTo>
                  <a:pt x="2568803" y="233284"/>
                </a:lnTo>
                <a:lnTo>
                  <a:pt x="2574201" y="230428"/>
                </a:lnTo>
                <a:lnTo>
                  <a:pt x="2579916" y="227889"/>
                </a:lnTo>
                <a:lnTo>
                  <a:pt x="2585632" y="225349"/>
                </a:lnTo>
                <a:lnTo>
                  <a:pt x="2591982" y="223445"/>
                </a:lnTo>
                <a:lnTo>
                  <a:pt x="2598015" y="221541"/>
                </a:lnTo>
                <a:lnTo>
                  <a:pt x="3425176" y="4126"/>
                </a:lnTo>
                <a:lnTo>
                  <a:pt x="3432162" y="2222"/>
                </a:lnTo>
                <a:lnTo>
                  <a:pt x="3439782" y="952"/>
                </a:lnTo>
                <a:lnTo>
                  <a:pt x="3446768" y="318"/>
                </a:lnTo>
                <a:lnTo>
                  <a:pt x="3454389" y="0"/>
                </a:lnTo>
                <a:close/>
              </a:path>
            </a:pathLst>
          </a:custGeom>
          <a:solidFill>
            <a:schemeClr val="bg1"/>
          </a:solidFill>
          <a:ln>
            <a:noFill/>
          </a:ln>
          <a:extLst/>
        </p:spPr>
        <p:txBody>
          <a:bodyPr anchor="ctr">
            <a:scene3d>
              <a:camera prst="orthographicFront"/>
              <a:lightRig rig="threePt" dir="t"/>
            </a:scene3d>
            <a:sp3d contourW="12700">
              <a:contourClr>
                <a:srgbClr val="FFFFFF"/>
              </a:contourClr>
            </a:sp3d>
          </a:bodyPr>
          <a:lstStyle/>
          <a:p>
            <a:pPr algn="ctr">
              <a:defRPr/>
            </a:pPr>
            <a:endParaRPr lang="zh-CN" altLang="en-US">
              <a:solidFill>
                <a:srgbClr val="1C666E"/>
              </a:solidFill>
              <a:ea typeface="宋体" panose="02010600030101010101" pitchFamily="2" charset="-122"/>
            </a:endParaRPr>
          </a:p>
        </p:txBody>
      </p:sp>
      <p:sp>
        <p:nvSpPr>
          <p:cNvPr id="119" name="矩形 118"/>
          <p:cNvSpPr/>
          <p:nvPr/>
        </p:nvSpPr>
        <p:spPr>
          <a:xfrm>
            <a:off x="9412843" y="188639"/>
            <a:ext cx="933216" cy="334417"/>
          </a:xfrm>
          <a:prstGeom prst="rect">
            <a:avLst/>
          </a:prstGeom>
          <a:solidFill>
            <a:schemeClr val="accent1">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400"/>
          </a:p>
        </p:txBody>
      </p:sp>
      <p:sp>
        <p:nvSpPr>
          <p:cNvPr id="120" name="矩形 119"/>
          <p:cNvSpPr/>
          <p:nvPr/>
        </p:nvSpPr>
        <p:spPr>
          <a:xfrm>
            <a:off x="10347503" y="187549"/>
            <a:ext cx="1582732" cy="334417"/>
          </a:xfrm>
          <a:prstGeom prst="rect">
            <a:avLst/>
          </a:prstGeom>
          <a:solidFill>
            <a:srgbClr val="376092">
              <a:alpha val="69804"/>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600"/>
          </a:p>
        </p:txBody>
      </p:sp>
      <p:sp>
        <p:nvSpPr>
          <p:cNvPr id="121" name="文本框 9"/>
          <p:cNvSpPr txBox="1"/>
          <p:nvPr/>
        </p:nvSpPr>
        <p:spPr>
          <a:xfrm>
            <a:off x="9412843" y="221071"/>
            <a:ext cx="933216" cy="284693"/>
          </a:xfrm>
          <a:prstGeom prst="rect">
            <a:avLst/>
          </a:prstGeom>
          <a:noFill/>
        </p:spPr>
        <p:txBody>
          <a:bodyPr wrap="square" lIns="68580" tIns="34290" rIns="68580" bIns="34290" rtlCol="0">
            <a:spAutoFit/>
          </a:bodyPr>
          <a:lstStyle/>
          <a:p>
            <a:pPr marL="0" lvl="1" algn="ctr"/>
            <a:r>
              <a:rPr lang="zh-CN" altLang="en-US" sz="1400" dirty="0" smtClean="0">
                <a:solidFill>
                  <a:schemeClr val="bg1"/>
                </a:solidFill>
                <a:latin typeface="微软雅黑" pitchFamily="34" charset="-122"/>
                <a:ea typeface="微软雅黑" pitchFamily="34" charset="-122"/>
              </a:rPr>
              <a:t>第五章</a:t>
            </a:r>
            <a:endParaRPr lang="zh-CN" altLang="en-US" sz="1400" dirty="0">
              <a:solidFill>
                <a:schemeClr val="bg1"/>
              </a:solidFill>
              <a:latin typeface="微软雅黑" pitchFamily="34" charset="-122"/>
              <a:ea typeface="微软雅黑" pitchFamily="34" charset="-122"/>
            </a:endParaRPr>
          </a:p>
        </p:txBody>
      </p:sp>
      <p:sp>
        <p:nvSpPr>
          <p:cNvPr id="122" name="文本框 9"/>
          <p:cNvSpPr txBox="1"/>
          <p:nvPr/>
        </p:nvSpPr>
        <p:spPr>
          <a:xfrm>
            <a:off x="10338630" y="213500"/>
            <a:ext cx="1584176" cy="284693"/>
          </a:xfrm>
          <a:prstGeom prst="rect">
            <a:avLst/>
          </a:prstGeom>
          <a:noFill/>
        </p:spPr>
        <p:txBody>
          <a:bodyPr wrap="square" lIns="68580" tIns="34290" rIns="68580" bIns="34290" rtlCol="0">
            <a:spAutoFit/>
          </a:bodyPr>
          <a:lstStyle/>
          <a:p>
            <a:pPr marL="0" lvl="1" algn="ctr"/>
            <a:r>
              <a:rPr lang="zh-CN" altLang="en-US" sz="1400" dirty="0" smtClean="0">
                <a:solidFill>
                  <a:schemeClr val="bg1"/>
                </a:solidFill>
                <a:latin typeface="微软雅黑" pitchFamily="34" charset="-122"/>
                <a:ea typeface="微软雅黑" pitchFamily="34" charset="-122"/>
              </a:rPr>
              <a:t>财务与融资</a:t>
            </a:r>
            <a:endParaRPr lang="zh-CN" altLang="en-US" sz="1400" dirty="0">
              <a:solidFill>
                <a:schemeClr val="bg1"/>
              </a:solidFill>
              <a:latin typeface="微软雅黑" pitchFamily="34" charset="-122"/>
              <a:ea typeface="微软雅黑" pitchFamily="34" charset="-122"/>
            </a:endParaRPr>
          </a:p>
        </p:txBody>
      </p:sp>
      <p:sp>
        <p:nvSpPr>
          <p:cNvPr id="123" name="矩形 122"/>
          <p:cNvSpPr/>
          <p:nvPr/>
        </p:nvSpPr>
        <p:spPr>
          <a:xfrm rot="2700000">
            <a:off x="8642576" y="6569968"/>
            <a:ext cx="576064" cy="576064"/>
          </a:xfrm>
          <a:prstGeom prst="rect">
            <a:avLst/>
          </a:prstGeom>
          <a:solidFill>
            <a:srgbClr val="92D050">
              <a:alpha val="41176"/>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24" name="矩形 123"/>
          <p:cNvSpPr/>
          <p:nvPr/>
        </p:nvSpPr>
        <p:spPr>
          <a:xfrm rot="2700000">
            <a:off x="9457254" y="6572643"/>
            <a:ext cx="576064" cy="576064"/>
          </a:xfrm>
          <a:prstGeom prst="rect">
            <a:avLst/>
          </a:prstGeom>
          <a:solidFill>
            <a:srgbClr val="31859C">
              <a:alpha val="63137"/>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25" name="矩形 124"/>
          <p:cNvSpPr/>
          <p:nvPr/>
        </p:nvSpPr>
        <p:spPr>
          <a:xfrm rot="2700000">
            <a:off x="10271930" y="6574788"/>
            <a:ext cx="576064" cy="576064"/>
          </a:xfrm>
          <a:prstGeom prst="rect">
            <a:avLst/>
          </a:prstGeom>
          <a:solidFill>
            <a:srgbClr val="C0504D">
              <a:alpha val="56078"/>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26" name="矩形 125"/>
          <p:cNvSpPr/>
          <p:nvPr/>
        </p:nvSpPr>
        <p:spPr>
          <a:xfrm rot="2700000">
            <a:off x="9864592" y="6167450"/>
            <a:ext cx="576064" cy="576064"/>
          </a:xfrm>
          <a:prstGeom prst="rect">
            <a:avLst/>
          </a:prstGeom>
          <a:solidFill>
            <a:schemeClr val="accent1">
              <a:lumMod val="75000"/>
              <a:alpha val="18824"/>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27" name="矩形 126"/>
          <p:cNvSpPr/>
          <p:nvPr/>
        </p:nvSpPr>
        <p:spPr>
          <a:xfrm rot="2700000">
            <a:off x="10679269" y="6167450"/>
            <a:ext cx="576064" cy="576064"/>
          </a:xfrm>
          <a:prstGeom prst="rect">
            <a:avLst/>
          </a:prstGeom>
          <a:solidFill>
            <a:schemeClr val="accent1">
              <a:lumMod val="75000"/>
              <a:alpha val="18824"/>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11" name="Rectangle 4"/>
          <p:cNvSpPr txBox="1">
            <a:spLocks noChangeArrowheads="1"/>
          </p:cNvSpPr>
          <p:nvPr/>
        </p:nvSpPr>
        <p:spPr bwMode="auto">
          <a:xfrm>
            <a:off x="3505299" y="1142684"/>
            <a:ext cx="5235536" cy="342100"/>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ctr" anchorCtr="0" compatLnSpc="1">
            <a:prstTxWarp prst="textNoShape">
              <a:avLst/>
            </a:prstTxWarp>
          </a:bodyPr>
          <a:lstStyle>
            <a:lvl1pPr marL="0" indent="0" algn="ctr">
              <a:buFontTx/>
              <a:buNone/>
              <a:defRPr sz="2000" b="1">
                <a:solidFill>
                  <a:schemeClr val="bg1"/>
                </a:solidFill>
                <a:latin typeface="+mj-lt"/>
                <a:ea typeface="+mj-ea"/>
                <a:cs typeface="+mj-cs"/>
              </a:defRPr>
            </a:lvl1pPr>
            <a:lvl2pPr marL="742950" indent="-285750" eaLnBrk="0" hangingPunct="0">
              <a:spcBef>
                <a:spcPct val="20000"/>
              </a:spcBef>
              <a:buChar char="–"/>
              <a:defRPr sz="2000">
                <a:latin typeface="+mn-lt"/>
                <a:ea typeface="仿宋_GB2312" pitchFamily="49" charset="-122"/>
              </a:defRPr>
            </a:lvl2pPr>
            <a:lvl3pPr marL="1143000" indent="-228600" eaLnBrk="0" hangingPunct="0">
              <a:spcBef>
                <a:spcPct val="20000"/>
              </a:spcBef>
              <a:buChar char="•"/>
              <a:defRPr sz="2400">
                <a:latin typeface="+mn-lt"/>
              </a:defRPr>
            </a:lvl3pPr>
            <a:lvl4pPr marL="1600200" indent="-228600" eaLnBrk="0" hangingPunct="0">
              <a:spcBef>
                <a:spcPct val="20000"/>
              </a:spcBef>
              <a:buChar char="–"/>
              <a:defRPr sz="2000">
                <a:latin typeface="+mn-lt"/>
              </a:defRPr>
            </a:lvl4pPr>
            <a:lvl5pPr marL="2057400" indent="-228600" eaLnBrk="0" hangingPunct="0">
              <a:spcBef>
                <a:spcPct val="20000"/>
              </a:spcBef>
              <a:buChar char="»"/>
              <a:defRPr sz="2000">
                <a:latin typeface="+mn-lt"/>
              </a:defRPr>
            </a:lvl5pPr>
            <a:lvl6pPr marL="2514600" indent="-228600" eaLnBrk="0" fontAlgn="base" hangingPunct="0">
              <a:spcBef>
                <a:spcPct val="20000"/>
              </a:spcBef>
              <a:spcAft>
                <a:spcPct val="0"/>
              </a:spcAft>
              <a:buChar char="»"/>
              <a:defRPr sz="2000">
                <a:latin typeface="+mn-lt"/>
              </a:defRPr>
            </a:lvl6pPr>
            <a:lvl7pPr marL="2971800" indent="-228600" eaLnBrk="0" fontAlgn="base" hangingPunct="0">
              <a:spcBef>
                <a:spcPct val="20000"/>
              </a:spcBef>
              <a:spcAft>
                <a:spcPct val="0"/>
              </a:spcAft>
              <a:buChar char="»"/>
              <a:defRPr sz="2000">
                <a:latin typeface="+mn-lt"/>
              </a:defRPr>
            </a:lvl7pPr>
            <a:lvl8pPr marL="3429000" indent="-228600" eaLnBrk="0" fontAlgn="base" hangingPunct="0">
              <a:spcBef>
                <a:spcPct val="20000"/>
              </a:spcBef>
              <a:spcAft>
                <a:spcPct val="0"/>
              </a:spcAft>
              <a:buChar char="»"/>
              <a:defRPr sz="2000">
                <a:latin typeface="+mn-lt"/>
              </a:defRPr>
            </a:lvl8pPr>
            <a:lvl9pPr marL="3886200" indent="-228600" eaLnBrk="0" fontAlgn="base" hangingPunct="0">
              <a:spcBef>
                <a:spcPct val="20000"/>
              </a:spcBef>
              <a:spcAft>
                <a:spcPct val="0"/>
              </a:spcAft>
              <a:buChar char="»"/>
              <a:defRPr sz="2000">
                <a:latin typeface="+mn-lt"/>
              </a:defRPr>
            </a:lvl9pPr>
          </a:lstStyle>
          <a:p>
            <a:r>
              <a:rPr lang="zh-CN" altLang="en-US" sz="2400" b="0" dirty="0">
                <a:solidFill>
                  <a:schemeClr val="tx1">
                    <a:lumMod val="50000"/>
                    <a:lumOff val="50000"/>
                  </a:schemeClr>
                </a:solidFill>
                <a:latin typeface="微软雅黑" panose="020B0503020204020204" pitchFamily="34" charset="-122"/>
                <a:ea typeface="微软雅黑" panose="020B0503020204020204" pitchFamily="34" charset="-122"/>
              </a:rPr>
              <a:t>单击</a:t>
            </a:r>
            <a:r>
              <a:rPr lang="zh-CN" altLang="en-US" sz="2400" b="0" dirty="0" smtClean="0">
                <a:solidFill>
                  <a:schemeClr val="tx1">
                    <a:lumMod val="50000"/>
                    <a:lumOff val="50000"/>
                  </a:schemeClr>
                </a:solidFill>
                <a:latin typeface="微软雅黑" panose="020B0503020204020204" pitchFamily="34" charset="-122"/>
                <a:ea typeface="微软雅黑" panose="020B0503020204020204" pitchFamily="34" charset="-122"/>
              </a:rPr>
              <a:t>此处添加</a:t>
            </a:r>
            <a:r>
              <a:rPr lang="zh-CN" altLang="en-US" sz="2400" b="0" dirty="0">
                <a:solidFill>
                  <a:schemeClr val="tx1">
                    <a:lumMod val="50000"/>
                    <a:lumOff val="50000"/>
                  </a:schemeClr>
                </a:solidFill>
                <a:latin typeface="微软雅黑" panose="020B0503020204020204" pitchFamily="34" charset="-122"/>
                <a:ea typeface="微软雅黑" panose="020B0503020204020204" pitchFamily="34" charset="-122"/>
              </a:rPr>
              <a:t>标题</a:t>
            </a:r>
            <a:endParaRPr lang="zh-CN" sz="2400" b="0" dirty="0">
              <a:solidFill>
                <a:schemeClr val="tx1">
                  <a:lumMod val="50000"/>
                  <a:lumOff val="50000"/>
                </a:schemeClr>
              </a:solidFill>
              <a:latin typeface="微软雅黑" panose="020B0503020204020204" pitchFamily="34" charset="-122"/>
              <a:ea typeface="微软雅黑" panose="020B0503020204020204" pitchFamily="34" charset="-122"/>
            </a:endParaRPr>
          </a:p>
        </p:txBody>
      </p:sp>
      <p:sp>
        <p:nvSpPr>
          <p:cNvPr id="112" name="Rectangle 2"/>
          <p:cNvSpPr/>
          <p:nvPr/>
        </p:nvSpPr>
        <p:spPr>
          <a:xfrm>
            <a:off x="7623149" y="1740272"/>
            <a:ext cx="3442990" cy="2332788"/>
          </a:xfrm>
          <a:prstGeom prst="rect">
            <a:avLst/>
          </a:prstGeom>
          <a:blipFill>
            <a:blip r:embed="rId3" cstate="print">
              <a:extLst>
                <a:ext uri="{28A0092B-C50C-407E-A947-70E740481C1C}">
                  <a14:useLocalDpi xmlns:a14="http://schemas.microsoft.com/office/drawing/2010/main"/>
                </a:ext>
              </a:extLst>
            </a:blip>
            <a:srcRect/>
            <a:stretch>
              <a:fillRect l="8176" r="-35740"/>
            </a:stretch>
          </a:blipFill>
          <a:ln w="28575">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en-US">
              <a:solidFill>
                <a:schemeClr val="bg1">
                  <a:lumMod val="95000"/>
                </a:schemeClr>
              </a:solidFill>
            </a:endParaRPr>
          </a:p>
        </p:txBody>
      </p:sp>
      <p:sp>
        <p:nvSpPr>
          <p:cNvPr id="113" name="Rectangle 2"/>
          <p:cNvSpPr/>
          <p:nvPr/>
        </p:nvSpPr>
        <p:spPr>
          <a:xfrm>
            <a:off x="1214437" y="1740272"/>
            <a:ext cx="3168352" cy="2332788"/>
          </a:xfrm>
          <a:prstGeom prst="rect">
            <a:avLst/>
          </a:prstGeom>
          <a:blipFill>
            <a:blip r:embed="rId4"/>
            <a:srcRect/>
            <a:stretch>
              <a:fillRect l="-3587" t="-4012" r="3587" b="-7100"/>
            </a:stretch>
          </a:blipFill>
          <a:ln w="28575">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en-US">
              <a:solidFill>
                <a:schemeClr val="bg1">
                  <a:lumMod val="95000"/>
                </a:schemeClr>
              </a:solidFill>
            </a:endParaRPr>
          </a:p>
        </p:txBody>
      </p:sp>
      <p:sp>
        <p:nvSpPr>
          <p:cNvPr id="129" name="弧形 128"/>
          <p:cNvSpPr/>
          <p:nvPr/>
        </p:nvSpPr>
        <p:spPr>
          <a:xfrm>
            <a:off x="4297387" y="1052736"/>
            <a:ext cx="504056" cy="504056"/>
          </a:xfrm>
          <a:prstGeom prst="arc">
            <a:avLst>
              <a:gd name="adj1" fmla="val 18916496"/>
              <a:gd name="adj2" fmla="val 2632855"/>
            </a:avLst>
          </a:prstGeom>
          <a:ln>
            <a:solidFill>
              <a:srgbClr val="92D050"/>
            </a:solidFill>
            <a:headEnd type="oval" w="med" len="med"/>
            <a:tailEnd type="oval" w="med" len="med"/>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zh-CN" altLang="en-US"/>
          </a:p>
        </p:txBody>
      </p:sp>
      <p:sp>
        <p:nvSpPr>
          <p:cNvPr id="135" name="Freeform 12"/>
          <p:cNvSpPr>
            <a:spLocks/>
          </p:cNvSpPr>
          <p:nvPr/>
        </p:nvSpPr>
        <p:spPr bwMode="auto">
          <a:xfrm>
            <a:off x="1608509" y="4365104"/>
            <a:ext cx="528638" cy="530225"/>
          </a:xfrm>
          <a:custGeom>
            <a:avLst/>
            <a:gdLst>
              <a:gd name="T0" fmla="*/ 0 w 1446"/>
              <a:gd name="T1" fmla="*/ 0 h 1446"/>
              <a:gd name="T2" fmla="*/ 1446 w 1446"/>
              <a:gd name="T3" fmla="*/ 0 h 1446"/>
              <a:gd name="T4" fmla="*/ 1446 w 1446"/>
              <a:gd name="T5" fmla="*/ 458 h 1446"/>
              <a:gd name="T6" fmla="*/ 438 w 1446"/>
              <a:gd name="T7" fmla="*/ 458 h 1446"/>
              <a:gd name="T8" fmla="*/ 438 w 1446"/>
              <a:gd name="T9" fmla="*/ 1446 h 1446"/>
              <a:gd name="T10" fmla="*/ 0 w 1446"/>
              <a:gd name="T11" fmla="*/ 1446 h 1446"/>
              <a:gd name="T12" fmla="*/ 0 w 1446"/>
              <a:gd name="T13" fmla="*/ 0 h 1446"/>
            </a:gdLst>
            <a:ahLst/>
            <a:cxnLst>
              <a:cxn ang="0">
                <a:pos x="T0" y="T1"/>
              </a:cxn>
              <a:cxn ang="0">
                <a:pos x="T2" y="T3"/>
              </a:cxn>
              <a:cxn ang="0">
                <a:pos x="T4" y="T5"/>
              </a:cxn>
              <a:cxn ang="0">
                <a:pos x="T6" y="T7"/>
              </a:cxn>
              <a:cxn ang="0">
                <a:pos x="T8" y="T9"/>
              </a:cxn>
              <a:cxn ang="0">
                <a:pos x="T10" y="T11"/>
              </a:cxn>
              <a:cxn ang="0">
                <a:pos x="T12" y="T13"/>
              </a:cxn>
            </a:cxnLst>
            <a:rect l="0" t="0" r="r" b="b"/>
            <a:pathLst>
              <a:path w="1446" h="1446">
                <a:moveTo>
                  <a:pt x="0" y="0"/>
                </a:moveTo>
                <a:lnTo>
                  <a:pt x="1446" y="0"/>
                </a:lnTo>
                <a:lnTo>
                  <a:pt x="1446" y="458"/>
                </a:lnTo>
                <a:lnTo>
                  <a:pt x="438" y="458"/>
                </a:lnTo>
                <a:lnTo>
                  <a:pt x="438" y="1446"/>
                </a:lnTo>
                <a:lnTo>
                  <a:pt x="0" y="1446"/>
                </a:lnTo>
                <a:lnTo>
                  <a:pt x="0" y="0"/>
                </a:lnTo>
                <a:close/>
              </a:path>
            </a:pathLst>
          </a:custGeom>
          <a:solidFill>
            <a:schemeClr val="accent1">
              <a:lumMod val="75000"/>
            </a:schemeClr>
          </a:solidFill>
          <a:ln>
            <a:noFill/>
          </a:ln>
          <a:extLst/>
        </p:spPr>
        <p:txBody>
          <a:bodyPr/>
          <a:lstStyle/>
          <a:p>
            <a:endParaRPr lang="zh-CN" altLang="en-US">
              <a:solidFill>
                <a:schemeClr val="tx1">
                  <a:lumMod val="65000"/>
                  <a:lumOff val="35000"/>
                </a:schemeClr>
              </a:solidFill>
            </a:endParaRPr>
          </a:p>
        </p:txBody>
      </p:sp>
      <p:sp>
        <p:nvSpPr>
          <p:cNvPr id="136" name="Freeform 12"/>
          <p:cNvSpPr>
            <a:spLocks/>
          </p:cNvSpPr>
          <p:nvPr/>
        </p:nvSpPr>
        <p:spPr bwMode="auto">
          <a:xfrm flipH="1" flipV="1">
            <a:off x="10249469" y="5342360"/>
            <a:ext cx="528638" cy="530225"/>
          </a:xfrm>
          <a:custGeom>
            <a:avLst/>
            <a:gdLst>
              <a:gd name="T0" fmla="*/ 0 w 1446"/>
              <a:gd name="T1" fmla="*/ 0 h 1446"/>
              <a:gd name="T2" fmla="*/ 1446 w 1446"/>
              <a:gd name="T3" fmla="*/ 0 h 1446"/>
              <a:gd name="T4" fmla="*/ 1446 w 1446"/>
              <a:gd name="T5" fmla="*/ 458 h 1446"/>
              <a:gd name="T6" fmla="*/ 438 w 1446"/>
              <a:gd name="T7" fmla="*/ 458 h 1446"/>
              <a:gd name="T8" fmla="*/ 438 w 1446"/>
              <a:gd name="T9" fmla="*/ 1446 h 1446"/>
              <a:gd name="T10" fmla="*/ 0 w 1446"/>
              <a:gd name="T11" fmla="*/ 1446 h 1446"/>
              <a:gd name="T12" fmla="*/ 0 w 1446"/>
              <a:gd name="T13" fmla="*/ 0 h 1446"/>
            </a:gdLst>
            <a:ahLst/>
            <a:cxnLst>
              <a:cxn ang="0">
                <a:pos x="T0" y="T1"/>
              </a:cxn>
              <a:cxn ang="0">
                <a:pos x="T2" y="T3"/>
              </a:cxn>
              <a:cxn ang="0">
                <a:pos x="T4" y="T5"/>
              </a:cxn>
              <a:cxn ang="0">
                <a:pos x="T6" y="T7"/>
              </a:cxn>
              <a:cxn ang="0">
                <a:pos x="T8" y="T9"/>
              </a:cxn>
              <a:cxn ang="0">
                <a:pos x="T10" y="T11"/>
              </a:cxn>
              <a:cxn ang="0">
                <a:pos x="T12" y="T13"/>
              </a:cxn>
            </a:cxnLst>
            <a:rect l="0" t="0" r="r" b="b"/>
            <a:pathLst>
              <a:path w="1446" h="1446">
                <a:moveTo>
                  <a:pt x="0" y="0"/>
                </a:moveTo>
                <a:lnTo>
                  <a:pt x="1446" y="0"/>
                </a:lnTo>
                <a:lnTo>
                  <a:pt x="1446" y="458"/>
                </a:lnTo>
                <a:lnTo>
                  <a:pt x="438" y="458"/>
                </a:lnTo>
                <a:lnTo>
                  <a:pt x="438" y="1446"/>
                </a:lnTo>
                <a:lnTo>
                  <a:pt x="0" y="1446"/>
                </a:lnTo>
                <a:lnTo>
                  <a:pt x="0" y="0"/>
                </a:lnTo>
                <a:close/>
              </a:path>
            </a:pathLst>
          </a:custGeom>
          <a:solidFill>
            <a:schemeClr val="accent1">
              <a:lumMod val="75000"/>
            </a:schemeClr>
          </a:solidFill>
          <a:ln>
            <a:noFill/>
          </a:ln>
          <a:extLst/>
        </p:spPr>
        <p:txBody>
          <a:bodyPr/>
          <a:lstStyle/>
          <a:p>
            <a:endParaRPr lang="zh-CN" altLang="en-US">
              <a:solidFill>
                <a:schemeClr val="tx1">
                  <a:lumMod val="50000"/>
                  <a:lumOff val="50000"/>
                </a:schemeClr>
              </a:solidFill>
            </a:endParaRPr>
          </a:p>
        </p:txBody>
      </p:sp>
      <p:sp>
        <p:nvSpPr>
          <p:cNvPr id="137" name="TextBox 136"/>
          <p:cNvSpPr txBox="1"/>
          <p:nvPr/>
        </p:nvSpPr>
        <p:spPr>
          <a:xfrm>
            <a:off x="1968549" y="4679305"/>
            <a:ext cx="8545239" cy="905248"/>
          </a:xfrm>
          <a:prstGeom prst="rect">
            <a:avLst/>
          </a:prstGeom>
          <a:noFill/>
        </p:spPr>
        <p:txBody>
          <a:bodyPr wrap="square" rtlCol="0">
            <a:spAutoFit/>
          </a:bodyPr>
          <a:lstStyle/>
          <a:p>
            <a:pPr>
              <a:lnSpc>
                <a:spcPct val="130000"/>
              </a:lnSpc>
              <a:spcBef>
                <a:spcPct val="0"/>
              </a:spcBef>
            </a:pPr>
            <a:r>
              <a:rPr lang="zh-CN" altLang="en-US" sz="1400" dirty="0">
                <a:solidFill>
                  <a:schemeClr val="tx1">
                    <a:lumMod val="65000"/>
                    <a:lumOff val="35000"/>
                  </a:schemeClr>
                </a:solidFill>
                <a:latin typeface="微软雅黑" panose="020B0503020204020204" pitchFamily="34" charset="-122"/>
                <a:ea typeface="微软雅黑" panose="020B0503020204020204" pitchFamily="34" charset="-122"/>
                <a:sym typeface="微软雅黑" pitchFamily="34" charset="-122"/>
              </a:rPr>
              <a:t>在此录入上述图表的综合描述说明，在此录入上述图表的上述图表的综合描述说明入。在此录入上述图表的综合描述说明，在此录入上述图表的上述图表的综合描述说明入。在此录入上述图表的综合描述说明，在此录入上述图表的上述图表的综合描述说明入。</a:t>
            </a:r>
          </a:p>
        </p:txBody>
      </p:sp>
      <p:sp>
        <p:nvSpPr>
          <p:cNvPr id="138" name="Rectangle 2"/>
          <p:cNvSpPr/>
          <p:nvPr/>
        </p:nvSpPr>
        <p:spPr>
          <a:xfrm>
            <a:off x="4263165" y="1740272"/>
            <a:ext cx="3695634" cy="2332788"/>
          </a:xfrm>
          <a:prstGeom prst="rect">
            <a:avLst/>
          </a:prstGeom>
          <a:solidFill>
            <a:schemeClr val="bg1"/>
          </a:solidFill>
          <a:ln w="28575">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en-US">
              <a:solidFill>
                <a:schemeClr val="bg1">
                  <a:lumMod val="95000"/>
                </a:schemeClr>
              </a:solidFill>
            </a:endParaRPr>
          </a:p>
        </p:txBody>
      </p:sp>
      <p:sp>
        <p:nvSpPr>
          <p:cNvPr id="130" name="Rectangle 2"/>
          <p:cNvSpPr/>
          <p:nvPr/>
        </p:nvSpPr>
        <p:spPr>
          <a:xfrm>
            <a:off x="4310781" y="1740272"/>
            <a:ext cx="3600400" cy="2332788"/>
          </a:xfrm>
          <a:prstGeom prst="rect">
            <a:avLst/>
          </a:prstGeom>
          <a:solidFill>
            <a:schemeClr val="accent5">
              <a:lumMod val="75000"/>
            </a:schemeClr>
          </a:solidFill>
          <a:ln w="28575">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en-US">
              <a:solidFill>
                <a:schemeClr val="bg1">
                  <a:lumMod val="95000"/>
                </a:schemeClr>
              </a:solidFill>
            </a:endParaRPr>
          </a:p>
        </p:txBody>
      </p:sp>
      <p:sp>
        <p:nvSpPr>
          <p:cNvPr id="134" name="TextBox 59"/>
          <p:cNvSpPr txBox="1">
            <a:spLocks noChangeArrowheads="1"/>
          </p:cNvSpPr>
          <p:nvPr/>
        </p:nvSpPr>
        <p:spPr bwMode="auto">
          <a:xfrm flipH="1">
            <a:off x="4382789" y="2132856"/>
            <a:ext cx="2630914" cy="393320"/>
          </a:xfrm>
          <a:prstGeom prst="rect">
            <a:avLst/>
          </a:prstGeom>
          <a:noFill/>
          <a:ln>
            <a:noFill/>
          </a:ln>
          <a:extLst/>
        </p:spPr>
        <p:txBody>
          <a:bodyPr wrap="square" lIns="115196" tIns="57598" rIns="115196" bIns="57598">
            <a:spAutoFit/>
          </a:bodyPr>
          <a:lstStyle>
            <a:lvl1pPr eaLnBrk="0" hangingPunct="0">
              <a:defRPr>
                <a:solidFill>
                  <a:schemeClr val="tx1"/>
                </a:solidFill>
                <a:latin typeface="Arial" charset="0"/>
                <a:ea typeface="宋体" charset="-122"/>
              </a:defRPr>
            </a:lvl1pPr>
            <a:lvl2pPr marL="742950" indent="-285750" eaLnBrk="0" hangingPunct="0">
              <a:defRPr>
                <a:solidFill>
                  <a:schemeClr val="tx1"/>
                </a:solidFill>
                <a:latin typeface="Arial" charset="0"/>
                <a:ea typeface="宋体" charset="-122"/>
              </a:defRPr>
            </a:lvl2pPr>
            <a:lvl3pPr marL="1143000" indent="-228600" eaLnBrk="0" hangingPunct="0">
              <a:defRPr>
                <a:solidFill>
                  <a:schemeClr val="tx1"/>
                </a:solidFill>
                <a:latin typeface="Arial" charset="0"/>
                <a:ea typeface="宋体" charset="-122"/>
              </a:defRPr>
            </a:lvl3pPr>
            <a:lvl4pPr marL="1600200" indent="-228600" eaLnBrk="0" hangingPunct="0">
              <a:defRPr>
                <a:solidFill>
                  <a:schemeClr val="tx1"/>
                </a:solidFill>
                <a:latin typeface="Arial" charset="0"/>
                <a:ea typeface="宋体" charset="-122"/>
              </a:defRPr>
            </a:lvl4pPr>
            <a:lvl5pPr marL="2057400" indent="-228600" eaLnBrk="0" hangingPunct="0">
              <a:defRPr>
                <a:solidFill>
                  <a:schemeClr val="tx1"/>
                </a:solidFill>
                <a:latin typeface="Arial" charset="0"/>
                <a:ea typeface="宋体" charset="-122"/>
              </a:defRPr>
            </a:lvl5pPr>
            <a:lvl6pPr marL="2514600" indent="-228600" eaLnBrk="0" fontAlgn="base" hangingPunct="0">
              <a:spcBef>
                <a:spcPct val="0"/>
              </a:spcBef>
              <a:spcAft>
                <a:spcPct val="0"/>
              </a:spcAft>
              <a:defRPr>
                <a:solidFill>
                  <a:schemeClr val="tx1"/>
                </a:solidFill>
                <a:latin typeface="Arial" charset="0"/>
                <a:ea typeface="宋体" charset="-122"/>
              </a:defRPr>
            </a:lvl6pPr>
            <a:lvl7pPr marL="2971800" indent="-228600" eaLnBrk="0" fontAlgn="base" hangingPunct="0">
              <a:spcBef>
                <a:spcPct val="0"/>
              </a:spcBef>
              <a:spcAft>
                <a:spcPct val="0"/>
              </a:spcAft>
              <a:defRPr>
                <a:solidFill>
                  <a:schemeClr val="tx1"/>
                </a:solidFill>
                <a:latin typeface="Arial" charset="0"/>
                <a:ea typeface="宋体" charset="-122"/>
              </a:defRPr>
            </a:lvl7pPr>
            <a:lvl8pPr marL="3429000" indent="-228600" eaLnBrk="0" fontAlgn="base" hangingPunct="0">
              <a:spcBef>
                <a:spcPct val="0"/>
              </a:spcBef>
              <a:spcAft>
                <a:spcPct val="0"/>
              </a:spcAft>
              <a:defRPr>
                <a:solidFill>
                  <a:schemeClr val="tx1"/>
                </a:solidFill>
                <a:latin typeface="Arial" charset="0"/>
                <a:ea typeface="宋体" charset="-122"/>
              </a:defRPr>
            </a:lvl8pPr>
            <a:lvl9pPr marL="3886200" indent="-228600" eaLnBrk="0" fontAlgn="base" hangingPunct="0">
              <a:spcBef>
                <a:spcPct val="0"/>
              </a:spcBef>
              <a:spcAft>
                <a:spcPct val="0"/>
              </a:spcAft>
              <a:defRPr>
                <a:solidFill>
                  <a:schemeClr val="tx1"/>
                </a:solidFill>
                <a:latin typeface="Arial" charset="0"/>
                <a:ea typeface="宋体" charset="-122"/>
              </a:defRPr>
            </a:lvl9pPr>
          </a:lstStyle>
          <a:p>
            <a:pPr>
              <a:spcBef>
                <a:spcPct val="0"/>
              </a:spcBef>
              <a:buFont typeface="Arial" charset="0"/>
              <a:buNone/>
            </a:pPr>
            <a:r>
              <a:rPr lang="zh-CN" altLang="en-US" b="1" dirty="0" smtClean="0">
                <a:solidFill>
                  <a:schemeClr val="bg1"/>
                </a:solidFill>
                <a:latin typeface="微软雅黑" panose="020B0503020204020204" pitchFamily="34" charset="-122"/>
                <a:ea typeface="微软雅黑" panose="020B0503020204020204" pitchFamily="34" charset="-122"/>
                <a:cs typeface="Arial" panose="020B0604020202020204" pitchFamily="34" charset="0"/>
              </a:rPr>
              <a:t>点击输入</a:t>
            </a:r>
            <a:r>
              <a:rPr lang="zh-CN" altLang="en-US" b="1" dirty="0">
                <a:solidFill>
                  <a:schemeClr val="bg1"/>
                </a:solidFill>
                <a:latin typeface="微软雅黑" panose="020B0503020204020204" pitchFamily="34" charset="-122"/>
                <a:ea typeface="微软雅黑" panose="020B0503020204020204" pitchFamily="34" charset="-122"/>
                <a:cs typeface="Arial" panose="020B0604020202020204" pitchFamily="34" charset="0"/>
              </a:rPr>
              <a:t>标题</a:t>
            </a:r>
          </a:p>
        </p:txBody>
      </p:sp>
      <p:sp>
        <p:nvSpPr>
          <p:cNvPr id="133" name="矩形 47"/>
          <p:cNvSpPr>
            <a:spLocks noChangeArrowheads="1"/>
          </p:cNvSpPr>
          <p:nvPr/>
        </p:nvSpPr>
        <p:spPr bwMode="auto">
          <a:xfrm>
            <a:off x="4383184" y="2477127"/>
            <a:ext cx="3575614" cy="112851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115191" tIns="57595" rIns="115191" bIns="57595">
            <a:spAutoFit/>
          </a:bodyPr>
          <a:lstStyle>
            <a:lvl1pPr>
              <a:spcBef>
                <a:spcPct val="20000"/>
              </a:spcBef>
              <a:buFont typeface="Arial" charset="0"/>
              <a:buChar char="•"/>
              <a:defRPr sz="3200">
                <a:solidFill>
                  <a:schemeClr val="tx1"/>
                </a:solidFill>
                <a:latin typeface="微软雅黑" pitchFamily="34" charset="-122"/>
                <a:ea typeface="微软雅黑" pitchFamily="34" charset="-122"/>
                <a:sym typeface="Calibri" pitchFamily="34" charset="0"/>
              </a:defRPr>
            </a:lvl1pPr>
            <a:lvl2pPr marL="742950" indent="-285750">
              <a:spcBef>
                <a:spcPct val="20000"/>
              </a:spcBef>
              <a:buFont typeface="Arial" charset="0"/>
              <a:buChar char="–"/>
              <a:defRPr sz="2800">
                <a:solidFill>
                  <a:schemeClr val="tx1"/>
                </a:solidFill>
                <a:latin typeface="微软雅黑" pitchFamily="34" charset="-122"/>
                <a:ea typeface="微软雅黑" pitchFamily="34" charset="-122"/>
                <a:sym typeface="Calibri" pitchFamily="34" charset="0"/>
              </a:defRPr>
            </a:lvl2pPr>
            <a:lvl3pPr marL="1143000" indent="-228600">
              <a:spcBef>
                <a:spcPct val="20000"/>
              </a:spcBef>
              <a:buFont typeface="Arial" charset="0"/>
              <a:buChar char="•"/>
              <a:defRPr sz="2400">
                <a:solidFill>
                  <a:schemeClr val="tx1"/>
                </a:solidFill>
                <a:latin typeface="微软雅黑" pitchFamily="34" charset="-122"/>
                <a:ea typeface="微软雅黑" pitchFamily="34" charset="-122"/>
                <a:sym typeface="Calibri" pitchFamily="34" charset="0"/>
              </a:defRPr>
            </a:lvl3pPr>
            <a:lvl4pPr marL="1600200" indent="-228600">
              <a:spcBef>
                <a:spcPct val="20000"/>
              </a:spcBef>
              <a:buFont typeface="Arial" charset="0"/>
              <a:buChar char="–"/>
              <a:defRPr sz="2000">
                <a:solidFill>
                  <a:schemeClr val="tx1"/>
                </a:solidFill>
                <a:latin typeface="微软雅黑" pitchFamily="34" charset="-122"/>
                <a:ea typeface="微软雅黑" pitchFamily="34" charset="-122"/>
                <a:sym typeface="Calibri" pitchFamily="34" charset="0"/>
              </a:defRPr>
            </a:lvl4pPr>
            <a:lvl5pPr marL="2057400" indent="-228600">
              <a:spcBef>
                <a:spcPct val="20000"/>
              </a:spcBef>
              <a:buFont typeface="Arial" charset="0"/>
              <a:buChar char="»"/>
              <a:defRPr sz="2000">
                <a:solidFill>
                  <a:schemeClr val="tx1"/>
                </a:solidFill>
                <a:latin typeface="微软雅黑" pitchFamily="34" charset="-122"/>
                <a:ea typeface="微软雅黑" pitchFamily="34" charset="-122"/>
                <a:sym typeface="Calibri" pitchFamily="34" charset="0"/>
              </a:defRPr>
            </a:lvl5pPr>
            <a:lvl6pPr marL="2514600" indent="-228600" eaLnBrk="0" fontAlgn="base" hangingPunct="0">
              <a:spcBef>
                <a:spcPct val="20000"/>
              </a:spcBef>
              <a:spcAft>
                <a:spcPct val="0"/>
              </a:spcAft>
              <a:buFont typeface="Arial" charset="0"/>
              <a:buChar char="»"/>
              <a:defRPr sz="2000">
                <a:solidFill>
                  <a:schemeClr val="tx1"/>
                </a:solidFill>
                <a:latin typeface="微软雅黑" pitchFamily="34" charset="-122"/>
                <a:ea typeface="微软雅黑" pitchFamily="34" charset="-122"/>
                <a:sym typeface="Calibri" pitchFamily="34" charset="0"/>
              </a:defRPr>
            </a:lvl6pPr>
            <a:lvl7pPr marL="2971800" indent="-228600" eaLnBrk="0" fontAlgn="base" hangingPunct="0">
              <a:spcBef>
                <a:spcPct val="20000"/>
              </a:spcBef>
              <a:spcAft>
                <a:spcPct val="0"/>
              </a:spcAft>
              <a:buFont typeface="Arial" charset="0"/>
              <a:buChar char="»"/>
              <a:defRPr sz="2000">
                <a:solidFill>
                  <a:schemeClr val="tx1"/>
                </a:solidFill>
                <a:latin typeface="微软雅黑" pitchFamily="34" charset="-122"/>
                <a:ea typeface="微软雅黑" pitchFamily="34" charset="-122"/>
                <a:sym typeface="Calibri" pitchFamily="34" charset="0"/>
              </a:defRPr>
            </a:lvl7pPr>
            <a:lvl8pPr marL="3429000" indent="-228600" eaLnBrk="0" fontAlgn="base" hangingPunct="0">
              <a:spcBef>
                <a:spcPct val="20000"/>
              </a:spcBef>
              <a:spcAft>
                <a:spcPct val="0"/>
              </a:spcAft>
              <a:buFont typeface="Arial" charset="0"/>
              <a:buChar char="»"/>
              <a:defRPr sz="2000">
                <a:solidFill>
                  <a:schemeClr val="tx1"/>
                </a:solidFill>
                <a:latin typeface="微软雅黑" pitchFamily="34" charset="-122"/>
                <a:ea typeface="微软雅黑" pitchFamily="34" charset="-122"/>
                <a:sym typeface="Calibri" pitchFamily="34" charset="0"/>
              </a:defRPr>
            </a:lvl8pPr>
            <a:lvl9pPr marL="3886200" indent="-228600" eaLnBrk="0" fontAlgn="base" hangingPunct="0">
              <a:spcBef>
                <a:spcPct val="20000"/>
              </a:spcBef>
              <a:spcAft>
                <a:spcPct val="0"/>
              </a:spcAft>
              <a:buFont typeface="Arial" charset="0"/>
              <a:buChar char="»"/>
              <a:defRPr sz="2000">
                <a:solidFill>
                  <a:schemeClr val="tx1"/>
                </a:solidFill>
                <a:latin typeface="微软雅黑" pitchFamily="34" charset="-122"/>
                <a:ea typeface="微软雅黑" pitchFamily="34" charset="-122"/>
                <a:sym typeface="Calibri" pitchFamily="34" charset="0"/>
              </a:defRPr>
            </a:lvl9pPr>
          </a:lstStyle>
          <a:p>
            <a:pPr>
              <a:lnSpc>
                <a:spcPct val="120000"/>
              </a:lnSpc>
              <a:spcBef>
                <a:spcPct val="0"/>
              </a:spcBef>
              <a:buNone/>
            </a:pPr>
            <a:r>
              <a:rPr lang="zh-CN" altLang="en-US" sz="1400" dirty="0">
                <a:solidFill>
                  <a:schemeClr val="bg1"/>
                </a:solidFill>
                <a:sym typeface="微软雅黑" pitchFamily="34" charset="-122"/>
              </a:rPr>
              <a:t>在此录入上述图表</a:t>
            </a:r>
            <a:r>
              <a:rPr lang="zh-CN" altLang="en-US" sz="1400" dirty="0" smtClean="0">
                <a:solidFill>
                  <a:schemeClr val="bg1"/>
                </a:solidFill>
                <a:sym typeface="微软雅黑" pitchFamily="34" charset="-122"/>
              </a:rPr>
              <a:t>的描述</a:t>
            </a:r>
            <a:r>
              <a:rPr lang="zh-CN" altLang="en-US" sz="1400" dirty="0">
                <a:solidFill>
                  <a:schemeClr val="bg1"/>
                </a:solidFill>
                <a:sym typeface="微软雅黑" pitchFamily="34" charset="-122"/>
              </a:rPr>
              <a:t>说明，在此录入上述图表</a:t>
            </a:r>
            <a:r>
              <a:rPr lang="zh-CN" altLang="en-US" sz="1400" dirty="0" smtClean="0">
                <a:solidFill>
                  <a:schemeClr val="bg1"/>
                </a:solidFill>
                <a:sym typeface="微软雅黑" pitchFamily="34" charset="-122"/>
              </a:rPr>
              <a:t>的描述</a:t>
            </a:r>
            <a:r>
              <a:rPr lang="zh-CN" altLang="en-US" sz="1400" dirty="0">
                <a:solidFill>
                  <a:schemeClr val="bg1"/>
                </a:solidFill>
                <a:sym typeface="微软雅黑" pitchFamily="34" charset="-122"/>
              </a:rPr>
              <a:t>说明，在此录入上述图表</a:t>
            </a:r>
            <a:r>
              <a:rPr lang="zh-CN" altLang="en-US" sz="1400" dirty="0" smtClean="0">
                <a:solidFill>
                  <a:schemeClr val="bg1"/>
                </a:solidFill>
                <a:sym typeface="微软雅黑" pitchFamily="34" charset="-122"/>
              </a:rPr>
              <a:t>的描述说明。在此</a:t>
            </a:r>
            <a:r>
              <a:rPr lang="zh-CN" altLang="en-US" sz="1400" dirty="0">
                <a:solidFill>
                  <a:schemeClr val="bg1"/>
                </a:solidFill>
                <a:sym typeface="微软雅黑" pitchFamily="34" charset="-122"/>
              </a:rPr>
              <a:t>录入上述图表的描述说明</a:t>
            </a:r>
            <a:r>
              <a:rPr lang="zh-CN" altLang="en-US" sz="1400" dirty="0" smtClean="0">
                <a:solidFill>
                  <a:schemeClr val="bg1"/>
                </a:solidFill>
                <a:sym typeface="微软雅黑" pitchFamily="34" charset="-122"/>
              </a:rPr>
              <a:t>。</a:t>
            </a:r>
            <a:r>
              <a:rPr lang="zh-CN" altLang="en-US" sz="1400" dirty="0">
                <a:solidFill>
                  <a:schemeClr val="bg1"/>
                </a:solidFill>
                <a:sym typeface="微软雅黑" pitchFamily="34" charset="-122"/>
              </a:rPr>
              <a:t>在此录入上述图表的描述说明。</a:t>
            </a:r>
          </a:p>
        </p:txBody>
      </p:sp>
    </p:spTree>
    <p:extLst>
      <p:ext uri="{BB962C8B-B14F-4D97-AF65-F5344CB8AC3E}">
        <p14:creationId xmlns:p14="http://schemas.microsoft.com/office/powerpoint/2010/main" val="2417874684"/>
      </p:ext>
    </p:extLst>
  </p:cSld>
  <p:clrMapOvr>
    <a:masterClrMapping/>
  </p:clrMapOvr>
  <mc:AlternateContent xmlns:mc="http://schemas.openxmlformats.org/markup-compatibility/2006" xmlns:p14="http://schemas.microsoft.com/office/powerpoint/2010/main">
    <mc:Choice Requires="p14">
      <p:transition spd="slow" p14:dur="1200">
        <p14:flip dir="r"/>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4" fill="hold" grpId="0" nodeType="afterEffect">
                                  <p:stCondLst>
                                    <p:cond delay="0"/>
                                  </p:stCondLst>
                                  <p:childTnLst>
                                    <p:set>
                                      <p:cBhvr>
                                        <p:cTn id="6" dur="1" fill="hold">
                                          <p:stCondLst>
                                            <p:cond delay="0"/>
                                          </p:stCondLst>
                                        </p:cTn>
                                        <p:tgtEl>
                                          <p:spTgt spid="129"/>
                                        </p:tgtEl>
                                        <p:attrNameLst>
                                          <p:attrName>style.visibility</p:attrName>
                                        </p:attrNameLst>
                                      </p:cBhvr>
                                      <p:to>
                                        <p:strVal val="visible"/>
                                      </p:to>
                                    </p:set>
                                    <p:animEffect transition="in" filter="wipe(down)">
                                      <p:cBhvr>
                                        <p:cTn id="7" dur="500"/>
                                        <p:tgtEl>
                                          <p:spTgt spid="129"/>
                                        </p:tgtEl>
                                      </p:cBhvr>
                                    </p:animEffect>
                                  </p:childTnLst>
                                </p:cTn>
                              </p:par>
                            </p:childTnLst>
                          </p:cTn>
                        </p:par>
                        <p:par>
                          <p:cTn id="8" fill="hold">
                            <p:stCondLst>
                              <p:cond delay="500"/>
                            </p:stCondLst>
                            <p:childTnLst>
                              <p:par>
                                <p:cTn id="9" presetID="22" presetClass="entr" presetSubtype="8" fill="hold" grpId="0" nodeType="afterEffect">
                                  <p:stCondLst>
                                    <p:cond delay="0"/>
                                  </p:stCondLst>
                                  <p:childTnLst>
                                    <p:set>
                                      <p:cBhvr>
                                        <p:cTn id="10" dur="1" fill="hold">
                                          <p:stCondLst>
                                            <p:cond delay="0"/>
                                          </p:stCondLst>
                                        </p:cTn>
                                        <p:tgtEl>
                                          <p:spTgt spid="111"/>
                                        </p:tgtEl>
                                        <p:attrNameLst>
                                          <p:attrName>style.visibility</p:attrName>
                                        </p:attrNameLst>
                                      </p:cBhvr>
                                      <p:to>
                                        <p:strVal val="visible"/>
                                      </p:to>
                                    </p:set>
                                    <p:animEffect transition="in" filter="wipe(left)">
                                      <p:cBhvr>
                                        <p:cTn id="11" dur="500"/>
                                        <p:tgtEl>
                                          <p:spTgt spid="111"/>
                                        </p:tgtEl>
                                      </p:cBhvr>
                                    </p:animEffect>
                                  </p:childTnLst>
                                </p:cTn>
                              </p:par>
                              <p:par>
                                <p:cTn id="12" presetID="2" presetClass="entr" presetSubtype="8" fill="hold" grpId="0" nodeType="withEffect">
                                  <p:stCondLst>
                                    <p:cond delay="500"/>
                                  </p:stCondLst>
                                  <p:childTnLst>
                                    <p:set>
                                      <p:cBhvr>
                                        <p:cTn id="13" dur="1" fill="hold">
                                          <p:stCondLst>
                                            <p:cond delay="0"/>
                                          </p:stCondLst>
                                        </p:cTn>
                                        <p:tgtEl>
                                          <p:spTgt spid="138"/>
                                        </p:tgtEl>
                                        <p:attrNameLst>
                                          <p:attrName>style.visibility</p:attrName>
                                        </p:attrNameLst>
                                      </p:cBhvr>
                                      <p:to>
                                        <p:strVal val="visible"/>
                                      </p:to>
                                    </p:set>
                                    <p:anim calcmode="lin" valueType="num">
                                      <p:cBhvr additive="base">
                                        <p:cTn id="14" dur="500" fill="hold"/>
                                        <p:tgtEl>
                                          <p:spTgt spid="138"/>
                                        </p:tgtEl>
                                        <p:attrNameLst>
                                          <p:attrName>ppt_x</p:attrName>
                                        </p:attrNameLst>
                                      </p:cBhvr>
                                      <p:tavLst>
                                        <p:tav tm="0">
                                          <p:val>
                                            <p:strVal val="0-#ppt_w/2"/>
                                          </p:val>
                                        </p:tav>
                                        <p:tav tm="100000">
                                          <p:val>
                                            <p:strVal val="#ppt_x"/>
                                          </p:val>
                                        </p:tav>
                                      </p:tavLst>
                                    </p:anim>
                                    <p:anim calcmode="lin" valueType="num">
                                      <p:cBhvr additive="base">
                                        <p:cTn id="15" dur="500" fill="hold"/>
                                        <p:tgtEl>
                                          <p:spTgt spid="138"/>
                                        </p:tgtEl>
                                        <p:attrNameLst>
                                          <p:attrName>ppt_y</p:attrName>
                                        </p:attrNameLst>
                                      </p:cBhvr>
                                      <p:tavLst>
                                        <p:tav tm="0">
                                          <p:val>
                                            <p:strVal val="#ppt_y"/>
                                          </p:val>
                                        </p:tav>
                                        <p:tav tm="100000">
                                          <p:val>
                                            <p:strVal val="#ppt_y"/>
                                          </p:val>
                                        </p:tav>
                                      </p:tavLst>
                                    </p:anim>
                                  </p:childTnLst>
                                </p:cTn>
                              </p:par>
                              <p:par>
                                <p:cTn id="16" presetID="2" presetClass="entr" presetSubtype="8" fill="hold" grpId="0" nodeType="withEffect">
                                  <p:stCondLst>
                                    <p:cond delay="500"/>
                                  </p:stCondLst>
                                  <p:childTnLst>
                                    <p:set>
                                      <p:cBhvr>
                                        <p:cTn id="17" dur="1" fill="hold">
                                          <p:stCondLst>
                                            <p:cond delay="0"/>
                                          </p:stCondLst>
                                        </p:cTn>
                                        <p:tgtEl>
                                          <p:spTgt spid="112"/>
                                        </p:tgtEl>
                                        <p:attrNameLst>
                                          <p:attrName>style.visibility</p:attrName>
                                        </p:attrNameLst>
                                      </p:cBhvr>
                                      <p:to>
                                        <p:strVal val="visible"/>
                                      </p:to>
                                    </p:set>
                                    <p:anim calcmode="lin" valueType="num">
                                      <p:cBhvr additive="base">
                                        <p:cTn id="18" dur="500" fill="hold"/>
                                        <p:tgtEl>
                                          <p:spTgt spid="112"/>
                                        </p:tgtEl>
                                        <p:attrNameLst>
                                          <p:attrName>ppt_x</p:attrName>
                                        </p:attrNameLst>
                                      </p:cBhvr>
                                      <p:tavLst>
                                        <p:tav tm="0">
                                          <p:val>
                                            <p:strVal val="0-#ppt_w/2"/>
                                          </p:val>
                                        </p:tav>
                                        <p:tav tm="100000">
                                          <p:val>
                                            <p:strVal val="#ppt_x"/>
                                          </p:val>
                                        </p:tav>
                                      </p:tavLst>
                                    </p:anim>
                                    <p:anim calcmode="lin" valueType="num">
                                      <p:cBhvr additive="base">
                                        <p:cTn id="19" dur="500" fill="hold"/>
                                        <p:tgtEl>
                                          <p:spTgt spid="112"/>
                                        </p:tgtEl>
                                        <p:attrNameLst>
                                          <p:attrName>ppt_y</p:attrName>
                                        </p:attrNameLst>
                                      </p:cBhvr>
                                      <p:tavLst>
                                        <p:tav tm="0">
                                          <p:val>
                                            <p:strVal val="#ppt_y"/>
                                          </p:val>
                                        </p:tav>
                                        <p:tav tm="100000">
                                          <p:val>
                                            <p:strVal val="#ppt_y"/>
                                          </p:val>
                                        </p:tav>
                                      </p:tavLst>
                                    </p:anim>
                                  </p:childTnLst>
                                </p:cTn>
                              </p:par>
                              <p:par>
                                <p:cTn id="20" presetID="2" presetClass="entr" presetSubtype="8" fill="hold" grpId="0" nodeType="withEffect">
                                  <p:stCondLst>
                                    <p:cond delay="500"/>
                                  </p:stCondLst>
                                  <p:childTnLst>
                                    <p:set>
                                      <p:cBhvr>
                                        <p:cTn id="21" dur="1" fill="hold">
                                          <p:stCondLst>
                                            <p:cond delay="0"/>
                                          </p:stCondLst>
                                        </p:cTn>
                                        <p:tgtEl>
                                          <p:spTgt spid="113"/>
                                        </p:tgtEl>
                                        <p:attrNameLst>
                                          <p:attrName>style.visibility</p:attrName>
                                        </p:attrNameLst>
                                      </p:cBhvr>
                                      <p:to>
                                        <p:strVal val="visible"/>
                                      </p:to>
                                    </p:set>
                                    <p:anim calcmode="lin" valueType="num">
                                      <p:cBhvr additive="base">
                                        <p:cTn id="22" dur="500" fill="hold"/>
                                        <p:tgtEl>
                                          <p:spTgt spid="113"/>
                                        </p:tgtEl>
                                        <p:attrNameLst>
                                          <p:attrName>ppt_x</p:attrName>
                                        </p:attrNameLst>
                                      </p:cBhvr>
                                      <p:tavLst>
                                        <p:tav tm="0">
                                          <p:val>
                                            <p:strVal val="0-#ppt_w/2"/>
                                          </p:val>
                                        </p:tav>
                                        <p:tav tm="100000">
                                          <p:val>
                                            <p:strVal val="#ppt_x"/>
                                          </p:val>
                                        </p:tav>
                                      </p:tavLst>
                                    </p:anim>
                                    <p:anim calcmode="lin" valueType="num">
                                      <p:cBhvr additive="base">
                                        <p:cTn id="23" dur="500" fill="hold"/>
                                        <p:tgtEl>
                                          <p:spTgt spid="113"/>
                                        </p:tgtEl>
                                        <p:attrNameLst>
                                          <p:attrName>ppt_y</p:attrName>
                                        </p:attrNameLst>
                                      </p:cBhvr>
                                      <p:tavLst>
                                        <p:tav tm="0">
                                          <p:val>
                                            <p:strVal val="#ppt_y"/>
                                          </p:val>
                                        </p:tav>
                                        <p:tav tm="100000">
                                          <p:val>
                                            <p:strVal val="#ppt_y"/>
                                          </p:val>
                                        </p:tav>
                                      </p:tavLst>
                                    </p:anim>
                                  </p:childTnLst>
                                </p:cTn>
                              </p:par>
                              <p:par>
                                <p:cTn id="24" presetID="2" presetClass="entr" presetSubtype="8" fill="hold" grpId="0" nodeType="withEffect">
                                  <p:stCondLst>
                                    <p:cond delay="500"/>
                                  </p:stCondLst>
                                  <p:childTnLst>
                                    <p:set>
                                      <p:cBhvr>
                                        <p:cTn id="25" dur="1" fill="hold">
                                          <p:stCondLst>
                                            <p:cond delay="0"/>
                                          </p:stCondLst>
                                        </p:cTn>
                                        <p:tgtEl>
                                          <p:spTgt spid="130"/>
                                        </p:tgtEl>
                                        <p:attrNameLst>
                                          <p:attrName>style.visibility</p:attrName>
                                        </p:attrNameLst>
                                      </p:cBhvr>
                                      <p:to>
                                        <p:strVal val="visible"/>
                                      </p:to>
                                    </p:set>
                                    <p:anim calcmode="lin" valueType="num">
                                      <p:cBhvr additive="base">
                                        <p:cTn id="26" dur="500" fill="hold"/>
                                        <p:tgtEl>
                                          <p:spTgt spid="130"/>
                                        </p:tgtEl>
                                        <p:attrNameLst>
                                          <p:attrName>ppt_x</p:attrName>
                                        </p:attrNameLst>
                                      </p:cBhvr>
                                      <p:tavLst>
                                        <p:tav tm="0">
                                          <p:val>
                                            <p:strVal val="0-#ppt_w/2"/>
                                          </p:val>
                                        </p:tav>
                                        <p:tav tm="100000">
                                          <p:val>
                                            <p:strVal val="#ppt_x"/>
                                          </p:val>
                                        </p:tav>
                                      </p:tavLst>
                                    </p:anim>
                                    <p:anim calcmode="lin" valueType="num">
                                      <p:cBhvr additive="base">
                                        <p:cTn id="27" dur="500" fill="hold"/>
                                        <p:tgtEl>
                                          <p:spTgt spid="130"/>
                                        </p:tgtEl>
                                        <p:attrNameLst>
                                          <p:attrName>ppt_y</p:attrName>
                                        </p:attrNameLst>
                                      </p:cBhvr>
                                      <p:tavLst>
                                        <p:tav tm="0">
                                          <p:val>
                                            <p:strVal val="#ppt_y"/>
                                          </p:val>
                                        </p:tav>
                                        <p:tav tm="100000">
                                          <p:val>
                                            <p:strVal val="#ppt_y"/>
                                          </p:val>
                                        </p:tav>
                                      </p:tavLst>
                                    </p:anim>
                                  </p:childTnLst>
                                </p:cTn>
                              </p:par>
                            </p:childTnLst>
                          </p:cTn>
                        </p:par>
                        <p:par>
                          <p:cTn id="28" fill="hold">
                            <p:stCondLst>
                              <p:cond delay="1500"/>
                            </p:stCondLst>
                            <p:childTnLst>
                              <p:par>
                                <p:cTn id="29" presetID="22" presetClass="entr" presetSubtype="8" fill="hold" grpId="0" nodeType="afterEffect">
                                  <p:stCondLst>
                                    <p:cond delay="0"/>
                                  </p:stCondLst>
                                  <p:childTnLst>
                                    <p:set>
                                      <p:cBhvr>
                                        <p:cTn id="30" dur="1" fill="hold">
                                          <p:stCondLst>
                                            <p:cond delay="0"/>
                                          </p:stCondLst>
                                        </p:cTn>
                                        <p:tgtEl>
                                          <p:spTgt spid="133"/>
                                        </p:tgtEl>
                                        <p:attrNameLst>
                                          <p:attrName>style.visibility</p:attrName>
                                        </p:attrNameLst>
                                      </p:cBhvr>
                                      <p:to>
                                        <p:strVal val="visible"/>
                                      </p:to>
                                    </p:set>
                                    <p:animEffect transition="in" filter="wipe(left)">
                                      <p:cBhvr>
                                        <p:cTn id="31" dur="500"/>
                                        <p:tgtEl>
                                          <p:spTgt spid="133"/>
                                        </p:tgtEl>
                                      </p:cBhvr>
                                    </p:animEffect>
                                  </p:childTnLst>
                                </p:cTn>
                              </p:par>
                              <p:par>
                                <p:cTn id="32" presetID="22" presetClass="entr" presetSubtype="8" fill="hold" grpId="0" nodeType="withEffect">
                                  <p:stCondLst>
                                    <p:cond delay="0"/>
                                  </p:stCondLst>
                                  <p:childTnLst>
                                    <p:set>
                                      <p:cBhvr>
                                        <p:cTn id="33" dur="1" fill="hold">
                                          <p:stCondLst>
                                            <p:cond delay="0"/>
                                          </p:stCondLst>
                                        </p:cTn>
                                        <p:tgtEl>
                                          <p:spTgt spid="134"/>
                                        </p:tgtEl>
                                        <p:attrNameLst>
                                          <p:attrName>style.visibility</p:attrName>
                                        </p:attrNameLst>
                                      </p:cBhvr>
                                      <p:to>
                                        <p:strVal val="visible"/>
                                      </p:to>
                                    </p:set>
                                    <p:animEffect transition="in" filter="wipe(left)">
                                      <p:cBhvr>
                                        <p:cTn id="34" dur="500"/>
                                        <p:tgtEl>
                                          <p:spTgt spid="134"/>
                                        </p:tgtEl>
                                      </p:cBhvr>
                                    </p:animEffect>
                                  </p:childTnLst>
                                </p:cTn>
                              </p:par>
                            </p:childTnLst>
                          </p:cTn>
                        </p:par>
                        <p:par>
                          <p:cTn id="35" fill="hold">
                            <p:stCondLst>
                              <p:cond delay="2000"/>
                            </p:stCondLst>
                            <p:childTnLst>
                              <p:par>
                                <p:cTn id="36" presetID="1" presetClass="entr" presetSubtype="0" fill="hold" grpId="0" nodeType="afterEffect">
                                  <p:stCondLst>
                                    <p:cond delay="0"/>
                                  </p:stCondLst>
                                  <p:childTnLst>
                                    <p:set>
                                      <p:cBhvr>
                                        <p:cTn id="37" dur="1" fill="hold">
                                          <p:stCondLst>
                                            <p:cond delay="0"/>
                                          </p:stCondLst>
                                        </p:cTn>
                                        <p:tgtEl>
                                          <p:spTgt spid="135"/>
                                        </p:tgtEl>
                                        <p:attrNameLst>
                                          <p:attrName>style.visibility</p:attrName>
                                        </p:attrNameLst>
                                      </p:cBhvr>
                                      <p:to>
                                        <p:strVal val="visible"/>
                                      </p:to>
                                    </p:set>
                                  </p:childTnLst>
                                </p:cTn>
                              </p:par>
                              <p:par>
                                <p:cTn id="38" presetID="35" presetClass="path" presetSubtype="0" accel="50000" decel="50000" fill="hold" grpId="1" nodeType="withEffect">
                                  <p:stCondLst>
                                    <p:cond delay="0"/>
                                  </p:stCondLst>
                                  <p:childTnLst>
                                    <p:animMotion origin="layout" path="M -3.56836E-6 -3.7037E-7 L 0.36686 0.15278 " pathEditMode="relative" rAng="0" ptsTypes="AA">
                                      <p:cBhvr>
                                        <p:cTn id="39" dur="500" spd="-99900" fill="hold"/>
                                        <p:tgtEl>
                                          <p:spTgt spid="135"/>
                                        </p:tgtEl>
                                        <p:attrNameLst>
                                          <p:attrName>ppt_x,ppt_y</p:attrName>
                                        </p:attrNameLst>
                                      </p:cBhvr>
                                      <p:rCtr x="18343" y="7639"/>
                                    </p:animMotion>
                                  </p:childTnLst>
                                </p:cTn>
                              </p:par>
                              <p:par>
                                <p:cTn id="40" presetID="1" presetClass="entr" presetSubtype="0" fill="hold" grpId="0" nodeType="withEffect">
                                  <p:stCondLst>
                                    <p:cond delay="0"/>
                                  </p:stCondLst>
                                  <p:childTnLst>
                                    <p:set>
                                      <p:cBhvr>
                                        <p:cTn id="41" dur="1" fill="hold">
                                          <p:stCondLst>
                                            <p:cond delay="0"/>
                                          </p:stCondLst>
                                        </p:cTn>
                                        <p:tgtEl>
                                          <p:spTgt spid="136"/>
                                        </p:tgtEl>
                                        <p:attrNameLst>
                                          <p:attrName>style.visibility</p:attrName>
                                        </p:attrNameLst>
                                      </p:cBhvr>
                                      <p:to>
                                        <p:strVal val="visible"/>
                                      </p:to>
                                    </p:set>
                                  </p:childTnLst>
                                </p:cTn>
                              </p:par>
                              <p:par>
                                <p:cTn id="42" presetID="35" presetClass="path" presetSubtype="0" accel="50000" decel="50000" fill="hold" grpId="1" nodeType="withEffect">
                                  <p:stCondLst>
                                    <p:cond delay="0"/>
                                  </p:stCondLst>
                                  <p:childTnLst>
                                    <p:animMotion origin="layout" path="M 7.85742E-7 -3.33333E-6 L -0.39495 -0.11018 " pathEditMode="relative" rAng="0" ptsTypes="AA">
                                      <p:cBhvr>
                                        <p:cTn id="43" dur="500" spd="-99900" fill="hold"/>
                                        <p:tgtEl>
                                          <p:spTgt spid="136"/>
                                        </p:tgtEl>
                                        <p:attrNameLst>
                                          <p:attrName>ppt_x,ppt_y</p:attrName>
                                        </p:attrNameLst>
                                      </p:cBhvr>
                                      <p:rCtr x="-19748" y="-5509"/>
                                    </p:animMotion>
                                  </p:childTnLst>
                                </p:cTn>
                              </p:par>
                            </p:childTnLst>
                          </p:cTn>
                        </p:par>
                        <p:par>
                          <p:cTn id="44" fill="hold">
                            <p:stCondLst>
                              <p:cond delay="2500"/>
                            </p:stCondLst>
                            <p:childTnLst>
                              <p:par>
                                <p:cTn id="45" presetID="18" presetClass="entr" presetSubtype="3" fill="hold" grpId="0" nodeType="afterEffect">
                                  <p:stCondLst>
                                    <p:cond delay="0"/>
                                  </p:stCondLst>
                                  <p:childTnLst>
                                    <p:set>
                                      <p:cBhvr>
                                        <p:cTn id="46" dur="1" fill="hold">
                                          <p:stCondLst>
                                            <p:cond delay="0"/>
                                          </p:stCondLst>
                                        </p:cTn>
                                        <p:tgtEl>
                                          <p:spTgt spid="137"/>
                                        </p:tgtEl>
                                        <p:attrNameLst>
                                          <p:attrName>style.visibility</p:attrName>
                                        </p:attrNameLst>
                                      </p:cBhvr>
                                      <p:to>
                                        <p:strVal val="visible"/>
                                      </p:to>
                                    </p:set>
                                    <p:animEffect transition="in" filter="strips(upRight)">
                                      <p:cBhvr>
                                        <p:cTn id="47" dur="500"/>
                                        <p:tgtEl>
                                          <p:spTgt spid="137"/>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11" grpId="0"/>
      <p:bldP spid="112" grpId="0" animBg="1"/>
      <p:bldP spid="113" grpId="0" animBg="1"/>
      <p:bldP spid="129" grpId="0" animBg="1"/>
      <p:bldP spid="135" grpId="0" animBg="1"/>
      <p:bldP spid="135" grpId="1" animBg="1"/>
      <p:bldP spid="136" grpId="0" animBg="1"/>
      <p:bldP spid="136" grpId="1" animBg="1"/>
      <p:bldP spid="137" grpId="0"/>
      <p:bldP spid="138" grpId="0" animBg="1"/>
      <p:bldP spid="130" grpId="0" animBg="1"/>
      <p:bldP spid="134" grpId="0"/>
      <p:bldP spid="133" grpId="0"/>
    </p:bldLst>
  </p:timing>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3" name="文本框 9"/>
          <p:cNvSpPr txBox="1"/>
          <p:nvPr/>
        </p:nvSpPr>
        <p:spPr>
          <a:xfrm>
            <a:off x="985019" y="188640"/>
            <a:ext cx="1872208" cy="346249"/>
          </a:xfrm>
          <a:prstGeom prst="rect">
            <a:avLst/>
          </a:prstGeom>
          <a:noFill/>
        </p:spPr>
        <p:txBody>
          <a:bodyPr wrap="square" lIns="68580" tIns="34290" rIns="68580" bIns="34290" rtlCol="0">
            <a:spAutoFit/>
          </a:bodyPr>
          <a:lstStyle/>
          <a:p>
            <a:pPr marL="0" lvl="1"/>
            <a:r>
              <a:rPr lang="zh-CN" altLang="en-US" dirty="0">
                <a:solidFill>
                  <a:schemeClr val="tx1">
                    <a:lumMod val="65000"/>
                    <a:lumOff val="35000"/>
                  </a:schemeClr>
                </a:solidFill>
                <a:latin typeface="微软雅黑" pitchFamily="34" charset="-122"/>
                <a:ea typeface="微软雅黑" pitchFamily="34" charset="-122"/>
              </a:rPr>
              <a:t>结束语</a:t>
            </a:r>
          </a:p>
        </p:txBody>
      </p:sp>
      <p:cxnSp>
        <p:nvCxnSpPr>
          <p:cNvPr id="4" name="直接连接符 3"/>
          <p:cNvCxnSpPr/>
          <p:nvPr/>
        </p:nvCxnSpPr>
        <p:spPr>
          <a:xfrm>
            <a:off x="841003" y="505764"/>
            <a:ext cx="8571840" cy="0"/>
          </a:xfrm>
          <a:prstGeom prst="line">
            <a:avLst/>
          </a:prstGeom>
          <a:ln>
            <a:solidFill>
              <a:schemeClr val="bg1">
                <a:lumMod val="50000"/>
              </a:schemeClr>
            </a:solidFill>
            <a:prstDash val="dash"/>
          </a:ln>
        </p:spPr>
        <p:style>
          <a:lnRef idx="1">
            <a:schemeClr val="accent1"/>
          </a:lnRef>
          <a:fillRef idx="0">
            <a:schemeClr val="accent1"/>
          </a:fillRef>
          <a:effectRef idx="0">
            <a:schemeClr val="accent1"/>
          </a:effectRef>
          <a:fontRef idx="minor">
            <a:schemeClr val="tx1"/>
          </a:fontRef>
        </p:style>
      </p:cxnSp>
      <p:sp>
        <p:nvSpPr>
          <p:cNvPr id="17" name="文本框 1"/>
          <p:cNvSpPr txBox="1"/>
          <p:nvPr/>
        </p:nvSpPr>
        <p:spPr>
          <a:xfrm>
            <a:off x="1486254" y="1612181"/>
            <a:ext cx="9358209" cy="978729"/>
          </a:xfrm>
          <a:prstGeom prst="rect">
            <a:avLst/>
          </a:prstGeom>
          <a:noFill/>
        </p:spPr>
        <p:txBody>
          <a:bodyPr wrap="square" rtlCol="0">
            <a:spAutoFit/>
          </a:bodyPr>
          <a:lstStyle/>
          <a:p>
            <a:pPr>
              <a:lnSpc>
                <a:spcPct val="120000"/>
              </a:lnSpc>
            </a:pPr>
            <a:r>
              <a:rPr lang="zh-CN" altLang="en-US" sz="2000" b="1" dirty="0" smtClean="0">
                <a:solidFill>
                  <a:schemeClr val="tx1">
                    <a:lumMod val="65000"/>
                    <a:lumOff val="35000"/>
                  </a:schemeClr>
                </a:solidFill>
                <a:latin typeface="微软雅黑" panose="020B0503020204020204" pitchFamily="34" charset="-122"/>
                <a:ea typeface="微软雅黑" panose="020B0503020204020204" pitchFamily="34" charset="-122"/>
              </a:rPr>
              <a:t>概述：</a:t>
            </a:r>
            <a:r>
              <a:rPr lang="zh-CN" altLang="en-US" sz="1400" dirty="0" smtClean="0">
                <a:solidFill>
                  <a:schemeClr val="tx1">
                    <a:lumMod val="65000"/>
                    <a:lumOff val="35000"/>
                  </a:schemeClr>
                </a:solidFill>
                <a:latin typeface="微软雅黑" pitchFamily="34" charset="-122"/>
                <a:ea typeface="微软雅黑" pitchFamily="34" charset="-122"/>
              </a:rPr>
              <a:t>您的内容打在这里，或者通过复制您的文本后，在此框中选择粘贴，并选择只保留文字。</a:t>
            </a:r>
            <a:r>
              <a:rPr lang="zh-CN" altLang="en-US" sz="1400" dirty="0" smtClean="0">
                <a:solidFill>
                  <a:schemeClr val="tx1">
                    <a:lumMod val="65000"/>
                    <a:lumOff val="35000"/>
                  </a:schemeClr>
                </a:solidFill>
                <a:latin typeface="微软雅黑" pitchFamily="34" charset="-122"/>
                <a:ea typeface="微软雅黑" pitchFamily="34" charset="-122"/>
                <a:sym typeface="微软雅黑" pitchFamily="34" charset="-122"/>
              </a:rPr>
              <a:t>在此录入上述图表的综合描述说明，在此录入上述图表的综合描述说明，在此录入上述图表的综合描述说明，在此录入上述图表的综合描述说明。</a:t>
            </a:r>
          </a:p>
        </p:txBody>
      </p:sp>
      <p:sp>
        <p:nvSpPr>
          <p:cNvPr id="18" name="文本框 25"/>
          <p:cNvSpPr txBox="1"/>
          <p:nvPr/>
        </p:nvSpPr>
        <p:spPr>
          <a:xfrm>
            <a:off x="1486254" y="2742132"/>
            <a:ext cx="9358209" cy="2115451"/>
          </a:xfrm>
          <a:prstGeom prst="rect">
            <a:avLst/>
          </a:prstGeom>
          <a:noFill/>
        </p:spPr>
        <p:txBody>
          <a:bodyPr wrap="square" rtlCol="0">
            <a:spAutoFit/>
          </a:bodyPr>
          <a:lstStyle/>
          <a:p>
            <a:pPr>
              <a:lnSpc>
                <a:spcPct val="120000"/>
              </a:lnSpc>
              <a:spcAft>
                <a:spcPts val="800"/>
              </a:spcAft>
            </a:pPr>
            <a:r>
              <a:rPr lang="zh-CN" altLang="en-US" sz="2000" b="1" dirty="0">
                <a:solidFill>
                  <a:schemeClr val="tx1">
                    <a:lumMod val="65000"/>
                    <a:lumOff val="35000"/>
                  </a:schemeClr>
                </a:solidFill>
                <a:latin typeface="微软雅黑" panose="020B0503020204020204" pitchFamily="34" charset="-122"/>
                <a:ea typeface="微软雅黑" panose="020B0503020204020204" pitchFamily="34" charset="-122"/>
              </a:rPr>
              <a:t>摘要</a:t>
            </a:r>
            <a:r>
              <a:rPr lang="zh-CN" altLang="en-US" sz="2000" b="1" dirty="0" smtClean="0">
                <a:solidFill>
                  <a:schemeClr val="tx1">
                    <a:lumMod val="65000"/>
                    <a:lumOff val="35000"/>
                  </a:schemeClr>
                </a:solidFill>
                <a:latin typeface="微软雅黑" panose="020B0503020204020204" pitchFamily="34" charset="-122"/>
                <a:ea typeface="微软雅黑" panose="020B0503020204020204" pitchFamily="34" charset="-122"/>
              </a:rPr>
              <a:t>：</a:t>
            </a:r>
            <a:r>
              <a:rPr lang="zh-CN" altLang="en-US" sz="1400" dirty="0" smtClean="0">
                <a:solidFill>
                  <a:schemeClr val="tx1">
                    <a:lumMod val="65000"/>
                    <a:lumOff val="35000"/>
                  </a:schemeClr>
                </a:solidFill>
                <a:latin typeface="微软雅黑" pitchFamily="34" charset="-122"/>
                <a:ea typeface="微软雅黑" pitchFamily="34" charset="-122"/>
              </a:rPr>
              <a:t>您的内容打在这里，或者通过复制您的文本后，在此框中选择粘贴，并选择只保留文字。</a:t>
            </a:r>
            <a:r>
              <a:rPr lang="zh-CN" altLang="en-US" sz="1400" dirty="0" smtClean="0">
                <a:solidFill>
                  <a:schemeClr val="tx1">
                    <a:lumMod val="65000"/>
                    <a:lumOff val="35000"/>
                  </a:schemeClr>
                </a:solidFill>
                <a:latin typeface="微软雅黑" pitchFamily="34" charset="-122"/>
                <a:ea typeface="微软雅黑" pitchFamily="34" charset="-122"/>
                <a:sym typeface="微软雅黑" pitchFamily="34" charset="-122"/>
              </a:rPr>
              <a:t>在此录入上述图表的综合描述说明，在此录入上述图表的综合描述说明，在此录入上述图表的综合描述说明，在此录入上述图表的综合描述说明。</a:t>
            </a:r>
            <a:r>
              <a:rPr lang="zh-CN" altLang="en-US" sz="1400" dirty="0" smtClean="0">
                <a:solidFill>
                  <a:schemeClr val="tx1">
                    <a:lumMod val="65000"/>
                    <a:lumOff val="35000"/>
                  </a:schemeClr>
                </a:solidFill>
                <a:latin typeface="微软雅黑" pitchFamily="34" charset="-122"/>
                <a:ea typeface="微软雅黑" pitchFamily="34" charset="-122"/>
              </a:rPr>
              <a:t>您的内容打在这里，或者通过复制您的文本后，在此框中选择粘贴，并选择只保留文字。</a:t>
            </a:r>
            <a:r>
              <a:rPr lang="zh-CN" altLang="en-US" sz="1400" dirty="0" smtClean="0">
                <a:solidFill>
                  <a:schemeClr val="tx1">
                    <a:lumMod val="65000"/>
                    <a:lumOff val="35000"/>
                  </a:schemeClr>
                </a:solidFill>
                <a:latin typeface="微软雅黑" pitchFamily="34" charset="-122"/>
                <a:ea typeface="微软雅黑" pitchFamily="34" charset="-122"/>
                <a:sym typeface="微软雅黑" pitchFamily="34" charset="-122"/>
              </a:rPr>
              <a:t>在此录入上述图表的综合描述说明，在此录入上述图表的综合描述说明，在此录入上述图表的综合描述说明，在此录入上述图表的综合描述说明。</a:t>
            </a:r>
          </a:p>
          <a:p>
            <a:pPr>
              <a:lnSpc>
                <a:spcPct val="120000"/>
              </a:lnSpc>
              <a:spcAft>
                <a:spcPts val="800"/>
              </a:spcAft>
            </a:pPr>
            <a:r>
              <a:rPr lang="zh-CN" altLang="en-US" sz="1400" dirty="0" smtClean="0">
                <a:solidFill>
                  <a:schemeClr val="tx1">
                    <a:lumMod val="65000"/>
                    <a:lumOff val="35000"/>
                  </a:schemeClr>
                </a:solidFill>
                <a:latin typeface="微软雅黑" pitchFamily="34" charset="-122"/>
                <a:ea typeface="微软雅黑" pitchFamily="34" charset="-122"/>
              </a:rPr>
              <a:t>您的内容打在这里，或者通过复制您的文本后，在此框中选择粘贴，并选择只保留文字。</a:t>
            </a:r>
            <a:r>
              <a:rPr lang="zh-CN" altLang="en-US" sz="1400" dirty="0" smtClean="0">
                <a:solidFill>
                  <a:schemeClr val="tx1">
                    <a:lumMod val="65000"/>
                    <a:lumOff val="35000"/>
                  </a:schemeClr>
                </a:solidFill>
                <a:latin typeface="微软雅黑" pitchFamily="34" charset="-122"/>
                <a:ea typeface="微软雅黑" pitchFamily="34" charset="-122"/>
                <a:sym typeface="微软雅黑" pitchFamily="34" charset="-122"/>
              </a:rPr>
              <a:t>在此录入上述图表的综合描述说明，在此录入上述图表的综合描述说明，在此录入上述图表的综合描述说明，在此录入上述图表的综合描述说明。</a:t>
            </a:r>
          </a:p>
        </p:txBody>
      </p:sp>
      <p:sp>
        <p:nvSpPr>
          <p:cNvPr id="19" name="文本框 26"/>
          <p:cNvSpPr txBox="1"/>
          <p:nvPr/>
        </p:nvSpPr>
        <p:spPr>
          <a:xfrm>
            <a:off x="1470212" y="5119795"/>
            <a:ext cx="9183779" cy="396583"/>
          </a:xfrm>
          <a:prstGeom prst="rect">
            <a:avLst/>
          </a:prstGeom>
          <a:noFill/>
        </p:spPr>
        <p:txBody>
          <a:bodyPr wrap="square" rtlCol="0">
            <a:spAutoFit/>
          </a:bodyPr>
          <a:lstStyle/>
          <a:p>
            <a:pPr>
              <a:lnSpc>
                <a:spcPct val="120000"/>
              </a:lnSpc>
            </a:pPr>
            <a:r>
              <a:rPr lang="zh-CN" altLang="en-US" b="1" dirty="0" smtClean="0">
                <a:solidFill>
                  <a:schemeClr val="tx1">
                    <a:lumMod val="65000"/>
                    <a:lumOff val="35000"/>
                  </a:schemeClr>
                </a:solidFill>
                <a:latin typeface="微软雅黑" panose="020B0503020204020204" pitchFamily="34" charset="-122"/>
                <a:ea typeface="微软雅黑" panose="020B0503020204020204" pitchFamily="34" charset="-122"/>
              </a:rPr>
              <a:t>关键字：   </a:t>
            </a:r>
            <a:r>
              <a:rPr lang="zh-CN" altLang="en-US" b="1" dirty="0" smtClean="0">
                <a:solidFill>
                  <a:schemeClr val="accent1">
                    <a:lumMod val="75000"/>
                  </a:schemeClr>
                </a:solidFill>
                <a:latin typeface="微软雅黑" panose="020B0503020204020204" pitchFamily="34" charset="-122"/>
                <a:ea typeface="微软雅黑" panose="020B0503020204020204" pitchFamily="34" charset="-122"/>
              </a:rPr>
              <a:t>输入关键字      输入关键字      输入关键字</a:t>
            </a:r>
            <a:endParaRPr lang="zh-CN" altLang="en-US" sz="1200" dirty="0" smtClean="0">
              <a:solidFill>
                <a:schemeClr val="accent1">
                  <a:lumMod val="75000"/>
                </a:schemeClr>
              </a:solidFill>
              <a:latin typeface="微软雅黑" pitchFamily="34" charset="-122"/>
              <a:ea typeface="微软雅黑" pitchFamily="34" charset="-122"/>
              <a:sym typeface="微软雅黑" pitchFamily="34" charset="-122"/>
            </a:endParaRPr>
          </a:p>
        </p:txBody>
      </p:sp>
      <p:sp>
        <p:nvSpPr>
          <p:cNvPr id="20" name="六边形 19"/>
          <p:cNvSpPr/>
          <p:nvPr/>
        </p:nvSpPr>
        <p:spPr>
          <a:xfrm>
            <a:off x="241896" y="125398"/>
            <a:ext cx="481345" cy="414953"/>
          </a:xfrm>
          <a:prstGeom prst="hexagon">
            <a:avLst/>
          </a:prstGeom>
          <a:solidFill>
            <a:schemeClr val="accent1">
              <a:lumMod val="75000"/>
            </a:schemeClr>
          </a:solidFill>
          <a:ln>
            <a:solidFill>
              <a:schemeClr val="accent1">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21" name="六边形 20"/>
          <p:cNvSpPr/>
          <p:nvPr/>
        </p:nvSpPr>
        <p:spPr>
          <a:xfrm>
            <a:off x="624979" y="392472"/>
            <a:ext cx="261790" cy="225682"/>
          </a:xfrm>
          <a:prstGeom prst="hexagon">
            <a:avLst/>
          </a:prstGeom>
          <a:solidFill>
            <a:schemeClr val="accent1">
              <a:lumMod val="75000"/>
            </a:schemeClr>
          </a:solidFill>
          <a:ln w="12700">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22" name="KSO_Shape"/>
          <p:cNvSpPr>
            <a:spLocks/>
          </p:cNvSpPr>
          <p:nvPr/>
        </p:nvSpPr>
        <p:spPr bwMode="auto">
          <a:xfrm>
            <a:off x="329167" y="187549"/>
            <a:ext cx="306801" cy="294529"/>
          </a:xfrm>
          <a:custGeom>
            <a:avLst/>
            <a:gdLst>
              <a:gd name="T0" fmla="*/ 1618108 w 3816350"/>
              <a:gd name="T1" fmla="*/ 3491708 h 3665538"/>
              <a:gd name="T2" fmla="*/ 3711914 w 3816350"/>
              <a:gd name="T3" fmla="*/ 3515947 h 3665538"/>
              <a:gd name="T4" fmla="*/ 1938033 w 3816350"/>
              <a:gd name="T5" fmla="*/ 3320852 h 3665538"/>
              <a:gd name="T6" fmla="*/ 2466975 w 3816350"/>
              <a:gd name="T7" fmla="*/ 3464378 h 3665538"/>
              <a:gd name="T8" fmla="*/ 1420823 w 3816350"/>
              <a:gd name="T9" fmla="*/ 3514907 h 3665538"/>
              <a:gd name="T10" fmla="*/ 1072366 w 3816350"/>
              <a:gd name="T11" fmla="*/ 3448171 h 3665538"/>
              <a:gd name="T12" fmla="*/ 350995 w 3816350"/>
              <a:gd name="T13" fmla="*/ 3613421 h 3665538"/>
              <a:gd name="T14" fmla="*/ 2826009 w 3816350"/>
              <a:gd name="T15" fmla="*/ 3416327 h 3665538"/>
              <a:gd name="T16" fmla="*/ 3710327 w 3816350"/>
              <a:gd name="T17" fmla="*/ 3553504 h 3665538"/>
              <a:gd name="T18" fmla="*/ 1625482 w 3816350"/>
              <a:gd name="T19" fmla="*/ 3379536 h 3665538"/>
              <a:gd name="T20" fmla="*/ 2426374 w 3816350"/>
              <a:gd name="T21" fmla="*/ 3213000 h 3665538"/>
              <a:gd name="T22" fmla="*/ 771525 w 3816350"/>
              <a:gd name="T23" fmla="*/ 3205163 h 3665538"/>
              <a:gd name="T24" fmla="*/ 1067953 w 3816350"/>
              <a:gd name="T25" fmla="*/ 3277053 h 3665538"/>
              <a:gd name="T26" fmla="*/ 784892 w 3816350"/>
              <a:gd name="T27" fmla="*/ 3451540 h 3665538"/>
              <a:gd name="T28" fmla="*/ 2490788 w 3816350"/>
              <a:gd name="T29" fmla="*/ 3116568 h 3665538"/>
              <a:gd name="T30" fmla="*/ 1449375 w 3816350"/>
              <a:gd name="T31" fmla="*/ 3307847 h 3665538"/>
              <a:gd name="T32" fmla="*/ 2434307 w 3816350"/>
              <a:gd name="T33" fmla="*/ 3163198 h 3665538"/>
              <a:gd name="T34" fmla="*/ 3783974 w 3816350"/>
              <a:gd name="T35" fmla="*/ 3278823 h 3665538"/>
              <a:gd name="T36" fmla="*/ 2635250 w 3816350"/>
              <a:gd name="T37" fmla="*/ 3206432 h 3665538"/>
              <a:gd name="T38" fmla="*/ 3815080 w 3816350"/>
              <a:gd name="T39" fmla="*/ 3040062 h 3665538"/>
              <a:gd name="T40" fmla="*/ 2866956 w 3816350"/>
              <a:gd name="T41" fmla="*/ 3006725 h 3665538"/>
              <a:gd name="T42" fmla="*/ 657993 w 3816350"/>
              <a:gd name="T43" fmla="*/ 3196983 h 3665538"/>
              <a:gd name="T44" fmla="*/ 872062 w 3816350"/>
              <a:gd name="T45" fmla="*/ 3214746 h 3665538"/>
              <a:gd name="T46" fmla="*/ 825374 w 3816350"/>
              <a:gd name="T47" fmla="*/ 2994614 h 3665538"/>
              <a:gd name="T48" fmla="*/ 1190307 w 3816350"/>
              <a:gd name="T49" fmla="*/ 3120223 h 3665538"/>
              <a:gd name="T50" fmla="*/ 273368 w 3816350"/>
              <a:gd name="T51" fmla="*/ 3120223 h 3665538"/>
              <a:gd name="T52" fmla="*/ 1472924 w 3816350"/>
              <a:gd name="T53" fmla="*/ 2958852 h 3665538"/>
              <a:gd name="T54" fmla="*/ 2445690 w 3816350"/>
              <a:gd name="T55" fmla="*/ 3096148 h 3665538"/>
              <a:gd name="T56" fmla="*/ 1403350 w 3816350"/>
              <a:gd name="T57" fmla="*/ 2909186 h 3665538"/>
              <a:gd name="T58" fmla="*/ 3767144 w 3816350"/>
              <a:gd name="T59" fmla="*/ 2880042 h 3665538"/>
              <a:gd name="T60" fmla="*/ 2660954 w 3816350"/>
              <a:gd name="T61" fmla="*/ 3062923 h 3665538"/>
              <a:gd name="T62" fmla="*/ 2077078 w 3816350"/>
              <a:gd name="T63" fmla="*/ 2755988 h 3665538"/>
              <a:gd name="T64" fmla="*/ 2064323 w 3816350"/>
              <a:gd name="T65" fmla="*/ 3023556 h 3665538"/>
              <a:gd name="T66" fmla="*/ 1553136 w 3816350"/>
              <a:gd name="T67" fmla="*/ 2926811 h 3665538"/>
              <a:gd name="T68" fmla="*/ 2489519 w 3816350"/>
              <a:gd name="T69" fmla="*/ 2707310 h 3665538"/>
              <a:gd name="T70" fmla="*/ 1846579 w 3816350"/>
              <a:gd name="T71" fmla="*/ 2621224 h 3665538"/>
              <a:gd name="T72" fmla="*/ 3411957 w 3816350"/>
              <a:gd name="T73" fmla="*/ 2738921 h 3665538"/>
              <a:gd name="T74" fmla="*/ 3080259 w 3816350"/>
              <a:gd name="T75" fmla="*/ 2936880 h 3665538"/>
              <a:gd name="T76" fmla="*/ 1829436 w 3816350"/>
              <a:gd name="T77" fmla="*/ 2582778 h 3665538"/>
              <a:gd name="T78" fmla="*/ 1856740 w 3816350"/>
              <a:gd name="T79" fmla="*/ 2801747 h 3665538"/>
              <a:gd name="T80" fmla="*/ 2088516 w 3816350"/>
              <a:gd name="T81" fmla="*/ 2619751 h 3665538"/>
              <a:gd name="T82" fmla="*/ 2403793 w 3816350"/>
              <a:gd name="T83" fmla="*/ 2645568 h 3665538"/>
              <a:gd name="T84" fmla="*/ 1545273 w 3816350"/>
              <a:gd name="T85" fmla="*/ 2758080 h 3665538"/>
              <a:gd name="T86" fmla="*/ 2737140 w 3816350"/>
              <a:gd name="T87" fmla="*/ 2576196 h 3665538"/>
              <a:gd name="T88" fmla="*/ 3655103 w 3816350"/>
              <a:gd name="T89" fmla="*/ 2636838 h 3665538"/>
              <a:gd name="T90" fmla="*/ 2771738 w 3816350"/>
              <a:gd name="T91" fmla="*/ 2448243 h 3665538"/>
              <a:gd name="T92" fmla="*/ 2989478 w 3816350"/>
              <a:gd name="T93" fmla="*/ 2307907 h 3665538"/>
              <a:gd name="T94" fmla="*/ 2867591 w 3816350"/>
              <a:gd name="T95" fmla="*/ 2234247 h 3665538"/>
              <a:gd name="T96" fmla="*/ 3696043 w 3816350"/>
              <a:gd name="T97" fmla="*/ 2367598 h 3665538"/>
              <a:gd name="T98" fmla="*/ 3314856 w 3816350"/>
              <a:gd name="T99" fmla="*/ 1892183 h 3665538"/>
              <a:gd name="T100" fmla="*/ 2974884 w 3816350"/>
              <a:gd name="T101" fmla="*/ 2068371 h 3665538"/>
              <a:gd name="T102" fmla="*/ 3799844 w 3816350"/>
              <a:gd name="T103" fmla="*/ 2062969 h 3665538"/>
              <a:gd name="T104" fmla="*/ 2637789 w 3816350"/>
              <a:gd name="T105" fmla="*/ 2027696 h 3665538"/>
              <a:gd name="T106" fmla="*/ 3189458 w 3816350"/>
              <a:gd name="T107" fmla="*/ 1697313 h 3665538"/>
              <a:gd name="T108" fmla="*/ 3015840 w 3816350"/>
              <a:gd name="T109" fmla="*/ 1948969 h 3665538"/>
              <a:gd name="T110" fmla="*/ 3354189 w 3816350"/>
              <a:gd name="T111" fmla="*/ 1860541 h 3665538"/>
              <a:gd name="T112" fmla="*/ 3468771 w 3816350"/>
              <a:gd name="T113" fmla="*/ 1695411 h 3665538"/>
              <a:gd name="T114" fmla="*/ 3173905 w 3816350"/>
              <a:gd name="T115" fmla="*/ 2035495 h 3665538"/>
              <a:gd name="T116" fmla="*/ 3074241 w 3816350"/>
              <a:gd name="T117" fmla="*/ 1681466 h 3665538"/>
              <a:gd name="T118" fmla="*/ 3386120 w 3816350"/>
              <a:gd name="T119" fmla="*/ 1131189 h 3665538"/>
              <a:gd name="T120" fmla="*/ 254975 w 3816350"/>
              <a:gd name="T121" fmla="*/ 2785759 h 3665538"/>
              <a:gd name="T122" fmla="*/ 1131353 w 3816350"/>
              <a:gd name="T123" fmla="*/ 1377803 h 3665538"/>
              <a:gd name="T124" fmla="*/ 2508155 w 3816350"/>
              <a:gd name="T125" fmla="*/ 314537 h 366553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 ang="0">
                <a:pos x="T120" y="T121"/>
              </a:cxn>
              <a:cxn ang="0">
                <a:pos x="T122" y="T123"/>
              </a:cxn>
              <a:cxn ang="0">
                <a:pos x="T124" y="T125"/>
              </a:cxn>
            </a:cxnLst>
            <a:rect l="0" t="0" r="r" b="b"/>
            <a:pathLst>
              <a:path w="3816350" h="3665538">
                <a:moveTo>
                  <a:pt x="1892592" y="3532067"/>
                </a:moveTo>
                <a:lnTo>
                  <a:pt x="1892592" y="3635348"/>
                </a:lnTo>
                <a:lnTo>
                  <a:pt x="1913877" y="3636302"/>
                </a:lnTo>
                <a:lnTo>
                  <a:pt x="1935480" y="3636302"/>
                </a:lnTo>
                <a:lnTo>
                  <a:pt x="1965343" y="3635666"/>
                </a:lnTo>
                <a:lnTo>
                  <a:pt x="1965343" y="3532385"/>
                </a:lnTo>
                <a:lnTo>
                  <a:pt x="1935480" y="3532703"/>
                </a:lnTo>
                <a:lnTo>
                  <a:pt x="1913877" y="3532703"/>
                </a:lnTo>
                <a:lnTo>
                  <a:pt x="1892592" y="3532067"/>
                </a:lnTo>
                <a:close/>
                <a:moveTo>
                  <a:pt x="665284" y="3532067"/>
                </a:moveTo>
                <a:lnTo>
                  <a:pt x="665284" y="3635348"/>
                </a:lnTo>
                <a:lnTo>
                  <a:pt x="686575" y="3636302"/>
                </a:lnTo>
                <a:lnTo>
                  <a:pt x="708185" y="3636302"/>
                </a:lnTo>
                <a:lnTo>
                  <a:pt x="738374" y="3635666"/>
                </a:lnTo>
                <a:lnTo>
                  <a:pt x="738374" y="3532385"/>
                </a:lnTo>
                <a:lnTo>
                  <a:pt x="708185" y="3532703"/>
                </a:lnTo>
                <a:lnTo>
                  <a:pt x="686575" y="3532703"/>
                </a:lnTo>
                <a:lnTo>
                  <a:pt x="665284" y="3532067"/>
                </a:lnTo>
                <a:close/>
                <a:moveTo>
                  <a:pt x="1746773" y="3519356"/>
                </a:moveTo>
                <a:lnTo>
                  <a:pt x="1746773" y="3623272"/>
                </a:lnTo>
                <a:lnTo>
                  <a:pt x="1764563" y="3625497"/>
                </a:lnTo>
                <a:lnTo>
                  <a:pt x="1782671" y="3628039"/>
                </a:lnTo>
                <a:lnTo>
                  <a:pt x="1800780" y="3629628"/>
                </a:lnTo>
                <a:lnTo>
                  <a:pt x="1819841" y="3631535"/>
                </a:lnTo>
                <a:lnTo>
                  <a:pt x="1819841" y="3527618"/>
                </a:lnTo>
                <a:lnTo>
                  <a:pt x="1800780" y="3526029"/>
                </a:lnTo>
                <a:lnTo>
                  <a:pt x="1782671" y="3524123"/>
                </a:lnTo>
                <a:lnTo>
                  <a:pt x="1764563" y="3521580"/>
                </a:lnTo>
                <a:lnTo>
                  <a:pt x="1746773" y="3519356"/>
                </a:lnTo>
                <a:close/>
                <a:moveTo>
                  <a:pt x="519421" y="3519356"/>
                </a:moveTo>
                <a:lnTo>
                  <a:pt x="519421" y="3623272"/>
                </a:lnTo>
                <a:lnTo>
                  <a:pt x="537217" y="3625497"/>
                </a:lnTo>
                <a:lnTo>
                  <a:pt x="555330" y="3628039"/>
                </a:lnTo>
                <a:lnTo>
                  <a:pt x="573762" y="3629946"/>
                </a:lnTo>
                <a:lnTo>
                  <a:pt x="592511" y="3631535"/>
                </a:lnTo>
                <a:lnTo>
                  <a:pt x="592511" y="3527618"/>
                </a:lnTo>
                <a:lnTo>
                  <a:pt x="573762" y="3526029"/>
                </a:lnTo>
                <a:lnTo>
                  <a:pt x="555330" y="3524123"/>
                </a:lnTo>
                <a:lnTo>
                  <a:pt x="537217" y="3521580"/>
                </a:lnTo>
                <a:lnTo>
                  <a:pt x="519421" y="3519356"/>
                </a:lnTo>
                <a:close/>
                <a:moveTo>
                  <a:pt x="3151360" y="3517220"/>
                </a:moveTo>
                <a:lnTo>
                  <a:pt x="3151360" y="3632118"/>
                </a:lnTo>
                <a:lnTo>
                  <a:pt x="3174848" y="3632755"/>
                </a:lnTo>
                <a:lnTo>
                  <a:pt x="3198972" y="3633073"/>
                </a:lnTo>
                <a:lnTo>
                  <a:pt x="3231983" y="3632755"/>
                </a:lnTo>
                <a:lnTo>
                  <a:pt x="3231983" y="3517539"/>
                </a:lnTo>
                <a:lnTo>
                  <a:pt x="3198972" y="3517857"/>
                </a:lnTo>
                <a:lnTo>
                  <a:pt x="3174848" y="3517539"/>
                </a:lnTo>
                <a:lnTo>
                  <a:pt x="3151360" y="3517220"/>
                </a:lnTo>
                <a:close/>
                <a:moveTo>
                  <a:pt x="2989478" y="3502580"/>
                </a:moveTo>
                <a:lnTo>
                  <a:pt x="2989478" y="3618432"/>
                </a:lnTo>
                <a:lnTo>
                  <a:pt x="3009158" y="3620979"/>
                </a:lnTo>
                <a:lnTo>
                  <a:pt x="3029472" y="3623525"/>
                </a:lnTo>
                <a:lnTo>
                  <a:pt x="3049469" y="3625753"/>
                </a:lnTo>
                <a:lnTo>
                  <a:pt x="3070419" y="3627344"/>
                </a:lnTo>
                <a:lnTo>
                  <a:pt x="3070419" y="3512446"/>
                </a:lnTo>
                <a:lnTo>
                  <a:pt x="3049469" y="3510537"/>
                </a:lnTo>
                <a:lnTo>
                  <a:pt x="3029472" y="3507990"/>
                </a:lnTo>
                <a:lnTo>
                  <a:pt x="3009158" y="3505763"/>
                </a:lnTo>
                <a:lnTo>
                  <a:pt x="2989478" y="3502580"/>
                </a:lnTo>
                <a:close/>
                <a:moveTo>
                  <a:pt x="1600953" y="3486306"/>
                </a:moveTo>
                <a:lnTo>
                  <a:pt x="1600953" y="3591494"/>
                </a:lnTo>
                <a:lnTo>
                  <a:pt x="1618744" y="3596578"/>
                </a:lnTo>
                <a:lnTo>
                  <a:pt x="1636217" y="3601345"/>
                </a:lnTo>
                <a:lnTo>
                  <a:pt x="1654960" y="3606112"/>
                </a:lnTo>
                <a:lnTo>
                  <a:pt x="1673704" y="3610243"/>
                </a:lnTo>
                <a:lnTo>
                  <a:pt x="1673704" y="3506009"/>
                </a:lnTo>
                <a:lnTo>
                  <a:pt x="1654960" y="3501242"/>
                </a:lnTo>
                <a:lnTo>
                  <a:pt x="1636217" y="3496475"/>
                </a:lnTo>
                <a:lnTo>
                  <a:pt x="1618108" y="3491708"/>
                </a:lnTo>
                <a:lnTo>
                  <a:pt x="1600953" y="3486306"/>
                </a:lnTo>
                <a:close/>
                <a:moveTo>
                  <a:pt x="373875" y="3486306"/>
                </a:moveTo>
                <a:lnTo>
                  <a:pt x="373875" y="3591494"/>
                </a:lnTo>
                <a:lnTo>
                  <a:pt x="391353" y="3596578"/>
                </a:lnTo>
                <a:lnTo>
                  <a:pt x="409149" y="3601345"/>
                </a:lnTo>
                <a:lnTo>
                  <a:pt x="427581" y="3606112"/>
                </a:lnTo>
                <a:lnTo>
                  <a:pt x="446648" y="3610243"/>
                </a:lnTo>
                <a:lnTo>
                  <a:pt x="446648" y="3506009"/>
                </a:lnTo>
                <a:lnTo>
                  <a:pt x="427581" y="3501242"/>
                </a:lnTo>
                <a:lnTo>
                  <a:pt x="409149" y="3496475"/>
                </a:lnTo>
                <a:lnTo>
                  <a:pt x="390718" y="3491708"/>
                </a:lnTo>
                <a:lnTo>
                  <a:pt x="373875" y="3486306"/>
                </a:lnTo>
                <a:close/>
                <a:moveTo>
                  <a:pt x="2827597" y="3465978"/>
                </a:moveTo>
                <a:lnTo>
                  <a:pt x="2827597" y="3583104"/>
                </a:lnTo>
                <a:lnTo>
                  <a:pt x="2846959" y="3589151"/>
                </a:lnTo>
                <a:lnTo>
                  <a:pt x="2866956" y="3594243"/>
                </a:lnTo>
                <a:lnTo>
                  <a:pt x="2887588" y="3599336"/>
                </a:lnTo>
                <a:lnTo>
                  <a:pt x="2908220" y="3604110"/>
                </a:lnTo>
                <a:lnTo>
                  <a:pt x="2908220" y="3487939"/>
                </a:lnTo>
                <a:lnTo>
                  <a:pt x="2887588" y="3482847"/>
                </a:lnTo>
                <a:lnTo>
                  <a:pt x="2866956" y="3477436"/>
                </a:lnTo>
                <a:lnTo>
                  <a:pt x="2846959" y="3472025"/>
                </a:lnTo>
                <a:lnTo>
                  <a:pt x="2827597" y="3465978"/>
                </a:lnTo>
                <a:close/>
                <a:moveTo>
                  <a:pt x="2402802" y="3447218"/>
                </a:moveTo>
                <a:lnTo>
                  <a:pt x="2397719" y="3450714"/>
                </a:lnTo>
                <a:lnTo>
                  <a:pt x="2391365" y="3453891"/>
                </a:lnTo>
                <a:lnTo>
                  <a:pt x="2383740" y="3457387"/>
                </a:lnTo>
                <a:lnTo>
                  <a:pt x="2376433" y="3460565"/>
                </a:lnTo>
                <a:lnTo>
                  <a:pt x="2347841" y="3472005"/>
                </a:lnTo>
                <a:lnTo>
                  <a:pt x="2347841" y="3562893"/>
                </a:lnTo>
                <a:lnTo>
                  <a:pt x="2355784" y="3558761"/>
                </a:lnTo>
                <a:lnTo>
                  <a:pt x="2363408" y="3554630"/>
                </a:lnTo>
                <a:lnTo>
                  <a:pt x="2371033" y="3550181"/>
                </a:lnTo>
                <a:lnTo>
                  <a:pt x="2378340" y="3545414"/>
                </a:lnTo>
                <a:lnTo>
                  <a:pt x="2385329" y="3540648"/>
                </a:lnTo>
                <a:lnTo>
                  <a:pt x="2391683" y="3535881"/>
                </a:lnTo>
                <a:lnTo>
                  <a:pt x="2397719" y="3531114"/>
                </a:lnTo>
                <a:lnTo>
                  <a:pt x="2402802" y="3526983"/>
                </a:lnTo>
                <a:lnTo>
                  <a:pt x="2402802" y="3447218"/>
                </a:lnTo>
                <a:close/>
                <a:moveTo>
                  <a:pt x="1175646" y="3447218"/>
                </a:moveTo>
                <a:lnTo>
                  <a:pt x="1170561" y="3450714"/>
                </a:lnTo>
                <a:lnTo>
                  <a:pt x="1164205" y="3453891"/>
                </a:lnTo>
                <a:lnTo>
                  <a:pt x="1156578" y="3457387"/>
                </a:lnTo>
                <a:lnTo>
                  <a:pt x="1149269" y="3460565"/>
                </a:lnTo>
                <a:lnTo>
                  <a:pt x="1120669" y="3472005"/>
                </a:lnTo>
                <a:lnTo>
                  <a:pt x="1120669" y="3562893"/>
                </a:lnTo>
                <a:lnTo>
                  <a:pt x="1128613" y="3558761"/>
                </a:lnTo>
                <a:lnTo>
                  <a:pt x="1136240" y="3554630"/>
                </a:lnTo>
                <a:lnTo>
                  <a:pt x="1144185" y="3550181"/>
                </a:lnTo>
                <a:lnTo>
                  <a:pt x="1151176" y="3545414"/>
                </a:lnTo>
                <a:lnTo>
                  <a:pt x="1158167" y="3540648"/>
                </a:lnTo>
                <a:lnTo>
                  <a:pt x="1164523" y="3535881"/>
                </a:lnTo>
                <a:lnTo>
                  <a:pt x="1170561" y="3531114"/>
                </a:lnTo>
                <a:lnTo>
                  <a:pt x="1175646" y="3526347"/>
                </a:lnTo>
                <a:lnTo>
                  <a:pt x="1175646" y="3447218"/>
                </a:lnTo>
                <a:close/>
                <a:moveTo>
                  <a:pt x="3717945" y="3422692"/>
                </a:moveTo>
                <a:lnTo>
                  <a:pt x="3711914" y="3426193"/>
                </a:lnTo>
                <a:lnTo>
                  <a:pt x="3704931" y="3430013"/>
                </a:lnTo>
                <a:lnTo>
                  <a:pt x="3696678" y="3433832"/>
                </a:lnTo>
                <a:lnTo>
                  <a:pt x="3688425" y="3437651"/>
                </a:lnTo>
                <a:lnTo>
                  <a:pt x="3671285" y="3444335"/>
                </a:lnTo>
                <a:lnTo>
                  <a:pt x="3656684" y="3450064"/>
                </a:lnTo>
                <a:lnTo>
                  <a:pt x="3656684" y="3551276"/>
                </a:lnTo>
                <a:lnTo>
                  <a:pt x="3665254" y="3546820"/>
                </a:lnTo>
                <a:lnTo>
                  <a:pt x="3674142" y="3542046"/>
                </a:lnTo>
                <a:lnTo>
                  <a:pt x="3682394" y="3537272"/>
                </a:lnTo>
                <a:lnTo>
                  <a:pt x="3690647" y="3532179"/>
                </a:lnTo>
                <a:lnTo>
                  <a:pt x="3698582" y="3526769"/>
                </a:lnTo>
                <a:lnTo>
                  <a:pt x="3705566" y="3521358"/>
                </a:lnTo>
                <a:lnTo>
                  <a:pt x="3711914" y="3515947"/>
                </a:lnTo>
                <a:lnTo>
                  <a:pt x="3717945" y="3510855"/>
                </a:lnTo>
                <a:lnTo>
                  <a:pt x="3717945" y="3422692"/>
                </a:lnTo>
                <a:close/>
                <a:moveTo>
                  <a:pt x="1455133" y="3410672"/>
                </a:moveTo>
                <a:lnTo>
                  <a:pt x="1455133" y="3516813"/>
                </a:lnTo>
                <a:lnTo>
                  <a:pt x="1457675" y="3519674"/>
                </a:lnTo>
                <a:lnTo>
                  <a:pt x="1460216" y="3522534"/>
                </a:lnTo>
                <a:lnTo>
                  <a:pt x="1466888" y="3528572"/>
                </a:lnTo>
                <a:lnTo>
                  <a:pt x="1475466" y="3534610"/>
                </a:lnTo>
                <a:lnTo>
                  <a:pt x="1484679" y="3540965"/>
                </a:lnTo>
                <a:lnTo>
                  <a:pt x="1495162" y="3547639"/>
                </a:lnTo>
                <a:lnTo>
                  <a:pt x="1505964" y="3553677"/>
                </a:lnTo>
                <a:lnTo>
                  <a:pt x="1517083" y="3559715"/>
                </a:lnTo>
                <a:lnTo>
                  <a:pt x="1528202" y="3564799"/>
                </a:lnTo>
                <a:lnTo>
                  <a:pt x="1528202" y="3457387"/>
                </a:lnTo>
                <a:lnTo>
                  <a:pt x="1517083" y="3452302"/>
                </a:lnTo>
                <a:lnTo>
                  <a:pt x="1506917" y="3446582"/>
                </a:lnTo>
                <a:lnTo>
                  <a:pt x="1497068" y="3441180"/>
                </a:lnTo>
                <a:lnTo>
                  <a:pt x="1487538" y="3435142"/>
                </a:lnTo>
                <a:lnTo>
                  <a:pt x="1478960" y="3429422"/>
                </a:lnTo>
                <a:lnTo>
                  <a:pt x="1470700" y="3423384"/>
                </a:lnTo>
                <a:lnTo>
                  <a:pt x="1462758" y="3417028"/>
                </a:lnTo>
                <a:lnTo>
                  <a:pt x="1455133" y="3410672"/>
                </a:lnTo>
                <a:close/>
                <a:moveTo>
                  <a:pt x="227694" y="3410672"/>
                </a:moveTo>
                <a:lnTo>
                  <a:pt x="227694" y="3516813"/>
                </a:lnTo>
                <a:lnTo>
                  <a:pt x="230237" y="3519674"/>
                </a:lnTo>
                <a:lnTo>
                  <a:pt x="233097" y="3522534"/>
                </a:lnTo>
                <a:lnTo>
                  <a:pt x="239770" y="3528572"/>
                </a:lnTo>
                <a:lnTo>
                  <a:pt x="248033" y="3534610"/>
                </a:lnTo>
                <a:lnTo>
                  <a:pt x="257566" y="3540965"/>
                </a:lnTo>
                <a:lnTo>
                  <a:pt x="267735" y="3547639"/>
                </a:lnTo>
                <a:lnTo>
                  <a:pt x="278858" y="3553677"/>
                </a:lnTo>
                <a:lnTo>
                  <a:pt x="289662" y="3559715"/>
                </a:lnTo>
                <a:lnTo>
                  <a:pt x="300785" y="3564799"/>
                </a:lnTo>
                <a:lnTo>
                  <a:pt x="300785" y="3457387"/>
                </a:lnTo>
                <a:lnTo>
                  <a:pt x="289662" y="3452302"/>
                </a:lnTo>
                <a:lnTo>
                  <a:pt x="279493" y="3446582"/>
                </a:lnTo>
                <a:lnTo>
                  <a:pt x="269642" y="3441180"/>
                </a:lnTo>
                <a:lnTo>
                  <a:pt x="260108" y="3435142"/>
                </a:lnTo>
                <a:lnTo>
                  <a:pt x="251528" y="3429422"/>
                </a:lnTo>
                <a:lnTo>
                  <a:pt x="243266" y="3423384"/>
                </a:lnTo>
                <a:lnTo>
                  <a:pt x="235321" y="3417028"/>
                </a:lnTo>
                <a:lnTo>
                  <a:pt x="227694" y="3410672"/>
                </a:lnTo>
                <a:close/>
                <a:moveTo>
                  <a:pt x="2665715" y="3381953"/>
                </a:moveTo>
                <a:lnTo>
                  <a:pt x="2665715" y="3500670"/>
                </a:lnTo>
                <a:lnTo>
                  <a:pt x="2668254" y="3503216"/>
                </a:lnTo>
                <a:lnTo>
                  <a:pt x="2671429" y="3506399"/>
                </a:lnTo>
                <a:lnTo>
                  <a:pt x="2678729" y="3512765"/>
                </a:lnTo>
                <a:lnTo>
                  <a:pt x="2687934" y="3519767"/>
                </a:lnTo>
                <a:lnTo>
                  <a:pt x="2698726" y="3527087"/>
                </a:lnTo>
                <a:lnTo>
                  <a:pt x="2710153" y="3534089"/>
                </a:lnTo>
                <a:lnTo>
                  <a:pt x="2722215" y="3541409"/>
                </a:lnTo>
                <a:lnTo>
                  <a:pt x="2734594" y="3547457"/>
                </a:lnTo>
                <a:lnTo>
                  <a:pt x="2746656" y="3553504"/>
                </a:lnTo>
                <a:lnTo>
                  <a:pt x="2746656" y="3434150"/>
                </a:lnTo>
                <a:lnTo>
                  <a:pt x="2734594" y="3428103"/>
                </a:lnTo>
                <a:lnTo>
                  <a:pt x="2723167" y="3422374"/>
                </a:lnTo>
                <a:lnTo>
                  <a:pt x="2712058" y="3416009"/>
                </a:lnTo>
                <a:lnTo>
                  <a:pt x="2701583" y="3409325"/>
                </a:lnTo>
                <a:lnTo>
                  <a:pt x="2691743" y="3402959"/>
                </a:lnTo>
                <a:lnTo>
                  <a:pt x="2682538" y="3396276"/>
                </a:lnTo>
                <a:lnTo>
                  <a:pt x="2673650" y="3388955"/>
                </a:lnTo>
                <a:lnTo>
                  <a:pt x="2665715" y="3381953"/>
                </a:lnTo>
                <a:close/>
                <a:moveTo>
                  <a:pt x="1916773" y="3320218"/>
                </a:moveTo>
                <a:lnTo>
                  <a:pt x="1916773" y="3423312"/>
                </a:lnTo>
                <a:lnTo>
                  <a:pt x="1938033" y="3423629"/>
                </a:lnTo>
                <a:lnTo>
                  <a:pt x="1959928" y="3424263"/>
                </a:lnTo>
                <a:lnTo>
                  <a:pt x="1989755" y="3423629"/>
                </a:lnTo>
                <a:lnTo>
                  <a:pt x="1989755" y="3320535"/>
                </a:lnTo>
                <a:lnTo>
                  <a:pt x="1959293" y="3320852"/>
                </a:lnTo>
                <a:lnTo>
                  <a:pt x="1938033" y="3320852"/>
                </a:lnTo>
                <a:lnTo>
                  <a:pt x="1916773" y="3320218"/>
                </a:lnTo>
                <a:close/>
                <a:moveTo>
                  <a:pt x="1404938" y="3314700"/>
                </a:moveTo>
                <a:lnTo>
                  <a:pt x="1408115" y="3320420"/>
                </a:lnTo>
                <a:lnTo>
                  <a:pt x="1411928" y="3325505"/>
                </a:lnTo>
                <a:lnTo>
                  <a:pt x="1415740" y="3330590"/>
                </a:lnTo>
                <a:lnTo>
                  <a:pt x="1419552" y="3335992"/>
                </a:lnTo>
                <a:lnTo>
                  <a:pt x="1424000" y="3340759"/>
                </a:lnTo>
                <a:lnTo>
                  <a:pt x="1428447" y="3346161"/>
                </a:lnTo>
                <a:lnTo>
                  <a:pt x="1438296" y="3356013"/>
                </a:lnTo>
                <a:lnTo>
                  <a:pt x="1448780" y="3365229"/>
                </a:lnTo>
                <a:lnTo>
                  <a:pt x="1460852" y="3374444"/>
                </a:lnTo>
                <a:lnTo>
                  <a:pt x="1472924" y="3383025"/>
                </a:lnTo>
                <a:lnTo>
                  <a:pt x="1486267" y="3391287"/>
                </a:lnTo>
                <a:lnTo>
                  <a:pt x="1500563" y="3399550"/>
                </a:lnTo>
                <a:lnTo>
                  <a:pt x="1515494" y="3407494"/>
                </a:lnTo>
                <a:lnTo>
                  <a:pt x="1531061" y="3415121"/>
                </a:lnTo>
                <a:lnTo>
                  <a:pt x="1547263" y="3422113"/>
                </a:lnTo>
                <a:lnTo>
                  <a:pt x="1564101" y="3428786"/>
                </a:lnTo>
                <a:lnTo>
                  <a:pt x="1581574" y="3435142"/>
                </a:lnTo>
                <a:lnTo>
                  <a:pt x="1599682" y="3441498"/>
                </a:lnTo>
                <a:lnTo>
                  <a:pt x="1618108" y="3447218"/>
                </a:lnTo>
                <a:lnTo>
                  <a:pt x="1637170" y="3452620"/>
                </a:lnTo>
                <a:lnTo>
                  <a:pt x="1656866" y="3457705"/>
                </a:lnTo>
                <a:lnTo>
                  <a:pt x="1676881" y="3462472"/>
                </a:lnTo>
                <a:lnTo>
                  <a:pt x="1697213" y="3466921"/>
                </a:lnTo>
                <a:lnTo>
                  <a:pt x="1718180" y="3471052"/>
                </a:lnTo>
                <a:lnTo>
                  <a:pt x="1738830" y="3474865"/>
                </a:lnTo>
                <a:lnTo>
                  <a:pt x="1760116" y="3478361"/>
                </a:lnTo>
                <a:lnTo>
                  <a:pt x="1782036" y="3480903"/>
                </a:lnTo>
                <a:lnTo>
                  <a:pt x="1803639" y="3483763"/>
                </a:lnTo>
                <a:lnTo>
                  <a:pt x="1825877" y="3486306"/>
                </a:lnTo>
                <a:lnTo>
                  <a:pt x="1847798" y="3488213"/>
                </a:lnTo>
                <a:lnTo>
                  <a:pt x="1870036" y="3489801"/>
                </a:lnTo>
                <a:lnTo>
                  <a:pt x="1891957" y="3490755"/>
                </a:lnTo>
                <a:lnTo>
                  <a:pt x="1914513" y="3492026"/>
                </a:lnTo>
                <a:lnTo>
                  <a:pt x="1936751" y="3492344"/>
                </a:lnTo>
                <a:lnTo>
                  <a:pt x="1959307" y="3492979"/>
                </a:lnTo>
                <a:lnTo>
                  <a:pt x="1978051" y="3492344"/>
                </a:lnTo>
                <a:lnTo>
                  <a:pt x="1996794" y="3492026"/>
                </a:lnTo>
                <a:lnTo>
                  <a:pt x="2015538" y="3491708"/>
                </a:lnTo>
                <a:lnTo>
                  <a:pt x="2034599" y="3490437"/>
                </a:lnTo>
                <a:lnTo>
                  <a:pt x="2053025" y="3489801"/>
                </a:lnTo>
                <a:lnTo>
                  <a:pt x="2071769" y="3488213"/>
                </a:lnTo>
                <a:lnTo>
                  <a:pt x="2090513" y="3486624"/>
                </a:lnTo>
                <a:lnTo>
                  <a:pt x="2108621" y="3484717"/>
                </a:lnTo>
                <a:lnTo>
                  <a:pt x="2127365" y="3482492"/>
                </a:lnTo>
                <a:lnTo>
                  <a:pt x="2145473" y="3480268"/>
                </a:lnTo>
                <a:lnTo>
                  <a:pt x="2163581" y="3477408"/>
                </a:lnTo>
                <a:lnTo>
                  <a:pt x="2181372" y="3474865"/>
                </a:lnTo>
                <a:lnTo>
                  <a:pt x="2199163" y="3471688"/>
                </a:lnTo>
                <a:lnTo>
                  <a:pt x="2216318" y="3468510"/>
                </a:lnTo>
                <a:lnTo>
                  <a:pt x="2233473" y="3464696"/>
                </a:lnTo>
                <a:lnTo>
                  <a:pt x="2250311" y="3460883"/>
                </a:lnTo>
                <a:lnTo>
                  <a:pt x="2266830" y="3457069"/>
                </a:lnTo>
                <a:lnTo>
                  <a:pt x="2283668" y="3452620"/>
                </a:lnTo>
                <a:lnTo>
                  <a:pt x="2299235" y="3448171"/>
                </a:lnTo>
                <a:lnTo>
                  <a:pt x="2315119" y="3443404"/>
                </a:lnTo>
                <a:lnTo>
                  <a:pt x="2330051" y="3438320"/>
                </a:lnTo>
                <a:lnTo>
                  <a:pt x="2344982" y="3432917"/>
                </a:lnTo>
                <a:lnTo>
                  <a:pt x="2359278" y="3427833"/>
                </a:lnTo>
                <a:lnTo>
                  <a:pt x="2373574" y="3421795"/>
                </a:lnTo>
                <a:lnTo>
                  <a:pt x="2386917" y="3415757"/>
                </a:lnTo>
                <a:lnTo>
                  <a:pt x="2399942" y="3409719"/>
                </a:lnTo>
                <a:lnTo>
                  <a:pt x="2412650" y="3403363"/>
                </a:lnTo>
                <a:lnTo>
                  <a:pt x="2424722" y="3396690"/>
                </a:lnTo>
                <a:lnTo>
                  <a:pt x="2436159" y="3389380"/>
                </a:lnTo>
                <a:lnTo>
                  <a:pt x="2446961" y="3382389"/>
                </a:lnTo>
                <a:lnTo>
                  <a:pt x="2457444" y="3375080"/>
                </a:lnTo>
                <a:lnTo>
                  <a:pt x="2466975" y="3367453"/>
                </a:lnTo>
                <a:lnTo>
                  <a:pt x="2466975" y="3464378"/>
                </a:lnTo>
                <a:lnTo>
                  <a:pt x="2466657" y="3464696"/>
                </a:lnTo>
                <a:lnTo>
                  <a:pt x="2466340" y="3472641"/>
                </a:lnTo>
                <a:lnTo>
                  <a:pt x="2466022" y="3477408"/>
                </a:lnTo>
                <a:lnTo>
                  <a:pt x="2464751" y="3482492"/>
                </a:lnTo>
                <a:lnTo>
                  <a:pt x="2463480" y="3487895"/>
                </a:lnTo>
                <a:lnTo>
                  <a:pt x="2461892" y="3492344"/>
                </a:lnTo>
                <a:lnTo>
                  <a:pt x="2459986" y="3497111"/>
                </a:lnTo>
                <a:lnTo>
                  <a:pt x="2457444" y="3501877"/>
                </a:lnTo>
                <a:lnTo>
                  <a:pt x="2455220" y="3506962"/>
                </a:lnTo>
                <a:lnTo>
                  <a:pt x="2452361" y="3511729"/>
                </a:lnTo>
                <a:lnTo>
                  <a:pt x="2449184" y="3516178"/>
                </a:lnTo>
                <a:lnTo>
                  <a:pt x="2445690" y="3520945"/>
                </a:lnTo>
                <a:lnTo>
                  <a:pt x="2441878" y="3525712"/>
                </a:lnTo>
                <a:lnTo>
                  <a:pt x="2437748" y="3529843"/>
                </a:lnTo>
                <a:lnTo>
                  <a:pt x="2429170" y="3539059"/>
                </a:lnTo>
                <a:lnTo>
                  <a:pt x="2419322" y="3547639"/>
                </a:lnTo>
                <a:lnTo>
                  <a:pt x="2408202" y="3556537"/>
                </a:lnTo>
                <a:lnTo>
                  <a:pt x="2396130" y="3564799"/>
                </a:lnTo>
                <a:lnTo>
                  <a:pt x="2383423" y="3572744"/>
                </a:lnTo>
                <a:lnTo>
                  <a:pt x="2369127" y="3580689"/>
                </a:lnTo>
                <a:lnTo>
                  <a:pt x="2354195" y="3587998"/>
                </a:lnTo>
                <a:lnTo>
                  <a:pt x="2338311" y="3595625"/>
                </a:lnTo>
                <a:lnTo>
                  <a:pt x="2321791" y="3602298"/>
                </a:lnTo>
                <a:lnTo>
                  <a:pt x="2304636" y="3608972"/>
                </a:lnTo>
                <a:lnTo>
                  <a:pt x="2285892" y="3615328"/>
                </a:lnTo>
                <a:lnTo>
                  <a:pt x="2266830" y="3621683"/>
                </a:lnTo>
                <a:lnTo>
                  <a:pt x="2247134" y="3627086"/>
                </a:lnTo>
                <a:lnTo>
                  <a:pt x="2226802" y="3632806"/>
                </a:lnTo>
                <a:lnTo>
                  <a:pt x="2205516" y="3637255"/>
                </a:lnTo>
                <a:lnTo>
                  <a:pt x="2183278" y="3642022"/>
                </a:lnTo>
                <a:lnTo>
                  <a:pt x="2160722" y="3646471"/>
                </a:lnTo>
                <a:lnTo>
                  <a:pt x="2137848" y="3649967"/>
                </a:lnTo>
                <a:lnTo>
                  <a:pt x="2114340" y="3653462"/>
                </a:lnTo>
                <a:lnTo>
                  <a:pt x="2089877" y="3656640"/>
                </a:lnTo>
                <a:lnTo>
                  <a:pt x="2065415" y="3659182"/>
                </a:lnTo>
                <a:lnTo>
                  <a:pt x="2040000" y="3661407"/>
                </a:lnTo>
                <a:lnTo>
                  <a:pt x="2014267" y="3662996"/>
                </a:lnTo>
                <a:lnTo>
                  <a:pt x="1988217" y="3664267"/>
                </a:lnTo>
                <a:lnTo>
                  <a:pt x="1962166" y="3664903"/>
                </a:lnTo>
                <a:lnTo>
                  <a:pt x="1935480" y="3665538"/>
                </a:lnTo>
                <a:lnTo>
                  <a:pt x="1908159" y="3664903"/>
                </a:lnTo>
                <a:lnTo>
                  <a:pt x="1881155" y="3664267"/>
                </a:lnTo>
                <a:lnTo>
                  <a:pt x="1854469" y="3662996"/>
                </a:lnTo>
                <a:lnTo>
                  <a:pt x="1828419" y="3661089"/>
                </a:lnTo>
                <a:lnTo>
                  <a:pt x="1803004" y="3659182"/>
                </a:lnTo>
                <a:lnTo>
                  <a:pt x="1777588" y="3656322"/>
                </a:lnTo>
                <a:lnTo>
                  <a:pt x="1752809" y="3653145"/>
                </a:lnTo>
                <a:lnTo>
                  <a:pt x="1728664" y="3649649"/>
                </a:lnTo>
                <a:lnTo>
                  <a:pt x="1705155" y="3645835"/>
                </a:lnTo>
                <a:lnTo>
                  <a:pt x="1682282" y="3641069"/>
                </a:lnTo>
                <a:lnTo>
                  <a:pt x="1660043" y="3636302"/>
                </a:lnTo>
                <a:lnTo>
                  <a:pt x="1638440" y="3631217"/>
                </a:lnTo>
                <a:lnTo>
                  <a:pt x="1617791" y="3625497"/>
                </a:lnTo>
                <a:lnTo>
                  <a:pt x="1597776" y="3619777"/>
                </a:lnTo>
                <a:lnTo>
                  <a:pt x="1578397" y="3613421"/>
                </a:lnTo>
                <a:lnTo>
                  <a:pt x="1559653" y="3606747"/>
                </a:lnTo>
                <a:lnTo>
                  <a:pt x="1542498" y="3599438"/>
                </a:lnTo>
                <a:lnTo>
                  <a:pt x="1525343" y="3592447"/>
                </a:lnTo>
                <a:lnTo>
                  <a:pt x="1509776" y="3584820"/>
                </a:lnTo>
                <a:lnTo>
                  <a:pt x="1495162" y="3576875"/>
                </a:lnTo>
                <a:lnTo>
                  <a:pt x="1481184" y="3568613"/>
                </a:lnTo>
                <a:lnTo>
                  <a:pt x="1468159" y="3560350"/>
                </a:lnTo>
                <a:lnTo>
                  <a:pt x="1456404" y="3551770"/>
                </a:lnTo>
                <a:lnTo>
                  <a:pt x="1445603" y="3542554"/>
                </a:lnTo>
                <a:lnTo>
                  <a:pt x="1440837" y="3538423"/>
                </a:lnTo>
                <a:lnTo>
                  <a:pt x="1436390" y="3533656"/>
                </a:lnTo>
                <a:lnTo>
                  <a:pt x="1431942" y="3529207"/>
                </a:lnTo>
                <a:lnTo>
                  <a:pt x="1428130" y="3524440"/>
                </a:lnTo>
                <a:lnTo>
                  <a:pt x="1424318" y="3519674"/>
                </a:lnTo>
                <a:lnTo>
                  <a:pt x="1420823" y="3514907"/>
                </a:lnTo>
                <a:lnTo>
                  <a:pt x="1417646" y="3510140"/>
                </a:lnTo>
                <a:lnTo>
                  <a:pt x="1415105" y="3505055"/>
                </a:lnTo>
                <a:lnTo>
                  <a:pt x="1412563" y="3500288"/>
                </a:lnTo>
                <a:lnTo>
                  <a:pt x="1410339" y="3495204"/>
                </a:lnTo>
                <a:lnTo>
                  <a:pt x="1408115" y="3490437"/>
                </a:lnTo>
                <a:lnTo>
                  <a:pt x="1407162" y="3485352"/>
                </a:lnTo>
                <a:lnTo>
                  <a:pt x="1405892" y="3480268"/>
                </a:lnTo>
                <a:lnTo>
                  <a:pt x="1404621" y="3475183"/>
                </a:lnTo>
                <a:lnTo>
                  <a:pt x="1404303" y="3470099"/>
                </a:lnTo>
                <a:lnTo>
                  <a:pt x="1404303" y="3464696"/>
                </a:lnTo>
                <a:lnTo>
                  <a:pt x="1403350" y="3464696"/>
                </a:lnTo>
                <a:lnTo>
                  <a:pt x="1403350" y="3333132"/>
                </a:lnTo>
                <a:lnTo>
                  <a:pt x="1403350" y="3329318"/>
                </a:lnTo>
                <a:lnTo>
                  <a:pt x="1403985" y="3322327"/>
                </a:lnTo>
                <a:lnTo>
                  <a:pt x="1404938" y="3314700"/>
                </a:lnTo>
                <a:close/>
                <a:moveTo>
                  <a:pt x="177802" y="3314700"/>
                </a:moveTo>
                <a:lnTo>
                  <a:pt x="180980" y="3320420"/>
                </a:lnTo>
                <a:lnTo>
                  <a:pt x="184476" y="3325505"/>
                </a:lnTo>
                <a:lnTo>
                  <a:pt x="188289" y="3330590"/>
                </a:lnTo>
                <a:lnTo>
                  <a:pt x="192420" y="3335992"/>
                </a:lnTo>
                <a:lnTo>
                  <a:pt x="196551" y="3340759"/>
                </a:lnTo>
                <a:lnTo>
                  <a:pt x="201000" y="3346161"/>
                </a:lnTo>
                <a:lnTo>
                  <a:pt x="210852" y="3356013"/>
                </a:lnTo>
                <a:lnTo>
                  <a:pt x="221656" y="3365229"/>
                </a:lnTo>
                <a:lnTo>
                  <a:pt x="233414" y="3374444"/>
                </a:lnTo>
                <a:lnTo>
                  <a:pt x="245490" y="3383025"/>
                </a:lnTo>
                <a:lnTo>
                  <a:pt x="259155" y="3391287"/>
                </a:lnTo>
                <a:lnTo>
                  <a:pt x="273138" y="3399550"/>
                </a:lnTo>
                <a:lnTo>
                  <a:pt x="288073" y="3407494"/>
                </a:lnTo>
                <a:lnTo>
                  <a:pt x="303645" y="3415121"/>
                </a:lnTo>
                <a:lnTo>
                  <a:pt x="319852" y="3422113"/>
                </a:lnTo>
                <a:lnTo>
                  <a:pt x="336694" y="3428786"/>
                </a:lnTo>
                <a:lnTo>
                  <a:pt x="354173" y="3435142"/>
                </a:lnTo>
                <a:lnTo>
                  <a:pt x="372286" y="3441498"/>
                </a:lnTo>
                <a:lnTo>
                  <a:pt x="390718" y="3447218"/>
                </a:lnTo>
                <a:lnTo>
                  <a:pt x="409785" y="3452620"/>
                </a:lnTo>
                <a:lnTo>
                  <a:pt x="429488" y="3457705"/>
                </a:lnTo>
                <a:lnTo>
                  <a:pt x="449826" y="3462472"/>
                </a:lnTo>
                <a:lnTo>
                  <a:pt x="469846" y="3466921"/>
                </a:lnTo>
                <a:lnTo>
                  <a:pt x="490820" y="3471052"/>
                </a:lnTo>
                <a:lnTo>
                  <a:pt x="511794" y="3474865"/>
                </a:lnTo>
                <a:lnTo>
                  <a:pt x="533085" y="3478361"/>
                </a:lnTo>
                <a:lnTo>
                  <a:pt x="554695" y="3480903"/>
                </a:lnTo>
                <a:lnTo>
                  <a:pt x="576304" y="3483763"/>
                </a:lnTo>
                <a:lnTo>
                  <a:pt x="598549" y="3486306"/>
                </a:lnTo>
                <a:lnTo>
                  <a:pt x="620476" y="3488213"/>
                </a:lnTo>
                <a:lnTo>
                  <a:pt x="642721" y="3489801"/>
                </a:lnTo>
                <a:lnTo>
                  <a:pt x="664966" y="3490755"/>
                </a:lnTo>
                <a:lnTo>
                  <a:pt x="687211" y="3492026"/>
                </a:lnTo>
                <a:lnTo>
                  <a:pt x="709456" y="3492344"/>
                </a:lnTo>
                <a:lnTo>
                  <a:pt x="732018" y="3492344"/>
                </a:lnTo>
                <a:lnTo>
                  <a:pt x="750768" y="3492344"/>
                </a:lnTo>
                <a:lnTo>
                  <a:pt x="769517" y="3492026"/>
                </a:lnTo>
                <a:lnTo>
                  <a:pt x="788266" y="3491708"/>
                </a:lnTo>
                <a:lnTo>
                  <a:pt x="807333" y="3490437"/>
                </a:lnTo>
                <a:lnTo>
                  <a:pt x="825765" y="3489801"/>
                </a:lnTo>
                <a:lnTo>
                  <a:pt x="844832" y="3488213"/>
                </a:lnTo>
                <a:lnTo>
                  <a:pt x="863263" y="3486624"/>
                </a:lnTo>
                <a:lnTo>
                  <a:pt x="881695" y="3484717"/>
                </a:lnTo>
                <a:lnTo>
                  <a:pt x="900126" y="3482492"/>
                </a:lnTo>
                <a:lnTo>
                  <a:pt x="918240" y="3480268"/>
                </a:lnTo>
                <a:lnTo>
                  <a:pt x="936354" y="3477408"/>
                </a:lnTo>
                <a:lnTo>
                  <a:pt x="954150" y="3474865"/>
                </a:lnTo>
                <a:lnTo>
                  <a:pt x="971946" y="3471688"/>
                </a:lnTo>
                <a:lnTo>
                  <a:pt x="989424" y="3468510"/>
                </a:lnTo>
                <a:lnTo>
                  <a:pt x="1006266" y="3464696"/>
                </a:lnTo>
                <a:lnTo>
                  <a:pt x="1023109" y="3460883"/>
                </a:lnTo>
                <a:lnTo>
                  <a:pt x="1039952" y="3457069"/>
                </a:lnTo>
                <a:lnTo>
                  <a:pt x="1056476" y="3452620"/>
                </a:lnTo>
                <a:lnTo>
                  <a:pt x="1072366" y="3448171"/>
                </a:lnTo>
                <a:lnTo>
                  <a:pt x="1087937" y="3443087"/>
                </a:lnTo>
                <a:lnTo>
                  <a:pt x="1102873" y="3438320"/>
                </a:lnTo>
                <a:lnTo>
                  <a:pt x="1118126" y="3432917"/>
                </a:lnTo>
                <a:lnTo>
                  <a:pt x="1132109" y="3427833"/>
                </a:lnTo>
                <a:lnTo>
                  <a:pt x="1146409" y="3421795"/>
                </a:lnTo>
                <a:lnTo>
                  <a:pt x="1159756" y="3415757"/>
                </a:lnTo>
                <a:lnTo>
                  <a:pt x="1172785" y="3409719"/>
                </a:lnTo>
                <a:lnTo>
                  <a:pt x="1185497" y="3403363"/>
                </a:lnTo>
                <a:lnTo>
                  <a:pt x="1197890" y="3396690"/>
                </a:lnTo>
                <a:lnTo>
                  <a:pt x="1209331" y="3389380"/>
                </a:lnTo>
                <a:lnTo>
                  <a:pt x="1219818" y="3382389"/>
                </a:lnTo>
                <a:lnTo>
                  <a:pt x="1230622" y="3375080"/>
                </a:lnTo>
                <a:lnTo>
                  <a:pt x="1239838" y="3367453"/>
                </a:lnTo>
                <a:lnTo>
                  <a:pt x="1239838" y="3464378"/>
                </a:lnTo>
                <a:lnTo>
                  <a:pt x="1239838" y="3464696"/>
                </a:lnTo>
                <a:lnTo>
                  <a:pt x="1239520" y="3468827"/>
                </a:lnTo>
                <a:lnTo>
                  <a:pt x="1239202" y="3472641"/>
                </a:lnTo>
                <a:lnTo>
                  <a:pt x="1238885" y="3477408"/>
                </a:lnTo>
                <a:lnTo>
                  <a:pt x="1237614" y="3482492"/>
                </a:lnTo>
                <a:lnTo>
                  <a:pt x="1236342" y="3487895"/>
                </a:lnTo>
                <a:lnTo>
                  <a:pt x="1234754" y="3492344"/>
                </a:lnTo>
                <a:lnTo>
                  <a:pt x="1232847" y="3497111"/>
                </a:lnTo>
                <a:lnTo>
                  <a:pt x="1230622" y="3501877"/>
                </a:lnTo>
                <a:lnTo>
                  <a:pt x="1228080" y="3506962"/>
                </a:lnTo>
                <a:lnTo>
                  <a:pt x="1225538" y="3511729"/>
                </a:lnTo>
                <a:lnTo>
                  <a:pt x="1222360" y="3516178"/>
                </a:lnTo>
                <a:lnTo>
                  <a:pt x="1218546" y="3520945"/>
                </a:lnTo>
                <a:lnTo>
                  <a:pt x="1214733" y="3525712"/>
                </a:lnTo>
                <a:lnTo>
                  <a:pt x="1210920" y="3529843"/>
                </a:lnTo>
                <a:lnTo>
                  <a:pt x="1202022" y="3539059"/>
                </a:lnTo>
                <a:lnTo>
                  <a:pt x="1192170" y="3547639"/>
                </a:lnTo>
                <a:lnTo>
                  <a:pt x="1181048" y="3556537"/>
                </a:lnTo>
                <a:lnTo>
                  <a:pt x="1169290" y="3564799"/>
                </a:lnTo>
                <a:lnTo>
                  <a:pt x="1156261" y="3572744"/>
                </a:lnTo>
                <a:lnTo>
                  <a:pt x="1141960" y="3580689"/>
                </a:lnTo>
                <a:lnTo>
                  <a:pt x="1127024" y="3587998"/>
                </a:lnTo>
                <a:lnTo>
                  <a:pt x="1111453" y="3595625"/>
                </a:lnTo>
                <a:lnTo>
                  <a:pt x="1094610" y="3602298"/>
                </a:lnTo>
                <a:lnTo>
                  <a:pt x="1077450" y="3608972"/>
                </a:lnTo>
                <a:lnTo>
                  <a:pt x="1058701" y="3615328"/>
                </a:lnTo>
                <a:lnTo>
                  <a:pt x="1039952" y="3621683"/>
                </a:lnTo>
                <a:lnTo>
                  <a:pt x="1020249" y="3627086"/>
                </a:lnTo>
                <a:lnTo>
                  <a:pt x="999593" y="3632806"/>
                </a:lnTo>
                <a:lnTo>
                  <a:pt x="978301" y="3637255"/>
                </a:lnTo>
                <a:lnTo>
                  <a:pt x="956056" y="3642022"/>
                </a:lnTo>
                <a:lnTo>
                  <a:pt x="933494" y="3646471"/>
                </a:lnTo>
                <a:lnTo>
                  <a:pt x="910613" y="3649967"/>
                </a:lnTo>
                <a:lnTo>
                  <a:pt x="887097" y="3653462"/>
                </a:lnTo>
                <a:lnTo>
                  <a:pt x="862946" y="3656640"/>
                </a:lnTo>
                <a:lnTo>
                  <a:pt x="838158" y="3659182"/>
                </a:lnTo>
                <a:lnTo>
                  <a:pt x="812736" y="3661407"/>
                </a:lnTo>
                <a:lnTo>
                  <a:pt x="787313" y="3662996"/>
                </a:lnTo>
                <a:lnTo>
                  <a:pt x="761572" y="3664267"/>
                </a:lnTo>
                <a:lnTo>
                  <a:pt x="735196" y="3664903"/>
                </a:lnTo>
                <a:lnTo>
                  <a:pt x="708185" y="3665538"/>
                </a:lnTo>
                <a:lnTo>
                  <a:pt x="680855" y="3664903"/>
                </a:lnTo>
                <a:lnTo>
                  <a:pt x="654161" y="3664267"/>
                </a:lnTo>
                <a:lnTo>
                  <a:pt x="627467" y="3662996"/>
                </a:lnTo>
                <a:lnTo>
                  <a:pt x="601409" y="3661089"/>
                </a:lnTo>
                <a:lnTo>
                  <a:pt x="575668" y="3659182"/>
                </a:lnTo>
                <a:lnTo>
                  <a:pt x="550246" y="3656322"/>
                </a:lnTo>
                <a:lnTo>
                  <a:pt x="525458" y="3653145"/>
                </a:lnTo>
                <a:lnTo>
                  <a:pt x="501307" y="3649649"/>
                </a:lnTo>
                <a:lnTo>
                  <a:pt x="478109" y="3645835"/>
                </a:lnTo>
                <a:lnTo>
                  <a:pt x="455228" y="3641069"/>
                </a:lnTo>
                <a:lnTo>
                  <a:pt x="432665" y="3636302"/>
                </a:lnTo>
                <a:lnTo>
                  <a:pt x="411374" y="3631217"/>
                </a:lnTo>
                <a:lnTo>
                  <a:pt x="390400" y="3625497"/>
                </a:lnTo>
                <a:lnTo>
                  <a:pt x="370380" y="3619777"/>
                </a:lnTo>
                <a:lnTo>
                  <a:pt x="350995" y="3613421"/>
                </a:lnTo>
                <a:lnTo>
                  <a:pt x="332563" y="3606747"/>
                </a:lnTo>
                <a:lnTo>
                  <a:pt x="315085" y="3599438"/>
                </a:lnTo>
                <a:lnTo>
                  <a:pt x="297925" y="3592447"/>
                </a:lnTo>
                <a:lnTo>
                  <a:pt x="282353" y="3584820"/>
                </a:lnTo>
                <a:lnTo>
                  <a:pt x="267735" y="3576875"/>
                </a:lnTo>
                <a:lnTo>
                  <a:pt x="253753" y="3568613"/>
                </a:lnTo>
                <a:lnTo>
                  <a:pt x="240724" y="3560350"/>
                </a:lnTo>
                <a:lnTo>
                  <a:pt x="229283" y="3551770"/>
                </a:lnTo>
                <a:lnTo>
                  <a:pt x="218796" y="3542872"/>
                </a:lnTo>
                <a:lnTo>
                  <a:pt x="213712" y="3538423"/>
                </a:lnTo>
                <a:lnTo>
                  <a:pt x="208945" y="3533656"/>
                </a:lnTo>
                <a:lnTo>
                  <a:pt x="204814" y="3529207"/>
                </a:lnTo>
                <a:lnTo>
                  <a:pt x="200683" y="3524440"/>
                </a:lnTo>
                <a:lnTo>
                  <a:pt x="196869" y="3519674"/>
                </a:lnTo>
                <a:lnTo>
                  <a:pt x="193374" y="3514907"/>
                </a:lnTo>
                <a:lnTo>
                  <a:pt x="190196" y="3510140"/>
                </a:lnTo>
                <a:lnTo>
                  <a:pt x="187653" y="3505055"/>
                </a:lnTo>
                <a:lnTo>
                  <a:pt x="185111" y="3500288"/>
                </a:lnTo>
                <a:lnTo>
                  <a:pt x="182887" y="3495204"/>
                </a:lnTo>
                <a:lnTo>
                  <a:pt x="181298" y="3490437"/>
                </a:lnTo>
                <a:lnTo>
                  <a:pt x="179709" y="3485352"/>
                </a:lnTo>
                <a:lnTo>
                  <a:pt x="178438" y="3480268"/>
                </a:lnTo>
                <a:lnTo>
                  <a:pt x="177802" y="3475183"/>
                </a:lnTo>
                <a:lnTo>
                  <a:pt x="176849" y="3470099"/>
                </a:lnTo>
                <a:lnTo>
                  <a:pt x="176849" y="3464696"/>
                </a:lnTo>
                <a:lnTo>
                  <a:pt x="176531" y="3464696"/>
                </a:lnTo>
                <a:lnTo>
                  <a:pt x="176531" y="3333132"/>
                </a:lnTo>
                <a:lnTo>
                  <a:pt x="176213" y="3329318"/>
                </a:lnTo>
                <a:lnTo>
                  <a:pt x="176531" y="3322327"/>
                </a:lnTo>
                <a:lnTo>
                  <a:pt x="177802" y="3314700"/>
                </a:lnTo>
                <a:close/>
                <a:moveTo>
                  <a:pt x="1771445" y="3307529"/>
                </a:moveTo>
                <a:lnTo>
                  <a:pt x="1771445" y="3411258"/>
                </a:lnTo>
                <a:lnTo>
                  <a:pt x="1789215" y="3413478"/>
                </a:lnTo>
                <a:lnTo>
                  <a:pt x="1807301" y="3415698"/>
                </a:lnTo>
                <a:lnTo>
                  <a:pt x="1825388" y="3417285"/>
                </a:lnTo>
                <a:lnTo>
                  <a:pt x="1843792" y="3419505"/>
                </a:lnTo>
                <a:lnTo>
                  <a:pt x="1843792" y="3315777"/>
                </a:lnTo>
                <a:lnTo>
                  <a:pt x="1825388" y="3314191"/>
                </a:lnTo>
                <a:lnTo>
                  <a:pt x="1807301" y="3312287"/>
                </a:lnTo>
                <a:lnTo>
                  <a:pt x="1789215" y="3309750"/>
                </a:lnTo>
                <a:lnTo>
                  <a:pt x="1771445" y="3307529"/>
                </a:lnTo>
                <a:close/>
                <a:moveTo>
                  <a:pt x="3178346" y="3281045"/>
                </a:moveTo>
                <a:lnTo>
                  <a:pt x="3178346" y="3395980"/>
                </a:lnTo>
                <a:lnTo>
                  <a:pt x="3201835" y="3396298"/>
                </a:lnTo>
                <a:lnTo>
                  <a:pt x="3225959" y="3396615"/>
                </a:lnTo>
                <a:lnTo>
                  <a:pt x="3258970" y="3396298"/>
                </a:lnTo>
                <a:lnTo>
                  <a:pt x="3258970" y="3281363"/>
                </a:lnTo>
                <a:lnTo>
                  <a:pt x="3225641" y="3281680"/>
                </a:lnTo>
                <a:lnTo>
                  <a:pt x="3201835" y="3281363"/>
                </a:lnTo>
                <a:lnTo>
                  <a:pt x="3178346" y="3281045"/>
                </a:lnTo>
                <a:close/>
                <a:moveTo>
                  <a:pt x="2609850" y="3275012"/>
                </a:moveTo>
                <a:lnTo>
                  <a:pt x="2613342" y="3281059"/>
                </a:lnTo>
                <a:lnTo>
                  <a:pt x="2617468" y="3287107"/>
                </a:lnTo>
                <a:lnTo>
                  <a:pt x="2621594" y="3292836"/>
                </a:lnTo>
                <a:lnTo>
                  <a:pt x="2626038" y="3298883"/>
                </a:lnTo>
                <a:lnTo>
                  <a:pt x="2631117" y="3304294"/>
                </a:lnTo>
                <a:lnTo>
                  <a:pt x="2635878" y="3310023"/>
                </a:lnTo>
                <a:lnTo>
                  <a:pt x="2641274" y="3315433"/>
                </a:lnTo>
                <a:lnTo>
                  <a:pt x="2646988" y="3320844"/>
                </a:lnTo>
                <a:lnTo>
                  <a:pt x="2658732" y="3331347"/>
                </a:lnTo>
                <a:lnTo>
                  <a:pt x="2671746" y="3341532"/>
                </a:lnTo>
                <a:lnTo>
                  <a:pt x="2685712" y="3351080"/>
                </a:lnTo>
                <a:lnTo>
                  <a:pt x="2700631" y="3360629"/>
                </a:lnTo>
                <a:lnTo>
                  <a:pt x="2715867" y="3369540"/>
                </a:lnTo>
                <a:lnTo>
                  <a:pt x="2732372" y="3378452"/>
                </a:lnTo>
                <a:lnTo>
                  <a:pt x="2749830" y="3386727"/>
                </a:lnTo>
                <a:lnTo>
                  <a:pt x="2767923" y="3394684"/>
                </a:lnTo>
                <a:lnTo>
                  <a:pt x="2786650" y="3402004"/>
                </a:lnTo>
                <a:lnTo>
                  <a:pt x="2805695" y="3409325"/>
                </a:lnTo>
                <a:lnTo>
                  <a:pt x="2826009" y="3416327"/>
                </a:lnTo>
                <a:lnTo>
                  <a:pt x="2846959" y="3422692"/>
                </a:lnTo>
                <a:lnTo>
                  <a:pt x="2867591" y="3428421"/>
                </a:lnTo>
                <a:lnTo>
                  <a:pt x="2889492" y="3434469"/>
                </a:lnTo>
                <a:lnTo>
                  <a:pt x="2912029" y="3439561"/>
                </a:lnTo>
                <a:lnTo>
                  <a:pt x="2934248" y="3444654"/>
                </a:lnTo>
                <a:lnTo>
                  <a:pt x="2957102" y="3449109"/>
                </a:lnTo>
                <a:lnTo>
                  <a:pt x="2980908" y="3453565"/>
                </a:lnTo>
                <a:lnTo>
                  <a:pt x="3004396" y="3457066"/>
                </a:lnTo>
                <a:lnTo>
                  <a:pt x="3028203" y="3460567"/>
                </a:lnTo>
                <a:lnTo>
                  <a:pt x="3052644" y="3463432"/>
                </a:lnTo>
                <a:lnTo>
                  <a:pt x="3077084" y="3465978"/>
                </a:lnTo>
                <a:lnTo>
                  <a:pt x="3101525" y="3468206"/>
                </a:lnTo>
                <a:lnTo>
                  <a:pt x="3125966" y="3470116"/>
                </a:lnTo>
                <a:lnTo>
                  <a:pt x="3150725" y="3471389"/>
                </a:lnTo>
                <a:lnTo>
                  <a:pt x="3175800" y="3472344"/>
                </a:lnTo>
                <a:lnTo>
                  <a:pt x="3200559" y="3472980"/>
                </a:lnTo>
                <a:lnTo>
                  <a:pt x="3225317" y="3473298"/>
                </a:lnTo>
                <a:lnTo>
                  <a:pt x="3246266" y="3473298"/>
                </a:lnTo>
                <a:lnTo>
                  <a:pt x="3267216" y="3472344"/>
                </a:lnTo>
                <a:lnTo>
                  <a:pt x="3288165" y="3472025"/>
                </a:lnTo>
                <a:lnTo>
                  <a:pt x="3308797" y="3470752"/>
                </a:lnTo>
                <a:lnTo>
                  <a:pt x="3329429" y="3469797"/>
                </a:lnTo>
                <a:lnTo>
                  <a:pt x="3350378" y="3468206"/>
                </a:lnTo>
                <a:lnTo>
                  <a:pt x="3371010" y="3466615"/>
                </a:lnTo>
                <a:lnTo>
                  <a:pt x="3391325" y="3464068"/>
                </a:lnTo>
                <a:lnTo>
                  <a:pt x="3411957" y="3462159"/>
                </a:lnTo>
                <a:lnTo>
                  <a:pt x="3431954" y="3459294"/>
                </a:lnTo>
                <a:lnTo>
                  <a:pt x="3451951" y="3456748"/>
                </a:lnTo>
                <a:lnTo>
                  <a:pt x="3471948" y="3453565"/>
                </a:lnTo>
                <a:lnTo>
                  <a:pt x="3491628" y="3450064"/>
                </a:lnTo>
                <a:lnTo>
                  <a:pt x="3510990" y="3446245"/>
                </a:lnTo>
                <a:lnTo>
                  <a:pt x="3530035" y="3442107"/>
                </a:lnTo>
                <a:lnTo>
                  <a:pt x="3548763" y="3437970"/>
                </a:lnTo>
                <a:lnTo>
                  <a:pt x="3567173" y="3433196"/>
                </a:lnTo>
                <a:lnTo>
                  <a:pt x="3585265" y="3428421"/>
                </a:lnTo>
                <a:lnTo>
                  <a:pt x="3603041" y="3423329"/>
                </a:lnTo>
                <a:lnTo>
                  <a:pt x="3620498" y="3418237"/>
                </a:lnTo>
                <a:lnTo>
                  <a:pt x="3637004" y="3412826"/>
                </a:lnTo>
                <a:lnTo>
                  <a:pt x="3653510" y="3406779"/>
                </a:lnTo>
                <a:lnTo>
                  <a:pt x="3669698" y="3400731"/>
                </a:lnTo>
                <a:lnTo>
                  <a:pt x="3685251" y="3394048"/>
                </a:lnTo>
                <a:lnTo>
                  <a:pt x="3700170" y="3387682"/>
                </a:lnTo>
                <a:lnTo>
                  <a:pt x="3714770" y="3380680"/>
                </a:lnTo>
                <a:lnTo>
                  <a:pt x="3728419" y="3373678"/>
                </a:lnTo>
                <a:lnTo>
                  <a:pt x="3741751" y="3366039"/>
                </a:lnTo>
                <a:lnTo>
                  <a:pt x="3754765" y="3358719"/>
                </a:lnTo>
                <a:lnTo>
                  <a:pt x="3767144" y="3350762"/>
                </a:lnTo>
                <a:lnTo>
                  <a:pt x="3778571" y="3342487"/>
                </a:lnTo>
                <a:lnTo>
                  <a:pt x="3789363" y="3333575"/>
                </a:lnTo>
                <a:lnTo>
                  <a:pt x="3789363" y="3441471"/>
                </a:lnTo>
                <a:lnTo>
                  <a:pt x="3788728" y="3442107"/>
                </a:lnTo>
                <a:lnTo>
                  <a:pt x="3788411" y="3451019"/>
                </a:lnTo>
                <a:lnTo>
                  <a:pt x="3787776" y="3456748"/>
                </a:lnTo>
                <a:lnTo>
                  <a:pt x="3786506" y="3462159"/>
                </a:lnTo>
                <a:lnTo>
                  <a:pt x="3785237" y="3467569"/>
                </a:lnTo>
                <a:lnTo>
                  <a:pt x="3783332" y="3472980"/>
                </a:lnTo>
                <a:lnTo>
                  <a:pt x="3781428" y="3478391"/>
                </a:lnTo>
                <a:lnTo>
                  <a:pt x="3778571" y="3483801"/>
                </a:lnTo>
                <a:lnTo>
                  <a:pt x="3775714" y="3489212"/>
                </a:lnTo>
                <a:lnTo>
                  <a:pt x="3772540" y="3494305"/>
                </a:lnTo>
                <a:lnTo>
                  <a:pt x="3769048" y="3499715"/>
                </a:lnTo>
                <a:lnTo>
                  <a:pt x="3765557" y="3504808"/>
                </a:lnTo>
                <a:lnTo>
                  <a:pt x="3761113" y="3509900"/>
                </a:lnTo>
                <a:lnTo>
                  <a:pt x="3756987" y="3514674"/>
                </a:lnTo>
                <a:lnTo>
                  <a:pt x="3752226" y="3519767"/>
                </a:lnTo>
                <a:lnTo>
                  <a:pt x="3747147" y="3525177"/>
                </a:lnTo>
                <a:lnTo>
                  <a:pt x="3741433" y="3529633"/>
                </a:lnTo>
                <a:lnTo>
                  <a:pt x="3736037" y="3534407"/>
                </a:lnTo>
                <a:lnTo>
                  <a:pt x="3723658" y="3543956"/>
                </a:lnTo>
                <a:lnTo>
                  <a:pt x="3710327" y="3553504"/>
                </a:lnTo>
                <a:lnTo>
                  <a:pt x="3696043" y="3562097"/>
                </a:lnTo>
                <a:lnTo>
                  <a:pt x="3680490" y="3571009"/>
                </a:lnTo>
                <a:lnTo>
                  <a:pt x="3663667" y="3579603"/>
                </a:lnTo>
                <a:lnTo>
                  <a:pt x="3646526" y="3587560"/>
                </a:lnTo>
                <a:lnTo>
                  <a:pt x="3627799" y="3595516"/>
                </a:lnTo>
                <a:lnTo>
                  <a:pt x="3608754" y="3602837"/>
                </a:lnTo>
                <a:lnTo>
                  <a:pt x="3588122" y="3609521"/>
                </a:lnTo>
                <a:lnTo>
                  <a:pt x="3566855" y="3616523"/>
                </a:lnTo>
                <a:lnTo>
                  <a:pt x="3544636" y="3622570"/>
                </a:lnTo>
                <a:lnTo>
                  <a:pt x="3522417" y="3628935"/>
                </a:lnTo>
                <a:lnTo>
                  <a:pt x="3498611" y="3634664"/>
                </a:lnTo>
                <a:lnTo>
                  <a:pt x="3474170" y="3639757"/>
                </a:lnTo>
                <a:lnTo>
                  <a:pt x="3449412" y="3644213"/>
                </a:lnTo>
                <a:lnTo>
                  <a:pt x="3423701" y="3648350"/>
                </a:lnTo>
                <a:lnTo>
                  <a:pt x="3397356" y="3652488"/>
                </a:lnTo>
                <a:lnTo>
                  <a:pt x="3370376" y="3655671"/>
                </a:lnTo>
                <a:lnTo>
                  <a:pt x="3343395" y="3658853"/>
                </a:lnTo>
                <a:lnTo>
                  <a:pt x="3315146" y="3661081"/>
                </a:lnTo>
                <a:lnTo>
                  <a:pt x="3286896" y="3662673"/>
                </a:lnTo>
                <a:lnTo>
                  <a:pt x="3258011" y="3664264"/>
                </a:lnTo>
                <a:lnTo>
                  <a:pt x="3228491" y="3664901"/>
                </a:lnTo>
                <a:lnTo>
                  <a:pt x="3198972" y="3665537"/>
                </a:lnTo>
                <a:lnTo>
                  <a:pt x="3168500" y="3664901"/>
                </a:lnTo>
                <a:lnTo>
                  <a:pt x="3138663" y="3664264"/>
                </a:lnTo>
                <a:lnTo>
                  <a:pt x="3109143" y="3662673"/>
                </a:lnTo>
                <a:lnTo>
                  <a:pt x="3080259" y="3660763"/>
                </a:lnTo>
                <a:lnTo>
                  <a:pt x="3051374" y="3658217"/>
                </a:lnTo>
                <a:lnTo>
                  <a:pt x="3023441" y="3655034"/>
                </a:lnTo>
                <a:lnTo>
                  <a:pt x="2996144" y="3651533"/>
                </a:lnTo>
                <a:lnTo>
                  <a:pt x="2969481" y="3647714"/>
                </a:lnTo>
                <a:lnTo>
                  <a:pt x="2943453" y="3643258"/>
                </a:lnTo>
                <a:lnTo>
                  <a:pt x="2917742" y="3638165"/>
                </a:lnTo>
                <a:lnTo>
                  <a:pt x="2892984" y="3633073"/>
                </a:lnTo>
                <a:lnTo>
                  <a:pt x="2869178" y="3627026"/>
                </a:lnTo>
                <a:lnTo>
                  <a:pt x="2846007" y="3620660"/>
                </a:lnTo>
                <a:lnTo>
                  <a:pt x="2823470" y="3614295"/>
                </a:lnTo>
                <a:lnTo>
                  <a:pt x="2802203" y="3607293"/>
                </a:lnTo>
                <a:lnTo>
                  <a:pt x="2781889" y="3599654"/>
                </a:lnTo>
                <a:lnTo>
                  <a:pt x="2762527" y="3592334"/>
                </a:lnTo>
                <a:lnTo>
                  <a:pt x="2743799" y="3584059"/>
                </a:lnTo>
                <a:lnTo>
                  <a:pt x="2726024" y="3575783"/>
                </a:lnTo>
                <a:lnTo>
                  <a:pt x="2709518" y="3566872"/>
                </a:lnTo>
                <a:lnTo>
                  <a:pt x="2694600" y="3557960"/>
                </a:lnTo>
                <a:lnTo>
                  <a:pt x="2679999" y="3548412"/>
                </a:lnTo>
                <a:lnTo>
                  <a:pt x="2666985" y="3538863"/>
                </a:lnTo>
                <a:lnTo>
                  <a:pt x="2660954" y="3533771"/>
                </a:lnTo>
                <a:lnTo>
                  <a:pt x="2655240" y="3528997"/>
                </a:lnTo>
                <a:lnTo>
                  <a:pt x="2650162" y="3523904"/>
                </a:lnTo>
                <a:lnTo>
                  <a:pt x="2645083" y="3518812"/>
                </a:lnTo>
                <a:lnTo>
                  <a:pt x="2639687" y="3513719"/>
                </a:lnTo>
                <a:lnTo>
                  <a:pt x="2635561" y="3508309"/>
                </a:lnTo>
                <a:lnTo>
                  <a:pt x="2631434" y="3503216"/>
                </a:lnTo>
                <a:lnTo>
                  <a:pt x="2627625" y="3497806"/>
                </a:lnTo>
                <a:lnTo>
                  <a:pt x="2624134" y="3492713"/>
                </a:lnTo>
                <a:lnTo>
                  <a:pt x="2620960" y="3486984"/>
                </a:lnTo>
                <a:lnTo>
                  <a:pt x="2618103" y="3481574"/>
                </a:lnTo>
                <a:lnTo>
                  <a:pt x="2615881" y="3476163"/>
                </a:lnTo>
                <a:lnTo>
                  <a:pt x="2613659" y="3470434"/>
                </a:lnTo>
                <a:lnTo>
                  <a:pt x="2612072" y="3465023"/>
                </a:lnTo>
                <a:lnTo>
                  <a:pt x="2610485" y="3459294"/>
                </a:lnTo>
                <a:lnTo>
                  <a:pt x="2609850" y="3453565"/>
                </a:lnTo>
                <a:lnTo>
                  <a:pt x="2609215" y="3447836"/>
                </a:lnTo>
                <a:lnTo>
                  <a:pt x="2609215" y="3442107"/>
                </a:lnTo>
                <a:lnTo>
                  <a:pt x="2608580" y="3442426"/>
                </a:lnTo>
                <a:lnTo>
                  <a:pt x="2608580" y="3295700"/>
                </a:lnTo>
                <a:lnTo>
                  <a:pt x="2608263" y="3291881"/>
                </a:lnTo>
                <a:lnTo>
                  <a:pt x="2608580" y="3283287"/>
                </a:lnTo>
                <a:lnTo>
                  <a:pt x="2609850" y="3275012"/>
                </a:lnTo>
                <a:close/>
                <a:moveTo>
                  <a:pt x="1625482" y="3274222"/>
                </a:moveTo>
                <a:lnTo>
                  <a:pt x="1625482" y="3379536"/>
                </a:lnTo>
                <a:lnTo>
                  <a:pt x="1642935" y="3384612"/>
                </a:lnTo>
                <a:lnTo>
                  <a:pt x="1661021" y="3389370"/>
                </a:lnTo>
                <a:lnTo>
                  <a:pt x="1679425" y="3394128"/>
                </a:lnTo>
                <a:lnTo>
                  <a:pt x="1698464" y="3398252"/>
                </a:lnTo>
                <a:lnTo>
                  <a:pt x="1698464" y="3294206"/>
                </a:lnTo>
                <a:lnTo>
                  <a:pt x="1679425" y="3289448"/>
                </a:lnTo>
                <a:lnTo>
                  <a:pt x="1661021" y="3284690"/>
                </a:lnTo>
                <a:lnTo>
                  <a:pt x="1642935" y="3279932"/>
                </a:lnTo>
                <a:lnTo>
                  <a:pt x="1625482" y="3274222"/>
                </a:lnTo>
                <a:close/>
                <a:moveTo>
                  <a:pt x="3016148" y="3266758"/>
                </a:moveTo>
                <a:lnTo>
                  <a:pt x="3016148" y="3382010"/>
                </a:lnTo>
                <a:lnTo>
                  <a:pt x="3035827" y="3384868"/>
                </a:lnTo>
                <a:lnTo>
                  <a:pt x="3056142" y="3387090"/>
                </a:lnTo>
                <a:lnTo>
                  <a:pt x="3076456" y="3389630"/>
                </a:lnTo>
                <a:lnTo>
                  <a:pt x="3097406" y="3391535"/>
                </a:lnTo>
                <a:lnTo>
                  <a:pt x="3097406" y="3276283"/>
                </a:lnTo>
                <a:lnTo>
                  <a:pt x="3076456" y="3274378"/>
                </a:lnTo>
                <a:lnTo>
                  <a:pt x="3056142" y="3271838"/>
                </a:lnTo>
                <a:lnTo>
                  <a:pt x="3035827" y="3269615"/>
                </a:lnTo>
                <a:lnTo>
                  <a:pt x="3016148" y="3266758"/>
                </a:lnTo>
                <a:close/>
                <a:moveTo>
                  <a:pt x="2854584" y="3230245"/>
                </a:moveTo>
                <a:lnTo>
                  <a:pt x="2854584" y="3347403"/>
                </a:lnTo>
                <a:lnTo>
                  <a:pt x="2873946" y="3352800"/>
                </a:lnTo>
                <a:lnTo>
                  <a:pt x="2893626" y="3357880"/>
                </a:lnTo>
                <a:lnTo>
                  <a:pt x="2914258" y="3362960"/>
                </a:lnTo>
                <a:lnTo>
                  <a:pt x="2935524" y="3367723"/>
                </a:lnTo>
                <a:lnTo>
                  <a:pt x="2935524" y="3251835"/>
                </a:lnTo>
                <a:lnTo>
                  <a:pt x="2914258" y="3246755"/>
                </a:lnTo>
                <a:lnTo>
                  <a:pt x="2893626" y="3241675"/>
                </a:lnTo>
                <a:lnTo>
                  <a:pt x="2873946" y="3235960"/>
                </a:lnTo>
                <a:lnTo>
                  <a:pt x="2854584" y="3230245"/>
                </a:lnTo>
                <a:close/>
                <a:moveTo>
                  <a:pt x="1480154" y="3217441"/>
                </a:moveTo>
                <a:lnTo>
                  <a:pt x="1480154" y="3305626"/>
                </a:lnTo>
                <a:lnTo>
                  <a:pt x="1482375" y="3307847"/>
                </a:lnTo>
                <a:lnTo>
                  <a:pt x="1484914" y="3310701"/>
                </a:lnTo>
                <a:lnTo>
                  <a:pt x="1491895" y="3316411"/>
                </a:lnTo>
                <a:lnTo>
                  <a:pt x="1500145" y="3322755"/>
                </a:lnTo>
                <a:lnTo>
                  <a:pt x="1509664" y="3329100"/>
                </a:lnTo>
                <a:lnTo>
                  <a:pt x="1519818" y="3335444"/>
                </a:lnTo>
                <a:lnTo>
                  <a:pt x="1530924" y="3341788"/>
                </a:lnTo>
                <a:lnTo>
                  <a:pt x="1542030" y="3347498"/>
                </a:lnTo>
                <a:lnTo>
                  <a:pt x="1553136" y="3352891"/>
                </a:lnTo>
                <a:lnTo>
                  <a:pt x="1553136" y="3255189"/>
                </a:lnTo>
                <a:lnTo>
                  <a:pt x="1539174" y="3249797"/>
                </a:lnTo>
                <a:lnTo>
                  <a:pt x="1527116" y="3244721"/>
                </a:lnTo>
                <a:lnTo>
                  <a:pt x="1516010" y="3239646"/>
                </a:lnTo>
                <a:lnTo>
                  <a:pt x="1506174" y="3234888"/>
                </a:lnTo>
                <a:lnTo>
                  <a:pt x="1497924" y="3230130"/>
                </a:lnTo>
                <a:lnTo>
                  <a:pt x="1490626" y="3226006"/>
                </a:lnTo>
                <a:lnTo>
                  <a:pt x="1484914" y="3221565"/>
                </a:lnTo>
                <a:lnTo>
                  <a:pt x="1480154" y="3217441"/>
                </a:lnTo>
                <a:close/>
                <a:moveTo>
                  <a:pt x="2426374" y="3213000"/>
                </a:moveTo>
                <a:lnTo>
                  <a:pt x="2420662" y="3217124"/>
                </a:lnTo>
                <a:lnTo>
                  <a:pt x="2413999" y="3221565"/>
                </a:lnTo>
                <a:lnTo>
                  <a:pt x="2406701" y="3226323"/>
                </a:lnTo>
                <a:lnTo>
                  <a:pt x="2399720" y="3230130"/>
                </a:lnTo>
                <a:lnTo>
                  <a:pt x="2392739" y="3234253"/>
                </a:lnTo>
                <a:lnTo>
                  <a:pt x="2385124" y="3237743"/>
                </a:lnTo>
                <a:lnTo>
                  <a:pt x="2378460" y="3240915"/>
                </a:lnTo>
                <a:lnTo>
                  <a:pt x="2371797" y="3243135"/>
                </a:lnTo>
                <a:lnTo>
                  <a:pt x="2371797" y="3350353"/>
                </a:lnTo>
                <a:lnTo>
                  <a:pt x="2379729" y="3346864"/>
                </a:lnTo>
                <a:lnTo>
                  <a:pt x="2387028" y="3342423"/>
                </a:lnTo>
                <a:lnTo>
                  <a:pt x="2394643" y="3338299"/>
                </a:lnTo>
                <a:lnTo>
                  <a:pt x="2401941" y="3333541"/>
                </a:lnTo>
                <a:lnTo>
                  <a:pt x="2409239" y="3328782"/>
                </a:lnTo>
                <a:lnTo>
                  <a:pt x="2415585" y="3324024"/>
                </a:lnTo>
                <a:lnTo>
                  <a:pt x="2421297" y="3319266"/>
                </a:lnTo>
                <a:lnTo>
                  <a:pt x="2426374" y="3314508"/>
                </a:lnTo>
                <a:lnTo>
                  <a:pt x="2426374" y="3213000"/>
                </a:lnTo>
                <a:close/>
                <a:moveTo>
                  <a:pt x="2692385" y="3167062"/>
                </a:moveTo>
                <a:lnTo>
                  <a:pt x="2692385" y="3264535"/>
                </a:lnTo>
                <a:lnTo>
                  <a:pt x="2695241" y="3267393"/>
                </a:lnTo>
                <a:lnTo>
                  <a:pt x="2698098" y="3270250"/>
                </a:lnTo>
                <a:lnTo>
                  <a:pt x="2705399" y="3276600"/>
                </a:lnTo>
                <a:lnTo>
                  <a:pt x="2714921" y="3283903"/>
                </a:lnTo>
                <a:lnTo>
                  <a:pt x="2725078" y="3290888"/>
                </a:lnTo>
                <a:lnTo>
                  <a:pt x="2737140" y="3297873"/>
                </a:lnTo>
                <a:lnTo>
                  <a:pt x="2748884" y="3305175"/>
                </a:lnTo>
                <a:lnTo>
                  <a:pt x="2761581" y="3311525"/>
                </a:lnTo>
                <a:lnTo>
                  <a:pt x="2773325" y="3317240"/>
                </a:lnTo>
                <a:lnTo>
                  <a:pt x="2773325" y="3208337"/>
                </a:lnTo>
                <a:lnTo>
                  <a:pt x="2758407" y="3202940"/>
                </a:lnTo>
                <a:lnTo>
                  <a:pt x="2744441" y="3196907"/>
                </a:lnTo>
                <a:lnTo>
                  <a:pt x="2732379" y="3191510"/>
                </a:lnTo>
                <a:lnTo>
                  <a:pt x="2721269" y="3186430"/>
                </a:lnTo>
                <a:lnTo>
                  <a:pt x="2712064" y="3180715"/>
                </a:lnTo>
                <a:lnTo>
                  <a:pt x="2704446" y="3176270"/>
                </a:lnTo>
                <a:lnTo>
                  <a:pt x="2697781" y="3171507"/>
                </a:lnTo>
                <a:lnTo>
                  <a:pt x="2692385" y="3167062"/>
                </a:lnTo>
                <a:close/>
                <a:moveTo>
                  <a:pt x="3744614" y="3161665"/>
                </a:moveTo>
                <a:lnTo>
                  <a:pt x="3737949" y="3166745"/>
                </a:lnTo>
                <a:lnTo>
                  <a:pt x="3730648" y="3171507"/>
                </a:lnTo>
                <a:lnTo>
                  <a:pt x="3722713" y="3176587"/>
                </a:lnTo>
                <a:lnTo>
                  <a:pt x="3715095" y="3180715"/>
                </a:lnTo>
                <a:lnTo>
                  <a:pt x="3706524" y="3185160"/>
                </a:lnTo>
                <a:lnTo>
                  <a:pt x="3698907" y="3189287"/>
                </a:lnTo>
                <a:lnTo>
                  <a:pt x="3691289" y="3192780"/>
                </a:lnTo>
                <a:lnTo>
                  <a:pt x="3683671" y="3195320"/>
                </a:lnTo>
                <a:lnTo>
                  <a:pt x="3683671" y="3315018"/>
                </a:lnTo>
                <a:lnTo>
                  <a:pt x="3692558" y="3310573"/>
                </a:lnTo>
                <a:lnTo>
                  <a:pt x="3701128" y="3305810"/>
                </a:lnTo>
                <a:lnTo>
                  <a:pt x="3709381" y="3301048"/>
                </a:lnTo>
                <a:lnTo>
                  <a:pt x="3717634" y="3295968"/>
                </a:lnTo>
                <a:lnTo>
                  <a:pt x="3725252" y="3290570"/>
                </a:lnTo>
                <a:lnTo>
                  <a:pt x="3732235" y="3285490"/>
                </a:lnTo>
                <a:lnTo>
                  <a:pt x="3738901" y="3279775"/>
                </a:lnTo>
                <a:lnTo>
                  <a:pt x="3744614" y="3275013"/>
                </a:lnTo>
                <a:lnTo>
                  <a:pt x="3744614" y="3161665"/>
                </a:lnTo>
                <a:close/>
                <a:moveTo>
                  <a:pt x="771525" y="3136900"/>
                </a:moveTo>
                <a:lnTo>
                  <a:pt x="805634" y="3143476"/>
                </a:lnTo>
                <a:lnTo>
                  <a:pt x="812009" y="3145042"/>
                </a:lnTo>
                <a:lnTo>
                  <a:pt x="818066" y="3146921"/>
                </a:lnTo>
                <a:lnTo>
                  <a:pt x="823167" y="3148486"/>
                </a:lnTo>
                <a:lnTo>
                  <a:pt x="827311" y="3150365"/>
                </a:lnTo>
                <a:lnTo>
                  <a:pt x="831455" y="3152557"/>
                </a:lnTo>
                <a:lnTo>
                  <a:pt x="835280" y="3155062"/>
                </a:lnTo>
                <a:lnTo>
                  <a:pt x="842612" y="3160072"/>
                </a:lnTo>
                <a:lnTo>
                  <a:pt x="845162" y="3162890"/>
                </a:lnTo>
                <a:lnTo>
                  <a:pt x="847075" y="3165082"/>
                </a:lnTo>
                <a:lnTo>
                  <a:pt x="848669" y="3167587"/>
                </a:lnTo>
                <a:lnTo>
                  <a:pt x="849944" y="3170092"/>
                </a:lnTo>
                <a:lnTo>
                  <a:pt x="850900" y="3172597"/>
                </a:lnTo>
                <a:lnTo>
                  <a:pt x="850900" y="3175416"/>
                </a:lnTo>
                <a:lnTo>
                  <a:pt x="850262" y="3177608"/>
                </a:lnTo>
                <a:lnTo>
                  <a:pt x="849625" y="3180426"/>
                </a:lnTo>
                <a:lnTo>
                  <a:pt x="848031" y="3182618"/>
                </a:lnTo>
                <a:lnTo>
                  <a:pt x="846437" y="3185123"/>
                </a:lnTo>
                <a:lnTo>
                  <a:pt x="844206" y="3187315"/>
                </a:lnTo>
                <a:lnTo>
                  <a:pt x="841656" y="3189820"/>
                </a:lnTo>
                <a:lnTo>
                  <a:pt x="838468" y="3191699"/>
                </a:lnTo>
                <a:lnTo>
                  <a:pt x="834961" y="3193577"/>
                </a:lnTo>
                <a:lnTo>
                  <a:pt x="831136" y="3195143"/>
                </a:lnTo>
                <a:lnTo>
                  <a:pt x="826992" y="3197022"/>
                </a:lnTo>
                <a:lnTo>
                  <a:pt x="820935" y="3198587"/>
                </a:lnTo>
                <a:lnTo>
                  <a:pt x="815197" y="3200153"/>
                </a:lnTo>
                <a:lnTo>
                  <a:pt x="808503" y="3201719"/>
                </a:lnTo>
                <a:lnTo>
                  <a:pt x="801171" y="3202971"/>
                </a:lnTo>
                <a:lnTo>
                  <a:pt x="787145" y="3204537"/>
                </a:lnTo>
                <a:lnTo>
                  <a:pt x="771525" y="3205163"/>
                </a:lnTo>
                <a:lnTo>
                  <a:pt x="771525" y="3136900"/>
                </a:lnTo>
                <a:close/>
                <a:moveTo>
                  <a:pt x="200025" y="3117850"/>
                </a:moveTo>
                <a:lnTo>
                  <a:pt x="200343" y="3123582"/>
                </a:lnTo>
                <a:lnTo>
                  <a:pt x="201296" y="3129631"/>
                </a:lnTo>
                <a:lnTo>
                  <a:pt x="202567" y="3135044"/>
                </a:lnTo>
                <a:lnTo>
                  <a:pt x="204155" y="3141094"/>
                </a:lnTo>
                <a:lnTo>
                  <a:pt x="206061" y="3146507"/>
                </a:lnTo>
                <a:lnTo>
                  <a:pt x="208285" y="3152238"/>
                </a:lnTo>
                <a:lnTo>
                  <a:pt x="211144" y="3157651"/>
                </a:lnTo>
                <a:lnTo>
                  <a:pt x="214321" y="3163064"/>
                </a:lnTo>
                <a:lnTo>
                  <a:pt x="217816" y="3168795"/>
                </a:lnTo>
                <a:lnTo>
                  <a:pt x="221310" y="3173890"/>
                </a:lnTo>
                <a:lnTo>
                  <a:pt x="225758" y="3179303"/>
                </a:lnTo>
                <a:lnTo>
                  <a:pt x="230206" y="3184715"/>
                </a:lnTo>
                <a:lnTo>
                  <a:pt x="235289" y="3189810"/>
                </a:lnTo>
                <a:lnTo>
                  <a:pt x="240372" y="3194904"/>
                </a:lnTo>
                <a:lnTo>
                  <a:pt x="245773" y="3199999"/>
                </a:lnTo>
                <a:lnTo>
                  <a:pt x="251809" y="3205093"/>
                </a:lnTo>
                <a:lnTo>
                  <a:pt x="251809" y="3304436"/>
                </a:lnTo>
                <a:lnTo>
                  <a:pt x="254032" y="3306983"/>
                </a:lnTo>
                <a:lnTo>
                  <a:pt x="256574" y="3309531"/>
                </a:lnTo>
                <a:lnTo>
                  <a:pt x="263563" y="3315580"/>
                </a:lnTo>
                <a:lnTo>
                  <a:pt x="271823" y="3321948"/>
                </a:lnTo>
                <a:lnTo>
                  <a:pt x="281354" y="3328317"/>
                </a:lnTo>
                <a:lnTo>
                  <a:pt x="291520" y="3335003"/>
                </a:lnTo>
                <a:lnTo>
                  <a:pt x="302639" y="3340734"/>
                </a:lnTo>
                <a:lnTo>
                  <a:pt x="313758" y="3346784"/>
                </a:lnTo>
                <a:lnTo>
                  <a:pt x="324877" y="3351879"/>
                </a:lnTo>
                <a:lnTo>
                  <a:pt x="324877" y="3249352"/>
                </a:lnTo>
                <a:lnTo>
                  <a:pt x="341715" y="3256994"/>
                </a:lnTo>
                <a:lnTo>
                  <a:pt x="359505" y="3263999"/>
                </a:lnTo>
                <a:lnTo>
                  <a:pt x="377931" y="3270685"/>
                </a:lnTo>
                <a:lnTo>
                  <a:pt x="397311" y="3277053"/>
                </a:lnTo>
                <a:lnTo>
                  <a:pt x="397311" y="3378943"/>
                </a:lnTo>
                <a:lnTo>
                  <a:pt x="414783" y="3384038"/>
                </a:lnTo>
                <a:lnTo>
                  <a:pt x="432892" y="3388814"/>
                </a:lnTo>
                <a:lnTo>
                  <a:pt x="451318" y="3393590"/>
                </a:lnTo>
                <a:lnTo>
                  <a:pt x="470379" y="3397729"/>
                </a:lnTo>
                <a:lnTo>
                  <a:pt x="470379" y="3296476"/>
                </a:lnTo>
                <a:lnTo>
                  <a:pt x="488170" y="3300615"/>
                </a:lnTo>
                <a:lnTo>
                  <a:pt x="506278" y="3303799"/>
                </a:lnTo>
                <a:lnTo>
                  <a:pt x="524386" y="3306983"/>
                </a:lnTo>
                <a:lnTo>
                  <a:pt x="543448" y="3309849"/>
                </a:lnTo>
                <a:lnTo>
                  <a:pt x="543448" y="3410465"/>
                </a:lnTo>
                <a:lnTo>
                  <a:pt x="561238" y="3412694"/>
                </a:lnTo>
                <a:lnTo>
                  <a:pt x="579347" y="3415241"/>
                </a:lnTo>
                <a:lnTo>
                  <a:pt x="597455" y="3417152"/>
                </a:lnTo>
                <a:lnTo>
                  <a:pt x="615881" y="3418744"/>
                </a:lnTo>
                <a:lnTo>
                  <a:pt x="615881" y="3318446"/>
                </a:lnTo>
                <a:lnTo>
                  <a:pt x="634307" y="3320038"/>
                </a:lnTo>
                <a:lnTo>
                  <a:pt x="652415" y="3320993"/>
                </a:lnTo>
                <a:lnTo>
                  <a:pt x="670524" y="3321948"/>
                </a:lnTo>
                <a:lnTo>
                  <a:pt x="688950" y="3322585"/>
                </a:lnTo>
                <a:lnTo>
                  <a:pt x="688950" y="3422883"/>
                </a:lnTo>
                <a:lnTo>
                  <a:pt x="710235" y="3423520"/>
                </a:lnTo>
                <a:lnTo>
                  <a:pt x="732155" y="3423520"/>
                </a:lnTo>
                <a:lnTo>
                  <a:pt x="762018" y="3423201"/>
                </a:lnTo>
                <a:lnTo>
                  <a:pt x="762018" y="3322904"/>
                </a:lnTo>
                <a:lnTo>
                  <a:pt x="790928" y="3321948"/>
                </a:lnTo>
                <a:lnTo>
                  <a:pt x="818884" y="3320675"/>
                </a:lnTo>
                <a:lnTo>
                  <a:pt x="846524" y="3318446"/>
                </a:lnTo>
                <a:lnTo>
                  <a:pt x="873845" y="3315899"/>
                </a:lnTo>
                <a:lnTo>
                  <a:pt x="900531" y="3312715"/>
                </a:lnTo>
                <a:lnTo>
                  <a:pt x="926581" y="3309212"/>
                </a:lnTo>
                <a:lnTo>
                  <a:pt x="951996" y="3304755"/>
                </a:lnTo>
                <a:lnTo>
                  <a:pt x="976776" y="3299978"/>
                </a:lnTo>
                <a:lnTo>
                  <a:pt x="1000921" y="3294884"/>
                </a:lnTo>
                <a:lnTo>
                  <a:pt x="1023794" y="3289471"/>
                </a:lnTo>
                <a:lnTo>
                  <a:pt x="1046350" y="3283421"/>
                </a:lnTo>
                <a:lnTo>
                  <a:pt x="1067953" y="3277053"/>
                </a:lnTo>
                <a:lnTo>
                  <a:pt x="1088285" y="3270048"/>
                </a:lnTo>
                <a:lnTo>
                  <a:pt x="1108300" y="3263043"/>
                </a:lnTo>
                <a:lnTo>
                  <a:pt x="1126726" y="3255083"/>
                </a:lnTo>
                <a:lnTo>
                  <a:pt x="1144516" y="3247123"/>
                </a:lnTo>
                <a:lnTo>
                  <a:pt x="1144516" y="3349968"/>
                </a:lnTo>
                <a:lnTo>
                  <a:pt x="1152459" y="3346147"/>
                </a:lnTo>
                <a:lnTo>
                  <a:pt x="1159766" y="3342008"/>
                </a:lnTo>
                <a:lnTo>
                  <a:pt x="1167390" y="3337232"/>
                </a:lnTo>
                <a:lnTo>
                  <a:pt x="1175015" y="3332456"/>
                </a:lnTo>
                <a:lnTo>
                  <a:pt x="1182004" y="3327680"/>
                </a:lnTo>
                <a:lnTo>
                  <a:pt x="1188358" y="3322904"/>
                </a:lnTo>
                <a:lnTo>
                  <a:pt x="1194076" y="3318446"/>
                </a:lnTo>
                <a:lnTo>
                  <a:pt x="1199477" y="3313988"/>
                </a:lnTo>
                <a:lnTo>
                  <a:pt x="1199477" y="3215601"/>
                </a:lnTo>
                <a:lnTo>
                  <a:pt x="1206784" y="3209870"/>
                </a:lnTo>
                <a:lnTo>
                  <a:pt x="1213455" y="3204457"/>
                </a:lnTo>
                <a:lnTo>
                  <a:pt x="1220126" y="3198725"/>
                </a:lnTo>
                <a:lnTo>
                  <a:pt x="1226163" y="3192994"/>
                </a:lnTo>
                <a:lnTo>
                  <a:pt x="1232199" y="3186944"/>
                </a:lnTo>
                <a:lnTo>
                  <a:pt x="1237282" y="3181531"/>
                </a:lnTo>
                <a:lnTo>
                  <a:pt x="1242047" y="3175163"/>
                </a:lnTo>
                <a:lnTo>
                  <a:pt x="1246177" y="3169114"/>
                </a:lnTo>
                <a:lnTo>
                  <a:pt x="1250307" y="3162745"/>
                </a:lnTo>
                <a:lnTo>
                  <a:pt x="1253802" y="3157014"/>
                </a:lnTo>
                <a:lnTo>
                  <a:pt x="1256661" y="3150646"/>
                </a:lnTo>
                <a:lnTo>
                  <a:pt x="1258885" y="3144278"/>
                </a:lnTo>
                <a:lnTo>
                  <a:pt x="1260791" y="3137910"/>
                </a:lnTo>
                <a:lnTo>
                  <a:pt x="1262379" y="3131223"/>
                </a:lnTo>
                <a:lnTo>
                  <a:pt x="1263332" y="3124855"/>
                </a:lnTo>
                <a:lnTo>
                  <a:pt x="1263650" y="3118169"/>
                </a:lnTo>
                <a:lnTo>
                  <a:pt x="1263650" y="3251581"/>
                </a:lnTo>
                <a:lnTo>
                  <a:pt x="1263332" y="3251899"/>
                </a:lnTo>
                <a:lnTo>
                  <a:pt x="1263332" y="3255720"/>
                </a:lnTo>
                <a:lnTo>
                  <a:pt x="1263015" y="3259859"/>
                </a:lnTo>
                <a:lnTo>
                  <a:pt x="1262379" y="3264635"/>
                </a:lnTo>
                <a:lnTo>
                  <a:pt x="1261426" y="3269730"/>
                </a:lnTo>
                <a:lnTo>
                  <a:pt x="1260155" y="3274506"/>
                </a:lnTo>
                <a:lnTo>
                  <a:pt x="1258567" y="3279600"/>
                </a:lnTo>
                <a:lnTo>
                  <a:pt x="1256661" y="3284377"/>
                </a:lnTo>
                <a:lnTo>
                  <a:pt x="1254119" y="3289153"/>
                </a:lnTo>
                <a:lnTo>
                  <a:pt x="1251896" y="3294247"/>
                </a:lnTo>
                <a:lnTo>
                  <a:pt x="1248719" y="3299023"/>
                </a:lnTo>
                <a:lnTo>
                  <a:pt x="1245542" y="3303162"/>
                </a:lnTo>
                <a:lnTo>
                  <a:pt x="1242365" y="3307939"/>
                </a:lnTo>
                <a:lnTo>
                  <a:pt x="1238552" y="3312715"/>
                </a:lnTo>
                <a:lnTo>
                  <a:pt x="1234423" y="3317172"/>
                </a:lnTo>
                <a:lnTo>
                  <a:pt x="1225845" y="3326088"/>
                </a:lnTo>
                <a:lnTo>
                  <a:pt x="1215997" y="3335003"/>
                </a:lnTo>
                <a:lnTo>
                  <a:pt x="1204877" y="3343600"/>
                </a:lnTo>
                <a:lnTo>
                  <a:pt x="1192488" y="3351879"/>
                </a:lnTo>
                <a:lnTo>
                  <a:pt x="1179462" y="3360157"/>
                </a:lnTo>
                <a:lnTo>
                  <a:pt x="1165802" y="3367799"/>
                </a:lnTo>
                <a:lnTo>
                  <a:pt x="1150870" y="3375122"/>
                </a:lnTo>
                <a:lnTo>
                  <a:pt x="1134986" y="3382764"/>
                </a:lnTo>
                <a:lnTo>
                  <a:pt x="1118466" y="3389769"/>
                </a:lnTo>
                <a:lnTo>
                  <a:pt x="1100993" y="3396137"/>
                </a:lnTo>
                <a:lnTo>
                  <a:pt x="1082567" y="3402824"/>
                </a:lnTo>
                <a:lnTo>
                  <a:pt x="1063506" y="3408873"/>
                </a:lnTo>
                <a:lnTo>
                  <a:pt x="1043491" y="3414286"/>
                </a:lnTo>
                <a:lnTo>
                  <a:pt x="1022841" y="3420017"/>
                </a:lnTo>
                <a:lnTo>
                  <a:pt x="1001874" y="3424794"/>
                </a:lnTo>
                <a:lnTo>
                  <a:pt x="979953" y="3429570"/>
                </a:lnTo>
                <a:lnTo>
                  <a:pt x="957397" y="3433709"/>
                </a:lnTo>
                <a:lnTo>
                  <a:pt x="934524" y="3437848"/>
                </a:lnTo>
                <a:lnTo>
                  <a:pt x="910697" y="3441032"/>
                </a:lnTo>
                <a:lnTo>
                  <a:pt x="886235" y="3444216"/>
                </a:lnTo>
                <a:lnTo>
                  <a:pt x="861773" y="3446764"/>
                </a:lnTo>
                <a:lnTo>
                  <a:pt x="836675" y="3448992"/>
                </a:lnTo>
                <a:lnTo>
                  <a:pt x="810942" y="3450584"/>
                </a:lnTo>
                <a:lnTo>
                  <a:pt x="784892" y="3451540"/>
                </a:lnTo>
                <a:lnTo>
                  <a:pt x="758841" y="3452495"/>
                </a:lnTo>
                <a:lnTo>
                  <a:pt x="732155" y="3452813"/>
                </a:lnTo>
                <a:lnTo>
                  <a:pt x="704834" y="3452495"/>
                </a:lnTo>
                <a:lnTo>
                  <a:pt x="677513" y="3451540"/>
                </a:lnTo>
                <a:lnTo>
                  <a:pt x="651145" y="3450584"/>
                </a:lnTo>
                <a:lnTo>
                  <a:pt x="625094" y="3448356"/>
                </a:lnTo>
                <a:lnTo>
                  <a:pt x="599361" y="3446445"/>
                </a:lnTo>
                <a:lnTo>
                  <a:pt x="574264" y="3443579"/>
                </a:lnTo>
                <a:lnTo>
                  <a:pt x="549484" y="3440395"/>
                </a:lnTo>
                <a:lnTo>
                  <a:pt x="525339" y="3436893"/>
                </a:lnTo>
                <a:lnTo>
                  <a:pt x="501513" y="3433072"/>
                </a:lnTo>
                <a:lnTo>
                  <a:pt x="478639" y="3428296"/>
                </a:lnTo>
                <a:lnTo>
                  <a:pt x="456718" y="3423520"/>
                </a:lnTo>
                <a:lnTo>
                  <a:pt x="434798" y="3418425"/>
                </a:lnTo>
                <a:lnTo>
                  <a:pt x="413830" y="3412694"/>
                </a:lnTo>
                <a:lnTo>
                  <a:pt x="394134" y="3406963"/>
                </a:lnTo>
                <a:lnTo>
                  <a:pt x="374755" y="3400595"/>
                </a:lnTo>
                <a:lnTo>
                  <a:pt x="356329" y="3393908"/>
                </a:lnTo>
                <a:lnTo>
                  <a:pt x="338538" y="3386585"/>
                </a:lnTo>
                <a:lnTo>
                  <a:pt x="322018" y="3379580"/>
                </a:lnTo>
                <a:lnTo>
                  <a:pt x="306134" y="3372257"/>
                </a:lnTo>
                <a:lnTo>
                  <a:pt x="291520" y="3364296"/>
                </a:lnTo>
                <a:lnTo>
                  <a:pt x="277542" y="3356018"/>
                </a:lnTo>
                <a:lnTo>
                  <a:pt x="264834" y="3347421"/>
                </a:lnTo>
                <a:lnTo>
                  <a:pt x="253079" y="3338824"/>
                </a:lnTo>
                <a:lnTo>
                  <a:pt x="242278" y="3330227"/>
                </a:lnTo>
                <a:lnTo>
                  <a:pt x="237513" y="3325451"/>
                </a:lnTo>
                <a:lnTo>
                  <a:pt x="232747" y="3320675"/>
                </a:lnTo>
                <a:lnTo>
                  <a:pt x="228617" y="3316217"/>
                </a:lnTo>
                <a:lnTo>
                  <a:pt x="224487" y="3311441"/>
                </a:lnTo>
                <a:lnTo>
                  <a:pt x="220993" y="3306983"/>
                </a:lnTo>
                <a:lnTo>
                  <a:pt x="217498" y="3302207"/>
                </a:lnTo>
                <a:lnTo>
                  <a:pt x="214321" y="3297431"/>
                </a:lnTo>
                <a:lnTo>
                  <a:pt x="211462" y="3292337"/>
                </a:lnTo>
                <a:lnTo>
                  <a:pt x="208921" y="3287561"/>
                </a:lnTo>
                <a:lnTo>
                  <a:pt x="206697" y="3282148"/>
                </a:lnTo>
                <a:lnTo>
                  <a:pt x="204791" y="3277690"/>
                </a:lnTo>
                <a:lnTo>
                  <a:pt x="203202" y="3272277"/>
                </a:lnTo>
                <a:lnTo>
                  <a:pt x="201931" y="3267183"/>
                </a:lnTo>
                <a:lnTo>
                  <a:pt x="201296" y="3262088"/>
                </a:lnTo>
                <a:lnTo>
                  <a:pt x="200978" y="3256994"/>
                </a:lnTo>
                <a:lnTo>
                  <a:pt x="200343" y="3251899"/>
                </a:lnTo>
                <a:lnTo>
                  <a:pt x="200025" y="3251899"/>
                </a:lnTo>
                <a:lnTo>
                  <a:pt x="200025" y="3117850"/>
                </a:lnTo>
                <a:close/>
                <a:moveTo>
                  <a:pt x="1263332" y="3111818"/>
                </a:moveTo>
                <a:lnTo>
                  <a:pt x="1263650" y="3117533"/>
                </a:lnTo>
                <a:lnTo>
                  <a:pt x="1263332" y="3119438"/>
                </a:lnTo>
                <a:lnTo>
                  <a:pt x="1263332" y="3116263"/>
                </a:lnTo>
                <a:lnTo>
                  <a:pt x="1263332" y="3111818"/>
                </a:lnTo>
                <a:close/>
                <a:moveTo>
                  <a:pt x="1263253" y="3110548"/>
                </a:moveTo>
                <a:lnTo>
                  <a:pt x="1263332" y="3111183"/>
                </a:lnTo>
                <a:lnTo>
                  <a:pt x="1263332" y="3111818"/>
                </a:lnTo>
                <a:lnTo>
                  <a:pt x="1263253" y="3110548"/>
                </a:lnTo>
                <a:close/>
                <a:moveTo>
                  <a:pt x="1892592" y="3107220"/>
                </a:moveTo>
                <a:lnTo>
                  <a:pt x="1892592" y="3210034"/>
                </a:lnTo>
                <a:lnTo>
                  <a:pt x="1913877" y="3210983"/>
                </a:lnTo>
                <a:lnTo>
                  <a:pt x="1935480" y="3210983"/>
                </a:lnTo>
                <a:lnTo>
                  <a:pt x="1965343" y="3210667"/>
                </a:lnTo>
                <a:lnTo>
                  <a:pt x="1965343" y="3107537"/>
                </a:lnTo>
                <a:lnTo>
                  <a:pt x="1935480" y="3107853"/>
                </a:lnTo>
                <a:lnTo>
                  <a:pt x="1913877" y="3107853"/>
                </a:lnTo>
                <a:lnTo>
                  <a:pt x="1892592" y="3107220"/>
                </a:lnTo>
                <a:close/>
                <a:moveTo>
                  <a:pt x="200819" y="3107046"/>
                </a:moveTo>
                <a:lnTo>
                  <a:pt x="200378" y="3110133"/>
                </a:lnTo>
                <a:lnTo>
                  <a:pt x="200025" y="3115072"/>
                </a:lnTo>
                <a:lnTo>
                  <a:pt x="200025" y="3110751"/>
                </a:lnTo>
                <a:lnTo>
                  <a:pt x="200819" y="3107046"/>
                </a:lnTo>
                <a:close/>
                <a:moveTo>
                  <a:pt x="2489519" y="3103562"/>
                </a:moveTo>
                <a:lnTo>
                  <a:pt x="2490471" y="3109906"/>
                </a:lnTo>
                <a:lnTo>
                  <a:pt x="2490788" y="3116568"/>
                </a:lnTo>
                <a:lnTo>
                  <a:pt x="2490788" y="3252652"/>
                </a:lnTo>
                <a:lnTo>
                  <a:pt x="2490471" y="3252969"/>
                </a:lnTo>
                <a:lnTo>
                  <a:pt x="2489836" y="3260899"/>
                </a:lnTo>
                <a:lnTo>
                  <a:pt x="2489519" y="3265657"/>
                </a:lnTo>
                <a:lnTo>
                  <a:pt x="2488250" y="3270733"/>
                </a:lnTo>
                <a:lnTo>
                  <a:pt x="2487298" y="3275491"/>
                </a:lnTo>
                <a:lnTo>
                  <a:pt x="2485711" y="3280566"/>
                </a:lnTo>
                <a:lnTo>
                  <a:pt x="2483490" y="3285325"/>
                </a:lnTo>
                <a:lnTo>
                  <a:pt x="2481269" y="3290083"/>
                </a:lnTo>
                <a:lnTo>
                  <a:pt x="2479048" y="3294841"/>
                </a:lnTo>
                <a:lnTo>
                  <a:pt x="2475874" y="3299599"/>
                </a:lnTo>
                <a:lnTo>
                  <a:pt x="2472701" y="3304357"/>
                </a:lnTo>
                <a:lnTo>
                  <a:pt x="2469528" y="3309115"/>
                </a:lnTo>
                <a:lnTo>
                  <a:pt x="2465403" y="3313874"/>
                </a:lnTo>
                <a:lnTo>
                  <a:pt x="2461595" y="3317997"/>
                </a:lnTo>
                <a:lnTo>
                  <a:pt x="2453028" y="3327196"/>
                </a:lnTo>
                <a:lnTo>
                  <a:pt x="2443191" y="3335761"/>
                </a:lnTo>
                <a:lnTo>
                  <a:pt x="2432086" y="3344643"/>
                </a:lnTo>
                <a:lnTo>
                  <a:pt x="2419710" y="3352891"/>
                </a:lnTo>
                <a:lnTo>
                  <a:pt x="2406701" y="3360504"/>
                </a:lnTo>
                <a:lnTo>
                  <a:pt x="2393056" y="3368434"/>
                </a:lnTo>
                <a:lnTo>
                  <a:pt x="2378143" y="3376047"/>
                </a:lnTo>
                <a:lnTo>
                  <a:pt x="2362277" y="3383660"/>
                </a:lnTo>
                <a:lnTo>
                  <a:pt x="2345777" y="3390322"/>
                </a:lnTo>
                <a:lnTo>
                  <a:pt x="2328325" y="3396983"/>
                </a:lnTo>
                <a:lnTo>
                  <a:pt x="2309921" y="3403327"/>
                </a:lnTo>
                <a:lnTo>
                  <a:pt x="2290882" y="3409671"/>
                </a:lnTo>
                <a:lnTo>
                  <a:pt x="2270892" y="3415064"/>
                </a:lnTo>
                <a:lnTo>
                  <a:pt x="2250267" y="3420139"/>
                </a:lnTo>
                <a:lnTo>
                  <a:pt x="2229324" y="3425215"/>
                </a:lnTo>
                <a:lnTo>
                  <a:pt x="2207430" y="3429973"/>
                </a:lnTo>
                <a:lnTo>
                  <a:pt x="2184901" y="3434414"/>
                </a:lnTo>
                <a:lnTo>
                  <a:pt x="2162054" y="3437903"/>
                </a:lnTo>
                <a:lnTo>
                  <a:pt x="2138256" y="3441393"/>
                </a:lnTo>
                <a:lnTo>
                  <a:pt x="2113823" y="3444565"/>
                </a:lnTo>
                <a:lnTo>
                  <a:pt x="2089390" y="3447102"/>
                </a:lnTo>
                <a:lnTo>
                  <a:pt x="2064323" y="3449006"/>
                </a:lnTo>
                <a:lnTo>
                  <a:pt x="2038621" y="3450909"/>
                </a:lnTo>
                <a:lnTo>
                  <a:pt x="2012601" y="3452178"/>
                </a:lnTo>
                <a:lnTo>
                  <a:pt x="1986582" y="3452812"/>
                </a:lnTo>
                <a:lnTo>
                  <a:pt x="1959928" y="3452812"/>
                </a:lnTo>
                <a:lnTo>
                  <a:pt x="1932639" y="3452812"/>
                </a:lnTo>
                <a:lnTo>
                  <a:pt x="1905350" y="3452178"/>
                </a:lnTo>
                <a:lnTo>
                  <a:pt x="1879014" y="3450592"/>
                </a:lnTo>
                <a:lnTo>
                  <a:pt x="1852994" y="3449006"/>
                </a:lnTo>
                <a:lnTo>
                  <a:pt x="1827292" y="3446468"/>
                </a:lnTo>
                <a:lnTo>
                  <a:pt x="1802224" y="3443930"/>
                </a:lnTo>
                <a:lnTo>
                  <a:pt x="1777157" y="3441075"/>
                </a:lnTo>
                <a:lnTo>
                  <a:pt x="1753359" y="3437269"/>
                </a:lnTo>
                <a:lnTo>
                  <a:pt x="1729560" y="3433145"/>
                </a:lnTo>
                <a:lnTo>
                  <a:pt x="1706714" y="3428704"/>
                </a:lnTo>
                <a:lnTo>
                  <a:pt x="1684502" y="3424263"/>
                </a:lnTo>
                <a:lnTo>
                  <a:pt x="1662925" y="3418871"/>
                </a:lnTo>
                <a:lnTo>
                  <a:pt x="1641983" y="3413478"/>
                </a:lnTo>
                <a:lnTo>
                  <a:pt x="1622309" y="3407134"/>
                </a:lnTo>
                <a:lnTo>
                  <a:pt x="1602953" y="3400790"/>
                </a:lnTo>
                <a:lnTo>
                  <a:pt x="1584549" y="3394445"/>
                </a:lnTo>
                <a:lnTo>
                  <a:pt x="1566780" y="3387467"/>
                </a:lnTo>
                <a:lnTo>
                  <a:pt x="1550280" y="3380488"/>
                </a:lnTo>
                <a:lnTo>
                  <a:pt x="1534414" y="3372558"/>
                </a:lnTo>
                <a:lnTo>
                  <a:pt x="1519501" y="3364945"/>
                </a:lnTo>
                <a:lnTo>
                  <a:pt x="1505539" y="3356697"/>
                </a:lnTo>
                <a:lnTo>
                  <a:pt x="1493164" y="3348450"/>
                </a:lnTo>
                <a:lnTo>
                  <a:pt x="1481106" y="3339885"/>
                </a:lnTo>
                <a:lnTo>
                  <a:pt x="1470635" y="3330686"/>
                </a:lnTo>
                <a:lnTo>
                  <a:pt x="1465875" y="3326245"/>
                </a:lnTo>
                <a:lnTo>
                  <a:pt x="1461116" y="3321487"/>
                </a:lnTo>
                <a:lnTo>
                  <a:pt x="1456673" y="3317363"/>
                </a:lnTo>
                <a:lnTo>
                  <a:pt x="1452866" y="3312605"/>
                </a:lnTo>
                <a:lnTo>
                  <a:pt x="1449375" y="3307847"/>
                </a:lnTo>
                <a:lnTo>
                  <a:pt x="1445885" y="3303088"/>
                </a:lnTo>
                <a:lnTo>
                  <a:pt x="1442712" y="3298013"/>
                </a:lnTo>
                <a:lnTo>
                  <a:pt x="1439856" y="3293255"/>
                </a:lnTo>
                <a:lnTo>
                  <a:pt x="1437000" y="3288497"/>
                </a:lnTo>
                <a:lnTo>
                  <a:pt x="1435096" y="3283421"/>
                </a:lnTo>
                <a:lnTo>
                  <a:pt x="1433192" y="3278346"/>
                </a:lnTo>
                <a:lnTo>
                  <a:pt x="1431606" y="3273588"/>
                </a:lnTo>
                <a:lnTo>
                  <a:pt x="1430337" y="3268512"/>
                </a:lnTo>
                <a:lnTo>
                  <a:pt x="1429702" y="3263437"/>
                </a:lnTo>
                <a:lnTo>
                  <a:pt x="1429385" y="3258044"/>
                </a:lnTo>
                <a:lnTo>
                  <a:pt x="1428750" y="3252969"/>
                </a:lnTo>
                <a:lnTo>
                  <a:pt x="1428750" y="3155268"/>
                </a:lnTo>
                <a:lnTo>
                  <a:pt x="1438269" y="3162881"/>
                </a:lnTo>
                <a:lnTo>
                  <a:pt x="1449058" y="3170177"/>
                </a:lnTo>
                <a:lnTo>
                  <a:pt x="1459846" y="3177473"/>
                </a:lnTo>
                <a:lnTo>
                  <a:pt x="1471270" y="3184134"/>
                </a:lnTo>
                <a:lnTo>
                  <a:pt x="1483645" y="3190795"/>
                </a:lnTo>
                <a:lnTo>
                  <a:pt x="1496337" y="3197140"/>
                </a:lnTo>
                <a:lnTo>
                  <a:pt x="1509347" y="3203484"/>
                </a:lnTo>
                <a:lnTo>
                  <a:pt x="1522674" y="3209194"/>
                </a:lnTo>
                <a:lnTo>
                  <a:pt x="1536953" y="3215221"/>
                </a:lnTo>
                <a:lnTo>
                  <a:pt x="1550915" y="3220613"/>
                </a:lnTo>
                <a:lnTo>
                  <a:pt x="1566145" y="3226006"/>
                </a:lnTo>
                <a:lnTo>
                  <a:pt x="1581376" y="3231081"/>
                </a:lnTo>
                <a:lnTo>
                  <a:pt x="1597242" y="3235839"/>
                </a:lnTo>
                <a:lnTo>
                  <a:pt x="1612790" y="3240598"/>
                </a:lnTo>
                <a:lnTo>
                  <a:pt x="1628973" y="3244721"/>
                </a:lnTo>
                <a:lnTo>
                  <a:pt x="1646108" y="3248845"/>
                </a:lnTo>
                <a:lnTo>
                  <a:pt x="1662608" y="3252652"/>
                </a:lnTo>
                <a:lnTo>
                  <a:pt x="1680060" y="3256141"/>
                </a:lnTo>
                <a:lnTo>
                  <a:pt x="1697195" y="3259313"/>
                </a:lnTo>
                <a:lnTo>
                  <a:pt x="1714964" y="3262485"/>
                </a:lnTo>
                <a:lnTo>
                  <a:pt x="1732733" y="3265657"/>
                </a:lnTo>
                <a:lnTo>
                  <a:pt x="1750820" y="3268195"/>
                </a:lnTo>
                <a:lnTo>
                  <a:pt x="1768907" y="3270416"/>
                </a:lnTo>
                <a:lnTo>
                  <a:pt x="1786993" y="3272636"/>
                </a:lnTo>
                <a:lnTo>
                  <a:pt x="1805715" y="3274857"/>
                </a:lnTo>
                <a:lnTo>
                  <a:pt x="1824119" y="3276443"/>
                </a:lnTo>
                <a:lnTo>
                  <a:pt x="1842840" y="3277394"/>
                </a:lnTo>
                <a:lnTo>
                  <a:pt x="1861561" y="3278663"/>
                </a:lnTo>
                <a:lnTo>
                  <a:pt x="1880283" y="3279615"/>
                </a:lnTo>
                <a:lnTo>
                  <a:pt x="1898687" y="3280249"/>
                </a:lnTo>
                <a:lnTo>
                  <a:pt x="1917725" y="3280566"/>
                </a:lnTo>
                <a:lnTo>
                  <a:pt x="1936129" y="3280566"/>
                </a:lnTo>
                <a:lnTo>
                  <a:pt x="1958658" y="3280566"/>
                </a:lnTo>
                <a:lnTo>
                  <a:pt x="1981187" y="3280249"/>
                </a:lnTo>
                <a:lnTo>
                  <a:pt x="2003399" y="3278980"/>
                </a:lnTo>
                <a:lnTo>
                  <a:pt x="2025928" y="3278029"/>
                </a:lnTo>
                <a:lnTo>
                  <a:pt x="2048140" y="3276443"/>
                </a:lnTo>
                <a:lnTo>
                  <a:pt x="2070034" y="3274222"/>
                </a:lnTo>
                <a:lnTo>
                  <a:pt x="2092246" y="3272002"/>
                </a:lnTo>
                <a:lnTo>
                  <a:pt x="2114458" y="3269464"/>
                </a:lnTo>
                <a:lnTo>
                  <a:pt x="2135718" y="3266609"/>
                </a:lnTo>
                <a:lnTo>
                  <a:pt x="2157295" y="3263437"/>
                </a:lnTo>
                <a:lnTo>
                  <a:pt x="2178237" y="3259313"/>
                </a:lnTo>
                <a:lnTo>
                  <a:pt x="2198545" y="3255507"/>
                </a:lnTo>
                <a:lnTo>
                  <a:pt x="2219170" y="3251066"/>
                </a:lnTo>
                <a:lnTo>
                  <a:pt x="2239161" y="3246307"/>
                </a:lnTo>
                <a:lnTo>
                  <a:pt x="2258517" y="3241232"/>
                </a:lnTo>
                <a:lnTo>
                  <a:pt x="2277555" y="3235839"/>
                </a:lnTo>
                <a:lnTo>
                  <a:pt x="2295959" y="3230130"/>
                </a:lnTo>
                <a:lnTo>
                  <a:pt x="2314046" y="3223785"/>
                </a:lnTo>
                <a:lnTo>
                  <a:pt x="2331498" y="3217441"/>
                </a:lnTo>
                <a:lnTo>
                  <a:pt x="2348316" y="3210780"/>
                </a:lnTo>
                <a:lnTo>
                  <a:pt x="2364498" y="3203801"/>
                </a:lnTo>
                <a:lnTo>
                  <a:pt x="2380047" y="3196188"/>
                </a:lnTo>
                <a:lnTo>
                  <a:pt x="2394643" y="3188575"/>
                </a:lnTo>
                <a:lnTo>
                  <a:pt x="2408605" y="3180645"/>
                </a:lnTo>
                <a:lnTo>
                  <a:pt x="2422249" y="3171763"/>
                </a:lnTo>
                <a:lnTo>
                  <a:pt x="2434307" y="3163198"/>
                </a:lnTo>
                <a:lnTo>
                  <a:pt x="2445730" y="3153999"/>
                </a:lnTo>
                <a:lnTo>
                  <a:pt x="2456518" y="3144800"/>
                </a:lnTo>
                <a:lnTo>
                  <a:pt x="2466355" y="3134966"/>
                </a:lnTo>
                <a:lnTo>
                  <a:pt x="2471115" y="3129574"/>
                </a:lnTo>
                <a:lnTo>
                  <a:pt x="2474922" y="3124498"/>
                </a:lnTo>
                <a:lnTo>
                  <a:pt x="2479365" y="3119423"/>
                </a:lnTo>
                <a:lnTo>
                  <a:pt x="2482855" y="3114347"/>
                </a:lnTo>
                <a:lnTo>
                  <a:pt x="2486346" y="3108955"/>
                </a:lnTo>
                <a:lnTo>
                  <a:pt x="2489519" y="3103562"/>
                </a:lnTo>
                <a:close/>
                <a:moveTo>
                  <a:pt x="201789" y="3100564"/>
                </a:moveTo>
                <a:lnTo>
                  <a:pt x="201084" y="3105812"/>
                </a:lnTo>
                <a:lnTo>
                  <a:pt x="200819" y="3107046"/>
                </a:lnTo>
                <a:lnTo>
                  <a:pt x="201084" y="3105194"/>
                </a:lnTo>
                <a:lnTo>
                  <a:pt x="201789" y="3100564"/>
                </a:lnTo>
                <a:close/>
                <a:moveTo>
                  <a:pt x="1260475" y="3095625"/>
                </a:moveTo>
                <a:lnTo>
                  <a:pt x="1262062" y="3101340"/>
                </a:lnTo>
                <a:lnTo>
                  <a:pt x="1263015" y="3106738"/>
                </a:lnTo>
                <a:lnTo>
                  <a:pt x="1263253" y="3110548"/>
                </a:lnTo>
                <a:lnTo>
                  <a:pt x="1262698" y="3106103"/>
                </a:lnTo>
                <a:lnTo>
                  <a:pt x="1261745" y="3100705"/>
                </a:lnTo>
                <a:lnTo>
                  <a:pt x="1260475" y="3095625"/>
                </a:lnTo>
                <a:close/>
                <a:moveTo>
                  <a:pt x="1746773" y="3094566"/>
                </a:moveTo>
                <a:lnTo>
                  <a:pt x="1746773" y="3198013"/>
                </a:lnTo>
                <a:lnTo>
                  <a:pt x="1764563" y="3200227"/>
                </a:lnTo>
                <a:lnTo>
                  <a:pt x="1782671" y="3202758"/>
                </a:lnTo>
                <a:lnTo>
                  <a:pt x="1800780" y="3204656"/>
                </a:lnTo>
                <a:lnTo>
                  <a:pt x="1819841" y="3206238"/>
                </a:lnTo>
                <a:lnTo>
                  <a:pt x="1819841" y="3102791"/>
                </a:lnTo>
                <a:lnTo>
                  <a:pt x="1800780" y="3101210"/>
                </a:lnTo>
                <a:lnTo>
                  <a:pt x="1782671" y="3099312"/>
                </a:lnTo>
                <a:lnTo>
                  <a:pt x="1764563" y="3097097"/>
                </a:lnTo>
                <a:lnTo>
                  <a:pt x="1746773" y="3094566"/>
                </a:lnTo>
                <a:close/>
                <a:moveTo>
                  <a:pt x="1600953" y="3061666"/>
                </a:moveTo>
                <a:lnTo>
                  <a:pt x="1600953" y="3166378"/>
                </a:lnTo>
                <a:lnTo>
                  <a:pt x="1618744" y="3171756"/>
                </a:lnTo>
                <a:lnTo>
                  <a:pt x="1636217" y="3176501"/>
                </a:lnTo>
                <a:lnTo>
                  <a:pt x="1654960" y="3180930"/>
                </a:lnTo>
                <a:lnTo>
                  <a:pt x="1673704" y="3185042"/>
                </a:lnTo>
                <a:lnTo>
                  <a:pt x="1673704" y="3080963"/>
                </a:lnTo>
                <a:lnTo>
                  <a:pt x="1654960" y="3076534"/>
                </a:lnTo>
                <a:lnTo>
                  <a:pt x="1636217" y="3071789"/>
                </a:lnTo>
                <a:lnTo>
                  <a:pt x="1618108" y="3066728"/>
                </a:lnTo>
                <a:lnTo>
                  <a:pt x="1600953" y="3061666"/>
                </a:lnTo>
                <a:close/>
                <a:moveTo>
                  <a:pt x="3151360" y="3046095"/>
                </a:moveTo>
                <a:lnTo>
                  <a:pt x="3151360" y="3160713"/>
                </a:lnTo>
                <a:lnTo>
                  <a:pt x="3174848" y="3161665"/>
                </a:lnTo>
                <a:lnTo>
                  <a:pt x="3198972" y="3161665"/>
                </a:lnTo>
                <a:lnTo>
                  <a:pt x="3231983" y="3161348"/>
                </a:lnTo>
                <a:lnTo>
                  <a:pt x="3231983" y="3046413"/>
                </a:lnTo>
                <a:lnTo>
                  <a:pt x="3198972" y="3046730"/>
                </a:lnTo>
                <a:lnTo>
                  <a:pt x="3174848" y="3046413"/>
                </a:lnTo>
                <a:lnTo>
                  <a:pt x="3151360" y="3046095"/>
                </a:lnTo>
                <a:close/>
                <a:moveTo>
                  <a:pt x="3815080" y="3040062"/>
                </a:moveTo>
                <a:lnTo>
                  <a:pt x="3816033" y="3047365"/>
                </a:lnTo>
                <a:lnTo>
                  <a:pt x="3816350" y="3054985"/>
                </a:lnTo>
                <a:lnTo>
                  <a:pt x="3816350" y="3206115"/>
                </a:lnTo>
                <a:lnTo>
                  <a:pt x="3816033" y="3206432"/>
                </a:lnTo>
                <a:lnTo>
                  <a:pt x="3815398" y="3214687"/>
                </a:lnTo>
                <a:lnTo>
                  <a:pt x="3814763" y="3220720"/>
                </a:lnTo>
                <a:lnTo>
                  <a:pt x="3813493" y="3226117"/>
                </a:lnTo>
                <a:lnTo>
                  <a:pt x="3811906" y="3231197"/>
                </a:lnTo>
                <a:lnTo>
                  <a:pt x="3810319" y="3236912"/>
                </a:lnTo>
                <a:lnTo>
                  <a:pt x="3808097" y="3242310"/>
                </a:lnTo>
                <a:lnTo>
                  <a:pt x="3805558" y="3248025"/>
                </a:lnTo>
                <a:lnTo>
                  <a:pt x="3803019" y="3253105"/>
                </a:lnTo>
                <a:lnTo>
                  <a:pt x="3799844" y="3258185"/>
                </a:lnTo>
                <a:lnTo>
                  <a:pt x="3796036" y="3263583"/>
                </a:lnTo>
                <a:lnTo>
                  <a:pt x="3792226" y="3268663"/>
                </a:lnTo>
                <a:lnTo>
                  <a:pt x="3788418" y="3274060"/>
                </a:lnTo>
                <a:lnTo>
                  <a:pt x="3783974" y="3278823"/>
                </a:lnTo>
                <a:lnTo>
                  <a:pt x="3779212" y="3283903"/>
                </a:lnTo>
                <a:lnTo>
                  <a:pt x="3774134" y="3288983"/>
                </a:lnTo>
                <a:lnTo>
                  <a:pt x="3768420" y="3293745"/>
                </a:lnTo>
                <a:lnTo>
                  <a:pt x="3763024" y="3298508"/>
                </a:lnTo>
                <a:lnTo>
                  <a:pt x="3750963" y="3307715"/>
                </a:lnTo>
                <a:lnTo>
                  <a:pt x="3737314" y="3317240"/>
                </a:lnTo>
                <a:lnTo>
                  <a:pt x="3722713" y="3326448"/>
                </a:lnTo>
                <a:lnTo>
                  <a:pt x="3707477" y="3335020"/>
                </a:lnTo>
                <a:lnTo>
                  <a:pt x="3690971" y="3343275"/>
                </a:lnTo>
                <a:lnTo>
                  <a:pt x="3673513" y="3351213"/>
                </a:lnTo>
                <a:lnTo>
                  <a:pt x="3655103" y="3359150"/>
                </a:lnTo>
                <a:lnTo>
                  <a:pt x="3635424" y="3366770"/>
                </a:lnTo>
                <a:lnTo>
                  <a:pt x="3615109" y="3373755"/>
                </a:lnTo>
                <a:lnTo>
                  <a:pt x="3593842" y="3380423"/>
                </a:lnTo>
                <a:lnTo>
                  <a:pt x="3571941" y="3386773"/>
                </a:lnTo>
                <a:lnTo>
                  <a:pt x="3549087" y="3392805"/>
                </a:lnTo>
                <a:lnTo>
                  <a:pt x="3525281" y="3398203"/>
                </a:lnTo>
                <a:lnTo>
                  <a:pt x="3501157" y="3403283"/>
                </a:lnTo>
                <a:lnTo>
                  <a:pt x="3476082" y="3408045"/>
                </a:lnTo>
                <a:lnTo>
                  <a:pt x="3450371" y="3411855"/>
                </a:lnTo>
                <a:lnTo>
                  <a:pt x="3424343" y="3415983"/>
                </a:lnTo>
                <a:lnTo>
                  <a:pt x="3397680" y="3419475"/>
                </a:lnTo>
                <a:lnTo>
                  <a:pt x="3370065" y="3422333"/>
                </a:lnTo>
                <a:lnTo>
                  <a:pt x="3341815" y="3424555"/>
                </a:lnTo>
                <a:lnTo>
                  <a:pt x="3313565" y="3426460"/>
                </a:lnTo>
                <a:lnTo>
                  <a:pt x="3284680" y="3427730"/>
                </a:lnTo>
                <a:lnTo>
                  <a:pt x="3255478" y="3428683"/>
                </a:lnTo>
                <a:lnTo>
                  <a:pt x="3225959" y="3429000"/>
                </a:lnTo>
                <a:lnTo>
                  <a:pt x="3195487" y="3428683"/>
                </a:lnTo>
                <a:lnTo>
                  <a:pt x="3165650" y="3427730"/>
                </a:lnTo>
                <a:lnTo>
                  <a:pt x="3136130" y="3426143"/>
                </a:lnTo>
                <a:lnTo>
                  <a:pt x="3106928" y="3424238"/>
                </a:lnTo>
                <a:lnTo>
                  <a:pt x="3078678" y="3422015"/>
                </a:lnTo>
                <a:lnTo>
                  <a:pt x="3050428" y="3418840"/>
                </a:lnTo>
                <a:lnTo>
                  <a:pt x="3022813" y="3415030"/>
                </a:lnTo>
                <a:lnTo>
                  <a:pt x="2996150" y="3411220"/>
                </a:lnTo>
                <a:lnTo>
                  <a:pt x="2970122" y="3406775"/>
                </a:lnTo>
                <a:lnTo>
                  <a:pt x="2944729" y="3402013"/>
                </a:lnTo>
                <a:lnTo>
                  <a:pt x="2919971" y="3396615"/>
                </a:lnTo>
                <a:lnTo>
                  <a:pt x="2895847" y="3390583"/>
                </a:lnTo>
                <a:lnTo>
                  <a:pt x="2872994" y="3384868"/>
                </a:lnTo>
                <a:lnTo>
                  <a:pt x="2850775" y="3378200"/>
                </a:lnTo>
                <a:lnTo>
                  <a:pt x="2829190" y="3370898"/>
                </a:lnTo>
                <a:lnTo>
                  <a:pt x="2808876" y="3363595"/>
                </a:lnTo>
                <a:lnTo>
                  <a:pt x="2789196" y="3355975"/>
                </a:lnTo>
                <a:lnTo>
                  <a:pt x="2770469" y="3347720"/>
                </a:lnTo>
                <a:lnTo>
                  <a:pt x="2753328" y="3339465"/>
                </a:lnTo>
                <a:lnTo>
                  <a:pt x="2736823" y="3330893"/>
                </a:lnTo>
                <a:lnTo>
                  <a:pt x="2721269" y="3321685"/>
                </a:lnTo>
                <a:lnTo>
                  <a:pt x="2706986" y="3312160"/>
                </a:lnTo>
                <a:lnTo>
                  <a:pt x="2693972" y="3302635"/>
                </a:lnTo>
                <a:lnTo>
                  <a:pt x="2688258" y="3297873"/>
                </a:lnTo>
                <a:lnTo>
                  <a:pt x="2682227" y="3292793"/>
                </a:lnTo>
                <a:lnTo>
                  <a:pt x="2676831" y="3287713"/>
                </a:lnTo>
                <a:lnTo>
                  <a:pt x="2671753" y="3282950"/>
                </a:lnTo>
                <a:lnTo>
                  <a:pt x="2666991" y="3277870"/>
                </a:lnTo>
                <a:lnTo>
                  <a:pt x="2662548" y="3272473"/>
                </a:lnTo>
                <a:lnTo>
                  <a:pt x="2658104" y="3267393"/>
                </a:lnTo>
                <a:lnTo>
                  <a:pt x="2654612" y="3261995"/>
                </a:lnTo>
                <a:lnTo>
                  <a:pt x="2651121" y="3256598"/>
                </a:lnTo>
                <a:lnTo>
                  <a:pt x="2647947" y="3251200"/>
                </a:lnTo>
                <a:lnTo>
                  <a:pt x="2645090" y="3245485"/>
                </a:lnTo>
                <a:lnTo>
                  <a:pt x="2642868" y="3240405"/>
                </a:lnTo>
                <a:lnTo>
                  <a:pt x="2640329" y="3234372"/>
                </a:lnTo>
                <a:lnTo>
                  <a:pt x="2638742" y="3228975"/>
                </a:lnTo>
                <a:lnTo>
                  <a:pt x="2637789" y="3223577"/>
                </a:lnTo>
                <a:lnTo>
                  <a:pt x="2636520" y="3217862"/>
                </a:lnTo>
                <a:lnTo>
                  <a:pt x="2636202" y="3212147"/>
                </a:lnTo>
                <a:lnTo>
                  <a:pt x="2635885" y="3206432"/>
                </a:lnTo>
                <a:lnTo>
                  <a:pt x="2635250" y="3206432"/>
                </a:lnTo>
                <a:lnTo>
                  <a:pt x="2635250" y="3097530"/>
                </a:lnTo>
                <a:lnTo>
                  <a:pt x="2646360" y="3105785"/>
                </a:lnTo>
                <a:lnTo>
                  <a:pt x="2657786" y="3114040"/>
                </a:lnTo>
                <a:lnTo>
                  <a:pt x="2670166" y="3121977"/>
                </a:lnTo>
                <a:lnTo>
                  <a:pt x="2683180" y="3129597"/>
                </a:lnTo>
                <a:lnTo>
                  <a:pt x="2696511" y="3136900"/>
                </a:lnTo>
                <a:lnTo>
                  <a:pt x="2710160" y="3144202"/>
                </a:lnTo>
                <a:lnTo>
                  <a:pt x="2724761" y="3151187"/>
                </a:lnTo>
                <a:lnTo>
                  <a:pt x="2740314" y="3157855"/>
                </a:lnTo>
                <a:lnTo>
                  <a:pt x="2755550" y="3164205"/>
                </a:lnTo>
                <a:lnTo>
                  <a:pt x="2771738" y="3170237"/>
                </a:lnTo>
                <a:lnTo>
                  <a:pt x="2788244" y="3176270"/>
                </a:lnTo>
                <a:lnTo>
                  <a:pt x="2805384" y="3181985"/>
                </a:lnTo>
                <a:lnTo>
                  <a:pt x="2822525" y="3187065"/>
                </a:lnTo>
                <a:lnTo>
                  <a:pt x="2840300" y="3192145"/>
                </a:lnTo>
                <a:lnTo>
                  <a:pt x="2858393" y="3196907"/>
                </a:lnTo>
                <a:lnTo>
                  <a:pt x="2877120" y="3201670"/>
                </a:lnTo>
                <a:lnTo>
                  <a:pt x="2895530" y="3205797"/>
                </a:lnTo>
                <a:lnTo>
                  <a:pt x="2914892" y="3209925"/>
                </a:lnTo>
                <a:lnTo>
                  <a:pt x="2934255" y="3213735"/>
                </a:lnTo>
                <a:lnTo>
                  <a:pt x="2953617" y="3217227"/>
                </a:lnTo>
                <a:lnTo>
                  <a:pt x="2973614" y="3220402"/>
                </a:lnTo>
                <a:lnTo>
                  <a:pt x="2993294" y="3222942"/>
                </a:lnTo>
                <a:lnTo>
                  <a:pt x="3013926" y="3225800"/>
                </a:lnTo>
                <a:lnTo>
                  <a:pt x="3033923" y="3228340"/>
                </a:lnTo>
                <a:lnTo>
                  <a:pt x="3054555" y="3230245"/>
                </a:lnTo>
                <a:lnTo>
                  <a:pt x="3074869" y="3232150"/>
                </a:lnTo>
                <a:lnTo>
                  <a:pt x="3095819" y="3233737"/>
                </a:lnTo>
                <a:lnTo>
                  <a:pt x="3116451" y="3235007"/>
                </a:lnTo>
                <a:lnTo>
                  <a:pt x="3137400" y="3235960"/>
                </a:lnTo>
                <a:lnTo>
                  <a:pt x="3158032" y="3236595"/>
                </a:lnTo>
                <a:lnTo>
                  <a:pt x="3178981" y="3237230"/>
                </a:lnTo>
                <a:lnTo>
                  <a:pt x="3199613" y="3237230"/>
                </a:lnTo>
                <a:lnTo>
                  <a:pt x="3224372" y="3236912"/>
                </a:lnTo>
                <a:lnTo>
                  <a:pt x="3249765" y="3236595"/>
                </a:lnTo>
                <a:lnTo>
                  <a:pt x="3274523" y="3235325"/>
                </a:lnTo>
                <a:lnTo>
                  <a:pt x="3299282" y="3234055"/>
                </a:lnTo>
                <a:lnTo>
                  <a:pt x="3324040" y="3232150"/>
                </a:lnTo>
                <a:lnTo>
                  <a:pt x="3348481" y="3230245"/>
                </a:lnTo>
                <a:lnTo>
                  <a:pt x="3372922" y="3227387"/>
                </a:lnTo>
                <a:lnTo>
                  <a:pt x="3397680" y="3224530"/>
                </a:lnTo>
                <a:lnTo>
                  <a:pt x="3421486" y="3221355"/>
                </a:lnTo>
                <a:lnTo>
                  <a:pt x="3445292" y="3217545"/>
                </a:lnTo>
                <a:lnTo>
                  <a:pt x="3468464" y="3213735"/>
                </a:lnTo>
                <a:lnTo>
                  <a:pt x="3491635" y="3208972"/>
                </a:lnTo>
                <a:lnTo>
                  <a:pt x="3514171" y="3204210"/>
                </a:lnTo>
                <a:lnTo>
                  <a:pt x="3536390" y="3199130"/>
                </a:lnTo>
                <a:lnTo>
                  <a:pt x="3557974" y="3193097"/>
                </a:lnTo>
                <a:lnTo>
                  <a:pt x="3579241" y="3187065"/>
                </a:lnTo>
                <a:lnTo>
                  <a:pt x="3599873" y="3180715"/>
                </a:lnTo>
                <a:lnTo>
                  <a:pt x="3619870" y="3174047"/>
                </a:lnTo>
                <a:lnTo>
                  <a:pt x="3639233" y="3167062"/>
                </a:lnTo>
                <a:lnTo>
                  <a:pt x="3657643" y="3159442"/>
                </a:lnTo>
                <a:lnTo>
                  <a:pt x="3676053" y="3151505"/>
                </a:lnTo>
                <a:lnTo>
                  <a:pt x="3692876" y="3143250"/>
                </a:lnTo>
                <a:lnTo>
                  <a:pt x="3709381" y="3134677"/>
                </a:lnTo>
                <a:lnTo>
                  <a:pt x="3724935" y="3125470"/>
                </a:lnTo>
                <a:lnTo>
                  <a:pt x="3739853" y="3116262"/>
                </a:lnTo>
                <a:lnTo>
                  <a:pt x="3753502" y="3106420"/>
                </a:lnTo>
                <a:lnTo>
                  <a:pt x="3766198" y="3096577"/>
                </a:lnTo>
                <a:lnTo>
                  <a:pt x="3772547" y="3090862"/>
                </a:lnTo>
                <a:lnTo>
                  <a:pt x="3777943" y="3085782"/>
                </a:lnTo>
                <a:lnTo>
                  <a:pt x="3783656" y="3080385"/>
                </a:lnTo>
                <a:lnTo>
                  <a:pt x="3789052" y="3074670"/>
                </a:lnTo>
                <a:lnTo>
                  <a:pt x="3793814" y="3069272"/>
                </a:lnTo>
                <a:lnTo>
                  <a:pt x="3798575" y="3063557"/>
                </a:lnTo>
                <a:lnTo>
                  <a:pt x="3803336" y="3057842"/>
                </a:lnTo>
                <a:lnTo>
                  <a:pt x="3807145" y="3051810"/>
                </a:lnTo>
                <a:lnTo>
                  <a:pt x="3811271" y="3045777"/>
                </a:lnTo>
                <a:lnTo>
                  <a:pt x="3815080" y="3040062"/>
                </a:lnTo>
                <a:close/>
                <a:moveTo>
                  <a:pt x="2989478" y="3031808"/>
                </a:moveTo>
                <a:lnTo>
                  <a:pt x="2989478" y="3147378"/>
                </a:lnTo>
                <a:lnTo>
                  <a:pt x="3009158" y="3149918"/>
                </a:lnTo>
                <a:lnTo>
                  <a:pt x="3029472" y="3152140"/>
                </a:lnTo>
                <a:lnTo>
                  <a:pt x="3049469" y="3154363"/>
                </a:lnTo>
                <a:lnTo>
                  <a:pt x="3070419" y="3155950"/>
                </a:lnTo>
                <a:lnTo>
                  <a:pt x="3070419" y="3041333"/>
                </a:lnTo>
                <a:lnTo>
                  <a:pt x="3049469" y="3039428"/>
                </a:lnTo>
                <a:lnTo>
                  <a:pt x="3029472" y="3036888"/>
                </a:lnTo>
                <a:lnTo>
                  <a:pt x="3009158" y="3034665"/>
                </a:lnTo>
                <a:lnTo>
                  <a:pt x="2989478" y="3031808"/>
                </a:lnTo>
                <a:close/>
                <a:moveTo>
                  <a:pt x="2402802" y="3022755"/>
                </a:moveTo>
                <a:lnTo>
                  <a:pt x="2397719" y="3026235"/>
                </a:lnTo>
                <a:lnTo>
                  <a:pt x="2391365" y="3029398"/>
                </a:lnTo>
                <a:lnTo>
                  <a:pt x="2383740" y="3032878"/>
                </a:lnTo>
                <a:lnTo>
                  <a:pt x="2376433" y="3036042"/>
                </a:lnTo>
                <a:lnTo>
                  <a:pt x="2360867" y="3042369"/>
                </a:lnTo>
                <a:lnTo>
                  <a:pt x="2347841" y="3047114"/>
                </a:lnTo>
                <a:lnTo>
                  <a:pt x="2347841" y="3137274"/>
                </a:lnTo>
                <a:lnTo>
                  <a:pt x="2355784" y="3133794"/>
                </a:lnTo>
                <a:lnTo>
                  <a:pt x="2363408" y="3129681"/>
                </a:lnTo>
                <a:lnTo>
                  <a:pt x="2371033" y="3125252"/>
                </a:lnTo>
                <a:lnTo>
                  <a:pt x="2378340" y="3120507"/>
                </a:lnTo>
                <a:lnTo>
                  <a:pt x="2385329" y="3115762"/>
                </a:lnTo>
                <a:lnTo>
                  <a:pt x="2391683" y="3111017"/>
                </a:lnTo>
                <a:lnTo>
                  <a:pt x="2397719" y="3106271"/>
                </a:lnTo>
                <a:lnTo>
                  <a:pt x="2402802" y="3101526"/>
                </a:lnTo>
                <a:lnTo>
                  <a:pt x="2402802" y="3022755"/>
                </a:lnTo>
                <a:close/>
                <a:moveTo>
                  <a:pt x="698500" y="3017837"/>
                </a:moveTo>
                <a:lnTo>
                  <a:pt x="698500" y="3086100"/>
                </a:lnTo>
                <a:lnTo>
                  <a:pt x="684586" y="3083595"/>
                </a:lnTo>
                <a:lnTo>
                  <a:pt x="667825" y="3079838"/>
                </a:lnTo>
                <a:lnTo>
                  <a:pt x="659920" y="3077959"/>
                </a:lnTo>
                <a:lnTo>
                  <a:pt x="652962" y="3076393"/>
                </a:lnTo>
                <a:lnTo>
                  <a:pt x="646321" y="3074201"/>
                </a:lnTo>
                <a:lnTo>
                  <a:pt x="640313" y="3071696"/>
                </a:lnTo>
                <a:lnTo>
                  <a:pt x="634305" y="3069191"/>
                </a:lnTo>
                <a:lnTo>
                  <a:pt x="629245" y="3065433"/>
                </a:lnTo>
                <a:lnTo>
                  <a:pt x="626082" y="3063555"/>
                </a:lnTo>
                <a:lnTo>
                  <a:pt x="623869" y="3061363"/>
                </a:lnTo>
                <a:lnTo>
                  <a:pt x="622288" y="3058545"/>
                </a:lnTo>
                <a:lnTo>
                  <a:pt x="620706" y="3056353"/>
                </a:lnTo>
                <a:lnTo>
                  <a:pt x="619441" y="3053534"/>
                </a:lnTo>
                <a:lnTo>
                  <a:pt x="619125" y="3051029"/>
                </a:lnTo>
                <a:lnTo>
                  <a:pt x="619125" y="3048524"/>
                </a:lnTo>
                <a:lnTo>
                  <a:pt x="619441" y="3046019"/>
                </a:lnTo>
                <a:lnTo>
                  <a:pt x="620390" y="3043514"/>
                </a:lnTo>
                <a:lnTo>
                  <a:pt x="621971" y="3041009"/>
                </a:lnTo>
                <a:lnTo>
                  <a:pt x="623553" y="3038817"/>
                </a:lnTo>
                <a:lnTo>
                  <a:pt x="625766" y="3036312"/>
                </a:lnTo>
                <a:lnTo>
                  <a:pt x="628296" y="3034433"/>
                </a:lnTo>
                <a:lnTo>
                  <a:pt x="631142" y="3032555"/>
                </a:lnTo>
                <a:lnTo>
                  <a:pt x="634937" y="3030676"/>
                </a:lnTo>
                <a:lnTo>
                  <a:pt x="638732" y="3029110"/>
                </a:lnTo>
                <a:lnTo>
                  <a:pt x="645057" y="3026605"/>
                </a:lnTo>
                <a:lnTo>
                  <a:pt x="651697" y="3024726"/>
                </a:lnTo>
                <a:lnTo>
                  <a:pt x="658655" y="3023161"/>
                </a:lnTo>
                <a:lnTo>
                  <a:pt x="666244" y="3021595"/>
                </a:lnTo>
                <a:lnTo>
                  <a:pt x="674150" y="3020342"/>
                </a:lnTo>
                <a:lnTo>
                  <a:pt x="682056" y="3019403"/>
                </a:lnTo>
                <a:lnTo>
                  <a:pt x="698500" y="3017837"/>
                </a:lnTo>
                <a:close/>
                <a:moveTo>
                  <a:pt x="2827597" y="2994977"/>
                </a:moveTo>
                <a:lnTo>
                  <a:pt x="2827597" y="3112135"/>
                </a:lnTo>
                <a:lnTo>
                  <a:pt x="2846959" y="3117850"/>
                </a:lnTo>
                <a:lnTo>
                  <a:pt x="2866956" y="3123248"/>
                </a:lnTo>
                <a:lnTo>
                  <a:pt x="2887588" y="3128010"/>
                </a:lnTo>
                <a:lnTo>
                  <a:pt x="2908220" y="3132773"/>
                </a:lnTo>
                <a:lnTo>
                  <a:pt x="2908220" y="3016885"/>
                </a:lnTo>
                <a:lnTo>
                  <a:pt x="2887588" y="3011805"/>
                </a:lnTo>
                <a:lnTo>
                  <a:pt x="2866956" y="3006725"/>
                </a:lnTo>
                <a:lnTo>
                  <a:pt x="2846959" y="3001010"/>
                </a:lnTo>
                <a:lnTo>
                  <a:pt x="2827597" y="2994977"/>
                </a:lnTo>
                <a:close/>
                <a:moveTo>
                  <a:pt x="1455133" y="2986375"/>
                </a:moveTo>
                <a:lnTo>
                  <a:pt x="1455133" y="3092352"/>
                </a:lnTo>
                <a:lnTo>
                  <a:pt x="1457675" y="3094883"/>
                </a:lnTo>
                <a:lnTo>
                  <a:pt x="1460216" y="3097730"/>
                </a:lnTo>
                <a:lnTo>
                  <a:pt x="1466888" y="3103741"/>
                </a:lnTo>
                <a:lnTo>
                  <a:pt x="1475466" y="3110068"/>
                </a:lnTo>
                <a:lnTo>
                  <a:pt x="1484679" y="3116078"/>
                </a:lnTo>
                <a:lnTo>
                  <a:pt x="1495162" y="3122405"/>
                </a:lnTo>
                <a:lnTo>
                  <a:pt x="1505964" y="3128732"/>
                </a:lnTo>
                <a:lnTo>
                  <a:pt x="1517083" y="3134743"/>
                </a:lnTo>
                <a:lnTo>
                  <a:pt x="1528202" y="3139804"/>
                </a:lnTo>
                <a:lnTo>
                  <a:pt x="1528202" y="3033195"/>
                </a:lnTo>
                <a:lnTo>
                  <a:pt x="1517083" y="3027817"/>
                </a:lnTo>
                <a:lnTo>
                  <a:pt x="1506917" y="3022122"/>
                </a:lnTo>
                <a:lnTo>
                  <a:pt x="1497068" y="3016428"/>
                </a:lnTo>
                <a:lnTo>
                  <a:pt x="1487538" y="3010734"/>
                </a:lnTo>
                <a:lnTo>
                  <a:pt x="1478960" y="3005039"/>
                </a:lnTo>
                <a:lnTo>
                  <a:pt x="1470700" y="2998712"/>
                </a:lnTo>
                <a:lnTo>
                  <a:pt x="1462758" y="2992702"/>
                </a:lnTo>
                <a:lnTo>
                  <a:pt x="1455133" y="2986375"/>
                </a:lnTo>
                <a:close/>
                <a:moveTo>
                  <a:pt x="711352" y="2965750"/>
                </a:moveTo>
                <a:lnTo>
                  <a:pt x="709129" y="2966067"/>
                </a:lnTo>
                <a:lnTo>
                  <a:pt x="706270" y="2966384"/>
                </a:lnTo>
                <a:lnTo>
                  <a:pt x="704047" y="2966702"/>
                </a:lnTo>
                <a:lnTo>
                  <a:pt x="701824" y="2967653"/>
                </a:lnTo>
                <a:lnTo>
                  <a:pt x="700236" y="2968288"/>
                </a:lnTo>
                <a:lnTo>
                  <a:pt x="699283" y="2969556"/>
                </a:lnTo>
                <a:lnTo>
                  <a:pt x="698330" y="2970191"/>
                </a:lnTo>
                <a:lnTo>
                  <a:pt x="698012" y="2971459"/>
                </a:lnTo>
                <a:lnTo>
                  <a:pt x="698012" y="2990491"/>
                </a:lnTo>
                <a:lnTo>
                  <a:pt x="683085" y="2991760"/>
                </a:lnTo>
                <a:lnTo>
                  <a:pt x="667839" y="2993346"/>
                </a:lnTo>
                <a:lnTo>
                  <a:pt x="653865" y="2995249"/>
                </a:lnTo>
                <a:lnTo>
                  <a:pt x="639890" y="2997786"/>
                </a:lnTo>
                <a:lnTo>
                  <a:pt x="626550" y="3000641"/>
                </a:lnTo>
                <a:lnTo>
                  <a:pt x="613846" y="3004130"/>
                </a:lnTo>
                <a:lnTo>
                  <a:pt x="602094" y="3007619"/>
                </a:lnTo>
                <a:lnTo>
                  <a:pt x="590978" y="3012060"/>
                </a:lnTo>
                <a:lnTo>
                  <a:pt x="583673" y="3015549"/>
                </a:lnTo>
                <a:lnTo>
                  <a:pt x="576368" y="3019355"/>
                </a:lnTo>
                <a:lnTo>
                  <a:pt x="570015" y="3023162"/>
                </a:lnTo>
                <a:lnTo>
                  <a:pt x="564616" y="3026968"/>
                </a:lnTo>
                <a:lnTo>
                  <a:pt x="559852" y="3031092"/>
                </a:lnTo>
                <a:lnTo>
                  <a:pt x="556041" y="3035215"/>
                </a:lnTo>
                <a:lnTo>
                  <a:pt x="552865" y="3039656"/>
                </a:lnTo>
                <a:lnTo>
                  <a:pt x="550324" y="3044096"/>
                </a:lnTo>
                <a:lnTo>
                  <a:pt x="548736" y="3048854"/>
                </a:lnTo>
                <a:lnTo>
                  <a:pt x="547783" y="3052978"/>
                </a:lnTo>
                <a:lnTo>
                  <a:pt x="547783" y="3057736"/>
                </a:lnTo>
                <a:lnTo>
                  <a:pt x="548736" y="3062176"/>
                </a:lnTo>
                <a:lnTo>
                  <a:pt x="550324" y="3066617"/>
                </a:lnTo>
                <a:lnTo>
                  <a:pt x="552865" y="3070741"/>
                </a:lnTo>
                <a:lnTo>
                  <a:pt x="556358" y="3075181"/>
                </a:lnTo>
                <a:lnTo>
                  <a:pt x="560805" y="3079622"/>
                </a:lnTo>
                <a:lnTo>
                  <a:pt x="564934" y="3083111"/>
                </a:lnTo>
                <a:lnTo>
                  <a:pt x="570015" y="3086917"/>
                </a:lnTo>
                <a:lnTo>
                  <a:pt x="576050" y="3090089"/>
                </a:lnTo>
                <a:lnTo>
                  <a:pt x="582720" y="3093578"/>
                </a:lnTo>
                <a:lnTo>
                  <a:pt x="589390" y="3096433"/>
                </a:lnTo>
                <a:lnTo>
                  <a:pt x="597012" y="3099288"/>
                </a:lnTo>
                <a:lnTo>
                  <a:pt x="605270" y="3101825"/>
                </a:lnTo>
                <a:lnTo>
                  <a:pt x="613528" y="3104046"/>
                </a:lnTo>
                <a:lnTo>
                  <a:pt x="645607" y="3110707"/>
                </a:lnTo>
                <a:lnTo>
                  <a:pt x="698012" y="3121808"/>
                </a:lnTo>
                <a:lnTo>
                  <a:pt x="698012" y="3203010"/>
                </a:lnTo>
                <a:lnTo>
                  <a:pt x="684673" y="3201424"/>
                </a:lnTo>
                <a:lnTo>
                  <a:pt x="672286" y="3199203"/>
                </a:lnTo>
                <a:lnTo>
                  <a:pt x="657993" y="3196983"/>
                </a:lnTo>
                <a:lnTo>
                  <a:pt x="643066" y="3193494"/>
                </a:lnTo>
                <a:lnTo>
                  <a:pt x="629409" y="3189370"/>
                </a:lnTo>
                <a:lnTo>
                  <a:pt x="617022" y="3185247"/>
                </a:lnTo>
                <a:lnTo>
                  <a:pt x="613846" y="3183978"/>
                </a:lnTo>
                <a:lnTo>
                  <a:pt x="610670" y="3182709"/>
                </a:lnTo>
                <a:lnTo>
                  <a:pt x="608129" y="3181441"/>
                </a:lnTo>
                <a:lnTo>
                  <a:pt x="608446" y="3181441"/>
                </a:lnTo>
                <a:lnTo>
                  <a:pt x="608129" y="3181123"/>
                </a:lnTo>
                <a:lnTo>
                  <a:pt x="604317" y="3179220"/>
                </a:lnTo>
                <a:lnTo>
                  <a:pt x="602412" y="3177951"/>
                </a:lnTo>
                <a:lnTo>
                  <a:pt x="600506" y="3177000"/>
                </a:lnTo>
                <a:lnTo>
                  <a:pt x="595424" y="3175731"/>
                </a:lnTo>
                <a:lnTo>
                  <a:pt x="590343" y="3174780"/>
                </a:lnTo>
                <a:lnTo>
                  <a:pt x="584308" y="3174780"/>
                </a:lnTo>
                <a:lnTo>
                  <a:pt x="578273" y="3175414"/>
                </a:lnTo>
                <a:lnTo>
                  <a:pt x="572556" y="3176048"/>
                </a:lnTo>
                <a:lnTo>
                  <a:pt x="566522" y="3177634"/>
                </a:lnTo>
                <a:lnTo>
                  <a:pt x="560805" y="3179220"/>
                </a:lnTo>
                <a:lnTo>
                  <a:pt x="555405" y="3181123"/>
                </a:lnTo>
                <a:lnTo>
                  <a:pt x="551277" y="3183661"/>
                </a:lnTo>
                <a:lnTo>
                  <a:pt x="547148" y="3185881"/>
                </a:lnTo>
                <a:lnTo>
                  <a:pt x="544607" y="3188736"/>
                </a:lnTo>
                <a:lnTo>
                  <a:pt x="543336" y="3190005"/>
                </a:lnTo>
                <a:lnTo>
                  <a:pt x="542383" y="3190956"/>
                </a:lnTo>
                <a:lnTo>
                  <a:pt x="542066" y="3192542"/>
                </a:lnTo>
                <a:lnTo>
                  <a:pt x="542066" y="3193811"/>
                </a:lnTo>
                <a:lnTo>
                  <a:pt x="542066" y="3195080"/>
                </a:lnTo>
                <a:lnTo>
                  <a:pt x="543019" y="3196031"/>
                </a:lnTo>
                <a:lnTo>
                  <a:pt x="543654" y="3197300"/>
                </a:lnTo>
                <a:lnTo>
                  <a:pt x="545242" y="3198569"/>
                </a:lnTo>
                <a:lnTo>
                  <a:pt x="550959" y="3202058"/>
                </a:lnTo>
                <a:lnTo>
                  <a:pt x="557629" y="3205547"/>
                </a:lnTo>
                <a:lnTo>
                  <a:pt x="564299" y="3208719"/>
                </a:lnTo>
                <a:lnTo>
                  <a:pt x="572239" y="3211891"/>
                </a:lnTo>
                <a:lnTo>
                  <a:pt x="580497" y="3214746"/>
                </a:lnTo>
                <a:lnTo>
                  <a:pt x="589072" y="3216966"/>
                </a:lnTo>
                <a:lnTo>
                  <a:pt x="598600" y="3219821"/>
                </a:lnTo>
                <a:lnTo>
                  <a:pt x="608446" y="3221724"/>
                </a:lnTo>
                <a:lnTo>
                  <a:pt x="618610" y="3223627"/>
                </a:lnTo>
                <a:lnTo>
                  <a:pt x="629409" y="3225847"/>
                </a:lnTo>
                <a:lnTo>
                  <a:pt x="651324" y="3229019"/>
                </a:lnTo>
                <a:lnTo>
                  <a:pt x="674192" y="3230923"/>
                </a:lnTo>
                <a:lnTo>
                  <a:pt x="698012" y="3232509"/>
                </a:lnTo>
                <a:lnTo>
                  <a:pt x="698012" y="3251223"/>
                </a:lnTo>
                <a:lnTo>
                  <a:pt x="698330" y="3252492"/>
                </a:lnTo>
                <a:lnTo>
                  <a:pt x="699283" y="3253443"/>
                </a:lnTo>
                <a:lnTo>
                  <a:pt x="700236" y="3254395"/>
                </a:lnTo>
                <a:lnTo>
                  <a:pt x="701824" y="3255346"/>
                </a:lnTo>
                <a:lnTo>
                  <a:pt x="704047" y="3255981"/>
                </a:lnTo>
                <a:lnTo>
                  <a:pt x="706270" y="3256298"/>
                </a:lnTo>
                <a:lnTo>
                  <a:pt x="709129" y="3256932"/>
                </a:lnTo>
                <a:lnTo>
                  <a:pt x="711352" y="3257249"/>
                </a:lnTo>
                <a:lnTo>
                  <a:pt x="758358" y="3257249"/>
                </a:lnTo>
                <a:lnTo>
                  <a:pt x="760581" y="3256932"/>
                </a:lnTo>
                <a:lnTo>
                  <a:pt x="763440" y="3256298"/>
                </a:lnTo>
                <a:lnTo>
                  <a:pt x="765345" y="3255981"/>
                </a:lnTo>
                <a:lnTo>
                  <a:pt x="767886" y="3255346"/>
                </a:lnTo>
                <a:lnTo>
                  <a:pt x="769474" y="3254395"/>
                </a:lnTo>
                <a:lnTo>
                  <a:pt x="770427" y="3253443"/>
                </a:lnTo>
                <a:lnTo>
                  <a:pt x="771380" y="3252492"/>
                </a:lnTo>
                <a:lnTo>
                  <a:pt x="771698" y="3251223"/>
                </a:lnTo>
                <a:lnTo>
                  <a:pt x="771698" y="3231874"/>
                </a:lnTo>
                <a:lnTo>
                  <a:pt x="786308" y="3230923"/>
                </a:lnTo>
                <a:lnTo>
                  <a:pt x="800600" y="3229654"/>
                </a:lnTo>
                <a:lnTo>
                  <a:pt x="814257" y="3228068"/>
                </a:lnTo>
                <a:lnTo>
                  <a:pt x="827279" y="3226165"/>
                </a:lnTo>
                <a:lnTo>
                  <a:pt x="839984" y="3223627"/>
                </a:lnTo>
                <a:lnTo>
                  <a:pt x="851418" y="3221090"/>
                </a:lnTo>
                <a:lnTo>
                  <a:pt x="862534" y="3217918"/>
                </a:lnTo>
                <a:lnTo>
                  <a:pt x="872062" y="3214746"/>
                </a:lnTo>
                <a:lnTo>
                  <a:pt x="880002" y="3211257"/>
                </a:lnTo>
                <a:lnTo>
                  <a:pt x="886990" y="3208085"/>
                </a:lnTo>
                <a:lnTo>
                  <a:pt x="893660" y="3204278"/>
                </a:lnTo>
                <a:lnTo>
                  <a:pt x="899694" y="3200472"/>
                </a:lnTo>
                <a:lnTo>
                  <a:pt x="904776" y="3196666"/>
                </a:lnTo>
                <a:lnTo>
                  <a:pt x="909540" y="3192542"/>
                </a:lnTo>
                <a:lnTo>
                  <a:pt x="913352" y="3188419"/>
                </a:lnTo>
                <a:lnTo>
                  <a:pt x="916528" y="3184295"/>
                </a:lnTo>
                <a:lnTo>
                  <a:pt x="919069" y="3179855"/>
                </a:lnTo>
                <a:lnTo>
                  <a:pt x="920657" y="3175414"/>
                </a:lnTo>
                <a:lnTo>
                  <a:pt x="921609" y="3170973"/>
                </a:lnTo>
                <a:lnTo>
                  <a:pt x="921927" y="3166533"/>
                </a:lnTo>
                <a:lnTo>
                  <a:pt x="921292" y="3161775"/>
                </a:lnTo>
                <a:lnTo>
                  <a:pt x="920021" y="3157651"/>
                </a:lnTo>
                <a:lnTo>
                  <a:pt x="917798" y="3153210"/>
                </a:lnTo>
                <a:lnTo>
                  <a:pt x="914622" y="3148453"/>
                </a:lnTo>
                <a:lnTo>
                  <a:pt x="912716" y="3146549"/>
                </a:lnTo>
                <a:lnTo>
                  <a:pt x="910493" y="3144012"/>
                </a:lnTo>
                <a:lnTo>
                  <a:pt x="905411" y="3139888"/>
                </a:lnTo>
                <a:lnTo>
                  <a:pt x="899059" y="3135765"/>
                </a:lnTo>
                <a:lnTo>
                  <a:pt x="892389" y="3132276"/>
                </a:lnTo>
                <a:lnTo>
                  <a:pt x="884449" y="3128787"/>
                </a:lnTo>
                <a:lnTo>
                  <a:pt x="876191" y="3125615"/>
                </a:lnTo>
                <a:lnTo>
                  <a:pt x="867298" y="3122443"/>
                </a:lnTo>
                <a:lnTo>
                  <a:pt x="857452" y="3119588"/>
                </a:lnTo>
                <a:lnTo>
                  <a:pt x="847606" y="3117051"/>
                </a:lnTo>
                <a:lnTo>
                  <a:pt x="836808" y="3114196"/>
                </a:lnTo>
                <a:lnTo>
                  <a:pt x="815528" y="3109438"/>
                </a:lnTo>
                <a:lnTo>
                  <a:pt x="793613" y="3104997"/>
                </a:lnTo>
                <a:lnTo>
                  <a:pt x="771698" y="3101191"/>
                </a:lnTo>
                <a:lnTo>
                  <a:pt x="771698" y="3019673"/>
                </a:lnTo>
                <a:lnTo>
                  <a:pt x="790754" y="3021893"/>
                </a:lnTo>
                <a:lnTo>
                  <a:pt x="797742" y="3023162"/>
                </a:lnTo>
                <a:lnTo>
                  <a:pt x="805047" y="3024748"/>
                </a:lnTo>
                <a:lnTo>
                  <a:pt x="819974" y="3028554"/>
                </a:lnTo>
                <a:lnTo>
                  <a:pt x="834584" y="3033312"/>
                </a:lnTo>
                <a:lnTo>
                  <a:pt x="846336" y="3037435"/>
                </a:lnTo>
                <a:lnTo>
                  <a:pt x="853006" y="3039973"/>
                </a:lnTo>
                <a:lnTo>
                  <a:pt x="855547" y="3041242"/>
                </a:lnTo>
                <a:lnTo>
                  <a:pt x="859358" y="3043779"/>
                </a:lnTo>
                <a:lnTo>
                  <a:pt x="861264" y="3044731"/>
                </a:lnTo>
                <a:lnTo>
                  <a:pt x="863169" y="3046000"/>
                </a:lnTo>
                <a:lnTo>
                  <a:pt x="867933" y="3047268"/>
                </a:lnTo>
                <a:lnTo>
                  <a:pt x="873650" y="3047903"/>
                </a:lnTo>
                <a:lnTo>
                  <a:pt x="879367" y="3048220"/>
                </a:lnTo>
                <a:lnTo>
                  <a:pt x="885402" y="3047586"/>
                </a:lnTo>
                <a:lnTo>
                  <a:pt x="891436" y="3046634"/>
                </a:lnTo>
                <a:lnTo>
                  <a:pt x="897153" y="3045682"/>
                </a:lnTo>
                <a:lnTo>
                  <a:pt x="902870" y="3043779"/>
                </a:lnTo>
                <a:lnTo>
                  <a:pt x="907952" y="3041559"/>
                </a:lnTo>
                <a:lnTo>
                  <a:pt x="912716" y="3039339"/>
                </a:lnTo>
                <a:lnTo>
                  <a:pt x="916528" y="3036801"/>
                </a:lnTo>
                <a:lnTo>
                  <a:pt x="919386" y="3034263"/>
                </a:lnTo>
                <a:lnTo>
                  <a:pt x="920657" y="3032995"/>
                </a:lnTo>
                <a:lnTo>
                  <a:pt x="921292" y="3031726"/>
                </a:lnTo>
                <a:lnTo>
                  <a:pt x="921609" y="3030140"/>
                </a:lnTo>
                <a:lnTo>
                  <a:pt x="921609" y="3029188"/>
                </a:lnTo>
                <a:lnTo>
                  <a:pt x="921292" y="3027920"/>
                </a:lnTo>
                <a:lnTo>
                  <a:pt x="920974" y="3026651"/>
                </a:lnTo>
                <a:lnTo>
                  <a:pt x="919704" y="3025382"/>
                </a:lnTo>
                <a:lnTo>
                  <a:pt x="918433" y="3024431"/>
                </a:lnTo>
                <a:lnTo>
                  <a:pt x="914304" y="3021576"/>
                </a:lnTo>
                <a:lnTo>
                  <a:pt x="909540" y="3018721"/>
                </a:lnTo>
                <a:lnTo>
                  <a:pt x="903823" y="3016501"/>
                </a:lnTo>
                <a:lnTo>
                  <a:pt x="898424" y="3013963"/>
                </a:lnTo>
                <a:lnTo>
                  <a:pt x="885402" y="3009205"/>
                </a:lnTo>
                <a:lnTo>
                  <a:pt x="871109" y="3005082"/>
                </a:lnTo>
                <a:lnTo>
                  <a:pt x="856182" y="3000958"/>
                </a:lnTo>
                <a:lnTo>
                  <a:pt x="840936" y="2997469"/>
                </a:lnTo>
                <a:lnTo>
                  <a:pt x="825374" y="2994614"/>
                </a:lnTo>
                <a:lnTo>
                  <a:pt x="810764" y="2992711"/>
                </a:lnTo>
                <a:lnTo>
                  <a:pt x="791389" y="2990808"/>
                </a:lnTo>
                <a:lnTo>
                  <a:pt x="771698" y="2989539"/>
                </a:lnTo>
                <a:lnTo>
                  <a:pt x="771698" y="2971459"/>
                </a:lnTo>
                <a:lnTo>
                  <a:pt x="771380" y="2970191"/>
                </a:lnTo>
                <a:lnTo>
                  <a:pt x="770427" y="2969556"/>
                </a:lnTo>
                <a:lnTo>
                  <a:pt x="769474" y="2968288"/>
                </a:lnTo>
                <a:lnTo>
                  <a:pt x="767886" y="2967653"/>
                </a:lnTo>
                <a:lnTo>
                  <a:pt x="765345" y="2966702"/>
                </a:lnTo>
                <a:lnTo>
                  <a:pt x="763440" y="2966384"/>
                </a:lnTo>
                <a:lnTo>
                  <a:pt x="760581" y="2966067"/>
                </a:lnTo>
                <a:lnTo>
                  <a:pt x="758358" y="2965750"/>
                </a:lnTo>
                <a:lnTo>
                  <a:pt x="711352" y="2965750"/>
                </a:lnTo>
                <a:close/>
                <a:moveTo>
                  <a:pt x="3717945" y="2951797"/>
                </a:moveTo>
                <a:lnTo>
                  <a:pt x="3711914" y="2955607"/>
                </a:lnTo>
                <a:lnTo>
                  <a:pt x="3704931" y="2959100"/>
                </a:lnTo>
                <a:lnTo>
                  <a:pt x="3696678" y="2963227"/>
                </a:lnTo>
                <a:lnTo>
                  <a:pt x="3688425" y="2966720"/>
                </a:lnTo>
                <a:lnTo>
                  <a:pt x="3671285" y="2973387"/>
                </a:lnTo>
                <a:lnTo>
                  <a:pt x="3656684" y="2979102"/>
                </a:lnTo>
                <a:lnTo>
                  <a:pt x="3656684" y="3080068"/>
                </a:lnTo>
                <a:lnTo>
                  <a:pt x="3665254" y="3075623"/>
                </a:lnTo>
                <a:lnTo>
                  <a:pt x="3674142" y="3070860"/>
                </a:lnTo>
                <a:lnTo>
                  <a:pt x="3682394" y="3066098"/>
                </a:lnTo>
                <a:lnTo>
                  <a:pt x="3690647" y="3061018"/>
                </a:lnTo>
                <a:lnTo>
                  <a:pt x="3698582" y="3055620"/>
                </a:lnTo>
                <a:lnTo>
                  <a:pt x="3705566" y="3050223"/>
                </a:lnTo>
                <a:lnTo>
                  <a:pt x="3711914" y="3044825"/>
                </a:lnTo>
                <a:lnTo>
                  <a:pt x="3717945" y="3040063"/>
                </a:lnTo>
                <a:lnTo>
                  <a:pt x="3717945" y="2951797"/>
                </a:lnTo>
                <a:close/>
                <a:moveTo>
                  <a:pt x="731996" y="2947987"/>
                </a:moveTo>
                <a:lnTo>
                  <a:pt x="755499" y="2948304"/>
                </a:lnTo>
                <a:lnTo>
                  <a:pt x="779003" y="2948939"/>
                </a:lnTo>
                <a:lnTo>
                  <a:pt x="801870" y="2949890"/>
                </a:lnTo>
                <a:lnTo>
                  <a:pt x="824103" y="2951476"/>
                </a:lnTo>
                <a:lnTo>
                  <a:pt x="846654" y="2953380"/>
                </a:lnTo>
                <a:lnTo>
                  <a:pt x="868569" y="2955283"/>
                </a:lnTo>
                <a:lnTo>
                  <a:pt x="889848" y="2958137"/>
                </a:lnTo>
                <a:lnTo>
                  <a:pt x="910493" y="2960992"/>
                </a:lnTo>
                <a:lnTo>
                  <a:pt x="930820" y="2964164"/>
                </a:lnTo>
                <a:lnTo>
                  <a:pt x="950512" y="2967970"/>
                </a:lnTo>
                <a:lnTo>
                  <a:pt x="969886" y="2971777"/>
                </a:lnTo>
                <a:lnTo>
                  <a:pt x="988308" y="2975900"/>
                </a:lnTo>
                <a:lnTo>
                  <a:pt x="1006411" y="2980658"/>
                </a:lnTo>
                <a:lnTo>
                  <a:pt x="1023880" y="2985416"/>
                </a:lnTo>
                <a:lnTo>
                  <a:pt x="1040396" y="2990491"/>
                </a:lnTo>
                <a:lnTo>
                  <a:pt x="1056594" y="2995883"/>
                </a:lnTo>
                <a:lnTo>
                  <a:pt x="1071521" y="3001593"/>
                </a:lnTo>
                <a:lnTo>
                  <a:pt x="1086131" y="3007302"/>
                </a:lnTo>
                <a:lnTo>
                  <a:pt x="1099471" y="3013646"/>
                </a:lnTo>
                <a:lnTo>
                  <a:pt x="1112493" y="3019990"/>
                </a:lnTo>
                <a:lnTo>
                  <a:pt x="1124562" y="3026651"/>
                </a:lnTo>
                <a:lnTo>
                  <a:pt x="1135678" y="3033629"/>
                </a:lnTo>
                <a:lnTo>
                  <a:pt x="1145842" y="3040925"/>
                </a:lnTo>
                <a:lnTo>
                  <a:pt x="1154735" y="3047903"/>
                </a:lnTo>
                <a:lnTo>
                  <a:pt x="1162993" y="3055515"/>
                </a:lnTo>
                <a:lnTo>
                  <a:pt x="1170298" y="3062811"/>
                </a:lnTo>
                <a:lnTo>
                  <a:pt x="1176650" y="3070741"/>
                </a:lnTo>
                <a:lnTo>
                  <a:pt x="1178873" y="3074864"/>
                </a:lnTo>
                <a:lnTo>
                  <a:pt x="1181732" y="3078670"/>
                </a:lnTo>
                <a:lnTo>
                  <a:pt x="1183638" y="3082794"/>
                </a:lnTo>
                <a:lnTo>
                  <a:pt x="1185543" y="3086600"/>
                </a:lnTo>
                <a:lnTo>
                  <a:pt x="1187131" y="3090406"/>
                </a:lnTo>
                <a:lnTo>
                  <a:pt x="1188402" y="3094847"/>
                </a:lnTo>
                <a:lnTo>
                  <a:pt x="1189672" y="3098653"/>
                </a:lnTo>
                <a:lnTo>
                  <a:pt x="1190307" y="3103094"/>
                </a:lnTo>
                <a:lnTo>
                  <a:pt x="1190625" y="3107535"/>
                </a:lnTo>
                <a:lnTo>
                  <a:pt x="1190625" y="3111341"/>
                </a:lnTo>
                <a:lnTo>
                  <a:pt x="1190625" y="3115782"/>
                </a:lnTo>
                <a:lnTo>
                  <a:pt x="1190307" y="3120223"/>
                </a:lnTo>
                <a:lnTo>
                  <a:pt x="1189672" y="3124029"/>
                </a:lnTo>
                <a:lnTo>
                  <a:pt x="1188402" y="3128470"/>
                </a:lnTo>
                <a:lnTo>
                  <a:pt x="1187131" y="3132276"/>
                </a:lnTo>
                <a:lnTo>
                  <a:pt x="1185543" y="3136399"/>
                </a:lnTo>
                <a:lnTo>
                  <a:pt x="1183638" y="3140523"/>
                </a:lnTo>
                <a:lnTo>
                  <a:pt x="1181732" y="3144646"/>
                </a:lnTo>
                <a:lnTo>
                  <a:pt x="1178873" y="3148453"/>
                </a:lnTo>
                <a:lnTo>
                  <a:pt x="1176650" y="3152259"/>
                </a:lnTo>
                <a:lnTo>
                  <a:pt x="1170298" y="3160189"/>
                </a:lnTo>
                <a:lnTo>
                  <a:pt x="1162993" y="3167801"/>
                </a:lnTo>
                <a:lnTo>
                  <a:pt x="1154735" y="3175414"/>
                </a:lnTo>
                <a:lnTo>
                  <a:pt x="1145842" y="3182392"/>
                </a:lnTo>
                <a:lnTo>
                  <a:pt x="1135678" y="3189370"/>
                </a:lnTo>
                <a:lnTo>
                  <a:pt x="1124562" y="3196031"/>
                </a:lnTo>
                <a:lnTo>
                  <a:pt x="1112493" y="3203010"/>
                </a:lnTo>
                <a:lnTo>
                  <a:pt x="1099471" y="3209671"/>
                </a:lnTo>
                <a:lnTo>
                  <a:pt x="1086131" y="3215380"/>
                </a:lnTo>
                <a:lnTo>
                  <a:pt x="1071521" y="3221407"/>
                </a:lnTo>
                <a:lnTo>
                  <a:pt x="1056594" y="3227433"/>
                </a:lnTo>
                <a:lnTo>
                  <a:pt x="1040396" y="3232509"/>
                </a:lnTo>
                <a:lnTo>
                  <a:pt x="1023880" y="3237584"/>
                </a:lnTo>
                <a:lnTo>
                  <a:pt x="1006411" y="3242659"/>
                </a:lnTo>
                <a:lnTo>
                  <a:pt x="988308" y="3247099"/>
                </a:lnTo>
                <a:lnTo>
                  <a:pt x="969886" y="3251223"/>
                </a:lnTo>
                <a:lnTo>
                  <a:pt x="950512" y="3255346"/>
                </a:lnTo>
                <a:lnTo>
                  <a:pt x="930820" y="3258835"/>
                </a:lnTo>
                <a:lnTo>
                  <a:pt x="910493" y="3262325"/>
                </a:lnTo>
                <a:lnTo>
                  <a:pt x="889848" y="3265179"/>
                </a:lnTo>
                <a:lnTo>
                  <a:pt x="868569" y="3268034"/>
                </a:lnTo>
                <a:lnTo>
                  <a:pt x="846654" y="3269937"/>
                </a:lnTo>
                <a:lnTo>
                  <a:pt x="824103" y="3271840"/>
                </a:lnTo>
                <a:lnTo>
                  <a:pt x="801870" y="3273426"/>
                </a:lnTo>
                <a:lnTo>
                  <a:pt x="779003" y="3274061"/>
                </a:lnTo>
                <a:lnTo>
                  <a:pt x="755499" y="3275012"/>
                </a:lnTo>
                <a:lnTo>
                  <a:pt x="731996" y="3275012"/>
                </a:lnTo>
                <a:lnTo>
                  <a:pt x="708176" y="3275012"/>
                </a:lnTo>
                <a:lnTo>
                  <a:pt x="684990" y="3274061"/>
                </a:lnTo>
                <a:lnTo>
                  <a:pt x="662122" y="3273426"/>
                </a:lnTo>
                <a:lnTo>
                  <a:pt x="639572" y="3271840"/>
                </a:lnTo>
                <a:lnTo>
                  <a:pt x="617022" y="3269937"/>
                </a:lnTo>
                <a:lnTo>
                  <a:pt x="595424" y="3268034"/>
                </a:lnTo>
                <a:lnTo>
                  <a:pt x="574144" y="3265179"/>
                </a:lnTo>
                <a:lnTo>
                  <a:pt x="553182" y="3262325"/>
                </a:lnTo>
                <a:lnTo>
                  <a:pt x="533173" y="3258835"/>
                </a:lnTo>
                <a:lnTo>
                  <a:pt x="513481" y="3255346"/>
                </a:lnTo>
                <a:lnTo>
                  <a:pt x="494107" y="3251223"/>
                </a:lnTo>
                <a:lnTo>
                  <a:pt x="475368" y="3247099"/>
                </a:lnTo>
                <a:lnTo>
                  <a:pt x="457264" y="3242659"/>
                </a:lnTo>
                <a:lnTo>
                  <a:pt x="439795" y="3237584"/>
                </a:lnTo>
                <a:lnTo>
                  <a:pt x="423280" y="3232509"/>
                </a:lnTo>
                <a:lnTo>
                  <a:pt x="407082" y="3227433"/>
                </a:lnTo>
                <a:lnTo>
                  <a:pt x="392154" y="3221407"/>
                </a:lnTo>
                <a:lnTo>
                  <a:pt x="377544" y="3215380"/>
                </a:lnTo>
                <a:lnTo>
                  <a:pt x="364204" y="3209671"/>
                </a:lnTo>
                <a:lnTo>
                  <a:pt x="351182" y="3203010"/>
                </a:lnTo>
                <a:lnTo>
                  <a:pt x="339431" y="3196031"/>
                </a:lnTo>
                <a:lnTo>
                  <a:pt x="328314" y="3189370"/>
                </a:lnTo>
                <a:lnTo>
                  <a:pt x="318151" y="3182392"/>
                </a:lnTo>
                <a:lnTo>
                  <a:pt x="308940" y="3175414"/>
                </a:lnTo>
                <a:lnTo>
                  <a:pt x="300682" y="3167801"/>
                </a:lnTo>
                <a:lnTo>
                  <a:pt x="293695" y="3160189"/>
                </a:lnTo>
                <a:lnTo>
                  <a:pt x="287343" y="3152259"/>
                </a:lnTo>
                <a:lnTo>
                  <a:pt x="284484" y="3148453"/>
                </a:lnTo>
                <a:lnTo>
                  <a:pt x="282261" y="3144646"/>
                </a:lnTo>
                <a:lnTo>
                  <a:pt x="280038" y="3140523"/>
                </a:lnTo>
                <a:lnTo>
                  <a:pt x="278132" y="3136399"/>
                </a:lnTo>
                <a:lnTo>
                  <a:pt x="276544" y="3132276"/>
                </a:lnTo>
                <a:lnTo>
                  <a:pt x="275274" y="3128470"/>
                </a:lnTo>
                <a:lnTo>
                  <a:pt x="274321" y="3124029"/>
                </a:lnTo>
                <a:lnTo>
                  <a:pt x="273368" y="3120223"/>
                </a:lnTo>
                <a:lnTo>
                  <a:pt x="273050" y="3115782"/>
                </a:lnTo>
                <a:lnTo>
                  <a:pt x="273050" y="3111341"/>
                </a:lnTo>
                <a:lnTo>
                  <a:pt x="273050" y="3107535"/>
                </a:lnTo>
                <a:lnTo>
                  <a:pt x="273368" y="3103094"/>
                </a:lnTo>
                <a:lnTo>
                  <a:pt x="274321" y="3098653"/>
                </a:lnTo>
                <a:lnTo>
                  <a:pt x="275274" y="3094847"/>
                </a:lnTo>
                <a:lnTo>
                  <a:pt x="276544" y="3090406"/>
                </a:lnTo>
                <a:lnTo>
                  <a:pt x="278132" y="3086600"/>
                </a:lnTo>
                <a:lnTo>
                  <a:pt x="280038" y="3082794"/>
                </a:lnTo>
                <a:lnTo>
                  <a:pt x="282261" y="3078670"/>
                </a:lnTo>
                <a:lnTo>
                  <a:pt x="284484" y="3074864"/>
                </a:lnTo>
                <a:lnTo>
                  <a:pt x="287343" y="3070741"/>
                </a:lnTo>
                <a:lnTo>
                  <a:pt x="293695" y="3062811"/>
                </a:lnTo>
                <a:lnTo>
                  <a:pt x="300682" y="3055515"/>
                </a:lnTo>
                <a:lnTo>
                  <a:pt x="308940" y="3047903"/>
                </a:lnTo>
                <a:lnTo>
                  <a:pt x="318151" y="3040925"/>
                </a:lnTo>
                <a:lnTo>
                  <a:pt x="328314" y="3033629"/>
                </a:lnTo>
                <a:lnTo>
                  <a:pt x="339431" y="3026651"/>
                </a:lnTo>
                <a:lnTo>
                  <a:pt x="351182" y="3019990"/>
                </a:lnTo>
                <a:lnTo>
                  <a:pt x="364204" y="3013646"/>
                </a:lnTo>
                <a:lnTo>
                  <a:pt x="377544" y="3007302"/>
                </a:lnTo>
                <a:lnTo>
                  <a:pt x="392154" y="3001593"/>
                </a:lnTo>
                <a:lnTo>
                  <a:pt x="407082" y="2995883"/>
                </a:lnTo>
                <a:lnTo>
                  <a:pt x="423280" y="2990491"/>
                </a:lnTo>
                <a:lnTo>
                  <a:pt x="439795" y="2985416"/>
                </a:lnTo>
                <a:lnTo>
                  <a:pt x="457264" y="2980658"/>
                </a:lnTo>
                <a:lnTo>
                  <a:pt x="475368" y="2975900"/>
                </a:lnTo>
                <a:lnTo>
                  <a:pt x="494107" y="2971777"/>
                </a:lnTo>
                <a:lnTo>
                  <a:pt x="513481" y="2967970"/>
                </a:lnTo>
                <a:lnTo>
                  <a:pt x="533173" y="2964164"/>
                </a:lnTo>
                <a:lnTo>
                  <a:pt x="553182" y="2960992"/>
                </a:lnTo>
                <a:lnTo>
                  <a:pt x="574144" y="2958137"/>
                </a:lnTo>
                <a:lnTo>
                  <a:pt x="595424" y="2955283"/>
                </a:lnTo>
                <a:lnTo>
                  <a:pt x="617022" y="2953380"/>
                </a:lnTo>
                <a:lnTo>
                  <a:pt x="639572" y="2951476"/>
                </a:lnTo>
                <a:lnTo>
                  <a:pt x="662122" y="2949890"/>
                </a:lnTo>
                <a:lnTo>
                  <a:pt x="684990" y="2948939"/>
                </a:lnTo>
                <a:lnTo>
                  <a:pt x="708176" y="2948304"/>
                </a:lnTo>
                <a:lnTo>
                  <a:pt x="731996" y="2947987"/>
                </a:lnTo>
                <a:close/>
                <a:moveTo>
                  <a:pt x="2665715" y="2911157"/>
                </a:moveTo>
                <a:lnTo>
                  <a:pt x="2665715" y="3029585"/>
                </a:lnTo>
                <a:lnTo>
                  <a:pt x="2668254" y="3032125"/>
                </a:lnTo>
                <a:lnTo>
                  <a:pt x="2671429" y="3035300"/>
                </a:lnTo>
                <a:lnTo>
                  <a:pt x="2678729" y="3041650"/>
                </a:lnTo>
                <a:lnTo>
                  <a:pt x="2687934" y="3048635"/>
                </a:lnTo>
                <a:lnTo>
                  <a:pt x="2698726" y="3055938"/>
                </a:lnTo>
                <a:lnTo>
                  <a:pt x="2710153" y="3063240"/>
                </a:lnTo>
                <a:lnTo>
                  <a:pt x="2722215" y="3070225"/>
                </a:lnTo>
                <a:lnTo>
                  <a:pt x="2734594" y="3076258"/>
                </a:lnTo>
                <a:lnTo>
                  <a:pt x="2746656" y="3082290"/>
                </a:lnTo>
                <a:lnTo>
                  <a:pt x="2746656" y="2963227"/>
                </a:lnTo>
                <a:lnTo>
                  <a:pt x="2734594" y="2957195"/>
                </a:lnTo>
                <a:lnTo>
                  <a:pt x="2723167" y="2951480"/>
                </a:lnTo>
                <a:lnTo>
                  <a:pt x="2712058" y="2945130"/>
                </a:lnTo>
                <a:lnTo>
                  <a:pt x="2701583" y="2938462"/>
                </a:lnTo>
                <a:lnTo>
                  <a:pt x="2691743" y="2932112"/>
                </a:lnTo>
                <a:lnTo>
                  <a:pt x="2682538" y="2925445"/>
                </a:lnTo>
                <a:lnTo>
                  <a:pt x="2673650" y="2918142"/>
                </a:lnTo>
                <a:lnTo>
                  <a:pt x="2665715" y="2911157"/>
                </a:lnTo>
                <a:close/>
                <a:moveTo>
                  <a:pt x="1404938" y="2890837"/>
                </a:moveTo>
                <a:lnTo>
                  <a:pt x="1408115" y="2896532"/>
                </a:lnTo>
                <a:lnTo>
                  <a:pt x="1411928" y="2901593"/>
                </a:lnTo>
                <a:lnTo>
                  <a:pt x="1415740" y="2906655"/>
                </a:lnTo>
                <a:lnTo>
                  <a:pt x="1419552" y="2911716"/>
                </a:lnTo>
                <a:lnTo>
                  <a:pt x="1424000" y="2916778"/>
                </a:lnTo>
                <a:lnTo>
                  <a:pt x="1428447" y="2922156"/>
                </a:lnTo>
                <a:lnTo>
                  <a:pt x="1438296" y="2931963"/>
                </a:lnTo>
                <a:lnTo>
                  <a:pt x="1448780" y="2941453"/>
                </a:lnTo>
                <a:lnTo>
                  <a:pt x="1460852" y="2950311"/>
                </a:lnTo>
                <a:lnTo>
                  <a:pt x="1472924" y="2958852"/>
                </a:lnTo>
                <a:lnTo>
                  <a:pt x="1486267" y="2967394"/>
                </a:lnTo>
                <a:lnTo>
                  <a:pt x="1500563" y="2975619"/>
                </a:lnTo>
                <a:lnTo>
                  <a:pt x="1515494" y="2983211"/>
                </a:lnTo>
                <a:lnTo>
                  <a:pt x="1531061" y="2990487"/>
                </a:lnTo>
                <a:lnTo>
                  <a:pt x="1547263" y="2997763"/>
                </a:lnTo>
                <a:lnTo>
                  <a:pt x="1564101" y="3004723"/>
                </a:lnTo>
                <a:lnTo>
                  <a:pt x="1581574" y="3010734"/>
                </a:lnTo>
                <a:lnTo>
                  <a:pt x="1599682" y="3017061"/>
                </a:lnTo>
                <a:lnTo>
                  <a:pt x="1618108" y="3022755"/>
                </a:lnTo>
                <a:lnTo>
                  <a:pt x="1637170" y="3028133"/>
                </a:lnTo>
                <a:lnTo>
                  <a:pt x="1656866" y="3033195"/>
                </a:lnTo>
                <a:lnTo>
                  <a:pt x="1676881" y="3037940"/>
                </a:lnTo>
                <a:lnTo>
                  <a:pt x="1697213" y="3042369"/>
                </a:lnTo>
                <a:lnTo>
                  <a:pt x="1718180" y="3046481"/>
                </a:lnTo>
                <a:lnTo>
                  <a:pt x="1738830" y="3050277"/>
                </a:lnTo>
                <a:lnTo>
                  <a:pt x="1760116" y="3053757"/>
                </a:lnTo>
                <a:lnTo>
                  <a:pt x="1782036" y="3056604"/>
                </a:lnTo>
                <a:lnTo>
                  <a:pt x="1803639" y="3059135"/>
                </a:lnTo>
                <a:lnTo>
                  <a:pt x="1825877" y="3061666"/>
                </a:lnTo>
                <a:lnTo>
                  <a:pt x="1847798" y="3063564"/>
                </a:lnTo>
                <a:lnTo>
                  <a:pt x="1870036" y="3065146"/>
                </a:lnTo>
                <a:lnTo>
                  <a:pt x="1891957" y="3066411"/>
                </a:lnTo>
                <a:lnTo>
                  <a:pt x="1914513" y="3067360"/>
                </a:lnTo>
                <a:lnTo>
                  <a:pt x="1936751" y="3067993"/>
                </a:lnTo>
                <a:lnTo>
                  <a:pt x="1959307" y="3067993"/>
                </a:lnTo>
                <a:lnTo>
                  <a:pt x="1978051" y="3067993"/>
                </a:lnTo>
                <a:lnTo>
                  <a:pt x="1996794" y="3067360"/>
                </a:lnTo>
                <a:lnTo>
                  <a:pt x="2015538" y="3067044"/>
                </a:lnTo>
                <a:lnTo>
                  <a:pt x="2034599" y="3065779"/>
                </a:lnTo>
                <a:lnTo>
                  <a:pt x="2053025" y="3064830"/>
                </a:lnTo>
                <a:lnTo>
                  <a:pt x="2071769" y="3063564"/>
                </a:lnTo>
                <a:lnTo>
                  <a:pt x="2090513" y="3061982"/>
                </a:lnTo>
                <a:lnTo>
                  <a:pt x="2108621" y="3060084"/>
                </a:lnTo>
                <a:lnTo>
                  <a:pt x="2127365" y="3058186"/>
                </a:lnTo>
                <a:lnTo>
                  <a:pt x="2145473" y="3055655"/>
                </a:lnTo>
                <a:lnTo>
                  <a:pt x="2163581" y="3052808"/>
                </a:lnTo>
                <a:lnTo>
                  <a:pt x="2181372" y="3050277"/>
                </a:lnTo>
                <a:lnTo>
                  <a:pt x="2199163" y="3047114"/>
                </a:lnTo>
                <a:lnTo>
                  <a:pt x="2216318" y="3043950"/>
                </a:lnTo>
                <a:lnTo>
                  <a:pt x="2233473" y="3040471"/>
                </a:lnTo>
                <a:lnTo>
                  <a:pt x="2250311" y="3036358"/>
                </a:lnTo>
                <a:lnTo>
                  <a:pt x="2266830" y="3032562"/>
                </a:lnTo>
                <a:lnTo>
                  <a:pt x="2283668" y="3028133"/>
                </a:lnTo>
                <a:lnTo>
                  <a:pt x="2299235" y="3023704"/>
                </a:lnTo>
                <a:lnTo>
                  <a:pt x="2315119" y="3018642"/>
                </a:lnTo>
                <a:lnTo>
                  <a:pt x="2330051" y="3013897"/>
                </a:lnTo>
                <a:lnTo>
                  <a:pt x="2344982" y="3008519"/>
                </a:lnTo>
                <a:lnTo>
                  <a:pt x="2359278" y="3003141"/>
                </a:lnTo>
                <a:lnTo>
                  <a:pt x="2373574" y="2997447"/>
                </a:lnTo>
                <a:lnTo>
                  <a:pt x="2386917" y="2991753"/>
                </a:lnTo>
                <a:lnTo>
                  <a:pt x="2399942" y="2985426"/>
                </a:lnTo>
                <a:lnTo>
                  <a:pt x="2412650" y="2979099"/>
                </a:lnTo>
                <a:lnTo>
                  <a:pt x="2424722" y="2972455"/>
                </a:lnTo>
                <a:lnTo>
                  <a:pt x="2436159" y="2965179"/>
                </a:lnTo>
                <a:lnTo>
                  <a:pt x="2446961" y="2958220"/>
                </a:lnTo>
                <a:lnTo>
                  <a:pt x="2457444" y="2950627"/>
                </a:lnTo>
                <a:lnTo>
                  <a:pt x="2466975" y="2943351"/>
                </a:lnTo>
                <a:lnTo>
                  <a:pt x="2466975" y="3039838"/>
                </a:lnTo>
                <a:lnTo>
                  <a:pt x="2466657" y="3040471"/>
                </a:lnTo>
                <a:lnTo>
                  <a:pt x="2466340" y="3048063"/>
                </a:lnTo>
                <a:lnTo>
                  <a:pt x="2466022" y="3052808"/>
                </a:lnTo>
                <a:lnTo>
                  <a:pt x="2464751" y="3058186"/>
                </a:lnTo>
                <a:lnTo>
                  <a:pt x="2463480" y="3062615"/>
                </a:lnTo>
                <a:lnTo>
                  <a:pt x="2461892" y="3067993"/>
                </a:lnTo>
                <a:lnTo>
                  <a:pt x="2459986" y="3072422"/>
                </a:lnTo>
                <a:lnTo>
                  <a:pt x="2457444" y="3077167"/>
                </a:lnTo>
                <a:lnTo>
                  <a:pt x="2455220" y="3081912"/>
                </a:lnTo>
                <a:lnTo>
                  <a:pt x="2452361" y="3086658"/>
                </a:lnTo>
                <a:lnTo>
                  <a:pt x="2449184" y="3091403"/>
                </a:lnTo>
                <a:lnTo>
                  <a:pt x="2445690" y="3096148"/>
                </a:lnTo>
                <a:lnTo>
                  <a:pt x="2441878" y="3100893"/>
                </a:lnTo>
                <a:lnTo>
                  <a:pt x="2437748" y="3105322"/>
                </a:lnTo>
                <a:lnTo>
                  <a:pt x="2429170" y="3114180"/>
                </a:lnTo>
                <a:lnTo>
                  <a:pt x="2419322" y="3123038"/>
                </a:lnTo>
                <a:lnTo>
                  <a:pt x="2408202" y="3131579"/>
                </a:lnTo>
                <a:lnTo>
                  <a:pt x="2396130" y="3139804"/>
                </a:lnTo>
                <a:lnTo>
                  <a:pt x="2383423" y="3147713"/>
                </a:lnTo>
                <a:lnTo>
                  <a:pt x="2369127" y="3155622"/>
                </a:lnTo>
                <a:lnTo>
                  <a:pt x="2354195" y="3162898"/>
                </a:lnTo>
                <a:lnTo>
                  <a:pt x="2338311" y="3170490"/>
                </a:lnTo>
                <a:lnTo>
                  <a:pt x="2321791" y="3177134"/>
                </a:lnTo>
                <a:lnTo>
                  <a:pt x="2304636" y="3183777"/>
                </a:lnTo>
                <a:lnTo>
                  <a:pt x="2285892" y="3190104"/>
                </a:lnTo>
                <a:lnTo>
                  <a:pt x="2266830" y="3196431"/>
                </a:lnTo>
                <a:lnTo>
                  <a:pt x="2247134" y="3201809"/>
                </a:lnTo>
                <a:lnTo>
                  <a:pt x="2226802" y="3207503"/>
                </a:lnTo>
                <a:lnTo>
                  <a:pt x="2205516" y="3212248"/>
                </a:lnTo>
                <a:lnTo>
                  <a:pt x="2183278" y="3216677"/>
                </a:lnTo>
                <a:lnTo>
                  <a:pt x="2160722" y="3221106"/>
                </a:lnTo>
                <a:lnTo>
                  <a:pt x="2137848" y="3224586"/>
                </a:lnTo>
                <a:lnTo>
                  <a:pt x="2114340" y="3228382"/>
                </a:lnTo>
                <a:lnTo>
                  <a:pt x="2089877" y="3231229"/>
                </a:lnTo>
                <a:lnTo>
                  <a:pt x="2065415" y="3233760"/>
                </a:lnTo>
                <a:lnTo>
                  <a:pt x="2040000" y="3235975"/>
                </a:lnTo>
                <a:lnTo>
                  <a:pt x="2014267" y="3237556"/>
                </a:lnTo>
                <a:lnTo>
                  <a:pt x="1988217" y="3238822"/>
                </a:lnTo>
                <a:lnTo>
                  <a:pt x="1962166" y="3239771"/>
                </a:lnTo>
                <a:lnTo>
                  <a:pt x="1935480" y="3240087"/>
                </a:lnTo>
                <a:lnTo>
                  <a:pt x="1908159" y="3239771"/>
                </a:lnTo>
                <a:lnTo>
                  <a:pt x="1881155" y="3238822"/>
                </a:lnTo>
                <a:lnTo>
                  <a:pt x="1854469" y="3237556"/>
                </a:lnTo>
                <a:lnTo>
                  <a:pt x="1828419" y="3235658"/>
                </a:lnTo>
                <a:lnTo>
                  <a:pt x="1803004" y="3233760"/>
                </a:lnTo>
                <a:lnTo>
                  <a:pt x="1777588" y="3230913"/>
                </a:lnTo>
                <a:lnTo>
                  <a:pt x="1752809" y="3227750"/>
                </a:lnTo>
                <a:lnTo>
                  <a:pt x="1728664" y="3224270"/>
                </a:lnTo>
                <a:lnTo>
                  <a:pt x="1705155" y="3220474"/>
                </a:lnTo>
                <a:lnTo>
                  <a:pt x="1682282" y="3215728"/>
                </a:lnTo>
                <a:lnTo>
                  <a:pt x="1660043" y="3210983"/>
                </a:lnTo>
                <a:lnTo>
                  <a:pt x="1638440" y="3205921"/>
                </a:lnTo>
                <a:lnTo>
                  <a:pt x="1617791" y="3200227"/>
                </a:lnTo>
                <a:lnTo>
                  <a:pt x="1597776" y="3194533"/>
                </a:lnTo>
                <a:lnTo>
                  <a:pt x="1578397" y="3188206"/>
                </a:lnTo>
                <a:lnTo>
                  <a:pt x="1559653" y="3181563"/>
                </a:lnTo>
                <a:lnTo>
                  <a:pt x="1542498" y="3174287"/>
                </a:lnTo>
                <a:lnTo>
                  <a:pt x="1525343" y="3167327"/>
                </a:lnTo>
                <a:lnTo>
                  <a:pt x="1509776" y="3159734"/>
                </a:lnTo>
                <a:lnTo>
                  <a:pt x="1495162" y="3151826"/>
                </a:lnTo>
                <a:lnTo>
                  <a:pt x="1481184" y="3143601"/>
                </a:lnTo>
                <a:lnTo>
                  <a:pt x="1468159" y="3135376"/>
                </a:lnTo>
                <a:lnTo>
                  <a:pt x="1456404" y="3126834"/>
                </a:lnTo>
                <a:lnTo>
                  <a:pt x="1445603" y="3117660"/>
                </a:lnTo>
                <a:lnTo>
                  <a:pt x="1440837" y="3113547"/>
                </a:lnTo>
                <a:lnTo>
                  <a:pt x="1436390" y="3108802"/>
                </a:lnTo>
                <a:lnTo>
                  <a:pt x="1431942" y="3104373"/>
                </a:lnTo>
                <a:lnTo>
                  <a:pt x="1428130" y="3099628"/>
                </a:lnTo>
                <a:lnTo>
                  <a:pt x="1424318" y="3094883"/>
                </a:lnTo>
                <a:lnTo>
                  <a:pt x="1420823" y="3090138"/>
                </a:lnTo>
                <a:lnTo>
                  <a:pt x="1417646" y="3085392"/>
                </a:lnTo>
                <a:lnTo>
                  <a:pt x="1415105" y="3080331"/>
                </a:lnTo>
                <a:lnTo>
                  <a:pt x="1412563" y="3075585"/>
                </a:lnTo>
                <a:lnTo>
                  <a:pt x="1410339" y="3070524"/>
                </a:lnTo>
                <a:lnTo>
                  <a:pt x="1408115" y="3065779"/>
                </a:lnTo>
                <a:lnTo>
                  <a:pt x="1407162" y="3060717"/>
                </a:lnTo>
                <a:lnTo>
                  <a:pt x="1405892" y="3055655"/>
                </a:lnTo>
                <a:lnTo>
                  <a:pt x="1404621" y="3050594"/>
                </a:lnTo>
                <a:lnTo>
                  <a:pt x="1404303" y="3045532"/>
                </a:lnTo>
                <a:lnTo>
                  <a:pt x="1404303" y="3040471"/>
                </a:lnTo>
                <a:lnTo>
                  <a:pt x="1403350" y="3040471"/>
                </a:lnTo>
                <a:lnTo>
                  <a:pt x="1403350" y="2909186"/>
                </a:lnTo>
                <a:lnTo>
                  <a:pt x="1403350" y="2905389"/>
                </a:lnTo>
                <a:lnTo>
                  <a:pt x="1403985" y="2898113"/>
                </a:lnTo>
                <a:lnTo>
                  <a:pt x="1404938" y="2890837"/>
                </a:lnTo>
                <a:close/>
                <a:moveTo>
                  <a:pt x="2609850" y="2805112"/>
                </a:moveTo>
                <a:lnTo>
                  <a:pt x="2613342" y="2810827"/>
                </a:lnTo>
                <a:lnTo>
                  <a:pt x="2617468" y="2816860"/>
                </a:lnTo>
                <a:lnTo>
                  <a:pt x="2621594" y="2822257"/>
                </a:lnTo>
                <a:lnTo>
                  <a:pt x="2626038" y="2828290"/>
                </a:lnTo>
                <a:lnTo>
                  <a:pt x="2631117" y="2833687"/>
                </a:lnTo>
                <a:lnTo>
                  <a:pt x="2635878" y="2839402"/>
                </a:lnTo>
                <a:lnTo>
                  <a:pt x="2641274" y="2844800"/>
                </a:lnTo>
                <a:lnTo>
                  <a:pt x="2646988" y="2850515"/>
                </a:lnTo>
                <a:lnTo>
                  <a:pt x="2658732" y="2860675"/>
                </a:lnTo>
                <a:lnTo>
                  <a:pt x="2671746" y="2870835"/>
                </a:lnTo>
                <a:lnTo>
                  <a:pt x="2685712" y="2880677"/>
                </a:lnTo>
                <a:lnTo>
                  <a:pt x="2700631" y="2889885"/>
                </a:lnTo>
                <a:lnTo>
                  <a:pt x="2715867" y="2898775"/>
                </a:lnTo>
                <a:lnTo>
                  <a:pt x="2732372" y="2907665"/>
                </a:lnTo>
                <a:lnTo>
                  <a:pt x="2749830" y="2915920"/>
                </a:lnTo>
                <a:lnTo>
                  <a:pt x="2767923" y="2923857"/>
                </a:lnTo>
                <a:lnTo>
                  <a:pt x="2786650" y="2931160"/>
                </a:lnTo>
                <a:lnTo>
                  <a:pt x="2805695" y="2938780"/>
                </a:lnTo>
                <a:lnTo>
                  <a:pt x="2826009" y="2945447"/>
                </a:lnTo>
                <a:lnTo>
                  <a:pt x="2846959" y="2951797"/>
                </a:lnTo>
                <a:lnTo>
                  <a:pt x="2867591" y="2957512"/>
                </a:lnTo>
                <a:lnTo>
                  <a:pt x="2889492" y="2963545"/>
                </a:lnTo>
                <a:lnTo>
                  <a:pt x="2912029" y="2968625"/>
                </a:lnTo>
                <a:lnTo>
                  <a:pt x="2934248" y="2973705"/>
                </a:lnTo>
                <a:lnTo>
                  <a:pt x="2957102" y="2978150"/>
                </a:lnTo>
                <a:lnTo>
                  <a:pt x="2980908" y="2982595"/>
                </a:lnTo>
                <a:lnTo>
                  <a:pt x="3004396" y="2986087"/>
                </a:lnTo>
                <a:lnTo>
                  <a:pt x="3028203" y="2989580"/>
                </a:lnTo>
                <a:lnTo>
                  <a:pt x="3052644" y="2992437"/>
                </a:lnTo>
                <a:lnTo>
                  <a:pt x="3077084" y="2994977"/>
                </a:lnTo>
                <a:lnTo>
                  <a:pt x="3101525" y="2997200"/>
                </a:lnTo>
                <a:lnTo>
                  <a:pt x="3125966" y="2999105"/>
                </a:lnTo>
                <a:lnTo>
                  <a:pt x="3150725" y="3000375"/>
                </a:lnTo>
                <a:lnTo>
                  <a:pt x="3175800" y="3001327"/>
                </a:lnTo>
                <a:lnTo>
                  <a:pt x="3200559" y="3001962"/>
                </a:lnTo>
                <a:lnTo>
                  <a:pt x="3225317" y="3002280"/>
                </a:lnTo>
                <a:lnTo>
                  <a:pt x="3246266" y="3002280"/>
                </a:lnTo>
                <a:lnTo>
                  <a:pt x="3267216" y="3001962"/>
                </a:lnTo>
                <a:lnTo>
                  <a:pt x="3288165" y="3001010"/>
                </a:lnTo>
                <a:lnTo>
                  <a:pt x="3308797" y="2999740"/>
                </a:lnTo>
                <a:lnTo>
                  <a:pt x="3329429" y="2998787"/>
                </a:lnTo>
                <a:lnTo>
                  <a:pt x="3350378" y="2997200"/>
                </a:lnTo>
                <a:lnTo>
                  <a:pt x="3371010" y="2995612"/>
                </a:lnTo>
                <a:lnTo>
                  <a:pt x="3391325" y="2993707"/>
                </a:lnTo>
                <a:lnTo>
                  <a:pt x="3411957" y="2991167"/>
                </a:lnTo>
                <a:lnTo>
                  <a:pt x="3431954" y="2988310"/>
                </a:lnTo>
                <a:lnTo>
                  <a:pt x="3451951" y="2985770"/>
                </a:lnTo>
                <a:lnTo>
                  <a:pt x="3471948" y="2982595"/>
                </a:lnTo>
                <a:lnTo>
                  <a:pt x="3491628" y="2979102"/>
                </a:lnTo>
                <a:lnTo>
                  <a:pt x="3510990" y="2975292"/>
                </a:lnTo>
                <a:lnTo>
                  <a:pt x="3530035" y="2971482"/>
                </a:lnTo>
                <a:lnTo>
                  <a:pt x="3548763" y="2967037"/>
                </a:lnTo>
                <a:lnTo>
                  <a:pt x="3567173" y="2962275"/>
                </a:lnTo>
                <a:lnTo>
                  <a:pt x="3585265" y="2957512"/>
                </a:lnTo>
                <a:lnTo>
                  <a:pt x="3603041" y="2953067"/>
                </a:lnTo>
                <a:lnTo>
                  <a:pt x="3620498" y="2947352"/>
                </a:lnTo>
                <a:lnTo>
                  <a:pt x="3637004" y="2941955"/>
                </a:lnTo>
                <a:lnTo>
                  <a:pt x="3653510" y="2935922"/>
                </a:lnTo>
                <a:lnTo>
                  <a:pt x="3669698" y="2929890"/>
                </a:lnTo>
                <a:lnTo>
                  <a:pt x="3685251" y="2923857"/>
                </a:lnTo>
                <a:lnTo>
                  <a:pt x="3700170" y="2916872"/>
                </a:lnTo>
                <a:lnTo>
                  <a:pt x="3714770" y="2909887"/>
                </a:lnTo>
                <a:lnTo>
                  <a:pt x="3728419" y="2902902"/>
                </a:lnTo>
                <a:lnTo>
                  <a:pt x="3741751" y="2895282"/>
                </a:lnTo>
                <a:lnTo>
                  <a:pt x="3754765" y="2887980"/>
                </a:lnTo>
                <a:lnTo>
                  <a:pt x="3767144" y="2880042"/>
                </a:lnTo>
                <a:lnTo>
                  <a:pt x="3778571" y="2871787"/>
                </a:lnTo>
                <a:lnTo>
                  <a:pt x="3789363" y="2863532"/>
                </a:lnTo>
                <a:lnTo>
                  <a:pt x="3789363" y="2971165"/>
                </a:lnTo>
                <a:lnTo>
                  <a:pt x="3788728" y="2971482"/>
                </a:lnTo>
                <a:lnTo>
                  <a:pt x="3788728" y="2975927"/>
                </a:lnTo>
                <a:lnTo>
                  <a:pt x="3788411" y="2980055"/>
                </a:lnTo>
                <a:lnTo>
                  <a:pt x="3787776" y="2985770"/>
                </a:lnTo>
                <a:lnTo>
                  <a:pt x="3786506" y="2991167"/>
                </a:lnTo>
                <a:lnTo>
                  <a:pt x="3785237" y="2996247"/>
                </a:lnTo>
                <a:lnTo>
                  <a:pt x="3783332" y="3001962"/>
                </a:lnTo>
                <a:lnTo>
                  <a:pt x="3781428" y="3007360"/>
                </a:lnTo>
                <a:lnTo>
                  <a:pt x="3778571" y="3012758"/>
                </a:lnTo>
                <a:lnTo>
                  <a:pt x="3775714" y="3018155"/>
                </a:lnTo>
                <a:lnTo>
                  <a:pt x="3772540" y="3023235"/>
                </a:lnTo>
                <a:lnTo>
                  <a:pt x="3769048" y="3028633"/>
                </a:lnTo>
                <a:lnTo>
                  <a:pt x="3765557" y="3033713"/>
                </a:lnTo>
                <a:lnTo>
                  <a:pt x="3761113" y="3038793"/>
                </a:lnTo>
                <a:lnTo>
                  <a:pt x="3756987" y="3043555"/>
                </a:lnTo>
                <a:lnTo>
                  <a:pt x="3752226" y="3048635"/>
                </a:lnTo>
                <a:lnTo>
                  <a:pt x="3747147" y="3054033"/>
                </a:lnTo>
                <a:lnTo>
                  <a:pt x="3741433" y="3058795"/>
                </a:lnTo>
                <a:lnTo>
                  <a:pt x="3736037" y="3063240"/>
                </a:lnTo>
                <a:lnTo>
                  <a:pt x="3723658" y="3072765"/>
                </a:lnTo>
                <a:lnTo>
                  <a:pt x="3710327" y="3082290"/>
                </a:lnTo>
                <a:lnTo>
                  <a:pt x="3696043" y="3090863"/>
                </a:lnTo>
                <a:lnTo>
                  <a:pt x="3680490" y="3099753"/>
                </a:lnTo>
                <a:lnTo>
                  <a:pt x="3663667" y="3108325"/>
                </a:lnTo>
                <a:lnTo>
                  <a:pt x="3646526" y="3116263"/>
                </a:lnTo>
                <a:lnTo>
                  <a:pt x="3627799" y="3124200"/>
                </a:lnTo>
                <a:lnTo>
                  <a:pt x="3608754" y="3131503"/>
                </a:lnTo>
                <a:lnTo>
                  <a:pt x="3588122" y="3138170"/>
                </a:lnTo>
                <a:lnTo>
                  <a:pt x="3566855" y="3145155"/>
                </a:lnTo>
                <a:lnTo>
                  <a:pt x="3544636" y="3151188"/>
                </a:lnTo>
                <a:lnTo>
                  <a:pt x="3522417" y="3157538"/>
                </a:lnTo>
                <a:lnTo>
                  <a:pt x="3498611" y="3163253"/>
                </a:lnTo>
                <a:lnTo>
                  <a:pt x="3474170" y="3168333"/>
                </a:lnTo>
                <a:lnTo>
                  <a:pt x="3449412" y="3172778"/>
                </a:lnTo>
                <a:lnTo>
                  <a:pt x="3423701" y="3176905"/>
                </a:lnTo>
                <a:lnTo>
                  <a:pt x="3397356" y="3181033"/>
                </a:lnTo>
                <a:lnTo>
                  <a:pt x="3370376" y="3184208"/>
                </a:lnTo>
                <a:lnTo>
                  <a:pt x="3343395" y="3187383"/>
                </a:lnTo>
                <a:lnTo>
                  <a:pt x="3315146" y="3189605"/>
                </a:lnTo>
                <a:lnTo>
                  <a:pt x="3286896" y="3191193"/>
                </a:lnTo>
                <a:lnTo>
                  <a:pt x="3258011" y="3192780"/>
                </a:lnTo>
                <a:lnTo>
                  <a:pt x="3228491" y="3193415"/>
                </a:lnTo>
                <a:lnTo>
                  <a:pt x="3198972" y="3194050"/>
                </a:lnTo>
                <a:lnTo>
                  <a:pt x="3168500" y="3193415"/>
                </a:lnTo>
                <a:lnTo>
                  <a:pt x="3138663" y="3192780"/>
                </a:lnTo>
                <a:lnTo>
                  <a:pt x="3109143" y="3191193"/>
                </a:lnTo>
                <a:lnTo>
                  <a:pt x="3080259" y="3189288"/>
                </a:lnTo>
                <a:lnTo>
                  <a:pt x="3051374" y="3186748"/>
                </a:lnTo>
                <a:lnTo>
                  <a:pt x="3023441" y="3183573"/>
                </a:lnTo>
                <a:lnTo>
                  <a:pt x="2996144" y="3180080"/>
                </a:lnTo>
                <a:lnTo>
                  <a:pt x="2969481" y="3176270"/>
                </a:lnTo>
                <a:lnTo>
                  <a:pt x="2943453" y="3171825"/>
                </a:lnTo>
                <a:lnTo>
                  <a:pt x="2917742" y="3167063"/>
                </a:lnTo>
                <a:lnTo>
                  <a:pt x="2892984" y="3161665"/>
                </a:lnTo>
                <a:lnTo>
                  <a:pt x="2869178" y="3155633"/>
                </a:lnTo>
                <a:lnTo>
                  <a:pt x="2846007" y="3149918"/>
                </a:lnTo>
                <a:lnTo>
                  <a:pt x="2823470" y="3142933"/>
                </a:lnTo>
                <a:lnTo>
                  <a:pt x="2802203" y="3135948"/>
                </a:lnTo>
                <a:lnTo>
                  <a:pt x="2781889" y="3128328"/>
                </a:lnTo>
                <a:lnTo>
                  <a:pt x="2762527" y="3121025"/>
                </a:lnTo>
                <a:lnTo>
                  <a:pt x="2743799" y="3112770"/>
                </a:lnTo>
                <a:lnTo>
                  <a:pt x="2726024" y="3104515"/>
                </a:lnTo>
                <a:lnTo>
                  <a:pt x="2709518" y="3095625"/>
                </a:lnTo>
                <a:lnTo>
                  <a:pt x="2694600" y="3086735"/>
                </a:lnTo>
                <a:lnTo>
                  <a:pt x="2679999" y="3077210"/>
                </a:lnTo>
                <a:lnTo>
                  <a:pt x="2666985" y="3067685"/>
                </a:lnTo>
                <a:lnTo>
                  <a:pt x="2660954" y="3062923"/>
                </a:lnTo>
                <a:lnTo>
                  <a:pt x="2655240" y="3057843"/>
                </a:lnTo>
                <a:lnTo>
                  <a:pt x="2650162" y="3052763"/>
                </a:lnTo>
                <a:lnTo>
                  <a:pt x="2645083" y="3048000"/>
                </a:lnTo>
                <a:lnTo>
                  <a:pt x="2639687" y="3042603"/>
                </a:lnTo>
                <a:lnTo>
                  <a:pt x="2635561" y="3037205"/>
                </a:lnTo>
                <a:lnTo>
                  <a:pt x="2631434" y="3032125"/>
                </a:lnTo>
                <a:lnTo>
                  <a:pt x="2627625" y="3027045"/>
                </a:lnTo>
                <a:lnTo>
                  <a:pt x="2624134" y="3021648"/>
                </a:lnTo>
                <a:lnTo>
                  <a:pt x="2620960" y="3015933"/>
                </a:lnTo>
                <a:lnTo>
                  <a:pt x="2618103" y="3010535"/>
                </a:lnTo>
                <a:lnTo>
                  <a:pt x="2615881" y="3005137"/>
                </a:lnTo>
                <a:lnTo>
                  <a:pt x="2613659" y="2999422"/>
                </a:lnTo>
                <a:lnTo>
                  <a:pt x="2612072" y="2994025"/>
                </a:lnTo>
                <a:lnTo>
                  <a:pt x="2610485" y="2988310"/>
                </a:lnTo>
                <a:lnTo>
                  <a:pt x="2609850" y="2982912"/>
                </a:lnTo>
                <a:lnTo>
                  <a:pt x="2609215" y="2976880"/>
                </a:lnTo>
                <a:lnTo>
                  <a:pt x="2609215" y="2971482"/>
                </a:lnTo>
                <a:lnTo>
                  <a:pt x="2608580" y="2971482"/>
                </a:lnTo>
                <a:lnTo>
                  <a:pt x="2608580" y="2825115"/>
                </a:lnTo>
                <a:lnTo>
                  <a:pt x="2608263" y="2821305"/>
                </a:lnTo>
                <a:lnTo>
                  <a:pt x="2608580" y="2812732"/>
                </a:lnTo>
                <a:lnTo>
                  <a:pt x="2609850" y="2805112"/>
                </a:lnTo>
                <a:close/>
                <a:moveTo>
                  <a:pt x="3151360" y="2793804"/>
                </a:moveTo>
                <a:lnTo>
                  <a:pt x="3151360" y="2908645"/>
                </a:lnTo>
                <a:lnTo>
                  <a:pt x="3174848" y="2908962"/>
                </a:lnTo>
                <a:lnTo>
                  <a:pt x="3198972" y="2909280"/>
                </a:lnTo>
                <a:lnTo>
                  <a:pt x="3231983" y="2908962"/>
                </a:lnTo>
                <a:lnTo>
                  <a:pt x="3231983" y="2794121"/>
                </a:lnTo>
                <a:lnTo>
                  <a:pt x="3198972" y="2794755"/>
                </a:lnTo>
                <a:lnTo>
                  <a:pt x="3174848" y="2794121"/>
                </a:lnTo>
                <a:lnTo>
                  <a:pt x="3151360" y="2793804"/>
                </a:lnTo>
                <a:close/>
                <a:moveTo>
                  <a:pt x="2989478" y="2779528"/>
                </a:moveTo>
                <a:lnTo>
                  <a:pt x="2989478" y="2894687"/>
                </a:lnTo>
                <a:lnTo>
                  <a:pt x="3009158" y="2897542"/>
                </a:lnTo>
                <a:lnTo>
                  <a:pt x="3029472" y="2899762"/>
                </a:lnTo>
                <a:lnTo>
                  <a:pt x="3049469" y="2902300"/>
                </a:lnTo>
                <a:lnTo>
                  <a:pt x="3070419" y="2903887"/>
                </a:lnTo>
                <a:lnTo>
                  <a:pt x="3070419" y="2789045"/>
                </a:lnTo>
                <a:lnTo>
                  <a:pt x="3049469" y="2787142"/>
                </a:lnTo>
                <a:lnTo>
                  <a:pt x="3029472" y="2784921"/>
                </a:lnTo>
                <a:lnTo>
                  <a:pt x="3009158" y="2782383"/>
                </a:lnTo>
                <a:lnTo>
                  <a:pt x="2989478" y="2779528"/>
                </a:lnTo>
                <a:close/>
                <a:moveTo>
                  <a:pt x="2827597" y="2743045"/>
                </a:moveTo>
                <a:lnTo>
                  <a:pt x="2827597" y="2859790"/>
                </a:lnTo>
                <a:lnTo>
                  <a:pt x="2846959" y="2865500"/>
                </a:lnTo>
                <a:lnTo>
                  <a:pt x="2866956" y="2870576"/>
                </a:lnTo>
                <a:lnTo>
                  <a:pt x="2887588" y="2875969"/>
                </a:lnTo>
                <a:lnTo>
                  <a:pt x="2908220" y="2880411"/>
                </a:lnTo>
                <a:lnTo>
                  <a:pt x="2908220" y="2764618"/>
                </a:lnTo>
                <a:lnTo>
                  <a:pt x="2887588" y="2759542"/>
                </a:lnTo>
                <a:lnTo>
                  <a:pt x="2866956" y="2754466"/>
                </a:lnTo>
                <a:lnTo>
                  <a:pt x="2846959" y="2748755"/>
                </a:lnTo>
                <a:lnTo>
                  <a:pt x="2827597" y="2743045"/>
                </a:lnTo>
                <a:close/>
                <a:moveTo>
                  <a:pt x="1998663" y="2711450"/>
                </a:moveTo>
                <a:lnTo>
                  <a:pt x="2032589" y="2718179"/>
                </a:lnTo>
                <a:lnTo>
                  <a:pt x="2039311" y="2719781"/>
                </a:lnTo>
                <a:lnTo>
                  <a:pt x="2045072" y="2721383"/>
                </a:lnTo>
                <a:lnTo>
                  <a:pt x="2050513" y="2723306"/>
                </a:lnTo>
                <a:lnTo>
                  <a:pt x="2054674" y="2725228"/>
                </a:lnTo>
                <a:lnTo>
                  <a:pt x="2058834" y="2727791"/>
                </a:lnTo>
                <a:lnTo>
                  <a:pt x="2062675" y="2730034"/>
                </a:lnTo>
                <a:lnTo>
                  <a:pt x="2069716" y="2735161"/>
                </a:lnTo>
                <a:lnTo>
                  <a:pt x="2072597" y="2738045"/>
                </a:lnTo>
                <a:lnTo>
                  <a:pt x="2074517" y="2740287"/>
                </a:lnTo>
                <a:lnTo>
                  <a:pt x="2076118" y="2742851"/>
                </a:lnTo>
                <a:lnTo>
                  <a:pt x="2077398" y="2745734"/>
                </a:lnTo>
                <a:lnTo>
                  <a:pt x="2078038" y="2747977"/>
                </a:lnTo>
                <a:lnTo>
                  <a:pt x="2078038" y="2750861"/>
                </a:lnTo>
                <a:lnTo>
                  <a:pt x="2077718" y="2753104"/>
                </a:lnTo>
                <a:lnTo>
                  <a:pt x="2077078" y="2755988"/>
                </a:lnTo>
                <a:lnTo>
                  <a:pt x="2075478" y="2758231"/>
                </a:lnTo>
                <a:lnTo>
                  <a:pt x="2073877" y="2760794"/>
                </a:lnTo>
                <a:lnTo>
                  <a:pt x="2071317" y="2763037"/>
                </a:lnTo>
                <a:lnTo>
                  <a:pt x="2068756" y="2764959"/>
                </a:lnTo>
                <a:lnTo>
                  <a:pt x="2065876" y="2767522"/>
                </a:lnTo>
                <a:lnTo>
                  <a:pt x="2062355" y="2769445"/>
                </a:lnTo>
                <a:lnTo>
                  <a:pt x="2058194" y="2771047"/>
                </a:lnTo>
                <a:lnTo>
                  <a:pt x="2054354" y="2772649"/>
                </a:lnTo>
                <a:lnTo>
                  <a:pt x="2048272" y="2774572"/>
                </a:lnTo>
                <a:lnTo>
                  <a:pt x="2041871" y="2776174"/>
                </a:lnTo>
                <a:lnTo>
                  <a:pt x="2035790" y="2777776"/>
                </a:lnTo>
                <a:lnTo>
                  <a:pt x="2028429" y="2779057"/>
                </a:lnTo>
                <a:lnTo>
                  <a:pt x="2014026" y="2780659"/>
                </a:lnTo>
                <a:lnTo>
                  <a:pt x="1998663" y="2781300"/>
                </a:lnTo>
                <a:lnTo>
                  <a:pt x="1998663" y="2711450"/>
                </a:lnTo>
                <a:close/>
                <a:moveTo>
                  <a:pt x="3717945" y="2699583"/>
                </a:moveTo>
                <a:lnTo>
                  <a:pt x="3711914" y="2703073"/>
                </a:lnTo>
                <a:lnTo>
                  <a:pt x="3704931" y="2707197"/>
                </a:lnTo>
                <a:lnTo>
                  <a:pt x="3696678" y="2710686"/>
                </a:lnTo>
                <a:lnTo>
                  <a:pt x="3688425" y="2714493"/>
                </a:lnTo>
                <a:lnTo>
                  <a:pt x="3671285" y="2721155"/>
                </a:lnTo>
                <a:lnTo>
                  <a:pt x="3656684" y="2726866"/>
                </a:lnTo>
                <a:lnTo>
                  <a:pt x="3656684" y="2827749"/>
                </a:lnTo>
                <a:lnTo>
                  <a:pt x="3665254" y="2823307"/>
                </a:lnTo>
                <a:lnTo>
                  <a:pt x="3674142" y="2818549"/>
                </a:lnTo>
                <a:lnTo>
                  <a:pt x="3682394" y="2813790"/>
                </a:lnTo>
                <a:lnTo>
                  <a:pt x="3690647" y="2808714"/>
                </a:lnTo>
                <a:lnTo>
                  <a:pt x="3698582" y="2803321"/>
                </a:lnTo>
                <a:lnTo>
                  <a:pt x="3705566" y="2798245"/>
                </a:lnTo>
                <a:lnTo>
                  <a:pt x="3711914" y="2792535"/>
                </a:lnTo>
                <a:lnTo>
                  <a:pt x="3717945" y="2787776"/>
                </a:lnTo>
                <a:lnTo>
                  <a:pt x="3717945" y="2699583"/>
                </a:lnTo>
                <a:close/>
                <a:moveTo>
                  <a:pt x="2490788" y="2694304"/>
                </a:moveTo>
                <a:lnTo>
                  <a:pt x="2490788" y="2826893"/>
                </a:lnTo>
                <a:lnTo>
                  <a:pt x="2490471" y="2827210"/>
                </a:lnTo>
                <a:lnTo>
                  <a:pt x="2489836" y="2835140"/>
                </a:lnTo>
                <a:lnTo>
                  <a:pt x="2489519" y="2839898"/>
                </a:lnTo>
                <a:lnTo>
                  <a:pt x="2488250" y="2844973"/>
                </a:lnTo>
                <a:lnTo>
                  <a:pt x="2487298" y="2849731"/>
                </a:lnTo>
                <a:lnTo>
                  <a:pt x="2485711" y="2854807"/>
                </a:lnTo>
                <a:lnTo>
                  <a:pt x="2483490" y="2859565"/>
                </a:lnTo>
                <a:lnTo>
                  <a:pt x="2481269" y="2864323"/>
                </a:lnTo>
                <a:lnTo>
                  <a:pt x="2479048" y="2869080"/>
                </a:lnTo>
                <a:lnTo>
                  <a:pt x="2475874" y="2873838"/>
                </a:lnTo>
                <a:lnTo>
                  <a:pt x="2472701" y="2878279"/>
                </a:lnTo>
                <a:lnTo>
                  <a:pt x="2469528" y="2883037"/>
                </a:lnTo>
                <a:lnTo>
                  <a:pt x="2465403" y="2887795"/>
                </a:lnTo>
                <a:lnTo>
                  <a:pt x="2461595" y="2892236"/>
                </a:lnTo>
                <a:lnTo>
                  <a:pt x="2453028" y="2901435"/>
                </a:lnTo>
                <a:lnTo>
                  <a:pt x="2443191" y="2909999"/>
                </a:lnTo>
                <a:lnTo>
                  <a:pt x="2432086" y="2918563"/>
                </a:lnTo>
                <a:lnTo>
                  <a:pt x="2419710" y="2926811"/>
                </a:lnTo>
                <a:lnTo>
                  <a:pt x="2406701" y="2934740"/>
                </a:lnTo>
                <a:lnTo>
                  <a:pt x="2393056" y="2942670"/>
                </a:lnTo>
                <a:lnTo>
                  <a:pt x="2378143" y="2950283"/>
                </a:lnTo>
                <a:lnTo>
                  <a:pt x="2362277" y="2957579"/>
                </a:lnTo>
                <a:lnTo>
                  <a:pt x="2345777" y="2964240"/>
                </a:lnTo>
                <a:lnTo>
                  <a:pt x="2328325" y="2970901"/>
                </a:lnTo>
                <a:lnTo>
                  <a:pt x="2309921" y="2977245"/>
                </a:lnTo>
                <a:lnTo>
                  <a:pt x="2290882" y="2983589"/>
                </a:lnTo>
                <a:lnTo>
                  <a:pt x="2270892" y="2989298"/>
                </a:lnTo>
                <a:lnTo>
                  <a:pt x="2250267" y="2994691"/>
                </a:lnTo>
                <a:lnTo>
                  <a:pt x="2229324" y="2999449"/>
                </a:lnTo>
                <a:lnTo>
                  <a:pt x="2207430" y="3004207"/>
                </a:lnTo>
                <a:lnTo>
                  <a:pt x="2184901" y="3008330"/>
                </a:lnTo>
                <a:lnTo>
                  <a:pt x="2162054" y="3012137"/>
                </a:lnTo>
                <a:lnTo>
                  <a:pt x="2138256" y="3015626"/>
                </a:lnTo>
                <a:lnTo>
                  <a:pt x="2113823" y="3018798"/>
                </a:lnTo>
                <a:lnTo>
                  <a:pt x="2089390" y="3021018"/>
                </a:lnTo>
                <a:lnTo>
                  <a:pt x="2064323" y="3023556"/>
                </a:lnTo>
                <a:lnTo>
                  <a:pt x="2038621" y="3025142"/>
                </a:lnTo>
                <a:lnTo>
                  <a:pt x="2012601" y="3026093"/>
                </a:lnTo>
                <a:lnTo>
                  <a:pt x="1986582" y="3027045"/>
                </a:lnTo>
                <a:lnTo>
                  <a:pt x="1959928" y="3027362"/>
                </a:lnTo>
                <a:lnTo>
                  <a:pt x="1932639" y="3027045"/>
                </a:lnTo>
                <a:lnTo>
                  <a:pt x="1905350" y="3026093"/>
                </a:lnTo>
                <a:lnTo>
                  <a:pt x="1879014" y="3025142"/>
                </a:lnTo>
                <a:lnTo>
                  <a:pt x="1852994" y="3022921"/>
                </a:lnTo>
                <a:lnTo>
                  <a:pt x="1827292" y="3021018"/>
                </a:lnTo>
                <a:lnTo>
                  <a:pt x="1802224" y="3018481"/>
                </a:lnTo>
                <a:lnTo>
                  <a:pt x="1777157" y="3015309"/>
                </a:lnTo>
                <a:lnTo>
                  <a:pt x="1753359" y="3011502"/>
                </a:lnTo>
                <a:lnTo>
                  <a:pt x="1729560" y="3007379"/>
                </a:lnTo>
                <a:lnTo>
                  <a:pt x="1706714" y="3002938"/>
                </a:lnTo>
                <a:lnTo>
                  <a:pt x="1684502" y="2998180"/>
                </a:lnTo>
                <a:lnTo>
                  <a:pt x="1662925" y="2993105"/>
                </a:lnTo>
                <a:lnTo>
                  <a:pt x="1641983" y="2987712"/>
                </a:lnTo>
                <a:lnTo>
                  <a:pt x="1622309" y="2981686"/>
                </a:lnTo>
                <a:lnTo>
                  <a:pt x="1602953" y="2975342"/>
                </a:lnTo>
                <a:lnTo>
                  <a:pt x="1584549" y="2968681"/>
                </a:lnTo>
                <a:lnTo>
                  <a:pt x="1566780" y="2961702"/>
                </a:lnTo>
                <a:lnTo>
                  <a:pt x="1550280" y="2954407"/>
                </a:lnTo>
                <a:lnTo>
                  <a:pt x="1534414" y="2947111"/>
                </a:lnTo>
                <a:lnTo>
                  <a:pt x="1519501" y="2939181"/>
                </a:lnTo>
                <a:lnTo>
                  <a:pt x="1505539" y="2930934"/>
                </a:lnTo>
                <a:lnTo>
                  <a:pt x="1493164" y="2922687"/>
                </a:lnTo>
                <a:lnTo>
                  <a:pt x="1481106" y="2913805"/>
                </a:lnTo>
                <a:lnTo>
                  <a:pt x="1470635" y="2904924"/>
                </a:lnTo>
                <a:lnTo>
                  <a:pt x="1465875" y="2900483"/>
                </a:lnTo>
                <a:lnTo>
                  <a:pt x="1461116" y="2895725"/>
                </a:lnTo>
                <a:lnTo>
                  <a:pt x="1456673" y="2891284"/>
                </a:lnTo>
                <a:lnTo>
                  <a:pt x="1452866" y="2886844"/>
                </a:lnTo>
                <a:lnTo>
                  <a:pt x="1449375" y="2882086"/>
                </a:lnTo>
                <a:lnTo>
                  <a:pt x="1445885" y="2877328"/>
                </a:lnTo>
                <a:lnTo>
                  <a:pt x="1442712" y="2872252"/>
                </a:lnTo>
                <a:lnTo>
                  <a:pt x="1439856" y="2867494"/>
                </a:lnTo>
                <a:lnTo>
                  <a:pt x="1437000" y="2862737"/>
                </a:lnTo>
                <a:lnTo>
                  <a:pt x="1435096" y="2857661"/>
                </a:lnTo>
                <a:lnTo>
                  <a:pt x="1433192" y="2852269"/>
                </a:lnTo>
                <a:lnTo>
                  <a:pt x="1431606" y="2847828"/>
                </a:lnTo>
                <a:lnTo>
                  <a:pt x="1430337" y="2842436"/>
                </a:lnTo>
                <a:lnTo>
                  <a:pt x="1429702" y="2837361"/>
                </a:lnTo>
                <a:lnTo>
                  <a:pt x="1429385" y="2832286"/>
                </a:lnTo>
                <a:lnTo>
                  <a:pt x="1428750" y="2827210"/>
                </a:lnTo>
                <a:lnTo>
                  <a:pt x="1428750" y="2700014"/>
                </a:lnTo>
                <a:lnTo>
                  <a:pt x="1429702" y="2705406"/>
                </a:lnTo>
                <a:lnTo>
                  <a:pt x="1430654" y="2711433"/>
                </a:lnTo>
                <a:lnTo>
                  <a:pt x="1432240" y="2716825"/>
                </a:lnTo>
                <a:lnTo>
                  <a:pt x="1434462" y="2722218"/>
                </a:lnTo>
                <a:lnTo>
                  <a:pt x="1436683" y="2728245"/>
                </a:lnTo>
                <a:lnTo>
                  <a:pt x="1439539" y="2733320"/>
                </a:lnTo>
                <a:lnTo>
                  <a:pt x="1442712" y="2739029"/>
                </a:lnTo>
                <a:lnTo>
                  <a:pt x="1446202" y="2744422"/>
                </a:lnTo>
                <a:lnTo>
                  <a:pt x="1449692" y="2749497"/>
                </a:lnTo>
                <a:lnTo>
                  <a:pt x="1454135" y="2755206"/>
                </a:lnTo>
                <a:lnTo>
                  <a:pt x="1458894" y="2760282"/>
                </a:lnTo>
                <a:lnTo>
                  <a:pt x="1463654" y="2765357"/>
                </a:lnTo>
                <a:lnTo>
                  <a:pt x="1468731" y="2770432"/>
                </a:lnTo>
                <a:lnTo>
                  <a:pt x="1474125" y="2775507"/>
                </a:lnTo>
                <a:lnTo>
                  <a:pt x="1480154" y="2780265"/>
                </a:lnTo>
                <a:lnTo>
                  <a:pt x="1480154" y="2879231"/>
                </a:lnTo>
                <a:lnTo>
                  <a:pt x="1482375" y="2882086"/>
                </a:lnTo>
                <a:lnTo>
                  <a:pt x="1484914" y="2884623"/>
                </a:lnTo>
                <a:lnTo>
                  <a:pt x="1491895" y="2890650"/>
                </a:lnTo>
                <a:lnTo>
                  <a:pt x="1500145" y="2896994"/>
                </a:lnTo>
                <a:lnTo>
                  <a:pt x="1509664" y="2903338"/>
                </a:lnTo>
                <a:lnTo>
                  <a:pt x="1519818" y="2909682"/>
                </a:lnTo>
                <a:lnTo>
                  <a:pt x="1530924" y="2915709"/>
                </a:lnTo>
                <a:lnTo>
                  <a:pt x="1542030" y="2921735"/>
                </a:lnTo>
                <a:lnTo>
                  <a:pt x="1553136" y="2926811"/>
                </a:lnTo>
                <a:lnTo>
                  <a:pt x="1553136" y="2824673"/>
                </a:lnTo>
                <a:lnTo>
                  <a:pt x="1569953" y="2832286"/>
                </a:lnTo>
                <a:lnTo>
                  <a:pt x="1587723" y="2839264"/>
                </a:lnTo>
                <a:lnTo>
                  <a:pt x="1606127" y="2846242"/>
                </a:lnTo>
                <a:lnTo>
                  <a:pt x="1625482" y="2852269"/>
                </a:lnTo>
                <a:lnTo>
                  <a:pt x="1625482" y="2953772"/>
                </a:lnTo>
                <a:lnTo>
                  <a:pt x="1642935" y="2958847"/>
                </a:lnTo>
                <a:lnTo>
                  <a:pt x="1661021" y="2963605"/>
                </a:lnTo>
                <a:lnTo>
                  <a:pt x="1679425" y="2968363"/>
                </a:lnTo>
                <a:lnTo>
                  <a:pt x="1698464" y="2972487"/>
                </a:lnTo>
                <a:lnTo>
                  <a:pt x="1698464" y="2871618"/>
                </a:lnTo>
                <a:lnTo>
                  <a:pt x="1716233" y="2875424"/>
                </a:lnTo>
                <a:lnTo>
                  <a:pt x="1734320" y="2878914"/>
                </a:lnTo>
                <a:lnTo>
                  <a:pt x="1752407" y="2882086"/>
                </a:lnTo>
                <a:lnTo>
                  <a:pt x="1771445" y="2885258"/>
                </a:lnTo>
                <a:lnTo>
                  <a:pt x="1771445" y="2985175"/>
                </a:lnTo>
                <a:lnTo>
                  <a:pt x="1789215" y="2987712"/>
                </a:lnTo>
                <a:lnTo>
                  <a:pt x="1807301" y="2989933"/>
                </a:lnTo>
                <a:lnTo>
                  <a:pt x="1825388" y="2991836"/>
                </a:lnTo>
                <a:lnTo>
                  <a:pt x="1843792" y="2993422"/>
                </a:lnTo>
                <a:lnTo>
                  <a:pt x="1843792" y="2893505"/>
                </a:lnTo>
                <a:lnTo>
                  <a:pt x="1861879" y="2895091"/>
                </a:lnTo>
                <a:lnTo>
                  <a:pt x="1880283" y="2896042"/>
                </a:lnTo>
                <a:lnTo>
                  <a:pt x="1898369" y="2896994"/>
                </a:lnTo>
                <a:lnTo>
                  <a:pt x="1916773" y="2897628"/>
                </a:lnTo>
                <a:lnTo>
                  <a:pt x="1916773" y="2997546"/>
                </a:lnTo>
                <a:lnTo>
                  <a:pt x="1938033" y="2997863"/>
                </a:lnTo>
                <a:lnTo>
                  <a:pt x="1959928" y="2998180"/>
                </a:lnTo>
                <a:lnTo>
                  <a:pt x="1989755" y="2997863"/>
                </a:lnTo>
                <a:lnTo>
                  <a:pt x="1989755" y="2898263"/>
                </a:lnTo>
                <a:lnTo>
                  <a:pt x="2018630" y="2896994"/>
                </a:lnTo>
                <a:lnTo>
                  <a:pt x="2046553" y="2895408"/>
                </a:lnTo>
                <a:lnTo>
                  <a:pt x="2074159" y="2893505"/>
                </a:lnTo>
                <a:lnTo>
                  <a:pt x="2101448" y="2890967"/>
                </a:lnTo>
                <a:lnTo>
                  <a:pt x="2128102" y="2887795"/>
                </a:lnTo>
                <a:lnTo>
                  <a:pt x="2154122" y="2883989"/>
                </a:lnTo>
                <a:lnTo>
                  <a:pt x="2179189" y="2879865"/>
                </a:lnTo>
                <a:lnTo>
                  <a:pt x="2204257" y="2875424"/>
                </a:lnTo>
                <a:lnTo>
                  <a:pt x="2228372" y="2870032"/>
                </a:lnTo>
                <a:lnTo>
                  <a:pt x="2251219" y="2864640"/>
                </a:lnTo>
                <a:lnTo>
                  <a:pt x="2273430" y="2858613"/>
                </a:lnTo>
                <a:lnTo>
                  <a:pt x="2294690" y="2851952"/>
                </a:lnTo>
                <a:lnTo>
                  <a:pt x="2315633" y="2845291"/>
                </a:lnTo>
                <a:lnTo>
                  <a:pt x="2335306" y="2838312"/>
                </a:lnTo>
                <a:lnTo>
                  <a:pt x="2354027" y="2830382"/>
                </a:lnTo>
                <a:lnTo>
                  <a:pt x="2371797" y="2822452"/>
                </a:lnTo>
                <a:lnTo>
                  <a:pt x="2371797" y="2924590"/>
                </a:lnTo>
                <a:lnTo>
                  <a:pt x="2379729" y="2921101"/>
                </a:lnTo>
                <a:lnTo>
                  <a:pt x="2387028" y="2916660"/>
                </a:lnTo>
                <a:lnTo>
                  <a:pt x="2394643" y="2912219"/>
                </a:lnTo>
                <a:lnTo>
                  <a:pt x="2401941" y="2907461"/>
                </a:lnTo>
                <a:lnTo>
                  <a:pt x="2409239" y="2902703"/>
                </a:lnTo>
                <a:lnTo>
                  <a:pt x="2415585" y="2898263"/>
                </a:lnTo>
                <a:lnTo>
                  <a:pt x="2421297" y="2893505"/>
                </a:lnTo>
                <a:lnTo>
                  <a:pt x="2426374" y="2889064"/>
                </a:lnTo>
                <a:lnTo>
                  <a:pt x="2426374" y="2791050"/>
                </a:lnTo>
                <a:lnTo>
                  <a:pt x="2433989" y="2785340"/>
                </a:lnTo>
                <a:lnTo>
                  <a:pt x="2440653" y="2779948"/>
                </a:lnTo>
                <a:lnTo>
                  <a:pt x="2447316" y="2774238"/>
                </a:lnTo>
                <a:lnTo>
                  <a:pt x="2453345" y="2768529"/>
                </a:lnTo>
                <a:lnTo>
                  <a:pt x="2459057" y="2762819"/>
                </a:lnTo>
                <a:lnTo>
                  <a:pt x="2464451" y="2757110"/>
                </a:lnTo>
                <a:lnTo>
                  <a:pt x="2469211" y="2751083"/>
                </a:lnTo>
                <a:lnTo>
                  <a:pt x="2473336" y="2744739"/>
                </a:lnTo>
                <a:lnTo>
                  <a:pt x="2477461" y="2739029"/>
                </a:lnTo>
                <a:lnTo>
                  <a:pt x="2480634" y="2732685"/>
                </a:lnTo>
                <a:lnTo>
                  <a:pt x="2483490" y="2726341"/>
                </a:lnTo>
                <a:lnTo>
                  <a:pt x="2486028" y="2719997"/>
                </a:lnTo>
                <a:lnTo>
                  <a:pt x="2487932" y="2713654"/>
                </a:lnTo>
                <a:lnTo>
                  <a:pt x="2489519" y="2707310"/>
                </a:lnTo>
                <a:lnTo>
                  <a:pt x="2490471" y="2700966"/>
                </a:lnTo>
                <a:lnTo>
                  <a:pt x="2490788" y="2694304"/>
                </a:lnTo>
                <a:close/>
                <a:moveTo>
                  <a:pt x="2490470" y="2686155"/>
                </a:moveTo>
                <a:lnTo>
                  <a:pt x="2490788" y="2691795"/>
                </a:lnTo>
                <a:lnTo>
                  <a:pt x="2490470" y="2693988"/>
                </a:lnTo>
                <a:lnTo>
                  <a:pt x="2490470" y="2690542"/>
                </a:lnTo>
                <a:lnTo>
                  <a:pt x="2490470" y="2686155"/>
                </a:lnTo>
                <a:close/>
                <a:moveTo>
                  <a:pt x="2490416" y="2685242"/>
                </a:moveTo>
                <a:lnTo>
                  <a:pt x="2490470" y="2685528"/>
                </a:lnTo>
                <a:lnTo>
                  <a:pt x="2490470" y="2686155"/>
                </a:lnTo>
                <a:lnTo>
                  <a:pt x="2490416" y="2685242"/>
                </a:lnTo>
                <a:close/>
                <a:moveTo>
                  <a:pt x="1427957" y="2683026"/>
                </a:moveTo>
                <a:lnTo>
                  <a:pt x="1427516" y="2686071"/>
                </a:lnTo>
                <a:lnTo>
                  <a:pt x="1427516" y="2690943"/>
                </a:lnTo>
                <a:lnTo>
                  <a:pt x="1427516" y="2693987"/>
                </a:lnTo>
                <a:lnTo>
                  <a:pt x="1427163" y="2692161"/>
                </a:lnTo>
                <a:lnTo>
                  <a:pt x="1427163" y="2686680"/>
                </a:lnTo>
                <a:lnTo>
                  <a:pt x="1427957" y="2683026"/>
                </a:lnTo>
                <a:close/>
                <a:moveTo>
                  <a:pt x="1430338" y="2671762"/>
                </a:moveTo>
                <a:lnTo>
                  <a:pt x="1428927" y="2676633"/>
                </a:lnTo>
                <a:lnTo>
                  <a:pt x="1428221" y="2681809"/>
                </a:lnTo>
                <a:lnTo>
                  <a:pt x="1427957" y="2683026"/>
                </a:lnTo>
                <a:lnTo>
                  <a:pt x="1428221" y="2681200"/>
                </a:lnTo>
                <a:lnTo>
                  <a:pt x="1428927" y="2676329"/>
                </a:lnTo>
                <a:lnTo>
                  <a:pt x="1430338" y="2671762"/>
                </a:lnTo>
                <a:close/>
                <a:moveTo>
                  <a:pt x="2487613" y="2670175"/>
                </a:moveTo>
                <a:lnTo>
                  <a:pt x="2489200" y="2675815"/>
                </a:lnTo>
                <a:lnTo>
                  <a:pt x="2490153" y="2680828"/>
                </a:lnTo>
                <a:lnTo>
                  <a:pt x="2490416" y="2685242"/>
                </a:lnTo>
                <a:lnTo>
                  <a:pt x="2489518" y="2680515"/>
                </a:lnTo>
                <a:lnTo>
                  <a:pt x="2488883" y="2675502"/>
                </a:lnTo>
                <a:lnTo>
                  <a:pt x="2487613" y="2670175"/>
                </a:lnTo>
                <a:close/>
                <a:moveTo>
                  <a:pt x="2665715" y="2659293"/>
                </a:moveTo>
                <a:lnTo>
                  <a:pt x="2665715" y="2777307"/>
                </a:lnTo>
                <a:lnTo>
                  <a:pt x="2668254" y="2780162"/>
                </a:lnTo>
                <a:lnTo>
                  <a:pt x="2671429" y="2783335"/>
                </a:lnTo>
                <a:lnTo>
                  <a:pt x="2678729" y="2789362"/>
                </a:lnTo>
                <a:lnTo>
                  <a:pt x="2687934" y="2796659"/>
                </a:lnTo>
                <a:lnTo>
                  <a:pt x="2698726" y="2803638"/>
                </a:lnTo>
                <a:lnTo>
                  <a:pt x="2710153" y="2810935"/>
                </a:lnTo>
                <a:lnTo>
                  <a:pt x="2722215" y="2817914"/>
                </a:lnTo>
                <a:lnTo>
                  <a:pt x="2734594" y="2824259"/>
                </a:lnTo>
                <a:lnTo>
                  <a:pt x="2746656" y="2829969"/>
                </a:lnTo>
                <a:lnTo>
                  <a:pt x="2746656" y="2711004"/>
                </a:lnTo>
                <a:lnTo>
                  <a:pt x="2734594" y="2705293"/>
                </a:lnTo>
                <a:lnTo>
                  <a:pt x="2723167" y="2699266"/>
                </a:lnTo>
                <a:lnTo>
                  <a:pt x="2712058" y="2692921"/>
                </a:lnTo>
                <a:lnTo>
                  <a:pt x="2701583" y="2686259"/>
                </a:lnTo>
                <a:lnTo>
                  <a:pt x="2691743" y="2679914"/>
                </a:lnTo>
                <a:lnTo>
                  <a:pt x="2682538" y="2673252"/>
                </a:lnTo>
                <a:lnTo>
                  <a:pt x="2673650" y="2666273"/>
                </a:lnTo>
                <a:lnTo>
                  <a:pt x="2665715" y="2659293"/>
                </a:lnTo>
                <a:close/>
                <a:moveTo>
                  <a:pt x="1925638" y="2592387"/>
                </a:moveTo>
                <a:lnTo>
                  <a:pt x="1925638" y="2662237"/>
                </a:lnTo>
                <a:lnTo>
                  <a:pt x="1911407" y="2659674"/>
                </a:lnTo>
                <a:lnTo>
                  <a:pt x="1894963" y="2655829"/>
                </a:lnTo>
                <a:lnTo>
                  <a:pt x="1887057" y="2653907"/>
                </a:lnTo>
                <a:lnTo>
                  <a:pt x="1880100" y="2652304"/>
                </a:lnTo>
                <a:lnTo>
                  <a:pt x="1873459" y="2650062"/>
                </a:lnTo>
                <a:lnTo>
                  <a:pt x="1867451" y="2647498"/>
                </a:lnTo>
                <a:lnTo>
                  <a:pt x="1861442" y="2644935"/>
                </a:lnTo>
                <a:lnTo>
                  <a:pt x="1856383" y="2641090"/>
                </a:lnTo>
                <a:lnTo>
                  <a:pt x="1853220" y="2639168"/>
                </a:lnTo>
                <a:lnTo>
                  <a:pt x="1851007" y="2636925"/>
                </a:lnTo>
                <a:lnTo>
                  <a:pt x="1848793" y="2634041"/>
                </a:lnTo>
                <a:lnTo>
                  <a:pt x="1847844" y="2631798"/>
                </a:lnTo>
                <a:lnTo>
                  <a:pt x="1846579" y="2628914"/>
                </a:lnTo>
                <a:lnTo>
                  <a:pt x="1846263" y="2626671"/>
                </a:lnTo>
                <a:lnTo>
                  <a:pt x="1846263" y="2623788"/>
                </a:lnTo>
                <a:lnTo>
                  <a:pt x="1846579" y="2621224"/>
                </a:lnTo>
                <a:lnTo>
                  <a:pt x="1847528" y="2618661"/>
                </a:lnTo>
                <a:lnTo>
                  <a:pt x="1848477" y="2616098"/>
                </a:lnTo>
                <a:lnTo>
                  <a:pt x="1850374" y="2613855"/>
                </a:lnTo>
                <a:lnTo>
                  <a:pt x="1852588" y="2611292"/>
                </a:lnTo>
                <a:lnTo>
                  <a:pt x="1855118" y="2609369"/>
                </a:lnTo>
                <a:lnTo>
                  <a:pt x="1858280" y="2607447"/>
                </a:lnTo>
                <a:lnTo>
                  <a:pt x="1861759" y="2605524"/>
                </a:lnTo>
                <a:lnTo>
                  <a:pt x="1865870" y="2603922"/>
                </a:lnTo>
                <a:lnTo>
                  <a:pt x="1872194" y="2601359"/>
                </a:lnTo>
                <a:lnTo>
                  <a:pt x="1878835" y="2599436"/>
                </a:lnTo>
                <a:lnTo>
                  <a:pt x="1885792" y="2597834"/>
                </a:lnTo>
                <a:lnTo>
                  <a:pt x="1893382" y="2596232"/>
                </a:lnTo>
                <a:lnTo>
                  <a:pt x="1901288" y="2594951"/>
                </a:lnTo>
                <a:lnTo>
                  <a:pt x="1909194" y="2593989"/>
                </a:lnTo>
                <a:lnTo>
                  <a:pt x="1925638" y="2592387"/>
                </a:lnTo>
                <a:close/>
                <a:moveTo>
                  <a:pt x="3178346" y="2558733"/>
                </a:moveTo>
                <a:lnTo>
                  <a:pt x="3178346" y="2673668"/>
                </a:lnTo>
                <a:lnTo>
                  <a:pt x="3201835" y="2674303"/>
                </a:lnTo>
                <a:lnTo>
                  <a:pt x="3225959" y="2674303"/>
                </a:lnTo>
                <a:lnTo>
                  <a:pt x="3258970" y="2673986"/>
                </a:lnTo>
                <a:lnTo>
                  <a:pt x="3258970" y="2559368"/>
                </a:lnTo>
                <a:lnTo>
                  <a:pt x="3225641" y="2559686"/>
                </a:lnTo>
                <a:lnTo>
                  <a:pt x="3201835" y="2559368"/>
                </a:lnTo>
                <a:lnTo>
                  <a:pt x="3178346" y="2558733"/>
                </a:lnTo>
                <a:close/>
                <a:moveTo>
                  <a:pt x="2609850" y="2552700"/>
                </a:moveTo>
                <a:lnTo>
                  <a:pt x="2613342" y="2559045"/>
                </a:lnTo>
                <a:lnTo>
                  <a:pt x="2617468" y="2564438"/>
                </a:lnTo>
                <a:lnTo>
                  <a:pt x="2621594" y="2570466"/>
                </a:lnTo>
                <a:lnTo>
                  <a:pt x="2626038" y="2576176"/>
                </a:lnTo>
                <a:lnTo>
                  <a:pt x="2631117" y="2581886"/>
                </a:lnTo>
                <a:lnTo>
                  <a:pt x="2635878" y="2587280"/>
                </a:lnTo>
                <a:lnTo>
                  <a:pt x="2641274" y="2592673"/>
                </a:lnTo>
                <a:lnTo>
                  <a:pt x="2646988" y="2598383"/>
                </a:lnTo>
                <a:lnTo>
                  <a:pt x="2658732" y="2608535"/>
                </a:lnTo>
                <a:lnTo>
                  <a:pt x="2671746" y="2618686"/>
                </a:lnTo>
                <a:lnTo>
                  <a:pt x="2685712" y="2628204"/>
                </a:lnTo>
                <a:lnTo>
                  <a:pt x="2700631" y="2637721"/>
                </a:lnTo>
                <a:lnTo>
                  <a:pt x="2715867" y="2646921"/>
                </a:lnTo>
                <a:lnTo>
                  <a:pt x="2732372" y="2655486"/>
                </a:lnTo>
                <a:lnTo>
                  <a:pt x="2749830" y="2663735"/>
                </a:lnTo>
                <a:lnTo>
                  <a:pt x="2767923" y="2671666"/>
                </a:lnTo>
                <a:lnTo>
                  <a:pt x="2786650" y="2679280"/>
                </a:lnTo>
                <a:lnTo>
                  <a:pt x="2805695" y="2686576"/>
                </a:lnTo>
                <a:lnTo>
                  <a:pt x="2826009" y="2693238"/>
                </a:lnTo>
                <a:lnTo>
                  <a:pt x="2846959" y="2699583"/>
                </a:lnTo>
                <a:lnTo>
                  <a:pt x="2867591" y="2705611"/>
                </a:lnTo>
                <a:lnTo>
                  <a:pt x="2889492" y="2711321"/>
                </a:lnTo>
                <a:lnTo>
                  <a:pt x="2912029" y="2716714"/>
                </a:lnTo>
                <a:lnTo>
                  <a:pt x="2934248" y="2721790"/>
                </a:lnTo>
                <a:lnTo>
                  <a:pt x="2957102" y="2725914"/>
                </a:lnTo>
                <a:lnTo>
                  <a:pt x="2980908" y="2730355"/>
                </a:lnTo>
                <a:lnTo>
                  <a:pt x="3004396" y="2733845"/>
                </a:lnTo>
                <a:lnTo>
                  <a:pt x="3028203" y="2737335"/>
                </a:lnTo>
                <a:lnTo>
                  <a:pt x="3052644" y="2740190"/>
                </a:lnTo>
                <a:lnTo>
                  <a:pt x="3077084" y="2743045"/>
                </a:lnTo>
                <a:lnTo>
                  <a:pt x="3101525" y="2744949"/>
                </a:lnTo>
                <a:lnTo>
                  <a:pt x="3125966" y="2746852"/>
                </a:lnTo>
                <a:lnTo>
                  <a:pt x="3150725" y="2748121"/>
                </a:lnTo>
                <a:lnTo>
                  <a:pt x="3175800" y="2749390"/>
                </a:lnTo>
                <a:lnTo>
                  <a:pt x="3200559" y="2750024"/>
                </a:lnTo>
                <a:lnTo>
                  <a:pt x="3225317" y="2750024"/>
                </a:lnTo>
                <a:lnTo>
                  <a:pt x="3246266" y="2750024"/>
                </a:lnTo>
                <a:lnTo>
                  <a:pt x="3267216" y="2749707"/>
                </a:lnTo>
                <a:lnTo>
                  <a:pt x="3288165" y="2748755"/>
                </a:lnTo>
                <a:lnTo>
                  <a:pt x="3308797" y="2747804"/>
                </a:lnTo>
                <a:lnTo>
                  <a:pt x="3329429" y="2746535"/>
                </a:lnTo>
                <a:lnTo>
                  <a:pt x="3350378" y="2744949"/>
                </a:lnTo>
                <a:lnTo>
                  <a:pt x="3371010" y="2743362"/>
                </a:lnTo>
                <a:lnTo>
                  <a:pt x="3391325" y="2741459"/>
                </a:lnTo>
                <a:lnTo>
                  <a:pt x="3411957" y="2738921"/>
                </a:lnTo>
                <a:lnTo>
                  <a:pt x="3431954" y="2736383"/>
                </a:lnTo>
                <a:lnTo>
                  <a:pt x="3451951" y="2733528"/>
                </a:lnTo>
                <a:lnTo>
                  <a:pt x="3471948" y="2730355"/>
                </a:lnTo>
                <a:lnTo>
                  <a:pt x="3491628" y="2726866"/>
                </a:lnTo>
                <a:lnTo>
                  <a:pt x="3510990" y="2723376"/>
                </a:lnTo>
                <a:lnTo>
                  <a:pt x="3530035" y="2719252"/>
                </a:lnTo>
                <a:lnTo>
                  <a:pt x="3548763" y="2715128"/>
                </a:lnTo>
                <a:lnTo>
                  <a:pt x="3567173" y="2710369"/>
                </a:lnTo>
                <a:lnTo>
                  <a:pt x="3585265" y="2705611"/>
                </a:lnTo>
                <a:lnTo>
                  <a:pt x="3603041" y="2700852"/>
                </a:lnTo>
                <a:lnTo>
                  <a:pt x="3620498" y="2695142"/>
                </a:lnTo>
                <a:lnTo>
                  <a:pt x="3637004" y="2689749"/>
                </a:lnTo>
                <a:lnTo>
                  <a:pt x="3653510" y="2683721"/>
                </a:lnTo>
                <a:lnTo>
                  <a:pt x="3669698" y="2678011"/>
                </a:lnTo>
                <a:lnTo>
                  <a:pt x="3685251" y="2671349"/>
                </a:lnTo>
                <a:lnTo>
                  <a:pt x="3700170" y="2665004"/>
                </a:lnTo>
                <a:lnTo>
                  <a:pt x="3714770" y="2657707"/>
                </a:lnTo>
                <a:lnTo>
                  <a:pt x="3728419" y="2650728"/>
                </a:lnTo>
                <a:lnTo>
                  <a:pt x="3741751" y="2643114"/>
                </a:lnTo>
                <a:lnTo>
                  <a:pt x="3754765" y="2635818"/>
                </a:lnTo>
                <a:lnTo>
                  <a:pt x="3767144" y="2627886"/>
                </a:lnTo>
                <a:lnTo>
                  <a:pt x="3778571" y="2619638"/>
                </a:lnTo>
                <a:lnTo>
                  <a:pt x="3789363" y="2611073"/>
                </a:lnTo>
                <a:lnTo>
                  <a:pt x="3789363" y="2718935"/>
                </a:lnTo>
                <a:lnTo>
                  <a:pt x="3788728" y="2718935"/>
                </a:lnTo>
                <a:lnTo>
                  <a:pt x="3788411" y="2728135"/>
                </a:lnTo>
                <a:lnTo>
                  <a:pt x="3787776" y="2733528"/>
                </a:lnTo>
                <a:lnTo>
                  <a:pt x="3786506" y="2738921"/>
                </a:lnTo>
                <a:lnTo>
                  <a:pt x="3785237" y="2744314"/>
                </a:lnTo>
                <a:lnTo>
                  <a:pt x="3783332" y="2749707"/>
                </a:lnTo>
                <a:lnTo>
                  <a:pt x="3781428" y="2755100"/>
                </a:lnTo>
                <a:lnTo>
                  <a:pt x="3778571" y="2760811"/>
                </a:lnTo>
                <a:lnTo>
                  <a:pt x="3775714" y="2765886"/>
                </a:lnTo>
                <a:lnTo>
                  <a:pt x="3772540" y="2770962"/>
                </a:lnTo>
                <a:lnTo>
                  <a:pt x="3769048" y="2776355"/>
                </a:lnTo>
                <a:lnTo>
                  <a:pt x="3765557" y="2781749"/>
                </a:lnTo>
                <a:lnTo>
                  <a:pt x="3761113" y="2786824"/>
                </a:lnTo>
                <a:lnTo>
                  <a:pt x="3756987" y="2791583"/>
                </a:lnTo>
                <a:lnTo>
                  <a:pt x="3752226" y="2796659"/>
                </a:lnTo>
                <a:lnTo>
                  <a:pt x="3747147" y="2801735"/>
                </a:lnTo>
                <a:lnTo>
                  <a:pt x="3741433" y="2806493"/>
                </a:lnTo>
                <a:lnTo>
                  <a:pt x="3736037" y="2811252"/>
                </a:lnTo>
                <a:lnTo>
                  <a:pt x="3723658" y="2820769"/>
                </a:lnTo>
                <a:lnTo>
                  <a:pt x="3710327" y="2829969"/>
                </a:lnTo>
                <a:lnTo>
                  <a:pt x="3696043" y="2838852"/>
                </a:lnTo>
                <a:lnTo>
                  <a:pt x="3680490" y="2847418"/>
                </a:lnTo>
                <a:lnTo>
                  <a:pt x="3663667" y="2855983"/>
                </a:lnTo>
                <a:lnTo>
                  <a:pt x="3646526" y="2863914"/>
                </a:lnTo>
                <a:lnTo>
                  <a:pt x="3627799" y="2871845"/>
                </a:lnTo>
                <a:lnTo>
                  <a:pt x="3608754" y="2879459"/>
                </a:lnTo>
                <a:lnTo>
                  <a:pt x="3588122" y="2886121"/>
                </a:lnTo>
                <a:lnTo>
                  <a:pt x="3566855" y="2892783"/>
                </a:lnTo>
                <a:lnTo>
                  <a:pt x="3544636" y="2899128"/>
                </a:lnTo>
                <a:lnTo>
                  <a:pt x="3522417" y="2905473"/>
                </a:lnTo>
                <a:lnTo>
                  <a:pt x="3498611" y="2910866"/>
                </a:lnTo>
                <a:lnTo>
                  <a:pt x="3474170" y="2915942"/>
                </a:lnTo>
                <a:lnTo>
                  <a:pt x="3449412" y="2920383"/>
                </a:lnTo>
                <a:lnTo>
                  <a:pt x="3423701" y="2924824"/>
                </a:lnTo>
                <a:lnTo>
                  <a:pt x="3397356" y="2928631"/>
                </a:lnTo>
                <a:lnTo>
                  <a:pt x="3370376" y="2931804"/>
                </a:lnTo>
                <a:lnTo>
                  <a:pt x="3343395" y="2934976"/>
                </a:lnTo>
                <a:lnTo>
                  <a:pt x="3315146" y="2937197"/>
                </a:lnTo>
                <a:lnTo>
                  <a:pt x="3286896" y="2938783"/>
                </a:lnTo>
                <a:lnTo>
                  <a:pt x="3258011" y="2940369"/>
                </a:lnTo>
                <a:lnTo>
                  <a:pt x="3228491" y="2941321"/>
                </a:lnTo>
                <a:lnTo>
                  <a:pt x="3198972" y="2941638"/>
                </a:lnTo>
                <a:lnTo>
                  <a:pt x="3168500" y="2941321"/>
                </a:lnTo>
                <a:lnTo>
                  <a:pt x="3138663" y="2940369"/>
                </a:lnTo>
                <a:lnTo>
                  <a:pt x="3109143" y="2938783"/>
                </a:lnTo>
                <a:lnTo>
                  <a:pt x="3080259" y="2936880"/>
                </a:lnTo>
                <a:lnTo>
                  <a:pt x="3051374" y="2934659"/>
                </a:lnTo>
                <a:lnTo>
                  <a:pt x="3023441" y="2931487"/>
                </a:lnTo>
                <a:lnTo>
                  <a:pt x="2996144" y="2927997"/>
                </a:lnTo>
                <a:lnTo>
                  <a:pt x="2969481" y="2923873"/>
                </a:lnTo>
                <a:lnTo>
                  <a:pt x="2943453" y="2919431"/>
                </a:lnTo>
                <a:lnTo>
                  <a:pt x="2917742" y="2914355"/>
                </a:lnTo>
                <a:lnTo>
                  <a:pt x="2892984" y="2909280"/>
                </a:lnTo>
                <a:lnTo>
                  <a:pt x="2869178" y="2903252"/>
                </a:lnTo>
                <a:lnTo>
                  <a:pt x="2846007" y="2897224"/>
                </a:lnTo>
                <a:lnTo>
                  <a:pt x="2823470" y="2890880"/>
                </a:lnTo>
                <a:lnTo>
                  <a:pt x="2802203" y="2883583"/>
                </a:lnTo>
                <a:lnTo>
                  <a:pt x="2781889" y="2876286"/>
                </a:lnTo>
                <a:lnTo>
                  <a:pt x="2762527" y="2868673"/>
                </a:lnTo>
                <a:lnTo>
                  <a:pt x="2743799" y="2860424"/>
                </a:lnTo>
                <a:lnTo>
                  <a:pt x="2726024" y="2852176"/>
                </a:lnTo>
                <a:lnTo>
                  <a:pt x="2709518" y="2843611"/>
                </a:lnTo>
                <a:lnTo>
                  <a:pt x="2694600" y="2834411"/>
                </a:lnTo>
                <a:lnTo>
                  <a:pt x="2679999" y="2824893"/>
                </a:lnTo>
                <a:lnTo>
                  <a:pt x="2666985" y="2815376"/>
                </a:lnTo>
                <a:lnTo>
                  <a:pt x="2660954" y="2810935"/>
                </a:lnTo>
                <a:lnTo>
                  <a:pt x="2655240" y="2805542"/>
                </a:lnTo>
                <a:lnTo>
                  <a:pt x="2650162" y="2800466"/>
                </a:lnTo>
                <a:lnTo>
                  <a:pt x="2645083" y="2795390"/>
                </a:lnTo>
                <a:lnTo>
                  <a:pt x="2639687" y="2790314"/>
                </a:lnTo>
                <a:lnTo>
                  <a:pt x="2635561" y="2785238"/>
                </a:lnTo>
                <a:lnTo>
                  <a:pt x="2631434" y="2780162"/>
                </a:lnTo>
                <a:lnTo>
                  <a:pt x="2627625" y="2774452"/>
                </a:lnTo>
                <a:lnTo>
                  <a:pt x="2624134" y="2769376"/>
                </a:lnTo>
                <a:lnTo>
                  <a:pt x="2620960" y="2763983"/>
                </a:lnTo>
                <a:lnTo>
                  <a:pt x="2618103" y="2758273"/>
                </a:lnTo>
                <a:lnTo>
                  <a:pt x="2615881" y="2752880"/>
                </a:lnTo>
                <a:lnTo>
                  <a:pt x="2613659" y="2747169"/>
                </a:lnTo>
                <a:lnTo>
                  <a:pt x="2612072" y="2741776"/>
                </a:lnTo>
                <a:lnTo>
                  <a:pt x="2610485" y="2736383"/>
                </a:lnTo>
                <a:lnTo>
                  <a:pt x="2609850" y="2730355"/>
                </a:lnTo>
                <a:lnTo>
                  <a:pt x="2609215" y="2724962"/>
                </a:lnTo>
                <a:lnTo>
                  <a:pt x="2609215" y="2718935"/>
                </a:lnTo>
                <a:lnTo>
                  <a:pt x="2608580" y="2719252"/>
                </a:lnTo>
                <a:lnTo>
                  <a:pt x="2608580" y="2573004"/>
                </a:lnTo>
                <a:lnTo>
                  <a:pt x="2608263" y="2569197"/>
                </a:lnTo>
                <a:lnTo>
                  <a:pt x="2608580" y="2560949"/>
                </a:lnTo>
                <a:lnTo>
                  <a:pt x="2609850" y="2552700"/>
                </a:lnTo>
                <a:close/>
                <a:moveTo>
                  <a:pt x="3016148" y="2544763"/>
                </a:moveTo>
                <a:lnTo>
                  <a:pt x="3016148" y="2660333"/>
                </a:lnTo>
                <a:lnTo>
                  <a:pt x="3035827" y="2662556"/>
                </a:lnTo>
                <a:lnTo>
                  <a:pt x="3056142" y="2665096"/>
                </a:lnTo>
                <a:lnTo>
                  <a:pt x="3076456" y="2667318"/>
                </a:lnTo>
                <a:lnTo>
                  <a:pt x="3097406" y="2669223"/>
                </a:lnTo>
                <a:lnTo>
                  <a:pt x="3097406" y="2553971"/>
                </a:lnTo>
                <a:lnTo>
                  <a:pt x="3076456" y="2552066"/>
                </a:lnTo>
                <a:lnTo>
                  <a:pt x="3056142" y="2549843"/>
                </a:lnTo>
                <a:lnTo>
                  <a:pt x="3035827" y="2547303"/>
                </a:lnTo>
                <a:lnTo>
                  <a:pt x="3016148" y="2544763"/>
                </a:lnTo>
                <a:close/>
                <a:moveTo>
                  <a:pt x="1938656" y="2540386"/>
                </a:moveTo>
                <a:lnTo>
                  <a:pt x="1936433" y="2540705"/>
                </a:lnTo>
                <a:lnTo>
                  <a:pt x="1933576" y="2540705"/>
                </a:lnTo>
                <a:lnTo>
                  <a:pt x="1931036" y="2541342"/>
                </a:lnTo>
                <a:lnTo>
                  <a:pt x="1929130" y="2542299"/>
                </a:lnTo>
                <a:lnTo>
                  <a:pt x="1927543" y="2542936"/>
                </a:lnTo>
                <a:lnTo>
                  <a:pt x="1926273" y="2543892"/>
                </a:lnTo>
                <a:lnTo>
                  <a:pt x="1925638" y="2545167"/>
                </a:lnTo>
                <a:lnTo>
                  <a:pt x="1925320" y="2546123"/>
                </a:lnTo>
                <a:lnTo>
                  <a:pt x="1925320" y="2565247"/>
                </a:lnTo>
                <a:lnTo>
                  <a:pt x="1910398" y="2566522"/>
                </a:lnTo>
                <a:lnTo>
                  <a:pt x="1895158" y="2568116"/>
                </a:lnTo>
                <a:lnTo>
                  <a:pt x="1881188" y="2570028"/>
                </a:lnTo>
                <a:lnTo>
                  <a:pt x="1867218" y="2572897"/>
                </a:lnTo>
                <a:lnTo>
                  <a:pt x="1853883" y="2575447"/>
                </a:lnTo>
                <a:lnTo>
                  <a:pt x="1841183" y="2578634"/>
                </a:lnTo>
                <a:lnTo>
                  <a:pt x="1829436" y="2582778"/>
                </a:lnTo>
                <a:lnTo>
                  <a:pt x="1818323" y="2586602"/>
                </a:lnTo>
                <a:lnTo>
                  <a:pt x="1810703" y="2590108"/>
                </a:lnTo>
                <a:lnTo>
                  <a:pt x="1803718" y="2594252"/>
                </a:lnTo>
                <a:lnTo>
                  <a:pt x="1797368" y="2598077"/>
                </a:lnTo>
                <a:lnTo>
                  <a:pt x="1791970" y="2601902"/>
                </a:lnTo>
                <a:lnTo>
                  <a:pt x="1787208" y="2606045"/>
                </a:lnTo>
                <a:lnTo>
                  <a:pt x="1783398" y="2610507"/>
                </a:lnTo>
                <a:lnTo>
                  <a:pt x="1780223" y="2614651"/>
                </a:lnTo>
                <a:lnTo>
                  <a:pt x="1777683" y="2619113"/>
                </a:lnTo>
                <a:lnTo>
                  <a:pt x="1776096" y="2623894"/>
                </a:lnTo>
                <a:lnTo>
                  <a:pt x="1775460" y="2628038"/>
                </a:lnTo>
                <a:lnTo>
                  <a:pt x="1775460" y="2632500"/>
                </a:lnTo>
                <a:lnTo>
                  <a:pt x="1776096" y="2637281"/>
                </a:lnTo>
                <a:lnTo>
                  <a:pt x="1777683" y="2641743"/>
                </a:lnTo>
                <a:lnTo>
                  <a:pt x="1780223" y="2645887"/>
                </a:lnTo>
                <a:lnTo>
                  <a:pt x="1783716" y="2650349"/>
                </a:lnTo>
                <a:lnTo>
                  <a:pt x="1787526" y="2654811"/>
                </a:lnTo>
                <a:lnTo>
                  <a:pt x="1792288" y="2658317"/>
                </a:lnTo>
                <a:lnTo>
                  <a:pt x="1797368" y="2661823"/>
                </a:lnTo>
                <a:lnTo>
                  <a:pt x="1803400" y="2665329"/>
                </a:lnTo>
                <a:lnTo>
                  <a:pt x="1809750" y="2668517"/>
                </a:lnTo>
                <a:lnTo>
                  <a:pt x="1816736" y="2671704"/>
                </a:lnTo>
                <a:lnTo>
                  <a:pt x="1824356" y="2674573"/>
                </a:lnTo>
                <a:lnTo>
                  <a:pt x="1832610" y="2677441"/>
                </a:lnTo>
                <a:lnTo>
                  <a:pt x="1840866" y="2679354"/>
                </a:lnTo>
                <a:lnTo>
                  <a:pt x="1872933" y="2686047"/>
                </a:lnTo>
                <a:lnTo>
                  <a:pt x="1925320" y="2696565"/>
                </a:lnTo>
                <a:lnTo>
                  <a:pt x="1925320" y="2778798"/>
                </a:lnTo>
                <a:lnTo>
                  <a:pt x="1911668" y="2777204"/>
                </a:lnTo>
                <a:lnTo>
                  <a:pt x="1899603" y="2774973"/>
                </a:lnTo>
                <a:lnTo>
                  <a:pt x="1885316" y="2772742"/>
                </a:lnTo>
                <a:lnTo>
                  <a:pt x="1870393" y="2769236"/>
                </a:lnTo>
                <a:lnTo>
                  <a:pt x="1856740" y="2765093"/>
                </a:lnTo>
                <a:lnTo>
                  <a:pt x="1844676" y="2760949"/>
                </a:lnTo>
                <a:lnTo>
                  <a:pt x="1841183" y="2759674"/>
                </a:lnTo>
                <a:lnTo>
                  <a:pt x="1838008" y="2758399"/>
                </a:lnTo>
                <a:lnTo>
                  <a:pt x="1835786" y="2757443"/>
                </a:lnTo>
                <a:lnTo>
                  <a:pt x="1835150" y="2756805"/>
                </a:lnTo>
                <a:lnTo>
                  <a:pt x="1831658" y="2754893"/>
                </a:lnTo>
                <a:lnTo>
                  <a:pt x="1829753" y="2753618"/>
                </a:lnTo>
                <a:lnTo>
                  <a:pt x="1827848" y="2752662"/>
                </a:lnTo>
                <a:lnTo>
                  <a:pt x="1822768" y="2751387"/>
                </a:lnTo>
                <a:lnTo>
                  <a:pt x="1817688" y="2750431"/>
                </a:lnTo>
                <a:lnTo>
                  <a:pt x="1811656" y="2750112"/>
                </a:lnTo>
                <a:lnTo>
                  <a:pt x="1805623" y="2751068"/>
                </a:lnTo>
                <a:lnTo>
                  <a:pt x="1799908" y="2751706"/>
                </a:lnTo>
                <a:lnTo>
                  <a:pt x="1793876" y="2752981"/>
                </a:lnTo>
                <a:lnTo>
                  <a:pt x="1787843" y="2754893"/>
                </a:lnTo>
                <a:lnTo>
                  <a:pt x="1782763" y="2756805"/>
                </a:lnTo>
                <a:lnTo>
                  <a:pt x="1778636" y="2759355"/>
                </a:lnTo>
                <a:lnTo>
                  <a:pt x="1774508" y="2761586"/>
                </a:lnTo>
                <a:lnTo>
                  <a:pt x="1771650" y="2764455"/>
                </a:lnTo>
                <a:lnTo>
                  <a:pt x="1770698" y="2765730"/>
                </a:lnTo>
                <a:lnTo>
                  <a:pt x="1769746" y="2766686"/>
                </a:lnTo>
                <a:lnTo>
                  <a:pt x="1769428" y="2767961"/>
                </a:lnTo>
                <a:lnTo>
                  <a:pt x="1769428" y="2769555"/>
                </a:lnTo>
                <a:lnTo>
                  <a:pt x="1769428" y="2770830"/>
                </a:lnTo>
                <a:lnTo>
                  <a:pt x="1770380" y="2772105"/>
                </a:lnTo>
                <a:lnTo>
                  <a:pt x="1771016" y="2773061"/>
                </a:lnTo>
                <a:lnTo>
                  <a:pt x="1772603" y="2774336"/>
                </a:lnTo>
                <a:lnTo>
                  <a:pt x="1778000" y="2777842"/>
                </a:lnTo>
                <a:lnTo>
                  <a:pt x="1784668" y="2781348"/>
                </a:lnTo>
                <a:lnTo>
                  <a:pt x="1791970" y="2784535"/>
                </a:lnTo>
                <a:lnTo>
                  <a:pt x="1799273" y="2787723"/>
                </a:lnTo>
                <a:lnTo>
                  <a:pt x="1807846" y="2790591"/>
                </a:lnTo>
                <a:lnTo>
                  <a:pt x="1816418" y="2792822"/>
                </a:lnTo>
                <a:lnTo>
                  <a:pt x="1825943" y="2795691"/>
                </a:lnTo>
                <a:lnTo>
                  <a:pt x="1835786" y="2797603"/>
                </a:lnTo>
                <a:lnTo>
                  <a:pt x="1845946" y="2799516"/>
                </a:lnTo>
                <a:lnTo>
                  <a:pt x="1856740" y="2801747"/>
                </a:lnTo>
                <a:lnTo>
                  <a:pt x="1878648" y="2804934"/>
                </a:lnTo>
                <a:lnTo>
                  <a:pt x="1901508" y="2806846"/>
                </a:lnTo>
                <a:lnTo>
                  <a:pt x="1925320" y="2808440"/>
                </a:lnTo>
                <a:lnTo>
                  <a:pt x="1925320" y="2827245"/>
                </a:lnTo>
                <a:lnTo>
                  <a:pt x="1925638" y="2828520"/>
                </a:lnTo>
                <a:lnTo>
                  <a:pt x="1926273" y="2829476"/>
                </a:lnTo>
                <a:lnTo>
                  <a:pt x="1927543" y="2830433"/>
                </a:lnTo>
                <a:lnTo>
                  <a:pt x="1929130" y="2831389"/>
                </a:lnTo>
                <a:lnTo>
                  <a:pt x="1931036" y="2832026"/>
                </a:lnTo>
                <a:lnTo>
                  <a:pt x="1933576" y="2832664"/>
                </a:lnTo>
                <a:lnTo>
                  <a:pt x="1938656" y="2832982"/>
                </a:lnTo>
                <a:lnTo>
                  <a:pt x="1985328" y="2832982"/>
                </a:lnTo>
                <a:lnTo>
                  <a:pt x="1990726" y="2832664"/>
                </a:lnTo>
                <a:lnTo>
                  <a:pt x="1992630" y="2832026"/>
                </a:lnTo>
                <a:lnTo>
                  <a:pt x="1995170" y="2831389"/>
                </a:lnTo>
                <a:lnTo>
                  <a:pt x="1996758" y="2830433"/>
                </a:lnTo>
                <a:lnTo>
                  <a:pt x="1997710" y="2829476"/>
                </a:lnTo>
                <a:lnTo>
                  <a:pt x="1998663" y="2828520"/>
                </a:lnTo>
                <a:lnTo>
                  <a:pt x="1998980" y="2827245"/>
                </a:lnTo>
                <a:lnTo>
                  <a:pt x="1998980" y="2808121"/>
                </a:lnTo>
                <a:lnTo>
                  <a:pt x="2013586" y="2806846"/>
                </a:lnTo>
                <a:lnTo>
                  <a:pt x="2027873" y="2805572"/>
                </a:lnTo>
                <a:lnTo>
                  <a:pt x="2041526" y="2803978"/>
                </a:lnTo>
                <a:lnTo>
                  <a:pt x="2054543" y="2801747"/>
                </a:lnTo>
                <a:lnTo>
                  <a:pt x="2067243" y="2799197"/>
                </a:lnTo>
                <a:lnTo>
                  <a:pt x="2078673" y="2796966"/>
                </a:lnTo>
                <a:lnTo>
                  <a:pt x="2089786" y="2793778"/>
                </a:lnTo>
                <a:lnTo>
                  <a:pt x="2099310" y="2790272"/>
                </a:lnTo>
                <a:lnTo>
                  <a:pt x="2106930" y="2787085"/>
                </a:lnTo>
                <a:lnTo>
                  <a:pt x="2114233" y="2783898"/>
                </a:lnTo>
                <a:lnTo>
                  <a:pt x="2120900" y="2779754"/>
                </a:lnTo>
                <a:lnTo>
                  <a:pt x="2126933" y="2776248"/>
                </a:lnTo>
                <a:lnTo>
                  <a:pt x="2132013" y="2772423"/>
                </a:lnTo>
                <a:lnTo>
                  <a:pt x="2136776" y="2768280"/>
                </a:lnTo>
                <a:lnTo>
                  <a:pt x="2140586" y="2764136"/>
                </a:lnTo>
                <a:lnTo>
                  <a:pt x="2143760" y="2759674"/>
                </a:lnTo>
                <a:lnTo>
                  <a:pt x="2145983" y="2755212"/>
                </a:lnTo>
                <a:lnTo>
                  <a:pt x="2147570" y="2751068"/>
                </a:lnTo>
                <a:lnTo>
                  <a:pt x="2148840" y="2746606"/>
                </a:lnTo>
                <a:lnTo>
                  <a:pt x="2149158" y="2742144"/>
                </a:lnTo>
                <a:lnTo>
                  <a:pt x="2148523" y="2737363"/>
                </a:lnTo>
                <a:lnTo>
                  <a:pt x="2147253" y="2733219"/>
                </a:lnTo>
                <a:lnTo>
                  <a:pt x="2145030" y="2728757"/>
                </a:lnTo>
                <a:lnTo>
                  <a:pt x="2141856" y="2723976"/>
                </a:lnTo>
                <a:lnTo>
                  <a:pt x="2140268" y="2721745"/>
                </a:lnTo>
                <a:lnTo>
                  <a:pt x="2137728" y="2719833"/>
                </a:lnTo>
                <a:lnTo>
                  <a:pt x="2132648" y="2715370"/>
                </a:lnTo>
                <a:lnTo>
                  <a:pt x="2126298" y="2711227"/>
                </a:lnTo>
                <a:lnTo>
                  <a:pt x="2119630" y="2707721"/>
                </a:lnTo>
                <a:lnTo>
                  <a:pt x="2111693" y="2704215"/>
                </a:lnTo>
                <a:lnTo>
                  <a:pt x="2103438" y="2701027"/>
                </a:lnTo>
                <a:lnTo>
                  <a:pt x="2094548" y="2697840"/>
                </a:lnTo>
                <a:lnTo>
                  <a:pt x="2084706" y="2694653"/>
                </a:lnTo>
                <a:lnTo>
                  <a:pt x="2074863" y="2692103"/>
                </a:lnTo>
                <a:lnTo>
                  <a:pt x="2064068" y="2689553"/>
                </a:lnTo>
                <a:lnTo>
                  <a:pt x="2042796" y="2684772"/>
                </a:lnTo>
                <a:lnTo>
                  <a:pt x="2020570" y="2680310"/>
                </a:lnTo>
                <a:lnTo>
                  <a:pt x="1998980" y="2676485"/>
                </a:lnTo>
                <a:lnTo>
                  <a:pt x="1998980" y="2594571"/>
                </a:lnTo>
                <a:lnTo>
                  <a:pt x="2018030" y="2596802"/>
                </a:lnTo>
                <a:lnTo>
                  <a:pt x="2025016" y="2598077"/>
                </a:lnTo>
                <a:lnTo>
                  <a:pt x="2032000" y="2599670"/>
                </a:lnTo>
                <a:lnTo>
                  <a:pt x="2047240" y="2603495"/>
                </a:lnTo>
                <a:lnTo>
                  <a:pt x="2061846" y="2607958"/>
                </a:lnTo>
                <a:lnTo>
                  <a:pt x="2073593" y="2612420"/>
                </a:lnTo>
                <a:lnTo>
                  <a:pt x="2080260" y="2614970"/>
                </a:lnTo>
                <a:lnTo>
                  <a:pt x="2082483" y="2616245"/>
                </a:lnTo>
                <a:lnTo>
                  <a:pt x="2083118" y="2616245"/>
                </a:lnTo>
                <a:lnTo>
                  <a:pt x="2086610" y="2618794"/>
                </a:lnTo>
                <a:lnTo>
                  <a:pt x="2088516" y="2619751"/>
                </a:lnTo>
                <a:lnTo>
                  <a:pt x="2090420" y="2621026"/>
                </a:lnTo>
                <a:lnTo>
                  <a:pt x="2095183" y="2622300"/>
                </a:lnTo>
                <a:lnTo>
                  <a:pt x="2100898" y="2622938"/>
                </a:lnTo>
                <a:lnTo>
                  <a:pt x="2106613" y="2622938"/>
                </a:lnTo>
                <a:lnTo>
                  <a:pt x="2112646" y="2622619"/>
                </a:lnTo>
                <a:lnTo>
                  <a:pt x="2118360" y="2621982"/>
                </a:lnTo>
                <a:lnTo>
                  <a:pt x="2124393" y="2620388"/>
                </a:lnTo>
                <a:lnTo>
                  <a:pt x="2129790" y="2618794"/>
                </a:lnTo>
                <a:lnTo>
                  <a:pt x="2135188" y="2616563"/>
                </a:lnTo>
                <a:lnTo>
                  <a:pt x="2139633" y="2614332"/>
                </a:lnTo>
                <a:lnTo>
                  <a:pt x="2143760" y="2612101"/>
                </a:lnTo>
                <a:lnTo>
                  <a:pt x="2146618" y="2609232"/>
                </a:lnTo>
                <a:lnTo>
                  <a:pt x="2147570" y="2607958"/>
                </a:lnTo>
                <a:lnTo>
                  <a:pt x="2148523" y="2606683"/>
                </a:lnTo>
                <a:lnTo>
                  <a:pt x="2148840" y="2605089"/>
                </a:lnTo>
                <a:lnTo>
                  <a:pt x="2148840" y="2604133"/>
                </a:lnTo>
                <a:lnTo>
                  <a:pt x="2148523" y="2602858"/>
                </a:lnTo>
                <a:lnTo>
                  <a:pt x="2148206" y="2601583"/>
                </a:lnTo>
                <a:lnTo>
                  <a:pt x="2146936" y="2600627"/>
                </a:lnTo>
                <a:lnTo>
                  <a:pt x="2145666" y="2599352"/>
                </a:lnTo>
                <a:lnTo>
                  <a:pt x="2141220" y="2596483"/>
                </a:lnTo>
                <a:lnTo>
                  <a:pt x="2136776" y="2593615"/>
                </a:lnTo>
                <a:lnTo>
                  <a:pt x="2131060" y="2591383"/>
                </a:lnTo>
                <a:lnTo>
                  <a:pt x="2125663" y="2588515"/>
                </a:lnTo>
                <a:lnTo>
                  <a:pt x="2112646" y="2583734"/>
                </a:lnTo>
                <a:lnTo>
                  <a:pt x="2098358" y="2579590"/>
                </a:lnTo>
                <a:lnTo>
                  <a:pt x="2083436" y="2575766"/>
                </a:lnTo>
                <a:lnTo>
                  <a:pt x="2067878" y="2572259"/>
                </a:lnTo>
                <a:lnTo>
                  <a:pt x="2052638" y="2569710"/>
                </a:lnTo>
                <a:lnTo>
                  <a:pt x="2038033" y="2567479"/>
                </a:lnTo>
                <a:lnTo>
                  <a:pt x="2018666" y="2565566"/>
                </a:lnTo>
                <a:lnTo>
                  <a:pt x="1998980" y="2564291"/>
                </a:lnTo>
                <a:lnTo>
                  <a:pt x="1998980" y="2546123"/>
                </a:lnTo>
                <a:lnTo>
                  <a:pt x="1998663" y="2545167"/>
                </a:lnTo>
                <a:lnTo>
                  <a:pt x="1997710" y="2543892"/>
                </a:lnTo>
                <a:lnTo>
                  <a:pt x="1996758" y="2542936"/>
                </a:lnTo>
                <a:lnTo>
                  <a:pt x="1995170" y="2542299"/>
                </a:lnTo>
                <a:lnTo>
                  <a:pt x="1992630" y="2541342"/>
                </a:lnTo>
                <a:lnTo>
                  <a:pt x="1990726" y="2540705"/>
                </a:lnTo>
                <a:lnTo>
                  <a:pt x="1987868" y="2540705"/>
                </a:lnTo>
                <a:lnTo>
                  <a:pt x="1985328" y="2540386"/>
                </a:lnTo>
                <a:lnTo>
                  <a:pt x="1938656" y="2540386"/>
                </a:lnTo>
                <a:close/>
                <a:moveTo>
                  <a:pt x="1959293" y="2522537"/>
                </a:moveTo>
                <a:lnTo>
                  <a:pt x="1982788" y="2522856"/>
                </a:lnTo>
                <a:lnTo>
                  <a:pt x="2005966" y="2523493"/>
                </a:lnTo>
                <a:lnTo>
                  <a:pt x="2028826" y="2524450"/>
                </a:lnTo>
                <a:lnTo>
                  <a:pt x="2051368" y="2526043"/>
                </a:lnTo>
                <a:lnTo>
                  <a:pt x="2073910" y="2527637"/>
                </a:lnTo>
                <a:lnTo>
                  <a:pt x="2095500" y="2529868"/>
                </a:lnTo>
                <a:lnTo>
                  <a:pt x="2116773" y="2532737"/>
                </a:lnTo>
                <a:lnTo>
                  <a:pt x="2137728" y="2535605"/>
                </a:lnTo>
                <a:lnTo>
                  <a:pt x="2158048" y="2538793"/>
                </a:lnTo>
                <a:lnTo>
                  <a:pt x="2177733" y="2542299"/>
                </a:lnTo>
                <a:lnTo>
                  <a:pt x="2197100" y="2546123"/>
                </a:lnTo>
                <a:lnTo>
                  <a:pt x="2215516" y="2550586"/>
                </a:lnTo>
                <a:lnTo>
                  <a:pt x="2233613" y="2555367"/>
                </a:lnTo>
                <a:lnTo>
                  <a:pt x="2251076" y="2560148"/>
                </a:lnTo>
                <a:lnTo>
                  <a:pt x="2267586" y="2565247"/>
                </a:lnTo>
                <a:lnTo>
                  <a:pt x="2283778" y="2570666"/>
                </a:lnTo>
                <a:lnTo>
                  <a:pt x="2298700" y="2576403"/>
                </a:lnTo>
                <a:lnTo>
                  <a:pt x="2313306" y="2582140"/>
                </a:lnTo>
                <a:lnTo>
                  <a:pt x="2326640" y="2588515"/>
                </a:lnTo>
                <a:lnTo>
                  <a:pt x="2339658" y="2594889"/>
                </a:lnTo>
                <a:lnTo>
                  <a:pt x="2351723" y="2601583"/>
                </a:lnTo>
                <a:lnTo>
                  <a:pt x="2362518" y="2608914"/>
                </a:lnTo>
                <a:lnTo>
                  <a:pt x="2372996" y="2615607"/>
                </a:lnTo>
                <a:lnTo>
                  <a:pt x="2381886" y="2622938"/>
                </a:lnTo>
                <a:lnTo>
                  <a:pt x="2390140" y="2630587"/>
                </a:lnTo>
                <a:lnTo>
                  <a:pt x="2397443" y="2638237"/>
                </a:lnTo>
                <a:lnTo>
                  <a:pt x="2403793" y="2645568"/>
                </a:lnTo>
                <a:lnTo>
                  <a:pt x="2406016" y="2649711"/>
                </a:lnTo>
                <a:lnTo>
                  <a:pt x="2408873" y="2653855"/>
                </a:lnTo>
                <a:lnTo>
                  <a:pt x="2410778" y="2657998"/>
                </a:lnTo>
                <a:lnTo>
                  <a:pt x="2412683" y="2661823"/>
                </a:lnTo>
                <a:lnTo>
                  <a:pt x="2414270" y="2665967"/>
                </a:lnTo>
                <a:lnTo>
                  <a:pt x="2415540" y="2670110"/>
                </a:lnTo>
                <a:lnTo>
                  <a:pt x="2416810" y="2674254"/>
                </a:lnTo>
                <a:lnTo>
                  <a:pt x="2417446" y="2678397"/>
                </a:lnTo>
                <a:lnTo>
                  <a:pt x="2417763" y="2682541"/>
                </a:lnTo>
                <a:lnTo>
                  <a:pt x="2417763" y="2686684"/>
                </a:lnTo>
                <a:lnTo>
                  <a:pt x="2417763" y="2691147"/>
                </a:lnTo>
                <a:lnTo>
                  <a:pt x="2417446" y="2694971"/>
                </a:lnTo>
                <a:lnTo>
                  <a:pt x="2416810" y="2699434"/>
                </a:lnTo>
                <a:lnTo>
                  <a:pt x="2415540" y="2703896"/>
                </a:lnTo>
                <a:lnTo>
                  <a:pt x="2414270" y="2707721"/>
                </a:lnTo>
                <a:lnTo>
                  <a:pt x="2412683" y="2711864"/>
                </a:lnTo>
                <a:lnTo>
                  <a:pt x="2410778" y="2716008"/>
                </a:lnTo>
                <a:lnTo>
                  <a:pt x="2408873" y="2720151"/>
                </a:lnTo>
                <a:lnTo>
                  <a:pt x="2406016" y="2723976"/>
                </a:lnTo>
                <a:lnTo>
                  <a:pt x="2403793" y="2728120"/>
                </a:lnTo>
                <a:lnTo>
                  <a:pt x="2397443" y="2735769"/>
                </a:lnTo>
                <a:lnTo>
                  <a:pt x="2390140" y="2743419"/>
                </a:lnTo>
                <a:lnTo>
                  <a:pt x="2381886" y="2751068"/>
                </a:lnTo>
                <a:lnTo>
                  <a:pt x="2372996" y="2758080"/>
                </a:lnTo>
                <a:lnTo>
                  <a:pt x="2362518" y="2765093"/>
                </a:lnTo>
                <a:lnTo>
                  <a:pt x="2351723" y="2772105"/>
                </a:lnTo>
                <a:lnTo>
                  <a:pt x="2339658" y="2778798"/>
                </a:lnTo>
                <a:lnTo>
                  <a:pt x="2326640" y="2785173"/>
                </a:lnTo>
                <a:lnTo>
                  <a:pt x="2313306" y="2791229"/>
                </a:lnTo>
                <a:lnTo>
                  <a:pt x="2298700" y="2797284"/>
                </a:lnTo>
                <a:lnTo>
                  <a:pt x="2283778" y="2803340"/>
                </a:lnTo>
                <a:lnTo>
                  <a:pt x="2267586" y="2808440"/>
                </a:lnTo>
                <a:lnTo>
                  <a:pt x="2251076" y="2813540"/>
                </a:lnTo>
                <a:lnTo>
                  <a:pt x="2233613" y="2818640"/>
                </a:lnTo>
                <a:lnTo>
                  <a:pt x="2215516" y="2823102"/>
                </a:lnTo>
                <a:lnTo>
                  <a:pt x="2197100" y="2827245"/>
                </a:lnTo>
                <a:lnTo>
                  <a:pt x="2177733" y="2831389"/>
                </a:lnTo>
                <a:lnTo>
                  <a:pt x="2158048" y="2834895"/>
                </a:lnTo>
                <a:lnTo>
                  <a:pt x="2137728" y="2838401"/>
                </a:lnTo>
                <a:lnTo>
                  <a:pt x="2116773" y="2841270"/>
                </a:lnTo>
                <a:lnTo>
                  <a:pt x="2095500" y="2844138"/>
                </a:lnTo>
                <a:lnTo>
                  <a:pt x="2073910" y="2846051"/>
                </a:lnTo>
                <a:lnTo>
                  <a:pt x="2051368" y="2847963"/>
                </a:lnTo>
                <a:lnTo>
                  <a:pt x="2028826" y="2849238"/>
                </a:lnTo>
                <a:lnTo>
                  <a:pt x="2005966" y="2850513"/>
                </a:lnTo>
                <a:lnTo>
                  <a:pt x="1982788" y="2851150"/>
                </a:lnTo>
                <a:lnTo>
                  <a:pt x="1959293" y="2851150"/>
                </a:lnTo>
                <a:lnTo>
                  <a:pt x="1935480" y="2851150"/>
                </a:lnTo>
                <a:lnTo>
                  <a:pt x="1912303" y="2850513"/>
                </a:lnTo>
                <a:lnTo>
                  <a:pt x="1889443" y="2849238"/>
                </a:lnTo>
                <a:lnTo>
                  <a:pt x="1866900" y="2847963"/>
                </a:lnTo>
                <a:lnTo>
                  <a:pt x="1844358" y="2846051"/>
                </a:lnTo>
                <a:lnTo>
                  <a:pt x="1822768" y="2844138"/>
                </a:lnTo>
                <a:lnTo>
                  <a:pt x="1801496" y="2841270"/>
                </a:lnTo>
                <a:lnTo>
                  <a:pt x="1780540" y="2838401"/>
                </a:lnTo>
                <a:lnTo>
                  <a:pt x="1760220" y="2834895"/>
                </a:lnTo>
                <a:lnTo>
                  <a:pt x="1740536" y="2831389"/>
                </a:lnTo>
                <a:lnTo>
                  <a:pt x="1721168" y="2827245"/>
                </a:lnTo>
                <a:lnTo>
                  <a:pt x="1702753" y="2823102"/>
                </a:lnTo>
                <a:lnTo>
                  <a:pt x="1684656" y="2818640"/>
                </a:lnTo>
                <a:lnTo>
                  <a:pt x="1667193" y="2813540"/>
                </a:lnTo>
                <a:lnTo>
                  <a:pt x="1650683" y="2808440"/>
                </a:lnTo>
                <a:lnTo>
                  <a:pt x="1634490" y="2803340"/>
                </a:lnTo>
                <a:lnTo>
                  <a:pt x="1619568" y="2797284"/>
                </a:lnTo>
                <a:lnTo>
                  <a:pt x="1604963" y="2791229"/>
                </a:lnTo>
                <a:lnTo>
                  <a:pt x="1591628" y="2785173"/>
                </a:lnTo>
                <a:lnTo>
                  <a:pt x="1578610" y="2778798"/>
                </a:lnTo>
                <a:lnTo>
                  <a:pt x="1566863" y="2772105"/>
                </a:lnTo>
                <a:lnTo>
                  <a:pt x="1555750" y="2765093"/>
                </a:lnTo>
                <a:lnTo>
                  <a:pt x="1545273" y="2758080"/>
                </a:lnTo>
                <a:lnTo>
                  <a:pt x="1536383" y="2751068"/>
                </a:lnTo>
                <a:lnTo>
                  <a:pt x="1528128" y="2743419"/>
                </a:lnTo>
                <a:lnTo>
                  <a:pt x="1520826" y="2735769"/>
                </a:lnTo>
                <a:lnTo>
                  <a:pt x="1514793" y="2728120"/>
                </a:lnTo>
                <a:lnTo>
                  <a:pt x="1511936" y="2723976"/>
                </a:lnTo>
                <a:lnTo>
                  <a:pt x="1509396" y="2720151"/>
                </a:lnTo>
                <a:lnTo>
                  <a:pt x="1507490" y="2716008"/>
                </a:lnTo>
                <a:lnTo>
                  <a:pt x="1505586" y="2711864"/>
                </a:lnTo>
                <a:lnTo>
                  <a:pt x="1503998" y="2707721"/>
                </a:lnTo>
                <a:lnTo>
                  <a:pt x="1502410" y="2703896"/>
                </a:lnTo>
                <a:lnTo>
                  <a:pt x="1501776" y="2699434"/>
                </a:lnTo>
                <a:lnTo>
                  <a:pt x="1500823" y="2694971"/>
                </a:lnTo>
                <a:lnTo>
                  <a:pt x="1500506" y="2691147"/>
                </a:lnTo>
                <a:lnTo>
                  <a:pt x="1500188" y="2686684"/>
                </a:lnTo>
                <a:lnTo>
                  <a:pt x="1500506" y="2682541"/>
                </a:lnTo>
                <a:lnTo>
                  <a:pt x="1500823" y="2678397"/>
                </a:lnTo>
                <a:lnTo>
                  <a:pt x="1501776" y="2674254"/>
                </a:lnTo>
                <a:lnTo>
                  <a:pt x="1502410" y="2670110"/>
                </a:lnTo>
                <a:lnTo>
                  <a:pt x="1503998" y="2665967"/>
                </a:lnTo>
                <a:lnTo>
                  <a:pt x="1505586" y="2661823"/>
                </a:lnTo>
                <a:lnTo>
                  <a:pt x="1507490" y="2657998"/>
                </a:lnTo>
                <a:lnTo>
                  <a:pt x="1509396" y="2653855"/>
                </a:lnTo>
                <a:lnTo>
                  <a:pt x="1511936" y="2649711"/>
                </a:lnTo>
                <a:lnTo>
                  <a:pt x="1514793" y="2645568"/>
                </a:lnTo>
                <a:lnTo>
                  <a:pt x="1520826" y="2638237"/>
                </a:lnTo>
                <a:lnTo>
                  <a:pt x="1528128" y="2630587"/>
                </a:lnTo>
                <a:lnTo>
                  <a:pt x="1536383" y="2622938"/>
                </a:lnTo>
                <a:lnTo>
                  <a:pt x="1545273" y="2615607"/>
                </a:lnTo>
                <a:lnTo>
                  <a:pt x="1555750" y="2608914"/>
                </a:lnTo>
                <a:lnTo>
                  <a:pt x="1566863" y="2601583"/>
                </a:lnTo>
                <a:lnTo>
                  <a:pt x="1578610" y="2594889"/>
                </a:lnTo>
                <a:lnTo>
                  <a:pt x="1591628" y="2588515"/>
                </a:lnTo>
                <a:lnTo>
                  <a:pt x="1604963" y="2582140"/>
                </a:lnTo>
                <a:lnTo>
                  <a:pt x="1619568" y="2576403"/>
                </a:lnTo>
                <a:lnTo>
                  <a:pt x="1634490" y="2570666"/>
                </a:lnTo>
                <a:lnTo>
                  <a:pt x="1650683" y="2565247"/>
                </a:lnTo>
                <a:lnTo>
                  <a:pt x="1667193" y="2560148"/>
                </a:lnTo>
                <a:lnTo>
                  <a:pt x="1684656" y="2555367"/>
                </a:lnTo>
                <a:lnTo>
                  <a:pt x="1702753" y="2550586"/>
                </a:lnTo>
                <a:lnTo>
                  <a:pt x="1721168" y="2546123"/>
                </a:lnTo>
                <a:lnTo>
                  <a:pt x="1740536" y="2542299"/>
                </a:lnTo>
                <a:lnTo>
                  <a:pt x="1760220" y="2538793"/>
                </a:lnTo>
                <a:lnTo>
                  <a:pt x="1780540" y="2535605"/>
                </a:lnTo>
                <a:lnTo>
                  <a:pt x="1801496" y="2532737"/>
                </a:lnTo>
                <a:lnTo>
                  <a:pt x="1822768" y="2529868"/>
                </a:lnTo>
                <a:lnTo>
                  <a:pt x="1844358" y="2527637"/>
                </a:lnTo>
                <a:lnTo>
                  <a:pt x="1866900" y="2526043"/>
                </a:lnTo>
                <a:lnTo>
                  <a:pt x="1889443" y="2524450"/>
                </a:lnTo>
                <a:lnTo>
                  <a:pt x="1912303" y="2523493"/>
                </a:lnTo>
                <a:lnTo>
                  <a:pt x="1935480" y="2522856"/>
                </a:lnTo>
                <a:lnTo>
                  <a:pt x="1959293" y="2522537"/>
                </a:lnTo>
                <a:close/>
                <a:moveTo>
                  <a:pt x="2854584" y="2507933"/>
                </a:moveTo>
                <a:lnTo>
                  <a:pt x="2854584" y="2625091"/>
                </a:lnTo>
                <a:lnTo>
                  <a:pt x="2873946" y="2630488"/>
                </a:lnTo>
                <a:lnTo>
                  <a:pt x="2893626" y="2636203"/>
                </a:lnTo>
                <a:lnTo>
                  <a:pt x="2914258" y="2640966"/>
                </a:lnTo>
                <a:lnTo>
                  <a:pt x="2935524" y="2645728"/>
                </a:lnTo>
                <a:lnTo>
                  <a:pt x="2935524" y="2529523"/>
                </a:lnTo>
                <a:lnTo>
                  <a:pt x="2914258" y="2524761"/>
                </a:lnTo>
                <a:lnTo>
                  <a:pt x="2893626" y="2519363"/>
                </a:lnTo>
                <a:lnTo>
                  <a:pt x="2873946" y="2513965"/>
                </a:lnTo>
                <a:lnTo>
                  <a:pt x="2854584" y="2507933"/>
                </a:lnTo>
                <a:close/>
                <a:moveTo>
                  <a:pt x="2692385" y="2444750"/>
                </a:moveTo>
                <a:lnTo>
                  <a:pt x="2692385" y="2542223"/>
                </a:lnTo>
                <a:lnTo>
                  <a:pt x="2695241" y="2545081"/>
                </a:lnTo>
                <a:lnTo>
                  <a:pt x="2698098" y="2548256"/>
                </a:lnTo>
                <a:lnTo>
                  <a:pt x="2705399" y="2554923"/>
                </a:lnTo>
                <a:lnTo>
                  <a:pt x="2714921" y="2561591"/>
                </a:lnTo>
                <a:lnTo>
                  <a:pt x="2725078" y="2568576"/>
                </a:lnTo>
                <a:lnTo>
                  <a:pt x="2737140" y="2576196"/>
                </a:lnTo>
                <a:lnTo>
                  <a:pt x="2748884" y="2582863"/>
                </a:lnTo>
                <a:lnTo>
                  <a:pt x="2761581" y="2589213"/>
                </a:lnTo>
                <a:lnTo>
                  <a:pt x="2773325" y="2595246"/>
                </a:lnTo>
                <a:lnTo>
                  <a:pt x="2773325" y="2486343"/>
                </a:lnTo>
                <a:lnTo>
                  <a:pt x="2758407" y="2480628"/>
                </a:lnTo>
                <a:lnTo>
                  <a:pt x="2744441" y="2475230"/>
                </a:lnTo>
                <a:lnTo>
                  <a:pt x="2732379" y="2469198"/>
                </a:lnTo>
                <a:lnTo>
                  <a:pt x="2721269" y="2464118"/>
                </a:lnTo>
                <a:lnTo>
                  <a:pt x="2712064" y="2458720"/>
                </a:lnTo>
                <a:lnTo>
                  <a:pt x="2704446" y="2453958"/>
                </a:lnTo>
                <a:lnTo>
                  <a:pt x="2697781" y="2449195"/>
                </a:lnTo>
                <a:lnTo>
                  <a:pt x="2692385" y="2444750"/>
                </a:lnTo>
                <a:close/>
                <a:moveTo>
                  <a:pt x="3744614" y="2439353"/>
                </a:moveTo>
                <a:lnTo>
                  <a:pt x="3737949" y="2444433"/>
                </a:lnTo>
                <a:lnTo>
                  <a:pt x="3730648" y="2449195"/>
                </a:lnTo>
                <a:lnTo>
                  <a:pt x="3722713" y="2454275"/>
                </a:lnTo>
                <a:lnTo>
                  <a:pt x="3715095" y="2459038"/>
                </a:lnTo>
                <a:lnTo>
                  <a:pt x="3706524" y="2462848"/>
                </a:lnTo>
                <a:lnTo>
                  <a:pt x="3698907" y="2466975"/>
                </a:lnTo>
                <a:lnTo>
                  <a:pt x="3691289" y="2470468"/>
                </a:lnTo>
                <a:lnTo>
                  <a:pt x="3683671" y="2473325"/>
                </a:lnTo>
                <a:lnTo>
                  <a:pt x="3683671" y="2592706"/>
                </a:lnTo>
                <a:lnTo>
                  <a:pt x="3692558" y="2588578"/>
                </a:lnTo>
                <a:lnTo>
                  <a:pt x="3701128" y="2583816"/>
                </a:lnTo>
                <a:lnTo>
                  <a:pt x="3709381" y="2579053"/>
                </a:lnTo>
                <a:lnTo>
                  <a:pt x="3717634" y="2573973"/>
                </a:lnTo>
                <a:lnTo>
                  <a:pt x="3725252" y="2568258"/>
                </a:lnTo>
                <a:lnTo>
                  <a:pt x="3732235" y="2563178"/>
                </a:lnTo>
                <a:lnTo>
                  <a:pt x="3738901" y="2557781"/>
                </a:lnTo>
                <a:lnTo>
                  <a:pt x="3744614" y="2553018"/>
                </a:lnTo>
                <a:lnTo>
                  <a:pt x="3744614" y="2439353"/>
                </a:lnTo>
                <a:close/>
                <a:moveTo>
                  <a:pt x="3151360" y="2322195"/>
                </a:moveTo>
                <a:lnTo>
                  <a:pt x="3151360" y="2437130"/>
                </a:lnTo>
                <a:lnTo>
                  <a:pt x="3174848" y="2437765"/>
                </a:lnTo>
                <a:lnTo>
                  <a:pt x="3198972" y="2437765"/>
                </a:lnTo>
                <a:lnTo>
                  <a:pt x="3215477" y="2437765"/>
                </a:lnTo>
                <a:lnTo>
                  <a:pt x="3231983" y="2437448"/>
                </a:lnTo>
                <a:lnTo>
                  <a:pt x="3231983" y="2322512"/>
                </a:lnTo>
                <a:lnTo>
                  <a:pt x="3198972" y="2323147"/>
                </a:lnTo>
                <a:lnTo>
                  <a:pt x="3174848" y="2323147"/>
                </a:lnTo>
                <a:lnTo>
                  <a:pt x="3151360" y="2322195"/>
                </a:lnTo>
                <a:close/>
                <a:moveTo>
                  <a:pt x="3815080" y="2317750"/>
                </a:moveTo>
                <a:lnTo>
                  <a:pt x="3816033" y="2325370"/>
                </a:lnTo>
                <a:lnTo>
                  <a:pt x="3816350" y="2332673"/>
                </a:lnTo>
                <a:lnTo>
                  <a:pt x="3816350" y="2483803"/>
                </a:lnTo>
                <a:lnTo>
                  <a:pt x="3816033" y="2484438"/>
                </a:lnTo>
                <a:lnTo>
                  <a:pt x="3815398" y="2493010"/>
                </a:lnTo>
                <a:lnTo>
                  <a:pt x="3814763" y="2498408"/>
                </a:lnTo>
                <a:lnTo>
                  <a:pt x="3813493" y="2504123"/>
                </a:lnTo>
                <a:lnTo>
                  <a:pt x="3811906" y="2509520"/>
                </a:lnTo>
                <a:lnTo>
                  <a:pt x="3810319" y="2514600"/>
                </a:lnTo>
                <a:lnTo>
                  <a:pt x="3808097" y="2520316"/>
                </a:lnTo>
                <a:lnTo>
                  <a:pt x="3805558" y="2525713"/>
                </a:lnTo>
                <a:lnTo>
                  <a:pt x="3803019" y="2530793"/>
                </a:lnTo>
                <a:lnTo>
                  <a:pt x="3799844" y="2536508"/>
                </a:lnTo>
                <a:lnTo>
                  <a:pt x="3796036" y="2541588"/>
                </a:lnTo>
                <a:lnTo>
                  <a:pt x="3792226" y="2546668"/>
                </a:lnTo>
                <a:lnTo>
                  <a:pt x="3788418" y="2551748"/>
                </a:lnTo>
                <a:lnTo>
                  <a:pt x="3783974" y="2556828"/>
                </a:lnTo>
                <a:lnTo>
                  <a:pt x="3779212" y="2561591"/>
                </a:lnTo>
                <a:lnTo>
                  <a:pt x="3774134" y="2566671"/>
                </a:lnTo>
                <a:lnTo>
                  <a:pt x="3768420" y="2571433"/>
                </a:lnTo>
                <a:lnTo>
                  <a:pt x="3763024" y="2576513"/>
                </a:lnTo>
                <a:lnTo>
                  <a:pt x="3750963" y="2586038"/>
                </a:lnTo>
                <a:lnTo>
                  <a:pt x="3737314" y="2595246"/>
                </a:lnTo>
                <a:lnTo>
                  <a:pt x="3722713" y="2604136"/>
                </a:lnTo>
                <a:lnTo>
                  <a:pt x="3707477" y="2613026"/>
                </a:lnTo>
                <a:lnTo>
                  <a:pt x="3690971" y="2621281"/>
                </a:lnTo>
                <a:lnTo>
                  <a:pt x="3673513" y="2628901"/>
                </a:lnTo>
                <a:lnTo>
                  <a:pt x="3655103" y="2636838"/>
                </a:lnTo>
                <a:lnTo>
                  <a:pt x="3635424" y="2644458"/>
                </a:lnTo>
                <a:lnTo>
                  <a:pt x="3615109" y="2651443"/>
                </a:lnTo>
                <a:lnTo>
                  <a:pt x="3593842" y="2658111"/>
                </a:lnTo>
                <a:lnTo>
                  <a:pt x="3571941" y="2664461"/>
                </a:lnTo>
                <a:lnTo>
                  <a:pt x="3549087" y="2670493"/>
                </a:lnTo>
                <a:lnTo>
                  <a:pt x="3525281" y="2675891"/>
                </a:lnTo>
                <a:lnTo>
                  <a:pt x="3501157" y="2680971"/>
                </a:lnTo>
                <a:lnTo>
                  <a:pt x="3476082" y="2685733"/>
                </a:lnTo>
                <a:lnTo>
                  <a:pt x="3450371" y="2689861"/>
                </a:lnTo>
                <a:lnTo>
                  <a:pt x="3424343" y="2693671"/>
                </a:lnTo>
                <a:lnTo>
                  <a:pt x="3397680" y="2697163"/>
                </a:lnTo>
                <a:lnTo>
                  <a:pt x="3370065" y="2700021"/>
                </a:lnTo>
                <a:lnTo>
                  <a:pt x="3341815" y="2702561"/>
                </a:lnTo>
                <a:lnTo>
                  <a:pt x="3313565" y="2704466"/>
                </a:lnTo>
                <a:lnTo>
                  <a:pt x="3284680" y="2705736"/>
                </a:lnTo>
                <a:lnTo>
                  <a:pt x="3255478" y="2706371"/>
                </a:lnTo>
                <a:lnTo>
                  <a:pt x="3225959" y="2706688"/>
                </a:lnTo>
                <a:lnTo>
                  <a:pt x="3195487" y="2706371"/>
                </a:lnTo>
                <a:lnTo>
                  <a:pt x="3165650" y="2705736"/>
                </a:lnTo>
                <a:lnTo>
                  <a:pt x="3136130" y="2704148"/>
                </a:lnTo>
                <a:lnTo>
                  <a:pt x="3106928" y="2701926"/>
                </a:lnTo>
                <a:lnTo>
                  <a:pt x="3078678" y="2699703"/>
                </a:lnTo>
                <a:lnTo>
                  <a:pt x="3050428" y="2696528"/>
                </a:lnTo>
                <a:lnTo>
                  <a:pt x="3022813" y="2693353"/>
                </a:lnTo>
                <a:lnTo>
                  <a:pt x="2996150" y="2688908"/>
                </a:lnTo>
                <a:lnTo>
                  <a:pt x="2970122" y="2684781"/>
                </a:lnTo>
                <a:lnTo>
                  <a:pt x="2944729" y="2680018"/>
                </a:lnTo>
                <a:lnTo>
                  <a:pt x="2919971" y="2674303"/>
                </a:lnTo>
                <a:lnTo>
                  <a:pt x="2895847" y="2668588"/>
                </a:lnTo>
                <a:lnTo>
                  <a:pt x="2872994" y="2662556"/>
                </a:lnTo>
                <a:lnTo>
                  <a:pt x="2850775" y="2655888"/>
                </a:lnTo>
                <a:lnTo>
                  <a:pt x="2829190" y="2648903"/>
                </a:lnTo>
                <a:lnTo>
                  <a:pt x="2808876" y="2641601"/>
                </a:lnTo>
                <a:lnTo>
                  <a:pt x="2789196" y="2633663"/>
                </a:lnTo>
                <a:lnTo>
                  <a:pt x="2770469" y="2625408"/>
                </a:lnTo>
                <a:lnTo>
                  <a:pt x="2753328" y="2617153"/>
                </a:lnTo>
                <a:lnTo>
                  <a:pt x="2736823" y="2608581"/>
                </a:lnTo>
                <a:lnTo>
                  <a:pt x="2721269" y="2599373"/>
                </a:lnTo>
                <a:lnTo>
                  <a:pt x="2706986" y="2590483"/>
                </a:lnTo>
                <a:lnTo>
                  <a:pt x="2693972" y="2580641"/>
                </a:lnTo>
                <a:lnTo>
                  <a:pt x="2688258" y="2575878"/>
                </a:lnTo>
                <a:lnTo>
                  <a:pt x="2682227" y="2570798"/>
                </a:lnTo>
                <a:lnTo>
                  <a:pt x="2676831" y="2566036"/>
                </a:lnTo>
                <a:lnTo>
                  <a:pt x="2671753" y="2560956"/>
                </a:lnTo>
                <a:lnTo>
                  <a:pt x="2666991" y="2555558"/>
                </a:lnTo>
                <a:lnTo>
                  <a:pt x="2662548" y="2550161"/>
                </a:lnTo>
                <a:lnTo>
                  <a:pt x="2658104" y="2545081"/>
                </a:lnTo>
                <a:lnTo>
                  <a:pt x="2654612" y="2540001"/>
                </a:lnTo>
                <a:lnTo>
                  <a:pt x="2651121" y="2534286"/>
                </a:lnTo>
                <a:lnTo>
                  <a:pt x="2647947" y="2528888"/>
                </a:lnTo>
                <a:lnTo>
                  <a:pt x="2645090" y="2523808"/>
                </a:lnTo>
                <a:lnTo>
                  <a:pt x="2642868" y="2518093"/>
                </a:lnTo>
                <a:lnTo>
                  <a:pt x="2640329" y="2512695"/>
                </a:lnTo>
                <a:lnTo>
                  <a:pt x="2638742" y="2506663"/>
                </a:lnTo>
                <a:lnTo>
                  <a:pt x="2637789" y="2501265"/>
                </a:lnTo>
                <a:lnTo>
                  <a:pt x="2636520" y="2495868"/>
                </a:lnTo>
                <a:lnTo>
                  <a:pt x="2636202" y="2489835"/>
                </a:lnTo>
                <a:lnTo>
                  <a:pt x="2635885" y="2484438"/>
                </a:lnTo>
                <a:lnTo>
                  <a:pt x="2635250" y="2484438"/>
                </a:lnTo>
                <a:lnTo>
                  <a:pt x="2635250" y="2375535"/>
                </a:lnTo>
                <a:lnTo>
                  <a:pt x="2646360" y="2383790"/>
                </a:lnTo>
                <a:lnTo>
                  <a:pt x="2657786" y="2392045"/>
                </a:lnTo>
                <a:lnTo>
                  <a:pt x="2670166" y="2399983"/>
                </a:lnTo>
                <a:lnTo>
                  <a:pt x="2683180" y="2407285"/>
                </a:lnTo>
                <a:lnTo>
                  <a:pt x="2696511" y="2414905"/>
                </a:lnTo>
                <a:lnTo>
                  <a:pt x="2710160" y="2421890"/>
                </a:lnTo>
                <a:lnTo>
                  <a:pt x="2724761" y="2429193"/>
                </a:lnTo>
                <a:lnTo>
                  <a:pt x="2740314" y="2435860"/>
                </a:lnTo>
                <a:lnTo>
                  <a:pt x="2755550" y="2442210"/>
                </a:lnTo>
                <a:lnTo>
                  <a:pt x="2771738" y="2448243"/>
                </a:lnTo>
                <a:lnTo>
                  <a:pt x="2788244" y="2453958"/>
                </a:lnTo>
                <a:lnTo>
                  <a:pt x="2805384" y="2459673"/>
                </a:lnTo>
                <a:lnTo>
                  <a:pt x="2822525" y="2465070"/>
                </a:lnTo>
                <a:lnTo>
                  <a:pt x="2840300" y="2470150"/>
                </a:lnTo>
                <a:lnTo>
                  <a:pt x="2858393" y="2474913"/>
                </a:lnTo>
                <a:lnTo>
                  <a:pt x="2877120" y="2479675"/>
                </a:lnTo>
                <a:lnTo>
                  <a:pt x="2895530" y="2483803"/>
                </a:lnTo>
                <a:lnTo>
                  <a:pt x="2914892" y="2487930"/>
                </a:lnTo>
                <a:lnTo>
                  <a:pt x="2934255" y="2491423"/>
                </a:lnTo>
                <a:lnTo>
                  <a:pt x="2953617" y="2494915"/>
                </a:lnTo>
                <a:lnTo>
                  <a:pt x="2973614" y="2498090"/>
                </a:lnTo>
                <a:lnTo>
                  <a:pt x="2993294" y="2501265"/>
                </a:lnTo>
                <a:lnTo>
                  <a:pt x="3013926" y="2503488"/>
                </a:lnTo>
                <a:lnTo>
                  <a:pt x="3033923" y="2506028"/>
                </a:lnTo>
                <a:lnTo>
                  <a:pt x="3054555" y="2508250"/>
                </a:lnTo>
                <a:lnTo>
                  <a:pt x="3074869" y="2509838"/>
                </a:lnTo>
                <a:lnTo>
                  <a:pt x="3095819" y="2511425"/>
                </a:lnTo>
                <a:lnTo>
                  <a:pt x="3116451" y="2512695"/>
                </a:lnTo>
                <a:lnTo>
                  <a:pt x="3137400" y="2513965"/>
                </a:lnTo>
                <a:lnTo>
                  <a:pt x="3158032" y="2514600"/>
                </a:lnTo>
                <a:lnTo>
                  <a:pt x="3178981" y="2514918"/>
                </a:lnTo>
                <a:lnTo>
                  <a:pt x="3199613" y="2514918"/>
                </a:lnTo>
                <a:lnTo>
                  <a:pt x="3224372" y="2514918"/>
                </a:lnTo>
                <a:lnTo>
                  <a:pt x="3249765" y="2514283"/>
                </a:lnTo>
                <a:lnTo>
                  <a:pt x="3274523" y="2513330"/>
                </a:lnTo>
                <a:lnTo>
                  <a:pt x="3299282" y="2511743"/>
                </a:lnTo>
                <a:lnTo>
                  <a:pt x="3324040" y="2510473"/>
                </a:lnTo>
                <a:lnTo>
                  <a:pt x="3348481" y="2507933"/>
                </a:lnTo>
                <a:lnTo>
                  <a:pt x="3372922" y="2505710"/>
                </a:lnTo>
                <a:lnTo>
                  <a:pt x="3397680" y="2502535"/>
                </a:lnTo>
                <a:lnTo>
                  <a:pt x="3421486" y="2499360"/>
                </a:lnTo>
                <a:lnTo>
                  <a:pt x="3445292" y="2495233"/>
                </a:lnTo>
                <a:lnTo>
                  <a:pt x="3468464" y="2491423"/>
                </a:lnTo>
                <a:lnTo>
                  <a:pt x="3491635" y="2486978"/>
                </a:lnTo>
                <a:lnTo>
                  <a:pt x="3514171" y="2481898"/>
                </a:lnTo>
                <a:lnTo>
                  <a:pt x="3536390" y="2476818"/>
                </a:lnTo>
                <a:lnTo>
                  <a:pt x="3557974" y="2471420"/>
                </a:lnTo>
                <a:lnTo>
                  <a:pt x="3579241" y="2465070"/>
                </a:lnTo>
                <a:lnTo>
                  <a:pt x="3599873" y="2458720"/>
                </a:lnTo>
                <a:lnTo>
                  <a:pt x="3619870" y="2452053"/>
                </a:lnTo>
                <a:lnTo>
                  <a:pt x="3639233" y="2444750"/>
                </a:lnTo>
                <a:lnTo>
                  <a:pt x="3657643" y="2437448"/>
                </a:lnTo>
                <a:lnTo>
                  <a:pt x="3676053" y="2429510"/>
                </a:lnTo>
                <a:lnTo>
                  <a:pt x="3692876" y="2421255"/>
                </a:lnTo>
                <a:lnTo>
                  <a:pt x="3709381" y="2412365"/>
                </a:lnTo>
                <a:lnTo>
                  <a:pt x="3724935" y="2403475"/>
                </a:lnTo>
                <a:lnTo>
                  <a:pt x="3739853" y="2393950"/>
                </a:lnTo>
                <a:lnTo>
                  <a:pt x="3753502" y="2384108"/>
                </a:lnTo>
                <a:lnTo>
                  <a:pt x="3766198" y="2374265"/>
                </a:lnTo>
                <a:lnTo>
                  <a:pt x="3772547" y="2368550"/>
                </a:lnTo>
                <a:lnTo>
                  <a:pt x="3777943" y="2363470"/>
                </a:lnTo>
                <a:lnTo>
                  <a:pt x="3783656" y="2358073"/>
                </a:lnTo>
                <a:lnTo>
                  <a:pt x="3789052" y="2352675"/>
                </a:lnTo>
                <a:lnTo>
                  <a:pt x="3793814" y="2346960"/>
                </a:lnTo>
                <a:lnTo>
                  <a:pt x="3798575" y="2341563"/>
                </a:lnTo>
                <a:lnTo>
                  <a:pt x="3803336" y="2335530"/>
                </a:lnTo>
                <a:lnTo>
                  <a:pt x="3807145" y="2329498"/>
                </a:lnTo>
                <a:lnTo>
                  <a:pt x="3811271" y="2323783"/>
                </a:lnTo>
                <a:lnTo>
                  <a:pt x="3815080" y="2317750"/>
                </a:lnTo>
                <a:close/>
                <a:moveTo>
                  <a:pt x="2989478" y="2307907"/>
                </a:moveTo>
                <a:lnTo>
                  <a:pt x="2989478" y="2423478"/>
                </a:lnTo>
                <a:lnTo>
                  <a:pt x="3009158" y="2426018"/>
                </a:lnTo>
                <a:lnTo>
                  <a:pt x="3029472" y="2428240"/>
                </a:lnTo>
                <a:lnTo>
                  <a:pt x="3049469" y="2430780"/>
                </a:lnTo>
                <a:lnTo>
                  <a:pt x="3070419" y="2432685"/>
                </a:lnTo>
                <a:lnTo>
                  <a:pt x="3070419" y="2317432"/>
                </a:lnTo>
                <a:lnTo>
                  <a:pt x="3049469" y="2315527"/>
                </a:lnTo>
                <a:lnTo>
                  <a:pt x="3029472" y="2313305"/>
                </a:lnTo>
                <a:lnTo>
                  <a:pt x="3009158" y="2310765"/>
                </a:lnTo>
                <a:lnTo>
                  <a:pt x="2989478" y="2307907"/>
                </a:lnTo>
                <a:close/>
                <a:moveTo>
                  <a:pt x="2827597" y="2271395"/>
                </a:moveTo>
                <a:lnTo>
                  <a:pt x="2827597" y="2388553"/>
                </a:lnTo>
                <a:lnTo>
                  <a:pt x="2846959" y="2393950"/>
                </a:lnTo>
                <a:lnTo>
                  <a:pt x="2866956" y="2399665"/>
                </a:lnTo>
                <a:lnTo>
                  <a:pt x="2887588" y="2404428"/>
                </a:lnTo>
                <a:lnTo>
                  <a:pt x="2908220" y="2408873"/>
                </a:lnTo>
                <a:lnTo>
                  <a:pt x="2908220" y="2292985"/>
                </a:lnTo>
                <a:lnTo>
                  <a:pt x="2887588" y="2288222"/>
                </a:lnTo>
                <a:lnTo>
                  <a:pt x="2866956" y="2282825"/>
                </a:lnTo>
                <a:lnTo>
                  <a:pt x="2846959" y="2277110"/>
                </a:lnTo>
                <a:lnTo>
                  <a:pt x="2827597" y="2271395"/>
                </a:lnTo>
                <a:close/>
                <a:moveTo>
                  <a:pt x="3717945" y="2227897"/>
                </a:moveTo>
                <a:lnTo>
                  <a:pt x="3711914" y="2232025"/>
                </a:lnTo>
                <a:lnTo>
                  <a:pt x="3704931" y="2235517"/>
                </a:lnTo>
                <a:lnTo>
                  <a:pt x="3696678" y="2239327"/>
                </a:lnTo>
                <a:lnTo>
                  <a:pt x="3688425" y="2242820"/>
                </a:lnTo>
                <a:lnTo>
                  <a:pt x="3671285" y="2249487"/>
                </a:lnTo>
                <a:lnTo>
                  <a:pt x="3656684" y="2255202"/>
                </a:lnTo>
                <a:lnTo>
                  <a:pt x="3656684" y="2356167"/>
                </a:lnTo>
                <a:lnTo>
                  <a:pt x="3665254" y="2351722"/>
                </a:lnTo>
                <a:lnTo>
                  <a:pt x="3674142" y="2347595"/>
                </a:lnTo>
                <a:lnTo>
                  <a:pt x="3682394" y="2342197"/>
                </a:lnTo>
                <a:lnTo>
                  <a:pt x="3690647" y="2337117"/>
                </a:lnTo>
                <a:lnTo>
                  <a:pt x="3698582" y="2331720"/>
                </a:lnTo>
                <a:lnTo>
                  <a:pt x="3705566" y="2326640"/>
                </a:lnTo>
                <a:lnTo>
                  <a:pt x="3711914" y="2321560"/>
                </a:lnTo>
                <a:lnTo>
                  <a:pt x="3717945" y="2316162"/>
                </a:lnTo>
                <a:lnTo>
                  <a:pt x="3717945" y="2227897"/>
                </a:lnTo>
                <a:close/>
                <a:moveTo>
                  <a:pt x="2665715" y="2187575"/>
                </a:moveTo>
                <a:lnTo>
                  <a:pt x="2665715" y="2305685"/>
                </a:lnTo>
                <a:lnTo>
                  <a:pt x="2668254" y="2308542"/>
                </a:lnTo>
                <a:lnTo>
                  <a:pt x="2671429" y="2311717"/>
                </a:lnTo>
                <a:lnTo>
                  <a:pt x="2678729" y="2318385"/>
                </a:lnTo>
                <a:lnTo>
                  <a:pt x="2687934" y="2325052"/>
                </a:lnTo>
                <a:lnTo>
                  <a:pt x="2698726" y="2332037"/>
                </a:lnTo>
                <a:lnTo>
                  <a:pt x="2710153" y="2339657"/>
                </a:lnTo>
                <a:lnTo>
                  <a:pt x="2722215" y="2346325"/>
                </a:lnTo>
                <a:lnTo>
                  <a:pt x="2734594" y="2352675"/>
                </a:lnTo>
                <a:lnTo>
                  <a:pt x="2746656" y="2358390"/>
                </a:lnTo>
                <a:lnTo>
                  <a:pt x="2746656" y="2239327"/>
                </a:lnTo>
                <a:lnTo>
                  <a:pt x="2734594" y="2233612"/>
                </a:lnTo>
                <a:lnTo>
                  <a:pt x="2723167" y="2227580"/>
                </a:lnTo>
                <a:lnTo>
                  <a:pt x="2712058" y="2221230"/>
                </a:lnTo>
                <a:lnTo>
                  <a:pt x="2701583" y="2214562"/>
                </a:lnTo>
                <a:lnTo>
                  <a:pt x="2691743" y="2208212"/>
                </a:lnTo>
                <a:lnTo>
                  <a:pt x="2682538" y="2201545"/>
                </a:lnTo>
                <a:lnTo>
                  <a:pt x="2673650" y="2194560"/>
                </a:lnTo>
                <a:lnTo>
                  <a:pt x="2665715" y="2187575"/>
                </a:lnTo>
                <a:close/>
                <a:moveTo>
                  <a:pt x="2609850" y="2081212"/>
                </a:moveTo>
                <a:lnTo>
                  <a:pt x="2613342" y="2087245"/>
                </a:lnTo>
                <a:lnTo>
                  <a:pt x="2617468" y="2092960"/>
                </a:lnTo>
                <a:lnTo>
                  <a:pt x="2621594" y="2098675"/>
                </a:lnTo>
                <a:lnTo>
                  <a:pt x="2626038" y="2104390"/>
                </a:lnTo>
                <a:lnTo>
                  <a:pt x="2631117" y="2110105"/>
                </a:lnTo>
                <a:lnTo>
                  <a:pt x="2635878" y="2115502"/>
                </a:lnTo>
                <a:lnTo>
                  <a:pt x="2641274" y="2120900"/>
                </a:lnTo>
                <a:lnTo>
                  <a:pt x="2646988" y="2126615"/>
                </a:lnTo>
                <a:lnTo>
                  <a:pt x="2658732" y="2136775"/>
                </a:lnTo>
                <a:lnTo>
                  <a:pt x="2671746" y="2146935"/>
                </a:lnTo>
                <a:lnTo>
                  <a:pt x="2685712" y="2157095"/>
                </a:lnTo>
                <a:lnTo>
                  <a:pt x="2700631" y="2165985"/>
                </a:lnTo>
                <a:lnTo>
                  <a:pt x="2715867" y="2175192"/>
                </a:lnTo>
                <a:lnTo>
                  <a:pt x="2732372" y="2183765"/>
                </a:lnTo>
                <a:lnTo>
                  <a:pt x="2749830" y="2192020"/>
                </a:lnTo>
                <a:lnTo>
                  <a:pt x="2767923" y="2199957"/>
                </a:lnTo>
                <a:lnTo>
                  <a:pt x="2786650" y="2207895"/>
                </a:lnTo>
                <a:lnTo>
                  <a:pt x="2805695" y="2214880"/>
                </a:lnTo>
                <a:lnTo>
                  <a:pt x="2826009" y="2221547"/>
                </a:lnTo>
                <a:lnTo>
                  <a:pt x="2846959" y="2227897"/>
                </a:lnTo>
                <a:lnTo>
                  <a:pt x="2867591" y="2234247"/>
                </a:lnTo>
                <a:lnTo>
                  <a:pt x="2889492" y="2239645"/>
                </a:lnTo>
                <a:lnTo>
                  <a:pt x="2912029" y="2245042"/>
                </a:lnTo>
                <a:lnTo>
                  <a:pt x="2934248" y="2250122"/>
                </a:lnTo>
                <a:lnTo>
                  <a:pt x="2957102" y="2254250"/>
                </a:lnTo>
                <a:lnTo>
                  <a:pt x="2980908" y="2258695"/>
                </a:lnTo>
                <a:lnTo>
                  <a:pt x="3004396" y="2262187"/>
                </a:lnTo>
                <a:lnTo>
                  <a:pt x="3028203" y="2265680"/>
                </a:lnTo>
                <a:lnTo>
                  <a:pt x="3052644" y="2268537"/>
                </a:lnTo>
                <a:lnTo>
                  <a:pt x="3077084" y="2271395"/>
                </a:lnTo>
                <a:lnTo>
                  <a:pt x="3101525" y="2273300"/>
                </a:lnTo>
                <a:lnTo>
                  <a:pt x="3125966" y="2275205"/>
                </a:lnTo>
                <a:lnTo>
                  <a:pt x="3150725" y="2276792"/>
                </a:lnTo>
                <a:lnTo>
                  <a:pt x="3175800" y="2277745"/>
                </a:lnTo>
                <a:lnTo>
                  <a:pt x="3200559" y="2278380"/>
                </a:lnTo>
                <a:lnTo>
                  <a:pt x="3225317" y="2278380"/>
                </a:lnTo>
                <a:lnTo>
                  <a:pt x="3246266" y="2278380"/>
                </a:lnTo>
                <a:lnTo>
                  <a:pt x="3267216" y="2278062"/>
                </a:lnTo>
                <a:lnTo>
                  <a:pt x="3288165" y="2277110"/>
                </a:lnTo>
                <a:lnTo>
                  <a:pt x="3308797" y="2276157"/>
                </a:lnTo>
                <a:lnTo>
                  <a:pt x="3329429" y="2274887"/>
                </a:lnTo>
                <a:lnTo>
                  <a:pt x="3350378" y="2273300"/>
                </a:lnTo>
                <a:lnTo>
                  <a:pt x="3371010" y="2271712"/>
                </a:lnTo>
                <a:lnTo>
                  <a:pt x="3391325" y="2269807"/>
                </a:lnTo>
                <a:lnTo>
                  <a:pt x="3411957" y="2267267"/>
                </a:lnTo>
                <a:lnTo>
                  <a:pt x="3431954" y="2264727"/>
                </a:lnTo>
                <a:lnTo>
                  <a:pt x="3451951" y="2261870"/>
                </a:lnTo>
                <a:lnTo>
                  <a:pt x="3471948" y="2258695"/>
                </a:lnTo>
                <a:lnTo>
                  <a:pt x="3491628" y="2255202"/>
                </a:lnTo>
                <a:lnTo>
                  <a:pt x="3510990" y="2251710"/>
                </a:lnTo>
                <a:lnTo>
                  <a:pt x="3530035" y="2247582"/>
                </a:lnTo>
                <a:lnTo>
                  <a:pt x="3548763" y="2243455"/>
                </a:lnTo>
                <a:lnTo>
                  <a:pt x="3567173" y="2239010"/>
                </a:lnTo>
                <a:lnTo>
                  <a:pt x="3585265" y="2233930"/>
                </a:lnTo>
                <a:lnTo>
                  <a:pt x="3603041" y="2229167"/>
                </a:lnTo>
                <a:lnTo>
                  <a:pt x="3620498" y="2223452"/>
                </a:lnTo>
                <a:lnTo>
                  <a:pt x="3637004" y="2218055"/>
                </a:lnTo>
                <a:lnTo>
                  <a:pt x="3653510" y="2212022"/>
                </a:lnTo>
                <a:lnTo>
                  <a:pt x="3669698" y="2206307"/>
                </a:lnTo>
                <a:lnTo>
                  <a:pt x="3685251" y="2199957"/>
                </a:lnTo>
                <a:lnTo>
                  <a:pt x="3700170" y="2193290"/>
                </a:lnTo>
                <a:lnTo>
                  <a:pt x="3714770" y="2185987"/>
                </a:lnTo>
                <a:lnTo>
                  <a:pt x="3728419" y="2179002"/>
                </a:lnTo>
                <a:lnTo>
                  <a:pt x="3741751" y="2171382"/>
                </a:lnTo>
                <a:lnTo>
                  <a:pt x="3754765" y="2164080"/>
                </a:lnTo>
                <a:lnTo>
                  <a:pt x="3767144" y="2156142"/>
                </a:lnTo>
                <a:lnTo>
                  <a:pt x="3778571" y="2147887"/>
                </a:lnTo>
                <a:lnTo>
                  <a:pt x="3789363" y="2139632"/>
                </a:lnTo>
                <a:lnTo>
                  <a:pt x="3789363" y="2247265"/>
                </a:lnTo>
                <a:lnTo>
                  <a:pt x="3788728" y="2247582"/>
                </a:lnTo>
                <a:lnTo>
                  <a:pt x="3788728" y="2252027"/>
                </a:lnTo>
                <a:lnTo>
                  <a:pt x="3788411" y="2256472"/>
                </a:lnTo>
                <a:lnTo>
                  <a:pt x="3787776" y="2261870"/>
                </a:lnTo>
                <a:lnTo>
                  <a:pt x="3786506" y="2267267"/>
                </a:lnTo>
                <a:lnTo>
                  <a:pt x="3785237" y="2272982"/>
                </a:lnTo>
                <a:lnTo>
                  <a:pt x="3783332" y="2278062"/>
                </a:lnTo>
                <a:lnTo>
                  <a:pt x="3781428" y="2283460"/>
                </a:lnTo>
                <a:lnTo>
                  <a:pt x="3778571" y="2289175"/>
                </a:lnTo>
                <a:lnTo>
                  <a:pt x="3775714" y="2294255"/>
                </a:lnTo>
                <a:lnTo>
                  <a:pt x="3772540" y="2299335"/>
                </a:lnTo>
                <a:lnTo>
                  <a:pt x="3769048" y="2304732"/>
                </a:lnTo>
                <a:lnTo>
                  <a:pt x="3765557" y="2310130"/>
                </a:lnTo>
                <a:lnTo>
                  <a:pt x="3761113" y="2315210"/>
                </a:lnTo>
                <a:lnTo>
                  <a:pt x="3756987" y="2320290"/>
                </a:lnTo>
                <a:lnTo>
                  <a:pt x="3752226" y="2325052"/>
                </a:lnTo>
                <a:lnTo>
                  <a:pt x="3747147" y="2330132"/>
                </a:lnTo>
                <a:lnTo>
                  <a:pt x="3741433" y="2334895"/>
                </a:lnTo>
                <a:lnTo>
                  <a:pt x="3736037" y="2339975"/>
                </a:lnTo>
                <a:lnTo>
                  <a:pt x="3723658" y="2349500"/>
                </a:lnTo>
                <a:lnTo>
                  <a:pt x="3710327" y="2358390"/>
                </a:lnTo>
                <a:lnTo>
                  <a:pt x="3696043" y="2367598"/>
                </a:lnTo>
                <a:lnTo>
                  <a:pt x="3680490" y="2376170"/>
                </a:lnTo>
                <a:lnTo>
                  <a:pt x="3663667" y="2384425"/>
                </a:lnTo>
                <a:lnTo>
                  <a:pt x="3646526" y="2392363"/>
                </a:lnTo>
                <a:lnTo>
                  <a:pt x="3627799" y="2400300"/>
                </a:lnTo>
                <a:lnTo>
                  <a:pt x="3608754" y="2407920"/>
                </a:lnTo>
                <a:lnTo>
                  <a:pt x="3588122" y="2414905"/>
                </a:lnTo>
                <a:lnTo>
                  <a:pt x="3566855" y="2421573"/>
                </a:lnTo>
                <a:lnTo>
                  <a:pt x="3544636" y="2427923"/>
                </a:lnTo>
                <a:lnTo>
                  <a:pt x="3522417" y="2433955"/>
                </a:lnTo>
                <a:lnTo>
                  <a:pt x="3498611" y="2439353"/>
                </a:lnTo>
                <a:lnTo>
                  <a:pt x="3474170" y="2444433"/>
                </a:lnTo>
                <a:lnTo>
                  <a:pt x="3449412" y="2449195"/>
                </a:lnTo>
                <a:lnTo>
                  <a:pt x="3423701" y="2453323"/>
                </a:lnTo>
                <a:lnTo>
                  <a:pt x="3397356" y="2457133"/>
                </a:lnTo>
                <a:lnTo>
                  <a:pt x="3370376" y="2460625"/>
                </a:lnTo>
                <a:lnTo>
                  <a:pt x="3343395" y="2463483"/>
                </a:lnTo>
                <a:lnTo>
                  <a:pt x="3315146" y="2465705"/>
                </a:lnTo>
                <a:lnTo>
                  <a:pt x="3286896" y="2467928"/>
                </a:lnTo>
                <a:lnTo>
                  <a:pt x="3258011" y="2468880"/>
                </a:lnTo>
                <a:lnTo>
                  <a:pt x="3228491" y="2469833"/>
                </a:lnTo>
                <a:lnTo>
                  <a:pt x="3198972" y="2470150"/>
                </a:lnTo>
                <a:lnTo>
                  <a:pt x="3168500" y="2469833"/>
                </a:lnTo>
                <a:lnTo>
                  <a:pt x="3138663" y="2468880"/>
                </a:lnTo>
                <a:lnTo>
                  <a:pt x="3109143" y="2467293"/>
                </a:lnTo>
                <a:lnTo>
                  <a:pt x="3080259" y="2465388"/>
                </a:lnTo>
                <a:lnTo>
                  <a:pt x="3051374" y="2463165"/>
                </a:lnTo>
                <a:lnTo>
                  <a:pt x="3023441" y="2459990"/>
                </a:lnTo>
                <a:lnTo>
                  <a:pt x="2996144" y="2456815"/>
                </a:lnTo>
                <a:lnTo>
                  <a:pt x="2969481" y="2452370"/>
                </a:lnTo>
                <a:lnTo>
                  <a:pt x="2943453" y="2447925"/>
                </a:lnTo>
                <a:lnTo>
                  <a:pt x="2917742" y="2443480"/>
                </a:lnTo>
                <a:lnTo>
                  <a:pt x="2892984" y="2437765"/>
                </a:lnTo>
                <a:lnTo>
                  <a:pt x="2869178" y="2432050"/>
                </a:lnTo>
                <a:lnTo>
                  <a:pt x="2846007" y="2426018"/>
                </a:lnTo>
                <a:lnTo>
                  <a:pt x="2823470" y="2419350"/>
                </a:lnTo>
                <a:lnTo>
                  <a:pt x="2802203" y="2412048"/>
                </a:lnTo>
                <a:lnTo>
                  <a:pt x="2781889" y="2405063"/>
                </a:lnTo>
                <a:lnTo>
                  <a:pt x="2762527" y="2397125"/>
                </a:lnTo>
                <a:lnTo>
                  <a:pt x="2743799" y="2389188"/>
                </a:lnTo>
                <a:lnTo>
                  <a:pt x="2726024" y="2380615"/>
                </a:lnTo>
                <a:lnTo>
                  <a:pt x="2709518" y="2372043"/>
                </a:lnTo>
                <a:lnTo>
                  <a:pt x="2694600" y="2362835"/>
                </a:lnTo>
                <a:lnTo>
                  <a:pt x="2679999" y="2353945"/>
                </a:lnTo>
                <a:lnTo>
                  <a:pt x="2666985" y="2343785"/>
                </a:lnTo>
                <a:lnTo>
                  <a:pt x="2660954" y="2339340"/>
                </a:lnTo>
                <a:lnTo>
                  <a:pt x="2655240" y="2333942"/>
                </a:lnTo>
                <a:lnTo>
                  <a:pt x="2650162" y="2328862"/>
                </a:lnTo>
                <a:lnTo>
                  <a:pt x="2645083" y="2324100"/>
                </a:lnTo>
                <a:lnTo>
                  <a:pt x="2639687" y="2319020"/>
                </a:lnTo>
                <a:lnTo>
                  <a:pt x="2635561" y="2313622"/>
                </a:lnTo>
                <a:lnTo>
                  <a:pt x="2631434" y="2308542"/>
                </a:lnTo>
                <a:lnTo>
                  <a:pt x="2627625" y="2303145"/>
                </a:lnTo>
                <a:lnTo>
                  <a:pt x="2624134" y="2297747"/>
                </a:lnTo>
                <a:lnTo>
                  <a:pt x="2620960" y="2292350"/>
                </a:lnTo>
                <a:lnTo>
                  <a:pt x="2618103" y="2286635"/>
                </a:lnTo>
                <a:lnTo>
                  <a:pt x="2615881" y="2281555"/>
                </a:lnTo>
                <a:lnTo>
                  <a:pt x="2613659" y="2275840"/>
                </a:lnTo>
                <a:lnTo>
                  <a:pt x="2612072" y="2270125"/>
                </a:lnTo>
                <a:lnTo>
                  <a:pt x="2610485" y="2264727"/>
                </a:lnTo>
                <a:lnTo>
                  <a:pt x="2609850" y="2259012"/>
                </a:lnTo>
                <a:lnTo>
                  <a:pt x="2609215" y="2253297"/>
                </a:lnTo>
                <a:lnTo>
                  <a:pt x="2609215" y="2247582"/>
                </a:lnTo>
                <a:lnTo>
                  <a:pt x="2608580" y="2247582"/>
                </a:lnTo>
                <a:lnTo>
                  <a:pt x="2608580" y="2101215"/>
                </a:lnTo>
                <a:lnTo>
                  <a:pt x="2608263" y="2097405"/>
                </a:lnTo>
                <a:lnTo>
                  <a:pt x="2608580" y="2089150"/>
                </a:lnTo>
                <a:lnTo>
                  <a:pt x="2609850" y="2081212"/>
                </a:lnTo>
                <a:close/>
                <a:moveTo>
                  <a:pt x="3270250" y="1882775"/>
                </a:moveTo>
                <a:lnTo>
                  <a:pt x="3307579" y="1890615"/>
                </a:lnTo>
                <a:lnTo>
                  <a:pt x="3314856" y="1892183"/>
                </a:lnTo>
                <a:lnTo>
                  <a:pt x="3321499" y="1894064"/>
                </a:lnTo>
                <a:lnTo>
                  <a:pt x="3326877" y="1895945"/>
                </a:lnTo>
                <a:lnTo>
                  <a:pt x="3331622" y="1898141"/>
                </a:lnTo>
                <a:lnTo>
                  <a:pt x="3336367" y="1900649"/>
                </a:lnTo>
                <a:lnTo>
                  <a:pt x="3340164" y="1902844"/>
                </a:lnTo>
                <a:lnTo>
                  <a:pt x="3348389" y="1908802"/>
                </a:lnTo>
                <a:lnTo>
                  <a:pt x="3351236" y="1911625"/>
                </a:lnTo>
                <a:lnTo>
                  <a:pt x="3353767" y="1914133"/>
                </a:lnTo>
                <a:lnTo>
                  <a:pt x="3355665" y="1916955"/>
                </a:lnTo>
                <a:lnTo>
                  <a:pt x="3356930" y="1919778"/>
                </a:lnTo>
                <a:lnTo>
                  <a:pt x="3357563" y="1922913"/>
                </a:lnTo>
                <a:lnTo>
                  <a:pt x="3357563" y="1925422"/>
                </a:lnTo>
                <a:lnTo>
                  <a:pt x="3357247" y="1928244"/>
                </a:lnTo>
                <a:lnTo>
                  <a:pt x="3355981" y="1931066"/>
                </a:lnTo>
                <a:lnTo>
                  <a:pt x="3354716" y="1933889"/>
                </a:lnTo>
                <a:lnTo>
                  <a:pt x="3352818" y="1936397"/>
                </a:lnTo>
                <a:lnTo>
                  <a:pt x="3350603" y="1939220"/>
                </a:lnTo>
                <a:lnTo>
                  <a:pt x="3347440" y="1941415"/>
                </a:lnTo>
                <a:lnTo>
                  <a:pt x="3344276" y="1943923"/>
                </a:lnTo>
                <a:lnTo>
                  <a:pt x="3340164" y="1945805"/>
                </a:lnTo>
                <a:lnTo>
                  <a:pt x="3336051" y="1947686"/>
                </a:lnTo>
                <a:lnTo>
                  <a:pt x="3331306" y="1949568"/>
                </a:lnTo>
                <a:lnTo>
                  <a:pt x="3324979" y="1951763"/>
                </a:lnTo>
                <a:lnTo>
                  <a:pt x="3318335" y="1953644"/>
                </a:lnTo>
                <a:lnTo>
                  <a:pt x="3310743" y="1955212"/>
                </a:lnTo>
                <a:lnTo>
                  <a:pt x="3303467" y="1956466"/>
                </a:lnTo>
                <a:lnTo>
                  <a:pt x="3295558" y="1957094"/>
                </a:lnTo>
                <a:lnTo>
                  <a:pt x="3287333" y="1958034"/>
                </a:lnTo>
                <a:lnTo>
                  <a:pt x="3270250" y="1958975"/>
                </a:lnTo>
                <a:lnTo>
                  <a:pt x="3270250" y="1882775"/>
                </a:lnTo>
                <a:close/>
                <a:moveTo>
                  <a:pt x="2635250" y="1862137"/>
                </a:moveTo>
                <a:lnTo>
                  <a:pt x="2635885" y="1868810"/>
                </a:lnTo>
                <a:lnTo>
                  <a:pt x="2636520" y="1875166"/>
                </a:lnTo>
                <a:lnTo>
                  <a:pt x="2637789" y="1881521"/>
                </a:lnTo>
                <a:lnTo>
                  <a:pt x="2639694" y="1887559"/>
                </a:lnTo>
                <a:lnTo>
                  <a:pt x="2641598" y="1893914"/>
                </a:lnTo>
                <a:lnTo>
                  <a:pt x="2644455" y="1900270"/>
                </a:lnTo>
                <a:lnTo>
                  <a:pt x="2647629" y="1906307"/>
                </a:lnTo>
                <a:lnTo>
                  <a:pt x="2650803" y="1912663"/>
                </a:lnTo>
                <a:lnTo>
                  <a:pt x="2654612" y="1918383"/>
                </a:lnTo>
                <a:lnTo>
                  <a:pt x="2659056" y="1924420"/>
                </a:lnTo>
                <a:lnTo>
                  <a:pt x="2663817" y="1930458"/>
                </a:lnTo>
                <a:lnTo>
                  <a:pt x="2668896" y="1936178"/>
                </a:lnTo>
                <a:lnTo>
                  <a:pt x="2673975" y="1941898"/>
                </a:lnTo>
                <a:lnTo>
                  <a:pt x="2680005" y="1947618"/>
                </a:lnTo>
                <a:lnTo>
                  <a:pt x="2686354" y="1953338"/>
                </a:lnTo>
                <a:lnTo>
                  <a:pt x="2692385" y="1958740"/>
                </a:lnTo>
                <a:lnTo>
                  <a:pt x="2692385" y="2069006"/>
                </a:lnTo>
                <a:lnTo>
                  <a:pt x="2695241" y="2071549"/>
                </a:lnTo>
                <a:lnTo>
                  <a:pt x="2698098" y="2074726"/>
                </a:lnTo>
                <a:lnTo>
                  <a:pt x="2705399" y="2081400"/>
                </a:lnTo>
                <a:lnTo>
                  <a:pt x="2714921" y="2088391"/>
                </a:lnTo>
                <a:lnTo>
                  <a:pt x="2725078" y="2095699"/>
                </a:lnTo>
                <a:lnTo>
                  <a:pt x="2737140" y="2103008"/>
                </a:lnTo>
                <a:lnTo>
                  <a:pt x="2748884" y="2109681"/>
                </a:lnTo>
                <a:lnTo>
                  <a:pt x="2761581" y="2116354"/>
                </a:lnTo>
                <a:lnTo>
                  <a:pt x="2773325" y="2121757"/>
                </a:lnTo>
                <a:lnTo>
                  <a:pt x="2773325" y="2007994"/>
                </a:lnTo>
                <a:lnTo>
                  <a:pt x="2792370" y="2016256"/>
                </a:lnTo>
                <a:lnTo>
                  <a:pt x="2812050" y="2024201"/>
                </a:lnTo>
                <a:lnTo>
                  <a:pt x="2832999" y="2031827"/>
                </a:lnTo>
                <a:lnTo>
                  <a:pt x="2854584" y="2038818"/>
                </a:lnTo>
                <a:lnTo>
                  <a:pt x="2854584" y="2151945"/>
                </a:lnTo>
                <a:lnTo>
                  <a:pt x="2873946" y="2157347"/>
                </a:lnTo>
                <a:lnTo>
                  <a:pt x="2893626" y="2162749"/>
                </a:lnTo>
                <a:lnTo>
                  <a:pt x="2914258" y="2167516"/>
                </a:lnTo>
                <a:lnTo>
                  <a:pt x="2935524" y="2172282"/>
                </a:lnTo>
                <a:lnTo>
                  <a:pt x="2935524" y="2060744"/>
                </a:lnTo>
                <a:lnTo>
                  <a:pt x="2955204" y="2064558"/>
                </a:lnTo>
                <a:lnTo>
                  <a:pt x="2974884" y="2068371"/>
                </a:lnTo>
                <a:lnTo>
                  <a:pt x="2995198" y="2071549"/>
                </a:lnTo>
                <a:lnTo>
                  <a:pt x="3016148" y="2075362"/>
                </a:lnTo>
                <a:lnTo>
                  <a:pt x="3016148" y="2186900"/>
                </a:lnTo>
                <a:lnTo>
                  <a:pt x="3035827" y="2189442"/>
                </a:lnTo>
                <a:lnTo>
                  <a:pt x="3056142" y="2191666"/>
                </a:lnTo>
                <a:lnTo>
                  <a:pt x="3076456" y="2194208"/>
                </a:lnTo>
                <a:lnTo>
                  <a:pt x="3097406" y="2196115"/>
                </a:lnTo>
                <a:lnTo>
                  <a:pt x="3097406" y="2084577"/>
                </a:lnTo>
                <a:lnTo>
                  <a:pt x="3117085" y="2086166"/>
                </a:lnTo>
                <a:lnTo>
                  <a:pt x="3137400" y="2087437"/>
                </a:lnTo>
                <a:lnTo>
                  <a:pt x="3157715" y="2088708"/>
                </a:lnTo>
                <a:lnTo>
                  <a:pt x="3178346" y="2089344"/>
                </a:lnTo>
                <a:lnTo>
                  <a:pt x="3178346" y="2200246"/>
                </a:lnTo>
                <a:lnTo>
                  <a:pt x="3201835" y="2201199"/>
                </a:lnTo>
                <a:lnTo>
                  <a:pt x="3225959" y="2201199"/>
                </a:lnTo>
                <a:lnTo>
                  <a:pt x="3258970" y="2200882"/>
                </a:lnTo>
                <a:lnTo>
                  <a:pt x="3258970" y="2089344"/>
                </a:lnTo>
                <a:lnTo>
                  <a:pt x="3291029" y="2088708"/>
                </a:lnTo>
                <a:lnTo>
                  <a:pt x="3322135" y="2087119"/>
                </a:lnTo>
                <a:lnTo>
                  <a:pt x="3352925" y="2084577"/>
                </a:lnTo>
                <a:lnTo>
                  <a:pt x="3383396" y="2082035"/>
                </a:lnTo>
                <a:lnTo>
                  <a:pt x="3412916" y="2078540"/>
                </a:lnTo>
                <a:lnTo>
                  <a:pt x="3441801" y="2074091"/>
                </a:lnTo>
                <a:lnTo>
                  <a:pt x="3470051" y="2069642"/>
                </a:lnTo>
                <a:lnTo>
                  <a:pt x="3497348" y="2064558"/>
                </a:lnTo>
                <a:lnTo>
                  <a:pt x="3524011" y="2058520"/>
                </a:lnTo>
                <a:lnTo>
                  <a:pt x="3549722" y="2052482"/>
                </a:lnTo>
                <a:lnTo>
                  <a:pt x="3574480" y="2046127"/>
                </a:lnTo>
                <a:lnTo>
                  <a:pt x="3598604" y="2038500"/>
                </a:lnTo>
                <a:lnTo>
                  <a:pt x="3621457" y="2030874"/>
                </a:lnTo>
                <a:lnTo>
                  <a:pt x="3643042" y="2023247"/>
                </a:lnTo>
                <a:lnTo>
                  <a:pt x="3663991" y="2014350"/>
                </a:lnTo>
                <a:lnTo>
                  <a:pt x="3683671" y="2005770"/>
                </a:lnTo>
                <a:lnTo>
                  <a:pt x="3683671" y="2119532"/>
                </a:lnTo>
                <a:lnTo>
                  <a:pt x="3692558" y="2115083"/>
                </a:lnTo>
                <a:lnTo>
                  <a:pt x="3701128" y="2110635"/>
                </a:lnTo>
                <a:lnTo>
                  <a:pt x="3709381" y="2105550"/>
                </a:lnTo>
                <a:lnTo>
                  <a:pt x="3717634" y="2100466"/>
                </a:lnTo>
                <a:lnTo>
                  <a:pt x="3725252" y="2095064"/>
                </a:lnTo>
                <a:lnTo>
                  <a:pt x="3732235" y="2089979"/>
                </a:lnTo>
                <a:lnTo>
                  <a:pt x="3738901" y="2084577"/>
                </a:lnTo>
                <a:lnTo>
                  <a:pt x="3744614" y="2079493"/>
                </a:lnTo>
                <a:lnTo>
                  <a:pt x="3744614" y="1970179"/>
                </a:lnTo>
                <a:lnTo>
                  <a:pt x="3752867" y="1964142"/>
                </a:lnTo>
                <a:lnTo>
                  <a:pt x="3760802" y="1958104"/>
                </a:lnTo>
                <a:lnTo>
                  <a:pt x="3767786" y="1951749"/>
                </a:lnTo>
                <a:lnTo>
                  <a:pt x="3774769" y="1945393"/>
                </a:lnTo>
                <a:lnTo>
                  <a:pt x="3781117" y="1939038"/>
                </a:lnTo>
                <a:lnTo>
                  <a:pt x="3786830" y="1932365"/>
                </a:lnTo>
                <a:lnTo>
                  <a:pt x="3792226" y="1925691"/>
                </a:lnTo>
                <a:lnTo>
                  <a:pt x="3796988" y="1919018"/>
                </a:lnTo>
                <a:lnTo>
                  <a:pt x="3801432" y="1912027"/>
                </a:lnTo>
                <a:lnTo>
                  <a:pt x="3805240" y="1905354"/>
                </a:lnTo>
                <a:lnTo>
                  <a:pt x="3808415" y="1898363"/>
                </a:lnTo>
                <a:lnTo>
                  <a:pt x="3811271" y="1891372"/>
                </a:lnTo>
                <a:lnTo>
                  <a:pt x="3813176" y="1884063"/>
                </a:lnTo>
                <a:lnTo>
                  <a:pt x="3814763" y="1877072"/>
                </a:lnTo>
                <a:lnTo>
                  <a:pt x="3816033" y="1869446"/>
                </a:lnTo>
                <a:lnTo>
                  <a:pt x="3816350" y="1862455"/>
                </a:lnTo>
                <a:lnTo>
                  <a:pt x="3816350" y="2010536"/>
                </a:lnTo>
                <a:lnTo>
                  <a:pt x="3816033" y="2010854"/>
                </a:lnTo>
                <a:lnTo>
                  <a:pt x="3815398" y="2019434"/>
                </a:lnTo>
                <a:lnTo>
                  <a:pt x="3814763" y="2025154"/>
                </a:lnTo>
                <a:lnTo>
                  <a:pt x="3813493" y="2030556"/>
                </a:lnTo>
                <a:lnTo>
                  <a:pt x="3811906" y="2036276"/>
                </a:lnTo>
                <a:lnTo>
                  <a:pt x="3810319" y="2041678"/>
                </a:lnTo>
                <a:lnTo>
                  <a:pt x="3808097" y="2046762"/>
                </a:lnTo>
                <a:lnTo>
                  <a:pt x="3805558" y="2052482"/>
                </a:lnTo>
                <a:lnTo>
                  <a:pt x="3803019" y="2057567"/>
                </a:lnTo>
                <a:lnTo>
                  <a:pt x="3799844" y="2062969"/>
                </a:lnTo>
                <a:lnTo>
                  <a:pt x="3796036" y="2068053"/>
                </a:lnTo>
                <a:lnTo>
                  <a:pt x="3792226" y="2073137"/>
                </a:lnTo>
                <a:lnTo>
                  <a:pt x="3788418" y="2078540"/>
                </a:lnTo>
                <a:lnTo>
                  <a:pt x="3783974" y="2083624"/>
                </a:lnTo>
                <a:lnTo>
                  <a:pt x="3779212" y="2088391"/>
                </a:lnTo>
                <a:lnTo>
                  <a:pt x="3774134" y="2093475"/>
                </a:lnTo>
                <a:lnTo>
                  <a:pt x="3768420" y="2098241"/>
                </a:lnTo>
                <a:lnTo>
                  <a:pt x="3763024" y="2103326"/>
                </a:lnTo>
                <a:lnTo>
                  <a:pt x="3750963" y="2112859"/>
                </a:lnTo>
                <a:lnTo>
                  <a:pt x="3737314" y="2121757"/>
                </a:lnTo>
                <a:lnTo>
                  <a:pt x="3722713" y="2130972"/>
                </a:lnTo>
                <a:lnTo>
                  <a:pt x="3707477" y="2139552"/>
                </a:lnTo>
                <a:lnTo>
                  <a:pt x="3690971" y="2147814"/>
                </a:lnTo>
                <a:lnTo>
                  <a:pt x="3673513" y="2156076"/>
                </a:lnTo>
                <a:lnTo>
                  <a:pt x="3655103" y="2163702"/>
                </a:lnTo>
                <a:lnTo>
                  <a:pt x="3635424" y="2171011"/>
                </a:lnTo>
                <a:lnTo>
                  <a:pt x="3615109" y="2178320"/>
                </a:lnTo>
                <a:lnTo>
                  <a:pt x="3593842" y="2184993"/>
                </a:lnTo>
                <a:lnTo>
                  <a:pt x="3571941" y="2191349"/>
                </a:lnTo>
                <a:lnTo>
                  <a:pt x="3549087" y="2197068"/>
                </a:lnTo>
                <a:lnTo>
                  <a:pt x="3525281" y="2202788"/>
                </a:lnTo>
                <a:lnTo>
                  <a:pt x="3501157" y="2207873"/>
                </a:lnTo>
                <a:lnTo>
                  <a:pt x="3476082" y="2212639"/>
                </a:lnTo>
                <a:lnTo>
                  <a:pt x="3450371" y="2217088"/>
                </a:lnTo>
                <a:lnTo>
                  <a:pt x="3424343" y="2220584"/>
                </a:lnTo>
                <a:lnTo>
                  <a:pt x="3397680" y="2224079"/>
                </a:lnTo>
                <a:lnTo>
                  <a:pt x="3370065" y="2226939"/>
                </a:lnTo>
                <a:lnTo>
                  <a:pt x="3341815" y="2229163"/>
                </a:lnTo>
                <a:lnTo>
                  <a:pt x="3313565" y="2231070"/>
                </a:lnTo>
                <a:lnTo>
                  <a:pt x="3284680" y="2232341"/>
                </a:lnTo>
                <a:lnTo>
                  <a:pt x="3255478" y="2233294"/>
                </a:lnTo>
                <a:lnTo>
                  <a:pt x="3225959" y="2233612"/>
                </a:lnTo>
                <a:lnTo>
                  <a:pt x="3195487" y="2233294"/>
                </a:lnTo>
                <a:lnTo>
                  <a:pt x="3165650" y="2232341"/>
                </a:lnTo>
                <a:lnTo>
                  <a:pt x="3136130" y="2231070"/>
                </a:lnTo>
                <a:lnTo>
                  <a:pt x="3106928" y="2229163"/>
                </a:lnTo>
                <a:lnTo>
                  <a:pt x="3078678" y="2226303"/>
                </a:lnTo>
                <a:lnTo>
                  <a:pt x="3050428" y="2223761"/>
                </a:lnTo>
                <a:lnTo>
                  <a:pt x="3022813" y="2220266"/>
                </a:lnTo>
                <a:lnTo>
                  <a:pt x="2996150" y="2216135"/>
                </a:lnTo>
                <a:lnTo>
                  <a:pt x="2970122" y="2211368"/>
                </a:lnTo>
                <a:lnTo>
                  <a:pt x="2944729" y="2206602"/>
                </a:lnTo>
                <a:lnTo>
                  <a:pt x="2919971" y="2201199"/>
                </a:lnTo>
                <a:lnTo>
                  <a:pt x="2895847" y="2195797"/>
                </a:lnTo>
                <a:lnTo>
                  <a:pt x="2872994" y="2189442"/>
                </a:lnTo>
                <a:lnTo>
                  <a:pt x="2850775" y="2182769"/>
                </a:lnTo>
                <a:lnTo>
                  <a:pt x="2829190" y="2175460"/>
                </a:lnTo>
                <a:lnTo>
                  <a:pt x="2808876" y="2168469"/>
                </a:lnTo>
                <a:lnTo>
                  <a:pt x="2789196" y="2160525"/>
                </a:lnTo>
                <a:lnTo>
                  <a:pt x="2770469" y="2152580"/>
                </a:lnTo>
                <a:lnTo>
                  <a:pt x="2753328" y="2144001"/>
                </a:lnTo>
                <a:lnTo>
                  <a:pt x="2736823" y="2135103"/>
                </a:lnTo>
                <a:lnTo>
                  <a:pt x="2721269" y="2126205"/>
                </a:lnTo>
                <a:lnTo>
                  <a:pt x="2706986" y="2116990"/>
                </a:lnTo>
                <a:lnTo>
                  <a:pt x="2693972" y="2107139"/>
                </a:lnTo>
                <a:lnTo>
                  <a:pt x="2688258" y="2102372"/>
                </a:lnTo>
                <a:lnTo>
                  <a:pt x="2682227" y="2097288"/>
                </a:lnTo>
                <a:lnTo>
                  <a:pt x="2676831" y="2092522"/>
                </a:lnTo>
                <a:lnTo>
                  <a:pt x="2671753" y="2087437"/>
                </a:lnTo>
                <a:lnTo>
                  <a:pt x="2666991" y="2082353"/>
                </a:lnTo>
                <a:lnTo>
                  <a:pt x="2662548" y="2076951"/>
                </a:lnTo>
                <a:lnTo>
                  <a:pt x="2658104" y="2071549"/>
                </a:lnTo>
                <a:lnTo>
                  <a:pt x="2654612" y="2066464"/>
                </a:lnTo>
                <a:lnTo>
                  <a:pt x="2651121" y="2061062"/>
                </a:lnTo>
                <a:lnTo>
                  <a:pt x="2647947" y="2055342"/>
                </a:lnTo>
                <a:lnTo>
                  <a:pt x="2645090" y="2050258"/>
                </a:lnTo>
                <a:lnTo>
                  <a:pt x="2642868" y="2044856"/>
                </a:lnTo>
                <a:lnTo>
                  <a:pt x="2640329" y="2039454"/>
                </a:lnTo>
                <a:lnTo>
                  <a:pt x="2638742" y="2033416"/>
                </a:lnTo>
                <a:lnTo>
                  <a:pt x="2637789" y="2027696"/>
                </a:lnTo>
                <a:lnTo>
                  <a:pt x="2636520" y="2022294"/>
                </a:lnTo>
                <a:lnTo>
                  <a:pt x="2636202" y="2016256"/>
                </a:lnTo>
                <a:lnTo>
                  <a:pt x="2635885" y="2010854"/>
                </a:lnTo>
                <a:lnTo>
                  <a:pt x="2635250" y="2010854"/>
                </a:lnTo>
                <a:lnTo>
                  <a:pt x="2635250" y="1862137"/>
                </a:lnTo>
                <a:close/>
                <a:moveTo>
                  <a:pt x="3815353" y="1849331"/>
                </a:moveTo>
                <a:lnTo>
                  <a:pt x="3816061" y="1854393"/>
                </a:lnTo>
                <a:lnTo>
                  <a:pt x="3816350" y="1860279"/>
                </a:lnTo>
                <a:lnTo>
                  <a:pt x="3816061" y="1862137"/>
                </a:lnTo>
                <a:lnTo>
                  <a:pt x="3816061" y="1859040"/>
                </a:lnTo>
                <a:lnTo>
                  <a:pt x="3815773" y="1853154"/>
                </a:lnTo>
                <a:lnTo>
                  <a:pt x="3815353" y="1849331"/>
                </a:lnTo>
                <a:close/>
                <a:moveTo>
                  <a:pt x="2636143" y="1848861"/>
                </a:moveTo>
                <a:lnTo>
                  <a:pt x="2635885" y="1853247"/>
                </a:lnTo>
                <a:lnTo>
                  <a:pt x="2635250" y="1859280"/>
                </a:lnTo>
                <a:lnTo>
                  <a:pt x="2635250" y="1854517"/>
                </a:lnTo>
                <a:lnTo>
                  <a:pt x="2636143" y="1848861"/>
                </a:lnTo>
                <a:close/>
                <a:moveTo>
                  <a:pt x="3814618" y="1842622"/>
                </a:moveTo>
                <a:lnTo>
                  <a:pt x="3815195" y="1847888"/>
                </a:lnTo>
                <a:lnTo>
                  <a:pt x="3815353" y="1849331"/>
                </a:lnTo>
                <a:lnTo>
                  <a:pt x="3815195" y="1848198"/>
                </a:lnTo>
                <a:lnTo>
                  <a:pt x="3814618" y="1842622"/>
                </a:lnTo>
                <a:close/>
                <a:moveTo>
                  <a:pt x="2638425" y="1836737"/>
                </a:moveTo>
                <a:lnTo>
                  <a:pt x="2636838" y="1842770"/>
                </a:lnTo>
                <a:lnTo>
                  <a:pt x="2636202" y="1848485"/>
                </a:lnTo>
                <a:lnTo>
                  <a:pt x="2636143" y="1848861"/>
                </a:lnTo>
                <a:lnTo>
                  <a:pt x="2636202" y="1847850"/>
                </a:lnTo>
                <a:lnTo>
                  <a:pt x="2636838" y="1842452"/>
                </a:lnTo>
                <a:lnTo>
                  <a:pt x="2638425" y="1836737"/>
                </a:lnTo>
                <a:close/>
                <a:moveTo>
                  <a:pt x="3187700" y="1751012"/>
                </a:moveTo>
                <a:lnTo>
                  <a:pt x="3187700" y="1827212"/>
                </a:lnTo>
                <a:lnTo>
                  <a:pt x="3172031" y="1824063"/>
                </a:lnTo>
                <a:lnTo>
                  <a:pt x="3153163" y="1820285"/>
                </a:lnTo>
                <a:lnTo>
                  <a:pt x="3144209" y="1818396"/>
                </a:lnTo>
                <a:lnTo>
                  <a:pt x="3136535" y="1816191"/>
                </a:lnTo>
                <a:lnTo>
                  <a:pt x="3129179" y="1813987"/>
                </a:lnTo>
                <a:lnTo>
                  <a:pt x="3122144" y="1811153"/>
                </a:lnTo>
                <a:lnTo>
                  <a:pt x="3115749" y="1808005"/>
                </a:lnTo>
                <a:lnTo>
                  <a:pt x="3109673" y="1804541"/>
                </a:lnTo>
                <a:lnTo>
                  <a:pt x="3106475" y="1801707"/>
                </a:lnTo>
                <a:lnTo>
                  <a:pt x="3103917" y="1799503"/>
                </a:lnTo>
                <a:lnTo>
                  <a:pt x="3101998" y="1796669"/>
                </a:lnTo>
                <a:lnTo>
                  <a:pt x="3100399" y="1793835"/>
                </a:lnTo>
                <a:lnTo>
                  <a:pt x="3099120" y="1791001"/>
                </a:lnTo>
                <a:lnTo>
                  <a:pt x="3098800" y="1788167"/>
                </a:lnTo>
                <a:lnTo>
                  <a:pt x="3098800" y="1785334"/>
                </a:lnTo>
                <a:lnTo>
                  <a:pt x="3099120" y="1782500"/>
                </a:lnTo>
                <a:lnTo>
                  <a:pt x="3099759" y="1779351"/>
                </a:lnTo>
                <a:lnTo>
                  <a:pt x="3101358" y="1777147"/>
                </a:lnTo>
                <a:lnTo>
                  <a:pt x="3103597" y="1774313"/>
                </a:lnTo>
                <a:lnTo>
                  <a:pt x="3105835" y="1771794"/>
                </a:lnTo>
                <a:lnTo>
                  <a:pt x="3108713" y="1769275"/>
                </a:lnTo>
                <a:lnTo>
                  <a:pt x="3112231" y="1767386"/>
                </a:lnTo>
                <a:lnTo>
                  <a:pt x="3116068" y="1765182"/>
                </a:lnTo>
                <a:lnTo>
                  <a:pt x="3120545" y="1763607"/>
                </a:lnTo>
                <a:lnTo>
                  <a:pt x="3127581" y="1760773"/>
                </a:lnTo>
                <a:lnTo>
                  <a:pt x="3135255" y="1758884"/>
                </a:lnTo>
                <a:lnTo>
                  <a:pt x="3143250" y="1756680"/>
                </a:lnTo>
                <a:lnTo>
                  <a:pt x="3151564" y="1755106"/>
                </a:lnTo>
                <a:lnTo>
                  <a:pt x="3160199" y="1753531"/>
                </a:lnTo>
                <a:lnTo>
                  <a:pt x="3169472" y="1752587"/>
                </a:lnTo>
                <a:lnTo>
                  <a:pt x="3178426" y="1751642"/>
                </a:lnTo>
                <a:lnTo>
                  <a:pt x="3187700" y="1751012"/>
                </a:lnTo>
                <a:close/>
                <a:moveTo>
                  <a:pt x="3203106" y="1692876"/>
                </a:moveTo>
                <a:lnTo>
                  <a:pt x="3200250" y="1693193"/>
                </a:lnTo>
                <a:lnTo>
                  <a:pt x="3197710" y="1693827"/>
                </a:lnTo>
                <a:lnTo>
                  <a:pt x="3194854" y="1694144"/>
                </a:lnTo>
                <a:lnTo>
                  <a:pt x="3192949" y="1694778"/>
                </a:lnTo>
                <a:lnTo>
                  <a:pt x="3191045" y="1696045"/>
                </a:lnTo>
                <a:lnTo>
                  <a:pt x="3189458" y="1697313"/>
                </a:lnTo>
                <a:lnTo>
                  <a:pt x="3188506" y="1698581"/>
                </a:lnTo>
                <a:lnTo>
                  <a:pt x="3188188" y="1699532"/>
                </a:lnTo>
                <a:lnTo>
                  <a:pt x="3188188" y="1720450"/>
                </a:lnTo>
                <a:lnTo>
                  <a:pt x="3171684" y="1721718"/>
                </a:lnTo>
                <a:lnTo>
                  <a:pt x="3155179" y="1723620"/>
                </a:lnTo>
                <a:lnTo>
                  <a:pt x="3139309" y="1726155"/>
                </a:lnTo>
                <a:lnTo>
                  <a:pt x="3123756" y="1728691"/>
                </a:lnTo>
                <a:lnTo>
                  <a:pt x="3108838" y="1731860"/>
                </a:lnTo>
                <a:lnTo>
                  <a:pt x="3095190" y="1735347"/>
                </a:lnTo>
                <a:lnTo>
                  <a:pt x="3081542" y="1739784"/>
                </a:lnTo>
                <a:lnTo>
                  <a:pt x="3069480" y="1744538"/>
                </a:lnTo>
                <a:lnTo>
                  <a:pt x="3061228" y="1748342"/>
                </a:lnTo>
                <a:lnTo>
                  <a:pt x="3053293" y="1752462"/>
                </a:lnTo>
                <a:lnTo>
                  <a:pt x="3046310" y="1756582"/>
                </a:lnTo>
                <a:lnTo>
                  <a:pt x="3040280" y="1761019"/>
                </a:lnTo>
                <a:lnTo>
                  <a:pt x="3034884" y="1765774"/>
                </a:lnTo>
                <a:lnTo>
                  <a:pt x="3030440" y="1770528"/>
                </a:lnTo>
                <a:lnTo>
                  <a:pt x="3026949" y="1775282"/>
                </a:lnTo>
                <a:lnTo>
                  <a:pt x="3024092" y="1780353"/>
                </a:lnTo>
                <a:lnTo>
                  <a:pt x="3022505" y="1785107"/>
                </a:lnTo>
                <a:lnTo>
                  <a:pt x="3021235" y="1790179"/>
                </a:lnTo>
                <a:lnTo>
                  <a:pt x="3021235" y="1794933"/>
                </a:lnTo>
                <a:lnTo>
                  <a:pt x="3022505" y="1800004"/>
                </a:lnTo>
                <a:lnTo>
                  <a:pt x="3024092" y="1805075"/>
                </a:lnTo>
                <a:lnTo>
                  <a:pt x="3026949" y="1809829"/>
                </a:lnTo>
                <a:lnTo>
                  <a:pt x="3030758" y="1814583"/>
                </a:lnTo>
                <a:lnTo>
                  <a:pt x="3035519" y="1819338"/>
                </a:lnTo>
                <a:lnTo>
                  <a:pt x="3040597" y="1823775"/>
                </a:lnTo>
                <a:lnTo>
                  <a:pt x="3046310" y="1827578"/>
                </a:lnTo>
                <a:lnTo>
                  <a:pt x="3052976" y="1831065"/>
                </a:lnTo>
                <a:lnTo>
                  <a:pt x="3059958" y="1835185"/>
                </a:lnTo>
                <a:lnTo>
                  <a:pt x="3067893" y="1838354"/>
                </a:lnTo>
                <a:lnTo>
                  <a:pt x="3076146" y="1841524"/>
                </a:lnTo>
                <a:lnTo>
                  <a:pt x="3084716" y="1844059"/>
                </a:lnTo>
                <a:lnTo>
                  <a:pt x="3094555" y="1846595"/>
                </a:lnTo>
                <a:lnTo>
                  <a:pt x="3130104" y="1853885"/>
                </a:lnTo>
                <a:lnTo>
                  <a:pt x="3188188" y="1865929"/>
                </a:lnTo>
                <a:lnTo>
                  <a:pt x="3188188" y="1956259"/>
                </a:lnTo>
                <a:lnTo>
                  <a:pt x="3173588" y="1954357"/>
                </a:lnTo>
                <a:lnTo>
                  <a:pt x="3159305" y="1952455"/>
                </a:lnTo>
                <a:lnTo>
                  <a:pt x="3152005" y="1951187"/>
                </a:lnTo>
                <a:lnTo>
                  <a:pt x="3144070" y="1949603"/>
                </a:lnTo>
                <a:lnTo>
                  <a:pt x="3127565" y="1945799"/>
                </a:lnTo>
                <a:lnTo>
                  <a:pt x="3111695" y="1941362"/>
                </a:lnTo>
                <a:lnTo>
                  <a:pt x="3098681" y="1936608"/>
                </a:lnTo>
                <a:lnTo>
                  <a:pt x="3095190" y="1935657"/>
                </a:lnTo>
                <a:lnTo>
                  <a:pt x="3091699" y="1934072"/>
                </a:lnTo>
                <a:lnTo>
                  <a:pt x="3088842" y="1932805"/>
                </a:lnTo>
                <a:lnTo>
                  <a:pt x="3088524" y="1932488"/>
                </a:lnTo>
                <a:lnTo>
                  <a:pt x="3084398" y="1929952"/>
                </a:lnTo>
                <a:lnTo>
                  <a:pt x="3082176" y="1928684"/>
                </a:lnTo>
                <a:lnTo>
                  <a:pt x="3079637" y="1927733"/>
                </a:lnTo>
                <a:lnTo>
                  <a:pt x="3077415" y="1926783"/>
                </a:lnTo>
                <a:lnTo>
                  <a:pt x="3074559" y="1926149"/>
                </a:lnTo>
                <a:lnTo>
                  <a:pt x="3068211" y="1925198"/>
                </a:lnTo>
                <a:lnTo>
                  <a:pt x="3061863" y="1924881"/>
                </a:lnTo>
                <a:lnTo>
                  <a:pt x="3055197" y="1925515"/>
                </a:lnTo>
                <a:lnTo>
                  <a:pt x="3048532" y="1926466"/>
                </a:lnTo>
                <a:lnTo>
                  <a:pt x="3042184" y="1928050"/>
                </a:lnTo>
                <a:lnTo>
                  <a:pt x="3035836" y="1929952"/>
                </a:lnTo>
                <a:lnTo>
                  <a:pt x="3030123" y="1932488"/>
                </a:lnTo>
                <a:lnTo>
                  <a:pt x="3025044" y="1934706"/>
                </a:lnTo>
                <a:lnTo>
                  <a:pt x="3020918" y="1937559"/>
                </a:lnTo>
                <a:lnTo>
                  <a:pt x="3017427" y="1940728"/>
                </a:lnTo>
                <a:lnTo>
                  <a:pt x="3016157" y="1941679"/>
                </a:lnTo>
                <a:lnTo>
                  <a:pt x="3015522" y="1943264"/>
                </a:lnTo>
                <a:lnTo>
                  <a:pt x="3015205" y="1944849"/>
                </a:lnTo>
                <a:lnTo>
                  <a:pt x="3015205" y="1946116"/>
                </a:lnTo>
                <a:lnTo>
                  <a:pt x="3015205" y="1947701"/>
                </a:lnTo>
                <a:lnTo>
                  <a:pt x="3015840" y="1948969"/>
                </a:lnTo>
                <a:lnTo>
                  <a:pt x="3017109" y="1950554"/>
                </a:lnTo>
                <a:lnTo>
                  <a:pt x="3018696" y="1951504"/>
                </a:lnTo>
                <a:lnTo>
                  <a:pt x="3025044" y="1955625"/>
                </a:lnTo>
                <a:lnTo>
                  <a:pt x="3032027" y="1959428"/>
                </a:lnTo>
                <a:lnTo>
                  <a:pt x="3039962" y="1962915"/>
                </a:lnTo>
                <a:lnTo>
                  <a:pt x="3048532" y="1966084"/>
                </a:lnTo>
                <a:lnTo>
                  <a:pt x="3057737" y="1969253"/>
                </a:lnTo>
                <a:lnTo>
                  <a:pt x="3067576" y="1972106"/>
                </a:lnTo>
                <a:lnTo>
                  <a:pt x="3077733" y="1974959"/>
                </a:lnTo>
                <a:lnTo>
                  <a:pt x="3088842" y="1977177"/>
                </a:lnTo>
                <a:lnTo>
                  <a:pt x="3100268" y="1979713"/>
                </a:lnTo>
                <a:lnTo>
                  <a:pt x="3111695" y="1981614"/>
                </a:lnTo>
                <a:lnTo>
                  <a:pt x="3123756" y="1983516"/>
                </a:lnTo>
                <a:lnTo>
                  <a:pt x="3136452" y="1985101"/>
                </a:lnTo>
                <a:lnTo>
                  <a:pt x="3149148" y="1986369"/>
                </a:lnTo>
                <a:lnTo>
                  <a:pt x="3162162" y="1987636"/>
                </a:lnTo>
                <a:lnTo>
                  <a:pt x="3188188" y="1989538"/>
                </a:lnTo>
                <a:lnTo>
                  <a:pt x="3188188" y="2009823"/>
                </a:lnTo>
                <a:lnTo>
                  <a:pt x="3188506" y="2011407"/>
                </a:lnTo>
                <a:lnTo>
                  <a:pt x="3189458" y="2012675"/>
                </a:lnTo>
                <a:lnTo>
                  <a:pt x="3191045" y="2013626"/>
                </a:lnTo>
                <a:lnTo>
                  <a:pt x="3192949" y="2014577"/>
                </a:lnTo>
                <a:lnTo>
                  <a:pt x="3194854" y="2015528"/>
                </a:lnTo>
                <a:lnTo>
                  <a:pt x="3197710" y="2015845"/>
                </a:lnTo>
                <a:lnTo>
                  <a:pt x="3200250" y="2016162"/>
                </a:lnTo>
                <a:lnTo>
                  <a:pt x="3203106" y="2016479"/>
                </a:lnTo>
                <a:lnTo>
                  <a:pt x="3254843" y="2016479"/>
                </a:lnTo>
                <a:lnTo>
                  <a:pt x="3258017" y="2016162"/>
                </a:lnTo>
                <a:lnTo>
                  <a:pt x="3260556" y="2015845"/>
                </a:lnTo>
                <a:lnTo>
                  <a:pt x="3263413" y="2015528"/>
                </a:lnTo>
                <a:lnTo>
                  <a:pt x="3265317" y="2014577"/>
                </a:lnTo>
                <a:lnTo>
                  <a:pt x="3267539" y="2013626"/>
                </a:lnTo>
                <a:lnTo>
                  <a:pt x="3269126" y="2012675"/>
                </a:lnTo>
                <a:lnTo>
                  <a:pt x="3269761" y="2011407"/>
                </a:lnTo>
                <a:lnTo>
                  <a:pt x="3270078" y="2009823"/>
                </a:lnTo>
                <a:lnTo>
                  <a:pt x="3270078" y="1988587"/>
                </a:lnTo>
                <a:lnTo>
                  <a:pt x="3286265" y="1987636"/>
                </a:lnTo>
                <a:lnTo>
                  <a:pt x="3302136" y="1986369"/>
                </a:lnTo>
                <a:lnTo>
                  <a:pt x="3317371" y="1984467"/>
                </a:lnTo>
                <a:lnTo>
                  <a:pt x="3331971" y="1981931"/>
                </a:lnTo>
                <a:lnTo>
                  <a:pt x="3345937" y="1979079"/>
                </a:lnTo>
                <a:lnTo>
                  <a:pt x="3358950" y="1976543"/>
                </a:lnTo>
                <a:lnTo>
                  <a:pt x="3370694" y="1973057"/>
                </a:lnTo>
                <a:lnTo>
                  <a:pt x="3381486" y="1968937"/>
                </a:lnTo>
                <a:lnTo>
                  <a:pt x="3390056" y="1965450"/>
                </a:lnTo>
                <a:lnTo>
                  <a:pt x="3398308" y="1961964"/>
                </a:lnTo>
                <a:lnTo>
                  <a:pt x="3405291" y="1957843"/>
                </a:lnTo>
                <a:lnTo>
                  <a:pt x="3411956" y="1953723"/>
                </a:lnTo>
                <a:lnTo>
                  <a:pt x="3417670" y="1949286"/>
                </a:lnTo>
                <a:lnTo>
                  <a:pt x="3422748" y="1944849"/>
                </a:lnTo>
                <a:lnTo>
                  <a:pt x="3427192" y="1940094"/>
                </a:lnTo>
                <a:lnTo>
                  <a:pt x="3430683" y="1935657"/>
                </a:lnTo>
                <a:lnTo>
                  <a:pt x="3433540" y="1930903"/>
                </a:lnTo>
                <a:lnTo>
                  <a:pt x="3435444" y="1926149"/>
                </a:lnTo>
                <a:lnTo>
                  <a:pt x="3436396" y="1921078"/>
                </a:lnTo>
                <a:lnTo>
                  <a:pt x="3437031" y="1916323"/>
                </a:lnTo>
                <a:lnTo>
                  <a:pt x="3436079" y="1910935"/>
                </a:lnTo>
                <a:lnTo>
                  <a:pt x="3434492" y="1905864"/>
                </a:lnTo>
                <a:lnTo>
                  <a:pt x="3432270" y="1901110"/>
                </a:lnTo>
                <a:lnTo>
                  <a:pt x="3429096" y="1896039"/>
                </a:lnTo>
                <a:lnTo>
                  <a:pt x="3426557" y="1893820"/>
                </a:lnTo>
                <a:lnTo>
                  <a:pt x="3424335" y="1890968"/>
                </a:lnTo>
                <a:lnTo>
                  <a:pt x="3418304" y="1886530"/>
                </a:lnTo>
                <a:lnTo>
                  <a:pt x="3411639" y="1882093"/>
                </a:lnTo>
                <a:lnTo>
                  <a:pt x="3404339" y="1877973"/>
                </a:lnTo>
                <a:lnTo>
                  <a:pt x="3395451" y="1874169"/>
                </a:lnTo>
                <a:lnTo>
                  <a:pt x="3385929" y="1870683"/>
                </a:lnTo>
                <a:lnTo>
                  <a:pt x="3375772" y="1866880"/>
                </a:lnTo>
                <a:lnTo>
                  <a:pt x="3365298" y="1863710"/>
                </a:lnTo>
                <a:lnTo>
                  <a:pt x="3354189" y="1860541"/>
                </a:lnTo>
                <a:lnTo>
                  <a:pt x="3342763" y="1858005"/>
                </a:lnTo>
                <a:lnTo>
                  <a:pt x="3318640" y="1852300"/>
                </a:lnTo>
                <a:lnTo>
                  <a:pt x="3294200" y="1847546"/>
                </a:lnTo>
                <a:lnTo>
                  <a:pt x="3270078" y="1843426"/>
                </a:lnTo>
                <a:lnTo>
                  <a:pt x="3270078" y="1752779"/>
                </a:lnTo>
                <a:lnTo>
                  <a:pt x="3291026" y="1755631"/>
                </a:lnTo>
                <a:lnTo>
                  <a:pt x="3298961" y="1756582"/>
                </a:lnTo>
                <a:lnTo>
                  <a:pt x="3306896" y="1758801"/>
                </a:lnTo>
                <a:lnTo>
                  <a:pt x="3323719" y="1762921"/>
                </a:lnTo>
                <a:lnTo>
                  <a:pt x="3339589" y="1767992"/>
                </a:lnTo>
                <a:lnTo>
                  <a:pt x="3352920" y="1772746"/>
                </a:lnTo>
                <a:lnTo>
                  <a:pt x="3360537" y="1775599"/>
                </a:lnTo>
                <a:lnTo>
                  <a:pt x="3363076" y="1777184"/>
                </a:lnTo>
                <a:lnTo>
                  <a:pt x="3367203" y="1779402"/>
                </a:lnTo>
                <a:lnTo>
                  <a:pt x="3369424" y="1780670"/>
                </a:lnTo>
                <a:lnTo>
                  <a:pt x="3371964" y="1781938"/>
                </a:lnTo>
                <a:lnTo>
                  <a:pt x="3374186" y="1783206"/>
                </a:lnTo>
                <a:lnTo>
                  <a:pt x="3377042" y="1783523"/>
                </a:lnTo>
                <a:lnTo>
                  <a:pt x="3383390" y="1784157"/>
                </a:lnTo>
                <a:lnTo>
                  <a:pt x="3389738" y="1784790"/>
                </a:lnTo>
                <a:lnTo>
                  <a:pt x="3396404" y="1784157"/>
                </a:lnTo>
                <a:lnTo>
                  <a:pt x="3403069" y="1783206"/>
                </a:lnTo>
                <a:lnTo>
                  <a:pt x="3409417" y="1781621"/>
                </a:lnTo>
                <a:lnTo>
                  <a:pt x="3415765" y="1779402"/>
                </a:lnTo>
                <a:lnTo>
                  <a:pt x="3421478" y="1777184"/>
                </a:lnTo>
                <a:lnTo>
                  <a:pt x="3426557" y="1774965"/>
                </a:lnTo>
                <a:lnTo>
                  <a:pt x="3430683" y="1772113"/>
                </a:lnTo>
                <a:lnTo>
                  <a:pt x="3434174" y="1769260"/>
                </a:lnTo>
                <a:lnTo>
                  <a:pt x="3435127" y="1767675"/>
                </a:lnTo>
                <a:lnTo>
                  <a:pt x="3436079" y="1766091"/>
                </a:lnTo>
                <a:lnTo>
                  <a:pt x="3436396" y="1765140"/>
                </a:lnTo>
                <a:lnTo>
                  <a:pt x="3436396" y="1763555"/>
                </a:lnTo>
                <a:lnTo>
                  <a:pt x="3436079" y="1761970"/>
                </a:lnTo>
                <a:lnTo>
                  <a:pt x="3435761" y="1760702"/>
                </a:lnTo>
                <a:lnTo>
                  <a:pt x="3434492" y="1759118"/>
                </a:lnTo>
                <a:lnTo>
                  <a:pt x="3432905" y="1757850"/>
                </a:lnTo>
                <a:lnTo>
                  <a:pt x="3428144" y="1754997"/>
                </a:lnTo>
                <a:lnTo>
                  <a:pt x="3423065" y="1752145"/>
                </a:lnTo>
                <a:lnTo>
                  <a:pt x="3417352" y="1749292"/>
                </a:lnTo>
                <a:lnTo>
                  <a:pt x="3410369" y="1746440"/>
                </a:lnTo>
                <a:lnTo>
                  <a:pt x="3403386" y="1743587"/>
                </a:lnTo>
                <a:lnTo>
                  <a:pt x="3396404" y="1741369"/>
                </a:lnTo>
                <a:lnTo>
                  <a:pt x="3380534" y="1736614"/>
                </a:lnTo>
                <a:lnTo>
                  <a:pt x="3363711" y="1732177"/>
                </a:lnTo>
                <a:lnTo>
                  <a:pt x="3346572" y="1728374"/>
                </a:lnTo>
                <a:lnTo>
                  <a:pt x="3329749" y="1725204"/>
                </a:lnTo>
                <a:lnTo>
                  <a:pt x="3313562" y="1723303"/>
                </a:lnTo>
                <a:lnTo>
                  <a:pt x="3292296" y="1720767"/>
                </a:lnTo>
                <a:lnTo>
                  <a:pt x="3270078" y="1719182"/>
                </a:lnTo>
                <a:lnTo>
                  <a:pt x="3270078" y="1699532"/>
                </a:lnTo>
                <a:lnTo>
                  <a:pt x="3269761" y="1698581"/>
                </a:lnTo>
                <a:lnTo>
                  <a:pt x="3269126" y="1697313"/>
                </a:lnTo>
                <a:lnTo>
                  <a:pt x="3267539" y="1696045"/>
                </a:lnTo>
                <a:lnTo>
                  <a:pt x="3265317" y="1694778"/>
                </a:lnTo>
                <a:lnTo>
                  <a:pt x="3263413" y="1694144"/>
                </a:lnTo>
                <a:lnTo>
                  <a:pt x="3260556" y="1693827"/>
                </a:lnTo>
                <a:lnTo>
                  <a:pt x="3258017" y="1693193"/>
                </a:lnTo>
                <a:lnTo>
                  <a:pt x="3254843" y="1692876"/>
                </a:lnTo>
                <a:lnTo>
                  <a:pt x="3203106" y="1692876"/>
                </a:lnTo>
                <a:close/>
                <a:moveTo>
                  <a:pt x="3225959" y="1673225"/>
                </a:moveTo>
                <a:lnTo>
                  <a:pt x="3251986" y="1673542"/>
                </a:lnTo>
                <a:lnTo>
                  <a:pt x="3278013" y="1674493"/>
                </a:lnTo>
                <a:lnTo>
                  <a:pt x="3303722" y="1675444"/>
                </a:lnTo>
                <a:lnTo>
                  <a:pt x="3328480" y="1677028"/>
                </a:lnTo>
                <a:lnTo>
                  <a:pt x="3353237" y="1679247"/>
                </a:lnTo>
                <a:lnTo>
                  <a:pt x="3377360" y="1681466"/>
                </a:lnTo>
                <a:lnTo>
                  <a:pt x="3401165" y="1684318"/>
                </a:lnTo>
                <a:lnTo>
                  <a:pt x="3424335" y="1687805"/>
                </a:lnTo>
                <a:lnTo>
                  <a:pt x="3446870" y="1691291"/>
                </a:lnTo>
                <a:lnTo>
                  <a:pt x="3468771" y="1695411"/>
                </a:lnTo>
                <a:lnTo>
                  <a:pt x="3490037" y="1699532"/>
                </a:lnTo>
                <a:lnTo>
                  <a:pt x="3510668" y="1704286"/>
                </a:lnTo>
                <a:lnTo>
                  <a:pt x="3530664" y="1709357"/>
                </a:lnTo>
                <a:lnTo>
                  <a:pt x="3550026" y="1715062"/>
                </a:lnTo>
                <a:lnTo>
                  <a:pt x="3568752" y="1720450"/>
                </a:lnTo>
                <a:lnTo>
                  <a:pt x="3586527" y="1726789"/>
                </a:lnTo>
                <a:lnTo>
                  <a:pt x="3603349" y="1733128"/>
                </a:lnTo>
                <a:lnTo>
                  <a:pt x="3619219" y="1739467"/>
                </a:lnTo>
                <a:lnTo>
                  <a:pt x="3634454" y="1746440"/>
                </a:lnTo>
                <a:lnTo>
                  <a:pt x="3648738" y="1753413"/>
                </a:lnTo>
                <a:lnTo>
                  <a:pt x="3661751" y="1760702"/>
                </a:lnTo>
                <a:lnTo>
                  <a:pt x="3673812" y="1768626"/>
                </a:lnTo>
                <a:lnTo>
                  <a:pt x="3685239" y="1776550"/>
                </a:lnTo>
                <a:lnTo>
                  <a:pt x="3695713" y="1784157"/>
                </a:lnTo>
                <a:lnTo>
                  <a:pt x="3704600" y="1792397"/>
                </a:lnTo>
                <a:lnTo>
                  <a:pt x="3708726" y="1796834"/>
                </a:lnTo>
                <a:lnTo>
                  <a:pt x="3712535" y="1800955"/>
                </a:lnTo>
                <a:lnTo>
                  <a:pt x="3716027" y="1805075"/>
                </a:lnTo>
                <a:lnTo>
                  <a:pt x="3719518" y="1809512"/>
                </a:lnTo>
                <a:lnTo>
                  <a:pt x="3722375" y="1813950"/>
                </a:lnTo>
                <a:lnTo>
                  <a:pt x="3725231" y="1818704"/>
                </a:lnTo>
                <a:lnTo>
                  <a:pt x="3727453" y="1822824"/>
                </a:lnTo>
                <a:lnTo>
                  <a:pt x="3729357" y="1827261"/>
                </a:lnTo>
                <a:lnTo>
                  <a:pt x="3731579" y="1832015"/>
                </a:lnTo>
                <a:lnTo>
                  <a:pt x="3733166" y="1836136"/>
                </a:lnTo>
                <a:lnTo>
                  <a:pt x="3733801" y="1840890"/>
                </a:lnTo>
                <a:lnTo>
                  <a:pt x="3735071" y="1845644"/>
                </a:lnTo>
                <a:lnTo>
                  <a:pt x="3735388" y="1850081"/>
                </a:lnTo>
                <a:lnTo>
                  <a:pt x="3735388" y="1854836"/>
                </a:lnTo>
                <a:lnTo>
                  <a:pt x="3735388" y="1859590"/>
                </a:lnTo>
                <a:lnTo>
                  <a:pt x="3735071" y="1864344"/>
                </a:lnTo>
                <a:lnTo>
                  <a:pt x="3733801" y="1869098"/>
                </a:lnTo>
                <a:lnTo>
                  <a:pt x="3733166" y="1873219"/>
                </a:lnTo>
                <a:lnTo>
                  <a:pt x="3731579" y="1877973"/>
                </a:lnTo>
                <a:lnTo>
                  <a:pt x="3729357" y="1882727"/>
                </a:lnTo>
                <a:lnTo>
                  <a:pt x="3727453" y="1887164"/>
                </a:lnTo>
                <a:lnTo>
                  <a:pt x="3725231" y="1891285"/>
                </a:lnTo>
                <a:lnTo>
                  <a:pt x="3722375" y="1895722"/>
                </a:lnTo>
                <a:lnTo>
                  <a:pt x="3719518" y="1900476"/>
                </a:lnTo>
                <a:lnTo>
                  <a:pt x="3716027" y="1904913"/>
                </a:lnTo>
                <a:lnTo>
                  <a:pt x="3712535" y="1908717"/>
                </a:lnTo>
                <a:lnTo>
                  <a:pt x="3708726" y="1913154"/>
                </a:lnTo>
                <a:lnTo>
                  <a:pt x="3704600" y="1917274"/>
                </a:lnTo>
                <a:lnTo>
                  <a:pt x="3695713" y="1925515"/>
                </a:lnTo>
                <a:lnTo>
                  <a:pt x="3685239" y="1933438"/>
                </a:lnTo>
                <a:lnTo>
                  <a:pt x="3673812" y="1941362"/>
                </a:lnTo>
                <a:lnTo>
                  <a:pt x="3661751" y="1948969"/>
                </a:lnTo>
                <a:lnTo>
                  <a:pt x="3648738" y="1956259"/>
                </a:lnTo>
                <a:lnTo>
                  <a:pt x="3634454" y="1963548"/>
                </a:lnTo>
                <a:lnTo>
                  <a:pt x="3619219" y="1970521"/>
                </a:lnTo>
                <a:lnTo>
                  <a:pt x="3603349" y="1976860"/>
                </a:lnTo>
                <a:lnTo>
                  <a:pt x="3586527" y="1983199"/>
                </a:lnTo>
                <a:lnTo>
                  <a:pt x="3568752" y="1989538"/>
                </a:lnTo>
                <a:lnTo>
                  <a:pt x="3550026" y="1994926"/>
                </a:lnTo>
                <a:lnTo>
                  <a:pt x="3530664" y="2000631"/>
                </a:lnTo>
                <a:lnTo>
                  <a:pt x="3510668" y="2005702"/>
                </a:lnTo>
                <a:lnTo>
                  <a:pt x="3490037" y="2010457"/>
                </a:lnTo>
                <a:lnTo>
                  <a:pt x="3468771" y="2014577"/>
                </a:lnTo>
                <a:lnTo>
                  <a:pt x="3446870" y="2018697"/>
                </a:lnTo>
                <a:lnTo>
                  <a:pt x="3424335" y="2022184"/>
                </a:lnTo>
                <a:lnTo>
                  <a:pt x="3401165" y="2025670"/>
                </a:lnTo>
                <a:lnTo>
                  <a:pt x="3377360" y="2028523"/>
                </a:lnTo>
                <a:lnTo>
                  <a:pt x="3353237" y="2030741"/>
                </a:lnTo>
                <a:lnTo>
                  <a:pt x="3328480" y="2032643"/>
                </a:lnTo>
                <a:lnTo>
                  <a:pt x="3303722" y="2034228"/>
                </a:lnTo>
                <a:lnTo>
                  <a:pt x="3278013" y="2035495"/>
                </a:lnTo>
                <a:lnTo>
                  <a:pt x="3251986" y="2036446"/>
                </a:lnTo>
                <a:lnTo>
                  <a:pt x="3225959" y="2036763"/>
                </a:lnTo>
                <a:lnTo>
                  <a:pt x="3199615" y="2036446"/>
                </a:lnTo>
                <a:lnTo>
                  <a:pt x="3173905" y="2035495"/>
                </a:lnTo>
                <a:lnTo>
                  <a:pt x="3148196" y="2034228"/>
                </a:lnTo>
                <a:lnTo>
                  <a:pt x="3123121" y="2032643"/>
                </a:lnTo>
                <a:lnTo>
                  <a:pt x="3098681" y="2030741"/>
                </a:lnTo>
                <a:lnTo>
                  <a:pt x="3074241" y="2028523"/>
                </a:lnTo>
                <a:lnTo>
                  <a:pt x="3050436" y="2025670"/>
                </a:lnTo>
                <a:lnTo>
                  <a:pt x="3027584" y="2022184"/>
                </a:lnTo>
                <a:lnTo>
                  <a:pt x="3004731" y="2018697"/>
                </a:lnTo>
                <a:lnTo>
                  <a:pt x="2983147" y="2014577"/>
                </a:lnTo>
                <a:lnTo>
                  <a:pt x="2961564" y="2010457"/>
                </a:lnTo>
                <a:lnTo>
                  <a:pt x="2940933" y="2005702"/>
                </a:lnTo>
                <a:lnTo>
                  <a:pt x="2920937" y="2000631"/>
                </a:lnTo>
                <a:lnTo>
                  <a:pt x="2901575" y="1994926"/>
                </a:lnTo>
                <a:lnTo>
                  <a:pt x="2883483" y="1989538"/>
                </a:lnTo>
                <a:lnTo>
                  <a:pt x="2865709" y="1983199"/>
                </a:lnTo>
                <a:lnTo>
                  <a:pt x="2848569" y="1976860"/>
                </a:lnTo>
                <a:lnTo>
                  <a:pt x="2832382" y="1970521"/>
                </a:lnTo>
                <a:lnTo>
                  <a:pt x="2817464" y="1963548"/>
                </a:lnTo>
                <a:lnTo>
                  <a:pt x="2803181" y="1956259"/>
                </a:lnTo>
                <a:lnTo>
                  <a:pt x="2789850" y="1948969"/>
                </a:lnTo>
                <a:lnTo>
                  <a:pt x="2777789" y="1941362"/>
                </a:lnTo>
                <a:lnTo>
                  <a:pt x="2766362" y="1933438"/>
                </a:lnTo>
                <a:lnTo>
                  <a:pt x="2755888" y="1925515"/>
                </a:lnTo>
                <a:lnTo>
                  <a:pt x="2747001" y="1917274"/>
                </a:lnTo>
                <a:lnTo>
                  <a:pt x="2742875" y="1913154"/>
                </a:lnTo>
                <a:lnTo>
                  <a:pt x="2739066" y="1908717"/>
                </a:lnTo>
                <a:lnTo>
                  <a:pt x="2735574" y="1904913"/>
                </a:lnTo>
                <a:lnTo>
                  <a:pt x="2732400" y="1900476"/>
                </a:lnTo>
                <a:lnTo>
                  <a:pt x="2729226" y="1895722"/>
                </a:lnTo>
                <a:lnTo>
                  <a:pt x="2726370" y="1891285"/>
                </a:lnTo>
                <a:lnTo>
                  <a:pt x="2724148" y="1887164"/>
                </a:lnTo>
                <a:lnTo>
                  <a:pt x="2722244" y="1882727"/>
                </a:lnTo>
                <a:lnTo>
                  <a:pt x="2720022" y="1877973"/>
                </a:lnTo>
                <a:lnTo>
                  <a:pt x="2718435" y="1873219"/>
                </a:lnTo>
                <a:lnTo>
                  <a:pt x="2717800" y="1869098"/>
                </a:lnTo>
                <a:lnTo>
                  <a:pt x="2716530" y="1864344"/>
                </a:lnTo>
                <a:lnTo>
                  <a:pt x="2716213" y="1859590"/>
                </a:lnTo>
                <a:lnTo>
                  <a:pt x="2716213" y="1854836"/>
                </a:lnTo>
                <a:lnTo>
                  <a:pt x="2716213" y="1850081"/>
                </a:lnTo>
                <a:lnTo>
                  <a:pt x="2716530" y="1845644"/>
                </a:lnTo>
                <a:lnTo>
                  <a:pt x="2717800" y="1840890"/>
                </a:lnTo>
                <a:lnTo>
                  <a:pt x="2718435" y="1836136"/>
                </a:lnTo>
                <a:lnTo>
                  <a:pt x="2720022" y="1832015"/>
                </a:lnTo>
                <a:lnTo>
                  <a:pt x="2722244" y="1827261"/>
                </a:lnTo>
                <a:lnTo>
                  <a:pt x="2724148" y="1822824"/>
                </a:lnTo>
                <a:lnTo>
                  <a:pt x="2726370" y="1818704"/>
                </a:lnTo>
                <a:lnTo>
                  <a:pt x="2729226" y="1813950"/>
                </a:lnTo>
                <a:lnTo>
                  <a:pt x="2732400" y="1809512"/>
                </a:lnTo>
                <a:lnTo>
                  <a:pt x="2735574" y="1805075"/>
                </a:lnTo>
                <a:lnTo>
                  <a:pt x="2739066" y="1800955"/>
                </a:lnTo>
                <a:lnTo>
                  <a:pt x="2742875" y="1796834"/>
                </a:lnTo>
                <a:lnTo>
                  <a:pt x="2747001" y="1792397"/>
                </a:lnTo>
                <a:lnTo>
                  <a:pt x="2755888" y="1784157"/>
                </a:lnTo>
                <a:lnTo>
                  <a:pt x="2766362" y="1776550"/>
                </a:lnTo>
                <a:lnTo>
                  <a:pt x="2777789" y="1768626"/>
                </a:lnTo>
                <a:lnTo>
                  <a:pt x="2789850" y="1760702"/>
                </a:lnTo>
                <a:lnTo>
                  <a:pt x="2803181" y="1753413"/>
                </a:lnTo>
                <a:lnTo>
                  <a:pt x="2817464" y="1746440"/>
                </a:lnTo>
                <a:lnTo>
                  <a:pt x="2832382" y="1739467"/>
                </a:lnTo>
                <a:lnTo>
                  <a:pt x="2848569" y="1733128"/>
                </a:lnTo>
                <a:lnTo>
                  <a:pt x="2865709" y="1726789"/>
                </a:lnTo>
                <a:lnTo>
                  <a:pt x="2883483" y="1720450"/>
                </a:lnTo>
                <a:lnTo>
                  <a:pt x="2901575" y="1715062"/>
                </a:lnTo>
                <a:lnTo>
                  <a:pt x="2920937" y="1709357"/>
                </a:lnTo>
                <a:lnTo>
                  <a:pt x="2940933" y="1704286"/>
                </a:lnTo>
                <a:lnTo>
                  <a:pt x="2961564" y="1699532"/>
                </a:lnTo>
                <a:lnTo>
                  <a:pt x="2983147" y="1695411"/>
                </a:lnTo>
                <a:lnTo>
                  <a:pt x="3004731" y="1691291"/>
                </a:lnTo>
                <a:lnTo>
                  <a:pt x="3027584" y="1687805"/>
                </a:lnTo>
                <a:lnTo>
                  <a:pt x="3050436" y="1684318"/>
                </a:lnTo>
                <a:lnTo>
                  <a:pt x="3074241" y="1681466"/>
                </a:lnTo>
                <a:lnTo>
                  <a:pt x="3098681" y="1679247"/>
                </a:lnTo>
                <a:lnTo>
                  <a:pt x="3123121" y="1677028"/>
                </a:lnTo>
                <a:lnTo>
                  <a:pt x="3148196" y="1675444"/>
                </a:lnTo>
                <a:lnTo>
                  <a:pt x="3173905" y="1674493"/>
                </a:lnTo>
                <a:lnTo>
                  <a:pt x="3199615" y="1673542"/>
                </a:lnTo>
                <a:lnTo>
                  <a:pt x="3225959" y="1673225"/>
                </a:lnTo>
                <a:close/>
                <a:moveTo>
                  <a:pt x="3454389" y="0"/>
                </a:moveTo>
                <a:lnTo>
                  <a:pt x="3461374" y="0"/>
                </a:lnTo>
                <a:lnTo>
                  <a:pt x="3468995" y="635"/>
                </a:lnTo>
                <a:lnTo>
                  <a:pt x="3475981" y="1587"/>
                </a:lnTo>
                <a:lnTo>
                  <a:pt x="3482966" y="3174"/>
                </a:lnTo>
                <a:lnTo>
                  <a:pt x="3490270" y="5079"/>
                </a:lnTo>
                <a:lnTo>
                  <a:pt x="3497255" y="7300"/>
                </a:lnTo>
                <a:lnTo>
                  <a:pt x="3503923" y="9839"/>
                </a:lnTo>
                <a:lnTo>
                  <a:pt x="3510591" y="13013"/>
                </a:lnTo>
                <a:lnTo>
                  <a:pt x="3517259" y="16505"/>
                </a:lnTo>
                <a:lnTo>
                  <a:pt x="3523610" y="20314"/>
                </a:lnTo>
                <a:lnTo>
                  <a:pt x="3529643" y="24757"/>
                </a:lnTo>
                <a:lnTo>
                  <a:pt x="3535676" y="29518"/>
                </a:lnTo>
                <a:lnTo>
                  <a:pt x="3541074" y="34596"/>
                </a:lnTo>
                <a:lnTo>
                  <a:pt x="3546472" y="39992"/>
                </a:lnTo>
                <a:lnTo>
                  <a:pt x="3551235" y="45705"/>
                </a:lnTo>
                <a:lnTo>
                  <a:pt x="3555998" y="51418"/>
                </a:lnTo>
                <a:lnTo>
                  <a:pt x="3560443" y="57766"/>
                </a:lnTo>
                <a:lnTo>
                  <a:pt x="3564254" y="64113"/>
                </a:lnTo>
                <a:lnTo>
                  <a:pt x="3567746" y="70779"/>
                </a:lnTo>
                <a:lnTo>
                  <a:pt x="3570922" y="77444"/>
                </a:lnTo>
                <a:lnTo>
                  <a:pt x="3573462" y="84109"/>
                </a:lnTo>
                <a:lnTo>
                  <a:pt x="3575684" y="91410"/>
                </a:lnTo>
                <a:lnTo>
                  <a:pt x="3577590" y="98709"/>
                </a:lnTo>
                <a:lnTo>
                  <a:pt x="3579177" y="106009"/>
                </a:lnTo>
                <a:lnTo>
                  <a:pt x="3580448" y="113309"/>
                </a:lnTo>
                <a:lnTo>
                  <a:pt x="3580765" y="120927"/>
                </a:lnTo>
                <a:lnTo>
                  <a:pt x="3581400" y="128544"/>
                </a:lnTo>
                <a:lnTo>
                  <a:pt x="3580765" y="136162"/>
                </a:lnTo>
                <a:lnTo>
                  <a:pt x="3530913" y="1012801"/>
                </a:lnTo>
                <a:lnTo>
                  <a:pt x="3529960" y="1019149"/>
                </a:lnTo>
                <a:lnTo>
                  <a:pt x="3529326" y="1025814"/>
                </a:lnTo>
                <a:lnTo>
                  <a:pt x="3528055" y="1032162"/>
                </a:lnTo>
                <a:lnTo>
                  <a:pt x="3526785" y="1038510"/>
                </a:lnTo>
                <a:lnTo>
                  <a:pt x="3524880" y="1044541"/>
                </a:lnTo>
                <a:lnTo>
                  <a:pt x="3522975" y="1050254"/>
                </a:lnTo>
                <a:lnTo>
                  <a:pt x="3520434" y="1056284"/>
                </a:lnTo>
                <a:lnTo>
                  <a:pt x="3518212" y="1062315"/>
                </a:lnTo>
                <a:lnTo>
                  <a:pt x="3515354" y="1067710"/>
                </a:lnTo>
                <a:lnTo>
                  <a:pt x="3512179" y="1072789"/>
                </a:lnTo>
                <a:lnTo>
                  <a:pt x="3508686" y="1077867"/>
                </a:lnTo>
                <a:lnTo>
                  <a:pt x="3505193" y="1083263"/>
                </a:lnTo>
                <a:lnTo>
                  <a:pt x="3501700" y="1087706"/>
                </a:lnTo>
                <a:lnTo>
                  <a:pt x="3497572" y="1092467"/>
                </a:lnTo>
                <a:lnTo>
                  <a:pt x="3493445" y="1096910"/>
                </a:lnTo>
                <a:lnTo>
                  <a:pt x="3488999" y="1101354"/>
                </a:lnTo>
                <a:lnTo>
                  <a:pt x="3484554" y="1105163"/>
                </a:lnTo>
                <a:lnTo>
                  <a:pt x="3479791" y="1108654"/>
                </a:lnTo>
                <a:lnTo>
                  <a:pt x="3474710" y="1112463"/>
                </a:lnTo>
                <a:lnTo>
                  <a:pt x="3469630" y="1115319"/>
                </a:lnTo>
                <a:lnTo>
                  <a:pt x="3464550" y="1118493"/>
                </a:lnTo>
                <a:lnTo>
                  <a:pt x="3459152" y="1121350"/>
                </a:lnTo>
                <a:lnTo>
                  <a:pt x="3453436" y="1123889"/>
                </a:lnTo>
                <a:lnTo>
                  <a:pt x="3448038" y="1126111"/>
                </a:lnTo>
                <a:lnTo>
                  <a:pt x="3442005" y="1128015"/>
                </a:lnTo>
                <a:lnTo>
                  <a:pt x="3435972" y="1129602"/>
                </a:lnTo>
                <a:lnTo>
                  <a:pt x="3430256" y="1130871"/>
                </a:lnTo>
                <a:lnTo>
                  <a:pt x="3423906" y="1132141"/>
                </a:lnTo>
                <a:lnTo>
                  <a:pt x="3417873" y="1132776"/>
                </a:lnTo>
                <a:lnTo>
                  <a:pt x="3411522" y="1133093"/>
                </a:lnTo>
                <a:lnTo>
                  <a:pt x="3405490" y="1133093"/>
                </a:lnTo>
                <a:lnTo>
                  <a:pt x="3398504" y="1132776"/>
                </a:lnTo>
                <a:lnTo>
                  <a:pt x="3392471" y="1132458"/>
                </a:lnTo>
                <a:lnTo>
                  <a:pt x="3386120" y="1131189"/>
                </a:lnTo>
                <a:lnTo>
                  <a:pt x="3379770" y="1129919"/>
                </a:lnTo>
                <a:lnTo>
                  <a:pt x="3373736" y="1128332"/>
                </a:lnTo>
                <a:lnTo>
                  <a:pt x="3368021" y="1126745"/>
                </a:lnTo>
                <a:lnTo>
                  <a:pt x="3361988" y="1124524"/>
                </a:lnTo>
                <a:lnTo>
                  <a:pt x="3356590" y="1122302"/>
                </a:lnTo>
                <a:lnTo>
                  <a:pt x="3350874" y="1119763"/>
                </a:lnTo>
                <a:lnTo>
                  <a:pt x="3345476" y="1116589"/>
                </a:lnTo>
                <a:lnTo>
                  <a:pt x="3340396" y="1113415"/>
                </a:lnTo>
                <a:lnTo>
                  <a:pt x="3334998" y="1109924"/>
                </a:lnTo>
                <a:lnTo>
                  <a:pt x="3330553" y="1106432"/>
                </a:lnTo>
                <a:lnTo>
                  <a:pt x="3325790" y="1102306"/>
                </a:lnTo>
                <a:lnTo>
                  <a:pt x="3321344" y="1098497"/>
                </a:lnTo>
                <a:lnTo>
                  <a:pt x="3316899" y="1094054"/>
                </a:lnTo>
                <a:lnTo>
                  <a:pt x="3312771" y="1089293"/>
                </a:lnTo>
                <a:lnTo>
                  <a:pt x="3308961" y="1084849"/>
                </a:lnTo>
                <a:lnTo>
                  <a:pt x="3305150" y="1080089"/>
                </a:lnTo>
                <a:lnTo>
                  <a:pt x="3301975" y="1074693"/>
                </a:lnTo>
                <a:lnTo>
                  <a:pt x="3298482" y="1069615"/>
                </a:lnTo>
                <a:lnTo>
                  <a:pt x="3295625" y="1064219"/>
                </a:lnTo>
                <a:lnTo>
                  <a:pt x="3293084" y="1058823"/>
                </a:lnTo>
                <a:lnTo>
                  <a:pt x="3290544" y="1053110"/>
                </a:lnTo>
                <a:lnTo>
                  <a:pt x="3288639" y="1047397"/>
                </a:lnTo>
                <a:lnTo>
                  <a:pt x="3286734" y="1041367"/>
                </a:lnTo>
                <a:lnTo>
                  <a:pt x="3285146" y="1035019"/>
                </a:lnTo>
                <a:lnTo>
                  <a:pt x="3283558" y="1028988"/>
                </a:lnTo>
                <a:lnTo>
                  <a:pt x="3282606" y="1022640"/>
                </a:lnTo>
                <a:lnTo>
                  <a:pt x="3281971" y="1015975"/>
                </a:lnTo>
                <a:lnTo>
                  <a:pt x="3281654" y="1009627"/>
                </a:lnTo>
                <a:lnTo>
                  <a:pt x="3281018" y="1003597"/>
                </a:lnTo>
                <a:lnTo>
                  <a:pt x="3281654" y="996614"/>
                </a:lnTo>
                <a:lnTo>
                  <a:pt x="3306103" y="573529"/>
                </a:lnTo>
                <a:lnTo>
                  <a:pt x="3299118" y="568768"/>
                </a:lnTo>
                <a:lnTo>
                  <a:pt x="2057582" y="2162081"/>
                </a:lnTo>
                <a:lnTo>
                  <a:pt x="2052502" y="2168112"/>
                </a:lnTo>
                <a:lnTo>
                  <a:pt x="2047422" y="2173825"/>
                </a:lnTo>
                <a:lnTo>
                  <a:pt x="2042024" y="2178903"/>
                </a:lnTo>
                <a:lnTo>
                  <a:pt x="2036626" y="2183981"/>
                </a:lnTo>
                <a:lnTo>
                  <a:pt x="2030592" y="2188742"/>
                </a:lnTo>
                <a:lnTo>
                  <a:pt x="2024877" y="2193186"/>
                </a:lnTo>
                <a:lnTo>
                  <a:pt x="2018844" y="2197629"/>
                </a:lnTo>
                <a:lnTo>
                  <a:pt x="2012493" y="2201121"/>
                </a:lnTo>
                <a:lnTo>
                  <a:pt x="2006143" y="2204612"/>
                </a:lnTo>
                <a:lnTo>
                  <a:pt x="1999475" y="2207786"/>
                </a:lnTo>
                <a:lnTo>
                  <a:pt x="1992807" y="2210642"/>
                </a:lnTo>
                <a:lnTo>
                  <a:pt x="1986139" y="2213182"/>
                </a:lnTo>
                <a:lnTo>
                  <a:pt x="1979470" y="2215403"/>
                </a:lnTo>
                <a:lnTo>
                  <a:pt x="1972485" y="2217308"/>
                </a:lnTo>
                <a:lnTo>
                  <a:pt x="1965499" y="2218577"/>
                </a:lnTo>
                <a:lnTo>
                  <a:pt x="1958514" y="2219529"/>
                </a:lnTo>
                <a:lnTo>
                  <a:pt x="1951528" y="2220482"/>
                </a:lnTo>
                <a:lnTo>
                  <a:pt x="1944225" y="2221116"/>
                </a:lnTo>
                <a:lnTo>
                  <a:pt x="1937239" y="2221116"/>
                </a:lnTo>
                <a:lnTo>
                  <a:pt x="1929619" y="2221116"/>
                </a:lnTo>
                <a:lnTo>
                  <a:pt x="1922633" y="2220482"/>
                </a:lnTo>
                <a:lnTo>
                  <a:pt x="1915647" y="2219529"/>
                </a:lnTo>
                <a:lnTo>
                  <a:pt x="1908344" y="2218577"/>
                </a:lnTo>
                <a:lnTo>
                  <a:pt x="1901358" y="2216990"/>
                </a:lnTo>
                <a:lnTo>
                  <a:pt x="1894690" y="2214769"/>
                </a:lnTo>
                <a:lnTo>
                  <a:pt x="1887387" y="2212547"/>
                </a:lnTo>
                <a:lnTo>
                  <a:pt x="1880402" y="2210008"/>
                </a:lnTo>
                <a:lnTo>
                  <a:pt x="1873734" y="2207151"/>
                </a:lnTo>
                <a:lnTo>
                  <a:pt x="1867066" y="2203977"/>
                </a:lnTo>
                <a:lnTo>
                  <a:pt x="1860715" y="2199851"/>
                </a:lnTo>
                <a:lnTo>
                  <a:pt x="1854047" y="2196042"/>
                </a:lnTo>
                <a:lnTo>
                  <a:pt x="1847696" y="2191599"/>
                </a:lnTo>
                <a:lnTo>
                  <a:pt x="1229469" y="1731062"/>
                </a:lnTo>
                <a:lnTo>
                  <a:pt x="271487" y="2768937"/>
                </a:lnTo>
                <a:lnTo>
                  <a:pt x="266406" y="2774967"/>
                </a:lnTo>
                <a:lnTo>
                  <a:pt x="260691" y="2780680"/>
                </a:lnTo>
                <a:lnTo>
                  <a:pt x="254975" y="2785759"/>
                </a:lnTo>
                <a:lnTo>
                  <a:pt x="248942" y="2791154"/>
                </a:lnTo>
                <a:lnTo>
                  <a:pt x="242592" y="2795915"/>
                </a:lnTo>
                <a:lnTo>
                  <a:pt x="236241" y="2800041"/>
                </a:lnTo>
                <a:lnTo>
                  <a:pt x="230208" y="2804167"/>
                </a:lnTo>
                <a:lnTo>
                  <a:pt x="223223" y="2807659"/>
                </a:lnTo>
                <a:lnTo>
                  <a:pt x="216554" y="2810833"/>
                </a:lnTo>
                <a:lnTo>
                  <a:pt x="209886" y="2814007"/>
                </a:lnTo>
                <a:lnTo>
                  <a:pt x="202901" y="2816228"/>
                </a:lnTo>
                <a:lnTo>
                  <a:pt x="195915" y="2818767"/>
                </a:lnTo>
                <a:lnTo>
                  <a:pt x="188612" y="2820354"/>
                </a:lnTo>
                <a:lnTo>
                  <a:pt x="181309" y="2821941"/>
                </a:lnTo>
                <a:lnTo>
                  <a:pt x="174006" y="2822894"/>
                </a:lnTo>
                <a:lnTo>
                  <a:pt x="166703" y="2823846"/>
                </a:lnTo>
                <a:lnTo>
                  <a:pt x="159082" y="2824163"/>
                </a:lnTo>
                <a:lnTo>
                  <a:pt x="152096" y="2824163"/>
                </a:lnTo>
                <a:lnTo>
                  <a:pt x="144476" y="2823846"/>
                </a:lnTo>
                <a:lnTo>
                  <a:pt x="136855" y="2823528"/>
                </a:lnTo>
                <a:lnTo>
                  <a:pt x="129552" y="2822259"/>
                </a:lnTo>
                <a:lnTo>
                  <a:pt x="122249" y="2820672"/>
                </a:lnTo>
                <a:lnTo>
                  <a:pt x="114945" y="2819085"/>
                </a:lnTo>
                <a:lnTo>
                  <a:pt x="107642" y="2816546"/>
                </a:lnTo>
                <a:lnTo>
                  <a:pt x="100657" y="2814324"/>
                </a:lnTo>
                <a:lnTo>
                  <a:pt x="93671" y="2811467"/>
                </a:lnTo>
                <a:lnTo>
                  <a:pt x="87003" y="2807976"/>
                </a:lnTo>
                <a:lnTo>
                  <a:pt x="80335" y="2804485"/>
                </a:lnTo>
                <a:lnTo>
                  <a:pt x="73349" y="2800359"/>
                </a:lnTo>
                <a:lnTo>
                  <a:pt x="66681" y="2796233"/>
                </a:lnTo>
                <a:lnTo>
                  <a:pt x="60331" y="2791472"/>
                </a:lnTo>
                <a:lnTo>
                  <a:pt x="54298" y="2785759"/>
                </a:lnTo>
                <a:lnTo>
                  <a:pt x="48265" y="2780680"/>
                </a:lnTo>
                <a:lnTo>
                  <a:pt x="42867" y="2774967"/>
                </a:lnTo>
                <a:lnTo>
                  <a:pt x="37469" y="2768937"/>
                </a:lnTo>
                <a:lnTo>
                  <a:pt x="32388" y="2762906"/>
                </a:lnTo>
                <a:lnTo>
                  <a:pt x="28260" y="2756876"/>
                </a:lnTo>
                <a:lnTo>
                  <a:pt x="23815" y="2749893"/>
                </a:lnTo>
                <a:lnTo>
                  <a:pt x="19687" y="2743228"/>
                </a:lnTo>
                <a:lnTo>
                  <a:pt x="16194" y="2736563"/>
                </a:lnTo>
                <a:lnTo>
                  <a:pt x="13019" y="2729580"/>
                </a:lnTo>
                <a:lnTo>
                  <a:pt x="10479" y="2722280"/>
                </a:lnTo>
                <a:lnTo>
                  <a:pt x="7938" y="2715297"/>
                </a:lnTo>
                <a:lnTo>
                  <a:pt x="5716" y="2708315"/>
                </a:lnTo>
                <a:lnTo>
                  <a:pt x="3811" y="2700697"/>
                </a:lnTo>
                <a:lnTo>
                  <a:pt x="2540" y="2693080"/>
                </a:lnTo>
                <a:lnTo>
                  <a:pt x="1270" y="2685780"/>
                </a:lnTo>
                <a:lnTo>
                  <a:pt x="635" y="2678162"/>
                </a:lnTo>
                <a:lnTo>
                  <a:pt x="0" y="2670228"/>
                </a:lnTo>
                <a:lnTo>
                  <a:pt x="0" y="2662927"/>
                </a:lnTo>
                <a:lnTo>
                  <a:pt x="0" y="2655310"/>
                </a:lnTo>
                <a:lnTo>
                  <a:pt x="953" y="2648010"/>
                </a:lnTo>
                <a:lnTo>
                  <a:pt x="1588" y="2640075"/>
                </a:lnTo>
                <a:lnTo>
                  <a:pt x="3176" y="2632458"/>
                </a:lnTo>
                <a:lnTo>
                  <a:pt x="4763" y="2625158"/>
                </a:lnTo>
                <a:lnTo>
                  <a:pt x="6668" y="2617858"/>
                </a:lnTo>
                <a:lnTo>
                  <a:pt x="9526" y="2610558"/>
                </a:lnTo>
                <a:lnTo>
                  <a:pt x="12384" y="2603258"/>
                </a:lnTo>
                <a:lnTo>
                  <a:pt x="15559" y="2596275"/>
                </a:lnTo>
                <a:lnTo>
                  <a:pt x="19052" y="2588975"/>
                </a:lnTo>
                <a:lnTo>
                  <a:pt x="22545" y="2582310"/>
                </a:lnTo>
                <a:lnTo>
                  <a:pt x="26990" y="2575644"/>
                </a:lnTo>
                <a:lnTo>
                  <a:pt x="31753" y="2569297"/>
                </a:lnTo>
                <a:lnTo>
                  <a:pt x="36516" y="2562631"/>
                </a:lnTo>
                <a:lnTo>
                  <a:pt x="1086264" y="1414621"/>
                </a:lnTo>
                <a:lnTo>
                  <a:pt x="1091027" y="1408908"/>
                </a:lnTo>
                <a:lnTo>
                  <a:pt x="1096742" y="1403829"/>
                </a:lnTo>
                <a:lnTo>
                  <a:pt x="1101823" y="1398751"/>
                </a:lnTo>
                <a:lnTo>
                  <a:pt x="1107221" y="1393990"/>
                </a:lnTo>
                <a:lnTo>
                  <a:pt x="1113254" y="1389229"/>
                </a:lnTo>
                <a:lnTo>
                  <a:pt x="1119287" y="1385103"/>
                </a:lnTo>
                <a:lnTo>
                  <a:pt x="1125002" y="1381295"/>
                </a:lnTo>
                <a:lnTo>
                  <a:pt x="1131353" y="1377803"/>
                </a:lnTo>
                <a:lnTo>
                  <a:pt x="1137703" y="1374629"/>
                </a:lnTo>
                <a:lnTo>
                  <a:pt x="1144054" y="1371455"/>
                </a:lnTo>
                <a:lnTo>
                  <a:pt x="1150722" y="1368599"/>
                </a:lnTo>
                <a:lnTo>
                  <a:pt x="1157390" y="1366694"/>
                </a:lnTo>
                <a:lnTo>
                  <a:pt x="1164058" y="1364790"/>
                </a:lnTo>
                <a:lnTo>
                  <a:pt x="1170726" y="1362568"/>
                </a:lnTo>
                <a:lnTo>
                  <a:pt x="1177394" y="1361616"/>
                </a:lnTo>
                <a:lnTo>
                  <a:pt x="1184698" y="1360347"/>
                </a:lnTo>
                <a:lnTo>
                  <a:pt x="1191683" y="1360029"/>
                </a:lnTo>
                <a:lnTo>
                  <a:pt x="1198351" y="1359712"/>
                </a:lnTo>
                <a:lnTo>
                  <a:pt x="1205654" y="1359077"/>
                </a:lnTo>
                <a:lnTo>
                  <a:pt x="1212640" y="1359712"/>
                </a:lnTo>
                <a:lnTo>
                  <a:pt x="1219626" y="1360347"/>
                </a:lnTo>
                <a:lnTo>
                  <a:pt x="1226294" y="1361299"/>
                </a:lnTo>
                <a:lnTo>
                  <a:pt x="1233597" y="1362251"/>
                </a:lnTo>
                <a:lnTo>
                  <a:pt x="1240582" y="1363838"/>
                </a:lnTo>
                <a:lnTo>
                  <a:pt x="1247251" y="1365742"/>
                </a:lnTo>
                <a:lnTo>
                  <a:pt x="1253919" y="1368281"/>
                </a:lnTo>
                <a:lnTo>
                  <a:pt x="1260904" y="1371138"/>
                </a:lnTo>
                <a:lnTo>
                  <a:pt x="1267572" y="1373677"/>
                </a:lnTo>
                <a:lnTo>
                  <a:pt x="1274240" y="1376851"/>
                </a:lnTo>
                <a:lnTo>
                  <a:pt x="1280591" y="1380977"/>
                </a:lnTo>
                <a:lnTo>
                  <a:pt x="1286942" y="1384786"/>
                </a:lnTo>
                <a:lnTo>
                  <a:pt x="1292975" y="1389229"/>
                </a:lnTo>
                <a:lnTo>
                  <a:pt x="1907709" y="1846910"/>
                </a:lnTo>
                <a:lnTo>
                  <a:pt x="3043507" y="389124"/>
                </a:lnTo>
                <a:lnTo>
                  <a:pt x="3023186" y="374841"/>
                </a:lnTo>
                <a:lnTo>
                  <a:pt x="2660568" y="470377"/>
                </a:lnTo>
                <a:lnTo>
                  <a:pt x="2654853" y="471646"/>
                </a:lnTo>
                <a:lnTo>
                  <a:pt x="2648502" y="472598"/>
                </a:lnTo>
                <a:lnTo>
                  <a:pt x="2642152" y="473551"/>
                </a:lnTo>
                <a:lnTo>
                  <a:pt x="2635801" y="473868"/>
                </a:lnTo>
                <a:lnTo>
                  <a:pt x="2629450" y="474185"/>
                </a:lnTo>
                <a:lnTo>
                  <a:pt x="2623418" y="473868"/>
                </a:lnTo>
                <a:lnTo>
                  <a:pt x="2617384" y="473551"/>
                </a:lnTo>
                <a:lnTo>
                  <a:pt x="2611352" y="472598"/>
                </a:lnTo>
                <a:lnTo>
                  <a:pt x="2605318" y="471964"/>
                </a:lnTo>
                <a:lnTo>
                  <a:pt x="2599603" y="470377"/>
                </a:lnTo>
                <a:lnTo>
                  <a:pt x="2593570" y="468790"/>
                </a:lnTo>
                <a:lnTo>
                  <a:pt x="2587537" y="466885"/>
                </a:lnTo>
                <a:lnTo>
                  <a:pt x="2582139" y="464346"/>
                </a:lnTo>
                <a:lnTo>
                  <a:pt x="2576741" y="462124"/>
                </a:lnTo>
                <a:lnTo>
                  <a:pt x="2571660" y="459268"/>
                </a:lnTo>
                <a:lnTo>
                  <a:pt x="2565945" y="456094"/>
                </a:lnTo>
                <a:lnTo>
                  <a:pt x="2560864" y="452920"/>
                </a:lnTo>
                <a:lnTo>
                  <a:pt x="2556102" y="449429"/>
                </a:lnTo>
                <a:lnTo>
                  <a:pt x="2551339" y="445937"/>
                </a:lnTo>
                <a:lnTo>
                  <a:pt x="2546576" y="441811"/>
                </a:lnTo>
                <a:lnTo>
                  <a:pt x="2542448" y="437685"/>
                </a:lnTo>
                <a:lnTo>
                  <a:pt x="2538002" y="433242"/>
                </a:lnTo>
                <a:lnTo>
                  <a:pt x="2533875" y="428481"/>
                </a:lnTo>
                <a:lnTo>
                  <a:pt x="2530064" y="423402"/>
                </a:lnTo>
                <a:lnTo>
                  <a:pt x="2526572" y="418324"/>
                </a:lnTo>
                <a:lnTo>
                  <a:pt x="2523396" y="413246"/>
                </a:lnTo>
                <a:lnTo>
                  <a:pt x="2520221" y="407533"/>
                </a:lnTo>
                <a:lnTo>
                  <a:pt x="2517363" y="402137"/>
                </a:lnTo>
                <a:lnTo>
                  <a:pt x="2514823" y="396107"/>
                </a:lnTo>
                <a:lnTo>
                  <a:pt x="2512283" y="390394"/>
                </a:lnTo>
                <a:lnTo>
                  <a:pt x="2510378" y="384046"/>
                </a:lnTo>
                <a:lnTo>
                  <a:pt x="2508472" y="377698"/>
                </a:lnTo>
                <a:lnTo>
                  <a:pt x="2507202" y="371350"/>
                </a:lnTo>
                <a:lnTo>
                  <a:pt x="2505932" y="364685"/>
                </a:lnTo>
                <a:lnTo>
                  <a:pt x="2505297" y="358337"/>
                </a:lnTo>
                <a:lnTo>
                  <a:pt x="2504980" y="351989"/>
                </a:lnTo>
                <a:lnTo>
                  <a:pt x="2504344" y="345641"/>
                </a:lnTo>
                <a:lnTo>
                  <a:pt x="2504344" y="339293"/>
                </a:lnTo>
                <a:lnTo>
                  <a:pt x="2505297" y="332946"/>
                </a:lnTo>
                <a:lnTo>
                  <a:pt x="2505615" y="326915"/>
                </a:lnTo>
                <a:lnTo>
                  <a:pt x="2506885" y="320567"/>
                </a:lnTo>
                <a:lnTo>
                  <a:pt x="2508155" y="314537"/>
                </a:lnTo>
                <a:lnTo>
                  <a:pt x="2509425" y="308506"/>
                </a:lnTo>
                <a:lnTo>
                  <a:pt x="2511648" y="302793"/>
                </a:lnTo>
                <a:lnTo>
                  <a:pt x="2513870" y="296763"/>
                </a:lnTo>
                <a:lnTo>
                  <a:pt x="2516410" y="291367"/>
                </a:lnTo>
                <a:lnTo>
                  <a:pt x="2518633" y="285654"/>
                </a:lnTo>
                <a:lnTo>
                  <a:pt x="2521808" y="280576"/>
                </a:lnTo>
                <a:lnTo>
                  <a:pt x="2524984" y="275180"/>
                </a:lnTo>
                <a:lnTo>
                  <a:pt x="2528159" y="270102"/>
                </a:lnTo>
                <a:lnTo>
                  <a:pt x="2531970" y="265341"/>
                </a:lnTo>
                <a:lnTo>
                  <a:pt x="2535462" y="260580"/>
                </a:lnTo>
                <a:lnTo>
                  <a:pt x="2539908" y="256136"/>
                </a:lnTo>
                <a:lnTo>
                  <a:pt x="2544353" y="251693"/>
                </a:lnTo>
                <a:lnTo>
                  <a:pt x="2548481" y="247567"/>
                </a:lnTo>
                <a:lnTo>
                  <a:pt x="2553244" y="243441"/>
                </a:lnTo>
                <a:lnTo>
                  <a:pt x="2558642" y="239949"/>
                </a:lnTo>
                <a:lnTo>
                  <a:pt x="2563722" y="236458"/>
                </a:lnTo>
                <a:lnTo>
                  <a:pt x="2568803" y="233284"/>
                </a:lnTo>
                <a:lnTo>
                  <a:pt x="2574201" y="230428"/>
                </a:lnTo>
                <a:lnTo>
                  <a:pt x="2579916" y="227889"/>
                </a:lnTo>
                <a:lnTo>
                  <a:pt x="2585632" y="225349"/>
                </a:lnTo>
                <a:lnTo>
                  <a:pt x="2591982" y="223445"/>
                </a:lnTo>
                <a:lnTo>
                  <a:pt x="2598015" y="221541"/>
                </a:lnTo>
                <a:lnTo>
                  <a:pt x="3425176" y="4126"/>
                </a:lnTo>
                <a:lnTo>
                  <a:pt x="3432162" y="2222"/>
                </a:lnTo>
                <a:lnTo>
                  <a:pt x="3439782" y="952"/>
                </a:lnTo>
                <a:lnTo>
                  <a:pt x="3446768" y="318"/>
                </a:lnTo>
                <a:lnTo>
                  <a:pt x="3454389" y="0"/>
                </a:lnTo>
                <a:close/>
              </a:path>
            </a:pathLst>
          </a:custGeom>
          <a:solidFill>
            <a:schemeClr val="bg1"/>
          </a:solidFill>
          <a:ln>
            <a:noFill/>
          </a:ln>
          <a:extLst/>
        </p:spPr>
        <p:txBody>
          <a:bodyPr anchor="ctr">
            <a:scene3d>
              <a:camera prst="orthographicFront"/>
              <a:lightRig rig="threePt" dir="t"/>
            </a:scene3d>
            <a:sp3d contourW="12700">
              <a:contourClr>
                <a:srgbClr val="FFFFFF"/>
              </a:contourClr>
            </a:sp3d>
          </a:bodyPr>
          <a:lstStyle/>
          <a:p>
            <a:pPr algn="ctr">
              <a:defRPr/>
            </a:pPr>
            <a:endParaRPr lang="zh-CN" altLang="en-US">
              <a:solidFill>
                <a:srgbClr val="1C666E"/>
              </a:solidFill>
              <a:ea typeface="宋体" panose="02010600030101010101" pitchFamily="2" charset="-122"/>
            </a:endParaRPr>
          </a:p>
        </p:txBody>
      </p:sp>
      <p:sp>
        <p:nvSpPr>
          <p:cNvPr id="23" name="矩形 22"/>
          <p:cNvSpPr/>
          <p:nvPr/>
        </p:nvSpPr>
        <p:spPr>
          <a:xfrm>
            <a:off x="9412843" y="188639"/>
            <a:ext cx="933216" cy="334417"/>
          </a:xfrm>
          <a:prstGeom prst="rect">
            <a:avLst/>
          </a:prstGeom>
          <a:solidFill>
            <a:schemeClr val="accent1">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400"/>
          </a:p>
        </p:txBody>
      </p:sp>
      <p:sp>
        <p:nvSpPr>
          <p:cNvPr id="24" name="矩形 23"/>
          <p:cNvSpPr/>
          <p:nvPr/>
        </p:nvSpPr>
        <p:spPr>
          <a:xfrm>
            <a:off x="10347503" y="187549"/>
            <a:ext cx="1582732" cy="334417"/>
          </a:xfrm>
          <a:prstGeom prst="rect">
            <a:avLst/>
          </a:prstGeom>
          <a:solidFill>
            <a:srgbClr val="376092">
              <a:alpha val="69804"/>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600"/>
          </a:p>
        </p:txBody>
      </p:sp>
      <p:sp>
        <p:nvSpPr>
          <p:cNvPr id="25" name="文本框 9"/>
          <p:cNvSpPr txBox="1"/>
          <p:nvPr/>
        </p:nvSpPr>
        <p:spPr>
          <a:xfrm>
            <a:off x="9412843" y="221071"/>
            <a:ext cx="933216" cy="284693"/>
          </a:xfrm>
          <a:prstGeom prst="rect">
            <a:avLst/>
          </a:prstGeom>
          <a:noFill/>
        </p:spPr>
        <p:txBody>
          <a:bodyPr wrap="square" lIns="68580" tIns="34290" rIns="68580" bIns="34290" rtlCol="0">
            <a:spAutoFit/>
          </a:bodyPr>
          <a:lstStyle/>
          <a:p>
            <a:pPr marL="0" lvl="1" algn="ctr"/>
            <a:r>
              <a:rPr lang="zh-CN" altLang="en-US" sz="1400" dirty="0" smtClean="0">
                <a:solidFill>
                  <a:schemeClr val="bg1"/>
                </a:solidFill>
                <a:latin typeface="微软雅黑" pitchFamily="34" charset="-122"/>
                <a:ea typeface="微软雅黑" pitchFamily="34" charset="-122"/>
              </a:rPr>
              <a:t>第五章</a:t>
            </a:r>
            <a:endParaRPr lang="zh-CN" altLang="en-US" sz="1400" dirty="0">
              <a:solidFill>
                <a:schemeClr val="bg1"/>
              </a:solidFill>
              <a:latin typeface="微软雅黑" pitchFamily="34" charset="-122"/>
              <a:ea typeface="微软雅黑" pitchFamily="34" charset="-122"/>
            </a:endParaRPr>
          </a:p>
        </p:txBody>
      </p:sp>
      <p:sp>
        <p:nvSpPr>
          <p:cNvPr id="26" name="文本框 9"/>
          <p:cNvSpPr txBox="1"/>
          <p:nvPr/>
        </p:nvSpPr>
        <p:spPr>
          <a:xfrm>
            <a:off x="10338630" y="213500"/>
            <a:ext cx="1584176" cy="284693"/>
          </a:xfrm>
          <a:prstGeom prst="rect">
            <a:avLst/>
          </a:prstGeom>
          <a:noFill/>
        </p:spPr>
        <p:txBody>
          <a:bodyPr wrap="square" lIns="68580" tIns="34290" rIns="68580" bIns="34290" rtlCol="0">
            <a:spAutoFit/>
          </a:bodyPr>
          <a:lstStyle/>
          <a:p>
            <a:pPr marL="0" lvl="1" algn="ctr"/>
            <a:r>
              <a:rPr lang="zh-CN" altLang="en-US" sz="1400" dirty="0" smtClean="0">
                <a:solidFill>
                  <a:schemeClr val="bg1"/>
                </a:solidFill>
                <a:latin typeface="微软雅黑" pitchFamily="34" charset="-122"/>
                <a:ea typeface="微软雅黑" pitchFamily="34" charset="-122"/>
              </a:rPr>
              <a:t>财务与融资</a:t>
            </a:r>
            <a:endParaRPr lang="zh-CN" altLang="en-US" sz="1400" dirty="0">
              <a:solidFill>
                <a:schemeClr val="bg1"/>
              </a:solidFill>
              <a:latin typeface="微软雅黑" pitchFamily="34" charset="-122"/>
              <a:ea typeface="微软雅黑" pitchFamily="34" charset="-122"/>
            </a:endParaRPr>
          </a:p>
        </p:txBody>
      </p:sp>
      <p:sp>
        <p:nvSpPr>
          <p:cNvPr id="27" name="矩形 26"/>
          <p:cNvSpPr/>
          <p:nvPr/>
        </p:nvSpPr>
        <p:spPr>
          <a:xfrm rot="2700000">
            <a:off x="8642576" y="6569968"/>
            <a:ext cx="576064" cy="576064"/>
          </a:xfrm>
          <a:prstGeom prst="rect">
            <a:avLst/>
          </a:prstGeom>
          <a:solidFill>
            <a:srgbClr val="92D050">
              <a:alpha val="41176"/>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28" name="矩形 27"/>
          <p:cNvSpPr/>
          <p:nvPr/>
        </p:nvSpPr>
        <p:spPr>
          <a:xfrm rot="2700000">
            <a:off x="9457254" y="6572643"/>
            <a:ext cx="576064" cy="576064"/>
          </a:xfrm>
          <a:prstGeom prst="rect">
            <a:avLst/>
          </a:prstGeom>
          <a:solidFill>
            <a:srgbClr val="31859C">
              <a:alpha val="63137"/>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29" name="矩形 28"/>
          <p:cNvSpPr/>
          <p:nvPr/>
        </p:nvSpPr>
        <p:spPr>
          <a:xfrm rot="2700000">
            <a:off x="10271930" y="6574788"/>
            <a:ext cx="576064" cy="576064"/>
          </a:xfrm>
          <a:prstGeom prst="rect">
            <a:avLst/>
          </a:prstGeom>
          <a:solidFill>
            <a:srgbClr val="C0504D">
              <a:alpha val="56078"/>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30" name="矩形 29"/>
          <p:cNvSpPr/>
          <p:nvPr/>
        </p:nvSpPr>
        <p:spPr>
          <a:xfrm rot="2700000">
            <a:off x="9864592" y="6167450"/>
            <a:ext cx="576064" cy="576064"/>
          </a:xfrm>
          <a:prstGeom prst="rect">
            <a:avLst/>
          </a:prstGeom>
          <a:solidFill>
            <a:schemeClr val="accent1">
              <a:lumMod val="75000"/>
              <a:alpha val="18824"/>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31" name="矩形 30"/>
          <p:cNvSpPr/>
          <p:nvPr/>
        </p:nvSpPr>
        <p:spPr>
          <a:xfrm rot="2700000">
            <a:off x="10679269" y="6167450"/>
            <a:ext cx="576064" cy="576064"/>
          </a:xfrm>
          <a:prstGeom prst="rect">
            <a:avLst/>
          </a:prstGeom>
          <a:solidFill>
            <a:schemeClr val="accent1">
              <a:lumMod val="75000"/>
              <a:alpha val="18824"/>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Tree>
    <p:extLst>
      <p:ext uri="{BB962C8B-B14F-4D97-AF65-F5344CB8AC3E}">
        <p14:creationId xmlns:p14="http://schemas.microsoft.com/office/powerpoint/2010/main" val="3399058612"/>
      </p:ext>
    </p:extLst>
  </p:cSld>
  <p:clrMapOvr>
    <a:masterClrMapping/>
  </p:clrMapOvr>
  <mc:AlternateContent xmlns:mc="http://schemas.openxmlformats.org/markup-compatibility/2006" xmlns:p14="http://schemas.microsoft.com/office/powerpoint/2010/main">
    <mc:Choice Requires="p14">
      <p:transition spd="slow" p14:dur="1200">
        <p14:flip dir="r"/>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53" presetClass="entr" presetSubtype="16" fill="hold" grpId="0" nodeType="afterEffect">
                                  <p:stCondLst>
                                    <p:cond delay="0"/>
                                  </p:stCondLst>
                                  <p:childTnLst>
                                    <p:set>
                                      <p:cBhvr>
                                        <p:cTn id="6" dur="1" fill="hold">
                                          <p:stCondLst>
                                            <p:cond delay="0"/>
                                          </p:stCondLst>
                                        </p:cTn>
                                        <p:tgtEl>
                                          <p:spTgt spid="17"/>
                                        </p:tgtEl>
                                        <p:attrNameLst>
                                          <p:attrName>style.visibility</p:attrName>
                                        </p:attrNameLst>
                                      </p:cBhvr>
                                      <p:to>
                                        <p:strVal val="visible"/>
                                      </p:to>
                                    </p:set>
                                    <p:anim calcmode="lin" valueType="num">
                                      <p:cBhvr>
                                        <p:cTn id="7" dur="500" fill="hold"/>
                                        <p:tgtEl>
                                          <p:spTgt spid="17"/>
                                        </p:tgtEl>
                                        <p:attrNameLst>
                                          <p:attrName>ppt_w</p:attrName>
                                        </p:attrNameLst>
                                      </p:cBhvr>
                                      <p:tavLst>
                                        <p:tav tm="0">
                                          <p:val>
                                            <p:fltVal val="0"/>
                                          </p:val>
                                        </p:tav>
                                        <p:tav tm="100000">
                                          <p:val>
                                            <p:strVal val="#ppt_w"/>
                                          </p:val>
                                        </p:tav>
                                      </p:tavLst>
                                    </p:anim>
                                    <p:anim calcmode="lin" valueType="num">
                                      <p:cBhvr>
                                        <p:cTn id="8" dur="500" fill="hold"/>
                                        <p:tgtEl>
                                          <p:spTgt spid="17"/>
                                        </p:tgtEl>
                                        <p:attrNameLst>
                                          <p:attrName>ppt_h</p:attrName>
                                        </p:attrNameLst>
                                      </p:cBhvr>
                                      <p:tavLst>
                                        <p:tav tm="0">
                                          <p:val>
                                            <p:fltVal val="0"/>
                                          </p:val>
                                        </p:tav>
                                        <p:tav tm="100000">
                                          <p:val>
                                            <p:strVal val="#ppt_h"/>
                                          </p:val>
                                        </p:tav>
                                      </p:tavLst>
                                    </p:anim>
                                    <p:animEffect transition="in" filter="fade">
                                      <p:cBhvr>
                                        <p:cTn id="9" dur="500"/>
                                        <p:tgtEl>
                                          <p:spTgt spid="17"/>
                                        </p:tgtEl>
                                      </p:cBhvr>
                                    </p:animEffect>
                                  </p:childTnLst>
                                </p:cTn>
                              </p:par>
                            </p:childTnLst>
                          </p:cTn>
                        </p:par>
                        <p:par>
                          <p:cTn id="10" fill="hold">
                            <p:stCondLst>
                              <p:cond delay="500"/>
                            </p:stCondLst>
                            <p:childTnLst>
                              <p:par>
                                <p:cTn id="11" presetID="53" presetClass="entr" presetSubtype="16" fill="hold" grpId="0" nodeType="afterEffect">
                                  <p:stCondLst>
                                    <p:cond delay="0"/>
                                  </p:stCondLst>
                                  <p:childTnLst>
                                    <p:set>
                                      <p:cBhvr>
                                        <p:cTn id="12" dur="1" fill="hold">
                                          <p:stCondLst>
                                            <p:cond delay="0"/>
                                          </p:stCondLst>
                                        </p:cTn>
                                        <p:tgtEl>
                                          <p:spTgt spid="18"/>
                                        </p:tgtEl>
                                        <p:attrNameLst>
                                          <p:attrName>style.visibility</p:attrName>
                                        </p:attrNameLst>
                                      </p:cBhvr>
                                      <p:to>
                                        <p:strVal val="visible"/>
                                      </p:to>
                                    </p:set>
                                    <p:anim calcmode="lin" valueType="num">
                                      <p:cBhvr>
                                        <p:cTn id="13" dur="500" fill="hold"/>
                                        <p:tgtEl>
                                          <p:spTgt spid="18"/>
                                        </p:tgtEl>
                                        <p:attrNameLst>
                                          <p:attrName>ppt_w</p:attrName>
                                        </p:attrNameLst>
                                      </p:cBhvr>
                                      <p:tavLst>
                                        <p:tav tm="0">
                                          <p:val>
                                            <p:fltVal val="0"/>
                                          </p:val>
                                        </p:tav>
                                        <p:tav tm="100000">
                                          <p:val>
                                            <p:strVal val="#ppt_w"/>
                                          </p:val>
                                        </p:tav>
                                      </p:tavLst>
                                    </p:anim>
                                    <p:anim calcmode="lin" valueType="num">
                                      <p:cBhvr>
                                        <p:cTn id="14" dur="500" fill="hold"/>
                                        <p:tgtEl>
                                          <p:spTgt spid="18"/>
                                        </p:tgtEl>
                                        <p:attrNameLst>
                                          <p:attrName>ppt_h</p:attrName>
                                        </p:attrNameLst>
                                      </p:cBhvr>
                                      <p:tavLst>
                                        <p:tav tm="0">
                                          <p:val>
                                            <p:fltVal val="0"/>
                                          </p:val>
                                        </p:tav>
                                        <p:tav tm="100000">
                                          <p:val>
                                            <p:strVal val="#ppt_h"/>
                                          </p:val>
                                        </p:tav>
                                      </p:tavLst>
                                    </p:anim>
                                    <p:animEffect transition="in" filter="fade">
                                      <p:cBhvr>
                                        <p:cTn id="15" dur="500"/>
                                        <p:tgtEl>
                                          <p:spTgt spid="18"/>
                                        </p:tgtEl>
                                      </p:cBhvr>
                                    </p:animEffect>
                                  </p:childTnLst>
                                </p:cTn>
                              </p:par>
                            </p:childTnLst>
                          </p:cTn>
                        </p:par>
                        <p:par>
                          <p:cTn id="16" fill="hold">
                            <p:stCondLst>
                              <p:cond delay="1000"/>
                            </p:stCondLst>
                            <p:childTnLst>
                              <p:par>
                                <p:cTn id="17" presetID="53" presetClass="entr" presetSubtype="16" fill="hold" grpId="0" nodeType="afterEffect">
                                  <p:stCondLst>
                                    <p:cond delay="0"/>
                                  </p:stCondLst>
                                  <p:childTnLst>
                                    <p:set>
                                      <p:cBhvr>
                                        <p:cTn id="18" dur="1" fill="hold">
                                          <p:stCondLst>
                                            <p:cond delay="0"/>
                                          </p:stCondLst>
                                        </p:cTn>
                                        <p:tgtEl>
                                          <p:spTgt spid="19"/>
                                        </p:tgtEl>
                                        <p:attrNameLst>
                                          <p:attrName>style.visibility</p:attrName>
                                        </p:attrNameLst>
                                      </p:cBhvr>
                                      <p:to>
                                        <p:strVal val="visible"/>
                                      </p:to>
                                    </p:set>
                                    <p:anim calcmode="lin" valueType="num">
                                      <p:cBhvr>
                                        <p:cTn id="19" dur="500" fill="hold"/>
                                        <p:tgtEl>
                                          <p:spTgt spid="19"/>
                                        </p:tgtEl>
                                        <p:attrNameLst>
                                          <p:attrName>ppt_w</p:attrName>
                                        </p:attrNameLst>
                                      </p:cBhvr>
                                      <p:tavLst>
                                        <p:tav tm="0">
                                          <p:val>
                                            <p:fltVal val="0"/>
                                          </p:val>
                                        </p:tav>
                                        <p:tav tm="100000">
                                          <p:val>
                                            <p:strVal val="#ppt_w"/>
                                          </p:val>
                                        </p:tav>
                                      </p:tavLst>
                                    </p:anim>
                                    <p:anim calcmode="lin" valueType="num">
                                      <p:cBhvr>
                                        <p:cTn id="20" dur="500" fill="hold"/>
                                        <p:tgtEl>
                                          <p:spTgt spid="19"/>
                                        </p:tgtEl>
                                        <p:attrNameLst>
                                          <p:attrName>ppt_h</p:attrName>
                                        </p:attrNameLst>
                                      </p:cBhvr>
                                      <p:tavLst>
                                        <p:tav tm="0">
                                          <p:val>
                                            <p:fltVal val="0"/>
                                          </p:val>
                                        </p:tav>
                                        <p:tav tm="100000">
                                          <p:val>
                                            <p:strVal val="#ppt_h"/>
                                          </p:val>
                                        </p:tav>
                                      </p:tavLst>
                                    </p:anim>
                                    <p:animEffect transition="in" filter="fade">
                                      <p:cBhvr>
                                        <p:cTn id="21" dur="500"/>
                                        <p:tgtEl>
                                          <p:spTgt spid="19"/>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7" grpId="0"/>
      <p:bldP spid="18" grpId="0"/>
      <p:bldP spid="19" grpId="0"/>
    </p:bldLst>
  </p:timing>
</p:sld>
</file>

<file path=ppt/slides/slide44.xml><?xml version="1.0" encoding="utf-8"?>
<p:sld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
        <p:nvSpPr>
          <p:cNvPr id="5" name="矩形 4"/>
          <p:cNvSpPr/>
          <p:nvPr/>
        </p:nvSpPr>
        <p:spPr>
          <a:xfrm>
            <a:off x="-27325" y="0"/>
            <a:ext cx="12245592" cy="5221649"/>
          </a:xfrm>
          <a:prstGeom prst="rect">
            <a:avLst/>
          </a:prstGeom>
          <a:blipFill>
            <a:blip r:embed="rId3">
              <a:extLst>
                <a:ext uri="{BEBA8EAE-BF5A-486C-A8C5-ECC9F3942E4B}">
                  <a14:imgProps xmlns:a14="http://schemas.microsoft.com/office/drawing/2010/main">
                    <a14:imgLayer r:embed="rId4">
                      <a14:imgEffect>
                        <a14:brightnessContrast bright="5000" contrast="30000"/>
                      </a14:imgEffect>
                    </a14:imgLayer>
                  </a14:imgProps>
                </a:ext>
              </a:extLst>
            </a:blip>
            <a:srcRect/>
            <a:stretch>
              <a:fillRect l="-124" t="-16186" r="-124" b="-9292"/>
            </a:stretch>
          </a:bli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nvGrpSpPr>
          <p:cNvPr id="76" name="组合 75"/>
          <p:cNvGrpSpPr/>
          <p:nvPr/>
        </p:nvGrpSpPr>
        <p:grpSpPr>
          <a:xfrm>
            <a:off x="1292471" y="166675"/>
            <a:ext cx="343825" cy="309997"/>
            <a:chOff x="4634991" y="2138335"/>
            <a:chExt cx="428348" cy="386204"/>
          </a:xfrm>
        </p:grpSpPr>
        <p:sp>
          <p:nvSpPr>
            <p:cNvPr id="77" name="Freeform 5"/>
            <p:cNvSpPr>
              <a:spLocks/>
            </p:cNvSpPr>
            <p:nvPr/>
          </p:nvSpPr>
          <p:spPr bwMode="auto">
            <a:xfrm>
              <a:off x="4634991" y="2138335"/>
              <a:ext cx="428348" cy="386204"/>
            </a:xfrm>
            <a:custGeom>
              <a:avLst/>
              <a:gdLst>
                <a:gd name="T0" fmla="*/ 2151 w 2740"/>
                <a:gd name="T1" fmla="*/ 2315 h 2446"/>
                <a:gd name="T2" fmla="*/ 2055 w 2740"/>
                <a:gd name="T3" fmla="*/ 2410 h 2446"/>
                <a:gd name="T4" fmla="*/ 1918 w 2740"/>
                <a:gd name="T5" fmla="*/ 2445 h 2446"/>
                <a:gd name="T6" fmla="*/ 816 w 2740"/>
                <a:gd name="T7" fmla="*/ 2445 h 2446"/>
                <a:gd name="T8" fmla="*/ 685 w 2740"/>
                <a:gd name="T9" fmla="*/ 2410 h 2446"/>
                <a:gd name="T10" fmla="*/ 589 w 2740"/>
                <a:gd name="T11" fmla="*/ 2314 h 2446"/>
                <a:gd name="T12" fmla="*/ 36 w 2740"/>
                <a:gd name="T13" fmla="*/ 1356 h 2446"/>
                <a:gd name="T14" fmla="*/ 0 w 2740"/>
                <a:gd name="T15" fmla="*/ 1223 h 2446"/>
                <a:gd name="T16" fmla="*/ 36 w 2740"/>
                <a:gd name="T17" fmla="*/ 1089 h 2446"/>
                <a:gd name="T18" fmla="*/ 587 w 2740"/>
                <a:gd name="T19" fmla="*/ 135 h 2446"/>
                <a:gd name="T20" fmla="*/ 685 w 2740"/>
                <a:gd name="T21" fmla="*/ 37 h 2446"/>
                <a:gd name="T22" fmla="*/ 810 w 2740"/>
                <a:gd name="T23" fmla="*/ 1 h 2446"/>
                <a:gd name="T24" fmla="*/ 1916 w 2740"/>
                <a:gd name="T25" fmla="*/ 1 h 2446"/>
                <a:gd name="T26" fmla="*/ 2055 w 2740"/>
                <a:gd name="T27" fmla="*/ 37 h 2446"/>
                <a:gd name="T28" fmla="*/ 2151 w 2740"/>
                <a:gd name="T29" fmla="*/ 132 h 2446"/>
                <a:gd name="T30" fmla="*/ 2702 w 2740"/>
                <a:gd name="T31" fmla="*/ 1086 h 2446"/>
                <a:gd name="T32" fmla="*/ 2740 w 2740"/>
                <a:gd name="T33" fmla="*/ 1223 h 2446"/>
                <a:gd name="T34" fmla="*/ 2701 w 2740"/>
                <a:gd name="T35" fmla="*/ 1361 h 2446"/>
                <a:gd name="T36" fmla="*/ 2151 w 2740"/>
                <a:gd name="T37" fmla="*/ 2315 h 244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Lst>
              <a:rect l="0" t="0" r="r" b="b"/>
              <a:pathLst>
                <a:path w="2740" h="2446">
                  <a:moveTo>
                    <a:pt x="2151" y="2315"/>
                  </a:moveTo>
                  <a:cubicBezTo>
                    <a:pt x="2128" y="2353"/>
                    <a:pt x="2096" y="2386"/>
                    <a:pt x="2055" y="2410"/>
                  </a:cubicBezTo>
                  <a:cubicBezTo>
                    <a:pt x="2012" y="2435"/>
                    <a:pt x="1965" y="2446"/>
                    <a:pt x="1918" y="2445"/>
                  </a:cubicBezTo>
                  <a:lnTo>
                    <a:pt x="816" y="2445"/>
                  </a:lnTo>
                  <a:cubicBezTo>
                    <a:pt x="772" y="2445"/>
                    <a:pt x="726" y="2434"/>
                    <a:pt x="685" y="2410"/>
                  </a:cubicBezTo>
                  <a:cubicBezTo>
                    <a:pt x="644" y="2386"/>
                    <a:pt x="611" y="2353"/>
                    <a:pt x="589" y="2314"/>
                  </a:cubicBezTo>
                  <a:lnTo>
                    <a:pt x="36" y="1356"/>
                  </a:lnTo>
                  <a:cubicBezTo>
                    <a:pt x="13" y="1317"/>
                    <a:pt x="0" y="1272"/>
                    <a:pt x="0" y="1223"/>
                  </a:cubicBezTo>
                  <a:cubicBezTo>
                    <a:pt x="0" y="1174"/>
                    <a:pt x="13" y="1129"/>
                    <a:pt x="36" y="1089"/>
                  </a:cubicBezTo>
                  <a:lnTo>
                    <a:pt x="587" y="135"/>
                  </a:lnTo>
                  <a:cubicBezTo>
                    <a:pt x="610" y="96"/>
                    <a:pt x="643" y="61"/>
                    <a:pt x="685" y="37"/>
                  </a:cubicBezTo>
                  <a:cubicBezTo>
                    <a:pt x="724" y="14"/>
                    <a:pt x="767" y="2"/>
                    <a:pt x="810" y="1"/>
                  </a:cubicBezTo>
                  <a:lnTo>
                    <a:pt x="1916" y="1"/>
                  </a:lnTo>
                  <a:cubicBezTo>
                    <a:pt x="1963" y="0"/>
                    <a:pt x="2011" y="11"/>
                    <a:pt x="2055" y="37"/>
                  </a:cubicBezTo>
                  <a:cubicBezTo>
                    <a:pt x="2096" y="60"/>
                    <a:pt x="2129" y="93"/>
                    <a:pt x="2151" y="132"/>
                  </a:cubicBezTo>
                  <a:lnTo>
                    <a:pt x="2702" y="1086"/>
                  </a:lnTo>
                  <a:cubicBezTo>
                    <a:pt x="2726" y="1126"/>
                    <a:pt x="2740" y="1173"/>
                    <a:pt x="2740" y="1223"/>
                  </a:cubicBezTo>
                  <a:cubicBezTo>
                    <a:pt x="2740" y="1274"/>
                    <a:pt x="2726" y="1321"/>
                    <a:pt x="2701" y="1361"/>
                  </a:cubicBezTo>
                  <a:lnTo>
                    <a:pt x="2151" y="2315"/>
                  </a:lnTo>
                  <a:close/>
                </a:path>
              </a:pathLst>
            </a:custGeom>
            <a:solidFill>
              <a:srgbClr val="92D050"/>
            </a:solidFill>
            <a:ln w="9525" cap="flat">
              <a:noFill/>
              <a:prstDash val="solid"/>
              <a:miter lim="800000"/>
              <a:headEnd/>
              <a:tailEnd/>
            </a:ln>
            <a:extLst/>
          </p:spPr>
          <p:txBody>
            <a:bodyPr vert="horz" wrap="square" lIns="91440" tIns="45720" rIns="91440" bIns="45720" numCol="1" anchor="t" anchorCtr="0" compatLnSpc="1">
              <a:prstTxWarp prst="textNoShape">
                <a:avLst/>
              </a:prstTxWarp>
            </a:bodyPr>
            <a:lstStyle/>
            <a:p>
              <a:endParaRPr lang="zh-CN" altLang="en-US"/>
            </a:p>
          </p:txBody>
        </p:sp>
        <p:sp>
          <p:nvSpPr>
            <p:cNvPr id="78" name="KSO_Shape"/>
            <p:cNvSpPr>
              <a:spLocks/>
            </p:cNvSpPr>
            <p:nvPr/>
          </p:nvSpPr>
          <p:spPr bwMode="auto">
            <a:xfrm>
              <a:off x="4711293" y="2236765"/>
              <a:ext cx="275742" cy="189342"/>
            </a:xfrm>
            <a:custGeom>
              <a:avLst/>
              <a:gdLst>
                <a:gd name="T0" fmla="*/ 2147483646 w 112"/>
                <a:gd name="T1" fmla="*/ 2147483646 h 77"/>
                <a:gd name="T2" fmla="*/ 2147483646 w 112"/>
                <a:gd name="T3" fmla="*/ 2147483646 h 77"/>
                <a:gd name="T4" fmla="*/ 2147483646 w 112"/>
                <a:gd name="T5" fmla="*/ 2147483646 h 77"/>
                <a:gd name="T6" fmla="*/ 2147483646 w 112"/>
                <a:gd name="T7" fmla="*/ 2147483646 h 77"/>
                <a:gd name="T8" fmla="*/ 2147483646 w 112"/>
                <a:gd name="T9" fmla="*/ 2147483646 h 77"/>
                <a:gd name="T10" fmla="*/ 0 w 112"/>
                <a:gd name="T11" fmla="*/ 2147483646 h 77"/>
                <a:gd name="T12" fmla="*/ 2147483646 w 112"/>
                <a:gd name="T13" fmla="*/ 2147483646 h 77"/>
                <a:gd name="T14" fmla="*/ 2147483646 w 112"/>
                <a:gd name="T15" fmla="*/ 2147483646 h 77"/>
                <a:gd name="T16" fmla="*/ 2147483646 w 112"/>
                <a:gd name="T17" fmla="*/ 2147483646 h 77"/>
                <a:gd name="T18" fmla="*/ 2147483646 w 112"/>
                <a:gd name="T19" fmla="*/ 2147483646 h 77"/>
                <a:gd name="T20" fmla="*/ 2147483646 w 112"/>
                <a:gd name="T21" fmla="*/ 2147483646 h 77"/>
                <a:gd name="T22" fmla="*/ 2147483646 w 112"/>
                <a:gd name="T23" fmla="*/ 2147483646 h 77"/>
                <a:gd name="T24" fmla="*/ 2147483646 w 112"/>
                <a:gd name="T25" fmla="*/ 2147483646 h 77"/>
                <a:gd name="T26" fmla="*/ 2147483646 w 112"/>
                <a:gd name="T27" fmla="*/ 2147483646 h 77"/>
                <a:gd name="T28" fmla="*/ 2147483646 w 112"/>
                <a:gd name="T29" fmla="*/ 2147483646 h 77"/>
                <a:gd name="T30" fmla="*/ 2147483646 w 112"/>
                <a:gd name="T31" fmla="*/ 2147483646 h 77"/>
                <a:gd name="T32" fmla="*/ 2147483646 w 112"/>
                <a:gd name="T33" fmla="*/ 2147483646 h 77"/>
                <a:gd name="T34" fmla="*/ 2147483646 w 112"/>
                <a:gd name="T35" fmla="*/ 2147483646 h 77"/>
                <a:gd name="T36" fmla="*/ 2147483646 w 112"/>
                <a:gd name="T37" fmla="*/ 2147483646 h 77"/>
                <a:gd name="T38" fmla="*/ 2147483646 w 112"/>
                <a:gd name="T39" fmla="*/ 2147483646 h 77"/>
                <a:gd name="T40" fmla="*/ 2147483646 w 112"/>
                <a:gd name="T41" fmla="*/ 2147483646 h 77"/>
                <a:gd name="T42" fmla="*/ 2147483646 w 112"/>
                <a:gd name="T43" fmla="*/ 2147483646 h 77"/>
                <a:gd name="T44" fmla="*/ 2147483646 w 112"/>
                <a:gd name="T45" fmla="*/ 2147483646 h 77"/>
                <a:gd name="T46" fmla="*/ 2147483646 w 112"/>
                <a:gd name="T47" fmla="*/ 2147483646 h 77"/>
                <a:gd name="T48" fmla="*/ 2147483646 w 112"/>
                <a:gd name="T49" fmla="*/ 2147483646 h 77"/>
                <a:gd name="T50" fmla="*/ 2147483646 w 112"/>
                <a:gd name="T51" fmla="*/ 2147483646 h 77"/>
                <a:gd name="T52" fmla="*/ 2147483646 w 112"/>
                <a:gd name="T53" fmla="*/ 2147483646 h 77"/>
                <a:gd name="T54" fmla="*/ 2147483646 w 112"/>
                <a:gd name="T55" fmla="*/ 2147483646 h 77"/>
                <a:gd name="T56" fmla="*/ 2147483646 w 112"/>
                <a:gd name="T57" fmla="*/ 2147483646 h 77"/>
                <a:gd name="T58" fmla="*/ 2147483646 w 112"/>
                <a:gd name="T59" fmla="*/ 2147483646 h 77"/>
                <a:gd name="T60" fmla="*/ 2147483646 w 112"/>
                <a:gd name="T61" fmla="*/ 2147483646 h 77"/>
                <a:gd name="T62" fmla="*/ 2147483646 w 112"/>
                <a:gd name="T63" fmla="*/ 2147483646 h 77"/>
                <a:gd name="T64" fmla="*/ 2147483646 w 112"/>
                <a:gd name="T65" fmla="*/ 2147483646 h 77"/>
                <a:gd name="T66" fmla="*/ 2147483646 w 112"/>
                <a:gd name="T67" fmla="*/ 2147483646 h 77"/>
                <a:gd name="T68" fmla="*/ 2147483646 w 112"/>
                <a:gd name="T69" fmla="*/ 2147483646 h 77"/>
                <a:gd name="T70" fmla="*/ 2147483646 w 112"/>
                <a:gd name="T71" fmla="*/ 2147483646 h 77"/>
                <a:gd name="T72" fmla="*/ 2147483646 w 112"/>
                <a:gd name="T73" fmla="*/ 2147483646 h 77"/>
                <a:gd name="T74" fmla="*/ 2147483646 w 112"/>
                <a:gd name="T75" fmla="*/ 2147483646 h 77"/>
                <a:gd name="T76" fmla="*/ 2147483646 w 112"/>
                <a:gd name="T77" fmla="*/ 2147483646 h 77"/>
                <a:gd name="T78" fmla="*/ 2147483646 w 112"/>
                <a:gd name="T79" fmla="*/ 2147483646 h 77"/>
                <a:gd name="T80" fmla="*/ 2147483646 w 112"/>
                <a:gd name="T81" fmla="*/ 2147483646 h 77"/>
                <a:gd name="T82" fmla="*/ 2147483646 w 112"/>
                <a:gd name="T83" fmla="*/ 2147483646 h 77"/>
                <a:gd name="T84" fmla="*/ 2147483646 w 112"/>
                <a:gd name="T85" fmla="*/ 2147483646 h 77"/>
                <a:gd name="T86" fmla="*/ 2147483646 w 112"/>
                <a:gd name="T87" fmla="*/ 2147483646 h 77"/>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Lst>
              <a:ahLst/>
              <a:cxnLst>
                <a:cxn ang="T88">
                  <a:pos x="T0" y="T1"/>
                </a:cxn>
                <a:cxn ang="T89">
                  <a:pos x="T2" y="T3"/>
                </a:cxn>
                <a:cxn ang="T90">
                  <a:pos x="T4" y="T5"/>
                </a:cxn>
                <a:cxn ang="T91">
                  <a:pos x="T6" y="T7"/>
                </a:cxn>
                <a:cxn ang="T92">
                  <a:pos x="T8" y="T9"/>
                </a:cxn>
                <a:cxn ang="T93">
                  <a:pos x="T10" y="T11"/>
                </a:cxn>
                <a:cxn ang="T94">
                  <a:pos x="T12" y="T13"/>
                </a:cxn>
                <a:cxn ang="T95">
                  <a:pos x="T14" y="T15"/>
                </a:cxn>
                <a:cxn ang="T96">
                  <a:pos x="T16" y="T17"/>
                </a:cxn>
                <a:cxn ang="T97">
                  <a:pos x="T18" y="T19"/>
                </a:cxn>
                <a:cxn ang="T98">
                  <a:pos x="T20" y="T21"/>
                </a:cxn>
                <a:cxn ang="T99">
                  <a:pos x="T22" y="T23"/>
                </a:cxn>
                <a:cxn ang="T100">
                  <a:pos x="T24" y="T25"/>
                </a:cxn>
                <a:cxn ang="T101">
                  <a:pos x="T26" y="T27"/>
                </a:cxn>
                <a:cxn ang="T102">
                  <a:pos x="T28" y="T29"/>
                </a:cxn>
                <a:cxn ang="T103">
                  <a:pos x="T30" y="T31"/>
                </a:cxn>
                <a:cxn ang="T104">
                  <a:pos x="T32" y="T33"/>
                </a:cxn>
                <a:cxn ang="T105">
                  <a:pos x="T34" y="T35"/>
                </a:cxn>
                <a:cxn ang="T106">
                  <a:pos x="T36" y="T37"/>
                </a:cxn>
                <a:cxn ang="T107">
                  <a:pos x="T38" y="T39"/>
                </a:cxn>
                <a:cxn ang="T108">
                  <a:pos x="T40" y="T41"/>
                </a:cxn>
                <a:cxn ang="T109">
                  <a:pos x="T42" y="T43"/>
                </a:cxn>
                <a:cxn ang="T110">
                  <a:pos x="T44" y="T45"/>
                </a:cxn>
                <a:cxn ang="T111">
                  <a:pos x="T46" y="T47"/>
                </a:cxn>
                <a:cxn ang="T112">
                  <a:pos x="T48" y="T49"/>
                </a:cxn>
                <a:cxn ang="T113">
                  <a:pos x="T50" y="T51"/>
                </a:cxn>
                <a:cxn ang="T114">
                  <a:pos x="T52" y="T53"/>
                </a:cxn>
                <a:cxn ang="T115">
                  <a:pos x="T54" y="T55"/>
                </a:cxn>
                <a:cxn ang="T116">
                  <a:pos x="T56" y="T57"/>
                </a:cxn>
                <a:cxn ang="T117">
                  <a:pos x="T58" y="T59"/>
                </a:cxn>
                <a:cxn ang="T118">
                  <a:pos x="T60" y="T61"/>
                </a:cxn>
                <a:cxn ang="T119">
                  <a:pos x="T62" y="T63"/>
                </a:cxn>
                <a:cxn ang="T120">
                  <a:pos x="T64" y="T65"/>
                </a:cxn>
                <a:cxn ang="T121">
                  <a:pos x="T66" y="T67"/>
                </a:cxn>
                <a:cxn ang="T122">
                  <a:pos x="T68" y="T69"/>
                </a:cxn>
                <a:cxn ang="T123">
                  <a:pos x="T70" y="T71"/>
                </a:cxn>
                <a:cxn ang="T124">
                  <a:pos x="T72" y="T73"/>
                </a:cxn>
                <a:cxn ang="T125">
                  <a:pos x="T74" y="T75"/>
                </a:cxn>
                <a:cxn ang="T126">
                  <a:pos x="T76" y="T77"/>
                </a:cxn>
                <a:cxn ang="T127">
                  <a:pos x="T78" y="T79"/>
                </a:cxn>
                <a:cxn ang="T128">
                  <a:pos x="T80" y="T81"/>
                </a:cxn>
                <a:cxn ang="T129">
                  <a:pos x="T82" y="T83"/>
                </a:cxn>
                <a:cxn ang="T130">
                  <a:pos x="T84" y="T85"/>
                </a:cxn>
                <a:cxn ang="T131">
                  <a:pos x="T86" y="T87"/>
                </a:cxn>
              </a:cxnLst>
              <a:rect l="0" t="0" r="r" b="b"/>
              <a:pathLst>
                <a:path w="112" h="77">
                  <a:moveTo>
                    <a:pt x="56" y="0"/>
                  </a:moveTo>
                  <a:cubicBezTo>
                    <a:pt x="62" y="0"/>
                    <a:pt x="66" y="4"/>
                    <a:pt x="66" y="10"/>
                  </a:cubicBezTo>
                  <a:cubicBezTo>
                    <a:pt x="66" y="15"/>
                    <a:pt x="62" y="20"/>
                    <a:pt x="56" y="20"/>
                  </a:cubicBezTo>
                  <a:cubicBezTo>
                    <a:pt x="51" y="20"/>
                    <a:pt x="46" y="15"/>
                    <a:pt x="46" y="10"/>
                  </a:cubicBezTo>
                  <a:cubicBezTo>
                    <a:pt x="46" y="4"/>
                    <a:pt x="51" y="0"/>
                    <a:pt x="56" y="0"/>
                  </a:cubicBezTo>
                  <a:close/>
                  <a:moveTo>
                    <a:pt x="15" y="49"/>
                  </a:moveTo>
                  <a:cubicBezTo>
                    <a:pt x="15" y="66"/>
                    <a:pt x="15" y="66"/>
                    <a:pt x="15" y="66"/>
                  </a:cubicBezTo>
                  <a:cubicBezTo>
                    <a:pt x="10" y="66"/>
                    <a:pt x="10" y="66"/>
                    <a:pt x="10" y="66"/>
                  </a:cubicBezTo>
                  <a:cubicBezTo>
                    <a:pt x="10" y="52"/>
                    <a:pt x="10" y="52"/>
                    <a:pt x="10" y="52"/>
                  </a:cubicBezTo>
                  <a:cubicBezTo>
                    <a:pt x="9" y="52"/>
                    <a:pt x="9" y="52"/>
                    <a:pt x="9" y="52"/>
                  </a:cubicBezTo>
                  <a:cubicBezTo>
                    <a:pt x="9" y="66"/>
                    <a:pt x="9" y="66"/>
                    <a:pt x="9" y="66"/>
                  </a:cubicBezTo>
                  <a:cubicBezTo>
                    <a:pt x="4" y="66"/>
                    <a:pt x="4" y="66"/>
                    <a:pt x="4" y="66"/>
                  </a:cubicBezTo>
                  <a:cubicBezTo>
                    <a:pt x="4" y="49"/>
                    <a:pt x="4" y="49"/>
                    <a:pt x="4" y="49"/>
                  </a:cubicBezTo>
                  <a:cubicBezTo>
                    <a:pt x="4" y="46"/>
                    <a:pt x="4" y="46"/>
                    <a:pt x="4" y="46"/>
                  </a:cubicBezTo>
                  <a:cubicBezTo>
                    <a:pt x="4" y="37"/>
                    <a:pt x="4" y="37"/>
                    <a:pt x="4" y="37"/>
                  </a:cubicBezTo>
                  <a:cubicBezTo>
                    <a:pt x="4" y="37"/>
                    <a:pt x="4" y="37"/>
                    <a:pt x="4" y="37"/>
                  </a:cubicBezTo>
                  <a:cubicBezTo>
                    <a:pt x="4" y="46"/>
                    <a:pt x="4" y="46"/>
                    <a:pt x="4" y="46"/>
                  </a:cubicBezTo>
                  <a:cubicBezTo>
                    <a:pt x="0" y="46"/>
                    <a:pt x="0" y="46"/>
                    <a:pt x="0" y="46"/>
                  </a:cubicBezTo>
                  <a:cubicBezTo>
                    <a:pt x="0" y="33"/>
                    <a:pt x="0" y="33"/>
                    <a:pt x="0" y="33"/>
                  </a:cubicBezTo>
                  <a:cubicBezTo>
                    <a:pt x="0" y="31"/>
                    <a:pt x="1" y="29"/>
                    <a:pt x="4" y="29"/>
                  </a:cubicBezTo>
                  <a:cubicBezTo>
                    <a:pt x="13" y="29"/>
                    <a:pt x="13" y="29"/>
                    <a:pt x="13" y="29"/>
                  </a:cubicBezTo>
                  <a:cubicBezTo>
                    <a:pt x="13" y="30"/>
                    <a:pt x="13" y="30"/>
                    <a:pt x="13" y="31"/>
                  </a:cubicBezTo>
                  <a:cubicBezTo>
                    <a:pt x="13" y="49"/>
                    <a:pt x="13" y="49"/>
                    <a:pt x="13" y="49"/>
                  </a:cubicBezTo>
                  <a:cubicBezTo>
                    <a:pt x="15" y="49"/>
                    <a:pt x="15" y="49"/>
                    <a:pt x="15" y="49"/>
                  </a:cubicBezTo>
                  <a:close/>
                  <a:moveTo>
                    <a:pt x="10" y="15"/>
                  </a:moveTo>
                  <a:cubicBezTo>
                    <a:pt x="13" y="15"/>
                    <a:pt x="16" y="18"/>
                    <a:pt x="16" y="22"/>
                  </a:cubicBezTo>
                  <a:cubicBezTo>
                    <a:pt x="16" y="23"/>
                    <a:pt x="16" y="24"/>
                    <a:pt x="15" y="25"/>
                  </a:cubicBezTo>
                  <a:cubicBezTo>
                    <a:pt x="15" y="26"/>
                    <a:pt x="15" y="26"/>
                    <a:pt x="14" y="26"/>
                  </a:cubicBezTo>
                  <a:cubicBezTo>
                    <a:pt x="13" y="27"/>
                    <a:pt x="12" y="28"/>
                    <a:pt x="10" y="28"/>
                  </a:cubicBezTo>
                  <a:cubicBezTo>
                    <a:pt x="6" y="28"/>
                    <a:pt x="3" y="25"/>
                    <a:pt x="3" y="22"/>
                  </a:cubicBezTo>
                  <a:cubicBezTo>
                    <a:pt x="3" y="18"/>
                    <a:pt x="6" y="15"/>
                    <a:pt x="10" y="15"/>
                  </a:cubicBezTo>
                  <a:close/>
                  <a:moveTo>
                    <a:pt x="96" y="49"/>
                  </a:moveTo>
                  <a:cubicBezTo>
                    <a:pt x="96" y="66"/>
                    <a:pt x="96" y="66"/>
                    <a:pt x="96" y="66"/>
                  </a:cubicBezTo>
                  <a:cubicBezTo>
                    <a:pt x="101" y="66"/>
                    <a:pt x="101" y="66"/>
                    <a:pt x="101" y="66"/>
                  </a:cubicBezTo>
                  <a:cubicBezTo>
                    <a:pt x="101" y="52"/>
                    <a:pt x="101" y="52"/>
                    <a:pt x="101" y="52"/>
                  </a:cubicBezTo>
                  <a:cubicBezTo>
                    <a:pt x="102" y="52"/>
                    <a:pt x="102" y="52"/>
                    <a:pt x="102" y="52"/>
                  </a:cubicBezTo>
                  <a:cubicBezTo>
                    <a:pt x="102" y="66"/>
                    <a:pt x="102" y="66"/>
                    <a:pt x="102" y="66"/>
                  </a:cubicBezTo>
                  <a:cubicBezTo>
                    <a:pt x="107" y="66"/>
                    <a:pt x="107" y="66"/>
                    <a:pt x="107" y="66"/>
                  </a:cubicBezTo>
                  <a:cubicBezTo>
                    <a:pt x="107" y="49"/>
                    <a:pt x="107" y="49"/>
                    <a:pt x="107" y="49"/>
                  </a:cubicBezTo>
                  <a:cubicBezTo>
                    <a:pt x="107" y="46"/>
                    <a:pt x="107" y="46"/>
                    <a:pt x="107" y="46"/>
                  </a:cubicBezTo>
                  <a:cubicBezTo>
                    <a:pt x="107" y="37"/>
                    <a:pt x="107" y="37"/>
                    <a:pt x="107" y="37"/>
                  </a:cubicBezTo>
                  <a:cubicBezTo>
                    <a:pt x="107" y="37"/>
                    <a:pt x="107" y="37"/>
                    <a:pt x="107" y="37"/>
                  </a:cubicBezTo>
                  <a:cubicBezTo>
                    <a:pt x="107" y="46"/>
                    <a:pt x="107" y="46"/>
                    <a:pt x="107" y="46"/>
                  </a:cubicBezTo>
                  <a:cubicBezTo>
                    <a:pt x="112" y="46"/>
                    <a:pt x="112" y="46"/>
                    <a:pt x="112" y="46"/>
                  </a:cubicBezTo>
                  <a:cubicBezTo>
                    <a:pt x="112" y="33"/>
                    <a:pt x="112" y="33"/>
                    <a:pt x="112" y="33"/>
                  </a:cubicBezTo>
                  <a:cubicBezTo>
                    <a:pt x="112" y="31"/>
                    <a:pt x="110" y="29"/>
                    <a:pt x="107" y="29"/>
                  </a:cubicBezTo>
                  <a:cubicBezTo>
                    <a:pt x="98" y="29"/>
                    <a:pt x="98" y="29"/>
                    <a:pt x="98" y="29"/>
                  </a:cubicBezTo>
                  <a:cubicBezTo>
                    <a:pt x="98" y="30"/>
                    <a:pt x="98" y="30"/>
                    <a:pt x="98" y="31"/>
                  </a:cubicBezTo>
                  <a:cubicBezTo>
                    <a:pt x="98" y="49"/>
                    <a:pt x="98" y="49"/>
                    <a:pt x="98" y="49"/>
                  </a:cubicBezTo>
                  <a:cubicBezTo>
                    <a:pt x="96" y="49"/>
                    <a:pt x="96" y="49"/>
                    <a:pt x="96" y="49"/>
                  </a:cubicBezTo>
                  <a:close/>
                  <a:moveTo>
                    <a:pt x="101" y="15"/>
                  </a:moveTo>
                  <a:cubicBezTo>
                    <a:pt x="98" y="15"/>
                    <a:pt x="95" y="18"/>
                    <a:pt x="95" y="22"/>
                  </a:cubicBezTo>
                  <a:cubicBezTo>
                    <a:pt x="95" y="23"/>
                    <a:pt x="95" y="24"/>
                    <a:pt x="96" y="25"/>
                  </a:cubicBezTo>
                  <a:cubicBezTo>
                    <a:pt x="96" y="26"/>
                    <a:pt x="97" y="26"/>
                    <a:pt x="97" y="26"/>
                  </a:cubicBezTo>
                  <a:cubicBezTo>
                    <a:pt x="98" y="27"/>
                    <a:pt x="100" y="28"/>
                    <a:pt x="101" y="28"/>
                  </a:cubicBezTo>
                  <a:cubicBezTo>
                    <a:pt x="105" y="28"/>
                    <a:pt x="108" y="25"/>
                    <a:pt x="108" y="22"/>
                  </a:cubicBezTo>
                  <a:cubicBezTo>
                    <a:pt x="108" y="18"/>
                    <a:pt x="105" y="15"/>
                    <a:pt x="101" y="15"/>
                  </a:cubicBezTo>
                  <a:close/>
                  <a:moveTo>
                    <a:pt x="75" y="51"/>
                  </a:moveTo>
                  <a:cubicBezTo>
                    <a:pt x="75" y="72"/>
                    <a:pt x="75" y="72"/>
                    <a:pt x="75" y="72"/>
                  </a:cubicBezTo>
                  <a:cubicBezTo>
                    <a:pt x="80" y="72"/>
                    <a:pt x="80" y="72"/>
                    <a:pt x="80" y="72"/>
                  </a:cubicBezTo>
                  <a:cubicBezTo>
                    <a:pt x="80" y="54"/>
                    <a:pt x="80" y="54"/>
                    <a:pt x="80" y="54"/>
                  </a:cubicBezTo>
                  <a:cubicBezTo>
                    <a:pt x="82" y="54"/>
                    <a:pt x="82" y="54"/>
                    <a:pt x="82" y="54"/>
                  </a:cubicBezTo>
                  <a:cubicBezTo>
                    <a:pt x="82" y="72"/>
                    <a:pt x="82" y="72"/>
                    <a:pt x="82" y="72"/>
                  </a:cubicBezTo>
                  <a:cubicBezTo>
                    <a:pt x="87" y="72"/>
                    <a:pt x="87" y="72"/>
                    <a:pt x="87" y="72"/>
                  </a:cubicBezTo>
                  <a:cubicBezTo>
                    <a:pt x="87" y="51"/>
                    <a:pt x="87" y="51"/>
                    <a:pt x="87" y="51"/>
                  </a:cubicBezTo>
                  <a:cubicBezTo>
                    <a:pt x="87" y="47"/>
                    <a:pt x="87" y="47"/>
                    <a:pt x="87" y="47"/>
                  </a:cubicBezTo>
                  <a:cubicBezTo>
                    <a:pt x="87" y="36"/>
                    <a:pt x="87" y="36"/>
                    <a:pt x="87" y="36"/>
                  </a:cubicBezTo>
                  <a:cubicBezTo>
                    <a:pt x="88" y="36"/>
                    <a:pt x="88" y="36"/>
                    <a:pt x="88" y="36"/>
                  </a:cubicBezTo>
                  <a:cubicBezTo>
                    <a:pt x="88" y="47"/>
                    <a:pt x="88" y="47"/>
                    <a:pt x="88" y="47"/>
                  </a:cubicBezTo>
                  <a:cubicBezTo>
                    <a:pt x="94" y="47"/>
                    <a:pt x="94" y="47"/>
                    <a:pt x="94" y="47"/>
                  </a:cubicBezTo>
                  <a:cubicBezTo>
                    <a:pt x="94" y="31"/>
                    <a:pt x="94" y="31"/>
                    <a:pt x="94" y="31"/>
                  </a:cubicBezTo>
                  <a:cubicBezTo>
                    <a:pt x="94" y="28"/>
                    <a:pt x="91" y="26"/>
                    <a:pt x="88" y="26"/>
                  </a:cubicBezTo>
                  <a:cubicBezTo>
                    <a:pt x="77" y="26"/>
                    <a:pt x="77" y="26"/>
                    <a:pt x="77" y="26"/>
                  </a:cubicBezTo>
                  <a:cubicBezTo>
                    <a:pt x="77" y="27"/>
                    <a:pt x="77" y="28"/>
                    <a:pt x="77" y="28"/>
                  </a:cubicBezTo>
                  <a:cubicBezTo>
                    <a:pt x="77" y="51"/>
                    <a:pt x="77" y="51"/>
                    <a:pt x="77" y="51"/>
                  </a:cubicBezTo>
                  <a:cubicBezTo>
                    <a:pt x="75" y="51"/>
                    <a:pt x="75" y="51"/>
                    <a:pt x="75" y="51"/>
                  </a:cubicBezTo>
                  <a:close/>
                  <a:moveTo>
                    <a:pt x="65" y="47"/>
                  </a:moveTo>
                  <a:cubicBezTo>
                    <a:pt x="65" y="32"/>
                    <a:pt x="65" y="32"/>
                    <a:pt x="65" y="32"/>
                  </a:cubicBezTo>
                  <a:cubicBezTo>
                    <a:pt x="64" y="32"/>
                    <a:pt x="64" y="32"/>
                    <a:pt x="64" y="32"/>
                  </a:cubicBezTo>
                  <a:cubicBezTo>
                    <a:pt x="64" y="47"/>
                    <a:pt x="64" y="47"/>
                    <a:pt x="64" y="47"/>
                  </a:cubicBezTo>
                  <a:cubicBezTo>
                    <a:pt x="64" y="50"/>
                    <a:pt x="64" y="50"/>
                    <a:pt x="64" y="50"/>
                  </a:cubicBezTo>
                  <a:cubicBezTo>
                    <a:pt x="64" y="77"/>
                    <a:pt x="64" y="77"/>
                    <a:pt x="64" y="77"/>
                  </a:cubicBezTo>
                  <a:cubicBezTo>
                    <a:pt x="57" y="77"/>
                    <a:pt x="57" y="77"/>
                    <a:pt x="57" y="77"/>
                  </a:cubicBezTo>
                  <a:cubicBezTo>
                    <a:pt x="57" y="55"/>
                    <a:pt x="57" y="55"/>
                    <a:pt x="57" y="55"/>
                  </a:cubicBezTo>
                  <a:cubicBezTo>
                    <a:pt x="55" y="55"/>
                    <a:pt x="55" y="55"/>
                    <a:pt x="55" y="55"/>
                  </a:cubicBezTo>
                  <a:cubicBezTo>
                    <a:pt x="55" y="77"/>
                    <a:pt x="55" y="77"/>
                    <a:pt x="55" y="77"/>
                  </a:cubicBezTo>
                  <a:cubicBezTo>
                    <a:pt x="48" y="77"/>
                    <a:pt x="48" y="77"/>
                    <a:pt x="48" y="77"/>
                  </a:cubicBezTo>
                  <a:cubicBezTo>
                    <a:pt x="48" y="50"/>
                    <a:pt x="48" y="50"/>
                    <a:pt x="48" y="50"/>
                  </a:cubicBezTo>
                  <a:cubicBezTo>
                    <a:pt x="48" y="47"/>
                    <a:pt x="48" y="47"/>
                    <a:pt x="48" y="47"/>
                  </a:cubicBezTo>
                  <a:cubicBezTo>
                    <a:pt x="48" y="32"/>
                    <a:pt x="48" y="32"/>
                    <a:pt x="48" y="32"/>
                  </a:cubicBezTo>
                  <a:cubicBezTo>
                    <a:pt x="47" y="32"/>
                    <a:pt x="47" y="32"/>
                    <a:pt x="47" y="32"/>
                  </a:cubicBezTo>
                  <a:cubicBezTo>
                    <a:pt x="47" y="47"/>
                    <a:pt x="47" y="47"/>
                    <a:pt x="47" y="47"/>
                  </a:cubicBezTo>
                  <a:cubicBezTo>
                    <a:pt x="41" y="47"/>
                    <a:pt x="41" y="47"/>
                    <a:pt x="41" y="47"/>
                  </a:cubicBezTo>
                  <a:cubicBezTo>
                    <a:pt x="41" y="27"/>
                    <a:pt x="41" y="27"/>
                    <a:pt x="41" y="27"/>
                  </a:cubicBezTo>
                  <a:cubicBezTo>
                    <a:pt x="41" y="24"/>
                    <a:pt x="44" y="21"/>
                    <a:pt x="47" y="21"/>
                  </a:cubicBezTo>
                  <a:cubicBezTo>
                    <a:pt x="66" y="21"/>
                    <a:pt x="46" y="21"/>
                    <a:pt x="65" y="21"/>
                  </a:cubicBezTo>
                  <a:cubicBezTo>
                    <a:pt x="69" y="21"/>
                    <a:pt x="71" y="24"/>
                    <a:pt x="71" y="27"/>
                  </a:cubicBezTo>
                  <a:cubicBezTo>
                    <a:pt x="71" y="47"/>
                    <a:pt x="71" y="47"/>
                    <a:pt x="71" y="47"/>
                  </a:cubicBezTo>
                  <a:cubicBezTo>
                    <a:pt x="70" y="47"/>
                    <a:pt x="68" y="47"/>
                    <a:pt x="65" y="47"/>
                  </a:cubicBezTo>
                  <a:close/>
                  <a:moveTo>
                    <a:pt x="37" y="51"/>
                  </a:moveTo>
                  <a:cubicBezTo>
                    <a:pt x="37" y="72"/>
                    <a:pt x="37" y="72"/>
                    <a:pt x="37" y="72"/>
                  </a:cubicBezTo>
                  <a:cubicBezTo>
                    <a:pt x="31" y="72"/>
                    <a:pt x="31" y="72"/>
                    <a:pt x="31" y="72"/>
                  </a:cubicBezTo>
                  <a:cubicBezTo>
                    <a:pt x="31" y="54"/>
                    <a:pt x="31" y="54"/>
                    <a:pt x="31" y="54"/>
                  </a:cubicBezTo>
                  <a:cubicBezTo>
                    <a:pt x="30" y="54"/>
                    <a:pt x="30" y="54"/>
                    <a:pt x="30" y="54"/>
                  </a:cubicBezTo>
                  <a:cubicBezTo>
                    <a:pt x="30" y="72"/>
                    <a:pt x="30" y="72"/>
                    <a:pt x="30" y="72"/>
                  </a:cubicBezTo>
                  <a:cubicBezTo>
                    <a:pt x="24" y="72"/>
                    <a:pt x="24" y="72"/>
                    <a:pt x="24" y="72"/>
                  </a:cubicBezTo>
                  <a:cubicBezTo>
                    <a:pt x="24" y="51"/>
                    <a:pt x="24" y="51"/>
                    <a:pt x="24" y="51"/>
                  </a:cubicBezTo>
                  <a:cubicBezTo>
                    <a:pt x="24" y="47"/>
                    <a:pt x="24" y="47"/>
                    <a:pt x="24" y="47"/>
                  </a:cubicBezTo>
                  <a:cubicBezTo>
                    <a:pt x="24" y="36"/>
                    <a:pt x="24" y="36"/>
                    <a:pt x="24" y="36"/>
                  </a:cubicBezTo>
                  <a:cubicBezTo>
                    <a:pt x="23" y="36"/>
                    <a:pt x="23" y="36"/>
                    <a:pt x="23" y="36"/>
                  </a:cubicBezTo>
                  <a:cubicBezTo>
                    <a:pt x="23" y="47"/>
                    <a:pt x="23" y="47"/>
                    <a:pt x="23" y="47"/>
                  </a:cubicBezTo>
                  <a:cubicBezTo>
                    <a:pt x="18" y="47"/>
                    <a:pt x="18" y="47"/>
                    <a:pt x="18" y="47"/>
                  </a:cubicBezTo>
                  <a:cubicBezTo>
                    <a:pt x="18" y="31"/>
                    <a:pt x="18" y="31"/>
                    <a:pt x="18" y="31"/>
                  </a:cubicBezTo>
                  <a:cubicBezTo>
                    <a:pt x="18" y="28"/>
                    <a:pt x="20" y="26"/>
                    <a:pt x="23" y="26"/>
                  </a:cubicBezTo>
                  <a:cubicBezTo>
                    <a:pt x="35" y="26"/>
                    <a:pt x="35" y="26"/>
                    <a:pt x="35" y="26"/>
                  </a:cubicBezTo>
                  <a:cubicBezTo>
                    <a:pt x="35" y="27"/>
                    <a:pt x="35" y="28"/>
                    <a:pt x="35" y="28"/>
                  </a:cubicBezTo>
                  <a:cubicBezTo>
                    <a:pt x="35" y="51"/>
                    <a:pt x="35" y="51"/>
                    <a:pt x="35" y="51"/>
                  </a:cubicBezTo>
                  <a:cubicBezTo>
                    <a:pt x="37" y="51"/>
                    <a:pt x="37" y="51"/>
                    <a:pt x="37" y="51"/>
                  </a:cubicBezTo>
                  <a:close/>
                  <a:moveTo>
                    <a:pt x="31" y="9"/>
                  </a:moveTo>
                  <a:cubicBezTo>
                    <a:pt x="35" y="9"/>
                    <a:pt x="39" y="12"/>
                    <a:pt x="39" y="17"/>
                  </a:cubicBezTo>
                  <a:cubicBezTo>
                    <a:pt x="39" y="19"/>
                    <a:pt x="38" y="20"/>
                    <a:pt x="37" y="22"/>
                  </a:cubicBezTo>
                  <a:cubicBezTo>
                    <a:pt x="37" y="22"/>
                    <a:pt x="37" y="22"/>
                    <a:pt x="37" y="23"/>
                  </a:cubicBezTo>
                  <a:cubicBezTo>
                    <a:pt x="35" y="24"/>
                    <a:pt x="33" y="25"/>
                    <a:pt x="31" y="25"/>
                  </a:cubicBezTo>
                  <a:cubicBezTo>
                    <a:pt x="26" y="25"/>
                    <a:pt x="22" y="21"/>
                    <a:pt x="22" y="17"/>
                  </a:cubicBezTo>
                  <a:cubicBezTo>
                    <a:pt x="22" y="12"/>
                    <a:pt x="26" y="9"/>
                    <a:pt x="31" y="9"/>
                  </a:cubicBezTo>
                  <a:close/>
                  <a:moveTo>
                    <a:pt x="81" y="9"/>
                  </a:moveTo>
                  <a:cubicBezTo>
                    <a:pt x="76" y="9"/>
                    <a:pt x="73" y="12"/>
                    <a:pt x="73" y="17"/>
                  </a:cubicBezTo>
                  <a:cubicBezTo>
                    <a:pt x="73" y="19"/>
                    <a:pt x="73" y="20"/>
                    <a:pt x="74" y="22"/>
                  </a:cubicBezTo>
                  <a:cubicBezTo>
                    <a:pt x="75" y="22"/>
                    <a:pt x="75" y="22"/>
                    <a:pt x="75" y="23"/>
                  </a:cubicBezTo>
                  <a:cubicBezTo>
                    <a:pt x="77" y="24"/>
                    <a:pt x="79" y="25"/>
                    <a:pt x="81" y="25"/>
                  </a:cubicBezTo>
                  <a:cubicBezTo>
                    <a:pt x="85" y="25"/>
                    <a:pt x="89" y="21"/>
                    <a:pt x="89" y="17"/>
                  </a:cubicBezTo>
                  <a:cubicBezTo>
                    <a:pt x="89" y="12"/>
                    <a:pt x="85" y="9"/>
                    <a:pt x="81" y="9"/>
                  </a:cubicBezTo>
                  <a:close/>
                </a:path>
              </a:pathLst>
            </a:custGeom>
            <a:solidFill>
              <a:schemeClr val="bg1"/>
            </a:solidFill>
            <a:ln>
              <a:noFill/>
            </a:ln>
            <a:extLst/>
          </p:spPr>
          <p:txBody>
            <a:bodyPr anchor="ctr">
              <a:scene3d>
                <a:camera prst="orthographicFront"/>
                <a:lightRig rig="threePt" dir="t"/>
              </a:scene3d>
              <a:sp3d contourW="12700">
                <a:contourClr>
                  <a:srgbClr val="FFFFFF"/>
                </a:contourClr>
              </a:sp3d>
            </a:bodyPr>
            <a:lstStyle/>
            <a:p>
              <a:pPr algn="ctr">
                <a:defRPr/>
              </a:pPr>
              <a:endParaRPr lang="zh-CN" altLang="en-US">
                <a:solidFill>
                  <a:srgbClr val="FFFFFF"/>
                </a:solidFill>
                <a:ea typeface="宋体" panose="02010600030101010101" pitchFamily="2" charset="-122"/>
              </a:endParaRPr>
            </a:p>
          </p:txBody>
        </p:sp>
      </p:grpSp>
      <p:grpSp>
        <p:nvGrpSpPr>
          <p:cNvPr id="79" name="组合 78"/>
          <p:cNvGrpSpPr/>
          <p:nvPr/>
        </p:nvGrpSpPr>
        <p:grpSpPr>
          <a:xfrm>
            <a:off x="1651710" y="166675"/>
            <a:ext cx="343825" cy="309997"/>
            <a:chOff x="5076056" y="2138335"/>
            <a:chExt cx="428348" cy="386204"/>
          </a:xfrm>
        </p:grpSpPr>
        <p:sp>
          <p:nvSpPr>
            <p:cNvPr id="80" name="Freeform 5"/>
            <p:cNvSpPr>
              <a:spLocks/>
            </p:cNvSpPr>
            <p:nvPr/>
          </p:nvSpPr>
          <p:spPr bwMode="auto">
            <a:xfrm>
              <a:off x="5076056" y="2138335"/>
              <a:ext cx="428348" cy="386204"/>
            </a:xfrm>
            <a:custGeom>
              <a:avLst/>
              <a:gdLst>
                <a:gd name="T0" fmla="*/ 2151 w 2740"/>
                <a:gd name="T1" fmla="*/ 2315 h 2446"/>
                <a:gd name="T2" fmla="*/ 2055 w 2740"/>
                <a:gd name="T3" fmla="*/ 2410 h 2446"/>
                <a:gd name="T4" fmla="*/ 1918 w 2740"/>
                <a:gd name="T5" fmla="*/ 2445 h 2446"/>
                <a:gd name="T6" fmla="*/ 816 w 2740"/>
                <a:gd name="T7" fmla="*/ 2445 h 2446"/>
                <a:gd name="T8" fmla="*/ 685 w 2740"/>
                <a:gd name="T9" fmla="*/ 2410 h 2446"/>
                <a:gd name="T10" fmla="*/ 589 w 2740"/>
                <a:gd name="T11" fmla="*/ 2314 h 2446"/>
                <a:gd name="T12" fmla="*/ 36 w 2740"/>
                <a:gd name="T13" fmla="*/ 1356 h 2446"/>
                <a:gd name="T14" fmla="*/ 0 w 2740"/>
                <a:gd name="T15" fmla="*/ 1223 h 2446"/>
                <a:gd name="T16" fmla="*/ 36 w 2740"/>
                <a:gd name="T17" fmla="*/ 1089 h 2446"/>
                <a:gd name="T18" fmla="*/ 587 w 2740"/>
                <a:gd name="T19" fmla="*/ 135 h 2446"/>
                <a:gd name="T20" fmla="*/ 685 w 2740"/>
                <a:gd name="T21" fmla="*/ 37 h 2446"/>
                <a:gd name="T22" fmla="*/ 810 w 2740"/>
                <a:gd name="T23" fmla="*/ 1 h 2446"/>
                <a:gd name="T24" fmla="*/ 1916 w 2740"/>
                <a:gd name="T25" fmla="*/ 1 h 2446"/>
                <a:gd name="T26" fmla="*/ 2055 w 2740"/>
                <a:gd name="T27" fmla="*/ 37 h 2446"/>
                <a:gd name="T28" fmla="*/ 2151 w 2740"/>
                <a:gd name="T29" fmla="*/ 132 h 2446"/>
                <a:gd name="T30" fmla="*/ 2702 w 2740"/>
                <a:gd name="T31" fmla="*/ 1086 h 2446"/>
                <a:gd name="T32" fmla="*/ 2740 w 2740"/>
                <a:gd name="T33" fmla="*/ 1223 h 2446"/>
                <a:gd name="T34" fmla="*/ 2701 w 2740"/>
                <a:gd name="T35" fmla="*/ 1361 h 2446"/>
                <a:gd name="T36" fmla="*/ 2151 w 2740"/>
                <a:gd name="T37" fmla="*/ 2315 h 244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Lst>
              <a:rect l="0" t="0" r="r" b="b"/>
              <a:pathLst>
                <a:path w="2740" h="2446">
                  <a:moveTo>
                    <a:pt x="2151" y="2315"/>
                  </a:moveTo>
                  <a:cubicBezTo>
                    <a:pt x="2128" y="2353"/>
                    <a:pt x="2096" y="2386"/>
                    <a:pt x="2055" y="2410"/>
                  </a:cubicBezTo>
                  <a:cubicBezTo>
                    <a:pt x="2012" y="2435"/>
                    <a:pt x="1965" y="2446"/>
                    <a:pt x="1918" y="2445"/>
                  </a:cubicBezTo>
                  <a:lnTo>
                    <a:pt x="816" y="2445"/>
                  </a:lnTo>
                  <a:cubicBezTo>
                    <a:pt x="772" y="2445"/>
                    <a:pt x="726" y="2434"/>
                    <a:pt x="685" y="2410"/>
                  </a:cubicBezTo>
                  <a:cubicBezTo>
                    <a:pt x="644" y="2386"/>
                    <a:pt x="611" y="2353"/>
                    <a:pt x="589" y="2314"/>
                  </a:cubicBezTo>
                  <a:lnTo>
                    <a:pt x="36" y="1356"/>
                  </a:lnTo>
                  <a:cubicBezTo>
                    <a:pt x="13" y="1317"/>
                    <a:pt x="0" y="1272"/>
                    <a:pt x="0" y="1223"/>
                  </a:cubicBezTo>
                  <a:cubicBezTo>
                    <a:pt x="0" y="1174"/>
                    <a:pt x="13" y="1129"/>
                    <a:pt x="36" y="1089"/>
                  </a:cubicBezTo>
                  <a:lnTo>
                    <a:pt x="587" y="135"/>
                  </a:lnTo>
                  <a:cubicBezTo>
                    <a:pt x="610" y="96"/>
                    <a:pt x="643" y="61"/>
                    <a:pt x="685" y="37"/>
                  </a:cubicBezTo>
                  <a:cubicBezTo>
                    <a:pt x="724" y="14"/>
                    <a:pt x="767" y="2"/>
                    <a:pt x="810" y="1"/>
                  </a:cubicBezTo>
                  <a:lnTo>
                    <a:pt x="1916" y="1"/>
                  </a:lnTo>
                  <a:cubicBezTo>
                    <a:pt x="1963" y="0"/>
                    <a:pt x="2011" y="11"/>
                    <a:pt x="2055" y="37"/>
                  </a:cubicBezTo>
                  <a:cubicBezTo>
                    <a:pt x="2096" y="60"/>
                    <a:pt x="2129" y="93"/>
                    <a:pt x="2151" y="132"/>
                  </a:cubicBezTo>
                  <a:lnTo>
                    <a:pt x="2702" y="1086"/>
                  </a:lnTo>
                  <a:cubicBezTo>
                    <a:pt x="2726" y="1126"/>
                    <a:pt x="2740" y="1173"/>
                    <a:pt x="2740" y="1223"/>
                  </a:cubicBezTo>
                  <a:cubicBezTo>
                    <a:pt x="2740" y="1274"/>
                    <a:pt x="2726" y="1321"/>
                    <a:pt x="2701" y="1361"/>
                  </a:cubicBezTo>
                  <a:lnTo>
                    <a:pt x="2151" y="2315"/>
                  </a:lnTo>
                  <a:close/>
                </a:path>
              </a:pathLst>
            </a:custGeom>
            <a:solidFill>
              <a:schemeClr val="accent5">
                <a:lumMod val="75000"/>
              </a:schemeClr>
            </a:solidFill>
            <a:ln w="9525" cap="flat">
              <a:noFill/>
              <a:prstDash val="solid"/>
              <a:miter lim="800000"/>
              <a:headEnd/>
              <a:tailEnd/>
            </a:ln>
            <a:extLst/>
          </p:spPr>
          <p:txBody>
            <a:bodyPr vert="horz" wrap="square" lIns="91440" tIns="45720" rIns="91440" bIns="45720" numCol="1" anchor="t" anchorCtr="0" compatLnSpc="1">
              <a:prstTxWarp prst="textNoShape">
                <a:avLst/>
              </a:prstTxWarp>
            </a:bodyPr>
            <a:lstStyle/>
            <a:p>
              <a:endParaRPr lang="zh-CN" altLang="en-US"/>
            </a:p>
          </p:txBody>
        </p:sp>
        <p:sp>
          <p:nvSpPr>
            <p:cNvPr id="81" name="KSO_Shape"/>
            <p:cNvSpPr>
              <a:spLocks/>
            </p:cNvSpPr>
            <p:nvPr/>
          </p:nvSpPr>
          <p:spPr bwMode="auto">
            <a:xfrm>
              <a:off x="5175472" y="2244479"/>
              <a:ext cx="229514" cy="195468"/>
            </a:xfrm>
            <a:custGeom>
              <a:avLst/>
              <a:gdLst>
                <a:gd name="T0" fmla="*/ 432030 w 2125663"/>
                <a:gd name="T1" fmla="*/ 1344893 h 1811338"/>
                <a:gd name="T2" fmla="*/ 462740 w 2125663"/>
                <a:gd name="T3" fmla="*/ 1477960 h 1811338"/>
                <a:gd name="T4" fmla="*/ 513638 w 2125663"/>
                <a:gd name="T5" fmla="*/ 1557743 h 1811338"/>
                <a:gd name="T6" fmla="*/ 516481 w 2125663"/>
                <a:gd name="T7" fmla="*/ 1336346 h 1811338"/>
                <a:gd name="T8" fmla="*/ 503401 w 2125663"/>
                <a:gd name="T9" fmla="*/ 1310416 h 1811338"/>
                <a:gd name="T10" fmla="*/ 515913 w 2125663"/>
                <a:gd name="T11" fmla="*/ 1250009 h 1811338"/>
                <a:gd name="T12" fmla="*/ 618846 w 2125663"/>
                <a:gd name="T13" fmla="*/ 1242885 h 1811338"/>
                <a:gd name="T14" fmla="*/ 643583 w 2125663"/>
                <a:gd name="T15" fmla="*/ 1263116 h 1811338"/>
                <a:gd name="T16" fmla="*/ 642446 w 2125663"/>
                <a:gd name="T17" fmla="*/ 1324948 h 1811338"/>
                <a:gd name="T18" fmla="*/ 619414 w 2125663"/>
                <a:gd name="T19" fmla="*/ 1342899 h 1811338"/>
                <a:gd name="T20" fmla="*/ 664057 w 2125663"/>
                <a:gd name="T21" fmla="*/ 1524691 h 1811338"/>
                <a:gd name="T22" fmla="*/ 704434 w 2125663"/>
                <a:gd name="T23" fmla="*/ 1417553 h 1811338"/>
                <a:gd name="T24" fmla="*/ 725191 w 2125663"/>
                <a:gd name="T25" fmla="*/ 1259697 h 1811338"/>
                <a:gd name="T26" fmla="*/ 857412 w 2125663"/>
                <a:gd name="T27" fmla="*/ 1192451 h 1811338"/>
                <a:gd name="T28" fmla="*/ 923096 w 2125663"/>
                <a:gd name="T29" fmla="*/ 1212682 h 1811338"/>
                <a:gd name="T30" fmla="*/ 970013 w 2125663"/>
                <a:gd name="T31" fmla="*/ 1259697 h 1811338"/>
                <a:gd name="T32" fmla="*/ 990201 w 2125663"/>
                <a:gd name="T33" fmla="*/ 1325233 h 1811338"/>
                <a:gd name="T34" fmla="*/ 980818 w 2125663"/>
                <a:gd name="T35" fmla="*/ 1537228 h 1811338"/>
                <a:gd name="T36" fmla="*/ 935891 w 2125663"/>
                <a:gd name="T37" fmla="*/ 1570566 h 1811338"/>
                <a:gd name="T38" fmla="*/ 798837 w 2125663"/>
                <a:gd name="T39" fmla="*/ 1607608 h 1811338"/>
                <a:gd name="T40" fmla="*/ 617424 w 2125663"/>
                <a:gd name="T41" fmla="*/ 1622140 h 1811338"/>
                <a:gd name="T42" fmla="*/ 428049 w 2125663"/>
                <a:gd name="T43" fmla="*/ 1615872 h 1811338"/>
                <a:gd name="T44" fmla="*/ 264551 w 2125663"/>
                <a:gd name="T45" fmla="*/ 1588232 h 1811338"/>
                <a:gd name="T46" fmla="*/ 180669 w 2125663"/>
                <a:gd name="T47" fmla="*/ 1549481 h 1811338"/>
                <a:gd name="T48" fmla="*/ 159912 w 2125663"/>
                <a:gd name="T49" fmla="*/ 1517283 h 1811338"/>
                <a:gd name="T50" fmla="*/ 167873 w 2125663"/>
                <a:gd name="T51" fmla="*/ 1284201 h 1811338"/>
                <a:gd name="T52" fmla="*/ 205123 w 2125663"/>
                <a:gd name="T53" fmla="*/ 1228638 h 1811338"/>
                <a:gd name="T54" fmla="*/ 264266 w 2125663"/>
                <a:gd name="T55" fmla="*/ 1196440 h 1811338"/>
                <a:gd name="T56" fmla="*/ 421225 w 2125663"/>
                <a:gd name="T57" fmla="*/ 1183048 h 1811338"/>
                <a:gd name="T58" fmla="*/ 433514 w 2125663"/>
                <a:gd name="T59" fmla="*/ 761303 h 1811338"/>
                <a:gd name="T60" fmla="*/ 391450 w 2125663"/>
                <a:gd name="T61" fmla="*/ 813630 h 1811338"/>
                <a:gd name="T62" fmla="*/ 379229 w 2125663"/>
                <a:gd name="T63" fmla="*/ 902075 h 1811338"/>
                <a:gd name="T64" fmla="*/ 414756 w 2125663"/>
                <a:gd name="T65" fmla="*/ 1016114 h 1811338"/>
                <a:gd name="T66" fmla="*/ 487516 w 2125663"/>
                <a:gd name="T67" fmla="*/ 1099439 h 1811338"/>
                <a:gd name="T68" fmla="*/ 567666 w 2125663"/>
                <a:gd name="T69" fmla="*/ 1135272 h 1811338"/>
                <a:gd name="T70" fmla="*/ 645542 w 2125663"/>
                <a:gd name="T71" fmla="*/ 1111099 h 1811338"/>
                <a:gd name="T72" fmla="*/ 722282 w 2125663"/>
                <a:gd name="T73" fmla="*/ 1035452 h 1811338"/>
                <a:gd name="T74" fmla="*/ 767757 w 2125663"/>
                <a:gd name="T75" fmla="*/ 926248 h 1811338"/>
                <a:gd name="T76" fmla="*/ 666290 w 2125663"/>
                <a:gd name="T77" fmla="*/ 863967 h 1811338"/>
                <a:gd name="T78" fmla="*/ 546918 w 2125663"/>
                <a:gd name="T79" fmla="*/ 832116 h 1811338"/>
                <a:gd name="T80" fmla="*/ 484389 w 2125663"/>
                <a:gd name="T81" fmla="*/ 790595 h 1811338"/>
                <a:gd name="T82" fmla="*/ 452273 w 2125663"/>
                <a:gd name="T83" fmla="*/ 760734 h 1811338"/>
                <a:gd name="T84" fmla="*/ 568234 w 2125663"/>
                <a:gd name="T85" fmla="*/ 587258 h 1811338"/>
                <a:gd name="T86" fmla="*/ 631616 w 2125663"/>
                <a:gd name="T87" fmla="*/ 594937 h 1811338"/>
                <a:gd name="T88" fmla="*/ 705513 w 2125663"/>
                <a:gd name="T89" fmla="*/ 631054 h 1811338"/>
                <a:gd name="T90" fmla="*/ 790210 w 2125663"/>
                <a:gd name="T91" fmla="*/ 732864 h 1811338"/>
                <a:gd name="T92" fmla="*/ 826306 w 2125663"/>
                <a:gd name="T93" fmla="*/ 873920 h 1811338"/>
                <a:gd name="T94" fmla="*/ 818064 w 2125663"/>
                <a:gd name="T95" fmla="*/ 959237 h 1811338"/>
                <a:gd name="T96" fmla="*/ 780831 w 2125663"/>
                <a:gd name="T97" fmla="*/ 1048534 h 1811338"/>
                <a:gd name="T98" fmla="*/ 687607 w 2125663"/>
                <a:gd name="T99" fmla="*/ 1148922 h 1811338"/>
                <a:gd name="T100" fmla="*/ 588983 w 2125663"/>
                <a:gd name="T101" fmla="*/ 1190727 h 1811338"/>
                <a:gd name="T102" fmla="*/ 525033 w 2125663"/>
                <a:gd name="T103" fmla="*/ 1182480 h 1811338"/>
                <a:gd name="T104" fmla="*/ 421293 w 2125663"/>
                <a:gd name="T105" fmla="*/ 1115081 h 1811338"/>
                <a:gd name="T106" fmla="*/ 345406 w 2125663"/>
                <a:gd name="T107" fmla="*/ 1002463 h 1811338"/>
                <a:gd name="T108" fmla="*/ 325511 w 2125663"/>
                <a:gd name="T109" fmla="*/ 929092 h 1811338"/>
                <a:gd name="T110" fmla="*/ 330627 w 2125663"/>
                <a:gd name="T111" fmla="*/ 813915 h 1811338"/>
                <a:gd name="T112" fmla="*/ 388324 w 2125663"/>
                <a:gd name="T113" fmla="*/ 686510 h 1811338"/>
                <a:gd name="T114" fmla="*/ 482400 w 2125663"/>
                <a:gd name="T115" fmla="*/ 608303 h 1811338"/>
                <a:gd name="T116" fmla="*/ 542939 w 2125663"/>
                <a:gd name="T117" fmla="*/ 589534 h 1811338"/>
                <a:gd name="T118" fmla="*/ 0 w 2125663"/>
                <a:gd name="T119" fmla="*/ 0 h 1811338"/>
                <a:gd name="T120" fmla="*/ 174993 w 2125663"/>
                <a:gd name="T121" fmla="*/ 1118883 h 1811338"/>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60000 65536"/>
                <a:gd name="T172" fmla="*/ 0 60000 65536"/>
                <a:gd name="T173" fmla="*/ 0 60000 65536"/>
                <a:gd name="T174" fmla="*/ 0 60000 65536"/>
                <a:gd name="T175" fmla="*/ 0 60000 65536"/>
                <a:gd name="T176" fmla="*/ 0 60000 65536"/>
                <a:gd name="T177" fmla="*/ 0 60000 65536"/>
                <a:gd name="T178" fmla="*/ 0 60000 65536"/>
                <a:gd name="T179" fmla="*/ 0 60000 65536"/>
                <a:gd name="T180" fmla="*/ 0 60000 65536"/>
                <a:gd name="T181" fmla="*/ 0 60000 65536"/>
                <a:gd name="T182" fmla="*/ 0 60000 65536"/>
              </a:gdLst>
              <a:ahLst/>
              <a:cxnLst>
                <a:cxn ang="T122">
                  <a:pos x="T0" y="T1"/>
                </a:cxn>
                <a:cxn ang="T123">
                  <a:pos x="T2" y="T3"/>
                </a:cxn>
                <a:cxn ang="T124">
                  <a:pos x="T4" y="T5"/>
                </a:cxn>
                <a:cxn ang="T125">
                  <a:pos x="T6" y="T7"/>
                </a:cxn>
                <a:cxn ang="T126">
                  <a:pos x="T8" y="T9"/>
                </a:cxn>
                <a:cxn ang="T127">
                  <a:pos x="T10" y="T11"/>
                </a:cxn>
                <a:cxn ang="T128">
                  <a:pos x="T12" y="T13"/>
                </a:cxn>
                <a:cxn ang="T129">
                  <a:pos x="T14" y="T15"/>
                </a:cxn>
                <a:cxn ang="T130">
                  <a:pos x="T16" y="T17"/>
                </a:cxn>
                <a:cxn ang="T131">
                  <a:pos x="T18" y="T19"/>
                </a:cxn>
                <a:cxn ang="T132">
                  <a:pos x="T20" y="T21"/>
                </a:cxn>
                <a:cxn ang="T133">
                  <a:pos x="T22" y="T23"/>
                </a:cxn>
                <a:cxn ang="T134">
                  <a:pos x="T24" y="T25"/>
                </a:cxn>
                <a:cxn ang="T135">
                  <a:pos x="T26" y="T27"/>
                </a:cxn>
                <a:cxn ang="T136">
                  <a:pos x="T28" y="T29"/>
                </a:cxn>
                <a:cxn ang="T137">
                  <a:pos x="T30" y="T31"/>
                </a:cxn>
                <a:cxn ang="T138">
                  <a:pos x="T32" y="T33"/>
                </a:cxn>
                <a:cxn ang="T139">
                  <a:pos x="T34" y="T35"/>
                </a:cxn>
                <a:cxn ang="T140">
                  <a:pos x="T36" y="T37"/>
                </a:cxn>
                <a:cxn ang="T141">
                  <a:pos x="T38" y="T39"/>
                </a:cxn>
                <a:cxn ang="T142">
                  <a:pos x="T40" y="T41"/>
                </a:cxn>
                <a:cxn ang="T143">
                  <a:pos x="T42" y="T43"/>
                </a:cxn>
                <a:cxn ang="T144">
                  <a:pos x="T44" y="T45"/>
                </a:cxn>
                <a:cxn ang="T145">
                  <a:pos x="T46" y="T47"/>
                </a:cxn>
                <a:cxn ang="T146">
                  <a:pos x="T48" y="T49"/>
                </a:cxn>
                <a:cxn ang="T147">
                  <a:pos x="T50" y="T51"/>
                </a:cxn>
                <a:cxn ang="T148">
                  <a:pos x="T52" y="T53"/>
                </a:cxn>
                <a:cxn ang="T149">
                  <a:pos x="T54" y="T55"/>
                </a:cxn>
                <a:cxn ang="T150">
                  <a:pos x="T56" y="T57"/>
                </a:cxn>
                <a:cxn ang="T151">
                  <a:pos x="T58" y="T59"/>
                </a:cxn>
                <a:cxn ang="T152">
                  <a:pos x="T60" y="T61"/>
                </a:cxn>
                <a:cxn ang="T153">
                  <a:pos x="T62" y="T63"/>
                </a:cxn>
                <a:cxn ang="T154">
                  <a:pos x="T64" y="T65"/>
                </a:cxn>
                <a:cxn ang="T155">
                  <a:pos x="T66" y="T67"/>
                </a:cxn>
                <a:cxn ang="T156">
                  <a:pos x="T68" y="T69"/>
                </a:cxn>
                <a:cxn ang="T157">
                  <a:pos x="T70" y="T71"/>
                </a:cxn>
                <a:cxn ang="T158">
                  <a:pos x="T72" y="T73"/>
                </a:cxn>
                <a:cxn ang="T159">
                  <a:pos x="T74" y="T75"/>
                </a:cxn>
                <a:cxn ang="T160">
                  <a:pos x="T76" y="T77"/>
                </a:cxn>
                <a:cxn ang="T161">
                  <a:pos x="T78" y="T79"/>
                </a:cxn>
                <a:cxn ang="T162">
                  <a:pos x="T80" y="T81"/>
                </a:cxn>
                <a:cxn ang="T163">
                  <a:pos x="T82" y="T83"/>
                </a:cxn>
                <a:cxn ang="T164">
                  <a:pos x="T84" y="T85"/>
                </a:cxn>
                <a:cxn ang="T165">
                  <a:pos x="T86" y="T87"/>
                </a:cxn>
                <a:cxn ang="T166">
                  <a:pos x="T88" y="T89"/>
                </a:cxn>
                <a:cxn ang="T167">
                  <a:pos x="T90" y="T91"/>
                </a:cxn>
                <a:cxn ang="T168">
                  <a:pos x="T92" y="T93"/>
                </a:cxn>
                <a:cxn ang="T169">
                  <a:pos x="T94" y="T95"/>
                </a:cxn>
                <a:cxn ang="T170">
                  <a:pos x="T96" y="T97"/>
                </a:cxn>
                <a:cxn ang="T171">
                  <a:pos x="T98" y="T99"/>
                </a:cxn>
                <a:cxn ang="T172">
                  <a:pos x="T100" y="T101"/>
                </a:cxn>
                <a:cxn ang="T173">
                  <a:pos x="T102" y="T103"/>
                </a:cxn>
                <a:cxn ang="T174">
                  <a:pos x="T104" y="T105"/>
                </a:cxn>
                <a:cxn ang="T175">
                  <a:pos x="T106" y="T107"/>
                </a:cxn>
                <a:cxn ang="T176">
                  <a:pos x="T108" y="T109"/>
                </a:cxn>
                <a:cxn ang="T177">
                  <a:pos x="T110" y="T111"/>
                </a:cxn>
                <a:cxn ang="T178">
                  <a:pos x="T112" y="T113"/>
                </a:cxn>
                <a:cxn ang="T179">
                  <a:pos x="T114" y="T115"/>
                </a:cxn>
                <a:cxn ang="T180">
                  <a:pos x="T116" y="T117"/>
                </a:cxn>
                <a:cxn ang="T181">
                  <a:pos x="T118" y="T119"/>
                </a:cxn>
                <a:cxn ang="T182">
                  <a:pos x="T120" y="T121"/>
                </a:cxn>
              </a:cxnLst>
              <a:rect l="0" t="0" r="r" b="b"/>
              <a:pathLst>
                <a:path w="2125663" h="1811338">
                  <a:moveTo>
                    <a:pt x="470017" y="1320800"/>
                  </a:moveTo>
                  <a:lnTo>
                    <a:pt x="470335" y="1343069"/>
                  </a:lnTo>
                  <a:lnTo>
                    <a:pt x="471286" y="1364382"/>
                  </a:lnTo>
                  <a:lnTo>
                    <a:pt x="472238" y="1385696"/>
                  </a:lnTo>
                  <a:lnTo>
                    <a:pt x="473190" y="1406374"/>
                  </a:lnTo>
                  <a:lnTo>
                    <a:pt x="474459" y="1426415"/>
                  </a:lnTo>
                  <a:lnTo>
                    <a:pt x="476363" y="1446139"/>
                  </a:lnTo>
                  <a:lnTo>
                    <a:pt x="478267" y="1464908"/>
                  </a:lnTo>
                  <a:lnTo>
                    <a:pt x="480170" y="1483677"/>
                  </a:lnTo>
                  <a:lnTo>
                    <a:pt x="482074" y="1501491"/>
                  </a:lnTo>
                  <a:lnTo>
                    <a:pt x="484612" y="1518988"/>
                  </a:lnTo>
                  <a:lnTo>
                    <a:pt x="487468" y="1535530"/>
                  </a:lnTo>
                  <a:lnTo>
                    <a:pt x="490323" y="1552072"/>
                  </a:lnTo>
                  <a:lnTo>
                    <a:pt x="493179" y="1567660"/>
                  </a:lnTo>
                  <a:lnTo>
                    <a:pt x="496352" y="1582611"/>
                  </a:lnTo>
                  <a:lnTo>
                    <a:pt x="500159" y="1597563"/>
                  </a:lnTo>
                  <a:lnTo>
                    <a:pt x="503649" y="1611560"/>
                  </a:lnTo>
                  <a:lnTo>
                    <a:pt x="507774" y="1624921"/>
                  </a:lnTo>
                  <a:lnTo>
                    <a:pt x="511899" y="1637646"/>
                  </a:lnTo>
                  <a:lnTo>
                    <a:pt x="516341" y="1650052"/>
                  </a:lnTo>
                  <a:lnTo>
                    <a:pt x="520783" y="1661505"/>
                  </a:lnTo>
                  <a:lnTo>
                    <a:pt x="525859" y="1672639"/>
                  </a:lnTo>
                  <a:lnTo>
                    <a:pt x="530936" y="1683137"/>
                  </a:lnTo>
                  <a:lnTo>
                    <a:pt x="536329" y="1692998"/>
                  </a:lnTo>
                  <a:lnTo>
                    <a:pt x="541723" y="1702224"/>
                  </a:lnTo>
                  <a:lnTo>
                    <a:pt x="547752" y="1710813"/>
                  </a:lnTo>
                  <a:lnTo>
                    <a:pt x="553463" y="1718766"/>
                  </a:lnTo>
                  <a:lnTo>
                    <a:pt x="559808" y="1726083"/>
                  </a:lnTo>
                  <a:lnTo>
                    <a:pt x="566154" y="1732763"/>
                  </a:lnTo>
                  <a:lnTo>
                    <a:pt x="573134" y="1739125"/>
                  </a:lnTo>
                  <a:lnTo>
                    <a:pt x="580114" y="1744215"/>
                  </a:lnTo>
                  <a:lnTo>
                    <a:pt x="587412" y="1749305"/>
                  </a:lnTo>
                  <a:lnTo>
                    <a:pt x="594709" y="1753123"/>
                  </a:lnTo>
                  <a:lnTo>
                    <a:pt x="594709" y="1499901"/>
                  </a:lnTo>
                  <a:lnTo>
                    <a:pt x="591537" y="1499264"/>
                  </a:lnTo>
                  <a:lnTo>
                    <a:pt x="588047" y="1498310"/>
                  </a:lnTo>
                  <a:lnTo>
                    <a:pt x="584874" y="1497038"/>
                  </a:lnTo>
                  <a:lnTo>
                    <a:pt x="582018" y="1495765"/>
                  </a:lnTo>
                  <a:lnTo>
                    <a:pt x="579163" y="1494175"/>
                  </a:lnTo>
                  <a:lnTo>
                    <a:pt x="576307" y="1491948"/>
                  </a:lnTo>
                  <a:lnTo>
                    <a:pt x="573769" y="1489721"/>
                  </a:lnTo>
                  <a:lnTo>
                    <a:pt x="571548" y="1487494"/>
                  </a:lnTo>
                  <a:lnTo>
                    <a:pt x="569327" y="1484949"/>
                  </a:lnTo>
                  <a:lnTo>
                    <a:pt x="567106" y="1482404"/>
                  </a:lnTo>
                  <a:lnTo>
                    <a:pt x="565519" y="1479223"/>
                  </a:lnTo>
                  <a:lnTo>
                    <a:pt x="564250" y="1476360"/>
                  </a:lnTo>
                  <a:lnTo>
                    <a:pt x="563298" y="1473179"/>
                  </a:lnTo>
                  <a:lnTo>
                    <a:pt x="562347" y="1469998"/>
                  </a:lnTo>
                  <a:lnTo>
                    <a:pt x="562029" y="1466180"/>
                  </a:lnTo>
                  <a:lnTo>
                    <a:pt x="561712" y="1462999"/>
                  </a:lnTo>
                  <a:lnTo>
                    <a:pt x="561712" y="1425143"/>
                  </a:lnTo>
                  <a:lnTo>
                    <a:pt x="562029" y="1421007"/>
                  </a:lnTo>
                  <a:lnTo>
                    <a:pt x="562664" y="1417508"/>
                  </a:lnTo>
                  <a:lnTo>
                    <a:pt x="563616" y="1414009"/>
                  </a:lnTo>
                  <a:lnTo>
                    <a:pt x="564885" y="1410191"/>
                  </a:lnTo>
                  <a:lnTo>
                    <a:pt x="566154" y="1407010"/>
                  </a:lnTo>
                  <a:lnTo>
                    <a:pt x="568375" y="1403829"/>
                  </a:lnTo>
                  <a:lnTo>
                    <a:pt x="570596" y="1400966"/>
                  </a:lnTo>
                  <a:lnTo>
                    <a:pt x="572817" y="1398103"/>
                  </a:lnTo>
                  <a:lnTo>
                    <a:pt x="575673" y="1395558"/>
                  </a:lnTo>
                  <a:lnTo>
                    <a:pt x="578528" y="1393649"/>
                  </a:lnTo>
                  <a:lnTo>
                    <a:pt x="581701" y="1391741"/>
                  </a:lnTo>
                  <a:lnTo>
                    <a:pt x="584874" y="1390150"/>
                  </a:lnTo>
                  <a:lnTo>
                    <a:pt x="588364" y="1388878"/>
                  </a:lnTo>
                  <a:lnTo>
                    <a:pt x="592171" y="1387605"/>
                  </a:lnTo>
                  <a:lnTo>
                    <a:pt x="595979" y="1386969"/>
                  </a:lnTo>
                  <a:lnTo>
                    <a:pt x="599786" y="1386969"/>
                  </a:lnTo>
                  <a:lnTo>
                    <a:pt x="682597" y="1386969"/>
                  </a:lnTo>
                  <a:lnTo>
                    <a:pt x="686721" y="1386969"/>
                  </a:lnTo>
                  <a:lnTo>
                    <a:pt x="690529" y="1387605"/>
                  </a:lnTo>
                  <a:lnTo>
                    <a:pt x="694019" y="1388878"/>
                  </a:lnTo>
                  <a:lnTo>
                    <a:pt x="697826" y="1390150"/>
                  </a:lnTo>
                  <a:lnTo>
                    <a:pt x="700999" y="1391741"/>
                  </a:lnTo>
                  <a:lnTo>
                    <a:pt x="704172" y="1393649"/>
                  </a:lnTo>
                  <a:lnTo>
                    <a:pt x="707345" y="1395558"/>
                  </a:lnTo>
                  <a:lnTo>
                    <a:pt x="709883" y="1398103"/>
                  </a:lnTo>
                  <a:lnTo>
                    <a:pt x="712104" y="1400966"/>
                  </a:lnTo>
                  <a:lnTo>
                    <a:pt x="714325" y="1403829"/>
                  </a:lnTo>
                  <a:lnTo>
                    <a:pt x="716229" y="1407010"/>
                  </a:lnTo>
                  <a:lnTo>
                    <a:pt x="718132" y="1410191"/>
                  </a:lnTo>
                  <a:lnTo>
                    <a:pt x="719402" y="1414009"/>
                  </a:lnTo>
                  <a:lnTo>
                    <a:pt x="720353" y="1417508"/>
                  </a:lnTo>
                  <a:lnTo>
                    <a:pt x="720671" y="1421007"/>
                  </a:lnTo>
                  <a:lnTo>
                    <a:pt x="720988" y="1425143"/>
                  </a:lnTo>
                  <a:lnTo>
                    <a:pt x="720988" y="1462999"/>
                  </a:lnTo>
                  <a:lnTo>
                    <a:pt x="720988" y="1466180"/>
                  </a:lnTo>
                  <a:lnTo>
                    <a:pt x="720353" y="1469998"/>
                  </a:lnTo>
                  <a:lnTo>
                    <a:pt x="719719" y="1473179"/>
                  </a:lnTo>
                  <a:lnTo>
                    <a:pt x="718450" y="1476360"/>
                  </a:lnTo>
                  <a:lnTo>
                    <a:pt x="716863" y="1479223"/>
                  </a:lnTo>
                  <a:lnTo>
                    <a:pt x="715277" y="1482404"/>
                  </a:lnTo>
                  <a:lnTo>
                    <a:pt x="713373" y="1484949"/>
                  </a:lnTo>
                  <a:lnTo>
                    <a:pt x="711469" y="1487494"/>
                  </a:lnTo>
                  <a:lnTo>
                    <a:pt x="708931" y="1489721"/>
                  </a:lnTo>
                  <a:lnTo>
                    <a:pt x="706710" y="1491948"/>
                  </a:lnTo>
                  <a:lnTo>
                    <a:pt x="703537" y="1494175"/>
                  </a:lnTo>
                  <a:lnTo>
                    <a:pt x="700682" y="1495765"/>
                  </a:lnTo>
                  <a:lnTo>
                    <a:pt x="697826" y="1497038"/>
                  </a:lnTo>
                  <a:lnTo>
                    <a:pt x="694653" y="1498310"/>
                  </a:lnTo>
                  <a:lnTo>
                    <a:pt x="691163" y="1499264"/>
                  </a:lnTo>
                  <a:lnTo>
                    <a:pt x="687991" y="1499901"/>
                  </a:lnTo>
                  <a:lnTo>
                    <a:pt x="687991" y="1753123"/>
                  </a:lnTo>
                  <a:lnTo>
                    <a:pt x="695605" y="1749305"/>
                  </a:lnTo>
                  <a:lnTo>
                    <a:pt x="702586" y="1744215"/>
                  </a:lnTo>
                  <a:lnTo>
                    <a:pt x="709566" y="1739125"/>
                  </a:lnTo>
                  <a:lnTo>
                    <a:pt x="716229" y="1732763"/>
                  </a:lnTo>
                  <a:lnTo>
                    <a:pt x="722892" y="1726083"/>
                  </a:lnTo>
                  <a:lnTo>
                    <a:pt x="729237" y="1718766"/>
                  </a:lnTo>
                  <a:lnTo>
                    <a:pt x="734948" y="1710813"/>
                  </a:lnTo>
                  <a:lnTo>
                    <a:pt x="740977" y="1702224"/>
                  </a:lnTo>
                  <a:lnTo>
                    <a:pt x="746371" y="1692998"/>
                  </a:lnTo>
                  <a:lnTo>
                    <a:pt x="751447" y="1683137"/>
                  </a:lnTo>
                  <a:lnTo>
                    <a:pt x="756841" y="1672639"/>
                  </a:lnTo>
                  <a:lnTo>
                    <a:pt x="761600" y="1661505"/>
                  </a:lnTo>
                  <a:lnTo>
                    <a:pt x="766359" y="1650052"/>
                  </a:lnTo>
                  <a:lnTo>
                    <a:pt x="770801" y="1637646"/>
                  </a:lnTo>
                  <a:lnTo>
                    <a:pt x="774926" y="1624921"/>
                  </a:lnTo>
                  <a:lnTo>
                    <a:pt x="779051" y="1611560"/>
                  </a:lnTo>
                  <a:lnTo>
                    <a:pt x="782541" y="1597563"/>
                  </a:lnTo>
                  <a:lnTo>
                    <a:pt x="786031" y="1582611"/>
                  </a:lnTo>
                  <a:lnTo>
                    <a:pt x="789521" y="1567660"/>
                  </a:lnTo>
                  <a:lnTo>
                    <a:pt x="792377" y="1552072"/>
                  </a:lnTo>
                  <a:lnTo>
                    <a:pt x="795232" y="1535530"/>
                  </a:lnTo>
                  <a:lnTo>
                    <a:pt x="797770" y="1518988"/>
                  </a:lnTo>
                  <a:lnTo>
                    <a:pt x="800626" y="1501491"/>
                  </a:lnTo>
                  <a:lnTo>
                    <a:pt x="802530" y="1483677"/>
                  </a:lnTo>
                  <a:lnTo>
                    <a:pt x="804751" y="1464908"/>
                  </a:lnTo>
                  <a:lnTo>
                    <a:pt x="806337" y="1446139"/>
                  </a:lnTo>
                  <a:lnTo>
                    <a:pt x="807923" y="1426415"/>
                  </a:lnTo>
                  <a:lnTo>
                    <a:pt x="809193" y="1406374"/>
                  </a:lnTo>
                  <a:lnTo>
                    <a:pt x="810779" y="1385696"/>
                  </a:lnTo>
                  <a:lnTo>
                    <a:pt x="811731" y="1364382"/>
                  </a:lnTo>
                  <a:lnTo>
                    <a:pt x="812365" y="1343069"/>
                  </a:lnTo>
                  <a:lnTo>
                    <a:pt x="813000" y="1320800"/>
                  </a:lnTo>
                  <a:lnTo>
                    <a:pt x="840921" y="1322709"/>
                  </a:lnTo>
                  <a:lnTo>
                    <a:pt x="866621" y="1324300"/>
                  </a:lnTo>
                  <a:lnTo>
                    <a:pt x="909771" y="1327481"/>
                  </a:lnTo>
                  <a:lnTo>
                    <a:pt x="938644" y="1330026"/>
                  </a:lnTo>
                  <a:lnTo>
                    <a:pt x="948797" y="1330980"/>
                  </a:lnTo>
                  <a:lnTo>
                    <a:pt x="956729" y="1331298"/>
                  </a:lnTo>
                  <a:lnTo>
                    <a:pt x="964661" y="1331934"/>
                  </a:lnTo>
                  <a:lnTo>
                    <a:pt x="972593" y="1332889"/>
                  </a:lnTo>
                  <a:lnTo>
                    <a:pt x="980208" y="1334161"/>
                  </a:lnTo>
                  <a:lnTo>
                    <a:pt x="987823" y="1335752"/>
                  </a:lnTo>
                  <a:lnTo>
                    <a:pt x="995437" y="1337979"/>
                  </a:lnTo>
                  <a:lnTo>
                    <a:pt x="1002418" y="1340205"/>
                  </a:lnTo>
                  <a:lnTo>
                    <a:pt x="1009715" y="1343387"/>
                  </a:lnTo>
                  <a:lnTo>
                    <a:pt x="1016378" y="1346250"/>
                  </a:lnTo>
                  <a:lnTo>
                    <a:pt x="1023358" y="1349749"/>
                  </a:lnTo>
                  <a:lnTo>
                    <a:pt x="1030021" y="1353885"/>
                  </a:lnTo>
                  <a:lnTo>
                    <a:pt x="1036050" y="1357702"/>
                  </a:lnTo>
                  <a:lnTo>
                    <a:pt x="1042395" y="1361837"/>
                  </a:lnTo>
                  <a:lnTo>
                    <a:pt x="1048106" y="1366927"/>
                  </a:lnTo>
                  <a:lnTo>
                    <a:pt x="1053817" y="1371699"/>
                  </a:lnTo>
                  <a:lnTo>
                    <a:pt x="1059211" y="1377107"/>
                  </a:lnTo>
                  <a:lnTo>
                    <a:pt x="1064605" y="1382197"/>
                  </a:lnTo>
                  <a:lnTo>
                    <a:pt x="1069364" y="1388241"/>
                  </a:lnTo>
                  <a:lnTo>
                    <a:pt x="1073806" y="1393967"/>
                  </a:lnTo>
                  <a:lnTo>
                    <a:pt x="1078248" y="1400012"/>
                  </a:lnTo>
                  <a:lnTo>
                    <a:pt x="1082373" y="1406374"/>
                  </a:lnTo>
                  <a:lnTo>
                    <a:pt x="1085863" y="1413054"/>
                  </a:lnTo>
                  <a:lnTo>
                    <a:pt x="1089670" y="1419735"/>
                  </a:lnTo>
                  <a:lnTo>
                    <a:pt x="1092843" y="1426734"/>
                  </a:lnTo>
                  <a:lnTo>
                    <a:pt x="1095381" y="1433732"/>
                  </a:lnTo>
                  <a:lnTo>
                    <a:pt x="1097920" y="1441049"/>
                  </a:lnTo>
                  <a:lnTo>
                    <a:pt x="1100141" y="1448684"/>
                  </a:lnTo>
                  <a:lnTo>
                    <a:pt x="1101727" y="1456000"/>
                  </a:lnTo>
                  <a:lnTo>
                    <a:pt x="1103314" y="1463635"/>
                  </a:lnTo>
                  <a:lnTo>
                    <a:pt x="1104265" y="1471588"/>
                  </a:lnTo>
                  <a:lnTo>
                    <a:pt x="1104900" y="1479541"/>
                  </a:lnTo>
                  <a:lnTo>
                    <a:pt x="1104900" y="1487494"/>
                  </a:lnTo>
                  <a:lnTo>
                    <a:pt x="1104900" y="1686000"/>
                  </a:lnTo>
                  <a:lnTo>
                    <a:pt x="1104900" y="1690135"/>
                  </a:lnTo>
                  <a:lnTo>
                    <a:pt x="1104265" y="1693953"/>
                  </a:lnTo>
                  <a:lnTo>
                    <a:pt x="1103631" y="1697770"/>
                  </a:lnTo>
                  <a:lnTo>
                    <a:pt x="1102362" y="1701906"/>
                  </a:lnTo>
                  <a:lnTo>
                    <a:pt x="1101093" y="1705405"/>
                  </a:lnTo>
                  <a:lnTo>
                    <a:pt x="1099189" y="1709222"/>
                  </a:lnTo>
                  <a:lnTo>
                    <a:pt x="1096968" y="1713040"/>
                  </a:lnTo>
                  <a:lnTo>
                    <a:pt x="1094430" y="1716221"/>
                  </a:lnTo>
                  <a:lnTo>
                    <a:pt x="1091891" y="1719720"/>
                  </a:lnTo>
                  <a:lnTo>
                    <a:pt x="1089036" y="1722901"/>
                  </a:lnTo>
                  <a:lnTo>
                    <a:pt x="1085546" y="1726719"/>
                  </a:lnTo>
                  <a:lnTo>
                    <a:pt x="1082056" y="1729900"/>
                  </a:lnTo>
                  <a:lnTo>
                    <a:pt x="1078248" y="1732763"/>
                  </a:lnTo>
                  <a:lnTo>
                    <a:pt x="1074124" y="1736262"/>
                  </a:lnTo>
                  <a:lnTo>
                    <a:pt x="1069682" y="1739125"/>
                  </a:lnTo>
                  <a:lnTo>
                    <a:pt x="1065240" y="1741989"/>
                  </a:lnTo>
                  <a:lnTo>
                    <a:pt x="1055404" y="1748033"/>
                  </a:lnTo>
                  <a:lnTo>
                    <a:pt x="1044299" y="1753441"/>
                  </a:lnTo>
                  <a:lnTo>
                    <a:pt x="1032560" y="1758531"/>
                  </a:lnTo>
                  <a:lnTo>
                    <a:pt x="1019868" y="1763939"/>
                  </a:lnTo>
                  <a:lnTo>
                    <a:pt x="1005908" y="1768392"/>
                  </a:lnTo>
                  <a:lnTo>
                    <a:pt x="991630" y="1773164"/>
                  </a:lnTo>
                  <a:lnTo>
                    <a:pt x="976718" y="1777300"/>
                  </a:lnTo>
                  <a:lnTo>
                    <a:pt x="960854" y="1781117"/>
                  </a:lnTo>
                  <a:lnTo>
                    <a:pt x="944038" y="1784934"/>
                  </a:lnTo>
                  <a:lnTo>
                    <a:pt x="927222" y="1788434"/>
                  </a:lnTo>
                  <a:lnTo>
                    <a:pt x="909454" y="1791615"/>
                  </a:lnTo>
                  <a:lnTo>
                    <a:pt x="891369" y="1794796"/>
                  </a:lnTo>
                  <a:lnTo>
                    <a:pt x="872332" y="1797341"/>
                  </a:lnTo>
                  <a:lnTo>
                    <a:pt x="853295" y="1799886"/>
                  </a:lnTo>
                  <a:lnTo>
                    <a:pt x="833941" y="1801795"/>
                  </a:lnTo>
                  <a:lnTo>
                    <a:pt x="813952" y="1804022"/>
                  </a:lnTo>
                  <a:lnTo>
                    <a:pt x="793328" y="1805930"/>
                  </a:lnTo>
                  <a:lnTo>
                    <a:pt x="773022" y="1807203"/>
                  </a:lnTo>
                  <a:lnTo>
                    <a:pt x="752399" y="1808475"/>
                  </a:lnTo>
                  <a:lnTo>
                    <a:pt x="731458" y="1809748"/>
                  </a:lnTo>
                  <a:lnTo>
                    <a:pt x="710200" y="1810384"/>
                  </a:lnTo>
                  <a:lnTo>
                    <a:pt x="688942" y="1811020"/>
                  </a:lnTo>
                  <a:lnTo>
                    <a:pt x="667684" y="1811338"/>
                  </a:lnTo>
                  <a:lnTo>
                    <a:pt x="646427" y="1811338"/>
                  </a:lnTo>
                  <a:lnTo>
                    <a:pt x="625486" y="1811338"/>
                  </a:lnTo>
                  <a:lnTo>
                    <a:pt x="603911" y="1811020"/>
                  </a:lnTo>
                  <a:lnTo>
                    <a:pt x="582653" y="1810384"/>
                  </a:lnTo>
                  <a:lnTo>
                    <a:pt x="561395" y="1809748"/>
                  </a:lnTo>
                  <a:lnTo>
                    <a:pt x="540137" y="1808475"/>
                  </a:lnTo>
                  <a:lnTo>
                    <a:pt x="518879" y="1807203"/>
                  </a:lnTo>
                  <a:lnTo>
                    <a:pt x="498573" y="1805930"/>
                  </a:lnTo>
                  <a:lnTo>
                    <a:pt x="477632" y="1804022"/>
                  </a:lnTo>
                  <a:lnTo>
                    <a:pt x="457326" y="1801795"/>
                  </a:lnTo>
                  <a:lnTo>
                    <a:pt x="437337" y="1799886"/>
                  </a:lnTo>
                  <a:lnTo>
                    <a:pt x="417983" y="1797341"/>
                  </a:lnTo>
                  <a:lnTo>
                    <a:pt x="398629" y="1794796"/>
                  </a:lnTo>
                  <a:lnTo>
                    <a:pt x="379909" y="1791615"/>
                  </a:lnTo>
                  <a:lnTo>
                    <a:pt x="361824" y="1788434"/>
                  </a:lnTo>
                  <a:lnTo>
                    <a:pt x="344056" y="1784934"/>
                  </a:lnTo>
                  <a:lnTo>
                    <a:pt x="327240" y="1781117"/>
                  </a:lnTo>
                  <a:lnTo>
                    <a:pt x="310741" y="1777300"/>
                  </a:lnTo>
                  <a:lnTo>
                    <a:pt x="295195" y="1773164"/>
                  </a:lnTo>
                  <a:lnTo>
                    <a:pt x="280600" y="1768392"/>
                  </a:lnTo>
                  <a:lnTo>
                    <a:pt x="266322" y="1763939"/>
                  </a:lnTo>
                  <a:lnTo>
                    <a:pt x="252996" y="1758531"/>
                  </a:lnTo>
                  <a:lnTo>
                    <a:pt x="240622" y="1753441"/>
                  </a:lnTo>
                  <a:lnTo>
                    <a:pt x="229517" y="1748033"/>
                  </a:lnTo>
                  <a:lnTo>
                    <a:pt x="219047" y="1741989"/>
                  </a:lnTo>
                  <a:lnTo>
                    <a:pt x="214288" y="1739125"/>
                  </a:lnTo>
                  <a:lnTo>
                    <a:pt x="209846" y="1736262"/>
                  </a:lnTo>
                  <a:lnTo>
                    <a:pt x="205404" y="1732763"/>
                  </a:lnTo>
                  <a:lnTo>
                    <a:pt x="201596" y="1729900"/>
                  </a:lnTo>
                  <a:lnTo>
                    <a:pt x="198106" y="1726719"/>
                  </a:lnTo>
                  <a:lnTo>
                    <a:pt x="194299" y="1722901"/>
                  </a:lnTo>
                  <a:lnTo>
                    <a:pt x="191443" y="1719720"/>
                  </a:lnTo>
                  <a:lnTo>
                    <a:pt x="188588" y="1716221"/>
                  </a:lnTo>
                  <a:lnTo>
                    <a:pt x="186367" y="1713040"/>
                  </a:lnTo>
                  <a:lnTo>
                    <a:pt x="183828" y="1709222"/>
                  </a:lnTo>
                  <a:lnTo>
                    <a:pt x="181925" y="1705405"/>
                  </a:lnTo>
                  <a:lnTo>
                    <a:pt x="180338" y="1701906"/>
                  </a:lnTo>
                  <a:lnTo>
                    <a:pt x="179386" y="1697770"/>
                  </a:lnTo>
                  <a:lnTo>
                    <a:pt x="178435" y="1693953"/>
                  </a:lnTo>
                  <a:lnTo>
                    <a:pt x="177800" y="1690135"/>
                  </a:lnTo>
                  <a:lnTo>
                    <a:pt x="177800" y="1686000"/>
                  </a:lnTo>
                  <a:lnTo>
                    <a:pt x="177800" y="1487494"/>
                  </a:lnTo>
                  <a:lnTo>
                    <a:pt x="178117" y="1479541"/>
                  </a:lnTo>
                  <a:lnTo>
                    <a:pt x="178435" y="1471588"/>
                  </a:lnTo>
                  <a:lnTo>
                    <a:pt x="179386" y="1463635"/>
                  </a:lnTo>
                  <a:lnTo>
                    <a:pt x="180973" y="1456000"/>
                  </a:lnTo>
                  <a:lnTo>
                    <a:pt x="182559" y="1448684"/>
                  </a:lnTo>
                  <a:lnTo>
                    <a:pt x="184463" y="1441049"/>
                  </a:lnTo>
                  <a:lnTo>
                    <a:pt x="187318" y="1433732"/>
                  </a:lnTo>
                  <a:lnTo>
                    <a:pt x="190174" y="1426734"/>
                  </a:lnTo>
                  <a:lnTo>
                    <a:pt x="193030" y="1419735"/>
                  </a:lnTo>
                  <a:lnTo>
                    <a:pt x="196520" y="1413054"/>
                  </a:lnTo>
                  <a:lnTo>
                    <a:pt x="200327" y="1406374"/>
                  </a:lnTo>
                  <a:lnTo>
                    <a:pt x="204452" y="1400012"/>
                  </a:lnTo>
                  <a:lnTo>
                    <a:pt x="208576" y="1393967"/>
                  </a:lnTo>
                  <a:lnTo>
                    <a:pt x="213336" y="1388241"/>
                  </a:lnTo>
                  <a:lnTo>
                    <a:pt x="218095" y="1382197"/>
                  </a:lnTo>
                  <a:lnTo>
                    <a:pt x="223489" y="1377107"/>
                  </a:lnTo>
                  <a:lnTo>
                    <a:pt x="228883" y="1371699"/>
                  </a:lnTo>
                  <a:lnTo>
                    <a:pt x="234594" y="1366927"/>
                  </a:lnTo>
                  <a:lnTo>
                    <a:pt x="240305" y="1361837"/>
                  </a:lnTo>
                  <a:lnTo>
                    <a:pt x="246650" y="1357702"/>
                  </a:lnTo>
                  <a:lnTo>
                    <a:pt x="252679" y="1353885"/>
                  </a:lnTo>
                  <a:lnTo>
                    <a:pt x="259659" y="1349749"/>
                  </a:lnTo>
                  <a:lnTo>
                    <a:pt x="266005" y="1346250"/>
                  </a:lnTo>
                  <a:lnTo>
                    <a:pt x="272985" y="1343387"/>
                  </a:lnTo>
                  <a:lnTo>
                    <a:pt x="280282" y="1340205"/>
                  </a:lnTo>
                  <a:lnTo>
                    <a:pt x="287263" y="1337979"/>
                  </a:lnTo>
                  <a:lnTo>
                    <a:pt x="294877" y="1335752"/>
                  </a:lnTo>
                  <a:lnTo>
                    <a:pt x="302492" y="1334161"/>
                  </a:lnTo>
                  <a:lnTo>
                    <a:pt x="310107" y="1332889"/>
                  </a:lnTo>
                  <a:lnTo>
                    <a:pt x="318039" y="1331934"/>
                  </a:lnTo>
                  <a:lnTo>
                    <a:pt x="325971" y="1331298"/>
                  </a:lnTo>
                  <a:lnTo>
                    <a:pt x="333903" y="1330980"/>
                  </a:lnTo>
                  <a:lnTo>
                    <a:pt x="344056" y="1330026"/>
                  </a:lnTo>
                  <a:lnTo>
                    <a:pt x="372929" y="1327481"/>
                  </a:lnTo>
                  <a:lnTo>
                    <a:pt x="415762" y="1324300"/>
                  </a:lnTo>
                  <a:lnTo>
                    <a:pt x="441779" y="1322709"/>
                  </a:lnTo>
                  <a:lnTo>
                    <a:pt x="470017" y="1320800"/>
                  </a:lnTo>
                  <a:close/>
                  <a:moveTo>
                    <a:pt x="1004887" y="995363"/>
                  </a:moveTo>
                  <a:lnTo>
                    <a:pt x="1176337" y="995363"/>
                  </a:lnTo>
                  <a:lnTo>
                    <a:pt x="1176337" y="1265238"/>
                  </a:lnTo>
                  <a:lnTo>
                    <a:pt x="1004887" y="1265238"/>
                  </a:lnTo>
                  <a:lnTo>
                    <a:pt x="1004887" y="995363"/>
                  </a:lnTo>
                  <a:close/>
                  <a:moveTo>
                    <a:pt x="493561" y="847408"/>
                  </a:moveTo>
                  <a:lnTo>
                    <a:pt x="491024" y="847726"/>
                  </a:lnTo>
                  <a:lnTo>
                    <a:pt x="488804" y="848043"/>
                  </a:lnTo>
                  <a:lnTo>
                    <a:pt x="485950" y="848996"/>
                  </a:lnTo>
                  <a:lnTo>
                    <a:pt x="483730" y="849948"/>
                  </a:lnTo>
                  <a:lnTo>
                    <a:pt x="481510" y="851218"/>
                  </a:lnTo>
                  <a:lnTo>
                    <a:pt x="479290" y="852806"/>
                  </a:lnTo>
                  <a:lnTo>
                    <a:pt x="475167" y="856933"/>
                  </a:lnTo>
                  <a:lnTo>
                    <a:pt x="470727" y="861061"/>
                  </a:lnTo>
                  <a:lnTo>
                    <a:pt x="466604" y="865823"/>
                  </a:lnTo>
                  <a:lnTo>
                    <a:pt x="462482" y="871221"/>
                  </a:lnTo>
                  <a:lnTo>
                    <a:pt x="454553" y="882651"/>
                  </a:lnTo>
                  <a:lnTo>
                    <a:pt x="448527" y="890906"/>
                  </a:lnTo>
                  <a:lnTo>
                    <a:pt x="442819" y="899478"/>
                  </a:lnTo>
                  <a:lnTo>
                    <a:pt x="436793" y="908368"/>
                  </a:lnTo>
                  <a:lnTo>
                    <a:pt x="431402" y="917893"/>
                  </a:lnTo>
                  <a:lnTo>
                    <a:pt x="429499" y="926783"/>
                  </a:lnTo>
                  <a:lnTo>
                    <a:pt x="427596" y="935673"/>
                  </a:lnTo>
                  <a:lnTo>
                    <a:pt x="426010" y="945198"/>
                  </a:lnTo>
                  <a:lnTo>
                    <a:pt x="424742" y="954406"/>
                  </a:lnTo>
                  <a:lnTo>
                    <a:pt x="423790" y="963931"/>
                  </a:lnTo>
                  <a:lnTo>
                    <a:pt x="423156" y="973773"/>
                  </a:lnTo>
                  <a:lnTo>
                    <a:pt x="422839" y="982981"/>
                  </a:lnTo>
                  <a:lnTo>
                    <a:pt x="422839" y="992823"/>
                  </a:lnTo>
                  <a:lnTo>
                    <a:pt x="423156" y="1007111"/>
                  </a:lnTo>
                  <a:lnTo>
                    <a:pt x="424107" y="1020764"/>
                  </a:lnTo>
                  <a:lnTo>
                    <a:pt x="426010" y="1034099"/>
                  </a:lnTo>
                  <a:lnTo>
                    <a:pt x="428547" y="1047434"/>
                  </a:lnTo>
                  <a:lnTo>
                    <a:pt x="432036" y="1060769"/>
                  </a:lnTo>
                  <a:lnTo>
                    <a:pt x="435525" y="1073469"/>
                  </a:lnTo>
                  <a:lnTo>
                    <a:pt x="439965" y="1086169"/>
                  </a:lnTo>
                  <a:lnTo>
                    <a:pt x="445039" y="1098551"/>
                  </a:lnTo>
                  <a:lnTo>
                    <a:pt x="450430" y="1110934"/>
                  </a:lnTo>
                  <a:lnTo>
                    <a:pt x="456456" y="1122999"/>
                  </a:lnTo>
                  <a:lnTo>
                    <a:pt x="462799" y="1134429"/>
                  </a:lnTo>
                  <a:lnTo>
                    <a:pt x="469459" y="1145541"/>
                  </a:lnTo>
                  <a:lnTo>
                    <a:pt x="477070" y="1156019"/>
                  </a:lnTo>
                  <a:lnTo>
                    <a:pt x="484364" y="1166496"/>
                  </a:lnTo>
                  <a:lnTo>
                    <a:pt x="492293" y="1176656"/>
                  </a:lnTo>
                  <a:lnTo>
                    <a:pt x="500539" y="1186181"/>
                  </a:lnTo>
                  <a:lnTo>
                    <a:pt x="508784" y="1195389"/>
                  </a:lnTo>
                  <a:lnTo>
                    <a:pt x="517347" y="1204279"/>
                  </a:lnTo>
                  <a:lnTo>
                    <a:pt x="526227" y="1212216"/>
                  </a:lnTo>
                  <a:lnTo>
                    <a:pt x="535107" y="1220154"/>
                  </a:lnTo>
                  <a:lnTo>
                    <a:pt x="543987" y="1227456"/>
                  </a:lnTo>
                  <a:lnTo>
                    <a:pt x="553184" y="1234124"/>
                  </a:lnTo>
                  <a:lnTo>
                    <a:pt x="562381" y="1240474"/>
                  </a:lnTo>
                  <a:lnTo>
                    <a:pt x="571578" y="1245871"/>
                  </a:lnTo>
                  <a:lnTo>
                    <a:pt x="580775" y="1250951"/>
                  </a:lnTo>
                  <a:lnTo>
                    <a:pt x="589655" y="1255079"/>
                  </a:lnTo>
                  <a:lnTo>
                    <a:pt x="598853" y="1258889"/>
                  </a:lnTo>
                  <a:lnTo>
                    <a:pt x="607732" y="1262381"/>
                  </a:lnTo>
                  <a:lnTo>
                    <a:pt x="616612" y="1264604"/>
                  </a:lnTo>
                  <a:lnTo>
                    <a:pt x="624858" y="1266509"/>
                  </a:lnTo>
                  <a:lnTo>
                    <a:pt x="633421" y="1267461"/>
                  </a:lnTo>
                  <a:lnTo>
                    <a:pt x="641349" y="1267779"/>
                  </a:lnTo>
                  <a:lnTo>
                    <a:pt x="649595" y="1267461"/>
                  </a:lnTo>
                  <a:lnTo>
                    <a:pt x="657524" y="1266509"/>
                  </a:lnTo>
                  <a:lnTo>
                    <a:pt x="666404" y="1264604"/>
                  </a:lnTo>
                  <a:lnTo>
                    <a:pt x="674967" y="1262381"/>
                  </a:lnTo>
                  <a:lnTo>
                    <a:pt x="684164" y="1258889"/>
                  </a:lnTo>
                  <a:lnTo>
                    <a:pt x="692726" y="1255079"/>
                  </a:lnTo>
                  <a:lnTo>
                    <a:pt x="701924" y="1250951"/>
                  </a:lnTo>
                  <a:lnTo>
                    <a:pt x="711121" y="1245871"/>
                  </a:lnTo>
                  <a:lnTo>
                    <a:pt x="720318" y="1240474"/>
                  </a:lnTo>
                  <a:lnTo>
                    <a:pt x="729515" y="1234124"/>
                  </a:lnTo>
                  <a:lnTo>
                    <a:pt x="738395" y="1227456"/>
                  </a:lnTo>
                  <a:lnTo>
                    <a:pt x="747592" y="1220154"/>
                  </a:lnTo>
                  <a:lnTo>
                    <a:pt x="756472" y="1212216"/>
                  </a:lnTo>
                  <a:lnTo>
                    <a:pt x="765352" y="1204279"/>
                  </a:lnTo>
                  <a:lnTo>
                    <a:pt x="773915" y="1195389"/>
                  </a:lnTo>
                  <a:lnTo>
                    <a:pt x="782160" y="1186181"/>
                  </a:lnTo>
                  <a:lnTo>
                    <a:pt x="790406" y="1176656"/>
                  </a:lnTo>
                  <a:lnTo>
                    <a:pt x="798652" y="1166496"/>
                  </a:lnTo>
                  <a:lnTo>
                    <a:pt x="805946" y="1156019"/>
                  </a:lnTo>
                  <a:lnTo>
                    <a:pt x="813240" y="1145541"/>
                  </a:lnTo>
                  <a:lnTo>
                    <a:pt x="819900" y="1134429"/>
                  </a:lnTo>
                  <a:lnTo>
                    <a:pt x="826243" y="1122999"/>
                  </a:lnTo>
                  <a:lnTo>
                    <a:pt x="831952" y="1110934"/>
                  </a:lnTo>
                  <a:lnTo>
                    <a:pt x="837660" y="1098551"/>
                  </a:lnTo>
                  <a:lnTo>
                    <a:pt x="842417" y="1086169"/>
                  </a:lnTo>
                  <a:lnTo>
                    <a:pt x="847174" y="1073469"/>
                  </a:lnTo>
                  <a:lnTo>
                    <a:pt x="850980" y="1060769"/>
                  </a:lnTo>
                  <a:lnTo>
                    <a:pt x="853834" y="1047434"/>
                  </a:lnTo>
                  <a:lnTo>
                    <a:pt x="856689" y="1034099"/>
                  </a:lnTo>
                  <a:lnTo>
                    <a:pt x="858592" y="1020764"/>
                  </a:lnTo>
                  <a:lnTo>
                    <a:pt x="859543" y="1007111"/>
                  </a:lnTo>
                  <a:lnTo>
                    <a:pt x="860177" y="992823"/>
                  </a:lnTo>
                  <a:lnTo>
                    <a:pt x="859860" y="984886"/>
                  </a:lnTo>
                  <a:lnTo>
                    <a:pt x="859543" y="976313"/>
                  </a:lnTo>
                  <a:lnTo>
                    <a:pt x="837343" y="975361"/>
                  </a:lnTo>
                  <a:lnTo>
                    <a:pt x="814509" y="973773"/>
                  </a:lnTo>
                  <a:lnTo>
                    <a:pt x="791040" y="970916"/>
                  </a:lnTo>
                  <a:lnTo>
                    <a:pt x="767255" y="968058"/>
                  </a:lnTo>
                  <a:lnTo>
                    <a:pt x="743469" y="964566"/>
                  </a:lnTo>
                  <a:lnTo>
                    <a:pt x="719366" y="960438"/>
                  </a:lnTo>
                  <a:lnTo>
                    <a:pt x="695898" y="955041"/>
                  </a:lnTo>
                  <a:lnTo>
                    <a:pt x="684481" y="952501"/>
                  </a:lnTo>
                  <a:lnTo>
                    <a:pt x="673064" y="949643"/>
                  </a:lnTo>
                  <a:lnTo>
                    <a:pt x="661964" y="946468"/>
                  </a:lnTo>
                  <a:lnTo>
                    <a:pt x="651181" y="943293"/>
                  </a:lnTo>
                  <a:lnTo>
                    <a:pt x="640398" y="940118"/>
                  </a:lnTo>
                  <a:lnTo>
                    <a:pt x="629932" y="936308"/>
                  </a:lnTo>
                  <a:lnTo>
                    <a:pt x="620101" y="932816"/>
                  </a:lnTo>
                  <a:lnTo>
                    <a:pt x="610270" y="929006"/>
                  </a:lnTo>
                  <a:lnTo>
                    <a:pt x="601073" y="924878"/>
                  </a:lnTo>
                  <a:lnTo>
                    <a:pt x="592510" y="921068"/>
                  </a:lnTo>
                  <a:lnTo>
                    <a:pt x="583947" y="916941"/>
                  </a:lnTo>
                  <a:lnTo>
                    <a:pt x="576018" y="912178"/>
                  </a:lnTo>
                  <a:lnTo>
                    <a:pt x="568724" y="907733"/>
                  </a:lnTo>
                  <a:lnTo>
                    <a:pt x="561747" y="903288"/>
                  </a:lnTo>
                  <a:lnTo>
                    <a:pt x="555404" y="898208"/>
                  </a:lnTo>
                  <a:lnTo>
                    <a:pt x="550013" y="893128"/>
                  </a:lnTo>
                  <a:lnTo>
                    <a:pt x="544938" y="887731"/>
                  </a:lnTo>
                  <a:lnTo>
                    <a:pt x="540498" y="882651"/>
                  </a:lnTo>
                  <a:lnTo>
                    <a:pt x="536376" y="876936"/>
                  </a:lnTo>
                  <a:lnTo>
                    <a:pt x="532253" y="872173"/>
                  </a:lnTo>
                  <a:lnTo>
                    <a:pt x="528447" y="867728"/>
                  </a:lnTo>
                  <a:lnTo>
                    <a:pt x="524641" y="863601"/>
                  </a:lnTo>
                  <a:lnTo>
                    <a:pt x="520836" y="860426"/>
                  </a:lnTo>
                  <a:lnTo>
                    <a:pt x="517347" y="857251"/>
                  </a:lnTo>
                  <a:lnTo>
                    <a:pt x="514176" y="854393"/>
                  </a:lnTo>
                  <a:lnTo>
                    <a:pt x="511004" y="852488"/>
                  </a:lnTo>
                  <a:lnTo>
                    <a:pt x="507833" y="850583"/>
                  </a:lnTo>
                  <a:lnTo>
                    <a:pt x="504661" y="849313"/>
                  </a:lnTo>
                  <a:lnTo>
                    <a:pt x="501807" y="848361"/>
                  </a:lnTo>
                  <a:lnTo>
                    <a:pt x="499270" y="847726"/>
                  </a:lnTo>
                  <a:lnTo>
                    <a:pt x="496099" y="847408"/>
                  </a:lnTo>
                  <a:lnTo>
                    <a:pt x="493561" y="847408"/>
                  </a:lnTo>
                  <a:close/>
                  <a:moveTo>
                    <a:pt x="1304925" y="828675"/>
                  </a:moveTo>
                  <a:lnTo>
                    <a:pt x="1476375" y="828675"/>
                  </a:lnTo>
                  <a:lnTo>
                    <a:pt x="1476375" y="1252538"/>
                  </a:lnTo>
                  <a:lnTo>
                    <a:pt x="1304925" y="1252538"/>
                  </a:lnTo>
                  <a:lnTo>
                    <a:pt x="1304925" y="828675"/>
                  </a:lnTo>
                  <a:close/>
                  <a:moveTo>
                    <a:pt x="634055" y="655638"/>
                  </a:moveTo>
                  <a:lnTo>
                    <a:pt x="641349" y="655638"/>
                  </a:lnTo>
                  <a:lnTo>
                    <a:pt x="648644" y="655638"/>
                  </a:lnTo>
                  <a:lnTo>
                    <a:pt x="655938" y="655956"/>
                  </a:lnTo>
                  <a:lnTo>
                    <a:pt x="662915" y="656591"/>
                  </a:lnTo>
                  <a:lnTo>
                    <a:pt x="669892" y="657226"/>
                  </a:lnTo>
                  <a:lnTo>
                    <a:pt x="677187" y="658178"/>
                  </a:lnTo>
                  <a:lnTo>
                    <a:pt x="684164" y="659766"/>
                  </a:lnTo>
                  <a:lnTo>
                    <a:pt x="691141" y="661036"/>
                  </a:lnTo>
                  <a:lnTo>
                    <a:pt x="698118" y="662623"/>
                  </a:lnTo>
                  <a:lnTo>
                    <a:pt x="704778" y="664211"/>
                  </a:lnTo>
                  <a:lnTo>
                    <a:pt x="711438" y="666433"/>
                  </a:lnTo>
                  <a:lnTo>
                    <a:pt x="718415" y="668338"/>
                  </a:lnTo>
                  <a:lnTo>
                    <a:pt x="724758" y="670878"/>
                  </a:lnTo>
                  <a:lnTo>
                    <a:pt x="731418" y="673418"/>
                  </a:lnTo>
                  <a:lnTo>
                    <a:pt x="737761" y="676276"/>
                  </a:lnTo>
                  <a:lnTo>
                    <a:pt x="744421" y="679133"/>
                  </a:lnTo>
                  <a:lnTo>
                    <a:pt x="750446" y="682308"/>
                  </a:lnTo>
                  <a:lnTo>
                    <a:pt x="763132" y="688976"/>
                  </a:lnTo>
                  <a:lnTo>
                    <a:pt x="775500" y="696596"/>
                  </a:lnTo>
                  <a:lnTo>
                    <a:pt x="787235" y="704533"/>
                  </a:lnTo>
                  <a:lnTo>
                    <a:pt x="798652" y="713423"/>
                  </a:lnTo>
                  <a:lnTo>
                    <a:pt x="809435" y="722631"/>
                  </a:lnTo>
                  <a:lnTo>
                    <a:pt x="819900" y="732791"/>
                  </a:lnTo>
                  <a:lnTo>
                    <a:pt x="830049" y="743586"/>
                  </a:lnTo>
                  <a:lnTo>
                    <a:pt x="839880" y="754698"/>
                  </a:lnTo>
                  <a:lnTo>
                    <a:pt x="849394" y="766446"/>
                  </a:lnTo>
                  <a:lnTo>
                    <a:pt x="858274" y="778511"/>
                  </a:lnTo>
                  <a:lnTo>
                    <a:pt x="866520" y="791211"/>
                  </a:lnTo>
                  <a:lnTo>
                    <a:pt x="874449" y="804546"/>
                  </a:lnTo>
                  <a:lnTo>
                    <a:pt x="881743" y="818198"/>
                  </a:lnTo>
                  <a:lnTo>
                    <a:pt x="888403" y="832168"/>
                  </a:lnTo>
                  <a:lnTo>
                    <a:pt x="894746" y="847091"/>
                  </a:lnTo>
                  <a:lnTo>
                    <a:pt x="900137" y="861696"/>
                  </a:lnTo>
                  <a:lnTo>
                    <a:pt x="905529" y="876936"/>
                  </a:lnTo>
                  <a:lnTo>
                    <a:pt x="909651" y="892811"/>
                  </a:lnTo>
                  <a:lnTo>
                    <a:pt x="913457" y="908686"/>
                  </a:lnTo>
                  <a:lnTo>
                    <a:pt x="916946" y="924878"/>
                  </a:lnTo>
                  <a:lnTo>
                    <a:pt x="919166" y="941706"/>
                  </a:lnTo>
                  <a:lnTo>
                    <a:pt x="921068" y="958533"/>
                  </a:lnTo>
                  <a:lnTo>
                    <a:pt x="922020" y="975678"/>
                  </a:lnTo>
                  <a:lnTo>
                    <a:pt x="922337" y="992823"/>
                  </a:lnTo>
                  <a:lnTo>
                    <a:pt x="922337" y="1002031"/>
                  </a:lnTo>
                  <a:lnTo>
                    <a:pt x="922020" y="1010921"/>
                  </a:lnTo>
                  <a:lnTo>
                    <a:pt x="921386" y="1019811"/>
                  </a:lnTo>
                  <a:lnTo>
                    <a:pt x="920434" y="1028384"/>
                  </a:lnTo>
                  <a:lnTo>
                    <a:pt x="919483" y="1037274"/>
                  </a:lnTo>
                  <a:lnTo>
                    <a:pt x="918214" y="1045846"/>
                  </a:lnTo>
                  <a:lnTo>
                    <a:pt x="916628" y="1054419"/>
                  </a:lnTo>
                  <a:lnTo>
                    <a:pt x="915043" y="1062674"/>
                  </a:lnTo>
                  <a:lnTo>
                    <a:pt x="912823" y="1070929"/>
                  </a:lnTo>
                  <a:lnTo>
                    <a:pt x="910603" y="1079501"/>
                  </a:lnTo>
                  <a:lnTo>
                    <a:pt x="908383" y="1087756"/>
                  </a:lnTo>
                  <a:lnTo>
                    <a:pt x="906163" y="1095694"/>
                  </a:lnTo>
                  <a:lnTo>
                    <a:pt x="903309" y="1103631"/>
                  </a:lnTo>
                  <a:lnTo>
                    <a:pt x="900137" y="1111569"/>
                  </a:lnTo>
                  <a:lnTo>
                    <a:pt x="897283" y="1119189"/>
                  </a:lnTo>
                  <a:lnTo>
                    <a:pt x="894111" y="1126809"/>
                  </a:lnTo>
                  <a:lnTo>
                    <a:pt x="887134" y="1141731"/>
                  </a:lnTo>
                  <a:lnTo>
                    <a:pt x="879523" y="1156336"/>
                  </a:lnTo>
                  <a:lnTo>
                    <a:pt x="871277" y="1170624"/>
                  </a:lnTo>
                  <a:lnTo>
                    <a:pt x="862714" y="1184276"/>
                  </a:lnTo>
                  <a:lnTo>
                    <a:pt x="853517" y="1197611"/>
                  </a:lnTo>
                  <a:lnTo>
                    <a:pt x="843686" y="1209994"/>
                  </a:lnTo>
                  <a:lnTo>
                    <a:pt x="833854" y="1222376"/>
                  </a:lnTo>
                  <a:lnTo>
                    <a:pt x="823389" y="1233806"/>
                  </a:lnTo>
                  <a:lnTo>
                    <a:pt x="812606" y="1244919"/>
                  </a:lnTo>
                  <a:lnTo>
                    <a:pt x="801823" y="1255396"/>
                  </a:lnTo>
                  <a:lnTo>
                    <a:pt x="790406" y="1265239"/>
                  </a:lnTo>
                  <a:lnTo>
                    <a:pt x="778989" y="1274446"/>
                  </a:lnTo>
                  <a:lnTo>
                    <a:pt x="767255" y="1282701"/>
                  </a:lnTo>
                  <a:lnTo>
                    <a:pt x="755521" y="1290956"/>
                  </a:lnTo>
                  <a:lnTo>
                    <a:pt x="743786" y="1298259"/>
                  </a:lnTo>
                  <a:lnTo>
                    <a:pt x="732052" y="1304609"/>
                  </a:lnTo>
                  <a:lnTo>
                    <a:pt x="720318" y="1310641"/>
                  </a:lnTo>
                  <a:lnTo>
                    <a:pt x="708584" y="1315721"/>
                  </a:lnTo>
                  <a:lnTo>
                    <a:pt x="696849" y="1320166"/>
                  </a:lnTo>
                  <a:lnTo>
                    <a:pt x="685432" y="1323659"/>
                  </a:lnTo>
                  <a:lnTo>
                    <a:pt x="674015" y="1326516"/>
                  </a:lnTo>
                  <a:lnTo>
                    <a:pt x="662915" y="1328421"/>
                  </a:lnTo>
                  <a:lnTo>
                    <a:pt x="657207" y="1329374"/>
                  </a:lnTo>
                  <a:lnTo>
                    <a:pt x="652132" y="1329691"/>
                  </a:lnTo>
                  <a:lnTo>
                    <a:pt x="646424" y="1330009"/>
                  </a:lnTo>
                  <a:lnTo>
                    <a:pt x="641349" y="1330326"/>
                  </a:lnTo>
                  <a:lnTo>
                    <a:pt x="635958" y="1330009"/>
                  </a:lnTo>
                  <a:lnTo>
                    <a:pt x="630884" y="1329691"/>
                  </a:lnTo>
                  <a:lnTo>
                    <a:pt x="625492" y="1329374"/>
                  </a:lnTo>
                  <a:lnTo>
                    <a:pt x="620101" y="1328421"/>
                  </a:lnTo>
                  <a:lnTo>
                    <a:pt x="609001" y="1326516"/>
                  </a:lnTo>
                  <a:lnTo>
                    <a:pt x="597584" y="1323659"/>
                  </a:lnTo>
                  <a:lnTo>
                    <a:pt x="585850" y="1320166"/>
                  </a:lnTo>
                  <a:lnTo>
                    <a:pt x="574433" y="1315721"/>
                  </a:lnTo>
                  <a:lnTo>
                    <a:pt x="562698" y="1310641"/>
                  </a:lnTo>
                  <a:lnTo>
                    <a:pt x="550647" y="1304609"/>
                  </a:lnTo>
                  <a:lnTo>
                    <a:pt x="538913" y="1298259"/>
                  </a:lnTo>
                  <a:lnTo>
                    <a:pt x="527179" y="1290956"/>
                  </a:lnTo>
                  <a:lnTo>
                    <a:pt x="515444" y="1282701"/>
                  </a:lnTo>
                  <a:lnTo>
                    <a:pt x="503710" y="1274446"/>
                  </a:lnTo>
                  <a:lnTo>
                    <a:pt x="492293" y="1265239"/>
                  </a:lnTo>
                  <a:lnTo>
                    <a:pt x="481193" y="1255396"/>
                  </a:lnTo>
                  <a:lnTo>
                    <a:pt x="470093" y="1244919"/>
                  </a:lnTo>
                  <a:lnTo>
                    <a:pt x="459310" y="1233806"/>
                  </a:lnTo>
                  <a:lnTo>
                    <a:pt x="448845" y="1222376"/>
                  </a:lnTo>
                  <a:lnTo>
                    <a:pt x="438696" y="1209994"/>
                  </a:lnTo>
                  <a:lnTo>
                    <a:pt x="429499" y="1197611"/>
                  </a:lnTo>
                  <a:lnTo>
                    <a:pt x="419985" y="1184276"/>
                  </a:lnTo>
                  <a:lnTo>
                    <a:pt x="411422" y="1170624"/>
                  </a:lnTo>
                  <a:lnTo>
                    <a:pt x="403176" y="1156336"/>
                  </a:lnTo>
                  <a:lnTo>
                    <a:pt x="395565" y="1141731"/>
                  </a:lnTo>
                  <a:lnTo>
                    <a:pt x="388588" y="1126809"/>
                  </a:lnTo>
                  <a:lnTo>
                    <a:pt x="385416" y="1119189"/>
                  </a:lnTo>
                  <a:lnTo>
                    <a:pt x="382245" y="1111569"/>
                  </a:lnTo>
                  <a:lnTo>
                    <a:pt x="379390" y="1103631"/>
                  </a:lnTo>
                  <a:lnTo>
                    <a:pt x="376853" y="1095694"/>
                  </a:lnTo>
                  <a:lnTo>
                    <a:pt x="374316" y="1087756"/>
                  </a:lnTo>
                  <a:lnTo>
                    <a:pt x="372096" y="1079501"/>
                  </a:lnTo>
                  <a:lnTo>
                    <a:pt x="369559" y="1070929"/>
                  </a:lnTo>
                  <a:lnTo>
                    <a:pt x="367656" y="1062674"/>
                  </a:lnTo>
                  <a:lnTo>
                    <a:pt x="366071" y="1054419"/>
                  </a:lnTo>
                  <a:lnTo>
                    <a:pt x="364485" y="1045846"/>
                  </a:lnTo>
                  <a:lnTo>
                    <a:pt x="363216" y="1037274"/>
                  </a:lnTo>
                  <a:lnTo>
                    <a:pt x="362265" y="1028384"/>
                  </a:lnTo>
                  <a:lnTo>
                    <a:pt x="361313" y="1019811"/>
                  </a:lnTo>
                  <a:lnTo>
                    <a:pt x="360996" y="1010921"/>
                  </a:lnTo>
                  <a:lnTo>
                    <a:pt x="360362" y="1002031"/>
                  </a:lnTo>
                  <a:lnTo>
                    <a:pt x="360362" y="992823"/>
                  </a:lnTo>
                  <a:lnTo>
                    <a:pt x="360679" y="975678"/>
                  </a:lnTo>
                  <a:lnTo>
                    <a:pt x="361948" y="958533"/>
                  </a:lnTo>
                  <a:lnTo>
                    <a:pt x="363533" y="941706"/>
                  </a:lnTo>
                  <a:lnTo>
                    <a:pt x="366071" y="924878"/>
                  </a:lnTo>
                  <a:lnTo>
                    <a:pt x="368925" y="908686"/>
                  </a:lnTo>
                  <a:lnTo>
                    <a:pt x="373048" y="892811"/>
                  </a:lnTo>
                  <a:lnTo>
                    <a:pt x="377171" y="876936"/>
                  </a:lnTo>
                  <a:lnTo>
                    <a:pt x="382245" y="861696"/>
                  </a:lnTo>
                  <a:lnTo>
                    <a:pt x="387953" y="847091"/>
                  </a:lnTo>
                  <a:lnTo>
                    <a:pt x="393979" y="832168"/>
                  </a:lnTo>
                  <a:lnTo>
                    <a:pt x="400956" y="818198"/>
                  </a:lnTo>
                  <a:lnTo>
                    <a:pt x="408568" y="804546"/>
                  </a:lnTo>
                  <a:lnTo>
                    <a:pt x="416179" y="791211"/>
                  </a:lnTo>
                  <a:lnTo>
                    <a:pt x="424425" y="778511"/>
                  </a:lnTo>
                  <a:lnTo>
                    <a:pt x="433305" y="766446"/>
                  </a:lnTo>
                  <a:lnTo>
                    <a:pt x="442819" y="754698"/>
                  </a:lnTo>
                  <a:lnTo>
                    <a:pt x="452650" y="743586"/>
                  </a:lnTo>
                  <a:lnTo>
                    <a:pt x="462482" y="732791"/>
                  </a:lnTo>
                  <a:lnTo>
                    <a:pt x="473264" y="722631"/>
                  </a:lnTo>
                  <a:lnTo>
                    <a:pt x="484047" y="713423"/>
                  </a:lnTo>
                  <a:lnTo>
                    <a:pt x="495464" y="704533"/>
                  </a:lnTo>
                  <a:lnTo>
                    <a:pt x="507516" y="696596"/>
                  </a:lnTo>
                  <a:lnTo>
                    <a:pt x="519567" y="688976"/>
                  </a:lnTo>
                  <a:lnTo>
                    <a:pt x="531936" y="682308"/>
                  </a:lnTo>
                  <a:lnTo>
                    <a:pt x="538278" y="679133"/>
                  </a:lnTo>
                  <a:lnTo>
                    <a:pt x="544938" y="676276"/>
                  </a:lnTo>
                  <a:lnTo>
                    <a:pt x="551281" y="673418"/>
                  </a:lnTo>
                  <a:lnTo>
                    <a:pt x="557941" y="670878"/>
                  </a:lnTo>
                  <a:lnTo>
                    <a:pt x="564284" y="668338"/>
                  </a:lnTo>
                  <a:lnTo>
                    <a:pt x="571261" y="666433"/>
                  </a:lnTo>
                  <a:lnTo>
                    <a:pt x="577921" y="664211"/>
                  </a:lnTo>
                  <a:lnTo>
                    <a:pt x="584898" y="662623"/>
                  </a:lnTo>
                  <a:lnTo>
                    <a:pt x="591875" y="661036"/>
                  </a:lnTo>
                  <a:lnTo>
                    <a:pt x="598535" y="659766"/>
                  </a:lnTo>
                  <a:lnTo>
                    <a:pt x="605830" y="658178"/>
                  </a:lnTo>
                  <a:lnTo>
                    <a:pt x="612490" y="657226"/>
                  </a:lnTo>
                  <a:lnTo>
                    <a:pt x="619784" y="656591"/>
                  </a:lnTo>
                  <a:lnTo>
                    <a:pt x="627078" y="655956"/>
                  </a:lnTo>
                  <a:lnTo>
                    <a:pt x="634055" y="655638"/>
                  </a:lnTo>
                  <a:close/>
                  <a:moveTo>
                    <a:pt x="1604962" y="463550"/>
                  </a:moveTo>
                  <a:lnTo>
                    <a:pt x="1776412" y="463550"/>
                  </a:lnTo>
                  <a:lnTo>
                    <a:pt x="1776412" y="1252538"/>
                  </a:lnTo>
                  <a:lnTo>
                    <a:pt x="1604962" y="1252538"/>
                  </a:lnTo>
                  <a:lnTo>
                    <a:pt x="1604962" y="463550"/>
                  </a:lnTo>
                  <a:close/>
                  <a:moveTo>
                    <a:pt x="0" y="0"/>
                  </a:moveTo>
                  <a:lnTo>
                    <a:pt x="2125663" y="0"/>
                  </a:lnTo>
                  <a:lnTo>
                    <a:pt x="2125663" y="171553"/>
                  </a:lnTo>
                  <a:lnTo>
                    <a:pt x="2039621" y="171553"/>
                  </a:lnTo>
                  <a:lnTo>
                    <a:pt x="2039621" y="1577975"/>
                  </a:lnTo>
                  <a:lnTo>
                    <a:pt x="1252220" y="1577975"/>
                  </a:lnTo>
                  <a:lnTo>
                    <a:pt x="1252220" y="1449310"/>
                  </a:lnTo>
                  <a:lnTo>
                    <a:pt x="1911033" y="1449310"/>
                  </a:lnTo>
                  <a:lnTo>
                    <a:pt x="1911033" y="171553"/>
                  </a:lnTo>
                  <a:lnTo>
                    <a:pt x="195263" y="171553"/>
                  </a:lnTo>
                  <a:lnTo>
                    <a:pt x="195263" y="1249164"/>
                  </a:lnTo>
                  <a:lnTo>
                    <a:pt x="66675" y="1249164"/>
                  </a:lnTo>
                  <a:lnTo>
                    <a:pt x="66675" y="171553"/>
                  </a:lnTo>
                  <a:lnTo>
                    <a:pt x="0" y="171553"/>
                  </a:lnTo>
                  <a:lnTo>
                    <a:pt x="0" y="0"/>
                  </a:lnTo>
                  <a:close/>
                </a:path>
              </a:pathLst>
            </a:custGeom>
            <a:solidFill>
              <a:schemeClr val="bg1"/>
            </a:solidFill>
            <a:ln>
              <a:noFill/>
            </a:ln>
            <a:extLst/>
          </p:spPr>
          <p:txBody>
            <a:bodyPr anchor="ctr">
              <a:scene3d>
                <a:camera prst="orthographicFront"/>
                <a:lightRig rig="threePt" dir="t"/>
              </a:scene3d>
              <a:sp3d contourW="12700">
                <a:contourClr>
                  <a:srgbClr val="FFFFFF"/>
                </a:contourClr>
              </a:sp3d>
            </a:bodyPr>
            <a:lstStyle/>
            <a:p>
              <a:pPr algn="ctr">
                <a:defRPr/>
              </a:pPr>
              <a:endParaRPr lang="zh-CN" altLang="en-US">
                <a:solidFill>
                  <a:srgbClr val="FFFFFF"/>
                </a:solidFill>
                <a:ea typeface="宋体" panose="02010600030101010101" pitchFamily="2" charset="-122"/>
              </a:endParaRPr>
            </a:p>
          </p:txBody>
        </p:sp>
      </p:grpSp>
      <p:grpSp>
        <p:nvGrpSpPr>
          <p:cNvPr id="82" name="组合 81"/>
          <p:cNvGrpSpPr/>
          <p:nvPr/>
        </p:nvGrpSpPr>
        <p:grpSpPr>
          <a:xfrm>
            <a:off x="2010949" y="166675"/>
            <a:ext cx="343825" cy="309997"/>
            <a:chOff x="5557128" y="2138335"/>
            <a:chExt cx="428348" cy="386204"/>
          </a:xfrm>
        </p:grpSpPr>
        <p:sp>
          <p:nvSpPr>
            <p:cNvPr id="83" name="Freeform 5"/>
            <p:cNvSpPr>
              <a:spLocks/>
            </p:cNvSpPr>
            <p:nvPr/>
          </p:nvSpPr>
          <p:spPr bwMode="auto">
            <a:xfrm>
              <a:off x="5557128" y="2138335"/>
              <a:ext cx="428348" cy="386204"/>
            </a:xfrm>
            <a:custGeom>
              <a:avLst/>
              <a:gdLst>
                <a:gd name="T0" fmla="*/ 2151 w 2740"/>
                <a:gd name="T1" fmla="*/ 2315 h 2446"/>
                <a:gd name="T2" fmla="*/ 2055 w 2740"/>
                <a:gd name="T3" fmla="*/ 2410 h 2446"/>
                <a:gd name="T4" fmla="*/ 1918 w 2740"/>
                <a:gd name="T5" fmla="*/ 2445 h 2446"/>
                <a:gd name="T6" fmla="*/ 816 w 2740"/>
                <a:gd name="T7" fmla="*/ 2445 h 2446"/>
                <a:gd name="T8" fmla="*/ 685 w 2740"/>
                <a:gd name="T9" fmla="*/ 2410 h 2446"/>
                <a:gd name="T10" fmla="*/ 589 w 2740"/>
                <a:gd name="T11" fmla="*/ 2314 h 2446"/>
                <a:gd name="T12" fmla="*/ 36 w 2740"/>
                <a:gd name="T13" fmla="*/ 1356 h 2446"/>
                <a:gd name="T14" fmla="*/ 0 w 2740"/>
                <a:gd name="T15" fmla="*/ 1223 h 2446"/>
                <a:gd name="T16" fmla="*/ 36 w 2740"/>
                <a:gd name="T17" fmla="*/ 1089 h 2446"/>
                <a:gd name="T18" fmla="*/ 587 w 2740"/>
                <a:gd name="T19" fmla="*/ 135 h 2446"/>
                <a:gd name="T20" fmla="*/ 685 w 2740"/>
                <a:gd name="T21" fmla="*/ 37 h 2446"/>
                <a:gd name="T22" fmla="*/ 810 w 2740"/>
                <a:gd name="T23" fmla="*/ 1 h 2446"/>
                <a:gd name="T24" fmla="*/ 1916 w 2740"/>
                <a:gd name="T25" fmla="*/ 1 h 2446"/>
                <a:gd name="T26" fmla="*/ 2055 w 2740"/>
                <a:gd name="T27" fmla="*/ 37 h 2446"/>
                <a:gd name="T28" fmla="*/ 2151 w 2740"/>
                <a:gd name="T29" fmla="*/ 132 h 2446"/>
                <a:gd name="T30" fmla="*/ 2702 w 2740"/>
                <a:gd name="T31" fmla="*/ 1086 h 2446"/>
                <a:gd name="T32" fmla="*/ 2740 w 2740"/>
                <a:gd name="T33" fmla="*/ 1223 h 2446"/>
                <a:gd name="T34" fmla="*/ 2701 w 2740"/>
                <a:gd name="T35" fmla="*/ 1361 h 2446"/>
                <a:gd name="T36" fmla="*/ 2151 w 2740"/>
                <a:gd name="T37" fmla="*/ 2315 h 244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Lst>
              <a:rect l="0" t="0" r="r" b="b"/>
              <a:pathLst>
                <a:path w="2740" h="2446">
                  <a:moveTo>
                    <a:pt x="2151" y="2315"/>
                  </a:moveTo>
                  <a:cubicBezTo>
                    <a:pt x="2128" y="2353"/>
                    <a:pt x="2096" y="2386"/>
                    <a:pt x="2055" y="2410"/>
                  </a:cubicBezTo>
                  <a:cubicBezTo>
                    <a:pt x="2012" y="2435"/>
                    <a:pt x="1965" y="2446"/>
                    <a:pt x="1918" y="2445"/>
                  </a:cubicBezTo>
                  <a:lnTo>
                    <a:pt x="816" y="2445"/>
                  </a:lnTo>
                  <a:cubicBezTo>
                    <a:pt x="772" y="2445"/>
                    <a:pt x="726" y="2434"/>
                    <a:pt x="685" y="2410"/>
                  </a:cubicBezTo>
                  <a:cubicBezTo>
                    <a:pt x="644" y="2386"/>
                    <a:pt x="611" y="2353"/>
                    <a:pt x="589" y="2314"/>
                  </a:cubicBezTo>
                  <a:lnTo>
                    <a:pt x="36" y="1356"/>
                  </a:lnTo>
                  <a:cubicBezTo>
                    <a:pt x="13" y="1317"/>
                    <a:pt x="0" y="1272"/>
                    <a:pt x="0" y="1223"/>
                  </a:cubicBezTo>
                  <a:cubicBezTo>
                    <a:pt x="0" y="1174"/>
                    <a:pt x="13" y="1129"/>
                    <a:pt x="36" y="1089"/>
                  </a:cubicBezTo>
                  <a:lnTo>
                    <a:pt x="587" y="135"/>
                  </a:lnTo>
                  <a:cubicBezTo>
                    <a:pt x="610" y="96"/>
                    <a:pt x="643" y="61"/>
                    <a:pt x="685" y="37"/>
                  </a:cubicBezTo>
                  <a:cubicBezTo>
                    <a:pt x="724" y="14"/>
                    <a:pt x="767" y="2"/>
                    <a:pt x="810" y="1"/>
                  </a:cubicBezTo>
                  <a:lnTo>
                    <a:pt x="1916" y="1"/>
                  </a:lnTo>
                  <a:cubicBezTo>
                    <a:pt x="1963" y="0"/>
                    <a:pt x="2011" y="11"/>
                    <a:pt x="2055" y="37"/>
                  </a:cubicBezTo>
                  <a:cubicBezTo>
                    <a:pt x="2096" y="60"/>
                    <a:pt x="2129" y="93"/>
                    <a:pt x="2151" y="132"/>
                  </a:cubicBezTo>
                  <a:lnTo>
                    <a:pt x="2702" y="1086"/>
                  </a:lnTo>
                  <a:cubicBezTo>
                    <a:pt x="2726" y="1126"/>
                    <a:pt x="2740" y="1173"/>
                    <a:pt x="2740" y="1223"/>
                  </a:cubicBezTo>
                  <a:cubicBezTo>
                    <a:pt x="2740" y="1274"/>
                    <a:pt x="2726" y="1321"/>
                    <a:pt x="2701" y="1361"/>
                  </a:cubicBezTo>
                  <a:lnTo>
                    <a:pt x="2151" y="2315"/>
                  </a:lnTo>
                  <a:close/>
                </a:path>
              </a:pathLst>
            </a:custGeom>
            <a:solidFill>
              <a:schemeClr val="accent2"/>
            </a:solidFill>
            <a:ln w="9525" cap="flat">
              <a:noFill/>
              <a:prstDash val="solid"/>
              <a:miter lim="800000"/>
              <a:headEnd/>
              <a:tailEnd/>
            </a:ln>
            <a:extLst/>
          </p:spPr>
          <p:txBody>
            <a:bodyPr vert="horz" wrap="square" lIns="91440" tIns="45720" rIns="91440" bIns="45720" numCol="1" anchor="t" anchorCtr="0" compatLnSpc="1">
              <a:prstTxWarp prst="textNoShape">
                <a:avLst/>
              </a:prstTxWarp>
            </a:bodyPr>
            <a:lstStyle/>
            <a:p>
              <a:endParaRPr lang="zh-CN" altLang="en-US"/>
            </a:p>
          </p:txBody>
        </p:sp>
        <p:sp>
          <p:nvSpPr>
            <p:cNvPr id="84" name="KSO_Shape"/>
            <p:cNvSpPr>
              <a:spLocks/>
            </p:cNvSpPr>
            <p:nvPr/>
          </p:nvSpPr>
          <p:spPr bwMode="auto">
            <a:xfrm>
              <a:off x="5652120" y="2208685"/>
              <a:ext cx="238362" cy="235978"/>
            </a:xfrm>
            <a:custGeom>
              <a:avLst/>
              <a:gdLst>
                <a:gd name="T0" fmla="*/ 615878 w 2390775"/>
                <a:gd name="T1" fmla="*/ 1467970 h 2365376"/>
                <a:gd name="T2" fmla="*/ 587250 w 2390775"/>
                <a:gd name="T3" fmla="*/ 1401697 h 2365376"/>
                <a:gd name="T4" fmla="*/ 1282649 w 2390775"/>
                <a:gd name="T5" fmla="*/ 1393474 h 2365376"/>
                <a:gd name="T6" fmla="*/ 1180915 w 2390775"/>
                <a:gd name="T7" fmla="*/ 1446870 h 2365376"/>
                <a:gd name="T8" fmla="*/ 1210073 w 2390775"/>
                <a:gd name="T9" fmla="*/ 1382167 h 2365376"/>
                <a:gd name="T10" fmla="*/ 653657 w 2390775"/>
                <a:gd name="T11" fmla="*/ 1314699 h 2365376"/>
                <a:gd name="T12" fmla="*/ 646041 w 2390775"/>
                <a:gd name="T13" fmla="*/ 1180275 h 2365376"/>
                <a:gd name="T14" fmla="*/ 589870 w 2390775"/>
                <a:gd name="T15" fmla="*/ 1105327 h 2365376"/>
                <a:gd name="T16" fmla="*/ 599516 w 2390775"/>
                <a:gd name="T17" fmla="*/ 1141280 h 2365376"/>
                <a:gd name="T18" fmla="*/ 579914 w 2390775"/>
                <a:gd name="T19" fmla="*/ 1158779 h 2365376"/>
                <a:gd name="T20" fmla="*/ 541333 w 2390775"/>
                <a:gd name="T21" fmla="*/ 1105965 h 2365376"/>
                <a:gd name="T22" fmla="*/ 1137260 w 2390775"/>
                <a:gd name="T23" fmla="*/ 1009231 h 2365376"/>
                <a:gd name="T24" fmla="*/ 1143562 w 2390775"/>
                <a:gd name="T25" fmla="*/ 1026145 h 2365376"/>
                <a:gd name="T26" fmla="*/ 1096615 w 2390775"/>
                <a:gd name="T27" fmla="*/ 1069549 h 2365376"/>
                <a:gd name="T28" fmla="*/ 1102602 w 2390775"/>
                <a:gd name="T29" fmla="*/ 1001572 h 2365376"/>
                <a:gd name="T30" fmla="*/ 972739 w 2390775"/>
                <a:gd name="T31" fmla="*/ 835988 h 2365376"/>
                <a:gd name="T32" fmla="*/ 989500 w 2390775"/>
                <a:gd name="T33" fmla="*/ 1138672 h 2365376"/>
                <a:gd name="T34" fmla="*/ 639427 w 2390775"/>
                <a:gd name="T35" fmla="*/ 1423644 h 2365376"/>
                <a:gd name="T36" fmla="*/ 599898 w 2390775"/>
                <a:gd name="T37" fmla="*/ 1003302 h 2365376"/>
                <a:gd name="T38" fmla="*/ 529694 w 2390775"/>
                <a:gd name="T39" fmla="*/ 1090596 h 2365376"/>
                <a:gd name="T40" fmla="*/ 602428 w 2390775"/>
                <a:gd name="T41" fmla="*/ 868249 h 2365376"/>
                <a:gd name="T42" fmla="*/ 861740 w 2390775"/>
                <a:gd name="T43" fmla="*/ 924231 h 2365376"/>
                <a:gd name="T44" fmla="*/ 755609 w 2390775"/>
                <a:gd name="T45" fmla="*/ 542052 h 2365376"/>
                <a:gd name="T46" fmla="*/ 929665 w 2390775"/>
                <a:gd name="T47" fmla="*/ 525915 h 2365376"/>
                <a:gd name="T48" fmla="*/ 909019 w 2390775"/>
                <a:gd name="T49" fmla="*/ 571798 h 2365376"/>
                <a:gd name="T50" fmla="*/ 936652 w 2390775"/>
                <a:gd name="T51" fmla="*/ 586353 h 2365376"/>
                <a:gd name="T52" fmla="*/ 928394 w 2390775"/>
                <a:gd name="T53" fmla="*/ 688879 h 2365376"/>
                <a:gd name="T54" fmla="*/ 840414 w 2390775"/>
                <a:gd name="T55" fmla="*/ 772101 h 2365376"/>
                <a:gd name="T56" fmla="*/ 742269 w 2390775"/>
                <a:gd name="T57" fmla="*/ 675588 h 2365376"/>
                <a:gd name="T58" fmla="*/ 738139 w 2390775"/>
                <a:gd name="T59" fmla="*/ 608504 h 2365376"/>
                <a:gd name="T60" fmla="*/ 761643 w 2390775"/>
                <a:gd name="T61" fmla="*/ 510093 h 2365376"/>
                <a:gd name="T62" fmla="*/ 617010 w 2390775"/>
                <a:gd name="T63" fmla="*/ 449064 h 2365376"/>
                <a:gd name="T64" fmla="*/ 350272 w 2390775"/>
                <a:gd name="T65" fmla="*/ 638327 h 2365376"/>
                <a:gd name="T66" fmla="*/ 215163 w 2390775"/>
                <a:gd name="T67" fmla="*/ 939947 h 2365376"/>
                <a:gd name="T68" fmla="*/ 256613 w 2390775"/>
                <a:gd name="T69" fmla="*/ 1277331 h 2365376"/>
                <a:gd name="T70" fmla="*/ 458486 w 2390775"/>
                <a:gd name="T71" fmla="*/ 1534008 h 2365376"/>
                <a:gd name="T72" fmla="*/ 767308 w 2390775"/>
                <a:gd name="T73" fmla="*/ 1655225 h 2365376"/>
                <a:gd name="T74" fmla="*/ 1101127 w 2390775"/>
                <a:gd name="T75" fmla="*/ 1596674 h 2365376"/>
                <a:gd name="T76" fmla="*/ 1347614 w 2390775"/>
                <a:gd name="T77" fmla="*/ 1383040 h 2365376"/>
                <a:gd name="T78" fmla="*/ 1453614 w 2390775"/>
                <a:gd name="T79" fmla="*/ 1066861 h 2365376"/>
                <a:gd name="T80" fmla="*/ 1378939 w 2390775"/>
                <a:gd name="T81" fmla="*/ 738024 h 2365376"/>
                <a:gd name="T82" fmla="*/ 1153652 w 2390775"/>
                <a:gd name="T83" fmla="*/ 501602 h 2365376"/>
                <a:gd name="T84" fmla="*/ 831224 w 2390775"/>
                <a:gd name="T85" fmla="*/ 411085 h 2365376"/>
                <a:gd name="T86" fmla="*/ 989432 w 2390775"/>
                <a:gd name="T87" fmla="*/ 315187 h 2365376"/>
                <a:gd name="T88" fmla="*/ 1471649 w 2390775"/>
                <a:gd name="T89" fmla="*/ 671876 h 2365376"/>
                <a:gd name="T90" fmla="*/ 1554866 w 2390775"/>
                <a:gd name="T91" fmla="*/ 1171938 h 2365376"/>
                <a:gd name="T92" fmla="*/ 1239716 w 2390775"/>
                <a:gd name="T93" fmla="*/ 1647313 h 2365376"/>
                <a:gd name="T94" fmla="*/ 646121 w 2390775"/>
                <a:gd name="T95" fmla="*/ 1748275 h 2365376"/>
                <a:gd name="T96" fmla="*/ 110112 w 2390775"/>
                <a:gd name="T97" fmla="*/ 1186813 h 2365376"/>
                <a:gd name="T98" fmla="*/ 251551 w 2390775"/>
                <a:gd name="T99" fmla="*/ 580725 h 2365376"/>
                <a:gd name="T100" fmla="*/ 1549044 w 2390775"/>
                <a:gd name="T101" fmla="*/ 160116 h 2365376"/>
                <a:gd name="T102" fmla="*/ 1461002 w 2390775"/>
                <a:gd name="T103" fmla="*/ 284475 h 2365376"/>
                <a:gd name="T104" fmla="*/ 1550307 w 2390775"/>
                <a:gd name="T105" fmla="*/ 426554 h 2365376"/>
                <a:gd name="T106" fmla="*/ 1719764 w 2390775"/>
                <a:gd name="T107" fmla="*/ 380038 h 2365376"/>
                <a:gd name="T108" fmla="*/ 1735543 w 2390775"/>
                <a:gd name="T109" fmla="*/ 232579 h 2365376"/>
                <a:gd name="T110" fmla="*/ 1705909 w 2390775"/>
                <a:gd name="T111" fmla="*/ 94508 h 2365376"/>
                <a:gd name="T112" fmla="*/ 1774050 w 2390775"/>
                <a:gd name="T113" fmla="*/ 148403 h 2365376"/>
                <a:gd name="T114" fmla="*/ 1781614 w 2390775"/>
                <a:gd name="T115" fmla="*/ 428769 h 2365376"/>
                <a:gd name="T116" fmla="*/ 1600166 w 2390775"/>
                <a:gd name="T117" fmla="*/ 516104 h 2365376"/>
                <a:gd name="T118" fmla="*/ 1452167 w 2390775"/>
                <a:gd name="T119" fmla="*/ 455349 h 2365376"/>
                <a:gd name="T120" fmla="*/ 1310478 w 2390775"/>
                <a:gd name="T121" fmla="*/ 259477 h 2365376"/>
                <a:gd name="T122" fmla="*/ 1562614 w 2390775"/>
                <a:gd name="T123" fmla="*/ 74046 h 236537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60000 65536"/>
                <a:gd name="T172" fmla="*/ 0 60000 65536"/>
                <a:gd name="T173" fmla="*/ 0 60000 65536"/>
                <a:gd name="T174" fmla="*/ 0 60000 65536"/>
                <a:gd name="T175" fmla="*/ 0 60000 65536"/>
                <a:gd name="T176" fmla="*/ 0 60000 65536"/>
                <a:gd name="T177" fmla="*/ 0 60000 65536"/>
                <a:gd name="T178" fmla="*/ 0 60000 65536"/>
                <a:gd name="T179" fmla="*/ 0 60000 65536"/>
                <a:gd name="T180" fmla="*/ 0 60000 65536"/>
                <a:gd name="T181" fmla="*/ 0 60000 65536"/>
                <a:gd name="T182" fmla="*/ 0 60000 65536"/>
                <a:gd name="T183" fmla="*/ 0 60000 65536"/>
                <a:gd name="T184" fmla="*/ 0 60000 65536"/>
                <a:gd name="T185" fmla="*/ 0 60000 65536"/>
              </a:gdLst>
              <a:ahLst/>
              <a:cxnLst>
                <a:cxn ang="T124">
                  <a:pos x="T0" y="T1"/>
                </a:cxn>
                <a:cxn ang="T125">
                  <a:pos x="T2" y="T3"/>
                </a:cxn>
                <a:cxn ang="T126">
                  <a:pos x="T4" y="T5"/>
                </a:cxn>
                <a:cxn ang="T127">
                  <a:pos x="T6" y="T7"/>
                </a:cxn>
                <a:cxn ang="T128">
                  <a:pos x="T8" y="T9"/>
                </a:cxn>
                <a:cxn ang="T129">
                  <a:pos x="T10" y="T11"/>
                </a:cxn>
                <a:cxn ang="T130">
                  <a:pos x="T12" y="T13"/>
                </a:cxn>
                <a:cxn ang="T131">
                  <a:pos x="T14" y="T15"/>
                </a:cxn>
                <a:cxn ang="T132">
                  <a:pos x="T16" y="T17"/>
                </a:cxn>
                <a:cxn ang="T133">
                  <a:pos x="T18" y="T19"/>
                </a:cxn>
                <a:cxn ang="T134">
                  <a:pos x="T20" y="T21"/>
                </a:cxn>
                <a:cxn ang="T135">
                  <a:pos x="T22" y="T23"/>
                </a:cxn>
                <a:cxn ang="T136">
                  <a:pos x="T24" y="T25"/>
                </a:cxn>
                <a:cxn ang="T137">
                  <a:pos x="T26" y="T27"/>
                </a:cxn>
                <a:cxn ang="T138">
                  <a:pos x="T28" y="T29"/>
                </a:cxn>
                <a:cxn ang="T139">
                  <a:pos x="T30" y="T31"/>
                </a:cxn>
                <a:cxn ang="T140">
                  <a:pos x="T32" y="T33"/>
                </a:cxn>
                <a:cxn ang="T141">
                  <a:pos x="T34" y="T35"/>
                </a:cxn>
                <a:cxn ang="T142">
                  <a:pos x="T36" y="T37"/>
                </a:cxn>
                <a:cxn ang="T143">
                  <a:pos x="T38" y="T39"/>
                </a:cxn>
                <a:cxn ang="T144">
                  <a:pos x="T40" y="T41"/>
                </a:cxn>
                <a:cxn ang="T145">
                  <a:pos x="T42" y="T43"/>
                </a:cxn>
                <a:cxn ang="T146">
                  <a:pos x="T44" y="T45"/>
                </a:cxn>
                <a:cxn ang="T147">
                  <a:pos x="T46" y="T47"/>
                </a:cxn>
                <a:cxn ang="T148">
                  <a:pos x="T48" y="T49"/>
                </a:cxn>
                <a:cxn ang="T149">
                  <a:pos x="T50" y="T51"/>
                </a:cxn>
                <a:cxn ang="T150">
                  <a:pos x="T52" y="T53"/>
                </a:cxn>
                <a:cxn ang="T151">
                  <a:pos x="T54" y="T55"/>
                </a:cxn>
                <a:cxn ang="T152">
                  <a:pos x="T56" y="T57"/>
                </a:cxn>
                <a:cxn ang="T153">
                  <a:pos x="T58" y="T59"/>
                </a:cxn>
                <a:cxn ang="T154">
                  <a:pos x="T60" y="T61"/>
                </a:cxn>
                <a:cxn ang="T155">
                  <a:pos x="T62" y="T63"/>
                </a:cxn>
                <a:cxn ang="T156">
                  <a:pos x="T64" y="T65"/>
                </a:cxn>
                <a:cxn ang="T157">
                  <a:pos x="T66" y="T67"/>
                </a:cxn>
                <a:cxn ang="T158">
                  <a:pos x="T68" y="T69"/>
                </a:cxn>
                <a:cxn ang="T159">
                  <a:pos x="T70" y="T71"/>
                </a:cxn>
                <a:cxn ang="T160">
                  <a:pos x="T72" y="T73"/>
                </a:cxn>
                <a:cxn ang="T161">
                  <a:pos x="T74" y="T75"/>
                </a:cxn>
                <a:cxn ang="T162">
                  <a:pos x="T76" y="T77"/>
                </a:cxn>
                <a:cxn ang="T163">
                  <a:pos x="T78" y="T79"/>
                </a:cxn>
                <a:cxn ang="T164">
                  <a:pos x="T80" y="T81"/>
                </a:cxn>
                <a:cxn ang="T165">
                  <a:pos x="T82" y="T83"/>
                </a:cxn>
                <a:cxn ang="T166">
                  <a:pos x="T84" y="T85"/>
                </a:cxn>
                <a:cxn ang="T167">
                  <a:pos x="T86" y="T87"/>
                </a:cxn>
                <a:cxn ang="T168">
                  <a:pos x="T88" y="T89"/>
                </a:cxn>
                <a:cxn ang="T169">
                  <a:pos x="T90" y="T91"/>
                </a:cxn>
                <a:cxn ang="T170">
                  <a:pos x="T92" y="T93"/>
                </a:cxn>
                <a:cxn ang="T171">
                  <a:pos x="T94" y="T95"/>
                </a:cxn>
                <a:cxn ang="T172">
                  <a:pos x="T96" y="T97"/>
                </a:cxn>
                <a:cxn ang="T173">
                  <a:pos x="T98" y="T99"/>
                </a:cxn>
                <a:cxn ang="T174">
                  <a:pos x="T100" y="T101"/>
                </a:cxn>
                <a:cxn ang="T175">
                  <a:pos x="T102" y="T103"/>
                </a:cxn>
                <a:cxn ang="T176">
                  <a:pos x="T104" y="T105"/>
                </a:cxn>
                <a:cxn ang="T177">
                  <a:pos x="T106" y="T107"/>
                </a:cxn>
                <a:cxn ang="T178">
                  <a:pos x="T108" y="T109"/>
                </a:cxn>
                <a:cxn ang="T179">
                  <a:pos x="T110" y="T111"/>
                </a:cxn>
                <a:cxn ang="T180">
                  <a:pos x="T112" y="T113"/>
                </a:cxn>
                <a:cxn ang="T181">
                  <a:pos x="T114" y="T115"/>
                </a:cxn>
                <a:cxn ang="T182">
                  <a:pos x="T116" y="T117"/>
                </a:cxn>
                <a:cxn ang="T183">
                  <a:pos x="T118" y="T119"/>
                </a:cxn>
                <a:cxn ang="T184">
                  <a:pos x="T120" y="T121"/>
                </a:cxn>
                <a:cxn ang="T185">
                  <a:pos x="T122" y="T123"/>
                </a:cxn>
              </a:cxnLst>
              <a:rect l="0" t="0" r="r" b="b"/>
              <a:pathLst>
                <a:path w="2390775" h="2365376">
                  <a:moveTo>
                    <a:pt x="761351" y="1739900"/>
                  </a:moveTo>
                  <a:lnTo>
                    <a:pt x="791690" y="1805294"/>
                  </a:lnTo>
                  <a:lnTo>
                    <a:pt x="794883" y="1808051"/>
                  </a:lnTo>
                  <a:lnTo>
                    <a:pt x="797278" y="1811991"/>
                  </a:lnTo>
                  <a:lnTo>
                    <a:pt x="800871" y="1817112"/>
                  </a:lnTo>
                  <a:lnTo>
                    <a:pt x="803266" y="1822233"/>
                  </a:lnTo>
                  <a:lnTo>
                    <a:pt x="804065" y="1825384"/>
                  </a:lnTo>
                  <a:lnTo>
                    <a:pt x="804863" y="1828536"/>
                  </a:lnTo>
                  <a:lnTo>
                    <a:pt x="804863" y="1831687"/>
                  </a:lnTo>
                  <a:lnTo>
                    <a:pt x="804863" y="1834839"/>
                  </a:lnTo>
                  <a:lnTo>
                    <a:pt x="804065" y="1837990"/>
                  </a:lnTo>
                  <a:lnTo>
                    <a:pt x="802867" y="1841142"/>
                  </a:lnTo>
                  <a:lnTo>
                    <a:pt x="801670" y="1842718"/>
                  </a:lnTo>
                  <a:lnTo>
                    <a:pt x="799674" y="1844687"/>
                  </a:lnTo>
                  <a:lnTo>
                    <a:pt x="797278" y="1845475"/>
                  </a:lnTo>
                  <a:lnTo>
                    <a:pt x="794484" y="1845869"/>
                  </a:lnTo>
                  <a:lnTo>
                    <a:pt x="790891" y="1846263"/>
                  </a:lnTo>
                  <a:lnTo>
                    <a:pt x="787698" y="1845869"/>
                  </a:lnTo>
                  <a:lnTo>
                    <a:pt x="784105" y="1845475"/>
                  </a:lnTo>
                  <a:lnTo>
                    <a:pt x="780512" y="1844293"/>
                  </a:lnTo>
                  <a:lnTo>
                    <a:pt x="776520" y="1842718"/>
                  </a:lnTo>
                  <a:lnTo>
                    <a:pt x="772927" y="1841142"/>
                  </a:lnTo>
                  <a:lnTo>
                    <a:pt x="768935" y="1839172"/>
                  </a:lnTo>
                  <a:lnTo>
                    <a:pt x="765343" y="1836809"/>
                  </a:lnTo>
                  <a:lnTo>
                    <a:pt x="761750" y="1834051"/>
                  </a:lnTo>
                  <a:lnTo>
                    <a:pt x="758955" y="1831294"/>
                  </a:lnTo>
                  <a:lnTo>
                    <a:pt x="756161" y="1827748"/>
                  </a:lnTo>
                  <a:lnTo>
                    <a:pt x="754165" y="1824597"/>
                  </a:lnTo>
                  <a:lnTo>
                    <a:pt x="748975" y="1815536"/>
                  </a:lnTo>
                  <a:lnTo>
                    <a:pt x="745782" y="1808839"/>
                  </a:lnTo>
                  <a:lnTo>
                    <a:pt x="743387" y="1803718"/>
                  </a:lnTo>
                  <a:lnTo>
                    <a:pt x="742588" y="1799385"/>
                  </a:lnTo>
                  <a:lnTo>
                    <a:pt x="742588" y="1795051"/>
                  </a:lnTo>
                  <a:lnTo>
                    <a:pt x="743387" y="1790718"/>
                  </a:lnTo>
                  <a:lnTo>
                    <a:pt x="746181" y="1778112"/>
                  </a:lnTo>
                  <a:lnTo>
                    <a:pt x="746979" y="1774173"/>
                  </a:lnTo>
                  <a:lnTo>
                    <a:pt x="746979" y="1772203"/>
                  </a:lnTo>
                  <a:lnTo>
                    <a:pt x="746181" y="1771021"/>
                  </a:lnTo>
                  <a:lnTo>
                    <a:pt x="745383" y="1770627"/>
                  </a:lnTo>
                  <a:lnTo>
                    <a:pt x="742987" y="1770627"/>
                  </a:lnTo>
                  <a:lnTo>
                    <a:pt x="742189" y="1770233"/>
                  </a:lnTo>
                  <a:lnTo>
                    <a:pt x="741790" y="1769839"/>
                  </a:lnTo>
                  <a:lnTo>
                    <a:pt x="738596" y="1761961"/>
                  </a:lnTo>
                  <a:lnTo>
                    <a:pt x="736999" y="1758021"/>
                  </a:lnTo>
                  <a:lnTo>
                    <a:pt x="736600" y="1756052"/>
                  </a:lnTo>
                  <a:lnTo>
                    <a:pt x="736600" y="1754476"/>
                  </a:lnTo>
                  <a:lnTo>
                    <a:pt x="742189" y="1750536"/>
                  </a:lnTo>
                  <a:lnTo>
                    <a:pt x="747379" y="1747385"/>
                  </a:lnTo>
                  <a:lnTo>
                    <a:pt x="750971" y="1745021"/>
                  </a:lnTo>
                  <a:lnTo>
                    <a:pt x="754165" y="1743839"/>
                  </a:lnTo>
                  <a:lnTo>
                    <a:pt x="758556" y="1741870"/>
                  </a:lnTo>
                  <a:lnTo>
                    <a:pt x="759754" y="1741870"/>
                  </a:lnTo>
                  <a:lnTo>
                    <a:pt x="761351" y="1739900"/>
                  </a:lnTo>
                  <a:close/>
                  <a:moveTo>
                    <a:pt x="1554438" y="1730375"/>
                  </a:moveTo>
                  <a:lnTo>
                    <a:pt x="1565575" y="1730375"/>
                  </a:lnTo>
                  <a:lnTo>
                    <a:pt x="1575916" y="1730375"/>
                  </a:lnTo>
                  <a:lnTo>
                    <a:pt x="1586258" y="1731163"/>
                  </a:lnTo>
                  <a:lnTo>
                    <a:pt x="1591031" y="1731951"/>
                  </a:lnTo>
                  <a:lnTo>
                    <a:pt x="1595008" y="1733133"/>
                  </a:lnTo>
                  <a:lnTo>
                    <a:pt x="1598986" y="1734314"/>
                  </a:lnTo>
                  <a:lnTo>
                    <a:pt x="1602168" y="1735890"/>
                  </a:lnTo>
                  <a:lnTo>
                    <a:pt x="1605350" y="1737860"/>
                  </a:lnTo>
                  <a:lnTo>
                    <a:pt x="1607339" y="1739830"/>
                  </a:lnTo>
                  <a:lnTo>
                    <a:pt x="1608929" y="1741799"/>
                  </a:lnTo>
                  <a:lnTo>
                    <a:pt x="1609725" y="1744951"/>
                  </a:lnTo>
                  <a:lnTo>
                    <a:pt x="1609725" y="1747708"/>
                  </a:lnTo>
                  <a:lnTo>
                    <a:pt x="1608929" y="1751648"/>
                  </a:lnTo>
                  <a:lnTo>
                    <a:pt x="1607339" y="1755193"/>
                  </a:lnTo>
                  <a:lnTo>
                    <a:pt x="1604554" y="1759920"/>
                  </a:lnTo>
                  <a:lnTo>
                    <a:pt x="1600577" y="1764648"/>
                  </a:lnTo>
                  <a:lnTo>
                    <a:pt x="1595804" y="1769769"/>
                  </a:lnTo>
                  <a:lnTo>
                    <a:pt x="1589042" y="1776072"/>
                  </a:lnTo>
                  <a:lnTo>
                    <a:pt x="1582678" y="1781193"/>
                  </a:lnTo>
                  <a:lnTo>
                    <a:pt x="1576314" y="1786314"/>
                  </a:lnTo>
                  <a:lnTo>
                    <a:pt x="1570348" y="1790647"/>
                  </a:lnTo>
                  <a:lnTo>
                    <a:pt x="1563586" y="1794193"/>
                  </a:lnTo>
                  <a:lnTo>
                    <a:pt x="1557222" y="1797738"/>
                  </a:lnTo>
                  <a:lnTo>
                    <a:pt x="1550461" y="1800496"/>
                  </a:lnTo>
                  <a:lnTo>
                    <a:pt x="1544097" y="1802466"/>
                  </a:lnTo>
                  <a:lnTo>
                    <a:pt x="1537733" y="1804829"/>
                  </a:lnTo>
                  <a:lnTo>
                    <a:pt x="1530971" y="1806799"/>
                  </a:lnTo>
                  <a:lnTo>
                    <a:pt x="1524607" y="1807981"/>
                  </a:lnTo>
                  <a:lnTo>
                    <a:pt x="1518243" y="1809163"/>
                  </a:lnTo>
                  <a:lnTo>
                    <a:pt x="1505117" y="1811132"/>
                  </a:lnTo>
                  <a:lnTo>
                    <a:pt x="1491992" y="1812314"/>
                  </a:lnTo>
                  <a:lnTo>
                    <a:pt x="1486026" y="1813102"/>
                  </a:lnTo>
                  <a:lnTo>
                    <a:pt x="1483241" y="1813890"/>
                  </a:lnTo>
                  <a:lnTo>
                    <a:pt x="1482048" y="1814678"/>
                  </a:lnTo>
                  <a:lnTo>
                    <a:pt x="1481253" y="1815072"/>
                  </a:lnTo>
                  <a:lnTo>
                    <a:pt x="1480855" y="1815859"/>
                  </a:lnTo>
                  <a:lnTo>
                    <a:pt x="1480855" y="1817041"/>
                  </a:lnTo>
                  <a:lnTo>
                    <a:pt x="1481253" y="1818617"/>
                  </a:lnTo>
                  <a:lnTo>
                    <a:pt x="1482048" y="1819799"/>
                  </a:lnTo>
                  <a:lnTo>
                    <a:pt x="1482048" y="1821375"/>
                  </a:lnTo>
                  <a:lnTo>
                    <a:pt x="1482048" y="1821769"/>
                  </a:lnTo>
                  <a:lnTo>
                    <a:pt x="1480855" y="1822556"/>
                  </a:lnTo>
                  <a:lnTo>
                    <a:pt x="1471309" y="1830829"/>
                  </a:lnTo>
                  <a:lnTo>
                    <a:pt x="1465343" y="1834375"/>
                  </a:lnTo>
                  <a:lnTo>
                    <a:pt x="1463354" y="1835556"/>
                  </a:lnTo>
                  <a:lnTo>
                    <a:pt x="1461365" y="1836738"/>
                  </a:lnTo>
                  <a:lnTo>
                    <a:pt x="1452615" y="1830041"/>
                  </a:lnTo>
                  <a:lnTo>
                    <a:pt x="1445853" y="1824132"/>
                  </a:lnTo>
                  <a:lnTo>
                    <a:pt x="1440285" y="1819405"/>
                  </a:lnTo>
                  <a:lnTo>
                    <a:pt x="1437103" y="1815072"/>
                  </a:lnTo>
                  <a:lnTo>
                    <a:pt x="1434716" y="1812314"/>
                  </a:lnTo>
                  <a:lnTo>
                    <a:pt x="1433125" y="1810344"/>
                  </a:lnTo>
                  <a:lnTo>
                    <a:pt x="1432330" y="1808375"/>
                  </a:lnTo>
                  <a:lnTo>
                    <a:pt x="1428750" y="1806799"/>
                  </a:lnTo>
                  <a:lnTo>
                    <a:pt x="1512675" y="1734314"/>
                  </a:lnTo>
                  <a:lnTo>
                    <a:pt x="1518641" y="1733527"/>
                  </a:lnTo>
                  <a:lnTo>
                    <a:pt x="1533755" y="1731951"/>
                  </a:lnTo>
                  <a:lnTo>
                    <a:pt x="1543699" y="1731163"/>
                  </a:lnTo>
                  <a:lnTo>
                    <a:pt x="1554438" y="1730375"/>
                  </a:lnTo>
                  <a:close/>
                  <a:moveTo>
                    <a:pt x="588962" y="1535113"/>
                  </a:moveTo>
                  <a:lnTo>
                    <a:pt x="694496" y="1535113"/>
                  </a:lnTo>
                  <a:lnTo>
                    <a:pt x="694496" y="1557872"/>
                  </a:lnTo>
                  <a:lnTo>
                    <a:pt x="694894" y="1558271"/>
                  </a:lnTo>
                  <a:lnTo>
                    <a:pt x="696885" y="1560268"/>
                  </a:lnTo>
                  <a:lnTo>
                    <a:pt x="698478" y="1560667"/>
                  </a:lnTo>
                  <a:lnTo>
                    <a:pt x="700469" y="1561466"/>
                  </a:lnTo>
                  <a:lnTo>
                    <a:pt x="704053" y="1561865"/>
                  </a:lnTo>
                  <a:lnTo>
                    <a:pt x="707239" y="1561865"/>
                  </a:lnTo>
                  <a:lnTo>
                    <a:pt x="711222" y="1561865"/>
                  </a:lnTo>
                  <a:lnTo>
                    <a:pt x="714407" y="1561466"/>
                  </a:lnTo>
                  <a:lnTo>
                    <a:pt x="716797" y="1560667"/>
                  </a:lnTo>
                  <a:lnTo>
                    <a:pt x="718390" y="1560268"/>
                  </a:lnTo>
                  <a:lnTo>
                    <a:pt x="720381" y="1558271"/>
                  </a:lnTo>
                  <a:lnTo>
                    <a:pt x="720779" y="1557872"/>
                  </a:lnTo>
                  <a:lnTo>
                    <a:pt x="720779" y="1535113"/>
                  </a:lnTo>
                  <a:lnTo>
                    <a:pt x="820737" y="1535113"/>
                  </a:lnTo>
                  <a:lnTo>
                    <a:pt x="820737" y="1644117"/>
                  </a:lnTo>
                  <a:lnTo>
                    <a:pt x="820339" y="1648908"/>
                  </a:lnTo>
                  <a:lnTo>
                    <a:pt x="819144" y="1652901"/>
                  </a:lnTo>
                  <a:lnTo>
                    <a:pt x="816755" y="1656894"/>
                  </a:lnTo>
                  <a:lnTo>
                    <a:pt x="814365" y="1660088"/>
                  </a:lnTo>
                  <a:lnTo>
                    <a:pt x="810781" y="1663283"/>
                  </a:lnTo>
                  <a:lnTo>
                    <a:pt x="806799" y="1665279"/>
                  </a:lnTo>
                  <a:lnTo>
                    <a:pt x="802418" y="1666477"/>
                  </a:lnTo>
                  <a:lnTo>
                    <a:pt x="797639" y="1666876"/>
                  </a:lnTo>
                  <a:lnTo>
                    <a:pt x="612060" y="1666876"/>
                  </a:lnTo>
                  <a:lnTo>
                    <a:pt x="607281" y="1666477"/>
                  </a:lnTo>
                  <a:lnTo>
                    <a:pt x="602901" y="1665279"/>
                  </a:lnTo>
                  <a:lnTo>
                    <a:pt x="598918" y="1663283"/>
                  </a:lnTo>
                  <a:lnTo>
                    <a:pt x="595732" y="1660088"/>
                  </a:lnTo>
                  <a:lnTo>
                    <a:pt x="592546" y="1656894"/>
                  </a:lnTo>
                  <a:lnTo>
                    <a:pt x="590555" y="1652901"/>
                  </a:lnTo>
                  <a:lnTo>
                    <a:pt x="589360" y="1648908"/>
                  </a:lnTo>
                  <a:lnTo>
                    <a:pt x="588962" y="1644117"/>
                  </a:lnTo>
                  <a:lnTo>
                    <a:pt x="588962" y="1535113"/>
                  </a:lnTo>
                  <a:close/>
                  <a:moveTo>
                    <a:pt x="612060" y="1476375"/>
                  </a:moveTo>
                  <a:lnTo>
                    <a:pt x="797639" y="1476375"/>
                  </a:lnTo>
                  <a:lnTo>
                    <a:pt x="802418" y="1476769"/>
                  </a:lnTo>
                  <a:lnTo>
                    <a:pt x="806799" y="1477950"/>
                  </a:lnTo>
                  <a:lnTo>
                    <a:pt x="810781" y="1480312"/>
                  </a:lnTo>
                  <a:lnTo>
                    <a:pt x="814365" y="1483068"/>
                  </a:lnTo>
                  <a:lnTo>
                    <a:pt x="816755" y="1486611"/>
                  </a:lnTo>
                  <a:lnTo>
                    <a:pt x="819144" y="1490155"/>
                  </a:lnTo>
                  <a:lnTo>
                    <a:pt x="820339" y="1494485"/>
                  </a:lnTo>
                  <a:lnTo>
                    <a:pt x="820737" y="1498816"/>
                  </a:lnTo>
                  <a:lnTo>
                    <a:pt x="820737" y="1525588"/>
                  </a:lnTo>
                  <a:lnTo>
                    <a:pt x="588962" y="1525588"/>
                  </a:lnTo>
                  <a:lnTo>
                    <a:pt x="588962" y="1498816"/>
                  </a:lnTo>
                  <a:lnTo>
                    <a:pt x="589360" y="1494485"/>
                  </a:lnTo>
                  <a:lnTo>
                    <a:pt x="590555" y="1490155"/>
                  </a:lnTo>
                  <a:lnTo>
                    <a:pt x="592546" y="1486611"/>
                  </a:lnTo>
                  <a:lnTo>
                    <a:pt x="595732" y="1483068"/>
                  </a:lnTo>
                  <a:lnTo>
                    <a:pt x="598918" y="1480312"/>
                  </a:lnTo>
                  <a:lnTo>
                    <a:pt x="602901" y="1477950"/>
                  </a:lnTo>
                  <a:lnTo>
                    <a:pt x="607281" y="1476769"/>
                  </a:lnTo>
                  <a:lnTo>
                    <a:pt x="612060" y="1476375"/>
                  </a:lnTo>
                  <a:close/>
                  <a:moveTo>
                    <a:pt x="725449" y="1381125"/>
                  </a:moveTo>
                  <a:lnTo>
                    <a:pt x="730525" y="1381524"/>
                  </a:lnTo>
                  <a:lnTo>
                    <a:pt x="732087" y="1381524"/>
                  </a:lnTo>
                  <a:lnTo>
                    <a:pt x="734430" y="1382322"/>
                  </a:lnTo>
                  <a:lnTo>
                    <a:pt x="737554" y="1384317"/>
                  </a:lnTo>
                  <a:lnTo>
                    <a:pt x="740287" y="1386312"/>
                  </a:lnTo>
                  <a:lnTo>
                    <a:pt x="743411" y="1389505"/>
                  </a:lnTo>
                  <a:lnTo>
                    <a:pt x="746535" y="1393096"/>
                  </a:lnTo>
                  <a:lnTo>
                    <a:pt x="749659" y="1397486"/>
                  </a:lnTo>
                  <a:lnTo>
                    <a:pt x="755906" y="1407063"/>
                  </a:lnTo>
                  <a:lnTo>
                    <a:pt x="761373" y="1417837"/>
                  </a:lnTo>
                  <a:lnTo>
                    <a:pt x="766059" y="1427813"/>
                  </a:lnTo>
                  <a:lnTo>
                    <a:pt x="769182" y="1437390"/>
                  </a:lnTo>
                  <a:lnTo>
                    <a:pt x="770744" y="1441780"/>
                  </a:lnTo>
                  <a:lnTo>
                    <a:pt x="771525" y="1445770"/>
                  </a:lnTo>
                  <a:lnTo>
                    <a:pt x="771525" y="1448164"/>
                  </a:lnTo>
                  <a:lnTo>
                    <a:pt x="771525" y="1450159"/>
                  </a:lnTo>
                  <a:lnTo>
                    <a:pt x="770744" y="1451357"/>
                  </a:lnTo>
                  <a:lnTo>
                    <a:pt x="769182" y="1452155"/>
                  </a:lnTo>
                  <a:lnTo>
                    <a:pt x="768011" y="1452155"/>
                  </a:lnTo>
                  <a:lnTo>
                    <a:pt x="766449" y="1450958"/>
                  </a:lnTo>
                  <a:lnTo>
                    <a:pt x="764887" y="1449760"/>
                  </a:lnTo>
                  <a:lnTo>
                    <a:pt x="762544" y="1448563"/>
                  </a:lnTo>
                  <a:lnTo>
                    <a:pt x="759030" y="1444174"/>
                  </a:lnTo>
                  <a:lnTo>
                    <a:pt x="755516" y="1439784"/>
                  </a:lnTo>
                  <a:lnTo>
                    <a:pt x="753173" y="1434996"/>
                  </a:lnTo>
                  <a:lnTo>
                    <a:pt x="752392" y="1433400"/>
                  </a:lnTo>
                  <a:lnTo>
                    <a:pt x="752392" y="1431404"/>
                  </a:lnTo>
                  <a:lnTo>
                    <a:pt x="752001" y="1428611"/>
                  </a:lnTo>
                  <a:lnTo>
                    <a:pt x="750830" y="1426616"/>
                  </a:lnTo>
                  <a:lnTo>
                    <a:pt x="748878" y="1425419"/>
                  </a:lnTo>
                  <a:lnTo>
                    <a:pt x="746925" y="1425020"/>
                  </a:lnTo>
                  <a:lnTo>
                    <a:pt x="746144" y="1425419"/>
                  </a:lnTo>
                  <a:lnTo>
                    <a:pt x="745363" y="1425818"/>
                  </a:lnTo>
                  <a:lnTo>
                    <a:pt x="744582" y="1426616"/>
                  </a:lnTo>
                  <a:lnTo>
                    <a:pt x="743411" y="1427414"/>
                  </a:lnTo>
                  <a:lnTo>
                    <a:pt x="742630" y="1428611"/>
                  </a:lnTo>
                  <a:lnTo>
                    <a:pt x="742240" y="1430207"/>
                  </a:lnTo>
                  <a:lnTo>
                    <a:pt x="741849" y="1432602"/>
                  </a:lnTo>
                  <a:lnTo>
                    <a:pt x="741849" y="1434597"/>
                  </a:lnTo>
                  <a:lnTo>
                    <a:pt x="741459" y="1439385"/>
                  </a:lnTo>
                  <a:lnTo>
                    <a:pt x="740678" y="1443376"/>
                  </a:lnTo>
                  <a:lnTo>
                    <a:pt x="739897" y="1445371"/>
                  </a:lnTo>
                  <a:lnTo>
                    <a:pt x="739116" y="1446967"/>
                  </a:lnTo>
                  <a:lnTo>
                    <a:pt x="737944" y="1448164"/>
                  </a:lnTo>
                  <a:lnTo>
                    <a:pt x="735992" y="1449361"/>
                  </a:lnTo>
                  <a:lnTo>
                    <a:pt x="734430" y="1450558"/>
                  </a:lnTo>
                  <a:lnTo>
                    <a:pt x="732868" y="1452155"/>
                  </a:lnTo>
                  <a:lnTo>
                    <a:pt x="730525" y="1452953"/>
                  </a:lnTo>
                  <a:lnTo>
                    <a:pt x="727792" y="1453352"/>
                  </a:lnTo>
                  <a:lnTo>
                    <a:pt x="721935" y="1454150"/>
                  </a:lnTo>
                  <a:lnTo>
                    <a:pt x="715297" y="1454150"/>
                  </a:lnTo>
                  <a:lnTo>
                    <a:pt x="712173" y="1453751"/>
                  </a:lnTo>
                  <a:lnTo>
                    <a:pt x="709049" y="1452953"/>
                  </a:lnTo>
                  <a:lnTo>
                    <a:pt x="706706" y="1452155"/>
                  </a:lnTo>
                  <a:lnTo>
                    <a:pt x="703973" y="1450558"/>
                  </a:lnTo>
                  <a:lnTo>
                    <a:pt x="701240" y="1448962"/>
                  </a:lnTo>
                  <a:lnTo>
                    <a:pt x="699287" y="1447366"/>
                  </a:lnTo>
                  <a:lnTo>
                    <a:pt x="694992" y="1442977"/>
                  </a:lnTo>
                  <a:lnTo>
                    <a:pt x="691478" y="1438188"/>
                  </a:lnTo>
                  <a:lnTo>
                    <a:pt x="687963" y="1432602"/>
                  </a:lnTo>
                  <a:lnTo>
                    <a:pt x="685230" y="1427015"/>
                  </a:lnTo>
                  <a:lnTo>
                    <a:pt x="682497" y="1421029"/>
                  </a:lnTo>
                  <a:lnTo>
                    <a:pt x="680544" y="1415044"/>
                  </a:lnTo>
                  <a:lnTo>
                    <a:pt x="678982" y="1409058"/>
                  </a:lnTo>
                  <a:lnTo>
                    <a:pt x="676249" y="1399082"/>
                  </a:lnTo>
                  <a:lnTo>
                    <a:pt x="675078" y="1392298"/>
                  </a:lnTo>
                  <a:lnTo>
                    <a:pt x="674687" y="1389106"/>
                  </a:lnTo>
                  <a:lnTo>
                    <a:pt x="674687" y="1388707"/>
                  </a:lnTo>
                  <a:lnTo>
                    <a:pt x="675078" y="1388308"/>
                  </a:lnTo>
                  <a:lnTo>
                    <a:pt x="676249" y="1387909"/>
                  </a:lnTo>
                  <a:lnTo>
                    <a:pt x="679373" y="1387111"/>
                  </a:lnTo>
                  <a:lnTo>
                    <a:pt x="683278" y="1385913"/>
                  </a:lnTo>
                  <a:lnTo>
                    <a:pt x="689525" y="1384716"/>
                  </a:lnTo>
                  <a:lnTo>
                    <a:pt x="698897" y="1383120"/>
                  </a:lnTo>
                  <a:lnTo>
                    <a:pt x="715297" y="1381524"/>
                  </a:lnTo>
                  <a:lnTo>
                    <a:pt x="725449" y="1381125"/>
                  </a:lnTo>
                  <a:close/>
                  <a:moveTo>
                    <a:pt x="1433588" y="1247775"/>
                  </a:moveTo>
                  <a:lnTo>
                    <a:pt x="1439124" y="1247775"/>
                  </a:lnTo>
                  <a:lnTo>
                    <a:pt x="1444264" y="1248175"/>
                  </a:lnTo>
                  <a:lnTo>
                    <a:pt x="1448614" y="1248976"/>
                  </a:lnTo>
                  <a:lnTo>
                    <a:pt x="1451382" y="1249776"/>
                  </a:lnTo>
                  <a:lnTo>
                    <a:pt x="1453359" y="1250977"/>
                  </a:lnTo>
                  <a:lnTo>
                    <a:pt x="1454150" y="1252178"/>
                  </a:lnTo>
                  <a:lnTo>
                    <a:pt x="1454150" y="1253779"/>
                  </a:lnTo>
                  <a:lnTo>
                    <a:pt x="1453359" y="1255380"/>
                  </a:lnTo>
                  <a:lnTo>
                    <a:pt x="1452173" y="1256981"/>
                  </a:lnTo>
                  <a:lnTo>
                    <a:pt x="1450196" y="1258582"/>
                  </a:lnTo>
                  <a:lnTo>
                    <a:pt x="1447428" y="1260183"/>
                  </a:lnTo>
                  <a:lnTo>
                    <a:pt x="1441892" y="1262985"/>
                  </a:lnTo>
                  <a:lnTo>
                    <a:pt x="1435565" y="1264986"/>
                  </a:lnTo>
                  <a:lnTo>
                    <a:pt x="1432402" y="1265387"/>
                  </a:lnTo>
                  <a:lnTo>
                    <a:pt x="1429634" y="1265787"/>
                  </a:lnTo>
                  <a:lnTo>
                    <a:pt x="1427261" y="1265787"/>
                  </a:lnTo>
                  <a:lnTo>
                    <a:pt x="1425284" y="1265387"/>
                  </a:lnTo>
                  <a:lnTo>
                    <a:pt x="1423703" y="1264986"/>
                  </a:lnTo>
                  <a:lnTo>
                    <a:pt x="1422516" y="1264586"/>
                  </a:lnTo>
                  <a:lnTo>
                    <a:pt x="1420539" y="1264586"/>
                  </a:lnTo>
                  <a:lnTo>
                    <a:pt x="1419353" y="1264986"/>
                  </a:lnTo>
                  <a:lnTo>
                    <a:pt x="1418562" y="1265787"/>
                  </a:lnTo>
                  <a:lnTo>
                    <a:pt x="1417376" y="1266588"/>
                  </a:lnTo>
                  <a:lnTo>
                    <a:pt x="1416980" y="1267388"/>
                  </a:lnTo>
                  <a:lnTo>
                    <a:pt x="1416585" y="1268589"/>
                  </a:lnTo>
                  <a:lnTo>
                    <a:pt x="1416190" y="1269790"/>
                  </a:lnTo>
                  <a:lnTo>
                    <a:pt x="1416585" y="1270990"/>
                  </a:lnTo>
                  <a:lnTo>
                    <a:pt x="1416585" y="1272191"/>
                  </a:lnTo>
                  <a:lnTo>
                    <a:pt x="1417376" y="1273392"/>
                  </a:lnTo>
                  <a:lnTo>
                    <a:pt x="1418562" y="1274993"/>
                  </a:lnTo>
                  <a:lnTo>
                    <a:pt x="1419748" y="1276194"/>
                  </a:lnTo>
                  <a:lnTo>
                    <a:pt x="1422121" y="1277395"/>
                  </a:lnTo>
                  <a:lnTo>
                    <a:pt x="1424098" y="1278596"/>
                  </a:lnTo>
                  <a:lnTo>
                    <a:pt x="1428843" y="1280597"/>
                  </a:lnTo>
                  <a:lnTo>
                    <a:pt x="1430820" y="1282198"/>
                  </a:lnTo>
                  <a:lnTo>
                    <a:pt x="1432402" y="1283799"/>
                  </a:lnTo>
                  <a:lnTo>
                    <a:pt x="1433588" y="1285000"/>
                  </a:lnTo>
                  <a:lnTo>
                    <a:pt x="1435170" y="1287001"/>
                  </a:lnTo>
                  <a:lnTo>
                    <a:pt x="1436356" y="1289003"/>
                  </a:lnTo>
                  <a:lnTo>
                    <a:pt x="1436751" y="1291404"/>
                  </a:lnTo>
                  <a:lnTo>
                    <a:pt x="1437542" y="1293406"/>
                  </a:lnTo>
                  <a:lnTo>
                    <a:pt x="1437542" y="1296608"/>
                  </a:lnTo>
                  <a:lnTo>
                    <a:pt x="1437542" y="1299009"/>
                  </a:lnTo>
                  <a:lnTo>
                    <a:pt x="1437147" y="1302612"/>
                  </a:lnTo>
                  <a:lnTo>
                    <a:pt x="1436356" y="1305414"/>
                  </a:lnTo>
                  <a:lnTo>
                    <a:pt x="1435170" y="1309416"/>
                  </a:lnTo>
                  <a:lnTo>
                    <a:pt x="1431611" y="1317422"/>
                  </a:lnTo>
                  <a:lnTo>
                    <a:pt x="1430029" y="1320624"/>
                  </a:lnTo>
                  <a:lnTo>
                    <a:pt x="1428052" y="1323826"/>
                  </a:lnTo>
                  <a:lnTo>
                    <a:pt x="1425680" y="1326628"/>
                  </a:lnTo>
                  <a:lnTo>
                    <a:pt x="1423307" y="1328629"/>
                  </a:lnTo>
                  <a:lnTo>
                    <a:pt x="1420539" y="1331431"/>
                  </a:lnTo>
                  <a:lnTo>
                    <a:pt x="1417771" y="1333032"/>
                  </a:lnTo>
                  <a:lnTo>
                    <a:pt x="1414608" y="1334633"/>
                  </a:lnTo>
                  <a:lnTo>
                    <a:pt x="1411445" y="1336635"/>
                  </a:lnTo>
                  <a:lnTo>
                    <a:pt x="1404722" y="1338636"/>
                  </a:lnTo>
                  <a:lnTo>
                    <a:pt x="1397605" y="1340237"/>
                  </a:lnTo>
                  <a:lnTo>
                    <a:pt x="1390487" y="1341038"/>
                  </a:lnTo>
                  <a:lnTo>
                    <a:pt x="1383370" y="1341438"/>
                  </a:lnTo>
                  <a:lnTo>
                    <a:pt x="1376252" y="1341438"/>
                  </a:lnTo>
                  <a:lnTo>
                    <a:pt x="1369530" y="1341038"/>
                  </a:lnTo>
                  <a:lnTo>
                    <a:pt x="1358063" y="1339437"/>
                  </a:lnTo>
                  <a:lnTo>
                    <a:pt x="1350154" y="1338236"/>
                  </a:lnTo>
                  <a:lnTo>
                    <a:pt x="1347386" y="1337435"/>
                  </a:lnTo>
                  <a:lnTo>
                    <a:pt x="1347386" y="1337835"/>
                  </a:lnTo>
                  <a:lnTo>
                    <a:pt x="1346991" y="1337435"/>
                  </a:lnTo>
                  <a:lnTo>
                    <a:pt x="1346200" y="1337035"/>
                  </a:lnTo>
                  <a:lnTo>
                    <a:pt x="1346200" y="1334633"/>
                  </a:lnTo>
                  <a:lnTo>
                    <a:pt x="1346991" y="1331831"/>
                  </a:lnTo>
                  <a:lnTo>
                    <a:pt x="1347782" y="1326228"/>
                  </a:lnTo>
                  <a:lnTo>
                    <a:pt x="1349363" y="1318623"/>
                  </a:lnTo>
                  <a:lnTo>
                    <a:pt x="1351736" y="1307415"/>
                  </a:lnTo>
                  <a:lnTo>
                    <a:pt x="1355295" y="1296608"/>
                  </a:lnTo>
                  <a:lnTo>
                    <a:pt x="1357667" y="1287402"/>
                  </a:lnTo>
                  <a:lnTo>
                    <a:pt x="1361621" y="1275794"/>
                  </a:lnTo>
                  <a:lnTo>
                    <a:pt x="1363994" y="1270190"/>
                  </a:lnTo>
                  <a:lnTo>
                    <a:pt x="1364785" y="1268589"/>
                  </a:lnTo>
                  <a:lnTo>
                    <a:pt x="1366762" y="1265787"/>
                  </a:lnTo>
                  <a:lnTo>
                    <a:pt x="1369925" y="1262985"/>
                  </a:lnTo>
                  <a:lnTo>
                    <a:pt x="1373484" y="1260183"/>
                  </a:lnTo>
                  <a:lnTo>
                    <a:pt x="1378229" y="1258182"/>
                  </a:lnTo>
                  <a:lnTo>
                    <a:pt x="1383765" y="1256181"/>
                  </a:lnTo>
                  <a:lnTo>
                    <a:pt x="1389301" y="1253779"/>
                  </a:lnTo>
                  <a:lnTo>
                    <a:pt x="1395628" y="1252578"/>
                  </a:lnTo>
                  <a:lnTo>
                    <a:pt x="1401954" y="1250977"/>
                  </a:lnTo>
                  <a:lnTo>
                    <a:pt x="1415399" y="1248976"/>
                  </a:lnTo>
                  <a:lnTo>
                    <a:pt x="1428052" y="1248175"/>
                  </a:lnTo>
                  <a:lnTo>
                    <a:pt x="1433588" y="1247775"/>
                  </a:lnTo>
                  <a:close/>
                  <a:moveTo>
                    <a:pt x="1155700" y="965200"/>
                  </a:moveTo>
                  <a:lnTo>
                    <a:pt x="1161653" y="965597"/>
                  </a:lnTo>
                  <a:lnTo>
                    <a:pt x="1167209" y="966787"/>
                  </a:lnTo>
                  <a:lnTo>
                    <a:pt x="1172766" y="968770"/>
                  </a:lnTo>
                  <a:lnTo>
                    <a:pt x="1177925" y="971944"/>
                  </a:lnTo>
                  <a:lnTo>
                    <a:pt x="1182687" y="975514"/>
                  </a:lnTo>
                  <a:lnTo>
                    <a:pt x="1187450" y="980274"/>
                  </a:lnTo>
                  <a:lnTo>
                    <a:pt x="1192213" y="985431"/>
                  </a:lnTo>
                  <a:lnTo>
                    <a:pt x="1196181" y="991381"/>
                  </a:lnTo>
                  <a:lnTo>
                    <a:pt x="1200150" y="998125"/>
                  </a:lnTo>
                  <a:lnTo>
                    <a:pt x="1204119" y="1005265"/>
                  </a:lnTo>
                  <a:lnTo>
                    <a:pt x="1207691" y="1012802"/>
                  </a:lnTo>
                  <a:lnTo>
                    <a:pt x="1211659" y="1021133"/>
                  </a:lnTo>
                  <a:lnTo>
                    <a:pt x="1214437" y="1029860"/>
                  </a:lnTo>
                  <a:lnTo>
                    <a:pt x="1217613" y="1038984"/>
                  </a:lnTo>
                  <a:lnTo>
                    <a:pt x="1220787" y="1048504"/>
                  </a:lnTo>
                  <a:lnTo>
                    <a:pt x="1225947" y="1068338"/>
                  </a:lnTo>
                  <a:lnTo>
                    <a:pt x="1230313" y="1089363"/>
                  </a:lnTo>
                  <a:lnTo>
                    <a:pt x="1234678" y="1111180"/>
                  </a:lnTo>
                  <a:lnTo>
                    <a:pt x="1237853" y="1133792"/>
                  </a:lnTo>
                  <a:lnTo>
                    <a:pt x="1241028" y="1155609"/>
                  </a:lnTo>
                  <a:lnTo>
                    <a:pt x="1243013" y="1177824"/>
                  </a:lnTo>
                  <a:lnTo>
                    <a:pt x="1245394" y="1198848"/>
                  </a:lnTo>
                  <a:lnTo>
                    <a:pt x="1246981" y="1219476"/>
                  </a:lnTo>
                  <a:lnTo>
                    <a:pt x="1246187" y="1186551"/>
                  </a:lnTo>
                  <a:lnTo>
                    <a:pt x="1342231" y="1244467"/>
                  </a:lnTo>
                  <a:lnTo>
                    <a:pt x="1323181" y="1340465"/>
                  </a:lnTo>
                  <a:lnTo>
                    <a:pt x="1248966" y="1309524"/>
                  </a:lnTo>
                  <a:lnTo>
                    <a:pt x="1245394" y="1284929"/>
                  </a:lnTo>
                  <a:lnTo>
                    <a:pt x="1239441" y="1242087"/>
                  </a:lnTo>
                  <a:lnTo>
                    <a:pt x="1231106" y="1373787"/>
                  </a:lnTo>
                  <a:lnTo>
                    <a:pt x="1230709" y="1379737"/>
                  </a:lnTo>
                  <a:lnTo>
                    <a:pt x="1230313" y="1386084"/>
                  </a:lnTo>
                  <a:lnTo>
                    <a:pt x="1230709" y="1392431"/>
                  </a:lnTo>
                  <a:lnTo>
                    <a:pt x="1232297" y="1399968"/>
                  </a:lnTo>
                  <a:lnTo>
                    <a:pt x="1234281" y="1407902"/>
                  </a:lnTo>
                  <a:lnTo>
                    <a:pt x="1237059" y="1417422"/>
                  </a:lnTo>
                  <a:lnTo>
                    <a:pt x="1241822" y="1428133"/>
                  </a:lnTo>
                  <a:lnTo>
                    <a:pt x="1247775" y="1440430"/>
                  </a:lnTo>
                  <a:lnTo>
                    <a:pt x="1231106" y="1440430"/>
                  </a:lnTo>
                  <a:lnTo>
                    <a:pt x="1242219" y="1446380"/>
                  </a:lnTo>
                  <a:lnTo>
                    <a:pt x="1256109" y="1453124"/>
                  </a:lnTo>
                  <a:lnTo>
                    <a:pt x="1287066" y="1467405"/>
                  </a:lnTo>
                  <a:lnTo>
                    <a:pt x="1313259" y="1479305"/>
                  </a:lnTo>
                  <a:lnTo>
                    <a:pt x="1323975" y="1483669"/>
                  </a:lnTo>
                  <a:lnTo>
                    <a:pt x="1501775" y="1720491"/>
                  </a:lnTo>
                  <a:lnTo>
                    <a:pt x="1401763" y="1798638"/>
                  </a:lnTo>
                  <a:lnTo>
                    <a:pt x="1210469" y="1576494"/>
                  </a:lnTo>
                  <a:lnTo>
                    <a:pt x="1080294" y="1561816"/>
                  </a:lnTo>
                  <a:lnTo>
                    <a:pt x="1080294" y="1563800"/>
                  </a:lnTo>
                  <a:lnTo>
                    <a:pt x="1080294" y="1567370"/>
                  </a:lnTo>
                  <a:lnTo>
                    <a:pt x="1079500" y="1575700"/>
                  </a:lnTo>
                  <a:lnTo>
                    <a:pt x="1077516" y="1587601"/>
                  </a:lnTo>
                  <a:lnTo>
                    <a:pt x="1074341" y="1601088"/>
                  </a:lnTo>
                  <a:lnTo>
                    <a:pt x="1066403" y="1633220"/>
                  </a:lnTo>
                  <a:lnTo>
                    <a:pt x="1056878" y="1669318"/>
                  </a:lnTo>
                  <a:lnTo>
                    <a:pt x="1046956" y="1703830"/>
                  </a:lnTo>
                  <a:lnTo>
                    <a:pt x="1038622" y="1733582"/>
                  </a:lnTo>
                  <a:lnTo>
                    <a:pt x="1030288" y="1762540"/>
                  </a:lnTo>
                  <a:lnTo>
                    <a:pt x="802481" y="1785548"/>
                  </a:lnTo>
                  <a:lnTo>
                    <a:pt x="770731" y="1731201"/>
                  </a:lnTo>
                  <a:lnTo>
                    <a:pt x="904081" y="1706210"/>
                  </a:lnTo>
                  <a:lnTo>
                    <a:pt x="903685" y="1489619"/>
                  </a:lnTo>
                  <a:lnTo>
                    <a:pt x="871935" y="1482479"/>
                  </a:lnTo>
                  <a:lnTo>
                    <a:pt x="869950" y="1471768"/>
                  </a:lnTo>
                  <a:lnTo>
                    <a:pt x="867966" y="1461851"/>
                  </a:lnTo>
                  <a:lnTo>
                    <a:pt x="866378" y="1453124"/>
                  </a:lnTo>
                  <a:lnTo>
                    <a:pt x="864791" y="1445190"/>
                  </a:lnTo>
                  <a:lnTo>
                    <a:pt x="863600" y="1428926"/>
                  </a:lnTo>
                  <a:lnTo>
                    <a:pt x="862806" y="1413455"/>
                  </a:lnTo>
                  <a:lnTo>
                    <a:pt x="862013" y="1373787"/>
                  </a:lnTo>
                  <a:lnTo>
                    <a:pt x="860822" y="1346812"/>
                  </a:lnTo>
                  <a:lnTo>
                    <a:pt x="858044" y="1312697"/>
                  </a:lnTo>
                  <a:lnTo>
                    <a:pt x="854472" y="1175444"/>
                  </a:lnTo>
                  <a:lnTo>
                    <a:pt x="843756" y="1181791"/>
                  </a:lnTo>
                  <a:lnTo>
                    <a:pt x="818753" y="1197658"/>
                  </a:lnTo>
                  <a:lnTo>
                    <a:pt x="802878" y="1208369"/>
                  </a:lnTo>
                  <a:lnTo>
                    <a:pt x="786606" y="1219476"/>
                  </a:lnTo>
                  <a:lnTo>
                    <a:pt x="770731" y="1230980"/>
                  </a:lnTo>
                  <a:lnTo>
                    <a:pt x="756841" y="1242087"/>
                  </a:lnTo>
                  <a:lnTo>
                    <a:pt x="754460" y="1250021"/>
                  </a:lnTo>
                  <a:lnTo>
                    <a:pt x="752872" y="1258351"/>
                  </a:lnTo>
                  <a:lnTo>
                    <a:pt x="752078" y="1266681"/>
                  </a:lnTo>
                  <a:lnTo>
                    <a:pt x="751285" y="1275805"/>
                  </a:lnTo>
                  <a:lnTo>
                    <a:pt x="751285" y="1284532"/>
                  </a:lnTo>
                  <a:lnTo>
                    <a:pt x="751681" y="1292863"/>
                  </a:lnTo>
                  <a:lnTo>
                    <a:pt x="752078" y="1301590"/>
                  </a:lnTo>
                  <a:lnTo>
                    <a:pt x="752872" y="1310317"/>
                  </a:lnTo>
                  <a:lnTo>
                    <a:pt x="754856" y="1325788"/>
                  </a:lnTo>
                  <a:lnTo>
                    <a:pt x="756444" y="1339275"/>
                  </a:lnTo>
                  <a:lnTo>
                    <a:pt x="758031" y="1350382"/>
                  </a:lnTo>
                  <a:lnTo>
                    <a:pt x="758031" y="1354349"/>
                  </a:lnTo>
                  <a:lnTo>
                    <a:pt x="756841" y="1357523"/>
                  </a:lnTo>
                  <a:lnTo>
                    <a:pt x="727869" y="1355539"/>
                  </a:lnTo>
                  <a:lnTo>
                    <a:pt x="715566" y="1354746"/>
                  </a:lnTo>
                  <a:lnTo>
                    <a:pt x="709613" y="1354746"/>
                  </a:lnTo>
                  <a:lnTo>
                    <a:pt x="704453" y="1355143"/>
                  </a:lnTo>
                  <a:lnTo>
                    <a:pt x="698897" y="1355539"/>
                  </a:lnTo>
                  <a:lnTo>
                    <a:pt x="693341" y="1356729"/>
                  </a:lnTo>
                  <a:lnTo>
                    <a:pt x="687785" y="1357919"/>
                  </a:lnTo>
                  <a:lnTo>
                    <a:pt x="682228" y="1359903"/>
                  </a:lnTo>
                  <a:lnTo>
                    <a:pt x="677069" y="1361886"/>
                  </a:lnTo>
                  <a:lnTo>
                    <a:pt x="671116" y="1364663"/>
                  </a:lnTo>
                  <a:lnTo>
                    <a:pt x="664766" y="1367836"/>
                  </a:lnTo>
                  <a:lnTo>
                    <a:pt x="658416" y="1372200"/>
                  </a:lnTo>
                  <a:lnTo>
                    <a:pt x="657225" y="1367043"/>
                  </a:lnTo>
                  <a:lnTo>
                    <a:pt x="655241" y="1361093"/>
                  </a:lnTo>
                  <a:lnTo>
                    <a:pt x="654050" y="1355143"/>
                  </a:lnTo>
                  <a:lnTo>
                    <a:pt x="653256" y="1348399"/>
                  </a:lnTo>
                  <a:lnTo>
                    <a:pt x="651669" y="1333325"/>
                  </a:lnTo>
                  <a:lnTo>
                    <a:pt x="650875" y="1316267"/>
                  </a:lnTo>
                  <a:lnTo>
                    <a:pt x="650875" y="1296830"/>
                  </a:lnTo>
                  <a:lnTo>
                    <a:pt x="651272" y="1274615"/>
                  </a:lnTo>
                  <a:lnTo>
                    <a:pt x="652066" y="1251211"/>
                  </a:lnTo>
                  <a:lnTo>
                    <a:pt x="653653" y="1225029"/>
                  </a:lnTo>
                  <a:lnTo>
                    <a:pt x="660797" y="1208369"/>
                  </a:lnTo>
                  <a:lnTo>
                    <a:pt x="667147" y="1194881"/>
                  </a:lnTo>
                  <a:lnTo>
                    <a:pt x="670322" y="1188931"/>
                  </a:lnTo>
                  <a:lnTo>
                    <a:pt x="673497" y="1183774"/>
                  </a:lnTo>
                  <a:lnTo>
                    <a:pt x="680244" y="1174254"/>
                  </a:lnTo>
                  <a:lnTo>
                    <a:pt x="687388" y="1164733"/>
                  </a:lnTo>
                  <a:lnTo>
                    <a:pt x="696119" y="1155213"/>
                  </a:lnTo>
                  <a:lnTo>
                    <a:pt x="706438" y="1143312"/>
                  </a:lnTo>
                  <a:lnTo>
                    <a:pt x="718741" y="1129031"/>
                  </a:lnTo>
                  <a:lnTo>
                    <a:pt x="738585" y="1108007"/>
                  </a:lnTo>
                  <a:lnTo>
                    <a:pt x="756047" y="1088966"/>
                  </a:lnTo>
                  <a:lnTo>
                    <a:pt x="785416" y="1057231"/>
                  </a:lnTo>
                  <a:lnTo>
                    <a:pt x="797719" y="1043744"/>
                  </a:lnTo>
                  <a:lnTo>
                    <a:pt x="809228" y="1032240"/>
                  </a:lnTo>
                  <a:lnTo>
                    <a:pt x="820738" y="1021926"/>
                  </a:lnTo>
                  <a:lnTo>
                    <a:pt x="831056" y="1012802"/>
                  </a:lnTo>
                  <a:lnTo>
                    <a:pt x="836613" y="1008439"/>
                  </a:lnTo>
                  <a:lnTo>
                    <a:pt x="842169" y="1004869"/>
                  </a:lnTo>
                  <a:lnTo>
                    <a:pt x="848122" y="1000902"/>
                  </a:lnTo>
                  <a:lnTo>
                    <a:pt x="854075" y="997331"/>
                  </a:lnTo>
                  <a:lnTo>
                    <a:pt x="860028" y="994555"/>
                  </a:lnTo>
                  <a:lnTo>
                    <a:pt x="866378" y="991381"/>
                  </a:lnTo>
                  <a:lnTo>
                    <a:pt x="873125" y="988208"/>
                  </a:lnTo>
                  <a:lnTo>
                    <a:pt x="880269" y="985828"/>
                  </a:lnTo>
                  <a:lnTo>
                    <a:pt x="895350" y="980274"/>
                  </a:lnTo>
                  <a:lnTo>
                    <a:pt x="912416" y="975117"/>
                  </a:lnTo>
                  <a:lnTo>
                    <a:pt x="932260" y="970753"/>
                  </a:lnTo>
                  <a:lnTo>
                    <a:pt x="954881" y="965597"/>
                  </a:lnTo>
                  <a:lnTo>
                    <a:pt x="963613" y="965993"/>
                  </a:lnTo>
                  <a:lnTo>
                    <a:pt x="979488" y="966787"/>
                  </a:lnTo>
                  <a:lnTo>
                    <a:pt x="1004491" y="968373"/>
                  </a:lnTo>
                  <a:lnTo>
                    <a:pt x="1089819" y="1240103"/>
                  </a:lnTo>
                  <a:lnTo>
                    <a:pt x="1081484" y="1159179"/>
                  </a:lnTo>
                  <a:lnTo>
                    <a:pt x="1077516" y="1013199"/>
                  </a:lnTo>
                  <a:lnTo>
                    <a:pt x="1071959" y="999315"/>
                  </a:lnTo>
                  <a:lnTo>
                    <a:pt x="1083072" y="980671"/>
                  </a:lnTo>
                  <a:lnTo>
                    <a:pt x="1107281" y="980671"/>
                  </a:lnTo>
                  <a:lnTo>
                    <a:pt x="1117600" y="999315"/>
                  </a:lnTo>
                  <a:lnTo>
                    <a:pt x="1112837" y="1015579"/>
                  </a:lnTo>
                  <a:lnTo>
                    <a:pt x="1142206" y="1228203"/>
                  </a:lnTo>
                  <a:lnTo>
                    <a:pt x="1137841" y="971944"/>
                  </a:lnTo>
                  <a:lnTo>
                    <a:pt x="1146572" y="967580"/>
                  </a:lnTo>
                  <a:lnTo>
                    <a:pt x="1148953" y="966390"/>
                  </a:lnTo>
                  <a:lnTo>
                    <a:pt x="1149350" y="965597"/>
                  </a:lnTo>
                  <a:lnTo>
                    <a:pt x="1155700" y="965200"/>
                  </a:lnTo>
                  <a:close/>
                  <a:moveTo>
                    <a:pt x="931148" y="736601"/>
                  </a:moveTo>
                  <a:lnTo>
                    <a:pt x="929554" y="751285"/>
                  </a:lnTo>
                  <a:lnTo>
                    <a:pt x="928757" y="762794"/>
                  </a:lnTo>
                  <a:lnTo>
                    <a:pt x="929155" y="762794"/>
                  </a:lnTo>
                  <a:lnTo>
                    <a:pt x="929554" y="751285"/>
                  </a:lnTo>
                  <a:lnTo>
                    <a:pt x="930351" y="746126"/>
                  </a:lnTo>
                  <a:lnTo>
                    <a:pt x="931148" y="741363"/>
                  </a:lnTo>
                  <a:lnTo>
                    <a:pt x="931148" y="736601"/>
                  </a:lnTo>
                  <a:close/>
                  <a:moveTo>
                    <a:pt x="949086" y="679054"/>
                  </a:moveTo>
                  <a:lnTo>
                    <a:pt x="948289" y="679847"/>
                  </a:lnTo>
                  <a:lnTo>
                    <a:pt x="945499" y="681435"/>
                  </a:lnTo>
                  <a:lnTo>
                    <a:pt x="943904" y="683419"/>
                  </a:lnTo>
                  <a:lnTo>
                    <a:pt x="941911" y="686991"/>
                  </a:lnTo>
                  <a:lnTo>
                    <a:pt x="945897" y="682625"/>
                  </a:lnTo>
                  <a:lnTo>
                    <a:pt x="948289" y="681038"/>
                  </a:lnTo>
                  <a:lnTo>
                    <a:pt x="950282" y="679054"/>
                  </a:lnTo>
                  <a:lnTo>
                    <a:pt x="949086" y="679054"/>
                  </a:lnTo>
                  <a:close/>
                  <a:moveTo>
                    <a:pt x="1038375" y="620713"/>
                  </a:moveTo>
                  <a:lnTo>
                    <a:pt x="1049138" y="620713"/>
                  </a:lnTo>
                  <a:lnTo>
                    <a:pt x="1059502" y="621110"/>
                  </a:lnTo>
                  <a:lnTo>
                    <a:pt x="1069866" y="622300"/>
                  </a:lnTo>
                  <a:lnTo>
                    <a:pt x="1079432" y="623491"/>
                  </a:lnTo>
                  <a:lnTo>
                    <a:pt x="1088999" y="625872"/>
                  </a:lnTo>
                  <a:lnTo>
                    <a:pt x="1098167" y="627857"/>
                  </a:lnTo>
                  <a:lnTo>
                    <a:pt x="1106937" y="630238"/>
                  </a:lnTo>
                  <a:lnTo>
                    <a:pt x="1115307" y="633413"/>
                  </a:lnTo>
                  <a:lnTo>
                    <a:pt x="1123678" y="636191"/>
                  </a:lnTo>
                  <a:lnTo>
                    <a:pt x="1130853" y="639763"/>
                  </a:lnTo>
                  <a:lnTo>
                    <a:pt x="1138028" y="642938"/>
                  </a:lnTo>
                  <a:lnTo>
                    <a:pt x="1144805" y="646510"/>
                  </a:lnTo>
                  <a:lnTo>
                    <a:pt x="1156365" y="652860"/>
                  </a:lnTo>
                  <a:lnTo>
                    <a:pt x="1166729" y="659607"/>
                  </a:lnTo>
                  <a:lnTo>
                    <a:pt x="1174701" y="664766"/>
                  </a:lnTo>
                  <a:lnTo>
                    <a:pt x="1180680" y="669529"/>
                  </a:lnTo>
                  <a:lnTo>
                    <a:pt x="1185862" y="673497"/>
                  </a:lnTo>
                  <a:lnTo>
                    <a:pt x="1185862" y="676275"/>
                  </a:lnTo>
                  <a:lnTo>
                    <a:pt x="1185862" y="684213"/>
                  </a:lnTo>
                  <a:lnTo>
                    <a:pt x="1185065" y="688975"/>
                  </a:lnTo>
                  <a:lnTo>
                    <a:pt x="1183869" y="694532"/>
                  </a:lnTo>
                  <a:lnTo>
                    <a:pt x="1182274" y="700088"/>
                  </a:lnTo>
                  <a:lnTo>
                    <a:pt x="1180281" y="704850"/>
                  </a:lnTo>
                  <a:lnTo>
                    <a:pt x="1179086" y="707629"/>
                  </a:lnTo>
                  <a:lnTo>
                    <a:pt x="1177093" y="710010"/>
                  </a:lnTo>
                  <a:lnTo>
                    <a:pt x="1175498" y="711994"/>
                  </a:lnTo>
                  <a:lnTo>
                    <a:pt x="1173505" y="713979"/>
                  </a:lnTo>
                  <a:lnTo>
                    <a:pt x="1170715" y="715963"/>
                  </a:lnTo>
                  <a:lnTo>
                    <a:pt x="1168323" y="717154"/>
                  </a:lnTo>
                  <a:lnTo>
                    <a:pt x="1165533" y="718344"/>
                  </a:lnTo>
                  <a:lnTo>
                    <a:pt x="1161945" y="719138"/>
                  </a:lnTo>
                  <a:lnTo>
                    <a:pt x="1158756" y="719535"/>
                  </a:lnTo>
                  <a:lnTo>
                    <a:pt x="1154770" y="719535"/>
                  </a:lnTo>
                  <a:lnTo>
                    <a:pt x="1150784" y="719138"/>
                  </a:lnTo>
                  <a:lnTo>
                    <a:pt x="1146001" y="718344"/>
                  </a:lnTo>
                  <a:lnTo>
                    <a:pt x="1140819" y="717154"/>
                  </a:lnTo>
                  <a:lnTo>
                    <a:pt x="1135238" y="715566"/>
                  </a:lnTo>
                  <a:lnTo>
                    <a:pt x="1129259" y="712788"/>
                  </a:lnTo>
                  <a:lnTo>
                    <a:pt x="1123678" y="710010"/>
                  </a:lnTo>
                  <a:lnTo>
                    <a:pt x="1120091" y="708819"/>
                  </a:lnTo>
                  <a:lnTo>
                    <a:pt x="1114112" y="707629"/>
                  </a:lnTo>
                  <a:lnTo>
                    <a:pt x="1098964" y="704850"/>
                  </a:lnTo>
                  <a:lnTo>
                    <a:pt x="1083418" y="702072"/>
                  </a:lnTo>
                  <a:lnTo>
                    <a:pt x="1077439" y="700882"/>
                  </a:lnTo>
                  <a:lnTo>
                    <a:pt x="1073852" y="700088"/>
                  </a:lnTo>
                  <a:lnTo>
                    <a:pt x="1104545" y="714772"/>
                  </a:lnTo>
                  <a:lnTo>
                    <a:pt x="1118895" y="721122"/>
                  </a:lnTo>
                  <a:lnTo>
                    <a:pt x="1125671" y="723504"/>
                  </a:lnTo>
                  <a:lnTo>
                    <a:pt x="1132448" y="725885"/>
                  </a:lnTo>
                  <a:lnTo>
                    <a:pt x="1138826" y="728266"/>
                  </a:lnTo>
                  <a:lnTo>
                    <a:pt x="1144805" y="729457"/>
                  </a:lnTo>
                  <a:lnTo>
                    <a:pt x="1150784" y="730647"/>
                  </a:lnTo>
                  <a:lnTo>
                    <a:pt x="1155966" y="731044"/>
                  </a:lnTo>
                  <a:lnTo>
                    <a:pt x="1161148" y="730647"/>
                  </a:lnTo>
                  <a:lnTo>
                    <a:pt x="1165931" y="729457"/>
                  </a:lnTo>
                  <a:lnTo>
                    <a:pt x="1170316" y="727869"/>
                  </a:lnTo>
                  <a:lnTo>
                    <a:pt x="1174302" y="725091"/>
                  </a:lnTo>
                  <a:lnTo>
                    <a:pt x="1175498" y="735410"/>
                  </a:lnTo>
                  <a:lnTo>
                    <a:pt x="1175897" y="744935"/>
                  </a:lnTo>
                  <a:lnTo>
                    <a:pt x="1175498" y="753666"/>
                  </a:lnTo>
                  <a:lnTo>
                    <a:pt x="1175099" y="762397"/>
                  </a:lnTo>
                  <a:lnTo>
                    <a:pt x="1176694" y="761207"/>
                  </a:lnTo>
                  <a:lnTo>
                    <a:pt x="1177491" y="760413"/>
                  </a:lnTo>
                  <a:lnTo>
                    <a:pt x="1178687" y="760016"/>
                  </a:lnTo>
                  <a:lnTo>
                    <a:pt x="1179086" y="760413"/>
                  </a:lnTo>
                  <a:lnTo>
                    <a:pt x="1179484" y="761207"/>
                  </a:lnTo>
                  <a:lnTo>
                    <a:pt x="1179883" y="763985"/>
                  </a:lnTo>
                  <a:lnTo>
                    <a:pt x="1180281" y="767954"/>
                  </a:lnTo>
                  <a:lnTo>
                    <a:pt x="1180281" y="773113"/>
                  </a:lnTo>
                  <a:lnTo>
                    <a:pt x="1179086" y="785813"/>
                  </a:lnTo>
                  <a:lnTo>
                    <a:pt x="1177491" y="800498"/>
                  </a:lnTo>
                  <a:lnTo>
                    <a:pt x="1175498" y="814388"/>
                  </a:lnTo>
                  <a:lnTo>
                    <a:pt x="1173505" y="826294"/>
                  </a:lnTo>
                  <a:lnTo>
                    <a:pt x="1171911" y="833438"/>
                  </a:lnTo>
                  <a:lnTo>
                    <a:pt x="1170715" y="834629"/>
                  </a:lnTo>
                  <a:lnTo>
                    <a:pt x="1170316" y="834232"/>
                  </a:lnTo>
                  <a:lnTo>
                    <a:pt x="1169519" y="842169"/>
                  </a:lnTo>
                  <a:lnTo>
                    <a:pt x="1168323" y="849710"/>
                  </a:lnTo>
                  <a:lnTo>
                    <a:pt x="1166729" y="856854"/>
                  </a:lnTo>
                  <a:lnTo>
                    <a:pt x="1165134" y="863998"/>
                  </a:lnTo>
                  <a:lnTo>
                    <a:pt x="1162742" y="870744"/>
                  </a:lnTo>
                  <a:lnTo>
                    <a:pt x="1160351" y="877491"/>
                  </a:lnTo>
                  <a:lnTo>
                    <a:pt x="1157959" y="883841"/>
                  </a:lnTo>
                  <a:lnTo>
                    <a:pt x="1154770" y="890191"/>
                  </a:lnTo>
                  <a:lnTo>
                    <a:pt x="1151980" y="896541"/>
                  </a:lnTo>
                  <a:lnTo>
                    <a:pt x="1148791" y="902098"/>
                  </a:lnTo>
                  <a:lnTo>
                    <a:pt x="1145602" y="907654"/>
                  </a:lnTo>
                  <a:lnTo>
                    <a:pt x="1141616" y="913210"/>
                  </a:lnTo>
                  <a:lnTo>
                    <a:pt x="1138028" y="918370"/>
                  </a:lnTo>
                  <a:lnTo>
                    <a:pt x="1134042" y="923529"/>
                  </a:lnTo>
                  <a:lnTo>
                    <a:pt x="1126070" y="932260"/>
                  </a:lnTo>
                  <a:lnTo>
                    <a:pt x="1117699" y="940595"/>
                  </a:lnTo>
                  <a:lnTo>
                    <a:pt x="1108531" y="947738"/>
                  </a:lnTo>
                  <a:lnTo>
                    <a:pt x="1099762" y="954088"/>
                  </a:lnTo>
                  <a:lnTo>
                    <a:pt x="1090593" y="959248"/>
                  </a:lnTo>
                  <a:lnTo>
                    <a:pt x="1081027" y="963216"/>
                  </a:lnTo>
                  <a:lnTo>
                    <a:pt x="1077041" y="964804"/>
                  </a:lnTo>
                  <a:lnTo>
                    <a:pt x="1072257" y="966391"/>
                  </a:lnTo>
                  <a:lnTo>
                    <a:pt x="1067474" y="967185"/>
                  </a:lnTo>
                  <a:lnTo>
                    <a:pt x="1063488" y="967979"/>
                  </a:lnTo>
                  <a:lnTo>
                    <a:pt x="1059103" y="968376"/>
                  </a:lnTo>
                  <a:lnTo>
                    <a:pt x="1054719" y="968376"/>
                  </a:lnTo>
                  <a:lnTo>
                    <a:pt x="1051530" y="968376"/>
                  </a:lnTo>
                  <a:lnTo>
                    <a:pt x="1047543" y="967979"/>
                  </a:lnTo>
                  <a:lnTo>
                    <a:pt x="1043956" y="967185"/>
                  </a:lnTo>
                  <a:lnTo>
                    <a:pt x="1039970" y="965995"/>
                  </a:lnTo>
                  <a:lnTo>
                    <a:pt x="1031998" y="962820"/>
                  </a:lnTo>
                  <a:lnTo>
                    <a:pt x="1023627" y="958851"/>
                  </a:lnTo>
                  <a:lnTo>
                    <a:pt x="1014857" y="953295"/>
                  </a:lnTo>
                  <a:lnTo>
                    <a:pt x="1006088" y="947341"/>
                  </a:lnTo>
                  <a:lnTo>
                    <a:pt x="997318" y="939801"/>
                  </a:lnTo>
                  <a:lnTo>
                    <a:pt x="988549" y="931863"/>
                  </a:lnTo>
                  <a:lnTo>
                    <a:pt x="979779" y="922338"/>
                  </a:lnTo>
                  <a:lnTo>
                    <a:pt x="971807" y="912813"/>
                  </a:lnTo>
                  <a:lnTo>
                    <a:pt x="963835" y="902098"/>
                  </a:lnTo>
                  <a:lnTo>
                    <a:pt x="956660" y="890985"/>
                  </a:lnTo>
                  <a:lnTo>
                    <a:pt x="949883" y="878682"/>
                  </a:lnTo>
                  <a:lnTo>
                    <a:pt x="943904" y="865982"/>
                  </a:lnTo>
                  <a:lnTo>
                    <a:pt x="941512" y="859632"/>
                  </a:lnTo>
                  <a:lnTo>
                    <a:pt x="938722" y="852885"/>
                  </a:lnTo>
                  <a:lnTo>
                    <a:pt x="936729" y="846138"/>
                  </a:lnTo>
                  <a:lnTo>
                    <a:pt x="934736" y="839391"/>
                  </a:lnTo>
                  <a:lnTo>
                    <a:pt x="933540" y="843757"/>
                  </a:lnTo>
                  <a:lnTo>
                    <a:pt x="931547" y="847329"/>
                  </a:lnTo>
                  <a:lnTo>
                    <a:pt x="929554" y="849710"/>
                  </a:lnTo>
                  <a:lnTo>
                    <a:pt x="928757" y="850107"/>
                  </a:lnTo>
                  <a:lnTo>
                    <a:pt x="927960" y="850504"/>
                  </a:lnTo>
                  <a:lnTo>
                    <a:pt x="926764" y="850107"/>
                  </a:lnTo>
                  <a:lnTo>
                    <a:pt x="925568" y="849710"/>
                  </a:lnTo>
                  <a:lnTo>
                    <a:pt x="924372" y="848123"/>
                  </a:lnTo>
                  <a:lnTo>
                    <a:pt x="923575" y="846535"/>
                  </a:lnTo>
                  <a:lnTo>
                    <a:pt x="921582" y="842963"/>
                  </a:lnTo>
                  <a:lnTo>
                    <a:pt x="920386" y="837407"/>
                  </a:lnTo>
                  <a:lnTo>
                    <a:pt x="918791" y="831057"/>
                  </a:lnTo>
                  <a:lnTo>
                    <a:pt x="917596" y="823516"/>
                  </a:lnTo>
                  <a:lnTo>
                    <a:pt x="917197" y="815182"/>
                  </a:lnTo>
                  <a:lnTo>
                    <a:pt x="916798" y="806054"/>
                  </a:lnTo>
                  <a:lnTo>
                    <a:pt x="917197" y="798116"/>
                  </a:lnTo>
                  <a:lnTo>
                    <a:pt x="917596" y="790576"/>
                  </a:lnTo>
                  <a:lnTo>
                    <a:pt x="918393" y="783829"/>
                  </a:lnTo>
                  <a:lnTo>
                    <a:pt x="919987" y="777479"/>
                  </a:lnTo>
                  <a:lnTo>
                    <a:pt x="921183" y="772319"/>
                  </a:lnTo>
                  <a:lnTo>
                    <a:pt x="922379" y="767954"/>
                  </a:lnTo>
                  <a:lnTo>
                    <a:pt x="924372" y="764779"/>
                  </a:lnTo>
                  <a:lnTo>
                    <a:pt x="925169" y="763588"/>
                  </a:lnTo>
                  <a:lnTo>
                    <a:pt x="926365" y="763191"/>
                  </a:lnTo>
                  <a:lnTo>
                    <a:pt x="923176" y="759619"/>
                  </a:lnTo>
                  <a:lnTo>
                    <a:pt x="920785" y="756444"/>
                  </a:lnTo>
                  <a:lnTo>
                    <a:pt x="918393" y="752476"/>
                  </a:lnTo>
                  <a:lnTo>
                    <a:pt x="916798" y="748507"/>
                  </a:lnTo>
                  <a:lnTo>
                    <a:pt x="915204" y="744538"/>
                  </a:lnTo>
                  <a:lnTo>
                    <a:pt x="914407" y="739776"/>
                  </a:lnTo>
                  <a:lnTo>
                    <a:pt x="913609" y="735807"/>
                  </a:lnTo>
                  <a:lnTo>
                    <a:pt x="913211" y="731044"/>
                  </a:lnTo>
                  <a:lnTo>
                    <a:pt x="912812" y="727076"/>
                  </a:lnTo>
                  <a:lnTo>
                    <a:pt x="912812" y="721916"/>
                  </a:lnTo>
                  <a:lnTo>
                    <a:pt x="913609" y="712391"/>
                  </a:lnTo>
                  <a:lnTo>
                    <a:pt x="915204" y="703263"/>
                  </a:lnTo>
                  <a:lnTo>
                    <a:pt x="917197" y="694135"/>
                  </a:lnTo>
                  <a:lnTo>
                    <a:pt x="920386" y="685007"/>
                  </a:lnTo>
                  <a:lnTo>
                    <a:pt x="923575" y="676672"/>
                  </a:lnTo>
                  <a:lnTo>
                    <a:pt x="927162" y="668735"/>
                  </a:lnTo>
                  <a:lnTo>
                    <a:pt x="930750" y="661988"/>
                  </a:lnTo>
                  <a:lnTo>
                    <a:pt x="934337" y="656035"/>
                  </a:lnTo>
                  <a:lnTo>
                    <a:pt x="937526" y="651272"/>
                  </a:lnTo>
                  <a:lnTo>
                    <a:pt x="940715" y="647700"/>
                  </a:lnTo>
                  <a:lnTo>
                    <a:pt x="943107" y="646113"/>
                  </a:lnTo>
                  <a:lnTo>
                    <a:pt x="955862" y="639763"/>
                  </a:lnTo>
                  <a:lnTo>
                    <a:pt x="968219" y="634604"/>
                  </a:lnTo>
                  <a:lnTo>
                    <a:pt x="980178" y="630238"/>
                  </a:lnTo>
                  <a:lnTo>
                    <a:pt x="992535" y="627063"/>
                  </a:lnTo>
                  <a:lnTo>
                    <a:pt x="1004493" y="624285"/>
                  </a:lnTo>
                  <a:lnTo>
                    <a:pt x="1016053" y="622300"/>
                  </a:lnTo>
                  <a:lnTo>
                    <a:pt x="1027214" y="621110"/>
                  </a:lnTo>
                  <a:lnTo>
                    <a:pt x="1038375" y="620713"/>
                  </a:lnTo>
                  <a:close/>
                  <a:moveTo>
                    <a:pt x="1043186" y="515586"/>
                  </a:moveTo>
                  <a:lnTo>
                    <a:pt x="1022934" y="515983"/>
                  </a:lnTo>
                  <a:lnTo>
                    <a:pt x="1002682" y="516777"/>
                  </a:lnTo>
                  <a:lnTo>
                    <a:pt x="982827" y="518364"/>
                  </a:lnTo>
                  <a:lnTo>
                    <a:pt x="962972" y="519952"/>
                  </a:lnTo>
                  <a:lnTo>
                    <a:pt x="943514" y="521937"/>
                  </a:lnTo>
                  <a:lnTo>
                    <a:pt x="924056" y="525113"/>
                  </a:lnTo>
                  <a:lnTo>
                    <a:pt x="904598" y="527891"/>
                  </a:lnTo>
                  <a:lnTo>
                    <a:pt x="885140" y="531861"/>
                  </a:lnTo>
                  <a:lnTo>
                    <a:pt x="866476" y="535830"/>
                  </a:lnTo>
                  <a:lnTo>
                    <a:pt x="847812" y="540594"/>
                  </a:lnTo>
                  <a:lnTo>
                    <a:pt x="829148" y="545754"/>
                  </a:lnTo>
                  <a:lnTo>
                    <a:pt x="810485" y="550914"/>
                  </a:lnTo>
                  <a:lnTo>
                    <a:pt x="792218" y="556869"/>
                  </a:lnTo>
                  <a:lnTo>
                    <a:pt x="774348" y="563220"/>
                  </a:lnTo>
                  <a:lnTo>
                    <a:pt x="756082" y="569968"/>
                  </a:lnTo>
                  <a:lnTo>
                    <a:pt x="738609" y="577113"/>
                  </a:lnTo>
                  <a:lnTo>
                    <a:pt x="721137" y="585449"/>
                  </a:lnTo>
                  <a:lnTo>
                    <a:pt x="704061" y="593388"/>
                  </a:lnTo>
                  <a:lnTo>
                    <a:pt x="686986" y="601724"/>
                  </a:lnTo>
                  <a:lnTo>
                    <a:pt x="670308" y="610457"/>
                  </a:lnTo>
                  <a:lnTo>
                    <a:pt x="653630" y="619587"/>
                  </a:lnTo>
                  <a:lnTo>
                    <a:pt x="637745" y="629114"/>
                  </a:lnTo>
                  <a:lnTo>
                    <a:pt x="621861" y="639037"/>
                  </a:lnTo>
                  <a:lnTo>
                    <a:pt x="605977" y="649755"/>
                  </a:lnTo>
                  <a:lnTo>
                    <a:pt x="590490" y="660473"/>
                  </a:lnTo>
                  <a:lnTo>
                    <a:pt x="575400" y="671190"/>
                  </a:lnTo>
                  <a:lnTo>
                    <a:pt x="559913" y="682702"/>
                  </a:lnTo>
                  <a:lnTo>
                    <a:pt x="545617" y="694610"/>
                  </a:lnTo>
                  <a:lnTo>
                    <a:pt x="531322" y="706519"/>
                  </a:lnTo>
                  <a:lnTo>
                    <a:pt x="517026" y="719221"/>
                  </a:lnTo>
                  <a:lnTo>
                    <a:pt x="503525" y="731924"/>
                  </a:lnTo>
                  <a:lnTo>
                    <a:pt x="490023" y="745023"/>
                  </a:lnTo>
                  <a:lnTo>
                    <a:pt x="476919" y="758520"/>
                  </a:lnTo>
                  <a:lnTo>
                    <a:pt x="464212" y="772413"/>
                  </a:lnTo>
                  <a:lnTo>
                    <a:pt x="451504" y="786306"/>
                  </a:lnTo>
                  <a:lnTo>
                    <a:pt x="439591" y="800596"/>
                  </a:lnTo>
                  <a:lnTo>
                    <a:pt x="427678" y="815680"/>
                  </a:lnTo>
                  <a:lnTo>
                    <a:pt x="416162" y="830368"/>
                  </a:lnTo>
                  <a:lnTo>
                    <a:pt x="405441" y="845452"/>
                  </a:lnTo>
                  <a:lnTo>
                    <a:pt x="394322" y="860933"/>
                  </a:lnTo>
                  <a:lnTo>
                    <a:pt x="383997" y="876811"/>
                  </a:lnTo>
                  <a:lnTo>
                    <a:pt x="374070" y="892689"/>
                  </a:lnTo>
                  <a:lnTo>
                    <a:pt x="364539" y="908964"/>
                  </a:lnTo>
                  <a:lnTo>
                    <a:pt x="355009" y="925636"/>
                  </a:lnTo>
                  <a:lnTo>
                    <a:pt x="346272" y="941911"/>
                  </a:lnTo>
                  <a:lnTo>
                    <a:pt x="337933" y="959377"/>
                  </a:lnTo>
                  <a:lnTo>
                    <a:pt x="329594" y="976048"/>
                  </a:lnTo>
                  <a:lnTo>
                    <a:pt x="322049" y="993911"/>
                  </a:lnTo>
                  <a:lnTo>
                    <a:pt x="314901" y="1011377"/>
                  </a:lnTo>
                  <a:lnTo>
                    <a:pt x="308151" y="1029240"/>
                  </a:lnTo>
                  <a:lnTo>
                    <a:pt x="301797" y="1047500"/>
                  </a:lnTo>
                  <a:lnTo>
                    <a:pt x="295840" y="1065362"/>
                  </a:lnTo>
                  <a:lnTo>
                    <a:pt x="290678" y="1084019"/>
                  </a:lnTo>
                  <a:lnTo>
                    <a:pt x="285516" y="1102676"/>
                  </a:lnTo>
                  <a:lnTo>
                    <a:pt x="280751" y="1121729"/>
                  </a:lnTo>
                  <a:lnTo>
                    <a:pt x="276780" y="1140783"/>
                  </a:lnTo>
                  <a:lnTo>
                    <a:pt x="272809" y="1159440"/>
                  </a:lnTo>
                  <a:lnTo>
                    <a:pt x="270029" y="1178890"/>
                  </a:lnTo>
                  <a:lnTo>
                    <a:pt x="266852" y="1198341"/>
                  </a:lnTo>
                  <a:lnTo>
                    <a:pt x="264867" y="1218188"/>
                  </a:lnTo>
                  <a:lnTo>
                    <a:pt x="263278" y="1237639"/>
                  </a:lnTo>
                  <a:lnTo>
                    <a:pt x="261690" y="1257883"/>
                  </a:lnTo>
                  <a:lnTo>
                    <a:pt x="260896" y="1277731"/>
                  </a:lnTo>
                  <a:lnTo>
                    <a:pt x="260498" y="1297975"/>
                  </a:lnTo>
                  <a:lnTo>
                    <a:pt x="260896" y="1318220"/>
                  </a:lnTo>
                  <a:lnTo>
                    <a:pt x="261690" y="1338067"/>
                  </a:lnTo>
                  <a:lnTo>
                    <a:pt x="263278" y="1357915"/>
                  </a:lnTo>
                  <a:lnTo>
                    <a:pt x="264867" y="1377763"/>
                  </a:lnTo>
                  <a:lnTo>
                    <a:pt x="266852" y="1397213"/>
                  </a:lnTo>
                  <a:lnTo>
                    <a:pt x="270029" y="1416664"/>
                  </a:lnTo>
                  <a:lnTo>
                    <a:pt x="272809" y="1436114"/>
                  </a:lnTo>
                  <a:lnTo>
                    <a:pt x="276780" y="1455168"/>
                  </a:lnTo>
                  <a:lnTo>
                    <a:pt x="280751" y="1474222"/>
                  </a:lnTo>
                  <a:lnTo>
                    <a:pt x="285516" y="1493275"/>
                  </a:lnTo>
                  <a:lnTo>
                    <a:pt x="290678" y="1511535"/>
                  </a:lnTo>
                  <a:lnTo>
                    <a:pt x="295840" y="1530192"/>
                  </a:lnTo>
                  <a:lnTo>
                    <a:pt x="301797" y="1548452"/>
                  </a:lnTo>
                  <a:lnTo>
                    <a:pt x="308151" y="1566314"/>
                  </a:lnTo>
                  <a:lnTo>
                    <a:pt x="314901" y="1584177"/>
                  </a:lnTo>
                  <a:lnTo>
                    <a:pt x="322049" y="1602040"/>
                  </a:lnTo>
                  <a:lnTo>
                    <a:pt x="329594" y="1619109"/>
                  </a:lnTo>
                  <a:lnTo>
                    <a:pt x="337933" y="1636575"/>
                  </a:lnTo>
                  <a:lnTo>
                    <a:pt x="346272" y="1653247"/>
                  </a:lnTo>
                  <a:lnTo>
                    <a:pt x="355009" y="1670316"/>
                  </a:lnTo>
                  <a:lnTo>
                    <a:pt x="364539" y="1686591"/>
                  </a:lnTo>
                  <a:lnTo>
                    <a:pt x="374070" y="1703262"/>
                  </a:lnTo>
                  <a:lnTo>
                    <a:pt x="383997" y="1719140"/>
                  </a:lnTo>
                  <a:lnTo>
                    <a:pt x="394322" y="1734622"/>
                  </a:lnTo>
                  <a:lnTo>
                    <a:pt x="405441" y="1750500"/>
                  </a:lnTo>
                  <a:lnTo>
                    <a:pt x="416162" y="1765584"/>
                  </a:lnTo>
                  <a:lnTo>
                    <a:pt x="427678" y="1780271"/>
                  </a:lnTo>
                  <a:lnTo>
                    <a:pt x="439591" y="1794958"/>
                  </a:lnTo>
                  <a:lnTo>
                    <a:pt x="451504" y="1809248"/>
                  </a:lnTo>
                  <a:lnTo>
                    <a:pt x="464212" y="1823142"/>
                  </a:lnTo>
                  <a:lnTo>
                    <a:pt x="476919" y="1837035"/>
                  </a:lnTo>
                  <a:lnTo>
                    <a:pt x="490023" y="1850531"/>
                  </a:lnTo>
                  <a:lnTo>
                    <a:pt x="503525" y="1863631"/>
                  </a:lnTo>
                  <a:lnTo>
                    <a:pt x="517026" y="1876333"/>
                  </a:lnTo>
                  <a:lnTo>
                    <a:pt x="531322" y="1889035"/>
                  </a:lnTo>
                  <a:lnTo>
                    <a:pt x="545617" y="1900944"/>
                  </a:lnTo>
                  <a:lnTo>
                    <a:pt x="559913" y="1912852"/>
                  </a:lnTo>
                  <a:lnTo>
                    <a:pt x="575400" y="1923967"/>
                  </a:lnTo>
                  <a:lnTo>
                    <a:pt x="590490" y="1935479"/>
                  </a:lnTo>
                  <a:lnTo>
                    <a:pt x="605977" y="1945799"/>
                  </a:lnTo>
                  <a:lnTo>
                    <a:pt x="621861" y="1956517"/>
                  </a:lnTo>
                  <a:lnTo>
                    <a:pt x="637745" y="1966044"/>
                  </a:lnTo>
                  <a:lnTo>
                    <a:pt x="653630" y="1975968"/>
                  </a:lnTo>
                  <a:lnTo>
                    <a:pt x="670308" y="1985097"/>
                  </a:lnTo>
                  <a:lnTo>
                    <a:pt x="686986" y="1994227"/>
                  </a:lnTo>
                  <a:lnTo>
                    <a:pt x="704061" y="2002563"/>
                  </a:lnTo>
                  <a:lnTo>
                    <a:pt x="721137" y="2010502"/>
                  </a:lnTo>
                  <a:lnTo>
                    <a:pt x="738609" y="2018044"/>
                  </a:lnTo>
                  <a:lnTo>
                    <a:pt x="756082" y="2025189"/>
                  </a:lnTo>
                  <a:lnTo>
                    <a:pt x="774348" y="2032335"/>
                  </a:lnTo>
                  <a:lnTo>
                    <a:pt x="792218" y="2038686"/>
                  </a:lnTo>
                  <a:lnTo>
                    <a:pt x="810485" y="2044640"/>
                  </a:lnTo>
                  <a:lnTo>
                    <a:pt x="829148" y="2050197"/>
                  </a:lnTo>
                  <a:lnTo>
                    <a:pt x="847812" y="2055358"/>
                  </a:lnTo>
                  <a:lnTo>
                    <a:pt x="866476" y="2059724"/>
                  </a:lnTo>
                  <a:lnTo>
                    <a:pt x="885140" y="2064091"/>
                  </a:lnTo>
                  <a:lnTo>
                    <a:pt x="904598" y="2067266"/>
                  </a:lnTo>
                  <a:lnTo>
                    <a:pt x="924056" y="2070839"/>
                  </a:lnTo>
                  <a:lnTo>
                    <a:pt x="943514" y="2073220"/>
                  </a:lnTo>
                  <a:lnTo>
                    <a:pt x="962972" y="2075999"/>
                  </a:lnTo>
                  <a:lnTo>
                    <a:pt x="982827" y="2077587"/>
                  </a:lnTo>
                  <a:lnTo>
                    <a:pt x="1002682" y="2078778"/>
                  </a:lnTo>
                  <a:lnTo>
                    <a:pt x="1022934" y="2079572"/>
                  </a:lnTo>
                  <a:lnTo>
                    <a:pt x="1043186" y="2079572"/>
                  </a:lnTo>
                  <a:lnTo>
                    <a:pt x="1063041" y="2079572"/>
                  </a:lnTo>
                  <a:lnTo>
                    <a:pt x="1083293" y="2078778"/>
                  </a:lnTo>
                  <a:lnTo>
                    <a:pt x="1103148" y="2077587"/>
                  </a:lnTo>
                  <a:lnTo>
                    <a:pt x="1122606" y="2075999"/>
                  </a:lnTo>
                  <a:lnTo>
                    <a:pt x="1142064" y="2073220"/>
                  </a:lnTo>
                  <a:lnTo>
                    <a:pt x="1161919" y="2070839"/>
                  </a:lnTo>
                  <a:lnTo>
                    <a:pt x="1180980" y="2067266"/>
                  </a:lnTo>
                  <a:lnTo>
                    <a:pt x="1200438" y="2064091"/>
                  </a:lnTo>
                  <a:lnTo>
                    <a:pt x="1219499" y="2059724"/>
                  </a:lnTo>
                  <a:lnTo>
                    <a:pt x="1237766" y="2055358"/>
                  </a:lnTo>
                  <a:lnTo>
                    <a:pt x="1256827" y="2050197"/>
                  </a:lnTo>
                  <a:lnTo>
                    <a:pt x="1275093" y="2044640"/>
                  </a:lnTo>
                  <a:lnTo>
                    <a:pt x="1293757" y="2038686"/>
                  </a:lnTo>
                  <a:lnTo>
                    <a:pt x="1311627" y="2032335"/>
                  </a:lnTo>
                  <a:lnTo>
                    <a:pt x="1329496" y="2025189"/>
                  </a:lnTo>
                  <a:lnTo>
                    <a:pt x="1347366" y="2018044"/>
                  </a:lnTo>
                  <a:lnTo>
                    <a:pt x="1364441" y="2010502"/>
                  </a:lnTo>
                  <a:lnTo>
                    <a:pt x="1381914" y="2002563"/>
                  </a:lnTo>
                  <a:lnTo>
                    <a:pt x="1398592" y="1994227"/>
                  </a:lnTo>
                  <a:lnTo>
                    <a:pt x="1415667" y="1985097"/>
                  </a:lnTo>
                  <a:lnTo>
                    <a:pt x="1431949" y="1975968"/>
                  </a:lnTo>
                  <a:lnTo>
                    <a:pt x="1447833" y="1966044"/>
                  </a:lnTo>
                  <a:lnTo>
                    <a:pt x="1464114" y="1956517"/>
                  </a:lnTo>
                  <a:lnTo>
                    <a:pt x="1479998" y="1945799"/>
                  </a:lnTo>
                  <a:lnTo>
                    <a:pt x="1495088" y="1935479"/>
                  </a:lnTo>
                  <a:lnTo>
                    <a:pt x="1510575" y="1923967"/>
                  </a:lnTo>
                  <a:lnTo>
                    <a:pt x="1525665" y="1912852"/>
                  </a:lnTo>
                  <a:lnTo>
                    <a:pt x="1539960" y="1900944"/>
                  </a:lnTo>
                  <a:lnTo>
                    <a:pt x="1554256" y="1889035"/>
                  </a:lnTo>
                  <a:lnTo>
                    <a:pt x="1568551" y="1876333"/>
                  </a:lnTo>
                  <a:lnTo>
                    <a:pt x="1582053" y="1863631"/>
                  </a:lnTo>
                  <a:lnTo>
                    <a:pt x="1595555" y="1850531"/>
                  </a:lnTo>
                  <a:lnTo>
                    <a:pt x="1608659" y="1837035"/>
                  </a:lnTo>
                  <a:lnTo>
                    <a:pt x="1621763" y="1823142"/>
                  </a:lnTo>
                  <a:lnTo>
                    <a:pt x="1634073" y="1809248"/>
                  </a:lnTo>
                  <a:lnTo>
                    <a:pt x="1646383" y="1794958"/>
                  </a:lnTo>
                  <a:lnTo>
                    <a:pt x="1657899" y="1780271"/>
                  </a:lnTo>
                  <a:lnTo>
                    <a:pt x="1669415" y="1765584"/>
                  </a:lnTo>
                  <a:lnTo>
                    <a:pt x="1680534" y="1750500"/>
                  </a:lnTo>
                  <a:lnTo>
                    <a:pt x="1691256" y="1734622"/>
                  </a:lnTo>
                  <a:lnTo>
                    <a:pt x="1701581" y="1719140"/>
                  </a:lnTo>
                  <a:lnTo>
                    <a:pt x="1711508" y="1703262"/>
                  </a:lnTo>
                  <a:lnTo>
                    <a:pt x="1721436" y="1686591"/>
                  </a:lnTo>
                  <a:lnTo>
                    <a:pt x="1730569" y="1670316"/>
                  </a:lnTo>
                  <a:lnTo>
                    <a:pt x="1739305" y="1653247"/>
                  </a:lnTo>
                  <a:lnTo>
                    <a:pt x="1748041" y="1636575"/>
                  </a:lnTo>
                  <a:lnTo>
                    <a:pt x="1755983" y="1619109"/>
                  </a:lnTo>
                  <a:lnTo>
                    <a:pt x="1763529" y="1602040"/>
                  </a:lnTo>
                  <a:lnTo>
                    <a:pt x="1770676" y="1584177"/>
                  </a:lnTo>
                  <a:lnTo>
                    <a:pt x="1777427" y="1566314"/>
                  </a:lnTo>
                  <a:lnTo>
                    <a:pt x="1783781" y="1548452"/>
                  </a:lnTo>
                  <a:lnTo>
                    <a:pt x="1789737" y="1530192"/>
                  </a:lnTo>
                  <a:lnTo>
                    <a:pt x="1795694" y="1511535"/>
                  </a:lnTo>
                  <a:lnTo>
                    <a:pt x="1800459" y="1493275"/>
                  </a:lnTo>
                  <a:lnTo>
                    <a:pt x="1804827" y="1474222"/>
                  </a:lnTo>
                  <a:lnTo>
                    <a:pt x="1809195" y="1455168"/>
                  </a:lnTo>
                  <a:lnTo>
                    <a:pt x="1812769" y="1436114"/>
                  </a:lnTo>
                  <a:lnTo>
                    <a:pt x="1816343" y="1416664"/>
                  </a:lnTo>
                  <a:lnTo>
                    <a:pt x="1818726" y="1397213"/>
                  </a:lnTo>
                  <a:lnTo>
                    <a:pt x="1820711" y="1377763"/>
                  </a:lnTo>
                  <a:lnTo>
                    <a:pt x="1823094" y="1357915"/>
                  </a:lnTo>
                  <a:lnTo>
                    <a:pt x="1824285" y="1338067"/>
                  </a:lnTo>
                  <a:lnTo>
                    <a:pt x="1824682" y="1318220"/>
                  </a:lnTo>
                  <a:lnTo>
                    <a:pt x="1825079" y="1297975"/>
                  </a:lnTo>
                  <a:lnTo>
                    <a:pt x="1824682" y="1277731"/>
                  </a:lnTo>
                  <a:lnTo>
                    <a:pt x="1824285" y="1257883"/>
                  </a:lnTo>
                  <a:lnTo>
                    <a:pt x="1823094" y="1237639"/>
                  </a:lnTo>
                  <a:lnTo>
                    <a:pt x="1820711" y="1218188"/>
                  </a:lnTo>
                  <a:lnTo>
                    <a:pt x="1818726" y="1198341"/>
                  </a:lnTo>
                  <a:lnTo>
                    <a:pt x="1816343" y="1178890"/>
                  </a:lnTo>
                  <a:lnTo>
                    <a:pt x="1812769" y="1159440"/>
                  </a:lnTo>
                  <a:lnTo>
                    <a:pt x="1809195" y="1140783"/>
                  </a:lnTo>
                  <a:lnTo>
                    <a:pt x="1804827" y="1121729"/>
                  </a:lnTo>
                  <a:lnTo>
                    <a:pt x="1800459" y="1102676"/>
                  </a:lnTo>
                  <a:lnTo>
                    <a:pt x="1795694" y="1084019"/>
                  </a:lnTo>
                  <a:lnTo>
                    <a:pt x="1789737" y="1065362"/>
                  </a:lnTo>
                  <a:lnTo>
                    <a:pt x="1783781" y="1047500"/>
                  </a:lnTo>
                  <a:lnTo>
                    <a:pt x="1777427" y="1029240"/>
                  </a:lnTo>
                  <a:lnTo>
                    <a:pt x="1770676" y="1011377"/>
                  </a:lnTo>
                  <a:lnTo>
                    <a:pt x="1763529" y="993911"/>
                  </a:lnTo>
                  <a:lnTo>
                    <a:pt x="1755983" y="976048"/>
                  </a:lnTo>
                  <a:lnTo>
                    <a:pt x="1748041" y="959377"/>
                  </a:lnTo>
                  <a:lnTo>
                    <a:pt x="1739305" y="941911"/>
                  </a:lnTo>
                  <a:lnTo>
                    <a:pt x="1730569" y="925636"/>
                  </a:lnTo>
                  <a:lnTo>
                    <a:pt x="1721436" y="908964"/>
                  </a:lnTo>
                  <a:lnTo>
                    <a:pt x="1711508" y="892689"/>
                  </a:lnTo>
                  <a:lnTo>
                    <a:pt x="1701581" y="876811"/>
                  </a:lnTo>
                  <a:lnTo>
                    <a:pt x="1691256" y="860933"/>
                  </a:lnTo>
                  <a:lnTo>
                    <a:pt x="1680534" y="845452"/>
                  </a:lnTo>
                  <a:lnTo>
                    <a:pt x="1669415" y="830368"/>
                  </a:lnTo>
                  <a:lnTo>
                    <a:pt x="1657899" y="815680"/>
                  </a:lnTo>
                  <a:lnTo>
                    <a:pt x="1646383" y="800596"/>
                  </a:lnTo>
                  <a:lnTo>
                    <a:pt x="1634073" y="786306"/>
                  </a:lnTo>
                  <a:lnTo>
                    <a:pt x="1621763" y="772413"/>
                  </a:lnTo>
                  <a:lnTo>
                    <a:pt x="1608659" y="758520"/>
                  </a:lnTo>
                  <a:lnTo>
                    <a:pt x="1595555" y="745023"/>
                  </a:lnTo>
                  <a:lnTo>
                    <a:pt x="1582053" y="731924"/>
                  </a:lnTo>
                  <a:lnTo>
                    <a:pt x="1568551" y="719221"/>
                  </a:lnTo>
                  <a:lnTo>
                    <a:pt x="1554256" y="706519"/>
                  </a:lnTo>
                  <a:lnTo>
                    <a:pt x="1539960" y="694610"/>
                  </a:lnTo>
                  <a:lnTo>
                    <a:pt x="1525665" y="682702"/>
                  </a:lnTo>
                  <a:lnTo>
                    <a:pt x="1510575" y="671190"/>
                  </a:lnTo>
                  <a:lnTo>
                    <a:pt x="1495088" y="660473"/>
                  </a:lnTo>
                  <a:lnTo>
                    <a:pt x="1479998" y="649755"/>
                  </a:lnTo>
                  <a:lnTo>
                    <a:pt x="1464114" y="639037"/>
                  </a:lnTo>
                  <a:lnTo>
                    <a:pt x="1447833" y="629114"/>
                  </a:lnTo>
                  <a:lnTo>
                    <a:pt x="1431949" y="619587"/>
                  </a:lnTo>
                  <a:lnTo>
                    <a:pt x="1415667" y="610457"/>
                  </a:lnTo>
                  <a:lnTo>
                    <a:pt x="1398592" y="601724"/>
                  </a:lnTo>
                  <a:lnTo>
                    <a:pt x="1381914" y="593388"/>
                  </a:lnTo>
                  <a:lnTo>
                    <a:pt x="1364441" y="585449"/>
                  </a:lnTo>
                  <a:lnTo>
                    <a:pt x="1347366" y="577113"/>
                  </a:lnTo>
                  <a:lnTo>
                    <a:pt x="1329496" y="569968"/>
                  </a:lnTo>
                  <a:lnTo>
                    <a:pt x="1311627" y="563220"/>
                  </a:lnTo>
                  <a:lnTo>
                    <a:pt x="1293757" y="556869"/>
                  </a:lnTo>
                  <a:lnTo>
                    <a:pt x="1275093" y="550914"/>
                  </a:lnTo>
                  <a:lnTo>
                    <a:pt x="1256827" y="545754"/>
                  </a:lnTo>
                  <a:lnTo>
                    <a:pt x="1237766" y="540594"/>
                  </a:lnTo>
                  <a:lnTo>
                    <a:pt x="1219499" y="535830"/>
                  </a:lnTo>
                  <a:lnTo>
                    <a:pt x="1200438" y="531861"/>
                  </a:lnTo>
                  <a:lnTo>
                    <a:pt x="1180980" y="527891"/>
                  </a:lnTo>
                  <a:lnTo>
                    <a:pt x="1161919" y="525113"/>
                  </a:lnTo>
                  <a:lnTo>
                    <a:pt x="1142064" y="521937"/>
                  </a:lnTo>
                  <a:lnTo>
                    <a:pt x="1122606" y="519952"/>
                  </a:lnTo>
                  <a:lnTo>
                    <a:pt x="1103148" y="518364"/>
                  </a:lnTo>
                  <a:lnTo>
                    <a:pt x="1083293" y="516777"/>
                  </a:lnTo>
                  <a:lnTo>
                    <a:pt x="1063041" y="515983"/>
                  </a:lnTo>
                  <a:lnTo>
                    <a:pt x="1043186" y="515586"/>
                  </a:lnTo>
                  <a:close/>
                  <a:moveTo>
                    <a:pt x="803734" y="280988"/>
                  </a:moveTo>
                  <a:lnTo>
                    <a:pt x="862902" y="391340"/>
                  </a:lnTo>
                  <a:lnTo>
                    <a:pt x="884743" y="387371"/>
                  </a:lnTo>
                  <a:lnTo>
                    <a:pt x="906980" y="383798"/>
                  </a:lnTo>
                  <a:lnTo>
                    <a:pt x="929218" y="380622"/>
                  </a:lnTo>
                  <a:lnTo>
                    <a:pt x="951456" y="378241"/>
                  </a:lnTo>
                  <a:lnTo>
                    <a:pt x="974488" y="376256"/>
                  </a:lnTo>
                  <a:lnTo>
                    <a:pt x="997122" y="374668"/>
                  </a:lnTo>
                  <a:lnTo>
                    <a:pt x="1019757" y="373874"/>
                  </a:lnTo>
                  <a:lnTo>
                    <a:pt x="1043186" y="373477"/>
                  </a:lnTo>
                  <a:lnTo>
                    <a:pt x="1059865" y="373874"/>
                  </a:lnTo>
                  <a:lnTo>
                    <a:pt x="1076940" y="374271"/>
                  </a:lnTo>
                  <a:lnTo>
                    <a:pt x="1093618" y="375462"/>
                  </a:lnTo>
                  <a:lnTo>
                    <a:pt x="1110693" y="376256"/>
                  </a:lnTo>
                  <a:lnTo>
                    <a:pt x="1127372" y="377844"/>
                  </a:lnTo>
                  <a:lnTo>
                    <a:pt x="1144050" y="379432"/>
                  </a:lnTo>
                  <a:lnTo>
                    <a:pt x="1160331" y="381019"/>
                  </a:lnTo>
                  <a:lnTo>
                    <a:pt x="1176612" y="383798"/>
                  </a:lnTo>
                  <a:lnTo>
                    <a:pt x="1193291" y="386180"/>
                  </a:lnTo>
                  <a:lnTo>
                    <a:pt x="1209572" y="388958"/>
                  </a:lnTo>
                  <a:lnTo>
                    <a:pt x="1225853" y="392134"/>
                  </a:lnTo>
                  <a:lnTo>
                    <a:pt x="1241737" y="395310"/>
                  </a:lnTo>
                  <a:lnTo>
                    <a:pt x="1257621" y="399279"/>
                  </a:lnTo>
                  <a:lnTo>
                    <a:pt x="1273505" y="403249"/>
                  </a:lnTo>
                  <a:lnTo>
                    <a:pt x="1289389" y="407218"/>
                  </a:lnTo>
                  <a:lnTo>
                    <a:pt x="1304876" y="411982"/>
                  </a:lnTo>
                  <a:lnTo>
                    <a:pt x="1370398" y="304805"/>
                  </a:lnTo>
                  <a:lnTo>
                    <a:pt x="1611439" y="417142"/>
                  </a:lnTo>
                  <a:lnTo>
                    <a:pt x="1570140" y="539800"/>
                  </a:lnTo>
                  <a:lnTo>
                    <a:pt x="1592775" y="555678"/>
                  </a:lnTo>
                  <a:lnTo>
                    <a:pt x="1614615" y="572747"/>
                  </a:lnTo>
                  <a:lnTo>
                    <a:pt x="1636059" y="589815"/>
                  </a:lnTo>
                  <a:lnTo>
                    <a:pt x="1656708" y="608075"/>
                  </a:lnTo>
                  <a:lnTo>
                    <a:pt x="1676960" y="626732"/>
                  </a:lnTo>
                  <a:lnTo>
                    <a:pt x="1696815" y="645389"/>
                  </a:lnTo>
                  <a:lnTo>
                    <a:pt x="1715876" y="665236"/>
                  </a:lnTo>
                  <a:lnTo>
                    <a:pt x="1734540" y="685481"/>
                  </a:lnTo>
                  <a:lnTo>
                    <a:pt x="1752410" y="706519"/>
                  </a:lnTo>
                  <a:lnTo>
                    <a:pt x="1769882" y="728351"/>
                  </a:lnTo>
                  <a:lnTo>
                    <a:pt x="1786560" y="750184"/>
                  </a:lnTo>
                  <a:lnTo>
                    <a:pt x="1802841" y="772413"/>
                  </a:lnTo>
                  <a:lnTo>
                    <a:pt x="1818329" y="795436"/>
                  </a:lnTo>
                  <a:lnTo>
                    <a:pt x="1832624" y="818856"/>
                  </a:lnTo>
                  <a:lnTo>
                    <a:pt x="1846920" y="842673"/>
                  </a:lnTo>
                  <a:lnTo>
                    <a:pt x="1860024" y="866887"/>
                  </a:lnTo>
                  <a:lnTo>
                    <a:pt x="1994642" y="834337"/>
                  </a:lnTo>
                  <a:lnTo>
                    <a:pt x="2085975" y="1084019"/>
                  </a:lnTo>
                  <a:lnTo>
                    <a:pt x="1954931" y="1149516"/>
                  </a:lnTo>
                  <a:lnTo>
                    <a:pt x="1958108" y="1167776"/>
                  </a:lnTo>
                  <a:lnTo>
                    <a:pt x="1960491" y="1185638"/>
                  </a:lnTo>
                  <a:lnTo>
                    <a:pt x="1962476" y="1204295"/>
                  </a:lnTo>
                  <a:lnTo>
                    <a:pt x="1964462" y="1222952"/>
                  </a:lnTo>
                  <a:lnTo>
                    <a:pt x="1965653" y="1241212"/>
                  </a:lnTo>
                  <a:lnTo>
                    <a:pt x="1966447" y="1259868"/>
                  </a:lnTo>
                  <a:lnTo>
                    <a:pt x="1967242" y="1278922"/>
                  </a:lnTo>
                  <a:lnTo>
                    <a:pt x="1967242" y="1297975"/>
                  </a:lnTo>
                  <a:lnTo>
                    <a:pt x="1967242" y="1315441"/>
                  </a:lnTo>
                  <a:lnTo>
                    <a:pt x="1966845" y="1332907"/>
                  </a:lnTo>
                  <a:lnTo>
                    <a:pt x="1966050" y="1349976"/>
                  </a:lnTo>
                  <a:lnTo>
                    <a:pt x="1964859" y="1367839"/>
                  </a:lnTo>
                  <a:lnTo>
                    <a:pt x="1962873" y="1385305"/>
                  </a:lnTo>
                  <a:lnTo>
                    <a:pt x="1961285" y="1401977"/>
                  </a:lnTo>
                  <a:lnTo>
                    <a:pt x="1959300" y="1419442"/>
                  </a:lnTo>
                  <a:lnTo>
                    <a:pt x="1957314" y="1436114"/>
                  </a:lnTo>
                  <a:lnTo>
                    <a:pt x="1954137" y="1453183"/>
                  </a:lnTo>
                  <a:lnTo>
                    <a:pt x="1951357" y="1469855"/>
                  </a:lnTo>
                  <a:lnTo>
                    <a:pt x="1947784" y="1486527"/>
                  </a:lnTo>
                  <a:lnTo>
                    <a:pt x="1944210" y="1503199"/>
                  </a:lnTo>
                  <a:lnTo>
                    <a:pt x="1940239" y="1519871"/>
                  </a:lnTo>
                  <a:lnTo>
                    <a:pt x="1935871" y="1535749"/>
                  </a:lnTo>
                  <a:lnTo>
                    <a:pt x="1931899" y="1552024"/>
                  </a:lnTo>
                  <a:lnTo>
                    <a:pt x="1926737" y="1568299"/>
                  </a:lnTo>
                  <a:lnTo>
                    <a:pt x="2061355" y="1650468"/>
                  </a:lnTo>
                  <a:lnTo>
                    <a:pt x="1949372" y="1891020"/>
                  </a:lnTo>
                  <a:lnTo>
                    <a:pt x="1791723" y="1838623"/>
                  </a:lnTo>
                  <a:lnTo>
                    <a:pt x="1776633" y="1859264"/>
                  </a:lnTo>
                  <a:lnTo>
                    <a:pt x="1761146" y="1879112"/>
                  </a:lnTo>
                  <a:lnTo>
                    <a:pt x="1744468" y="1898165"/>
                  </a:lnTo>
                  <a:lnTo>
                    <a:pt x="1728186" y="1917219"/>
                  </a:lnTo>
                  <a:lnTo>
                    <a:pt x="1710714" y="1935876"/>
                  </a:lnTo>
                  <a:lnTo>
                    <a:pt x="1693241" y="1954135"/>
                  </a:lnTo>
                  <a:lnTo>
                    <a:pt x="1674975" y="1971204"/>
                  </a:lnTo>
                  <a:lnTo>
                    <a:pt x="1655914" y="1988670"/>
                  </a:lnTo>
                  <a:lnTo>
                    <a:pt x="1636853" y="2004945"/>
                  </a:lnTo>
                  <a:lnTo>
                    <a:pt x="1616998" y="2021220"/>
                  </a:lnTo>
                  <a:lnTo>
                    <a:pt x="1597143" y="2036701"/>
                  </a:lnTo>
                  <a:lnTo>
                    <a:pt x="1576494" y="2051388"/>
                  </a:lnTo>
                  <a:lnTo>
                    <a:pt x="1555844" y="2066075"/>
                  </a:lnTo>
                  <a:lnTo>
                    <a:pt x="1534401" y="2079572"/>
                  </a:lnTo>
                  <a:lnTo>
                    <a:pt x="1512957" y="2093068"/>
                  </a:lnTo>
                  <a:lnTo>
                    <a:pt x="1491117" y="2105770"/>
                  </a:lnTo>
                  <a:lnTo>
                    <a:pt x="1531621" y="2274474"/>
                  </a:lnTo>
                  <a:lnTo>
                    <a:pt x="1281844" y="2365376"/>
                  </a:lnTo>
                  <a:lnTo>
                    <a:pt x="1202821" y="2207787"/>
                  </a:lnTo>
                  <a:lnTo>
                    <a:pt x="1183363" y="2210962"/>
                  </a:lnTo>
                  <a:lnTo>
                    <a:pt x="1163508" y="2213741"/>
                  </a:lnTo>
                  <a:lnTo>
                    <a:pt x="1144050" y="2216123"/>
                  </a:lnTo>
                  <a:lnTo>
                    <a:pt x="1124195" y="2218504"/>
                  </a:lnTo>
                  <a:lnTo>
                    <a:pt x="1103943" y="2219695"/>
                  </a:lnTo>
                  <a:lnTo>
                    <a:pt x="1083690" y="2220886"/>
                  </a:lnTo>
                  <a:lnTo>
                    <a:pt x="1063438" y="2221680"/>
                  </a:lnTo>
                  <a:lnTo>
                    <a:pt x="1043186" y="2221680"/>
                  </a:lnTo>
                  <a:lnTo>
                    <a:pt x="1013007" y="2221283"/>
                  </a:lnTo>
                  <a:lnTo>
                    <a:pt x="983224" y="2220092"/>
                  </a:lnTo>
                  <a:lnTo>
                    <a:pt x="954235" y="2217711"/>
                  </a:lnTo>
                  <a:lnTo>
                    <a:pt x="924850" y="2214535"/>
                  </a:lnTo>
                  <a:lnTo>
                    <a:pt x="895862" y="2210565"/>
                  </a:lnTo>
                  <a:lnTo>
                    <a:pt x="867270" y="2205405"/>
                  </a:lnTo>
                  <a:lnTo>
                    <a:pt x="839076" y="2199451"/>
                  </a:lnTo>
                  <a:lnTo>
                    <a:pt x="810882" y="2192703"/>
                  </a:lnTo>
                  <a:lnTo>
                    <a:pt x="715180" y="2341162"/>
                  </a:lnTo>
                  <a:lnTo>
                    <a:pt x="474536" y="2229222"/>
                  </a:lnTo>
                  <a:lnTo>
                    <a:pt x="524968" y="2062900"/>
                  </a:lnTo>
                  <a:lnTo>
                    <a:pt x="504716" y="2049006"/>
                  </a:lnTo>
                  <a:lnTo>
                    <a:pt x="484464" y="2033525"/>
                  </a:lnTo>
                  <a:lnTo>
                    <a:pt x="465006" y="2018441"/>
                  </a:lnTo>
                  <a:lnTo>
                    <a:pt x="445945" y="2002960"/>
                  </a:lnTo>
                  <a:lnTo>
                    <a:pt x="427281" y="1986288"/>
                  </a:lnTo>
                  <a:lnTo>
                    <a:pt x="408617" y="1969616"/>
                  </a:lnTo>
                  <a:lnTo>
                    <a:pt x="390748" y="1952151"/>
                  </a:lnTo>
                  <a:lnTo>
                    <a:pt x="373672" y="1934685"/>
                  </a:lnTo>
                  <a:lnTo>
                    <a:pt x="356597" y="1916028"/>
                  </a:lnTo>
                  <a:lnTo>
                    <a:pt x="340316" y="1897371"/>
                  </a:lnTo>
                  <a:lnTo>
                    <a:pt x="324432" y="1878715"/>
                  </a:lnTo>
                  <a:lnTo>
                    <a:pt x="308548" y="1858867"/>
                  </a:lnTo>
                  <a:lnTo>
                    <a:pt x="293855" y="1839020"/>
                  </a:lnTo>
                  <a:lnTo>
                    <a:pt x="279559" y="1818775"/>
                  </a:lnTo>
                  <a:lnTo>
                    <a:pt x="265661" y="1797737"/>
                  </a:lnTo>
                  <a:lnTo>
                    <a:pt x="252556" y="1776301"/>
                  </a:lnTo>
                  <a:lnTo>
                    <a:pt x="91333" y="1811630"/>
                  </a:lnTo>
                  <a:lnTo>
                    <a:pt x="0" y="1562345"/>
                  </a:lnTo>
                  <a:lnTo>
                    <a:pt x="138191" y="1488512"/>
                  </a:lnTo>
                  <a:lnTo>
                    <a:pt x="133426" y="1465092"/>
                  </a:lnTo>
                  <a:lnTo>
                    <a:pt x="129852" y="1441672"/>
                  </a:lnTo>
                  <a:lnTo>
                    <a:pt x="126278" y="1418251"/>
                  </a:lnTo>
                  <a:lnTo>
                    <a:pt x="123498" y="1394434"/>
                  </a:lnTo>
                  <a:lnTo>
                    <a:pt x="121513" y="1370220"/>
                  </a:lnTo>
                  <a:lnTo>
                    <a:pt x="119527" y="1346403"/>
                  </a:lnTo>
                  <a:lnTo>
                    <a:pt x="118733" y="1322189"/>
                  </a:lnTo>
                  <a:lnTo>
                    <a:pt x="118336" y="1297975"/>
                  </a:lnTo>
                  <a:lnTo>
                    <a:pt x="118733" y="1269395"/>
                  </a:lnTo>
                  <a:lnTo>
                    <a:pt x="119924" y="1240418"/>
                  </a:lnTo>
                  <a:lnTo>
                    <a:pt x="122704" y="1211837"/>
                  </a:lnTo>
                  <a:lnTo>
                    <a:pt x="125484" y="1184051"/>
                  </a:lnTo>
                  <a:lnTo>
                    <a:pt x="129455" y="1155867"/>
                  </a:lnTo>
                  <a:lnTo>
                    <a:pt x="134220" y="1128478"/>
                  </a:lnTo>
                  <a:lnTo>
                    <a:pt x="139780" y="1101088"/>
                  </a:lnTo>
                  <a:lnTo>
                    <a:pt x="146133" y="1074095"/>
                  </a:lnTo>
                  <a:lnTo>
                    <a:pt x="24223" y="995896"/>
                  </a:lnTo>
                  <a:lnTo>
                    <a:pt x="136603" y="755344"/>
                  </a:lnTo>
                  <a:lnTo>
                    <a:pt x="268043" y="794642"/>
                  </a:lnTo>
                  <a:lnTo>
                    <a:pt x="283530" y="772016"/>
                  </a:lnTo>
                  <a:lnTo>
                    <a:pt x="299017" y="750184"/>
                  </a:lnTo>
                  <a:lnTo>
                    <a:pt x="315696" y="728351"/>
                  </a:lnTo>
                  <a:lnTo>
                    <a:pt x="332771" y="707313"/>
                  </a:lnTo>
                  <a:lnTo>
                    <a:pt x="350243" y="686274"/>
                  </a:lnTo>
                  <a:lnTo>
                    <a:pt x="368907" y="666824"/>
                  </a:lnTo>
                  <a:lnTo>
                    <a:pt x="387571" y="646976"/>
                  </a:lnTo>
                  <a:lnTo>
                    <a:pt x="407426" y="627923"/>
                  </a:lnTo>
                  <a:lnTo>
                    <a:pt x="427281" y="609266"/>
                  </a:lnTo>
                  <a:lnTo>
                    <a:pt x="447930" y="591403"/>
                  </a:lnTo>
                  <a:lnTo>
                    <a:pt x="468977" y="574334"/>
                  </a:lnTo>
                  <a:lnTo>
                    <a:pt x="490420" y="557662"/>
                  </a:lnTo>
                  <a:lnTo>
                    <a:pt x="512261" y="541784"/>
                  </a:lnTo>
                  <a:lnTo>
                    <a:pt x="535293" y="526303"/>
                  </a:lnTo>
                  <a:lnTo>
                    <a:pt x="557928" y="511616"/>
                  </a:lnTo>
                  <a:lnTo>
                    <a:pt x="581754" y="497723"/>
                  </a:lnTo>
                  <a:lnTo>
                    <a:pt x="554354" y="371890"/>
                  </a:lnTo>
                  <a:lnTo>
                    <a:pt x="803734" y="280988"/>
                  </a:lnTo>
                  <a:close/>
                  <a:moveTo>
                    <a:pt x="2013752" y="186531"/>
                  </a:moveTo>
                  <a:lnTo>
                    <a:pt x="2001871" y="186928"/>
                  </a:lnTo>
                  <a:lnTo>
                    <a:pt x="1989594" y="188119"/>
                  </a:lnTo>
                  <a:lnTo>
                    <a:pt x="1978109" y="190103"/>
                  </a:lnTo>
                  <a:lnTo>
                    <a:pt x="1966624" y="192881"/>
                  </a:lnTo>
                  <a:lnTo>
                    <a:pt x="1955139" y="196453"/>
                  </a:lnTo>
                  <a:lnTo>
                    <a:pt x="1944050" y="200819"/>
                  </a:lnTo>
                  <a:lnTo>
                    <a:pt x="1932962" y="205978"/>
                  </a:lnTo>
                  <a:lnTo>
                    <a:pt x="1922269" y="211534"/>
                  </a:lnTo>
                  <a:lnTo>
                    <a:pt x="1914348" y="216297"/>
                  </a:lnTo>
                  <a:lnTo>
                    <a:pt x="1906823" y="221853"/>
                  </a:lnTo>
                  <a:lnTo>
                    <a:pt x="1899695" y="227409"/>
                  </a:lnTo>
                  <a:lnTo>
                    <a:pt x="1892962" y="233363"/>
                  </a:lnTo>
                  <a:lnTo>
                    <a:pt x="1886230" y="239713"/>
                  </a:lnTo>
                  <a:lnTo>
                    <a:pt x="1880289" y="246063"/>
                  </a:lnTo>
                  <a:lnTo>
                    <a:pt x="1874349" y="252809"/>
                  </a:lnTo>
                  <a:lnTo>
                    <a:pt x="1869200" y="259953"/>
                  </a:lnTo>
                  <a:lnTo>
                    <a:pt x="1864052" y="267097"/>
                  </a:lnTo>
                  <a:lnTo>
                    <a:pt x="1859300" y="274241"/>
                  </a:lnTo>
                  <a:lnTo>
                    <a:pt x="1855339" y="281781"/>
                  </a:lnTo>
                  <a:lnTo>
                    <a:pt x="1850983" y="289719"/>
                  </a:lnTo>
                  <a:lnTo>
                    <a:pt x="1847419" y="297656"/>
                  </a:lnTo>
                  <a:lnTo>
                    <a:pt x="1844646" y="305594"/>
                  </a:lnTo>
                  <a:lnTo>
                    <a:pt x="1841874" y="313928"/>
                  </a:lnTo>
                  <a:lnTo>
                    <a:pt x="1839102" y="322263"/>
                  </a:lnTo>
                  <a:lnTo>
                    <a:pt x="1837518" y="330597"/>
                  </a:lnTo>
                  <a:lnTo>
                    <a:pt x="1835934" y="339328"/>
                  </a:lnTo>
                  <a:lnTo>
                    <a:pt x="1834350" y="348059"/>
                  </a:lnTo>
                  <a:lnTo>
                    <a:pt x="1833557" y="356791"/>
                  </a:lnTo>
                  <a:lnTo>
                    <a:pt x="1833557" y="365125"/>
                  </a:lnTo>
                  <a:lnTo>
                    <a:pt x="1833557" y="373856"/>
                  </a:lnTo>
                  <a:lnTo>
                    <a:pt x="1833953" y="382984"/>
                  </a:lnTo>
                  <a:lnTo>
                    <a:pt x="1835142" y="391716"/>
                  </a:lnTo>
                  <a:lnTo>
                    <a:pt x="1836726" y="400050"/>
                  </a:lnTo>
                  <a:lnTo>
                    <a:pt x="1838310" y="409178"/>
                  </a:lnTo>
                  <a:lnTo>
                    <a:pt x="1840290" y="417513"/>
                  </a:lnTo>
                  <a:lnTo>
                    <a:pt x="1843458" y="426244"/>
                  </a:lnTo>
                  <a:lnTo>
                    <a:pt x="1846230" y="434578"/>
                  </a:lnTo>
                  <a:lnTo>
                    <a:pt x="1850191" y="443310"/>
                  </a:lnTo>
                  <a:lnTo>
                    <a:pt x="1853755" y="451247"/>
                  </a:lnTo>
                  <a:lnTo>
                    <a:pt x="1858507" y="459581"/>
                  </a:lnTo>
                  <a:lnTo>
                    <a:pt x="1864844" y="469503"/>
                  </a:lnTo>
                  <a:lnTo>
                    <a:pt x="1871973" y="479028"/>
                  </a:lnTo>
                  <a:lnTo>
                    <a:pt x="1879497" y="488156"/>
                  </a:lnTo>
                  <a:lnTo>
                    <a:pt x="1887418" y="496888"/>
                  </a:lnTo>
                  <a:lnTo>
                    <a:pt x="1896527" y="504428"/>
                  </a:lnTo>
                  <a:lnTo>
                    <a:pt x="1905239" y="511969"/>
                  </a:lnTo>
                  <a:lnTo>
                    <a:pt x="1914744" y="518716"/>
                  </a:lnTo>
                  <a:lnTo>
                    <a:pt x="1924645" y="524669"/>
                  </a:lnTo>
                  <a:lnTo>
                    <a:pt x="1934942" y="529828"/>
                  </a:lnTo>
                  <a:lnTo>
                    <a:pt x="1945635" y="534988"/>
                  </a:lnTo>
                  <a:lnTo>
                    <a:pt x="1956723" y="538956"/>
                  </a:lnTo>
                  <a:lnTo>
                    <a:pt x="1967812" y="542131"/>
                  </a:lnTo>
                  <a:lnTo>
                    <a:pt x="1979297" y="545306"/>
                  </a:lnTo>
                  <a:lnTo>
                    <a:pt x="1990782" y="546894"/>
                  </a:lnTo>
                  <a:lnTo>
                    <a:pt x="2002267" y="548085"/>
                  </a:lnTo>
                  <a:lnTo>
                    <a:pt x="2014544" y="548481"/>
                  </a:lnTo>
                  <a:lnTo>
                    <a:pt x="2026425" y="548085"/>
                  </a:lnTo>
                  <a:lnTo>
                    <a:pt x="2038306" y="546894"/>
                  </a:lnTo>
                  <a:lnTo>
                    <a:pt x="2049791" y="544910"/>
                  </a:lnTo>
                  <a:lnTo>
                    <a:pt x="2061672" y="542131"/>
                  </a:lnTo>
                  <a:lnTo>
                    <a:pt x="2073157" y="538560"/>
                  </a:lnTo>
                  <a:lnTo>
                    <a:pt x="2084246" y="534194"/>
                  </a:lnTo>
                  <a:lnTo>
                    <a:pt x="2095335" y="529035"/>
                  </a:lnTo>
                  <a:lnTo>
                    <a:pt x="2106028" y="523081"/>
                  </a:lnTo>
                  <a:lnTo>
                    <a:pt x="2113552" y="518716"/>
                  </a:lnTo>
                  <a:lnTo>
                    <a:pt x="2121077" y="513556"/>
                  </a:lnTo>
                  <a:lnTo>
                    <a:pt x="2128206" y="508000"/>
                  </a:lnTo>
                  <a:lnTo>
                    <a:pt x="2134938" y="502047"/>
                  </a:lnTo>
                  <a:lnTo>
                    <a:pt x="2141275" y="496491"/>
                  </a:lnTo>
                  <a:lnTo>
                    <a:pt x="2147215" y="490141"/>
                  </a:lnTo>
                  <a:lnTo>
                    <a:pt x="2153156" y="483394"/>
                  </a:lnTo>
                  <a:lnTo>
                    <a:pt x="2158304" y="476647"/>
                  </a:lnTo>
                  <a:lnTo>
                    <a:pt x="2163452" y="469503"/>
                  </a:lnTo>
                  <a:lnTo>
                    <a:pt x="2168601" y="461566"/>
                  </a:lnTo>
                  <a:lnTo>
                    <a:pt x="2172957" y="454025"/>
                  </a:lnTo>
                  <a:lnTo>
                    <a:pt x="2176917" y="446485"/>
                  </a:lnTo>
                  <a:lnTo>
                    <a:pt x="2180482" y="438150"/>
                  </a:lnTo>
                  <a:lnTo>
                    <a:pt x="2183650" y="430213"/>
                  </a:lnTo>
                  <a:lnTo>
                    <a:pt x="2186818" y="421481"/>
                  </a:lnTo>
                  <a:lnTo>
                    <a:pt x="2189195" y="412750"/>
                  </a:lnTo>
                  <a:lnTo>
                    <a:pt x="2191175" y="404019"/>
                  </a:lnTo>
                  <a:lnTo>
                    <a:pt x="2192363" y="395288"/>
                  </a:lnTo>
                  <a:lnTo>
                    <a:pt x="2193947" y="386159"/>
                  </a:lnTo>
                  <a:lnTo>
                    <a:pt x="2194739" y="377428"/>
                  </a:lnTo>
                  <a:lnTo>
                    <a:pt x="2194739" y="368697"/>
                  </a:lnTo>
                  <a:lnTo>
                    <a:pt x="2194739" y="359569"/>
                  </a:lnTo>
                  <a:lnTo>
                    <a:pt x="2194343" y="351234"/>
                  </a:lnTo>
                  <a:lnTo>
                    <a:pt x="2192759" y="342503"/>
                  </a:lnTo>
                  <a:lnTo>
                    <a:pt x="2191571" y="333375"/>
                  </a:lnTo>
                  <a:lnTo>
                    <a:pt x="2189591" y="325041"/>
                  </a:lnTo>
                  <a:lnTo>
                    <a:pt x="2187610" y="316706"/>
                  </a:lnTo>
                  <a:lnTo>
                    <a:pt x="2184838" y="308372"/>
                  </a:lnTo>
                  <a:lnTo>
                    <a:pt x="2181670" y="299641"/>
                  </a:lnTo>
                  <a:lnTo>
                    <a:pt x="2178106" y="291703"/>
                  </a:lnTo>
                  <a:lnTo>
                    <a:pt x="2174145" y="283766"/>
                  </a:lnTo>
                  <a:lnTo>
                    <a:pt x="2169789" y="275828"/>
                  </a:lnTo>
                  <a:lnTo>
                    <a:pt x="2163452" y="265509"/>
                  </a:lnTo>
                  <a:lnTo>
                    <a:pt x="2156324" y="255984"/>
                  </a:lnTo>
                  <a:lnTo>
                    <a:pt x="2148799" y="247253"/>
                  </a:lnTo>
                  <a:lnTo>
                    <a:pt x="2140879" y="238522"/>
                  </a:lnTo>
                  <a:lnTo>
                    <a:pt x="2131770" y="230584"/>
                  </a:lnTo>
                  <a:lnTo>
                    <a:pt x="2123057" y="223441"/>
                  </a:lnTo>
                  <a:lnTo>
                    <a:pt x="2113552" y="216694"/>
                  </a:lnTo>
                  <a:lnTo>
                    <a:pt x="2103255" y="210344"/>
                  </a:lnTo>
                  <a:lnTo>
                    <a:pt x="2093355" y="204788"/>
                  </a:lnTo>
                  <a:lnTo>
                    <a:pt x="2082662" y="200422"/>
                  </a:lnTo>
                  <a:lnTo>
                    <a:pt x="2071969" y="196056"/>
                  </a:lnTo>
                  <a:lnTo>
                    <a:pt x="2060484" y="192881"/>
                  </a:lnTo>
                  <a:lnTo>
                    <a:pt x="2048999" y="190103"/>
                  </a:lnTo>
                  <a:lnTo>
                    <a:pt x="2037118" y="188119"/>
                  </a:lnTo>
                  <a:lnTo>
                    <a:pt x="2025633" y="186928"/>
                  </a:lnTo>
                  <a:lnTo>
                    <a:pt x="2013752" y="186531"/>
                  </a:lnTo>
                  <a:close/>
                  <a:moveTo>
                    <a:pt x="2066028" y="0"/>
                  </a:moveTo>
                  <a:lnTo>
                    <a:pt x="2156324" y="23812"/>
                  </a:lnTo>
                  <a:lnTo>
                    <a:pt x="2146027" y="100013"/>
                  </a:lnTo>
                  <a:lnTo>
                    <a:pt x="2140916" y="118533"/>
                  </a:lnTo>
                  <a:lnTo>
                    <a:pt x="2134542" y="115094"/>
                  </a:lnTo>
                  <a:lnTo>
                    <a:pt x="2132671" y="114357"/>
                  </a:lnTo>
                  <a:lnTo>
                    <a:pt x="2132562" y="114300"/>
                  </a:lnTo>
                  <a:lnTo>
                    <a:pt x="2123453" y="110728"/>
                  </a:lnTo>
                  <a:lnTo>
                    <a:pt x="2132671" y="114357"/>
                  </a:lnTo>
                  <a:lnTo>
                    <a:pt x="2140879" y="118666"/>
                  </a:lnTo>
                  <a:lnTo>
                    <a:pt x="2140916" y="118533"/>
                  </a:lnTo>
                  <a:lnTo>
                    <a:pt x="2144839" y="120650"/>
                  </a:lnTo>
                  <a:lnTo>
                    <a:pt x="2153552" y="125413"/>
                  </a:lnTo>
                  <a:lnTo>
                    <a:pt x="2167413" y="133747"/>
                  </a:lnTo>
                  <a:lnTo>
                    <a:pt x="2174145" y="138113"/>
                  </a:lnTo>
                  <a:lnTo>
                    <a:pt x="2180878" y="142875"/>
                  </a:lnTo>
                  <a:lnTo>
                    <a:pt x="2181274" y="143272"/>
                  </a:lnTo>
                  <a:lnTo>
                    <a:pt x="2187610" y="148034"/>
                  </a:lnTo>
                  <a:lnTo>
                    <a:pt x="2193947" y="153194"/>
                  </a:lnTo>
                  <a:lnTo>
                    <a:pt x="2205432" y="163909"/>
                  </a:lnTo>
                  <a:lnTo>
                    <a:pt x="2212560" y="170656"/>
                  </a:lnTo>
                  <a:lnTo>
                    <a:pt x="2221273" y="180181"/>
                  </a:lnTo>
                  <a:lnTo>
                    <a:pt x="2226433" y="186128"/>
                  </a:lnTo>
                  <a:lnTo>
                    <a:pt x="2226422" y="186134"/>
                  </a:lnTo>
                  <a:lnTo>
                    <a:pt x="2229194" y="189309"/>
                  </a:lnTo>
                  <a:lnTo>
                    <a:pt x="2226433" y="186128"/>
                  </a:lnTo>
                  <a:lnTo>
                    <a:pt x="2244639" y="175419"/>
                  </a:lnTo>
                  <a:lnTo>
                    <a:pt x="2315925" y="143669"/>
                  </a:lnTo>
                  <a:lnTo>
                    <a:pt x="2363053" y="224234"/>
                  </a:lnTo>
                  <a:lnTo>
                    <a:pt x="2302064" y="270669"/>
                  </a:lnTo>
                  <a:lnTo>
                    <a:pt x="2280282" y="283369"/>
                  </a:lnTo>
                  <a:lnTo>
                    <a:pt x="2284242" y="296466"/>
                  </a:lnTo>
                  <a:lnTo>
                    <a:pt x="2287015" y="309166"/>
                  </a:lnTo>
                  <a:lnTo>
                    <a:pt x="2289787" y="322263"/>
                  </a:lnTo>
                  <a:lnTo>
                    <a:pt x="2291371" y="335359"/>
                  </a:lnTo>
                  <a:lnTo>
                    <a:pt x="2292559" y="348456"/>
                  </a:lnTo>
                  <a:lnTo>
                    <a:pt x="2293351" y="361553"/>
                  </a:lnTo>
                  <a:lnTo>
                    <a:pt x="2293351" y="374650"/>
                  </a:lnTo>
                  <a:lnTo>
                    <a:pt x="2292559" y="387350"/>
                  </a:lnTo>
                  <a:lnTo>
                    <a:pt x="2318301" y="394097"/>
                  </a:lnTo>
                  <a:lnTo>
                    <a:pt x="2390775" y="422275"/>
                  </a:lnTo>
                  <a:lnTo>
                    <a:pt x="2367409" y="512763"/>
                  </a:lnTo>
                  <a:lnTo>
                    <a:pt x="2291371" y="502047"/>
                  </a:lnTo>
                  <a:lnTo>
                    <a:pt x="2262857" y="494506"/>
                  </a:lnTo>
                  <a:lnTo>
                    <a:pt x="2256916" y="506016"/>
                  </a:lnTo>
                  <a:lnTo>
                    <a:pt x="2250183" y="517128"/>
                  </a:lnTo>
                  <a:lnTo>
                    <a:pt x="2243451" y="527447"/>
                  </a:lnTo>
                  <a:lnTo>
                    <a:pt x="2235926" y="537766"/>
                  </a:lnTo>
                  <a:lnTo>
                    <a:pt x="2228006" y="547688"/>
                  </a:lnTo>
                  <a:lnTo>
                    <a:pt x="2219293" y="557610"/>
                  </a:lnTo>
                  <a:lnTo>
                    <a:pt x="2210580" y="566738"/>
                  </a:lnTo>
                  <a:lnTo>
                    <a:pt x="2201075" y="575469"/>
                  </a:lnTo>
                  <a:lnTo>
                    <a:pt x="2216125" y="601266"/>
                  </a:lnTo>
                  <a:lnTo>
                    <a:pt x="2247807" y="671910"/>
                  </a:lnTo>
                  <a:lnTo>
                    <a:pt x="2167413" y="719932"/>
                  </a:lnTo>
                  <a:lnTo>
                    <a:pt x="2121077" y="658416"/>
                  </a:lnTo>
                  <a:lnTo>
                    <a:pt x="2105632" y="632222"/>
                  </a:lnTo>
                  <a:lnTo>
                    <a:pt x="2110780" y="629841"/>
                  </a:lnTo>
                  <a:lnTo>
                    <a:pt x="2115929" y="627857"/>
                  </a:lnTo>
                  <a:lnTo>
                    <a:pt x="2104048" y="632222"/>
                  </a:lnTo>
                  <a:lnTo>
                    <a:pt x="2092563" y="635794"/>
                  </a:lnTo>
                  <a:lnTo>
                    <a:pt x="2083058" y="638969"/>
                  </a:lnTo>
                  <a:lnTo>
                    <a:pt x="2067217" y="642541"/>
                  </a:lnTo>
                  <a:lnTo>
                    <a:pt x="2059296" y="643732"/>
                  </a:lnTo>
                  <a:lnTo>
                    <a:pt x="2050583" y="644922"/>
                  </a:lnTo>
                  <a:lnTo>
                    <a:pt x="2048999" y="644922"/>
                  </a:lnTo>
                  <a:lnTo>
                    <a:pt x="2033554" y="646907"/>
                  </a:lnTo>
                  <a:lnTo>
                    <a:pt x="2018505" y="647303"/>
                  </a:lnTo>
                  <a:lnTo>
                    <a:pt x="2014544" y="647700"/>
                  </a:lnTo>
                  <a:lnTo>
                    <a:pt x="2008208" y="647303"/>
                  </a:lnTo>
                  <a:lnTo>
                    <a:pt x="2002617" y="647117"/>
                  </a:lnTo>
                  <a:lnTo>
                    <a:pt x="1994743" y="646510"/>
                  </a:lnTo>
                  <a:lnTo>
                    <a:pt x="1984842" y="645716"/>
                  </a:lnTo>
                  <a:lnTo>
                    <a:pt x="1996327" y="646907"/>
                  </a:lnTo>
                  <a:lnTo>
                    <a:pt x="2002617" y="647117"/>
                  </a:lnTo>
                  <a:lnTo>
                    <a:pt x="2005039" y="647303"/>
                  </a:lnTo>
                  <a:lnTo>
                    <a:pt x="1994347" y="687785"/>
                  </a:lnTo>
                  <a:lnTo>
                    <a:pt x="1970189" y="747713"/>
                  </a:lnTo>
                  <a:lnTo>
                    <a:pt x="1879497" y="724297"/>
                  </a:lnTo>
                  <a:lnTo>
                    <a:pt x="1886230" y="662385"/>
                  </a:lnTo>
                  <a:lnTo>
                    <a:pt x="1896923" y="621507"/>
                  </a:lnTo>
                  <a:lnTo>
                    <a:pt x="1904447" y="625078"/>
                  </a:lnTo>
                  <a:lnTo>
                    <a:pt x="1893754" y="619919"/>
                  </a:lnTo>
                  <a:lnTo>
                    <a:pt x="1883061" y="614363"/>
                  </a:lnTo>
                  <a:lnTo>
                    <a:pt x="1874745" y="609997"/>
                  </a:lnTo>
                  <a:lnTo>
                    <a:pt x="1860884" y="601663"/>
                  </a:lnTo>
                  <a:lnTo>
                    <a:pt x="1854151" y="596900"/>
                  </a:lnTo>
                  <a:lnTo>
                    <a:pt x="1847419" y="592535"/>
                  </a:lnTo>
                  <a:lnTo>
                    <a:pt x="1846627" y="592138"/>
                  </a:lnTo>
                  <a:lnTo>
                    <a:pt x="1840290" y="586978"/>
                  </a:lnTo>
                  <a:lnTo>
                    <a:pt x="1834350" y="581819"/>
                  </a:lnTo>
                  <a:lnTo>
                    <a:pt x="1822469" y="571103"/>
                  </a:lnTo>
                  <a:lnTo>
                    <a:pt x="1815736" y="564356"/>
                  </a:lnTo>
                  <a:lnTo>
                    <a:pt x="1809516" y="557841"/>
                  </a:lnTo>
                  <a:lnTo>
                    <a:pt x="1805439" y="553244"/>
                  </a:lnTo>
                  <a:lnTo>
                    <a:pt x="1799103" y="545703"/>
                  </a:lnTo>
                  <a:lnTo>
                    <a:pt x="1807023" y="555228"/>
                  </a:lnTo>
                  <a:lnTo>
                    <a:pt x="1809516" y="557841"/>
                  </a:lnTo>
                  <a:lnTo>
                    <a:pt x="1811776" y="560388"/>
                  </a:lnTo>
                  <a:lnTo>
                    <a:pt x="1779697" y="579438"/>
                  </a:lnTo>
                  <a:lnTo>
                    <a:pt x="1720292" y="604044"/>
                  </a:lnTo>
                  <a:lnTo>
                    <a:pt x="1673164" y="523875"/>
                  </a:lnTo>
                  <a:lnTo>
                    <a:pt x="1721480" y="484585"/>
                  </a:lnTo>
                  <a:lnTo>
                    <a:pt x="1752767" y="465931"/>
                  </a:lnTo>
                  <a:lnTo>
                    <a:pt x="1748410" y="452835"/>
                  </a:lnTo>
                  <a:lnTo>
                    <a:pt x="1744450" y="439341"/>
                  </a:lnTo>
                  <a:lnTo>
                    <a:pt x="1741282" y="425847"/>
                  </a:lnTo>
                  <a:lnTo>
                    <a:pt x="1738510" y="412353"/>
                  </a:lnTo>
                  <a:lnTo>
                    <a:pt x="1736530" y="398860"/>
                  </a:lnTo>
                  <a:lnTo>
                    <a:pt x="1735737" y="385366"/>
                  </a:lnTo>
                  <a:lnTo>
                    <a:pt x="1734945" y="371475"/>
                  </a:lnTo>
                  <a:lnTo>
                    <a:pt x="1735341" y="357981"/>
                  </a:lnTo>
                  <a:lnTo>
                    <a:pt x="1704451" y="350441"/>
                  </a:lnTo>
                  <a:lnTo>
                    <a:pt x="1644650" y="325438"/>
                  </a:lnTo>
                  <a:lnTo>
                    <a:pt x="1668412" y="235347"/>
                  </a:lnTo>
                  <a:lnTo>
                    <a:pt x="1730193" y="242094"/>
                  </a:lnTo>
                  <a:lnTo>
                    <a:pt x="1760687" y="250031"/>
                  </a:lnTo>
                  <a:lnTo>
                    <a:pt x="1766628" y="237331"/>
                  </a:lnTo>
                  <a:lnTo>
                    <a:pt x="1773361" y="225028"/>
                  </a:lnTo>
                  <a:lnTo>
                    <a:pt x="1781281" y="213519"/>
                  </a:lnTo>
                  <a:lnTo>
                    <a:pt x="1789202" y="201613"/>
                  </a:lnTo>
                  <a:lnTo>
                    <a:pt x="1797915" y="190500"/>
                  </a:lnTo>
                  <a:lnTo>
                    <a:pt x="1807023" y="179784"/>
                  </a:lnTo>
                  <a:lnTo>
                    <a:pt x="1816924" y="169069"/>
                  </a:lnTo>
                  <a:lnTo>
                    <a:pt x="1827221" y="159544"/>
                  </a:lnTo>
                  <a:lnTo>
                    <a:pt x="1812964" y="135334"/>
                  </a:lnTo>
                  <a:lnTo>
                    <a:pt x="1788410" y="75406"/>
                  </a:lnTo>
                  <a:lnTo>
                    <a:pt x="1868804" y="27781"/>
                  </a:lnTo>
                  <a:lnTo>
                    <a:pt x="1907219" y="76994"/>
                  </a:lnTo>
                  <a:lnTo>
                    <a:pt x="1923061" y="102791"/>
                  </a:lnTo>
                  <a:lnTo>
                    <a:pt x="1917516" y="105172"/>
                  </a:lnTo>
                  <a:lnTo>
                    <a:pt x="1912368" y="107156"/>
                  </a:lnTo>
                  <a:lnTo>
                    <a:pt x="1924249" y="102791"/>
                  </a:lnTo>
                  <a:lnTo>
                    <a:pt x="1935734" y="99219"/>
                  </a:lnTo>
                  <a:lnTo>
                    <a:pt x="1945239" y="96044"/>
                  </a:lnTo>
                  <a:lnTo>
                    <a:pt x="1961080" y="92869"/>
                  </a:lnTo>
                  <a:lnTo>
                    <a:pt x="1969001" y="91281"/>
                  </a:lnTo>
                  <a:lnTo>
                    <a:pt x="1977317" y="89694"/>
                  </a:lnTo>
                  <a:lnTo>
                    <a:pt x="1979297" y="89694"/>
                  </a:lnTo>
                  <a:lnTo>
                    <a:pt x="1994347" y="88106"/>
                  </a:lnTo>
                  <a:lnTo>
                    <a:pt x="2009792" y="87709"/>
                  </a:lnTo>
                  <a:lnTo>
                    <a:pt x="2013752" y="87709"/>
                  </a:lnTo>
                  <a:lnTo>
                    <a:pt x="2019693" y="87709"/>
                  </a:lnTo>
                  <a:lnTo>
                    <a:pt x="2031970" y="88503"/>
                  </a:lnTo>
                  <a:lnTo>
                    <a:pt x="2043455" y="89297"/>
                  </a:lnTo>
                  <a:lnTo>
                    <a:pt x="2034346" y="88503"/>
                  </a:lnTo>
                  <a:lnTo>
                    <a:pt x="2038306" y="72628"/>
                  </a:lnTo>
                  <a:lnTo>
                    <a:pt x="2066028" y="0"/>
                  </a:lnTo>
                  <a:close/>
                </a:path>
              </a:pathLst>
            </a:custGeom>
            <a:solidFill>
              <a:schemeClr val="bg1"/>
            </a:solidFill>
            <a:ln>
              <a:noFill/>
            </a:ln>
            <a:extLst/>
          </p:spPr>
          <p:txBody>
            <a:bodyPr anchor="ctr">
              <a:scene3d>
                <a:camera prst="orthographicFront"/>
                <a:lightRig rig="threePt" dir="t"/>
              </a:scene3d>
              <a:sp3d contourW="12700">
                <a:contourClr>
                  <a:srgbClr val="FFFFFF"/>
                </a:contourClr>
              </a:sp3d>
            </a:bodyPr>
            <a:lstStyle/>
            <a:p>
              <a:pPr algn="ctr">
                <a:defRPr/>
              </a:pPr>
              <a:endParaRPr lang="zh-CN" altLang="en-US">
                <a:solidFill>
                  <a:srgbClr val="FFFFFF"/>
                </a:solidFill>
                <a:ea typeface="宋体" panose="02010600030101010101" pitchFamily="2" charset="-122"/>
              </a:endParaRPr>
            </a:p>
          </p:txBody>
        </p:sp>
      </p:grpSp>
      <p:grpSp>
        <p:nvGrpSpPr>
          <p:cNvPr id="85" name="组合 84"/>
          <p:cNvGrpSpPr/>
          <p:nvPr/>
        </p:nvGrpSpPr>
        <p:grpSpPr>
          <a:xfrm>
            <a:off x="2370188" y="166675"/>
            <a:ext cx="343825" cy="309997"/>
            <a:chOff x="6068610" y="2138335"/>
            <a:chExt cx="428348" cy="386204"/>
          </a:xfrm>
        </p:grpSpPr>
        <p:sp>
          <p:nvSpPr>
            <p:cNvPr id="86" name="Freeform 5"/>
            <p:cNvSpPr>
              <a:spLocks/>
            </p:cNvSpPr>
            <p:nvPr/>
          </p:nvSpPr>
          <p:spPr bwMode="auto">
            <a:xfrm>
              <a:off x="6068610" y="2138335"/>
              <a:ext cx="428348" cy="386204"/>
            </a:xfrm>
            <a:custGeom>
              <a:avLst/>
              <a:gdLst>
                <a:gd name="T0" fmla="*/ 2151 w 2740"/>
                <a:gd name="T1" fmla="*/ 2315 h 2446"/>
                <a:gd name="T2" fmla="*/ 2055 w 2740"/>
                <a:gd name="T3" fmla="*/ 2410 h 2446"/>
                <a:gd name="T4" fmla="*/ 1918 w 2740"/>
                <a:gd name="T5" fmla="*/ 2445 h 2446"/>
                <a:gd name="T6" fmla="*/ 816 w 2740"/>
                <a:gd name="T7" fmla="*/ 2445 h 2446"/>
                <a:gd name="T8" fmla="*/ 685 w 2740"/>
                <a:gd name="T9" fmla="*/ 2410 h 2446"/>
                <a:gd name="T10" fmla="*/ 589 w 2740"/>
                <a:gd name="T11" fmla="*/ 2314 h 2446"/>
                <a:gd name="T12" fmla="*/ 36 w 2740"/>
                <a:gd name="T13" fmla="*/ 1356 h 2446"/>
                <a:gd name="T14" fmla="*/ 0 w 2740"/>
                <a:gd name="T15" fmla="*/ 1223 h 2446"/>
                <a:gd name="T16" fmla="*/ 36 w 2740"/>
                <a:gd name="T17" fmla="*/ 1089 h 2446"/>
                <a:gd name="T18" fmla="*/ 587 w 2740"/>
                <a:gd name="T19" fmla="*/ 135 h 2446"/>
                <a:gd name="T20" fmla="*/ 685 w 2740"/>
                <a:gd name="T21" fmla="*/ 37 h 2446"/>
                <a:gd name="T22" fmla="*/ 810 w 2740"/>
                <a:gd name="T23" fmla="*/ 1 h 2446"/>
                <a:gd name="T24" fmla="*/ 1916 w 2740"/>
                <a:gd name="T25" fmla="*/ 1 h 2446"/>
                <a:gd name="T26" fmla="*/ 2055 w 2740"/>
                <a:gd name="T27" fmla="*/ 37 h 2446"/>
                <a:gd name="T28" fmla="*/ 2151 w 2740"/>
                <a:gd name="T29" fmla="*/ 132 h 2446"/>
                <a:gd name="T30" fmla="*/ 2702 w 2740"/>
                <a:gd name="T31" fmla="*/ 1086 h 2446"/>
                <a:gd name="T32" fmla="*/ 2740 w 2740"/>
                <a:gd name="T33" fmla="*/ 1223 h 2446"/>
                <a:gd name="T34" fmla="*/ 2701 w 2740"/>
                <a:gd name="T35" fmla="*/ 1361 h 2446"/>
                <a:gd name="T36" fmla="*/ 2151 w 2740"/>
                <a:gd name="T37" fmla="*/ 2315 h 244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Lst>
              <a:rect l="0" t="0" r="r" b="b"/>
              <a:pathLst>
                <a:path w="2740" h="2446">
                  <a:moveTo>
                    <a:pt x="2151" y="2315"/>
                  </a:moveTo>
                  <a:cubicBezTo>
                    <a:pt x="2128" y="2353"/>
                    <a:pt x="2096" y="2386"/>
                    <a:pt x="2055" y="2410"/>
                  </a:cubicBezTo>
                  <a:cubicBezTo>
                    <a:pt x="2012" y="2435"/>
                    <a:pt x="1965" y="2446"/>
                    <a:pt x="1918" y="2445"/>
                  </a:cubicBezTo>
                  <a:lnTo>
                    <a:pt x="816" y="2445"/>
                  </a:lnTo>
                  <a:cubicBezTo>
                    <a:pt x="772" y="2445"/>
                    <a:pt x="726" y="2434"/>
                    <a:pt x="685" y="2410"/>
                  </a:cubicBezTo>
                  <a:cubicBezTo>
                    <a:pt x="644" y="2386"/>
                    <a:pt x="611" y="2353"/>
                    <a:pt x="589" y="2314"/>
                  </a:cubicBezTo>
                  <a:lnTo>
                    <a:pt x="36" y="1356"/>
                  </a:lnTo>
                  <a:cubicBezTo>
                    <a:pt x="13" y="1317"/>
                    <a:pt x="0" y="1272"/>
                    <a:pt x="0" y="1223"/>
                  </a:cubicBezTo>
                  <a:cubicBezTo>
                    <a:pt x="0" y="1174"/>
                    <a:pt x="13" y="1129"/>
                    <a:pt x="36" y="1089"/>
                  </a:cubicBezTo>
                  <a:lnTo>
                    <a:pt x="587" y="135"/>
                  </a:lnTo>
                  <a:cubicBezTo>
                    <a:pt x="610" y="96"/>
                    <a:pt x="643" y="61"/>
                    <a:pt x="685" y="37"/>
                  </a:cubicBezTo>
                  <a:cubicBezTo>
                    <a:pt x="724" y="14"/>
                    <a:pt x="767" y="2"/>
                    <a:pt x="810" y="1"/>
                  </a:cubicBezTo>
                  <a:lnTo>
                    <a:pt x="1916" y="1"/>
                  </a:lnTo>
                  <a:cubicBezTo>
                    <a:pt x="1963" y="0"/>
                    <a:pt x="2011" y="11"/>
                    <a:pt x="2055" y="37"/>
                  </a:cubicBezTo>
                  <a:cubicBezTo>
                    <a:pt x="2096" y="60"/>
                    <a:pt x="2129" y="93"/>
                    <a:pt x="2151" y="132"/>
                  </a:cubicBezTo>
                  <a:lnTo>
                    <a:pt x="2702" y="1086"/>
                  </a:lnTo>
                  <a:cubicBezTo>
                    <a:pt x="2726" y="1126"/>
                    <a:pt x="2740" y="1173"/>
                    <a:pt x="2740" y="1223"/>
                  </a:cubicBezTo>
                  <a:cubicBezTo>
                    <a:pt x="2740" y="1274"/>
                    <a:pt x="2726" y="1321"/>
                    <a:pt x="2701" y="1361"/>
                  </a:cubicBezTo>
                  <a:lnTo>
                    <a:pt x="2151" y="2315"/>
                  </a:lnTo>
                  <a:close/>
                </a:path>
              </a:pathLst>
            </a:custGeom>
            <a:solidFill>
              <a:schemeClr val="accent6">
                <a:lumMod val="75000"/>
              </a:schemeClr>
            </a:solidFill>
            <a:ln w="9525" cap="flat">
              <a:noFill/>
              <a:prstDash val="solid"/>
              <a:miter lim="800000"/>
              <a:headEnd/>
              <a:tailEnd/>
            </a:ln>
            <a:extLst/>
          </p:spPr>
          <p:txBody>
            <a:bodyPr vert="horz" wrap="square" lIns="91440" tIns="45720" rIns="91440" bIns="45720" numCol="1" anchor="t" anchorCtr="0" compatLnSpc="1">
              <a:prstTxWarp prst="textNoShape">
                <a:avLst/>
              </a:prstTxWarp>
            </a:bodyPr>
            <a:lstStyle/>
            <a:p>
              <a:endParaRPr lang="zh-CN" altLang="en-US"/>
            </a:p>
          </p:txBody>
        </p:sp>
        <p:sp>
          <p:nvSpPr>
            <p:cNvPr id="87" name="KSO_Shape"/>
            <p:cNvSpPr>
              <a:spLocks/>
            </p:cNvSpPr>
            <p:nvPr/>
          </p:nvSpPr>
          <p:spPr bwMode="auto">
            <a:xfrm>
              <a:off x="6173883" y="2215236"/>
              <a:ext cx="232088" cy="197274"/>
            </a:xfrm>
            <a:custGeom>
              <a:avLst/>
              <a:gdLst>
                <a:gd name="T0" fmla="*/ 1221908 w 2276475"/>
                <a:gd name="T1" fmla="*/ 1328927 h 1936751"/>
                <a:gd name="T2" fmla="*/ 1196654 w 2276475"/>
                <a:gd name="T3" fmla="*/ 1388292 h 1936751"/>
                <a:gd name="T4" fmla="*/ 691864 w 2276475"/>
                <a:gd name="T5" fmla="*/ 1376845 h 1936751"/>
                <a:gd name="T6" fmla="*/ 695585 w 2276475"/>
                <a:gd name="T7" fmla="*/ 1314285 h 1936751"/>
                <a:gd name="T8" fmla="*/ 1104489 w 2276475"/>
                <a:gd name="T9" fmla="*/ 1115137 h 1936751"/>
                <a:gd name="T10" fmla="*/ 1117497 w 2276475"/>
                <a:gd name="T11" fmla="*/ 1168850 h 1936751"/>
                <a:gd name="T12" fmla="*/ 811396 w 2276475"/>
                <a:gd name="T13" fmla="*/ 1188695 h 1936751"/>
                <a:gd name="T14" fmla="*/ 783254 w 2276475"/>
                <a:gd name="T15" fmla="*/ 1141068 h 1936751"/>
                <a:gd name="T16" fmla="*/ 309026 w 2276475"/>
                <a:gd name="T17" fmla="*/ 898551 h 1936751"/>
                <a:gd name="T18" fmla="*/ 798665 w 2276475"/>
                <a:gd name="T19" fmla="*/ 935449 h 1936751"/>
                <a:gd name="T20" fmla="*/ 759855 w 2276475"/>
                <a:gd name="T21" fmla="*/ 989335 h 1936751"/>
                <a:gd name="T22" fmla="*/ 259317 w 2276475"/>
                <a:gd name="T23" fmla="*/ 967303 h 1936751"/>
                <a:gd name="T24" fmla="*/ 277393 w 2276475"/>
                <a:gd name="T25" fmla="*/ 906514 h 1936751"/>
                <a:gd name="T26" fmla="*/ 1086287 w 2276475"/>
                <a:gd name="T27" fmla="*/ 817903 h 1936751"/>
                <a:gd name="T28" fmla="*/ 1028372 w 2276475"/>
                <a:gd name="T29" fmla="*/ 919230 h 1936751"/>
                <a:gd name="T30" fmla="*/ 999280 w 2276475"/>
                <a:gd name="T31" fmla="*/ 917630 h 1936751"/>
                <a:gd name="T32" fmla="*/ 289574 w 2276475"/>
                <a:gd name="T33" fmla="*/ 706099 h 1936751"/>
                <a:gd name="T34" fmla="*/ 590631 w 2276475"/>
                <a:gd name="T35" fmla="*/ 735033 h 1936751"/>
                <a:gd name="T36" fmla="*/ 567535 w 2276475"/>
                <a:gd name="T37" fmla="*/ 784938 h 1936751"/>
                <a:gd name="T38" fmla="*/ 259309 w 2276475"/>
                <a:gd name="T39" fmla="*/ 770073 h 1936751"/>
                <a:gd name="T40" fmla="*/ 267273 w 2276475"/>
                <a:gd name="T41" fmla="*/ 715124 h 1936751"/>
                <a:gd name="T42" fmla="*/ 836933 w 2276475"/>
                <a:gd name="T43" fmla="*/ 505684 h 1936751"/>
                <a:gd name="T44" fmla="*/ 846494 w 2276475"/>
                <a:gd name="T45" fmla="*/ 574170 h 1936751"/>
                <a:gd name="T46" fmla="*/ 268069 w 2276475"/>
                <a:gd name="T47" fmla="*/ 592752 h 1936751"/>
                <a:gd name="T48" fmla="*/ 238855 w 2276475"/>
                <a:gd name="T49" fmla="*/ 530105 h 1936751"/>
                <a:gd name="T50" fmla="*/ 1467818 w 2276475"/>
                <a:gd name="T51" fmla="*/ 344025 h 1936751"/>
                <a:gd name="T52" fmla="*/ 1566759 w 2276475"/>
                <a:gd name="T53" fmla="*/ 428438 h 1936751"/>
                <a:gd name="T54" fmla="*/ 1578461 w 2276475"/>
                <a:gd name="T55" fmla="*/ 479936 h 1936751"/>
                <a:gd name="T56" fmla="*/ 1197862 w 2276475"/>
                <a:gd name="T57" fmla="*/ 846789 h 1936751"/>
                <a:gd name="T58" fmla="*/ 1138817 w 2276475"/>
                <a:gd name="T59" fmla="*/ 842806 h 1936751"/>
                <a:gd name="T60" fmla="*/ 1093869 w 2276475"/>
                <a:gd name="T61" fmla="*/ 799538 h 1936751"/>
                <a:gd name="T62" fmla="*/ 1075782 w 2276475"/>
                <a:gd name="T63" fmla="*/ 737423 h 1936751"/>
                <a:gd name="T64" fmla="*/ 1456382 w 2276475"/>
                <a:gd name="T65" fmla="*/ 344821 h 1936751"/>
                <a:gd name="T66" fmla="*/ 199469 w 2276475"/>
                <a:gd name="T67" fmla="*/ 367345 h 1936751"/>
                <a:gd name="T68" fmla="*/ 114475 w 2276475"/>
                <a:gd name="T69" fmla="*/ 448541 h 1936751"/>
                <a:gd name="T70" fmla="*/ 103321 w 2276475"/>
                <a:gd name="T71" fmla="*/ 1407238 h 1936751"/>
                <a:gd name="T72" fmla="*/ 171315 w 2276475"/>
                <a:gd name="T73" fmla="*/ 1503559 h 1936751"/>
                <a:gd name="T74" fmla="*/ 1382734 w 2276475"/>
                <a:gd name="T75" fmla="*/ 1530890 h 1936751"/>
                <a:gd name="T76" fmla="*/ 1488975 w 2276475"/>
                <a:gd name="T77" fmla="*/ 1477289 h 1936751"/>
                <a:gd name="T78" fmla="*/ 1531737 w 2276475"/>
                <a:gd name="T79" fmla="*/ 1365845 h 1936751"/>
                <a:gd name="T80" fmla="*/ 1605841 w 2276475"/>
                <a:gd name="T81" fmla="*/ 1539381 h 1936751"/>
                <a:gd name="T82" fmla="*/ 1513146 w 2276475"/>
                <a:gd name="T83" fmla="*/ 1611821 h 1936751"/>
                <a:gd name="T84" fmla="*/ 101461 w 2276475"/>
                <a:gd name="T85" fmla="*/ 1605982 h 1936751"/>
                <a:gd name="T86" fmla="*/ 16468 w 2276475"/>
                <a:gd name="T87" fmla="*/ 1525317 h 1936751"/>
                <a:gd name="T88" fmla="*/ 5312 w 2276475"/>
                <a:gd name="T89" fmla="*/ 391226 h 1936751"/>
                <a:gd name="T90" fmla="*/ 73307 w 2276475"/>
                <a:gd name="T91" fmla="*/ 295170 h 1936751"/>
                <a:gd name="T92" fmla="*/ 1746529 w 2276475"/>
                <a:gd name="T93" fmla="*/ 88926 h 1936751"/>
                <a:gd name="T94" fmla="*/ 1805153 w 2276475"/>
                <a:gd name="T95" fmla="*/ 114614 h 1936751"/>
                <a:gd name="T96" fmla="*/ 1838312 w 2276475"/>
                <a:gd name="T97" fmla="*/ 176846 h 1936751"/>
                <a:gd name="T98" fmla="*/ 1821600 w 2276475"/>
                <a:gd name="T99" fmla="*/ 237490 h 1936751"/>
                <a:gd name="T100" fmla="*/ 1620792 w 2276475"/>
                <a:gd name="T101" fmla="*/ 421806 h 1936751"/>
                <a:gd name="T102" fmla="*/ 1543068 w 2276475"/>
                <a:gd name="T103" fmla="*/ 339447 h 1936751"/>
                <a:gd name="T104" fmla="*/ 1506460 w 2276475"/>
                <a:gd name="T105" fmla="*/ 289925 h 1936751"/>
                <a:gd name="T106" fmla="*/ 1716818 w 2276475"/>
                <a:gd name="T107" fmla="*/ 92634 h 1936751"/>
                <a:gd name="T108" fmla="*/ 1893521 w 2276475"/>
                <a:gd name="T109" fmla="*/ 35131 h 1936751"/>
                <a:gd name="T110" fmla="*/ 1889783 w 2276475"/>
                <a:gd name="T111" fmla="*/ 106078 h 1936751"/>
                <a:gd name="T112" fmla="*/ 1844400 w 2276475"/>
                <a:gd name="T113" fmla="*/ 105545 h 1936751"/>
                <a:gd name="T114" fmla="*/ 1793944 w 2276475"/>
                <a:gd name="T115" fmla="*/ 59669 h 1936751"/>
                <a:gd name="T116" fmla="*/ 1847069 w 2276475"/>
                <a:gd name="T117" fmla="*/ 16194 h 1936751"/>
                <a:gd name="T118" fmla="*/ 1697756 w 2276475"/>
                <a:gd name="T119" fmla="*/ 22017 h 1936751"/>
                <a:gd name="T120" fmla="*/ 1364698 w 2276475"/>
                <a:gd name="T121" fmla="*/ 383050 h 1936751"/>
                <a:gd name="T122" fmla="*/ 1317840 w 2276475"/>
                <a:gd name="T123" fmla="*/ 375887 h 1936751"/>
                <a:gd name="T124" fmla="*/ 1320237 w 2276475"/>
                <a:gd name="T125" fmla="*/ 329200 h 1936751"/>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60000 65536"/>
                <a:gd name="T172" fmla="*/ 0 60000 65536"/>
                <a:gd name="T173" fmla="*/ 0 60000 65536"/>
                <a:gd name="T174" fmla="*/ 0 60000 65536"/>
                <a:gd name="T175" fmla="*/ 0 60000 65536"/>
                <a:gd name="T176" fmla="*/ 0 60000 65536"/>
                <a:gd name="T177" fmla="*/ 0 60000 65536"/>
                <a:gd name="T178" fmla="*/ 0 60000 65536"/>
                <a:gd name="T179" fmla="*/ 0 60000 65536"/>
                <a:gd name="T180" fmla="*/ 0 60000 65536"/>
                <a:gd name="T181" fmla="*/ 0 60000 65536"/>
                <a:gd name="T182" fmla="*/ 0 60000 65536"/>
                <a:gd name="T183" fmla="*/ 0 60000 65536"/>
                <a:gd name="T184" fmla="*/ 0 60000 65536"/>
                <a:gd name="T185" fmla="*/ 0 60000 65536"/>
                <a:gd name="T186" fmla="*/ 0 60000 65536"/>
                <a:gd name="T187" fmla="*/ 0 60000 65536"/>
                <a:gd name="T188" fmla="*/ 0 60000 65536"/>
              </a:gdLst>
              <a:ahLst/>
              <a:cxnLst>
                <a:cxn ang="T126">
                  <a:pos x="T0" y="T1"/>
                </a:cxn>
                <a:cxn ang="T127">
                  <a:pos x="T2" y="T3"/>
                </a:cxn>
                <a:cxn ang="T128">
                  <a:pos x="T4" y="T5"/>
                </a:cxn>
                <a:cxn ang="T129">
                  <a:pos x="T6" y="T7"/>
                </a:cxn>
                <a:cxn ang="T130">
                  <a:pos x="T8" y="T9"/>
                </a:cxn>
                <a:cxn ang="T131">
                  <a:pos x="T10" y="T11"/>
                </a:cxn>
                <a:cxn ang="T132">
                  <a:pos x="T12" y="T13"/>
                </a:cxn>
                <a:cxn ang="T133">
                  <a:pos x="T14" y="T15"/>
                </a:cxn>
                <a:cxn ang="T134">
                  <a:pos x="T16" y="T17"/>
                </a:cxn>
                <a:cxn ang="T135">
                  <a:pos x="T18" y="T19"/>
                </a:cxn>
                <a:cxn ang="T136">
                  <a:pos x="T20" y="T21"/>
                </a:cxn>
                <a:cxn ang="T137">
                  <a:pos x="T22" y="T23"/>
                </a:cxn>
                <a:cxn ang="T138">
                  <a:pos x="T24" y="T25"/>
                </a:cxn>
                <a:cxn ang="T139">
                  <a:pos x="T26" y="T27"/>
                </a:cxn>
                <a:cxn ang="T140">
                  <a:pos x="T28" y="T29"/>
                </a:cxn>
                <a:cxn ang="T141">
                  <a:pos x="T30" y="T31"/>
                </a:cxn>
                <a:cxn ang="T142">
                  <a:pos x="T32" y="T33"/>
                </a:cxn>
                <a:cxn ang="T143">
                  <a:pos x="T34" y="T35"/>
                </a:cxn>
                <a:cxn ang="T144">
                  <a:pos x="T36" y="T37"/>
                </a:cxn>
                <a:cxn ang="T145">
                  <a:pos x="T38" y="T39"/>
                </a:cxn>
                <a:cxn ang="T146">
                  <a:pos x="T40" y="T41"/>
                </a:cxn>
                <a:cxn ang="T147">
                  <a:pos x="T42" y="T43"/>
                </a:cxn>
                <a:cxn ang="T148">
                  <a:pos x="T44" y="T45"/>
                </a:cxn>
                <a:cxn ang="T149">
                  <a:pos x="T46" y="T47"/>
                </a:cxn>
                <a:cxn ang="T150">
                  <a:pos x="T48" y="T49"/>
                </a:cxn>
                <a:cxn ang="T151">
                  <a:pos x="T50" y="T51"/>
                </a:cxn>
                <a:cxn ang="T152">
                  <a:pos x="T52" y="T53"/>
                </a:cxn>
                <a:cxn ang="T153">
                  <a:pos x="T54" y="T55"/>
                </a:cxn>
                <a:cxn ang="T154">
                  <a:pos x="T56" y="T57"/>
                </a:cxn>
                <a:cxn ang="T155">
                  <a:pos x="T58" y="T59"/>
                </a:cxn>
                <a:cxn ang="T156">
                  <a:pos x="T60" y="T61"/>
                </a:cxn>
                <a:cxn ang="T157">
                  <a:pos x="T62" y="T63"/>
                </a:cxn>
                <a:cxn ang="T158">
                  <a:pos x="T64" y="T65"/>
                </a:cxn>
                <a:cxn ang="T159">
                  <a:pos x="T66" y="T67"/>
                </a:cxn>
                <a:cxn ang="T160">
                  <a:pos x="T68" y="T69"/>
                </a:cxn>
                <a:cxn ang="T161">
                  <a:pos x="T70" y="T71"/>
                </a:cxn>
                <a:cxn ang="T162">
                  <a:pos x="T72" y="T73"/>
                </a:cxn>
                <a:cxn ang="T163">
                  <a:pos x="T74" y="T75"/>
                </a:cxn>
                <a:cxn ang="T164">
                  <a:pos x="T76" y="T77"/>
                </a:cxn>
                <a:cxn ang="T165">
                  <a:pos x="T78" y="T79"/>
                </a:cxn>
                <a:cxn ang="T166">
                  <a:pos x="T80" y="T81"/>
                </a:cxn>
                <a:cxn ang="T167">
                  <a:pos x="T82" y="T83"/>
                </a:cxn>
                <a:cxn ang="T168">
                  <a:pos x="T84" y="T85"/>
                </a:cxn>
                <a:cxn ang="T169">
                  <a:pos x="T86" y="T87"/>
                </a:cxn>
                <a:cxn ang="T170">
                  <a:pos x="T88" y="T89"/>
                </a:cxn>
                <a:cxn ang="T171">
                  <a:pos x="T90" y="T91"/>
                </a:cxn>
                <a:cxn ang="T172">
                  <a:pos x="T92" y="T93"/>
                </a:cxn>
                <a:cxn ang="T173">
                  <a:pos x="T94" y="T95"/>
                </a:cxn>
                <a:cxn ang="T174">
                  <a:pos x="T96" y="T97"/>
                </a:cxn>
                <a:cxn ang="T175">
                  <a:pos x="T98" y="T99"/>
                </a:cxn>
                <a:cxn ang="T176">
                  <a:pos x="T100" y="T101"/>
                </a:cxn>
                <a:cxn ang="T177">
                  <a:pos x="T102" y="T103"/>
                </a:cxn>
                <a:cxn ang="T178">
                  <a:pos x="T104" y="T105"/>
                </a:cxn>
                <a:cxn ang="T179">
                  <a:pos x="T106" y="T107"/>
                </a:cxn>
                <a:cxn ang="T180">
                  <a:pos x="T108" y="T109"/>
                </a:cxn>
                <a:cxn ang="T181">
                  <a:pos x="T110" y="T111"/>
                </a:cxn>
                <a:cxn ang="T182">
                  <a:pos x="T112" y="T113"/>
                </a:cxn>
                <a:cxn ang="T183">
                  <a:pos x="T114" y="T115"/>
                </a:cxn>
                <a:cxn ang="T184">
                  <a:pos x="T116" y="T117"/>
                </a:cxn>
                <a:cxn ang="T185">
                  <a:pos x="T118" y="T119"/>
                </a:cxn>
                <a:cxn ang="T186">
                  <a:pos x="T120" y="T121"/>
                </a:cxn>
                <a:cxn ang="T187">
                  <a:pos x="T122" y="T123"/>
                </a:cxn>
                <a:cxn ang="T188">
                  <a:pos x="T124" y="T125"/>
                </a:cxn>
              </a:cxnLst>
              <a:rect l="0" t="0" r="r" b="b"/>
              <a:pathLst>
                <a:path w="2276475" h="1936751">
                  <a:moveTo>
                    <a:pt x="872202" y="1555750"/>
                  </a:moveTo>
                  <a:lnTo>
                    <a:pt x="879190" y="1555750"/>
                  </a:lnTo>
                  <a:lnTo>
                    <a:pt x="1397284" y="1555750"/>
                  </a:lnTo>
                  <a:lnTo>
                    <a:pt x="1404272" y="1555750"/>
                  </a:lnTo>
                  <a:lnTo>
                    <a:pt x="1410943" y="1557024"/>
                  </a:lnTo>
                  <a:lnTo>
                    <a:pt x="1417614" y="1557979"/>
                  </a:lnTo>
                  <a:lnTo>
                    <a:pt x="1423649" y="1560208"/>
                  </a:lnTo>
                  <a:lnTo>
                    <a:pt x="1430002" y="1562437"/>
                  </a:lnTo>
                  <a:lnTo>
                    <a:pt x="1435403" y="1565303"/>
                  </a:lnTo>
                  <a:lnTo>
                    <a:pt x="1440485" y="1568168"/>
                  </a:lnTo>
                  <a:lnTo>
                    <a:pt x="1445567" y="1571989"/>
                  </a:lnTo>
                  <a:lnTo>
                    <a:pt x="1450015" y="1576128"/>
                  </a:lnTo>
                  <a:lnTo>
                    <a:pt x="1453509" y="1580268"/>
                  </a:lnTo>
                  <a:lnTo>
                    <a:pt x="1457321" y="1584726"/>
                  </a:lnTo>
                  <a:lnTo>
                    <a:pt x="1460180" y="1589502"/>
                  </a:lnTo>
                  <a:lnTo>
                    <a:pt x="1462403" y="1594915"/>
                  </a:lnTo>
                  <a:lnTo>
                    <a:pt x="1463674" y="1600009"/>
                  </a:lnTo>
                  <a:lnTo>
                    <a:pt x="1464944" y="1605741"/>
                  </a:lnTo>
                  <a:lnTo>
                    <a:pt x="1465262" y="1611472"/>
                  </a:lnTo>
                  <a:lnTo>
                    <a:pt x="1464944" y="1617203"/>
                  </a:lnTo>
                  <a:lnTo>
                    <a:pt x="1463674" y="1622935"/>
                  </a:lnTo>
                  <a:lnTo>
                    <a:pt x="1462403" y="1628029"/>
                  </a:lnTo>
                  <a:lnTo>
                    <a:pt x="1460180" y="1633124"/>
                  </a:lnTo>
                  <a:lnTo>
                    <a:pt x="1457321" y="1638218"/>
                  </a:lnTo>
                  <a:lnTo>
                    <a:pt x="1453509" y="1642358"/>
                  </a:lnTo>
                  <a:lnTo>
                    <a:pt x="1450015" y="1646815"/>
                  </a:lnTo>
                  <a:lnTo>
                    <a:pt x="1445567" y="1650955"/>
                  </a:lnTo>
                  <a:lnTo>
                    <a:pt x="1440485" y="1654457"/>
                  </a:lnTo>
                  <a:lnTo>
                    <a:pt x="1435403" y="1657641"/>
                  </a:lnTo>
                  <a:lnTo>
                    <a:pt x="1430002" y="1660507"/>
                  </a:lnTo>
                  <a:lnTo>
                    <a:pt x="1423649" y="1662736"/>
                  </a:lnTo>
                  <a:lnTo>
                    <a:pt x="1417614" y="1664328"/>
                  </a:lnTo>
                  <a:lnTo>
                    <a:pt x="1410943" y="1665920"/>
                  </a:lnTo>
                  <a:lnTo>
                    <a:pt x="1404272" y="1666875"/>
                  </a:lnTo>
                  <a:lnTo>
                    <a:pt x="1397284" y="1666875"/>
                  </a:lnTo>
                  <a:lnTo>
                    <a:pt x="879190" y="1666875"/>
                  </a:lnTo>
                  <a:lnTo>
                    <a:pt x="872202" y="1666875"/>
                  </a:lnTo>
                  <a:lnTo>
                    <a:pt x="865531" y="1665920"/>
                  </a:lnTo>
                  <a:lnTo>
                    <a:pt x="858860" y="1664328"/>
                  </a:lnTo>
                  <a:lnTo>
                    <a:pt x="852507" y="1662736"/>
                  </a:lnTo>
                  <a:lnTo>
                    <a:pt x="846790" y="1660507"/>
                  </a:lnTo>
                  <a:lnTo>
                    <a:pt x="841389" y="1657641"/>
                  </a:lnTo>
                  <a:lnTo>
                    <a:pt x="835989" y="1654139"/>
                  </a:lnTo>
                  <a:lnTo>
                    <a:pt x="831224" y="1650955"/>
                  </a:lnTo>
                  <a:lnTo>
                    <a:pt x="826777" y="1646815"/>
                  </a:lnTo>
                  <a:lnTo>
                    <a:pt x="822648" y="1642358"/>
                  </a:lnTo>
                  <a:lnTo>
                    <a:pt x="819471" y="1637900"/>
                  </a:lnTo>
                  <a:lnTo>
                    <a:pt x="816612" y="1633124"/>
                  </a:lnTo>
                  <a:lnTo>
                    <a:pt x="814389" y="1628029"/>
                  </a:lnTo>
                  <a:lnTo>
                    <a:pt x="812483" y="1622935"/>
                  </a:lnTo>
                  <a:lnTo>
                    <a:pt x="811530" y="1617203"/>
                  </a:lnTo>
                  <a:lnTo>
                    <a:pt x="811212" y="1611472"/>
                  </a:lnTo>
                  <a:lnTo>
                    <a:pt x="811530" y="1605741"/>
                  </a:lnTo>
                  <a:lnTo>
                    <a:pt x="812483" y="1600009"/>
                  </a:lnTo>
                  <a:lnTo>
                    <a:pt x="814389" y="1594915"/>
                  </a:lnTo>
                  <a:lnTo>
                    <a:pt x="816612" y="1589820"/>
                  </a:lnTo>
                  <a:lnTo>
                    <a:pt x="819471" y="1584726"/>
                  </a:lnTo>
                  <a:lnTo>
                    <a:pt x="822648" y="1580268"/>
                  </a:lnTo>
                  <a:lnTo>
                    <a:pt x="826777" y="1576128"/>
                  </a:lnTo>
                  <a:lnTo>
                    <a:pt x="831224" y="1571989"/>
                  </a:lnTo>
                  <a:lnTo>
                    <a:pt x="835989" y="1568168"/>
                  </a:lnTo>
                  <a:lnTo>
                    <a:pt x="841389" y="1565303"/>
                  </a:lnTo>
                  <a:lnTo>
                    <a:pt x="846790" y="1562437"/>
                  </a:lnTo>
                  <a:lnTo>
                    <a:pt x="852507" y="1560208"/>
                  </a:lnTo>
                  <a:lnTo>
                    <a:pt x="858860" y="1558298"/>
                  </a:lnTo>
                  <a:lnTo>
                    <a:pt x="865531" y="1557024"/>
                  </a:lnTo>
                  <a:lnTo>
                    <a:pt x="872202" y="1555750"/>
                  </a:lnTo>
                  <a:close/>
                  <a:moveTo>
                    <a:pt x="984211" y="1325563"/>
                  </a:moveTo>
                  <a:lnTo>
                    <a:pt x="1292263" y="1325563"/>
                  </a:lnTo>
                  <a:lnTo>
                    <a:pt x="1297339" y="1325880"/>
                  </a:lnTo>
                  <a:lnTo>
                    <a:pt x="1302415" y="1326513"/>
                  </a:lnTo>
                  <a:lnTo>
                    <a:pt x="1307174" y="1327779"/>
                  </a:lnTo>
                  <a:lnTo>
                    <a:pt x="1311615" y="1329361"/>
                  </a:lnTo>
                  <a:lnTo>
                    <a:pt x="1315740" y="1331260"/>
                  </a:lnTo>
                  <a:lnTo>
                    <a:pt x="1319864" y="1333792"/>
                  </a:lnTo>
                  <a:lnTo>
                    <a:pt x="1323671" y="1336640"/>
                  </a:lnTo>
                  <a:lnTo>
                    <a:pt x="1327161" y="1340121"/>
                  </a:lnTo>
                  <a:lnTo>
                    <a:pt x="1330333" y="1343286"/>
                  </a:lnTo>
                  <a:lnTo>
                    <a:pt x="1332871" y="1347400"/>
                  </a:lnTo>
                  <a:lnTo>
                    <a:pt x="1335409" y="1351198"/>
                  </a:lnTo>
                  <a:lnTo>
                    <a:pt x="1337630" y="1355629"/>
                  </a:lnTo>
                  <a:lnTo>
                    <a:pt x="1339216" y="1360059"/>
                  </a:lnTo>
                  <a:lnTo>
                    <a:pt x="1340485" y="1364807"/>
                  </a:lnTo>
                  <a:lnTo>
                    <a:pt x="1341437" y="1369870"/>
                  </a:lnTo>
                  <a:lnTo>
                    <a:pt x="1341437" y="1374934"/>
                  </a:lnTo>
                  <a:lnTo>
                    <a:pt x="1341437" y="1379681"/>
                  </a:lnTo>
                  <a:lnTo>
                    <a:pt x="1340485" y="1384745"/>
                  </a:lnTo>
                  <a:lnTo>
                    <a:pt x="1339216" y="1389492"/>
                  </a:lnTo>
                  <a:lnTo>
                    <a:pt x="1337630" y="1393923"/>
                  </a:lnTo>
                  <a:lnTo>
                    <a:pt x="1335409" y="1398037"/>
                  </a:lnTo>
                  <a:lnTo>
                    <a:pt x="1332871" y="1402151"/>
                  </a:lnTo>
                  <a:lnTo>
                    <a:pt x="1330016" y="1405632"/>
                  </a:lnTo>
                  <a:lnTo>
                    <a:pt x="1327161" y="1409430"/>
                  </a:lnTo>
                  <a:lnTo>
                    <a:pt x="1323671" y="1412595"/>
                  </a:lnTo>
                  <a:lnTo>
                    <a:pt x="1319864" y="1415443"/>
                  </a:lnTo>
                  <a:lnTo>
                    <a:pt x="1315740" y="1417659"/>
                  </a:lnTo>
                  <a:lnTo>
                    <a:pt x="1311615" y="1419874"/>
                  </a:lnTo>
                  <a:lnTo>
                    <a:pt x="1306857" y="1421773"/>
                  </a:lnTo>
                  <a:lnTo>
                    <a:pt x="1302415" y="1422722"/>
                  </a:lnTo>
                  <a:lnTo>
                    <a:pt x="1297339" y="1423672"/>
                  </a:lnTo>
                  <a:lnTo>
                    <a:pt x="1292263" y="1423988"/>
                  </a:lnTo>
                  <a:lnTo>
                    <a:pt x="984211" y="1423988"/>
                  </a:lnTo>
                  <a:lnTo>
                    <a:pt x="979453" y="1423672"/>
                  </a:lnTo>
                  <a:lnTo>
                    <a:pt x="974377" y="1422722"/>
                  </a:lnTo>
                  <a:lnTo>
                    <a:pt x="969618" y="1421773"/>
                  </a:lnTo>
                  <a:lnTo>
                    <a:pt x="965176" y="1419874"/>
                  </a:lnTo>
                  <a:lnTo>
                    <a:pt x="960735" y="1417659"/>
                  </a:lnTo>
                  <a:lnTo>
                    <a:pt x="956928" y="1415443"/>
                  </a:lnTo>
                  <a:lnTo>
                    <a:pt x="952803" y="1412595"/>
                  </a:lnTo>
                  <a:lnTo>
                    <a:pt x="949631" y="1409430"/>
                  </a:lnTo>
                  <a:lnTo>
                    <a:pt x="946141" y="1405632"/>
                  </a:lnTo>
                  <a:lnTo>
                    <a:pt x="943286" y="1402151"/>
                  </a:lnTo>
                  <a:lnTo>
                    <a:pt x="941065" y="1398037"/>
                  </a:lnTo>
                  <a:lnTo>
                    <a:pt x="938844" y="1393923"/>
                  </a:lnTo>
                  <a:lnTo>
                    <a:pt x="937258" y="1389492"/>
                  </a:lnTo>
                  <a:lnTo>
                    <a:pt x="935989" y="1384745"/>
                  </a:lnTo>
                  <a:lnTo>
                    <a:pt x="935355" y="1379681"/>
                  </a:lnTo>
                  <a:lnTo>
                    <a:pt x="935037" y="1374934"/>
                  </a:lnTo>
                  <a:lnTo>
                    <a:pt x="935355" y="1369870"/>
                  </a:lnTo>
                  <a:lnTo>
                    <a:pt x="935989" y="1364807"/>
                  </a:lnTo>
                  <a:lnTo>
                    <a:pt x="937258" y="1360059"/>
                  </a:lnTo>
                  <a:lnTo>
                    <a:pt x="938844" y="1355629"/>
                  </a:lnTo>
                  <a:lnTo>
                    <a:pt x="940748" y="1351198"/>
                  </a:lnTo>
                  <a:lnTo>
                    <a:pt x="943286" y="1347400"/>
                  </a:lnTo>
                  <a:lnTo>
                    <a:pt x="946141" y="1343286"/>
                  </a:lnTo>
                  <a:lnTo>
                    <a:pt x="949631" y="1340121"/>
                  </a:lnTo>
                  <a:lnTo>
                    <a:pt x="952803" y="1336640"/>
                  </a:lnTo>
                  <a:lnTo>
                    <a:pt x="956928" y="1333792"/>
                  </a:lnTo>
                  <a:lnTo>
                    <a:pt x="960735" y="1331260"/>
                  </a:lnTo>
                  <a:lnTo>
                    <a:pt x="965176" y="1329361"/>
                  </a:lnTo>
                  <a:lnTo>
                    <a:pt x="969618" y="1327779"/>
                  </a:lnTo>
                  <a:lnTo>
                    <a:pt x="974377" y="1326513"/>
                  </a:lnTo>
                  <a:lnTo>
                    <a:pt x="979453" y="1325880"/>
                  </a:lnTo>
                  <a:lnTo>
                    <a:pt x="984211" y="1325563"/>
                  </a:lnTo>
                  <a:close/>
                  <a:moveTo>
                    <a:pt x="369286" y="1074738"/>
                  </a:moveTo>
                  <a:lnTo>
                    <a:pt x="887697" y="1074738"/>
                  </a:lnTo>
                  <a:lnTo>
                    <a:pt x="894368" y="1075056"/>
                  </a:lnTo>
                  <a:lnTo>
                    <a:pt x="901356" y="1076008"/>
                  </a:lnTo>
                  <a:lnTo>
                    <a:pt x="908027" y="1077278"/>
                  </a:lnTo>
                  <a:lnTo>
                    <a:pt x="914063" y="1079183"/>
                  </a:lnTo>
                  <a:lnTo>
                    <a:pt x="920098" y="1081406"/>
                  </a:lnTo>
                  <a:lnTo>
                    <a:pt x="925816" y="1084263"/>
                  </a:lnTo>
                  <a:lnTo>
                    <a:pt x="930898" y="1087438"/>
                  </a:lnTo>
                  <a:lnTo>
                    <a:pt x="935663" y="1090931"/>
                  </a:lnTo>
                  <a:lnTo>
                    <a:pt x="940110" y="1094741"/>
                  </a:lnTo>
                  <a:lnTo>
                    <a:pt x="944240" y="1099186"/>
                  </a:lnTo>
                  <a:lnTo>
                    <a:pt x="947416" y="1103948"/>
                  </a:lnTo>
                  <a:lnTo>
                    <a:pt x="950275" y="1108711"/>
                  </a:lnTo>
                  <a:lnTo>
                    <a:pt x="952499" y="1113791"/>
                  </a:lnTo>
                  <a:lnTo>
                    <a:pt x="954405" y="1118871"/>
                  </a:lnTo>
                  <a:lnTo>
                    <a:pt x="955358" y="1124903"/>
                  </a:lnTo>
                  <a:lnTo>
                    <a:pt x="955675" y="1130301"/>
                  </a:lnTo>
                  <a:lnTo>
                    <a:pt x="955358" y="1136016"/>
                  </a:lnTo>
                  <a:lnTo>
                    <a:pt x="954405" y="1141413"/>
                  </a:lnTo>
                  <a:lnTo>
                    <a:pt x="952499" y="1147128"/>
                  </a:lnTo>
                  <a:lnTo>
                    <a:pt x="950275" y="1152208"/>
                  </a:lnTo>
                  <a:lnTo>
                    <a:pt x="947416" y="1156971"/>
                  </a:lnTo>
                  <a:lnTo>
                    <a:pt x="944240" y="1161098"/>
                  </a:lnTo>
                  <a:lnTo>
                    <a:pt x="940110" y="1165543"/>
                  </a:lnTo>
                  <a:lnTo>
                    <a:pt x="935663" y="1169671"/>
                  </a:lnTo>
                  <a:lnTo>
                    <a:pt x="930898" y="1173163"/>
                  </a:lnTo>
                  <a:lnTo>
                    <a:pt x="925816" y="1176656"/>
                  </a:lnTo>
                  <a:lnTo>
                    <a:pt x="920098" y="1179196"/>
                  </a:lnTo>
                  <a:lnTo>
                    <a:pt x="914063" y="1181736"/>
                  </a:lnTo>
                  <a:lnTo>
                    <a:pt x="908027" y="1183323"/>
                  </a:lnTo>
                  <a:lnTo>
                    <a:pt x="901356" y="1184593"/>
                  </a:lnTo>
                  <a:lnTo>
                    <a:pt x="894368" y="1185546"/>
                  </a:lnTo>
                  <a:lnTo>
                    <a:pt x="887697" y="1185863"/>
                  </a:lnTo>
                  <a:lnTo>
                    <a:pt x="369286" y="1185863"/>
                  </a:lnTo>
                  <a:lnTo>
                    <a:pt x="362615" y="1185546"/>
                  </a:lnTo>
                  <a:lnTo>
                    <a:pt x="355944" y="1184593"/>
                  </a:lnTo>
                  <a:lnTo>
                    <a:pt x="349273" y="1183323"/>
                  </a:lnTo>
                  <a:lnTo>
                    <a:pt x="343238" y="1181736"/>
                  </a:lnTo>
                  <a:lnTo>
                    <a:pt x="337203" y="1179196"/>
                  </a:lnTo>
                  <a:lnTo>
                    <a:pt x="331485" y="1176656"/>
                  </a:lnTo>
                  <a:lnTo>
                    <a:pt x="326402" y="1173163"/>
                  </a:lnTo>
                  <a:lnTo>
                    <a:pt x="321637" y="1169671"/>
                  </a:lnTo>
                  <a:lnTo>
                    <a:pt x="317190" y="1165543"/>
                  </a:lnTo>
                  <a:lnTo>
                    <a:pt x="313378" y="1161098"/>
                  </a:lnTo>
                  <a:lnTo>
                    <a:pt x="309884" y="1156971"/>
                  </a:lnTo>
                  <a:lnTo>
                    <a:pt x="307025" y="1152208"/>
                  </a:lnTo>
                  <a:lnTo>
                    <a:pt x="304802" y="1147128"/>
                  </a:lnTo>
                  <a:lnTo>
                    <a:pt x="302896" y="1141413"/>
                  </a:lnTo>
                  <a:lnTo>
                    <a:pt x="301943" y="1136016"/>
                  </a:lnTo>
                  <a:lnTo>
                    <a:pt x="301625" y="1130301"/>
                  </a:lnTo>
                  <a:lnTo>
                    <a:pt x="301943" y="1124903"/>
                  </a:lnTo>
                  <a:lnTo>
                    <a:pt x="302896" y="1119188"/>
                  </a:lnTo>
                  <a:lnTo>
                    <a:pt x="304802" y="1113791"/>
                  </a:lnTo>
                  <a:lnTo>
                    <a:pt x="307025" y="1108711"/>
                  </a:lnTo>
                  <a:lnTo>
                    <a:pt x="309884" y="1103948"/>
                  </a:lnTo>
                  <a:lnTo>
                    <a:pt x="313378" y="1099186"/>
                  </a:lnTo>
                  <a:lnTo>
                    <a:pt x="317190" y="1094741"/>
                  </a:lnTo>
                  <a:lnTo>
                    <a:pt x="321637" y="1091248"/>
                  </a:lnTo>
                  <a:lnTo>
                    <a:pt x="326402" y="1087438"/>
                  </a:lnTo>
                  <a:lnTo>
                    <a:pt x="331485" y="1084263"/>
                  </a:lnTo>
                  <a:lnTo>
                    <a:pt x="337203" y="1081406"/>
                  </a:lnTo>
                  <a:lnTo>
                    <a:pt x="343238" y="1079183"/>
                  </a:lnTo>
                  <a:lnTo>
                    <a:pt x="349273" y="1077278"/>
                  </a:lnTo>
                  <a:lnTo>
                    <a:pt x="355944" y="1076008"/>
                  </a:lnTo>
                  <a:lnTo>
                    <a:pt x="362615" y="1075056"/>
                  </a:lnTo>
                  <a:lnTo>
                    <a:pt x="369286" y="1074738"/>
                  </a:lnTo>
                  <a:close/>
                  <a:moveTo>
                    <a:pt x="1261435" y="965200"/>
                  </a:moveTo>
                  <a:lnTo>
                    <a:pt x="1264624" y="965200"/>
                  </a:lnTo>
                  <a:lnTo>
                    <a:pt x="1267814" y="965200"/>
                  </a:lnTo>
                  <a:lnTo>
                    <a:pt x="1271322" y="965838"/>
                  </a:lnTo>
                  <a:lnTo>
                    <a:pt x="1275149" y="967114"/>
                  </a:lnTo>
                  <a:lnTo>
                    <a:pt x="1278977" y="968390"/>
                  </a:lnTo>
                  <a:lnTo>
                    <a:pt x="1282804" y="969984"/>
                  </a:lnTo>
                  <a:lnTo>
                    <a:pt x="1290777" y="973811"/>
                  </a:lnTo>
                  <a:lnTo>
                    <a:pt x="1298113" y="978277"/>
                  </a:lnTo>
                  <a:lnTo>
                    <a:pt x="1304491" y="982742"/>
                  </a:lnTo>
                  <a:lnTo>
                    <a:pt x="1308637" y="986250"/>
                  </a:lnTo>
                  <a:lnTo>
                    <a:pt x="1312784" y="990715"/>
                  </a:lnTo>
                  <a:lnTo>
                    <a:pt x="1317249" y="997094"/>
                  </a:lnTo>
                  <a:lnTo>
                    <a:pt x="1321395" y="1004429"/>
                  </a:lnTo>
                  <a:lnTo>
                    <a:pt x="1325222" y="1012403"/>
                  </a:lnTo>
                  <a:lnTo>
                    <a:pt x="1326817" y="1016549"/>
                  </a:lnTo>
                  <a:lnTo>
                    <a:pt x="1328092" y="1020057"/>
                  </a:lnTo>
                  <a:lnTo>
                    <a:pt x="1329368" y="1024203"/>
                  </a:lnTo>
                  <a:lnTo>
                    <a:pt x="1330006" y="1027711"/>
                  </a:lnTo>
                  <a:lnTo>
                    <a:pt x="1330325" y="1030901"/>
                  </a:lnTo>
                  <a:lnTo>
                    <a:pt x="1330006" y="1034090"/>
                  </a:lnTo>
                  <a:lnTo>
                    <a:pt x="1329368" y="1036004"/>
                  </a:lnTo>
                  <a:lnTo>
                    <a:pt x="1327774" y="1038236"/>
                  </a:lnTo>
                  <a:lnTo>
                    <a:pt x="1228904" y="1099472"/>
                  </a:lnTo>
                  <a:lnTo>
                    <a:pt x="1226990" y="1101066"/>
                  </a:lnTo>
                  <a:lnTo>
                    <a:pt x="1225396" y="1102342"/>
                  </a:lnTo>
                  <a:lnTo>
                    <a:pt x="1223163" y="1103618"/>
                  </a:lnTo>
                  <a:lnTo>
                    <a:pt x="1220930" y="1104575"/>
                  </a:lnTo>
                  <a:lnTo>
                    <a:pt x="1219017" y="1105213"/>
                  </a:lnTo>
                  <a:lnTo>
                    <a:pt x="1216784" y="1105850"/>
                  </a:lnTo>
                  <a:lnTo>
                    <a:pt x="1212000" y="1106488"/>
                  </a:lnTo>
                  <a:lnTo>
                    <a:pt x="1207854" y="1105850"/>
                  </a:lnTo>
                  <a:lnTo>
                    <a:pt x="1205622" y="1105213"/>
                  </a:lnTo>
                  <a:lnTo>
                    <a:pt x="1203389" y="1104575"/>
                  </a:lnTo>
                  <a:lnTo>
                    <a:pt x="1201475" y="1103618"/>
                  </a:lnTo>
                  <a:lnTo>
                    <a:pt x="1199243" y="1102342"/>
                  </a:lnTo>
                  <a:lnTo>
                    <a:pt x="1197329" y="1101066"/>
                  </a:lnTo>
                  <a:lnTo>
                    <a:pt x="1195735" y="1099472"/>
                  </a:lnTo>
                  <a:lnTo>
                    <a:pt x="1194140" y="1097558"/>
                  </a:lnTo>
                  <a:lnTo>
                    <a:pt x="1192864" y="1095963"/>
                  </a:lnTo>
                  <a:lnTo>
                    <a:pt x="1191588" y="1093731"/>
                  </a:lnTo>
                  <a:lnTo>
                    <a:pt x="1190632" y="1091817"/>
                  </a:lnTo>
                  <a:lnTo>
                    <a:pt x="1189356" y="1087352"/>
                  </a:lnTo>
                  <a:lnTo>
                    <a:pt x="1189037" y="1082887"/>
                  </a:lnTo>
                  <a:lnTo>
                    <a:pt x="1189356" y="1078741"/>
                  </a:lnTo>
                  <a:lnTo>
                    <a:pt x="1190632" y="1074276"/>
                  </a:lnTo>
                  <a:lnTo>
                    <a:pt x="1191588" y="1072043"/>
                  </a:lnTo>
                  <a:lnTo>
                    <a:pt x="1192864" y="1070130"/>
                  </a:lnTo>
                  <a:lnTo>
                    <a:pt x="1194140" y="1068535"/>
                  </a:lnTo>
                  <a:lnTo>
                    <a:pt x="1195735" y="1066621"/>
                  </a:lnTo>
                  <a:lnTo>
                    <a:pt x="1257289" y="967433"/>
                  </a:lnTo>
                  <a:lnTo>
                    <a:pt x="1258884" y="965838"/>
                  </a:lnTo>
                  <a:lnTo>
                    <a:pt x="1261435" y="965200"/>
                  </a:lnTo>
                  <a:close/>
                  <a:moveTo>
                    <a:pt x="346041" y="844550"/>
                  </a:moveTo>
                  <a:lnTo>
                    <a:pt x="350799" y="844550"/>
                  </a:lnTo>
                  <a:lnTo>
                    <a:pt x="658851" y="844550"/>
                  </a:lnTo>
                  <a:lnTo>
                    <a:pt x="663927" y="844550"/>
                  </a:lnTo>
                  <a:lnTo>
                    <a:pt x="669003" y="845185"/>
                  </a:lnTo>
                  <a:lnTo>
                    <a:pt x="673762" y="846773"/>
                  </a:lnTo>
                  <a:lnTo>
                    <a:pt x="678204" y="848043"/>
                  </a:lnTo>
                  <a:lnTo>
                    <a:pt x="682645" y="850265"/>
                  </a:lnTo>
                  <a:lnTo>
                    <a:pt x="686452" y="852805"/>
                  </a:lnTo>
                  <a:lnTo>
                    <a:pt x="690259" y="855345"/>
                  </a:lnTo>
                  <a:lnTo>
                    <a:pt x="693749" y="858838"/>
                  </a:lnTo>
                  <a:lnTo>
                    <a:pt x="697239" y="862330"/>
                  </a:lnTo>
                  <a:lnTo>
                    <a:pt x="699777" y="865823"/>
                  </a:lnTo>
                  <a:lnTo>
                    <a:pt x="702315" y="869950"/>
                  </a:lnTo>
                  <a:lnTo>
                    <a:pt x="704218" y="874395"/>
                  </a:lnTo>
                  <a:lnTo>
                    <a:pt x="705804" y="879158"/>
                  </a:lnTo>
                  <a:lnTo>
                    <a:pt x="707391" y="883920"/>
                  </a:lnTo>
                  <a:lnTo>
                    <a:pt x="708025" y="888683"/>
                  </a:lnTo>
                  <a:lnTo>
                    <a:pt x="708025" y="893763"/>
                  </a:lnTo>
                  <a:lnTo>
                    <a:pt x="708025" y="898843"/>
                  </a:lnTo>
                  <a:lnTo>
                    <a:pt x="707391" y="903605"/>
                  </a:lnTo>
                  <a:lnTo>
                    <a:pt x="705804" y="908368"/>
                  </a:lnTo>
                  <a:lnTo>
                    <a:pt x="704218" y="912495"/>
                  </a:lnTo>
                  <a:lnTo>
                    <a:pt x="702315" y="916940"/>
                  </a:lnTo>
                  <a:lnTo>
                    <a:pt x="699777" y="921068"/>
                  </a:lnTo>
                  <a:lnTo>
                    <a:pt x="697239" y="924878"/>
                  </a:lnTo>
                  <a:lnTo>
                    <a:pt x="693749" y="928370"/>
                  </a:lnTo>
                  <a:lnTo>
                    <a:pt x="690259" y="931545"/>
                  </a:lnTo>
                  <a:lnTo>
                    <a:pt x="686452" y="934403"/>
                  </a:lnTo>
                  <a:lnTo>
                    <a:pt x="682645" y="936943"/>
                  </a:lnTo>
                  <a:lnTo>
                    <a:pt x="678204" y="938848"/>
                  </a:lnTo>
                  <a:lnTo>
                    <a:pt x="673762" y="940753"/>
                  </a:lnTo>
                  <a:lnTo>
                    <a:pt x="669003" y="941705"/>
                  </a:lnTo>
                  <a:lnTo>
                    <a:pt x="663927" y="942658"/>
                  </a:lnTo>
                  <a:lnTo>
                    <a:pt x="658851" y="942975"/>
                  </a:lnTo>
                  <a:lnTo>
                    <a:pt x="350799" y="942975"/>
                  </a:lnTo>
                  <a:lnTo>
                    <a:pt x="346041" y="942658"/>
                  </a:lnTo>
                  <a:lnTo>
                    <a:pt x="340965" y="941705"/>
                  </a:lnTo>
                  <a:lnTo>
                    <a:pt x="336206" y="940753"/>
                  </a:lnTo>
                  <a:lnTo>
                    <a:pt x="331764" y="938848"/>
                  </a:lnTo>
                  <a:lnTo>
                    <a:pt x="327323" y="936943"/>
                  </a:lnTo>
                  <a:lnTo>
                    <a:pt x="323516" y="934403"/>
                  </a:lnTo>
                  <a:lnTo>
                    <a:pt x="319391" y="931545"/>
                  </a:lnTo>
                  <a:lnTo>
                    <a:pt x="316219" y="928370"/>
                  </a:lnTo>
                  <a:lnTo>
                    <a:pt x="312729" y="924878"/>
                  </a:lnTo>
                  <a:lnTo>
                    <a:pt x="309874" y="921068"/>
                  </a:lnTo>
                  <a:lnTo>
                    <a:pt x="307653" y="916940"/>
                  </a:lnTo>
                  <a:lnTo>
                    <a:pt x="305432" y="912495"/>
                  </a:lnTo>
                  <a:lnTo>
                    <a:pt x="303846" y="908368"/>
                  </a:lnTo>
                  <a:lnTo>
                    <a:pt x="302577" y="903605"/>
                  </a:lnTo>
                  <a:lnTo>
                    <a:pt x="301943" y="898843"/>
                  </a:lnTo>
                  <a:lnTo>
                    <a:pt x="301625" y="893763"/>
                  </a:lnTo>
                  <a:lnTo>
                    <a:pt x="301943" y="888683"/>
                  </a:lnTo>
                  <a:lnTo>
                    <a:pt x="302577" y="883920"/>
                  </a:lnTo>
                  <a:lnTo>
                    <a:pt x="303846" y="879158"/>
                  </a:lnTo>
                  <a:lnTo>
                    <a:pt x="305432" y="874395"/>
                  </a:lnTo>
                  <a:lnTo>
                    <a:pt x="307336" y="869950"/>
                  </a:lnTo>
                  <a:lnTo>
                    <a:pt x="309874" y="865823"/>
                  </a:lnTo>
                  <a:lnTo>
                    <a:pt x="312729" y="862330"/>
                  </a:lnTo>
                  <a:lnTo>
                    <a:pt x="316219" y="858838"/>
                  </a:lnTo>
                  <a:lnTo>
                    <a:pt x="319391" y="855345"/>
                  </a:lnTo>
                  <a:lnTo>
                    <a:pt x="323516" y="852805"/>
                  </a:lnTo>
                  <a:lnTo>
                    <a:pt x="327323" y="850265"/>
                  </a:lnTo>
                  <a:lnTo>
                    <a:pt x="331764" y="848043"/>
                  </a:lnTo>
                  <a:lnTo>
                    <a:pt x="336206" y="846773"/>
                  </a:lnTo>
                  <a:lnTo>
                    <a:pt x="340965" y="845185"/>
                  </a:lnTo>
                  <a:lnTo>
                    <a:pt x="346041" y="844550"/>
                  </a:lnTo>
                  <a:close/>
                  <a:moveTo>
                    <a:pt x="344144" y="590550"/>
                  </a:moveTo>
                  <a:lnTo>
                    <a:pt x="960782" y="590550"/>
                  </a:lnTo>
                  <a:lnTo>
                    <a:pt x="966812" y="591185"/>
                  </a:lnTo>
                  <a:lnTo>
                    <a:pt x="973159" y="592138"/>
                  </a:lnTo>
                  <a:lnTo>
                    <a:pt x="978871" y="593725"/>
                  </a:lnTo>
                  <a:lnTo>
                    <a:pt x="984584" y="595630"/>
                  </a:lnTo>
                  <a:lnTo>
                    <a:pt x="990296" y="598488"/>
                  </a:lnTo>
                  <a:lnTo>
                    <a:pt x="995374" y="601345"/>
                  </a:lnTo>
                  <a:lnTo>
                    <a:pt x="1000135" y="604838"/>
                  </a:lnTo>
                  <a:lnTo>
                    <a:pt x="1004260" y="608965"/>
                  </a:lnTo>
                  <a:lnTo>
                    <a:pt x="1008386" y="613410"/>
                  </a:lnTo>
                  <a:lnTo>
                    <a:pt x="1011560" y="617855"/>
                  </a:lnTo>
                  <a:lnTo>
                    <a:pt x="1015051" y="623253"/>
                  </a:lnTo>
                  <a:lnTo>
                    <a:pt x="1017590" y="628650"/>
                  </a:lnTo>
                  <a:lnTo>
                    <a:pt x="1019811" y="634048"/>
                  </a:lnTo>
                  <a:lnTo>
                    <a:pt x="1021081" y="639763"/>
                  </a:lnTo>
                  <a:lnTo>
                    <a:pt x="1021715" y="646113"/>
                  </a:lnTo>
                  <a:lnTo>
                    <a:pt x="1022350" y="652145"/>
                  </a:lnTo>
                  <a:lnTo>
                    <a:pt x="1021715" y="658813"/>
                  </a:lnTo>
                  <a:lnTo>
                    <a:pt x="1021081" y="664528"/>
                  </a:lnTo>
                  <a:lnTo>
                    <a:pt x="1019811" y="670878"/>
                  </a:lnTo>
                  <a:lnTo>
                    <a:pt x="1017590" y="676275"/>
                  </a:lnTo>
                  <a:lnTo>
                    <a:pt x="1015051" y="681673"/>
                  </a:lnTo>
                  <a:lnTo>
                    <a:pt x="1011560" y="686753"/>
                  </a:lnTo>
                  <a:lnTo>
                    <a:pt x="1008386" y="691515"/>
                  </a:lnTo>
                  <a:lnTo>
                    <a:pt x="1004260" y="695960"/>
                  </a:lnTo>
                  <a:lnTo>
                    <a:pt x="1000135" y="700088"/>
                  </a:lnTo>
                  <a:lnTo>
                    <a:pt x="995374" y="703580"/>
                  </a:lnTo>
                  <a:lnTo>
                    <a:pt x="990296" y="706438"/>
                  </a:lnTo>
                  <a:lnTo>
                    <a:pt x="984584" y="708978"/>
                  </a:lnTo>
                  <a:lnTo>
                    <a:pt x="978871" y="711200"/>
                  </a:lnTo>
                  <a:lnTo>
                    <a:pt x="973159" y="712788"/>
                  </a:lnTo>
                  <a:lnTo>
                    <a:pt x="966812" y="713740"/>
                  </a:lnTo>
                  <a:lnTo>
                    <a:pt x="960782" y="714375"/>
                  </a:lnTo>
                  <a:lnTo>
                    <a:pt x="344144" y="714375"/>
                  </a:lnTo>
                  <a:lnTo>
                    <a:pt x="338114" y="713740"/>
                  </a:lnTo>
                  <a:lnTo>
                    <a:pt x="331767" y="712788"/>
                  </a:lnTo>
                  <a:lnTo>
                    <a:pt x="326054" y="711200"/>
                  </a:lnTo>
                  <a:lnTo>
                    <a:pt x="320342" y="708978"/>
                  </a:lnTo>
                  <a:lnTo>
                    <a:pt x="314946" y="706438"/>
                  </a:lnTo>
                  <a:lnTo>
                    <a:pt x="309869" y="703580"/>
                  </a:lnTo>
                  <a:lnTo>
                    <a:pt x="305108" y="700088"/>
                  </a:lnTo>
                  <a:lnTo>
                    <a:pt x="300982" y="695960"/>
                  </a:lnTo>
                  <a:lnTo>
                    <a:pt x="296857" y="691515"/>
                  </a:lnTo>
                  <a:lnTo>
                    <a:pt x="293366" y="686753"/>
                  </a:lnTo>
                  <a:lnTo>
                    <a:pt x="290192" y="681673"/>
                  </a:lnTo>
                  <a:lnTo>
                    <a:pt x="287653" y="676275"/>
                  </a:lnTo>
                  <a:lnTo>
                    <a:pt x="285432" y="670878"/>
                  </a:lnTo>
                  <a:lnTo>
                    <a:pt x="284162" y="664528"/>
                  </a:lnTo>
                  <a:lnTo>
                    <a:pt x="282893" y="658813"/>
                  </a:lnTo>
                  <a:lnTo>
                    <a:pt x="282575" y="652145"/>
                  </a:lnTo>
                  <a:lnTo>
                    <a:pt x="282893" y="646113"/>
                  </a:lnTo>
                  <a:lnTo>
                    <a:pt x="284162" y="639763"/>
                  </a:lnTo>
                  <a:lnTo>
                    <a:pt x="285432" y="634048"/>
                  </a:lnTo>
                  <a:lnTo>
                    <a:pt x="287653" y="628650"/>
                  </a:lnTo>
                  <a:lnTo>
                    <a:pt x="290192" y="623253"/>
                  </a:lnTo>
                  <a:lnTo>
                    <a:pt x="293366" y="617855"/>
                  </a:lnTo>
                  <a:lnTo>
                    <a:pt x="296857" y="613410"/>
                  </a:lnTo>
                  <a:lnTo>
                    <a:pt x="300982" y="608965"/>
                  </a:lnTo>
                  <a:lnTo>
                    <a:pt x="305108" y="604838"/>
                  </a:lnTo>
                  <a:lnTo>
                    <a:pt x="309869" y="601345"/>
                  </a:lnTo>
                  <a:lnTo>
                    <a:pt x="314946" y="598488"/>
                  </a:lnTo>
                  <a:lnTo>
                    <a:pt x="320342" y="595630"/>
                  </a:lnTo>
                  <a:lnTo>
                    <a:pt x="326054" y="593725"/>
                  </a:lnTo>
                  <a:lnTo>
                    <a:pt x="331767" y="592138"/>
                  </a:lnTo>
                  <a:lnTo>
                    <a:pt x="338114" y="591185"/>
                  </a:lnTo>
                  <a:lnTo>
                    <a:pt x="344144" y="590550"/>
                  </a:lnTo>
                  <a:close/>
                  <a:moveTo>
                    <a:pt x="1750865" y="411163"/>
                  </a:moveTo>
                  <a:lnTo>
                    <a:pt x="1754043" y="411481"/>
                  </a:lnTo>
                  <a:lnTo>
                    <a:pt x="1757540" y="411798"/>
                  </a:lnTo>
                  <a:lnTo>
                    <a:pt x="1760718" y="413068"/>
                  </a:lnTo>
                  <a:lnTo>
                    <a:pt x="1764214" y="414021"/>
                  </a:lnTo>
                  <a:lnTo>
                    <a:pt x="1767710" y="414973"/>
                  </a:lnTo>
                  <a:lnTo>
                    <a:pt x="1770889" y="416878"/>
                  </a:lnTo>
                  <a:lnTo>
                    <a:pt x="1777563" y="421006"/>
                  </a:lnTo>
                  <a:lnTo>
                    <a:pt x="1784555" y="425768"/>
                  </a:lnTo>
                  <a:lnTo>
                    <a:pt x="1790912" y="431166"/>
                  </a:lnTo>
                  <a:lnTo>
                    <a:pt x="1797904" y="437198"/>
                  </a:lnTo>
                  <a:lnTo>
                    <a:pt x="1812207" y="451486"/>
                  </a:lnTo>
                  <a:lnTo>
                    <a:pt x="1827145" y="466408"/>
                  </a:lnTo>
                  <a:lnTo>
                    <a:pt x="1836680" y="476251"/>
                  </a:lnTo>
                  <a:lnTo>
                    <a:pt x="1851935" y="491173"/>
                  </a:lnTo>
                  <a:lnTo>
                    <a:pt x="1865920" y="505461"/>
                  </a:lnTo>
                  <a:lnTo>
                    <a:pt x="1872277" y="512446"/>
                  </a:lnTo>
                  <a:lnTo>
                    <a:pt x="1877680" y="519431"/>
                  </a:lnTo>
                  <a:lnTo>
                    <a:pt x="1882447" y="525781"/>
                  </a:lnTo>
                  <a:lnTo>
                    <a:pt x="1886579" y="532766"/>
                  </a:lnTo>
                  <a:lnTo>
                    <a:pt x="1888486" y="536258"/>
                  </a:lnTo>
                  <a:lnTo>
                    <a:pt x="1889439" y="539433"/>
                  </a:lnTo>
                  <a:lnTo>
                    <a:pt x="1891029" y="542608"/>
                  </a:lnTo>
                  <a:lnTo>
                    <a:pt x="1891664" y="546101"/>
                  </a:lnTo>
                  <a:lnTo>
                    <a:pt x="1891982" y="549593"/>
                  </a:lnTo>
                  <a:lnTo>
                    <a:pt x="1892300" y="552768"/>
                  </a:lnTo>
                  <a:lnTo>
                    <a:pt x="1892300" y="556261"/>
                  </a:lnTo>
                  <a:lnTo>
                    <a:pt x="1891664" y="559753"/>
                  </a:lnTo>
                  <a:lnTo>
                    <a:pt x="1891029" y="562928"/>
                  </a:lnTo>
                  <a:lnTo>
                    <a:pt x="1889757" y="566738"/>
                  </a:lnTo>
                  <a:lnTo>
                    <a:pt x="1888486" y="570231"/>
                  </a:lnTo>
                  <a:lnTo>
                    <a:pt x="1886261" y="574041"/>
                  </a:lnTo>
                  <a:lnTo>
                    <a:pt x="1884036" y="577533"/>
                  </a:lnTo>
                  <a:lnTo>
                    <a:pt x="1881176" y="581343"/>
                  </a:lnTo>
                  <a:lnTo>
                    <a:pt x="1877680" y="585153"/>
                  </a:lnTo>
                  <a:lnTo>
                    <a:pt x="1874184" y="588963"/>
                  </a:lnTo>
                  <a:lnTo>
                    <a:pt x="1476895" y="985838"/>
                  </a:lnTo>
                  <a:lnTo>
                    <a:pt x="1472763" y="989966"/>
                  </a:lnTo>
                  <a:lnTo>
                    <a:pt x="1468313" y="993458"/>
                  </a:lnTo>
                  <a:lnTo>
                    <a:pt x="1464182" y="996633"/>
                  </a:lnTo>
                  <a:lnTo>
                    <a:pt x="1459732" y="999808"/>
                  </a:lnTo>
                  <a:lnTo>
                    <a:pt x="1455282" y="1002348"/>
                  </a:lnTo>
                  <a:lnTo>
                    <a:pt x="1450515" y="1004888"/>
                  </a:lnTo>
                  <a:lnTo>
                    <a:pt x="1446065" y="1007111"/>
                  </a:lnTo>
                  <a:lnTo>
                    <a:pt x="1440980" y="1009016"/>
                  </a:lnTo>
                  <a:lnTo>
                    <a:pt x="1436212" y="1010921"/>
                  </a:lnTo>
                  <a:lnTo>
                    <a:pt x="1431445" y="1012826"/>
                  </a:lnTo>
                  <a:lnTo>
                    <a:pt x="1426360" y="1013778"/>
                  </a:lnTo>
                  <a:lnTo>
                    <a:pt x="1421274" y="1015366"/>
                  </a:lnTo>
                  <a:lnTo>
                    <a:pt x="1416507" y="1016001"/>
                  </a:lnTo>
                  <a:lnTo>
                    <a:pt x="1411422" y="1016953"/>
                  </a:lnTo>
                  <a:lnTo>
                    <a:pt x="1406336" y="1017271"/>
                  </a:lnTo>
                  <a:lnTo>
                    <a:pt x="1401569" y="1017588"/>
                  </a:lnTo>
                  <a:lnTo>
                    <a:pt x="1396484" y="1017588"/>
                  </a:lnTo>
                  <a:lnTo>
                    <a:pt x="1391716" y="1017271"/>
                  </a:lnTo>
                  <a:lnTo>
                    <a:pt x="1386949" y="1016953"/>
                  </a:lnTo>
                  <a:lnTo>
                    <a:pt x="1382499" y="1015683"/>
                  </a:lnTo>
                  <a:lnTo>
                    <a:pt x="1377731" y="1015048"/>
                  </a:lnTo>
                  <a:lnTo>
                    <a:pt x="1373282" y="1013461"/>
                  </a:lnTo>
                  <a:lnTo>
                    <a:pt x="1368832" y="1012191"/>
                  </a:lnTo>
                  <a:lnTo>
                    <a:pt x="1364700" y="1010286"/>
                  </a:lnTo>
                  <a:lnTo>
                    <a:pt x="1360886" y="1008063"/>
                  </a:lnTo>
                  <a:lnTo>
                    <a:pt x="1357072" y="1005523"/>
                  </a:lnTo>
                  <a:lnTo>
                    <a:pt x="1353576" y="1002983"/>
                  </a:lnTo>
                  <a:lnTo>
                    <a:pt x="1350080" y="1000126"/>
                  </a:lnTo>
                  <a:lnTo>
                    <a:pt x="1347220" y="996633"/>
                  </a:lnTo>
                  <a:lnTo>
                    <a:pt x="1344359" y="993458"/>
                  </a:lnTo>
                  <a:lnTo>
                    <a:pt x="1341817" y="989331"/>
                  </a:lnTo>
                  <a:lnTo>
                    <a:pt x="1339274" y="985521"/>
                  </a:lnTo>
                  <a:lnTo>
                    <a:pt x="1337367" y="981076"/>
                  </a:lnTo>
                  <a:lnTo>
                    <a:pt x="1335778" y="976313"/>
                  </a:lnTo>
                  <a:lnTo>
                    <a:pt x="1326561" y="967106"/>
                  </a:lnTo>
                  <a:lnTo>
                    <a:pt x="1322111" y="965518"/>
                  </a:lnTo>
                  <a:lnTo>
                    <a:pt x="1317979" y="963296"/>
                  </a:lnTo>
                  <a:lnTo>
                    <a:pt x="1314165" y="961073"/>
                  </a:lnTo>
                  <a:lnTo>
                    <a:pt x="1310351" y="958851"/>
                  </a:lnTo>
                  <a:lnTo>
                    <a:pt x="1307173" y="956311"/>
                  </a:lnTo>
                  <a:lnTo>
                    <a:pt x="1303995" y="953453"/>
                  </a:lnTo>
                  <a:lnTo>
                    <a:pt x="1301134" y="950913"/>
                  </a:lnTo>
                  <a:lnTo>
                    <a:pt x="1298274" y="948056"/>
                  </a:lnTo>
                  <a:lnTo>
                    <a:pt x="1295731" y="944563"/>
                  </a:lnTo>
                  <a:lnTo>
                    <a:pt x="1293824" y="941706"/>
                  </a:lnTo>
                  <a:lnTo>
                    <a:pt x="1291599" y="938531"/>
                  </a:lnTo>
                  <a:lnTo>
                    <a:pt x="1289692" y="935038"/>
                  </a:lnTo>
                  <a:lnTo>
                    <a:pt x="1288103" y="931546"/>
                  </a:lnTo>
                  <a:lnTo>
                    <a:pt x="1286832" y="928371"/>
                  </a:lnTo>
                  <a:lnTo>
                    <a:pt x="1284607" y="921068"/>
                  </a:lnTo>
                  <a:lnTo>
                    <a:pt x="1283336" y="913448"/>
                  </a:lnTo>
                  <a:lnTo>
                    <a:pt x="1282700" y="905511"/>
                  </a:lnTo>
                  <a:lnTo>
                    <a:pt x="1283018" y="897573"/>
                  </a:lnTo>
                  <a:lnTo>
                    <a:pt x="1283971" y="889953"/>
                  </a:lnTo>
                  <a:lnTo>
                    <a:pt x="1285560" y="882016"/>
                  </a:lnTo>
                  <a:lnTo>
                    <a:pt x="1287785" y="874078"/>
                  </a:lnTo>
                  <a:lnTo>
                    <a:pt x="1290646" y="866141"/>
                  </a:lnTo>
                  <a:lnTo>
                    <a:pt x="1294142" y="858521"/>
                  </a:lnTo>
                  <a:lnTo>
                    <a:pt x="1298909" y="849948"/>
                  </a:lnTo>
                  <a:lnTo>
                    <a:pt x="1304313" y="841376"/>
                  </a:lnTo>
                  <a:lnTo>
                    <a:pt x="1310351" y="833756"/>
                  </a:lnTo>
                  <a:lnTo>
                    <a:pt x="1317026" y="826136"/>
                  </a:lnTo>
                  <a:lnTo>
                    <a:pt x="1714315" y="429261"/>
                  </a:lnTo>
                  <a:lnTo>
                    <a:pt x="1718446" y="425768"/>
                  </a:lnTo>
                  <a:lnTo>
                    <a:pt x="1721943" y="422276"/>
                  </a:lnTo>
                  <a:lnTo>
                    <a:pt x="1726074" y="419736"/>
                  </a:lnTo>
                  <a:lnTo>
                    <a:pt x="1729571" y="417196"/>
                  </a:lnTo>
                  <a:lnTo>
                    <a:pt x="1733384" y="415608"/>
                  </a:lnTo>
                  <a:lnTo>
                    <a:pt x="1736881" y="414021"/>
                  </a:lnTo>
                  <a:lnTo>
                    <a:pt x="1740377" y="412433"/>
                  </a:lnTo>
                  <a:lnTo>
                    <a:pt x="1743873" y="411798"/>
                  </a:lnTo>
                  <a:lnTo>
                    <a:pt x="1747051" y="411481"/>
                  </a:lnTo>
                  <a:lnTo>
                    <a:pt x="1750865" y="411163"/>
                  </a:lnTo>
                  <a:close/>
                  <a:moveTo>
                    <a:pt x="198373" y="319088"/>
                  </a:moveTo>
                  <a:lnTo>
                    <a:pt x="1557783" y="319088"/>
                  </a:lnTo>
                  <a:lnTo>
                    <a:pt x="1453042" y="423822"/>
                  </a:lnTo>
                  <a:lnTo>
                    <a:pt x="315492" y="423822"/>
                  </a:lnTo>
                  <a:lnTo>
                    <a:pt x="305336" y="424140"/>
                  </a:lnTo>
                  <a:lnTo>
                    <a:pt x="295179" y="424774"/>
                  </a:lnTo>
                  <a:lnTo>
                    <a:pt x="285340" y="426361"/>
                  </a:lnTo>
                  <a:lnTo>
                    <a:pt x="275500" y="427631"/>
                  </a:lnTo>
                  <a:lnTo>
                    <a:pt x="265979" y="429852"/>
                  </a:lnTo>
                  <a:lnTo>
                    <a:pt x="256457" y="433026"/>
                  </a:lnTo>
                  <a:lnTo>
                    <a:pt x="247570" y="435882"/>
                  </a:lnTo>
                  <a:lnTo>
                    <a:pt x="238365" y="439374"/>
                  </a:lnTo>
                  <a:lnTo>
                    <a:pt x="229478" y="443499"/>
                  </a:lnTo>
                  <a:lnTo>
                    <a:pt x="221226" y="447943"/>
                  </a:lnTo>
                  <a:lnTo>
                    <a:pt x="212973" y="452703"/>
                  </a:lnTo>
                  <a:lnTo>
                    <a:pt x="204721" y="457781"/>
                  </a:lnTo>
                  <a:lnTo>
                    <a:pt x="196786" y="463494"/>
                  </a:lnTo>
                  <a:lnTo>
                    <a:pt x="189486" y="469207"/>
                  </a:lnTo>
                  <a:lnTo>
                    <a:pt x="182186" y="475554"/>
                  </a:lnTo>
                  <a:lnTo>
                    <a:pt x="175203" y="481902"/>
                  </a:lnTo>
                  <a:lnTo>
                    <a:pt x="168855" y="488884"/>
                  </a:lnTo>
                  <a:lnTo>
                    <a:pt x="162507" y="496184"/>
                  </a:lnTo>
                  <a:lnTo>
                    <a:pt x="156794" y="503483"/>
                  </a:lnTo>
                  <a:lnTo>
                    <a:pt x="151398" y="511100"/>
                  </a:lnTo>
                  <a:lnTo>
                    <a:pt x="145685" y="519670"/>
                  </a:lnTo>
                  <a:lnTo>
                    <a:pt x="140924" y="527604"/>
                  </a:lnTo>
                  <a:lnTo>
                    <a:pt x="136798" y="536490"/>
                  </a:lnTo>
                  <a:lnTo>
                    <a:pt x="132672" y="545060"/>
                  </a:lnTo>
                  <a:lnTo>
                    <a:pt x="129498" y="554263"/>
                  </a:lnTo>
                  <a:lnTo>
                    <a:pt x="126007" y="563150"/>
                  </a:lnTo>
                  <a:lnTo>
                    <a:pt x="123468" y="572671"/>
                  </a:lnTo>
                  <a:lnTo>
                    <a:pt x="121246" y="582193"/>
                  </a:lnTo>
                  <a:lnTo>
                    <a:pt x="119659" y="592031"/>
                  </a:lnTo>
                  <a:lnTo>
                    <a:pt x="118072" y="601870"/>
                  </a:lnTo>
                  <a:lnTo>
                    <a:pt x="117437" y="612026"/>
                  </a:lnTo>
                  <a:lnTo>
                    <a:pt x="117437" y="622182"/>
                  </a:lnTo>
                  <a:lnTo>
                    <a:pt x="117437" y="1633658"/>
                  </a:lnTo>
                  <a:lnTo>
                    <a:pt x="117437" y="1643814"/>
                  </a:lnTo>
                  <a:lnTo>
                    <a:pt x="118072" y="1653970"/>
                  </a:lnTo>
                  <a:lnTo>
                    <a:pt x="119659" y="1663808"/>
                  </a:lnTo>
                  <a:lnTo>
                    <a:pt x="121246" y="1673647"/>
                  </a:lnTo>
                  <a:lnTo>
                    <a:pt x="123468" y="1683168"/>
                  </a:lnTo>
                  <a:lnTo>
                    <a:pt x="126007" y="1692689"/>
                  </a:lnTo>
                  <a:lnTo>
                    <a:pt x="129498" y="1701576"/>
                  </a:lnTo>
                  <a:lnTo>
                    <a:pt x="132672" y="1710780"/>
                  </a:lnTo>
                  <a:lnTo>
                    <a:pt x="136798" y="1719666"/>
                  </a:lnTo>
                  <a:lnTo>
                    <a:pt x="140924" y="1728235"/>
                  </a:lnTo>
                  <a:lnTo>
                    <a:pt x="145685" y="1736170"/>
                  </a:lnTo>
                  <a:lnTo>
                    <a:pt x="151398" y="1744739"/>
                  </a:lnTo>
                  <a:lnTo>
                    <a:pt x="156794" y="1752356"/>
                  </a:lnTo>
                  <a:lnTo>
                    <a:pt x="162507" y="1759656"/>
                  </a:lnTo>
                  <a:lnTo>
                    <a:pt x="168855" y="1766955"/>
                  </a:lnTo>
                  <a:lnTo>
                    <a:pt x="175203" y="1773938"/>
                  </a:lnTo>
                  <a:lnTo>
                    <a:pt x="182186" y="1780285"/>
                  </a:lnTo>
                  <a:lnTo>
                    <a:pt x="189486" y="1786633"/>
                  </a:lnTo>
                  <a:lnTo>
                    <a:pt x="196786" y="1792345"/>
                  </a:lnTo>
                  <a:lnTo>
                    <a:pt x="204721" y="1798375"/>
                  </a:lnTo>
                  <a:lnTo>
                    <a:pt x="212973" y="1803453"/>
                  </a:lnTo>
                  <a:lnTo>
                    <a:pt x="221226" y="1808214"/>
                  </a:lnTo>
                  <a:lnTo>
                    <a:pt x="229478" y="1812340"/>
                  </a:lnTo>
                  <a:lnTo>
                    <a:pt x="238365" y="1816466"/>
                  </a:lnTo>
                  <a:lnTo>
                    <a:pt x="247570" y="1819640"/>
                  </a:lnTo>
                  <a:lnTo>
                    <a:pt x="256457" y="1823131"/>
                  </a:lnTo>
                  <a:lnTo>
                    <a:pt x="265979" y="1825670"/>
                  </a:lnTo>
                  <a:lnTo>
                    <a:pt x="275500" y="1827891"/>
                  </a:lnTo>
                  <a:lnTo>
                    <a:pt x="285340" y="1829478"/>
                  </a:lnTo>
                  <a:lnTo>
                    <a:pt x="295179" y="1831065"/>
                  </a:lnTo>
                  <a:lnTo>
                    <a:pt x="305336" y="1831700"/>
                  </a:lnTo>
                  <a:lnTo>
                    <a:pt x="315492" y="1831700"/>
                  </a:lnTo>
                  <a:lnTo>
                    <a:pt x="1632371" y="1831700"/>
                  </a:lnTo>
                  <a:lnTo>
                    <a:pt x="1642527" y="1831700"/>
                  </a:lnTo>
                  <a:lnTo>
                    <a:pt x="1652367" y="1831065"/>
                  </a:lnTo>
                  <a:lnTo>
                    <a:pt x="1662523" y="1829478"/>
                  </a:lnTo>
                  <a:lnTo>
                    <a:pt x="1672045" y="1827891"/>
                  </a:lnTo>
                  <a:lnTo>
                    <a:pt x="1681885" y="1825670"/>
                  </a:lnTo>
                  <a:lnTo>
                    <a:pt x="1691089" y="1823131"/>
                  </a:lnTo>
                  <a:lnTo>
                    <a:pt x="1700611" y="1819640"/>
                  </a:lnTo>
                  <a:lnTo>
                    <a:pt x="1709181" y="1816466"/>
                  </a:lnTo>
                  <a:lnTo>
                    <a:pt x="1718385" y="1812340"/>
                  </a:lnTo>
                  <a:lnTo>
                    <a:pt x="1726637" y="1808214"/>
                  </a:lnTo>
                  <a:lnTo>
                    <a:pt x="1735207" y="1803453"/>
                  </a:lnTo>
                  <a:lnTo>
                    <a:pt x="1743142" y="1798375"/>
                  </a:lnTo>
                  <a:lnTo>
                    <a:pt x="1750760" y="1792345"/>
                  </a:lnTo>
                  <a:lnTo>
                    <a:pt x="1758377" y="1786633"/>
                  </a:lnTo>
                  <a:lnTo>
                    <a:pt x="1765677" y="1780285"/>
                  </a:lnTo>
                  <a:lnTo>
                    <a:pt x="1772660" y="1773938"/>
                  </a:lnTo>
                  <a:lnTo>
                    <a:pt x="1779325" y="1766955"/>
                  </a:lnTo>
                  <a:lnTo>
                    <a:pt x="1785356" y="1759973"/>
                  </a:lnTo>
                  <a:lnTo>
                    <a:pt x="1791069" y="1752356"/>
                  </a:lnTo>
                  <a:lnTo>
                    <a:pt x="1796782" y="1744739"/>
                  </a:lnTo>
                  <a:lnTo>
                    <a:pt x="1801861" y="1736805"/>
                  </a:lnTo>
                  <a:lnTo>
                    <a:pt x="1806621" y="1728235"/>
                  </a:lnTo>
                  <a:lnTo>
                    <a:pt x="1810748" y="1719666"/>
                  </a:lnTo>
                  <a:lnTo>
                    <a:pt x="1814874" y="1710780"/>
                  </a:lnTo>
                  <a:lnTo>
                    <a:pt x="1818683" y="1702211"/>
                  </a:lnTo>
                  <a:lnTo>
                    <a:pt x="1821857" y="1692689"/>
                  </a:lnTo>
                  <a:lnTo>
                    <a:pt x="1824396" y="1683168"/>
                  </a:lnTo>
                  <a:lnTo>
                    <a:pt x="1826617" y="1673647"/>
                  </a:lnTo>
                  <a:lnTo>
                    <a:pt x="1828522" y="1663808"/>
                  </a:lnTo>
                  <a:lnTo>
                    <a:pt x="1829474" y="1653970"/>
                  </a:lnTo>
                  <a:lnTo>
                    <a:pt x="1830109" y="1643814"/>
                  </a:lnTo>
                  <a:lnTo>
                    <a:pt x="1830426" y="1633658"/>
                  </a:lnTo>
                  <a:lnTo>
                    <a:pt x="1830426" y="1113162"/>
                  </a:lnTo>
                  <a:lnTo>
                    <a:pt x="1830426" y="773570"/>
                  </a:lnTo>
                  <a:lnTo>
                    <a:pt x="1947863" y="656458"/>
                  </a:lnTo>
                  <a:lnTo>
                    <a:pt x="1947863" y="1738391"/>
                  </a:lnTo>
                  <a:lnTo>
                    <a:pt x="1947546" y="1748865"/>
                  </a:lnTo>
                  <a:lnTo>
                    <a:pt x="1946911" y="1758704"/>
                  </a:lnTo>
                  <a:lnTo>
                    <a:pt x="1945324" y="1768860"/>
                  </a:lnTo>
                  <a:lnTo>
                    <a:pt x="1943419" y="1778063"/>
                  </a:lnTo>
                  <a:lnTo>
                    <a:pt x="1941198" y="1787902"/>
                  </a:lnTo>
                  <a:lnTo>
                    <a:pt x="1938659" y="1797423"/>
                  </a:lnTo>
                  <a:lnTo>
                    <a:pt x="1935802" y="1806627"/>
                  </a:lnTo>
                  <a:lnTo>
                    <a:pt x="1932311" y="1815831"/>
                  </a:lnTo>
                  <a:lnTo>
                    <a:pt x="1928184" y="1824400"/>
                  </a:lnTo>
                  <a:lnTo>
                    <a:pt x="1923741" y="1832969"/>
                  </a:lnTo>
                  <a:lnTo>
                    <a:pt x="1918980" y="1841221"/>
                  </a:lnTo>
                  <a:lnTo>
                    <a:pt x="1913902" y="1849156"/>
                  </a:lnTo>
                  <a:lnTo>
                    <a:pt x="1908188" y="1856773"/>
                  </a:lnTo>
                  <a:lnTo>
                    <a:pt x="1902475" y="1864707"/>
                  </a:lnTo>
                  <a:lnTo>
                    <a:pt x="1896127" y="1871689"/>
                  </a:lnTo>
                  <a:lnTo>
                    <a:pt x="1889462" y="1878671"/>
                  </a:lnTo>
                  <a:lnTo>
                    <a:pt x="1882797" y="1885336"/>
                  </a:lnTo>
                  <a:lnTo>
                    <a:pt x="1875497" y="1891366"/>
                  </a:lnTo>
                  <a:lnTo>
                    <a:pt x="1868197" y="1897397"/>
                  </a:lnTo>
                  <a:lnTo>
                    <a:pt x="1860579" y="1902792"/>
                  </a:lnTo>
                  <a:lnTo>
                    <a:pt x="1852327" y="1907870"/>
                  </a:lnTo>
                  <a:lnTo>
                    <a:pt x="1844074" y="1912631"/>
                  </a:lnTo>
                  <a:lnTo>
                    <a:pt x="1835187" y="1917074"/>
                  </a:lnTo>
                  <a:lnTo>
                    <a:pt x="1826617" y="1920882"/>
                  </a:lnTo>
                  <a:lnTo>
                    <a:pt x="1817413" y="1924691"/>
                  </a:lnTo>
                  <a:lnTo>
                    <a:pt x="1808209" y="1927865"/>
                  </a:lnTo>
                  <a:lnTo>
                    <a:pt x="1799004" y="1930404"/>
                  </a:lnTo>
                  <a:lnTo>
                    <a:pt x="1789482" y="1932625"/>
                  </a:lnTo>
                  <a:lnTo>
                    <a:pt x="1779643" y="1934530"/>
                  </a:lnTo>
                  <a:lnTo>
                    <a:pt x="1769803" y="1935482"/>
                  </a:lnTo>
                  <a:lnTo>
                    <a:pt x="1759647" y="1936434"/>
                  </a:lnTo>
                  <a:lnTo>
                    <a:pt x="1749173" y="1936751"/>
                  </a:lnTo>
                  <a:lnTo>
                    <a:pt x="198373" y="1936751"/>
                  </a:lnTo>
                  <a:lnTo>
                    <a:pt x="188216" y="1936434"/>
                  </a:lnTo>
                  <a:lnTo>
                    <a:pt x="178377" y="1935482"/>
                  </a:lnTo>
                  <a:lnTo>
                    <a:pt x="168538" y="1934530"/>
                  </a:lnTo>
                  <a:lnTo>
                    <a:pt x="158699" y="1932625"/>
                  </a:lnTo>
                  <a:lnTo>
                    <a:pt x="148859" y="1930404"/>
                  </a:lnTo>
                  <a:lnTo>
                    <a:pt x="139655" y="1927865"/>
                  </a:lnTo>
                  <a:lnTo>
                    <a:pt x="130133" y="1924691"/>
                  </a:lnTo>
                  <a:lnTo>
                    <a:pt x="121246" y="1920882"/>
                  </a:lnTo>
                  <a:lnTo>
                    <a:pt x="112359" y="1917074"/>
                  </a:lnTo>
                  <a:lnTo>
                    <a:pt x="103789" y="1912631"/>
                  </a:lnTo>
                  <a:lnTo>
                    <a:pt x="95537" y="1907870"/>
                  </a:lnTo>
                  <a:lnTo>
                    <a:pt x="87602" y="1902792"/>
                  </a:lnTo>
                  <a:lnTo>
                    <a:pt x="79984" y="1897397"/>
                  </a:lnTo>
                  <a:lnTo>
                    <a:pt x="72049" y="1891366"/>
                  </a:lnTo>
                  <a:lnTo>
                    <a:pt x="65067" y="1885336"/>
                  </a:lnTo>
                  <a:lnTo>
                    <a:pt x="58084" y="1878671"/>
                  </a:lnTo>
                  <a:lnTo>
                    <a:pt x="51418" y="1871689"/>
                  </a:lnTo>
                  <a:lnTo>
                    <a:pt x="45388" y="1864707"/>
                  </a:lnTo>
                  <a:lnTo>
                    <a:pt x="39357" y="1856773"/>
                  </a:lnTo>
                  <a:lnTo>
                    <a:pt x="33962" y="1849156"/>
                  </a:lnTo>
                  <a:lnTo>
                    <a:pt x="28883" y="1841221"/>
                  </a:lnTo>
                  <a:lnTo>
                    <a:pt x="24122" y="1832969"/>
                  </a:lnTo>
                  <a:lnTo>
                    <a:pt x="19679" y="1824400"/>
                  </a:lnTo>
                  <a:lnTo>
                    <a:pt x="15870" y="1815831"/>
                  </a:lnTo>
                  <a:lnTo>
                    <a:pt x="12061" y="1806627"/>
                  </a:lnTo>
                  <a:lnTo>
                    <a:pt x="8887" y="1797423"/>
                  </a:lnTo>
                  <a:lnTo>
                    <a:pt x="6348" y="1787902"/>
                  </a:lnTo>
                  <a:lnTo>
                    <a:pt x="4126" y="1778063"/>
                  </a:lnTo>
                  <a:lnTo>
                    <a:pt x="2222" y="1768860"/>
                  </a:lnTo>
                  <a:lnTo>
                    <a:pt x="1270" y="1758704"/>
                  </a:lnTo>
                  <a:lnTo>
                    <a:pt x="318" y="1748865"/>
                  </a:lnTo>
                  <a:lnTo>
                    <a:pt x="0" y="1738391"/>
                  </a:lnTo>
                  <a:lnTo>
                    <a:pt x="0" y="517448"/>
                  </a:lnTo>
                  <a:lnTo>
                    <a:pt x="318" y="507292"/>
                  </a:lnTo>
                  <a:lnTo>
                    <a:pt x="1270" y="497453"/>
                  </a:lnTo>
                  <a:lnTo>
                    <a:pt x="2222" y="487297"/>
                  </a:lnTo>
                  <a:lnTo>
                    <a:pt x="4126" y="477776"/>
                  </a:lnTo>
                  <a:lnTo>
                    <a:pt x="6348" y="467937"/>
                  </a:lnTo>
                  <a:lnTo>
                    <a:pt x="8887" y="458416"/>
                  </a:lnTo>
                  <a:lnTo>
                    <a:pt x="12061" y="449212"/>
                  </a:lnTo>
                  <a:lnTo>
                    <a:pt x="15870" y="440008"/>
                  </a:lnTo>
                  <a:lnTo>
                    <a:pt x="19679" y="431439"/>
                  </a:lnTo>
                  <a:lnTo>
                    <a:pt x="24122" y="423187"/>
                  </a:lnTo>
                  <a:lnTo>
                    <a:pt x="28883" y="414618"/>
                  </a:lnTo>
                  <a:lnTo>
                    <a:pt x="33962" y="406684"/>
                  </a:lnTo>
                  <a:lnTo>
                    <a:pt x="39357" y="399067"/>
                  </a:lnTo>
                  <a:lnTo>
                    <a:pt x="45388" y="391450"/>
                  </a:lnTo>
                  <a:lnTo>
                    <a:pt x="51418" y="384150"/>
                  </a:lnTo>
                  <a:lnTo>
                    <a:pt x="58084" y="377168"/>
                  </a:lnTo>
                  <a:lnTo>
                    <a:pt x="65067" y="370503"/>
                  </a:lnTo>
                  <a:lnTo>
                    <a:pt x="72049" y="364473"/>
                  </a:lnTo>
                  <a:lnTo>
                    <a:pt x="79984" y="358443"/>
                  </a:lnTo>
                  <a:lnTo>
                    <a:pt x="87602" y="353047"/>
                  </a:lnTo>
                  <a:lnTo>
                    <a:pt x="95537" y="347969"/>
                  </a:lnTo>
                  <a:lnTo>
                    <a:pt x="103789" y="343209"/>
                  </a:lnTo>
                  <a:lnTo>
                    <a:pt x="112359" y="338766"/>
                  </a:lnTo>
                  <a:lnTo>
                    <a:pt x="121246" y="334957"/>
                  </a:lnTo>
                  <a:lnTo>
                    <a:pt x="130133" y="331149"/>
                  </a:lnTo>
                  <a:lnTo>
                    <a:pt x="139655" y="328292"/>
                  </a:lnTo>
                  <a:lnTo>
                    <a:pt x="148859" y="325436"/>
                  </a:lnTo>
                  <a:lnTo>
                    <a:pt x="158699" y="323214"/>
                  </a:lnTo>
                  <a:lnTo>
                    <a:pt x="168538" y="321310"/>
                  </a:lnTo>
                  <a:lnTo>
                    <a:pt x="178377" y="320358"/>
                  </a:lnTo>
                  <a:lnTo>
                    <a:pt x="188216" y="319723"/>
                  </a:lnTo>
                  <a:lnTo>
                    <a:pt x="198373" y="319088"/>
                  </a:lnTo>
                  <a:close/>
                  <a:moveTo>
                    <a:pt x="2076641" y="106363"/>
                  </a:moveTo>
                  <a:lnTo>
                    <a:pt x="2082030" y="106363"/>
                  </a:lnTo>
                  <a:lnTo>
                    <a:pt x="2087102" y="106363"/>
                  </a:lnTo>
                  <a:lnTo>
                    <a:pt x="2092174" y="106679"/>
                  </a:lnTo>
                  <a:lnTo>
                    <a:pt x="2097246" y="107313"/>
                  </a:lnTo>
                  <a:lnTo>
                    <a:pt x="2102318" y="108263"/>
                  </a:lnTo>
                  <a:lnTo>
                    <a:pt x="2107390" y="109213"/>
                  </a:lnTo>
                  <a:lnTo>
                    <a:pt x="2112145" y="110797"/>
                  </a:lnTo>
                  <a:lnTo>
                    <a:pt x="2117217" y="112064"/>
                  </a:lnTo>
                  <a:lnTo>
                    <a:pt x="2121972" y="113965"/>
                  </a:lnTo>
                  <a:lnTo>
                    <a:pt x="2126727" y="116182"/>
                  </a:lnTo>
                  <a:lnTo>
                    <a:pt x="2131482" y="118399"/>
                  </a:lnTo>
                  <a:lnTo>
                    <a:pt x="2136237" y="120933"/>
                  </a:lnTo>
                  <a:lnTo>
                    <a:pt x="2140358" y="123784"/>
                  </a:lnTo>
                  <a:lnTo>
                    <a:pt x="2144796" y="126634"/>
                  </a:lnTo>
                  <a:lnTo>
                    <a:pt x="2148916" y="130119"/>
                  </a:lnTo>
                  <a:lnTo>
                    <a:pt x="2153354" y="133603"/>
                  </a:lnTo>
                  <a:lnTo>
                    <a:pt x="2157158" y="137087"/>
                  </a:lnTo>
                  <a:lnTo>
                    <a:pt x="2166351" y="146589"/>
                  </a:lnTo>
                  <a:lnTo>
                    <a:pt x="2169838" y="150707"/>
                  </a:lnTo>
                  <a:lnTo>
                    <a:pt x="2173642" y="154825"/>
                  </a:lnTo>
                  <a:lnTo>
                    <a:pt x="2176812" y="158626"/>
                  </a:lnTo>
                  <a:lnTo>
                    <a:pt x="2179665" y="163060"/>
                  </a:lnTo>
                  <a:lnTo>
                    <a:pt x="2182835" y="167811"/>
                  </a:lnTo>
                  <a:lnTo>
                    <a:pt x="2185371" y="172246"/>
                  </a:lnTo>
                  <a:lnTo>
                    <a:pt x="2187273" y="176997"/>
                  </a:lnTo>
                  <a:lnTo>
                    <a:pt x="2189492" y="181748"/>
                  </a:lnTo>
                  <a:lnTo>
                    <a:pt x="2191394" y="186183"/>
                  </a:lnTo>
                  <a:lnTo>
                    <a:pt x="2192979" y="191567"/>
                  </a:lnTo>
                  <a:lnTo>
                    <a:pt x="2194247" y="196002"/>
                  </a:lnTo>
                  <a:lnTo>
                    <a:pt x="2195515" y="201387"/>
                  </a:lnTo>
                  <a:lnTo>
                    <a:pt x="2196149" y="206454"/>
                  </a:lnTo>
                  <a:lnTo>
                    <a:pt x="2196783" y="211522"/>
                  </a:lnTo>
                  <a:lnTo>
                    <a:pt x="2197100" y="216590"/>
                  </a:lnTo>
                  <a:lnTo>
                    <a:pt x="2197100" y="221658"/>
                  </a:lnTo>
                  <a:lnTo>
                    <a:pt x="2197100" y="226726"/>
                  </a:lnTo>
                  <a:lnTo>
                    <a:pt x="2196783" y="231794"/>
                  </a:lnTo>
                  <a:lnTo>
                    <a:pt x="2196149" y="236862"/>
                  </a:lnTo>
                  <a:lnTo>
                    <a:pt x="2195515" y="241613"/>
                  </a:lnTo>
                  <a:lnTo>
                    <a:pt x="2194247" y="246681"/>
                  </a:lnTo>
                  <a:lnTo>
                    <a:pt x="2192979" y="251749"/>
                  </a:lnTo>
                  <a:lnTo>
                    <a:pt x="2191394" y="256500"/>
                  </a:lnTo>
                  <a:lnTo>
                    <a:pt x="2189492" y="261251"/>
                  </a:lnTo>
                  <a:lnTo>
                    <a:pt x="2187273" y="266319"/>
                  </a:lnTo>
                  <a:lnTo>
                    <a:pt x="2185371" y="270754"/>
                  </a:lnTo>
                  <a:lnTo>
                    <a:pt x="2182835" y="275505"/>
                  </a:lnTo>
                  <a:lnTo>
                    <a:pt x="2179665" y="279623"/>
                  </a:lnTo>
                  <a:lnTo>
                    <a:pt x="2176812" y="284057"/>
                  </a:lnTo>
                  <a:lnTo>
                    <a:pt x="2173642" y="288492"/>
                  </a:lnTo>
                  <a:lnTo>
                    <a:pt x="2169838" y="292609"/>
                  </a:lnTo>
                  <a:lnTo>
                    <a:pt x="2166351" y="296410"/>
                  </a:lnTo>
                  <a:lnTo>
                    <a:pt x="1970764" y="491843"/>
                  </a:lnTo>
                  <a:lnTo>
                    <a:pt x="1967277" y="495010"/>
                  </a:lnTo>
                  <a:lnTo>
                    <a:pt x="1963473" y="498178"/>
                  </a:lnTo>
                  <a:lnTo>
                    <a:pt x="1959986" y="500712"/>
                  </a:lnTo>
                  <a:lnTo>
                    <a:pt x="1956816" y="502612"/>
                  </a:lnTo>
                  <a:lnTo>
                    <a:pt x="1953329" y="504513"/>
                  </a:lnTo>
                  <a:lnTo>
                    <a:pt x="1950476" y="505463"/>
                  </a:lnTo>
                  <a:lnTo>
                    <a:pt x="1947623" y="505780"/>
                  </a:lnTo>
                  <a:lnTo>
                    <a:pt x="1944771" y="506413"/>
                  </a:lnTo>
                  <a:lnTo>
                    <a:pt x="1941918" y="505780"/>
                  </a:lnTo>
                  <a:lnTo>
                    <a:pt x="1939382" y="505463"/>
                  </a:lnTo>
                  <a:lnTo>
                    <a:pt x="1936846" y="504513"/>
                  </a:lnTo>
                  <a:lnTo>
                    <a:pt x="1933993" y="502929"/>
                  </a:lnTo>
                  <a:lnTo>
                    <a:pt x="1931457" y="501662"/>
                  </a:lnTo>
                  <a:lnTo>
                    <a:pt x="1928921" y="499445"/>
                  </a:lnTo>
                  <a:lnTo>
                    <a:pt x="1924166" y="494694"/>
                  </a:lnTo>
                  <a:lnTo>
                    <a:pt x="1919094" y="489309"/>
                  </a:lnTo>
                  <a:lnTo>
                    <a:pt x="1914022" y="482657"/>
                  </a:lnTo>
                  <a:lnTo>
                    <a:pt x="1903561" y="467770"/>
                  </a:lnTo>
                  <a:lnTo>
                    <a:pt x="1897855" y="459852"/>
                  </a:lnTo>
                  <a:lnTo>
                    <a:pt x="1891515" y="451616"/>
                  </a:lnTo>
                  <a:lnTo>
                    <a:pt x="1884541" y="443698"/>
                  </a:lnTo>
                  <a:lnTo>
                    <a:pt x="1877250" y="435779"/>
                  </a:lnTo>
                  <a:lnTo>
                    <a:pt x="1868057" y="426277"/>
                  </a:lnTo>
                  <a:lnTo>
                    <a:pt x="1859815" y="418991"/>
                  </a:lnTo>
                  <a:lnTo>
                    <a:pt x="1851890" y="412023"/>
                  </a:lnTo>
                  <a:lnTo>
                    <a:pt x="1843966" y="406005"/>
                  </a:lnTo>
                  <a:lnTo>
                    <a:pt x="1836041" y="399987"/>
                  </a:lnTo>
                  <a:lnTo>
                    <a:pt x="1820825" y="389217"/>
                  </a:lnTo>
                  <a:lnTo>
                    <a:pt x="1814485" y="384466"/>
                  </a:lnTo>
                  <a:lnTo>
                    <a:pt x="1808462" y="379398"/>
                  </a:lnTo>
                  <a:lnTo>
                    <a:pt x="1804024" y="374647"/>
                  </a:lnTo>
                  <a:lnTo>
                    <a:pt x="1802122" y="372113"/>
                  </a:lnTo>
                  <a:lnTo>
                    <a:pt x="1800220" y="369579"/>
                  </a:lnTo>
                  <a:lnTo>
                    <a:pt x="1798635" y="367045"/>
                  </a:lnTo>
                  <a:lnTo>
                    <a:pt x="1798001" y="364511"/>
                  </a:lnTo>
                  <a:lnTo>
                    <a:pt x="1797367" y="361660"/>
                  </a:lnTo>
                  <a:lnTo>
                    <a:pt x="1797050" y="359126"/>
                  </a:lnTo>
                  <a:lnTo>
                    <a:pt x="1797367" y="355959"/>
                  </a:lnTo>
                  <a:lnTo>
                    <a:pt x="1797684" y="353108"/>
                  </a:lnTo>
                  <a:lnTo>
                    <a:pt x="1798635" y="349941"/>
                  </a:lnTo>
                  <a:lnTo>
                    <a:pt x="1800220" y="346773"/>
                  </a:lnTo>
                  <a:lnTo>
                    <a:pt x="1802439" y="343289"/>
                  </a:lnTo>
                  <a:lnTo>
                    <a:pt x="1804975" y="340122"/>
                  </a:lnTo>
                  <a:lnTo>
                    <a:pt x="1807828" y="336637"/>
                  </a:lnTo>
                  <a:lnTo>
                    <a:pt x="1811632" y="332520"/>
                  </a:lnTo>
                  <a:lnTo>
                    <a:pt x="2006902" y="137087"/>
                  </a:lnTo>
                  <a:lnTo>
                    <a:pt x="2011023" y="133603"/>
                  </a:lnTo>
                  <a:lnTo>
                    <a:pt x="2014827" y="130119"/>
                  </a:lnTo>
                  <a:lnTo>
                    <a:pt x="2019265" y="126634"/>
                  </a:lnTo>
                  <a:lnTo>
                    <a:pt x="2023703" y="123784"/>
                  </a:lnTo>
                  <a:lnTo>
                    <a:pt x="2028141" y="120933"/>
                  </a:lnTo>
                  <a:lnTo>
                    <a:pt x="2032896" y="118399"/>
                  </a:lnTo>
                  <a:lnTo>
                    <a:pt x="2037017" y="116182"/>
                  </a:lnTo>
                  <a:lnTo>
                    <a:pt x="2041772" y="113965"/>
                  </a:lnTo>
                  <a:lnTo>
                    <a:pt x="2046843" y="112064"/>
                  </a:lnTo>
                  <a:lnTo>
                    <a:pt x="2051598" y="110797"/>
                  </a:lnTo>
                  <a:lnTo>
                    <a:pt x="2056670" y="109213"/>
                  </a:lnTo>
                  <a:lnTo>
                    <a:pt x="2061425" y="108263"/>
                  </a:lnTo>
                  <a:lnTo>
                    <a:pt x="2066497" y="107313"/>
                  </a:lnTo>
                  <a:lnTo>
                    <a:pt x="2071569" y="106679"/>
                  </a:lnTo>
                  <a:lnTo>
                    <a:pt x="2076641" y="106363"/>
                  </a:lnTo>
                  <a:close/>
                  <a:moveTo>
                    <a:pt x="2213628" y="19050"/>
                  </a:moveTo>
                  <a:lnTo>
                    <a:pt x="2219371" y="19369"/>
                  </a:lnTo>
                  <a:lnTo>
                    <a:pt x="2225751" y="20007"/>
                  </a:lnTo>
                  <a:lnTo>
                    <a:pt x="2231493" y="21602"/>
                  </a:lnTo>
                  <a:lnTo>
                    <a:pt x="2237236" y="23516"/>
                  </a:lnTo>
                  <a:lnTo>
                    <a:pt x="2242978" y="26387"/>
                  </a:lnTo>
                  <a:lnTo>
                    <a:pt x="2248401" y="29258"/>
                  </a:lnTo>
                  <a:lnTo>
                    <a:pt x="2253506" y="33087"/>
                  </a:lnTo>
                  <a:lnTo>
                    <a:pt x="2258291" y="37234"/>
                  </a:lnTo>
                  <a:lnTo>
                    <a:pt x="2262757" y="42019"/>
                  </a:lnTo>
                  <a:lnTo>
                    <a:pt x="2266266" y="47123"/>
                  </a:lnTo>
                  <a:lnTo>
                    <a:pt x="2269457" y="52547"/>
                  </a:lnTo>
                  <a:lnTo>
                    <a:pt x="2272009" y="58608"/>
                  </a:lnTo>
                  <a:lnTo>
                    <a:pt x="2273923" y="64350"/>
                  </a:lnTo>
                  <a:lnTo>
                    <a:pt x="2275518" y="70412"/>
                  </a:lnTo>
                  <a:lnTo>
                    <a:pt x="2276475" y="76154"/>
                  </a:lnTo>
                  <a:lnTo>
                    <a:pt x="2276475" y="82216"/>
                  </a:lnTo>
                  <a:lnTo>
                    <a:pt x="2276475" y="88277"/>
                  </a:lnTo>
                  <a:lnTo>
                    <a:pt x="2275518" y="94338"/>
                  </a:lnTo>
                  <a:lnTo>
                    <a:pt x="2273923" y="100400"/>
                  </a:lnTo>
                  <a:lnTo>
                    <a:pt x="2272009" y="106142"/>
                  </a:lnTo>
                  <a:lnTo>
                    <a:pt x="2269457" y="111565"/>
                  </a:lnTo>
                  <a:lnTo>
                    <a:pt x="2266266" y="117308"/>
                  </a:lnTo>
                  <a:lnTo>
                    <a:pt x="2262757" y="122412"/>
                  </a:lnTo>
                  <a:lnTo>
                    <a:pt x="2258291" y="126878"/>
                  </a:lnTo>
                  <a:lnTo>
                    <a:pt x="2241064" y="144105"/>
                  </a:lnTo>
                  <a:lnTo>
                    <a:pt x="2236598" y="148253"/>
                  </a:lnTo>
                  <a:lnTo>
                    <a:pt x="2232769" y="150805"/>
                  </a:lnTo>
                  <a:lnTo>
                    <a:pt x="2230855" y="151443"/>
                  </a:lnTo>
                  <a:lnTo>
                    <a:pt x="2228941" y="152400"/>
                  </a:lnTo>
                  <a:lnTo>
                    <a:pt x="2227346" y="152400"/>
                  </a:lnTo>
                  <a:lnTo>
                    <a:pt x="2225751" y="152400"/>
                  </a:lnTo>
                  <a:lnTo>
                    <a:pt x="2224156" y="152081"/>
                  </a:lnTo>
                  <a:lnTo>
                    <a:pt x="2222880" y="151443"/>
                  </a:lnTo>
                  <a:lnTo>
                    <a:pt x="2220009" y="149848"/>
                  </a:lnTo>
                  <a:lnTo>
                    <a:pt x="2217456" y="147295"/>
                  </a:lnTo>
                  <a:lnTo>
                    <a:pt x="2214904" y="143786"/>
                  </a:lnTo>
                  <a:lnTo>
                    <a:pt x="2212352" y="140277"/>
                  </a:lnTo>
                  <a:lnTo>
                    <a:pt x="2209800" y="135811"/>
                  </a:lnTo>
                  <a:lnTo>
                    <a:pt x="2204058" y="126240"/>
                  </a:lnTo>
                  <a:lnTo>
                    <a:pt x="2201186" y="121455"/>
                  </a:lnTo>
                  <a:lnTo>
                    <a:pt x="2197358" y="116351"/>
                  </a:lnTo>
                  <a:lnTo>
                    <a:pt x="2193530" y="111246"/>
                  </a:lnTo>
                  <a:lnTo>
                    <a:pt x="2189064" y="106461"/>
                  </a:lnTo>
                  <a:lnTo>
                    <a:pt x="2184278" y="101995"/>
                  </a:lnTo>
                  <a:lnTo>
                    <a:pt x="2179493" y="98167"/>
                  </a:lnTo>
                  <a:lnTo>
                    <a:pt x="2174389" y="94657"/>
                  </a:lnTo>
                  <a:lnTo>
                    <a:pt x="2169285" y="91467"/>
                  </a:lnTo>
                  <a:lnTo>
                    <a:pt x="2159714" y="85725"/>
                  </a:lnTo>
                  <a:lnTo>
                    <a:pt x="2155248" y="83173"/>
                  </a:lnTo>
                  <a:lnTo>
                    <a:pt x="2151739" y="80620"/>
                  </a:lnTo>
                  <a:lnTo>
                    <a:pt x="2148229" y="78068"/>
                  </a:lnTo>
                  <a:lnTo>
                    <a:pt x="2145677" y="75516"/>
                  </a:lnTo>
                  <a:lnTo>
                    <a:pt x="2144082" y="72964"/>
                  </a:lnTo>
                  <a:lnTo>
                    <a:pt x="2143763" y="71369"/>
                  </a:lnTo>
                  <a:lnTo>
                    <a:pt x="2143125" y="69774"/>
                  </a:lnTo>
                  <a:lnTo>
                    <a:pt x="2143125" y="68179"/>
                  </a:lnTo>
                  <a:lnTo>
                    <a:pt x="2143763" y="66584"/>
                  </a:lnTo>
                  <a:lnTo>
                    <a:pt x="2144082" y="64669"/>
                  </a:lnTo>
                  <a:lnTo>
                    <a:pt x="2144720" y="63074"/>
                  </a:lnTo>
                  <a:lnTo>
                    <a:pt x="2147591" y="59246"/>
                  </a:lnTo>
                  <a:lnTo>
                    <a:pt x="2151419" y="54780"/>
                  </a:lnTo>
                  <a:lnTo>
                    <a:pt x="2168647" y="37234"/>
                  </a:lnTo>
                  <a:lnTo>
                    <a:pt x="2173751" y="33087"/>
                  </a:lnTo>
                  <a:lnTo>
                    <a:pt x="2178855" y="29258"/>
                  </a:lnTo>
                  <a:lnTo>
                    <a:pt x="2183959" y="26387"/>
                  </a:lnTo>
                  <a:lnTo>
                    <a:pt x="2189702" y="23516"/>
                  </a:lnTo>
                  <a:lnTo>
                    <a:pt x="2195125" y="21602"/>
                  </a:lnTo>
                  <a:lnTo>
                    <a:pt x="2201506" y="20007"/>
                  </a:lnTo>
                  <a:lnTo>
                    <a:pt x="2207248" y="19369"/>
                  </a:lnTo>
                  <a:lnTo>
                    <a:pt x="2213628" y="19050"/>
                  </a:lnTo>
                  <a:close/>
                  <a:moveTo>
                    <a:pt x="1985550" y="0"/>
                  </a:moveTo>
                  <a:lnTo>
                    <a:pt x="1989686" y="0"/>
                  </a:lnTo>
                  <a:lnTo>
                    <a:pt x="1993822" y="0"/>
                  </a:lnTo>
                  <a:lnTo>
                    <a:pt x="1997640" y="634"/>
                  </a:lnTo>
                  <a:lnTo>
                    <a:pt x="2001776" y="1903"/>
                  </a:lnTo>
                  <a:lnTo>
                    <a:pt x="2005594" y="2855"/>
                  </a:lnTo>
                  <a:lnTo>
                    <a:pt x="2009411" y="4759"/>
                  </a:lnTo>
                  <a:lnTo>
                    <a:pt x="2012911" y="6980"/>
                  </a:lnTo>
                  <a:lnTo>
                    <a:pt x="2016411" y="9518"/>
                  </a:lnTo>
                  <a:lnTo>
                    <a:pt x="2019592" y="12374"/>
                  </a:lnTo>
                  <a:lnTo>
                    <a:pt x="2022456" y="15229"/>
                  </a:lnTo>
                  <a:lnTo>
                    <a:pt x="2025001" y="19037"/>
                  </a:lnTo>
                  <a:lnTo>
                    <a:pt x="2026910" y="22210"/>
                  </a:lnTo>
                  <a:lnTo>
                    <a:pt x="2028819" y="26334"/>
                  </a:lnTo>
                  <a:lnTo>
                    <a:pt x="2030091" y="29824"/>
                  </a:lnTo>
                  <a:lnTo>
                    <a:pt x="2031364" y="33949"/>
                  </a:lnTo>
                  <a:lnTo>
                    <a:pt x="2031682" y="37757"/>
                  </a:lnTo>
                  <a:lnTo>
                    <a:pt x="2032000" y="41881"/>
                  </a:lnTo>
                  <a:lnTo>
                    <a:pt x="2031682" y="46006"/>
                  </a:lnTo>
                  <a:lnTo>
                    <a:pt x="2031046" y="49813"/>
                  </a:lnTo>
                  <a:lnTo>
                    <a:pt x="2030091" y="53938"/>
                  </a:lnTo>
                  <a:lnTo>
                    <a:pt x="2028819" y="57745"/>
                  </a:lnTo>
                  <a:lnTo>
                    <a:pt x="2026910" y="61553"/>
                  </a:lnTo>
                  <a:lnTo>
                    <a:pt x="2025001" y="65043"/>
                  </a:lnTo>
                  <a:lnTo>
                    <a:pt x="2022456" y="68533"/>
                  </a:lnTo>
                  <a:lnTo>
                    <a:pt x="2019592" y="71706"/>
                  </a:lnTo>
                  <a:lnTo>
                    <a:pt x="1637177" y="453081"/>
                  </a:lnTo>
                  <a:lnTo>
                    <a:pt x="1633995" y="455937"/>
                  </a:lnTo>
                  <a:lnTo>
                    <a:pt x="1630814" y="458158"/>
                  </a:lnTo>
                  <a:lnTo>
                    <a:pt x="1626996" y="460379"/>
                  </a:lnTo>
                  <a:lnTo>
                    <a:pt x="1623496" y="462283"/>
                  </a:lnTo>
                  <a:lnTo>
                    <a:pt x="1619360" y="463552"/>
                  </a:lnTo>
                  <a:lnTo>
                    <a:pt x="1615224" y="464186"/>
                  </a:lnTo>
                  <a:lnTo>
                    <a:pt x="1611407" y="465138"/>
                  </a:lnTo>
                  <a:lnTo>
                    <a:pt x="1607271" y="465138"/>
                  </a:lnTo>
                  <a:lnTo>
                    <a:pt x="1603135" y="465138"/>
                  </a:lnTo>
                  <a:lnTo>
                    <a:pt x="1599317" y="464186"/>
                  </a:lnTo>
                  <a:lnTo>
                    <a:pt x="1595181" y="463552"/>
                  </a:lnTo>
                  <a:lnTo>
                    <a:pt x="1591681" y="462283"/>
                  </a:lnTo>
                  <a:lnTo>
                    <a:pt x="1587864" y="460379"/>
                  </a:lnTo>
                  <a:lnTo>
                    <a:pt x="1584364" y="458158"/>
                  </a:lnTo>
                  <a:lnTo>
                    <a:pt x="1580864" y="455937"/>
                  </a:lnTo>
                  <a:lnTo>
                    <a:pt x="1577683" y="453081"/>
                  </a:lnTo>
                  <a:lnTo>
                    <a:pt x="1574819" y="449591"/>
                  </a:lnTo>
                  <a:lnTo>
                    <a:pt x="1572274" y="446418"/>
                  </a:lnTo>
                  <a:lnTo>
                    <a:pt x="1570047" y="442928"/>
                  </a:lnTo>
                  <a:lnTo>
                    <a:pt x="1568138" y="439121"/>
                  </a:lnTo>
                  <a:lnTo>
                    <a:pt x="1567184" y="435314"/>
                  </a:lnTo>
                  <a:lnTo>
                    <a:pt x="1565911" y="431189"/>
                  </a:lnTo>
                  <a:lnTo>
                    <a:pt x="1565275" y="427381"/>
                  </a:lnTo>
                  <a:lnTo>
                    <a:pt x="1565275" y="423257"/>
                  </a:lnTo>
                  <a:lnTo>
                    <a:pt x="1565275" y="419132"/>
                  </a:lnTo>
                  <a:lnTo>
                    <a:pt x="1565911" y="415007"/>
                  </a:lnTo>
                  <a:lnTo>
                    <a:pt x="1567184" y="411517"/>
                  </a:lnTo>
                  <a:lnTo>
                    <a:pt x="1568138" y="407393"/>
                  </a:lnTo>
                  <a:lnTo>
                    <a:pt x="1570047" y="403902"/>
                  </a:lnTo>
                  <a:lnTo>
                    <a:pt x="1572274" y="400095"/>
                  </a:lnTo>
                  <a:lnTo>
                    <a:pt x="1574819" y="396922"/>
                  </a:lnTo>
                  <a:lnTo>
                    <a:pt x="1577683" y="393749"/>
                  </a:lnTo>
                  <a:lnTo>
                    <a:pt x="1960098" y="12374"/>
                  </a:lnTo>
                  <a:lnTo>
                    <a:pt x="1962962" y="9518"/>
                  </a:lnTo>
                  <a:lnTo>
                    <a:pt x="1966779" y="6980"/>
                  </a:lnTo>
                  <a:lnTo>
                    <a:pt x="1970279" y="4759"/>
                  </a:lnTo>
                  <a:lnTo>
                    <a:pt x="1974097" y="2855"/>
                  </a:lnTo>
                  <a:lnTo>
                    <a:pt x="1977596" y="1903"/>
                  </a:lnTo>
                  <a:lnTo>
                    <a:pt x="1981732" y="634"/>
                  </a:lnTo>
                  <a:lnTo>
                    <a:pt x="1985550" y="0"/>
                  </a:lnTo>
                  <a:close/>
                </a:path>
              </a:pathLst>
            </a:custGeom>
            <a:solidFill>
              <a:schemeClr val="bg1"/>
            </a:solidFill>
            <a:ln>
              <a:noFill/>
            </a:ln>
            <a:extLst/>
          </p:spPr>
          <p:txBody>
            <a:bodyPr anchor="ctr">
              <a:scene3d>
                <a:camera prst="orthographicFront"/>
                <a:lightRig rig="threePt" dir="t"/>
              </a:scene3d>
              <a:sp3d contourW="12700">
                <a:contourClr>
                  <a:srgbClr val="FFFFFF"/>
                </a:contourClr>
              </a:sp3d>
            </a:bodyPr>
            <a:lstStyle/>
            <a:p>
              <a:pPr algn="ctr">
                <a:defRPr/>
              </a:pPr>
              <a:endParaRPr lang="zh-CN" altLang="en-US">
                <a:solidFill>
                  <a:srgbClr val="FFFFFF"/>
                </a:solidFill>
                <a:ea typeface="宋体" panose="02010600030101010101" pitchFamily="2" charset="-122"/>
              </a:endParaRPr>
            </a:p>
          </p:txBody>
        </p:sp>
      </p:grpSp>
      <p:grpSp>
        <p:nvGrpSpPr>
          <p:cNvPr id="88" name="组合 87"/>
          <p:cNvGrpSpPr/>
          <p:nvPr/>
        </p:nvGrpSpPr>
        <p:grpSpPr>
          <a:xfrm>
            <a:off x="2729426" y="166675"/>
            <a:ext cx="343825" cy="309997"/>
            <a:chOff x="6623914" y="2138335"/>
            <a:chExt cx="428348" cy="386204"/>
          </a:xfrm>
        </p:grpSpPr>
        <p:sp>
          <p:nvSpPr>
            <p:cNvPr id="89" name="Freeform 5"/>
            <p:cNvSpPr>
              <a:spLocks/>
            </p:cNvSpPr>
            <p:nvPr/>
          </p:nvSpPr>
          <p:spPr bwMode="auto">
            <a:xfrm>
              <a:off x="6623914" y="2138335"/>
              <a:ext cx="428348" cy="386204"/>
            </a:xfrm>
            <a:custGeom>
              <a:avLst/>
              <a:gdLst>
                <a:gd name="T0" fmla="*/ 2151 w 2740"/>
                <a:gd name="T1" fmla="*/ 2315 h 2446"/>
                <a:gd name="T2" fmla="*/ 2055 w 2740"/>
                <a:gd name="T3" fmla="*/ 2410 h 2446"/>
                <a:gd name="T4" fmla="*/ 1918 w 2740"/>
                <a:gd name="T5" fmla="*/ 2445 h 2446"/>
                <a:gd name="T6" fmla="*/ 816 w 2740"/>
                <a:gd name="T7" fmla="*/ 2445 h 2446"/>
                <a:gd name="T8" fmla="*/ 685 w 2740"/>
                <a:gd name="T9" fmla="*/ 2410 h 2446"/>
                <a:gd name="T10" fmla="*/ 589 w 2740"/>
                <a:gd name="T11" fmla="*/ 2314 h 2446"/>
                <a:gd name="T12" fmla="*/ 36 w 2740"/>
                <a:gd name="T13" fmla="*/ 1356 h 2446"/>
                <a:gd name="T14" fmla="*/ 0 w 2740"/>
                <a:gd name="T15" fmla="*/ 1223 h 2446"/>
                <a:gd name="T16" fmla="*/ 36 w 2740"/>
                <a:gd name="T17" fmla="*/ 1089 h 2446"/>
                <a:gd name="T18" fmla="*/ 587 w 2740"/>
                <a:gd name="T19" fmla="*/ 135 h 2446"/>
                <a:gd name="T20" fmla="*/ 685 w 2740"/>
                <a:gd name="T21" fmla="*/ 37 h 2446"/>
                <a:gd name="T22" fmla="*/ 810 w 2740"/>
                <a:gd name="T23" fmla="*/ 1 h 2446"/>
                <a:gd name="T24" fmla="*/ 1916 w 2740"/>
                <a:gd name="T25" fmla="*/ 1 h 2446"/>
                <a:gd name="T26" fmla="*/ 2055 w 2740"/>
                <a:gd name="T27" fmla="*/ 37 h 2446"/>
                <a:gd name="T28" fmla="*/ 2151 w 2740"/>
                <a:gd name="T29" fmla="*/ 132 h 2446"/>
                <a:gd name="T30" fmla="*/ 2702 w 2740"/>
                <a:gd name="T31" fmla="*/ 1086 h 2446"/>
                <a:gd name="T32" fmla="*/ 2740 w 2740"/>
                <a:gd name="T33" fmla="*/ 1223 h 2446"/>
                <a:gd name="T34" fmla="*/ 2701 w 2740"/>
                <a:gd name="T35" fmla="*/ 1361 h 2446"/>
                <a:gd name="T36" fmla="*/ 2151 w 2740"/>
                <a:gd name="T37" fmla="*/ 2315 h 244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Lst>
              <a:rect l="0" t="0" r="r" b="b"/>
              <a:pathLst>
                <a:path w="2740" h="2446">
                  <a:moveTo>
                    <a:pt x="2151" y="2315"/>
                  </a:moveTo>
                  <a:cubicBezTo>
                    <a:pt x="2128" y="2353"/>
                    <a:pt x="2096" y="2386"/>
                    <a:pt x="2055" y="2410"/>
                  </a:cubicBezTo>
                  <a:cubicBezTo>
                    <a:pt x="2012" y="2435"/>
                    <a:pt x="1965" y="2446"/>
                    <a:pt x="1918" y="2445"/>
                  </a:cubicBezTo>
                  <a:lnTo>
                    <a:pt x="816" y="2445"/>
                  </a:lnTo>
                  <a:cubicBezTo>
                    <a:pt x="772" y="2445"/>
                    <a:pt x="726" y="2434"/>
                    <a:pt x="685" y="2410"/>
                  </a:cubicBezTo>
                  <a:cubicBezTo>
                    <a:pt x="644" y="2386"/>
                    <a:pt x="611" y="2353"/>
                    <a:pt x="589" y="2314"/>
                  </a:cubicBezTo>
                  <a:lnTo>
                    <a:pt x="36" y="1356"/>
                  </a:lnTo>
                  <a:cubicBezTo>
                    <a:pt x="13" y="1317"/>
                    <a:pt x="0" y="1272"/>
                    <a:pt x="0" y="1223"/>
                  </a:cubicBezTo>
                  <a:cubicBezTo>
                    <a:pt x="0" y="1174"/>
                    <a:pt x="13" y="1129"/>
                    <a:pt x="36" y="1089"/>
                  </a:cubicBezTo>
                  <a:lnTo>
                    <a:pt x="587" y="135"/>
                  </a:lnTo>
                  <a:cubicBezTo>
                    <a:pt x="610" y="96"/>
                    <a:pt x="643" y="61"/>
                    <a:pt x="685" y="37"/>
                  </a:cubicBezTo>
                  <a:cubicBezTo>
                    <a:pt x="724" y="14"/>
                    <a:pt x="767" y="2"/>
                    <a:pt x="810" y="1"/>
                  </a:cubicBezTo>
                  <a:lnTo>
                    <a:pt x="1916" y="1"/>
                  </a:lnTo>
                  <a:cubicBezTo>
                    <a:pt x="1963" y="0"/>
                    <a:pt x="2011" y="11"/>
                    <a:pt x="2055" y="37"/>
                  </a:cubicBezTo>
                  <a:cubicBezTo>
                    <a:pt x="2096" y="60"/>
                    <a:pt x="2129" y="93"/>
                    <a:pt x="2151" y="132"/>
                  </a:cubicBezTo>
                  <a:lnTo>
                    <a:pt x="2702" y="1086"/>
                  </a:lnTo>
                  <a:cubicBezTo>
                    <a:pt x="2726" y="1126"/>
                    <a:pt x="2740" y="1173"/>
                    <a:pt x="2740" y="1223"/>
                  </a:cubicBezTo>
                  <a:cubicBezTo>
                    <a:pt x="2740" y="1274"/>
                    <a:pt x="2726" y="1321"/>
                    <a:pt x="2701" y="1361"/>
                  </a:cubicBezTo>
                  <a:lnTo>
                    <a:pt x="2151" y="2315"/>
                  </a:lnTo>
                  <a:close/>
                </a:path>
              </a:pathLst>
            </a:custGeom>
            <a:solidFill>
              <a:schemeClr val="accent1">
                <a:lumMod val="75000"/>
              </a:schemeClr>
            </a:solidFill>
            <a:ln w="9525" cap="flat">
              <a:noFill/>
              <a:prstDash val="solid"/>
              <a:miter lim="800000"/>
              <a:headEnd/>
              <a:tailEnd/>
            </a:ln>
            <a:extLst/>
          </p:spPr>
          <p:txBody>
            <a:bodyPr vert="horz" wrap="square" lIns="91440" tIns="45720" rIns="91440" bIns="45720" numCol="1" anchor="t" anchorCtr="0" compatLnSpc="1">
              <a:prstTxWarp prst="textNoShape">
                <a:avLst/>
              </a:prstTxWarp>
            </a:bodyPr>
            <a:lstStyle/>
            <a:p>
              <a:endParaRPr lang="zh-CN" altLang="en-US"/>
            </a:p>
          </p:txBody>
        </p:sp>
        <p:sp>
          <p:nvSpPr>
            <p:cNvPr id="90" name="KSO_Shape"/>
            <p:cNvSpPr>
              <a:spLocks/>
            </p:cNvSpPr>
            <p:nvPr/>
          </p:nvSpPr>
          <p:spPr bwMode="auto">
            <a:xfrm>
              <a:off x="6715817" y="2193847"/>
              <a:ext cx="230254" cy="221044"/>
            </a:xfrm>
            <a:custGeom>
              <a:avLst/>
              <a:gdLst>
                <a:gd name="T0" fmla="*/ 1618108 w 3816350"/>
                <a:gd name="T1" fmla="*/ 3491708 h 3665538"/>
                <a:gd name="T2" fmla="*/ 3711914 w 3816350"/>
                <a:gd name="T3" fmla="*/ 3515947 h 3665538"/>
                <a:gd name="T4" fmla="*/ 1938033 w 3816350"/>
                <a:gd name="T5" fmla="*/ 3320852 h 3665538"/>
                <a:gd name="T6" fmla="*/ 2466975 w 3816350"/>
                <a:gd name="T7" fmla="*/ 3464378 h 3665538"/>
                <a:gd name="T8" fmla="*/ 1420823 w 3816350"/>
                <a:gd name="T9" fmla="*/ 3514907 h 3665538"/>
                <a:gd name="T10" fmla="*/ 1072366 w 3816350"/>
                <a:gd name="T11" fmla="*/ 3448171 h 3665538"/>
                <a:gd name="T12" fmla="*/ 350995 w 3816350"/>
                <a:gd name="T13" fmla="*/ 3613421 h 3665538"/>
                <a:gd name="T14" fmla="*/ 2826009 w 3816350"/>
                <a:gd name="T15" fmla="*/ 3416327 h 3665538"/>
                <a:gd name="T16" fmla="*/ 3710327 w 3816350"/>
                <a:gd name="T17" fmla="*/ 3553504 h 3665538"/>
                <a:gd name="T18" fmla="*/ 1625482 w 3816350"/>
                <a:gd name="T19" fmla="*/ 3379536 h 3665538"/>
                <a:gd name="T20" fmla="*/ 2426374 w 3816350"/>
                <a:gd name="T21" fmla="*/ 3213000 h 3665538"/>
                <a:gd name="T22" fmla="*/ 771525 w 3816350"/>
                <a:gd name="T23" fmla="*/ 3205163 h 3665538"/>
                <a:gd name="T24" fmla="*/ 1067953 w 3816350"/>
                <a:gd name="T25" fmla="*/ 3277053 h 3665538"/>
                <a:gd name="T26" fmla="*/ 784892 w 3816350"/>
                <a:gd name="T27" fmla="*/ 3451540 h 3665538"/>
                <a:gd name="T28" fmla="*/ 2490788 w 3816350"/>
                <a:gd name="T29" fmla="*/ 3116568 h 3665538"/>
                <a:gd name="T30" fmla="*/ 1449375 w 3816350"/>
                <a:gd name="T31" fmla="*/ 3307847 h 3665538"/>
                <a:gd name="T32" fmla="*/ 2434307 w 3816350"/>
                <a:gd name="T33" fmla="*/ 3163198 h 3665538"/>
                <a:gd name="T34" fmla="*/ 3783974 w 3816350"/>
                <a:gd name="T35" fmla="*/ 3278823 h 3665538"/>
                <a:gd name="T36" fmla="*/ 2635250 w 3816350"/>
                <a:gd name="T37" fmla="*/ 3206432 h 3665538"/>
                <a:gd name="T38" fmla="*/ 3815080 w 3816350"/>
                <a:gd name="T39" fmla="*/ 3040062 h 3665538"/>
                <a:gd name="T40" fmla="*/ 2866956 w 3816350"/>
                <a:gd name="T41" fmla="*/ 3006725 h 3665538"/>
                <a:gd name="T42" fmla="*/ 657993 w 3816350"/>
                <a:gd name="T43" fmla="*/ 3196983 h 3665538"/>
                <a:gd name="T44" fmla="*/ 872062 w 3816350"/>
                <a:gd name="T45" fmla="*/ 3214746 h 3665538"/>
                <a:gd name="T46" fmla="*/ 825374 w 3816350"/>
                <a:gd name="T47" fmla="*/ 2994614 h 3665538"/>
                <a:gd name="T48" fmla="*/ 1190307 w 3816350"/>
                <a:gd name="T49" fmla="*/ 3120223 h 3665538"/>
                <a:gd name="T50" fmla="*/ 273368 w 3816350"/>
                <a:gd name="T51" fmla="*/ 3120223 h 3665538"/>
                <a:gd name="T52" fmla="*/ 1472924 w 3816350"/>
                <a:gd name="T53" fmla="*/ 2958852 h 3665538"/>
                <a:gd name="T54" fmla="*/ 2445690 w 3816350"/>
                <a:gd name="T55" fmla="*/ 3096148 h 3665538"/>
                <a:gd name="T56" fmla="*/ 1403350 w 3816350"/>
                <a:gd name="T57" fmla="*/ 2909186 h 3665538"/>
                <a:gd name="T58" fmla="*/ 3767144 w 3816350"/>
                <a:gd name="T59" fmla="*/ 2880042 h 3665538"/>
                <a:gd name="T60" fmla="*/ 2660954 w 3816350"/>
                <a:gd name="T61" fmla="*/ 3062923 h 3665538"/>
                <a:gd name="T62" fmla="*/ 2077078 w 3816350"/>
                <a:gd name="T63" fmla="*/ 2755988 h 3665538"/>
                <a:gd name="T64" fmla="*/ 2064323 w 3816350"/>
                <a:gd name="T65" fmla="*/ 3023556 h 3665538"/>
                <a:gd name="T66" fmla="*/ 1553136 w 3816350"/>
                <a:gd name="T67" fmla="*/ 2926811 h 3665538"/>
                <a:gd name="T68" fmla="*/ 2489519 w 3816350"/>
                <a:gd name="T69" fmla="*/ 2707310 h 3665538"/>
                <a:gd name="T70" fmla="*/ 1846579 w 3816350"/>
                <a:gd name="T71" fmla="*/ 2621224 h 3665538"/>
                <a:gd name="T72" fmla="*/ 3411957 w 3816350"/>
                <a:gd name="T73" fmla="*/ 2738921 h 3665538"/>
                <a:gd name="T74" fmla="*/ 3080259 w 3816350"/>
                <a:gd name="T75" fmla="*/ 2936880 h 3665538"/>
                <a:gd name="T76" fmla="*/ 1829436 w 3816350"/>
                <a:gd name="T77" fmla="*/ 2582778 h 3665538"/>
                <a:gd name="T78" fmla="*/ 1856740 w 3816350"/>
                <a:gd name="T79" fmla="*/ 2801747 h 3665538"/>
                <a:gd name="T80" fmla="*/ 2088516 w 3816350"/>
                <a:gd name="T81" fmla="*/ 2619751 h 3665538"/>
                <a:gd name="T82" fmla="*/ 2403793 w 3816350"/>
                <a:gd name="T83" fmla="*/ 2645568 h 3665538"/>
                <a:gd name="T84" fmla="*/ 1545273 w 3816350"/>
                <a:gd name="T85" fmla="*/ 2758080 h 3665538"/>
                <a:gd name="T86" fmla="*/ 2737140 w 3816350"/>
                <a:gd name="T87" fmla="*/ 2576196 h 3665538"/>
                <a:gd name="T88" fmla="*/ 3655103 w 3816350"/>
                <a:gd name="T89" fmla="*/ 2636838 h 3665538"/>
                <a:gd name="T90" fmla="*/ 2771738 w 3816350"/>
                <a:gd name="T91" fmla="*/ 2448243 h 3665538"/>
                <a:gd name="T92" fmla="*/ 2989478 w 3816350"/>
                <a:gd name="T93" fmla="*/ 2307907 h 3665538"/>
                <a:gd name="T94" fmla="*/ 2867591 w 3816350"/>
                <a:gd name="T95" fmla="*/ 2234247 h 3665538"/>
                <a:gd name="T96" fmla="*/ 3696043 w 3816350"/>
                <a:gd name="T97" fmla="*/ 2367598 h 3665538"/>
                <a:gd name="T98" fmla="*/ 3314856 w 3816350"/>
                <a:gd name="T99" fmla="*/ 1892183 h 3665538"/>
                <a:gd name="T100" fmla="*/ 2974884 w 3816350"/>
                <a:gd name="T101" fmla="*/ 2068371 h 3665538"/>
                <a:gd name="T102" fmla="*/ 3799844 w 3816350"/>
                <a:gd name="T103" fmla="*/ 2062969 h 3665538"/>
                <a:gd name="T104" fmla="*/ 2637789 w 3816350"/>
                <a:gd name="T105" fmla="*/ 2027696 h 3665538"/>
                <a:gd name="T106" fmla="*/ 3189458 w 3816350"/>
                <a:gd name="T107" fmla="*/ 1697313 h 3665538"/>
                <a:gd name="T108" fmla="*/ 3015840 w 3816350"/>
                <a:gd name="T109" fmla="*/ 1948969 h 3665538"/>
                <a:gd name="T110" fmla="*/ 3354189 w 3816350"/>
                <a:gd name="T111" fmla="*/ 1860541 h 3665538"/>
                <a:gd name="T112" fmla="*/ 3468771 w 3816350"/>
                <a:gd name="T113" fmla="*/ 1695411 h 3665538"/>
                <a:gd name="T114" fmla="*/ 3173905 w 3816350"/>
                <a:gd name="T115" fmla="*/ 2035495 h 3665538"/>
                <a:gd name="T116" fmla="*/ 3074241 w 3816350"/>
                <a:gd name="T117" fmla="*/ 1681466 h 3665538"/>
                <a:gd name="T118" fmla="*/ 3386120 w 3816350"/>
                <a:gd name="T119" fmla="*/ 1131189 h 3665538"/>
                <a:gd name="T120" fmla="*/ 254975 w 3816350"/>
                <a:gd name="T121" fmla="*/ 2785759 h 3665538"/>
                <a:gd name="T122" fmla="*/ 1131353 w 3816350"/>
                <a:gd name="T123" fmla="*/ 1377803 h 3665538"/>
                <a:gd name="T124" fmla="*/ 2508155 w 3816350"/>
                <a:gd name="T125" fmla="*/ 314537 h 366553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 ang="0">
                  <a:pos x="T120" y="T121"/>
                </a:cxn>
                <a:cxn ang="0">
                  <a:pos x="T122" y="T123"/>
                </a:cxn>
                <a:cxn ang="0">
                  <a:pos x="T124" y="T125"/>
                </a:cxn>
              </a:cxnLst>
              <a:rect l="0" t="0" r="r" b="b"/>
              <a:pathLst>
                <a:path w="3816350" h="3665538">
                  <a:moveTo>
                    <a:pt x="1892592" y="3532067"/>
                  </a:moveTo>
                  <a:lnTo>
                    <a:pt x="1892592" y="3635348"/>
                  </a:lnTo>
                  <a:lnTo>
                    <a:pt x="1913877" y="3636302"/>
                  </a:lnTo>
                  <a:lnTo>
                    <a:pt x="1935480" y="3636302"/>
                  </a:lnTo>
                  <a:lnTo>
                    <a:pt x="1965343" y="3635666"/>
                  </a:lnTo>
                  <a:lnTo>
                    <a:pt x="1965343" y="3532385"/>
                  </a:lnTo>
                  <a:lnTo>
                    <a:pt x="1935480" y="3532703"/>
                  </a:lnTo>
                  <a:lnTo>
                    <a:pt x="1913877" y="3532703"/>
                  </a:lnTo>
                  <a:lnTo>
                    <a:pt x="1892592" y="3532067"/>
                  </a:lnTo>
                  <a:close/>
                  <a:moveTo>
                    <a:pt x="665284" y="3532067"/>
                  </a:moveTo>
                  <a:lnTo>
                    <a:pt x="665284" y="3635348"/>
                  </a:lnTo>
                  <a:lnTo>
                    <a:pt x="686575" y="3636302"/>
                  </a:lnTo>
                  <a:lnTo>
                    <a:pt x="708185" y="3636302"/>
                  </a:lnTo>
                  <a:lnTo>
                    <a:pt x="738374" y="3635666"/>
                  </a:lnTo>
                  <a:lnTo>
                    <a:pt x="738374" y="3532385"/>
                  </a:lnTo>
                  <a:lnTo>
                    <a:pt x="708185" y="3532703"/>
                  </a:lnTo>
                  <a:lnTo>
                    <a:pt x="686575" y="3532703"/>
                  </a:lnTo>
                  <a:lnTo>
                    <a:pt x="665284" y="3532067"/>
                  </a:lnTo>
                  <a:close/>
                  <a:moveTo>
                    <a:pt x="1746773" y="3519356"/>
                  </a:moveTo>
                  <a:lnTo>
                    <a:pt x="1746773" y="3623272"/>
                  </a:lnTo>
                  <a:lnTo>
                    <a:pt x="1764563" y="3625497"/>
                  </a:lnTo>
                  <a:lnTo>
                    <a:pt x="1782671" y="3628039"/>
                  </a:lnTo>
                  <a:lnTo>
                    <a:pt x="1800780" y="3629628"/>
                  </a:lnTo>
                  <a:lnTo>
                    <a:pt x="1819841" y="3631535"/>
                  </a:lnTo>
                  <a:lnTo>
                    <a:pt x="1819841" y="3527618"/>
                  </a:lnTo>
                  <a:lnTo>
                    <a:pt x="1800780" y="3526029"/>
                  </a:lnTo>
                  <a:lnTo>
                    <a:pt x="1782671" y="3524123"/>
                  </a:lnTo>
                  <a:lnTo>
                    <a:pt x="1764563" y="3521580"/>
                  </a:lnTo>
                  <a:lnTo>
                    <a:pt x="1746773" y="3519356"/>
                  </a:lnTo>
                  <a:close/>
                  <a:moveTo>
                    <a:pt x="519421" y="3519356"/>
                  </a:moveTo>
                  <a:lnTo>
                    <a:pt x="519421" y="3623272"/>
                  </a:lnTo>
                  <a:lnTo>
                    <a:pt x="537217" y="3625497"/>
                  </a:lnTo>
                  <a:lnTo>
                    <a:pt x="555330" y="3628039"/>
                  </a:lnTo>
                  <a:lnTo>
                    <a:pt x="573762" y="3629946"/>
                  </a:lnTo>
                  <a:lnTo>
                    <a:pt x="592511" y="3631535"/>
                  </a:lnTo>
                  <a:lnTo>
                    <a:pt x="592511" y="3527618"/>
                  </a:lnTo>
                  <a:lnTo>
                    <a:pt x="573762" y="3526029"/>
                  </a:lnTo>
                  <a:lnTo>
                    <a:pt x="555330" y="3524123"/>
                  </a:lnTo>
                  <a:lnTo>
                    <a:pt x="537217" y="3521580"/>
                  </a:lnTo>
                  <a:lnTo>
                    <a:pt x="519421" y="3519356"/>
                  </a:lnTo>
                  <a:close/>
                  <a:moveTo>
                    <a:pt x="3151360" y="3517220"/>
                  </a:moveTo>
                  <a:lnTo>
                    <a:pt x="3151360" y="3632118"/>
                  </a:lnTo>
                  <a:lnTo>
                    <a:pt x="3174848" y="3632755"/>
                  </a:lnTo>
                  <a:lnTo>
                    <a:pt x="3198972" y="3633073"/>
                  </a:lnTo>
                  <a:lnTo>
                    <a:pt x="3231983" y="3632755"/>
                  </a:lnTo>
                  <a:lnTo>
                    <a:pt x="3231983" y="3517539"/>
                  </a:lnTo>
                  <a:lnTo>
                    <a:pt x="3198972" y="3517857"/>
                  </a:lnTo>
                  <a:lnTo>
                    <a:pt x="3174848" y="3517539"/>
                  </a:lnTo>
                  <a:lnTo>
                    <a:pt x="3151360" y="3517220"/>
                  </a:lnTo>
                  <a:close/>
                  <a:moveTo>
                    <a:pt x="2989478" y="3502580"/>
                  </a:moveTo>
                  <a:lnTo>
                    <a:pt x="2989478" y="3618432"/>
                  </a:lnTo>
                  <a:lnTo>
                    <a:pt x="3009158" y="3620979"/>
                  </a:lnTo>
                  <a:lnTo>
                    <a:pt x="3029472" y="3623525"/>
                  </a:lnTo>
                  <a:lnTo>
                    <a:pt x="3049469" y="3625753"/>
                  </a:lnTo>
                  <a:lnTo>
                    <a:pt x="3070419" y="3627344"/>
                  </a:lnTo>
                  <a:lnTo>
                    <a:pt x="3070419" y="3512446"/>
                  </a:lnTo>
                  <a:lnTo>
                    <a:pt x="3049469" y="3510537"/>
                  </a:lnTo>
                  <a:lnTo>
                    <a:pt x="3029472" y="3507990"/>
                  </a:lnTo>
                  <a:lnTo>
                    <a:pt x="3009158" y="3505763"/>
                  </a:lnTo>
                  <a:lnTo>
                    <a:pt x="2989478" y="3502580"/>
                  </a:lnTo>
                  <a:close/>
                  <a:moveTo>
                    <a:pt x="1600953" y="3486306"/>
                  </a:moveTo>
                  <a:lnTo>
                    <a:pt x="1600953" y="3591494"/>
                  </a:lnTo>
                  <a:lnTo>
                    <a:pt x="1618744" y="3596578"/>
                  </a:lnTo>
                  <a:lnTo>
                    <a:pt x="1636217" y="3601345"/>
                  </a:lnTo>
                  <a:lnTo>
                    <a:pt x="1654960" y="3606112"/>
                  </a:lnTo>
                  <a:lnTo>
                    <a:pt x="1673704" y="3610243"/>
                  </a:lnTo>
                  <a:lnTo>
                    <a:pt x="1673704" y="3506009"/>
                  </a:lnTo>
                  <a:lnTo>
                    <a:pt x="1654960" y="3501242"/>
                  </a:lnTo>
                  <a:lnTo>
                    <a:pt x="1636217" y="3496475"/>
                  </a:lnTo>
                  <a:lnTo>
                    <a:pt x="1618108" y="3491708"/>
                  </a:lnTo>
                  <a:lnTo>
                    <a:pt x="1600953" y="3486306"/>
                  </a:lnTo>
                  <a:close/>
                  <a:moveTo>
                    <a:pt x="373875" y="3486306"/>
                  </a:moveTo>
                  <a:lnTo>
                    <a:pt x="373875" y="3591494"/>
                  </a:lnTo>
                  <a:lnTo>
                    <a:pt x="391353" y="3596578"/>
                  </a:lnTo>
                  <a:lnTo>
                    <a:pt x="409149" y="3601345"/>
                  </a:lnTo>
                  <a:lnTo>
                    <a:pt x="427581" y="3606112"/>
                  </a:lnTo>
                  <a:lnTo>
                    <a:pt x="446648" y="3610243"/>
                  </a:lnTo>
                  <a:lnTo>
                    <a:pt x="446648" y="3506009"/>
                  </a:lnTo>
                  <a:lnTo>
                    <a:pt x="427581" y="3501242"/>
                  </a:lnTo>
                  <a:lnTo>
                    <a:pt x="409149" y="3496475"/>
                  </a:lnTo>
                  <a:lnTo>
                    <a:pt x="390718" y="3491708"/>
                  </a:lnTo>
                  <a:lnTo>
                    <a:pt x="373875" y="3486306"/>
                  </a:lnTo>
                  <a:close/>
                  <a:moveTo>
                    <a:pt x="2827597" y="3465978"/>
                  </a:moveTo>
                  <a:lnTo>
                    <a:pt x="2827597" y="3583104"/>
                  </a:lnTo>
                  <a:lnTo>
                    <a:pt x="2846959" y="3589151"/>
                  </a:lnTo>
                  <a:lnTo>
                    <a:pt x="2866956" y="3594243"/>
                  </a:lnTo>
                  <a:lnTo>
                    <a:pt x="2887588" y="3599336"/>
                  </a:lnTo>
                  <a:lnTo>
                    <a:pt x="2908220" y="3604110"/>
                  </a:lnTo>
                  <a:lnTo>
                    <a:pt x="2908220" y="3487939"/>
                  </a:lnTo>
                  <a:lnTo>
                    <a:pt x="2887588" y="3482847"/>
                  </a:lnTo>
                  <a:lnTo>
                    <a:pt x="2866956" y="3477436"/>
                  </a:lnTo>
                  <a:lnTo>
                    <a:pt x="2846959" y="3472025"/>
                  </a:lnTo>
                  <a:lnTo>
                    <a:pt x="2827597" y="3465978"/>
                  </a:lnTo>
                  <a:close/>
                  <a:moveTo>
                    <a:pt x="2402802" y="3447218"/>
                  </a:moveTo>
                  <a:lnTo>
                    <a:pt x="2397719" y="3450714"/>
                  </a:lnTo>
                  <a:lnTo>
                    <a:pt x="2391365" y="3453891"/>
                  </a:lnTo>
                  <a:lnTo>
                    <a:pt x="2383740" y="3457387"/>
                  </a:lnTo>
                  <a:lnTo>
                    <a:pt x="2376433" y="3460565"/>
                  </a:lnTo>
                  <a:lnTo>
                    <a:pt x="2347841" y="3472005"/>
                  </a:lnTo>
                  <a:lnTo>
                    <a:pt x="2347841" y="3562893"/>
                  </a:lnTo>
                  <a:lnTo>
                    <a:pt x="2355784" y="3558761"/>
                  </a:lnTo>
                  <a:lnTo>
                    <a:pt x="2363408" y="3554630"/>
                  </a:lnTo>
                  <a:lnTo>
                    <a:pt x="2371033" y="3550181"/>
                  </a:lnTo>
                  <a:lnTo>
                    <a:pt x="2378340" y="3545414"/>
                  </a:lnTo>
                  <a:lnTo>
                    <a:pt x="2385329" y="3540648"/>
                  </a:lnTo>
                  <a:lnTo>
                    <a:pt x="2391683" y="3535881"/>
                  </a:lnTo>
                  <a:lnTo>
                    <a:pt x="2397719" y="3531114"/>
                  </a:lnTo>
                  <a:lnTo>
                    <a:pt x="2402802" y="3526983"/>
                  </a:lnTo>
                  <a:lnTo>
                    <a:pt x="2402802" y="3447218"/>
                  </a:lnTo>
                  <a:close/>
                  <a:moveTo>
                    <a:pt x="1175646" y="3447218"/>
                  </a:moveTo>
                  <a:lnTo>
                    <a:pt x="1170561" y="3450714"/>
                  </a:lnTo>
                  <a:lnTo>
                    <a:pt x="1164205" y="3453891"/>
                  </a:lnTo>
                  <a:lnTo>
                    <a:pt x="1156578" y="3457387"/>
                  </a:lnTo>
                  <a:lnTo>
                    <a:pt x="1149269" y="3460565"/>
                  </a:lnTo>
                  <a:lnTo>
                    <a:pt x="1120669" y="3472005"/>
                  </a:lnTo>
                  <a:lnTo>
                    <a:pt x="1120669" y="3562893"/>
                  </a:lnTo>
                  <a:lnTo>
                    <a:pt x="1128613" y="3558761"/>
                  </a:lnTo>
                  <a:lnTo>
                    <a:pt x="1136240" y="3554630"/>
                  </a:lnTo>
                  <a:lnTo>
                    <a:pt x="1144185" y="3550181"/>
                  </a:lnTo>
                  <a:lnTo>
                    <a:pt x="1151176" y="3545414"/>
                  </a:lnTo>
                  <a:lnTo>
                    <a:pt x="1158167" y="3540648"/>
                  </a:lnTo>
                  <a:lnTo>
                    <a:pt x="1164523" y="3535881"/>
                  </a:lnTo>
                  <a:lnTo>
                    <a:pt x="1170561" y="3531114"/>
                  </a:lnTo>
                  <a:lnTo>
                    <a:pt x="1175646" y="3526347"/>
                  </a:lnTo>
                  <a:lnTo>
                    <a:pt x="1175646" y="3447218"/>
                  </a:lnTo>
                  <a:close/>
                  <a:moveTo>
                    <a:pt x="3717945" y="3422692"/>
                  </a:moveTo>
                  <a:lnTo>
                    <a:pt x="3711914" y="3426193"/>
                  </a:lnTo>
                  <a:lnTo>
                    <a:pt x="3704931" y="3430013"/>
                  </a:lnTo>
                  <a:lnTo>
                    <a:pt x="3696678" y="3433832"/>
                  </a:lnTo>
                  <a:lnTo>
                    <a:pt x="3688425" y="3437651"/>
                  </a:lnTo>
                  <a:lnTo>
                    <a:pt x="3671285" y="3444335"/>
                  </a:lnTo>
                  <a:lnTo>
                    <a:pt x="3656684" y="3450064"/>
                  </a:lnTo>
                  <a:lnTo>
                    <a:pt x="3656684" y="3551276"/>
                  </a:lnTo>
                  <a:lnTo>
                    <a:pt x="3665254" y="3546820"/>
                  </a:lnTo>
                  <a:lnTo>
                    <a:pt x="3674142" y="3542046"/>
                  </a:lnTo>
                  <a:lnTo>
                    <a:pt x="3682394" y="3537272"/>
                  </a:lnTo>
                  <a:lnTo>
                    <a:pt x="3690647" y="3532179"/>
                  </a:lnTo>
                  <a:lnTo>
                    <a:pt x="3698582" y="3526769"/>
                  </a:lnTo>
                  <a:lnTo>
                    <a:pt x="3705566" y="3521358"/>
                  </a:lnTo>
                  <a:lnTo>
                    <a:pt x="3711914" y="3515947"/>
                  </a:lnTo>
                  <a:lnTo>
                    <a:pt x="3717945" y="3510855"/>
                  </a:lnTo>
                  <a:lnTo>
                    <a:pt x="3717945" y="3422692"/>
                  </a:lnTo>
                  <a:close/>
                  <a:moveTo>
                    <a:pt x="1455133" y="3410672"/>
                  </a:moveTo>
                  <a:lnTo>
                    <a:pt x="1455133" y="3516813"/>
                  </a:lnTo>
                  <a:lnTo>
                    <a:pt x="1457675" y="3519674"/>
                  </a:lnTo>
                  <a:lnTo>
                    <a:pt x="1460216" y="3522534"/>
                  </a:lnTo>
                  <a:lnTo>
                    <a:pt x="1466888" y="3528572"/>
                  </a:lnTo>
                  <a:lnTo>
                    <a:pt x="1475466" y="3534610"/>
                  </a:lnTo>
                  <a:lnTo>
                    <a:pt x="1484679" y="3540965"/>
                  </a:lnTo>
                  <a:lnTo>
                    <a:pt x="1495162" y="3547639"/>
                  </a:lnTo>
                  <a:lnTo>
                    <a:pt x="1505964" y="3553677"/>
                  </a:lnTo>
                  <a:lnTo>
                    <a:pt x="1517083" y="3559715"/>
                  </a:lnTo>
                  <a:lnTo>
                    <a:pt x="1528202" y="3564799"/>
                  </a:lnTo>
                  <a:lnTo>
                    <a:pt x="1528202" y="3457387"/>
                  </a:lnTo>
                  <a:lnTo>
                    <a:pt x="1517083" y="3452302"/>
                  </a:lnTo>
                  <a:lnTo>
                    <a:pt x="1506917" y="3446582"/>
                  </a:lnTo>
                  <a:lnTo>
                    <a:pt x="1497068" y="3441180"/>
                  </a:lnTo>
                  <a:lnTo>
                    <a:pt x="1487538" y="3435142"/>
                  </a:lnTo>
                  <a:lnTo>
                    <a:pt x="1478960" y="3429422"/>
                  </a:lnTo>
                  <a:lnTo>
                    <a:pt x="1470700" y="3423384"/>
                  </a:lnTo>
                  <a:lnTo>
                    <a:pt x="1462758" y="3417028"/>
                  </a:lnTo>
                  <a:lnTo>
                    <a:pt x="1455133" y="3410672"/>
                  </a:lnTo>
                  <a:close/>
                  <a:moveTo>
                    <a:pt x="227694" y="3410672"/>
                  </a:moveTo>
                  <a:lnTo>
                    <a:pt x="227694" y="3516813"/>
                  </a:lnTo>
                  <a:lnTo>
                    <a:pt x="230237" y="3519674"/>
                  </a:lnTo>
                  <a:lnTo>
                    <a:pt x="233097" y="3522534"/>
                  </a:lnTo>
                  <a:lnTo>
                    <a:pt x="239770" y="3528572"/>
                  </a:lnTo>
                  <a:lnTo>
                    <a:pt x="248033" y="3534610"/>
                  </a:lnTo>
                  <a:lnTo>
                    <a:pt x="257566" y="3540965"/>
                  </a:lnTo>
                  <a:lnTo>
                    <a:pt x="267735" y="3547639"/>
                  </a:lnTo>
                  <a:lnTo>
                    <a:pt x="278858" y="3553677"/>
                  </a:lnTo>
                  <a:lnTo>
                    <a:pt x="289662" y="3559715"/>
                  </a:lnTo>
                  <a:lnTo>
                    <a:pt x="300785" y="3564799"/>
                  </a:lnTo>
                  <a:lnTo>
                    <a:pt x="300785" y="3457387"/>
                  </a:lnTo>
                  <a:lnTo>
                    <a:pt x="289662" y="3452302"/>
                  </a:lnTo>
                  <a:lnTo>
                    <a:pt x="279493" y="3446582"/>
                  </a:lnTo>
                  <a:lnTo>
                    <a:pt x="269642" y="3441180"/>
                  </a:lnTo>
                  <a:lnTo>
                    <a:pt x="260108" y="3435142"/>
                  </a:lnTo>
                  <a:lnTo>
                    <a:pt x="251528" y="3429422"/>
                  </a:lnTo>
                  <a:lnTo>
                    <a:pt x="243266" y="3423384"/>
                  </a:lnTo>
                  <a:lnTo>
                    <a:pt x="235321" y="3417028"/>
                  </a:lnTo>
                  <a:lnTo>
                    <a:pt x="227694" y="3410672"/>
                  </a:lnTo>
                  <a:close/>
                  <a:moveTo>
                    <a:pt x="2665715" y="3381953"/>
                  </a:moveTo>
                  <a:lnTo>
                    <a:pt x="2665715" y="3500670"/>
                  </a:lnTo>
                  <a:lnTo>
                    <a:pt x="2668254" y="3503216"/>
                  </a:lnTo>
                  <a:lnTo>
                    <a:pt x="2671429" y="3506399"/>
                  </a:lnTo>
                  <a:lnTo>
                    <a:pt x="2678729" y="3512765"/>
                  </a:lnTo>
                  <a:lnTo>
                    <a:pt x="2687934" y="3519767"/>
                  </a:lnTo>
                  <a:lnTo>
                    <a:pt x="2698726" y="3527087"/>
                  </a:lnTo>
                  <a:lnTo>
                    <a:pt x="2710153" y="3534089"/>
                  </a:lnTo>
                  <a:lnTo>
                    <a:pt x="2722215" y="3541409"/>
                  </a:lnTo>
                  <a:lnTo>
                    <a:pt x="2734594" y="3547457"/>
                  </a:lnTo>
                  <a:lnTo>
                    <a:pt x="2746656" y="3553504"/>
                  </a:lnTo>
                  <a:lnTo>
                    <a:pt x="2746656" y="3434150"/>
                  </a:lnTo>
                  <a:lnTo>
                    <a:pt x="2734594" y="3428103"/>
                  </a:lnTo>
                  <a:lnTo>
                    <a:pt x="2723167" y="3422374"/>
                  </a:lnTo>
                  <a:lnTo>
                    <a:pt x="2712058" y="3416009"/>
                  </a:lnTo>
                  <a:lnTo>
                    <a:pt x="2701583" y="3409325"/>
                  </a:lnTo>
                  <a:lnTo>
                    <a:pt x="2691743" y="3402959"/>
                  </a:lnTo>
                  <a:lnTo>
                    <a:pt x="2682538" y="3396276"/>
                  </a:lnTo>
                  <a:lnTo>
                    <a:pt x="2673650" y="3388955"/>
                  </a:lnTo>
                  <a:lnTo>
                    <a:pt x="2665715" y="3381953"/>
                  </a:lnTo>
                  <a:close/>
                  <a:moveTo>
                    <a:pt x="1916773" y="3320218"/>
                  </a:moveTo>
                  <a:lnTo>
                    <a:pt x="1916773" y="3423312"/>
                  </a:lnTo>
                  <a:lnTo>
                    <a:pt x="1938033" y="3423629"/>
                  </a:lnTo>
                  <a:lnTo>
                    <a:pt x="1959928" y="3424263"/>
                  </a:lnTo>
                  <a:lnTo>
                    <a:pt x="1989755" y="3423629"/>
                  </a:lnTo>
                  <a:lnTo>
                    <a:pt x="1989755" y="3320535"/>
                  </a:lnTo>
                  <a:lnTo>
                    <a:pt x="1959293" y="3320852"/>
                  </a:lnTo>
                  <a:lnTo>
                    <a:pt x="1938033" y="3320852"/>
                  </a:lnTo>
                  <a:lnTo>
                    <a:pt x="1916773" y="3320218"/>
                  </a:lnTo>
                  <a:close/>
                  <a:moveTo>
                    <a:pt x="1404938" y="3314700"/>
                  </a:moveTo>
                  <a:lnTo>
                    <a:pt x="1408115" y="3320420"/>
                  </a:lnTo>
                  <a:lnTo>
                    <a:pt x="1411928" y="3325505"/>
                  </a:lnTo>
                  <a:lnTo>
                    <a:pt x="1415740" y="3330590"/>
                  </a:lnTo>
                  <a:lnTo>
                    <a:pt x="1419552" y="3335992"/>
                  </a:lnTo>
                  <a:lnTo>
                    <a:pt x="1424000" y="3340759"/>
                  </a:lnTo>
                  <a:lnTo>
                    <a:pt x="1428447" y="3346161"/>
                  </a:lnTo>
                  <a:lnTo>
                    <a:pt x="1438296" y="3356013"/>
                  </a:lnTo>
                  <a:lnTo>
                    <a:pt x="1448780" y="3365229"/>
                  </a:lnTo>
                  <a:lnTo>
                    <a:pt x="1460852" y="3374444"/>
                  </a:lnTo>
                  <a:lnTo>
                    <a:pt x="1472924" y="3383025"/>
                  </a:lnTo>
                  <a:lnTo>
                    <a:pt x="1486267" y="3391287"/>
                  </a:lnTo>
                  <a:lnTo>
                    <a:pt x="1500563" y="3399550"/>
                  </a:lnTo>
                  <a:lnTo>
                    <a:pt x="1515494" y="3407494"/>
                  </a:lnTo>
                  <a:lnTo>
                    <a:pt x="1531061" y="3415121"/>
                  </a:lnTo>
                  <a:lnTo>
                    <a:pt x="1547263" y="3422113"/>
                  </a:lnTo>
                  <a:lnTo>
                    <a:pt x="1564101" y="3428786"/>
                  </a:lnTo>
                  <a:lnTo>
                    <a:pt x="1581574" y="3435142"/>
                  </a:lnTo>
                  <a:lnTo>
                    <a:pt x="1599682" y="3441498"/>
                  </a:lnTo>
                  <a:lnTo>
                    <a:pt x="1618108" y="3447218"/>
                  </a:lnTo>
                  <a:lnTo>
                    <a:pt x="1637170" y="3452620"/>
                  </a:lnTo>
                  <a:lnTo>
                    <a:pt x="1656866" y="3457705"/>
                  </a:lnTo>
                  <a:lnTo>
                    <a:pt x="1676881" y="3462472"/>
                  </a:lnTo>
                  <a:lnTo>
                    <a:pt x="1697213" y="3466921"/>
                  </a:lnTo>
                  <a:lnTo>
                    <a:pt x="1718180" y="3471052"/>
                  </a:lnTo>
                  <a:lnTo>
                    <a:pt x="1738830" y="3474865"/>
                  </a:lnTo>
                  <a:lnTo>
                    <a:pt x="1760116" y="3478361"/>
                  </a:lnTo>
                  <a:lnTo>
                    <a:pt x="1782036" y="3480903"/>
                  </a:lnTo>
                  <a:lnTo>
                    <a:pt x="1803639" y="3483763"/>
                  </a:lnTo>
                  <a:lnTo>
                    <a:pt x="1825877" y="3486306"/>
                  </a:lnTo>
                  <a:lnTo>
                    <a:pt x="1847798" y="3488213"/>
                  </a:lnTo>
                  <a:lnTo>
                    <a:pt x="1870036" y="3489801"/>
                  </a:lnTo>
                  <a:lnTo>
                    <a:pt x="1891957" y="3490755"/>
                  </a:lnTo>
                  <a:lnTo>
                    <a:pt x="1914513" y="3492026"/>
                  </a:lnTo>
                  <a:lnTo>
                    <a:pt x="1936751" y="3492344"/>
                  </a:lnTo>
                  <a:lnTo>
                    <a:pt x="1959307" y="3492979"/>
                  </a:lnTo>
                  <a:lnTo>
                    <a:pt x="1978051" y="3492344"/>
                  </a:lnTo>
                  <a:lnTo>
                    <a:pt x="1996794" y="3492026"/>
                  </a:lnTo>
                  <a:lnTo>
                    <a:pt x="2015538" y="3491708"/>
                  </a:lnTo>
                  <a:lnTo>
                    <a:pt x="2034599" y="3490437"/>
                  </a:lnTo>
                  <a:lnTo>
                    <a:pt x="2053025" y="3489801"/>
                  </a:lnTo>
                  <a:lnTo>
                    <a:pt x="2071769" y="3488213"/>
                  </a:lnTo>
                  <a:lnTo>
                    <a:pt x="2090513" y="3486624"/>
                  </a:lnTo>
                  <a:lnTo>
                    <a:pt x="2108621" y="3484717"/>
                  </a:lnTo>
                  <a:lnTo>
                    <a:pt x="2127365" y="3482492"/>
                  </a:lnTo>
                  <a:lnTo>
                    <a:pt x="2145473" y="3480268"/>
                  </a:lnTo>
                  <a:lnTo>
                    <a:pt x="2163581" y="3477408"/>
                  </a:lnTo>
                  <a:lnTo>
                    <a:pt x="2181372" y="3474865"/>
                  </a:lnTo>
                  <a:lnTo>
                    <a:pt x="2199163" y="3471688"/>
                  </a:lnTo>
                  <a:lnTo>
                    <a:pt x="2216318" y="3468510"/>
                  </a:lnTo>
                  <a:lnTo>
                    <a:pt x="2233473" y="3464696"/>
                  </a:lnTo>
                  <a:lnTo>
                    <a:pt x="2250311" y="3460883"/>
                  </a:lnTo>
                  <a:lnTo>
                    <a:pt x="2266830" y="3457069"/>
                  </a:lnTo>
                  <a:lnTo>
                    <a:pt x="2283668" y="3452620"/>
                  </a:lnTo>
                  <a:lnTo>
                    <a:pt x="2299235" y="3448171"/>
                  </a:lnTo>
                  <a:lnTo>
                    <a:pt x="2315119" y="3443404"/>
                  </a:lnTo>
                  <a:lnTo>
                    <a:pt x="2330051" y="3438320"/>
                  </a:lnTo>
                  <a:lnTo>
                    <a:pt x="2344982" y="3432917"/>
                  </a:lnTo>
                  <a:lnTo>
                    <a:pt x="2359278" y="3427833"/>
                  </a:lnTo>
                  <a:lnTo>
                    <a:pt x="2373574" y="3421795"/>
                  </a:lnTo>
                  <a:lnTo>
                    <a:pt x="2386917" y="3415757"/>
                  </a:lnTo>
                  <a:lnTo>
                    <a:pt x="2399942" y="3409719"/>
                  </a:lnTo>
                  <a:lnTo>
                    <a:pt x="2412650" y="3403363"/>
                  </a:lnTo>
                  <a:lnTo>
                    <a:pt x="2424722" y="3396690"/>
                  </a:lnTo>
                  <a:lnTo>
                    <a:pt x="2436159" y="3389380"/>
                  </a:lnTo>
                  <a:lnTo>
                    <a:pt x="2446961" y="3382389"/>
                  </a:lnTo>
                  <a:lnTo>
                    <a:pt x="2457444" y="3375080"/>
                  </a:lnTo>
                  <a:lnTo>
                    <a:pt x="2466975" y="3367453"/>
                  </a:lnTo>
                  <a:lnTo>
                    <a:pt x="2466975" y="3464378"/>
                  </a:lnTo>
                  <a:lnTo>
                    <a:pt x="2466657" y="3464696"/>
                  </a:lnTo>
                  <a:lnTo>
                    <a:pt x="2466340" y="3472641"/>
                  </a:lnTo>
                  <a:lnTo>
                    <a:pt x="2466022" y="3477408"/>
                  </a:lnTo>
                  <a:lnTo>
                    <a:pt x="2464751" y="3482492"/>
                  </a:lnTo>
                  <a:lnTo>
                    <a:pt x="2463480" y="3487895"/>
                  </a:lnTo>
                  <a:lnTo>
                    <a:pt x="2461892" y="3492344"/>
                  </a:lnTo>
                  <a:lnTo>
                    <a:pt x="2459986" y="3497111"/>
                  </a:lnTo>
                  <a:lnTo>
                    <a:pt x="2457444" y="3501877"/>
                  </a:lnTo>
                  <a:lnTo>
                    <a:pt x="2455220" y="3506962"/>
                  </a:lnTo>
                  <a:lnTo>
                    <a:pt x="2452361" y="3511729"/>
                  </a:lnTo>
                  <a:lnTo>
                    <a:pt x="2449184" y="3516178"/>
                  </a:lnTo>
                  <a:lnTo>
                    <a:pt x="2445690" y="3520945"/>
                  </a:lnTo>
                  <a:lnTo>
                    <a:pt x="2441878" y="3525712"/>
                  </a:lnTo>
                  <a:lnTo>
                    <a:pt x="2437748" y="3529843"/>
                  </a:lnTo>
                  <a:lnTo>
                    <a:pt x="2429170" y="3539059"/>
                  </a:lnTo>
                  <a:lnTo>
                    <a:pt x="2419322" y="3547639"/>
                  </a:lnTo>
                  <a:lnTo>
                    <a:pt x="2408202" y="3556537"/>
                  </a:lnTo>
                  <a:lnTo>
                    <a:pt x="2396130" y="3564799"/>
                  </a:lnTo>
                  <a:lnTo>
                    <a:pt x="2383423" y="3572744"/>
                  </a:lnTo>
                  <a:lnTo>
                    <a:pt x="2369127" y="3580689"/>
                  </a:lnTo>
                  <a:lnTo>
                    <a:pt x="2354195" y="3587998"/>
                  </a:lnTo>
                  <a:lnTo>
                    <a:pt x="2338311" y="3595625"/>
                  </a:lnTo>
                  <a:lnTo>
                    <a:pt x="2321791" y="3602298"/>
                  </a:lnTo>
                  <a:lnTo>
                    <a:pt x="2304636" y="3608972"/>
                  </a:lnTo>
                  <a:lnTo>
                    <a:pt x="2285892" y="3615328"/>
                  </a:lnTo>
                  <a:lnTo>
                    <a:pt x="2266830" y="3621683"/>
                  </a:lnTo>
                  <a:lnTo>
                    <a:pt x="2247134" y="3627086"/>
                  </a:lnTo>
                  <a:lnTo>
                    <a:pt x="2226802" y="3632806"/>
                  </a:lnTo>
                  <a:lnTo>
                    <a:pt x="2205516" y="3637255"/>
                  </a:lnTo>
                  <a:lnTo>
                    <a:pt x="2183278" y="3642022"/>
                  </a:lnTo>
                  <a:lnTo>
                    <a:pt x="2160722" y="3646471"/>
                  </a:lnTo>
                  <a:lnTo>
                    <a:pt x="2137848" y="3649967"/>
                  </a:lnTo>
                  <a:lnTo>
                    <a:pt x="2114340" y="3653462"/>
                  </a:lnTo>
                  <a:lnTo>
                    <a:pt x="2089877" y="3656640"/>
                  </a:lnTo>
                  <a:lnTo>
                    <a:pt x="2065415" y="3659182"/>
                  </a:lnTo>
                  <a:lnTo>
                    <a:pt x="2040000" y="3661407"/>
                  </a:lnTo>
                  <a:lnTo>
                    <a:pt x="2014267" y="3662996"/>
                  </a:lnTo>
                  <a:lnTo>
                    <a:pt x="1988217" y="3664267"/>
                  </a:lnTo>
                  <a:lnTo>
                    <a:pt x="1962166" y="3664903"/>
                  </a:lnTo>
                  <a:lnTo>
                    <a:pt x="1935480" y="3665538"/>
                  </a:lnTo>
                  <a:lnTo>
                    <a:pt x="1908159" y="3664903"/>
                  </a:lnTo>
                  <a:lnTo>
                    <a:pt x="1881155" y="3664267"/>
                  </a:lnTo>
                  <a:lnTo>
                    <a:pt x="1854469" y="3662996"/>
                  </a:lnTo>
                  <a:lnTo>
                    <a:pt x="1828419" y="3661089"/>
                  </a:lnTo>
                  <a:lnTo>
                    <a:pt x="1803004" y="3659182"/>
                  </a:lnTo>
                  <a:lnTo>
                    <a:pt x="1777588" y="3656322"/>
                  </a:lnTo>
                  <a:lnTo>
                    <a:pt x="1752809" y="3653145"/>
                  </a:lnTo>
                  <a:lnTo>
                    <a:pt x="1728664" y="3649649"/>
                  </a:lnTo>
                  <a:lnTo>
                    <a:pt x="1705155" y="3645835"/>
                  </a:lnTo>
                  <a:lnTo>
                    <a:pt x="1682282" y="3641069"/>
                  </a:lnTo>
                  <a:lnTo>
                    <a:pt x="1660043" y="3636302"/>
                  </a:lnTo>
                  <a:lnTo>
                    <a:pt x="1638440" y="3631217"/>
                  </a:lnTo>
                  <a:lnTo>
                    <a:pt x="1617791" y="3625497"/>
                  </a:lnTo>
                  <a:lnTo>
                    <a:pt x="1597776" y="3619777"/>
                  </a:lnTo>
                  <a:lnTo>
                    <a:pt x="1578397" y="3613421"/>
                  </a:lnTo>
                  <a:lnTo>
                    <a:pt x="1559653" y="3606747"/>
                  </a:lnTo>
                  <a:lnTo>
                    <a:pt x="1542498" y="3599438"/>
                  </a:lnTo>
                  <a:lnTo>
                    <a:pt x="1525343" y="3592447"/>
                  </a:lnTo>
                  <a:lnTo>
                    <a:pt x="1509776" y="3584820"/>
                  </a:lnTo>
                  <a:lnTo>
                    <a:pt x="1495162" y="3576875"/>
                  </a:lnTo>
                  <a:lnTo>
                    <a:pt x="1481184" y="3568613"/>
                  </a:lnTo>
                  <a:lnTo>
                    <a:pt x="1468159" y="3560350"/>
                  </a:lnTo>
                  <a:lnTo>
                    <a:pt x="1456404" y="3551770"/>
                  </a:lnTo>
                  <a:lnTo>
                    <a:pt x="1445603" y="3542554"/>
                  </a:lnTo>
                  <a:lnTo>
                    <a:pt x="1440837" y="3538423"/>
                  </a:lnTo>
                  <a:lnTo>
                    <a:pt x="1436390" y="3533656"/>
                  </a:lnTo>
                  <a:lnTo>
                    <a:pt x="1431942" y="3529207"/>
                  </a:lnTo>
                  <a:lnTo>
                    <a:pt x="1428130" y="3524440"/>
                  </a:lnTo>
                  <a:lnTo>
                    <a:pt x="1424318" y="3519674"/>
                  </a:lnTo>
                  <a:lnTo>
                    <a:pt x="1420823" y="3514907"/>
                  </a:lnTo>
                  <a:lnTo>
                    <a:pt x="1417646" y="3510140"/>
                  </a:lnTo>
                  <a:lnTo>
                    <a:pt x="1415105" y="3505055"/>
                  </a:lnTo>
                  <a:lnTo>
                    <a:pt x="1412563" y="3500288"/>
                  </a:lnTo>
                  <a:lnTo>
                    <a:pt x="1410339" y="3495204"/>
                  </a:lnTo>
                  <a:lnTo>
                    <a:pt x="1408115" y="3490437"/>
                  </a:lnTo>
                  <a:lnTo>
                    <a:pt x="1407162" y="3485352"/>
                  </a:lnTo>
                  <a:lnTo>
                    <a:pt x="1405892" y="3480268"/>
                  </a:lnTo>
                  <a:lnTo>
                    <a:pt x="1404621" y="3475183"/>
                  </a:lnTo>
                  <a:lnTo>
                    <a:pt x="1404303" y="3470099"/>
                  </a:lnTo>
                  <a:lnTo>
                    <a:pt x="1404303" y="3464696"/>
                  </a:lnTo>
                  <a:lnTo>
                    <a:pt x="1403350" y="3464696"/>
                  </a:lnTo>
                  <a:lnTo>
                    <a:pt x="1403350" y="3333132"/>
                  </a:lnTo>
                  <a:lnTo>
                    <a:pt x="1403350" y="3329318"/>
                  </a:lnTo>
                  <a:lnTo>
                    <a:pt x="1403985" y="3322327"/>
                  </a:lnTo>
                  <a:lnTo>
                    <a:pt x="1404938" y="3314700"/>
                  </a:lnTo>
                  <a:close/>
                  <a:moveTo>
                    <a:pt x="177802" y="3314700"/>
                  </a:moveTo>
                  <a:lnTo>
                    <a:pt x="180980" y="3320420"/>
                  </a:lnTo>
                  <a:lnTo>
                    <a:pt x="184476" y="3325505"/>
                  </a:lnTo>
                  <a:lnTo>
                    <a:pt x="188289" y="3330590"/>
                  </a:lnTo>
                  <a:lnTo>
                    <a:pt x="192420" y="3335992"/>
                  </a:lnTo>
                  <a:lnTo>
                    <a:pt x="196551" y="3340759"/>
                  </a:lnTo>
                  <a:lnTo>
                    <a:pt x="201000" y="3346161"/>
                  </a:lnTo>
                  <a:lnTo>
                    <a:pt x="210852" y="3356013"/>
                  </a:lnTo>
                  <a:lnTo>
                    <a:pt x="221656" y="3365229"/>
                  </a:lnTo>
                  <a:lnTo>
                    <a:pt x="233414" y="3374444"/>
                  </a:lnTo>
                  <a:lnTo>
                    <a:pt x="245490" y="3383025"/>
                  </a:lnTo>
                  <a:lnTo>
                    <a:pt x="259155" y="3391287"/>
                  </a:lnTo>
                  <a:lnTo>
                    <a:pt x="273138" y="3399550"/>
                  </a:lnTo>
                  <a:lnTo>
                    <a:pt x="288073" y="3407494"/>
                  </a:lnTo>
                  <a:lnTo>
                    <a:pt x="303645" y="3415121"/>
                  </a:lnTo>
                  <a:lnTo>
                    <a:pt x="319852" y="3422113"/>
                  </a:lnTo>
                  <a:lnTo>
                    <a:pt x="336694" y="3428786"/>
                  </a:lnTo>
                  <a:lnTo>
                    <a:pt x="354173" y="3435142"/>
                  </a:lnTo>
                  <a:lnTo>
                    <a:pt x="372286" y="3441498"/>
                  </a:lnTo>
                  <a:lnTo>
                    <a:pt x="390718" y="3447218"/>
                  </a:lnTo>
                  <a:lnTo>
                    <a:pt x="409785" y="3452620"/>
                  </a:lnTo>
                  <a:lnTo>
                    <a:pt x="429488" y="3457705"/>
                  </a:lnTo>
                  <a:lnTo>
                    <a:pt x="449826" y="3462472"/>
                  </a:lnTo>
                  <a:lnTo>
                    <a:pt x="469846" y="3466921"/>
                  </a:lnTo>
                  <a:lnTo>
                    <a:pt x="490820" y="3471052"/>
                  </a:lnTo>
                  <a:lnTo>
                    <a:pt x="511794" y="3474865"/>
                  </a:lnTo>
                  <a:lnTo>
                    <a:pt x="533085" y="3478361"/>
                  </a:lnTo>
                  <a:lnTo>
                    <a:pt x="554695" y="3480903"/>
                  </a:lnTo>
                  <a:lnTo>
                    <a:pt x="576304" y="3483763"/>
                  </a:lnTo>
                  <a:lnTo>
                    <a:pt x="598549" y="3486306"/>
                  </a:lnTo>
                  <a:lnTo>
                    <a:pt x="620476" y="3488213"/>
                  </a:lnTo>
                  <a:lnTo>
                    <a:pt x="642721" y="3489801"/>
                  </a:lnTo>
                  <a:lnTo>
                    <a:pt x="664966" y="3490755"/>
                  </a:lnTo>
                  <a:lnTo>
                    <a:pt x="687211" y="3492026"/>
                  </a:lnTo>
                  <a:lnTo>
                    <a:pt x="709456" y="3492344"/>
                  </a:lnTo>
                  <a:lnTo>
                    <a:pt x="732018" y="3492344"/>
                  </a:lnTo>
                  <a:lnTo>
                    <a:pt x="750768" y="3492344"/>
                  </a:lnTo>
                  <a:lnTo>
                    <a:pt x="769517" y="3492026"/>
                  </a:lnTo>
                  <a:lnTo>
                    <a:pt x="788266" y="3491708"/>
                  </a:lnTo>
                  <a:lnTo>
                    <a:pt x="807333" y="3490437"/>
                  </a:lnTo>
                  <a:lnTo>
                    <a:pt x="825765" y="3489801"/>
                  </a:lnTo>
                  <a:lnTo>
                    <a:pt x="844832" y="3488213"/>
                  </a:lnTo>
                  <a:lnTo>
                    <a:pt x="863263" y="3486624"/>
                  </a:lnTo>
                  <a:lnTo>
                    <a:pt x="881695" y="3484717"/>
                  </a:lnTo>
                  <a:lnTo>
                    <a:pt x="900126" y="3482492"/>
                  </a:lnTo>
                  <a:lnTo>
                    <a:pt x="918240" y="3480268"/>
                  </a:lnTo>
                  <a:lnTo>
                    <a:pt x="936354" y="3477408"/>
                  </a:lnTo>
                  <a:lnTo>
                    <a:pt x="954150" y="3474865"/>
                  </a:lnTo>
                  <a:lnTo>
                    <a:pt x="971946" y="3471688"/>
                  </a:lnTo>
                  <a:lnTo>
                    <a:pt x="989424" y="3468510"/>
                  </a:lnTo>
                  <a:lnTo>
                    <a:pt x="1006266" y="3464696"/>
                  </a:lnTo>
                  <a:lnTo>
                    <a:pt x="1023109" y="3460883"/>
                  </a:lnTo>
                  <a:lnTo>
                    <a:pt x="1039952" y="3457069"/>
                  </a:lnTo>
                  <a:lnTo>
                    <a:pt x="1056476" y="3452620"/>
                  </a:lnTo>
                  <a:lnTo>
                    <a:pt x="1072366" y="3448171"/>
                  </a:lnTo>
                  <a:lnTo>
                    <a:pt x="1087937" y="3443087"/>
                  </a:lnTo>
                  <a:lnTo>
                    <a:pt x="1102873" y="3438320"/>
                  </a:lnTo>
                  <a:lnTo>
                    <a:pt x="1118126" y="3432917"/>
                  </a:lnTo>
                  <a:lnTo>
                    <a:pt x="1132109" y="3427833"/>
                  </a:lnTo>
                  <a:lnTo>
                    <a:pt x="1146409" y="3421795"/>
                  </a:lnTo>
                  <a:lnTo>
                    <a:pt x="1159756" y="3415757"/>
                  </a:lnTo>
                  <a:lnTo>
                    <a:pt x="1172785" y="3409719"/>
                  </a:lnTo>
                  <a:lnTo>
                    <a:pt x="1185497" y="3403363"/>
                  </a:lnTo>
                  <a:lnTo>
                    <a:pt x="1197890" y="3396690"/>
                  </a:lnTo>
                  <a:lnTo>
                    <a:pt x="1209331" y="3389380"/>
                  </a:lnTo>
                  <a:lnTo>
                    <a:pt x="1219818" y="3382389"/>
                  </a:lnTo>
                  <a:lnTo>
                    <a:pt x="1230622" y="3375080"/>
                  </a:lnTo>
                  <a:lnTo>
                    <a:pt x="1239838" y="3367453"/>
                  </a:lnTo>
                  <a:lnTo>
                    <a:pt x="1239838" y="3464378"/>
                  </a:lnTo>
                  <a:lnTo>
                    <a:pt x="1239838" y="3464696"/>
                  </a:lnTo>
                  <a:lnTo>
                    <a:pt x="1239520" y="3468827"/>
                  </a:lnTo>
                  <a:lnTo>
                    <a:pt x="1239202" y="3472641"/>
                  </a:lnTo>
                  <a:lnTo>
                    <a:pt x="1238885" y="3477408"/>
                  </a:lnTo>
                  <a:lnTo>
                    <a:pt x="1237614" y="3482492"/>
                  </a:lnTo>
                  <a:lnTo>
                    <a:pt x="1236342" y="3487895"/>
                  </a:lnTo>
                  <a:lnTo>
                    <a:pt x="1234754" y="3492344"/>
                  </a:lnTo>
                  <a:lnTo>
                    <a:pt x="1232847" y="3497111"/>
                  </a:lnTo>
                  <a:lnTo>
                    <a:pt x="1230622" y="3501877"/>
                  </a:lnTo>
                  <a:lnTo>
                    <a:pt x="1228080" y="3506962"/>
                  </a:lnTo>
                  <a:lnTo>
                    <a:pt x="1225538" y="3511729"/>
                  </a:lnTo>
                  <a:lnTo>
                    <a:pt x="1222360" y="3516178"/>
                  </a:lnTo>
                  <a:lnTo>
                    <a:pt x="1218546" y="3520945"/>
                  </a:lnTo>
                  <a:lnTo>
                    <a:pt x="1214733" y="3525712"/>
                  </a:lnTo>
                  <a:lnTo>
                    <a:pt x="1210920" y="3529843"/>
                  </a:lnTo>
                  <a:lnTo>
                    <a:pt x="1202022" y="3539059"/>
                  </a:lnTo>
                  <a:lnTo>
                    <a:pt x="1192170" y="3547639"/>
                  </a:lnTo>
                  <a:lnTo>
                    <a:pt x="1181048" y="3556537"/>
                  </a:lnTo>
                  <a:lnTo>
                    <a:pt x="1169290" y="3564799"/>
                  </a:lnTo>
                  <a:lnTo>
                    <a:pt x="1156261" y="3572744"/>
                  </a:lnTo>
                  <a:lnTo>
                    <a:pt x="1141960" y="3580689"/>
                  </a:lnTo>
                  <a:lnTo>
                    <a:pt x="1127024" y="3587998"/>
                  </a:lnTo>
                  <a:lnTo>
                    <a:pt x="1111453" y="3595625"/>
                  </a:lnTo>
                  <a:lnTo>
                    <a:pt x="1094610" y="3602298"/>
                  </a:lnTo>
                  <a:lnTo>
                    <a:pt x="1077450" y="3608972"/>
                  </a:lnTo>
                  <a:lnTo>
                    <a:pt x="1058701" y="3615328"/>
                  </a:lnTo>
                  <a:lnTo>
                    <a:pt x="1039952" y="3621683"/>
                  </a:lnTo>
                  <a:lnTo>
                    <a:pt x="1020249" y="3627086"/>
                  </a:lnTo>
                  <a:lnTo>
                    <a:pt x="999593" y="3632806"/>
                  </a:lnTo>
                  <a:lnTo>
                    <a:pt x="978301" y="3637255"/>
                  </a:lnTo>
                  <a:lnTo>
                    <a:pt x="956056" y="3642022"/>
                  </a:lnTo>
                  <a:lnTo>
                    <a:pt x="933494" y="3646471"/>
                  </a:lnTo>
                  <a:lnTo>
                    <a:pt x="910613" y="3649967"/>
                  </a:lnTo>
                  <a:lnTo>
                    <a:pt x="887097" y="3653462"/>
                  </a:lnTo>
                  <a:lnTo>
                    <a:pt x="862946" y="3656640"/>
                  </a:lnTo>
                  <a:lnTo>
                    <a:pt x="838158" y="3659182"/>
                  </a:lnTo>
                  <a:lnTo>
                    <a:pt x="812736" y="3661407"/>
                  </a:lnTo>
                  <a:lnTo>
                    <a:pt x="787313" y="3662996"/>
                  </a:lnTo>
                  <a:lnTo>
                    <a:pt x="761572" y="3664267"/>
                  </a:lnTo>
                  <a:lnTo>
                    <a:pt x="735196" y="3664903"/>
                  </a:lnTo>
                  <a:lnTo>
                    <a:pt x="708185" y="3665538"/>
                  </a:lnTo>
                  <a:lnTo>
                    <a:pt x="680855" y="3664903"/>
                  </a:lnTo>
                  <a:lnTo>
                    <a:pt x="654161" y="3664267"/>
                  </a:lnTo>
                  <a:lnTo>
                    <a:pt x="627467" y="3662996"/>
                  </a:lnTo>
                  <a:lnTo>
                    <a:pt x="601409" y="3661089"/>
                  </a:lnTo>
                  <a:lnTo>
                    <a:pt x="575668" y="3659182"/>
                  </a:lnTo>
                  <a:lnTo>
                    <a:pt x="550246" y="3656322"/>
                  </a:lnTo>
                  <a:lnTo>
                    <a:pt x="525458" y="3653145"/>
                  </a:lnTo>
                  <a:lnTo>
                    <a:pt x="501307" y="3649649"/>
                  </a:lnTo>
                  <a:lnTo>
                    <a:pt x="478109" y="3645835"/>
                  </a:lnTo>
                  <a:lnTo>
                    <a:pt x="455228" y="3641069"/>
                  </a:lnTo>
                  <a:lnTo>
                    <a:pt x="432665" y="3636302"/>
                  </a:lnTo>
                  <a:lnTo>
                    <a:pt x="411374" y="3631217"/>
                  </a:lnTo>
                  <a:lnTo>
                    <a:pt x="390400" y="3625497"/>
                  </a:lnTo>
                  <a:lnTo>
                    <a:pt x="370380" y="3619777"/>
                  </a:lnTo>
                  <a:lnTo>
                    <a:pt x="350995" y="3613421"/>
                  </a:lnTo>
                  <a:lnTo>
                    <a:pt x="332563" y="3606747"/>
                  </a:lnTo>
                  <a:lnTo>
                    <a:pt x="315085" y="3599438"/>
                  </a:lnTo>
                  <a:lnTo>
                    <a:pt x="297925" y="3592447"/>
                  </a:lnTo>
                  <a:lnTo>
                    <a:pt x="282353" y="3584820"/>
                  </a:lnTo>
                  <a:lnTo>
                    <a:pt x="267735" y="3576875"/>
                  </a:lnTo>
                  <a:lnTo>
                    <a:pt x="253753" y="3568613"/>
                  </a:lnTo>
                  <a:lnTo>
                    <a:pt x="240724" y="3560350"/>
                  </a:lnTo>
                  <a:lnTo>
                    <a:pt x="229283" y="3551770"/>
                  </a:lnTo>
                  <a:lnTo>
                    <a:pt x="218796" y="3542872"/>
                  </a:lnTo>
                  <a:lnTo>
                    <a:pt x="213712" y="3538423"/>
                  </a:lnTo>
                  <a:lnTo>
                    <a:pt x="208945" y="3533656"/>
                  </a:lnTo>
                  <a:lnTo>
                    <a:pt x="204814" y="3529207"/>
                  </a:lnTo>
                  <a:lnTo>
                    <a:pt x="200683" y="3524440"/>
                  </a:lnTo>
                  <a:lnTo>
                    <a:pt x="196869" y="3519674"/>
                  </a:lnTo>
                  <a:lnTo>
                    <a:pt x="193374" y="3514907"/>
                  </a:lnTo>
                  <a:lnTo>
                    <a:pt x="190196" y="3510140"/>
                  </a:lnTo>
                  <a:lnTo>
                    <a:pt x="187653" y="3505055"/>
                  </a:lnTo>
                  <a:lnTo>
                    <a:pt x="185111" y="3500288"/>
                  </a:lnTo>
                  <a:lnTo>
                    <a:pt x="182887" y="3495204"/>
                  </a:lnTo>
                  <a:lnTo>
                    <a:pt x="181298" y="3490437"/>
                  </a:lnTo>
                  <a:lnTo>
                    <a:pt x="179709" y="3485352"/>
                  </a:lnTo>
                  <a:lnTo>
                    <a:pt x="178438" y="3480268"/>
                  </a:lnTo>
                  <a:lnTo>
                    <a:pt x="177802" y="3475183"/>
                  </a:lnTo>
                  <a:lnTo>
                    <a:pt x="176849" y="3470099"/>
                  </a:lnTo>
                  <a:lnTo>
                    <a:pt x="176849" y="3464696"/>
                  </a:lnTo>
                  <a:lnTo>
                    <a:pt x="176531" y="3464696"/>
                  </a:lnTo>
                  <a:lnTo>
                    <a:pt x="176531" y="3333132"/>
                  </a:lnTo>
                  <a:lnTo>
                    <a:pt x="176213" y="3329318"/>
                  </a:lnTo>
                  <a:lnTo>
                    <a:pt x="176531" y="3322327"/>
                  </a:lnTo>
                  <a:lnTo>
                    <a:pt x="177802" y="3314700"/>
                  </a:lnTo>
                  <a:close/>
                  <a:moveTo>
                    <a:pt x="1771445" y="3307529"/>
                  </a:moveTo>
                  <a:lnTo>
                    <a:pt x="1771445" y="3411258"/>
                  </a:lnTo>
                  <a:lnTo>
                    <a:pt x="1789215" y="3413478"/>
                  </a:lnTo>
                  <a:lnTo>
                    <a:pt x="1807301" y="3415698"/>
                  </a:lnTo>
                  <a:lnTo>
                    <a:pt x="1825388" y="3417285"/>
                  </a:lnTo>
                  <a:lnTo>
                    <a:pt x="1843792" y="3419505"/>
                  </a:lnTo>
                  <a:lnTo>
                    <a:pt x="1843792" y="3315777"/>
                  </a:lnTo>
                  <a:lnTo>
                    <a:pt x="1825388" y="3314191"/>
                  </a:lnTo>
                  <a:lnTo>
                    <a:pt x="1807301" y="3312287"/>
                  </a:lnTo>
                  <a:lnTo>
                    <a:pt x="1789215" y="3309750"/>
                  </a:lnTo>
                  <a:lnTo>
                    <a:pt x="1771445" y="3307529"/>
                  </a:lnTo>
                  <a:close/>
                  <a:moveTo>
                    <a:pt x="3178346" y="3281045"/>
                  </a:moveTo>
                  <a:lnTo>
                    <a:pt x="3178346" y="3395980"/>
                  </a:lnTo>
                  <a:lnTo>
                    <a:pt x="3201835" y="3396298"/>
                  </a:lnTo>
                  <a:lnTo>
                    <a:pt x="3225959" y="3396615"/>
                  </a:lnTo>
                  <a:lnTo>
                    <a:pt x="3258970" y="3396298"/>
                  </a:lnTo>
                  <a:lnTo>
                    <a:pt x="3258970" y="3281363"/>
                  </a:lnTo>
                  <a:lnTo>
                    <a:pt x="3225641" y="3281680"/>
                  </a:lnTo>
                  <a:lnTo>
                    <a:pt x="3201835" y="3281363"/>
                  </a:lnTo>
                  <a:lnTo>
                    <a:pt x="3178346" y="3281045"/>
                  </a:lnTo>
                  <a:close/>
                  <a:moveTo>
                    <a:pt x="2609850" y="3275012"/>
                  </a:moveTo>
                  <a:lnTo>
                    <a:pt x="2613342" y="3281059"/>
                  </a:lnTo>
                  <a:lnTo>
                    <a:pt x="2617468" y="3287107"/>
                  </a:lnTo>
                  <a:lnTo>
                    <a:pt x="2621594" y="3292836"/>
                  </a:lnTo>
                  <a:lnTo>
                    <a:pt x="2626038" y="3298883"/>
                  </a:lnTo>
                  <a:lnTo>
                    <a:pt x="2631117" y="3304294"/>
                  </a:lnTo>
                  <a:lnTo>
                    <a:pt x="2635878" y="3310023"/>
                  </a:lnTo>
                  <a:lnTo>
                    <a:pt x="2641274" y="3315433"/>
                  </a:lnTo>
                  <a:lnTo>
                    <a:pt x="2646988" y="3320844"/>
                  </a:lnTo>
                  <a:lnTo>
                    <a:pt x="2658732" y="3331347"/>
                  </a:lnTo>
                  <a:lnTo>
                    <a:pt x="2671746" y="3341532"/>
                  </a:lnTo>
                  <a:lnTo>
                    <a:pt x="2685712" y="3351080"/>
                  </a:lnTo>
                  <a:lnTo>
                    <a:pt x="2700631" y="3360629"/>
                  </a:lnTo>
                  <a:lnTo>
                    <a:pt x="2715867" y="3369540"/>
                  </a:lnTo>
                  <a:lnTo>
                    <a:pt x="2732372" y="3378452"/>
                  </a:lnTo>
                  <a:lnTo>
                    <a:pt x="2749830" y="3386727"/>
                  </a:lnTo>
                  <a:lnTo>
                    <a:pt x="2767923" y="3394684"/>
                  </a:lnTo>
                  <a:lnTo>
                    <a:pt x="2786650" y="3402004"/>
                  </a:lnTo>
                  <a:lnTo>
                    <a:pt x="2805695" y="3409325"/>
                  </a:lnTo>
                  <a:lnTo>
                    <a:pt x="2826009" y="3416327"/>
                  </a:lnTo>
                  <a:lnTo>
                    <a:pt x="2846959" y="3422692"/>
                  </a:lnTo>
                  <a:lnTo>
                    <a:pt x="2867591" y="3428421"/>
                  </a:lnTo>
                  <a:lnTo>
                    <a:pt x="2889492" y="3434469"/>
                  </a:lnTo>
                  <a:lnTo>
                    <a:pt x="2912029" y="3439561"/>
                  </a:lnTo>
                  <a:lnTo>
                    <a:pt x="2934248" y="3444654"/>
                  </a:lnTo>
                  <a:lnTo>
                    <a:pt x="2957102" y="3449109"/>
                  </a:lnTo>
                  <a:lnTo>
                    <a:pt x="2980908" y="3453565"/>
                  </a:lnTo>
                  <a:lnTo>
                    <a:pt x="3004396" y="3457066"/>
                  </a:lnTo>
                  <a:lnTo>
                    <a:pt x="3028203" y="3460567"/>
                  </a:lnTo>
                  <a:lnTo>
                    <a:pt x="3052644" y="3463432"/>
                  </a:lnTo>
                  <a:lnTo>
                    <a:pt x="3077084" y="3465978"/>
                  </a:lnTo>
                  <a:lnTo>
                    <a:pt x="3101525" y="3468206"/>
                  </a:lnTo>
                  <a:lnTo>
                    <a:pt x="3125966" y="3470116"/>
                  </a:lnTo>
                  <a:lnTo>
                    <a:pt x="3150725" y="3471389"/>
                  </a:lnTo>
                  <a:lnTo>
                    <a:pt x="3175800" y="3472344"/>
                  </a:lnTo>
                  <a:lnTo>
                    <a:pt x="3200559" y="3472980"/>
                  </a:lnTo>
                  <a:lnTo>
                    <a:pt x="3225317" y="3473298"/>
                  </a:lnTo>
                  <a:lnTo>
                    <a:pt x="3246266" y="3473298"/>
                  </a:lnTo>
                  <a:lnTo>
                    <a:pt x="3267216" y="3472344"/>
                  </a:lnTo>
                  <a:lnTo>
                    <a:pt x="3288165" y="3472025"/>
                  </a:lnTo>
                  <a:lnTo>
                    <a:pt x="3308797" y="3470752"/>
                  </a:lnTo>
                  <a:lnTo>
                    <a:pt x="3329429" y="3469797"/>
                  </a:lnTo>
                  <a:lnTo>
                    <a:pt x="3350378" y="3468206"/>
                  </a:lnTo>
                  <a:lnTo>
                    <a:pt x="3371010" y="3466615"/>
                  </a:lnTo>
                  <a:lnTo>
                    <a:pt x="3391325" y="3464068"/>
                  </a:lnTo>
                  <a:lnTo>
                    <a:pt x="3411957" y="3462159"/>
                  </a:lnTo>
                  <a:lnTo>
                    <a:pt x="3431954" y="3459294"/>
                  </a:lnTo>
                  <a:lnTo>
                    <a:pt x="3451951" y="3456748"/>
                  </a:lnTo>
                  <a:lnTo>
                    <a:pt x="3471948" y="3453565"/>
                  </a:lnTo>
                  <a:lnTo>
                    <a:pt x="3491628" y="3450064"/>
                  </a:lnTo>
                  <a:lnTo>
                    <a:pt x="3510990" y="3446245"/>
                  </a:lnTo>
                  <a:lnTo>
                    <a:pt x="3530035" y="3442107"/>
                  </a:lnTo>
                  <a:lnTo>
                    <a:pt x="3548763" y="3437970"/>
                  </a:lnTo>
                  <a:lnTo>
                    <a:pt x="3567173" y="3433196"/>
                  </a:lnTo>
                  <a:lnTo>
                    <a:pt x="3585265" y="3428421"/>
                  </a:lnTo>
                  <a:lnTo>
                    <a:pt x="3603041" y="3423329"/>
                  </a:lnTo>
                  <a:lnTo>
                    <a:pt x="3620498" y="3418237"/>
                  </a:lnTo>
                  <a:lnTo>
                    <a:pt x="3637004" y="3412826"/>
                  </a:lnTo>
                  <a:lnTo>
                    <a:pt x="3653510" y="3406779"/>
                  </a:lnTo>
                  <a:lnTo>
                    <a:pt x="3669698" y="3400731"/>
                  </a:lnTo>
                  <a:lnTo>
                    <a:pt x="3685251" y="3394048"/>
                  </a:lnTo>
                  <a:lnTo>
                    <a:pt x="3700170" y="3387682"/>
                  </a:lnTo>
                  <a:lnTo>
                    <a:pt x="3714770" y="3380680"/>
                  </a:lnTo>
                  <a:lnTo>
                    <a:pt x="3728419" y="3373678"/>
                  </a:lnTo>
                  <a:lnTo>
                    <a:pt x="3741751" y="3366039"/>
                  </a:lnTo>
                  <a:lnTo>
                    <a:pt x="3754765" y="3358719"/>
                  </a:lnTo>
                  <a:lnTo>
                    <a:pt x="3767144" y="3350762"/>
                  </a:lnTo>
                  <a:lnTo>
                    <a:pt x="3778571" y="3342487"/>
                  </a:lnTo>
                  <a:lnTo>
                    <a:pt x="3789363" y="3333575"/>
                  </a:lnTo>
                  <a:lnTo>
                    <a:pt x="3789363" y="3441471"/>
                  </a:lnTo>
                  <a:lnTo>
                    <a:pt x="3788728" y="3442107"/>
                  </a:lnTo>
                  <a:lnTo>
                    <a:pt x="3788411" y="3451019"/>
                  </a:lnTo>
                  <a:lnTo>
                    <a:pt x="3787776" y="3456748"/>
                  </a:lnTo>
                  <a:lnTo>
                    <a:pt x="3786506" y="3462159"/>
                  </a:lnTo>
                  <a:lnTo>
                    <a:pt x="3785237" y="3467569"/>
                  </a:lnTo>
                  <a:lnTo>
                    <a:pt x="3783332" y="3472980"/>
                  </a:lnTo>
                  <a:lnTo>
                    <a:pt x="3781428" y="3478391"/>
                  </a:lnTo>
                  <a:lnTo>
                    <a:pt x="3778571" y="3483801"/>
                  </a:lnTo>
                  <a:lnTo>
                    <a:pt x="3775714" y="3489212"/>
                  </a:lnTo>
                  <a:lnTo>
                    <a:pt x="3772540" y="3494305"/>
                  </a:lnTo>
                  <a:lnTo>
                    <a:pt x="3769048" y="3499715"/>
                  </a:lnTo>
                  <a:lnTo>
                    <a:pt x="3765557" y="3504808"/>
                  </a:lnTo>
                  <a:lnTo>
                    <a:pt x="3761113" y="3509900"/>
                  </a:lnTo>
                  <a:lnTo>
                    <a:pt x="3756987" y="3514674"/>
                  </a:lnTo>
                  <a:lnTo>
                    <a:pt x="3752226" y="3519767"/>
                  </a:lnTo>
                  <a:lnTo>
                    <a:pt x="3747147" y="3525177"/>
                  </a:lnTo>
                  <a:lnTo>
                    <a:pt x="3741433" y="3529633"/>
                  </a:lnTo>
                  <a:lnTo>
                    <a:pt x="3736037" y="3534407"/>
                  </a:lnTo>
                  <a:lnTo>
                    <a:pt x="3723658" y="3543956"/>
                  </a:lnTo>
                  <a:lnTo>
                    <a:pt x="3710327" y="3553504"/>
                  </a:lnTo>
                  <a:lnTo>
                    <a:pt x="3696043" y="3562097"/>
                  </a:lnTo>
                  <a:lnTo>
                    <a:pt x="3680490" y="3571009"/>
                  </a:lnTo>
                  <a:lnTo>
                    <a:pt x="3663667" y="3579603"/>
                  </a:lnTo>
                  <a:lnTo>
                    <a:pt x="3646526" y="3587560"/>
                  </a:lnTo>
                  <a:lnTo>
                    <a:pt x="3627799" y="3595516"/>
                  </a:lnTo>
                  <a:lnTo>
                    <a:pt x="3608754" y="3602837"/>
                  </a:lnTo>
                  <a:lnTo>
                    <a:pt x="3588122" y="3609521"/>
                  </a:lnTo>
                  <a:lnTo>
                    <a:pt x="3566855" y="3616523"/>
                  </a:lnTo>
                  <a:lnTo>
                    <a:pt x="3544636" y="3622570"/>
                  </a:lnTo>
                  <a:lnTo>
                    <a:pt x="3522417" y="3628935"/>
                  </a:lnTo>
                  <a:lnTo>
                    <a:pt x="3498611" y="3634664"/>
                  </a:lnTo>
                  <a:lnTo>
                    <a:pt x="3474170" y="3639757"/>
                  </a:lnTo>
                  <a:lnTo>
                    <a:pt x="3449412" y="3644213"/>
                  </a:lnTo>
                  <a:lnTo>
                    <a:pt x="3423701" y="3648350"/>
                  </a:lnTo>
                  <a:lnTo>
                    <a:pt x="3397356" y="3652488"/>
                  </a:lnTo>
                  <a:lnTo>
                    <a:pt x="3370376" y="3655671"/>
                  </a:lnTo>
                  <a:lnTo>
                    <a:pt x="3343395" y="3658853"/>
                  </a:lnTo>
                  <a:lnTo>
                    <a:pt x="3315146" y="3661081"/>
                  </a:lnTo>
                  <a:lnTo>
                    <a:pt x="3286896" y="3662673"/>
                  </a:lnTo>
                  <a:lnTo>
                    <a:pt x="3258011" y="3664264"/>
                  </a:lnTo>
                  <a:lnTo>
                    <a:pt x="3228491" y="3664901"/>
                  </a:lnTo>
                  <a:lnTo>
                    <a:pt x="3198972" y="3665537"/>
                  </a:lnTo>
                  <a:lnTo>
                    <a:pt x="3168500" y="3664901"/>
                  </a:lnTo>
                  <a:lnTo>
                    <a:pt x="3138663" y="3664264"/>
                  </a:lnTo>
                  <a:lnTo>
                    <a:pt x="3109143" y="3662673"/>
                  </a:lnTo>
                  <a:lnTo>
                    <a:pt x="3080259" y="3660763"/>
                  </a:lnTo>
                  <a:lnTo>
                    <a:pt x="3051374" y="3658217"/>
                  </a:lnTo>
                  <a:lnTo>
                    <a:pt x="3023441" y="3655034"/>
                  </a:lnTo>
                  <a:lnTo>
                    <a:pt x="2996144" y="3651533"/>
                  </a:lnTo>
                  <a:lnTo>
                    <a:pt x="2969481" y="3647714"/>
                  </a:lnTo>
                  <a:lnTo>
                    <a:pt x="2943453" y="3643258"/>
                  </a:lnTo>
                  <a:lnTo>
                    <a:pt x="2917742" y="3638165"/>
                  </a:lnTo>
                  <a:lnTo>
                    <a:pt x="2892984" y="3633073"/>
                  </a:lnTo>
                  <a:lnTo>
                    <a:pt x="2869178" y="3627026"/>
                  </a:lnTo>
                  <a:lnTo>
                    <a:pt x="2846007" y="3620660"/>
                  </a:lnTo>
                  <a:lnTo>
                    <a:pt x="2823470" y="3614295"/>
                  </a:lnTo>
                  <a:lnTo>
                    <a:pt x="2802203" y="3607293"/>
                  </a:lnTo>
                  <a:lnTo>
                    <a:pt x="2781889" y="3599654"/>
                  </a:lnTo>
                  <a:lnTo>
                    <a:pt x="2762527" y="3592334"/>
                  </a:lnTo>
                  <a:lnTo>
                    <a:pt x="2743799" y="3584059"/>
                  </a:lnTo>
                  <a:lnTo>
                    <a:pt x="2726024" y="3575783"/>
                  </a:lnTo>
                  <a:lnTo>
                    <a:pt x="2709518" y="3566872"/>
                  </a:lnTo>
                  <a:lnTo>
                    <a:pt x="2694600" y="3557960"/>
                  </a:lnTo>
                  <a:lnTo>
                    <a:pt x="2679999" y="3548412"/>
                  </a:lnTo>
                  <a:lnTo>
                    <a:pt x="2666985" y="3538863"/>
                  </a:lnTo>
                  <a:lnTo>
                    <a:pt x="2660954" y="3533771"/>
                  </a:lnTo>
                  <a:lnTo>
                    <a:pt x="2655240" y="3528997"/>
                  </a:lnTo>
                  <a:lnTo>
                    <a:pt x="2650162" y="3523904"/>
                  </a:lnTo>
                  <a:lnTo>
                    <a:pt x="2645083" y="3518812"/>
                  </a:lnTo>
                  <a:lnTo>
                    <a:pt x="2639687" y="3513719"/>
                  </a:lnTo>
                  <a:lnTo>
                    <a:pt x="2635561" y="3508309"/>
                  </a:lnTo>
                  <a:lnTo>
                    <a:pt x="2631434" y="3503216"/>
                  </a:lnTo>
                  <a:lnTo>
                    <a:pt x="2627625" y="3497806"/>
                  </a:lnTo>
                  <a:lnTo>
                    <a:pt x="2624134" y="3492713"/>
                  </a:lnTo>
                  <a:lnTo>
                    <a:pt x="2620960" y="3486984"/>
                  </a:lnTo>
                  <a:lnTo>
                    <a:pt x="2618103" y="3481574"/>
                  </a:lnTo>
                  <a:lnTo>
                    <a:pt x="2615881" y="3476163"/>
                  </a:lnTo>
                  <a:lnTo>
                    <a:pt x="2613659" y="3470434"/>
                  </a:lnTo>
                  <a:lnTo>
                    <a:pt x="2612072" y="3465023"/>
                  </a:lnTo>
                  <a:lnTo>
                    <a:pt x="2610485" y="3459294"/>
                  </a:lnTo>
                  <a:lnTo>
                    <a:pt x="2609850" y="3453565"/>
                  </a:lnTo>
                  <a:lnTo>
                    <a:pt x="2609215" y="3447836"/>
                  </a:lnTo>
                  <a:lnTo>
                    <a:pt x="2609215" y="3442107"/>
                  </a:lnTo>
                  <a:lnTo>
                    <a:pt x="2608580" y="3442426"/>
                  </a:lnTo>
                  <a:lnTo>
                    <a:pt x="2608580" y="3295700"/>
                  </a:lnTo>
                  <a:lnTo>
                    <a:pt x="2608263" y="3291881"/>
                  </a:lnTo>
                  <a:lnTo>
                    <a:pt x="2608580" y="3283287"/>
                  </a:lnTo>
                  <a:lnTo>
                    <a:pt x="2609850" y="3275012"/>
                  </a:lnTo>
                  <a:close/>
                  <a:moveTo>
                    <a:pt x="1625482" y="3274222"/>
                  </a:moveTo>
                  <a:lnTo>
                    <a:pt x="1625482" y="3379536"/>
                  </a:lnTo>
                  <a:lnTo>
                    <a:pt x="1642935" y="3384612"/>
                  </a:lnTo>
                  <a:lnTo>
                    <a:pt x="1661021" y="3389370"/>
                  </a:lnTo>
                  <a:lnTo>
                    <a:pt x="1679425" y="3394128"/>
                  </a:lnTo>
                  <a:lnTo>
                    <a:pt x="1698464" y="3398252"/>
                  </a:lnTo>
                  <a:lnTo>
                    <a:pt x="1698464" y="3294206"/>
                  </a:lnTo>
                  <a:lnTo>
                    <a:pt x="1679425" y="3289448"/>
                  </a:lnTo>
                  <a:lnTo>
                    <a:pt x="1661021" y="3284690"/>
                  </a:lnTo>
                  <a:lnTo>
                    <a:pt x="1642935" y="3279932"/>
                  </a:lnTo>
                  <a:lnTo>
                    <a:pt x="1625482" y="3274222"/>
                  </a:lnTo>
                  <a:close/>
                  <a:moveTo>
                    <a:pt x="3016148" y="3266758"/>
                  </a:moveTo>
                  <a:lnTo>
                    <a:pt x="3016148" y="3382010"/>
                  </a:lnTo>
                  <a:lnTo>
                    <a:pt x="3035827" y="3384868"/>
                  </a:lnTo>
                  <a:lnTo>
                    <a:pt x="3056142" y="3387090"/>
                  </a:lnTo>
                  <a:lnTo>
                    <a:pt x="3076456" y="3389630"/>
                  </a:lnTo>
                  <a:lnTo>
                    <a:pt x="3097406" y="3391535"/>
                  </a:lnTo>
                  <a:lnTo>
                    <a:pt x="3097406" y="3276283"/>
                  </a:lnTo>
                  <a:lnTo>
                    <a:pt x="3076456" y="3274378"/>
                  </a:lnTo>
                  <a:lnTo>
                    <a:pt x="3056142" y="3271838"/>
                  </a:lnTo>
                  <a:lnTo>
                    <a:pt x="3035827" y="3269615"/>
                  </a:lnTo>
                  <a:lnTo>
                    <a:pt x="3016148" y="3266758"/>
                  </a:lnTo>
                  <a:close/>
                  <a:moveTo>
                    <a:pt x="2854584" y="3230245"/>
                  </a:moveTo>
                  <a:lnTo>
                    <a:pt x="2854584" y="3347403"/>
                  </a:lnTo>
                  <a:lnTo>
                    <a:pt x="2873946" y="3352800"/>
                  </a:lnTo>
                  <a:lnTo>
                    <a:pt x="2893626" y="3357880"/>
                  </a:lnTo>
                  <a:lnTo>
                    <a:pt x="2914258" y="3362960"/>
                  </a:lnTo>
                  <a:lnTo>
                    <a:pt x="2935524" y="3367723"/>
                  </a:lnTo>
                  <a:lnTo>
                    <a:pt x="2935524" y="3251835"/>
                  </a:lnTo>
                  <a:lnTo>
                    <a:pt x="2914258" y="3246755"/>
                  </a:lnTo>
                  <a:lnTo>
                    <a:pt x="2893626" y="3241675"/>
                  </a:lnTo>
                  <a:lnTo>
                    <a:pt x="2873946" y="3235960"/>
                  </a:lnTo>
                  <a:lnTo>
                    <a:pt x="2854584" y="3230245"/>
                  </a:lnTo>
                  <a:close/>
                  <a:moveTo>
                    <a:pt x="1480154" y="3217441"/>
                  </a:moveTo>
                  <a:lnTo>
                    <a:pt x="1480154" y="3305626"/>
                  </a:lnTo>
                  <a:lnTo>
                    <a:pt x="1482375" y="3307847"/>
                  </a:lnTo>
                  <a:lnTo>
                    <a:pt x="1484914" y="3310701"/>
                  </a:lnTo>
                  <a:lnTo>
                    <a:pt x="1491895" y="3316411"/>
                  </a:lnTo>
                  <a:lnTo>
                    <a:pt x="1500145" y="3322755"/>
                  </a:lnTo>
                  <a:lnTo>
                    <a:pt x="1509664" y="3329100"/>
                  </a:lnTo>
                  <a:lnTo>
                    <a:pt x="1519818" y="3335444"/>
                  </a:lnTo>
                  <a:lnTo>
                    <a:pt x="1530924" y="3341788"/>
                  </a:lnTo>
                  <a:lnTo>
                    <a:pt x="1542030" y="3347498"/>
                  </a:lnTo>
                  <a:lnTo>
                    <a:pt x="1553136" y="3352891"/>
                  </a:lnTo>
                  <a:lnTo>
                    <a:pt x="1553136" y="3255189"/>
                  </a:lnTo>
                  <a:lnTo>
                    <a:pt x="1539174" y="3249797"/>
                  </a:lnTo>
                  <a:lnTo>
                    <a:pt x="1527116" y="3244721"/>
                  </a:lnTo>
                  <a:lnTo>
                    <a:pt x="1516010" y="3239646"/>
                  </a:lnTo>
                  <a:lnTo>
                    <a:pt x="1506174" y="3234888"/>
                  </a:lnTo>
                  <a:lnTo>
                    <a:pt x="1497924" y="3230130"/>
                  </a:lnTo>
                  <a:lnTo>
                    <a:pt x="1490626" y="3226006"/>
                  </a:lnTo>
                  <a:lnTo>
                    <a:pt x="1484914" y="3221565"/>
                  </a:lnTo>
                  <a:lnTo>
                    <a:pt x="1480154" y="3217441"/>
                  </a:lnTo>
                  <a:close/>
                  <a:moveTo>
                    <a:pt x="2426374" y="3213000"/>
                  </a:moveTo>
                  <a:lnTo>
                    <a:pt x="2420662" y="3217124"/>
                  </a:lnTo>
                  <a:lnTo>
                    <a:pt x="2413999" y="3221565"/>
                  </a:lnTo>
                  <a:lnTo>
                    <a:pt x="2406701" y="3226323"/>
                  </a:lnTo>
                  <a:lnTo>
                    <a:pt x="2399720" y="3230130"/>
                  </a:lnTo>
                  <a:lnTo>
                    <a:pt x="2392739" y="3234253"/>
                  </a:lnTo>
                  <a:lnTo>
                    <a:pt x="2385124" y="3237743"/>
                  </a:lnTo>
                  <a:lnTo>
                    <a:pt x="2378460" y="3240915"/>
                  </a:lnTo>
                  <a:lnTo>
                    <a:pt x="2371797" y="3243135"/>
                  </a:lnTo>
                  <a:lnTo>
                    <a:pt x="2371797" y="3350353"/>
                  </a:lnTo>
                  <a:lnTo>
                    <a:pt x="2379729" y="3346864"/>
                  </a:lnTo>
                  <a:lnTo>
                    <a:pt x="2387028" y="3342423"/>
                  </a:lnTo>
                  <a:lnTo>
                    <a:pt x="2394643" y="3338299"/>
                  </a:lnTo>
                  <a:lnTo>
                    <a:pt x="2401941" y="3333541"/>
                  </a:lnTo>
                  <a:lnTo>
                    <a:pt x="2409239" y="3328782"/>
                  </a:lnTo>
                  <a:lnTo>
                    <a:pt x="2415585" y="3324024"/>
                  </a:lnTo>
                  <a:lnTo>
                    <a:pt x="2421297" y="3319266"/>
                  </a:lnTo>
                  <a:lnTo>
                    <a:pt x="2426374" y="3314508"/>
                  </a:lnTo>
                  <a:lnTo>
                    <a:pt x="2426374" y="3213000"/>
                  </a:lnTo>
                  <a:close/>
                  <a:moveTo>
                    <a:pt x="2692385" y="3167062"/>
                  </a:moveTo>
                  <a:lnTo>
                    <a:pt x="2692385" y="3264535"/>
                  </a:lnTo>
                  <a:lnTo>
                    <a:pt x="2695241" y="3267393"/>
                  </a:lnTo>
                  <a:lnTo>
                    <a:pt x="2698098" y="3270250"/>
                  </a:lnTo>
                  <a:lnTo>
                    <a:pt x="2705399" y="3276600"/>
                  </a:lnTo>
                  <a:lnTo>
                    <a:pt x="2714921" y="3283903"/>
                  </a:lnTo>
                  <a:lnTo>
                    <a:pt x="2725078" y="3290888"/>
                  </a:lnTo>
                  <a:lnTo>
                    <a:pt x="2737140" y="3297873"/>
                  </a:lnTo>
                  <a:lnTo>
                    <a:pt x="2748884" y="3305175"/>
                  </a:lnTo>
                  <a:lnTo>
                    <a:pt x="2761581" y="3311525"/>
                  </a:lnTo>
                  <a:lnTo>
                    <a:pt x="2773325" y="3317240"/>
                  </a:lnTo>
                  <a:lnTo>
                    <a:pt x="2773325" y="3208337"/>
                  </a:lnTo>
                  <a:lnTo>
                    <a:pt x="2758407" y="3202940"/>
                  </a:lnTo>
                  <a:lnTo>
                    <a:pt x="2744441" y="3196907"/>
                  </a:lnTo>
                  <a:lnTo>
                    <a:pt x="2732379" y="3191510"/>
                  </a:lnTo>
                  <a:lnTo>
                    <a:pt x="2721269" y="3186430"/>
                  </a:lnTo>
                  <a:lnTo>
                    <a:pt x="2712064" y="3180715"/>
                  </a:lnTo>
                  <a:lnTo>
                    <a:pt x="2704446" y="3176270"/>
                  </a:lnTo>
                  <a:lnTo>
                    <a:pt x="2697781" y="3171507"/>
                  </a:lnTo>
                  <a:lnTo>
                    <a:pt x="2692385" y="3167062"/>
                  </a:lnTo>
                  <a:close/>
                  <a:moveTo>
                    <a:pt x="3744614" y="3161665"/>
                  </a:moveTo>
                  <a:lnTo>
                    <a:pt x="3737949" y="3166745"/>
                  </a:lnTo>
                  <a:lnTo>
                    <a:pt x="3730648" y="3171507"/>
                  </a:lnTo>
                  <a:lnTo>
                    <a:pt x="3722713" y="3176587"/>
                  </a:lnTo>
                  <a:lnTo>
                    <a:pt x="3715095" y="3180715"/>
                  </a:lnTo>
                  <a:lnTo>
                    <a:pt x="3706524" y="3185160"/>
                  </a:lnTo>
                  <a:lnTo>
                    <a:pt x="3698907" y="3189287"/>
                  </a:lnTo>
                  <a:lnTo>
                    <a:pt x="3691289" y="3192780"/>
                  </a:lnTo>
                  <a:lnTo>
                    <a:pt x="3683671" y="3195320"/>
                  </a:lnTo>
                  <a:lnTo>
                    <a:pt x="3683671" y="3315018"/>
                  </a:lnTo>
                  <a:lnTo>
                    <a:pt x="3692558" y="3310573"/>
                  </a:lnTo>
                  <a:lnTo>
                    <a:pt x="3701128" y="3305810"/>
                  </a:lnTo>
                  <a:lnTo>
                    <a:pt x="3709381" y="3301048"/>
                  </a:lnTo>
                  <a:lnTo>
                    <a:pt x="3717634" y="3295968"/>
                  </a:lnTo>
                  <a:lnTo>
                    <a:pt x="3725252" y="3290570"/>
                  </a:lnTo>
                  <a:lnTo>
                    <a:pt x="3732235" y="3285490"/>
                  </a:lnTo>
                  <a:lnTo>
                    <a:pt x="3738901" y="3279775"/>
                  </a:lnTo>
                  <a:lnTo>
                    <a:pt x="3744614" y="3275013"/>
                  </a:lnTo>
                  <a:lnTo>
                    <a:pt x="3744614" y="3161665"/>
                  </a:lnTo>
                  <a:close/>
                  <a:moveTo>
                    <a:pt x="771525" y="3136900"/>
                  </a:moveTo>
                  <a:lnTo>
                    <a:pt x="805634" y="3143476"/>
                  </a:lnTo>
                  <a:lnTo>
                    <a:pt x="812009" y="3145042"/>
                  </a:lnTo>
                  <a:lnTo>
                    <a:pt x="818066" y="3146921"/>
                  </a:lnTo>
                  <a:lnTo>
                    <a:pt x="823167" y="3148486"/>
                  </a:lnTo>
                  <a:lnTo>
                    <a:pt x="827311" y="3150365"/>
                  </a:lnTo>
                  <a:lnTo>
                    <a:pt x="831455" y="3152557"/>
                  </a:lnTo>
                  <a:lnTo>
                    <a:pt x="835280" y="3155062"/>
                  </a:lnTo>
                  <a:lnTo>
                    <a:pt x="842612" y="3160072"/>
                  </a:lnTo>
                  <a:lnTo>
                    <a:pt x="845162" y="3162890"/>
                  </a:lnTo>
                  <a:lnTo>
                    <a:pt x="847075" y="3165082"/>
                  </a:lnTo>
                  <a:lnTo>
                    <a:pt x="848669" y="3167587"/>
                  </a:lnTo>
                  <a:lnTo>
                    <a:pt x="849944" y="3170092"/>
                  </a:lnTo>
                  <a:lnTo>
                    <a:pt x="850900" y="3172597"/>
                  </a:lnTo>
                  <a:lnTo>
                    <a:pt x="850900" y="3175416"/>
                  </a:lnTo>
                  <a:lnTo>
                    <a:pt x="850262" y="3177608"/>
                  </a:lnTo>
                  <a:lnTo>
                    <a:pt x="849625" y="3180426"/>
                  </a:lnTo>
                  <a:lnTo>
                    <a:pt x="848031" y="3182618"/>
                  </a:lnTo>
                  <a:lnTo>
                    <a:pt x="846437" y="3185123"/>
                  </a:lnTo>
                  <a:lnTo>
                    <a:pt x="844206" y="3187315"/>
                  </a:lnTo>
                  <a:lnTo>
                    <a:pt x="841656" y="3189820"/>
                  </a:lnTo>
                  <a:lnTo>
                    <a:pt x="838468" y="3191699"/>
                  </a:lnTo>
                  <a:lnTo>
                    <a:pt x="834961" y="3193577"/>
                  </a:lnTo>
                  <a:lnTo>
                    <a:pt x="831136" y="3195143"/>
                  </a:lnTo>
                  <a:lnTo>
                    <a:pt x="826992" y="3197022"/>
                  </a:lnTo>
                  <a:lnTo>
                    <a:pt x="820935" y="3198587"/>
                  </a:lnTo>
                  <a:lnTo>
                    <a:pt x="815197" y="3200153"/>
                  </a:lnTo>
                  <a:lnTo>
                    <a:pt x="808503" y="3201719"/>
                  </a:lnTo>
                  <a:lnTo>
                    <a:pt x="801171" y="3202971"/>
                  </a:lnTo>
                  <a:lnTo>
                    <a:pt x="787145" y="3204537"/>
                  </a:lnTo>
                  <a:lnTo>
                    <a:pt x="771525" y="3205163"/>
                  </a:lnTo>
                  <a:lnTo>
                    <a:pt x="771525" y="3136900"/>
                  </a:lnTo>
                  <a:close/>
                  <a:moveTo>
                    <a:pt x="200025" y="3117850"/>
                  </a:moveTo>
                  <a:lnTo>
                    <a:pt x="200343" y="3123582"/>
                  </a:lnTo>
                  <a:lnTo>
                    <a:pt x="201296" y="3129631"/>
                  </a:lnTo>
                  <a:lnTo>
                    <a:pt x="202567" y="3135044"/>
                  </a:lnTo>
                  <a:lnTo>
                    <a:pt x="204155" y="3141094"/>
                  </a:lnTo>
                  <a:lnTo>
                    <a:pt x="206061" y="3146507"/>
                  </a:lnTo>
                  <a:lnTo>
                    <a:pt x="208285" y="3152238"/>
                  </a:lnTo>
                  <a:lnTo>
                    <a:pt x="211144" y="3157651"/>
                  </a:lnTo>
                  <a:lnTo>
                    <a:pt x="214321" y="3163064"/>
                  </a:lnTo>
                  <a:lnTo>
                    <a:pt x="217816" y="3168795"/>
                  </a:lnTo>
                  <a:lnTo>
                    <a:pt x="221310" y="3173890"/>
                  </a:lnTo>
                  <a:lnTo>
                    <a:pt x="225758" y="3179303"/>
                  </a:lnTo>
                  <a:lnTo>
                    <a:pt x="230206" y="3184715"/>
                  </a:lnTo>
                  <a:lnTo>
                    <a:pt x="235289" y="3189810"/>
                  </a:lnTo>
                  <a:lnTo>
                    <a:pt x="240372" y="3194904"/>
                  </a:lnTo>
                  <a:lnTo>
                    <a:pt x="245773" y="3199999"/>
                  </a:lnTo>
                  <a:lnTo>
                    <a:pt x="251809" y="3205093"/>
                  </a:lnTo>
                  <a:lnTo>
                    <a:pt x="251809" y="3304436"/>
                  </a:lnTo>
                  <a:lnTo>
                    <a:pt x="254032" y="3306983"/>
                  </a:lnTo>
                  <a:lnTo>
                    <a:pt x="256574" y="3309531"/>
                  </a:lnTo>
                  <a:lnTo>
                    <a:pt x="263563" y="3315580"/>
                  </a:lnTo>
                  <a:lnTo>
                    <a:pt x="271823" y="3321948"/>
                  </a:lnTo>
                  <a:lnTo>
                    <a:pt x="281354" y="3328317"/>
                  </a:lnTo>
                  <a:lnTo>
                    <a:pt x="291520" y="3335003"/>
                  </a:lnTo>
                  <a:lnTo>
                    <a:pt x="302639" y="3340734"/>
                  </a:lnTo>
                  <a:lnTo>
                    <a:pt x="313758" y="3346784"/>
                  </a:lnTo>
                  <a:lnTo>
                    <a:pt x="324877" y="3351879"/>
                  </a:lnTo>
                  <a:lnTo>
                    <a:pt x="324877" y="3249352"/>
                  </a:lnTo>
                  <a:lnTo>
                    <a:pt x="341715" y="3256994"/>
                  </a:lnTo>
                  <a:lnTo>
                    <a:pt x="359505" y="3263999"/>
                  </a:lnTo>
                  <a:lnTo>
                    <a:pt x="377931" y="3270685"/>
                  </a:lnTo>
                  <a:lnTo>
                    <a:pt x="397311" y="3277053"/>
                  </a:lnTo>
                  <a:lnTo>
                    <a:pt x="397311" y="3378943"/>
                  </a:lnTo>
                  <a:lnTo>
                    <a:pt x="414783" y="3384038"/>
                  </a:lnTo>
                  <a:lnTo>
                    <a:pt x="432892" y="3388814"/>
                  </a:lnTo>
                  <a:lnTo>
                    <a:pt x="451318" y="3393590"/>
                  </a:lnTo>
                  <a:lnTo>
                    <a:pt x="470379" y="3397729"/>
                  </a:lnTo>
                  <a:lnTo>
                    <a:pt x="470379" y="3296476"/>
                  </a:lnTo>
                  <a:lnTo>
                    <a:pt x="488170" y="3300615"/>
                  </a:lnTo>
                  <a:lnTo>
                    <a:pt x="506278" y="3303799"/>
                  </a:lnTo>
                  <a:lnTo>
                    <a:pt x="524386" y="3306983"/>
                  </a:lnTo>
                  <a:lnTo>
                    <a:pt x="543448" y="3309849"/>
                  </a:lnTo>
                  <a:lnTo>
                    <a:pt x="543448" y="3410465"/>
                  </a:lnTo>
                  <a:lnTo>
                    <a:pt x="561238" y="3412694"/>
                  </a:lnTo>
                  <a:lnTo>
                    <a:pt x="579347" y="3415241"/>
                  </a:lnTo>
                  <a:lnTo>
                    <a:pt x="597455" y="3417152"/>
                  </a:lnTo>
                  <a:lnTo>
                    <a:pt x="615881" y="3418744"/>
                  </a:lnTo>
                  <a:lnTo>
                    <a:pt x="615881" y="3318446"/>
                  </a:lnTo>
                  <a:lnTo>
                    <a:pt x="634307" y="3320038"/>
                  </a:lnTo>
                  <a:lnTo>
                    <a:pt x="652415" y="3320993"/>
                  </a:lnTo>
                  <a:lnTo>
                    <a:pt x="670524" y="3321948"/>
                  </a:lnTo>
                  <a:lnTo>
                    <a:pt x="688950" y="3322585"/>
                  </a:lnTo>
                  <a:lnTo>
                    <a:pt x="688950" y="3422883"/>
                  </a:lnTo>
                  <a:lnTo>
                    <a:pt x="710235" y="3423520"/>
                  </a:lnTo>
                  <a:lnTo>
                    <a:pt x="732155" y="3423520"/>
                  </a:lnTo>
                  <a:lnTo>
                    <a:pt x="762018" y="3423201"/>
                  </a:lnTo>
                  <a:lnTo>
                    <a:pt x="762018" y="3322904"/>
                  </a:lnTo>
                  <a:lnTo>
                    <a:pt x="790928" y="3321948"/>
                  </a:lnTo>
                  <a:lnTo>
                    <a:pt x="818884" y="3320675"/>
                  </a:lnTo>
                  <a:lnTo>
                    <a:pt x="846524" y="3318446"/>
                  </a:lnTo>
                  <a:lnTo>
                    <a:pt x="873845" y="3315899"/>
                  </a:lnTo>
                  <a:lnTo>
                    <a:pt x="900531" y="3312715"/>
                  </a:lnTo>
                  <a:lnTo>
                    <a:pt x="926581" y="3309212"/>
                  </a:lnTo>
                  <a:lnTo>
                    <a:pt x="951996" y="3304755"/>
                  </a:lnTo>
                  <a:lnTo>
                    <a:pt x="976776" y="3299978"/>
                  </a:lnTo>
                  <a:lnTo>
                    <a:pt x="1000921" y="3294884"/>
                  </a:lnTo>
                  <a:lnTo>
                    <a:pt x="1023794" y="3289471"/>
                  </a:lnTo>
                  <a:lnTo>
                    <a:pt x="1046350" y="3283421"/>
                  </a:lnTo>
                  <a:lnTo>
                    <a:pt x="1067953" y="3277053"/>
                  </a:lnTo>
                  <a:lnTo>
                    <a:pt x="1088285" y="3270048"/>
                  </a:lnTo>
                  <a:lnTo>
                    <a:pt x="1108300" y="3263043"/>
                  </a:lnTo>
                  <a:lnTo>
                    <a:pt x="1126726" y="3255083"/>
                  </a:lnTo>
                  <a:lnTo>
                    <a:pt x="1144516" y="3247123"/>
                  </a:lnTo>
                  <a:lnTo>
                    <a:pt x="1144516" y="3349968"/>
                  </a:lnTo>
                  <a:lnTo>
                    <a:pt x="1152459" y="3346147"/>
                  </a:lnTo>
                  <a:lnTo>
                    <a:pt x="1159766" y="3342008"/>
                  </a:lnTo>
                  <a:lnTo>
                    <a:pt x="1167390" y="3337232"/>
                  </a:lnTo>
                  <a:lnTo>
                    <a:pt x="1175015" y="3332456"/>
                  </a:lnTo>
                  <a:lnTo>
                    <a:pt x="1182004" y="3327680"/>
                  </a:lnTo>
                  <a:lnTo>
                    <a:pt x="1188358" y="3322904"/>
                  </a:lnTo>
                  <a:lnTo>
                    <a:pt x="1194076" y="3318446"/>
                  </a:lnTo>
                  <a:lnTo>
                    <a:pt x="1199477" y="3313988"/>
                  </a:lnTo>
                  <a:lnTo>
                    <a:pt x="1199477" y="3215601"/>
                  </a:lnTo>
                  <a:lnTo>
                    <a:pt x="1206784" y="3209870"/>
                  </a:lnTo>
                  <a:lnTo>
                    <a:pt x="1213455" y="3204457"/>
                  </a:lnTo>
                  <a:lnTo>
                    <a:pt x="1220126" y="3198725"/>
                  </a:lnTo>
                  <a:lnTo>
                    <a:pt x="1226163" y="3192994"/>
                  </a:lnTo>
                  <a:lnTo>
                    <a:pt x="1232199" y="3186944"/>
                  </a:lnTo>
                  <a:lnTo>
                    <a:pt x="1237282" y="3181531"/>
                  </a:lnTo>
                  <a:lnTo>
                    <a:pt x="1242047" y="3175163"/>
                  </a:lnTo>
                  <a:lnTo>
                    <a:pt x="1246177" y="3169114"/>
                  </a:lnTo>
                  <a:lnTo>
                    <a:pt x="1250307" y="3162745"/>
                  </a:lnTo>
                  <a:lnTo>
                    <a:pt x="1253802" y="3157014"/>
                  </a:lnTo>
                  <a:lnTo>
                    <a:pt x="1256661" y="3150646"/>
                  </a:lnTo>
                  <a:lnTo>
                    <a:pt x="1258885" y="3144278"/>
                  </a:lnTo>
                  <a:lnTo>
                    <a:pt x="1260791" y="3137910"/>
                  </a:lnTo>
                  <a:lnTo>
                    <a:pt x="1262379" y="3131223"/>
                  </a:lnTo>
                  <a:lnTo>
                    <a:pt x="1263332" y="3124855"/>
                  </a:lnTo>
                  <a:lnTo>
                    <a:pt x="1263650" y="3118169"/>
                  </a:lnTo>
                  <a:lnTo>
                    <a:pt x="1263650" y="3251581"/>
                  </a:lnTo>
                  <a:lnTo>
                    <a:pt x="1263332" y="3251899"/>
                  </a:lnTo>
                  <a:lnTo>
                    <a:pt x="1263332" y="3255720"/>
                  </a:lnTo>
                  <a:lnTo>
                    <a:pt x="1263015" y="3259859"/>
                  </a:lnTo>
                  <a:lnTo>
                    <a:pt x="1262379" y="3264635"/>
                  </a:lnTo>
                  <a:lnTo>
                    <a:pt x="1261426" y="3269730"/>
                  </a:lnTo>
                  <a:lnTo>
                    <a:pt x="1260155" y="3274506"/>
                  </a:lnTo>
                  <a:lnTo>
                    <a:pt x="1258567" y="3279600"/>
                  </a:lnTo>
                  <a:lnTo>
                    <a:pt x="1256661" y="3284377"/>
                  </a:lnTo>
                  <a:lnTo>
                    <a:pt x="1254119" y="3289153"/>
                  </a:lnTo>
                  <a:lnTo>
                    <a:pt x="1251896" y="3294247"/>
                  </a:lnTo>
                  <a:lnTo>
                    <a:pt x="1248719" y="3299023"/>
                  </a:lnTo>
                  <a:lnTo>
                    <a:pt x="1245542" y="3303162"/>
                  </a:lnTo>
                  <a:lnTo>
                    <a:pt x="1242365" y="3307939"/>
                  </a:lnTo>
                  <a:lnTo>
                    <a:pt x="1238552" y="3312715"/>
                  </a:lnTo>
                  <a:lnTo>
                    <a:pt x="1234423" y="3317172"/>
                  </a:lnTo>
                  <a:lnTo>
                    <a:pt x="1225845" y="3326088"/>
                  </a:lnTo>
                  <a:lnTo>
                    <a:pt x="1215997" y="3335003"/>
                  </a:lnTo>
                  <a:lnTo>
                    <a:pt x="1204877" y="3343600"/>
                  </a:lnTo>
                  <a:lnTo>
                    <a:pt x="1192488" y="3351879"/>
                  </a:lnTo>
                  <a:lnTo>
                    <a:pt x="1179462" y="3360157"/>
                  </a:lnTo>
                  <a:lnTo>
                    <a:pt x="1165802" y="3367799"/>
                  </a:lnTo>
                  <a:lnTo>
                    <a:pt x="1150870" y="3375122"/>
                  </a:lnTo>
                  <a:lnTo>
                    <a:pt x="1134986" y="3382764"/>
                  </a:lnTo>
                  <a:lnTo>
                    <a:pt x="1118466" y="3389769"/>
                  </a:lnTo>
                  <a:lnTo>
                    <a:pt x="1100993" y="3396137"/>
                  </a:lnTo>
                  <a:lnTo>
                    <a:pt x="1082567" y="3402824"/>
                  </a:lnTo>
                  <a:lnTo>
                    <a:pt x="1063506" y="3408873"/>
                  </a:lnTo>
                  <a:lnTo>
                    <a:pt x="1043491" y="3414286"/>
                  </a:lnTo>
                  <a:lnTo>
                    <a:pt x="1022841" y="3420017"/>
                  </a:lnTo>
                  <a:lnTo>
                    <a:pt x="1001874" y="3424794"/>
                  </a:lnTo>
                  <a:lnTo>
                    <a:pt x="979953" y="3429570"/>
                  </a:lnTo>
                  <a:lnTo>
                    <a:pt x="957397" y="3433709"/>
                  </a:lnTo>
                  <a:lnTo>
                    <a:pt x="934524" y="3437848"/>
                  </a:lnTo>
                  <a:lnTo>
                    <a:pt x="910697" y="3441032"/>
                  </a:lnTo>
                  <a:lnTo>
                    <a:pt x="886235" y="3444216"/>
                  </a:lnTo>
                  <a:lnTo>
                    <a:pt x="861773" y="3446764"/>
                  </a:lnTo>
                  <a:lnTo>
                    <a:pt x="836675" y="3448992"/>
                  </a:lnTo>
                  <a:lnTo>
                    <a:pt x="810942" y="3450584"/>
                  </a:lnTo>
                  <a:lnTo>
                    <a:pt x="784892" y="3451540"/>
                  </a:lnTo>
                  <a:lnTo>
                    <a:pt x="758841" y="3452495"/>
                  </a:lnTo>
                  <a:lnTo>
                    <a:pt x="732155" y="3452813"/>
                  </a:lnTo>
                  <a:lnTo>
                    <a:pt x="704834" y="3452495"/>
                  </a:lnTo>
                  <a:lnTo>
                    <a:pt x="677513" y="3451540"/>
                  </a:lnTo>
                  <a:lnTo>
                    <a:pt x="651145" y="3450584"/>
                  </a:lnTo>
                  <a:lnTo>
                    <a:pt x="625094" y="3448356"/>
                  </a:lnTo>
                  <a:lnTo>
                    <a:pt x="599361" y="3446445"/>
                  </a:lnTo>
                  <a:lnTo>
                    <a:pt x="574264" y="3443579"/>
                  </a:lnTo>
                  <a:lnTo>
                    <a:pt x="549484" y="3440395"/>
                  </a:lnTo>
                  <a:lnTo>
                    <a:pt x="525339" y="3436893"/>
                  </a:lnTo>
                  <a:lnTo>
                    <a:pt x="501513" y="3433072"/>
                  </a:lnTo>
                  <a:lnTo>
                    <a:pt x="478639" y="3428296"/>
                  </a:lnTo>
                  <a:lnTo>
                    <a:pt x="456718" y="3423520"/>
                  </a:lnTo>
                  <a:lnTo>
                    <a:pt x="434798" y="3418425"/>
                  </a:lnTo>
                  <a:lnTo>
                    <a:pt x="413830" y="3412694"/>
                  </a:lnTo>
                  <a:lnTo>
                    <a:pt x="394134" y="3406963"/>
                  </a:lnTo>
                  <a:lnTo>
                    <a:pt x="374755" y="3400595"/>
                  </a:lnTo>
                  <a:lnTo>
                    <a:pt x="356329" y="3393908"/>
                  </a:lnTo>
                  <a:lnTo>
                    <a:pt x="338538" y="3386585"/>
                  </a:lnTo>
                  <a:lnTo>
                    <a:pt x="322018" y="3379580"/>
                  </a:lnTo>
                  <a:lnTo>
                    <a:pt x="306134" y="3372257"/>
                  </a:lnTo>
                  <a:lnTo>
                    <a:pt x="291520" y="3364296"/>
                  </a:lnTo>
                  <a:lnTo>
                    <a:pt x="277542" y="3356018"/>
                  </a:lnTo>
                  <a:lnTo>
                    <a:pt x="264834" y="3347421"/>
                  </a:lnTo>
                  <a:lnTo>
                    <a:pt x="253079" y="3338824"/>
                  </a:lnTo>
                  <a:lnTo>
                    <a:pt x="242278" y="3330227"/>
                  </a:lnTo>
                  <a:lnTo>
                    <a:pt x="237513" y="3325451"/>
                  </a:lnTo>
                  <a:lnTo>
                    <a:pt x="232747" y="3320675"/>
                  </a:lnTo>
                  <a:lnTo>
                    <a:pt x="228617" y="3316217"/>
                  </a:lnTo>
                  <a:lnTo>
                    <a:pt x="224487" y="3311441"/>
                  </a:lnTo>
                  <a:lnTo>
                    <a:pt x="220993" y="3306983"/>
                  </a:lnTo>
                  <a:lnTo>
                    <a:pt x="217498" y="3302207"/>
                  </a:lnTo>
                  <a:lnTo>
                    <a:pt x="214321" y="3297431"/>
                  </a:lnTo>
                  <a:lnTo>
                    <a:pt x="211462" y="3292337"/>
                  </a:lnTo>
                  <a:lnTo>
                    <a:pt x="208921" y="3287561"/>
                  </a:lnTo>
                  <a:lnTo>
                    <a:pt x="206697" y="3282148"/>
                  </a:lnTo>
                  <a:lnTo>
                    <a:pt x="204791" y="3277690"/>
                  </a:lnTo>
                  <a:lnTo>
                    <a:pt x="203202" y="3272277"/>
                  </a:lnTo>
                  <a:lnTo>
                    <a:pt x="201931" y="3267183"/>
                  </a:lnTo>
                  <a:lnTo>
                    <a:pt x="201296" y="3262088"/>
                  </a:lnTo>
                  <a:lnTo>
                    <a:pt x="200978" y="3256994"/>
                  </a:lnTo>
                  <a:lnTo>
                    <a:pt x="200343" y="3251899"/>
                  </a:lnTo>
                  <a:lnTo>
                    <a:pt x="200025" y="3251899"/>
                  </a:lnTo>
                  <a:lnTo>
                    <a:pt x="200025" y="3117850"/>
                  </a:lnTo>
                  <a:close/>
                  <a:moveTo>
                    <a:pt x="1263332" y="3111818"/>
                  </a:moveTo>
                  <a:lnTo>
                    <a:pt x="1263650" y="3117533"/>
                  </a:lnTo>
                  <a:lnTo>
                    <a:pt x="1263332" y="3119438"/>
                  </a:lnTo>
                  <a:lnTo>
                    <a:pt x="1263332" y="3116263"/>
                  </a:lnTo>
                  <a:lnTo>
                    <a:pt x="1263332" y="3111818"/>
                  </a:lnTo>
                  <a:close/>
                  <a:moveTo>
                    <a:pt x="1263253" y="3110548"/>
                  </a:moveTo>
                  <a:lnTo>
                    <a:pt x="1263332" y="3111183"/>
                  </a:lnTo>
                  <a:lnTo>
                    <a:pt x="1263332" y="3111818"/>
                  </a:lnTo>
                  <a:lnTo>
                    <a:pt x="1263253" y="3110548"/>
                  </a:lnTo>
                  <a:close/>
                  <a:moveTo>
                    <a:pt x="1892592" y="3107220"/>
                  </a:moveTo>
                  <a:lnTo>
                    <a:pt x="1892592" y="3210034"/>
                  </a:lnTo>
                  <a:lnTo>
                    <a:pt x="1913877" y="3210983"/>
                  </a:lnTo>
                  <a:lnTo>
                    <a:pt x="1935480" y="3210983"/>
                  </a:lnTo>
                  <a:lnTo>
                    <a:pt x="1965343" y="3210667"/>
                  </a:lnTo>
                  <a:lnTo>
                    <a:pt x="1965343" y="3107537"/>
                  </a:lnTo>
                  <a:lnTo>
                    <a:pt x="1935480" y="3107853"/>
                  </a:lnTo>
                  <a:lnTo>
                    <a:pt x="1913877" y="3107853"/>
                  </a:lnTo>
                  <a:lnTo>
                    <a:pt x="1892592" y="3107220"/>
                  </a:lnTo>
                  <a:close/>
                  <a:moveTo>
                    <a:pt x="200819" y="3107046"/>
                  </a:moveTo>
                  <a:lnTo>
                    <a:pt x="200378" y="3110133"/>
                  </a:lnTo>
                  <a:lnTo>
                    <a:pt x="200025" y="3115072"/>
                  </a:lnTo>
                  <a:lnTo>
                    <a:pt x="200025" y="3110751"/>
                  </a:lnTo>
                  <a:lnTo>
                    <a:pt x="200819" y="3107046"/>
                  </a:lnTo>
                  <a:close/>
                  <a:moveTo>
                    <a:pt x="2489519" y="3103562"/>
                  </a:moveTo>
                  <a:lnTo>
                    <a:pt x="2490471" y="3109906"/>
                  </a:lnTo>
                  <a:lnTo>
                    <a:pt x="2490788" y="3116568"/>
                  </a:lnTo>
                  <a:lnTo>
                    <a:pt x="2490788" y="3252652"/>
                  </a:lnTo>
                  <a:lnTo>
                    <a:pt x="2490471" y="3252969"/>
                  </a:lnTo>
                  <a:lnTo>
                    <a:pt x="2489836" y="3260899"/>
                  </a:lnTo>
                  <a:lnTo>
                    <a:pt x="2489519" y="3265657"/>
                  </a:lnTo>
                  <a:lnTo>
                    <a:pt x="2488250" y="3270733"/>
                  </a:lnTo>
                  <a:lnTo>
                    <a:pt x="2487298" y="3275491"/>
                  </a:lnTo>
                  <a:lnTo>
                    <a:pt x="2485711" y="3280566"/>
                  </a:lnTo>
                  <a:lnTo>
                    <a:pt x="2483490" y="3285325"/>
                  </a:lnTo>
                  <a:lnTo>
                    <a:pt x="2481269" y="3290083"/>
                  </a:lnTo>
                  <a:lnTo>
                    <a:pt x="2479048" y="3294841"/>
                  </a:lnTo>
                  <a:lnTo>
                    <a:pt x="2475874" y="3299599"/>
                  </a:lnTo>
                  <a:lnTo>
                    <a:pt x="2472701" y="3304357"/>
                  </a:lnTo>
                  <a:lnTo>
                    <a:pt x="2469528" y="3309115"/>
                  </a:lnTo>
                  <a:lnTo>
                    <a:pt x="2465403" y="3313874"/>
                  </a:lnTo>
                  <a:lnTo>
                    <a:pt x="2461595" y="3317997"/>
                  </a:lnTo>
                  <a:lnTo>
                    <a:pt x="2453028" y="3327196"/>
                  </a:lnTo>
                  <a:lnTo>
                    <a:pt x="2443191" y="3335761"/>
                  </a:lnTo>
                  <a:lnTo>
                    <a:pt x="2432086" y="3344643"/>
                  </a:lnTo>
                  <a:lnTo>
                    <a:pt x="2419710" y="3352891"/>
                  </a:lnTo>
                  <a:lnTo>
                    <a:pt x="2406701" y="3360504"/>
                  </a:lnTo>
                  <a:lnTo>
                    <a:pt x="2393056" y="3368434"/>
                  </a:lnTo>
                  <a:lnTo>
                    <a:pt x="2378143" y="3376047"/>
                  </a:lnTo>
                  <a:lnTo>
                    <a:pt x="2362277" y="3383660"/>
                  </a:lnTo>
                  <a:lnTo>
                    <a:pt x="2345777" y="3390322"/>
                  </a:lnTo>
                  <a:lnTo>
                    <a:pt x="2328325" y="3396983"/>
                  </a:lnTo>
                  <a:lnTo>
                    <a:pt x="2309921" y="3403327"/>
                  </a:lnTo>
                  <a:lnTo>
                    <a:pt x="2290882" y="3409671"/>
                  </a:lnTo>
                  <a:lnTo>
                    <a:pt x="2270892" y="3415064"/>
                  </a:lnTo>
                  <a:lnTo>
                    <a:pt x="2250267" y="3420139"/>
                  </a:lnTo>
                  <a:lnTo>
                    <a:pt x="2229324" y="3425215"/>
                  </a:lnTo>
                  <a:lnTo>
                    <a:pt x="2207430" y="3429973"/>
                  </a:lnTo>
                  <a:lnTo>
                    <a:pt x="2184901" y="3434414"/>
                  </a:lnTo>
                  <a:lnTo>
                    <a:pt x="2162054" y="3437903"/>
                  </a:lnTo>
                  <a:lnTo>
                    <a:pt x="2138256" y="3441393"/>
                  </a:lnTo>
                  <a:lnTo>
                    <a:pt x="2113823" y="3444565"/>
                  </a:lnTo>
                  <a:lnTo>
                    <a:pt x="2089390" y="3447102"/>
                  </a:lnTo>
                  <a:lnTo>
                    <a:pt x="2064323" y="3449006"/>
                  </a:lnTo>
                  <a:lnTo>
                    <a:pt x="2038621" y="3450909"/>
                  </a:lnTo>
                  <a:lnTo>
                    <a:pt x="2012601" y="3452178"/>
                  </a:lnTo>
                  <a:lnTo>
                    <a:pt x="1986582" y="3452812"/>
                  </a:lnTo>
                  <a:lnTo>
                    <a:pt x="1959928" y="3452812"/>
                  </a:lnTo>
                  <a:lnTo>
                    <a:pt x="1932639" y="3452812"/>
                  </a:lnTo>
                  <a:lnTo>
                    <a:pt x="1905350" y="3452178"/>
                  </a:lnTo>
                  <a:lnTo>
                    <a:pt x="1879014" y="3450592"/>
                  </a:lnTo>
                  <a:lnTo>
                    <a:pt x="1852994" y="3449006"/>
                  </a:lnTo>
                  <a:lnTo>
                    <a:pt x="1827292" y="3446468"/>
                  </a:lnTo>
                  <a:lnTo>
                    <a:pt x="1802224" y="3443930"/>
                  </a:lnTo>
                  <a:lnTo>
                    <a:pt x="1777157" y="3441075"/>
                  </a:lnTo>
                  <a:lnTo>
                    <a:pt x="1753359" y="3437269"/>
                  </a:lnTo>
                  <a:lnTo>
                    <a:pt x="1729560" y="3433145"/>
                  </a:lnTo>
                  <a:lnTo>
                    <a:pt x="1706714" y="3428704"/>
                  </a:lnTo>
                  <a:lnTo>
                    <a:pt x="1684502" y="3424263"/>
                  </a:lnTo>
                  <a:lnTo>
                    <a:pt x="1662925" y="3418871"/>
                  </a:lnTo>
                  <a:lnTo>
                    <a:pt x="1641983" y="3413478"/>
                  </a:lnTo>
                  <a:lnTo>
                    <a:pt x="1622309" y="3407134"/>
                  </a:lnTo>
                  <a:lnTo>
                    <a:pt x="1602953" y="3400790"/>
                  </a:lnTo>
                  <a:lnTo>
                    <a:pt x="1584549" y="3394445"/>
                  </a:lnTo>
                  <a:lnTo>
                    <a:pt x="1566780" y="3387467"/>
                  </a:lnTo>
                  <a:lnTo>
                    <a:pt x="1550280" y="3380488"/>
                  </a:lnTo>
                  <a:lnTo>
                    <a:pt x="1534414" y="3372558"/>
                  </a:lnTo>
                  <a:lnTo>
                    <a:pt x="1519501" y="3364945"/>
                  </a:lnTo>
                  <a:lnTo>
                    <a:pt x="1505539" y="3356697"/>
                  </a:lnTo>
                  <a:lnTo>
                    <a:pt x="1493164" y="3348450"/>
                  </a:lnTo>
                  <a:lnTo>
                    <a:pt x="1481106" y="3339885"/>
                  </a:lnTo>
                  <a:lnTo>
                    <a:pt x="1470635" y="3330686"/>
                  </a:lnTo>
                  <a:lnTo>
                    <a:pt x="1465875" y="3326245"/>
                  </a:lnTo>
                  <a:lnTo>
                    <a:pt x="1461116" y="3321487"/>
                  </a:lnTo>
                  <a:lnTo>
                    <a:pt x="1456673" y="3317363"/>
                  </a:lnTo>
                  <a:lnTo>
                    <a:pt x="1452866" y="3312605"/>
                  </a:lnTo>
                  <a:lnTo>
                    <a:pt x="1449375" y="3307847"/>
                  </a:lnTo>
                  <a:lnTo>
                    <a:pt x="1445885" y="3303088"/>
                  </a:lnTo>
                  <a:lnTo>
                    <a:pt x="1442712" y="3298013"/>
                  </a:lnTo>
                  <a:lnTo>
                    <a:pt x="1439856" y="3293255"/>
                  </a:lnTo>
                  <a:lnTo>
                    <a:pt x="1437000" y="3288497"/>
                  </a:lnTo>
                  <a:lnTo>
                    <a:pt x="1435096" y="3283421"/>
                  </a:lnTo>
                  <a:lnTo>
                    <a:pt x="1433192" y="3278346"/>
                  </a:lnTo>
                  <a:lnTo>
                    <a:pt x="1431606" y="3273588"/>
                  </a:lnTo>
                  <a:lnTo>
                    <a:pt x="1430337" y="3268512"/>
                  </a:lnTo>
                  <a:lnTo>
                    <a:pt x="1429702" y="3263437"/>
                  </a:lnTo>
                  <a:lnTo>
                    <a:pt x="1429385" y="3258044"/>
                  </a:lnTo>
                  <a:lnTo>
                    <a:pt x="1428750" y="3252969"/>
                  </a:lnTo>
                  <a:lnTo>
                    <a:pt x="1428750" y="3155268"/>
                  </a:lnTo>
                  <a:lnTo>
                    <a:pt x="1438269" y="3162881"/>
                  </a:lnTo>
                  <a:lnTo>
                    <a:pt x="1449058" y="3170177"/>
                  </a:lnTo>
                  <a:lnTo>
                    <a:pt x="1459846" y="3177473"/>
                  </a:lnTo>
                  <a:lnTo>
                    <a:pt x="1471270" y="3184134"/>
                  </a:lnTo>
                  <a:lnTo>
                    <a:pt x="1483645" y="3190795"/>
                  </a:lnTo>
                  <a:lnTo>
                    <a:pt x="1496337" y="3197140"/>
                  </a:lnTo>
                  <a:lnTo>
                    <a:pt x="1509347" y="3203484"/>
                  </a:lnTo>
                  <a:lnTo>
                    <a:pt x="1522674" y="3209194"/>
                  </a:lnTo>
                  <a:lnTo>
                    <a:pt x="1536953" y="3215221"/>
                  </a:lnTo>
                  <a:lnTo>
                    <a:pt x="1550915" y="3220613"/>
                  </a:lnTo>
                  <a:lnTo>
                    <a:pt x="1566145" y="3226006"/>
                  </a:lnTo>
                  <a:lnTo>
                    <a:pt x="1581376" y="3231081"/>
                  </a:lnTo>
                  <a:lnTo>
                    <a:pt x="1597242" y="3235839"/>
                  </a:lnTo>
                  <a:lnTo>
                    <a:pt x="1612790" y="3240598"/>
                  </a:lnTo>
                  <a:lnTo>
                    <a:pt x="1628973" y="3244721"/>
                  </a:lnTo>
                  <a:lnTo>
                    <a:pt x="1646108" y="3248845"/>
                  </a:lnTo>
                  <a:lnTo>
                    <a:pt x="1662608" y="3252652"/>
                  </a:lnTo>
                  <a:lnTo>
                    <a:pt x="1680060" y="3256141"/>
                  </a:lnTo>
                  <a:lnTo>
                    <a:pt x="1697195" y="3259313"/>
                  </a:lnTo>
                  <a:lnTo>
                    <a:pt x="1714964" y="3262485"/>
                  </a:lnTo>
                  <a:lnTo>
                    <a:pt x="1732733" y="3265657"/>
                  </a:lnTo>
                  <a:lnTo>
                    <a:pt x="1750820" y="3268195"/>
                  </a:lnTo>
                  <a:lnTo>
                    <a:pt x="1768907" y="3270416"/>
                  </a:lnTo>
                  <a:lnTo>
                    <a:pt x="1786993" y="3272636"/>
                  </a:lnTo>
                  <a:lnTo>
                    <a:pt x="1805715" y="3274857"/>
                  </a:lnTo>
                  <a:lnTo>
                    <a:pt x="1824119" y="3276443"/>
                  </a:lnTo>
                  <a:lnTo>
                    <a:pt x="1842840" y="3277394"/>
                  </a:lnTo>
                  <a:lnTo>
                    <a:pt x="1861561" y="3278663"/>
                  </a:lnTo>
                  <a:lnTo>
                    <a:pt x="1880283" y="3279615"/>
                  </a:lnTo>
                  <a:lnTo>
                    <a:pt x="1898687" y="3280249"/>
                  </a:lnTo>
                  <a:lnTo>
                    <a:pt x="1917725" y="3280566"/>
                  </a:lnTo>
                  <a:lnTo>
                    <a:pt x="1936129" y="3280566"/>
                  </a:lnTo>
                  <a:lnTo>
                    <a:pt x="1958658" y="3280566"/>
                  </a:lnTo>
                  <a:lnTo>
                    <a:pt x="1981187" y="3280249"/>
                  </a:lnTo>
                  <a:lnTo>
                    <a:pt x="2003399" y="3278980"/>
                  </a:lnTo>
                  <a:lnTo>
                    <a:pt x="2025928" y="3278029"/>
                  </a:lnTo>
                  <a:lnTo>
                    <a:pt x="2048140" y="3276443"/>
                  </a:lnTo>
                  <a:lnTo>
                    <a:pt x="2070034" y="3274222"/>
                  </a:lnTo>
                  <a:lnTo>
                    <a:pt x="2092246" y="3272002"/>
                  </a:lnTo>
                  <a:lnTo>
                    <a:pt x="2114458" y="3269464"/>
                  </a:lnTo>
                  <a:lnTo>
                    <a:pt x="2135718" y="3266609"/>
                  </a:lnTo>
                  <a:lnTo>
                    <a:pt x="2157295" y="3263437"/>
                  </a:lnTo>
                  <a:lnTo>
                    <a:pt x="2178237" y="3259313"/>
                  </a:lnTo>
                  <a:lnTo>
                    <a:pt x="2198545" y="3255507"/>
                  </a:lnTo>
                  <a:lnTo>
                    <a:pt x="2219170" y="3251066"/>
                  </a:lnTo>
                  <a:lnTo>
                    <a:pt x="2239161" y="3246307"/>
                  </a:lnTo>
                  <a:lnTo>
                    <a:pt x="2258517" y="3241232"/>
                  </a:lnTo>
                  <a:lnTo>
                    <a:pt x="2277555" y="3235839"/>
                  </a:lnTo>
                  <a:lnTo>
                    <a:pt x="2295959" y="3230130"/>
                  </a:lnTo>
                  <a:lnTo>
                    <a:pt x="2314046" y="3223785"/>
                  </a:lnTo>
                  <a:lnTo>
                    <a:pt x="2331498" y="3217441"/>
                  </a:lnTo>
                  <a:lnTo>
                    <a:pt x="2348316" y="3210780"/>
                  </a:lnTo>
                  <a:lnTo>
                    <a:pt x="2364498" y="3203801"/>
                  </a:lnTo>
                  <a:lnTo>
                    <a:pt x="2380047" y="3196188"/>
                  </a:lnTo>
                  <a:lnTo>
                    <a:pt x="2394643" y="3188575"/>
                  </a:lnTo>
                  <a:lnTo>
                    <a:pt x="2408605" y="3180645"/>
                  </a:lnTo>
                  <a:lnTo>
                    <a:pt x="2422249" y="3171763"/>
                  </a:lnTo>
                  <a:lnTo>
                    <a:pt x="2434307" y="3163198"/>
                  </a:lnTo>
                  <a:lnTo>
                    <a:pt x="2445730" y="3153999"/>
                  </a:lnTo>
                  <a:lnTo>
                    <a:pt x="2456518" y="3144800"/>
                  </a:lnTo>
                  <a:lnTo>
                    <a:pt x="2466355" y="3134966"/>
                  </a:lnTo>
                  <a:lnTo>
                    <a:pt x="2471115" y="3129574"/>
                  </a:lnTo>
                  <a:lnTo>
                    <a:pt x="2474922" y="3124498"/>
                  </a:lnTo>
                  <a:lnTo>
                    <a:pt x="2479365" y="3119423"/>
                  </a:lnTo>
                  <a:lnTo>
                    <a:pt x="2482855" y="3114347"/>
                  </a:lnTo>
                  <a:lnTo>
                    <a:pt x="2486346" y="3108955"/>
                  </a:lnTo>
                  <a:lnTo>
                    <a:pt x="2489519" y="3103562"/>
                  </a:lnTo>
                  <a:close/>
                  <a:moveTo>
                    <a:pt x="201789" y="3100564"/>
                  </a:moveTo>
                  <a:lnTo>
                    <a:pt x="201084" y="3105812"/>
                  </a:lnTo>
                  <a:lnTo>
                    <a:pt x="200819" y="3107046"/>
                  </a:lnTo>
                  <a:lnTo>
                    <a:pt x="201084" y="3105194"/>
                  </a:lnTo>
                  <a:lnTo>
                    <a:pt x="201789" y="3100564"/>
                  </a:lnTo>
                  <a:close/>
                  <a:moveTo>
                    <a:pt x="1260475" y="3095625"/>
                  </a:moveTo>
                  <a:lnTo>
                    <a:pt x="1262062" y="3101340"/>
                  </a:lnTo>
                  <a:lnTo>
                    <a:pt x="1263015" y="3106738"/>
                  </a:lnTo>
                  <a:lnTo>
                    <a:pt x="1263253" y="3110548"/>
                  </a:lnTo>
                  <a:lnTo>
                    <a:pt x="1262698" y="3106103"/>
                  </a:lnTo>
                  <a:lnTo>
                    <a:pt x="1261745" y="3100705"/>
                  </a:lnTo>
                  <a:lnTo>
                    <a:pt x="1260475" y="3095625"/>
                  </a:lnTo>
                  <a:close/>
                  <a:moveTo>
                    <a:pt x="1746773" y="3094566"/>
                  </a:moveTo>
                  <a:lnTo>
                    <a:pt x="1746773" y="3198013"/>
                  </a:lnTo>
                  <a:lnTo>
                    <a:pt x="1764563" y="3200227"/>
                  </a:lnTo>
                  <a:lnTo>
                    <a:pt x="1782671" y="3202758"/>
                  </a:lnTo>
                  <a:lnTo>
                    <a:pt x="1800780" y="3204656"/>
                  </a:lnTo>
                  <a:lnTo>
                    <a:pt x="1819841" y="3206238"/>
                  </a:lnTo>
                  <a:lnTo>
                    <a:pt x="1819841" y="3102791"/>
                  </a:lnTo>
                  <a:lnTo>
                    <a:pt x="1800780" y="3101210"/>
                  </a:lnTo>
                  <a:lnTo>
                    <a:pt x="1782671" y="3099312"/>
                  </a:lnTo>
                  <a:lnTo>
                    <a:pt x="1764563" y="3097097"/>
                  </a:lnTo>
                  <a:lnTo>
                    <a:pt x="1746773" y="3094566"/>
                  </a:lnTo>
                  <a:close/>
                  <a:moveTo>
                    <a:pt x="1600953" y="3061666"/>
                  </a:moveTo>
                  <a:lnTo>
                    <a:pt x="1600953" y="3166378"/>
                  </a:lnTo>
                  <a:lnTo>
                    <a:pt x="1618744" y="3171756"/>
                  </a:lnTo>
                  <a:lnTo>
                    <a:pt x="1636217" y="3176501"/>
                  </a:lnTo>
                  <a:lnTo>
                    <a:pt x="1654960" y="3180930"/>
                  </a:lnTo>
                  <a:lnTo>
                    <a:pt x="1673704" y="3185042"/>
                  </a:lnTo>
                  <a:lnTo>
                    <a:pt x="1673704" y="3080963"/>
                  </a:lnTo>
                  <a:lnTo>
                    <a:pt x="1654960" y="3076534"/>
                  </a:lnTo>
                  <a:lnTo>
                    <a:pt x="1636217" y="3071789"/>
                  </a:lnTo>
                  <a:lnTo>
                    <a:pt x="1618108" y="3066728"/>
                  </a:lnTo>
                  <a:lnTo>
                    <a:pt x="1600953" y="3061666"/>
                  </a:lnTo>
                  <a:close/>
                  <a:moveTo>
                    <a:pt x="3151360" y="3046095"/>
                  </a:moveTo>
                  <a:lnTo>
                    <a:pt x="3151360" y="3160713"/>
                  </a:lnTo>
                  <a:lnTo>
                    <a:pt x="3174848" y="3161665"/>
                  </a:lnTo>
                  <a:lnTo>
                    <a:pt x="3198972" y="3161665"/>
                  </a:lnTo>
                  <a:lnTo>
                    <a:pt x="3231983" y="3161348"/>
                  </a:lnTo>
                  <a:lnTo>
                    <a:pt x="3231983" y="3046413"/>
                  </a:lnTo>
                  <a:lnTo>
                    <a:pt x="3198972" y="3046730"/>
                  </a:lnTo>
                  <a:lnTo>
                    <a:pt x="3174848" y="3046413"/>
                  </a:lnTo>
                  <a:lnTo>
                    <a:pt x="3151360" y="3046095"/>
                  </a:lnTo>
                  <a:close/>
                  <a:moveTo>
                    <a:pt x="3815080" y="3040062"/>
                  </a:moveTo>
                  <a:lnTo>
                    <a:pt x="3816033" y="3047365"/>
                  </a:lnTo>
                  <a:lnTo>
                    <a:pt x="3816350" y="3054985"/>
                  </a:lnTo>
                  <a:lnTo>
                    <a:pt x="3816350" y="3206115"/>
                  </a:lnTo>
                  <a:lnTo>
                    <a:pt x="3816033" y="3206432"/>
                  </a:lnTo>
                  <a:lnTo>
                    <a:pt x="3815398" y="3214687"/>
                  </a:lnTo>
                  <a:lnTo>
                    <a:pt x="3814763" y="3220720"/>
                  </a:lnTo>
                  <a:lnTo>
                    <a:pt x="3813493" y="3226117"/>
                  </a:lnTo>
                  <a:lnTo>
                    <a:pt x="3811906" y="3231197"/>
                  </a:lnTo>
                  <a:lnTo>
                    <a:pt x="3810319" y="3236912"/>
                  </a:lnTo>
                  <a:lnTo>
                    <a:pt x="3808097" y="3242310"/>
                  </a:lnTo>
                  <a:lnTo>
                    <a:pt x="3805558" y="3248025"/>
                  </a:lnTo>
                  <a:lnTo>
                    <a:pt x="3803019" y="3253105"/>
                  </a:lnTo>
                  <a:lnTo>
                    <a:pt x="3799844" y="3258185"/>
                  </a:lnTo>
                  <a:lnTo>
                    <a:pt x="3796036" y="3263583"/>
                  </a:lnTo>
                  <a:lnTo>
                    <a:pt x="3792226" y="3268663"/>
                  </a:lnTo>
                  <a:lnTo>
                    <a:pt x="3788418" y="3274060"/>
                  </a:lnTo>
                  <a:lnTo>
                    <a:pt x="3783974" y="3278823"/>
                  </a:lnTo>
                  <a:lnTo>
                    <a:pt x="3779212" y="3283903"/>
                  </a:lnTo>
                  <a:lnTo>
                    <a:pt x="3774134" y="3288983"/>
                  </a:lnTo>
                  <a:lnTo>
                    <a:pt x="3768420" y="3293745"/>
                  </a:lnTo>
                  <a:lnTo>
                    <a:pt x="3763024" y="3298508"/>
                  </a:lnTo>
                  <a:lnTo>
                    <a:pt x="3750963" y="3307715"/>
                  </a:lnTo>
                  <a:lnTo>
                    <a:pt x="3737314" y="3317240"/>
                  </a:lnTo>
                  <a:lnTo>
                    <a:pt x="3722713" y="3326448"/>
                  </a:lnTo>
                  <a:lnTo>
                    <a:pt x="3707477" y="3335020"/>
                  </a:lnTo>
                  <a:lnTo>
                    <a:pt x="3690971" y="3343275"/>
                  </a:lnTo>
                  <a:lnTo>
                    <a:pt x="3673513" y="3351213"/>
                  </a:lnTo>
                  <a:lnTo>
                    <a:pt x="3655103" y="3359150"/>
                  </a:lnTo>
                  <a:lnTo>
                    <a:pt x="3635424" y="3366770"/>
                  </a:lnTo>
                  <a:lnTo>
                    <a:pt x="3615109" y="3373755"/>
                  </a:lnTo>
                  <a:lnTo>
                    <a:pt x="3593842" y="3380423"/>
                  </a:lnTo>
                  <a:lnTo>
                    <a:pt x="3571941" y="3386773"/>
                  </a:lnTo>
                  <a:lnTo>
                    <a:pt x="3549087" y="3392805"/>
                  </a:lnTo>
                  <a:lnTo>
                    <a:pt x="3525281" y="3398203"/>
                  </a:lnTo>
                  <a:lnTo>
                    <a:pt x="3501157" y="3403283"/>
                  </a:lnTo>
                  <a:lnTo>
                    <a:pt x="3476082" y="3408045"/>
                  </a:lnTo>
                  <a:lnTo>
                    <a:pt x="3450371" y="3411855"/>
                  </a:lnTo>
                  <a:lnTo>
                    <a:pt x="3424343" y="3415983"/>
                  </a:lnTo>
                  <a:lnTo>
                    <a:pt x="3397680" y="3419475"/>
                  </a:lnTo>
                  <a:lnTo>
                    <a:pt x="3370065" y="3422333"/>
                  </a:lnTo>
                  <a:lnTo>
                    <a:pt x="3341815" y="3424555"/>
                  </a:lnTo>
                  <a:lnTo>
                    <a:pt x="3313565" y="3426460"/>
                  </a:lnTo>
                  <a:lnTo>
                    <a:pt x="3284680" y="3427730"/>
                  </a:lnTo>
                  <a:lnTo>
                    <a:pt x="3255478" y="3428683"/>
                  </a:lnTo>
                  <a:lnTo>
                    <a:pt x="3225959" y="3429000"/>
                  </a:lnTo>
                  <a:lnTo>
                    <a:pt x="3195487" y="3428683"/>
                  </a:lnTo>
                  <a:lnTo>
                    <a:pt x="3165650" y="3427730"/>
                  </a:lnTo>
                  <a:lnTo>
                    <a:pt x="3136130" y="3426143"/>
                  </a:lnTo>
                  <a:lnTo>
                    <a:pt x="3106928" y="3424238"/>
                  </a:lnTo>
                  <a:lnTo>
                    <a:pt x="3078678" y="3422015"/>
                  </a:lnTo>
                  <a:lnTo>
                    <a:pt x="3050428" y="3418840"/>
                  </a:lnTo>
                  <a:lnTo>
                    <a:pt x="3022813" y="3415030"/>
                  </a:lnTo>
                  <a:lnTo>
                    <a:pt x="2996150" y="3411220"/>
                  </a:lnTo>
                  <a:lnTo>
                    <a:pt x="2970122" y="3406775"/>
                  </a:lnTo>
                  <a:lnTo>
                    <a:pt x="2944729" y="3402013"/>
                  </a:lnTo>
                  <a:lnTo>
                    <a:pt x="2919971" y="3396615"/>
                  </a:lnTo>
                  <a:lnTo>
                    <a:pt x="2895847" y="3390583"/>
                  </a:lnTo>
                  <a:lnTo>
                    <a:pt x="2872994" y="3384868"/>
                  </a:lnTo>
                  <a:lnTo>
                    <a:pt x="2850775" y="3378200"/>
                  </a:lnTo>
                  <a:lnTo>
                    <a:pt x="2829190" y="3370898"/>
                  </a:lnTo>
                  <a:lnTo>
                    <a:pt x="2808876" y="3363595"/>
                  </a:lnTo>
                  <a:lnTo>
                    <a:pt x="2789196" y="3355975"/>
                  </a:lnTo>
                  <a:lnTo>
                    <a:pt x="2770469" y="3347720"/>
                  </a:lnTo>
                  <a:lnTo>
                    <a:pt x="2753328" y="3339465"/>
                  </a:lnTo>
                  <a:lnTo>
                    <a:pt x="2736823" y="3330893"/>
                  </a:lnTo>
                  <a:lnTo>
                    <a:pt x="2721269" y="3321685"/>
                  </a:lnTo>
                  <a:lnTo>
                    <a:pt x="2706986" y="3312160"/>
                  </a:lnTo>
                  <a:lnTo>
                    <a:pt x="2693972" y="3302635"/>
                  </a:lnTo>
                  <a:lnTo>
                    <a:pt x="2688258" y="3297873"/>
                  </a:lnTo>
                  <a:lnTo>
                    <a:pt x="2682227" y="3292793"/>
                  </a:lnTo>
                  <a:lnTo>
                    <a:pt x="2676831" y="3287713"/>
                  </a:lnTo>
                  <a:lnTo>
                    <a:pt x="2671753" y="3282950"/>
                  </a:lnTo>
                  <a:lnTo>
                    <a:pt x="2666991" y="3277870"/>
                  </a:lnTo>
                  <a:lnTo>
                    <a:pt x="2662548" y="3272473"/>
                  </a:lnTo>
                  <a:lnTo>
                    <a:pt x="2658104" y="3267393"/>
                  </a:lnTo>
                  <a:lnTo>
                    <a:pt x="2654612" y="3261995"/>
                  </a:lnTo>
                  <a:lnTo>
                    <a:pt x="2651121" y="3256598"/>
                  </a:lnTo>
                  <a:lnTo>
                    <a:pt x="2647947" y="3251200"/>
                  </a:lnTo>
                  <a:lnTo>
                    <a:pt x="2645090" y="3245485"/>
                  </a:lnTo>
                  <a:lnTo>
                    <a:pt x="2642868" y="3240405"/>
                  </a:lnTo>
                  <a:lnTo>
                    <a:pt x="2640329" y="3234372"/>
                  </a:lnTo>
                  <a:lnTo>
                    <a:pt x="2638742" y="3228975"/>
                  </a:lnTo>
                  <a:lnTo>
                    <a:pt x="2637789" y="3223577"/>
                  </a:lnTo>
                  <a:lnTo>
                    <a:pt x="2636520" y="3217862"/>
                  </a:lnTo>
                  <a:lnTo>
                    <a:pt x="2636202" y="3212147"/>
                  </a:lnTo>
                  <a:lnTo>
                    <a:pt x="2635885" y="3206432"/>
                  </a:lnTo>
                  <a:lnTo>
                    <a:pt x="2635250" y="3206432"/>
                  </a:lnTo>
                  <a:lnTo>
                    <a:pt x="2635250" y="3097530"/>
                  </a:lnTo>
                  <a:lnTo>
                    <a:pt x="2646360" y="3105785"/>
                  </a:lnTo>
                  <a:lnTo>
                    <a:pt x="2657786" y="3114040"/>
                  </a:lnTo>
                  <a:lnTo>
                    <a:pt x="2670166" y="3121977"/>
                  </a:lnTo>
                  <a:lnTo>
                    <a:pt x="2683180" y="3129597"/>
                  </a:lnTo>
                  <a:lnTo>
                    <a:pt x="2696511" y="3136900"/>
                  </a:lnTo>
                  <a:lnTo>
                    <a:pt x="2710160" y="3144202"/>
                  </a:lnTo>
                  <a:lnTo>
                    <a:pt x="2724761" y="3151187"/>
                  </a:lnTo>
                  <a:lnTo>
                    <a:pt x="2740314" y="3157855"/>
                  </a:lnTo>
                  <a:lnTo>
                    <a:pt x="2755550" y="3164205"/>
                  </a:lnTo>
                  <a:lnTo>
                    <a:pt x="2771738" y="3170237"/>
                  </a:lnTo>
                  <a:lnTo>
                    <a:pt x="2788244" y="3176270"/>
                  </a:lnTo>
                  <a:lnTo>
                    <a:pt x="2805384" y="3181985"/>
                  </a:lnTo>
                  <a:lnTo>
                    <a:pt x="2822525" y="3187065"/>
                  </a:lnTo>
                  <a:lnTo>
                    <a:pt x="2840300" y="3192145"/>
                  </a:lnTo>
                  <a:lnTo>
                    <a:pt x="2858393" y="3196907"/>
                  </a:lnTo>
                  <a:lnTo>
                    <a:pt x="2877120" y="3201670"/>
                  </a:lnTo>
                  <a:lnTo>
                    <a:pt x="2895530" y="3205797"/>
                  </a:lnTo>
                  <a:lnTo>
                    <a:pt x="2914892" y="3209925"/>
                  </a:lnTo>
                  <a:lnTo>
                    <a:pt x="2934255" y="3213735"/>
                  </a:lnTo>
                  <a:lnTo>
                    <a:pt x="2953617" y="3217227"/>
                  </a:lnTo>
                  <a:lnTo>
                    <a:pt x="2973614" y="3220402"/>
                  </a:lnTo>
                  <a:lnTo>
                    <a:pt x="2993294" y="3222942"/>
                  </a:lnTo>
                  <a:lnTo>
                    <a:pt x="3013926" y="3225800"/>
                  </a:lnTo>
                  <a:lnTo>
                    <a:pt x="3033923" y="3228340"/>
                  </a:lnTo>
                  <a:lnTo>
                    <a:pt x="3054555" y="3230245"/>
                  </a:lnTo>
                  <a:lnTo>
                    <a:pt x="3074869" y="3232150"/>
                  </a:lnTo>
                  <a:lnTo>
                    <a:pt x="3095819" y="3233737"/>
                  </a:lnTo>
                  <a:lnTo>
                    <a:pt x="3116451" y="3235007"/>
                  </a:lnTo>
                  <a:lnTo>
                    <a:pt x="3137400" y="3235960"/>
                  </a:lnTo>
                  <a:lnTo>
                    <a:pt x="3158032" y="3236595"/>
                  </a:lnTo>
                  <a:lnTo>
                    <a:pt x="3178981" y="3237230"/>
                  </a:lnTo>
                  <a:lnTo>
                    <a:pt x="3199613" y="3237230"/>
                  </a:lnTo>
                  <a:lnTo>
                    <a:pt x="3224372" y="3236912"/>
                  </a:lnTo>
                  <a:lnTo>
                    <a:pt x="3249765" y="3236595"/>
                  </a:lnTo>
                  <a:lnTo>
                    <a:pt x="3274523" y="3235325"/>
                  </a:lnTo>
                  <a:lnTo>
                    <a:pt x="3299282" y="3234055"/>
                  </a:lnTo>
                  <a:lnTo>
                    <a:pt x="3324040" y="3232150"/>
                  </a:lnTo>
                  <a:lnTo>
                    <a:pt x="3348481" y="3230245"/>
                  </a:lnTo>
                  <a:lnTo>
                    <a:pt x="3372922" y="3227387"/>
                  </a:lnTo>
                  <a:lnTo>
                    <a:pt x="3397680" y="3224530"/>
                  </a:lnTo>
                  <a:lnTo>
                    <a:pt x="3421486" y="3221355"/>
                  </a:lnTo>
                  <a:lnTo>
                    <a:pt x="3445292" y="3217545"/>
                  </a:lnTo>
                  <a:lnTo>
                    <a:pt x="3468464" y="3213735"/>
                  </a:lnTo>
                  <a:lnTo>
                    <a:pt x="3491635" y="3208972"/>
                  </a:lnTo>
                  <a:lnTo>
                    <a:pt x="3514171" y="3204210"/>
                  </a:lnTo>
                  <a:lnTo>
                    <a:pt x="3536390" y="3199130"/>
                  </a:lnTo>
                  <a:lnTo>
                    <a:pt x="3557974" y="3193097"/>
                  </a:lnTo>
                  <a:lnTo>
                    <a:pt x="3579241" y="3187065"/>
                  </a:lnTo>
                  <a:lnTo>
                    <a:pt x="3599873" y="3180715"/>
                  </a:lnTo>
                  <a:lnTo>
                    <a:pt x="3619870" y="3174047"/>
                  </a:lnTo>
                  <a:lnTo>
                    <a:pt x="3639233" y="3167062"/>
                  </a:lnTo>
                  <a:lnTo>
                    <a:pt x="3657643" y="3159442"/>
                  </a:lnTo>
                  <a:lnTo>
                    <a:pt x="3676053" y="3151505"/>
                  </a:lnTo>
                  <a:lnTo>
                    <a:pt x="3692876" y="3143250"/>
                  </a:lnTo>
                  <a:lnTo>
                    <a:pt x="3709381" y="3134677"/>
                  </a:lnTo>
                  <a:lnTo>
                    <a:pt x="3724935" y="3125470"/>
                  </a:lnTo>
                  <a:lnTo>
                    <a:pt x="3739853" y="3116262"/>
                  </a:lnTo>
                  <a:lnTo>
                    <a:pt x="3753502" y="3106420"/>
                  </a:lnTo>
                  <a:lnTo>
                    <a:pt x="3766198" y="3096577"/>
                  </a:lnTo>
                  <a:lnTo>
                    <a:pt x="3772547" y="3090862"/>
                  </a:lnTo>
                  <a:lnTo>
                    <a:pt x="3777943" y="3085782"/>
                  </a:lnTo>
                  <a:lnTo>
                    <a:pt x="3783656" y="3080385"/>
                  </a:lnTo>
                  <a:lnTo>
                    <a:pt x="3789052" y="3074670"/>
                  </a:lnTo>
                  <a:lnTo>
                    <a:pt x="3793814" y="3069272"/>
                  </a:lnTo>
                  <a:lnTo>
                    <a:pt x="3798575" y="3063557"/>
                  </a:lnTo>
                  <a:lnTo>
                    <a:pt x="3803336" y="3057842"/>
                  </a:lnTo>
                  <a:lnTo>
                    <a:pt x="3807145" y="3051810"/>
                  </a:lnTo>
                  <a:lnTo>
                    <a:pt x="3811271" y="3045777"/>
                  </a:lnTo>
                  <a:lnTo>
                    <a:pt x="3815080" y="3040062"/>
                  </a:lnTo>
                  <a:close/>
                  <a:moveTo>
                    <a:pt x="2989478" y="3031808"/>
                  </a:moveTo>
                  <a:lnTo>
                    <a:pt x="2989478" y="3147378"/>
                  </a:lnTo>
                  <a:lnTo>
                    <a:pt x="3009158" y="3149918"/>
                  </a:lnTo>
                  <a:lnTo>
                    <a:pt x="3029472" y="3152140"/>
                  </a:lnTo>
                  <a:lnTo>
                    <a:pt x="3049469" y="3154363"/>
                  </a:lnTo>
                  <a:lnTo>
                    <a:pt x="3070419" y="3155950"/>
                  </a:lnTo>
                  <a:lnTo>
                    <a:pt x="3070419" y="3041333"/>
                  </a:lnTo>
                  <a:lnTo>
                    <a:pt x="3049469" y="3039428"/>
                  </a:lnTo>
                  <a:lnTo>
                    <a:pt x="3029472" y="3036888"/>
                  </a:lnTo>
                  <a:lnTo>
                    <a:pt x="3009158" y="3034665"/>
                  </a:lnTo>
                  <a:lnTo>
                    <a:pt x="2989478" y="3031808"/>
                  </a:lnTo>
                  <a:close/>
                  <a:moveTo>
                    <a:pt x="2402802" y="3022755"/>
                  </a:moveTo>
                  <a:lnTo>
                    <a:pt x="2397719" y="3026235"/>
                  </a:lnTo>
                  <a:lnTo>
                    <a:pt x="2391365" y="3029398"/>
                  </a:lnTo>
                  <a:lnTo>
                    <a:pt x="2383740" y="3032878"/>
                  </a:lnTo>
                  <a:lnTo>
                    <a:pt x="2376433" y="3036042"/>
                  </a:lnTo>
                  <a:lnTo>
                    <a:pt x="2360867" y="3042369"/>
                  </a:lnTo>
                  <a:lnTo>
                    <a:pt x="2347841" y="3047114"/>
                  </a:lnTo>
                  <a:lnTo>
                    <a:pt x="2347841" y="3137274"/>
                  </a:lnTo>
                  <a:lnTo>
                    <a:pt x="2355784" y="3133794"/>
                  </a:lnTo>
                  <a:lnTo>
                    <a:pt x="2363408" y="3129681"/>
                  </a:lnTo>
                  <a:lnTo>
                    <a:pt x="2371033" y="3125252"/>
                  </a:lnTo>
                  <a:lnTo>
                    <a:pt x="2378340" y="3120507"/>
                  </a:lnTo>
                  <a:lnTo>
                    <a:pt x="2385329" y="3115762"/>
                  </a:lnTo>
                  <a:lnTo>
                    <a:pt x="2391683" y="3111017"/>
                  </a:lnTo>
                  <a:lnTo>
                    <a:pt x="2397719" y="3106271"/>
                  </a:lnTo>
                  <a:lnTo>
                    <a:pt x="2402802" y="3101526"/>
                  </a:lnTo>
                  <a:lnTo>
                    <a:pt x="2402802" y="3022755"/>
                  </a:lnTo>
                  <a:close/>
                  <a:moveTo>
                    <a:pt x="698500" y="3017837"/>
                  </a:moveTo>
                  <a:lnTo>
                    <a:pt x="698500" y="3086100"/>
                  </a:lnTo>
                  <a:lnTo>
                    <a:pt x="684586" y="3083595"/>
                  </a:lnTo>
                  <a:lnTo>
                    <a:pt x="667825" y="3079838"/>
                  </a:lnTo>
                  <a:lnTo>
                    <a:pt x="659920" y="3077959"/>
                  </a:lnTo>
                  <a:lnTo>
                    <a:pt x="652962" y="3076393"/>
                  </a:lnTo>
                  <a:lnTo>
                    <a:pt x="646321" y="3074201"/>
                  </a:lnTo>
                  <a:lnTo>
                    <a:pt x="640313" y="3071696"/>
                  </a:lnTo>
                  <a:lnTo>
                    <a:pt x="634305" y="3069191"/>
                  </a:lnTo>
                  <a:lnTo>
                    <a:pt x="629245" y="3065433"/>
                  </a:lnTo>
                  <a:lnTo>
                    <a:pt x="626082" y="3063555"/>
                  </a:lnTo>
                  <a:lnTo>
                    <a:pt x="623869" y="3061363"/>
                  </a:lnTo>
                  <a:lnTo>
                    <a:pt x="622288" y="3058545"/>
                  </a:lnTo>
                  <a:lnTo>
                    <a:pt x="620706" y="3056353"/>
                  </a:lnTo>
                  <a:lnTo>
                    <a:pt x="619441" y="3053534"/>
                  </a:lnTo>
                  <a:lnTo>
                    <a:pt x="619125" y="3051029"/>
                  </a:lnTo>
                  <a:lnTo>
                    <a:pt x="619125" y="3048524"/>
                  </a:lnTo>
                  <a:lnTo>
                    <a:pt x="619441" y="3046019"/>
                  </a:lnTo>
                  <a:lnTo>
                    <a:pt x="620390" y="3043514"/>
                  </a:lnTo>
                  <a:lnTo>
                    <a:pt x="621971" y="3041009"/>
                  </a:lnTo>
                  <a:lnTo>
                    <a:pt x="623553" y="3038817"/>
                  </a:lnTo>
                  <a:lnTo>
                    <a:pt x="625766" y="3036312"/>
                  </a:lnTo>
                  <a:lnTo>
                    <a:pt x="628296" y="3034433"/>
                  </a:lnTo>
                  <a:lnTo>
                    <a:pt x="631142" y="3032555"/>
                  </a:lnTo>
                  <a:lnTo>
                    <a:pt x="634937" y="3030676"/>
                  </a:lnTo>
                  <a:lnTo>
                    <a:pt x="638732" y="3029110"/>
                  </a:lnTo>
                  <a:lnTo>
                    <a:pt x="645057" y="3026605"/>
                  </a:lnTo>
                  <a:lnTo>
                    <a:pt x="651697" y="3024726"/>
                  </a:lnTo>
                  <a:lnTo>
                    <a:pt x="658655" y="3023161"/>
                  </a:lnTo>
                  <a:lnTo>
                    <a:pt x="666244" y="3021595"/>
                  </a:lnTo>
                  <a:lnTo>
                    <a:pt x="674150" y="3020342"/>
                  </a:lnTo>
                  <a:lnTo>
                    <a:pt x="682056" y="3019403"/>
                  </a:lnTo>
                  <a:lnTo>
                    <a:pt x="698500" y="3017837"/>
                  </a:lnTo>
                  <a:close/>
                  <a:moveTo>
                    <a:pt x="2827597" y="2994977"/>
                  </a:moveTo>
                  <a:lnTo>
                    <a:pt x="2827597" y="3112135"/>
                  </a:lnTo>
                  <a:lnTo>
                    <a:pt x="2846959" y="3117850"/>
                  </a:lnTo>
                  <a:lnTo>
                    <a:pt x="2866956" y="3123248"/>
                  </a:lnTo>
                  <a:lnTo>
                    <a:pt x="2887588" y="3128010"/>
                  </a:lnTo>
                  <a:lnTo>
                    <a:pt x="2908220" y="3132773"/>
                  </a:lnTo>
                  <a:lnTo>
                    <a:pt x="2908220" y="3016885"/>
                  </a:lnTo>
                  <a:lnTo>
                    <a:pt x="2887588" y="3011805"/>
                  </a:lnTo>
                  <a:lnTo>
                    <a:pt x="2866956" y="3006725"/>
                  </a:lnTo>
                  <a:lnTo>
                    <a:pt x="2846959" y="3001010"/>
                  </a:lnTo>
                  <a:lnTo>
                    <a:pt x="2827597" y="2994977"/>
                  </a:lnTo>
                  <a:close/>
                  <a:moveTo>
                    <a:pt x="1455133" y="2986375"/>
                  </a:moveTo>
                  <a:lnTo>
                    <a:pt x="1455133" y="3092352"/>
                  </a:lnTo>
                  <a:lnTo>
                    <a:pt x="1457675" y="3094883"/>
                  </a:lnTo>
                  <a:lnTo>
                    <a:pt x="1460216" y="3097730"/>
                  </a:lnTo>
                  <a:lnTo>
                    <a:pt x="1466888" y="3103741"/>
                  </a:lnTo>
                  <a:lnTo>
                    <a:pt x="1475466" y="3110068"/>
                  </a:lnTo>
                  <a:lnTo>
                    <a:pt x="1484679" y="3116078"/>
                  </a:lnTo>
                  <a:lnTo>
                    <a:pt x="1495162" y="3122405"/>
                  </a:lnTo>
                  <a:lnTo>
                    <a:pt x="1505964" y="3128732"/>
                  </a:lnTo>
                  <a:lnTo>
                    <a:pt x="1517083" y="3134743"/>
                  </a:lnTo>
                  <a:lnTo>
                    <a:pt x="1528202" y="3139804"/>
                  </a:lnTo>
                  <a:lnTo>
                    <a:pt x="1528202" y="3033195"/>
                  </a:lnTo>
                  <a:lnTo>
                    <a:pt x="1517083" y="3027817"/>
                  </a:lnTo>
                  <a:lnTo>
                    <a:pt x="1506917" y="3022122"/>
                  </a:lnTo>
                  <a:lnTo>
                    <a:pt x="1497068" y="3016428"/>
                  </a:lnTo>
                  <a:lnTo>
                    <a:pt x="1487538" y="3010734"/>
                  </a:lnTo>
                  <a:lnTo>
                    <a:pt x="1478960" y="3005039"/>
                  </a:lnTo>
                  <a:lnTo>
                    <a:pt x="1470700" y="2998712"/>
                  </a:lnTo>
                  <a:lnTo>
                    <a:pt x="1462758" y="2992702"/>
                  </a:lnTo>
                  <a:lnTo>
                    <a:pt x="1455133" y="2986375"/>
                  </a:lnTo>
                  <a:close/>
                  <a:moveTo>
                    <a:pt x="711352" y="2965750"/>
                  </a:moveTo>
                  <a:lnTo>
                    <a:pt x="709129" y="2966067"/>
                  </a:lnTo>
                  <a:lnTo>
                    <a:pt x="706270" y="2966384"/>
                  </a:lnTo>
                  <a:lnTo>
                    <a:pt x="704047" y="2966702"/>
                  </a:lnTo>
                  <a:lnTo>
                    <a:pt x="701824" y="2967653"/>
                  </a:lnTo>
                  <a:lnTo>
                    <a:pt x="700236" y="2968288"/>
                  </a:lnTo>
                  <a:lnTo>
                    <a:pt x="699283" y="2969556"/>
                  </a:lnTo>
                  <a:lnTo>
                    <a:pt x="698330" y="2970191"/>
                  </a:lnTo>
                  <a:lnTo>
                    <a:pt x="698012" y="2971459"/>
                  </a:lnTo>
                  <a:lnTo>
                    <a:pt x="698012" y="2990491"/>
                  </a:lnTo>
                  <a:lnTo>
                    <a:pt x="683085" y="2991760"/>
                  </a:lnTo>
                  <a:lnTo>
                    <a:pt x="667839" y="2993346"/>
                  </a:lnTo>
                  <a:lnTo>
                    <a:pt x="653865" y="2995249"/>
                  </a:lnTo>
                  <a:lnTo>
                    <a:pt x="639890" y="2997786"/>
                  </a:lnTo>
                  <a:lnTo>
                    <a:pt x="626550" y="3000641"/>
                  </a:lnTo>
                  <a:lnTo>
                    <a:pt x="613846" y="3004130"/>
                  </a:lnTo>
                  <a:lnTo>
                    <a:pt x="602094" y="3007619"/>
                  </a:lnTo>
                  <a:lnTo>
                    <a:pt x="590978" y="3012060"/>
                  </a:lnTo>
                  <a:lnTo>
                    <a:pt x="583673" y="3015549"/>
                  </a:lnTo>
                  <a:lnTo>
                    <a:pt x="576368" y="3019355"/>
                  </a:lnTo>
                  <a:lnTo>
                    <a:pt x="570015" y="3023162"/>
                  </a:lnTo>
                  <a:lnTo>
                    <a:pt x="564616" y="3026968"/>
                  </a:lnTo>
                  <a:lnTo>
                    <a:pt x="559852" y="3031092"/>
                  </a:lnTo>
                  <a:lnTo>
                    <a:pt x="556041" y="3035215"/>
                  </a:lnTo>
                  <a:lnTo>
                    <a:pt x="552865" y="3039656"/>
                  </a:lnTo>
                  <a:lnTo>
                    <a:pt x="550324" y="3044096"/>
                  </a:lnTo>
                  <a:lnTo>
                    <a:pt x="548736" y="3048854"/>
                  </a:lnTo>
                  <a:lnTo>
                    <a:pt x="547783" y="3052978"/>
                  </a:lnTo>
                  <a:lnTo>
                    <a:pt x="547783" y="3057736"/>
                  </a:lnTo>
                  <a:lnTo>
                    <a:pt x="548736" y="3062176"/>
                  </a:lnTo>
                  <a:lnTo>
                    <a:pt x="550324" y="3066617"/>
                  </a:lnTo>
                  <a:lnTo>
                    <a:pt x="552865" y="3070741"/>
                  </a:lnTo>
                  <a:lnTo>
                    <a:pt x="556358" y="3075181"/>
                  </a:lnTo>
                  <a:lnTo>
                    <a:pt x="560805" y="3079622"/>
                  </a:lnTo>
                  <a:lnTo>
                    <a:pt x="564934" y="3083111"/>
                  </a:lnTo>
                  <a:lnTo>
                    <a:pt x="570015" y="3086917"/>
                  </a:lnTo>
                  <a:lnTo>
                    <a:pt x="576050" y="3090089"/>
                  </a:lnTo>
                  <a:lnTo>
                    <a:pt x="582720" y="3093578"/>
                  </a:lnTo>
                  <a:lnTo>
                    <a:pt x="589390" y="3096433"/>
                  </a:lnTo>
                  <a:lnTo>
                    <a:pt x="597012" y="3099288"/>
                  </a:lnTo>
                  <a:lnTo>
                    <a:pt x="605270" y="3101825"/>
                  </a:lnTo>
                  <a:lnTo>
                    <a:pt x="613528" y="3104046"/>
                  </a:lnTo>
                  <a:lnTo>
                    <a:pt x="645607" y="3110707"/>
                  </a:lnTo>
                  <a:lnTo>
                    <a:pt x="698012" y="3121808"/>
                  </a:lnTo>
                  <a:lnTo>
                    <a:pt x="698012" y="3203010"/>
                  </a:lnTo>
                  <a:lnTo>
                    <a:pt x="684673" y="3201424"/>
                  </a:lnTo>
                  <a:lnTo>
                    <a:pt x="672286" y="3199203"/>
                  </a:lnTo>
                  <a:lnTo>
                    <a:pt x="657993" y="3196983"/>
                  </a:lnTo>
                  <a:lnTo>
                    <a:pt x="643066" y="3193494"/>
                  </a:lnTo>
                  <a:lnTo>
                    <a:pt x="629409" y="3189370"/>
                  </a:lnTo>
                  <a:lnTo>
                    <a:pt x="617022" y="3185247"/>
                  </a:lnTo>
                  <a:lnTo>
                    <a:pt x="613846" y="3183978"/>
                  </a:lnTo>
                  <a:lnTo>
                    <a:pt x="610670" y="3182709"/>
                  </a:lnTo>
                  <a:lnTo>
                    <a:pt x="608129" y="3181441"/>
                  </a:lnTo>
                  <a:lnTo>
                    <a:pt x="608446" y="3181441"/>
                  </a:lnTo>
                  <a:lnTo>
                    <a:pt x="608129" y="3181123"/>
                  </a:lnTo>
                  <a:lnTo>
                    <a:pt x="604317" y="3179220"/>
                  </a:lnTo>
                  <a:lnTo>
                    <a:pt x="602412" y="3177951"/>
                  </a:lnTo>
                  <a:lnTo>
                    <a:pt x="600506" y="3177000"/>
                  </a:lnTo>
                  <a:lnTo>
                    <a:pt x="595424" y="3175731"/>
                  </a:lnTo>
                  <a:lnTo>
                    <a:pt x="590343" y="3174780"/>
                  </a:lnTo>
                  <a:lnTo>
                    <a:pt x="584308" y="3174780"/>
                  </a:lnTo>
                  <a:lnTo>
                    <a:pt x="578273" y="3175414"/>
                  </a:lnTo>
                  <a:lnTo>
                    <a:pt x="572556" y="3176048"/>
                  </a:lnTo>
                  <a:lnTo>
                    <a:pt x="566522" y="3177634"/>
                  </a:lnTo>
                  <a:lnTo>
                    <a:pt x="560805" y="3179220"/>
                  </a:lnTo>
                  <a:lnTo>
                    <a:pt x="555405" y="3181123"/>
                  </a:lnTo>
                  <a:lnTo>
                    <a:pt x="551277" y="3183661"/>
                  </a:lnTo>
                  <a:lnTo>
                    <a:pt x="547148" y="3185881"/>
                  </a:lnTo>
                  <a:lnTo>
                    <a:pt x="544607" y="3188736"/>
                  </a:lnTo>
                  <a:lnTo>
                    <a:pt x="543336" y="3190005"/>
                  </a:lnTo>
                  <a:lnTo>
                    <a:pt x="542383" y="3190956"/>
                  </a:lnTo>
                  <a:lnTo>
                    <a:pt x="542066" y="3192542"/>
                  </a:lnTo>
                  <a:lnTo>
                    <a:pt x="542066" y="3193811"/>
                  </a:lnTo>
                  <a:lnTo>
                    <a:pt x="542066" y="3195080"/>
                  </a:lnTo>
                  <a:lnTo>
                    <a:pt x="543019" y="3196031"/>
                  </a:lnTo>
                  <a:lnTo>
                    <a:pt x="543654" y="3197300"/>
                  </a:lnTo>
                  <a:lnTo>
                    <a:pt x="545242" y="3198569"/>
                  </a:lnTo>
                  <a:lnTo>
                    <a:pt x="550959" y="3202058"/>
                  </a:lnTo>
                  <a:lnTo>
                    <a:pt x="557629" y="3205547"/>
                  </a:lnTo>
                  <a:lnTo>
                    <a:pt x="564299" y="3208719"/>
                  </a:lnTo>
                  <a:lnTo>
                    <a:pt x="572239" y="3211891"/>
                  </a:lnTo>
                  <a:lnTo>
                    <a:pt x="580497" y="3214746"/>
                  </a:lnTo>
                  <a:lnTo>
                    <a:pt x="589072" y="3216966"/>
                  </a:lnTo>
                  <a:lnTo>
                    <a:pt x="598600" y="3219821"/>
                  </a:lnTo>
                  <a:lnTo>
                    <a:pt x="608446" y="3221724"/>
                  </a:lnTo>
                  <a:lnTo>
                    <a:pt x="618610" y="3223627"/>
                  </a:lnTo>
                  <a:lnTo>
                    <a:pt x="629409" y="3225847"/>
                  </a:lnTo>
                  <a:lnTo>
                    <a:pt x="651324" y="3229019"/>
                  </a:lnTo>
                  <a:lnTo>
                    <a:pt x="674192" y="3230923"/>
                  </a:lnTo>
                  <a:lnTo>
                    <a:pt x="698012" y="3232509"/>
                  </a:lnTo>
                  <a:lnTo>
                    <a:pt x="698012" y="3251223"/>
                  </a:lnTo>
                  <a:lnTo>
                    <a:pt x="698330" y="3252492"/>
                  </a:lnTo>
                  <a:lnTo>
                    <a:pt x="699283" y="3253443"/>
                  </a:lnTo>
                  <a:lnTo>
                    <a:pt x="700236" y="3254395"/>
                  </a:lnTo>
                  <a:lnTo>
                    <a:pt x="701824" y="3255346"/>
                  </a:lnTo>
                  <a:lnTo>
                    <a:pt x="704047" y="3255981"/>
                  </a:lnTo>
                  <a:lnTo>
                    <a:pt x="706270" y="3256298"/>
                  </a:lnTo>
                  <a:lnTo>
                    <a:pt x="709129" y="3256932"/>
                  </a:lnTo>
                  <a:lnTo>
                    <a:pt x="711352" y="3257249"/>
                  </a:lnTo>
                  <a:lnTo>
                    <a:pt x="758358" y="3257249"/>
                  </a:lnTo>
                  <a:lnTo>
                    <a:pt x="760581" y="3256932"/>
                  </a:lnTo>
                  <a:lnTo>
                    <a:pt x="763440" y="3256298"/>
                  </a:lnTo>
                  <a:lnTo>
                    <a:pt x="765345" y="3255981"/>
                  </a:lnTo>
                  <a:lnTo>
                    <a:pt x="767886" y="3255346"/>
                  </a:lnTo>
                  <a:lnTo>
                    <a:pt x="769474" y="3254395"/>
                  </a:lnTo>
                  <a:lnTo>
                    <a:pt x="770427" y="3253443"/>
                  </a:lnTo>
                  <a:lnTo>
                    <a:pt x="771380" y="3252492"/>
                  </a:lnTo>
                  <a:lnTo>
                    <a:pt x="771698" y="3251223"/>
                  </a:lnTo>
                  <a:lnTo>
                    <a:pt x="771698" y="3231874"/>
                  </a:lnTo>
                  <a:lnTo>
                    <a:pt x="786308" y="3230923"/>
                  </a:lnTo>
                  <a:lnTo>
                    <a:pt x="800600" y="3229654"/>
                  </a:lnTo>
                  <a:lnTo>
                    <a:pt x="814257" y="3228068"/>
                  </a:lnTo>
                  <a:lnTo>
                    <a:pt x="827279" y="3226165"/>
                  </a:lnTo>
                  <a:lnTo>
                    <a:pt x="839984" y="3223627"/>
                  </a:lnTo>
                  <a:lnTo>
                    <a:pt x="851418" y="3221090"/>
                  </a:lnTo>
                  <a:lnTo>
                    <a:pt x="862534" y="3217918"/>
                  </a:lnTo>
                  <a:lnTo>
                    <a:pt x="872062" y="3214746"/>
                  </a:lnTo>
                  <a:lnTo>
                    <a:pt x="880002" y="3211257"/>
                  </a:lnTo>
                  <a:lnTo>
                    <a:pt x="886990" y="3208085"/>
                  </a:lnTo>
                  <a:lnTo>
                    <a:pt x="893660" y="3204278"/>
                  </a:lnTo>
                  <a:lnTo>
                    <a:pt x="899694" y="3200472"/>
                  </a:lnTo>
                  <a:lnTo>
                    <a:pt x="904776" y="3196666"/>
                  </a:lnTo>
                  <a:lnTo>
                    <a:pt x="909540" y="3192542"/>
                  </a:lnTo>
                  <a:lnTo>
                    <a:pt x="913352" y="3188419"/>
                  </a:lnTo>
                  <a:lnTo>
                    <a:pt x="916528" y="3184295"/>
                  </a:lnTo>
                  <a:lnTo>
                    <a:pt x="919069" y="3179855"/>
                  </a:lnTo>
                  <a:lnTo>
                    <a:pt x="920657" y="3175414"/>
                  </a:lnTo>
                  <a:lnTo>
                    <a:pt x="921609" y="3170973"/>
                  </a:lnTo>
                  <a:lnTo>
                    <a:pt x="921927" y="3166533"/>
                  </a:lnTo>
                  <a:lnTo>
                    <a:pt x="921292" y="3161775"/>
                  </a:lnTo>
                  <a:lnTo>
                    <a:pt x="920021" y="3157651"/>
                  </a:lnTo>
                  <a:lnTo>
                    <a:pt x="917798" y="3153210"/>
                  </a:lnTo>
                  <a:lnTo>
                    <a:pt x="914622" y="3148453"/>
                  </a:lnTo>
                  <a:lnTo>
                    <a:pt x="912716" y="3146549"/>
                  </a:lnTo>
                  <a:lnTo>
                    <a:pt x="910493" y="3144012"/>
                  </a:lnTo>
                  <a:lnTo>
                    <a:pt x="905411" y="3139888"/>
                  </a:lnTo>
                  <a:lnTo>
                    <a:pt x="899059" y="3135765"/>
                  </a:lnTo>
                  <a:lnTo>
                    <a:pt x="892389" y="3132276"/>
                  </a:lnTo>
                  <a:lnTo>
                    <a:pt x="884449" y="3128787"/>
                  </a:lnTo>
                  <a:lnTo>
                    <a:pt x="876191" y="3125615"/>
                  </a:lnTo>
                  <a:lnTo>
                    <a:pt x="867298" y="3122443"/>
                  </a:lnTo>
                  <a:lnTo>
                    <a:pt x="857452" y="3119588"/>
                  </a:lnTo>
                  <a:lnTo>
                    <a:pt x="847606" y="3117051"/>
                  </a:lnTo>
                  <a:lnTo>
                    <a:pt x="836808" y="3114196"/>
                  </a:lnTo>
                  <a:lnTo>
                    <a:pt x="815528" y="3109438"/>
                  </a:lnTo>
                  <a:lnTo>
                    <a:pt x="793613" y="3104997"/>
                  </a:lnTo>
                  <a:lnTo>
                    <a:pt x="771698" y="3101191"/>
                  </a:lnTo>
                  <a:lnTo>
                    <a:pt x="771698" y="3019673"/>
                  </a:lnTo>
                  <a:lnTo>
                    <a:pt x="790754" y="3021893"/>
                  </a:lnTo>
                  <a:lnTo>
                    <a:pt x="797742" y="3023162"/>
                  </a:lnTo>
                  <a:lnTo>
                    <a:pt x="805047" y="3024748"/>
                  </a:lnTo>
                  <a:lnTo>
                    <a:pt x="819974" y="3028554"/>
                  </a:lnTo>
                  <a:lnTo>
                    <a:pt x="834584" y="3033312"/>
                  </a:lnTo>
                  <a:lnTo>
                    <a:pt x="846336" y="3037435"/>
                  </a:lnTo>
                  <a:lnTo>
                    <a:pt x="853006" y="3039973"/>
                  </a:lnTo>
                  <a:lnTo>
                    <a:pt x="855547" y="3041242"/>
                  </a:lnTo>
                  <a:lnTo>
                    <a:pt x="859358" y="3043779"/>
                  </a:lnTo>
                  <a:lnTo>
                    <a:pt x="861264" y="3044731"/>
                  </a:lnTo>
                  <a:lnTo>
                    <a:pt x="863169" y="3046000"/>
                  </a:lnTo>
                  <a:lnTo>
                    <a:pt x="867933" y="3047268"/>
                  </a:lnTo>
                  <a:lnTo>
                    <a:pt x="873650" y="3047903"/>
                  </a:lnTo>
                  <a:lnTo>
                    <a:pt x="879367" y="3048220"/>
                  </a:lnTo>
                  <a:lnTo>
                    <a:pt x="885402" y="3047586"/>
                  </a:lnTo>
                  <a:lnTo>
                    <a:pt x="891436" y="3046634"/>
                  </a:lnTo>
                  <a:lnTo>
                    <a:pt x="897153" y="3045682"/>
                  </a:lnTo>
                  <a:lnTo>
                    <a:pt x="902870" y="3043779"/>
                  </a:lnTo>
                  <a:lnTo>
                    <a:pt x="907952" y="3041559"/>
                  </a:lnTo>
                  <a:lnTo>
                    <a:pt x="912716" y="3039339"/>
                  </a:lnTo>
                  <a:lnTo>
                    <a:pt x="916528" y="3036801"/>
                  </a:lnTo>
                  <a:lnTo>
                    <a:pt x="919386" y="3034263"/>
                  </a:lnTo>
                  <a:lnTo>
                    <a:pt x="920657" y="3032995"/>
                  </a:lnTo>
                  <a:lnTo>
                    <a:pt x="921292" y="3031726"/>
                  </a:lnTo>
                  <a:lnTo>
                    <a:pt x="921609" y="3030140"/>
                  </a:lnTo>
                  <a:lnTo>
                    <a:pt x="921609" y="3029188"/>
                  </a:lnTo>
                  <a:lnTo>
                    <a:pt x="921292" y="3027920"/>
                  </a:lnTo>
                  <a:lnTo>
                    <a:pt x="920974" y="3026651"/>
                  </a:lnTo>
                  <a:lnTo>
                    <a:pt x="919704" y="3025382"/>
                  </a:lnTo>
                  <a:lnTo>
                    <a:pt x="918433" y="3024431"/>
                  </a:lnTo>
                  <a:lnTo>
                    <a:pt x="914304" y="3021576"/>
                  </a:lnTo>
                  <a:lnTo>
                    <a:pt x="909540" y="3018721"/>
                  </a:lnTo>
                  <a:lnTo>
                    <a:pt x="903823" y="3016501"/>
                  </a:lnTo>
                  <a:lnTo>
                    <a:pt x="898424" y="3013963"/>
                  </a:lnTo>
                  <a:lnTo>
                    <a:pt x="885402" y="3009205"/>
                  </a:lnTo>
                  <a:lnTo>
                    <a:pt x="871109" y="3005082"/>
                  </a:lnTo>
                  <a:lnTo>
                    <a:pt x="856182" y="3000958"/>
                  </a:lnTo>
                  <a:lnTo>
                    <a:pt x="840936" y="2997469"/>
                  </a:lnTo>
                  <a:lnTo>
                    <a:pt x="825374" y="2994614"/>
                  </a:lnTo>
                  <a:lnTo>
                    <a:pt x="810764" y="2992711"/>
                  </a:lnTo>
                  <a:lnTo>
                    <a:pt x="791389" y="2990808"/>
                  </a:lnTo>
                  <a:lnTo>
                    <a:pt x="771698" y="2989539"/>
                  </a:lnTo>
                  <a:lnTo>
                    <a:pt x="771698" y="2971459"/>
                  </a:lnTo>
                  <a:lnTo>
                    <a:pt x="771380" y="2970191"/>
                  </a:lnTo>
                  <a:lnTo>
                    <a:pt x="770427" y="2969556"/>
                  </a:lnTo>
                  <a:lnTo>
                    <a:pt x="769474" y="2968288"/>
                  </a:lnTo>
                  <a:lnTo>
                    <a:pt x="767886" y="2967653"/>
                  </a:lnTo>
                  <a:lnTo>
                    <a:pt x="765345" y="2966702"/>
                  </a:lnTo>
                  <a:lnTo>
                    <a:pt x="763440" y="2966384"/>
                  </a:lnTo>
                  <a:lnTo>
                    <a:pt x="760581" y="2966067"/>
                  </a:lnTo>
                  <a:lnTo>
                    <a:pt x="758358" y="2965750"/>
                  </a:lnTo>
                  <a:lnTo>
                    <a:pt x="711352" y="2965750"/>
                  </a:lnTo>
                  <a:close/>
                  <a:moveTo>
                    <a:pt x="3717945" y="2951797"/>
                  </a:moveTo>
                  <a:lnTo>
                    <a:pt x="3711914" y="2955607"/>
                  </a:lnTo>
                  <a:lnTo>
                    <a:pt x="3704931" y="2959100"/>
                  </a:lnTo>
                  <a:lnTo>
                    <a:pt x="3696678" y="2963227"/>
                  </a:lnTo>
                  <a:lnTo>
                    <a:pt x="3688425" y="2966720"/>
                  </a:lnTo>
                  <a:lnTo>
                    <a:pt x="3671285" y="2973387"/>
                  </a:lnTo>
                  <a:lnTo>
                    <a:pt x="3656684" y="2979102"/>
                  </a:lnTo>
                  <a:lnTo>
                    <a:pt x="3656684" y="3080068"/>
                  </a:lnTo>
                  <a:lnTo>
                    <a:pt x="3665254" y="3075623"/>
                  </a:lnTo>
                  <a:lnTo>
                    <a:pt x="3674142" y="3070860"/>
                  </a:lnTo>
                  <a:lnTo>
                    <a:pt x="3682394" y="3066098"/>
                  </a:lnTo>
                  <a:lnTo>
                    <a:pt x="3690647" y="3061018"/>
                  </a:lnTo>
                  <a:lnTo>
                    <a:pt x="3698582" y="3055620"/>
                  </a:lnTo>
                  <a:lnTo>
                    <a:pt x="3705566" y="3050223"/>
                  </a:lnTo>
                  <a:lnTo>
                    <a:pt x="3711914" y="3044825"/>
                  </a:lnTo>
                  <a:lnTo>
                    <a:pt x="3717945" y="3040063"/>
                  </a:lnTo>
                  <a:lnTo>
                    <a:pt x="3717945" y="2951797"/>
                  </a:lnTo>
                  <a:close/>
                  <a:moveTo>
                    <a:pt x="731996" y="2947987"/>
                  </a:moveTo>
                  <a:lnTo>
                    <a:pt x="755499" y="2948304"/>
                  </a:lnTo>
                  <a:lnTo>
                    <a:pt x="779003" y="2948939"/>
                  </a:lnTo>
                  <a:lnTo>
                    <a:pt x="801870" y="2949890"/>
                  </a:lnTo>
                  <a:lnTo>
                    <a:pt x="824103" y="2951476"/>
                  </a:lnTo>
                  <a:lnTo>
                    <a:pt x="846654" y="2953380"/>
                  </a:lnTo>
                  <a:lnTo>
                    <a:pt x="868569" y="2955283"/>
                  </a:lnTo>
                  <a:lnTo>
                    <a:pt x="889848" y="2958137"/>
                  </a:lnTo>
                  <a:lnTo>
                    <a:pt x="910493" y="2960992"/>
                  </a:lnTo>
                  <a:lnTo>
                    <a:pt x="930820" y="2964164"/>
                  </a:lnTo>
                  <a:lnTo>
                    <a:pt x="950512" y="2967970"/>
                  </a:lnTo>
                  <a:lnTo>
                    <a:pt x="969886" y="2971777"/>
                  </a:lnTo>
                  <a:lnTo>
                    <a:pt x="988308" y="2975900"/>
                  </a:lnTo>
                  <a:lnTo>
                    <a:pt x="1006411" y="2980658"/>
                  </a:lnTo>
                  <a:lnTo>
                    <a:pt x="1023880" y="2985416"/>
                  </a:lnTo>
                  <a:lnTo>
                    <a:pt x="1040396" y="2990491"/>
                  </a:lnTo>
                  <a:lnTo>
                    <a:pt x="1056594" y="2995883"/>
                  </a:lnTo>
                  <a:lnTo>
                    <a:pt x="1071521" y="3001593"/>
                  </a:lnTo>
                  <a:lnTo>
                    <a:pt x="1086131" y="3007302"/>
                  </a:lnTo>
                  <a:lnTo>
                    <a:pt x="1099471" y="3013646"/>
                  </a:lnTo>
                  <a:lnTo>
                    <a:pt x="1112493" y="3019990"/>
                  </a:lnTo>
                  <a:lnTo>
                    <a:pt x="1124562" y="3026651"/>
                  </a:lnTo>
                  <a:lnTo>
                    <a:pt x="1135678" y="3033629"/>
                  </a:lnTo>
                  <a:lnTo>
                    <a:pt x="1145842" y="3040925"/>
                  </a:lnTo>
                  <a:lnTo>
                    <a:pt x="1154735" y="3047903"/>
                  </a:lnTo>
                  <a:lnTo>
                    <a:pt x="1162993" y="3055515"/>
                  </a:lnTo>
                  <a:lnTo>
                    <a:pt x="1170298" y="3062811"/>
                  </a:lnTo>
                  <a:lnTo>
                    <a:pt x="1176650" y="3070741"/>
                  </a:lnTo>
                  <a:lnTo>
                    <a:pt x="1178873" y="3074864"/>
                  </a:lnTo>
                  <a:lnTo>
                    <a:pt x="1181732" y="3078670"/>
                  </a:lnTo>
                  <a:lnTo>
                    <a:pt x="1183638" y="3082794"/>
                  </a:lnTo>
                  <a:lnTo>
                    <a:pt x="1185543" y="3086600"/>
                  </a:lnTo>
                  <a:lnTo>
                    <a:pt x="1187131" y="3090406"/>
                  </a:lnTo>
                  <a:lnTo>
                    <a:pt x="1188402" y="3094847"/>
                  </a:lnTo>
                  <a:lnTo>
                    <a:pt x="1189672" y="3098653"/>
                  </a:lnTo>
                  <a:lnTo>
                    <a:pt x="1190307" y="3103094"/>
                  </a:lnTo>
                  <a:lnTo>
                    <a:pt x="1190625" y="3107535"/>
                  </a:lnTo>
                  <a:lnTo>
                    <a:pt x="1190625" y="3111341"/>
                  </a:lnTo>
                  <a:lnTo>
                    <a:pt x="1190625" y="3115782"/>
                  </a:lnTo>
                  <a:lnTo>
                    <a:pt x="1190307" y="3120223"/>
                  </a:lnTo>
                  <a:lnTo>
                    <a:pt x="1189672" y="3124029"/>
                  </a:lnTo>
                  <a:lnTo>
                    <a:pt x="1188402" y="3128470"/>
                  </a:lnTo>
                  <a:lnTo>
                    <a:pt x="1187131" y="3132276"/>
                  </a:lnTo>
                  <a:lnTo>
                    <a:pt x="1185543" y="3136399"/>
                  </a:lnTo>
                  <a:lnTo>
                    <a:pt x="1183638" y="3140523"/>
                  </a:lnTo>
                  <a:lnTo>
                    <a:pt x="1181732" y="3144646"/>
                  </a:lnTo>
                  <a:lnTo>
                    <a:pt x="1178873" y="3148453"/>
                  </a:lnTo>
                  <a:lnTo>
                    <a:pt x="1176650" y="3152259"/>
                  </a:lnTo>
                  <a:lnTo>
                    <a:pt x="1170298" y="3160189"/>
                  </a:lnTo>
                  <a:lnTo>
                    <a:pt x="1162993" y="3167801"/>
                  </a:lnTo>
                  <a:lnTo>
                    <a:pt x="1154735" y="3175414"/>
                  </a:lnTo>
                  <a:lnTo>
                    <a:pt x="1145842" y="3182392"/>
                  </a:lnTo>
                  <a:lnTo>
                    <a:pt x="1135678" y="3189370"/>
                  </a:lnTo>
                  <a:lnTo>
                    <a:pt x="1124562" y="3196031"/>
                  </a:lnTo>
                  <a:lnTo>
                    <a:pt x="1112493" y="3203010"/>
                  </a:lnTo>
                  <a:lnTo>
                    <a:pt x="1099471" y="3209671"/>
                  </a:lnTo>
                  <a:lnTo>
                    <a:pt x="1086131" y="3215380"/>
                  </a:lnTo>
                  <a:lnTo>
                    <a:pt x="1071521" y="3221407"/>
                  </a:lnTo>
                  <a:lnTo>
                    <a:pt x="1056594" y="3227433"/>
                  </a:lnTo>
                  <a:lnTo>
                    <a:pt x="1040396" y="3232509"/>
                  </a:lnTo>
                  <a:lnTo>
                    <a:pt x="1023880" y="3237584"/>
                  </a:lnTo>
                  <a:lnTo>
                    <a:pt x="1006411" y="3242659"/>
                  </a:lnTo>
                  <a:lnTo>
                    <a:pt x="988308" y="3247099"/>
                  </a:lnTo>
                  <a:lnTo>
                    <a:pt x="969886" y="3251223"/>
                  </a:lnTo>
                  <a:lnTo>
                    <a:pt x="950512" y="3255346"/>
                  </a:lnTo>
                  <a:lnTo>
                    <a:pt x="930820" y="3258835"/>
                  </a:lnTo>
                  <a:lnTo>
                    <a:pt x="910493" y="3262325"/>
                  </a:lnTo>
                  <a:lnTo>
                    <a:pt x="889848" y="3265179"/>
                  </a:lnTo>
                  <a:lnTo>
                    <a:pt x="868569" y="3268034"/>
                  </a:lnTo>
                  <a:lnTo>
                    <a:pt x="846654" y="3269937"/>
                  </a:lnTo>
                  <a:lnTo>
                    <a:pt x="824103" y="3271840"/>
                  </a:lnTo>
                  <a:lnTo>
                    <a:pt x="801870" y="3273426"/>
                  </a:lnTo>
                  <a:lnTo>
                    <a:pt x="779003" y="3274061"/>
                  </a:lnTo>
                  <a:lnTo>
                    <a:pt x="755499" y="3275012"/>
                  </a:lnTo>
                  <a:lnTo>
                    <a:pt x="731996" y="3275012"/>
                  </a:lnTo>
                  <a:lnTo>
                    <a:pt x="708176" y="3275012"/>
                  </a:lnTo>
                  <a:lnTo>
                    <a:pt x="684990" y="3274061"/>
                  </a:lnTo>
                  <a:lnTo>
                    <a:pt x="662122" y="3273426"/>
                  </a:lnTo>
                  <a:lnTo>
                    <a:pt x="639572" y="3271840"/>
                  </a:lnTo>
                  <a:lnTo>
                    <a:pt x="617022" y="3269937"/>
                  </a:lnTo>
                  <a:lnTo>
                    <a:pt x="595424" y="3268034"/>
                  </a:lnTo>
                  <a:lnTo>
                    <a:pt x="574144" y="3265179"/>
                  </a:lnTo>
                  <a:lnTo>
                    <a:pt x="553182" y="3262325"/>
                  </a:lnTo>
                  <a:lnTo>
                    <a:pt x="533173" y="3258835"/>
                  </a:lnTo>
                  <a:lnTo>
                    <a:pt x="513481" y="3255346"/>
                  </a:lnTo>
                  <a:lnTo>
                    <a:pt x="494107" y="3251223"/>
                  </a:lnTo>
                  <a:lnTo>
                    <a:pt x="475368" y="3247099"/>
                  </a:lnTo>
                  <a:lnTo>
                    <a:pt x="457264" y="3242659"/>
                  </a:lnTo>
                  <a:lnTo>
                    <a:pt x="439795" y="3237584"/>
                  </a:lnTo>
                  <a:lnTo>
                    <a:pt x="423280" y="3232509"/>
                  </a:lnTo>
                  <a:lnTo>
                    <a:pt x="407082" y="3227433"/>
                  </a:lnTo>
                  <a:lnTo>
                    <a:pt x="392154" y="3221407"/>
                  </a:lnTo>
                  <a:lnTo>
                    <a:pt x="377544" y="3215380"/>
                  </a:lnTo>
                  <a:lnTo>
                    <a:pt x="364204" y="3209671"/>
                  </a:lnTo>
                  <a:lnTo>
                    <a:pt x="351182" y="3203010"/>
                  </a:lnTo>
                  <a:lnTo>
                    <a:pt x="339431" y="3196031"/>
                  </a:lnTo>
                  <a:lnTo>
                    <a:pt x="328314" y="3189370"/>
                  </a:lnTo>
                  <a:lnTo>
                    <a:pt x="318151" y="3182392"/>
                  </a:lnTo>
                  <a:lnTo>
                    <a:pt x="308940" y="3175414"/>
                  </a:lnTo>
                  <a:lnTo>
                    <a:pt x="300682" y="3167801"/>
                  </a:lnTo>
                  <a:lnTo>
                    <a:pt x="293695" y="3160189"/>
                  </a:lnTo>
                  <a:lnTo>
                    <a:pt x="287343" y="3152259"/>
                  </a:lnTo>
                  <a:lnTo>
                    <a:pt x="284484" y="3148453"/>
                  </a:lnTo>
                  <a:lnTo>
                    <a:pt x="282261" y="3144646"/>
                  </a:lnTo>
                  <a:lnTo>
                    <a:pt x="280038" y="3140523"/>
                  </a:lnTo>
                  <a:lnTo>
                    <a:pt x="278132" y="3136399"/>
                  </a:lnTo>
                  <a:lnTo>
                    <a:pt x="276544" y="3132276"/>
                  </a:lnTo>
                  <a:lnTo>
                    <a:pt x="275274" y="3128470"/>
                  </a:lnTo>
                  <a:lnTo>
                    <a:pt x="274321" y="3124029"/>
                  </a:lnTo>
                  <a:lnTo>
                    <a:pt x="273368" y="3120223"/>
                  </a:lnTo>
                  <a:lnTo>
                    <a:pt x="273050" y="3115782"/>
                  </a:lnTo>
                  <a:lnTo>
                    <a:pt x="273050" y="3111341"/>
                  </a:lnTo>
                  <a:lnTo>
                    <a:pt x="273050" y="3107535"/>
                  </a:lnTo>
                  <a:lnTo>
                    <a:pt x="273368" y="3103094"/>
                  </a:lnTo>
                  <a:lnTo>
                    <a:pt x="274321" y="3098653"/>
                  </a:lnTo>
                  <a:lnTo>
                    <a:pt x="275274" y="3094847"/>
                  </a:lnTo>
                  <a:lnTo>
                    <a:pt x="276544" y="3090406"/>
                  </a:lnTo>
                  <a:lnTo>
                    <a:pt x="278132" y="3086600"/>
                  </a:lnTo>
                  <a:lnTo>
                    <a:pt x="280038" y="3082794"/>
                  </a:lnTo>
                  <a:lnTo>
                    <a:pt x="282261" y="3078670"/>
                  </a:lnTo>
                  <a:lnTo>
                    <a:pt x="284484" y="3074864"/>
                  </a:lnTo>
                  <a:lnTo>
                    <a:pt x="287343" y="3070741"/>
                  </a:lnTo>
                  <a:lnTo>
                    <a:pt x="293695" y="3062811"/>
                  </a:lnTo>
                  <a:lnTo>
                    <a:pt x="300682" y="3055515"/>
                  </a:lnTo>
                  <a:lnTo>
                    <a:pt x="308940" y="3047903"/>
                  </a:lnTo>
                  <a:lnTo>
                    <a:pt x="318151" y="3040925"/>
                  </a:lnTo>
                  <a:lnTo>
                    <a:pt x="328314" y="3033629"/>
                  </a:lnTo>
                  <a:lnTo>
                    <a:pt x="339431" y="3026651"/>
                  </a:lnTo>
                  <a:lnTo>
                    <a:pt x="351182" y="3019990"/>
                  </a:lnTo>
                  <a:lnTo>
                    <a:pt x="364204" y="3013646"/>
                  </a:lnTo>
                  <a:lnTo>
                    <a:pt x="377544" y="3007302"/>
                  </a:lnTo>
                  <a:lnTo>
                    <a:pt x="392154" y="3001593"/>
                  </a:lnTo>
                  <a:lnTo>
                    <a:pt x="407082" y="2995883"/>
                  </a:lnTo>
                  <a:lnTo>
                    <a:pt x="423280" y="2990491"/>
                  </a:lnTo>
                  <a:lnTo>
                    <a:pt x="439795" y="2985416"/>
                  </a:lnTo>
                  <a:lnTo>
                    <a:pt x="457264" y="2980658"/>
                  </a:lnTo>
                  <a:lnTo>
                    <a:pt x="475368" y="2975900"/>
                  </a:lnTo>
                  <a:lnTo>
                    <a:pt x="494107" y="2971777"/>
                  </a:lnTo>
                  <a:lnTo>
                    <a:pt x="513481" y="2967970"/>
                  </a:lnTo>
                  <a:lnTo>
                    <a:pt x="533173" y="2964164"/>
                  </a:lnTo>
                  <a:lnTo>
                    <a:pt x="553182" y="2960992"/>
                  </a:lnTo>
                  <a:lnTo>
                    <a:pt x="574144" y="2958137"/>
                  </a:lnTo>
                  <a:lnTo>
                    <a:pt x="595424" y="2955283"/>
                  </a:lnTo>
                  <a:lnTo>
                    <a:pt x="617022" y="2953380"/>
                  </a:lnTo>
                  <a:lnTo>
                    <a:pt x="639572" y="2951476"/>
                  </a:lnTo>
                  <a:lnTo>
                    <a:pt x="662122" y="2949890"/>
                  </a:lnTo>
                  <a:lnTo>
                    <a:pt x="684990" y="2948939"/>
                  </a:lnTo>
                  <a:lnTo>
                    <a:pt x="708176" y="2948304"/>
                  </a:lnTo>
                  <a:lnTo>
                    <a:pt x="731996" y="2947987"/>
                  </a:lnTo>
                  <a:close/>
                  <a:moveTo>
                    <a:pt x="2665715" y="2911157"/>
                  </a:moveTo>
                  <a:lnTo>
                    <a:pt x="2665715" y="3029585"/>
                  </a:lnTo>
                  <a:lnTo>
                    <a:pt x="2668254" y="3032125"/>
                  </a:lnTo>
                  <a:lnTo>
                    <a:pt x="2671429" y="3035300"/>
                  </a:lnTo>
                  <a:lnTo>
                    <a:pt x="2678729" y="3041650"/>
                  </a:lnTo>
                  <a:lnTo>
                    <a:pt x="2687934" y="3048635"/>
                  </a:lnTo>
                  <a:lnTo>
                    <a:pt x="2698726" y="3055938"/>
                  </a:lnTo>
                  <a:lnTo>
                    <a:pt x="2710153" y="3063240"/>
                  </a:lnTo>
                  <a:lnTo>
                    <a:pt x="2722215" y="3070225"/>
                  </a:lnTo>
                  <a:lnTo>
                    <a:pt x="2734594" y="3076258"/>
                  </a:lnTo>
                  <a:lnTo>
                    <a:pt x="2746656" y="3082290"/>
                  </a:lnTo>
                  <a:lnTo>
                    <a:pt x="2746656" y="2963227"/>
                  </a:lnTo>
                  <a:lnTo>
                    <a:pt x="2734594" y="2957195"/>
                  </a:lnTo>
                  <a:lnTo>
                    <a:pt x="2723167" y="2951480"/>
                  </a:lnTo>
                  <a:lnTo>
                    <a:pt x="2712058" y="2945130"/>
                  </a:lnTo>
                  <a:lnTo>
                    <a:pt x="2701583" y="2938462"/>
                  </a:lnTo>
                  <a:lnTo>
                    <a:pt x="2691743" y="2932112"/>
                  </a:lnTo>
                  <a:lnTo>
                    <a:pt x="2682538" y="2925445"/>
                  </a:lnTo>
                  <a:lnTo>
                    <a:pt x="2673650" y="2918142"/>
                  </a:lnTo>
                  <a:lnTo>
                    <a:pt x="2665715" y="2911157"/>
                  </a:lnTo>
                  <a:close/>
                  <a:moveTo>
                    <a:pt x="1404938" y="2890837"/>
                  </a:moveTo>
                  <a:lnTo>
                    <a:pt x="1408115" y="2896532"/>
                  </a:lnTo>
                  <a:lnTo>
                    <a:pt x="1411928" y="2901593"/>
                  </a:lnTo>
                  <a:lnTo>
                    <a:pt x="1415740" y="2906655"/>
                  </a:lnTo>
                  <a:lnTo>
                    <a:pt x="1419552" y="2911716"/>
                  </a:lnTo>
                  <a:lnTo>
                    <a:pt x="1424000" y="2916778"/>
                  </a:lnTo>
                  <a:lnTo>
                    <a:pt x="1428447" y="2922156"/>
                  </a:lnTo>
                  <a:lnTo>
                    <a:pt x="1438296" y="2931963"/>
                  </a:lnTo>
                  <a:lnTo>
                    <a:pt x="1448780" y="2941453"/>
                  </a:lnTo>
                  <a:lnTo>
                    <a:pt x="1460852" y="2950311"/>
                  </a:lnTo>
                  <a:lnTo>
                    <a:pt x="1472924" y="2958852"/>
                  </a:lnTo>
                  <a:lnTo>
                    <a:pt x="1486267" y="2967394"/>
                  </a:lnTo>
                  <a:lnTo>
                    <a:pt x="1500563" y="2975619"/>
                  </a:lnTo>
                  <a:lnTo>
                    <a:pt x="1515494" y="2983211"/>
                  </a:lnTo>
                  <a:lnTo>
                    <a:pt x="1531061" y="2990487"/>
                  </a:lnTo>
                  <a:lnTo>
                    <a:pt x="1547263" y="2997763"/>
                  </a:lnTo>
                  <a:lnTo>
                    <a:pt x="1564101" y="3004723"/>
                  </a:lnTo>
                  <a:lnTo>
                    <a:pt x="1581574" y="3010734"/>
                  </a:lnTo>
                  <a:lnTo>
                    <a:pt x="1599682" y="3017061"/>
                  </a:lnTo>
                  <a:lnTo>
                    <a:pt x="1618108" y="3022755"/>
                  </a:lnTo>
                  <a:lnTo>
                    <a:pt x="1637170" y="3028133"/>
                  </a:lnTo>
                  <a:lnTo>
                    <a:pt x="1656866" y="3033195"/>
                  </a:lnTo>
                  <a:lnTo>
                    <a:pt x="1676881" y="3037940"/>
                  </a:lnTo>
                  <a:lnTo>
                    <a:pt x="1697213" y="3042369"/>
                  </a:lnTo>
                  <a:lnTo>
                    <a:pt x="1718180" y="3046481"/>
                  </a:lnTo>
                  <a:lnTo>
                    <a:pt x="1738830" y="3050277"/>
                  </a:lnTo>
                  <a:lnTo>
                    <a:pt x="1760116" y="3053757"/>
                  </a:lnTo>
                  <a:lnTo>
                    <a:pt x="1782036" y="3056604"/>
                  </a:lnTo>
                  <a:lnTo>
                    <a:pt x="1803639" y="3059135"/>
                  </a:lnTo>
                  <a:lnTo>
                    <a:pt x="1825877" y="3061666"/>
                  </a:lnTo>
                  <a:lnTo>
                    <a:pt x="1847798" y="3063564"/>
                  </a:lnTo>
                  <a:lnTo>
                    <a:pt x="1870036" y="3065146"/>
                  </a:lnTo>
                  <a:lnTo>
                    <a:pt x="1891957" y="3066411"/>
                  </a:lnTo>
                  <a:lnTo>
                    <a:pt x="1914513" y="3067360"/>
                  </a:lnTo>
                  <a:lnTo>
                    <a:pt x="1936751" y="3067993"/>
                  </a:lnTo>
                  <a:lnTo>
                    <a:pt x="1959307" y="3067993"/>
                  </a:lnTo>
                  <a:lnTo>
                    <a:pt x="1978051" y="3067993"/>
                  </a:lnTo>
                  <a:lnTo>
                    <a:pt x="1996794" y="3067360"/>
                  </a:lnTo>
                  <a:lnTo>
                    <a:pt x="2015538" y="3067044"/>
                  </a:lnTo>
                  <a:lnTo>
                    <a:pt x="2034599" y="3065779"/>
                  </a:lnTo>
                  <a:lnTo>
                    <a:pt x="2053025" y="3064830"/>
                  </a:lnTo>
                  <a:lnTo>
                    <a:pt x="2071769" y="3063564"/>
                  </a:lnTo>
                  <a:lnTo>
                    <a:pt x="2090513" y="3061982"/>
                  </a:lnTo>
                  <a:lnTo>
                    <a:pt x="2108621" y="3060084"/>
                  </a:lnTo>
                  <a:lnTo>
                    <a:pt x="2127365" y="3058186"/>
                  </a:lnTo>
                  <a:lnTo>
                    <a:pt x="2145473" y="3055655"/>
                  </a:lnTo>
                  <a:lnTo>
                    <a:pt x="2163581" y="3052808"/>
                  </a:lnTo>
                  <a:lnTo>
                    <a:pt x="2181372" y="3050277"/>
                  </a:lnTo>
                  <a:lnTo>
                    <a:pt x="2199163" y="3047114"/>
                  </a:lnTo>
                  <a:lnTo>
                    <a:pt x="2216318" y="3043950"/>
                  </a:lnTo>
                  <a:lnTo>
                    <a:pt x="2233473" y="3040471"/>
                  </a:lnTo>
                  <a:lnTo>
                    <a:pt x="2250311" y="3036358"/>
                  </a:lnTo>
                  <a:lnTo>
                    <a:pt x="2266830" y="3032562"/>
                  </a:lnTo>
                  <a:lnTo>
                    <a:pt x="2283668" y="3028133"/>
                  </a:lnTo>
                  <a:lnTo>
                    <a:pt x="2299235" y="3023704"/>
                  </a:lnTo>
                  <a:lnTo>
                    <a:pt x="2315119" y="3018642"/>
                  </a:lnTo>
                  <a:lnTo>
                    <a:pt x="2330051" y="3013897"/>
                  </a:lnTo>
                  <a:lnTo>
                    <a:pt x="2344982" y="3008519"/>
                  </a:lnTo>
                  <a:lnTo>
                    <a:pt x="2359278" y="3003141"/>
                  </a:lnTo>
                  <a:lnTo>
                    <a:pt x="2373574" y="2997447"/>
                  </a:lnTo>
                  <a:lnTo>
                    <a:pt x="2386917" y="2991753"/>
                  </a:lnTo>
                  <a:lnTo>
                    <a:pt x="2399942" y="2985426"/>
                  </a:lnTo>
                  <a:lnTo>
                    <a:pt x="2412650" y="2979099"/>
                  </a:lnTo>
                  <a:lnTo>
                    <a:pt x="2424722" y="2972455"/>
                  </a:lnTo>
                  <a:lnTo>
                    <a:pt x="2436159" y="2965179"/>
                  </a:lnTo>
                  <a:lnTo>
                    <a:pt x="2446961" y="2958220"/>
                  </a:lnTo>
                  <a:lnTo>
                    <a:pt x="2457444" y="2950627"/>
                  </a:lnTo>
                  <a:lnTo>
                    <a:pt x="2466975" y="2943351"/>
                  </a:lnTo>
                  <a:lnTo>
                    <a:pt x="2466975" y="3039838"/>
                  </a:lnTo>
                  <a:lnTo>
                    <a:pt x="2466657" y="3040471"/>
                  </a:lnTo>
                  <a:lnTo>
                    <a:pt x="2466340" y="3048063"/>
                  </a:lnTo>
                  <a:lnTo>
                    <a:pt x="2466022" y="3052808"/>
                  </a:lnTo>
                  <a:lnTo>
                    <a:pt x="2464751" y="3058186"/>
                  </a:lnTo>
                  <a:lnTo>
                    <a:pt x="2463480" y="3062615"/>
                  </a:lnTo>
                  <a:lnTo>
                    <a:pt x="2461892" y="3067993"/>
                  </a:lnTo>
                  <a:lnTo>
                    <a:pt x="2459986" y="3072422"/>
                  </a:lnTo>
                  <a:lnTo>
                    <a:pt x="2457444" y="3077167"/>
                  </a:lnTo>
                  <a:lnTo>
                    <a:pt x="2455220" y="3081912"/>
                  </a:lnTo>
                  <a:lnTo>
                    <a:pt x="2452361" y="3086658"/>
                  </a:lnTo>
                  <a:lnTo>
                    <a:pt x="2449184" y="3091403"/>
                  </a:lnTo>
                  <a:lnTo>
                    <a:pt x="2445690" y="3096148"/>
                  </a:lnTo>
                  <a:lnTo>
                    <a:pt x="2441878" y="3100893"/>
                  </a:lnTo>
                  <a:lnTo>
                    <a:pt x="2437748" y="3105322"/>
                  </a:lnTo>
                  <a:lnTo>
                    <a:pt x="2429170" y="3114180"/>
                  </a:lnTo>
                  <a:lnTo>
                    <a:pt x="2419322" y="3123038"/>
                  </a:lnTo>
                  <a:lnTo>
                    <a:pt x="2408202" y="3131579"/>
                  </a:lnTo>
                  <a:lnTo>
                    <a:pt x="2396130" y="3139804"/>
                  </a:lnTo>
                  <a:lnTo>
                    <a:pt x="2383423" y="3147713"/>
                  </a:lnTo>
                  <a:lnTo>
                    <a:pt x="2369127" y="3155622"/>
                  </a:lnTo>
                  <a:lnTo>
                    <a:pt x="2354195" y="3162898"/>
                  </a:lnTo>
                  <a:lnTo>
                    <a:pt x="2338311" y="3170490"/>
                  </a:lnTo>
                  <a:lnTo>
                    <a:pt x="2321791" y="3177134"/>
                  </a:lnTo>
                  <a:lnTo>
                    <a:pt x="2304636" y="3183777"/>
                  </a:lnTo>
                  <a:lnTo>
                    <a:pt x="2285892" y="3190104"/>
                  </a:lnTo>
                  <a:lnTo>
                    <a:pt x="2266830" y="3196431"/>
                  </a:lnTo>
                  <a:lnTo>
                    <a:pt x="2247134" y="3201809"/>
                  </a:lnTo>
                  <a:lnTo>
                    <a:pt x="2226802" y="3207503"/>
                  </a:lnTo>
                  <a:lnTo>
                    <a:pt x="2205516" y="3212248"/>
                  </a:lnTo>
                  <a:lnTo>
                    <a:pt x="2183278" y="3216677"/>
                  </a:lnTo>
                  <a:lnTo>
                    <a:pt x="2160722" y="3221106"/>
                  </a:lnTo>
                  <a:lnTo>
                    <a:pt x="2137848" y="3224586"/>
                  </a:lnTo>
                  <a:lnTo>
                    <a:pt x="2114340" y="3228382"/>
                  </a:lnTo>
                  <a:lnTo>
                    <a:pt x="2089877" y="3231229"/>
                  </a:lnTo>
                  <a:lnTo>
                    <a:pt x="2065415" y="3233760"/>
                  </a:lnTo>
                  <a:lnTo>
                    <a:pt x="2040000" y="3235975"/>
                  </a:lnTo>
                  <a:lnTo>
                    <a:pt x="2014267" y="3237556"/>
                  </a:lnTo>
                  <a:lnTo>
                    <a:pt x="1988217" y="3238822"/>
                  </a:lnTo>
                  <a:lnTo>
                    <a:pt x="1962166" y="3239771"/>
                  </a:lnTo>
                  <a:lnTo>
                    <a:pt x="1935480" y="3240087"/>
                  </a:lnTo>
                  <a:lnTo>
                    <a:pt x="1908159" y="3239771"/>
                  </a:lnTo>
                  <a:lnTo>
                    <a:pt x="1881155" y="3238822"/>
                  </a:lnTo>
                  <a:lnTo>
                    <a:pt x="1854469" y="3237556"/>
                  </a:lnTo>
                  <a:lnTo>
                    <a:pt x="1828419" y="3235658"/>
                  </a:lnTo>
                  <a:lnTo>
                    <a:pt x="1803004" y="3233760"/>
                  </a:lnTo>
                  <a:lnTo>
                    <a:pt x="1777588" y="3230913"/>
                  </a:lnTo>
                  <a:lnTo>
                    <a:pt x="1752809" y="3227750"/>
                  </a:lnTo>
                  <a:lnTo>
                    <a:pt x="1728664" y="3224270"/>
                  </a:lnTo>
                  <a:lnTo>
                    <a:pt x="1705155" y="3220474"/>
                  </a:lnTo>
                  <a:lnTo>
                    <a:pt x="1682282" y="3215728"/>
                  </a:lnTo>
                  <a:lnTo>
                    <a:pt x="1660043" y="3210983"/>
                  </a:lnTo>
                  <a:lnTo>
                    <a:pt x="1638440" y="3205921"/>
                  </a:lnTo>
                  <a:lnTo>
                    <a:pt x="1617791" y="3200227"/>
                  </a:lnTo>
                  <a:lnTo>
                    <a:pt x="1597776" y="3194533"/>
                  </a:lnTo>
                  <a:lnTo>
                    <a:pt x="1578397" y="3188206"/>
                  </a:lnTo>
                  <a:lnTo>
                    <a:pt x="1559653" y="3181563"/>
                  </a:lnTo>
                  <a:lnTo>
                    <a:pt x="1542498" y="3174287"/>
                  </a:lnTo>
                  <a:lnTo>
                    <a:pt x="1525343" y="3167327"/>
                  </a:lnTo>
                  <a:lnTo>
                    <a:pt x="1509776" y="3159734"/>
                  </a:lnTo>
                  <a:lnTo>
                    <a:pt x="1495162" y="3151826"/>
                  </a:lnTo>
                  <a:lnTo>
                    <a:pt x="1481184" y="3143601"/>
                  </a:lnTo>
                  <a:lnTo>
                    <a:pt x="1468159" y="3135376"/>
                  </a:lnTo>
                  <a:lnTo>
                    <a:pt x="1456404" y="3126834"/>
                  </a:lnTo>
                  <a:lnTo>
                    <a:pt x="1445603" y="3117660"/>
                  </a:lnTo>
                  <a:lnTo>
                    <a:pt x="1440837" y="3113547"/>
                  </a:lnTo>
                  <a:lnTo>
                    <a:pt x="1436390" y="3108802"/>
                  </a:lnTo>
                  <a:lnTo>
                    <a:pt x="1431942" y="3104373"/>
                  </a:lnTo>
                  <a:lnTo>
                    <a:pt x="1428130" y="3099628"/>
                  </a:lnTo>
                  <a:lnTo>
                    <a:pt x="1424318" y="3094883"/>
                  </a:lnTo>
                  <a:lnTo>
                    <a:pt x="1420823" y="3090138"/>
                  </a:lnTo>
                  <a:lnTo>
                    <a:pt x="1417646" y="3085392"/>
                  </a:lnTo>
                  <a:lnTo>
                    <a:pt x="1415105" y="3080331"/>
                  </a:lnTo>
                  <a:lnTo>
                    <a:pt x="1412563" y="3075585"/>
                  </a:lnTo>
                  <a:lnTo>
                    <a:pt x="1410339" y="3070524"/>
                  </a:lnTo>
                  <a:lnTo>
                    <a:pt x="1408115" y="3065779"/>
                  </a:lnTo>
                  <a:lnTo>
                    <a:pt x="1407162" y="3060717"/>
                  </a:lnTo>
                  <a:lnTo>
                    <a:pt x="1405892" y="3055655"/>
                  </a:lnTo>
                  <a:lnTo>
                    <a:pt x="1404621" y="3050594"/>
                  </a:lnTo>
                  <a:lnTo>
                    <a:pt x="1404303" y="3045532"/>
                  </a:lnTo>
                  <a:lnTo>
                    <a:pt x="1404303" y="3040471"/>
                  </a:lnTo>
                  <a:lnTo>
                    <a:pt x="1403350" y="3040471"/>
                  </a:lnTo>
                  <a:lnTo>
                    <a:pt x="1403350" y="2909186"/>
                  </a:lnTo>
                  <a:lnTo>
                    <a:pt x="1403350" y="2905389"/>
                  </a:lnTo>
                  <a:lnTo>
                    <a:pt x="1403985" y="2898113"/>
                  </a:lnTo>
                  <a:lnTo>
                    <a:pt x="1404938" y="2890837"/>
                  </a:lnTo>
                  <a:close/>
                  <a:moveTo>
                    <a:pt x="2609850" y="2805112"/>
                  </a:moveTo>
                  <a:lnTo>
                    <a:pt x="2613342" y="2810827"/>
                  </a:lnTo>
                  <a:lnTo>
                    <a:pt x="2617468" y="2816860"/>
                  </a:lnTo>
                  <a:lnTo>
                    <a:pt x="2621594" y="2822257"/>
                  </a:lnTo>
                  <a:lnTo>
                    <a:pt x="2626038" y="2828290"/>
                  </a:lnTo>
                  <a:lnTo>
                    <a:pt x="2631117" y="2833687"/>
                  </a:lnTo>
                  <a:lnTo>
                    <a:pt x="2635878" y="2839402"/>
                  </a:lnTo>
                  <a:lnTo>
                    <a:pt x="2641274" y="2844800"/>
                  </a:lnTo>
                  <a:lnTo>
                    <a:pt x="2646988" y="2850515"/>
                  </a:lnTo>
                  <a:lnTo>
                    <a:pt x="2658732" y="2860675"/>
                  </a:lnTo>
                  <a:lnTo>
                    <a:pt x="2671746" y="2870835"/>
                  </a:lnTo>
                  <a:lnTo>
                    <a:pt x="2685712" y="2880677"/>
                  </a:lnTo>
                  <a:lnTo>
                    <a:pt x="2700631" y="2889885"/>
                  </a:lnTo>
                  <a:lnTo>
                    <a:pt x="2715867" y="2898775"/>
                  </a:lnTo>
                  <a:lnTo>
                    <a:pt x="2732372" y="2907665"/>
                  </a:lnTo>
                  <a:lnTo>
                    <a:pt x="2749830" y="2915920"/>
                  </a:lnTo>
                  <a:lnTo>
                    <a:pt x="2767923" y="2923857"/>
                  </a:lnTo>
                  <a:lnTo>
                    <a:pt x="2786650" y="2931160"/>
                  </a:lnTo>
                  <a:lnTo>
                    <a:pt x="2805695" y="2938780"/>
                  </a:lnTo>
                  <a:lnTo>
                    <a:pt x="2826009" y="2945447"/>
                  </a:lnTo>
                  <a:lnTo>
                    <a:pt x="2846959" y="2951797"/>
                  </a:lnTo>
                  <a:lnTo>
                    <a:pt x="2867591" y="2957512"/>
                  </a:lnTo>
                  <a:lnTo>
                    <a:pt x="2889492" y="2963545"/>
                  </a:lnTo>
                  <a:lnTo>
                    <a:pt x="2912029" y="2968625"/>
                  </a:lnTo>
                  <a:lnTo>
                    <a:pt x="2934248" y="2973705"/>
                  </a:lnTo>
                  <a:lnTo>
                    <a:pt x="2957102" y="2978150"/>
                  </a:lnTo>
                  <a:lnTo>
                    <a:pt x="2980908" y="2982595"/>
                  </a:lnTo>
                  <a:lnTo>
                    <a:pt x="3004396" y="2986087"/>
                  </a:lnTo>
                  <a:lnTo>
                    <a:pt x="3028203" y="2989580"/>
                  </a:lnTo>
                  <a:lnTo>
                    <a:pt x="3052644" y="2992437"/>
                  </a:lnTo>
                  <a:lnTo>
                    <a:pt x="3077084" y="2994977"/>
                  </a:lnTo>
                  <a:lnTo>
                    <a:pt x="3101525" y="2997200"/>
                  </a:lnTo>
                  <a:lnTo>
                    <a:pt x="3125966" y="2999105"/>
                  </a:lnTo>
                  <a:lnTo>
                    <a:pt x="3150725" y="3000375"/>
                  </a:lnTo>
                  <a:lnTo>
                    <a:pt x="3175800" y="3001327"/>
                  </a:lnTo>
                  <a:lnTo>
                    <a:pt x="3200559" y="3001962"/>
                  </a:lnTo>
                  <a:lnTo>
                    <a:pt x="3225317" y="3002280"/>
                  </a:lnTo>
                  <a:lnTo>
                    <a:pt x="3246266" y="3002280"/>
                  </a:lnTo>
                  <a:lnTo>
                    <a:pt x="3267216" y="3001962"/>
                  </a:lnTo>
                  <a:lnTo>
                    <a:pt x="3288165" y="3001010"/>
                  </a:lnTo>
                  <a:lnTo>
                    <a:pt x="3308797" y="2999740"/>
                  </a:lnTo>
                  <a:lnTo>
                    <a:pt x="3329429" y="2998787"/>
                  </a:lnTo>
                  <a:lnTo>
                    <a:pt x="3350378" y="2997200"/>
                  </a:lnTo>
                  <a:lnTo>
                    <a:pt x="3371010" y="2995612"/>
                  </a:lnTo>
                  <a:lnTo>
                    <a:pt x="3391325" y="2993707"/>
                  </a:lnTo>
                  <a:lnTo>
                    <a:pt x="3411957" y="2991167"/>
                  </a:lnTo>
                  <a:lnTo>
                    <a:pt x="3431954" y="2988310"/>
                  </a:lnTo>
                  <a:lnTo>
                    <a:pt x="3451951" y="2985770"/>
                  </a:lnTo>
                  <a:lnTo>
                    <a:pt x="3471948" y="2982595"/>
                  </a:lnTo>
                  <a:lnTo>
                    <a:pt x="3491628" y="2979102"/>
                  </a:lnTo>
                  <a:lnTo>
                    <a:pt x="3510990" y="2975292"/>
                  </a:lnTo>
                  <a:lnTo>
                    <a:pt x="3530035" y="2971482"/>
                  </a:lnTo>
                  <a:lnTo>
                    <a:pt x="3548763" y="2967037"/>
                  </a:lnTo>
                  <a:lnTo>
                    <a:pt x="3567173" y="2962275"/>
                  </a:lnTo>
                  <a:lnTo>
                    <a:pt x="3585265" y="2957512"/>
                  </a:lnTo>
                  <a:lnTo>
                    <a:pt x="3603041" y="2953067"/>
                  </a:lnTo>
                  <a:lnTo>
                    <a:pt x="3620498" y="2947352"/>
                  </a:lnTo>
                  <a:lnTo>
                    <a:pt x="3637004" y="2941955"/>
                  </a:lnTo>
                  <a:lnTo>
                    <a:pt x="3653510" y="2935922"/>
                  </a:lnTo>
                  <a:lnTo>
                    <a:pt x="3669698" y="2929890"/>
                  </a:lnTo>
                  <a:lnTo>
                    <a:pt x="3685251" y="2923857"/>
                  </a:lnTo>
                  <a:lnTo>
                    <a:pt x="3700170" y="2916872"/>
                  </a:lnTo>
                  <a:lnTo>
                    <a:pt x="3714770" y="2909887"/>
                  </a:lnTo>
                  <a:lnTo>
                    <a:pt x="3728419" y="2902902"/>
                  </a:lnTo>
                  <a:lnTo>
                    <a:pt x="3741751" y="2895282"/>
                  </a:lnTo>
                  <a:lnTo>
                    <a:pt x="3754765" y="2887980"/>
                  </a:lnTo>
                  <a:lnTo>
                    <a:pt x="3767144" y="2880042"/>
                  </a:lnTo>
                  <a:lnTo>
                    <a:pt x="3778571" y="2871787"/>
                  </a:lnTo>
                  <a:lnTo>
                    <a:pt x="3789363" y="2863532"/>
                  </a:lnTo>
                  <a:lnTo>
                    <a:pt x="3789363" y="2971165"/>
                  </a:lnTo>
                  <a:lnTo>
                    <a:pt x="3788728" y="2971482"/>
                  </a:lnTo>
                  <a:lnTo>
                    <a:pt x="3788728" y="2975927"/>
                  </a:lnTo>
                  <a:lnTo>
                    <a:pt x="3788411" y="2980055"/>
                  </a:lnTo>
                  <a:lnTo>
                    <a:pt x="3787776" y="2985770"/>
                  </a:lnTo>
                  <a:lnTo>
                    <a:pt x="3786506" y="2991167"/>
                  </a:lnTo>
                  <a:lnTo>
                    <a:pt x="3785237" y="2996247"/>
                  </a:lnTo>
                  <a:lnTo>
                    <a:pt x="3783332" y="3001962"/>
                  </a:lnTo>
                  <a:lnTo>
                    <a:pt x="3781428" y="3007360"/>
                  </a:lnTo>
                  <a:lnTo>
                    <a:pt x="3778571" y="3012758"/>
                  </a:lnTo>
                  <a:lnTo>
                    <a:pt x="3775714" y="3018155"/>
                  </a:lnTo>
                  <a:lnTo>
                    <a:pt x="3772540" y="3023235"/>
                  </a:lnTo>
                  <a:lnTo>
                    <a:pt x="3769048" y="3028633"/>
                  </a:lnTo>
                  <a:lnTo>
                    <a:pt x="3765557" y="3033713"/>
                  </a:lnTo>
                  <a:lnTo>
                    <a:pt x="3761113" y="3038793"/>
                  </a:lnTo>
                  <a:lnTo>
                    <a:pt x="3756987" y="3043555"/>
                  </a:lnTo>
                  <a:lnTo>
                    <a:pt x="3752226" y="3048635"/>
                  </a:lnTo>
                  <a:lnTo>
                    <a:pt x="3747147" y="3054033"/>
                  </a:lnTo>
                  <a:lnTo>
                    <a:pt x="3741433" y="3058795"/>
                  </a:lnTo>
                  <a:lnTo>
                    <a:pt x="3736037" y="3063240"/>
                  </a:lnTo>
                  <a:lnTo>
                    <a:pt x="3723658" y="3072765"/>
                  </a:lnTo>
                  <a:lnTo>
                    <a:pt x="3710327" y="3082290"/>
                  </a:lnTo>
                  <a:lnTo>
                    <a:pt x="3696043" y="3090863"/>
                  </a:lnTo>
                  <a:lnTo>
                    <a:pt x="3680490" y="3099753"/>
                  </a:lnTo>
                  <a:lnTo>
                    <a:pt x="3663667" y="3108325"/>
                  </a:lnTo>
                  <a:lnTo>
                    <a:pt x="3646526" y="3116263"/>
                  </a:lnTo>
                  <a:lnTo>
                    <a:pt x="3627799" y="3124200"/>
                  </a:lnTo>
                  <a:lnTo>
                    <a:pt x="3608754" y="3131503"/>
                  </a:lnTo>
                  <a:lnTo>
                    <a:pt x="3588122" y="3138170"/>
                  </a:lnTo>
                  <a:lnTo>
                    <a:pt x="3566855" y="3145155"/>
                  </a:lnTo>
                  <a:lnTo>
                    <a:pt x="3544636" y="3151188"/>
                  </a:lnTo>
                  <a:lnTo>
                    <a:pt x="3522417" y="3157538"/>
                  </a:lnTo>
                  <a:lnTo>
                    <a:pt x="3498611" y="3163253"/>
                  </a:lnTo>
                  <a:lnTo>
                    <a:pt x="3474170" y="3168333"/>
                  </a:lnTo>
                  <a:lnTo>
                    <a:pt x="3449412" y="3172778"/>
                  </a:lnTo>
                  <a:lnTo>
                    <a:pt x="3423701" y="3176905"/>
                  </a:lnTo>
                  <a:lnTo>
                    <a:pt x="3397356" y="3181033"/>
                  </a:lnTo>
                  <a:lnTo>
                    <a:pt x="3370376" y="3184208"/>
                  </a:lnTo>
                  <a:lnTo>
                    <a:pt x="3343395" y="3187383"/>
                  </a:lnTo>
                  <a:lnTo>
                    <a:pt x="3315146" y="3189605"/>
                  </a:lnTo>
                  <a:lnTo>
                    <a:pt x="3286896" y="3191193"/>
                  </a:lnTo>
                  <a:lnTo>
                    <a:pt x="3258011" y="3192780"/>
                  </a:lnTo>
                  <a:lnTo>
                    <a:pt x="3228491" y="3193415"/>
                  </a:lnTo>
                  <a:lnTo>
                    <a:pt x="3198972" y="3194050"/>
                  </a:lnTo>
                  <a:lnTo>
                    <a:pt x="3168500" y="3193415"/>
                  </a:lnTo>
                  <a:lnTo>
                    <a:pt x="3138663" y="3192780"/>
                  </a:lnTo>
                  <a:lnTo>
                    <a:pt x="3109143" y="3191193"/>
                  </a:lnTo>
                  <a:lnTo>
                    <a:pt x="3080259" y="3189288"/>
                  </a:lnTo>
                  <a:lnTo>
                    <a:pt x="3051374" y="3186748"/>
                  </a:lnTo>
                  <a:lnTo>
                    <a:pt x="3023441" y="3183573"/>
                  </a:lnTo>
                  <a:lnTo>
                    <a:pt x="2996144" y="3180080"/>
                  </a:lnTo>
                  <a:lnTo>
                    <a:pt x="2969481" y="3176270"/>
                  </a:lnTo>
                  <a:lnTo>
                    <a:pt x="2943453" y="3171825"/>
                  </a:lnTo>
                  <a:lnTo>
                    <a:pt x="2917742" y="3167063"/>
                  </a:lnTo>
                  <a:lnTo>
                    <a:pt x="2892984" y="3161665"/>
                  </a:lnTo>
                  <a:lnTo>
                    <a:pt x="2869178" y="3155633"/>
                  </a:lnTo>
                  <a:lnTo>
                    <a:pt x="2846007" y="3149918"/>
                  </a:lnTo>
                  <a:lnTo>
                    <a:pt x="2823470" y="3142933"/>
                  </a:lnTo>
                  <a:lnTo>
                    <a:pt x="2802203" y="3135948"/>
                  </a:lnTo>
                  <a:lnTo>
                    <a:pt x="2781889" y="3128328"/>
                  </a:lnTo>
                  <a:lnTo>
                    <a:pt x="2762527" y="3121025"/>
                  </a:lnTo>
                  <a:lnTo>
                    <a:pt x="2743799" y="3112770"/>
                  </a:lnTo>
                  <a:lnTo>
                    <a:pt x="2726024" y="3104515"/>
                  </a:lnTo>
                  <a:lnTo>
                    <a:pt x="2709518" y="3095625"/>
                  </a:lnTo>
                  <a:lnTo>
                    <a:pt x="2694600" y="3086735"/>
                  </a:lnTo>
                  <a:lnTo>
                    <a:pt x="2679999" y="3077210"/>
                  </a:lnTo>
                  <a:lnTo>
                    <a:pt x="2666985" y="3067685"/>
                  </a:lnTo>
                  <a:lnTo>
                    <a:pt x="2660954" y="3062923"/>
                  </a:lnTo>
                  <a:lnTo>
                    <a:pt x="2655240" y="3057843"/>
                  </a:lnTo>
                  <a:lnTo>
                    <a:pt x="2650162" y="3052763"/>
                  </a:lnTo>
                  <a:lnTo>
                    <a:pt x="2645083" y="3048000"/>
                  </a:lnTo>
                  <a:lnTo>
                    <a:pt x="2639687" y="3042603"/>
                  </a:lnTo>
                  <a:lnTo>
                    <a:pt x="2635561" y="3037205"/>
                  </a:lnTo>
                  <a:lnTo>
                    <a:pt x="2631434" y="3032125"/>
                  </a:lnTo>
                  <a:lnTo>
                    <a:pt x="2627625" y="3027045"/>
                  </a:lnTo>
                  <a:lnTo>
                    <a:pt x="2624134" y="3021648"/>
                  </a:lnTo>
                  <a:lnTo>
                    <a:pt x="2620960" y="3015933"/>
                  </a:lnTo>
                  <a:lnTo>
                    <a:pt x="2618103" y="3010535"/>
                  </a:lnTo>
                  <a:lnTo>
                    <a:pt x="2615881" y="3005137"/>
                  </a:lnTo>
                  <a:lnTo>
                    <a:pt x="2613659" y="2999422"/>
                  </a:lnTo>
                  <a:lnTo>
                    <a:pt x="2612072" y="2994025"/>
                  </a:lnTo>
                  <a:lnTo>
                    <a:pt x="2610485" y="2988310"/>
                  </a:lnTo>
                  <a:lnTo>
                    <a:pt x="2609850" y="2982912"/>
                  </a:lnTo>
                  <a:lnTo>
                    <a:pt x="2609215" y="2976880"/>
                  </a:lnTo>
                  <a:lnTo>
                    <a:pt x="2609215" y="2971482"/>
                  </a:lnTo>
                  <a:lnTo>
                    <a:pt x="2608580" y="2971482"/>
                  </a:lnTo>
                  <a:lnTo>
                    <a:pt x="2608580" y="2825115"/>
                  </a:lnTo>
                  <a:lnTo>
                    <a:pt x="2608263" y="2821305"/>
                  </a:lnTo>
                  <a:lnTo>
                    <a:pt x="2608580" y="2812732"/>
                  </a:lnTo>
                  <a:lnTo>
                    <a:pt x="2609850" y="2805112"/>
                  </a:lnTo>
                  <a:close/>
                  <a:moveTo>
                    <a:pt x="3151360" y="2793804"/>
                  </a:moveTo>
                  <a:lnTo>
                    <a:pt x="3151360" y="2908645"/>
                  </a:lnTo>
                  <a:lnTo>
                    <a:pt x="3174848" y="2908962"/>
                  </a:lnTo>
                  <a:lnTo>
                    <a:pt x="3198972" y="2909280"/>
                  </a:lnTo>
                  <a:lnTo>
                    <a:pt x="3231983" y="2908962"/>
                  </a:lnTo>
                  <a:lnTo>
                    <a:pt x="3231983" y="2794121"/>
                  </a:lnTo>
                  <a:lnTo>
                    <a:pt x="3198972" y="2794755"/>
                  </a:lnTo>
                  <a:lnTo>
                    <a:pt x="3174848" y="2794121"/>
                  </a:lnTo>
                  <a:lnTo>
                    <a:pt x="3151360" y="2793804"/>
                  </a:lnTo>
                  <a:close/>
                  <a:moveTo>
                    <a:pt x="2989478" y="2779528"/>
                  </a:moveTo>
                  <a:lnTo>
                    <a:pt x="2989478" y="2894687"/>
                  </a:lnTo>
                  <a:lnTo>
                    <a:pt x="3009158" y="2897542"/>
                  </a:lnTo>
                  <a:lnTo>
                    <a:pt x="3029472" y="2899762"/>
                  </a:lnTo>
                  <a:lnTo>
                    <a:pt x="3049469" y="2902300"/>
                  </a:lnTo>
                  <a:lnTo>
                    <a:pt x="3070419" y="2903887"/>
                  </a:lnTo>
                  <a:lnTo>
                    <a:pt x="3070419" y="2789045"/>
                  </a:lnTo>
                  <a:lnTo>
                    <a:pt x="3049469" y="2787142"/>
                  </a:lnTo>
                  <a:lnTo>
                    <a:pt x="3029472" y="2784921"/>
                  </a:lnTo>
                  <a:lnTo>
                    <a:pt x="3009158" y="2782383"/>
                  </a:lnTo>
                  <a:lnTo>
                    <a:pt x="2989478" y="2779528"/>
                  </a:lnTo>
                  <a:close/>
                  <a:moveTo>
                    <a:pt x="2827597" y="2743045"/>
                  </a:moveTo>
                  <a:lnTo>
                    <a:pt x="2827597" y="2859790"/>
                  </a:lnTo>
                  <a:lnTo>
                    <a:pt x="2846959" y="2865500"/>
                  </a:lnTo>
                  <a:lnTo>
                    <a:pt x="2866956" y="2870576"/>
                  </a:lnTo>
                  <a:lnTo>
                    <a:pt x="2887588" y="2875969"/>
                  </a:lnTo>
                  <a:lnTo>
                    <a:pt x="2908220" y="2880411"/>
                  </a:lnTo>
                  <a:lnTo>
                    <a:pt x="2908220" y="2764618"/>
                  </a:lnTo>
                  <a:lnTo>
                    <a:pt x="2887588" y="2759542"/>
                  </a:lnTo>
                  <a:lnTo>
                    <a:pt x="2866956" y="2754466"/>
                  </a:lnTo>
                  <a:lnTo>
                    <a:pt x="2846959" y="2748755"/>
                  </a:lnTo>
                  <a:lnTo>
                    <a:pt x="2827597" y="2743045"/>
                  </a:lnTo>
                  <a:close/>
                  <a:moveTo>
                    <a:pt x="1998663" y="2711450"/>
                  </a:moveTo>
                  <a:lnTo>
                    <a:pt x="2032589" y="2718179"/>
                  </a:lnTo>
                  <a:lnTo>
                    <a:pt x="2039311" y="2719781"/>
                  </a:lnTo>
                  <a:lnTo>
                    <a:pt x="2045072" y="2721383"/>
                  </a:lnTo>
                  <a:lnTo>
                    <a:pt x="2050513" y="2723306"/>
                  </a:lnTo>
                  <a:lnTo>
                    <a:pt x="2054674" y="2725228"/>
                  </a:lnTo>
                  <a:lnTo>
                    <a:pt x="2058834" y="2727791"/>
                  </a:lnTo>
                  <a:lnTo>
                    <a:pt x="2062675" y="2730034"/>
                  </a:lnTo>
                  <a:lnTo>
                    <a:pt x="2069716" y="2735161"/>
                  </a:lnTo>
                  <a:lnTo>
                    <a:pt x="2072597" y="2738045"/>
                  </a:lnTo>
                  <a:lnTo>
                    <a:pt x="2074517" y="2740287"/>
                  </a:lnTo>
                  <a:lnTo>
                    <a:pt x="2076118" y="2742851"/>
                  </a:lnTo>
                  <a:lnTo>
                    <a:pt x="2077398" y="2745734"/>
                  </a:lnTo>
                  <a:lnTo>
                    <a:pt x="2078038" y="2747977"/>
                  </a:lnTo>
                  <a:lnTo>
                    <a:pt x="2078038" y="2750861"/>
                  </a:lnTo>
                  <a:lnTo>
                    <a:pt x="2077718" y="2753104"/>
                  </a:lnTo>
                  <a:lnTo>
                    <a:pt x="2077078" y="2755988"/>
                  </a:lnTo>
                  <a:lnTo>
                    <a:pt x="2075478" y="2758231"/>
                  </a:lnTo>
                  <a:lnTo>
                    <a:pt x="2073877" y="2760794"/>
                  </a:lnTo>
                  <a:lnTo>
                    <a:pt x="2071317" y="2763037"/>
                  </a:lnTo>
                  <a:lnTo>
                    <a:pt x="2068756" y="2764959"/>
                  </a:lnTo>
                  <a:lnTo>
                    <a:pt x="2065876" y="2767522"/>
                  </a:lnTo>
                  <a:lnTo>
                    <a:pt x="2062355" y="2769445"/>
                  </a:lnTo>
                  <a:lnTo>
                    <a:pt x="2058194" y="2771047"/>
                  </a:lnTo>
                  <a:lnTo>
                    <a:pt x="2054354" y="2772649"/>
                  </a:lnTo>
                  <a:lnTo>
                    <a:pt x="2048272" y="2774572"/>
                  </a:lnTo>
                  <a:lnTo>
                    <a:pt x="2041871" y="2776174"/>
                  </a:lnTo>
                  <a:lnTo>
                    <a:pt x="2035790" y="2777776"/>
                  </a:lnTo>
                  <a:lnTo>
                    <a:pt x="2028429" y="2779057"/>
                  </a:lnTo>
                  <a:lnTo>
                    <a:pt x="2014026" y="2780659"/>
                  </a:lnTo>
                  <a:lnTo>
                    <a:pt x="1998663" y="2781300"/>
                  </a:lnTo>
                  <a:lnTo>
                    <a:pt x="1998663" y="2711450"/>
                  </a:lnTo>
                  <a:close/>
                  <a:moveTo>
                    <a:pt x="3717945" y="2699583"/>
                  </a:moveTo>
                  <a:lnTo>
                    <a:pt x="3711914" y="2703073"/>
                  </a:lnTo>
                  <a:lnTo>
                    <a:pt x="3704931" y="2707197"/>
                  </a:lnTo>
                  <a:lnTo>
                    <a:pt x="3696678" y="2710686"/>
                  </a:lnTo>
                  <a:lnTo>
                    <a:pt x="3688425" y="2714493"/>
                  </a:lnTo>
                  <a:lnTo>
                    <a:pt x="3671285" y="2721155"/>
                  </a:lnTo>
                  <a:lnTo>
                    <a:pt x="3656684" y="2726866"/>
                  </a:lnTo>
                  <a:lnTo>
                    <a:pt x="3656684" y="2827749"/>
                  </a:lnTo>
                  <a:lnTo>
                    <a:pt x="3665254" y="2823307"/>
                  </a:lnTo>
                  <a:lnTo>
                    <a:pt x="3674142" y="2818549"/>
                  </a:lnTo>
                  <a:lnTo>
                    <a:pt x="3682394" y="2813790"/>
                  </a:lnTo>
                  <a:lnTo>
                    <a:pt x="3690647" y="2808714"/>
                  </a:lnTo>
                  <a:lnTo>
                    <a:pt x="3698582" y="2803321"/>
                  </a:lnTo>
                  <a:lnTo>
                    <a:pt x="3705566" y="2798245"/>
                  </a:lnTo>
                  <a:lnTo>
                    <a:pt x="3711914" y="2792535"/>
                  </a:lnTo>
                  <a:lnTo>
                    <a:pt x="3717945" y="2787776"/>
                  </a:lnTo>
                  <a:lnTo>
                    <a:pt x="3717945" y="2699583"/>
                  </a:lnTo>
                  <a:close/>
                  <a:moveTo>
                    <a:pt x="2490788" y="2694304"/>
                  </a:moveTo>
                  <a:lnTo>
                    <a:pt x="2490788" y="2826893"/>
                  </a:lnTo>
                  <a:lnTo>
                    <a:pt x="2490471" y="2827210"/>
                  </a:lnTo>
                  <a:lnTo>
                    <a:pt x="2489836" y="2835140"/>
                  </a:lnTo>
                  <a:lnTo>
                    <a:pt x="2489519" y="2839898"/>
                  </a:lnTo>
                  <a:lnTo>
                    <a:pt x="2488250" y="2844973"/>
                  </a:lnTo>
                  <a:lnTo>
                    <a:pt x="2487298" y="2849731"/>
                  </a:lnTo>
                  <a:lnTo>
                    <a:pt x="2485711" y="2854807"/>
                  </a:lnTo>
                  <a:lnTo>
                    <a:pt x="2483490" y="2859565"/>
                  </a:lnTo>
                  <a:lnTo>
                    <a:pt x="2481269" y="2864323"/>
                  </a:lnTo>
                  <a:lnTo>
                    <a:pt x="2479048" y="2869080"/>
                  </a:lnTo>
                  <a:lnTo>
                    <a:pt x="2475874" y="2873838"/>
                  </a:lnTo>
                  <a:lnTo>
                    <a:pt x="2472701" y="2878279"/>
                  </a:lnTo>
                  <a:lnTo>
                    <a:pt x="2469528" y="2883037"/>
                  </a:lnTo>
                  <a:lnTo>
                    <a:pt x="2465403" y="2887795"/>
                  </a:lnTo>
                  <a:lnTo>
                    <a:pt x="2461595" y="2892236"/>
                  </a:lnTo>
                  <a:lnTo>
                    <a:pt x="2453028" y="2901435"/>
                  </a:lnTo>
                  <a:lnTo>
                    <a:pt x="2443191" y="2909999"/>
                  </a:lnTo>
                  <a:lnTo>
                    <a:pt x="2432086" y="2918563"/>
                  </a:lnTo>
                  <a:lnTo>
                    <a:pt x="2419710" y="2926811"/>
                  </a:lnTo>
                  <a:lnTo>
                    <a:pt x="2406701" y="2934740"/>
                  </a:lnTo>
                  <a:lnTo>
                    <a:pt x="2393056" y="2942670"/>
                  </a:lnTo>
                  <a:lnTo>
                    <a:pt x="2378143" y="2950283"/>
                  </a:lnTo>
                  <a:lnTo>
                    <a:pt x="2362277" y="2957579"/>
                  </a:lnTo>
                  <a:lnTo>
                    <a:pt x="2345777" y="2964240"/>
                  </a:lnTo>
                  <a:lnTo>
                    <a:pt x="2328325" y="2970901"/>
                  </a:lnTo>
                  <a:lnTo>
                    <a:pt x="2309921" y="2977245"/>
                  </a:lnTo>
                  <a:lnTo>
                    <a:pt x="2290882" y="2983589"/>
                  </a:lnTo>
                  <a:lnTo>
                    <a:pt x="2270892" y="2989298"/>
                  </a:lnTo>
                  <a:lnTo>
                    <a:pt x="2250267" y="2994691"/>
                  </a:lnTo>
                  <a:lnTo>
                    <a:pt x="2229324" y="2999449"/>
                  </a:lnTo>
                  <a:lnTo>
                    <a:pt x="2207430" y="3004207"/>
                  </a:lnTo>
                  <a:lnTo>
                    <a:pt x="2184901" y="3008330"/>
                  </a:lnTo>
                  <a:lnTo>
                    <a:pt x="2162054" y="3012137"/>
                  </a:lnTo>
                  <a:lnTo>
                    <a:pt x="2138256" y="3015626"/>
                  </a:lnTo>
                  <a:lnTo>
                    <a:pt x="2113823" y="3018798"/>
                  </a:lnTo>
                  <a:lnTo>
                    <a:pt x="2089390" y="3021018"/>
                  </a:lnTo>
                  <a:lnTo>
                    <a:pt x="2064323" y="3023556"/>
                  </a:lnTo>
                  <a:lnTo>
                    <a:pt x="2038621" y="3025142"/>
                  </a:lnTo>
                  <a:lnTo>
                    <a:pt x="2012601" y="3026093"/>
                  </a:lnTo>
                  <a:lnTo>
                    <a:pt x="1986582" y="3027045"/>
                  </a:lnTo>
                  <a:lnTo>
                    <a:pt x="1959928" y="3027362"/>
                  </a:lnTo>
                  <a:lnTo>
                    <a:pt x="1932639" y="3027045"/>
                  </a:lnTo>
                  <a:lnTo>
                    <a:pt x="1905350" y="3026093"/>
                  </a:lnTo>
                  <a:lnTo>
                    <a:pt x="1879014" y="3025142"/>
                  </a:lnTo>
                  <a:lnTo>
                    <a:pt x="1852994" y="3022921"/>
                  </a:lnTo>
                  <a:lnTo>
                    <a:pt x="1827292" y="3021018"/>
                  </a:lnTo>
                  <a:lnTo>
                    <a:pt x="1802224" y="3018481"/>
                  </a:lnTo>
                  <a:lnTo>
                    <a:pt x="1777157" y="3015309"/>
                  </a:lnTo>
                  <a:lnTo>
                    <a:pt x="1753359" y="3011502"/>
                  </a:lnTo>
                  <a:lnTo>
                    <a:pt x="1729560" y="3007379"/>
                  </a:lnTo>
                  <a:lnTo>
                    <a:pt x="1706714" y="3002938"/>
                  </a:lnTo>
                  <a:lnTo>
                    <a:pt x="1684502" y="2998180"/>
                  </a:lnTo>
                  <a:lnTo>
                    <a:pt x="1662925" y="2993105"/>
                  </a:lnTo>
                  <a:lnTo>
                    <a:pt x="1641983" y="2987712"/>
                  </a:lnTo>
                  <a:lnTo>
                    <a:pt x="1622309" y="2981686"/>
                  </a:lnTo>
                  <a:lnTo>
                    <a:pt x="1602953" y="2975342"/>
                  </a:lnTo>
                  <a:lnTo>
                    <a:pt x="1584549" y="2968681"/>
                  </a:lnTo>
                  <a:lnTo>
                    <a:pt x="1566780" y="2961702"/>
                  </a:lnTo>
                  <a:lnTo>
                    <a:pt x="1550280" y="2954407"/>
                  </a:lnTo>
                  <a:lnTo>
                    <a:pt x="1534414" y="2947111"/>
                  </a:lnTo>
                  <a:lnTo>
                    <a:pt x="1519501" y="2939181"/>
                  </a:lnTo>
                  <a:lnTo>
                    <a:pt x="1505539" y="2930934"/>
                  </a:lnTo>
                  <a:lnTo>
                    <a:pt x="1493164" y="2922687"/>
                  </a:lnTo>
                  <a:lnTo>
                    <a:pt x="1481106" y="2913805"/>
                  </a:lnTo>
                  <a:lnTo>
                    <a:pt x="1470635" y="2904924"/>
                  </a:lnTo>
                  <a:lnTo>
                    <a:pt x="1465875" y="2900483"/>
                  </a:lnTo>
                  <a:lnTo>
                    <a:pt x="1461116" y="2895725"/>
                  </a:lnTo>
                  <a:lnTo>
                    <a:pt x="1456673" y="2891284"/>
                  </a:lnTo>
                  <a:lnTo>
                    <a:pt x="1452866" y="2886844"/>
                  </a:lnTo>
                  <a:lnTo>
                    <a:pt x="1449375" y="2882086"/>
                  </a:lnTo>
                  <a:lnTo>
                    <a:pt x="1445885" y="2877328"/>
                  </a:lnTo>
                  <a:lnTo>
                    <a:pt x="1442712" y="2872252"/>
                  </a:lnTo>
                  <a:lnTo>
                    <a:pt x="1439856" y="2867494"/>
                  </a:lnTo>
                  <a:lnTo>
                    <a:pt x="1437000" y="2862737"/>
                  </a:lnTo>
                  <a:lnTo>
                    <a:pt x="1435096" y="2857661"/>
                  </a:lnTo>
                  <a:lnTo>
                    <a:pt x="1433192" y="2852269"/>
                  </a:lnTo>
                  <a:lnTo>
                    <a:pt x="1431606" y="2847828"/>
                  </a:lnTo>
                  <a:lnTo>
                    <a:pt x="1430337" y="2842436"/>
                  </a:lnTo>
                  <a:lnTo>
                    <a:pt x="1429702" y="2837361"/>
                  </a:lnTo>
                  <a:lnTo>
                    <a:pt x="1429385" y="2832286"/>
                  </a:lnTo>
                  <a:lnTo>
                    <a:pt x="1428750" y="2827210"/>
                  </a:lnTo>
                  <a:lnTo>
                    <a:pt x="1428750" y="2700014"/>
                  </a:lnTo>
                  <a:lnTo>
                    <a:pt x="1429702" y="2705406"/>
                  </a:lnTo>
                  <a:lnTo>
                    <a:pt x="1430654" y="2711433"/>
                  </a:lnTo>
                  <a:lnTo>
                    <a:pt x="1432240" y="2716825"/>
                  </a:lnTo>
                  <a:lnTo>
                    <a:pt x="1434462" y="2722218"/>
                  </a:lnTo>
                  <a:lnTo>
                    <a:pt x="1436683" y="2728245"/>
                  </a:lnTo>
                  <a:lnTo>
                    <a:pt x="1439539" y="2733320"/>
                  </a:lnTo>
                  <a:lnTo>
                    <a:pt x="1442712" y="2739029"/>
                  </a:lnTo>
                  <a:lnTo>
                    <a:pt x="1446202" y="2744422"/>
                  </a:lnTo>
                  <a:lnTo>
                    <a:pt x="1449692" y="2749497"/>
                  </a:lnTo>
                  <a:lnTo>
                    <a:pt x="1454135" y="2755206"/>
                  </a:lnTo>
                  <a:lnTo>
                    <a:pt x="1458894" y="2760282"/>
                  </a:lnTo>
                  <a:lnTo>
                    <a:pt x="1463654" y="2765357"/>
                  </a:lnTo>
                  <a:lnTo>
                    <a:pt x="1468731" y="2770432"/>
                  </a:lnTo>
                  <a:lnTo>
                    <a:pt x="1474125" y="2775507"/>
                  </a:lnTo>
                  <a:lnTo>
                    <a:pt x="1480154" y="2780265"/>
                  </a:lnTo>
                  <a:lnTo>
                    <a:pt x="1480154" y="2879231"/>
                  </a:lnTo>
                  <a:lnTo>
                    <a:pt x="1482375" y="2882086"/>
                  </a:lnTo>
                  <a:lnTo>
                    <a:pt x="1484914" y="2884623"/>
                  </a:lnTo>
                  <a:lnTo>
                    <a:pt x="1491895" y="2890650"/>
                  </a:lnTo>
                  <a:lnTo>
                    <a:pt x="1500145" y="2896994"/>
                  </a:lnTo>
                  <a:lnTo>
                    <a:pt x="1509664" y="2903338"/>
                  </a:lnTo>
                  <a:lnTo>
                    <a:pt x="1519818" y="2909682"/>
                  </a:lnTo>
                  <a:lnTo>
                    <a:pt x="1530924" y="2915709"/>
                  </a:lnTo>
                  <a:lnTo>
                    <a:pt x="1542030" y="2921735"/>
                  </a:lnTo>
                  <a:lnTo>
                    <a:pt x="1553136" y="2926811"/>
                  </a:lnTo>
                  <a:lnTo>
                    <a:pt x="1553136" y="2824673"/>
                  </a:lnTo>
                  <a:lnTo>
                    <a:pt x="1569953" y="2832286"/>
                  </a:lnTo>
                  <a:lnTo>
                    <a:pt x="1587723" y="2839264"/>
                  </a:lnTo>
                  <a:lnTo>
                    <a:pt x="1606127" y="2846242"/>
                  </a:lnTo>
                  <a:lnTo>
                    <a:pt x="1625482" y="2852269"/>
                  </a:lnTo>
                  <a:lnTo>
                    <a:pt x="1625482" y="2953772"/>
                  </a:lnTo>
                  <a:lnTo>
                    <a:pt x="1642935" y="2958847"/>
                  </a:lnTo>
                  <a:lnTo>
                    <a:pt x="1661021" y="2963605"/>
                  </a:lnTo>
                  <a:lnTo>
                    <a:pt x="1679425" y="2968363"/>
                  </a:lnTo>
                  <a:lnTo>
                    <a:pt x="1698464" y="2972487"/>
                  </a:lnTo>
                  <a:lnTo>
                    <a:pt x="1698464" y="2871618"/>
                  </a:lnTo>
                  <a:lnTo>
                    <a:pt x="1716233" y="2875424"/>
                  </a:lnTo>
                  <a:lnTo>
                    <a:pt x="1734320" y="2878914"/>
                  </a:lnTo>
                  <a:lnTo>
                    <a:pt x="1752407" y="2882086"/>
                  </a:lnTo>
                  <a:lnTo>
                    <a:pt x="1771445" y="2885258"/>
                  </a:lnTo>
                  <a:lnTo>
                    <a:pt x="1771445" y="2985175"/>
                  </a:lnTo>
                  <a:lnTo>
                    <a:pt x="1789215" y="2987712"/>
                  </a:lnTo>
                  <a:lnTo>
                    <a:pt x="1807301" y="2989933"/>
                  </a:lnTo>
                  <a:lnTo>
                    <a:pt x="1825388" y="2991836"/>
                  </a:lnTo>
                  <a:lnTo>
                    <a:pt x="1843792" y="2993422"/>
                  </a:lnTo>
                  <a:lnTo>
                    <a:pt x="1843792" y="2893505"/>
                  </a:lnTo>
                  <a:lnTo>
                    <a:pt x="1861879" y="2895091"/>
                  </a:lnTo>
                  <a:lnTo>
                    <a:pt x="1880283" y="2896042"/>
                  </a:lnTo>
                  <a:lnTo>
                    <a:pt x="1898369" y="2896994"/>
                  </a:lnTo>
                  <a:lnTo>
                    <a:pt x="1916773" y="2897628"/>
                  </a:lnTo>
                  <a:lnTo>
                    <a:pt x="1916773" y="2997546"/>
                  </a:lnTo>
                  <a:lnTo>
                    <a:pt x="1938033" y="2997863"/>
                  </a:lnTo>
                  <a:lnTo>
                    <a:pt x="1959928" y="2998180"/>
                  </a:lnTo>
                  <a:lnTo>
                    <a:pt x="1989755" y="2997863"/>
                  </a:lnTo>
                  <a:lnTo>
                    <a:pt x="1989755" y="2898263"/>
                  </a:lnTo>
                  <a:lnTo>
                    <a:pt x="2018630" y="2896994"/>
                  </a:lnTo>
                  <a:lnTo>
                    <a:pt x="2046553" y="2895408"/>
                  </a:lnTo>
                  <a:lnTo>
                    <a:pt x="2074159" y="2893505"/>
                  </a:lnTo>
                  <a:lnTo>
                    <a:pt x="2101448" y="2890967"/>
                  </a:lnTo>
                  <a:lnTo>
                    <a:pt x="2128102" y="2887795"/>
                  </a:lnTo>
                  <a:lnTo>
                    <a:pt x="2154122" y="2883989"/>
                  </a:lnTo>
                  <a:lnTo>
                    <a:pt x="2179189" y="2879865"/>
                  </a:lnTo>
                  <a:lnTo>
                    <a:pt x="2204257" y="2875424"/>
                  </a:lnTo>
                  <a:lnTo>
                    <a:pt x="2228372" y="2870032"/>
                  </a:lnTo>
                  <a:lnTo>
                    <a:pt x="2251219" y="2864640"/>
                  </a:lnTo>
                  <a:lnTo>
                    <a:pt x="2273430" y="2858613"/>
                  </a:lnTo>
                  <a:lnTo>
                    <a:pt x="2294690" y="2851952"/>
                  </a:lnTo>
                  <a:lnTo>
                    <a:pt x="2315633" y="2845291"/>
                  </a:lnTo>
                  <a:lnTo>
                    <a:pt x="2335306" y="2838312"/>
                  </a:lnTo>
                  <a:lnTo>
                    <a:pt x="2354027" y="2830382"/>
                  </a:lnTo>
                  <a:lnTo>
                    <a:pt x="2371797" y="2822452"/>
                  </a:lnTo>
                  <a:lnTo>
                    <a:pt x="2371797" y="2924590"/>
                  </a:lnTo>
                  <a:lnTo>
                    <a:pt x="2379729" y="2921101"/>
                  </a:lnTo>
                  <a:lnTo>
                    <a:pt x="2387028" y="2916660"/>
                  </a:lnTo>
                  <a:lnTo>
                    <a:pt x="2394643" y="2912219"/>
                  </a:lnTo>
                  <a:lnTo>
                    <a:pt x="2401941" y="2907461"/>
                  </a:lnTo>
                  <a:lnTo>
                    <a:pt x="2409239" y="2902703"/>
                  </a:lnTo>
                  <a:lnTo>
                    <a:pt x="2415585" y="2898263"/>
                  </a:lnTo>
                  <a:lnTo>
                    <a:pt x="2421297" y="2893505"/>
                  </a:lnTo>
                  <a:lnTo>
                    <a:pt x="2426374" y="2889064"/>
                  </a:lnTo>
                  <a:lnTo>
                    <a:pt x="2426374" y="2791050"/>
                  </a:lnTo>
                  <a:lnTo>
                    <a:pt x="2433989" y="2785340"/>
                  </a:lnTo>
                  <a:lnTo>
                    <a:pt x="2440653" y="2779948"/>
                  </a:lnTo>
                  <a:lnTo>
                    <a:pt x="2447316" y="2774238"/>
                  </a:lnTo>
                  <a:lnTo>
                    <a:pt x="2453345" y="2768529"/>
                  </a:lnTo>
                  <a:lnTo>
                    <a:pt x="2459057" y="2762819"/>
                  </a:lnTo>
                  <a:lnTo>
                    <a:pt x="2464451" y="2757110"/>
                  </a:lnTo>
                  <a:lnTo>
                    <a:pt x="2469211" y="2751083"/>
                  </a:lnTo>
                  <a:lnTo>
                    <a:pt x="2473336" y="2744739"/>
                  </a:lnTo>
                  <a:lnTo>
                    <a:pt x="2477461" y="2739029"/>
                  </a:lnTo>
                  <a:lnTo>
                    <a:pt x="2480634" y="2732685"/>
                  </a:lnTo>
                  <a:lnTo>
                    <a:pt x="2483490" y="2726341"/>
                  </a:lnTo>
                  <a:lnTo>
                    <a:pt x="2486028" y="2719997"/>
                  </a:lnTo>
                  <a:lnTo>
                    <a:pt x="2487932" y="2713654"/>
                  </a:lnTo>
                  <a:lnTo>
                    <a:pt x="2489519" y="2707310"/>
                  </a:lnTo>
                  <a:lnTo>
                    <a:pt x="2490471" y="2700966"/>
                  </a:lnTo>
                  <a:lnTo>
                    <a:pt x="2490788" y="2694304"/>
                  </a:lnTo>
                  <a:close/>
                  <a:moveTo>
                    <a:pt x="2490470" y="2686155"/>
                  </a:moveTo>
                  <a:lnTo>
                    <a:pt x="2490788" y="2691795"/>
                  </a:lnTo>
                  <a:lnTo>
                    <a:pt x="2490470" y="2693988"/>
                  </a:lnTo>
                  <a:lnTo>
                    <a:pt x="2490470" y="2690542"/>
                  </a:lnTo>
                  <a:lnTo>
                    <a:pt x="2490470" y="2686155"/>
                  </a:lnTo>
                  <a:close/>
                  <a:moveTo>
                    <a:pt x="2490416" y="2685242"/>
                  </a:moveTo>
                  <a:lnTo>
                    <a:pt x="2490470" y="2685528"/>
                  </a:lnTo>
                  <a:lnTo>
                    <a:pt x="2490470" y="2686155"/>
                  </a:lnTo>
                  <a:lnTo>
                    <a:pt x="2490416" y="2685242"/>
                  </a:lnTo>
                  <a:close/>
                  <a:moveTo>
                    <a:pt x="1427957" y="2683026"/>
                  </a:moveTo>
                  <a:lnTo>
                    <a:pt x="1427516" y="2686071"/>
                  </a:lnTo>
                  <a:lnTo>
                    <a:pt x="1427516" y="2690943"/>
                  </a:lnTo>
                  <a:lnTo>
                    <a:pt x="1427516" y="2693987"/>
                  </a:lnTo>
                  <a:lnTo>
                    <a:pt x="1427163" y="2692161"/>
                  </a:lnTo>
                  <a:lnTo>
                    <a:pt x="1427163" y="2686680"/>
                  </a:lnTo>
                  <a:lnTo>
                    <a:pt x="1427957" y="2683026"/>
                  </a:lnTo>
                  <a:close/>
                  <a:moveTo>
                    <a:pt x="1430338" y="2671762"/>
                  </a:moveTo>
                  <a:lnTo>
                    <a:pt x="1428927" y="2676633"/>
                  </a:lnTo>
                  <a:lnTo>
                    <a:pt x="1428221" y="2681809"/>
                  </a:lnTo>
                  <a:lnTo>
                    <a:pt x="1427957" y="2683026"/>
                  </a:lnTo>
                  <a:lnTo>
                    <a:pt x="1428221" y="2681200"/>
                  </a:lnTo>
                  <a:lnTo>
                    <a:pt x="1428927" y="2676329"/>
                  </a:lnTo>
                  <a:lnTo>
                    <a:pt x="1430338" y="2671762"/>
                  </a:lnTo>
                  <a:close/>
                  <a:moveTo>
                    <a:pt x="2487613" y="2670175"/>
                  </a:moveTo>
                  <a:lnTo>
                    <a:pt x="2489200" y="2675815"/>
                  </a:lnTo>
                  <a:lnTo>
                    <a:pt x="2490153" y="2680828"/>
                  </a:lnTo>
                  <a:lnTo>
                    <a:pt x="2490416" y="2685242"/>
                  </a:lnTo>
                  <a:lnTo>
                    <a:pt x="2489518" y="2680515"/>
                  </a:lnTo>
                  <a:lnTo>
                    <a:pt x="2488883" y="2675502"/>
                  </a:lnTo>
                  <a:lnTo>
                    <a:pt x="2487613" y="2670175"/>
                  </a:lnTo>
                  <a:close/>
                  <a:moveTo>
                    <a:pt x="2665715" y="2659293"/>
                  </a:moveTo>
                  <a:lnTo>
                    <a:pt x="2665715" y="2777307"/>
                  </a:lnTo>
                  <a:lnTo>
                    <a:pt x="2668254" y="2780162"/>
                  </a:lnTo>
                  <a:lnTo>
                    <a:pt x="2671429" y="2783335"/>
                  </a:lnTo>
                  <a:lnTo>
                    <a:pt x="2678729" y="2789362"/>
                  </a:lnTo>
                  <a:lnTo>
                    <a:pt x="2687934" y="2796659"/>
                  </a:lnTo>
                  <a:lnTo>
                    <a:pt x="2698726" y="2803638"/>
                  </a:lnTo>
                  <a:lnTo>
                    <a:pt x="2710153" y="2810935"/>
                  </a:lnTo>
                  <a:lnTo>
                    <a:pt x="2722215" y="2817914"/>
                  </a:lnTo>
                  <a:lnTo>
                    <a:pt x="2734594" y="2824259"/>
                  </a:lnTo>
                  <a:lnTo>
                    <a:pt x="2746656" y="2829969"/>
                  </a:lnTo>
                  <a:lnTo>
                    <a:pt x="2746656" y="2711004"/>
                  </a:lnTo>
                  <a:lnTo>
                    <a:pt x="2734594" y="2705293"/>
                  </a:lnTo>
                  <a:lnTo>
                    <a:pt x="2723167" y="2699266"/>
                  </a:lnTo>
                  <a:lnTo>
                    <a:pt x="2712058" y="2692921"/>
                  </a:lnTo>
                  <a:lnTo>
                    <a:pt x="2701583" y="2686259"/>
                  </a:lnTo>
                  <a:lnTo>
                    <a:pt x="2691743" y="2679914"/>
                  </a:lnTo>
                  <a:lnTo>
                    <a:pt x="2682538" y="2673252"/>
                  </a:lnTo>
                  <a:lnTo>
                    <a:pt x="2673650" y="2666273"/>
                  </a:lnTo>
                  <a:lnTo>
                    <a:pt x="2665715" y="2659293"/>
                  </a:lnTo>
                  <a:close/>
                  <a:moveTo>
                    <a:pt x="1925638" y="2592387"/>
                  </a:moveTo>
                  <a:lnTo>
                    <a:pt x="1925638" y="2662237"/>
                  </a:lnTo>
                  <a:lnTo>
                    <a:pt x="1911407" y="2659674"/>
                  </a:lnTo>
                  <a:lnTo>
                    <a:pt x="1894963" y="2655829"/>
                  </a:lnTo>
                  <a:lnTo>
                    <a:pt x="1887057" y="2653907"/>
                  </a:lnTo>
                  <a:lnTo>
                    <a:pt x="1880100" y="2652304"/>
                  </a:lnTo>
                  <a:lnTo>
                    <a:pt x="1873459" y="2650062"/>
                  </a:lnTo>
                  <a:lnTo>
                    <a:pt x="1867451" y="2647498"/>
                  </a:lnTo>
                  <a:lnTo>
                    <a:pt x="1861442" y="2644935"/>
                  </a:lnTo>
                  <a:lnTo>
                    <a:pt x="1856383" y="2641090"/>
                  </a:lnTo>
                  <a:lnTo>
                    <a:pt x="1853220" y="2639168"/>
                  </a:lnTo>
                  <a:lnTo>
                    <a:pt x="1851007" y="2636925"/>
                  </a:lnTo>
                  <a:lnTo>
                    <a:pt x="1848793" y="2634041"/>
                  </a:lnTo>
                  <a:lnTo>
                    <a:pt x="1847844" y="2631798"/>
                  </a:lnTo>
                  <a:lnTo>
                    <a:pt x="1846579" y="2628914"/>
                  </a:lnTo>
                  <a:lnTo>
                    <a:pt x="1846263" y="2626671"/>
                  </a:lnTo>
                  <a:lnTo>
                    <a:pt x="1846263" y="2623788"/>
                  </a:lnTo>
                  <a:lnTo>
                    <a:pt x="1846579" y="2621224"/>
                  </a:lnTo>
                  <a:lnTo>
                    <a:pt x="1847528" y="2618661"/>
                  </a:lnTo>
                  <a:lnTo>
                    <a:pt x="1848477" y="2616098"/>
                  </a:lnTo>
                  <a:lnTo>
                    <a:pt x="1850374" y="2613855"/>
                  </a:lnTo>
                  <a:lnTo>
                    <a:pt x="1852588" y="2611292"/>
                  </a:lnTo>
                  <a:lnTo>
                    <a:pt x="1855118" y="2609369"/>
                  </a:lnTo>
                  <a:lnTo>
                    <a:pt x="1858280" y="2607447"/>
                  </a:lnTo>
                  <a:lnTo>
                    <a:pt x="1861759" y="2605524"/>
                  </a:lnTo>
                  <a:lnTo>
                    <a:pt x="1865870" y="2603922"/>
                  </a:lnTo>
                  <a:lnTo>
                    <a:pt x="1872194" y="2601359"/>
                  </a:lnTo>
                  <a:lnTo>
                    <a:pt x="1878835" y="2599436"/>
                  </a:lnTo>
                  <a:lnTo>
                    <a:pt x="1885792" y="2597834"/>
                  </a:lnTo>
                  <a:lnTo>
                    <a:pt x="1893382" y="2596232"/>
                  </a:lnTo>
                  <a:lnTo>
                    <a:pt x="1901288" y="2594951"/>
                  </a:lnTo>
                  <a:lnTo>
                    <a:pt x="1909194" y="2593989"/>
                  </a:lnTo>
                  <a:lnTo>
                    <a:pt x="1925638" y="2592387"/>
                  </a:lnTo>
                  <a:close/>
                  <a:moveTo>
                    <a:pt x="3178346" y="2558733"/>
                  </a:moveTo>
                  <a:lnTo>
                    <a:pt x="3178346" y="2673668"/>
                  </a:lnTo>
                  <a:lnTo>
                    <a:pt x="3201835" y="2674303"/>
                  </a:lnTo>
                  <a:lnTo>
                    <a:pt x="3225959" y="2674303"/>
                  </a:lnTo>
                  <a:lnTo>
                    <a:pt x="3258970" y="2673986"/>
                  </a:lnTo>
                  <a:lnTo>
                    <a:pt x="3258970" y="2559368"/>
                  </a:lnTo>
                  <a:lnTo>
                    <a:pt x="3225641" y="2559686"/>
                  </a:lnTo>
                  <a:lnTo>
                    <a:pt x="3201835" y="2559368"/>
                  </a:lnTo>
                  <a:lnTo>
                    <a:pt x="3178346" y="2558733"/>
                  </a:lnTo>
                  <a:close/>
                  <a:moveTo>
                    <a:pt x="2609850" y="2552700"/>
                  </a:moveTo>
                  <a:lnTo>
                    <a:pt x="2613342" y="2559045"/>
                  </a:lnTo>
                  <a:lnTo>
                    <a:pt x="2617468" y="2564438"/>
                  </a:lnTo>
                  <a:lnTo>
                    <a:pt x="2621594" y="2570466"/>
                  </a:lnTo>
                  <a:lnTo>
                    <a:pt x="2626038" y="2576176"/>
                  </a:lnTo>
                  <a:lnTo>
                    <a:pt x="2631117" y="2581886"/>
                  </a:lnTo>
                  <a:lnTo>
                    <a:pt x="2635878" y="2587280"/>
                  </a:lnTo>
                  <a:lnTo>
                    <a:pt x="2641274" y="2592673"/>
                  </a:lnTo>
                  <a:lnTo>
                    <a:pt x="2646988" y="2598383"/>
                  </a:lnTo>
                  <a:lnTo>
                    <a:pt x="2658732" y="2608535"/>
                  </a:lnTo>
                  <a:lnTo>
                    <a:pt x="2671746" y="2618686"/>
                  </a:lnTo>
                  <a:lnTo>
                    <a:pt x="2685712" y="2628204"/>
                  </a:lnTo>
                  <a:lnTo>
                    <a:pt x="2700631" y="2637721"/>
                  </a:lnTo>
                  <a:lnTo>
                    <a:pt x="2715867" y="2646921"/>
                  </a:lnTo>
                  <a:lnTo>
                    <a:pt x="2732372" y="2655486"/>
                  </a:lnTo>
                  <a:lnTo>
                    <a:pt x="2749830" y="2663735"/>
                  </a:lnTo>
                  <a:lnTo>
                    <a:pt x="2767923" y="2671666"/>
                  </a:lnTo>
                  <a:lnTo>
                    <a:pt x="2786650" y="2679280"/>
                  </a:lnTo>
                  <a:lnTo>
                    <a:pt x="2805695" y="2686576"/>
                  </a:lnTo>
                  <a:lnTo>
                    <a:pt x="2826009" y="2693238"/>
                  </a:lnTo>
                  <a:lnTo>
                    <a:pt x="2846959" y="2699583"/>
                  </a:lnTo>
                  <a:lnTo>
                    <a:pt x="2867591" y="2705611"/>
                  </a:lnTo>
                  <a:lnTo>
                    <a:pt x="2889492" y="2711321"/>
                  </a:lnTo>
                  <a:lnTo>
                    <a:pt x="2912029" y="2716714"/>
                  </a:lnTo>
                  <a:lnTo>
                    <a:pt x="2934248" y="2721790"/>
                  </a:lnTo>
                  <a:lnTo>
                    <a:pt x="2957102" y="2725914"/>
                  </a:lnTo>
                  <a:lnTo>
                    <a:pt x="2980908" y="2730355"/>
                  </a:lnTo>
                  <a:lnTo>
                    <a:pt x="3004396" y="2733845"/>
                  </a:lnTo>
                  <a:lnTo>
                    <a:pt x="3028203" y="2737335"/>
                  </a:lnTo>
                  <a:lnTo>
                    <a:pt x="3052644" y="2740190"/>
                  </a:lnTo>
                  <a:lnTo>
                    <a:pt x="3077084" y="2743045"/>
                  </a:lnTo>
                  <a:lnTo>
                    <a:pt x="3101525" y="2744949"/>
                  </a:lnTo>
                  <a:lnTo>
                    <a:pt x="3125966" y="2746852"/>
                  </a:lnTo>
                  <a:lnTo>
                    <a:pt x="3150725" y="2748121"/>
                  </a:lnTo>
                  <a:lnTo>
                    <a:pt x="3175800" y="2749390"/>
                  </a:lnTo>
                  <a:lnTo>
                    <a:pt x="3200559" y="2750024"/>
                  </a:lnTo>
                  <a:lnTo>
                    <a:pt x="3225317" y="2750024"/>
                  </a:lnTo>
                  <a:lnTo>
                    <a:pt x="3246266" y="2750024"/>
                  </a:lnTo>
                  <a:lnTo>
                    <a:pt x="3267216" y="2749707"/>
                  </a:lnTo>
                  <a:lnTo>
                    <a:pt x="3288165" y="2748755"/>
                  </a:lnTo>
                  <a:lnTo>
                    <a:pt x="3308797" y="2747804"/>
                  </a:lnTo>
                  <a:lnTo>
                    <a:pt x="3329429" y="2746535"/>
                  </a:lnTo>
                  <a:lnTo>
                    <a:pt x="3350378" y="2744949"/>
                  </a:lnTo>
                  <a:lnTo>
                    <a:pt x="3371010" y="2743362"/>
                  </a:lnTo>
                  <a:lnTo>
                    <a:pt x="3391325" y="2741459"/>
                  </a:lnTo>
                  <a:lnTo>
                    <a:pt x="3411957" y="2738921"/>
                  </a:lnTo>
                  <a:lnTo>
                    <a:pt x="3431954" y="2736383"/>
                  </a:lnTo>
                  <a:lnTo>
                    <a:pt x="3451951" y="2733528"/>
                  </a:lnTo>
                  <a:lnTo>
                    <a:pt x="3471948" y="2730355"/>
                  </a:lnTo>
                  <a:lnTo>
                    <a:pt x="3491628" y="2726866"/>
                  </a:lnTo>
                  <a:lnTo>
                    <a:pt x="3510990" y="2723376"/>
                  </a:lnTo>
                  <a:lnTo>
                    <a:pt x="3530035" y="2719252"/>
                  </a:lnTo>
                  <a:lnTo>
                    <a:pt x="3548763" y="2715128"/>
                  </a:lnTo>
                  <a:lnTo>
                    <a:pt x="3567173" y="2710369"/>
                  </a:lnTo>
                  <a:lnTo>
                    <a:pt x="3585265" y="2705611"/>
                  </a:lnTo>
                  <a:lnTo>
                    <a:pt x="3603041" y="2700852"/>
                  </a:lnTo>
                  <a:lnTo>
                    <a:pt x="3620498" y="2695142"/>
                  </a:lnTo>
                  <a:lnTo>
                    <a:pt x="3637004" y="2689749"/>
                  </a:lnTo>
                  <a:lnTo>
                    <a:pt x="3653510" y="2683721"/>
                  </a:lnTo>
                  <a:lnTo>
                    <a:pt x="3669698" y="2678011"/>
                  </a:lnTo>
                  <a:lnTo>
                    <a:pt x="3685251" y="2671349"/>
                  </a:lnTo>
                  <a:lnTo>
                    <a:pt x="3700170" y="2665004"/>
                  </a:lnTo>
                  <a:lnTo>
                    <a:pt x="3714770" y="2657707"/>
                  </a:lnTo>
                  <a:lnTo>
                    <a:pt x="3728419" y="2650728"/>
                  </a:lnTo>
                  <a:lnTo>
                    <a:pt x="3741751" y="2643114"/>
                  </a:lnTo>
                  <a:lnTo>
                    <a:pt x="3754765" y="2635818"/>
                  </a:lnTo>
                  <a:lnTo>
                    <a:pt x="3767144" y="2627886"/>
                  </a:lnTo>
                  <a:lnTo>
                    <a:pt x="3778571" y="2619638"/>
                  </a:lnTo>
                  <a:lnTo>
                    <a:pt x="3789363" y="2611073"/>
                  </a:lnTo>
                  <a:lnTo>
                    <a:pt x="3789363" y="2718935"/>
                  </a:lnTo>
                  <a:lnTo>
                    <a:pt x="3788728" y="2718935"/>
                  </a:lnTo>
                  <a:lnTo>
                    <a:pt x="3788411" y="2728135"/>
                  </a:lnTo>
                  <a:lnTo>
                    <a:pt x="3787776" y="2733528"/>
                  </a:lnTo>
                  <a:lnTo>
                    <a:pt x="3786506" y="2738921"/>
                  </a:lnTo>
                  <a:lnTo>
                    <a:pt x="3785237" y="2744314"/>
                  </a:lnTo>
                  <a:lnTo>
                    <a:pt x="3783332" y="2749707"/>
                  </a:lnTo>
                  <a:lnTo>
                    <a:pt x="3781428" y="2755100"/>
                  </a:lnTo>
                  <a:lnTo>
                    <a:pt x="3778571" y="2760811"/>
                  </a:lnTo>
                  <a:lnTo>
                    <a:pt x="3775714" y="2765886"/>
                  </a:lnTo>
                  <a:lnTo>
                    <a:pt x="3772540" y="2770962"/>
                  </a:lnTo>
                  <a:lnTo>
                    <a:pt x="3769048" y="2776355"/>
                  </a:lnTo>
                  <a:lnTo>
                    <a:pt x="3765557" y="2781749"/>
                  </a:lnTo>
                  <a:lnTo>
                    <a:pt x="3761113" y="2786824"/>
                  </a:lnTo>
                  <a:lnTo>
                    <a:pt x="3756987" y="2791583"/>
                  </a:lnTo>
                  <a:lnTo>
                    <a:pt x="3752226" y="2796659"/>
                  </a:lnTo>
                  <a:lnTo>
                    <a:pt x="3747147" y="2801735"/>
                  </a:lnTo>
                  <a:lnTo>
                    <a:pt x="3741433" y="2806493"/>
                  </a:lnTo>
                  <a:lnTo>
                    <a:pt x="3736037" y="2811252"/>
                  </a:lnTo>
                  <a:lnTo>
                    <a:pt x="3723658" y="2820769"/>
                  </a:lnTo>
                  <a:lnTo>
                    <a:pt x="3710327" y="2829969"/>
                  </a:lnTo>
                  <a:lnTo>
                    <a:pt x="3696043" y="2838852"/>
                  </a:lnTo>
                  <a:lnTo>
                    <a:pt x="3680490" y="2847418"/>
                  </a:lnTo>
                  <a:lnTo>
                    <a:pt x="3663667" y="2855983"/>
                  </a:lnTo>
                  <a:lnTo>
                    <a:pt x="3646526" y="2863914"/>
                  </a:lnTo>
                  <a:lnTo>
                    <a:pt x="3627799" y="2871845"/>
                  </a:lnTo>
                  <a:lnTo>
                    <a:pt x="3608754" y="2879459"/>
                  </a:lnTo>
                  <a:lnTo>
                    <a:pt x="3588122" y="2886121"/>
                  </a:lnTo>
                  <a:lnTo>
                    <a:pt x="3566855" y="2892783"/>
                  </a:lnTo>
                  <a:lnTo>
                    <a:pt x="3544636" y="2899128"/>
                  </a:lnTo>
                  <a:lnTo>
                    <a:pt x="3522417" y="2905473"/>
                  </a:lnTo>
                  <a:lnTo>
                    <a:pt x="3498611" y="2910866"/>
                  </a:lnTo>
                  <a:lnTo>
                    <a:pt x="3474170" y="2915942"/>
                  </a:lnTo>
                  <a:lnTo>
                    <a:pt x="3449412" y="2920383"/>
                  </a:lnTo>
                  <a:lnTo>
                    <a:pt x="3423701" y="2924824"/>
                  </a:lnTo>
                  <a:lnTo>
                    <a:pt x="3397356" y="2928631"/>
                  </a:lnTo>
                  <a:lnTo>
                    <a:pt x="3370376" y="2931804"/>
                  </a:lnTo>
                  <a:lnTo>
                    <a:pt x="3343395" y="2934976"/>
                  </a:lnTo>
                  <a:lnTo>
                    <a:pt x="3315146" y="2937197"/>
                  </a:lnTo>
                  <a:lnTo>
                    <a:pt x="3286896" y="2938783"/>
                  </a:lnTo>
                  <a:lnTo>
                    <a:pt x="3258011" y="2940369"/>
                  </a:lnTo>
                  <a:lnTo>
                    <a:pt x="3228491" y="2941321"/>
                  </a:lnTo>
                  <a:lnTo>
                    <a:pt x="3198972" y="2941638"/>
                  </a:lnTo>
                  <a:lnTo>
                    <a:pt x="3168500" y="2941321"/>
                  </a:lnTo>
                  <a:lnTo>
                    <a:pt x="3138663" y="2940369"/>
                  </a:lnTo>
                  <a:lnTo>
                    <a:pt x="3109143" y="2938783"/>
                  </a:lnTo>
                  <a:lnTo>
                    <a:pt x="3080259" y="2936880"/>
                  </a:lnTo>
                  <a:lnTo>
                    <a:pt x="3051374" y="2934659"/>
                  </a:lnTo>
                  <a:lnTo>
                    <a:pt x="3023441" y="2931487"/>
                  </a:lnTo>
                  <a:lnTo>
                    <a:pt x="2996144" y="2927997"/>
                  </a:lnTo>
                  <a:lnTo>
                    <a:pt x="2969481" y="2923873"/>
                  </a:lnTo>
                  <a:lnTo>
                    <a:pt x="2943453" y="2919431"/>
                  </a:lnTo>
                  <a:lnTo>
                    <a:pt x="2917742" y="2914355"/>
                  </a:lnTo>
                  <a:lnTo>
                    <a:pt x="2892984" y="2909280"/>
                  </a:lnTo>
                  <a:lnTo>
                    <a:pt x="2869178" y="2903252"/>
                  </a:lnTo>
                  <a:lnTo>
                    <a:pt x="2846007" y="2897224"/>
                  </a:lnTo>
                  <a:lnTo>
                    <a:pt x="2823470" y="2890880"/>
                  </a:lnTo>
                  <a:lnTo>
                    <a:pt x="2802203" y="2883583"/>
                  </a:lnTo>
                  <a:lnTo>
                    <a:pt x="2781889" y="2876286"/>
                  </a:lnTo>
                  <a:lnTo>
                    <a:pt x="2762527" y="2868673"/>
                  </a:lnTo>
                  <a:lnTo>
                    <a:pt x="2743799" y="2860424"/>
                  </a:lnTo>
                  <a:lnTo>
                    <a:pt x="2726024" y="2852176"/>
                  </a:lnTo>
                  <a:lnTo>
                    <a:pt x="2709518" y="2843611"/>
                  </a:lnTo>
                  <a:lnTo>
                    <a:pt x="2694600" y="2834411"/>
                  </a:lnTo>
                  <a:lnTo>
                    <a:pt x="2679999" y="2824893"/>
                  </a:lnTo>
                  <a:lnTo>
                    <a:pt x="2666985" y="2815376"/>
                  </a:lnTo>
                  <a:lnTo>
                    <a:pt x="2660954" y="2810935"/>
                  </a:lnTo>
                  <a:lnTo>
                    <a:pt x="2655240" y="2805542"/>
                  </a:lnTo>
                  <a:lnTo>
                    <a:pt x="2650162" y="2800466"/>
                  </a:lnTo>
                  <a:lnTo>
                    <a:pt x="2645083" y="2795390"/>
                  </a:lnTo>
                  <a:lnTo>
                    <a:pt x="2639687" y="2790314"/>
                  </a:lnTo>
                  <a:lnTo>
                    <a:pt x="2635561" y="2785238"/>
                  </a:lnTo>
                  <a:lnTo>
                    <a:pt x="2631434" y="2780162"/>
                  </a:lnTo>
                  <a:lnTo>
                    <a:pt x="2627625" y="2774452"/>
                  </a:lnTo>
                  <a:lnTo>
                    <a:pt x="2624134" y="2769376"/>
                  </a:lnTo>
                  <a:lnTo>
                    <a:pt x="2620960" y="2763983"/>
                  </a:lnTo>
                  <a:lnTo>
                    <a:pt x="2618103" y="2758273"/>
                  </a:lnTo>
                  <a:lnTo>
                    <a:pt x="2615881" y="2752880"/>
                  </a:lnTo>
                  <a:lnTo>
                    <a:pt x="2613659" y="2747169"/>
                  </a:lnTo>
                  <a:lnTo>
                    <a:pt x="2612072" y="2741776"/>
                  </a:lnTo>
                  <a:lnTo>
                    <a:pt x="2610485" y="2736383"/>
                  </a:lnTo>
                  <a:lnTo>
                    <a:pt x="2609850" y="2730355"/>
                  </a:lnTo>
                  <a:lnTo>
                    <a:pt x="2609215" y="2724962"/>
                  </a:lnTo>
                  <a:lnTo>
                    <a:pt x="2609215" y="2718935"/>
                  </a:lnTo>
                  <a:lnTo>
                    <a:pt x="2608580" y="2719252"/>
                  </a:lnTo>
                  <a:lnTo>
                    <a:pt x="2608580" y="2573004"/>
                  </a:lnTo>
                  <a:lnTo>
                    <a:pt x="2608263" y="2569197"/>
                  </a:lnTo>
                  <a:lnTo>
                    <a:pt x="2608580" y="2560949"/>
                  </a:lnTo>
                  <a:lnTo>
                    <a:pt x="2609850" y="2552700"/>
                  </a:lnTo>
                  <a:close/>
                  <a:moveTo>
                    <a:pt x="3016148" y="2544763"/>
                  </a:moveTo>
                  <a:lnTo>
                    <a:pt x="3016148" y="2660333"/>
                  </a:lnTo>
                  <a:lnTo>
                    <a:pt x="3035827" y="2662556"/>
                  </a:lnTo>
                  <a:lnTo>
                    <a:pt x="3056142" y="2665096"/>
                  </a:lnTo>
                  <a:lnTo>
                    <a:pt x="3076456" y="2667318"/>
                  </a:lnTo>
                  <a:lnTo>
                    <a:pt x="3097406" y="2669223"/>
                  </a:lnTo>
                  <a:lnTo>
                    <a:pt x="3097406" y="2553971"/>
                  </a:lnTo>
                  <a:lnTo>
                    <a:pt x="3076456" y="2552066"/>
                  </a:lnTo>
                  <a:lnTo>
                    <a:pt x="3056142" y="2549843"/>
                  </a:lnTo>
                  <a:lnTo>
                    <a:pt x="3035827" y="2547303"/>
                  </a:lnTo>
                  <a:lnTo>
                    <a:pt x="3016148" y="2544763"/>
                  </a:lnTo>
                  <a:close/>
                  <a:moveTo>
                    <a:pt x="1938656" y="2540386"/>
                  </a:moveTo>
                  <a:lnTo>
                    <a:pt x="1936433" y="2540705"/>
                  </a:lnTo>
                  <a:lnTo>
                    <a:pt x="1933576" y="2540705"/>
                  </a:lnTo>
                  <a:lnTo>
                    <a:pt x="1931036" y="2541342"/>
                  </a:lnTo>
                  <a:lnTo>
                    <a:pt x="1929130" y="2542299"/>
                  </a:lnTo>
                  <a:lnTo>
                    <a:pt x="1927543" y="2542936"/>
                  </a:lnTo>
                  <a:lnTo>
                    <a:pt x="1926273" y="2543892"/>
                  </a:lnTo>
                  <a:lnTo>
                    <a:pt x="1925638" y="2545167"/>
                  </a:lnTo>
                  <a:lnTo>
                    <a:pt x="1925320" y="2546123"/>
                  </a:lnTo>
                  <a:lnTo>
                    <a:pt x="1925320" y="2565247"/>
                  </a:lnTo>
                  <a:lnTo>
                    <a:pt x="1910398" y="2566522"/>
                  </a:lnTo>
                  <a:lnTo>
                    <a:pt x="1895158" y="2568116"/>
                  </a:lnTo>
                  <a:lnTo>
                    <a:pt x="1881188" y="2570028"/>
                  </a:lnTo>
                  <a:lnTo>
                    <a:pt x="1867218" y="2572897"/>
                  </a:lnTo>
                  <a:lnTo>
                    <a:pt x="1853883" y="2575447"/>
                  </a:lnTo>
                  <a:lnTo>
                    <a:pt x="1841183" y="2578634"/>
                  </a:lnTo>
                  <a:lnTo>
                    <a:pt x="1829436" y="2582778"/>
                  </a:lnTo>
                  <a:lnTo>
                    <a:pt x="1818323" y="2586602"/>
                  </a:lnTo>
                  <a:lnTo>
                    <a:pt x="1810703" y="2590108"/>
                  </a:lnTo>
                  <a:lnTo>
                    <a:pt x="1803718" y="2594252"/>
                  </a:lnTo>
                  <a:lnTo>
                    <a:pt x="1797368" y="2598077"/>
                  </a:lnTo>
                  <a:lnTo>
                    <a:pt x="1791970" y="2601902"/>
                  </a:lnTo>
                  <a:lnTo>
                    <a:pt x="1787208" y="2606045"/>
                  </a:lnTo>
                  <a:lnTo>
                    <a:pt x="1783398" y="2610507"/>
                  </a:lnTo>
                  <a:lnTo>
                    <a:pt x="1780223" y="2614651"/>
                  </a:lnTo>
                  <a:lnTo>
                    <a:pt x="1777683" y="2619113"/>
                  </a:lnTo>
                  <a:lnTo>
                    <a:pt x="1776096" y="2623894"/>
                  </a:lnTo>
                  <a:lnTo>
                    <a:pt x="1775460" y="2628038"/>
                  </a:lnTo>
                  <a:lnTo>
                    <a:pt x="1775460" y="2632500"/>
                  </a:lnTo>
                  <a:lnTo>
                    <a:pt x="1776096" y="2637281"/>
                  </a:lnTo>
                  <a:lnTo>
                    <a:pt x="1777683" y="2641743"/>
                  </a:lnTo>
                  <a:lnTo>
                    <a:pt x="1780223" y="2645887"/>
                  </a:lnTo>
                  <a:lnTo>
                    <a:pt x="1783716" y="2650349"/>
                  </a:lnTo>
                  <a:lnTo>
                    <a:pt x="1787526" y="2654811"/>
                  </a:lnTo>
                  <a:lnTo>
                    <a:pt x="1792288" y="2658317"/>
                  </a:lnTo>
                  <a:lnTo>
                    <a:pt x="1797368" y="2661823"/>
                  </a:lnTo>
                  <a:lnTo>
                    <a:pt x="1803400" y="2665329"/>
                  </a:lnTo>
                  <a:lnTo>
                    <a:pt x="1809750" y="2668517"/>
                  </a:lnTo>
                  <a:lnTo>
                    <a:pt x="1816736" y="2671704"/>
                  </a:lnTo>
                  <a:lnTo>
                    <a:pt x="1824356" y="2674573"/>
                  </a:lnTo>
                  <a:lnTo>
                    <a:pt x="1832610" y="2677441"/>
                  </a:lnTo>
                  <a:lnTo>
                    <a:pt x="1840866" y="2679354"/>
                  </a:lnTo>
                  <a:lnTo>
                    <a:pt x="1872933" y="2686047"/>
                  </a:lnTo>
                  <a:lnTo>
                    <a:pt x="1925320" y="2696565"/>
                  </a:lnTo>
                  <a:lnTo>
                    <a:pt x="1925320" y="2778798"/>
                  </a:lnTo>
                  <a:lnTo>
                    <a:pt x="1911668" y="2777204"/>
                  </a:lnTo>
                  <a:lnTo>
                    <a:pt x="1899603" y="2774973"/>
                  </a:lnTo>
                  <a:lnTo>
                    <a:pt x="1885316" y="2772742"/>
                  </a:lnTo>
                  <a:lnTo>
                    <a:pt x="1870393" y="2769236"/>
                  </a:lnTo>
                  <a:lnTo>
                    <a:pt x="1856740" y="2765093"/>
                  </a:lnTo>
                  <a:lnTo>
                    <a:pt x="1844676" y="2760949"/>
                  </a:lnTo>
                  <a:lnTo>
                    <a:pt x="1841183" y="2759674"/>
                  </a:lnTo>
                  <a:lnTo>
                    <a:pt x="1838008" y="2758399"/>
                  </a:lnTo>
                  <a:lnTo>
                    <a:pt x="1835786" y="2757443"/>
                  </a:lnTo>
                  <a:lnTo>
                    <a:pt x="1835150" y="2756805"/>
                  </a:lnTo>
                  <a:lnTo>
                    <a:pt x="1831658" y="2754893"/>
                  </a:lnTo>
                  <a:lnTo>
                    <a:pt x="1829753" y="2753618"/>
                  </a:lnTo>
                  <a:lnTo>
                    <a:pt x="1827848" y="2752662"/>
                  </a:lnTo>
                  <a:lnTo>
                    <a:pt x="1822768" y="2751387"/>
                  </a:lnTo>
                  <a:lnTo>
                    <a:pt x="1817688" y="2750431"/>
                  </a:lnTo>
                  <a:lnTo>
                    <a:pt x="1811656" y="2750112"/>
                  </a:lnTo>
                  <a:lnTo>
                    <a:pt x="1805623" y="2751068"/>
                  </a:lnTo>
                  <a:lnTo>
                    <a:pt x="1799908" y="2751706"/>
                  </a:lnTo>
                  <a:lnTo>
                    <a:pt x="1793876" y="2752981"/>
                  </a:lnTo>
                  <a:lnTo>
                    <a:pt x="1787843" y="2754893"/>
                  </a:lnTo>
                  <a:lnTo>
                    <a:pt x="1782763" y="2756805"/>
                  </a:lnTo>
                  <a:lnTo>
                    <a:pt x="1778636" y="2759355"/>
                  </a:lnTo>
                  <a:lnTo>
                    <a:pt x="1774508" y="2761586"/>
                  </a:lnTo>
                  <a:lnTo>
                    <a:pt x="1771650" y="2764455"/>
                  </a:lnTo>
                  <a:lnTo>
                    <a:pt x="1770698" y="2765730"/>
                  </a:lnTo>
                  <a:lnTo>
                    <a:pt x="1769746" y="2766686"/>
                  </a:lnTo>
                  <a:lnTo>
                    <a:pt x="1769428" y="2767961"/>
                  </a:lnTo>
                  <a:lnTo>
                    <a:pt x="1769428" y="2769555"/>
                  </a:lnTo>
                  <a:lnTo>
                    <a:pt x="1769428" y="2770830"/>
                  </a:lnTo>
                  <a:lnTo>
                    <a:pt x="1770380" y="2772105"/>
                  </a:lnTo>
                  <a:lnTo>
                    <a:pt x="1771016" y="2773061"/>
                  </a:lnTo>
                  <a:lnTo>
                    <a:pt x="1772603" y="2774336"/>
                  </a:lnTo>
                  <a:lnTo>
                    <a:pt x="1778000" y="2777842"/>
                  </a:lnTo>
                  <a:lnTo>
                    <a:pt x="1784668" y="2781348"/>
                  </a:lnTo>
                  <a:lnTo>
                    <a:pt x="1791970" y="2784535"/>
                  </a:lnTo>
                  <a:lnTo>
                    <a:pt x="1799273" y="2787723"/>
                  </a:lnTo>
                  <a:lnTo>
                    <a:pt x="1807846" y="2790591"/>
                  </a:lnTo>
                  <a:lnTo>
                    <a:pt x="1816418" y="2792822"/>
                  </a:lnTo>
                  <a:lnTo>
                    <a:pt x="1825943" y="2795691"/>
                  </a:lnTo>
                  <a:lnTo>
                    <a:pt x="1835786" y="2797603"/>
                  </a:lnTo>
                  <a:lnTo>
                    <a:pt x="1845946" y="2799516"/>
                  </a:lnTo>
                  <a:lnTo>
                    <a:pt x="1856740" y="2801747"/>
                  </a:lnTo>
                  <a:lnTo>
                    <a:pt x="1878648" y="2804934"/>
                  </a:lnTo>
                  <a:lnTo>
                    <a:pt x="1901508" y="2806846"/>
                  </a:lnTo>
                  <a:lnTo>
                    <a:pt x="1925320" y="2808440"/>
                  </a:lnTo>
                  <a:lnTo>
                    <a:pt x="1925320" y="2827245"/>
                  </a:lnTo>
                  <a:lnTo>
                    <a:pt x="1925638" y="2828520"/>
                  </a:lnTo>
                  <a:lnTo>
                    <a:pt x="1926273" y="2829476"/>
                  </a:lnTo>
                  <a:lnTo>
                    <a:pt x="1927543" y="2830433"/>
                  </a:lnTo>
                  <a:lnTo>
                    <a:pt x="1929130" y="2831389"/>
                  </a:lnTo>
                  <a:lnTo>
                    <a:pt x="1931036" y="2832026"/>
                  </a:lnTo>
                  <a:lnTo>
                    <a:pt x="1933576" y="2832664"/>
                  </a:lnTo>
                  <a:lnTo>
                    <a:pt x="1938656" y="2832982"/>
                  </a:lnTo>
                  <a:lnTo>
                    <a:pt x="1985328" y="2832982"/>
                  </a:lnTo>
                  <a:lnTo>
                    <a:pt x="1990726" y="2832664"/>
                  </a:lnTo>
                  <a:lnTo>
                    <a:pt x="1992630" y="2832026"/>
                  </a:lnTo>
                  <a:lnTo>
                    <a:pt x="1995170" y="2831389"/>
                  </a:lnTo>
                  <a:lnTo>
                    <a:pt x="1996758" y="2830433"/>
                  </a:lnTo>
                  <a:lnTo>
                    <a:pt x="1997710" y="2829476"/>
                  </a:lnTo>
                  <a:lnTo>
                    <a:pt x="1998663" y="2828520"/>
                  </a:lnTo>
                  <a:lnTo>
                    <a:pt x="1998980" y="2827245"/>
                  </a:lnTo>
                  <a:lnTo>
                    <a:pt x="1998980" y="2808121"/>
                  </a:lnTo>
                  <a:lnTo>
                    <a:pt x="2013586" y="2806846"/>
                  </a:lnTo>
                  <a:lnTo>
                    <a:pt x="2027873" y="2805572"/>
                  </a:lnTo>
                  <a:lnTo>
                    <a:pt x="2041526" y="2803978"/>
                  </a:lnTo>
                  <a:lnTo>
                    <a:pt x="2054543" y="2801747"/>
                  </a:lnTo>
                  <a:lnTo>
                    <a:pt x="2067243" y="2799197"/>
                  </a:lnTo>
                  <a:lnTo>
                    <a:pt x="2078673" y="2796966"/>
                  </a:lnTo>
                  <a:lnTo>
                    <a:pt x="2089786" y="2793778"/>
                  </a:lnTo>
                  <a:lnTo>
                    <a:pt x="2099310" y="2790272"/>
                  </a:lnTo>
                  <a:lnTo>
                    <a:pt x="2106930" y="2787085"/>
                  </a:lnTo>
                  <a:lnTo>
                    <a:pt x="2114233" y="2783898"/>
                  </a:lnTo>
                  <a:lnTo>
                    <a:pt x="2120900" y="2779754"/>
                  </a:lnTo>
                  <a:lnTo>
                    <a:pt x="2126933" y="2776248"/>
                  </a:lnTo>
                  <a:lnTo>
                    <a:pt x="2132013" y="2772423"/>
                  </a:lnTo>
                  <a:lnTo>
                    <a:pt x="2136776" y="2768280"/>
                  </a:lnTo>
                  <a:lnTo>
                    <a:pt x="2140586" y="2764136"/>
                  </a:lnTo>
                  <a:lnTo>
                    <a:pt x="2143760" y="2759674"/>
                  </a:lnTo>
                  <a:lnTo>
                    <a:pt x="2145983" y="2755212"/>
                  </a:lnTo>
                  <a:lnTo>
                    <a:pt x="2147570" y="2751068"/>
                  </a:lnTo>
                  <a:lnTo>
                    <a:pt x="2148840" y="2746606"/>
                  </a:lnTo>
                  <a:lnTo>
                    <a:pt x="2149158" y="2742144"/>
                  </a:lnTo>
                  <a:lnTo>
                    <a:pt x="2148523" y="2737363"/>
                  </a:lnTo>
                  <a:lnTo>
                    <a:pt x="2147253" y="2733219"/>
                  </a:lnTo>
                  <a:lnTo>
                    <a:pt x="2145030" y="2728757"/>
                  </a:lnTo>
                  <a:lnTo>
                    <a:pt x="2141856" y="2723976"/>
                  </a:lnTo>
                  <a:lnTo>
                    <a:pt x="2140268" y="2721745"/>
                  </a:lnTo>
                  <a:lnTo>
                    <a:pt x="2137728" y="2719833"/>
                  </a:lnTo>
                  <a:lnTo>
                    <a:pt x="2132648" y="2715370"/>
                  </a:lnTo>
                  <a:lnTo>
                    <a:pt x="2126298" y="2711227"/>
                  </a:lnTo>
                  <a:lnTo>
                    <a:pt x="2119630" y="2707721"/>
                  </a:lnTo>
                  <a:lnTo>
                    <a:pt x="2111693" y="2704215"/>
                  </a:lnTo>
                  <a:lnTo>
                    <a:pt x="2103438" y="2701027"/>
                  </a:lnTo>
                  <a:lnTo>
                    <a:pt x="2094548" y="2697840"/>
                  </a:lnTo>
                  <a:lnTo>
                    <a:pt x="2084706" y="2694653"/>
                  </a:lnTo>
                  <a:lnTo>
                    <a:pt x="2074863" y="2692103"/>
                  </a:lnTo>
                  <a:lnTo>
                    <a:pt x="2064068" y="2689553"/>
                  </a:lnTo>
                  <a:lnTo>
                    <a:pt x="2042796" y="2684772"/>
                  </a:lnTo>
                  <a:lnTo>
                    <a:pt x="2020570" y="2680310"/>
                  </a:lnTo>
                  <a:lnTo>
                    <a:pt x="1998980" y="2676485"/>
                  </a:lnTo>
                  <a:lnTo>
                    <a:pt x="1998980" y="2594571"/>
                  </a:lnTo>
                  <a:lnTo>
                    <a:pt x="2018030" y="2596802"/>
                  </a:lnTo>
                  <a:lnTo>
                    <a:pt x="2025016" y="2598077"/>
                  </a:lnTo>
                  <a:lnTo>
                    <a:pt x="2032000" y="2599670"/>
                  </a:lnTo>
                  <a:lnTo>
                    <a:pt x="2047240" y="2603495"/>
                  </a:lnTo>
                  <a:lnTo>
                    <a:pt x="2061846" y="2607958"/>
                  </a:lnTo>
                  <a:lnTo>
                    <a:pt x="2073593" y="2612420"/>
                  </a:lnTo>
                  <a:lnTo>
                    <a:pt x="2080260" y="2614970"/>
                  </a:lnTo>
                  <a:lnTo>
                    <a:pt x="2082483" y="2616245"/>
                  </a:lnTo>
                  <a:lnTo>
                    <a:pt x="2083118" y="2616245"/>
                  </a:lnTo>
                  <a:lnTo>
                    <a:pt x="2086610" y="2618794"/>
                  </a:lnTo>
                  <a:lnTo>
                    <a:pt x="2088516" y="2619751"/>
                  </a:lnTo>
                  <a:lnTo>
                    <a:pt x="2090420" y="2621026"/>
                  </a:lnTo>
                  <a:lnTo>
                    <a:pt x="2095183" y="2622300"/>
                  </a:lnTo>
                  <a:lnTo>
                    <a:pt x="2100898" y="2622938"/>
                  </a:lnTo>
                  <a:lnTo>
                    <a:pt x="2106613" y="2622938"/>
                  </a:lnTo>
                  <a:lnTo>
                    <a:pt x="2112646" y="2622619"/>
                  </a:lnTo>
                  <a:lnTo>
                    <a:pt x="2118360" y="2621982"/>
                  </a:lnTo>
                  <a:lnTo>
                    <a:pt x="2124393" y="2620388"/>
                  </a:lnTo>
                  <a:lnTo>
                    <a:pt x="2129790" y="2618794"/>
                  </a:lnTo>
                  <a:lnTo>
                    <a:pt x="2135188" y="2616563"/>
                  </a:lnTo>
                  <a:lnTo>
                    <a:pt x="2139633" y="2614332"/>
                  </a:lnTo>
                  <a:lnTo>
                    <a:pt x="2143760" y="2612101"/>
                  </a:lnTo>
                  <a:lnTo>
                    <a:pt x="2146618" y="2609232"/>
                  </a:lnTo>
                  <a:lnTo>
                    <a:pt x="2147570" y="2607958"/>
                  </a:lnTo>
                  <a:lnTo>
                    <a:pt x="2148523" y="2606683"/>
                  </a:lnTo>
                  <a:lnTo>
                    <a:pt x="2148840" y="2605089"/>
                  </a:lnTo>
                  <a:lnTo>
                    <a:pt x="2148840" y="2604133"/>
                  </a:lnTo>
                  <a:lnTo>
                    <a:pt x="2148523" y="2602858"/>
                  </a:lnTo>
                  <a:lnTo>
                    <a:pt x="2148206" y="2601583"/>
                  </a:lnTo>
                  <a:lnTo>
                    <a:pt x="2146936" y="2600627"/>
                  </a:lnTo>
                  <a:lnTo>
                    <a:pt x="2145666" y="2599352"/>
                  </a:lnTo>
                  <a:lnTo>
                    <a:pt x="2141220" y="2596483"/>
                  </a:lnTo>
                  <a:lnTo>
                    <a:pt x="2136776" y="2593615"/>
                  </a:lnTo>
                  <a:lnTo>
                    <a:pt x="2131060" y="2591383"/>
                  </a:lnTo>
                  <a:lnTo>
                    <a:pt x="2125663" y="2588515"/>
                  </a:lnTo>
                  <a:lnTo>
                    <a:pt x="2112646" y="2583734"/>
                  </a:lnTo>
                  <a:lnTo>
                    <a:pt x="2098358" y="2579590"/>
                  </a:lnTo>
                  <a:lnTo>
                    <a:pt x="2083436" y="2575766"/>
                  </a:lnTo>
                  <a:lnTo>
                    <a:pt x="2067878" y="2572259"/>
                  </a:lnTo>
                  <a:lnTo>
                    <a:pt x="2052638" y="2569710"/>
                  </a:lnTo>
                  <a:lnTo>
                    <a:pt x="2038033" y="2567479"/>
                  </a:lnTo>
                  <a:lnTo>
                    <a:pt x="2018666" y="2565566"/>
                  </a:lnTo>
                  <a:lnTo>
                    <a:pt x="1998980" y="2564291"/>
                  </a:lnTo>
                  <a:lnTo>
                    <a:pt x="1998980" y="2546123"/>
                  </a:lnTo>
                  <a:lnTo>
                    <a:pt x="1998663" y="2545167"/>
                  </a:lnTo>
                  <a:lnTo>
                    <a:pt x="1997710" y="2543892"/>
                  </a:lnTo>
                  <a:lnTo>
                    <a:pt x="1996758" y="2542936"/>
                  </a:lnTo>
                  <a:lnTo>
                    <a:pt x="1995170" y="2542299"/>
                  </a:lnTo>
                  <a:lnTo>
                    <a:pt x="1992630" y="2541342"/>
                  </a:lnTo>
                  <a:lnTo>
                    <a:pt x="1990726" y="2540705"/>
                  </a:lnTo>
                  <a:lnTo>
                    <a:pt x="1987868" y="2540705"/>
                  </a:lnTo>
                  <a:lnTo>
                    <a:pt x="1985328" y="2540386"/>
                  </a:lnTo>
                  <a:lnTo>
                    <a:pt x="1938656" y="2540386"/>
                  </a:lnTo>
                  <a:close/>
                  <a:moveTo>
                    <a:pt x="1959293" y="2522537"/>
                  </a:moveTo>
                  <a:lnTo>
                    <a:pt x="1982788" y="2522856"/>
                  </a:lnTo>
                  <a:lnTo>
                    <a:pt x="2005966" y="2523493"/>
                  </a:lnTo>
                  <a:lnTo>
                    <a:pt x="2028826" y="2524450"/>
                  </a:lnTo>
                  <a:lnTo>
                    <a:pt x="2051368" y="2526043"/>
                  </a:lnTo>
                  <a:lnTo>
                    <a:pt x="2073910" y="2527637"/>
                  </a:lnTo>
                  <a:lnTo>
                    <a:pt x="2095500" y="2529868"/>
                  </a:lnTo>
                  <a:lnTo>
                    <a:pt x="2116773" y="2532737"/>
                  </a:lnTo>
                  <a:lnTo>
                    <a:pt x="2137728" y="2535605"/>
                  </a:lnTo>
                  <a:lnTo>
                    <a:pt x="2158048" y="2538793"/>
                  </a:lnTo>
                  <a:lnTo>
                    <a:pt x="2177733" y="2542299"/>
                  </a:lnTo>
                  <a:lnTo>
                    <a:pt x="2197100" y="2546123"/>
                  </a:lnTo>
                  <a:lnTo>
                    <a:pt x="2215516" y="2550586"/>
                  </a:lnTo>
                  <a:lnTo>
                    <a:pt x="2233613" y="2555367"/>
                  </a:lnTo>
                  <a:lnTo>
                    <a:pt x="2251076" y="2560148"/>
                  </a:lnTo>
                  <a:lnTo>
                    <a:pt x="2267586" y="2565247"/>
                  </a:lnTo>
                  <a:lnTo>
                    <a:pt x="2283778" y="2570666"/>
                  </a:lnTo>
                  <a:lnTo>
                    <a:pt x="2298700" y="2576403"/>
                  </a:lnTo>
                  <a:lnTo>
                    <a:pt x="2313306" y="2582140"/>
                  </a:lnTo>
                  <a:lnTo>
                    <a:pt x="2326640" y="2588515"/>
                  </a:lnTo>
                  <a:lnTo>
                    <a:pt x="2339658" y="2594889"/>
                  </a:lnTo>
                  <a:lnTo>
                    <a:pt x="2351723" y="2601583"/>
                  </a:lnTo>
                  <a:lnTo>
                    <a:pt x="2362518" y="2608914"/>
                  </a:lnTo>
                  <a:lnTo>
                    <a:pt x="2372996" y="2615607"/>
                  </a:lnTo>
                  <a:lnTo>
                    <a:pt x="2381886" y="2622938"/>
                  </a:lnTo>
                  <a:lnTo>
                    <a:pt x="2390140" y="2630587"/>
                  </a:lnTo>
                  <a:lnTo>
                    <a:pt x="2397443" y="2638237"/>
                  </a:lnTo>
                  <a:lnTo>
                    <a:pt x="2403793" y="2645568"/>
                  </a:lnTo>
                  <a:lnTo>
                    <a:pt x="2406016" y="2649711"/>
                  </a:lnTo>
                  <a:lnTo>
                    <a:pt x="2408873" y="2653855"/>
                  </a:lnTo>
                  <a:lnTo>
                    <a:pt x="2410778" y="2657998"/>
                  </a:lnTo>
                  <a:lnTo>
                    <a:pt x="2412683" y="2661823"/>
                  </a:lnTo>
                  <a:lnTo>
                    <a:pt x="2414270" y="2665967"/>
                  </a:lnTo>
                  <a:lnTo>
                    <a:pt x="2415540" y="2670110"/>
                  </a:lnTo>
                  <a:lnTo>
                    <a:pt x="2416810" y="2674254"/>
                  </a:lnTo>
                  <a:lnTo>
                    <a:pt x="2417446" y="2678397"/>
                  </a:lnTo>
                  <a:lnTo>
                    <a:pt x="2417763" y="2682541"/>
                  </a:lnTo>
                  <a:lnTo>
                    <a:pt x="2417763" y="2686684"/>
                  </a:lnTo>
                  <a:lnTo>
                    <a:pt x="2417763" y="2691147"/>
                  </a:lnTo>
                  <a:lnTo>
                    <a:pt x="2417446" y="2694971"/>
                  </a:lnTo>
                  <a:lnTo>
                    <a:pt x="2416810" y="2699434"/>
                  </a:lnTo>
                  <a:lnTo>
                    <a:pt x="2415540" y="2703896"/>
                  </a:lnTo>
                  <a:lnTo>
                    <a:pt x="2414270" y="2707721"/>
                  </a:lnTo>
                  <a:lnTo>
                    <a:pt x="2412683" y="2711864"/>
                  </a:lnTo>
                  <a:lnTo>
                    <a:pt x="2410778" y="2716008"/>
                  </a:lnTo>
                  <a:lnTo>
                    <a:pt x="2408873" y="2720151"/>
                  </a:lnTo>
                  <a:lnTo>
                    <a:pt x="2406016" y="2723976"/>
                  </a:lnTo>
                  <a:lnTo>
                    <a:pt x="2403793" y="2728120"/>
                  </a:lnTo>
                  <a:lnTo>
                    <a:pt x="2397443" y="2735769"/>
                  </a:lnTo>
                  <a:lnTo>
                    <a:pt x="2390140" y="2743419"/>
                  </a:lnTo>
                  <a:lnTo>
                    <a:pt x="2381886" y="2751068"/>
                  </a:lnTo>
                  <a:lnTo>
                    <a:pt x="2372996" y="2758080"/>
                  </a:lnTo>
                  <a:lnTo>
                    <a:pt x="2362518" y="2765093"/>
                  </a:lnTo>
                  <a:lnTo>
                    <a:pt x="2351723" y="2772105"/>
                  </a:lnTo>
                  <a:lnTo>
                    <a:pt x="2339658" y="2778798"/>
                  </a:lnTo>
                  <a:lnTo>
                    <a:pt x="2326640" y="2785173"/>
                  </a:lnTo>
                  <a:lnTo>
                    <a:pt x="2313306" y="2791229"/>
                  </a:lnTo>
                  <a:lnTo>
                    <a:pt x="2298700" y="2797284"/>
                  </a:lnTo>
                  <a:lnTo>
                    <a:pt x="2283778" y="2803340"/>
                  </a:lnTo>
                  <a:lnTo>
                    <a:pt x="2267586" y="2808440"/>
                  </a:lnTo>
                  <a:lnTo>
                    <a:pt x="2251076" y="2813540"/>
                  </a:lnTo>
                  <a:lnTo>
                    <a:pt x="2233613" y="2818640"/>
                  </a:lnTo>
                  <a:lnTo>
                    <a:pt x="2215516" y="2823102"/>
                  </a:lnTo>
                  <a:lnTo>
                    <a:pt x="2197100" y="2827245"/>
                  </a:lnTo>
                  <a:lnTo>
                    <a:pt x="2177733" y="2831389"/>
                  </a:lnTo>
                  <a:lnTo>
                    <a:pt x="2158048" y="2834895"/>
                  </a:lnTo>
                  <a:lnTo>
                    <a:pt x="2137728" y="2838401"/>
                  </a:lnTo>
                  <a:lnTo>
                    <a:pt x="2116773" y="2841270"/>
                  </a:lnTo>
                  <a:lnTo>
                    <a:pt x="2095500" y="2844138"/>
                  </a:lnTo>
                  <a:lnTo>
                    <a:pt x="2073910" y="2846051"/>
                  </a:lnTo>
                  <a:lnTo>
                    <a:pt x="2051368" y="2847963"/>
                  </a:lnTo>
                  <a:lnTo>
                    <a:pt x="2028826" y="2849238"/>
                  </a:lnTo>
                  <a:lnTo>
                    <a:pt x="2005966" y="2850513"/>
                  </a:lnTo>
                  <a:lnTo>
                    <a:pt x="1982788" y="2851150"/>
                  </a:lnTo>
                  <a:lnTo>
                    <a:pt x="1959293" y="2851150"/>
                  </a:lnTo>
                  <a:lnTo>
                    <a:pt x="1935480" y="2851150"/>
                  </a:lnTo>
                  <a:lnTo>
                    <a:pt x="1912303" y="2850513"/>
                  </a:lnTo>
                  <a:lnTo>
                    <a:pt x="1889443" y="2849238"/>
                  </a:lnTo>
                  <a:lnTo>
                    <a:pt x="1866900" y="2847963"/>
                  </a:lnTo>
                  <a:lnTo>
                    <a:pt x="1844358" y="2846051"/>
                  </a:lnTo>
                  <a:lnTo>
                    <a:pt x="1822768" y="2844138"/>
                  </a:lnTo>
                  <a:lnTo>
                    <a:pt x="1801496" y="2841270"/>
                  </a:lnTo>
                  <a:lnTo>
                    <a:pt x="1780540" y="2838401"/>
                  </a:lnTo>
                  <a:lnTo>
                    <a:pt x="1760220" y="2834895"/>
                  </a:lnTo>
                  <a:lnTo>
                    <a:pt x="1740536" y="2831389"/>
                  </a:lnTo>
                  <a:lnTo>
                    <a:pt x="1721168" y="2827245"/>
                  </a:lnTo>
                  <a:lnTo>
                    <a:pt x="1702753" y="2823102"/>
                  </a:lnTo>
                  <a:lnTo>
                    <a:pt x="1684656" y="2818640"/>
                  </a:lnTo>
                  <a:lnTo>
                    <a:pt x="1667193" y="2813540"/>
                  </a:lnTo>
                  <a:lnTo>
                    <a:pt x="1650683" y="2808440"/>
                  </a:lnTo>
                  <a:lnTo>
                    <a:pt x="1634490" y="2803340"/>
                  </a:lnTo>
                  <a:lnTo>
                    <a:pt x="1619568" y="2797284"/>
                  </a:lnTo>
                  <a:lnTo>
                    <a:pt x="1604963" y="2791229"/>
                  </a:lnTo>
                  <a:lnTo>
                    <a:pt x="1591628" y="2785173"/>
                  </a:lnTo>
                  <a:lnTo>
                    <a:pt x="1578610" y="2778798"/>
                  </a:lnTo>
                  <a:lnTo>
                    <a:pt x="1566863" y="2772105"/>
                  </a:lnTo>
                  <a:lnTo>
                    <a:pt x="1555750" y="2765093"/>
                  </a:lnTo>
                  <a:lnTo>
                    <a:pt x="1545273" y="2758080"/>
                  </a:lnTo>
                  <a:lnTo>
                    <a:pt x="1536383" y="2751068"/>
                  </a:lnTo>
                  <a:lnTo>
                    <a:pt x="1528128" y="2743419"/>
                  </a:lnTo>
                  <a:lnTo>
                    <a:pt x="1520826" y="2735769"/>
                  </a:lnTo>
                  <a:lnTo>
                    <a:pt x="1514793" y="2728120"/>
                  </a:lnTo>
                  <a:lnTo>
                    <a:pt x="1511936" y="2723976"/>
                  </a:lnTo>
                  <a:lnTo>
                    <a:pt x="1509396" y="2720151"/>
                  </a:lnTo>
                  <a:lnTo>
                    <a:pt x="1507490" y="2716008"/>
                  </a:lnTo>
                  <a:lnTo>
                    <a:pt x="1505586" y="2711864"/>
                  </a:lnTo>
                  <a:lnTo>
                    <a:pt x="1503998" y="2707721"/>
                  </a:lnTo>
                  <a:lnTo>
                    <a:pt x="1502410" y="2703896"/>
                  </a:lnTo>
                  <a:lnTo>
                    <a:pt x="1501776" y="2699434"/>
                  </a:lnTo>
                  <a:lnTo>
                    <a:pt x="1500823" y="2694971"/>
                  </a:lnTo>
                  <a:lnTo>
                    <a:pt x="1500506" y="2691147"/>
                  </a:lnTo>
                  <a:lnTo>
                    <a:pt x="1500188" y="2686684"/>
                  </a:lnTo>
                  <a:lnTo>
                    <a:pt x="1500506" y="2682541"/>
                  </a:lnTo>
                  <a:lnTo>
                    <a:pt x="1500823" y="2678397"/>
                  </a:lnTo>
                  <a:lnTo>
                    <a:pt x="1501776" y="2674254"/>
                  </a:lnTo>
                  <a:lnTo>
                    <a:pt x="1502410" y="2670110"/>
                  </a:lnTo>
                  <a:lnTo>
                    <a:pt x="1503998" y="2665967"/>
                  </a:lnTo>
                  <a:lnTo>
                    <a:pt x="1505586" y="2661823"/>
                  </a:lnTo>
                  <a:lnTo>
                    <a:pt x="1507490" y="2657998"/>
                  </a:lnTo>
                  <a:lnTo>
                    <a:pt x="1509396" y="2653855"/>
                  </a:lnTo>
                  <a:lnTo>
                    <a:pt x="1511936" y="2649711"/>
                  </a:lnTo>
                  <a:lnTo>
                    <a:pt x="1514793" y="2645568"/>
                  </a:lnTo>
                  <a:lnTo>
                    <a:pt x="1520826" y="2638237"/>
                  </a:lnTo>
                  <a:lnTo>
                    <a:pt x="1528128" y="2630587"/>
                  </a:lnTo>
                  <a:lnTo>
                    <a:pt x="1536383" y="2622938"/>
                  </a:lnTo>
                  <a:lnTo>
                    <a:pt x="1545273" y="2615607"/>
                  </a:lnTo>
                  <a:lnTo>
                    <a:pt x="1555750" y="2608914"/>
                  </a:lnTo>
                  <a:lnTo>
                    <a:pt x="1566863" y="2601583"/>
                  </a:lnTo>
                  <a:lnTo>
                    <a:pt x="1578610" y="2594889"/>
                  </a:lnTo>
                  <a:lnTo>
                    <a:pt x="1591628" y="2588515"/>
                  </a:lnTo>
                  <a:lnTo>
                    <a:pt x="1604963" y="2582140"/>
                  </a:lnTo>
                  <a:lnTo>
                    <a:pt x="1619568" y="2576403"/>
                  </a:lnTo>
                  <a:lnTo>
                    <a:pt x="1634490" y="2570666"/>
                  </a:lnTo>
                  <a:lnTo>
                    <a:pt x="1650683" y="2565247"/>
                  </a:lnTo>
                  <a:lnTo>
                    <a:pt x="1667193" y="2560148"/>
                  </a:lnTo>
                  <a:lnTo>
                    <a:pt x="1684656" y="2555367"/>
                  </a:lnTo>
                  <a:lnTo>
                    <a:pt x="1702753" y="2550586"/>
                  </a:lnTo>
                  <a:lnTo>
                    <a:pt x="1721168" y="2546123"/>
                  </a:lnTo>
                  <a:lnTo>
                    <a:pt x="1740536" y="2542299"/>
                  </a:lnTo>
                  <a:lnTo>
                    <a:pt x="1760220" y="2538793"/>
                  </a:lnTo>
                  <a:lnTo>
                    <a:pt x="1780540" y="2535605"/>
                  </a:lnTo>
                  <a:lnTo>
                    <a:pt x="1801496" y="2532737"/>
                  </a:lnTo>
                  <a:lnTo>
                    <a:pt x="1822768" y="2529868"/>
                  </a:lnTo>
                  <a:lnTo>
                    <a:pt x="1844358" y="2527637"/>
                  </a:lnTo>
                  <a:lnTo>
                    <a:pt x="1866900" y="2526043"/>
                  </a:lnTo>
                  <a:lnTo>
                    <a:pt x="1889443" y="2524450"/>
                  </a:lnTo>
                  <a:lnTo>
                    <a:pt x="1912303" y="2523493"/>
                  </a:lnTo>
                  <a:lnTo>
                    <a:pt x="1935480" y="2522856"/>
                  </a:lnTo>
                  <a:lnTo>
                    <a:pt x="1959293" y="2522537"/>
                  </a:lnTo>
                  <a:close/>
                  <a:moveTo>
                    <a:pt x="2854584" y="2507933"/>
                  </a:moveTo>
                  <a:lnTo>
                    <a:pt x="2854584" y="2625091"/>
                  </a:lnTo>
                  <a:lnTo>
                    <a:pt x="2873946" y="2630488"/>
                  </a:lnTo>
                  <a:lnTo>
                    <a:pt x="2893626" y="2636203"/>
                  </a:lnTo>
                  <a:lnTo>
                    <a:pt x="2914258" y="2640966"/>
                  </a:lnTo>
                  <a:lnTo>
                    <a:pt x="2935524" y="2645728"/>
                  </a:lnTo>
                  <a:lnTo>
                    <a:pt x="2935524" y="2529523"/>
                  </a:lnTo>
                  <a:lnTo>
                    <a:pt x="2914258" y="2524761"/>
                  </a:lnTo>
                  <a:lnTo>
                    <a:pt x="2893626" y="2519363"/>
                  </a:lnTo>
                  <a:lnTo>
                    <a:pt x="2873946" y="2513965"/>
                  </a:lnTo>
                  <a:lnTo>
                    <a:pt x="2854584" y="2507933"/>
                  </a:lnTo>
                  <a:close/>
                  <a:moveTo>
                    <a:pt x="2692385" y="2444750"/>
                  </a:moveTo>
                  <a:lnTo>
                    <a:pt x="2692385" y="2542223"/>
                  </a:lnTo>
                  <a:lnTo>
                    <a:pt x="2695241" y="2545081"/>
                  </a:lnTo>
                  <a:lnTo>
                    <a:pt x="2698098" y="2548256"/>
                  </a:lnTo>
                  <a:lnTo>
                    <a:pt x="2705399" y="2554923"/>
                  </a:lnTo>
                  <a:lnTo>
                    <a:pt x="2714921" y="2561591"/>
                  </a:lnTo>
                  <a:lnTo>
                    <a:pt x="2725078" y="2568576"/>
                  </a:lnTo>
                  <a:lnTo>
                    <a:pt x="2737140" y="2576196"/>
                  </a:lnTo>
                  <a:lnTo>
                    <a:pt x="2748884" y="2582863"/>
                  </a:lnTo>
                  <a:lnTo>
                    <a:pt x="2761581" y="2589213"/>
                  </a:lnTo>
                  <a:lnTo>
                    <a:pt x="2773325" y="2595246"/>
                  </a:lnTo>
                  <a:lnTo>
                    <a:pt x="2773325" y="2486343"/>
                  </a:lnTo>
                  <a:lnTo>
                    <a:pt x="2758407" y="2480628"/>
                  </a:lnTo>
                  <a:lnTo>
                    <a:pt x="2744441" y="2475230"/>
                  </a:lnTo>
                  <a:lnTo>
                    <a:pt x="2732379" y="2469198"/>
                  </a:lnTo>
                  <a:lnTo>
                    <a:pt x="2721269" y="2464118"/>
                  </a:lnTo>
                  <a:lnTo>
                    <a:pt x="2712064" y="2458720"/>
                  </a:lnTo>
                  <a:lnTo>
                    <a:pt x="2704446" y="2453958"/>
                  </a:lnTo>
                  <a:lnTo>
                    <a:pt x="2697781" y="2449195"/>
                  </a:lnTo>
                  <a:lnTo>
                    <a:pt x="2692385" y="2444750"/>
                  </a:lnTo>
                  <a:close/>
                  <a:moveTo>
                    <a:pt x="3744614" y="2439353"/>
                  </a:moveTo>
                  <a:lnTo>
                    <a:pt x="3737949" y="2444433"/>
                  </a:lnTo>
                  <a:lnTo>
                    <a:pt x="3730648" y="2449195"/>
                  </a:lnTo>
                  <a:lnTo>
                    <a:pt x="3722713" y="2454275"/>
                  </a:lnTo>
                  <a:lnTo>
                    <a:pt x="3715095" y="2459038"/>
                  </a:lnTo>
                  <a:lnTo>
                    <a:pt x="3706524" y="2462848"/>
                  </a:lnTo>
                  <a:lnTo>
                    <a:pt x="3698907" y="2466975"/>
                  </a:lnTo>
                  <a:lnTo>
                    <a:pt x="3691289" y="2470468"/>
                  </a:lnTo>
                  <a:lnTo>
                    <a:pt x="3683671" y="2473325"/>
                  </a:lnTo>
                  <a:lnTo>
                    <a:pt x="3683671" y="2592706"/>
                  </a:lnTo>
                  <a:lnTo>
                    <a:pt x="3692558" y="2588578"/>
                  </a:lnTo>
                  <a:lnTo>
                    <a:pt x="3701128" y="2583816"/>
                  </a:lnTo>
                  <a:lnTo>
                    <a:pt x="3709381" y="2579053"/>
                  </a:lnTo>
                  <a:lnTo>
                    <a:pt x="3717634" y="2573973"/>
                  </a:lnTo>
                  <a:lnTo>
                    <a:pt x="3725252" y="2568258"/>
                  </a:lnTo>
                  <a:lnTo>
                    <a:pt x="3732235" y="2563178"/>
                  </a:lnTo>
                  <a:lnTo>
                    <a:pt x="3738901" y="2557781"/>
                  </a:lnTo>
                  <a:lnTo>
                    <a:pt x="3744614" y="2553018"/>
                  </a:lnTo>
                  <a:lnTo>
                    <a:pt x="3744614" y="2439353"/>
                  </a:lnTo>
                  <a:close/>
                  <a:moveTo>
                    <a:pt x="3151360" y="2322195"/>
                  </a:moveTo>
                  <a:lnTo>
                    <a:pt x="3151360" y="2437130"/>
                  </a:lnTo>
                  <a:lnTo>
                    <a:pt x="3174848" y="2437765"/>
                  </a:lnTo>
                  <a:lnTo>
                    <a:pt x="3198972" y="2437765"/>
                  </a:lnTo>
                  <a:lnTo>
                    <a:pt x="3215477" y="2437765"/>
                  </a:lnTo>
                  <a:lnTo>
                    <a:pt x="3231983" y="2437448"/>
                  </a:lnTo>
                  <a:lnTo>
                    <a:pt x="3231983" y="2322512"/>
                  </a:lnTo>
                  <a:lnTo>
                    <a:pt x="3198972" y="2323147"/>
                  </a:lnTo>
                  <a:lnTo>
                    <a:pt x="3174848" y="2323147"/>
                  </a:lnTo>
                  <a:lnTo>
                    <a:pt x="3151360" y="2322195"/>
                  </a:lnTo>
                  <a:close/>
                  <a:moveTo>
                    <a:pt x="3815080" y="2317750"/>
                  </a:moveTo>
                  <a:lnTo>
                    <a:pt x="3816033" y="2325370"/>
                  </a:lnTo>
                  <a:lnTo>
                    <a:pt x="3816350" y="2332673"/>
                  </a:lnTo>
                  <a:lnTo>
                    <a:pt x="3816350" y="2483803"/>
                  </a:lnTo>
                  <a:lnTo>
                    <a:pt x="3816033" y="2484438"/>
                  </a:lnTo>
                  <a:lnTo>
                    <a:pt x="3815398" y="2493010"/>
                  </a:lnTo>
                  <a:lnTo>
                    <a:pt x="3814763" y="2498408"/>
                  </a:lnTo>
                  <a:lnTo>
                    <a:pt x="3813493" y="2504123"/>
                  </a:lnTo>
                  <a:lnTo>
                    <a:pt x="3811906" y="2509520"/>
                  </a:lnTo>
                  <a:lnTo>
                    <a:pt x="3810319" y="2514600"/>
                  </a:lnTo>
                  <a:lnTo>
                    <a:pt x="3808097" y="2520316"/>
                  </a:lnTo>
                  <a:lnTo>
                    <a:pt x="3805558" y="2525713"/>
                  </a:lnTo>
                  <a:lnTo>
                    <a:pt x="3803019" y="2530793"/>
                  </a:lnTo>
                  <a:lnTo>
                    <a:pt x="3799844" y="2536508"/>
                  </a:lnTo>
                  <a:lnTo>
                    <a:pt x="3796036" y="2541588"/>
                  </a:lnTo>
                  <a:lnTo>
                    <a:pt x="3792226" y="2546668"/>
                  </a:lnTo>
                  <a:lnTo>
                    <a:pt x="3788418" y="2551748"/>
                  </a:lnTo>
                  <a:lnTo>
                    <a:pt x="3783974" y="2556828"/>
                  </a:lnTo>
                  <a:lnTo>
                    <a:pt x="3779212" y="2561591"/>
                  </a:lnTo>
                  <a:lnTo>
                    <a:pt x="3774134" y="2566671"/>
                  </a:lnTo>
                  <a:lnTo>
                    <a:pt x="3768420" y="2571433"/>
                  </a:lnTo>
                  <a:lnTo>
                    <a:pt x="3763024" y="2576513"/>
                  </a:lnTo>
                  <a:lnTo>
                    <a:pt x="3750963" y="2586038"/>
                  </a:lnTo>
                  <a:lnTo>
                    <a:pt x="3737314" y="2595246"/>
                  </a:lnTo>
                  <a:lnTo>
                    <a:pt x="3722713" y="2604136"/>
                  </a:lnTo>
                  <a:lnTo>
                    <a:pt x="3707477" y="2613026"/>
                  </a:lnTo>
                  <a:lnTo>
                    <a:pt x="3690971" y="2621281"/>
                  </a:lnTo>
                  <a:lnTo>
                    <a:pt x="3673513" y="2628901"/>
                  </a:lnTo>
                  <a:lnTo>
                    <a:pt x="3655103" y="2636838"/>
                  </a:lnTo>
                  <a:lnTo>
                    <a:pt x="3635424" y="2644458"/>
                  </a:lnTo>
                  <a:lnTo>
                    <a:pt x="3615109" y="2651443"/>
                  </a:lnTo>
                  <a:lnTo>
                    <a:pt x="3593842" y="2658111"/>
                  </a:lnTo>
                  <a:lnTo>
                    <a:pt x="3571941" y="2664461"/>
                  </a:lnTo>
                  <a:lnTo>
                    <a:pt x="3549087" y="2670493"/>
                  </a:lnTo>
                  <a:lnTo>
                    <a:pt x="3525281" y="2675891"/>
                  </a:lnTo>
                  <a:lnTo>
                    <a:pt x="3501157" y="2680971"/>
                  </a:lnTo>
                  <a:lnTo>
                    <a:pt x="3476082" y="2685733"/>
                  </a:lnTo>
                  <a:lnTo>
                    <a:pt x="3450371" y="2689861"/>
                  </a:lnTo>
                  <a:lnTo>
                    <a:pt x="3424343" y="2693671"/>
                  </a:lnTo>
                  <a:lnTo>
                    <a:pt x="3397680" y="2697163"/>
                  </a:lnTo>
                  <a:lnTo>
                    <a:pt x="3370065" y="2700021"/>
                  </a:lnTo>
                  <a:lnTo>
                    <a:pt x="3341815" y="2702561"/>
                  </a:lnTo>
                  <a:lnTo>
                    <a:pt x="3313565" y="2704466"/>
                  </a:lnTo>
                  <a:lnTo>
                    <a:pt x="3284680" y="2705736"/>
                  </a:lnTo>
                  <a:lnTo>
                    <a:pt x="3255478" y="2706371"/>
                  </a:lnTo>
                  <a:lnTo>
                    <a:pt x="3225959" y="2706688"/>
                  </a:lnTo>
                  <a:lnTo>
                    <a:pt x="3195487" y="2706371"/>
                  </a:lnTo>
                  <a:lnTo>
                    <a:pt x="3165650" y="2705736"/>
                  </a:lnTo>
                  <a:lnTo>
                    <a:pt x="3136130" y="2704148"/>
                  </a:lnTo>
                  <a:lnTo>
                    <a:pt x="3106928" y="2701926"/>
                  </a:lnTo>
                  <a:lnTo>
                    <a:pt x="3078678" y="2699703"/>
                  </a:lnTo>
                  <a:lnTo>
                    <a:pt x="3050428" y="2696528"/>
                  </a:lnTo>
                  <a:lnTo>
                    <a:pt x="3022813" y="2693353"/>
                  </a:lnTo>
                  <a:lnTo>
                    <a:pt x="2996150" y="2688908"/>
                  </a:lnTo>
                  <a:lnTo>
                    <a:pt x="2970122" y="2684781"/>
                  </a:lnTo>
                  <a:lnTo>
                    <a:pt x="2944729" y="2680018"/>
                  </a:lnTo>
                  <a:lnTo>
                    <a:pt x="2919971" y="2674303"/>
                  </a:lnTo>
                  <a:lnTo>
                    <a:pt x="2895847" y="2668588"/>
                  </a:lnTo>
                  <a:lnTo>
                    <a:pt x="2872994" y="2662556"/>
                  </a:lnTo>
                  <a:lnTo>
                    <a:pt x="2850775" y="2655888"/>
                  </a:lnTo>
                  <a:lnTo>
                    <a:pt x="2829190" y="2648903"/>
                  </a:lnTo>
                  <a:lnTo>
                    <a:pt x="2808876" y="2641601"/>
                  </a:lnTo>
                  <a:lnTo>
                    <a:pt x="2789196" y="2633663"/>
                  </a:lnTo>
                  <a:lnTo>
                    <a:pt x="2770469" y="2625408"/>
                  </a:lnTo>
                  <a:lnTo>
                    <a:pt x="2753328" y="2617153"/>
                  </a:lnTo>
                  <a:lnTo>
                    <a:pt x="2736823" y="2608581"/>
                  </a:lnTo>
                  <a:lnTo>
                    <a:pt x="2721269" y="2599373"/>
                  </a:lnTo>
                  <a:lnTo>
                    <a:pt x="2706986" y="2590483"/>
                  </a:lnTo>
                  <a:lnTo>
                    <a:pt x="2693972" y="2580641"/>
                  </a:lnTo>
                  <a:lnTo>
                    <a:pt x="2688258" y="2575878"/>
                  </a:lnTo>
                  <a:lnTo>
                    <a:pt x="2682227" y="2570798"/>
                  </a:lnTo>
                  <a:lnTo>
                    <a:pt x="2676831" y="2566036"/>
                  </a:lnTo>
                  <a:lnTo>
                    <a:pt x="2671753" y="2560956"/>
                  </a:lnTo>
                  <a:lnTo>
                    <a:pt x="2666991" y="2555558"/>
                  </a:lnTo>
                  <a:lnTo>
                    <a:pt x="2662548" y="2550161"/>
                  </a:lnTo>
                  <a:lnTo>
                    <a:pt x="2658104" y="2545081"/>
                  </a:lnTo>
                  <a:lnTo>
                    <a:pt x="2654612" y="2540001"/>
                  </a:lnTo>
                  <a:lnTo>
                    <a:pt x="2651121" y="2534286"/>
                  </a:lnTo>
                  <a:lnTo>
                    <a:pt x="2647947" y="2528888"/>
                  </a:lnTo>
                  <a:lnTo>
                    <a:pt x="2645090" y="2523808"/>
                  </a:lnTo>
                  <a:lnTo>
                    <a:pt x="2642868" y="2518093"/>
                  </a:lnTo>
                  <a:lnTo>
                    <a:pt x="2640329" y="2512695"/>
                  </a:lnTo>
                  <a:lnTo>
                    <a:pt x="2638742" y="2506663"/>
                  </a:lnTo>
                  <a:lnTo>
                    <a:pt x="2637789" y="2501265"/>
                  </a:lnTo>
                  <a:lnTo>
                    <a:pt x="2636520" y="2495868"/>
                  </a:lnTo>
                  <a:lnTo>
                    <a:pt x="2636202" y="2489835"/>
                  </a:lnTo>
                  <a:lnTo>
                    <a:pt x="2635885" y="2484438"/>
                  </a:lnTo>
                  <a:lnTo>
                    <a:pt x="2635250" y="2484438"/>
                  </a:lnTo>
                  <a:lnTo>
                    <a:pt x="2635250" y="2375535"/>
                  </a:lnTo>
                  <a:lnTo>
                    <a:pt x="2646360" y="2383790"/>
                  </a:lnTo>
                  <a:lnTo>
                    <a:pt x="2657786" y="2392045"/>
                  </a:lnTo>
                  <a:lnTo>
                    <a:pt x="2670166" y="2399983"/>
                  </a:lnTo>
                  <a:lnTo>
                    <a:pt x="2683180" y="2407285"/>
                  </a:lnTo>
                  <a:lnTo>
                    <a:pt x="2696511" y="2414905"/>
                  </a:lnTo>
                  <a:lnTo>
                    <a:pt x="2710160" y="2421890"/>
                  </a:lnTo>
                  <a:lnTo>
                    <a:pt x="2724761" y="2429193"/>
                  </a:lnTo>
                  <a:lnTo>
                    <a:pt x="2740314" y="2435860"/>
                  </a:lnTo>
                  <a:lnTo>
                    <a:pt x="2755550" y="2442210"/>
                  </a:lnTo>
                  <a:lnTo>
                    <a:pt x="2771738" y="2448243"/>
                  </a:lnTo>
                  <a:lnTo>
                    <a:pt x="2788244" y="2453958"/>
                  </a:lnTo>
                  <a:lnTo>
                    <a:pt x="2805384" y="2459673"/>
                  </a:lnTo>
                  <a:lnTo>
                    <a:pt x="2822525" y="2465070"/>
                  </a:lnTo>
                  <a:lnTo>
                    <a:pt x="2840300" y="2470150"/>
                  </a:lnTo>
                  <a:lnTo>
                    <a:pt x="2858393" y="2474913"/>
                  </a:lnTo>
                  <a:lnTo>
                    <a:pt x="2877120" y="2479675"/>
                  </a:lnTo>
                  <a:lnTo>
                    <a:pt x="2895530" y="2483803"/>
                  </a:lnTo>
                  <a:lnTo>
                    <a:pt x="2914892" y="2487930"/>
                  </a:lnTo>
                  <a:lnTo>
                    <a:pt x="2934255" y="2491423"/>
                  </a:lnTo>
                  <a:lnTo>
                    <a:pt x="2953617" y="2494915"/>
                  </a:lnTo>
                  <a:lnTo>
                    <a:pt x="2973614" y="2498090"/>
                  </a:lnTo>
                  <a:lnTo>
                    <a:pt x="2993294" y="2501265"/>
                  </a:lnTo>
                  <a:lnTo>
                    <a:pt x="3013926" y="2503488"/>
                  </a:lnTo>
                  <a:lnTo>
                    <a:pt x="3033923" y="2506028"/>
                  </a:lnTo>
                  <a:lnTo>
                    <a:pt x="3054555" y="2508250"/>
                  </a:lnTo>
                  <a:lnTo>
                    <a:pt x="3074869" y="2509838"/>
                  </a:lnTo>
                  <a:lnTo>
                    <a:pt x="3095819" y="2511425"/>
                  </a:lnTo>
                  <a:lnTo>
                    <a:pt x="3116451" y="2512695"/>
                  </a:lnTo>
                  <a:lnTo>
                    <a:pt x="3137400" y="2513965"/>
                  </a:lnTo>
                  <a:lnTo>
                    <a:pt x="3158032" y="2514600"/>
                  </a:lnTo>
                  <a:lnTo>
                    <a:pt x="3178981" y="2514918"/>
                  </a:lnTo>
                  <a:lnTo>
                    <a:pt x="3199613" y="2514918"/>
                  </a:lnTo>
                  <a:lnTo>
                    <a:pt x="3224372" y="2514918"/>
                  </a:lnTo>
                  <a:lnTo>
                    <a:pt x="3249765" y="2514283"/>
                  </a:lnTo>
                  <a:lnTo>
                    <a:pt x="3274523" y="2513330"/>
                  </a:lnTo>
                  <a:lnTo>
                    <a:pt x="3299282" y="2511743"/>
                  </a:lnTo>
                  <a:lnTo>
                    <a:pt x="3324040" y="2510473"/>
                  </a:lnTo>
                  <a:lnTo>
                    <a:pt x="3348481" y="2507933"/>
                  </a:lnTo>
                  <a:lnTo>
                    <a:pt x="3372922" y="2505710"/>
                  </a:lnTo>
                  <a:lnTo>
                    <a:pt x="3397680" y="2502535"/>
                  </a:lnTo>
                  <a:lnTo>
                    <a:pt x="3421486" y="2499360"/>
                  </a:lnTo>
                  <a:lnTo>
                    <a:pt x="3445292" y="2495233"/>
                  </a:lnTo>
                  <a:lnTo>
                    <a:pt x="3468464" y="2491423"/>
                  </a:lnTo>
                  <a:lnTo>
                    <a:pt x="3491635" y="2486978"/>
                  </a:lnTo>
                  <a:lnTo>
                    <a:pt x="3514171" y="2481898"/>
                  </a:lnTo>
                  <a:lnTo>
                    <a:pt x="3536390" y="2476818"/>
                  </a:lnTo>
                  <a:lnTo>
                    <a:pt x="3557974" y="2471420"/>
                  </a:lnTo>
                  <a:lnTo>
                    <a:pt x="3579241" y="2465070"/>
                  </a:lnTo>
                  <a:lnTo>
                    <a:pt x="3599873" y="2458720"/>
                  </a:lnTo>
                  <a:lnTo>
                    <a:pt x="3619870" y="2452053"/>
                  </a:lnTo>
                  <a:lnTo>
                    <a:pt x="3639233" y="2444750"/>
                  </a:lnTo>
                  <a:lnTo>
                    <a:pt x="3657643" y="2437448"/>
                  </a:lnTo>
                  <a:lnTo>
                    <a:pt x="3676053" y="2429510"/>
                  </a:lnTo>
                  <a:lnTo>
                    <a:pt x="3692876" y="2421255"/>
                  </a:lnTo>
                  <a:lnTo>
                    <a:pt x="3709381" y="2412365"/>
                  </a:lnTo>
                  <a:lnTo>
                    <a:pt x="3724935" y="2403475"/>
                  </a:lnTo>
                  <a:lnTo>
                    <a:pt x="3739853" y="2393950"/>
                  </a:lnTo>
                  <a:lnTo>
                    <a:pt x="3753502" y="2384108"/>
                  </a:lnTo>
                  <a:lnTo>
                    <a:pt x="3766198" y="2374265"/>
                  </a:lnTo>
                  <a:lnTo>
                    <a:pt x="3772547" y="2368550"/>
                  </a:lnTo>
                  <a:lnTo>
                    <a:pt x="3777943" y="2363470"/>
                  </a:lnTo>
                  <a:lnTo>
                    <a:pt x="3783656" y="2358073"/>
                  </a:lnTo>
                  <a:lnTo>
                    <a:pt x="3789052" y="2352675"/>
                  </a:lnTo>
                  <a:lnTo>
                    <a:pt x="3793814" y="2346960"/>
                  </a:lnTo>
                  <a:lnTo>
                    <a:pt x="3798575" y="2341563"/>
                  </a:lnTo>
                  <a:lnTo>
                    <a:pt x="3803336" y="2335530"/>
                  </a:lnTo>
                  <a:lnTo>
                    <a:pt x="3807145" y="2329498"/>
                  </a:lnTo>
                  <a:lnTo>
                    <a:pt x="3811271" y="2323783"/>
                  </a:lnTo>
                  <a:lnTo>
                    <a:pt x="3815080" y="2317750"/>
                  </a:lnTo>
                  <a:close/>
                  <a:moveTo>
                    <a:pt x="2989478" y="2307907"/>
                  </a:moveTo>
                  <a:lnTo>
                    <a:pt x="2989478" y="2423478"/>
                  </a:lnTo>
                  <a:lnTo>
                    <a:pt x="3009158" y="2426018"/>
                  </a:lnTo>
                  <a:lnTo>
                    <a:pt x="3029472" y="2428240"/>
                  </a:lnTo>
                  <a:lnTo>
                    <a:pt x="3049469" y="2430780"/>
                  </a:lnTo>
                  <a:lnTo>
                    <a:pt x="3070419" y="2432685"/>
                  </a:lnTo>
                  <a:lnTo>
                    <a:pt x="3070419" y="2317432"/>
                  </a:lnTo>
                  <a:lnTo>
                    <a:pt x="3049469" y="2315527"/>
                  </a:lnTo>
                  <a:lnTo>
                    <a:pt x="3029472" y="2313305"/>
                  </a:lnTo>
                  <a:lnTo>
                    <a:pt x="3009158" y="2310765"/>
                  </a:lnTo>
                  <a:lnTo>
                    <a:pt x="2989478" y="2307907"/>
                  </a:lnTo>
                  <a:close/>
                  <a:moveTo>
                    <a:pt x="2827597" y="2271395"/>
                  </a:moveTo>
                  <a:lnTo>
                    <a:pt x="2827597" y="2388553"/>
                  </a:lnTo>
                  <a:lnTo>
                    <a:pt x="2846959" y="2393950"/>
                  </a:lnTo>
                  <a:lnTo>
                    <a:pt x="2866956" y="2399665"/>
                  </a:lnTo>
                  <a:lnTo>
                    <a:pt x="2887588" y="2404428"/>
                  </a:lnTo>
                  <a:lnTo>
                    <a:pt x="2908220" y="2408873"/>
                  </a:lnTo>
                  <a:lnTo>
                    <a:pt x="2908220" y="2292985"/>
                  </a:lnTo>
                  <a:lnTo>
                    <a:pt x="2887588" y="2288222"/>
                  </a:lnTo>
                  <a:lnTo>
                    <a:pt x="2866956" y="2282825"/>
                  </a:lnTo>
                  <a:lnTo>
                    <a:pt x="2846959" y="2277110"/>
                  </a:lnTo>
                  <a:lnTo>
                    <a:pt x="2827597" y="2271395"/>
                  </a:lnTo>
                  <a:close/>
                  <a:moveTo>
                    <a:pt x="3717945" y="2227897"/>
                  </a:moveTo>
                  <a:lnTo>
                    <a:pt x="3711914" y="2232025"/>
                  </a:lnTo>
                  <a:lnTo>
                    <a:pt x="3704931" y="2235517"/>
                  </a:lnTo>
                  <a:lnTo>
                    <a:pt x="3696678" y="2239327"/>
                  </a:lnTo>
                  <a:lnTo>
                    <a:pt x="3688425" y="2242820"/>
                  </a:lnTo>
                  <a:lnTo>
                    <a:pt x="3671285" y="2249487"/>
                  </a:lnTo>
                  <a:lnTo>
                    <a:pt x="3656684" y="2255202"/>
                  </a:lnTo>
                  <a:lnTo>
                    <a:pt x="3656684" y="2356167"/>
                  </a:lnTo>
                  <a:lnTo>
                    <a:pt x="3665254" y="2351722"/>
                  </a:lnTo>
                  <a:lnTo>
                    <a:pt x="3674142" y="2347595"/>
                  </a:lnTo>
                  <a:lnTo>
                    <a:pt x="3682394" y="2342197"/>
                  </a:lnTo>
                  <a:lnTo>
                    <a:pt x="3690647" y="2337117"/>
                  </a:lnTo>
                  <a:lnTo>
                    <a:pt x="3698582" y="2331720"/>
                  </a:lnTo>
                  <a:lnTo>
                    <a:pt x="3705566" y="2326640"/>
                  </a:lnTo>
                  <a:lnTo>
                    <a:pt x="3711914" y="2321560"/>
                  </a:lnTo>
                  <a:lnTo>
                    <a:pt x="3717945" y="2316162"/>
                  </a:lnTo>
                  <a:lnTo>
                    <a:pt x="3717945" y="2227897"/>
                  </a:lnTo>
                  <a:close/>
                  <a:moveTo>
                    <a:pt x="2665715" y="2187575"/>
                  </a:moveTo>
                  <a:lnTo>
                    <a:pt x="2665715" y="2305685"/>
                  </a:lnTo>
                  <a:lnTo>
                    <a:pt x="2668254" y="2308542"/>
                  </a:lnTo>
                  <a:lnTo>
                    <a:pt x="2671429" y="2311717"/>
                  </a:lnTo>
                  <a:lnTo>
                    <a:pt x="2678729" y="2318385"/>
                  </a:lnTo>
                  <a:lnTo>
                    <a:pt x="2687934" y="2325052"/>
                  </a:lnTo>
                  <a:lnTo>
                    <a:pt x="2698726" y="2332037"/>
                  </a:lnTo>
                  <a:lnTo>
                    <a:pt x="2710153" y="2339657"/>
                  </a:lnTo>
                  <a:lnTo>
                    <a:pt x="2722215" y="2346325"/>
                  </a:lnTo>
                  <a:lnTo>
                    <a:pt x="2734594" y="2352675"/>
                  </a:lnTo>
                  <a:lnTo>
                    <a:pt x="2746656" y="2358390"/>
                  </a:lnTo>
                  <a:lnTo>
                    <a:pt x="2746656" y="2239327"/>
                  </a:lnTo>
                  <a:lnTo>
                    <a:pt x="2734594" y="2233612"/>
                  </a:lnTo>
                  <a:lnTo>
                    <a:pt x="2723167" y="2227580"/>
                  </a:lnTo>
                  <a:lnTo>
                    <a:pt x="2712058" y="2221230"/>
                  </a:lnTo>
                  <a:lnTo>
                    <a:pt x="2701583" y="2214562"/>
                  </a:lnTo>
                  <a:lnTo>
                    <a:pt x="2691743" y="2208212"/>
                  </a:lnTo>
                  <a:lnTo>
                    <a:pt x="2682538" y="2201545"/>
                  </a:lnTo>
                  <a:lnTo>
                    <a:pt x="2673650" y="2194560"/>
                  </a:lnTo>
                  <a:lnTo>
                    <a:pt x="2665715" y="2187575"/>
                  </a:lnTo>
                  <a:close/>
                  <a:moveTo>
                    <a:pt x="2609850" y="2081212"/>
                  </a:moveTo>
                  <a:lnTo>
                    <a:pt x="2613342" y="2087245"/>
                  </a:lnTo>
                  <a:lnTo>
                    <a:pt x="2617468" y="2092960"/>
                  </a:lnTo>
                  <a:lnTo>
                    <a:pt x="2621594" y="2098675"/>
                  </a:lnTo>
                  <a:lnTo>
                    <a:pt x="2626038" y="2104390"/>
                  </a:lnTo>
                  <a:lnTo>
                    <a:pt x="2631117" y="2110105"/>
                  </a:lnTo>
                  <a:lnTo>
                    <a:pt x="2635878" y="2115502"/>
                  </a:lnTo>
                  <a:lnTo>
                    <a:pt x="2641274" y="2120900"/>
                  </a:lnTo>
                  <a:lnTo>
                    <a:pt x="2646988" y="2126615"/>
                  </a:lnTo>
                  <a:lnTo>
                    <a:pt x="2658732" y="2136775"/>
                  </a:lnTo>
                  <a:lnTo>
                    <a:pt x="2671746" y="2146935"/>
                  </a:lnTo>
                  <a:lnTo>
                    <a:pt x="2685712" y="2157095"/>
                  </a:lnTo>
                  <a:lnTo>
                    <a:pt x="2700631" y="2165985"/>
                  </a:lnTo>
                  <a:lnTo>
                    <a:pt x="2715867" y="2175192"/>
                  </a:lnTo>
                  <a:lnTo>
                    <a:pt x="2732372" y="2183765"/>
                  </a:lnTo>
                  <a:lnTo>
                    <a:pt x="2749830" y="2192020"/>
                  </a:lnTo>
                  <a:lnTo>
                    <a:pt x="2767923" y="2199957"/>
                  </a:lnTo>
                  <a:lnTo>
                    <a:pt x="2786650" y="2207895"/>
                  </a:lnTo>
                  <a:lnTo>
                    <a:pt x="2805695" y="2214880"/>
                  </a:lnTo>
                  <a:lnTo>
                    <a:pt x="2826009" y="2221547"/>
                  </a:lnTo>
                  <a:lnTo>
                    <a:pt x="2846959" y="2227897"/>
                  </a:lnTo>
                  <a:lnTo>
                    <a:pt x="2867591" y="2234247"/>
                  </a:lnTo>
                  <a:lnTo>
                    <a:pt x="2889492" y="2239645"/>
                  </a:lnTo>
                  <a:lnTo>
                    <a:pt x="2912029" y="2245042"/>
                  </a:lnTo>
                  <a:lnTo>
                    <a:pt x="2934248" y="2250122"/>
                  </a:lnTo>
                  <a:lnTo>
                    <a:pt x="2957102" y="2254250"/>
                  </a:lnTo>
                  <a:lnTo>
                    <a:pt x="2980908" y="2258695"/>
                  </a:lnTo>
                  <a:lnTo>
                    <a:pt x="3004396" y="2262187"/>
                  </a:lnTo>
                  <a:lnTo>
                    <a:pt x="3028203" y="2265680"/>
                  </a:lnTo>
                  <a:lnTo>
                    <a:pt x="3052644" y="2268537"/>
                  </a:lnTo>
                  <a:lnTo>
                    <a:pt x="3077084" y="2271395"/>
                  </a:lnTo>
                  <a:lnTo>
                    <a:pt x="3101525" y="2273300"/>
                  </a:lnTo>
                  <a:lnTo>
                    <a:pt x="3125966" y="2275205"/>
                  </a:lnTo>
                  <a:lnTo>
                    <a:pt x="3150725" y="2276792"/>
                  </a:lnTo>
                  <a:lnTo>
                    <a:pt x="3175800" y="2277745"/>
                  </a:lnTo>
                  <a:lnTo>
                    <a:pt x="3200559" y="2278380"/>
                  </a:lnTo>
                  <a:lnTo>
                    <a:pt x="3225317" y="2278380"/>
                  </a:lnTo>
                  <a:lnTo>
                    <a:pt x="3246266" y="2278380"/>
                  </a:lnTo>
                  <a:lnTo>
                    <a:pt x="3267216" y="2278062"/>
                  </a:lnTo>
                  <a:lnTo>
                    <a:pt x="3288165" y="2277110"/>
                  </a:lnTo>
                  <a:lnTo>
                    <a:pt x="3308797" y="2276157"/>
                  </a:lnTo>
                  <a:lnTo>
                    <a:pt x="3329429" y="2274887"/>
                  </a:lnTo>
                  <a:lnTo>
                    <a:pt x="3350378" y="2273300"/>
                  </a:lnTo>
                  <a:lnTo>
                    <a:pt x="3371010" y="2271712"/>
                  </a:lnTo>
                  <a:lnTo>
                    <a:pt x="3391325" y="2269807"/>
                  </a:lnTo>
                  <a:lnTo>
                    <a:pt x="3411957" y="2267267"/>
                  </a:lnTo>
                  <a:lnTo>
                    <a:pt x="3431954" y="2264727"/>
                  </a:lnTo>
                  <a:lnTo>
                    <a:pt x="3451951" y="2261870"/>
                  </a:lnTo>
                  <a:lnTo>
                    <a:pt x="3471948" y="2258695"/>
                  </a:lnTo>
                  <a:lnTo>
                    <a:pt x="3491628" y="2255202"/>
                  </a:lnTo>
                  <a:lnTo>
                    <a:pt x="3510990" y="2251710"/>
                  </a:lnTo>
                  <a:lnTo>
                    <a:pt x="3530035" y="2247582"/>
                  </a:lnTo>
                  <a:lnTo>
                    <a:pt x="3548763" y="2243455"/>
                  </a:lnTo>
                  <a:lnTo>
                    <a:pt x="3567173" y="2239010"/>
                  </a:lnTo>
                  <a:lnTo>
                    <a:pt x="3585265" y="2233930"/>
                  </a:lnTo>
                  <a:lnTo>
                    <a:pt x="3603041" y="2229167"/>
                  </a:lnTo>
                  <a:lnTo>
                    <a:pt x="3620498" y="2223452"/>
                  </a:lnTo>
                  <a:lnTo>
                    <a:pt x="3637004" y="2218055"/>
                  </a:lnTo>
                  <a:lnTo>
                    <a:pt x="3653510" y="2212022"/>
                  </a:lnTo>
                  <a:lnTo>
                    <a:pt x="3669698" y="2206307"/>
                  </a:lnTo>
                  <a:lnTo>
                    <a:pt x="3685251" y="2199957"/>
                  </a:lnTo>
                  <a:lnTo>
                    <a:pt x="3700170" y="2193290"/>
                  </a:lnTo>
                  <a:lnTo>
                    <a:pt x="3714770" y="2185987"/>
                  </a:lnTo>
                  <a:lnTo>
                    <a:pt x="3728419" y="2179002"/>
                  </a:lnTo>
                  <a:lnTo>
                    <a:pt x="3741751" y="2171382"/>
                  </a:lnTo>
                  <a:lnTo>
                    <a:pt x="3754765" y="2164080"/>
                  </a:lnTo>
                  <a:lnTo>
                    <a:pt x="3767144" y="2156142"/>
                  </a:lnTo>
                  <a:lnTo>
                    <a:pt x="3778571" y="2147887"/>
                  </a:lnTo>
                  <a:lnTo>
                    <a:pt x="3789363" y="2139632"/>
                  </a:lnTo>
                  <a:lnTo>
                    <a:pt x="3789363" y="2247265"/>
                  </a:lnTo>
                  <a:lnTo>
                    <a:pt x="3788728" y="2247582"/>
                  </a:lnTo>
                  <a:lnTo>
                    <a:pt x="3788728" y="2252027"/>
                  </a:lnTo>
                  <a:lnTo>
                    <a:pt x="3788411" y="2256472"/>
                  </a:lnTo>
                  <a:lnTo>
                    <a:pt x="3787776" y="2261870"/>
                  </a:lnTo>
                  <a:lnTo>
                    <a:pt x="3786506" y="2267267"/>
                  </a:lnTo>
                  <a:lnTo>
                    <a:pt x="3785237" y="2272982"/>
                  </a:lnTo>
                  <a:lnTo>
                    <a:pt x="3783332" y="2278062"/>
                  </a:lnTo>
                  <a:lnTo>
                    <a:pt x="3781428" y="2283460"/>
                  </a:lnTo>
                  <a:lnTo>
                    <a:pt x="3778571" y="2289175"/>
                  </a:lnTo>
                  <a:lnTo>
                    <a:pt x="3775714" y="2294255"/>
                  </a:lnTo>
                  <a:lnTo>
                    <a:pt x="3772540" y="2299335"/>
                  </a:lnTo>
                  <a:lnTo>
                    <a:pt x="3769048" y="2304732"/>
                  </a:lnTo>
                  <a:lnTo>
                    <a:pt x="3765557" y="2310130"/>
                  </a:lnTo>
                  <a:lnTo>
                    <a:pt x="3761113" y="2315210"/>
                  </a:lnTo>
                  <a:lnTo>
                    <a:pt x="3756987" y="2320290"/>
                  </a:lnTo>
                  <a:lnTo>
                    <a:pt x="3752226" y="2325052"/>
                  </a:lnTo>
                  <a:lnTo>
                    <a:pt x="3747147" y="2330132"/>
                  </a:lnTo>
                  <a:lnTo>
                    <a:pt x="3741433" y="2334895"/>
                  </a:lnTo>
                  <a:lnTo>
                    <a:pt x="3736037" y="2339975"/>
                  </a:lnTo>
                  <a:lnTo>
                    <a:pt x="3723658" y="2349500"/>
                  </a:lnTo>
                  <a:lnTo>
                    <a:pt x="3710327" y="2358390"/>
                  </a:lnTo>
                  <a:lnTo>
                    <a:pt x="3696043" y="2367598"/>
                  </a:lnTo>
                  <a:lnTo>
                    <a:pt x="3680490" y="2376170"/>
                  </a:lnTo>
                  <a:lnTo>
                    <a:pt x="3663667" y="2384425"/>
                  </a:lnTo>
                  <a:lnTo>
                    <a:pt x="3646526" y="2392363"/>
                  </a:lnTo>
                  <a:lnTo>
                    <a:pt x="3627799" y="2400300"/>
                  </a:lnTo>
                  <a:lnTo>
                    <a:pt x="3608754" y="2407920"/>
                  </a:lnTo>
                  <a:lnTo>
                    <a:pt x="3588122" y="2414905"/>
                  </a:lnTo>
                  <a:lnTo>
                    <a:pt x="3566855" y="2421573"/>
                  </a:lnTo>
                  <a:lnTo>
                    <a:pt x="3544636" y="2427923"/>
                  </a:lnTo>
                  <a:lnTo>
                    <a:pt x="3522417" y="2433955"/>
                  </a:lnTo>
                  <a:lnTo>
                    <a:pt x="3498611" y="2439353"/>
                  </a:lnTo>
                  <a:lnTo>
                    <a:pt x="3474170" y="2444433"/>
                  </a:lnTo>
                  <a:lnTo>
                    <a:pt x="3449412" y="2449195"/>
                  </a:lnTo>
                  <a:lnTo>
                    <a:pt x="3423701" y="2453323"/>
                  </a:lnTo>
                  <a:lnTo>
                    <a:pt x="3397356" y="2457133"/>
                  </a:lnTo>
                  <a:lnTo>
                    <a:pt x="3370376" y="2460625"/>
                  </a:lnTo>
                  <a:lnTo>
                    <a:pt x="3343395" y="2463483"/>
                  </a:lnTo>
                  <a:lnTo>
                    <a:pt x="3315146" y="2465705"/>
                  </a:lnTo>
                  <a:lnTo>
                    <a:pt x="3286896" y="2467928"/>
                  </a:lnTo>
                  <a:lnTo>
                    <a:pt x="3258011" y="2468880"/>
                  </a:lnTo>
                  <a:lnTo>
                    <a:pt x="3228491" y="2469833"/>
                  </a:lnTo>
                  <a:lnTo>
                    <a:pt x="3198972" y="2470150"/>
                  </a:lnTo>
                  <a:lnTo>
                    <a:pt x="3168500" y="2469833"/>
                  </a:lnTo>
                  <a:lnTo>
                    <a:pt x="3138663" y="2468880"/>
                  </a:lnTo>
                  <a:lnTo>
                    <a:pt x="3109143" y="2467293"/>
                  </a:lnTo>
                  <a:lnTo>
                    <a:pt x="3080259" y="2465388"/>
                  </a:lnTo>
                  <a:lnTo>
                    <a:pt x="3051374" y="2463165"/>
                  </a:lnTo>
                  <a:lnTo>
                    <a:pt x="3023441" y="2459990"/>
                  </a:lnTo>
                  <a:lnTo>
                    <a:pt x="2996144" y="2456815"/>
                  </a:lnTo>
                  <a:lnTo>
                    <a:pt x="2969481" y="2452370"/>
                  </a:lnTo>
                  <a:lnTo>
                    <a:pt x="2943453" y="2447925"/>
                  </a:lnTo>
                  <a:lnTo>
                    <a:pt x="2917742" y="2443480"/>
                  </a:lnTo>
                  <a:lnTo>
                    <a:pt x="2892984" y="2437765"/>
                  </a:lnTo>
                  <a:lnTo>
                    <a:pt x="2869178" y="2432050"/>
                  </a:lnTo>
                  <a:lnTo>
                    <a:pt x="2846007" y="2426018"/>
                  </a:lnTo>
                  <a:lnTo>
                    <a:pt x="2823470" y="2419350"/>
                  </a:lnTo>
                  <a:lnTo>
                    <a:pt x="2802203" y="2412048"/>
                  </a:lnTo>
                  <a:lnTo>
                    <a:pt x="2781889" y="2405063"/>
                  </a:lnTo>
                  <a:lnTo>
                    <a:pt x="2762527" y="2397125"/>
                  </a:lnTo>
                  <a:lnTo>
                    <a:pt x="2743799" y="2389188"/>
                  </a:lnTo>
                  <a:lnTo>
                    <a:pt x="2726024" y="2380615"/>
                  </a:lnTo>
                  <a:lnTo>
                    <a:pt x="2709518" y="2372043"/>
                  </a:lnTo>
                  <a:lnTo>
                    <a:pt x="2694600" y="2362835"/>
                  </a:lnTo>
                  <a:lnTo>
                    <a:pt x="2679999" y="2353945"/>
                  </a:lnTo>
                  <a:lnTo>
                    <a:pt x="2666985" y="2343785"/>
                  </a:lnTo>
                  <a:lnTo>
                    <a:pt x="2660954" y="2339340"/>
                  </a:lnTo>
                  <a:lnTo>
                    <a:pt x="2655240" y="2333942"/>
                  </a:lnTo>
                  <a:lnTo>
                    <a:pt x="2650162" y="2328862"/>
                  </a:lnTo>
                  <a:lnTo>
                    <a:pt x="2645083" y="2324100"/>
                  </a:lnTo>
                  <a:lnTo>
                    <a:pt x="2639687" y="2319020"/>
                  </a:lnTo>
                  <a:lnTo>
                    <a:pt x="2635561" y="2313622"/>
                  </a:lnTo>
                  <a:lnTo>
                    <a:pt x="2631434" y="2308542"/>
                  </a:lnTo>
                  <a:lnTo>
                    <a:pt x="2627625" y="2303145"/>
                  </a:lnTo>
                  <a:lnTo>
                    <a:pt x="2624134" y="2297747"/>
                  </a:lnTo>
                  <a:lnTo>
                    <a:pt x="2620960" y="2292350"/>
                  </a:lnTo>
                  <a:lnTo>
                    <a:pt x="2618103" y="2286635"/>
                  </a:lnTo>
                  <a:lnTo>
                    <a:pt x="2615881" y="2281555"/>
                  </a:lnTo>
                  <a:lnTo>
                    <a:pt x="2613659" y="2275840"/>
                  </a:lnTo>
                  <a:lnTo>
                    <a:pt x="2612072" y="2270125"/>
                  </a:lnTo>
                  <a:lnTo>
                    <a:pt x="2610485" y="2264727"/>
                  </a:lnTo>
                  <a:lnTo>
                    <a:pt x="2609850" y="2259012"/>
                  </a:lnTo>
                  <a:lnTo>
                    <a:pt x="2609215" y="2253297"/>
                  </a:lnTo>
                  <a:lnTo>
                    <a:pt x="2609215" y="2247582"/>
                  </a:lnTo>
                  <a:lnTo>
                    <a:pt x="2608580" y="2247582"/>
                  </a:lnTo>
                  <a:lnTo>
                    <a:pt x="2608580" y="2101215"/>
                  </a:lnTo>
                  <a:lnTo>
                    <a:pt x="2608263" y="2097405"/>
                  </a:lnTo>
                  <a:lnTo>
                    <a:pt x="2608580" y="2089150"/>
                  </a:lnTo>
                  <a:lnTo>
                    <a:pt x="2609850" y="2081212"/>
                  </a:lnTo>
                  <a:close/>
                  <a:moveTo>
                    <a:pt x="3270250" y="1882775"/>
                  </a:moveTo>
                  <a:lnTo>
                    <a:pt x="3307579" y="1890615"/>
                  </a:lnTo>
                  <a:lnTo>
                    <a:pt x="3314856" y="1892183"/>
                  </a:lnTo>
                  <a:lnTo>
                    <a:pt x="3321499" y="1894064"/>
                  </a:lnTo>
                  <a:lnTo>
                    <a:pt x="3326877" y="1895945"/>
                  </a:lnTo>
                  <a:lnTo>
                    <a:pt x="3331622" y="1898141"/>
                  </a:lnTo>
                  <a:lnTo>
                    <a:pt x="3336367" y="1900649"/>
                  </a:lnTo>
                  <a:lnTo>
                    <a:pt x="3340164" y="1902844"/>
                  </a:lnTo>
                  <a:lnTo>
                    <a:pt x="3348389" y="1908802"/>
                  </a:lnTo>
                  <a:lnTo>
                    <a:pt x="3351236" y="1911625"/>
                  </a:lnTo>
                  <a:lnTo>
                    <a:pt x="3353767" y="1914133"/>
                  </a:lnTo>
                  <a:lnTo>
                    <a:pt x="3355665" y="1916955"/>
                  </a:lnTo>
                  <a:lnTo>
                    <a:pt x="3356930" y="1919778"/>
                  </a:lnTo>
                  <a:lnTo>
                    <a:pt x="3357563" y="1922913"/>
                  </a:lnTo>
                  <a:lnTo>
                    <a:pt x="3357563" y="1925422"/>
                  </a:lnTo>
                  <a:lnTo>
                    <a:pt x="3357247" y="1928244"/>
                  </a:lnTo>
                  <a:lnTo>
                    <a:pt x="3355981" y="1931066"/>
                  </a:lnTo>
                  <a:lnTo>
                    <a:pt x="3354716" y="1933889"/>
                  </a:lnTo>
                  <a:lnTo>
                    <a:pt x="3352818" y="1936397"/>
                  </a:lnTo>
                  <a:lnTo>
                    <a:pt x="3350603" y="1939220"/>
                  </a:lnTo>
                  <a:lnTo>
                    <a:pt x="3347440" y="1941415"/>
                  </a:lnTo>
                  <a:lnTo>
                    <a:pt x="3344276" y="1943923"/>
                  </a:lnTo>
                  <a:lnTo>
                    <a:pt x="3340164" y="1945805"/>
                  </a:lnTo>
                  <a:lnTo>
                    <a:pt x="3336051" y="1947686"/>
                  </a:lnTo>
                  <a:lnTo>
                    <a:pt x="3331306" y="1949568"/>
                  </a:lnTo>
                  <a:lnTo>
                    <a:pt x="3324979" y="1951763"/>
                  </a:lnTo>
                  <a:lnTo>
                    <a:pt x="3318335" y="1953644"/>
                  </a:lnTo>
                  <a:lnTo>
                    <a:pt x="3310743" y="1955212"/>
                  </a:lnTo>
                  <a:lnTo>
                    <a:pt x="3303467" y="1956466"/>
                  </a:lnTo>
                  <a:lnTo>
                    <a:pt x="3295558" y="1957094"/>
                  </a:lnTo>
                  <a:lnTo>
                    <a:pt x="3287333" y="1958034"/>
                  </a:lnTo>
                  <a:lnTo>
                    <a:pt x="3270250" y="1958975"/>
                  </a:lnTo>
                  <a:lnTo>
                    <a:pt x="3270250" y="1882775"/>
                  </a:lnTo>
                  <a:close/>
                  <a:moveTo>
                    <a:pt x="2635250" y="1862137"/>
                  </a:moveTo>
                  <a:lnTo>
                    <a:pt x="2635885" y="1868810"/>
                  </a:lnTo>
                  <a:lnTo>
                    <a:pt x="2636520" y="1875166"/>
                  </a:lnTo>
                  <a:lnTo>
                    <a:pt x="2637789" y="1881521"/>
                  </a:lnTo>
                  <a:lnTo>
                    <a:pt x="2639694" y="1887559"/>
                  </a:lnTo>
                  <a:lnTo>
                    <a:pt x="2641598" y="1893914"/>
                  </a:lnTo>
                  <a:lnTo>
                    <a:pt x="2644455" y="1900270"/>
                  </a:lnTo>
                  <a:lnTo>
                    <a:pt x="2647629" y="1906307"/>
                  </a:lnTo>
                  <a:lnTo>
                    <a:pt x="2650803" y="1912663"/>
                  </a:lnTo>
                  <a:lnTo>
                    <a:pt x="2654612" y="1918383"/>
                  </a:lnTo>
                  <a:lnTo>
                    <a:pt x="2659056" y="1924420"/>
                  </a:lnTo>
                  <a:lnTo>
                    <a:pt x="2663817" y="1930458"/>
                  </a:lnTo>
                  <a:lnTo>
                    <a:pt x="2668896" y="1936178"/>
                  </a:lnTo>
                  <a:lnTo>
                    <a:pt x="2673975" y="1941898"/>
                  </a:lnTo>
                  <a:lnTo>
                    <a:pt x="2680005" y="1947618"/>
                  </a:lnTo>
                  <a:lnTo>
                    <a:pt x="2686354" y="1953338"/>
                  </a:lnTo>
                  <a:lnTo>
                    <a:pt x="2692385" y="1958740"/>
                  </a:lnTo>
                  <a:lnTo>
                    <a:pt x="2692385" y="2069006"/>
                  </a:lnTo>
                  <a:lnTo>
                    <a:pt x="2695241" y="2071549"/>
                  </a:lnTo>
                  <a:lnTo>
                    <a:pt x="2698098" y="2074726"/>
                  </a:lnTo>
                  <a:lnTo>
                    <a:pt x="2705399" y="2081400"/>
                  </a:lnTo>
                  <a:lnTo>
                    <a:pt x="2714921" y="2088391"/>
                  </a:lnTo>
                  <a:lnTo>
                    <a:pt x="2725078" y="2095699"/>
                  </a:lnTo>
                  <a:lnTo>
                    <a:pt x="2737140" y="2103008"/>
                  </a:lnTo>
                  <a:lnTo>
                    <a:pt x="2748884" y="2109681"/>
                  </a:lnTo>
                  <a:lnTo>
                    <a:pt x="2761581" y="2116354"/>
                  </a:lnTo>
                  <a:lnTo>
                    <a:pt x="2773325" y="2121757"/>
                  </a:lnTo>
                  <a:lnTo>
                    <a:pt x="2773325" y="2007994"/>
                  </a:lnTo>
                  <a:lnTo>
                    <a:pt x="2792370" y="2016256"/>
                  </a:lnTo>
                  <a:lnTo>
                    <a:pt x="2812050" y="2024201"/>
                  </a:lnTo>
                  <a:lnTo>
                    <a:pt x="2832999" y="2031827"/>
                  </a:lnTo>
                  <a:lnTo>
                    <a:pt x="2854584" y="2038818"/>
                  </a:lnTo>
                  <a:lnTo>
                    <a:pt x="2854584" y="2151945"/>
                  </a:lnTo>
                  <a:lnTo>
                    <a:pt x="2873946" y="2157347"/>
                  </a:lnTo>
                  <a:lnTo>
                    <a:pt x="2893626" y="2162749"/>
                  </a:lnTo>
                  <a:lnTo>
                    <a:pt x="2914258" y="2167516"/>
                  </a:lnTo>
                  <a:lnTo>
                    <a:pt x="2935524" y="2172282"/>
                  </a:lnTo>
                  <a:lnTo>
                    <a:pt x="2935524" y="2060744"/>
                  </a:lnTo>
                  <a:lnTo>
                    <a:pt x="2955204" y="2064558"/>
                  </a:lnTo>
                  <a:lnTo>
                    <a:pt x="2974884" y="2068371"/>
                  </a:lnTo>
                  <a:lnTo>
                    <a:pt x="2995198" y="2071549"/>
                  </a:lnTo>
                  <a:lnTo>
                    <a:pt x="3016148" y="2075362"/>
                  </a:lnTo>
                  <a:lnTo>
                    <a:pt x="3016148" y="2186900"/>
                  </a:lnTo>
                  <a:lnTo>
                    <a:pt x="3035827" y="2189442"/>
                  </a:lnTo>
                  <a:lnTo>
                    <a:pt x="3056142" y="2191666"/>
                  </a:lnTo>
                  <a:lnTo>
                    <a:pt x="3076456" y="2194208"/>
                  </a:lnTo>
                  <a:lnTo>
                    <a:pt x="3097406" y="2196115"/>
                  </a:lnTo>
                  <a:lnTo>
                    <a:pt x="3097406" y="2084577"/>
                  </a:lnTo>
                  <a:lnTo>
                    <a:pt x="3117085" y="2086166"/>
                  </a:lnTo>
                  <a:lnTo>
                    <a:pt x="3137400" y="2087437"/>
                  </a:lnTo>
                  <a:lnTo>
                    <a:pt x="3157715" y="2088708"/>
                  </a:lnTo>
                  <a:lnTo>
                    <a:pt x="3178346" y="2089344"/>
                  </a:lnTo>
                  <a:lnTo>
                    <a:pt x="3178346" y="2200246"/>
                  </a:lnTo>
                  <a:lnTo>
                    <a:pt x="3201835" y="2201199"/>
                  </a:lnTo>
                  <a:lnTo>
                    <a:pt x="3225959" y="2201199"/>
                  </a:lnTo>
                  <a:lnTo>
                    <a:pt x="3258970" y="2200882"/>
                  </a:lnTo>
                  <a:lnTo>
                    <a:pt x="3258970" y="2089344"/>
                  </a:lnTo>
                  <a:lnTo>
                    <a:pt x="3291029" y="2088708"/>
                  </a:lnTo>
                  <a:lnTo>
                    <a:pt x="3322135" y="2087119"/>
                  </a:lnTo>
                  <a:lnTo>
                    <a:pt x="3352925" y="2084577"/>
                  </a:lnTo>
                  <a:lnTo>
                    <a:pt x="3383396" y="2082035"/>
                  </a:lnTo>
                  <a:lnTo>
                    <a:pt x="3412916" y="2078540"/>
                  </a:lnTo>
                  <a:lnTo>
                    <a:pt x="3441801" y="2074091"/>
                  </a:lnTo>
                  <a:lnTo>
                    <a:pt x="3470051" y="2069642"/>
                  </a:lnTo>
                  <a:lnTo>
                    <a:pt x="3497348" y="2064558"/>
                  </a:lnTo>
                  <a:lnTo>
                    <a:pt x="3524011" y="2058520"/>
                  </a:lnTo>
                  <a:lnTo>
                    <a:pt x="3549722" y="2052482"/>
                  </a:lnTo>
                  <a:lnTo>
                    <a:pt x="3574480" y="2046127"/>
                  </a:lnTo>
                  <a:lnTo>
                    <a:pt x="3598604" y="2038500"/>
                  </a:lnTo>
                  <a:lnTo>
                    <a:pt x="3621457" y="2030874"/>
                  </a:lnTo>
                  <a:lnTo>
                    <a:pt x="3643042" y="2023247"/>
                  </a:lnTo>
                  <a:lnTo>
                    <a:pt x="3663991" y="2014350"/>
                  </a:lnTo>
                  <a:lnTo>
                    <a:pt x="3683671" y="2005770"/>
                  </a:lnTo>
                  <a:lnTo>
                    <a:pt x="3683671" y="2119532"/>
                  </a:lnTo>
                  <a:lnTo>
                    <a:pt x="3692558" y="2115083"/>
                  </a:lnTo>
                  <a:lnTo>
                    <a:pt x="3701128" y="2110635"/>
                  </a:lnTo>
                  <a:lnTo>
                    <a:pt x="3709381" y="2105550"/>
                  </a:lnTo>
                  <a:lnTo>
                    <a:pt x="3717634" y="2100466"/>
                  </a:lnTo>
                  <a:lnTo>
                    <a:pt x="3725252" y="2095064"/>
                  </a:lnTo>
                  <a:lnTo>
                    <a:pt x="3732235" y="2089979"/>
                  </a:lnTo>
                  <a:lnTo>
                    <a:pt x="3738901" y="2084577"/>
                  </a:lnTo>
                  <a:lnTo>
                    <a:pt x="3744614" y="2079493"/>
                  </a:lnTo>
                  <a:lnTo>
                    <a:pt x="3744614" y="1970179"/>
                  </a:lnTo>
                  <a:lnTo>
                    <a:pt x="3752867" y="1964142"/>
                  </a:lnTo>
                  <a:lnTo>
                    <a:pt x="3760802" y="1958104"/>
                  </a:lnTo>
                  <a:lnTo>
                    <a:pt x="3767786" y="1951749"/>
                  </a:lnTo>
                  <a:lnTo>
                    <a:pt x="3774769" y="1945393"/>
                  </a:lnTo>
                  <a:lnTo>
                    <a:pt x="3781117" y="1939038"/>
                  </a:lnTo>
                  <a:lnTo>
                    <a:pt x="3786830" y="1932365"/>
                  </a:lnTo>
                  <a:lnTo>
                    <a:pt x="3792226" y="1925691"/>
                  </a:lnTo>
                  <a:lnTo>
                    <a:pt x="3796988" y="1919018"/>
                  </a:lnTo>
                  <a:lnTo>
                    <a:pt x="3801432" y="1912027"/>
                  </a:lnTo>
                  <a:lnTo>
                    <a:pt x="3805240" y="1905354"/>
                  </a:lnTo>
                  <a:lnTo>
                    <a:pt x="3808415" y="1898363"/>
                  </a:lnTo>
                  <a:lnTo>
                    <a:pt x="3811271" y="1891372"/>
                  </a:lnTo>
                  <a:lnTo>
                    <a:pt x="3813176" y="1884063"/>
                  </a:lnTo>
                  <a:lnTo>
                    <a:pt x="3814763" y="1877072"/>
                  </a:lnTo>
                  <a:lnTo>
                    <a:pt x="3816033" y="1869446"/>
                  </a:lnTo>
                  <a:lnTo>
                    <a:pt x="3816350" y="1862455"/>
                  </a:lnTo>
                  <a:lnTo>
                    <a:pt x="3816350" y="2010536"/>
                  </a:lnTo>
                  <a:lnTo>
                    <a:pt x="3816033" y="2010854"/>
                  </a:lnTo>
                  <a:lnTo>
                    <a:pt x="3815398" y="2019434"/>
                  </a:lnTo>
                  <a:lnTo>
                    <a:pt x="3814763" y="2025154"/>
                  </a:lnTo>
                  <a:lnTo>
                    <a:pt x="3813493" y="2030556"/>
                  </a:lnTo>
                  <a:lnTo>
                    <a:pt x="3811906" y="2036276"/>
                  </a:lnTo>
                  <a:lnTo>
                    <a:pt x="3810319" y="2041678"/>
                  </a:lnTo>
                  <a:lnTo>
                    <a:pt x="3808097" y="2046762"/>
                  </a:lnTo>
                  <a:lnTo>
                    <a:pt x="3805558" y="2052482"/>
                  </a:lnTo>
                  <a:lnTo>
                    <a:pt x="3803019" y="2057567"/>
                  </a:lnTo>
                  <a:lnTo>
                    <a:pt x="3799844" y="2062969"/>
                  </a:lnTo>
                  <a:lnTo>
                    <a:pt x="3796036" y="2068053"/>
                  </a:lnTo>
                  <a:lnTo>
                    <a:pt x="3792226" y="2073137"/>
                  </a:lnTo>
                  <a:lnTo>
                    <a:pt x="3788418" y="2078540"/>
                  </a:lnTo>
                  <a:lnTo>
                    <a:pt x="3783974" y="2083624"/>
                  </a:lnTo>
                  <a:lnTo>
                    <a:pt x="3779212" y="2088391"/>
                  </a:lnTo>
                  <a:lnTo>
                    <a:pt x="3774134" y="2093475"/>
                  </a:lnTo>
                  <a:lnTo>
                    <a:pt x="3768420" y="2098241"/>
                  </a:lnTo>
                  <a:lnTo>
                    <a:pt x="3763024" y="2103326"/>
                  </a:lnTo>
                  <a:lnTo>
                    <a:pt x="3750963" y="2112859"/>
                  </a:lnTo>
                  <a:lnTo>
                    <a:pt x="3737314" y="2121757"/>
                  </a:lnTo>
                  <a:lnTo>
                    <a:pt x="3722713" y="2130972"/>
                  </a:lnTo>
                  <a:lnTo>
                    <a:pt x="3707477" y="2139552"/>
                  </a:lnTo>
                  <a:lnTo>
                    <a:pt x="3690971" y="2147814"/>
                  </a:lnTo>
                  <a:lnTo>
                    <a:pt x="3673513" y="2156076"/>
                  </a:lnTo>
                  <a:lnTo>
                    <a:pt x="3655103" y="2163702"/>
                  </a:lnTo>
                  <a:lnTo>
                    <a:pt x="3635424" y="2171011"/>
                  </a:lnTo>
                  <a:lnTo>
                    <a:pt x="3615109" y="2178320"/>
                  </a:lnTo>
                  <a:lnTo>
                    <a:pt x="3593842" y="2184993"/>
                  </a:lnTo>
                  <a:lnTo>
                    <a:pt x="3571941" y="2191349"/>
                  </a:lnTo>
                  <a:lnTo>
                    <a:pt x="3549087" y="2197068"/>
                  </a:lnTo>
                  <a:lnTo>
                    <a:pt x="3525281" y="2202788"/>
                  </a:lnTo>
                  <a:lnTo>
                    <a:pt x="3501157" y="2207873"/>
                  </a:lnTo>
                  <a:lnTo>
                    <a:pt x="3476082" y="2212639"/>
                  </a:lnTo>
                  <a:lnTo>
                    <a:pt x="3450371" y="2217088"/>
                  </a:lnTo>
                  <a:lnTo>
                    <a:pt x="3424343" y="2220584"/>
                  </a:lnTo>
                  <a:lnTo>
                    <a:pt x="3397680" y="2224079"/>
                  </a:lnTo>
                  <a:lnTo>
                    <a:pt x="3370065" y="2226939"/>
                  </a:lnTo>
                  <a:lnTo>
                    <a:pt x="3341815" y="2229163"/>
                  </a:lnTo>
                  <a:lnTo>
                    <a:pt x="3313565" y="2231070"/>
                  </a:lnTo>
                  <a:lnTo>
                    <a:pt x="3284680" y="2232341"/>
                  </a:lnTo>
                  <a:lnTo>
                    <a:pt x="3255478" y="2233294"/>
                  </a:lnTo>
                  <a:lnTo>
                    <a:pt x="3225959" y="2233612"/>
                  </a:lnTo>
                  <a:lnTo>
                    <a:pt x="3195487" y="2233294"/>
                  </a:lnTo>
                  <a:lnTo>
                    <a:pt x="3165650" y="2232341"/>
                  </a:lnTo>
                  <a:lnTo>
                    <a:pt x="3136130" y="2231070"/>
                  </a:lnTo>
                  <a:lnTo>
                    <a:pt x="3106928" y="2229163"/>
                  </a:lnTo>
                  <a:lnTo>
                    <a:pt x="3078678" y="2226303"/>
                  </a:lnTo>
                  <a:lnTo>
                    <a:pt x="3050428" y="2223761"/>
                  </a:lnTo>
                  <a:lnTo>
                    <a:pt x="3022813" y="2220266"/>
                  </a:lnTo>
                  <a:lnTo>
                    <a:pt x="2996150" y="2216135"/>
                  </a:lnTo>
                  <a:lnTo>
                    <a:pt x="2970122" y="2211368"/>
                  </a:lnTo>
                  <a:lnTo>
                    <a:pt x="2944729" y="2206602"/>
                  </a:lnTo>
                  <a:lnTo>
                    <a:pt x="2919971" y="2201199"/>
                  </a:lnTo>
                  <a:lnTo>
                    <a:pt x="2895847" y="2195797"/>
                  </a:lnTo>
                  <a:lnTo>
                    <a:pt x="2872994" y="2189442"/>
                  </a:lnTo>
                  <a:lnTo>
                    <a:pt x="2850775" y="2182769"/>
                  </a:lnTo>
                  <a:lnTo>
                    <a:pt x="2829190" y="2175460"/>
                  </a:lnTo>
                  <a:lnTo>
                    <a:pt x="2808876" y="2168469"/>
                  </a:lnTo>
                  <a:lnTo>
                    <a:pt x="2789196" y="2160525"/>
                  </a:lnTo>
                  <a:lnTo>
                    <a:pt x="2770469" y="2152580"/>
                  </a:lnTo>
                  <a:lnTo>
                    <a:pt x="2753328" y="2144001"/>
                  </a:lnTo>
                  <a:lnTo>
                    <a:pt x="2736823" y="2135103"/>
                  </a:lnTo>
                  <a:lnTo>
                    <a:pt x="2721269" y="2126205"/>
                  </a:lnTo>
                  <a:lnTo>
                    <a:pt x="2706986" y="2116990"/>
                  </a:lnTo>
                  <a:lnTo>
                    <a:pt x="2693972" y="2107139"/>
                  </a:lnTo>
                  <a:lnTo>
                    <a:pt x="2688258" y="2102372"/>
                  </a:lnTo>
                  <a:lnTo>
                    <a:pt x="2682227" y="2097288"/>
                  </a:lnTo>
                  <a:lnTo>
                    <a:pt x="2676831" y="2092522"/>
                  </a:lnTo>
                  <a:lnTo>
                    <a:pt x="2671753" y="2087437"/>
                  </a:lnTo>
                  <a:lnTo>
                    <a:pt x="2666991" y="2082353"/>
                  </a:lnTo>
                  <a:lnTo>
                    <a:pt x="2662548" y="2076951"/>
                  </a:lnTo>
                  <a:lnTo>
                    <a:pt x="2658104" y="2071549"/>
                  </a:lnTo>
                  <a:lnTo>
                    <a:pt x="2654612" y="2066464"/>
                  </a:lnTo>
                  <a:lnTo>
                    <a:pt x="2651121" y="2061062"/>
                  </a:lnTo>
                  <a:lnTo>
                    <a:pt x="2647947" y="2055342"/>
                  </a:lnTo>
                  <a:lnTo>
                    <a:pt x="2645090" y="2050258"/>
                  </a:lnTo>
                  <a:lnTo>
                    <a:pt x="2642868" y="2044856"/>
                  </a:lnTo>
                  <a:lnTo>
                    <a:pt x="2640329" y="2039454"/>
                  </a:lnTo>
                  <a:lnTo>
                    <a:pt x="2638742" y="2033416"/>
                  </a:lnTo>
                  <a:lnTo>
                    <a:pt x="2637789" y="2027696"/>
                  </a:lnTo>
                  <a:lnTo>
                    <a:pt x="2636520" y="2022294"/>
                  </a:lnTo>
                  <a:lnTo>
                    <a:pt x="2636202" y="2016256"/>
                  </a:lnTo>
                  <a:lnTo>
                    <a:pt x="2635885" y="2010854"/>
                  </a:lnTo>
                  <a:lnTo>
                    <a:pt x="2635250" y="2010854"/>
                  </a:lnTo>
                  <a:lnTo>
                    <a:pt x="2635250" y="1862137"/>
                  </a:lnTo>
                  <a:close/>
                  <a:moveTo>
                    <a:pt x="3815353" y="1849331"/>
                  </a:moveTo>
                  <a:lnTo>
                    <a:pt x="3816061" y="1854393"/>
                  </a:lnTo>
                  <a:lnTo>
                    <a:pt x="3816350" y="1860279"/>
                  </a:lnTo>
                  <a:lnTo>
                    <a:pt x="3816061" y="1862137"/>
                  </a:lnTo>
                  <a:lnTo>
                    <a:pt x="3816061" y="1859040"/>
                  </a:lnTo>
                  <a:lnTo>
                    <a:pt x="3815773" y="1853154"/>
                  </a:lnTo>
                  <a:lnTo>
                    <a:pt x="3815353" y="1849331"/>
                  </a:lnTo>
                  <a:close/>
                  <a:moveTo>
                    <a:pt x="2636143" y="1848861"/>
                  </a:moveTo>
                  <a:lnTo>
                    <a:pt x="2635885" y="1853247"/>
                  </a:lnTo>
                  <a:lnTo>
                    <a:pt x="2635250" y="1859280"/>
                  </a:lnTo>
                  <a:lnTo>
                    <a:pt x="2635250" y="1854517"/>
                  </a:lnTo>
                  <a:lnTo>
                    <a:pt x="2636143" y="1848861"/>
                  </a:lnTo>
                  <a:close/>
                  <a:moveTo>
                    <a:pt x="3814618" y="1842622"/>
                  </a:moveTo>
                  <a:lnTo>
                    <a:pt x="3815195" y="1847888"/>
                  </a:lnTo>
                  <a:lnTo>
                    <a:pt x="3815353" y="1849331"/>
                  </a:lnTo>
                  <a:lnTo>
                    <a:pt x="3815195" y="1848198"/>
                  </a:lnTo>
                  <a:lnTo>
                    <a:pt x="3814618" y="1842622"/>
                  </a:lnTo>
                  <a:close/>
                  <a:moveTo>
                    <a:pt x="2638425" y="1836737"/>
                  </a:moveTo>
                  <a:lnTo>
                    <a:pt x="2636838" y="1842770"/>
                  </a:lnTo>
                  <a:lnTo>
                    <a:pt x="2636202" y="1848485"/>
                  </a:lnTo>
                  <a:lnTo>
                    <a:pt x="2636143" y="1848861"/>
                  </a:lnTo>
                  <a:lnTo>
                    <a:pt x="2636202" y="1847850"/>
                  </a:lnTo>
                  <a:lnTo>
                    <a:pt x="2636838" y="1842452"/>
                  </a:lnTo>
                  <a:lnTo>
                    <a:pt x="2638425" y="1836737"/>
                  </a:lnTo>
                  <a:close/>
                  <a:moveTo>
                    <a:pt x="3187700" y="1751012"/>
                  </a:moveTo>
                  <a:lnTo>
                    <a:pt x="3187700" y="1827212"/>
                  </a:lnTo>
                  <a:lnTo>
                    <a:pt x="3172031" y="1824063"/>
                  </a:lnTo>
                  <a:lnTo>
                    <a:pt x="3153163" y="1820285"/>
                  </a:lnTo>
                  <a:lnTo>
                    <a:pt x="3144209" y="1818396"/>
                  </a:lnTo>
                  <a:lnTo>
                    <a:pt x="3136535" y="1816191"/>
                  </a:lnTo>
                  <a:lnTo>
                    <a:pt x="3129179" y="1813987"/>
                  </a:lnTo>
                  <a:lnTo>
                    <a:pt x="3122144" y="1811153"/>
                  </a:lnTo>
                  <a:lnTo>
                    <a:pt x="3115749" y="1808005"/>
                  </a:lnTo>
                  <a:lnTo>
                    <a:pt x="3109673" y="1804541"/>
                  </a:lnTo>
                  <a:lnTo>
                    <a:pt x="3106475" y="1801707"/>
                  </a:lnTo>
                  <a:lnTo>
                    <a:pt x="3103917" y="1799503"/>
                  </a:lnTo>
                  <a:lnTo>
                    <a:pt x="3101998" y="1796669"/>
                  </a:lnTo>
                  <a:lnTo>
                    <a:pt x="3100399" y="1793835"/>
                  </a:lnTo>
                  <a:lnTo>
                    <a:pt x="3099120" y="1791001"/>
                  </a:lnTo>
                  <a:lnTo>
                    <a:pt x="3098800" y="1788167"/>
                  </a:lnTo>
                  <a:lnTo>
                    <a:pt x="3098800" y="1785334"/>
                  </a:lnTo>
                  <a:lnTo>
                    <a:pt x="3099120" y="1782500"/>
                  </a:lnTo>
                  <a:lnTo>
                    <a:pt x="3099759" y="1779351"/>
                  </a:lnTo>
                  <a:lnTo>
                    <a:pt x="3101358" y="1777147"/>
                  </a:lnTo>
                  <a:lnTo>
                    <a:pt x="3103597" y="1774313"/>
                  </a:lnTo>
                  <a:lnTo>
                    <a:pt x="3105835" y="1771794"/>
                  </a:lnTo>
                  <a:lnTo>
                    <a:pt x="3108713" y="1769275"/>
                  </a:lnTo>
                  <a:lnTo>
                    <a:pt x="3112231" y="1767386"/>
                  </a:lnTo>
                  <a:lnTo>
                    <a:pt x="3116068" y="1765182"/>
                  </a:lnTo>
                  <a:lnTo>
                    <a:pt x="3120545" y="1763607"/>
                  </a:lnTo>
                  <a:lnTo>
                    <a:pt x="3127581" y="1760773"/>
                  </a:lnTo>
                  <a:lnTo>
                    <a:pt x="3135255" y="1758884"/>
                  </a:lnTo>
                  <a:lnTo>
                    <a:pt x="3143250" y="1756680"/>
                  </a:lnTo>
                  <a:lnTo>
                    <a:pt x="3151564" y="1755106"/>
                  </a:lnTo>
                  <a:lnTo>
                    <a:pt x="3160199" y="1753531"/>
                  </a:lnTo>
                  <a:lnTo>
                    <a:pt x="3169472" y="1752587"/>
                  </a:lnTo>
                  <a:lnTo>
                    <a:pt x="3178426" y="1751642"/>
                  </a:lnTo>
                  <a:lnTo>
                    <a:pt x="3187700" y="1751012"/>
                  </a:lnTo>
                  <a:close/>
                  <a:moveTo>
                    <a:pt x="3203106" y="1692876"/>
                  </a:moveTo>
                  <a:lnTo>
                    <a:pt x="3200250" y="1693193"/>
                  </a:lnTo>
                  <a:lnTo>
                    <a:pt x="3197710" y="1693827"/>
                  </a:lnTo>
                  <a:lnTo>
                    <a:pt x="3194854" y="1694144"/>
                  </a:lnTo>
                  <a:lnTo>
                    <a:pt x="3192949" y="1694778"/>
                  </a:lnTo>
                  <a:lnTo>
                    <a:pt x="3191045" y="1696045"/>
                  </a:lnTo>
                  <a:lnTo>
                    <a:pt x="3189458" y="1697313"/>
                  </a:lnTo>
                  <a:lnTo>
                    <a:pt x="3188506" y="1698581"/>
                  </a:lnTo>
                  <a:lnTo>
                    <a:pt x="3188188" y="1699532"/>
                  </a:lnTo>
                  <a:lnTo>
                    <a:pt x="3188188" y="1720450"/>
                  </a:lnTo>
                  <a:lnTo>
                    <a:pt x="3171684" y="1721718"/>
                  </a:lnTo>
                  <a:lnTo>
                    <a:pt x="3155179" y="1723620"/>
                  </a:lnTo>
                  <a:lnTo>
                    <a:pt x="3139309" y="1726155"/>
                  </a:lnTo>
                  <a:lnTo>
                    <a:pt x="3123756" y="1728691"/>
                  </a:lnTo>
                  <a:lnTo>
                    <a:pt x="3108838" y="1731860"/>
                  </a:lnTo>
                  <a:lnTo>
                    <a:pt x="3095190" y="1735347"/>
                  </a:lnTo>
                  <a:lnTo>
                    <a:pt x="3081542" y="1739784"/>
                  </a:lnTo>
                  <a:lnTo>
                    <a:pt x="3069480" y="1744538"/>
                  </a:lnTo>
                  <a:lnTo>
                    <a:pt x="3061228" y="1748342"/>
                  </a:lnTo>
                  <a:lnTo>
                    <a:pt x="3053293" y="1752462"/>
                  </a:lnTo>
                  <a:lnTo>
                    <a:pt x="3046310" y="1756582"/>
                  </a:lnTo>
                  <a:lnTo>
                    <a:pt x="3040280" y="1761019"/>
                  </a:lnTo>
                  <a:lnTo>
                    <a:pt x="3034884" y="1765774"/>
                  </a:lnTo>
                  <a:lnTo>
                    <a:pt x="3030440" y="1770528"/>
                  </a:lnTo>
                  <a:lnTo>
                    <a:pt x="3026949" y="1775282"/>
                  </a:lnTo>
                  <a:lnTo>
                    <a:pt x="3024092" y="1780353"/>
                  </a:lnTo>
                  <a:lnTo>
                    <a:pt x="3022505" y="1785107"/>
                  </a:lnTo>
                  <a:lnTo>
                    <a:pt x="3021235" y="1790179"/>
                  </a:lnTo>
                  <a:lnTo>
                    <a:pt x="3021235" y="1794933"/>
                  </a:lnTo>
                  <a:lnTo>
                    <a:pt x="3022505" y="1800004"/>
                  </a:lnTo>
                  <a:lnTo>
                    <a:pt x="3024092" y="1805075"/>
                  </a:lnTo>
                  <a:lnTo>
                    <a:pt x="3026949" y="1809829"/>
                  </a:lnTo>
                  <a:lnTo>
                    <a:pt x="3030758" y="1814583"/>
                  </a:lnTo>
                  <a:lnTo>
                    <a:pt x="3035519" y="1819338"/>
                  </a:lnTo>
                  <a:lnTo>
                    <a:pt x="3040597" y="1823775"/>
                  </a:lnTo>
                  <a:lnTo>
                    <a:pt x="3046310" y="1827578"/>
                  </a:lnTo>
                  <a:lnTo>
                    <a:pt x="3052976" y="1831065"/>
                  </a:lnTo>
                  <a:lnTo>
                    <a:pt x="3059958" y="1835185"/>
                  </a:lnTo>
                  <a:lnTo>
                    <a:pt x="3067893" y="1838354"/>
                  </a:lnTo>
                  <a:lnTo>
                    <a:pt x="3076146" y="1841524"/>
                  </a:lnTo>
                  <a:lnTo>
                    <a:pt x="3084716" y="1844059"/>
                  </a:lnTo>
                  <a:lnTo>
                    <a:pt x="3094555" y="1846595"/>
                  </a:lnTo>
                  <a:lnTo>
                    <a:pt x="3130104" y="1853885"/>
                  </a:lnTo>
                  <a:lnTo>
                    <a:pt x="3188188" y="1865929"/>
                  </a:lnTo>
                  <a:lnTo>
                    <a:pt x="3188188" y="1956259"/>
                  </a:lnTo>
                  <a:lnTo>
                    <a:pt x="3173588" y="1954357"/>
                  </a:lnTo>
                  <a:lnTo>
                    <a:pt x="3159305" y="1952455"/>
                  </a:lnTo>
                  <a:lnTo>
                    <a:pt x="3152005" y="1951187"/>
                  </a:lnTo>
                  <a:lnTo>
                    <a:pt x="3144070" y="1949603"/>
                  </a:lnTo>
                  <a:lnTo>
                    <a:pt x="3127565" y="1945799"/>
                  </a:lnTo>
                  <a:lnTo>
                    <a:pt x="3111695" y="1941362"/>
                  </a:lnTo>
                  <a:lnTo>
                    <a:pt x="3098681" y="1936608"/>
                  </a:lnTo>
                  <a:lnTo>
                    <a:pt x="3095190" y="1935657"/>
                  </a:lnTo>
                  <a:lnTo>
                    <a:pt x="3091699" y="1934072"/>
                  </a:lnTo>
                  <a:lnTo>
                    <a:pt x="3088842" y="1932805"/>
                  </a:lnTo>
                  <a:lnTo>
                    <a:pt x="3088524" y="1932488"/>
                  </a:lnTo>
                  <a:lnTo>
                    <a:pt x="3084398" y="1929952"/>
                  </a:lnTo>
                  <a:lnTo>
                    <a:pt x="3082176" y="1928684"/>
                  </a:lnTo>
                  <a:lnTo>
                    <a:pt x="3079637" y="1927733"/>
                  </a:lnTo>
                  <a:lnTo>
                    <a:pt x="3077415" y="1926783"/>
                  </a:lnTo>
                  <a:lnTo>
                    <a:pt x="3074559" y="1926149"/>
                  </a:lnTo>
                  <a:lnTo>
                    <a:pt x="3068211" y="1925198"/>
                  </a:lnTo>
                  <a:lnTo>
                    <a:pt x="3061863" y="1924881"/>
                  </a:lnTo>
                  <a:lnTo>
                    <a:pt x="3055197" y="1925515"/>
                  </a:lnTo>
                  <a:lnTo>
                    <a:pt x="3048532" y="1926466"/>
                  </a:lnTo>
                  <a:lnTo>
                    <a:pt x="3042184" y="1928050"/>
                  </a:lnTo>
                  <a:lnTo>
                    <a:pt x="3035836" y="1929952"/>
                  </a:lnTo>
                  <a:lnTo>
                    <a:pt x="3030123" y="1932488"/>
                  </a:lnTo>
                  <a:lnTo>
                    <a:pt x="3025044" y="1934706"/>
                  </a:lnTo>
                  <a:lnTo>
                    <a:pt x="3020918" y="1937559"/>
                  </a:lnTo>
                  <a:lnTo>
                    <a:pt x="3017427" y="1940728"/>
                  </a:lnTo>
                  <a:lnTo>
                    <a:pt x="3016157" y="1941679"/>
                  </a:lnTo>
                  <a:lnTo>
                    <a:pt x="3015522" y="1943264"/>
                  </a:lnTo>
                  <a:lnTo>
                    <a:pt x="3015205" y="1944849"/>
                  </a:lnTo>
                  <a:lnTo>
                    <a:pt x="3015205" y="1946116"/>
                  </a:lnTo>
                  <a:lnTo>
                    <a:pt x="3015205" y="1947701"/>
                  </a:lnTo>
                  <a:lnTo>
                    <a:pt x="3015840" y="1948969"/>
                  </a:lnTo>
                  <a:lnTo>
                    <a:pt x="3017109" y="1950554"/>
                  </a:lnTo>
                  <a:lnTo>
                    <a:pt x="3018696" y="1951504"/>
                  </a:lnTo>
                  <a:lnTo>
                    <a:pt x="3025044" y="1955625"/>
                  </a:lnTo>
                  <a:lnTo>
                    <a:pt x="3032027" y="1959428"/>
                  </a:lnTo>
                  <a:lnTo>
                    <a:pt x="3039962" y="1962915"/>
                  </a:lnTo>
                  <a:lnTo>
                    <a:pt x="3048532" y="1966084"/>
                  </a:lnTo>
                  <a:lnTo>
                    <a:pt x="3057737" y="1969253"/>
                  </a:lnTo>
                  <a:lnTo>
                    <a:pt x="3067576" y="1972106"/>
                  </a:lnTo>
                  <a:lnTo>
                    <a:pt x="3077733" y="1974959"/>
                  </a:lnTo>
                  <a:lnTo>
                    <a:pt x="3088842" y="1977177"/>
                  </a:lnTo>
                  <a:lnTo>
                    <a:pt x="3100268" y="1979713"/>
                  </a:lnTo>
                  <a:lnTo>
                    <a:pt x="3111695" y="1981614"/>
                  </a:lnTo>
                  <a:lnTo>
                    <a:pt x="3123756" y="1983516"/>
                  </a:lnTo>
                  <a:lnTo>
                    <a:pt x="3136452" y="1985101"/>
                  </a:lnTo>
                  <a:lnTo>
                    <a:pt x="3149148" y="1986369"/>
                  </a:lnTo>
                  <a:lnTo>
                    <a:pt x="3162162" y="1987636"/>
                  </a:lnTo>
                  <a:lnTo>
                    <a:pt x="3188188" y="1989538"/>
                  </a:lnTo>
                  <a:lnTo>
                    <a:pt x="3188188" y="2009823"/>
                  </a:lnTo>
                  <a:lnTo>
                    <a:pt x="3188506" y="2011407"/>
                  </a:lnTo>
                  <a:lnTo>
                    <a:pt x="3189458" y="2012675"/>
                  </a:lnTo>
                  <a:lnTo>
                    <a:pt x="3191045" y="2013626"/>
                  </a:lnTo>
                  <a:lnTo>
                    <a:pt x="3192949" y="2014577"/>
                  </a:lnTo>
                  <a:lnTo>
                    <a:pt x="3194854" y="2015528"/>
                  </a:lnTo>
                  <a:lnTo>
                    <a:pt x="3197710" y="2015845"/>
                  </a:lnTo>
                  <a:lnTo>
                    <a:pt x="3200250" y="2016162"/>
                  </a:lnTo>
                  <a:lnTo>
                    <a:pt x="3203106" y="2016479"/>
                  </a:lnTo>
                  <a:lnTo>
                    <a:pt x="3254843" y="2016479"/>
                  </a:lnTo>
                  <a:lnTo>
                    <a:pt x="3258017" y="2016162"/>
                  </a:lnTo>
                  <a:lnTo>
                    <a:pt x="3260556" y="2015845"/>
                  </a:lnTo>
                  <a:lnTo>
                    <a:pt x="3263413" y="2015528"/>
                  </a:lnTo>
                  <a:lnTo>
                    <a:pt x="3265317" y="2014577"/>
                  </a:lnTo>
                  <a:lnTo>
                    <a:pt x="3267539" y="2013626"/>
                  </a:lnTo>
                  <a:lnTo>
                    <a:pt x="3269126" y="2012675"/>
                  </a:lnTo>
                  <a:lnTo>
                    <a:pt x="3269761" y="2011407"/>
                  </a:lnTo>
                  <a:lnTo>
                    <a:pt x="3270078" y="2009823"/>
                  </a:lnTo>
                  <a:lnTo>
                    <a:pt x="3270078" y="1988587"/>
                  </a:lnTo>
                  <a:lnTo>
                    <a:pt x="3286265" y="1987636"/>
                  </a:lnTo>
                  <a:lnTo>
                    <a:pt x="3302136" y="1986369"/>
                  </a:lnTo>
                  <a:lnTo>
                    <a:pt x="3317371" y="1984467"/>
                  </a:lnTo>
                  <a:lnTo>
                    <a:pt x="3331971" y="1981931"/>
                  </a:lnTo>
                  <a:lnTo>
                    <a:pt x="3345937" y="1979079"/>
                  </a:lnTo>
                  <a:lnTo>
                    <a:pt x="3358950" y="1976543"/>
                  </a:lnTo>
                  <a:lnTo>
                    <a:pt x="3370694" y="1973057"/>
                  </a:lnTo>
                  <a:lnTo>
                    <a:pt x="3381486" y="1968937"/>
                  </a:lnTo>
                  <a:lnTo>
                    <a:pt x="3390056" y="1965450"/>
                  </a:lnTo>
                  <a:lnTo>
                    <a:pt x="3398308" y="1961964"/>
                  </a:lnTo>
                  <a:lnTo>
                    <a:pt x="3405291" y="1957843"/>
                  </a:lnTo>
                  <a:lnTo>
                    <a:pt x="3411956" y="1953723"/>
                  </a:lnTo>
                  <a:lnTo>
                    <a:pt x="3417670" y="1949286"/>
                  </a:lnTo>
                  <a:lnTo>
                    <a:pt x="3422748" y="1944849"/>
                  </a:lnTo>
                  <a:lnTo>
                    <a:pt x="3427192" y="1940094"/>
                  </a:lnTo>
                  <a:lnTo>
                    <a:pt x="3430683" y="1935657"/>
                  </a:lnTo>
                  <a:lnTo>
                    <a:pt x="3433540" y="1930903"/>
                  </a:lnTo>
                  <a:lnTo>
                    <a:pt x="3435444" y="1926149"/>
                  </a:lnTo>
                  <a:lnTo>
                    <a:pt x="3436396" y="1921078"/>
                  </a:lnTo>
                  <a:lnTo>
                    <a:pt x="3437031" y="1916323"/>
                  </a:lnTo>
                  <a:lnTo>
                    <a:pt x="3436079" y="1910935"/>
                  </a:lnTo>
                  <a:lnTo>
                    <a:pt x="3434492" y="1905864"/>
                  </a:lnTo>
                  <a:lnTo>
                    <a:pt x="3432270" y="1901110"/>
                  </a:lnTo>
                  <a:lnTo>
                    <a:pt x="3429096" y="1896039"/>
                  </a:lnTo>
                  <a:lnTo>
                    <a:pt x="3426557" y="1893820"/>
                  </a:lnTo>
                  <a:lnTo>
                    <a:pt x="3424335" y="1890968"/>
                  </a:lnTo>
                  <a:lnTo>
                    <a:pt x="3418304" y="1886530"/>
                  </a:lnTo>
                  <a:lnTo>
                    <a:pt x="3411639" y="1882093"/>
                  </a:lnTo>
                  <a:lnTo>
                    <a:pt x="3404339" y="1877973"/>
                  </a:lnTo>
                  <a:lnTo>
                    <a:pt x="3395451" y="1874169"/>
                  </a:lnTo>
                  <a:lnTo>
                    <a:pt x="3385929" y="1870683"/>
                  </a:lnTo>
                  <a:lnTo>
                    <a:pt x="3375772" y="1866880"/>
                  </a:lnTo>
                  <a:lnTo>
                    <a:pt x="3365298" y="1863710"/>
                  </a:lnTo>
                  <a:lnTo>
                    <a:pt x="3354189" y="1860541"/>
                  </a:lnTo>
                  <a:lnTo>
                    <a:pt x="3342763" y="1858005"/>
                  </a:lnTo>
                  <a:lnTo>
                    <a:pt x="3318640" y="1852300"/>
                  </a:lnTo>
                  <a:lnTo>
                    <a:pt x="3294200" y="1847546"/>
                  </a:lnTo>
                  <a:lnTo>
                    <a:pt x="3270078" y="1843426"/>
                  </a:lnTo>
                  <a:lnTo>
                    <a:pt x="3270078" y="1752779"/>
                  </a:lnTo>
                  <a:lnTo>
                    <a:pt x="3291026" y="1755631"/>
                  </a:lnTo>
                  <a:lnTo>
                    <a:pt x="3298961" y="1756582"/>
                  </a:lnTo>
                  <a:lnTo>
                    <a:pt x="3306896" y="1758801"/>
                  </a:lnTo>
                  <a:lnTo>
                    <a:pt x="3323719" y="1762921"/>
                  </a:lnTo>
                  <a:lnTo>
                    <a:pt x="3339589" y="1767992"/>
                  </a:lnTo>
                  <a:lnTo>
                    <a:pt x="3352920" y="1772746"/>
                  </a:lnTo>
                  <a:lnTo>
                    <a:pt x="3360537" y="1775599"/>
                  </a:lnTo>
                  <a:lnTo>
                    <a:pt x="3363076" y="1777184"/>
                  </a:lnTo>
                  <a:lnTo>
                    <a:pt x="3367203" y="1779402"/>
                  </a:lnTo>
                  <a:lnTo>
                    <a:pt x="3369424" y="1780670"/>
                  </a:lnTo>
                  <a:lnTo>
                    <a:pt x="3371964" y="1781938"/>
                  </a:lnTo>
                  <a:lnTo>
                    <a:pt x="3374186" y="1783206"/>
                  </a:lnTo>
                  <a:lnTo>
                    <a:pt x="3377042" y="1783523"/>
                  </a:lnTo>
                  <a:lnTo>
                    <a:pt x="3383390" y="1784157"/>
                  </a:lnTo>
                  <a:lnTo>
                    <a:pt x="3389738" y="1784790"/>
                  </a:lnTo>
                  <a:lnTo>
                    <a:pt x="3396404" y="1784157"/>
                  </a:lnTo>
                  <a:lnTo>
                    <a:pt x="3403069" y="1783206"/>
                  </a:lnTo>
                  <a:lnTo>
                    <a:pt x="3409417" y="1781621"/>
                  </a:lnTo>
                  <a:lnTo>
                    <a:pt x="3415765" y="1779402"/>
                  </a:lnTo>
                  <a:lnTo>
                    <a:pt x="3421478" y="1777184"/>
                  </a:lnTo>
                  <a:lnTo>
                    <a:pt x="3426557" y="1774965"/>
                  </a:lnTo>
                  <a:lnTo>
                    <a:pt x="3430683" y="1772113"/>
                  </a:lnTo>
                  <a:lnTo>
                    <a:pt x="3434174" y="1769260"/>
                  </a:lnTo>
                  <a:lnTo>
                    <a:pt x="3435127" y="1767675"/>
                  </a:lnTo>
                  <a:lnTo>
                    <a:pt x="3436079" y="1766091"/>
                  </a:lnTo>
                  <a:lnTo>
                    <a:pt x="3436396" y="1765140"/>
                  </a:lnTo>
                  <a:lnTo>
                    <a:pt x="3436396" y="1763555"/>
                  </a:lnTo>
                  <a:lnTo>
                    <a:pt x="3436079" y="1761970"/>
                  </a:lnTo>
                  <a:lnTo>
                    <a:pt x="3435761" y="1760702"/>
                  </a:lnTo>
                  <a:lnTo>
                    <a:pt x="3434492" y="1759118"/>
                  </a:lnTo>
                  <a:lnTo>
                    <a:pt x="3432905" y="1757850"/>
                  </a:lnTo>
                  <a:lnTo>
                    <a:pt x="3428144" y="1754997"/>
                  </a:lnTo>
                  <a:lnTo>
                    <a:pt x="3423065" y="1752145"/>
                  </a:lnTo>
                  <a:lnTo>
                    <a:pt x="3417352" y="1749292"/>
                  </a:lnTo>
                  <a:lnTo>
                    <a:pt x="3410369" y="1746440"/>
                  </a:lnTo>
                  <a:lnTo>
                    <a:pt x="3403386" y="1743587"/>
                  </a:lnTo>
                  <a:lnTo>
                    <a:pt x="3396404" y="1741369"/>
                  </a:lnTo>
                  <a:lnTo>
                    <a:pt x="3380534" y="1736614"/>
                  </a:lnTo>
                  <a:lnTo>
                    <a:pt x="3363711" y="1732177"/>
                  </a:lnTo>
                  <a:lnTo>
                    <a:pt x="3346572" y="1728374"/>
                  </a:lnTo>
                  <a:lnTo>
                    <a:pt x="3329749" y="1725204"/>
                  </a:lnTo>
                  <a:lnTo>
                    <a:pt x="3313562" y="1723303"/>
                  </a:lnTo>
                  <a:lnTo>
                    <a:pt x="3292296" y="1720767"/>
                  </a:lnTo>
                  <a:lnTo>
                    <a:pt x="3270078" y="1719182"/>
                  </a:lnTo>
                  <a:lnTo>
                    <a:pt x="3270078" y="1699532"/>
                  </a:lnTo>
                  <a:lnTo>
                    <a:pt x="3269761" y="1698581"/>
                  </a:lnTo>
                  <a:lnTo>
                    <a:pt x="3269126" y="1697313"/>
                  </a:lnTo>
                  <a:lnTo>
                    <a:pt x="3267539" y="1696045"/>
                  </a:lnTo>
                  <a:lnTo>
                    <a:pt x="3265317" y="1694778"/>
                  </a:lnTo>
                  <a:lnTo>
                    <a:pt x="3263413" y="1694144"/>
                  </a:lnTo>
                  <a:lnTo>
                    <a:pt x="3260556" y="1693827"/>
                  </a:lnTo>
                  <a:lnTo>
                    <a:pt x="3258017" y="1693193"/>
                  </a:lnTo>
                  <a:lnTo>
                    <a:pt x="3254843" y="1692876"/>
                  </a:lnTo>
                  <a:lnTo>
                    <a:pt x="3203106" y="1692876"/>
                  </a:lnTo>
                  <a:close/>
                  <a:moveTo>
                    <a:pt x="3225959" y="1673225"/>
                  </a:moveTo>
                  <a:lnTo>
                    <a:pt x="3251986" y="1673542"/>
                  </a:lnTo>
                  <a:lnTo>
                    <a:pt x="3278013" y="1674493"/>
                  </a:lnTo>
                  <a:lnTo>
                    <a:pt x="3303722" y="1675444"/>
                  </a:lnTo>
                  <a:lnTo>
                    <a:pt x="3328480" y="1677028"/>
                  </a:lnTo>
                  <a:lnTo>
                    <a:pt x="3353237" y="1679247"/>
                  </a:lnTo>
                  <a:lnTo>
                    <a:pt x="3377360" y="1681466"/>
                  </a:lnTo>
                  <a:lnTo>
                    <a:pt x="3401165" y="1684318"/>
                  </a:lnTo>
                  <a:lnTo>
                    <a:pt x="3424335" y="1687805"/>
                  </a:lnTo>
                  <a:lnTo>
                    <a:pt x="3446870" y="1691291"/>
                  </a:lnTo>
                  <a:lnTo>
                    <a:pt x="3468771" y="1695411"/>
                  </a:lnTo>
                  <a:lnTo>
                    <a:pt x="3490037" y="1699532"/>
                  </a:lnTo>
                  <a:lnTo>
                    <a:pt x="3510668" y="1704286"/>
                  </a:lnTo>
                  <a:lnTo>
                    <a:pt x="3530664" y="1709357"/>
                  </a:lnTo>
                  <a:lnTo>
                    <a:pt x="3550026" y="1715062"/>
                  </a:lnTo>
                  <a:lnTo>
                    <a:pt x="3568752" y="1720450"/>
                  </a:lnTo>
                  <a:lnTo>
                    <a:pt x="3586527" y="1726789"/>
                  </a:lnTo>
                  <a:lnTo>
                    <a:pt x="3603349" y="1733128"/>
                  </a:lnTo>
                  <a:lnTo>
                    <a:pt x="3619219" y="1739467"/>
                  </a:lnTo>
                  <a:lnTo>
                    <a:pt x="3634454" y="1746440"/>
                  </a:lnTo>
                  <a:lnTo>
                    <a:pt x="3648738" y="1753413"/>
                  </a:lnTo>
                  <a:lnTo>
                    <a:pt x="3661751" y="1760702"/>
                  </a:lnTo>
                  <a:lnTo>
                    <a:pt x="3673812" y="1768626"/>
                  </a:lnTo>
                  <a:lnTo>
                    <a:pt x="3685239" y="1776550"/>
                  </a:lnTo>
                  <a:lnTo>
                    <a:pt x="3695713" y="1784157"/>
                  </a:lnTo>
                  <a:lnTo>
                    <a:pt x="3704600" y="1792397"/>
                  </a:lnTo>
                  <a:lnTo>
                    <a:pt x="3708726" y="1796834"/>
                  </a:lnTo>
                  <a:lnTo>
                    <a:pt x="3712535" y="1800955"/>
                  </a:lnTo>
                  <a:lnTo>
                    <a:pt x="3716027" y="1805075"/>
                  </a:lnTo>
                  <a:lnTo>
                    <a:pt x="3719518" y="1809512"/>
                  </a:lnTo>
                  <a:lnTo>
                    <a:pt x="3722375" y="1813950"/>
                  </a:lnTo>
                  <a:lnTo>
                    <a:pt x="3725231" y="1818704"/>
                  </a:lnTo>
                  <a:lnTo>
                    <a:pt x="3727453" y="1822824"/>
                  </a:lnTo>
                  <a:lnTo>
                    <a:pt x="3729357" y="1827261"/>
                  </a:lnTo>
                  <a:lnTo>
                    <a:pt x="3731579" y="1832015"/>
                  </a:lnTo>
                  <a:lnTo>
                    <a:pt x="3733166" y="1836136"/>
                  </a:lnTo>
                  <a:lnTo>
                    <a:pt x="3733801" y="1840890"/>
                  </a:lnTo>
                  <a:lnTo>
                    <a:pt x="3735071" y="1845644"/>
                  </a:lnTo>
                  <a:lnTo>
                    <a:pt x="3735388" y="1850081"/>
                  </a:lnTo>
                  <a:lnTo>
                    <a:pt x="3735388" y="1854836"/>
                  </a:lnTo>
                  <a:lnTo>
                    <a:pt x="3735388" y="1859590"/>
                  </a:lnTo>
                  <a:lnTo>
                    <a:pt x="3735071" y="1864344"/>
                  </a:lnTo>
                  <a:lnTo>
                    <a:pt x="3733801" y="1869098"/>
                  </a:lnTo>
                  <a:lnTo>
                    <a:pt x="3733166" y="1873219"/>
                  </a:lnTo>
                  <a:lnTo>
                    <a:pt x="3731579" y="1877973"/>
                  </a:lnTo>
                  <a:lnTo>
                    <a:pt x="3729357" y="1882727"/>
                  </a:lnTo>
                  <a:lnTo>
                    <a:pt x="3727453" y="1887164"/>
                  </a:lnTo>
                  <a:lnTo>
                    <a:pt x="3725231" y="1891285"/>
                  </a:lnTo>
                  <a:lnTo>
                    <a:pt x="3722375" y="1895722"/>
                  </a:lnTo>
                  <a:lnTo>
                    <a:pt x="3719518" y="1900476"/>
                  </a:lnTo>
                  <a:lnTo>
                    <a:pt x="3716027" y="1904913"/>
                  </a:lnTo>
                  <a:lnTo>
                    <a:pt x="3712535" y="1908717"/>
                  </a:lnTo>
                  <a:lnTo>
                    <a:pt x="3708726" y="1913154"/>
                  </a:lnTo>
                  <a:lnTo>
                    <a:pt x="3704600" y="1917274"/>
                  </a:lnTo>
                  <a:lnTo>
                    <a:pt x="3695713" y="1925515"/>
                  </a:lnTo>
                  <a:lnTo>
                    <a:pt x="3685239" y="1933438"/>
                  </a:lnTo>
                  <a:lnTo>
                    <a:pt x="3673812" y="1941362"/>
                  </a:lnTo>
                  <a:lnTo>
                    <a:pt x="3661751" y="1948969"/>
                  </a:lnTo>
                  <a:lnTo>
                    <a:pt x="3648738" y="1956259"/>
                  </a:lnTo>
                  <a:lnTo>
                    <a:pt x="3634454" y="1963548"/>
                  </a:lnTo>
                  <a:lnTo>
                    <a:pt x="3619219" y="1970521"/>
                  </a:lnTo>
                  <a:lnTo>
                    <a:pt x="3603349" y="1976860"/>
                  </a:lnTo>
                  <a:lnTo>
                    <a:pt x="3586527" y="1983199"/>
                  </a:lnTo>
                  <a:lnTo>
                    <a:pt x="3568752" y="1989538"/>
                  </a:lnTo>
                  <a:lnTo>
                    <a:pt x="3550026" y="1994926"/>
                  </a:lnTo>
                  <a:lnTo>
                    <a:pt x="3530664" y="2000631"/>
                  </a:lnTo>
                  <a:lnTo>
                    <a:pt x="3510668" y="2005702"/>
                  </a:lnTo>
                  <a:lnTo>
                    <a:pt x="3490037" y="2010457"/>
                  </a:lnTo>
                  <a:lnTo>
                    <a:pt x="3468771" y="2014577"/>
                  </a:lnTo>
                  <a:lnTo>
                    <a:pt x="3446870" y="2018697"/>
                  </a:lnTo>
                  <a:lnTo>
                    <a:pt x="3424335" y="2022184"/>
                  </a:lnTo>
                  <a:lnTo>
                    <a:pt x="3401165" y="2025670"/>
                  </a:lnTo>
                  <a:lnTo>
                    <a:pt x="3377360" y="2028523"/>
                  </a:lnTo>
                  <a:lnTo>
                    <a:pt x="3353237" y="2030741"/>
                  </a:lnTo>
                  <a:lnTo>
                    <a:pt x="3328480" y="2032643"/>
                  </a:lnTo>
                  <a:lnTo>
                    <a:pt x="3303722" y="2034228"/>
                  </a:lnTo>
                  <a:lnTo>
                    <a:pt x="3278013" y="2035495"/>
                  </a:lnTo>
                  <a:lnTo>
                    <a:pt x="3251986" y="2036446"/>
                  </a:lnTo>
                  <a:lnTo>
                    <a:pt x="3225959" y="2036763"/>
                  </a:lnTo>
                  <a:lnTo>
                    <a:pt x="3199615" y="2036446"/>
                  </a:lnTo>
                  <a:lnTo>
                    <a:pt x="3173905" y="2035495"/>
                  </a:lnTo>
                  <a:lnTo>
                    <a:pt x="3148196" y="2034228"/>
                  </a:lnTo>
                  <a:lnTo>
                    <a:pt x="3123121" y="2032643"/>
                  </a:lnTo>
                  <a:lnTo>
                    <a:pt x="3098681" y="2030741"/>
                  </a:lnTo>
                  <a:lnTo>
                    <a:pt x="3074241" y="2028523"/>
                  </a:lnTo>
                  <a:lnTo>
                    <a:pt x="3050436" y="2025670"/>
                  </a:lnTo>
                  <a:lnTo>
                    <a:pt x="3027584" y="2022184"/>
                  </a:lnTo>
                  <a:lnTo>
                    <a:pt x="3004731" y="2018697"/>
                  </a:lnTo>
                  <a:lnTo>
                    <a:pt x="2983147" y="2014577"/>
                  </a:lnTo>
                  <a:lnTo>
                    <a:pt x="2961564" y="2010457"/>
                  </a:lnTo>
                  <a:lnTo>
                    <a:pt x="2940933" y="2005702"/>
                  </a:lnTo>
                  <a:lnTo>
                    <a:pt x="2920937" y="2000631"/>
                  </a:lnTo>
                  <a:lnTo>
                    <a:pt x="2901575" y="1994926"/>
                  </a:lnTo>
                  <a:lnTo>
                    <a:pt x="2883483" y="1989538"/>
                  </a:lnTo>
                  <a:lnTo>
                    <a:pt x="2865709" y="1983199"/>
                  </a:lnTo>
                  <a:lnTo>
                    <a:pt x="2848569" y="1976860"/>
                  </a:lnTo>
                  <a:lnTo>
                    <a:pt x="2832382" y="1970521"/>
                  </a:lnTo>
                  <a:lnTo>
                    <a:pt x="2817464" y="1963548"/>
                  </a:lnTo>
                  <a:lnTo>
                    <a:pt x="2803181" y="1956259"/>
                  </a:lnTo>
                  <a:lnTo>
                    <a:pt x="2789850" y="1948969"/>
                  </a:lnTo>
                  <a:lnTo>
                    <a:pt x="2777789" y="1941362"/>
                  </a:lnTo>
                  <a:lnTo>
                    <a:pt x="2766362" y="1933438"/>
                  </a:lnTo>
                  <a:lnTo>
                    <a:pt x="2755888" y="1925515"/>
                  </a:lnTo>
                  <a:lnTo>
                    <a:pt x="2747001" y="1917274"/>
                  </a:lnTo>
                  <a:lnTo>
                    <a:pt x="2742875" y="1913154"/>
                  </a:lnTo>
                  <a:lnTo>
                    <a:pt x="2739066" y="1908717"/>
                  </a:lnTo>
                  <a:lnTo>
                    <a:pt x="2735574" y="1904913"/>
                  </a:lnTo>
                  <a:lnTo>
                    <a:pt x="2732400" y="1900476"/>
                  </a:lnTo>
                  <a:lnTo>
                    <a:pt x="2729226" y="1895722"/>
                  </a:lnTo>
                  <a:lnTo>
                    <a:pt x="2726370" y="1891285"/>
                  </a:lnTo>
                  <a:lnTo>
                    <a:pt x="2724148" y="1887164"/>
                  </a:lnTo>
                  <a:lnTo>
                    <a:pt x="2722244" y="1882727"/>
                  </a:lnTo>
                  <a:lnTo>
                    <a:pt x="2720022" y="1877973"/>
                  </a:lnTo>
                  <a:lnTo>
                    <a:pt x="2718435" y="1873219"/>
                  </a:lnTo>
                  <a:lnTo>
                    <a:pt x="2717800" y="1869098"/>
                  </a:lnTo>
                  <a:lnTo>
                    <a:pt x="2716530" y="1864344"/>
                  </a:lnTo>
                  <a:lnTo>
                    <a:pt x="2716213" y="1859590"/>
                  </a:lnTo>
                  <a:lnTo>
                    <a:pt x="2716213" y="1854836"/>
                  </a:lnTo>
                  <a:lnTo>
                    <a:pt x="2716213" y="1850081"/>
                  </a:lnTo>
                  <a:lnTo>
                    <a:pt x="2716530" y="1845644"/>
                  </a:lnTo>
                  <a:lnTo>
                    <a:pt x="2717800" y="1840890"/>
                  </a:lnTo>
                  <a:lnTo>
                    <a:pt x="2718435" y="1836136"/>
                  </a:lnTo>
                  <a:lnTo>
                    <a:pt x="2720022" y="1832015"/>
                  </a:lnTo>
                  <a:lnTo>
                    <a:pt x="2722244" y="1827261"/>
                  </a:lnTo>
                  <a:lnTo>
                    <a:pt x="2724148" y="1822824"/>
                  </a:lnTo>
                  <a:lnTo>
                    <a:pt x="2726370" y="1818704"/>
                  </a:lnTo>
                  <a:lnTo>
                    <a:pt x="2729226" y="1813950"/>
                  </a:lnTo>
                  <a:lnTo>
                    <a:pt x="2732400" y="1809512"/>
                  </a:lnTo>
                  <a:lnTo>
                    <a:pt x="2735574" y="1805075"/>
                  </a:lnTo>
                  <a:lnTo>
                    <a:pt x="2739066" y="1800955"/>
                  </a:lnTo>
                  <a:lnTo>
                    <a:pt x="2742875" y="1796834"/>
                  </a:lnTo>
                  <a:lnTo>
                    <a:pt x="2747001" y="1792397"/>
                  </a:lnTo>
                  <a:lnTo>
                    <a:pt x="2755888" y="1784157"/>
                  </a:lnTo>
                  <a:lnTo>
                    <a:pt x="2766362" y="1776550"/>
                  </a:lnTo>
                  <a:lnTo>
                    <a:pt x="2777789" y="1768626"/>
                  </a:lnTo>
                  <a:lnTo>
                    <a:pt x="2789850" y="1760702"/>
                  </a:lnTo>
                  <a:lnTo>
                    <a:pt x="2803181" y="1753413"/>
                  </a:lnTo>
                  <a:lnTo>
                    <a:pt x="2817464" y="1746440"/>
                  </a:lnTo>
                  <a:lnTo>
                    <a:pt x="2832382" y="1739467"/>
                  </a:lnTo>
                  <a:lnTo>
                    <a:pt x="2848569" y="1733128"/>
                  </a:lnTo>
                  <a:lnTo>
                    <a:pt x="2865709" y="1726789"/>
                  </a:lnTo>
                  <a:lnTo>
                    <a:pt x="2883483" y="1720450"/>
                  </a:lnTo>
                  <a:lnTo>
                    <a:pt x="2901575" y="1715062"/>
                  </a:lnTo>
                  <a:lnTo>
                    <a:pt x="2920937" y="1709357"/>
                  </a:lnTo>
                  <a:lnTo>
                    <a:pt x="2940933" y="1704286"/>
                  </a:lnTo>
                  <a:lnTo>
                    <a:pt x="2961564" y="1699532"/>
                  </a:lnTo>
                  <a:lnTo>
                    <a:pt x="2983147" y="1695411"/>
                  </a:lnTo>
                  <a:lnTo>
                    <a:pt x="3004731" y="1691291"/>
                  </a:lnTo>
                  <a:lnTo>
                    <a:pt x="3027584" y="1687805"/>
                  </a:lnTo>
                  <a:lnTo>
                    <a:pt x="3050436" y="1684318"/>
                  </a:lnTo>
                  <a:lnTo>
                    <a:pt x="3074241" y="1681466"/>
                  </a:lnTo>
                  <a:lnTo>
                    <a:pt x="3098681" y="1679247"/>
                  </a:lnTo>
                  <a:lnTo>
                    <a:pt x="3123121" y="1677028"/>
                  </a:lnTo>
                  <a:lnTo>
                    <a:pt x="3148196" y="1675444"/>
                  </a:lnTo>
                  <a:lnTo>
                    <a:pt x="3173905" y="1674493"/>
                  </a:lnTo>
                  <a:lnTo>
                    <a:pt x="3199615" y="1673542"/>
                  </a:lnTo>
                  <a:lnTo>
                    <a:pt x="3225959" y="1673225"/>
                  </a:lnTo>
                  <a:close/>
                  <a:moveTo>
                    <a:pt x="3454389" y="0"/>
                  </a:moveTo>
                  <a:lnTo>
                    <a:pt x="3461374" y="0"/>
                  </a:lnTo>
                  <a:lnTo>
                    <a:pt x="3468995" y="635"/>
                  </a:lnTo>
                  <a:lnTo>
                    <a:pt x="3475981" y="1587"/>
                  </a:lnTo>
                  <a:lnTo>
                    <a:pt x="3482966" y="3174"/>
                  </a:lnTo>
                  <a:lnTo>
                    <a:pt x="3490270" y="5079"/>
                  </a:lnTo>
                  <a:lnTo>
                    <a:pt x="3497255" y="7300"/>
                  </a:lnTo>
                  <a:lnTo>
                    <a:pt x="3503923" y="9839"/>
                  </a:lnTo>
                  <a:lnTo>
                    <a:pt x="3510591" y="13013"/>
                  </a:lnTo>
                  <a:lnTo>
                    <a:pt x="3517259" y="16505"/>
                  </a:lnTo>
                  <a:lnTo>
                    <a:pt x="3523610" y="20314"/>
                  </a:lnTo>
                  <a:lnTo>
                    <a:pt x="3529643" y="24757"/>
                  </a:lnTo>
                  <a:lnTo>
                    <a:pt x="3535676" y="29518"/>
                  </a:lnTo>
                  <a:lnTo>
                    <a:pt x="3541074" y="34596"/>
                  </a:lnTo>
                  <a:lnTo>
                    <a:pt x="3546472" y="39992"/>
                  </a:lnTo>
                  <a:lnTo>
                    <a:pt x="3551235" y="45705"/>
                  </a:lnTo>
                  <a:lnTo>
                    <a:pt x="3555998" y="51418"/>
                  </a:lnTo>
                  <a:lnTo>
                    <a:pt x="3560443" y="57766"/>
                  </a:lnTo>
                  <a:lnTo>
                    <a:pt x="3564254" y="64113"/>
                  </a:lnTo>
                  <a:lnTo>
                    <a:pt x="3567746" y="70779"/>
                  </a:lnTo>
                  <a:lnTo>
                    <a:pt x="3570922" y="77444"/>
                  </a:lnTo>
                  <a:lnTo>
                    <a:pt x="3573462" y="84109"/>
                  </a:lnTo>
                  <a:lnTo>
                    <a:pt x="3575684" y="91410"/>
                  </a:lnTo>
                  <a:lnTo>
                    <a:pt x="3577590" y="98709"/>
                  </a:lnTo>
                  <a:lnTo>
                    <a:pt x="3579177" y="106009"/>
                  </a:lnTo>
                  <a:lnTo>
                    <a:pt x="3580448" y="113309"/>
                  </a:lnTo>
                  <a:lnTo>
                    <a:pt x="3580765" y="120927"/>
                  </a:lnTo>
                  <a:lnTo>
                    <a:pt x="3581400" y="128544"/>
                  </a:lnTo>
                  <a:lnTo>
                    <a:pt x="3580765" y="136162"/>
                  </a:lnTo>
                  <a:lnTo>
                    <a:pt x="3530913" y="1012801"/>
                  </a:lnTo>
                  <a:lnTo>
                    <a:pt x="3529960" y="1019149"/>
                  </a:lnTo>
                  <a:lnTo>
                    <a:pt x="3529326" y="1025814"/>
                  </a:lnTo>
                  <a:lnTo>
                    <a:pt x="3528055" y="1032162"/>
                  </a:lnTo>
                  <a:lnTo>
                    <a:pt x="3526785" y="1038510"/>
                  </a:lnTo>
                  <a:lnTo>
                    <a:pt x="3524880" y="1044541"/>
                  </a:lnTo>
                  <a:lnTo>
                    <a:pt x="3522975" y="1050254"/>
                  </a:lnTo>
                  <a:lnTo>
                    <a:pt x="3520434" y="1056284"/>
                  </a:lnTo>
                  <a:lnTo>
                    <a:pt x="3518212" y="1062315"/>
                  </a:lnTo>
                  <a:lnTo>
                    <a:pt x="3515354" y="1067710"/>
                  </a:lnTo>
                  <a:lnTo>
                    <a:pt x="3512179" y="1072789"/>
                  </a:lnTo>
                  <a:lnTo>
                    <a:pt x="3508686" y="1077867"/>
                  </a:lnTo>
                  <a:lnTo>
                    <a:pt x="3505193" y="1083263"/>
                  </a:lnTo>
                  <a:lnTo>
                    <a:pt x="3501700" y="1087706"/>
                  </a:lnTo>
                  <a:lnTo>
                    <a:pt x="3497572" y="1092467"/>
                  </a:lnTo>
                  <a:lnTo>
                    <a:pt x="3493445" y="1096910"/>
                  </a:lnTo>
                  <a:lnTo>
                    <a:pt x="3488999" y="1101354"/>
                  </a:lnTo>
                  <a:lnTo>
                    <a:pt x="3484554" y="1105163"/>
                  </a:lnTo>
                  <a:lnTo>
                    <a:pt x="3479791" y="1108654"/>
                  </a:lnTo>
                  <a:lnTo>
                    <a:pt x="3474710" y="1112463"/>
                  </a:lnTo>
                  <a:lnTo>
                    <a:pt x="3469630" y="1115319"/>
                  </a:lnTo>
                  <a:lnTo>
                    <a:pt x="3464550" y="1118493"/>
                  </a:lnTo>
                  <a:lnTo>
                    <a:pt x="3459152" y="1121350"/>
                  </a:lnTo>
                  <a:lnTo>
                    <a:pt x="3453436" y="1123889"/>
                  </a:lnTo>
                  <a:lnTo>
                    <a:pt x="3448038" y="1126111"/>
                  </a:lnTo>
                  <a:lnTo>
                    <a:pt x="3442005" y="1128015"/>
                  </a:lnTo>
                  <a:lnTo>
                    <a:pt x="3435972" y="1129602"/>
                  </a:lnTo>
                  <a:lnTo>
                    <a:pt x="3430256" y="1130871"/>
                  </a:lnTo>
                  <a:lnTo>
                    <a:pt x="3423906" y="1132141"/>
                  </a:lnTo>
                  <a:lnTo>
                    <a:pt x="3417873" y="1132776"/>
                  </a:lnTo>
                  <a:lnTo>
                    <a:pt x="3411522" y="1133093"/>
                  </a:lnTo>
                  <a:lnTo>
                    <a:pt x="3405490" y="1133093"/>
                  </a:lnTo>
                  <a:lnTo>
                    <a:pt x="3398504" y="1132776"/>
                  </a:lnTo>
                  <a:lnTo>
                    <a:pt x="3392471" y="1132458"/>
                  </a:lnTo>
                  <a:lnTo>
                    <a:pt x="3386120" y="1131189"/>
                  </a:lnTo>
                  <a:lnTo>
                    <a:pt x="3379770" y="1129919"/>
                  </a:lnTo>
                  <a:lnTo>
                    <a:pt x="3373736" y="1128332"/>
                  </a:lnTo>
                  <a:lnTo>
                    <a:pt x="3368021" y="1126745"/>
                  </a:lnTo>
                  <a:lnTo>
                    <a:pt x="3361988" y="1124524"/>
                  </a:lnTo>
                  <a:lnTo>
                    <a:pt x="3356590" y="1122302"/>
                  </a:lnTo>
                  <a:lnTo>
                    <a:pt x="3350874" y="1119763"/>
                  </a:lnTo>
                  <a:lnTo>
                    <a:pt x="3345476" y="1116589"/>
                  </a:lnTo>
                  <a:lnTo>
                    <a:pt x="3340396" y="1113415"/>
                  </a:lnTo>
                  <a:lnTo>
                    <a:pt x="3334998" y="1109924"/>
                  </a:lnTo>
                  <a:lnTo>
                    <a:pt x="3330553" y="1106432"/>
                  </a:lnTo>
                  <a:lnTo>
                    <a:pt x="3325790" y="1102306"/>
                  </a:lnTo>
                  <a:lnTo>
                    <a:pt x="3321344" y="1098497"/>
                  </a:lnTo>
                  <a:lnTo>
                    <a:pt x="3316899" y="1094054"/>
                  </a:lnTo>
                  <a:lnTo>
                    <a:pt x="3312771" y="1089293"/>
                  </a:lnTo>
                  <a:lnTo>
                    <a:pt x="3308961" y="1084849"/>
                  </a:lnTo>
                  <a:lnTo>
                    <a:pt x="3305150" y="1080089"/>
                  </a:lnTo>
                  <a:lnTo>
                    <a:pt x="3301975" y="1074693"/>
                  </a:lnTo>
                  <a:lnTo>
                    <a:pt x="3298482" y="1069615"/>
                  </a:lnTo>
                  <a:lnTo>
                    <a:pt x="3295625" y="1064219"/>
                  </a:lnTo>
                  <a:lnTo>
                    <a:pt x="3293084" y="1058823"/>
                  </a:lnTo>
                  <a:lnTo>
                    <a:pt x="3290544" y="1053110"/>
                  </a:lnTo>
                  <a:lnTo>
                    <a:pt x="3288639" y="1047397"/>
                  </a:lnTo>
                  <a:lnTo>
                    <a:pt x="3286734" y="1041367"/>
                  </a:lnTo>
                  <a:lnTo>
                    <a:pt x="3285146" y="1035019"/>
                  </a:lnTo>
                  <a:lnTo>
                    <a:pt x="3283558" y="1028988"/>
                  </a:lnTo>
                  <a:lnTo>
                    <a:pt x="3282606" y="1022640"/>
                  </a:lnTo>
                  <a:lnTo>
                    <a:pt x="3281971" y="1015975"/>
                  </a:lnTo>
                  <a:lnTo>
                    <a:pt x="3281654" y="1009627"/>
                  </a:lnTo>
                  <a:lnTo>
                    <a:pt x="3281018" y="1003597"/>
                  </a:lnTo>
                  <a:lnTo>
                    <a:pt x="3281654" y="996614"/>
                  </a:lnTo>
                  <a:lnTo>
                    <a:pt x="3306103" y="573529"/>
                  </a:lnTo>
                  <a:lnTo>
                    <a:pt x="3299118" y="568768"/>
                  </a:lnTo>
                  <a:lnTo>
                    <a:pt x="2057582" y="2162081"/>
                  </a:lnTo>
                  <a:lnTo>
                    <a:pt x="2052502" y="2168112"/>
                  </a:lnTo>
                  <a:lnTo>
                    <a:pt x="2047422" y="2173825"/>
                  </a:lnTo>
                  <a:lnTo>
                    <a:pt x="2042024" y="2178903"/>
                  </a:lnTo>
                  <a:lnTo>
                    <a:pt x="2036626" y="2183981"/>
                  </a:lnTo>
                  <a:lnTo>
                    <a:pt x="2030592" y="2188742"/>
                  </a:lnTo>
                  <a:lnTo>
                    <a:pt x="2024877" y="2193186"/>
                  </a:lnTo>
                  <a:lnTo>
                    <a:pt x="2018844" y="2197629"/>
                  </a:lnTo>
                  <a:lnTo>
                    <a:pt x="2012493" y="2201121"/>
                  </a:lnTo>
                  <a:lnTo>
                    <a:pt x="2006143" y="2204612"/>
                  </a:lnTo>
                  <a:lnTo>
                    <a:pt x="1999475" y="2207786"/>
                  </a:lnTo>
                  <a:lnTo>
                    <a:pt x="1992807" y="2210642"/>
                  </a:lnTo>
                  <a:lnTo>
                    <a:pt x="1986139" y="2213182"/>
                  </a:lnTo>
                  <a:lnTo>
                    <a:pt x="1979470" y="2215403"/>
                  </a:lnTo>
                  <a:lnTo>
                    <a:pt x="1972485" y="2217308"/>
                  </a:lnTo>
                  <a:lnTo>
                    <a:pt x="1965499" y="2218577"/>
                  </a:lnTo>
                  <a:lnTo>
                    <a:pt x="1958514" y="2219529"/>
                  </a:lnTo>
                  <a:lnTo>
                    <a:pt x="1951528" y="2220482"/>
                  </a:lnTo>
                  <a:lnTo>
                    <a:pt x="1944225" y="2221116"/>
                  </a:lnTo>
                  <a:lnTo>
                    <a:pt x="1937239" y="2221116"/>
                  </a:lnTo>
                  <a:lnTo>
                    <a:pt x="1929619" y="2221116"/>
                  </a:lnTo>
                  <a:lnTo>
                    <a:pt x="1922633" y="2220482"/>
                  </a:lnTo>
                  <a:lnTo>
                    <a:pt x="1915647" y="2219529"/>
                  </a:lnTo>
                  <a:lnTo>
                    <a:pt x="1908344" y="2218577"/>
                  </a:lnTo>
                  <a:lnTo>
                    <a:pt x="1901358" y="2216990"/>
                  </a:lnTo>
                  <a:lnTo>
                    <a:pt x="1894690" y="2214769"/>
                  </a:lnTo>
                  <a:lnTo>
                    <a:pt x="1887387" y="2212547"/>
                  </a:lnTo>
                  <a:lnTo>
                    <a:pt x="1880402" y="2210008"/>
                  </a:lnTo>
                  <a:lnTo>
                    <a:pt x="1873734" y="2207151"/>
                  </a:lnTo>
                  <a:lnTo>
                    <a:pt x="1867066" y="2203977"/>
                  </a:lnTo>
                  <a:lnTo>
                    <a:pt x="1860715" y="2199851"/>
                  </a:lnTo>
                  <a:lnTo>
                    <a:pt x="1854047" y="2196042"/>
                  </a:lnTo>
                  <a:lnTo>
                    <a:pt x="1847696" y="2191599"/>
                  </a:lnTo>
                  <a:lnTo>
                    <a:pt x="1229469" y="1731062"/>
                  </a:lnTo>
                  <a:lnTo>
                    <a:pt x="271487" y="2768937"/>
                  </a:lnTo>
                  <a:lnTo>
                    <a:pt x="266406" y="2774967"/>
                  </a:lnTo>
                  <a:lnTo>
                    <a:pt x="260691" y="2780680"/>
                  </a:lnTo>
                  <a:lnTo>
                    <a:pt x="254975" y="2785759"/>
                  </a:lnTo>
                  <a:lnTo>
                    <a:pt x="248942" y="2791154"/>
                  </a:lnTo>
                  <a:lnTo>
                    <a:pt x="242592" y="2795915"/>
                  </a:lnTo>
                  <a:lnTo>
                    <a:pt x="236241" y="2800041"/>
                  </a:lnTo>
                  <a:lnTo>
                    <a:pt x="230208" y="2804167"/>
                  </a:lnTo>
                  <a:lnTo>
                    <a:pt x="223223" y="2807659"/>
                  </a:lnTo>
                  <a:lnTo>
                    <a:pt x="216554" y="2810833"/>
                  </a:lnTo>
                  <a:lnTo>
                    <a:pt x="209886" y="2814007"/>
                  </a:lnTo>
                  <a:lnTo>
                    <a:pt x="202901" y="2816228"/>
                  </a:lnTo>
                  <a:lnTo>
                    <a:pt x="195915" y="2818767"/>
                  </a:lnTo>
                  <a:lnTo>
                    <a:pt x="188612" y="2820354"/>
                  </a:lnTo>
                  <a:lnTo>
                    <a:pt x="181309" y="2821941"/>
                  </a:lnTo>
                  <a:lnTo>
                    <a:pt x="174006" y="2822894"/>
                  </a:lnTo>
                  <a:lnTo>
                    <a:pt x="166703" y="2823846"/>
                  </a:lnTo>
                  <a:lnTo>
                    <a:pt x="159082" y="2824163"/>
                  </a:lnTo>
                  <a:lnTo>
                    <a:pt x="152096" y="2824163"/>
                  </a:lnTo>
                  <a:lnTo>
                    <a:pt x="144476" y="2823846"/>
                  </a:lnTo>
                  <a:lnTo>
                    <a:pt x="136855" y="2823528"/>
                  </a:lnTo>
                  <a:lnTo>
                    <a:pt x="129552" y="2822259"/>
                  </a:lnTo>
                  <a:lnTo>
                    <a:pt x="122249" y="2820672"/>
                  </a:lnTo>
                  <a:lnTo>
                    <a:pt x="114945" y="2819085"/>
                  </a:lnTo>
                  <a:lnTo>
                    <a:pt x="107642" y="2816546"/>
                  </a:lnTo>
                  <a:lnTo>
                    <a:pt x="100657" y="2814324"/>
                  </a:lnTo>
                  <a:lnTo>
                    <a:pt x="93671" y="2811467"/>
                  </a:lnTo>
                  <a:lnTo>
                    <a:pt x="87003" y="2807976"/>
                  </a:lnTo>
                  <a:lnTo>
                    <a:pt x="80335" y="2804485"/>
                  </a:lnTo>
                  <a:lnTo>
                    <a:pt x="73349" y="2800359"/>
                  </a:lnTo>
                  <a:lnTo>
                    <a:pt x="66681" y="2796233"/>
                  </a:lnTo>
                  <a:lnTo>
                    <a:pt x="60331" y="2791472"/>
                  </a:lnTo>
                  <a:lnTo>
                    <a:pt x="54298" y="2785759"/>
                  </a:lnTo>
                  <a:lnTo>
                    <a:pt x="48265" y="2780680"/>
                  </a:lnTo>
                  <a:lnTo>
                    <a:pt x="42867" y="2774967"/>
                  </a:lnTo>
                  <a:lnTo>
                    <a:pt x="37469" y="2768937"/>
                  </a:lnTo>
                  <a:lnTo>
                    <a:pt x="32388" y="2762906"/>
                  </a:lnTo>
                  <a:lnTo>
                    <a:pt x="28260" y="2756876"/>
                  </a:lnTo>
                  <a:lnTo>
                    <a:pt x="23815" y="2749893"/>
                  </a:lnTo>
                  <a:lnTo>
                    <a:pt x="19687" y="2743228"/>
                  </a:lnTo>
                  <a:lnTo>
                    <a:pt x="16194" y="2736563"/>
                  </a:lnTo>
                  <a:lnTo>
                    <a:pt x="13019" y="2729580"/>
                  </a:lnTo>
                  <a:lnTo>
                    <a:pt x="10479" y="2722280"/>
                  </a:lnTo>
                  <a:lnTo>
                    <a:pt x="7938" y="2715297"/>
                  </a:lnTo>
                  <a:lnTo>
                    <a:pt x="5716" y="2708315"/>
                  </a:lnTo>
                  <a:lnTo>
                    <a:pt x="3811" y="2700697"/>
                  </a:lnTo>
                  <a:lnTo>
                    <a:pt x="2540" y="2693080"/>
                  </a:lnTo>
                  <a:lnTo>
                    <a:pt x="1270" y="2685780"/>
                  </a:lnTo>
                  <a:lnTo>
                    <a:pt x="635" y="2678162"/>
                  </a:lnTo>
                  <a:lnTo>
                    <a:pt x="0" y="2670228"/>
                  </a:lnTo>
                  <a:lnTo>
                    <a:pt x="0" y="2662927"/>
                  </a:lnTo>
                  <a:lnTo>
                    <a:pt x="0" y="2655310"/>
                  </a:lnTo>
                  <a:lnTo>
                    <a:pt x="953" y="2648010"/>
                  </a:lnTo>
                  <a:lnTo>
                    <a:pt x="1588" y="2640075"/>
                  </a:lnTo>
                  <a:lnTo>
                    <a:pt x="3176" y="2632458"/>
                  </a:lnTo>
                  <a:lnTo>
                    <a:pt x="4763" y="2625158"/>
                  </a:lnTo>
                  <a:lnTo>
                    <a:pt x="6668" y="2617858"/>
                  </a:lnTo>
                  <a:lnTo>
                    <a:pt x="9526" y="2610558"/>
                  </a:lnTo>
                  <a:lnTo>
                    <a:pt x="12384" y="2603258"/>
                  </a:lnTo>
                  <a:lnTo>
                    <a:pt x="15559" y="2596275"/>
                  </a:lnTo>
                  <a:lnTo>
                    <a:pt x="19052" y="2588975"/>
                  </a:lnTo>
                  <a:lnTo>
                    <a:pt x="22545" y="2582310"/>
                  </a:lnTo>
                  <a:lnTo>
                    <a:pt x="26990" y="2575644"/>
                  </a:lnTo>
                  <a:lnTo>
                    <a:pt x="31753" y="2569297"/>
                  </a:lnTo>
                  <a:lnTo>
                    <a:pt x="36516" y="2562631"/>
                  </a:lnTo>
                  <a:lnTo>
                    <a:pt x="1086264" y="1414621"/>
                  </a:lnTo>
                  <a:lnTo>
                    <a:pt x="1091027" y="1408908"/>
                  </a:lnTo>
                  <a:lnTo>
                    <a:pt x="1096742" y="1403829"/>
                  </a:lnTo>
                  <a:lnTo>
                    <a:pt x="1101823" y="1398751"/>
                  </a:lnTo>
                  <a:lnTo>
                    <a:pt x="1107221" y="1393990"/>
                  </a:lnTo>
                  <a:lnTo>
                    <a:pt x="1113254" y="1389229"/>
                  </a:lnTo>
                  <a:lnTo>
                    <a:pt x="1119287" y="1385103"/>
                  </a:lnTo>
                  <a:lnTo>
                    <a:pt x="1125002" y="1381295"/>
                  </a:lnTo>
                  <a:lnTo>
                    <a:pt x="1131353" y="1377803"/>
                  </a:lnTo>
                  <a:lnTo>
                    <a:pt x="1137703" y="1374629"/>
                  </a:lnTo>
                  <a:lnTo>
                    <a:pt x="1144054" y="1371455"/>
                  </a:lnTo>
                  <a:lnTo>
                    <a:pt x="1150722" y="1368599"/>
                  </a:lnTo>
                  <a:lnTo>
                    <a:pt x="1157390" y="1366694"/>
                  </a:lnTo>
                  <a:lnTo>
                    <a:pt x="1164058" y="1364790"/>
                  </a:lnTo>
                  <a:lnTo>
                    <a:pt x="1170726" y="1362568"/>
                  </a:lnTo>
                  <a:lnTo>
                    <a:pt x="1177394" y="1361616"/>
                  </a:lnTo>
                  <a:lnTo>
                    <a:pt x="1184698" y="1360347"/>
                  </a:lnTo>
                  <a:lnTo>
                    <a:pt x="1191683" y="1360029"/>
                  </a:lnTo>
                  <a:lnTo>
                    <a:pt x="1198351" y="1359712"/>
                  </a:lnTo>
                  <a:lnTo>
                    <a:pt x="1205654" y="1359077"/>
                  </a:lnTo>
                  <a:lnTo>
                    <a:pt x="1212640" y="1359712"/>
                  </a:lnTo>
                  <a:lnTo>
                    <a:pt x="1219626" y="1360347"/>
                  </a:lnTo>
                  <a:lnTo>
                    <a:pt x="1226294" y="1361299"/>
                  </a:lnTo>
                  <a:lnTo>
                    <a:pt x="1233597" y="1362251"/>
                  </a:lnTo>
                  <a:lnTo>
                    <a:pt x="1240582" y="1363838"/>
                  </a:lnTo>
                  <a:lnTo>
                    <a:pt x="1247251" y="1365742"/>
                  </a:lnTo>
                  <a:lnTo>
                    <a:pt x="1253919" y="1368281"/>
                  </a:lnTo>
                  <a:lnTo>
                    <a:pt x="1260904" y="1371138"/>
                  </a:lnTo>
                  <a:lnTo>
                    <a:pt x="1267572" y="1373677"/>
                  </a:lnTo>
                  <a:lnTo>
                    <a:pt x="1274240" y="1376851"/>
                  </a:lnTo>
                  <a:lnTo>
                    <a:pt x="1280591" y="1380977"/>
                  </a:lnTo>
                  <a:lnTo>
                    <a:pt x="1286942" y="1384786"/>
                  </a:lnTo>
                  <a:lnTo>
                    <a:pt x="1292975" y="1389229"/>
                  </a:lnTo>
                  <a:lnTo>
                    <a:pt x="1907709" y="1846910"/>
                  </a:lnTo>
                  <a:lnTo>
                    <a:pt x="3043507" y="389124"/>
                  </a:lnTo>
                  <a:lnTo>
                    <a:pt x="3023186" y="374841"/>
                  </a:lnTo>
                  <a:lnTo>
                    <a:pt x="2660568" y="470377"/>
                  </a:lnTo>
                  <a:lnTo>
                    <a:pt x="2654853" y="471646"/>
                  </a:lnTo>
                  <a:lnTo>
                    <a:pt x="2648502" y="472598"/>
                  </a:lnTo>
                  <a:lnTo>
                    <a:pt x="2642152" y="473551"/>
                  </a:lnTo>
                  <a:lnTo>
                    <a:pt x="2635801" y="473868"/>
                  </a:lnTo>
                  <a:lnTo>
                    <a:pt x="2629450" y="474185"/>
                  </a:lnTo>
                  <a:lnTo>
                    <a:pt x="2623418" y="473868"/>
                  </a:lnTo>
                  <a:lnTo>
                    <a:pt x="2617384" y="473551"/>
                  </a:lnTo>
                  <a:lnTo>
                    <a:pt x="2611352" y="472598"/>
                  </a:lnTo>
                  <a:lnTo>
                    <a:pt x="2605318" y="471964"/>
                  </a:lnTo>
                  <a:lnTo>
                    <a:pt x="2599603" y="470377"/>
                  </a:lnTo>
                  <a:lnTo>
                    <a:pt x="2593570" y="468790"/>
                  </a:lnTo>
                  <a:lnTo>
                    <a:pt x="2587537" y="466885"/>
                  </a:lnTo>
                  <a:lnTo>
                    <a:pt x="2582139" y="464346"/>
                  </a:lnTo>
                  <a:lnTo>
                    <a:pt x="2576741" y="462124"/>
                  </a:lnTo>
                  <a:lnTo>
                    <a:pt x="2571660" y="459268"/>
                  </a:lnTo>
                  <a:lnTo>
                    <a:pt x="2565945" y="456094"/>
                  </a:lnTo>
                  <a:lnTo>
                    <a:pt x="2560864" y="452920"/>
                  </a:lnTo>
                  <a:lnTo>
                    <a:pt x="2556102" y="449429"/>
                  </a:lnTo>
                  <a:lnTo>
                    <a:pt x="2551339" y="445937"/>
                  </a:lnTo>
                  <a:lnTo>
                    <a:pt x="2546576" y="441811"/>
                  </a:lnTo>
                  <a:lnTo>
                    <a:pt x="2542448" y="437685"/>
                  </a:lnTo>
                  <a:lnTo>
                    <a:pt x="2538002" y="433242"/>
                  </a:lnTo>
                  <a:lnTo>
                    <a:pt x="2533875" y="428481"/>
                  </a:lnTo>
                  <a:lnTo>
                    <a:pt x="2530064" y="423402"/>
                  </a:lnTo>
                  <a:lnTo>
                    <a:pt x="2526572" y="418324"/>
                  </a:lnTo>
                  <a:lnTo>
                    <a:pt x="2523396" y="413246"/>
                  </a:lnTo>
                  <a:lnTo>
                    <a:pt x="2520221" y="407533"/>
                  </a:lnTo>
                  <a:lnTo>
                    <a:pt x="2517363" y="402137"/>
                  </a:lnTo>
                  <a:lnTo>
                    <a:pt x="2514823" y="396107"/>
                  </a:lnTo>
                  <a:lnTo>
                    <a:pt x="2512283" y="390394"/>
                  </a:lnTo>
                  <a:lnTo>
                    <a:pt x="2510378" y="384046"/>
                  </a:lnTo>
                  <a:lnTo>
                    <a:pt x="2508472" y="377698"/>
                  </a:lnTo>
                  <a:lnTo>
                    <a:pt x="2507202" y="371350"/>
                  </a:lnTo>
                  <a:lnTo>
                    <a:pt x="2505932" y="364685"/>
                  </a:lnTo>
                  <a:lnTo>
                    <a:pt x="2505297" y="358337"/>
                  </a:lnTo>
                  <a:lnTo>
                    <a:pt x="2504980" y="351989"/>
                  </a:lnTo>
                  <a:lnTo>
                    <a:pt x="2504344" y="345641"/>
                  </a:lnTo>
                  <a:lnTo>
                    <a:pt x="2504344" y="339293"/>
                  </a:lnTo>
                  <a:lnTo>
                    <a:pt x="2505297" y="332946"/>
                  </a:lnTo>
                  <a:lnTo>
                    <a:pt x="2505615" y="326915"/>
                  </a:lnTo>
                  <a:lnTo>
                    <a:pt x="2506885" y="320567"/>
                  </a:lnTo>
                  <a:lnTo>
                    <a:pt x="2508155" y="314537"/>
                  </a:lnTo>
                  <a:lnTo>
                    <a:pt x="2509425" y="308506"/>
                  </a:lnTo>
                  <a:lnTo>
                    <a:pt x="2511648" y="302793"/>
                  </a:lnTo>
                  <a:lnTo>
                    <a:pt x="2513870" y="296763"/>
                  </a:lnTo>
                  <a:lnTo>
                    <a:pt x="2516410" y="291367"/>
                  </a:lnTo>
                  <a:lnTo>
                    <a:pt x="2518633" y="285654"/>
                  </a:lnTo>
                  <a:lnTo>
                    <a:pt x="2521808" y="280576"/>
                  </a:lnTo>
                  <a:lnTo>
                    <a:pt x="2524984" y="275180"/>
                  </a:lnTo>
                  <a:lnTo>
                    <a:pt x="2528159" y="270102"/>
                  </a:lnTo>
                  <a:lnTo>
                    <a:pt x="2531970" y="265341"/>
                  </a:lnTo>
                  <a:lnTo>
                    <a:pt x="2535462" y="260580"/>
                  </a:lnTo>
                  <a:lnTo>
                    <a:pt x="2539908" y="256136"/>
                  </a:lnTo>
                  <a:lnTo>
                    <a:pt x="2544353" y="251693"/>
                  </a:lnTo>
                  <a:lnTo>
                    <a:pt x="2548481" y="247567"/>
                  </a:lnTo>
                  <a:lnTo>
                    <a:pt x="2553244" y="243441"/>
                  </a:lnTo>
                  <a:lnTo>
                    <a:pt x="2558642" y="239949"/>
                  </a:lnTo>
                  <a:lnTo>
                    <a:pt x="2563722" y="236458"/>
                  </a:lnTo>
                  <a:lnTo>
                    <a:pt x="2568803" y="233284"/>
                  </a:lnTo>
                  <a:lnTo>
                    <a:pt x="2574201" y="230428"/>
                  </a:lnTo>
                  <a:lnTo>
                    <a:pt x="2579916" y="227889"/>
                  </a:lnTo>
                  <a:lnTo>
                    <a:pt x="2585632" y="225349"/>
                  </a:lnTo>
                  <a:lnTo>
                    <a:pt x="2591982" y="223445"/>
                  </a:lnTo>
                  <a:lnTo>
                    <a:pt x="2598015" y="221541"/>
                  </a:lnTo>
                  <a:lnTo>
                    <a:pt x="3425176" y="4126"/>
                  </a:lnTo>
                  <a:lnTo>
                    <a:pt x="3432162" y="2222"/>
                  </a:lnTo>
                  <a:lnTo>
                    <a:pt x="3439782" y="952"/>
                  </a:lnTo>
                  <a:lnTo>
                    <a:pt x="3446768" y="318"/>
                  </a:lnTo>
                  <a:lnTo>
                    <a:pt x="3454389" y="0"/>
                  </a:lnTo>
                  <a:close/>
                </a:path>
              </a:pathLst>
            </a:custGeom>
            <a:solidFill>
              <a:schemeClr val="bg1"/>
            </a:solidFill>
            <a:ln>
              <a:noFill/>
            </a:ln>
            <a:extLst/>
          </p:spPr>
          <p:txBody>
            <a:bodyPr anchor="ctr">
              <a:scene3d>
                <a:camera prst="orthographicFront"/>
                <a:lightRig rig="threePt" dir="t"/>
              </a:scene3d>
              <a:sp3d contourW="12700">
                <a:contourClr>
                  <a:srgbClr val="FFFFFF"/>
                </a:contourClr>
              </a:sp3d>
            </a:bodyPr>
            <a:lstStyle/>
            <a:p>
              <a:pPr algn="ctr">
                <a:defRPr/>
              </a:pPr>
              <a:endParaRPr lang="zh-CN" altLang="en-US">
                <a:solidFill>
                  <a:srgbClr val="FFFFFF"/>
                </a:solidFill>
                <a:ea typeface="宋体" panose="02010600030101010101" pitchFamily="2" charset="-122"/>
              </a:endParaRPr>
            </a:p>
          </p:txBody>
        </p:sp>
      </p:grpSp>
      <p:sp>
        <p:nvSpPr>
          <p:cNvPr id="91" name="Freeform 19"/>
          <p:cNvSpPr>
            <a:spLocks noEditPoints="1"/>
          </p:cNvSpPr>
          <p:nvPr/>
        </p:nvSpPr>
        <p:spPr bwMode="auto">
          <a:xfrm>
            <a:off x="246967" y="127939"/>
            <a:ext cx="829480" cy="348733"/>
          </a:xfrm>
          <a:custGeom>
            <a:avLst/>
            <a:gdLst>
              <a:gd name="T0" fmla="*/ 19 w 2250"/>
              <a:gd name="T1" fmla="*/ 10 h 912"/>
              <a:gd name="T2" fmla="*/ 753 w 2250"/>
              <a:gd name="T3" fmla="*/ 0 h 912"/>
              <a:gd name="T4" fmla="*/ 813 w 2250"/>
              <a:gd name="T5" fmla="*/ 503 h 912"/>
              <a:gd name="T6" fmla="*/ 1601 w 2250"/>
              <a:gd name="T7" fmla="*/ 592 h 912"/>
              <a:gd name="T8" fmla="*/ 1184 w 2250"/>
              <a:gd name="T9" fmla="*/ 85 h 912"/>
              <a:gd name="T10" fmla="*/ 1403 w 2250"/>
              <a:gd name="T11" fmla="*/ 53 h 912"/>
              <a:gd name="T12" fmla="*/ 1446 w 2250"/>
              <a:gd name="T13" fmla="*/ 336 h 912"/>
              <a:gd name="T14" fmla="*/ 1711 w 2250"/>
              <a:gd name="T15" fmla="*/ 294 h 912"/>
              <a:gd name="T16" fmla="*/ 1970 w 2250"/>
              <a:gd name="T17" fmla="*/ 555 h 912"/>
              <a:gd name="T18" fmla="*/ 2250 w 2250"/>
              <a:gd name="T19" fmla="*/ 650 h 912"/>
              <a:gd name="T20" fmla="*/ 186 w 2250"/>
              <a:gd name="T21" fmla="*/ 729 h 912"/>
              <a:gd name="T22" fmla="*/ 147 w 2250"/>
              <a:gd name="T23" fmla="*/ 755 h 912"/>
              <a:gd name="T24" fmla="*/ 150 w 2250"/>
              <a:gd name="T25" fmla="*/ 879 h 912"/>
              <a:gd name="T26" fmla="*/ 234 w 2250"/>
              <a:gd name="T27" fmla="*/ 698 h 912"/>
              <a:gd name="T28" fmla="*/ 234 w 2250"/>
              <a:gd name="T29" fmla="*/ 698 h 912"/>
              <a:gd name="T30" fmla="*/ 346 w 2250"/>
              <a:gd name="T31" fmla="*/ 764 h 912"/>
              <a:gd name="T32" fmla="*/ 318 w 2250"/>
              <a:gd name="T33" fmla="*/ 795 h 912"/>
              <a:gd name="T34" fmla="*/ 206 w 2250"/>
              <a:gd name="T35" fmla="*/ 889 h 912"/>
              <a:gd name="T36" fmla="*/ 336 w 2250"/>
              <a:gd name="T37" fmla="*/ 887 h 912"/>
              <a:gd name="T38" fmla="*/ 416 w 2250"/>
              <a:gd name="T39" fmla="*/ 801 h 912"/>
              <a:gd name="T40" fmla="*/ 417 w 2250"/>
              <a:gd name="T41" fmla="*/ 830 h 912"/>
              <a:gd name="T42" fmla="*/ 416 w 2250"/>
              <a:gd name="T43" fmla="*/ 752 h 912"/>
              <a:gd name="T44" fmla="*/ 541 w 2250"/>
              <a:gd name="T45" fmla="*/ 755 h 912"/>
              <a:gd name="T46" fmla="*/ 531 w 2250"/>
              <a:gd name="T47" fmla="*/ 861 h 912"/>
              <a:gd name="T48" fmla="*/ 371 w 2250"/>
              <a:gd name="T49" fmla="*/ 715 h 912"/>
              <a:gd name="T50" fmla="*/ 702 w 2250"/>
              <a:gd name="T51" fmla="*/ 875 h 912"/>
              <a:gd name="T52" fmla="*/ 702 w 2250"/>
              <a:gd name="T53" fmla="*/ 875 h 912"/>
              <a:gd name="T54" fmla="*/ 804 w 2250"/>
              <a:gd name="T55" fmla="*/ 877 h 912"/>
              <a:gd name="T56" fmla="*/ 1069 w 2250"/>
              <a:gd name="T57" fmla="*/ 786 h 912"/>
              <a:gd name="T58" fmla="*/ 1046 w 2250"/>
              <a:gd name="T59" fmla="*/ 756 h 912"/>
              <a:gd name="T60" fmla="*/ 995 w 2250"/>
              <a:gd name="T61" fmla="*/ 803 h 912"/>
              <a:gd name="T62" fmla="*/ 1177 w 2250"/>
              <a:gd name="T63" fmla="*/ 718 h 912"/>
              <a:gd name="T64" fmla="*/ 1279 w 2250"/>
              <a:gd name="T65" fmla="*/ 704 h 912"/>
              <a:gd name="T66" fmla="*/ 1445 w 2250"/>
              <a:gd name="T67" fmla="*/ 713 h 912"/>
              <a:gd name="T68" fmla="*/ 1432 w 2250"/>
              <a:gd name="T69" fmla="*/ 855 h 912"/>
              <a:gd name="T70" fmla="*/ 1301 w 2250"/>
              <a:gd name="T71" fmla="*/ 750 h 912"/>
              <a:gd name="T72" fmla="*/ 1376 w 2250"/>
              <a:gd name="T73" fmla="*/ 750 h 912"/>
              <a:gd name="T74" fmla="*/ 1382 w 2250"/>
              <a:gd name="T75" fmla="*/ 819 h 912"/>
              <a:gd name="T76" fmla="*/ 1595 w 2250"/>
              <a:gd name="T77" fmla="*/ 745 h 912"/>
              <a:gd name="T78" fmla="*/ 1639 w 2250"/>
              <a:gd name="T79" fmla="*/ 829 h 912"/>
              <a:gd name="T80" fmla="*/ 1585 w 2250"/>
              <a:gd name="T81" fmla="*/ 827 h 912"/>
              <a:gd name="T82" fmla="*/ 1653 w 2250"/>
              <a:gd name="T83" fmla="*/ 692 h 912"/>
              <a:gd name="T84" fmla="*/ 1635 w 2250"/>
              <a:gd name="T85" fmla="*/ 820 h 912"/>
              <a:gd name="T86" fmla="*/ 1863 w 2250"/>
              <a:gd name="T87" fmla="*/ 839 h 912"/>
              <a:gd name="T88" fmla="*/ 1866 w 2250"/>
              <a:gd name="T89" fmla="*/ 885 h 912"/>
              <a:gd name="T90" fmla="*/ 1856 w 2250"/>
              <a:gd name="T91" fmla="*/ 776 h 912"/>
              <a:gd name="T92" fmla="*/ 1770 w 2250"/>
              <a:gd name="T93" fmla="*/ 708 h 912"/>
              <a:gd name="T94" fmla="*/ 1763 w 2250"/>
              <a:gd name="T95" fmla="*/ 880 h 912"/>
              <a:gd name="T96" fmla="*/ 1732 w 2250"/>
              <a:gd name="T97" fmla="*/ 697 h 912"/>
              <a:gd name="T98" fmla="*/ 1732 w 2250"/>
              <a:gd name="T99" fmla="*/ 697 h 912"/>
              <a:gd name="T100" fmla="*/ 1834 w 2250"/>
              <a:gd name="T101" fmla="*/ 697 h 912"/>
              <a:gd name="T102" fmla="*/ 1825 w 2250"/>
              <a:gd name="T103" fmla="*/ 871 h 912"/>
              <a:gd name="T104" fmla="*/ 1790 w 2250"/>
              <a:gd name="T105" fmla="*/ 887 h 912"/>
              <a:gd name="T106" fmla="*/ 1957 w 2250"/>
              <a:gd name="T107" fmla="*/ 888 h 912"/>
              <a:gd name="T108" fmla="*/ 1985 w 2250"/>
              <a:gd name="T109" fmla="*/ 770 h 912"/>
              <a:gd name="T110" fmla="*/ 1990 w 2250"/>
              <a:gd name="T111" fmla="*/ 819 h 912"/>
              <a:gd name="T112" fmla="*/ 2111 w 2250"/>
              <a:gd name="T113" fmla="*/ 755 h 912"/>
              <a:gd name="T114" fmla="*/ 2132 w 2250"/>
              <a:gd name="T115" fmla="*/ 807 h 912"/>
              <a:gd name="T116" fmla="*/ 2055 w 2250"/>
              <a:gd name="T117" fmla="*/ 884 h 912"/>
              <a:gd name="T118" fmla="*/ 2030 w 2250"/>
              <a:gd name="T119" fmla="*/ 822 h 912"/>
              <a:gd name="T120" fmla="*/ 2138 w 2250"/>
              <a:gd name="T121" fmla="*/ 866 h 912"/>
              <a:gd name="T122" fmla="*/ 2143 w 2250"/>
              <a:gd name="T123" fmla="*/ 756 h 912"/>
              <a:gd name="T124" fmla="*/ 2077 w 2250"/>
              <a:gd name="T125" fmla="*/ 688 h 91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 ang="0">
                <a:pos x="T120" y="T121"/>
              </a:cxn>
              <a:cxn ang="0">
                <a:pos x="T122" y="T123"/>
              </a:cxn>
              <a:cxn ang="0">
                <a:pos x="T124" y="T125"/>
              </a:cxn>
            </a:cxnLst>
            <a:rect l="0" t="0" r="r" b="b"/>
            <a:pathLst>
              <a:path w="2250" h="912">
                <a:moveTo>
                  <a:pt x="188" y="10"/>
                </a:moveTo>
                <a:lnTo>
                  <a:pt x="188" y="534"/>
                </a:lnTo>
                <a:lnTo>
                  <a:pt x="427" y="534"/>
                </a:lnTo>
                <a:lnTo>
                  <a:pt x="427" y="592"/>
                </a:lnTo>
                <a:lnTo>
                  <a:pt x="19" y="592"/>
                </a:lnTo>
                <a:lnTo>
                  <a:pt x="19" y="10"/>
                </a:lnTo>
                <a:lnTo>
                  <a:pt x="188" y="10"/>
                </a:lnTo>
                <a:close/>
                <a:moveTo>
                  <a:pt x="753" y="0"/>
                </a:moveTo>
                <a:cubicBezTo>
                  <a:pt x="922" y="0"/>
                  <a:pt x="1007" y="100"/>
                  <a:pt x="1007" y="301"/>
                </a:cubicBezTo>
                <a:cubicBezTo>
                  <a:pt x="1007" y="502"/>
                  <a:pt x="921" y="602"/>
                  <a:pt x="748" y="602"/>
                </a:cubicBezTo>
                <a:cubicBezTo>
                  <a:pt x="576" y="602"/>
                  <a:pt x="490" y="499"/>
                  <a:pt x="490" y="294"/>
                </a:cubicBezTo>
                <a:cubicBezTo>
                  <a:pt x="490" y="98"/>
                  <a:pt x="577" y="0"/>
                  <a:pt x="753" y="0"/>
                </a:cubicBezTo>
                <a:close/>
                <a:moveTo>
                  <a:pt x="748" y="46"/>
                </a:moveTo>
                <a:cubicBezTo>
                  <a:pt x="717" y="46"/>
                  <a:pt x="695" y="64"/>
                  <a:pt x="684" y="99"/>
                </a:cubicBezTo>
                <a:cubicBezTo>
                  <a:pt x="673" y="134"/>
                  <a:pt x="667" y="201"/>
                  <a:pt x="667" y="301"/>
                </a:cubicBezTo>
                <a:cubicBezTo>
                  <a:pt x="667" y="400"/>
                  <a:pt x="673" y="468"/>
                  <a:pt x="684" y="503"/>
                </a:cubicBezTo>
                <a:cubicBezTo>
                  <a:pt x="695" y="538"/>
                  <a:pt x="717" y="555"/>
                  <a:pt x="748" y="555"/>
                </a:cubicBezTo>
                <a:cubicBezTo>
                  <a:pt x="780" y="555"/>
                  <a:pt x="802" y="538"/>
                  <a:pt x="813" y="503"/>
                </a:cubicBezTo>
                <a:cubicBezTo>
                  <a:pt x="824" y="468"/>
                  <a:pt x="830" y="400"/>
                  <a:pt x="830" y="301"/>
                </a:cubicBezTo>
                <a:cubicBezTo>
                  <a:pt x="830" y="202"/>
                  <a:pt x="824" y="134"/>
                  <a:pt x="813" y="99"/>
                </a:cubicBezTo>
                <a:cubicBezTo>
                  <a:pt x="802" y="64"/>
                  <a:pt x="780" y="46"/>
                  <a:pt x="748" y="46"/>
                </a:cubicBezTo>
                <a:close/>
                <a:moveTo>
                  <a:pt x="1362" y="278"/>
                </a:moveTo>
                <a:lnTo>
                  <a:pt x="1601" y="278"/>
                </a:lnTo>
                <a:lnTo>
                  <a:pt x="1601" y="592"/>
                </a:lnTo>
                <a:lnTo>
                  <a:pt x="1548" y="592"/>
                </a:lnTo>
                <a:lnTo>
                  <a:pt x="1529" y="552"/>
                </a:lnTo>
                <a:cubicBezTo>
                  <a:pt x="1483" y="585"/>
                  <a:pt x="1433" y="602"/>
                  <a:pt x="1381" y="602"/>
                </a:cubicBezTo>
                <a:cubicBezTo>
                  <a:pt x="1295" y="602"/>
                  <a:pt x="1228" y="576"/>
                  <a:pt x="1180" y="524"/>
                </a:cubicBezTo>
                <a:cubicBezTo>
                  <a:pt x="1132" y="473"/>
                  <a:pt x="1109" y="400"/>
                  <a:pt x="1109" y="306"/>
                </a:cubicBezTo>
                <a:cubicBezTo>
                  <a:pt x="1109" y="215"/>
                  <a:pt x="1134" y="141"/>
                  <a:pt x="1184" y="85"/>
                </a:cubicBezTo>
                <a:cubicBezTo>
                  <a:pt x="1235" y="29"/>
                  <a:pt x="1301" y="0"/>
                  <a:pt x="1382" y="0"/>
                </a:cubicBezTo>
                <a:cubicBezTo>
                  <a:pt x="1490" y="0"/>
                  <a:pt x="1555" y="55"/>
                  <a:pt x="1578" y="165"/>
                </a:cubicBezTo>
                <a:lnTo>
                  <a:pt x="1499" y="201"/>
                </a:lnTo>
                <a:lnTo>
                  <a:pt x="1499" y="187"/>
                </a:lnTo>
                <a:lnTo>
                  <a:pt x="1498" y="156"/>
                </a:lnTo>
                <a:cubicBezTo>
                  <a:pt x="1492" y="87"/>
                  <a:pt x="1461" y="53"/>
                  <a:pt x="1403" y="53"/>
                </a:cubicBezTo>
                <a:cubicBezTo>
                  <a:pt x="1360" y="53"/>
                  <a:pt x="1331" y="71"/>
                  <a:pt x="1315" y="107"/>
                </a:cubicBezTo>
                <a:cubicBezTo>
                  <a:pt x="1300" y="144"/>
                  <a:pt x="1292" y="212"/>
                  <a:pt x="1292" y="311"/>
                </a:cubicBezTo>
                <a:cubicBezTo>
                  <a:pt x="1292" y="403"/>
                  <a:pt x="1298" y="466"/>
                  <a:pt x="1311" y="500"/>
                </a:cubicBezTo>
                <a:cubicBezTo>
                  <a:pt x="1323" y="533"/>
                  <a:pt x="1348" y="549"/>
                  <a:pt x="1383" y="549"/>
                </a:cubicBezTo>
                <a:cubicBezTo>
                  <a:pt x="1425" y="549"/>
                  <a:pt x="1446" y="526"/>
                  <a:pt x="1446" y="479"/>
                </a:cubicBezTo>
                <a:lnTo>
                  <a:pt x="1446" y="336"/>
                </a:lnTo>
                <a:lnTo>
                  <a:pt x="1362" y="336"/>
                </a:lnTo>
                <a:lnTo>
                  <a:pt x="1362" y="278"/>
                </a:lnTo>
                <a:close/>
                <a:moveTo>
                  <a:pt x="1975" y="0"/>
                </a:moveTo>
                <a:cubicBezTo>
                  <a:pt x="2144" y="0"/>
                  <a:pt x="2229" y="100"/>
                  <a:pt x="2229" y="301"/>
                </a:cubicBezTo>
                <a:cubicBezTo>
                  <a:pt x="2229" y="502"/>
                  <a:pt x="2143" y="602"/>
                  <a:pt x="1970" y="602"/>
                </a:cubicBezTo>
                <a:cubicBezTo>
                  <a:pt x="1798" y="602"/>
                  <a:pt x="1711" y="499"/>
                  <a:pt x="1711" y="294"/>
                </a:cubicBezTo>
                <a:cubicBezTo>
                  <a:pt x="1711" y="98"/>
                  <a:pt x="1799" y="0"/>
                  <a:pt x="1975" y="0"/>
                </a:cubicBezTo>
                <a:close/>
                <a:moveTo>
                  <a:pt x="1970" y="46"/>
                </a:moveTo>
                <a:cubicBezTo>
                  <a:pt x="1938" y="46"/>
                  <a:pt x="1917" y="64"/>
                  <a:pt x="1906" y="99"/>
                </a:cubicBezTo>
                <a:cubicBezTo>
                  <a:pt x="1894" y="134"/>
                  <a:pt x="1889" y="201"/>
                  <a:pt x="1889" y="301"/>
                </a:cubicBezTo>
                <a:cubicBezTo>
                  <a:pt x="1889" y="400"/>
                  <a:pt x="1894" y="468"/>
                  <a:pt x="1906" y="503"/>
                </a:cubicBezTo>
                <a:cubicBezTo>
                  <a:pt x="1917" y="538"/>
                  <a:pt x="1938" y="555"/>
                  <a:pt x="1970" y="555"/>
                </a:cubicBezTo>
                <a:cubicBezTo>
                  <a:pt x="2002" y="555"/>
                  <a:pt x="2023" y="538"/>
                  <a:pt x="2035" y="503"/>
                </a:cubicBezTo>
                <a:cubicBezTo>
                  <a:pt x="2046" y="468"/>
                  <a:pt x="2051" y="400"/>
                  <a:pt x="2051" y="301"/>
                </a:cubicBezTo>
                <a:cubicBezTo>
                  <a:pt x="2051" y="202"/>
                  <a:pt x="2046" y="134"/>
                  <a:pt x="2035" y="99"/>
                </a:cubicBezTo>
                <a:cubicBezTo>
                  <a:pt x="2023" y="64"/>
                  <a:pt x="2002" y="46"/>
                  <a:pt x="1970" y="46"/>
                </a:cubicBezTo>
                <a:close/>
                <a:moveTo>
                  <a:pt x="0" y="650"/>
                </a:moveTo>
                <a:lnTo>
                  <a:pt x="2250" y="650"/>
                </a:lnTo>
                <a:lnTo>
                  <a:pt x="2250" y="912"/>
                </a:lnTo>
                <a:lnTo>
                  <a:pt x="0" y="912"/>
                </a:lnTo>
                <a:lnTo>
                  <a:pt x="0" y="650"/>
                </a:lnTo>
                <a:close/>
                <a:moveTo>
                  <a:pt x="162" y="691"/>
                </a:moveTo>
                <a:cubicBezTo>
                  <a:pt x="174" y="701"/>
                  <a:pt x="185" y="710"/>
                  <a:pt x="195" y="719"/>
                </a:cubicBezTo>
                <a:lnTo>
                  <a:pt x="186" y="729"/>
                </a:lnTo>
                <a:cubicBezTo>
                  <a:pt x="175" y="719"/>
                  <a:pt x="165" y="709"/>
                  <a:pt x="154" y="700"/>
                </a:cubicBezTo>
                <a:lnTo>
                  <a:pt x="162" y="691"/>
                </a:lnTo>
                <a:close/>
                <a:moveTo>
                  <a:pt x="155" y="745"/>
                </a:moveTo>
                <a:cubicBezTo>
                  <a:pt x="165" y="753"/>
                  <a:pt x="176" y="762"/>
                  <a:pt x="189" y="772"/>
                </a:cubicBezTo>
                <a:lnTo>
                  <a:pt x="179" y="782"/>
                </a:lnTo>
                <a:cubicBezTo>
                  <a:pt x="168" y="772"/>
                  <a:pt x="157" y="763"/>
                  <a:pt x="147" y="755"/>
                </a:cubicBezTo>
                <a:lnTo>
                  <a:pt x="155" y="745"/>
                </a:lnTo>
                <a:close/>
                <a:moveTo>
                  <a:pt x="150" y="879"/>
                </a:moveTo>
                <a:cubicBezTo>
                  <a:pt x="159" y="858"/>
                  <a:pt x="166" y="833"/>
                  <a:pt x="174" y="804"/>
                </a:cubicBezTo>
                <a:cubicBezTo>
                  <a:pt x="179" y="807"/>
                  <a:pt x="183" y="809"/>
                  <a:pt x="187" y="810"/>
                </a:cubicBezTo>
                <a:cubicBezTo>
                  <a:pt x="177" y="840"/>
                  <a:pt x="170" y="865"/>
                  <a:pt x="165" y="885"/>
                </a:cubicBezTo>
                <a:lnTo>
                  <a:pt x="150" y="879"/>
                </a:lnTo>
                <a:close/>
                <a:moveTo>
                  <a:pt x="244" y="698"/>
                </a:moveTo>
                <a:lnTo>
                  <a:pt x="305" y="698"/>
                </a:lnTo>
                <a:lnTo>
                  <a:pt x="305" y="708"/>
                </a:lnTo>
                <a:lnTo>
                  <a:pt x="244" y="708"/>
                </a:lnTo>
                <a:lnTo>
                  <a:pt x="244" y="698"/>
                </a:lnTo>
                <a:close/>
                <a:moveTo>
                  <a:pt x="234" y="698"/>
                </a:moveTo>
                <a:lnTo>
                  <a:pt x="246" y="698"/>
                </a:lnTo>
                <a:lnTo>
                  <a:pt x="246" y="724"/>
                </a:lnTo>
                <a:cubicBezTo>
                  <a:pt x="246" y="747"/>
                  <a:pt x="236" y="764"/>
                  <a:pt x="216" y="775"/>
                </a:cubicBezTo>
                <a:cubicBezTo>
                  <a:pt x="214" y="772"/>
                  <a:pt x="211" y="769"/>
                  <a:pt x="207" y="765"/>
                </a:cubicBezTo>
                <a:cubicBezTo>
                  <a:pt x="225" y="757"/>
                  <a:pt x="234" y="743"/>
                  <a:pt x="234" y="724"/>
                </a:cubicBezTo>
                <a:lnTo>
                  <a:pt x="234" y="698"/>
                </a:lnTo>
                <a:close/>
                <a:moveTo>
                  <a:pt x="304" y="698"/>
                </a:moveTo>
                <a:lnTo>
                  <a:pt x="316" y="698"/>
                </a:lnTo>
                <a:lnTo>
                  <a:pt x="316" y="742"/>
                </a:lnTo>
                <a:cubicBezTo>
                  <a:pt x="316" y="749"/>
                  <a:pt x="319" y="753"/>
                  <a:pt x="325" y="753"/>
                </a:cubicBezTo>
                <a:lnTo>
                  <a:pt x="349" y="753"/>
                </a:lnTo>
                <a:cubicBezTo>
                  <a:pt x="347" y="756"/>
                  <a:pt x="346" y="760"/>
                  <a:pt x="346" y="764"/>
                </a:cubicBezTo>
                <a:lnTo>
                  <a:pt x="324" y="764"/>
                </a:lnTo>
                <a:cubicBezTo>
                  <a:pt x="310" y="764"/>
                  <a:pt x="304" y="757"/>
                  <a:pt x="304" y="744"/>
                </a:cubicBezTo>
                <a:lnTo>
                  <a:pt x="304" y="698"/>
                </a:lnTo>
                <a:close/>
                <a:moveTo>
                  <a:pt x="218" y="784"/>
                </a:moveTo>
                <a:lnTo>
                  <a:pt x="318" y="784"/>
                </a:lnTo>
                <a:lnTo>
                  <a:pt x="318" y="795"/>
                </a:lnTo>
                <a:lnTo>
                  <a:pt x="218" y="795"/>
                </a:lnTo>
                <a:lnTo>
                  <a:pt x="218" y="784"/>
                </a:lnTo>
                <a:close/>
                <a:moveTo>
                  <a:pt x="313" y="784"/>
                </a:moveTo>
                <a:lnTo>
                  <a:pt x="326" y="784"/>
                </a:lnTo>
                <a:lnTo>
                  <a:pt x="326" y="794"/>
                </a:lnTo>
                <a:cubicBezTo>
                  <a:pt x="308" y="839"/>
                  <a:pt x="268" y="871"/>
                  <a:pt x="206" y="889"/>
                </a:cubicBezTo>
                <a:cubicBezTo>
                  <a:pt x="203" y="886"/>
                  <a:pt x="200" y="883"/>
                  <a:pt x="197" y="879"/>
                </a:cubicBezTo>
                <a:cubicBezTo>
                  <a:pt x="259" y="862"/>
                  <a:pt x="298" y="832"/>
                  <a:pt x="313" y="790"/>
                </a:cubicBezTo>
                <a:lnTo>
                  <a:pt x="313" y="784"/>
                </a:lnTo>
                <a:close/>
                <a:moveTo>
                  <a:pt x="240" y="789"/>
                </a:moveTo>
                <a:cubicBezTo>
                  <a:pt x="253" y="833"/>
                  <a:pt x="289" y="862"/>
                  <a:pt x="347" y="876"/>
                </a:cubicBezTo>
                <a:cubicBezTo>
                  <a:pt x="342" y="881"/>
                  <a:pt x="338" y="884"/>
                  <a:pt x="336" y="887"/>
                </a:cubicBezTo>
                <a:cubicBezTo>
                  <a:pt x="276" y="870"/>
                  <a:pt x="240" y="838"/>
                  <a:pt x="228" y="792"/>
                </a:cubicBezTo>
                <a:lnTo>
                  <a:pt x="240" y="789"/>
                </a:lnTo>
                <a:close/>
                <a:moveTo>
                  <a:pt x="416" y="791"/>
                </a:moveTo>
                <a:lnTo>
                  <a:pt x="535" y="791"/>
                </a:lnTo>
                <a:lnTo>
                  <a:pt x="535" y="801"/>
                </a:lnTo>
                <a:lnTo>
                  <a:pt x="416" y="801"/>
                </a:lnTo>
                <a:lnTo>
                  <a:pt x="416" y="791"/>
                </a:lnTo>
                <a:close/>
                <a:moveTo>
                  <a:pt x="417" y="830"/>
                </a:moveTo>
                <a:lnTo>
                  <a:pt x="537" y="830"/>
                </a:lnTo>
                <a:lnTo>
                  <a:pt x="537" y="841"/>
                </a:lnTo>
                <a:lnTo>
                  <a:pt x="417" y="841"/>
                </a:lnTo>
                <a:lnTo>
                  <a:pt x="417" y="830"/>
                </a:lnTo>
                <a:close/>
                <a:moveTo>
                  <a:pt x="411" y="752"/>
                </a:moveTo>
                <a:lnTo>
                  <a:pt x="421" y="752"/>
                </a:lnTo>
                <a:lnTo>
                  <a:pt x="421" y="886"/>
                </a:lnTo>
                <a:lnTo>
                  <a:pt x="411" y="886"/>
                </a:lnTo>
                <a:lnTo>
                  <a:pt x="411" y="752"/>
                </a:lnTo>
                <a:close/>
                <a:moveTo>
                  <a:pt x="416" y="752"/>
                </a:moveTo>
                <a:lnTo>
                  <a:pt x="541" y="752"/>
                </a:lnTo>
                <a:lnTo>
                  <a:pt x="541" y="762"/>
                </a:lnTo>
                <a:lnTo>
                  <a:pt x="416" y="762"/>
                </a:lnTo>
                <a:lnTo>
                  <a:pt x="416" y="752"/>
                </a:lnTo>
                <a:close/>
                <a:moveTo>
                  <a:pt x="531" y="755"/>
                </a:moveTo>
                <a:lnTo>
                  <a:pt x="541" y="755"/>
                </a:lnTo>
                <a:lnTo>
                  <a:pt x="541" y="863"/>
                </a:lnTo>
                <a:cubicBezTo>
                  <a:pt x="541" y="877"/>
                  <a:pt x="535" y="884"/>
                  <a:pt x="521" y="884"/>
                </a:cubicBezTo>
                <a:cubicBezTo>
                  <a:pt x="514" y="884"/>
                  <a:pt x="506" y="884"/>
                  <a:pt x="496" y="884"/>
                </a:cubicBezTo>
                <a:cubicBezTo>
                  <a:pt x="495" y="880"/>
                  <a:pt x="494" y="876"/>
                  <a:pt x="494" y="872"/>
                </a:cubicBezTo>
                <a:cubicBezTo>
                  <a:pt x="499" y="873"/>
                  <a:pt x="507" y="873"/>
                  <a:pt x="517" y="873"/>
                </a:cubicBezTo>
                <a:cubicBezTo>
                  <a:pt x="526" y="873"/>
                  <a:pt x="531" y="869"/>
                  <a:pt x="531" y="861"/>
                </a:cubicBezTo>
                <a:lnTo>
                  <a:pt x="531" y="755"/>
                </a:lnTo>
                <a:close/>
                <a:moveTo>
                  <a:pt x="371" y="715"/>
                </a:moveTo>
                <a:lnTo>
                  <a:pt x="567" y="715"/>
                </a:lnTo>
                <a:lnTo>
                  <a:pt x="567" y="726"/>
                </a:lnTo>
                <a:lnTo>
                  <a:pt x="371" y="726"/>
                </a:lnTo>
                <a:lnTo>
                  <a:pt x="371" y="715"/>
                </a:lnTo>
                <a:close/>
                <a:moveTo>
                  <a:pt x="445" y="687"/>
                </a:moveTo>
                <a:lnTo>
                  <a:pt x="458" y="691"/>
                </a:lnTo>
                <a:cubicBezTo>
                  <a:pt x="441" y="734"/>
                  <a:pt x="413" y="773"/>
                  <a:pt x="374" y="806"/>
                </a:cubicBezTo>
                <a:cubicBezTo>
                  <a:pt x="372" y="803"/>
                  <a:pt x="369" y="800"/>
                  <a:pt x="365" y="796"/>
                </a:cubicBezTo>
                <a:cubicBezTo>
                  <a:pt x="404" y="764"/>
                  <a:pt x="431" y="728"/>
                  <a:pt x="445" y="687"/>
                </a:cubicBezTo>
                <a:close/>
                <a:moveTo>
                  <a:pt x="702" y="875"/>
                </a:moveTo>
                <a:lnTo>
                  <a:pt x="702" y="859"/>
                </a:lnTo>
                <a:lnTo>
                  <a:pt x="614" y="859"/>
                </a:lnTo>
                <a:lnTo>
                  <a:pt x="614" y="703"/>
                </a:lnTo>
                <a:lnTo>
                  <a:pt x="594" y="703"/>
                </a:lnTo>
                <a:lnTo>
                  <a:pt x="594" y="875"/>
                </a:lnTo>
                <a:lnTo>
                  <a:pt x="702" y="875"/>
                </a:lnTo>
                <a:close/>
                <a:moveTo>
                  <a:pt x="805" y="718"/>
                </a:moveTo>
                <a:cubicBezTo>
                  <a:pt x="767" y="721"/>
                  <a:pt x="746" y="746"/>
                  <a:pt x="742" y="791"/>
                </a:cubicBezTo>
                <a:cubicBezTo>
                  <a:pt x="744" y="835"/>
                  <a:pt x="765" y="858"/>
                  <a:pt x="803" y="862"/>
                </a:cubicBezTo>
                <a:cubicBezTo>
                  <a:pt x="843" y="860"/>
                  <a:pt x="864" y="836"/>
                  <a:pt x="866" y="791"/>
                </a:cubicBezTo>
                <a:cubicBezTo>
                  <a:pt x="863" y="746"/>
                  <a:pt x="842" y="721"/>
                  <a:pt x="805" y="718"/>
                </a:cubicBezTo>
                <a:close/>
                <a:moveTo>
                  <a:pt x="804" y="877"/>
                </a:moveTo>
                <a:cubicBezTo>
                  <a:pt x="752" y="874"/>
                  <a:pt x="725" y="846"/>
                  <a:pt x="722" y="792"/>
                </a:cubicBezTo>
                <a:cubicBezTo>
                  <a:pt x="725" y="734"/>
                  <a:pt x="753" y="704"/>
                  <a:pt x="806" y="701"/>
                </a:cubicBezTo>
                <a:cubicBezTo>
                  <a:pt x="857" y="704"/>
                  <a:pt x="884" y="734"/>
                  <a:pt x="888" y="791"/>
                </a:cubicBezTo>
                <a:cubicBezTo>
                  <a:pt x="885" y="846"/>
                  <a:pt x="857" y="875"/>
                  <a:pt x="804" y="877"/>
                </a:cubicBezTo>
                <a:close/>
                <a:moveTo>
                  <a:pt x="995" y="786"/>
                </a:moveTo>
                <a:lnTo>
                  <a:pt x="1069" y="786"/>
                </a:lnTo>
                <a:lnTo>
                  <a:pt x="1069" y="849"/>
                </a:lnTo>
                <a:cubicBezTo>
                  <a:pt x="1054" y="868"/>
                  <a:pt x="1030" y="877"/>
                  <a:pt x="995" y="877"/>
                </a:cubicBezTo>
                <a:cubicBezTo>
                  <a:pt x="941" y="874"/>
                  <a:pt x="913" y="846"/>
                  <a:pt x="910" y="792"/>
                </a:cubicBezTo>
                <a:cubicBezTo>
                  <a:pt x="912" y="733"/>
                  <a:pt x="939" y="703"/>
                  <a:pt x="991" y="701"/>
                </a:cubicBezTo>
                <a:cubicBezTo>
                  <a:pt x="1030" y="701"/>
                  <a:pt x="1055" y="718"/>
                  <a:pt x="1068" y="751"/>
                </a:cubicBezTo>
                <a:lnTo>
                  <a:pt x="1046" y="756"/>
                </a:lnTo>
                <a:cubicBezTo>
                  <a:pt x="1037" y="731"/>
                  <a:pt x="1019" y="718"/>
                  <a:pt x="991" y="718"/>
                </a:cubicBezTo>
                <a:cubicBezTo>
                  <a:pt x="954" y="721"/>
                  <a:pt x="934" y="746"/>
                  <a:pt x="931" y="791"/>
                </a:cubicBezTo>
                <a:cubicBezTo>
                  <a:pt x="933" y="835"/>
                  <a:pt x="955" y="858"/>
                  <a:pt x="994" y="862"/>
                </a:cubicBezTo>
                <a:cubicBezTo>
                  <a:pt x="1020" y="862"/>
                  <a:pt x="1038" y="855"/>
                  <a:pt x="1050" y="841"/>
                </a:cubicBezTo>
                <a:lnTo>
                  <a:pt x="1050" y="803"/>
                </a:lnTo>
                <a:lnTo>
                  <a:pt x="995" y="803"/>
                </a:lnTo>
                <a:lnTo>
                  <a:pt x="995" y="786"/>
                </a:lnTo>
                <a:close/>
                <a:moveTo>
                  <a:pt x="1177" y="718"/>
                </a:moveTo>
                <a:cubicBezTo>
                  <a:pt x="1139" y="721"/>
                  <a:pt x="1118" y="746"/>
                  <a:pt x="1114" y="791"/>
                </a:cubicBezTo>
                <a:cubicBezTo>
                  <a:pt x="1116" y="835"/>
                  <a:pt x="1137" y="858"/>
                  <a:pt x="1175" y="862"/>
                </a:cubicBezTo>
                <a:cubicBezTo>
                  <a:pt x="1215" y="860"/>
                  <a:pt x="1236" y="836"/>
                  <a:pt x="1238" y="791"/>
                </a:cubicBezTo>
                <a:cubicBezTo>
                  <a:pt x="1235" y="746"/>
                  <a:pt x="1214" y="721"/>
                  <a:pt x="1177" y="718"/>
                </a:cubicBezTo>
                <a:close/>
                <a:moveTo>
                  <a:pt x="1176" y="877"/>
                </a:moveTo>
                <a:cubicBezTo>
                  <a:pt x="1124" y="874"/>
                  <a:pt x="1097" y="846"/>
                  <a:pt x="1094" y="792"/>
                </a:cubicBezTo>
                <a:cubicBezTo>
                  <a:pt x="1097" y="734"/>
                  <a:pt x="1125" y="704"/>
                  <a:pt x="1178" y="701"/>
                </a:cubicBezTo>
                <a:cubicBezTo>
                  <a:pt x="1229" y="704"/>
                  <a:pt x="1256" y="734"/>
                  <a:pt x="1260" y="791"/>
                </a:cubicBezTo>
                <a:cubicBezTo>
                  <a:pt x="1257" y="846"/>
                  <a:pt x="1229" y="875"/>
                  <a:pt x="1176" y="877"/>
                </a:cubicBezTo>
                <a:close/>
                <a:moveTo>
                  <a:pt x="1279" y="704"/>
                </a:moveTo>
                <a:lnTo>
                  <a:pt x="1479" y="704"/>
                </a:lnTo>
                <a:lnTo>
                  <a:pt x="1479" y="716"/>
                </a:lnTo>
                <a:lnTo>
                  <a:pt x="1279" y="716"/>
                </a:lnTo>
                <a:lnTo>
                  <a:pt x="1279" y="704"/>
                </a:lnTo>
                <a:close/>
                <a:moveTo>
                  <a:pt x="1432" y="713"/>
                </a:moveTo>
                <a:lnTo>
                  <a:pt x="1445" y="713"/>
                </a:lnTo>
                <a:lnTo>
                  <a:pt x="1445" y="856"/>
                </a:lnTo>
                <a:cubicBezTo>
                  <a:pt x="1445" y="875"/>
                  <a:pt x="1436" y="884"/>
                  <a:pt x="1418" y="884"/>
                </a:cubicBezTo>
                <a:cubicBezTo>
                  <a:pt x="1410" y="884"/>
                  <a:pt x="1398" y="884"/>
                  <a:pt x="1384" y="883"/>
                </a:cubicBezTo>
                <a:cubicBezTo>
                  <a:pt x="1383" y="878"/>
                  <a:pt x="1382" y="873"/>
                  <a:pt x="1381" y="869"/>
                </a:cubicBezTo>
                <a:cubicBezTo>
                  <a:pt x="1392" y="870"/>
                  <a:pt x="1404" y="870"/>
                  <a:pt x="1416" y="870"/>
                </a:cubicBezTo>
                <a:cubicBezTo>
                  <a:pt x="1426" y="870"/>
                  <a:pt x="1432" y="865"/>
                  <a:pt x="1432" y="855"/>
                </a:cubicBezTo>
                <a:lnTo>
                  <a:pt x="1432" y="713"/>
                </a:lnTo>
                <a:close/>
                <a:moveTo>
                  <a:pt x="1301" y="750"/>
                </a:moveTo>
                <a:lnTo>
                  <a:pt x="1314" y="750"/>
                </a:lnTo>
                <a:lnTo>
                  <a:pt x="1314" y="831"/>
                </a:lnTo>
                <a:lnTo>
                  <a:pt x="1301" y="831"/>
                </a:lnTo>
                <a:lnTo>
                  <a:pt x="1301" y="750"/>
                </a:lnTo>
                <a:close/>
                <a:moveTo>
                  <a:pt x="1308" y="750"/>
                </a:moveTo>
                <a:lnTo>
                  <a:pt x="1382" y="750"/>
                </a:lnTo>
                <a:lnTo>
                  <a:pt x="1382" y="762"/>
                </a:lnTo>
                <a:lnTo>
                  <a:pt x="1308" y="762"/>
                </a:lnTo>
                <a:lnTo>
                  <a:pt x="1308" y="750"/>
                </a:lnTo>
                <a:close/>
                <a:moveTo>
                  <a:pt x="1376" y="750"/>
                </a:moveTo>
                <a:lnTo>
                  <a:pt x="1389" y="750"/>
                </a:lnTo>
                <a:lnTo>
                  <a:pt x="1389" y="831"/>
                </a:lnTo>
                <a:lnTo>
                  <a:pt x="1376" y="831"/>
                </a:lnTo>
                <a:lnTo>
                  <a:pt x="1376" y="750"/>
                </a:lnTo>
                <a:close/>
                <a:moveTo>
                  <a:pt x="1309" y="819"/>
                </a:moveTo>
                <a:lnTo>
                  <a:pt x="1382" y="819"/>
                </a:lnTo>
                <a:lnTo>
                  <a:pt x="1382" y="831"/>
                </a:lnTo>
                <a:lnTo>
                  <a:pt x="1309" y="831"/>
                </a:lnTo>
                <a:lnTo>
                  <a:pt x="1309" y="819"/>
                </a:lnTo>
                <a:close/>
                <a:moveTo>
                  <a:pt x="1577" y="690"/>
                </a:moveTo>
                <a:cubicBezTo>
                  <a:pt x="1588" y="705"/>
                  <a:pt x="1598" y="721"/>
                  <a:pt x="1607" y="738"/>
                </a:cubicBezTo>
                <a:lnTo>
                  <a:pt x="1595" y="745"/>
                </a:lnTo>
                <a:cubicBezTo>
                  <a:pt x="1586" y="729"/>
                  <a:pt x="1577" y="712"/>
                  <a:pt x="1567" y="697"/>
                </a:cubicBezTo>
                <a:lnTo>
                  <a:pt x="1577" y="690"/>
                </a:lnTo>
                <a:close/>
                <a:moveTo>
                  <a:pt x="1649" y="820"/>
                </a:moveTo>
                <a:cubicBezTo>
                  <a:pt x="1666" y="837"/>
                  <a:pt x="1682" y="854"/>
                  <a:pt x="1697" y="871"/>
                </a:cubicBezTo>
                <a:lnTo>
                  <a:pt x="1685" y="881"/>
                </a:lnTo>
                <a:cubicBezTo>
                  <a:pt x="1670" y="863"/>
                  <a:pt x="1655" y="845"/>
                  <a:pt x="1639" y="829"/>
                </a:cubicBezTo>
                <a:lnTo>
                  <a:pt x="1649" y="820"/>
                </a:lnTo>
                <a:close/>
                <a:moveTo>
                  <a:pt x="1514" y="698"/>
                </a:moveTo>
                <a:lnTo>
                  <a:pt x="1527" y="698"/>
                </a:lnTo>
                <a:lnTo>
                  <a:pt x="1527" y="845"/>
                </a:lnTo>
                <a:cubicBezTo>
                  <a:pt x="1545" y="835"/>
                  <a:pt x="1564" y="825"/>
                  <a:pt x="1583" y="814"/>
                </a:cubicBezTo>
                <a:cubicBezTo>
                  <a:pt x="1584" y="820"/>
                  <a:pt x="1584" y="824"/>
                  <a:pt x="1585" y="827"/>
                </a:cubicBezTo>
                <a:cubicBezTo>
                  <a:pt x="1566" y="838"/>
                  <a:pt x="1547" y="848"/>
                  <a:pt x="1528" y="859"/>
                </a:cubicBezTo>
                <a:cubicBezTo>
                  <a:pt x="1524" y="862"/>
                  <a:pt x="1520" y="865"/>
                  <a:pt x="1515" y="869"/>
                </a:cubicBezTo>
                <a:lnTo>
                  <a:pt x="1507" y="855"/>
                </a:lnTo>
                <a:cubicBezTo>
                  <a:pt x="1511" y="851"/>
                  <a:pt x="1514" y="845"/>
                  <a:pt x="1514" y="838"/>
                </a:cubicBezTo>
                <a:lnTo>
                  <a:pt x="1514" y="698"/>
                </a:lnTo>
                <a:close/>
                <a:moveTo>
                  <a:pt x="1653" y="692"/>
                </a:moveTo>
                <a:lnTo>
                  <a:pt x="1666" y="692"/>
                </a:lnTo>
                <a:lnTo>
                  <a:pt x="1666" y="729"/>
                </a:lnTo>
                <a:cubicBezTo>
                  <a:pt x="1666" y="771"/>
                  <a:pt x="1660" y="803"/>
                  <a:pt x="1647" y="826"/>
                </a:cubicBezTo>
                <a:cubicBezTo>
                  <a:pt x="1632" y="852"/>
                  <a:pt x="1607" y="873"/>
                  <a:pt x="1573" y="888"/>
                </a:cubicBezTo>
                <a:cubicBezTo>
                  <a:pt x="1571" y="884"/>
                  <a:pt x="1568" y="880"/>
                  <a:pt x="1565" y="876"/>
                </a:cubicBezTo>
                <a:cubicBezTo>
                  <a:pt x="1598" y="862"/>
                  <a:pt x="1622" y="843"/>
                  <a:pt x="1635" y="820"/>
                </a:cubicBezTo>
                <a:cubicBezTo>
                  <a:pt x="1647" y="800"/>
                  <a:pt x="1653" y="769"/>
                  <a:pt x="1653" y="729"/>
                </a:cubicBezTo>
                <a:lnTo>
                  <a:pt x="1653" y="692"/>
                </a:lnTo>
                <a:close/>
                <a:moveTo>
                  <a:pt x="1863" y="706"/>
                </a:moveTo>
                <a:lnTo>
                  <a:pt x="1874" y="706"/>
                </a:lnTo>
                <a:lnTo>
                  <a:pt x="1874" y="839"/>
                </a:lnTo>
                <a:lnTo>
                  <a:pt x="1863" y="839"/>
                </a:lnTo>
                <a:lnTo>
                  <a:pt x="1863" y="706"/>
                </a:lnTo>
                <a:close/>
                <a:moveTo>
                  <a:pt x="1897" y="689"/>
                </a:moveTo>
                <a:lnTo>
                  <a:pt x="1908" y="689"/>
                </a:lnTo>
                <a:lnTo>
                  <a:pt x="1908" y="862"/>
                </a:lnTo>
                <a:cubicBezTo>
                  <a:pt x="1908" y="878"/>
                  <a:pt x="1902" y="886"/>
                  <a:pt x="1888" y="886"/>
                </a:cubicBezTo>
                <a:cubicBezTo>
                  <a:pt x="1881" y="886"/>
                  <a:pt x="1874" y="886"/>
                  <a:pt x="1866" y="885"/>
                </a:cubicBezTo>
                <a:cubicBezTo>
                  <a:pt x="1865" y="881"/>
                  <a:pt x="1864" y="876"/>
                  <a:pt x="1863" y="872"/>
                </a:cubicBezTo>
                <a:cubicBezTo>
                  <a:pt x="1870" y="873"/>
                  <a:pt x="1877" y="873"/>
                  <a:pt x="1885" y="873"/>
                </a:cubicBezTo>
                <a:cubicBezTo>
                  <a:pt x="1893" y="873"/>
                  <a:pt x="1897" y="869"/>
                  <a:pt x="1897" y="860"/>
                </a:cubicBezTo>
                <a:lnTo>
                  <a:pt x="1897" y="689"/>
                </a:lnTo>
                <a:close/>
                <a:moveTo>
                  <a:pt x="1716" y="776"/>
                </a:moveTo>
                <a:lnTo>
                  <a:pt x="1856" y="776"/>
                </a:lnTo>
                <a:lnTo>
                  <a:pt x="1856" y="787"/>
                </a:lnTo>
                <a:lnTo>
                  <a:pt x="1716" y="787"/>
                </a:lnTo>
                <a:lnTo>
                  <a:pt x="1716" y="776"/>
                </a:lnTo>
                <a:close/>
                <a:moveTo>
                  <a:pt x="1736" y="697"/>
                </a:moveTo>
                <a:lnTo>
                  <a:pt x="1770" y="697"/>
                </a:lnTo>
                <a:lnTo>
                  <a:pt x="1770" y="708"/>
                </a:lnTo>
                <a:lnTo>
                  <a:pt x="1736" y="708"/>
                </a:lnTo>
                <a:lnTo>
                  <a:pt x="1736" y="697"/>
                </a:lnTo>
                <a:close/>
                <a:moveTo>
                  <a:pt x="1766" y="697"/>
                </a:moveTo>
                <a:lnTo>
                  <a:pt x="1776" y="697"/>
                </a:lnTo>
                <a:lnTo>
                  <a:pt x="1776" y="863"/>
                </a:lnTo>
                <a:cubicBezTo>
                  <a:pt x="1776" y="872"/>
                  <a:pt x="1772" y="878"/>
                  <a:pt x="1763" y="880"/>
                </a:cubicBezTo>
                <a:cubicBezTo>
                  <a:pt x="1760" y="881"/>
                  <a:pt x="1754" y="881"/>
                  <a:pt x="1744" y="881"/>
                </a:cubicBezTo>
                <a:cubicBezTo>
                  <a:pt x="1744" y="877"/>
                  <a:pt x="1743" y="873"/>
                  <a:pt x="1742" y="869"/>
                </a:cubicBezTo>
                <a:cubicBezTo>
                  <a:pt x="1749" y="870"/>
                  <a:pt x="1754" y="870"/>
                  <a:pt x="1758" y="870"/>
                </a:cubicBezTo>
                <a:cubicBezTo>
                  <a:pt x="1763" y="870"/>
                  <a:pt x="1766" y="867"/>
                  <a:pt x="1766" y="861"/>
                </a:cubicBezTo>
                <a:lnTo>
                  <a:pt x="1766" y="697"/>
                </a:lnTo>
                <a:close/>
                <a:moveTo>
                  <a:pt x="1732" y="697"/>
                </a:moveTo>
                <a:lnTo>
                  <a:pt x="1743" y="697"/>
                </a:lnTo>
                <a:lnTo>
                  <a:pt x="1743" y="798"/>
                </a:lnTo>
                <a:cubicBezTo>
                  <a:pt x="1743" y="836"/>
                  <a:pt x="1737" y="865"/>
                  <a:pt x="1725" y="886"/>
                </a:cubicBezTo>
                <a:cubicBezTo>
                  <a:pt x="1723" y="884"/>
                  <a:pt x="1720" y="880"/>
                  <a:pt x="1717" y="876"/>
                </a:cubicBezTo>
                <a:cubicBezTo>
                  <a:pt x="1727" y="859"/>
                  <a:pt x="1732" y="832"/>
                  <a:pt x="1732" y="798"/>
                </a:cubicBezTo>
                <a:lnTo>
                  <a:pt x="1732" y="697"/>
                </a:lnTo>
                <a:close/>
                <a:moveTo>
                  <a:pt x="1801" y="697"/>
                </a:moveTo>
                <a:lnTo>
                  <a:pt x="1839" y="697"/>
                </a:lnTo>
                <a:lnTo>
                  <a:pt x="1839" y="708"/>
                </a:lnTo>
                <a:lnTo>
                  <a:pt x="1801" y="708"/>
                </a:lnTo>
                <a:lnTo>
                  <a:pt x="1801" y="697"/>
                </a:lnTo>
                <a:close/>
                <a:moveTo>
                  <a:pt x="1834" y="697"/>
                </a:moveTo>
                <a:lnTo>
                  <a:pt x="1845" y="697"/>
                </a:lnTo>
                <a:lnTo>
                  <a:pt x="1845" y="861"/>
                </a:lnTo>
                <a:cubicBezTo>
                  <a:pt x="1845" y="875"/>
                  <a:pt x="1840" y="882"/>
                  <a:pt x="1828" y="882"/>
                </a:cubicBezTo>
                <a:cubicBezTo>
                  <a:pt x="1822" y="882"/>
                  <a:pt x="1815" y="882"/>
                  <a:pt x="1808" y="882"/>
                </a:cubicBezTo>
                <a:cubicBezTo>
                  <a:pt x="1808" y="879"/>
                  <a:pt x="1807" y="875"/>
                  <a:pt x="1806" y="870"/>
                </a:cubicBezTo>
                <a:cubicBezTo>
                  <a:pt x="1813" y="871"/>
                  <a:pt x="1819" y="871"/>
                  <a:pt x="1825" y="871"/>
                </a:cubicBezTo>
                <a:cubicBezTo>
                  <a:pt x="1831" y="871"/>
                  <a:pt x="1834" y="867"/>
                  <a:pt x="1834" y="859"/>
                </a:cubicBezTo>
                <a:lnTo>
                  <a:pt x="1834" y="697"/>
                </a:lnTo>
                <a:close/>
                <a:moveTo>
                  <a:pt x="1797" y="697"/>
                </a:moveTo>
                <a:lnTo>
                  <a:pt x="1808" y="697"/>
                </a:lnTo>
                <a:lnTo>
                  <a:pt x="1808" y="798"/>
                </a:lnTo>
                <a:cubicBezTo>
                  <a:pt x="1808" y="836"/>
                  <a:pt x="1802" y="865"/>
                  <a:pt x="1790" y="887"/>
                </a:cubicBezTo>
                <a:cubicBezTo>
                  <a:pt x="1788" y="884"/>
                  <a:pt x="1785" y="880"/>
                  <a:pt x="1782" y="876"/>
                </a:cubicBezTo>
                <a:cubicBezTo>
                  <a:pt x="1792" y="859"/>
                  <a:pt x="1797" y="832"/>
                  <a:pt x="1797" y="798"/>
                </a:cubicBezTo>
                <a:lnTo>
                  <a:pt x="1797" y="697"/>
                </a:lnTo>
                <a:close/>
                <a:moveTo>
                  <a:pt x="1946" y="698"/>
                </a:moveTo>
                <a:lnTo>
                  <a:pt x="1957" y="698"/>
                </a:lnTo>
                <a:lnTo>
                  <a:pt x="1957" y="888"/>
                </a:lnTo>
                <a:lnTo>
                  <a:pt x="1946" y="888"/>
                </a:lnTo>
                <a:lnTo>
                  <a:pt x="1946" y="698"/>
                </a:lnTo>
                <a:close/>
                <a:moveTo>
                  <a:pt x="1950" y="698"/>
                </a:moveTo>
                <a:lnTo>
                  <a:pt x="2001" y="698"/>
                </a:lnTo>
                <a:lnTo>
                  <a:pt x="2001" y="710"/>
                </a:lnTo>
                <a:cubicBezTo>
                  <a:pt x="1996" y="728"/>
                  <a:pt x="1991" y="748"/>
                  <a:pt x="1985" y="770"/>
                </a:cubicBezTo>
                <a:cubicBezTo>
                  <a:pt x="1996" y="787"/>
                  <a:pt x="2001" y="803"/>
                  <a:pt x="2001" y="819"/>
                </a:cubicBezTo>
                <a:cubicBezTo>
                  <a:pt x="2001" y="842"/>
                  <a:pt x="1994" y="854"/>
                  <a:pt x="1979" y="854"/>
                </a:cubicBezTo>
                <a:cubicBezTo>
                  <a:pt x="1977" y="854"/>
                  <a:pt x="1973" y="854"/>
                  <a:pt x="1968" y="854"/>
                </a:cubicBezTo>
                <a:cubicBezTo>
                  <a:pt x="1967" y="849"/>
                  <a:pt x="1966" y="845"/>
                  <a:pt x="1965" y="842"/>
                </a:cubicBezTo>
                <a:cubicBezTo>
                  <a:pt x="1969" y="842"/>
                  <a:pt x="1973" y="842"/>
                  <a:pt x="1977" y="842"/>
                </a:cubicBezTo>
                <a:cubicBezTo>
                  <a:pt x="1986" y="842"/>
                  <a:pt x="1990" y="834"/>
                  <a:pt x="1990" y="819"/>
                </a:cubicBezTo>
                <a:cubicBezTo>
                  <a:pt x="1990" y="805"/>
                  <a:pt x="1984" y="790"/>
                  <a:pt x="1973" y="772"/>
                </a:cubicBezTo>
                <a:cubicBezTo>
                  <a:pt x="1979" y="749"/>
                  <a:pt x="1985" y="729"/>
                  <a:pt x="1990" y="710"/>
                </a:cubicBezTo>
                <a:lnTo>
                  <a:pt x="1950" y="710"/>
                </a:lnTo>
                <a:lnTo>
                  <a:pt x="1950" y="698"/>
                </a:lnTo>
                <a:close/>
                <a:moveTo>
                  <a:pt x="2028" y="755"/>
                </a:moveTo>
                <a:lnTo>
                  <a:pt x="2111" y="755"/>
                </a:lnTo>
                <a:lnTo>
                  <a:pt x="2111" y="766"/>
                </a:lnTo>
                <a:lnTo>
                  <a:pt x="2028" y="766"/>
                </a:lnTo>
                <a:lnTo>
                  <a:pt x="2028" y="755"/>
                </a:lnTo>
                <a:close/>
                <a:moveTo>
                  <a:pt x="2007" y="796"/>
                </a:moveTo>
                <a:lnTo>
                  <a:pt x="2132" y="796"/>
                </a:lnTo>
                <a:lnTo>
                  <a:pt x="2132" y="807"/>
                </a:lnTo>
                <a:lnTo>
                  <a:pt x="2007" y="807"/>
                </a:lnTo>
                <a:lnTo>
                  <a:pt x="2007" y="796"/>
                </a:lnTo>
                <a:close/>
                <a:moveTo>
                  <a:pt x="2064" y="758"/>
                </a:moveTo>
                <a:lnTo>
                  <a:pt x="2076" y="758"/>
                </a:lnTo>
                <a:lnTo>
                  <a:pt x="2076" y="862"/>
                </a:lnTo>
                <a:cubicBezTo>
                  <a:pt x="2076" y="877"/>
                  <a:pt x="2069" y="884"/>
                  <a:pt x="2055" y="884"/>
                </a:cubicBezTo>
                <a:cubicBezTo>
                  <a:pt x="2051" y="884"/>
                  <a:pt x="2046" y="884"/>
                  <a:pt x="2040" y="884"/>
                </a:cubicBezTo>
                <a:cubicBezTo>
                  <a:pt x="2040" y="880"/>
                  <a:pt x="2039" y="876"/>
                  <a:pt x="2038" y="871"/>
                </a:cubicBezTo>
                <a:cubicBezTo>
                  <a:pt x="2044" y="872"/>
                  <a:pt x="2049" y="872"/>
                  <a:pt x="2055" y="872"/>
                </a:cubicBezTo>
                <a:cubicBezTo>
                  <a:pt x="2061" y="872"/>
                  <a:pt x="2064" y="869"/>
                  <a:pt x="2064" y="862"/>
                </a:cubicBezTo>
                <a:lnTo>
                  <a:pt x="2064" y="758"/>
                </a:lnTo>
                <a:close/>
                <a:moveTo>
                  <a:pt x="2030" y="822"/>
                </a:moveTo>
                <a:lnTo>
                  <a:pt x="2040" y="829"/>
                </a:lnTo>
                <a:cubicBezTo>
                  <a:pt x="2028" y="846"/>
                  <a:pt x="2016" y="862"/>
                  <a:pt x="2003" y="875"/>
                </a:cubicBezTo>
                <a:cubicBezTo>
                  <a:pt x="2001" y="873"/>
                  <a:pt x="1998" y="870"/>
                  <a:pt x="1994" y="867"/>
                </a:cubicBezTo>
                <a:cubicBezTo>
                  <a:pt x="2008" y="853"/>
                  <a:pt x="2020" y="838"/>
                  <a:pt x="2030" y="822"/>
                </a:cubicBezTo>
                <a:close/>
                <a:moveTo>
                  <a:pt x="2108" y="824"/>
                </a:moveTo>
                <a:cubicBezTo>
                  <a:pt x="2118" y="838"/>
                  <a:pt x="2128" y="852"/>
                  <a:pt x="2138" y="866"/>
                </a:cubicBezTo>
                <a:lnTo>
                  <a:pt x="2127" y="874"/>
                </a:lnTo>
                <a:cubicBezTo>
                  <a:pt x="2118" y="860"/>
                  <a:pt x="2108" y="845"/>
                  <a:pt x="2098" y="831"/>
                </a:cubicBezTo>
                <a:lnTo>
                  <a:pt x="2108" y="824"/>
                </a:lnTo>
                <a:close/>
                <a:moveTo>
                  <a:pt x="2077" y="688"/>
                </a:moveTo>
                <a:lnTo>
                  <a:pt x="2074" y="694"/>
                </a:lnTo>
                <a:cubicBezTo>
                  <a:pt x="2092" y="720"/>
                  <a:pt x="2115" y="740"/>
                  <a:pt x="2143" y="756"/>
                </a:cubicBezTo>
                <a:cubicBezTo>
                  <a:pt x="2141" y="759"/>
                  <a:pt x="2138" y="762"/>
                  <a:pt x="2135" y="767"/>
                </a:cubicBezTo>
                <a:cubicBezTo>
                  <a:pt x="2109" y="750"/>
                  <a:pt x="2087" y="730"/>
                  <a:pt x="2068" y="705"/>
                </a:cubicBezTo>
                <a:cubicBezTo>
                  <a:pt x="2055" y="729"/>
                  <a:pt x="2033" y="750"/>
                  <a:pt x="2004" y="768"/>
                </a:cubicBezTo>
                <a:cubicBezTo>
                  <a:pt x="2002" y="765"/>
                  <a:pt x="1999" y="762"/>
                  <a:pt x="1996" y="759"/>
                </a:cubicBezTo>
                <a:cubicBezTo>
                  <a:pt x="2028" y="740"/>
                  <a:pt x="2051" y="716"/>
                  <a:pt x="2064" y="688"/>
                </a:cubicBezTo>
                <a:lnTo>
                  <a:pt x="2077" y="688"/>
                </a:lnTo>
                <a:close/>
              </a:path>
            </a:pathLst>
          </a:custGeom>
          <a:solidFill>
            <a:schemeClr val="accent1">
              <a:lumMod val="75000"/>
            </a:schemeClr>
          </a:solidFill>
          <a:ln>
            <a:noFill/>
          </a:ln>
        </p:spPr>
        <p:txBody>
          <a:bodyPr vert="horz" wrap="square" lIns="91440" tIns="45720" rIns="91440" bIns="45720" numCol="1" anchor="t" anchorCtr="0" compatLnSpc="1">
            <a:prstTxWarp prst="textNoShape">
              <a:avLst/>
            </a:prstTxWarp>
          </a:bodyPr>
          <a:lstStyle/>
          <a:p>
            <a:endParaRPr lang="zh-CN" altLang="en-US">
              <a:solidFill>
                <a:srgbClr val="FD3F03"/>
              </a:solidFill>
            </a:endParaRPr>
          </a:p>
        </p:txBody>
      </p:sp>
      <p:sp>
        <p:nvSpPr>
          <p:cNvPr id="66" name="矩形 65"/>
          <p:cNvSpPr/>
          <p:nvPr/>
        </p:nvSpPr>
        <p:spPr>
          <a:xfrm>
            <a:off x="-27325" y="4571616"/>
            <a:ext cx="12245591" cy="2286384"/>
          </a:xfrm>
          <a:prstGeom prst="rect">
            <a:avLst/>
          </a:prstGeom>
          <a:blipFill>
            <a:blip r:embed="rId5">
              <a:extLst>
                <a:ext uri="{BEBA8EAE-BF5A-486C-A8C5-ECC9F3942E4B}">
                  <a14:imgProps xmlns:a14="http://schemas.microsoft.com/office/drawing/2010/main">
                    <a14:imgLayer r:embed="rId6">
                      <a14:imgEffect>
                        <a14:saturation sat="0"/>
                      </a14:imgEffect>
                    </a14:imgLayer>
                  </a14:imgProps>
                </a:ext>
              </a:extLst>
            </a:blip>
            <a:srcRect/>
            <a:stretch>
              <a:fillRect t="-67119" b="-67119"/>
            </a:stretch>
          </a:bli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67" name="Rectangle 5"/>
          <p:cNvSpPr>
            <a:spLocks noChangeArrowheads="1"/>
          </p:cNvSpPr>
          <p:nvPr/>
        </p:nvSpPr>
        <p:spPr bwMode="auto">
          <a:xfrm>
            <a:off x="-27324" y="4509120"/>
            <a:ext cx="7277040" cy="81520"/>
          </a:xfrm>
          <a:prstGeom prst="rect">
            <a:avLst/>
          </a:prstGeom>
          <a:solidFill>
            <a:srgbClr val="00B0F0"/>
          </a:solidFill>
          <a:ln>
            <a:noFill/>
          </a:ln>
        </p:spPr>
        <p:txBody>
          <a:bodyPr vert="horz" wrap="square" lIns="91440" tIns="45720" rIns="91440" bIns="45720" numCol="1" anchor="t" anchorCtr="0" compatLnSpc="1">
            <a:prstTxWarp prst="textNoShape">
              <a:avLst/>
            </a:prstTxWarp>
          </a:bodyPr>
          <a:lstStyle/>
          <a:p>
            <a:endParaRPr lang="zh-CN" altLang="en-US"/>
          </a:p>
        </p:txBody>
      </p:sp>
      <p:sp>
        <p:nvSpPr>
          <p:cNvPr id="68" name="Rectangle 7"/>
          <p:cNvSpPr>
            <a:spLocks noChangeArrowheads="1"/>
          </p:cNvSpPr>
          <p:nvPr/>
        </p:nvSpPr>
        <p:spPr bwMode="auto">
          <a:xfrm>
            <a:off x="8421268" y="4509120"/>
            <a:ext cx="1265144" cy="81520"/>
          </a:xfrm>
          <a:prstGeom prst="rect">
            <a:avLst/>
          </a:prstGeom>
          <a:solidFill>
            <a:srgbClr val="92D050"/>
          </a:solidFill>
          <a:ln>
            <a:noFill/>
          </a:ln>
        </p:spPr>
        <p:txBody>
          <a:bodyPr vert="horz" wrap="square" lIns="91440" tIns="45720" rIns="91440" bIns="45720" numCol="1" anchor="t" anchorCtr="0" compatLnSpc="1">
            <a:prstTxWarp prst="textNoShape">
              <a:avLst/>
            </a:prstTxWarp>
          </a:bodyPr>
          <a:lstStyle/>
          <a:p>
            <a:endParaRPr lang="zh-CN" altLang="en-US"/>
          </a:p>
        </p:txBody>
      </p:sp>
      <p:sp>
        <p:nvSpPr>
          <p:cNvPr id="69" name="Rectangle 8"/>
          <p:cNvSpPr>
            <a:spLocks noChangeArrowheads="1"/>
          </p:cNvSpPr>
          <p:nvPr/>
        </p:nvSpPr>
        <p:spPr bwMode="auto">
          <a:xfrm>
            <a:off x="9686412" y="4509120"/>
            <a:ext cx="1266711" cy="81520"/>
          </a:xfrm>
          <a:prstGeom prst="rect">
            <a:avLst/>
          </a:prstGeom>
          <a:solidFill>
            <a:srgbClr val="FFC000"/>
          </a:solidFill>
          <a:ln>
            <a:noFill/>
          </a:ln>
        </p:spPr>
        <p:txBody>
          <a:bodyPr vert="horz" wrap="square" lIns="91440" tIns="45720" rIns="91440" bIns="45720" numCol="1" anchor="t" anchorCtr="0" compatLnSpc="1">
            <a:prstTxWarp prst="textNoShape">
              <a:avLst/>
            </a:prstTxWarp>
          </a:bodyPr>
          <a:lstStyle/>
          <a:p>
            <a:endParaRPr lang="zh-CN" altLang="en-US"/>
          </a:p>
        </p:txBody>
      </p:sp>
      <p:sp>
        <p:nvSpPr>
          <p:cNvPr id="70" name="Rectangle 9"/>
          <p:cNvSpPr>
            <a:spLocks noChangeArrowheads="1"/>
          </p:cNvSpPr>
          <p:nvPr/>
        </p:nvSpPr>
        <p:spPr bwMode="auto">
          <a:xfrm>
            <a:off x="10953123" y="4509120"/>
            <a:ext cx="1265144" cy="81520"/>
          </a:xfrm>
          <a:prstGeom prst="rect">
            <a:avLst/>
          </a:prstGeom>
          <a:solidFill>
            <a:schemeClr val="accent5">
              <a:lumMod val="75000"/>
            </a:schemeClr>
          </a:solidFill>
          <a:ln>
            <a:noFill/>
          </a:ln>
        </p:spPr>
        <p:txBody>
          <a:bodyPr vert="horz" wrap="square" lIns="91440" tIns="45720" rIns="91440" bIns="45720" numCol="1" anchor="t" anchorCtr="0" compatLnSpc="1">
            <a:prstTxWarp prst="textNoShape">
              <a:avLst/>
            </a:prstTxWarp>
          </a:bodyPr>
          <a:lstStyle/>
          <a:p>
            <a:endParaRPr lang="zh-CN" altLang="en-US"/>
          </a:p>
        </p:txBody>
      </p:sp>
      <p:sp>
        <p:nvSpPr>
          <p:cNvPr id="71" name="Rectangle 6"/>
          <p:cNvSpPr>
            <a:spLocks noChangeArrowheads="1"/>
          </p:cNvSpPr>
          <p:nvPr/>
        </p:nvSpPr>
        <p:spPr bwMode="auto">
          <a:xfrm>
            <a:off x="7207140" y="4509120"/>
            <a:ext cx="1266711" cy="81520"/>
          </a:xfrm>
          <a:prstGeom prst="rect">
            <a:avLst/>
          </a:prstGeom>
          <a:solidFill>
            <a:schemeClr val="accent3">
              <a:lumMod val="75000"/>
            </a:schemeClr>
          </a:solidFill>
          <a:ln>
            <a:noFill/>
          </a:ln>
        </p:spPr>
        <p:txBody>
          <a:bodyPr vert="horz" wrap="square" lIns="91440" tIns="45720" rIns="91440" bIns="45720" numCol="1" anchor="t" anchorCtr="0" compatLnSpc="1">
            <a:prstTxWarp prst="textNoShape">
              <a:avLst/>
            </a:prstTxWarp>
          </a:bodyPr>
          <a:lstStyle/>
          <a:p>
            <a:endParaRPr lang="zh-CN" altLang="en-US">
              <a:latin typeface="微软雅黑" panose="020B0503020204020204" pitchFamily="34" charset="-122"/>
              <a:ea typeface="微软雅黑" panose="020B0503020204020204" pitchFamily="34" charset="-122"/>
            </a:endParaRPr>
          </a:p>
        </p:txBody>
      </p:sp>
      <p:sp>
        <p:nvSpPr>
          <p:cNvPr id="30" name="TextBox 29"/>
          <p:cNvSpPr txBox="1"/>
          <p:nvPr/>
        </p:nvSpPr>
        <p:spPr>
          <a:xfrm>
            <a:off x="9129252" y="5157192"/>
            <a:ext cx="2593979" cy="707886"/>
          </a:xfrm>
          <a:prstGeom prst="rect">
            <a:avLst/>
          </a:prstGeom>
          <a:noFill/>
          <a:effectLst/>
        </p:spPr>
        <p:txBody>
          <a:bodyPr wrap="none" rtlCol="0">
            <a:spAutoFit/>
          </a:bodyPr>
          <a:lstStyle/>
          <a:p>
            <a:pPr algn="ctr"/>
            <a:r>
              <a:rPr lang="en-US" altLang="zh-CN" sz="4000" dirty="0" smtClean="0">
                <a:solidFill>
                  <a:schemeClr val="accent5">
                    <a:lumMod val="75000"/>
                  </a:schemeClr>
                </a:solidFill>
                <a:latin typeface="Impact MT Std" pitchFamily="34" charset="0"/>
                <a:ea typeface="微软雅黑" panose="020B0503020204020204" pitchFamily="34" charset="-122"/>
              </a:rPr>
              <a:t>THANK   YOU</a:t>
            </a:r>
            <a:endParaRPr lang="en-US" altLang="zh-CN" sz="4000" dirty="0">
              <a:solidFill>
                <a:schemeClr val="accent5">
                  <a:lumMod val="75000"/>
                </a:schemeClr>
              </a:solidFill>
              <a:latin typeface="Impact MT Std" pitchFamily="34" charset="0"/>
              <a:ea typeface="微软雅黑" panose="020B0503020204020204" pitchFamily="34" charset="-122"/>
            </a:endParaRPr>
          </a:p>
        </p:txBody>
      </p:sp>
      <p:sp>
        <p:nvSpPr>
          <p:cNvPr id="31" name="TextBox 30"/>
          <p:cNvSpPr txBox="1"/>
          <p:nvPr/>
        </p:nvSpPr>
        <p:spPr>
          <a:xfrm>
            <a:off x="6673651" y="5668799"/>
            <a:ext cx="5112568" cy="830997"/>
          </a:xfrm>
          <a:prstGeom prst="rect">
            <a:avLst/>
          </a:prstGeom>
          <a:noFill/>
        </p:spPr>
        <p:txBody>
          <a:bodyPr wrap="square" rtlCol="0">
            <a:spAutoFit/>
          </a:bodyPr>
          <a:lstStyle/>
          <a:p>
            <a:pPr algn="r"/>
            <a:r>
              <a:rPr lang="zh-CN" altLang="en-US" sz="4800" b="1" dirty="0" smtClean="0">
                <a:solidFill>
                  <a:schemeClr val="accent5">
                    <a:lumMod val="75000"/>
                  </a:schemeClr>
                </a:solidFill>
                <a:latin typeface="微软雅黑" panose="020B0503020204020204" pitchFamily="34" charset="-122"/>
                <a:ea typeface="微软雅黑" panose="020B0503020204020204" pitchFamily="34" charset="-122"/>
              </a:rPr>
              <a:t>谢谢观看</a:t>
            </a:r>
            <a:endParaRPr lang="zh-CN" altLang="en-US" sz="8000" b="1" dirty="0">
              <a:solidFill>
                <a:schemeClr val="accent5">
                  <a:lumMod val="75000"/>
                </a:schemeClr>
              </a:solidFill>
              <a:latin typeface="微软雅黑" panose="020B0503020204020204" pitchFamily="34" charset="-122"/>
              <a:ea typeface="微软雅黑" panose="020B0503020204020204" pitchFamily="34" charset="-122"/>
            </a:endParaRPr>
          </a:p>
        </p:txBody>
      </p:sp>
    </p:spTree>
    <p:extLst>
      <p:ext uri="{BB962C8B-B14F-4D97-AF65-F5344CB8AC3E}">
        <p14:creationId xmlns:p14="http://schemas.microsoft.com/office/powerpoint/2010/main" val="3150294140"/>
      </p:ext>
    </p:extLst>
  </p:cSld>
  <p:clrMapOvr>
    <a:masterClrMapping/>
  </p:clrMapOvr>
  <mc:AlternateContent xmlns:mc="http://schemas.openxmlformats.org/markup-compatibility/2006" xmlns:p14="http://schemas.microsoft.com/office/powerpoint/2010/main">
    <mc:Choice Requires="p14">
      <p:transition spd="slow" p14:dur="1200">
        <p14:flip dir="r"/>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8" fill="hold" grpId="0" nodeType="withEffect">
                                  <p:stCondLst>
                                    <p:cond delay="0"/>
                                  </p:stCondLst>
                                  <p:childTnLst>
                                    <p:set>
                                      <p:cBhvr>
                                        <p:cTn id="6" dur="1" fill="hold">
                                          <p:stCondLst>
                                            <p:cond delay="0"/>
                                          </p:stCondLst>
                                        </p:cTn>
                                        <p:tgtEl>
                                          <p:spTgt spid="67"/>
                                        </p:tgtEl>
                                        <p:attrNameLst>
                                          <p:attrName>style.visibility</p:attrName>
                                        </p:attrNameLst>
                                      </p:cBhvr>
                                      <p:to>
                                        <p:strVal val="visible"/>
                                      </p:to>
                                    </p:set>
                                    <p:anim calcmode="lin" valueType="num">
                                      <p:cBhvr additive="base">
                                        <p:cTn id="7" dur="500" fill="hold"/>
                                        <p:tgtEl>
                                          <p:spTgt spid="67"/>
                                        </p:tgtEl>
                                        <p:attrNameLst>
                                          <p:attrName>ppt_x</p:attrName>
                                        </p:attrNameLst>
                                      </p:cBhvr>
                                      <p:tavLst>
                                        <p:tav tm="0">
                                          <p:val>
                                            <p:strVal val="0-#ppt_w/2"/>
                                          </p:val>
                                        </p:tav>
                                        <p:tav tm="100000">
                                          <p:val>
                                            <p:strVal val="#ppt_x"/>
                                          </p:val>
                                        </p:tav>
                                      </p:tavLst>
                                    </p:anim>
                                    <p:anim calcmode="lin" valueType="num">
                                      <p:cBhvr additive="base">
                                        <p:cTn id="8" dur="500" fill="hold"/>
                                        <p:tgtEl>
                                          <p:spTgt spid="67"/>
                                        </p:tgtEl>
                                        <p:attrNameLst>
                                          <p:attrName>ppt_y</p:attrName>
                                        </p:attrNameLst>
                                      </p:cBhvr>
                                      <p:tavLst>
                                        <p:tav tm="0">
                                          <p:val>
                                            <p:strVal val="#ppt_y"/>
                                          </p:val>
                                        </p:tav>
                                        <p:tav tm="100000">
                                          <p:val>
                                            <p:strVal val="#ppt_y"/>
                                          </p:val>
                                        </p:tav>
                                      </p:tavLst>
                                    </p:anim>
                                  </p:childTnLst>
                                </p:cTn>
                              </p:par>
                              <p:par>
                                <p:cTn id="9" presetID="2" presetClass="entr" presetSubtype="8" fill="hold" grpId="0" nodeType="withEffect">
                                  <p:stCondLst>
                                    <p:cond delay="0"/>
                                  </p:stCondLst>
                                  <p:childTnLst>
                                    <p:set>
                                      <p:cBhvr>
                                        <p:cTn id="10" dur="1" fill="hold">
                                          <p:stCondLst>
                                            <p:cond delay="0"/>
                                          </p:stCondLst>
                                        </p:cTn>
                                        <p:tgtEl>
                                          <p:spTgt spid="68"/>
                                        </p:tgtEl>
                                        <p:attrNameLst>
                                          <p:attrName>style.visibility</p:attrName>
                                        </p:attrNameLst>
                                      </p:cBhvr>
                                      <p:to>
                                        <p:strVal val="visible"/>
                                      </p:to>
                                    </p:set>
                                    <p:anim calcmode="lin" valueType="num">
                                      <p:cBhvr additive="base">
                                        <p:cTn id="11" dur="500" fill="hold"/>
                                        <p:tgtEl>
                                          <p:spTgt spid="68"/>
                                        </p:tgtEl>
                                        <p:attrNameLst>
                                          <p:attrName>ppt_x</p:attrName>
                                        </p:attrNameLst>
                                      </p:cBhvr>
                                      <p:tavLst>
                                        <p:tav tm="0">
                                          <p:val>
                                            <p:strVal val="0-#ppt_w/2"/>
                                          </p:val>
                                        </p:tav>
                                        <p:tav tm="100000">
                                          <p:val>
                                            <p:strVal val="#ppt_x"/>
                                          </p:val>
                                        </p:tav>
                                      </p:tavLst>
                                    </p:anim>
                                    <p:anim calcmode="lin" valueType="num">
                                      <p:cBhvr additive="base">
                                        <p:cTn id="12" dur="500" fill="hold"/>
                                        <p:tgtEl>
                                          <p:spTgt spid="68"/>
                                        </p:tgtEl>
                                        <p:attrNameLst>
                                          <p:attrName>ppt_y</p:attrName>
                                        </p:attrNameLst>
                                      </p:cBhvr>
                                      <p:tavLst>
                                        <p:tav tm="0">
                                          <p:val>
                                            <p:strVal val="#ppt_y"/>
                                          </p:val>
                                        </p:tav>
                                        <p:tav tm="100000">
                                          <p:val>
                                            <p:strVal val="#ppt_y"/>
                                          </p:val>
                                        </p:tav>
                                      </p:tavLst>
                                    </p:anim>
                                  </p:childTnLst>
                                </p:cTn>
                              </p:par>
                              <p:par>
                                <p:cTn id="13" presetID="2" presetClass="entr" presetSubtype="8" fill="hold" grpId="0" nodeType="withEffect">
                                  <p:stCondLst>
                                    <p:cond delay="0"/>
                                  </p:stCondLst>
                                  <p:childTnLst>
                                    <p:set>
                                      <p:cBhvr>
                                        <p:cTn id="14" dur="1" fill="hold">
                                          <p:stCondLst>
                                            <p:cond delay="0"/>
                                          </p:stCondLst>
                                        </p:cTn>
                                        <p:tgtEl>
                                          <p:spTgt spid="69"/>
                                        </p:tgtEl>
                                        <p:attrNameLst>
                                          <p:attrName>style.visibility</p:attrName>
                                        </p:attrNameLst>
                                      </p:cBhvr>
                                      <p:to>
                                        <p:strVal val="visible"/>
                                      </p:to>
                                    </p:set>
                                    <p:anim calcmode="lin" valueType="num">
                                      <p:cBhvr additive="base">
                                        <p:cTn id="15" dur="500" fill="hold"/>
                                        <p:tgtEl>
                                          <p:spTgt spid="69"/>
                                        </p:tgtEl>
                                        <p:attrNameLst>
                                          <p:attrName>ppt_x</p:attrName>
                                        </p:attrNameLst>
                                      </p:cBhvr>
                                      <p:tavLst>
                                        <p:tav tm="0">
                                          <p:val>
                                            <p:strVal val="0-#ppt_w/2"/>
                                          </p:val>
                                        </p:tav>
                                        <p:tav tm="100000">
                                          <p:val>
                                            <p:strVal val="#ppt_x"/>
                                          </p:val>
                                        </p:tav>
                                      </p:tavLst>
                                    </p:anim>
                                    <p:anim calcmode="lin" valueType="num">
                                      <p:cBhvr additive="base">
                                        <p:cTn id="16" dur="500" fill="hold"/>
                                        <p:tgtEl>
                                          <p:spTgt spid="69"/>
                                        </p:tgtEl>
                                        <p:attrNameLst>
                                          <p:attrName>ppt_y</p:attrName>
                                        </p:attrNameLst>
                                      </p:cBhvr>
                                      <p:tavLst>
                                        <p:tav tm="0">
                                          <p:val>
                                            <p:strVal val="#ppt_y"/>
                                          </p:val>
                                        </p:tav>
                                        <p:tav tm="100000">
                                          <p:val>
                                            <p:strVal val="#ppt_y"/>
                                          </p:val>
                                        </p:tav>
                                      </p:tavLst>
                                    </p:anim>
                                  </p:childTnLst>
                                </p:cTn>
                              </p:par>
                              <p:par>
                                <p:cTn id="17" presetID="2" presetClass="entr" presetSubtype="8" fill="hold" grpId="0" nodeType="withEffect">
                                  <p:stCondLst>
                                    <p:cond delay="0"/>
                                  </p:stCondLst>
                                  <p:childTnLst>
                                    <p:set>
                                      <p:cBhvr>
                                        <p:cTn id="18" dur="1" fill="hold">
                                          <p:stCondLst>
                                            <p:cond delay="0"/>
                                          </p:stCondLst>
                                        </p:cTn>
                                        <p:tgtEl>
                                          <p:spTgt spid="70"/>
                                        </p:tgtEl>
                                        <p:attrNameLst>
                                          <p:attrName>style.visibility</p:attrName>
                                        </p:attrNameLst>
                                      </p:cBhvr>
                                      <p:to>
                                        <p:strVal val="visible"/>
                                      </p:to>
                                    </p:set>
                                    <p:anim calcmode="lin" valueType="num">
                                      <p:cBhvr additive="base">
                                        <p:cTn id="19" dur="500" fill="hold"/>
                                        <p:tgtEl>
                                          <p:spTgt spid="70"/>
                                        </p:tgtEl>
                                        <p:attrNameLst>
                                          <p:attrName>ppt_x</p:attrName>
                                        </p:attrNameLst>
                                      </p:cBhvr>
                                      <p:tavLst>
                                        <p:tav tm="0">
                                          <p:val>
                                            <p:strVal val="0-#ppt_w/2"/>
                                          </p:val>
                                        </p:tav>
                                        <p:tav tm="100000">
                                          <p:val>
                                            <p:strVal val="#ppt_x"/>
                                          </p:val>
                                        </p:tav>
                                      </p:tavLst>
                                    </p:anim>
                                    <p:anim calcmode="lin" valueType="num">
                                      <p:cBhvr additive="base">
                                        <p:cTn id="20" dur="500" fill="hold"/>
                                        <p:tgtEl>
                                          <p:spTgt spid="70"/>
                                        </p:tgtEl>
                                        <p:attrNameLst>
                                          <p:attrName>ppt_y</p:attrName>
                                        </p:attrNameLst>
                                      </p:cBhvr>
                                      <p:tavLst>
                                        <p:tav tm="0">
                                          <p:val>
                                            <p:strVal val="#ppt_y"/>
                                          </p:val>
                                        </p:tav>
                                        <p:tav tm="100000">
                                          <p:val>
                                            <p:strVal val="#ppt_y"/>
                                          </p:val>
                                        </p:tav>
                                      </p:tavLst>
                                    </p:anim>
                                  </p:childTnLst>
                                </p:cTn>
                              </p:par>
                              <p:par>
                                <p:cTn id="21" presetID="2" presetClass="entr" presetSubtype="8" fill="hold" grpId="0" nodeType="withEffect">
                                  <p:stCondLst>
                                    <p:cond delay="0"/>
                                  </p:stCondLst>
                                  <p:childTnLst>
                                    <p:set>
                                      <p:cBhvr>
                                        <p:cTn id="22" dur="1" fill="hold">
                                          <p:stCondLst>
                                            <p:cond delay="0"/>
                                          </p:stCondLst>
                                        </p:cTn>
                                        <p:tgtEl>
                                          <p:spTgt spid="71"/>
                                        </p:tgtEl>
                                        <p:attrNameLst>
                                          <p:attrName>style.visibility</p:attrName>
                                        </p:attrNameLst>
                                      </p:cBhvr>
                                      <p:to>
                                        <p:strVal val="visible"/>
                                      </p:to>
                                    </p:set>
                                    <p:anim calcmode="lin" valueType="num">
                                      <p:cBhvr additive="base">
                                        <p:cTn id="23" dur="500" fill="hold"/>
                                        <p:tgtEl>
                                          <p:spTgt spid="71"/>
                                        </p:tgtEl>
                                        <p:attrNameLst>
                                          <p:attrName>ppt_x</p:attrName>
                                        </p:attrNameLst>
                                      </p:cBhvr>
                                      <p:tavLst>
                                        <p:tav tm="0">
                                          <p:val>
                                            <p:strVal val="0-#ppt_w/2"/>
                                          </p:val>
                                        </p:tav>
                                        <p:tav tm="100000">
                                          <p:val>
                                            <p:strVal val="#ppt_x"/>
                                          </p:val>
                                        </p:tav>
                                      </p:tavLst>
                                    </p:anim>
                                    <p:anim calcmode="lin" valueType="num">
                                      <p:cBhvr additive="base">
                                        <p:cTn id="24" dur="500" fill="hold"/>
                                        <p:tgtEl>
                                          <p:spTgt spid="71"/>
                                        </p:tgtEl>
                                        <p:attrNameLst>
                                          <p:attrName>ppt_y</p:attrName>
                                        </p:attrNameLst>
                                      </p:cBhvr>
                                      <p:tavLst>
                                        <p:tav tm="0">
                                          <p:val>
                                            <p:strVal val="#ppt_y"/>
                                          </p:val>
                                        </p:tav>
                                        <p:tav tm="100000">
                                          <p:val>
                                            <p:strVal val="#ppt_y"/>
                                          </p:val>
                                        </p:tav>
                                      </p:tavLst>
                                    </p:anim>
                                  </p:childTnLst>
                                </p:cTn>
                              </p:par>
                            </p:childTnLst>
                          </p:cTn>
                        </p:par>
                        <p:par>
                          <p:cTn id="25" fill="hold">
                            <p:stCondLst>
                              <p:cond delay="500"/>
                            </p:stCondLst>
                            <p:childTnLst>
                              <p:par>
                                <p:cTn id="26" presetID="31" presetClass="entr" presetSubtype="0" fill="hold" grpId="0" nodeType="afterEffect">
                                  <p:stCondLst>
                                    <p:cond delay="0"/>
                                  </p:stCondLst>
                                  <p:childTnLst>
                                    <p:set>
                                      <p:cBhvr>
                                        <p:cTn id="27" dur="1" fill="hold">
                                          <p:stCondLst>
                                            <p:cond delay="0"/>
                                          </p:stCondLst>
                                        </p:cTn>
                                        <p:tgtEl>
                                          <p:spTgt spid="91"/>
                                        </p:tgtEl>
                                        <p:attrNameLst>
                                          <p:attrName>style.visibility</p:attrName>
                                        </p:attrNameLst>
                                      </p:cBhvr>
                                      <p:to>
                                        <p:strVal val="visible"/>
                                      </p:to>
                                    </p:set>
                                    <p:anim calcmode="lin" valueType="num">
                                      <p:cBhvr>
                                        <p:cTn id="28" dur="500" fill="hold"/>
                                        <p:tgtEl>
                                          <p:spTgt spid="91"/>
                                        </p:tgtEl>
                                        <p:attrNameLst>
                                          <p:attrName>ppt_w</p:attrName>
                                        </p:attrNameLst>
                                      </p:cBhvr>
                                      <p:tavLst>
                                        <p:tav tm="0">
                                          <p:val>
                                            <p:fltVal val="0"/>
                                          </p:val>
                                        </p:tav>
                                        <p:tav tm="100000">
                                          <p:val>
                                            <p:strVal val="#ppt_w"/>
                                          </p:val>
                                        </p:tav>
                                      </p:tavLst>
                                    </p:anim>
                                    <p:anim calcmode="lin" valueType="num">
                                      <p:cBhvr>
                                        <p:cTn id="29" dur="500" fill="hold"/>
                                        <p:tgtEl>
                                          <p:spTgt spid="91"/>
                                        </p:tgtEl>
                                        <p:attrNameLst>
                                          <p:attrName>ppt_h</p:attrName>
                                        </p:attrNameLst>
                                      </p:cBhvr>
                                      <p:tavLst>
                                        <p:tav tm="0">
                                          <p:val>
                                            <p:fltVal val="0"/>
                                          </p:val>
                                        </p:tav>
                                        <p:tav tm="100000">
                                          <p:val>
                                            <p:strVal val="#ppt_h"/>
                                          </p:val>
                                        </p:tav>
                                      </p:tavLst>
                                    </p:anim>
                                    <p:anim calcmode="lin" valueType="num">
                                      <p:cBhvr>
                                        <p:cTn id="30" dur="500" fill="hold"/>
                                        <p:tgtEl>
                                          <p:spTgt spid="91"/>
                                        </p:tgtEl>
                                        <p:attrNameLst>
                                          <p:attrName>style.rotation</p:attrName>
                                        </p:attrNameLst>
                                      </p:cBhvr>
                                      <p:tavLst>
                                        <p:tav tm="0">
                                          <p:val>
                                            <p:fltVal val="90"/>
                                          </p:val>
                                        </p:tav>
                                        <p:tav tm="100000">
                                          <p:val>
                                            <p:fltVal val="0"/>
                                          </p:val>
                                        </p:tav>
                                      </p:tavLst>
                                    </p:anim>
                                    <p:animEffect transition="in" filter="fade">
                                      <p:cBhvr>
                                        <p:cTn id="31" dur="500"/>
                                        <p:tgtEl>
                                          <p:spTgt spid="91"/>
                                        </p:tgtEl>
                                      </p:cBhvr>
                                    </p:animEffect>
                                  </p:childTnLst>
                                </p:cTn>
                              </p:par>
                            </p:childTnLst>
                          </p:cTn>
                        </p:par>
                        <p:par>
                          <p:cTn id="32" fill="hold">
                            <p:stCondLst>
                              <p:cond delay="1000"/>
                            </p:stCondLst>
                            <p:childTnLst>
                              <p:par>
                                <p:cTn id="33" presetID="2" presetClass="entr" presetSubtype="2" fill="hold" nodeType="afterEffect">
                                  <p:stCondLst>
                                    <p:cond delay="0"/>
                                  </p:stCondLst>
                                  <p:childTnLst>
                                    <p:set>
                                      <p:cBhvr>
                                        <p:cTn id="34" dur="1" fill="hold">
                                          <p:stCondLst>
                                            <p:cond delay="0"/>
                                          </p:stCondLst>
                                        </p:cTn>
                                        <p:tgtEl>
                                          <p:spTgt spid="88"/>
                                        </p:tgtEl>
                                        <p:attrNameLst>
                                          <p:attrName>style.visibility</p:attrName>
                                        </p:attrNameLst>
                                      </p:cBhvr>
                                      <p:to>
                                        <p:strVal val="visible"/>
                                      </p:to>
                                    </p:set>
                                    <p:anim calcmode="lin" valueType="num">
                                      <p:cBhvr additive="base">
                                        <p:cTn id="35" dur="500" fill="hold"/>
                                        <p:tgtEl>
                                          <p:spTgt spid="88"/>
                                        </p:tgtEl>
                                        <p:attrNameLst>
                                          <p:attrName>ppt_x</p:attrName>
                                        </p:attrNameLst>
                                      </p:cBhvr>
                                      <p:tavLst>
                                        <p:tav tm="0">
                                          <p:val>
                                            <p:strVal val="1+#ppt_w/2"/>
                                          </p:val>
                                        </p:tav>
                                        <p:tav tm="100000">
                                          <p:val>
                                            <p:strVal val="#ppt_x"/>
                                          </p:val>
                                        </p:tav>
                                      </p:tavLst>
                                    </p:anim>
                                    <p:anim calcmode="lin" valueType="num">
                                      <p:cBhvr additive="base">
                                        <p:cTn id="36" dur="500" fill="hold"/>
                                        <p:tgtEl>
                                          <p:spTgt spid="88"/>
                                        </p:tgtEl>
                                        <p:attrNameLst>
                                          <p:attrName>ppt_y</p:attrName>
                                        </p:attrNameLst>
                                      </p:cBhvr>
                                      <p:tavLst>
                                        <p:tav tm="0">
                                          <p:val>
                                            <p:strVal val="#ppt_y"/>
                                          </p:val>
                                        </p:tav>
                                        <p:tav tm="100000">
                                          <p:val>
                                            <p:strVal val="#ppt_y"/>
                                          </p:val>
                                        </p:tav>
                                      </p:tavLst>
                                    </p:anim>
                                  </p:childTnLst>
                                </p:cTn>
                              </p:par>
                              <p:par>
                                <p:cTn id="37" presetID="2" presetClass="entr" presetSubtype="2" fill="hold" nodeType="withEffect">
                                  <p:stCondLst>
                                    <p:cond delay="200"/>
                                  </p:stCondLst>
                                  <p:childTnLst>
                                    <p:set>
                                      <p:cBhvr>
                                        <p:cTn id="38" dur="1" fill="hold">
                                          <p:stCondLst>
                                            <p:cond delay="0"/>
                                          </p:stCondLst>
                                        </p:cTn>
                                        <p:tgtEl>
                                          <p:spTgt spid="85"/>
                                        </p:tgtEl>
                                        <p:attrNameLst>
                                          <p:attrName>style.visibility</p:attrName>
                                        </p:attrNameLst>
                                      </p:cBhvr>
                                      <p:to>
                                        <p:strVal val="visible"/>
                                      </p:to>
                                    </p:set>
                                    <p:anim calcmode="lin" valueType="num">
                                      <p:cBhvr additive="base">
                                        <p:cTn id="39" dur="500" fill="hold"/>
                                        <p:tgtEl>
                                          <p:spTgt spid="85"/>
                                        </p:tgtEl>
                                        <p:attrNameLst>
                                          <p:attrName>ppt_x</p:attrName>
                                        </p:attrNameLst>
                                      </p:cBhvr>
                                      <p:tavLst>
                                        <p:tav tm="0">
                                          <p:val>
                                            <p:strVal val="1+#ppt_w/2"/>
                                          </p:val>
                                        </p:tav>
                                        <p:tav tm="100000">
                                          <p:val>
                                            <p:strVal val="#ppt_x"/>
                                          </p:val>
                                        </p:tav>
                                      </p:tavLst>
                                    </p:anim>
                                    <p:anim calcmode="lin" valueType="num">
                                      <p:cBhvr additive="base">
                                        <p:cTn id="40" dur="500" fill="hold"/>
                                        <p:tgtEl>
                                          <p:spTgt spid="85"/>
                                        </p:tgtEl>
                                        <p:attrNameLst>
                                          <p:attrName>ppt_y</p:attrName>
                                        </p:attrNameLst>
                                      </p:cBhvr>
                                      <p:tavLst>
                                        <p:tav tm="0">
                                          <p:val>
                                            <p:strVal val="#ppt_y"/>
                                          </p:val>
                                        </p:tav>
                                        <p:tav tm="100000">
                                          <p:val>
                                            <p:strVal val="#ppt_y"/>
                                          </p:val>
                                        </p:tav>
                                      </p:tavLst>
                                    </p:anim>
                                  </p:childTnLst>
                                </p:cTn>
                              </p:par>
                              <p:par>
                                <p:cTn id="41" presetID="2" presetClass="entr" presetSubtype="2" fill="hold" nodeType="withEffect">
                                  <p:stCondLst>
                                    <p:cond delay="400"/>
                                  </p:stCondLst>
                                  <p:childTnLst>
                                    <p:set>
                                      <p:cBhvr>
                                        <p:cTn id="42" dur="1" fill="hold">
                                          <p:stCondLst>
                                            <p:cond delay="0"/>
                                          </p:stCondLst>
                                        </p:cTn>
                                        <p:tgtEl>
                                          <p:spTgt spid="82"/>
                                        </p:tgtEl>
                                        <p:attrNameLst>
                                          <p:attrName>style.visibility</p:attrName>
                                        </p:attrNameLst>
                                      </p:cBhvr>
                                      <p:to>
                                        <p:strVal val="visible"/>
                                      </p:to>
                                    </p:set>
                                    <p:anim calcmode="lin" valueType="num">
                                      <p:cBhvr additive="base">
                                        <p:cTn id="43" dur="500" fill="hold"/>
                                        <p:tgtEl>
                                          <p:spTgt spid="82"/>
                                        </p:tgtEl>
                                        <p:attrNameLst>
                                          <p:attrName>ppt_x</p:attrName>
                                        </p:attrNameLst>
                                      </p:cBhvr>
                                      <p:tavLst>
                                        <p:tav tm="0">
                                          <p:val>
                                            <p:strVal val="1+#ppt_w/2"/>
                                          </p:val>
                                        </p:tav>
                                        <p:tav tm="100000">
                                          <p:val>
                                            <p:strVal val="#ppt_x"/>
                                          </p:val>
                                        </p:tav>
                                      </p:tavLst>
                                    </p:anim>
                                    <p:anim calcmode="lin" valueType="num">
                                      <p:cBhvr additive="base">
                                        <p:cTn id="44" dur="500" fill="hold"/>
                                        <p:tgtEl>
                                          <p:spTgt spid="82"/>
                                        </p:tgtEl>
                                        <p:attrNameLst>
                                          <p:attrName>ppt_y</p:attrName>
                                        </p:attrNameLst>
                                      </p:cBhvr>
                                      <p:tavLst>
                                        <p:tav tm="0">
                                          <p:val>
                                            <p:strVal val="#ppt_y"/>
                                          </p:val>
                                        </p:tav>
                                        <p:tav tm="100000">
                                          <p:val>
                                            <p:strVal val="#ppt_y"/>
                                          </p:val>
                                        </p:tav>
                                      </p:tavLst>
                                    </p:anim>
                                  </p:childTnLst>
                                </p:cTn>
                              </p:par>
                              <p:par>
                                <p:cTn id="45" presetID="2" presetClass="entr" presetSubtype="2" fill="hold" nodeType="withEffect">
                                  <p:stCondLst>
                                    <p:cond delay="600"/>
                                  </p:stCondLst>
                                  <p:childTnLst>
                                    <p:set>
                                      <p:cBhvr>
                                        <p:cTn id="46" dur="1" fill="hold">
                                          <p:stCondLst>
                                            <p:cond delay="0"/>
                                          </p:stCondLst>
                                        </p:cTn>
                                        <p:tgtEl>
                                          <p:spTgt spid="79"/>
                                        </p:tgtEl>
                                        <p:attrNameLst>
                                          <p:attrName>style.visibility</p:attrName>
                                        </p:attrNameLst>
                                      </p:cBhvr>
                                      <p:to>
                                        <p:strVal val="visible"/>
                                      </p:to>
                                    </p:set>
                                    <p:anim calcmode="lin" valueType="num">
                                      <p:cBhvr additive="base">
                                        <p:cTn id="47" dur="500" fill="hold"/>
                                        <p:tgtEl>
                                          <p:spTgt spid="79"/>
                                        </p:tgtEl>
                                        <p:attrNameLst>
                                          <p:attrName>ppt_x</p:attrName>
                                        </p:attrNameLst>
                                      </p:cBhvr>
                                      <p:tavLst>
                                        <p:tav tm="0">
                                          <p:val>
                                            <p:strVal val="1+#ppt_w/2"/>
                                          </p:val>
                                        </p:tav>
                                        <p:tav tm="100000">
                                          <p:val>
                                            <p:strVal val="#ppt_x"/>
                                          </p:val>
                                        </p:tav>
                                      </p:tavLst>
                                    </p:anim>
                                    <p:anim calcmode="lin" valueType="num">
                                      <p:cBhvr additive="base">
                                        <p:cTn id="48" dur="500" fill="hold"/>
                                        <p:tgtEl>
                                          <p:spTgt spid="79"/>
                                        </p:tgtEl>
                                        <p:attrNameLst>
                                          <p:attrName>ppt_y</p:attrName>
                                        </p:attrNameLst>
                                      </p:cBhvr>
                                      <p:tavLst>
                                        <p:tav tm="0">
                                          <p:val>
                                            <p:strVal val="#ppt_y"/>
                                          </p:val>
                                        </p:tav>
                                        <p:tav tm="100000">
                                          <p:val>
                                            <p:strVal val="#ppt_y"/>
                                          </p:val>
                                        </p:tav>
                                      </p:tavLst>
                                    </p:anim>
                                  </p:childTnLst>
                                </p:cTn>
                              </p:par>
                              <p:par>
                                <p:cTn id="49" presetID="2" presetClass="entr" presetSubtype="2" fill="hold" nodeType="withEffect">
                                  <p:stCondLst>
                                    <p:cond delay="800"/>
                                  </p:stCondLst>
                                  <p:childTnLst>
                                    <p:set>
                                      <p:cBhvr>
                                        <p:cTn id="50" dur="1" fill="hold">
                                          <p:stCondLst>
                                            <p:cond delay="0"/>
                                          </p:stCondLst>
                                        </p:cTn>
                                        <p:tgtEl>
                                          <p:spTgt spid="76"/>
                                        </p:tgtEl>
                                        <p:attrNameLst>
                                          <p:attrName>style.visibility</p:attrName>
                                        </p:attrNameLst>
                                      </p:cBhvr>
                                      <p:to>
                                        <p:strVal val="visible"/>
                                      </p:to>
                                    </p:set>
                                    <p:anim calcmode="lin" valueType="num">
                                      <p:cBhvr additive="base">
                                        <p:cTn id="51" dur="500" fill="hold"/>
                                        <p:tgtEl>
                                          <p:spTgt spid="76"/>
                                        </p:tgtEl>
                                        <p:attrNameLst>
                                          <p:attrName>ppt_x</p:attrName>
                                        </p:attrNameLst>
                                      </p:cBhvr>
                                      <p:tavLst>
                                        <p:tav tm="0">
                                          <p:val>
                                            <p:strVal val="1+#ppt_w/2"/>
                                          </p:val>
                                        </p:tav>
                                        <p:tav tm="100000">
                                          <p:val>
                                            <p:strVal val="#ppt_x"/>
                                          </p:val>
                                        </p:tav>
                                      </p:tavLst>
                                    </p:anim>
                                    <p:anim calcmode="lin" valueType="num">
                                      <p:cBhvr additive="base">
                                        <p:cTn id="52" dur="500" fill="hold"/>
                                        <p:tgtEl>
                                          <p:spTgt spid="76"/>
                                        </p:tgtEl>
                                        <p:attrNameLst>
                                          <p:attrName>ppt_y</p:attrName>
                                        </p:attrNameLst>
                                      </p:cBhvr>
                                      <p:tavLst>
                                        <p:tav tm="0">
                                          <p:val>
                                            <p:strVal val="#ppt_y"/>
                                          </p:val>
                                        </p:tav>
                                        <p:tav tm="100000">
                                          <p:val>
                                            <p:strVal val="#ppt_y"/>
                                          </p:val>
                                        </p:tav>
                                      </p:tavLst>
                                    </p:anim>
                                  </p:childTnLst>
                                </p:cTn>
                              </p:par>
                              <p:par>
                                <p:cTn id="53" presetID="49" presetClass="entr" presetSubtype="0" decel="100000" fill="hold" grpId="0" nodeType="withEffect">
                                  <p:stCondLst>
                                    <p:cond delay="500"/>
                                  </p:stCondLst>
                                  <p:iterate type="lt">
                                    <p:tmPct val="0"/>
                                  </p:iterate>
                                  <p:childTnLst>
                                    <p:set>
                                      <p:cBhvr>
                                        <p:cTn id="54" dur="1" fill="hold">
                                          <p:stCondLst>
                                            <p:cond delay="0"/>
                                          </p:stCondLst>
                                        </p:cTn>
                                        <p:tgtEl>
                                          <p:spTgt spid="30"/>
                                        </p:tgtEl>
                                        <p:attrNameLst>
                                          <p:attrName>style.visibility</p:attrName>
                                        </p:attrNameLst>
                                      </p:cBhvr>
                                      <p:to>
                                        <p:strVal val="visible"/>
                                      </p:to>
                                    </p:set>
                                    <p:anim calcmode="lin" valueType="num">
                                      <p:cBhvr>
                                        <p:cTn id="55" dur="500" fill="hold"/>
                                        <p:tgtEl>
                                          <p:spTgt spid="30"/>
                                        </p:tgtEl>
                                        <p:attrNameLst>
                                          <p:attrName>ppt_w</p:attrName>
                                        </p:attrNameLst>
                                      </p:cBhvr>
                                      <p:tavLst>
                                        <p:tav tm="0">
                                          <p:val>
                                            <p:fltVal val="0"/>
                                          </p:val>
                                        </p:tav>
                                        <p:tav tm="100000">
                                          <p:val>
                                            <p:strVal val="#ppt_w"/>
                                          </p:val>
                                        </p:tav>
                                      </p:tavLst>
                                    </p:anim>
                                    <p:anim calcmode="lin" valueType="num">
                                      <p:cBhvr>
                                        <p:cTn id="56" dur="500" fill="hold"/>
                                        <p:tgtEl>
                                          <p:spTgt spid="30"/>
                                        </p:tgtEl>
                                        <p:attrNameLst>
                                          <p:attrName>ppt_h</p:attrName>
                                        </p:attrNameLst>
                                      </p:cBhvr>
                                      <p:tavLst>
                                        <p:tav tm="0">
                                          <p:val>
                                            <p:fltVal val="0"/>
                                          </p:val>
                                        </p:tav>
                                        <p:tav tm="100000">
                                          <p:val>
                                            <p:strVal val="#ppt_h"/>
                                          </p:val>
                                        </p:tav>
                                      </p:tavLst>
                                    </p:anim>
                                    <p:anim calcmode="lin" valueType="num">
                                      <p:cBhvr>
                                        <p:cTn id="57" dur="500" fill="hold"/>
                                        <p:tgtEl>
                                          <p:spTgt spid="30"/>
                                        </p:tgtEl>
                                        <p:attrNameLst>
                                          <p:attrName>style.rotation</p:attrName>
                                        </p:attrNameLst>
                                      </p:cBhvr>
                                      <p:tavLst>
                                        <p:tav tm="0">
                                          <p:val>
                                            <p:fltVal val="360"/>
                                          </p:val>
                                        </p:tav>
                                        <p:tav tm="100000">
                                          <p:val>
                                            <p:fltVal val="0"/>
                                          </p:val>
                                        </p:tav>
                                      </p:tavLst>
                                    </p:anim>
                                    <p:animEffect transition="in" filter="fade">
                                      <p:cBhvr>
                                        <p:cTn id="58" dur="500"/>
                                        <p:tgtEl>
                                          <p:spTgt spid="30"/>
                                        </p:tgtEl>
                                      </p:cBhvr>
                                    </p:animEffect>
                                  </p:childTnLst>
                                </p:cTn>
                              </p:par>
                              <p:par>
                                <p:cTn id="59" presetID="41" presetClass="entr" presetSubtype="0" fill="hold" grpId="0" nodeType="withEffect">
                                  <p:stCondLst>
                                    <p:cond delay="500"/>
                                  </p:stCondLst>
                                  <p:iterate type="lt">
                                    <p:tmPct val="10000"/>
                                  </p:iterate>
                                  <p:childTnLst>
                                    <p:set>
                                      <p:cBhvr>
                                        <p:cTn id="60" dur="1" fill="hold">
                                          <p:stCondLst>
                                            <p:cond delay="0"/>
                                          </p:stCondLst>
                                        </p:cTn>
                                        <p:tgtEl>
                                          <p:spTgt spid="31"/>
                                        </p:tgtEl>
                                        <p:attrNameLst>
                                          <p:attrName>style.visibility</p:attrName>
                                        </p:attrNameLst>
                                      </p:cBhvr>
                                      <p:to>
                                        <p:strVal val="visible"/>
                                      </p:to>
                                    </p:set>
                                    <p:anim calcmode="lin" valueType="num">
                                      <p:cBhvr>
                                        <p:cTn id="61" dur="500" fill="hold"/>
                                        <p:tgtEl>
                                          <p:spTgt spid="31"/>
                                        </p:tgtEl>
                                        <p:attrNameLst>
                                          <p:attrName>ppt_x</p:attrName>
                                        </p:attrNameLst>
                                      </p:cBhvr>
                                      <p:tavLst>
                                        <p:tav tm="0">
                                          <p:val>
                                            <p:strVal val="#ppt_x"/>
                                          </p:val>
                                        </p:tav>
                                        <p:tav tm="50000">
                                          <p:val>
                                            <p:strVal val="#ppt_x+.1"/>
                                          </p:val>
                                        </p:tav>
                                        <p:tav tm="100000">
                                          <p:val>
                                            <p:strVal val="#ppt_x"/>
                                          </p:val>
                                        </p:tav>
                                      </p:tavLst>
                                    </p:anim>
                                    <p:anim calcmode="lin" valueType="num">
                                      <p:cBhvr>
                                        <p:cTn id="62" dur="500" fill="hold"/>
                                        <p:tgtEl>
                                          <p:spTgt spid="31"/>
                                        </p:tgtEl>
                                        <p:attrNameLst>
                                          <p:attrName>ppt_y</p:attrName>
                                        </p:attrNameLst>
                                      </p:cBhvr>
                                      <p:tavLst>
                                        <p:tav tm="0">
                                          <p:val>
                                            <p:strVal val="#ppt_y"/>
                                          </p:val>
                                        </p:tav>
                                        <p:tav tm="100000">
                                          <p:val>
                                            <p:strVal val="#ppt_y"/>
                                          </p:val>
                                        </p:tav>
                                      </p:tavLst>
                                    </p:anim>
                                    <p:anim calcmode="lin" valueType="num">
                                      <p:cBhvr>
                                        <p:cTn id="63" dur="500" fill="hold"/>
                                        <p:tgtEl>
                                          <p:spTgt spid="31"/>
                                        </p:tgtEl>
                                        <p:attrNameLst>
                                          <p:attrName>ppt_h</p:attrName>
                                        </p:attrNameLst>
                                      </p:cBhvr>
                                      <p:tavLst>
                                        <p:tav tm="0">
                                          <p:val>
                                            <p:strVal val="#ppt_h/10"/>
                                          </p:val>
                                        </p:tav>
                                        <p:tav tm="50000">
                                          <p:val>
                                            <p:strVal val="#ppt_h+.01"/>
                                          </p:val>
                                        </p:tav>
                                        <p:tav tm="100000">
                                          <p:val>
                                            <p:strVal val="#ppt_h"/>
                                          </p:val>
                                        </p:tav>
                                      </p:tavLst>
                                    </p:anim>
                                    <p:anim calcmode="lin" valueType="num">
                                      <p:cBhvr>
                                        <p:cTn id="64" dur="500" fill="hold"/>
                                        <p:tgtEl>
                                          <p:spTgt spid="31"/>
                                        </p:tgtEl>
                                        <p:attrNameLst>
                                          <p:attrName>ppt_w</p:attrName>
                                        </p:attrNameLst>
                                      </p:cBhvr>
                                      <p:tavLst>
                                        <p:tav tm="0">
                                          <p:val>
                                            <p:strVal val="#ppt_w/10"/>
                                          </p:val>
                                        </p:tav>
                                        <p:tav tm="50000">
                                          <p:val>
                                            <p:strVal val="#ppt_w+.01"/>
                                          </p:val>
                                        </p:tav>
                                        <p:tav tm="100000">
                                          <p:val>
                                            <p:strVal val="#ppt_w"/>
                                          </p:val>
                                        </p:tav>
                                      </p:tavLst>
                                    </p:anim>
                                    <p:animEffect transition="in" filter="fade">
                                      <p:cBhvr>
                                        <p:cTn id="65" dur="500" tmFilter="0,0; .5, 1; 1, 1"/>
                                        <p:tgtEl>
                                          <p:spTgt spid="31"/>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91" grpId="0" animBg="1"/>
      <p:bldP spid="67" grpId="0" animBg="1"/>
      <p:bldP spid="68" grpId="0" animBg="1"/>
      <p:bldP spid="69" grpId="0" animBg="1"/>
      <p:bldP spid="70" grpId="0" animBg="1"/>
      <p:bldP spid="71" grpId="0" animBg="1"/>
      <p:bldP spid="30" grpId="0"/>
      <p:bldP spid="31" grpId="0"/>
    </p:bldLst>
  </p:timing>
</p:sld>
</file>

<file path=ppt/tags/tag1.xml><?xml version="1.0" encoding="utf-8"?>
<p:tagLst xmlns:a="http://schemas.openxmlformats.org/drawingml/2006/main" xmlns:r="http://schemas.openxmlformats.org/officeDocument/2006/relationships" xmlns:p="http://schemas.openxmlformats.org/presentationml/2006/main">
  <p:tag name="ISPRING_SCORM_RATE_SLIDES" val="0"/>
  <p:tag name="ISPRING_SCORM_RATE_QUIZZES" val="0"/>
  <p:tag name="ISPRING_SCORM_PASSING_SCORE" val="0.000000"/>
  <p:tag name="ISPRING_ULTRA_SCORM_COURSE_ID" val="7E3803F5-3EB5-4697-B7BB-E9874E6CE203"/>
  <p:tag name="ISPRING_SCORM_ENDPOINT" val="&lt;endpoint&gt;&lt;enable&gt;0&lt;/enable&gt;&lt;lrs&gt;http://&lt;/lrs&gt;&lt;auth&gt;0&lt;/auth&gt;&lt;login&gt;&lt;/login&gt;&lt;password&gt;&lt;/password&gt;&lt;key&gt;&lt;/key&gt;&lt;name&gt;&lt;/name&gt;&lt;email&gt;&lt;/email&gt;&lt;/endpoint&gt;&#10;"/>
  <p:tag name="ISPRINGONLINEFOLDERID" val="0"/>
  <p:tag name="ISPRINGONLINEFOLDERPATH" val="内容列表"/>
  <p:tag name="ISPRINGCLOUDFOLDERID" val="0"/>
  <p:tag name="ISPRINGCLOUDFOLDERPATH" val="资源库"/>
  <p:tag name="ISPRING_OUTPUT_FOLDER" val="D:\Documents\Downloads\126套商业计划书模版\商业计划书模版46套"/>
  <p:tag name="ISPRING_PRESENTATION_TITLE" val="亮亮图文---商业计划书4"/>
  <p:tag name="ISPRING_FIRST_PUBLISH" val="1"/>
</p:tagLst>
</file>

<file path=ppt/theme/theme1.xml><?xml version="1.0" encoding="utf-8"?>
<a:theme xmlns:a="http://schemas.openxmlformats.org/drawingml/2006/main" name="Office 主题​​">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name="Office 主题​​">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otalTime>824</TotalTime>
  <Words>4514</Words>
  <Application>Microsoft Office PowerPoint</Application>
  <PresentationFormat>自定义</PresentationFormat>
  <Paragraphs>590</Paragraphs>
  <Slides>44</Slides>
  <Notes>44</Notes>
  <HiddenSlides>0</HiddenSlides>
  <MMClips>1</MMClips>
  <ScaleCrop>false</ScaleCrop>
  <HeadingPairs>
    <vt:vector size="6" baseType="variant">
      <vt:variant>
        <vt:lpstr>已用的字体</vt:lpstr>
      </vt:variant>
      <vt:variant>
        <vt:i4>15</vt:i4>
      </vt:variant>
      <vt:variant>
        <vt:lpstr>主题</vt:lpstr>
      </vt:variant>
      <vt:variant>
        <vt:i4>1</vt:i4>
      </vt:variant>
      <vt:variant>
        <vt:lpstr>幻灯片标题</vt:lpstr>
      </vt:variant>
      <vt:variant>
        <vt:i4>44</vt:i4>
      </vt:variant>
    </vt:vector>
  </HeadingPairs>
  <TitlesOfParts>
    <vt:vector size="60" baseType="lpstr">
      <vt:lpstr>Arial Unicode MS</vt:lpstr>
      <vt:lpstr>Bebas Neue</vt:lpstr>
      <vt:lpstr>DIN-BoldItalic</vt:lpstr>
      <vt:lpstr>Gill Sans</vt:lpstr>
      <vt:lpstr>굴림</vt:lpstr>
      <vt:lpstr>Impact MT Std</vt:lpstr>
      <vt:lpstr>Lato Light</vt:lpstr>
      <vt:lpstr>UKIJ Qolyazma</vt:lpstr>
      <vt:lpstr>方正兰亭细黑_GBK_M</vt:lpstr>
      <vt:lpstr>宋体</vt:lpstr>
      <vt:lpstr>微软雅黑</vt:lpstr>
      <vt:lpstr>Arial</vt:lpstr>
      <vt:lpstr>Calibri</vt:lpstr>
      <vt:lpstr>Open Sans</vt:lpstr>
      <vt:lpstr>Times New Roman</vt:lpstr>
      <vt:lpstr>Office 主题​​</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vector>
  </TitlesOfParts>
  <Company>http://www.deepbbs.org</Company>
  <LinksUpToDate>false</LinksUpToDate>
  <SharedDoc>false</SharedDoc>
  <HyperlinksChanged>false</HyperlinksChanged>
  <AppVersion>15.0000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亮亮图文---商业计划书4</dc:title>
  <dc:creator>深度联盟http://www.deepbbs.org</dc:creator>
  <cp:lastModifiedBy>faith123</cp:lastModifiedBy>
  <cp:revision>186</cp:revision>
  <dcterms:created xsi:type="dcterms:W3CDTF">2015-11-17T05:53:22Z</dcterms:created>
  <dcterms:modified xsi:type="dcterms:W3CDTF">2018-07-11T02:38:21Z</dcterms:modified>
</cp:coreProperties>
</file>